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theme/themeOverride15.xml" ContentType="application/vnd.openxmlformats-officedocument.themeOverride+xml"/>
  <Override PartName="/ppt/charts/chart32.xml" ContentType="application/vnd.openxmlformats-officedocument.drawingml.chart+xml"/>
  <Override PartName="/ppt/theme/themeOverride16.xml" ContentType="application/vnd.openxmlformats-officedocument.themeOverride+xml"/>
  <Override PartName="/ppt/charts/chart33.xml" ContentType="application/vnd.openxmlformats-officedocument.drawingml.chart+xml"/>
  <Override PartName="/ppt/theme/themeOverride17.xml" ContentType="application/vnd.openxmlformats-officedocument.themeOverr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7.xml" ContentType="application/vnd.openxmlformats-officedocument.drawingml.chart+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33" r:id="rId3"/>
  </p:sldMasterIdLst>
  <p:notesMasterIdLst>
    <p:notesMasterId r:id="rId33"/>
  </p:notesMasterIdLst>
  <p:handoutMasterIdLst>
    <p:handoutMasterId r:id="rId34"/>
  </p:handoutMasterIdLst>
  <p:sldIdLst>
    <p:sldId id="734" r:id="rId4"/>
    <p:sldId id="805" r:id="rId5"/>
    <p:sldId id="815" r:id="rId6"/>
    <p:sldId id="875" r:id="rId7"/>
    <p:sldId id="876" r:id="rId8"/>
    <p:sldId id="877" r:id="rId9"/>
    <p:sldId id="882" r:id="rId10"/>
    <p:sldId id="878" r:id="rId11"/>
    <p:sldId id="879" r:id="rId12"/>
    <p:sldId id="808" r:id="rId13"/>
    <p:sldId id="847" r:id="rId14"/>
    <p:sldId id="883" r:id="rId15"/>
    <p:sldId id="857" r:id="rId16"/>
    <p:sldId id="858" r:id="rId17"/>
    <p:sldId id="859" r:id="rId18"/>
    <p:sldId id="880" r:id="rId19"/>
    <p:sldId id="843" r:id="rId20"/>
    <p:sldId id="884" r:id="rId21"/>
    <p:sldId id="853" r:id="rId22"/>
    <p:sldId id="854" r:id="rId23"/>
    <p:sldId id="867" r:id="rId24"/>
    <p:sldId id="869" r:id="rId25"/>
    <p:sldId id="849" r:id="rId26"/>
    <p:sldId id="881" r:id="rId27"/>
    <p:sldId id="873" r:id="rId28"/>
    <p:sldId id="874" r:id="rId29"/>
    <p:sldId id="872" r:id="rId30"/>
    <p:sldId id="870" r:id="rId31"/>
    <p:sldId id="871"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živatel systému Windows" initials="UsW" lastIdx="1" clrIdx="0">
    <p:extLst>
      <p:ext uri="{19B8F6BF-5375-455C-9EA6-DF929625EA0E}">
        <p15:presenceInfo xmlns:p15="http://schemas.microsoft.com/office/powerpoint/2012/main" userId="Uživatel systému Windows" providerId="None"/>
      </p:ext>
    </p:extLst>
  </p:cmAuthor>
  <p:cmAuthor id="2" name="Klára Benešová" initials="KB" lastIdx="1" clrIdx="1">
    <p:extLst>
      <p:ext uri="{19B8F6BF-5375-455C-9EA6-DF929625EA0E}">
        <p15:presenceInfo xmlns:p15="http://schemas.microsoft.com/office/powerpoint/2012/main" userId="Klára Benešová" providerId="None"/>
      </p:ext>
    </p:extLst>
  </p:cmAuthor>
  <p:cmAuthor id="3" name="Šebestová Silvie Mgr." initials="ŠSM" lastIdx="1" clrIdx="2">
    <p:extLst>
      <p:ext uri="{19B8F6BF-5375-455C-9EA6-DF929625EA0E}">
        <p15:presenceInfo xmlns:p15="http://schemas.microsoft.com/office/powerpoint/2012/main" userId="S::zouharovas@mzcr.cz::20369af3-85e4-4992-8e5e-4ea00c27cf23" providerId="AD"/>
      </p:ext>
    </p:extLst>
  </p:cmAuthor>
  <p:cmAuthor id="4" name="benesovak" initials="b" lastIdx="1" clrIdx="3">
    <p:extLst>
      <p:ext uri="{19B8F6BF-5375-455C-9EA6-DF929625EA0E}">
        <p15:presenceInfo xmlns:p15="http://schemas.microsoft.com/office/powerpoint/2012/main" userId="benesov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FBFBF"/>
    <a:srgbClr val="008080"/>
    <a:srgbClr val="FF8585"/>
    <a:srgbClr val="2171B5"/>
    <a:srgbClr val="6BAED6"/>
    <a:srgbClr val="BDD7E7"/>
    <a:srgbClr val="BED8E8"/>
    <a:srgbClr val="D9D9D9"/>
    <a:srgbClr val="6BA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06" autoAdjust="0"/>
    <p:restoredTop sz="95000" autoAdjust="0"/>
  </p:normalViewPr>
  <p:slideViewPr>
    <p:cSldViewPr snapToGrid="0">
      <p:cViewPr varScale="1">
        <p:scale>
          <a:sx n="84" d="100"/>
          <a:sy n="84" d="100"/>
        </p:scale>
        <p:origin x="1536" y="82"/>
      </p:cViewPr>
      <p:guideLst>
        <p:guide orient="horz" pos="2160"/>
        <p:guide pos="2880"/>
      </p:guideLst>
    </p:cSldViewPr>
  </p:slideViewPr>
  <p:notesTextViewPr>
    <p:cViewPr>
      <p:scale>
        <a:sx n="3" d="2"/>
        <a:sy n="3" d="2"/>
      </p:scale>
      <p:origin x="0" y="0"/>
    </p:cViewPr>
  </p:notesTextViewPr>
  <p:sorterViewPr>
    <p:cViewPr>
      <p:scale>
        <a:sx n="100" d="100"/>
        <a:sy n="100" d="100"/>
      </p:scale>
      <p:origin x="0" y="-2707"/>
    </p:cViewPr>
  </p:sorterViewPr>
  <p:notesViewPr>
    <p:cSldViewPr snapToGrid="0">
      <p:cViewPr varScale="1">
        <p:scale>
          <a:sx n="68" d="100"/>
          <a:sy n="68" d="100"/>
        </p:scale>
        <p:origin x="3288" y="72"/>
      </p:cViewPr>
      <p:guideLst>
        <p:guide orient="horz" pos="2880"/>
        <p:guide pos="2160"/>
      </p:guideLst>
    </p:cSldViewPr>
  </p:notesViewPr>
  <p:gridSpacing cx="144001" cy="144001"/>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List_aplikac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List_aplikace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List_aplikace_Microsoft_Excel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List_aplikace_Microsoft_Excel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List_aplikace_Microsoft_Excel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List_aplikace_Microsoft_Excel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List_aplikace_Microsoft_Excel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List_aplikace_Microsoft_Excel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List_aplikace_Microsoft_Excel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List_aplikace_Microsoft_Excel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List_aplikace_Microsoft_Excel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List_aplikace_Microsoft_Excel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List_aplikace_Microsoft_Excel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List_aplikace_Microsoft_Excel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List_aplikace_Microsoft_Excel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List_aplikace_Microsoft_Excel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List_aplikace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List_aplikace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List_aplikace_Microsoft_Excel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3" Type="http://schemas.openxmlformats.org/officeDocument/2006/relationships/package" Target="../embeddings/List_aplikace_Microsoft_Excel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List_aplikace_Microsoft_Excel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List_aplikace_Microsoft_Excel30.xlsx"/><Relationship Id="rId1" Type="http://schemas.openxmlformats.org/officeDocument/2006/relationships/themeOverride" Target="../theme/themeOverride15.xml"/></Relationships>
</file>

<file path=ppt/charts/_rels/chart32.xml.rels><?xml version="1.0" encoding="UTF-8" standalone="yes"?>
<Relationships xmlns="http://schemas.openxmlformats.org/package/2006/relationships"><Relationship Id="rId2" Type="http://schemas.openxmlformats.org/officeDocument/2006/relationships/package" Target="../embeddings/List_aplikace_Microsoft_Excel31.xlsx"/><Relationship Id="rId1" Type="http://schemas.openxmlformats.org/officeDocument/2006/relationships/themeOverride" Target="../theme/themeOverride16.xml"/></Relationships>
</file>

<file path=ppt/charts/_rels/chart33.xml.rels><?xml version="1.0" encoding="UTF-8" standalone="yes"?>
<Relationships xmlns="http://schemas.openxmlformats.org/package/2006/relationships"><Relationship Id="rId2" Type="http://schemas.openxmlformats.org/officeDocument/2006/relationships/package" Target="../embeddings/List_aplikace_Microsoft_Excel32.xlsx"/><Relationship Id="rId1" Type="http://schemas.openxmlformats.org/officeDocument/2006/relationships/themeOverride" Target="../theme/themeOverrid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List_aplikace_Microsoft_Excel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List_aplikace_Microsoft_Excel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List_aplikace_Microsoft_Excel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2" Type="http://schemas.openxmlformats.org/officeDocument/2006/relationships/package" Target="../embeddings/List_aplikace_Microsoft_Excel36.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List_aplikac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List_aplikac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List_aplikac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List_aplikac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List_aplikac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List_aplikac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Incidence (IS 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c:formatCode>
                <c:ptCount val="9"/>
                <c:pt idx="0">
                  <c:v>595</c:v>
                </c:pt>
                <c:pt idx="1">
                  <c:v>711</c:v>
                </c:pt>
                <c:pt idx="2">
                  <c:v>677</c:v>
                </c:pt>
                <c:pt idx="3">
                  <c:v>739</c:v>
                </c:pt>
                <c:pt idx="4">
                  <c:v>778</c:v>
                </c:pt>
                <c:pt idx="5">
                  <c:v>840</c:v>
                </c:pt>
                <c:pt idx="6">
                  <c:v>981</c:v>
                </c:pt>
                <c:pt idx="7">
                  <c:v>876</c:v>
                </c:pt>
                <c:pt idx="8" formatCode="General">
                  <c:v>928</c:v>
                </c:pt>
              </c:numCache>
            </c:numRef>
          </c:val>
          <c:smooth val="0"/>
          <c:extLst>
            <c:ext xmlns:c16="http://schemas.microsoft.com/office/drawing/2014/chart" uri="{C3380CC4-5D6E-409C-BE32-E72D297353CC}">
              <c16:uniqueId val="{00000000-EB40-40E9-9240-4795E1B7A501}"/>
            </c:ext>
          </c:extLst>
        </c:ser>
        <c:ser>
          <c:idx val="1"/>
          <c:order val="1"/>
          <c:tx>
            <c:strRef>
              <c:f>Sheet1!$C$1</c:f>
              <c:strCache>
                <c:ptCount val="1"/>
                <c:pt idx="0">
                  <c:v>Prevalence léčených (NRHZS)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Sheet1!$C$2:$C$10</c:f>
              <c:numCache>
                <c:formatCode>General</c:formatCode>
                <c:ptCount val="9"/>
                <c:pt idx="0">
                  <c:v>1200</c:v>
                </c:pt>
                <c:pt idx="1">
                  <c:v>1229</c:v>
                </c:pt>
                <c:pt idx="2">
                  <c:v>1379</c:v>
                </c:pt>
                <c:pt idx="3">
                  <c:v>1479</c:v>
                </c:pt>
                <c:pt idx="4">
                  <c:v>1791</c:v>
                </c:pt>
                <c:pt idx="5">
                  <c:v>1829</c:v>
                </c:pt>
                <c:pt idx="6">
                  <c:v>2051</c:v>
                </c:pt>
                <c:pt idx="7">
                  <c:v>2162</c:v>
                </c:pt>
                <c:pt idx="8">
                  <c:v>2494</c:v>
                </c:pt>
              </c:numCache>
            </c:numRef>
          </c:val>
          <c:smooth val="0"/>
          <c:extLst>
            <c:ext xmlns:c16="http://schemas.microsoft.com/office/drawing/2014/chart" uri="{C3380CC4-5D6E-409C-BE32-E72D297353CC}">
              <c16:uniqueId val="{00000001-EB40-40E9-9240-4795E1B7A501}"/>
            </c:ext>
          </c:extLst>
        </c:ser>
        <c:dLbls>
          <c:showLegendKey val="0"/>
          <c:showVal val="0"/>
          <c:showCatName val="0"/>
          <c:showSerName val="0"/>
          <c:showPercent val="0"/>
          <c:showBubbleSize val="0"/>
        </c:dLbls>
        <c:marker val="1"/>
        <c:smooth val="0"/>
        <c:axId val="517482376"/>
        <c:axId val="517485656"/>
      </c:lineChart>
      <c:catAx>
        <c:axId val="517482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517485656"/>
        <c:crosses val="autoZero"/>
        <c:auto val="1"/>
        <c:lblAlgn val="ctr"/>
        <c:lblOffset val="100"/>
        <c:noMultiLvlLbl val="0"/>
      </c:catAx>
      <c:valAx>
        <c:axId val="517485656"/>
        <c:scaling>
          <c:orientation val="minMax"/>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5174823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FF7C80"/>
            </a:solidFill>
            <a:ln>
              <a:noFill/>
            </a:ln>
            <a:effectLst/>
          </c:spPr>
          <c:invertIfNegative val="0"/>
          <c:cat>
            <c:strRef>
              <c:f>Sheet1!$A$2:$A$10</c:f>
              <c:strCache>
                <c:ptCount val="9"/>
                <c:pt idx="0">
                  <c:v>0-10</c:v>
                </c:pt>
                <c:pt idx="1">
                  <c:v>11-20</c:v>
                </c:pt>
                <c:pt idx="2">
                  <c:v>21-30</c:v>
                </c:pt>
                <c:pt idx="3">
                  <c:v>31-40</c:v>
                </c:pt>
                <c:pt idx="4">
                  <c:v>41-50</c:v>
                </c:pt>
                <c:pt idx="5">
                  <c:v>51-60</c:v>
                </c:pt>
                <c:pt idx="6">
                  <c:v>61-70</c:v>
                </c:pt>
                <c:pt idx="7">
                  <c:v>71-80</c:v>
                </c:pt>
                <c:pt idx="8">
                  <c:v>81+</c:v>
                </c:pt>
              </c:strCache>
            </c:strRef>
          </c:cat>
          <c:val>
            <c:numRef>
              <c:f>Sheet1!$B$2:$B$10</c:f>
              <c:numCache>
                <c:formatCode>General</c:formatCode>
                <c:ptCount val="9"/>
                <c:pt idx="0">
                  <c:v>0.32480450828657503</c:v>
                </c:pt>
                <c:pt idx="1">
                  <c:v>2.280383519046385</c:v>
                </c:pt>
                <c:pt idx="2">
                  <c:v>22.948473926483889</c:v>
                </c:pt>
                <c:pt idx="3">
                  <c:v>24.927450455025948</c:v>
                </c:pt>
                <c:pt idx="4">
                  <c:v>14.939556025784205</c:v>
                </c:pt>
                <c:pt idx="5">
                  <c:v>11.808167878409607</c:v>
                </c:pt>
                <c:pt idx="6">
                  <c:v>11.352607846313379</c:v>
                </c:pt>
                <c:pt idx="7">
                  <c:v>8.8449291636542622</c:v>
                </c:pt>
                <c:pt idx="8">
                  <c:v>3.5491897988398096</c:v>
                </c:pt>
              </c:numCache>
            </c:numRef>
          </c:val>
          <c:extLst>
            <c:ext xmlns:c16="http://schemas.microsoft.com/office/drawing/2014/chart" uri="{C3380CC4-5D6E-409C-BE32-E72D297353CC}">
              <c16:uniqueId val="{00000000-8926-40F6-BF68-BBC112FDC8CA}"/>
            </c:ext>
          </c:extLst>
        </c:ser>
        <c:dLbls>
          <c:showLegendKey val="0"/>
          <c:showVal val="0"/>
          <c:showCatName val="0"/>
          <c:showSerName val="0"/>
          <c:showPercent val="0"/>
          <c:showBubbleSize val="0"/>
        </c:dLbls>
        <c:gapWidth val="10"/>
        <c:axId val="384003672"/>
        <c:axId val="384006808"/>
      </c:barChart>
      <c:catAx>
        <c:axId val="384003672"/>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cs-CZ" sz="1000" b="1" dirty="0"/>
                  <a:t>Věk</a:t>
                </a:r>
              </a:p>
            </c:rich>
          </c:tx>
          <c:layout>
            <c:manualLayout>
              <c:xMode val="edge"/>
              <c:yMode val="edge"/>
              <c:x val="0.5443842444157031"/>
              <c:y val="0.88325239237861686"/>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cs-CZ"/>
          </a:p>
        </c:txPr>
        <c:crossAx val="384006808"/>
        <c:crosses val="autoZero"/>
        <c:auto val="1"/>
        <c:lblAlgn val="ctr"/>
        <c:lblOffset val="100"/>
        <c:tickLblSkip val="1"/>
        <c:noMultiLvlLbl val="0"/>
      </c:catAx>
      <c:valAx>
        <c:axId val="384006808"/>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cs-CZ" sz="1000" b="1" i="0" baseline="0" dirty="0">
                    <a:effectLst/>
                  </a:rPr>
                  <a:t>Počet pacientů na 100 000 obyvatel dané věkové kategorie</a:t>
                </a:r>
                <a:endParaRPr lang="cs-CZ" sz="1000" dirty="0">
                  <a:effectLst/>
                </a:endParaRPr>
              </a:p>
            </c:rich>
          </c:tx>
          <c:layout>
            <c:manualLayout>
              <c:xMode val="edge"/>
              <c:yMode val="edge"/>
              <c:x val="3.468653871794878E-2"/>
              <c:y val="5.5094552241984333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cs-CZ"/>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cs-CZ"/>
          </a:p>
        </c:txPr>
        <c:crossAx val="3840036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89335705527753"/>
          <c:y val="0.10216858409583313"/>
          <c:w val="0.44195422975522886"/>
          <c:h val="0.62155491999871448"/>
        </c:manualLayout>
      </c:layout>
      <c:pieChart>
        <c:varyColors val="1"/>
        <c:ser>
          <c:idx val="0"/>
          <c:order val="0"/>
          <c:tx>
            <c:strRef>
              <c:f>Sheet1!$B$1</c:f>
              <c:strCache>
                <c:ptCount val="1"/>
                <c:pt idx="0">
                  <c:v>Podíl</c:v>
                </c:pt>
              </c:strCache>
            </c:strRef>
          </c:tx>
          <c:spPr>
            <a:solidFill>
              <a:srgbClr val="FF7C80"/>
            </a:solidFill>
          </c:spPr>
          <c:dPt>
            <c:idx val="0"/>
            <c:bubble3D val="0"/>
            <c:spPr>
              <a:solidFill>
                <a:srgbClr val="5F82C9"/>
              </a:solidFill>
              <a:ln w="19050">
                <a:solidFill>
                  <a:schemeClr val="lt1"/>
                </a:solidFill>
              </a:ln>
              <a:effectLst/>
            </c:spPr>
            <c:extLst>
              <c:ext xmlns:c16="http://schemas.microsoft.com/office/drawing/2014/chart" uri="{C3380CC4-5D6E-409C-BE32-E72D297353CC}">
                <c16:uniqueId val="{00000001-D5F0-4D8C-AED0-29B1BD40B719}"/>
              </c:ext>
            </c:extLst>
          </c:dPt>
          <c:dPt>
            <c:idx val="1"/>
            <c:bubble3D val="0"/>
            <c:spPr>
              <a:solidFill>
                <a:srgbClr val="FF7C80"/>
              </a:solidFill>
              <a:ln w="19050">
                <a:solidFill>
                  <a:schemeClr val="lt1"/>
                </a:solidFill>
              </a:ln>
              <a:effectLst/>
            </c:spPr>
            <c:extLst>
              <c:ext xmlns:c16="http://schemas.microsoft.com/office/drawing/2014/chart" uri="{C3380CC4-5D6E-409C-BE32-E72D297353CC}">
                <c16:uniqueId val="{00000003-D5F0-4D8C-AED0-29B1BD40B719}"/>
              </c:ext>
            </c:extLst>
          </c:dPt>
          <c:dLbls>
            <c:numFmt formatCode="0.0\ %"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Muži</c:v>
                </c:pt>
                <c:pt idx="1">
                  <c:v>Ženy</c:v>
                </c:pt>
              </c:strCache>
            </c:strRef>
          </c:cat>
          <c:val>
            <c:numRef>
              <c:f>Sheet1!$B$2:$B$3</c:f>
              <c:numCache>
                <c:formatCode>###0</c:formatCode>
                <c:ptCount val="2"/>
                <c:pt idx="0">
                  <c:v>1822</c:v>
                </c:pt>
                <c:pt idx="1">
                  <c:v>672</c:v>
                </c:pt>
              </c:numCache>
            </c:numRef>
          </c:val>
          <c:extLst>
            <c:ext xmlns:c16="http://schemas.microsoft.com/office/drawing/2014/chart" uri="{C3380CC4-5D6E-409C-BE32-E72D297353CC}">
              <c16:uniqueId val="{00000004-D5F0-4D8C-AED0-29B1BD40B7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9723096521101069"/>
          <c:y val="0.24690512999762104"/>
          <c:w val="0.21205159549247879"/>
          <c:h val="0.274026576912850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Jihočeský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6.1060957623695407</c:v>
                </c:pt>
                <c:pt idx="1">
                  <c:v>6.1307452156607489</c:v>
                </c:pt>
                <c:pt idx="2">
                  <c:v>8.1682534546214285</c:v>
                </c:pt>
                <c:pt idx="3">
                  <c:v>10.365835462779568</c:v>
                </c:pt>
                <c:pt idx="4">
                  <c:v>12.39604581829593</c:v>
                </c:pt>
                <c:pt idx="5">
                  <c:v>14.110254392208629</c:v>
                </c:pt>
                <c:pt idx="6">
                  <c:v>16.124436818820833</c:v>
                </c:pt>
                <c:pt idx="7">
                  <c:v>18.900461733594081</c:v>
                </c:pt>
                <c:pt idx="8">
                  <c:v>16.040290718589461</c:v>
                </c:pt>
              </c:numCache>
            </c:numRef>
          </c:val>
          <c:smooth val="0"/>
          <c:extLst>
            <c:ext xmlns:c16="http://schemas.microsoft.com/office/drawing/2014/chart" uri="{C3380CC4-5D6E-409C-BE32-E72D297353CC}">
              <c16:uniqueId val="{00000000-C399-495E-BF75-3C6A536FD634}"/>
            </c:ext>
          </c:extLst>
        </c:ser>
        <c:dLbls>
          <c:showLegendKey val="0"/>
          <c:showVal val="0"/>
          <c:showCatName val="0"/>
          <c:showSerName val="0"/>
          <c:showPercent val="0"/>
          <c:showBubbleSize val="0"/>
        </c:dLbls>
        <c:marker val="1"/>
        <c:smooth val="0"/>
        <c:axId val="354430904"/>
        <c:axId val="354418752"/>
      </c:lineChart>
      <c:catAx>
        <c:axId val="354430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18752"/>
        <c:crosses val="autoZero"/>
        <c:auto val="1"/>
        <c:lblAlgn val="ctr"/>
        <c:lblOffset val="100"/>
        <c:tickLblSkip val="1"/>
        <c:noMultiLvlLbl val="0"/>
      </c:catAx>
      <c:valAx>
        <c:axId val="354418752"/>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3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Hlavní město Praha –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21.954281005251538</c:v>
                </c:pt>
                <c:pt idx="1">
                  <c:v>26.17455285810011</c:v>
                </c:pt>
                <c:pt idx="2">
                  <c:v>32.563884566643665</c:v>
                </c:pt>
                <c:pt idx="3">
                  <c:v>29.842318337903546</c:v>
                </c:pt>
                <c:pt idx="4">
                  <c:v>29.465982674637569</c:v>
                </c:pt>
                <c:pt idx="5">
                  <c:v>30.928266147198055</c:v>
                </c:pt>
                <c:pt idx="6">
                  <c:v>31.237602576477471</c:v>
                </c:pt>
                <c:pt idx="7">
                  <c:v>29.895412406055403</c:v>
                </c:pt>
                <c:pt idx="8">
                  <c:v>32.78232535961218</c:v>
                </c:pt>
              </c:numCache>
            </c:numRef>
          </c:val>
          <c:smooth val="0"/>
          <c:extLst>
            <c:ext xmlns:c16="http://schemas.microsoft.com/office/drawing/2014/chart" uri="{C3380CC4-5D6E-409C-BE32-E72D297353CC}">
              <c16:uniqueId val="{00000000-A51E-443D-82A1-62BC0DB6C470}"/>
            </c:ext>
          </c:extLst>
        </c:ser>
        <c:dLbls>
          <c:showLegendKey val="0"/>
          <c:showVal val="0"/>
          <c:showCatName val="0"/>
          <c:showSerName val="0"/>
          <c:showPercent val="0"/>
          <c:showBubbleSize val="0"/>
        </c:dLbls>
        <c:marker val="1"/>
        <c:smooth val="0"/>
        <c:axId val="354428160"/>
        <c:axId val="354428552"/>
      </c:lineChart>
      <c:catAx>
        <c:axId val="354428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28552"/>
        <c:crosses val="autoZero"/>
        <c:auto val="1"/>
        <c:lblAlgn val="ctr"/>
        <c:lblOffset val="100"/>
        <c:tickLblSkip val="1"/>
        <c:noMultiLvlLbl val="0"/>
      </c:catAx>
      <c:valAx>
        <c:axId val="354428552"/>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2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Plzeňský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6.8176454649546834</c:v>
                </c:pt>
                <c:pt idx="1">
                  <c:v>6.9965664350220225</c:v>
                </c:pt>
                <c:pt idx="2">
                  <c:v>7.3338490309715487</c:v>
                </c:pt>
                <c:pt idx="3">
                  <c:v>6.1032069736986641</c:v>
                </c:pt>
                <c:pt idx="4">
                  <c:v>10.954178497469249</c:v>
                </c:pt>
                <c:pt idx="5">
                  <c:v>13.527200077694683</c:v>
                </c:pt>
                <c:pt idx="6">
                  <c:v>16.590941691481046</c:v>
                </c:pt>
                <c:pt idx="7">
                  <c:v>17.561499683204328</c:v>
                </c:pt>
                <c:pt idx="8">
                  <c:v>17.274642876689832</c:v>
                </c:pt>
              </c:numCache>
            </c:numRef>
          </c:val>
          <c:smooth val="0"/>
          <c:extLst>
            <c:ext xmlns:c16="http://schemas.microsoft.com/office/drawing/2014/chart" uri="{C3380CC4-5D6E-409C-BE32-E72D297353CC}">
              <c16:uniqueId val="{00000000-488F-4E71-94F5-82A550DD589B}"/>
            </c:ext>
          </c:extLst>
        </c:ser>
        <c:dLbls>
          <c:showLegendKey val="0"/>
          <c:showVal val="0"/>
          <c:showCatName val="0"/>
          <c:showSerName val="0"/>
          <c:showPercent val="0"/>
          <c:showBubbleSize val="0"/>
        </c:dLbls>
        <c:marker val="1"/>
        <c:smooth val="0"/>
        <c:axId val="354428944"/>
        <c:axId val="354425416"/>
      </c:lineChart>
      <c:catAx>
        <c:axId val="354428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25416"/>
        <c:crosses val="autoZero"/>
        <c:auto val="1"/>
        <c:lblAlgn val="ctr"/>
        <c:lblOffset val="100"/>
        <c:tickLblSkip val="1"/>
        <c:noMultiLvlLbl val="0"/>
      </c:catAx>
      <c:valAx>
        <c:axId val="354425416"/>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2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Středočeský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11.620755459778749</c:v>
                </c:pt>
                <c:pt idx="1">
                  <c:v>12.897224751728437</c:v>
                </c:pt>
                <c:pt idx="2">
                  <c:v>14.862797797828785</c:v>
                </c:pt>
                <c:pt idx="3">
                  <c:v>15.817730601012315</c:v>
                </c:pt>
                <c:pt idx="4">
                  <c:v>19.539283463303814</c:v>
                </c:pt>
                <c:pt idx="5">
                  <c:v>18.765883172202898</c:v>
                </c:pt>
                <c:pt idx="6">
                  <c:v>17.774697494066359</c:v>
                </c:pt>
                <c:pt idx="7">
                  <c:v>20.402204325119495</c:v>
                </c:pt>
                <c:pt idx="8">
                  <c:v>21.981520916768254</c:v>
                </c:pt>
              </c:numCache>
            </c:numRef>
          </c:val>
          <c:smooth val="0"/>
          <c:extLst>
            <c:ext xmlns:c16="http://schemas.microsoft.com/office/drawing/2014/chart" uri="{C3380CC4-5D6E-409C-BE32-E72D297353CC}">
              <c16:uniqueId val="{00000000-1AD3-471C-ACDE-F997054955B9}"/>
            </c:ext>
          </c:extLst>
        </c:ser>
        <c:dLbls>
          <c:showLegendKey val="0"/>
          <c:showVal val="0"/>
          <c:showCatName val="0"/>
          <c:showSerName val="0"/>
          <c:showPercent val="0"/>
          <c:showBubbleSize val="0"/>
        </c:dLbls>
        <c:marker val="1"/>
        <c:smooth val="0"/>
        <c:axId val="354430904"/>
        <c:axId val="354418752"/>
      </c:lineChart>
      <c:catAx>
        <c:axId val="354430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18752"/>
        <c:crosses val="autoZero"/>
        <c:auto val="1"/>
        <c:lblAlgn val="ctr"/>
        <c:lblOffset val="100"/>
        <c:tickLblSkip val="1"/>
        <c:noMultiLvlLbl val="0"/>
      </c:catAx>
      <c:valAx>
        <c:axId val="354418752"/>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3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Karlovarský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9.1073496311523474</c:v>
                </c:pt>
                <c:pt idx="1">
                  <c:v>11.874721686210499</c:v>
                </c:pt>
                <c:pt idx="2">
                  <c:v>14.251340620297887</c:v>
                </c:pt>
                <c:pt idx="3">
                  <c:v>16.649517663473304</c:v>
                </c:pt>
                <c:pt idx="4">
                  <c:v>24.390814352490693</c:v>
                </c:pt>
                <c:pt idx="5">
                  <c:v>20.817384530668701</c:v>
                </c:pt>
                <c:pt idx="6">
                  <c:v>22.914988761545942</c:v>
                </c:pt>
                <c:pt idx="7">
                  <c:v>27.732121236717312</c:v>
                </c:pt>
                <c:pt idx="8">
                  <c:v>39.335901470348901</c:v>
                </c:pt>
              </c:numCache>
            </c:numRef>
          </c:val>
          <c:smooth val="0"/>
          <c:extLst>
            <c:ext xmlns:c16="http://schemas.microsoft.com/office/drawing/2014/chart" uri="{C3380CC4-5D6E-409C-BE32-E72D297353CC}">
              <c16:uniqueId val="{00000000-C93F-48BE-A265-40872807A601}"/>
            </c:ext>
          </c:extLst>
        </c:ser>
        <c:dLbls>
          <c:showLegendKey val="0"/>
          <c:showVal val="0"/>
          <c:showCatName val="0"/>
          <c:showSerName val="0"/>
          <c:showPercent val="0"/>
          <c:showBubbleSize val="0"/>
        </c:dLbls>
        <c:marker val="1"/>
        <c:smooth val="0"/>
        <c:axId val="354423456"/>
        <c:axId val="354420320"/>
      </c:lineChart>
      <c:catAx>
        <c:axId val="3544234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20320"/>
        <c:crosses val="autoZero"/>
        <c:auto val="1"/>
        <c:lblAlgn val="ctr"/>
        <c:lblOffset val="100"/>
        <c:tickLblSkip val="1"/>
        <c:noMultiLvlLbl val="0"/>
      </c:catAx>
      <c:valAx>
        <c:axId val="354420320"/>
        <c:scaling>
          <c:orientation val="minMax"/>
          <c:max val="70"/>
          <c:min val="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2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Ústecký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26.314373030159832</c:v>
                </c:pt>
                <c:pt idx="1">
                  <c:v>27.414598092330401</c:v>
                </c:pt>
                <c:pt idx="2">
                  <c:v>27.577398145057142</c:v>
                </c:pt>
                <c:pt idx="3">
                  <c:v>31.146984681016065</c:v>
                </c:pt>
                <c:pt idx="4">
                  <c:v>43.083988290864333</c:v>
                </c:pt>
                <c:pt idx="5">
                  <c:v>44.602382520727318</c:v>
                </c:pt>
                <c:pt idx="6">
                  <c:v>51.377138634269045</c:v>
                </c:pt>
                <c:pt idx="7">
                  <c:v>53.953329760802809</c:v>
                </c:pt>
                <c:pt idx="8">
                  <c:v>62.744505591570977</c:v>
                </c:pt>
              </c:numCache>
            </c:numRef>
          </c:val>
          <c:smooth val="0"/>
          <c:extLst>
            <c:ext xmlns:c16="http://schemas.microsoft.com/office/drawing/2014/chart" uri="{C3380CC4-5D6E-409C-BE32-E72D297353CC}">
              <c16:uniqueId val="{00000000-4DA8-484E-BF63-A2D91DF6636B}"/>
            </c:ext>
          </c:extLst>
        </c:ser>
        <c:dLbls>
          <c:showLegendKey val="0"/>
          <c:showVal val="0"/>
          <c:showCatName val="0"/>
          <c:showSerName val="0"/>
          <c:showPercent val="0"/>
          <c:showBubbleSize val="0"/>
        </c:dLbls>
        <c:marker val="1"/>
        <c:smooth val="0"/>
        <c:axId val="359066464"/>
        <c:axId val="359057056"/>
      </c:lineChart>
      <c:catAx>
        <c:axId val="359066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9057056"/>
        <c:crosses val="autoZero"/>
        <c:auto val="1"/>
        <c:lblAlgn val="ctr"/>
        <c:lblOffset val="100"/>
        <c:tickLblSkip val="1"/>
        <c:noMultiLvlLbl val="0"/>
      </c:catAx>
      <c:valAx>
        <c:axId val="359057056"/>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906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Pardubický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3.8672452065495633</c:v>
                </c:pt>
                <c:pt idx="1">
                  <c:v>4.2601726144485648</c:v>
                </c:pt>
                <c:pt idx="2">
                  <c:v>6.196266749283545</c:v>
                </c:pt>
                <c:pt idx="3">
                  <c:v>8.9149878387937562</c:v>
                </c:pt>
                <c:pt idx="4">
                  <c:v>10.457577095582257</c:v>
                </c:pt>
                <c:pt idx="5">
                  <c:v>8.5246702018215839</c:v>
                </c:pt>
                <c:pt idx="6">
                  <c:v>9.0893795434810798</c:v>
                </c:pt>
                <c:pt idx="7">
                  <c:v>8.8745352926763843</c:v>
                </c:pt>
                <c:pt idx="8">
                  <c:v>12.492408459474639</c:v>
                </c:pt>
              </c:numCache>
            </c:numRef>
          </c:val>
          <c:smooth val="0"/>
          <c:extLst>
            <c:ext xmlns:c16="http://schemas.microsoft.com/office/drawing/2014/chart" uri="{C3380CC4-5D6E-409C-BE32-E72D297353CC}">
              <c16:uniqueId val="{00000000-C399-495E-BF75-3C6A536FD634}"/>
            </c:ext>
          </c:extLst>
        </c:ser>
        <c:dLbls>
          <c:showLegendKey val="0"/>
          <c:showVal val="0"/>
          <c:showCatName val="0"/>
          <c:showSerName val="0"/>
          <c:showPercent val="0"/>
          <c:showBubbleSize val="0"/>
        </c:dLbls>
        <c:marker val="1"/>
        <c:smooth val="0"/>
        <c:axId val="354430904"/>
        <c:axId val="354418752"/>
      </c:lineChart>
      <c:catAx>
        <c:axId val="354430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18752"/>
        <c:crosses val="autoZero"/>
        <c:auto val="1"/>
        <c:lblAlgn val="ctr"/>
        <c:lblOffset val="100"/>
        <c:tickLblSkip val="1"/>
        <c:noMultiLvlLbl val="0"/>
      </c:catAx>
      <c:valAx>
        <c:axId val="354418752"/>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3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Liberecký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12.50164794450178</c:v>
                </c:pt>
                <c:pt idx="1">
                  <c:v>7.9799361605107171</c:v>
                </c:pt>
                <c:pt idx="2">
                  <c:v>9.8040556870363069</c:v>
                </c:pt>
                <c:pt idx="3">
                  <c:v>10.715694388396049</c:v>
                </c:pt>
                <c:pt idx="4">
                  <c:v>15.267140783546129</c:v>
                </c:pt>
                <c:pt idx="5">
                  <c:v>13.420101492360784</c:v>
                </c:pt>
                <c:pt idx="6">
                  <c:v>19.063353879392505</c:v>
                </c:pt>
                <c:pt idx="7">
                  <c:v>18.128257421255412</c:v>
                </c:pt>
                <c:pt idx="8">
                  <c:v>14.920109594986831</c:v>
                </c:pt>
              </c:numCache>
            </c:numRef>
          </c:val>
          <c:smooth val="0"/>
          <c:extLst>
            <c:ext xmlns:c16="http://schemas.microsoft.com/office/drawing/2014/chart" uri="{C3380CC4-5D6E-409C-BE32-E72D297353CC}">
              <c16:uniqueId val="{00000000-A51E-443D-82A1-62BC0DB6C470}"/>
            </c:ext>
          </c:extLst>
        </c:ser>
        <c:dLbls>
          <c:showLegendKey val="0"/>
          <c:showVal val="0"/>
          <c:showCatName val="0"/>
          <c:showSerName val="0"/>
          <c:showPercent val="0"/>
          <c:showBubbleSize val="0"/>
        </c:dLbls>
        <c:marker val="1"/>
        <c:smooth val="0"/>
        <c:axId val="354428160"/>
        <c:axId val="354428552"/>
      </c:lineChart>
      <c:catAx>
        <c:axId val="354428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28552"/>
        <c:crosses val="autoZero"/>
        <c:auto val="1"/>
        <c:lblAlgn val="ctr"/>
        <c:lblOffset val="100"/>
        <c:tickLblSkip val="1"/>
        <c:noMultiLvlLbl val="0"/>
      </c:catAx>
      <c:valAx>
        <c:axId val="354428552"/>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2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Incidence (IS 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5.6573740257312553</c:v>
                </c:pt>
                <c:pt idx="1">
                  <c:v>6.7735754723020722</c:v>
                </c:pt>
                <c:pt idx="2">
                  <c:v>6.4419219345634016</c:v>
                </c:pt>
                <c:pt idx="3">
                  <c:v>7.03091767556531</c:v>
                </c:pt>
                <c:pt idx="4">
                  <c:v>7.3920763972045762</c:v>
                </c:pt>
                <c:pt idx="5">
                  <c:v>7.9674155468179455</c:v>
                </c:pt>
                <c:pt idx="6">
                  <c:v>9.2851266468558702</c:v>
                </c:pt>
                <c:pt idx="7">
                  <c:v>8.2723249369235123</c:v>
                </c:pt>
                <c:pt idx="8">
                  <c:v>8.6999999999999993</c:v>
                </c:pt>
              </c:numCache>
            </c:numRef>
          </c:val>
          <c:smooth val="0"/>
          <c:extLst>
            <c:ext xmlns:c16="http://schemas.microsoft.com/office/drawing/2014/chart" uri="{C3380CC4-5D6E-409C-BE32-E72D297353CC}">
              <c16:uniqueId val="{00000000-80DC-48BF-8C98-DB1C3A2A084D}"/>
            </c:ext>
          </c:extLst>
        </c:ser>
        <c:ser>
          <c:idx val="1"/>
          <c:order val="1"/>
          <c:tx>
            <c:strRef>
              <c:f>Sheet1!$C$1</c:f>
              <c:strCache>
                <c:ptCount val="1"/>
                <c:pt idx="0">
                  <c:v>Prevalence léčených (NRHZS)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Sheet1!$C$2:$C$10</c:f>
              <c:numCache>
                <c:formatCode>General</c:formatCode>
                <c:ptCount val="9"/>
                <c:pt idx="0">
                  <c:v>11.393014373237051</c:v>
                </c:pt>
                <c:pt idx="1">
                  <c:v>11.698695295630028</c:v>
                </c:pt>
                <c:pt idx="2">
                  <c:v>13.113195212114729</c:v>
                </c:pt>
                <c:pt idx="3">
                  <c:v>14.069073921045195</c:v>
                </c:pt>
                <c:pt idx="4">
                  <c:v>16.99519133824084</c:v>
                </c:pt>
                <c:pt idx="5">
                  <c:v>17.330180105957613</c:v>
                </c:pt>
                <c:pt idx="6">
                  <c:v>19.387795614255655</c:v>
                </c:pt>
                <c:pt idx="7">
                  <c:v>20.376897197988136</c:v>
                </c:pt>
                <c:pt idx="8">
                  <c:v>23.418280155495879</c:v>
                </c:pt>
              </c:numCache>
            </c:numRef>
          </c:val>
          <c:smooth val="0"/>
          <c:extLst>
            <c:ext xmlns:c16="http://schemas.microsoft.com/office/drawing/2014/chart" uri="{C3380CC4-5D6E-409C-BE32-E72D297353CC}">
              <c16:uniqueId val="{00000001-80DC-48BF-8C98-DB1C3A2A084D}"/>
            </c:ext>
          </c:extLst>
        </c:ser>
        <c:dLbls>
          <c:showLegendKey val="0"/>
          <c:showVal val="0"/>
          <c:showCatName val="0"/>
          <c:showSerName val="0"/>
          <c:showPercent val="0"/>
          <c:showBubbleSize val="0"/>
        </c:dLbls>
        <c:marker val="1"/>
        <c:smooth val="0"/>
        <c:axId val="517482376"/>
        <c:axId val="517485656"/>
      </c:lineChart>
      <c:catAx>
        <c:axId val="517482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517485656"/>
        <c:crosses val="autoZero"/>
        <c:auto val="1"/>
        <c:lblAlgn val="ctr"/>
        <c:lblOffset val="100"/>
        <c:noMultiLvlLbl val="0"/>
      </c:catAx>
      <c:valAx>
        <c:axId val="517485656"/>
        <c:scaling>
          <c:orientation val="minMax"/>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5174823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Vysočina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7.7734958771321327</c:v>
                </c:pt>
                <c:pt idx="1">
                  <c:v>4.8834133887568161</c:v>
                </c:pt>
                <c:pt idx="2">
                  <c:v>4.3035404444774814</c:v>
                </c:pt>
                <c:pt idx="3">
                  <c:v>6.2719395385028553</c:v>
                </c:pt>
                <c:pt idx="4">
                  <c:v>8.0408711597485762</c:v>
                </c:pt>
                <c:pt idx="5">
                  <c:v>8.6363413317630844</c:v>
                </c:pt>
                <c:pt idx="6">
                  <c:v>9.4311447837910087</c:v>
                </c:pt>
                <c:pt idx="7">
                  <c:v>7.8598432747250992</c:v>
                </c:pt>
                <c:pt idx="8">
                  <c:v>12.959624877767173</c:v>
                </c:pt>
              </c:numCache>
            </c:numRef>
          </c:val>
          <c:smooth val="0"/>
          <c:extLst>
            <c:ext xmlns:c16="http://schemas.microsoft.com/office/drawing/2014/chart" uri="{C3380CC4-5D6E-409C-BE32-E72D297353CC}">
              <c16:uniqueId val="{00000000-488F-4E71-94F5-82A550DD589B}"/>
            </c:ext>
          </c:extLst>
        </c:ser>
        <c:dLbls>
          <c:showLegendKey val="0"/>
          <c:showVal val="0"/>
          <c:showCatName val="0"/>
          <c:showSerName val="0"/>
          <c:showPercent val="0"/>
          <c:showBubbleSize val="0"/>
        </c:dLbls>
        <c:marker val="1"/>
        <c:smooth val="0"/>
        <c:axId val="354428944"/>
        <c:axId val="354425416"/>
      </c:lineChart>
      <c:catAx>
        <c:axId val="354428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25416"/>
        <c:crosses val="autoZero"/>
        <c:auto val="1"/>
        <c:lblAlgn val="ctr"/>
        <c:lblOffset val="100"/>
        <c:tickLblSkip val="1"/>
        <c:noMultiLvlLbl val="0"/>
      </c:catAx>
      <c:valAx>
        <c:axId val="354425416"/>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2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Královéhradecký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7.2097663494970279</c:v>
                </c:pt>
                <c:pt idx="1">
                  <c:v>5.4165703720822762</c:v>
                </c:pt>
                <c:pt idx="2">
                  <c:v>5.4254845861982943</c:v>
                </c:pt>
                <c:pt idx="3">
                  <c:v>6.7040037397469492</c:v>
                </c:pt>
                <c:pt idx="4">
                  <c:v>10.152468318860018</c:v>
                </c:pt>
                <c:pt idx="5">
                  <c:v>10.699628777286316</c:v>
                </c:pt>
                <c:pt idx="6">
                  <c:v>16.884408973064854</c:v>
                </c:pt>
                <c:pt idx="7">
                  <c:v>14.698170349979732</c:v>
                </c:pt>
                <c:pt idx="8">
                  <c:v>18.692572515385073</c:v>
                </c:pt>
              </c:numCache>
            </c:numRef>
          </c:val>
          <c:smooth val="0"/>
          <c:extLst>
            <c:ext xmlns:c16="http://schemas.microsoft.com/office/drawing/2014/chart" uri="{C3380CC4-5D6E-409C-BE32-E72D297353CC}">
              <c16:uniqueId val="{00000000-1AD3-471C-ACDE-F997054955B9}"/>
            </c:ext>
          </c:extLst>
        </c:ser>
        <c:dLbls>
          <c:showLegendKey val="0"/>
          <c:showVal val="0"/>
          <c:showCatName val="0"/>
          <c:showSerName val="0"/>
          <c:showPercent val="0"/>
          <c:showBubbleSize val="0"/>
        </c:dLbls>
        <c:marker val="1"/>
        <c:smooth val="0"/>
        <c:axId val="354430904"/>
        <c:axId val="354418752"/>
      </c:lineChart>
      <c:catAx>
        <c:axId val="354430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18752"/>
        <c:crosses val="autoZero"/>
        <c:auto val="1"/>
        <c:lblAlgn val="ctr"/>
        <c:lblOffset val="100"/>
        <c:tickLblSkip val="1"/>
        <c:noMultiLvlLbl val="0"/>
      </c:catAx>
      <c:valAx>
        <c:axId val="354418752"/>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3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Jihomoravský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9.3534513369373045</c:v>
                </c:pt>
                <c:pt idx="1">
                  <c:v>9.6029110538937648</c:v>
                </c:pt>
                <c:pt idx="2">
                  <c:v>9.3270012407478706</c:v>
                </c:pt>
                <c:pt idx="3">
                  <c:v>10.853977256217096</c:v>
                </c:pt>
                <c:pt idx="4">
                  <c:v>9.8051503470596852</c:v>
                </c:pt>
                <c:pt idx="5">
                  <c:v>11.318908108338116</c:v>
                </c:pt>
                <c:pt idx="6">
                  <c:v>13.827480548212943</c:v>
                </c:pt>
                <c:pt idx="7">
                  <c:v>15.973536329653225</c:v>
                </c:pt>
                <c:pt idx="8">
                  <c:v>21.386466071718754</c:v>
                </c:pt>
              </c:numCache>
            </c:numRef>
          </c:val>
          <c:smooth val="0"/>
          <c:extLst>
            <c:ext xmlns:c16="http://schemas.microsoft.com/office/drawing/2014/chart" uri="{C3380CC4-5D6E-409C-BE32-E72D297353CC}">
              <c16:uniqueId val="{00000000-C93F-48BE-A265-40872807A601}"/>
            </c:ext>
          </c:extLst>
        </c:ser>
        <c:dLbls>
          <c:showLegendKey val="0"/>
          <c:showVal val="0"/>
          <c:showCatName val="0"/>
          <c:showSerName val="0"/>
          <c:showPercent val="0"/>
          <c:showBubbleSize val="0"/>
        </c:dLbls>
        <c:marker val="1"/>
        <c:smooth val="0"/>
        <c:axId val="354423456"/>
        <c:axId val="354420320"/>
      </c:lineChart>
      <c:catAx>
        <c:axId val="3544234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20320"/>
        <c:crosses val="autoZero"/>
        <c:auto val="1"/>
        <c:lblAlgn val="ctr"/>
        <c:lblOffset val="100"/>
        <c:tickLblSkip val="1"/>
        <c:noMultiLvlLbl val="0"/>
      </c:catAx>
      <c:valAx>
        <c:axId val="354420320"/>
        <c:scaling>
          <c:orientation val="minMax"/>
          <c:max val="70"/>
          <c:min val="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2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Olomoucký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3.8960168681946219</c:v>
                </c:pt>
                <c:pt idx="1">
                  <c:v>3.6014142597214702</c:v>
                </c:pt>
                <c:pt idx="2">
                  <c:v>4.2345700891925988</c:v>
                </c:pt>
                <c:pt idx="3">
                  <c:v>5.3429212579122378</c:v>
                </c:pt>
                <c:pt idx="4">
                  <c:v>6.7640799042332151</c:v>
                </c:pt>
                <c:pt idx="5">
                  <c:v>6.1444610047296564</c:v>
                </c:pt>
                <c:pt idx="6">
                  <c:v>8.6761052174941735</c:v>
                </c:pt>
                <c:pt idx="7">
                  <c:v>7.5808066610021339</c:v>
                </c:pt>
                <c:pt idx="8">
                  <c:v>12.174067023772627</c:v>
                </c:pt>
              </c:numCache>
            </c:numRef>
          </c:val>
          <c:smooth val="0"/>
          <c:extLst>
            <c:ext xmlns:c16="http://schemas.microsoft.com/office/drawing/2014/chart" uri="{C3380CC4-5D6E-409C-BE32-E72D297353CC}">
              <c16:uniqueId val="{00000000-4DA8-484E-BF63-A2D91DF6636B}"/>
            </c:ext>
          </c:extLst>
        </c:ser>
        <c:dLbls>
          <c:showLegendKey val="0"/>
          <c:showVal val="0"/>
          <c:showCatName val="0"/>
          <c:showSerName val="0"/>
          <c:showPercent val="0"/>
          <c:showBubbleSize val="0"/>
        </c:dLbls>
        <c:marker val="1"/>
        <c:smooth val="0"/>
        <c:axId val="359066464"/>
        <c:axId val="359057056"/>
      </c:lineChart>
      <c:catAx>
        <c:axId val="359066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9057056"/>
        <c:crosses val="autoZero"/>
        <c:auto val="1"/>
        <c:lblAlgn val="ctr"/>
        <c:lblOffset val="100"/>
        <c:tickLblSkip val="1"/>
        <c:noMultiLvlLbl val="0"/>
      </c:catAx>
      <c:valAx>
        <c:axId val="359057056"/>
        <c:scaling>
          <c:orientation val="minMax"/>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906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Zlínský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4.5734728411937784</c:v>
                </c:pt>
                <c:pt idx="1">
                  <c:v>4.244265996638541</c:v>
                </c:pt>
                <c:pt idx="2">
                  <c:v>4.4240785580226412</c:v>
                </c:pt>
                <c:pt idx="3">
                  <c:v>5.7990888608031117</c:v>
                </c:pt>
                <c:pt idx="4">
                  <c:v>7.0054215127951371</c:v>
                </c:pt>
                <c:pt idx="5">
                  <c:v>5.9862214286202908</c:v>
                </c:pt>
                <c:pt idx="6">
                  <c:v>4.6256797179363343</c:v>
                </c:pt>
                <c:pt idx="7">
                  <c:v>7.3749348261573502</c:v>
                </c:pt>
                <c:pt idx="8">
                  <c:v>8.0628421346974939</c:v>
                </c:pt>
              </c:numCache>
            </c:numRef>
          </c:val>
          <c:smooth val="0"/>
          <c:extLst>
            <c:ext xmlns:c16="http://schemas.microsoft.com/office/drawing/2014/chart" uri="{C3380CC4-5D6E-409C-BE32-E72D297353CC}">
              <c16:uniqueId val="{00000000-A51E-443D-82A1-62BC0DB6C470}"/>
            </c:ext>
          </c:extLst>
        </c:ser>
        <c:dLbls>
          <c:showLegendKey val="0"/>
          <c:showVal val="0"/>
          <c:showCatName val="0"/>
          <c:showSerName val="0"/>
          <c:showPercent val="0"/>
          <c:showBubbleSize val="0"/>
        </c:dLbls>
        <c:marker val="1"/>
        <c:smooth val="0"/>
        <c:axId val="354428160"/>
        <c:axId val="354428552"/>
      </c:lineChart>
      <c:catAx>
        <c:axId val="354428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28552"/>
        <c:crosses val="autoZero"/>
        <c:auto val="1"/>
        <c:lblAlgn val="ctr"/>
        <c:lblOffset val="100"/>
        <c:tickLblSkip val="1"/>
        <c:noMultiLvlLbl val="0"/>
      </c:catAx>
      <c:valAx>
        <c:axId val="354428552"/>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2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Moravskoslezský kraj</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#,##0.0</c:formatCode>
                <c:ptCount val="9"/>
                <c:pt idx="0">
                  <c:v>9.2501729380157993</c:v>
                </c:pt>
                <c:pt idx="1">
                  <c:v>8.4510727580482268</c:v>
                </c:pt>
                <c:pt idx="2">
                  <c:v>8.6417599188652865</c:v>
                </c:pt>
                <c:pt idx="3">
                  <c:v>9.9850061219545712</c:v>
                </c:pt>
                <c:pt idx="4">
                  <c:v>13.304031614321049</c:v>
                </c:pt>
                <c:pt idx="5">
                  <c:v>13.187055915589655</c:v>
                </c:pt>
                <c:pt idx="6">
                  <c:v>15.290785276874809</c:v>
                </c:pt>
                <c:pt idx="7">
                  <c:v>16.668242271657526</c:v>
                </c:pt>
                <c:pt idx="8">
                  <c:v>17.535126348480308</c:v>
                </c:pt>
              </c:numCache>
            </c:numRef>
          </c:val>
          <c:smooth val="0"/>
          <c:extLst>
            <c:ext xmlns:c16="http://schemas.microsoft.com/office/drawing/2014/chart" uri="{C3380CC4-5D6E-409C-BE32-E72D297353CC}">
              <c16:uniqueId val="{00000000-1AD3-471C-ACDE-F997054955B9}"/>
            </c:ext>
          </c:extLst>
        </c:ser>
        <c:dLbls>
          <c:showLegendKey val="0"/>
          <c:showVal val="0"/>
          <c:showCatName val="0"/>
          <c:showSerName val="0"/>
          <c:showPercent val="0"/>
          <c:showBubbleSize val="0"/>
        </c:dLbls>
        <c:marker val="1"/>
        <c:smooth val="0"/>
        <c:axId val="354430904"/>
        <c:axId val="354418752"/>
      </c:lineChart>
      <c:catAx>
        <c:axId val="354430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cs-CZ"/>
          </a:p>
        </c:txPr>
        <c:crossAx val="354418752"/>
        <c:crosses val="autoZero"/>
        <c:auto val="1"/>
        <c:lblAlgn val="ctr"/>
        <c:lblOffset val="100"/>
        <c:tickLblSkip val="1"/>
        <c:noMultiLvlLbl val="0"/>
      </c:catAx>
      <c:valAx>
        <c:axId val="354418752"/>
        <c:scaling>
          <c:orientation val="minMax"/>
          <c:max val="70"/>
        </c:scaling>
        <c:delete val="0"/>
        <c:axPos val="l"/>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35443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počet pacientu</c:v>
                </c:pt>
              </c:strCache>
            </c:strRef>
          </c:tx>
          <c:spPr>
            <a:solidFill>
              <a:srgbClr val="E7B13D"/>
            </a:solidFill>
            <a:ln>
              <a:noFill/>
            </a:ln>
            <a:effectLst/>
          </c:spPr>
          <c:invertIfNegative val="0"/>
          <c:dPt>
            <c:idx val="0"/>
            <c:invertIfNegative val="0"/>
            <c:bubble3D val="0"/>
            <c:spPr>
              <a:solidFill>
                <a:srgbClr val="296AA2"/>
              </a:solidFill>
              <a:ln>
                <a:noFill/>
              </a:ln>
              <a:effectLst/>
            </c:spPr>
            <c:extLst>
              <c:ext xmlns:c16="http://schemas.microsoft.com/office/drawing/2014/chart" uri="{C3380CC4-5D6E-409C-BE32-E72D297353CC}">
                <c16:uniqueId val="{00000001-B45D-411F-8058-89C8A8A1F980}"/>
              </c:ext>
            </c:extLst>
          </c:dPt>
          <c:dPt>
            <c:idx val="1"/>
            <c:invertIfNegative val="0"/>
            <c:bubble3D val="0"/>
            <c:spPr>
              <a:solidFill>
                <a:srgbClr val="296AA2"/>
              </a:solidFill>
              <a:ln>
                <a:noFill/>
              </a:ln>
              <a:effectLst/>
            </c:spPr>
            <c:extLst>
              <c:ext xmlns:c16="http://schemas.microsoft.com/office/drawing/2014/chart" uri="{C3380CC4-5D6E-409C-BE32-E72D297353CC}">
                <c16:uniqueId val="{00000001-743C-417E-B39C-CBB1E23079EB}"/>
              </c:ext>
            </c:extLst>
          </c:dPt>
          <c:dPt>
            <c:idx val="2"/>
            <c:invertIfNegative val="0"/>
            <c:bubble3D val="0"/>
            <c:spPr>
              <a:solidFill>
                <a:srgbClr val="296AA2"/>
              </a:solidFill>
              <a:ln>
                <a:noFill/>
              </a:ln>
              <a:effectLst/>
            </c:spPr>
            <c:extLst>
              <c:ext xmlns:c16="http://schemas.microsoft.com/office/drawing/2014/chart" uri="{C3380CC4-5D6E-409C-BE32-E72D297353CC}">
                <c16:uniqueId val="{00000005-B45D-411F-8058-89C8A8A1F980}"/>
              </c:ext>
            </c:extLst>
          </c:dPt>
          <c:dPt>
            <c:idx val="3"/>
            <c:invertIfNegative val="0"/>
            <c:bubble3D val="0"/>
            <c:spPr>
              <a:solidFill>
                <a:srgbClr val="6BAFD6"/>
              </a:solidFill>
              <a:ln>
                <a:solidFill>
                  <a:srgbClr val="6BAFD6"/>
                </a:solidFill>
              </a:ln>
              <a:effectLst/>
            </c:spPr>
            <c:extLst>
              <c:ext xmlns:c16="http://schemas.microsoft.com/office/drawing/2014/chart" uri="{C3380CC4-5D6E-409C-BE32-E72D297353CC}">
                <c16:uniqueId val="{00000007-B45D-411F-8058-89C8A8A1F980}"/>
              </c:ext>
            </c:extLst>
          </c:dPt>
          <c:dPt>
            <c:idx val="4"/>
            <c:invertIfNegative val="0"/>
            <c:bubble3D val="0"/>
            <c:spPr>
              <a:solidFill>
                <a:srgbClr val="BED8E8"/>
              </a:solidFill>
              <a:ln>
                <a:noFill/>
              </a:ln>
              <a:effectLst/>
            </c:spPr>
            <c:extLst>
              <c:ext xmlns:c16="http://schemas.microsoft.com/office/drawing/2014/chart" uri="{C3380CC4-5D6E-409C-BE32-E72D297353CC}">
                <c16:uniqueId val="{00000009-B45D-411F-8058-89C8A8A1F980}"/>
              </c:ext>
            </c:extLst>
          </c:dPt>
          <c:dPt>
            <c:idx val="5"/>
            <c:invertIfNegative val="0"/>
            <c:bubble3D val="0"/>
            <c:spPr>
              <a:solidFill>
                <a:srgbClr val="BED8E8"/>
              </a:solidFill>
              <a:ln>
                <a:noFill/>
              </a:ln>
              <a:effectLst/>
            </c:spPr>
            <c:extLst>
              <c:ext xmlns:c16="http://schemas.microsoft.com/office/drawing/2014/chart" uri="{C3380CC4-5D6E-409C-BE32-E72D297353CC}">
                <c16:uniqueId val="{0000000B-B45D-411F-8058-89C8A8A1F980}"/>
              </c:ext>
            </c:extLst>
          </c:dPt>
          <c:dPt>
            <c:idx val="6"/>
            <c:invertIfNegative val="0"/>
            <c:bubble3D val="0"/>
            <c:spPr>
              <a:solidFill>
                <a:srgbClr val="E7B13D"/>
              </a:solidFill>
              <a:ln>
                <a:noFill/>
              </a:ln>
              <a:effectLst/>
            </c:spPr>
            <c:extLst>
              <c:ext xmlns:c16="http://schemas.microsoft.com/office/drawing/2014/chart" uri="{C3380CC4-5D6E-409C-BE32-E72D297353CC}">
                <c16:uniqueId val="{0000000D-B45D-411F-8058-89C8A8A1F980}"/>
              </c:ext>
            </c:extLst>
          </c:dPt>
          <c:dPt>
            <c:idx val="7"/>
            <c:invertIfNegative val="0"/>
            <c:bubble3D val="0"/>
            <c:spPr>
              <a:solidFill>
                <a:srgbClr val="D9D9D9"/>
              </a:solidFill>
              <a:ln>
                <a:noFill/>
              </a:ln>
              <a:effectLst/>
            </c:spPr>
            <c:extLst>
              <c:ext xmlns:c16="http://schemas.microsoft.com/office/drawing/2014/chart" uri="{C3380CC4-5D6E-409C-BE32-E72D297353CC}">
                <c16:uniqueId val="{0000000F-B45D-411F-8058-89C8A8A1F980}"/>
              </c:ext>
            </c:extLst>
          </c:dPt>
          <c:dPt>
            <c:idx val="8"/>
            <c:invertIfNegative val="0"/>
            <c:bubble3D val="0"/>
            <c:spPr>
              <a:solidFill>
                <a:srgbClr val="D9D9D9"/>
              </a:solidFill>
              <a:ln>
                <a:noFill/>
              </a:ln>
              <a:effectLst/>
            </c:spPr>
            <c:extLst>
              <c:ext xmlns:c16="http://schemas.microsoft.com/office/drawing/2014/chart" uri="{C3380CC4-5D6E-409C-BE32-E72D297353CC}">
                <c16:uniqueId val="{00000011-B45D-411F-8058-89C8A8A1F980}"/>
              </c:ext>
            </c:extLst>
          </c:dPt>
          <c:dPt>
            <c:idx val="9"/>
            <c:invertIfNegative val="0"/>
            <c:bubble3D val="0"/>
            <c:spPr>
              <a:solidFill>
                <a:srgbClr val="D9D9D9"/>
              </a:solidFill>
              <a:ln>
                <a:noFill/>
              </a:ln>
              <a:effectLst/>
            </c:spPr>
            <c:extLst>
              <c:ext xmlns:c16="http://schemas.microsoft.com/office/drawing/2014/chart" uri="{C3380CC4-5D6E-409C-BE32-E72D297353CC}">
                <c16:uniqueId val="{00000013-B45D-411F-8058-89C8A8A1F980}"/>
              </c:ext>
            </c:extLst>
          </c:dPt>
          <c:dPt>
            <c:idx val="10"/>
            <c:invertIfNegative val="0"/>
            <c:bubble3D val="0"/>
            <c:spPr>
              <a:solidFill>
                <a:srgbClr val="D9D9D9"/>
              </a:solidFill>
              <a:ln>
                <a:noFill/>
              </a:ln>
              <a:effectLst/>
            </c:spPr>
            <c:extLst>
              <c:ext xmlns:c16="http://schemas.microsoft.com/office/drawing/2014/chart" uri="{C3380CC4-5D6E-409C-BE32-E72D297353CC}">
                <c16:uniqueId val="{00000015-B45D-411F-8058-89C8A8A1F980}"/>
              </c:ext>
            </c:extLst>
          </c:dPt>
          <c:dPt>
            <c:idx val="11"/>
            <c:invertIfNegative val="0"/>
            <c:bubble3D val="0"/>
            <c:spPr>
              <a:solidFill>
                <a:srgbClr val="D9D9D9"/>
              </a:solidFill>
              <a:ln>
                <a:noFill/>
              </a:ln>
              <a:effectLst/>
            </c:spPr>
            <c:extLst>
              <c:ext xmlns:c16="http://schemas.microsoft.com/office/drawing/2014/chart" uri="{C3380CC4-5D6E-409C-BE32-E72D297353CC}">
                <c16:uniqueId val="{00000001-59FF-4006-80FA-82706C414371}"/>
              </c:ext>
            </c:extLst>
          </c:dPt>
          <c:dPt>
            <c:idx val="12"/>
            <c:invertIfNegative val="0"/>
            <c:bubble3D val="0"/>
            <c:spPr>
              <a:solidFill>
                <a:srgbClr val="D9D9D9"/>
              </a:solidFill>
              <a:ln>
                <a:noFill/>
              </a:ln>
              <a:effectLst/>
            </c:spPr>
            <c:extLst>
              <c:ext xmlns:c16="http://schemas.microsoft.com/office/drawing/2014/chart" uri="{C3380CC4-5D6E-409C-BE32-E72D297353CC}">
                <c16:uniqueId val="{00000019-B45D-411F-8058-89C8A8A1F980}"/>
              </c:ext>
            </c:extLst>
          </c:dPt>
          <c:dPt>
            <c:idx val="13"/>
            <c:invertIfNegative val="0"/>
            <c:bubble3D val="0"/>
            <c:spPr>
              <a:solidFill>
                <a:srgbClr val="D9D9D9"/>
              </a:solidFill>
              <a:ln>
                <a:noFill/>
              </a:ln>
              <a:effectLst/>
            </c:spPr>
            <c:extLst>
              <c:ext xmlns:c16="http://schemas.microsoft.com/office/drawing/2014/chart" uri="{C3380CC4-5D6E-409C-BE32-E72D297353CC}">
                <c16:uniqueId val="{0000001B-B45D-411F-8058-89C8A8A1F980}"/>
              </c:ext>
            </c:extLst>
          </c:dPt>
          <c:dPt>
            <c:idx val="14"/>
            <c:invertIfNegative val="0"/>
            <c:bubble3D val="0"/>
            <c:spPr>
              <a:solidFill>
                <a:srgbClr val="D9D9D9"/>
              </a:solidFill>
              <a:ln>
                <a:noFill/>
              </a:ln>
              <a:effectLst/>
            </c:spPr>
            <c:extLst>
              <c:ext xmlns:c16="http://schemas.microsoft.com/office/drawing/2014/chart" uri="{C3380CC4-5D6E-409C-BE32-E72D297353CC}">
                <c16:uniqueId val="{00000003-59FF-4006-80FA-82706C41437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List1!$A$2:$A$16</c:f>
              <c:strCache>
                <c:ptCount val="15"/>
                <c:pt idx="0">
                  <c:v> Karlovarský kraj</c:v>
                </c:pt>
                <c:pt idx="1">
                  <c:v> Ústecký kraj</c:v>
                </c:pt>
                <c:pt idx="2">
                  <c:v> Jihočeský kraj</c:v>
                </c:pt>
                <c:pt idx="3">
                  <c:v> Liberecký kraj</c:v>
                </c:pt>
                <c:pt idx="4">
                  <c:v> Hlavní město Praha</c:v>
                </c:pt>
                <c:pt idx="5">
                  <c:v> Moravskoslezský kraj</c:v>
                </c:pt>
                <c:pt idx="6">
                  <c:v>ČR</c:v>
                </c:pt>
                <c:pt idx="7">
                  <c:v> Středočeský kraj</c:v>
                </c:pt>
                <c:pt idx="8">
                  <c:v> Jihomoravský kraj</c:v>
                </c:pt>
                <c:pt idx="9">
                  <c:v> Královéhradecký kraj</c:v>
                </c:pt>
                <c:pt idx="10">
                  <c:v> Olomoucký kraj</c:v>
                </c:pt>
                <c:pt idx="11">
                  <c:v> Zlínský kraj</c:v>
                </c:pt>
                <c:pt idx="12">
                  <c:v> Kraj Vysočina</c:v>
                </c:pt>
                <c:pt idx="13">
                  <c:v> Plzeňský kraj</c:v>
                </c:pt>
                <c:pt idx="14">
                  <c:v> Pardubický kraj</c:v>
                </c:pt>
              </c:strCache>
            </c:strRef>
          </c:cat>
          <c:val>
            <c:numRef>
              <c:f>List1!$B$2:$B$16</c:f>
              <c:numCache>
                <c:formatCode>General</c:formatCode>
                <c:ptCount val="15"/>
                <c:pt idx="0">
                  <c:v>23.028599488629627</c:v>
                </c:pt>
                <c:pt idx="1">
                  <c:v>21.813838991932535</c:v>
                </c:pt>
                <c:pt idx="2">
                  <c:v>12.170214492229006</c:v>
                </c:pt>
                <c:pt idx="3">
                  <c:v>11.095813481639826</c:v>
                </c:pt>
                <c:pt idx="4">
                  <c:v>9.0690051378219785</c:v>
                </c:pt>
                <c:pt idx="5">
                  <c:v>8.884490005363908</c:v>
                </c:pt>
                <c:pt idx="6">
                  <c:v>8.7329422957663105</c:v>
                </c:pt>
                <c:pt idx="7">
                  <c:v>7.9353533216066445</c:v>
                </c:pt>
                <c:pt idx="8">
                  <c:v>6.2461541837838022</c:v>
                </c:pt>
                <c:pt idx="9">
                  <c:v>5.4477308385147305</c:v>
                </c:pt>
                <c:pt idx="10">
                  <c:v>4.9008215990274238</c:v>
                </c:pt>
                <c:pt idx="11">
                  <c:v>4.4607624472429057</c:v>
                </c:pt>
                <c:pt idx="12">
                  <c:v>4.125582738561822</c:v>
                </c:pt>
                <c:pt idx="13">
                  <c:v>3.9478133405194975</c:v>
                </c:pt>
                <c:pt idx="14">
                  <c:v>3.0821093185648931</c:v>
                </c:pt>
              </c:numCache>
            </c:numRef>
          </c:val>
          <c:extLst>
            <c:ext xmlns:c16="http://schemas.microsoft.com/office/drawing/2014/chart" uri="{C3380CC4-5D6E-409C-BE32-E72D297353CC}">
              <c16:uniqueId val="{00000004-D4E2-4E6F-9CB4-3871864FBC22}"/>
            </c:ext>
          </c:extLst>
        </c:ser>
        <c:dLbls>
          <c:dLblPos val="ctr"/>
          <c:showLegendKey val="0"/>
          <c:showVal val="1"/>
          <c:showCatName val="0"/>
          <c:showSerName val="0"/>
          <c:showPercent val="0"/>
          <c:showBubbleSize val="0"/>
        </c:dLbls>
        <c:gapWidth val="25"/>
        <c:axId val="265019368"/>
        <c:axId val="265020544"/>
      </c:barChart>
      <c:catAx>
        <c:axId val="2650193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265020544"/>
        <c:crosses val="autoZero"/>
        <c:auto val="1"/>
        <c:lblAlgn val="ctr"/>
        <c:lblOffset val="100"/>
        <c:noMultiLvlLbl val="0"/>
      </c:catAx>
      <c:valAx>
        <c:axId val="265020544"/>
        <c:scaling>
          <c:orientation val="minMax"/>
        </c:scaling>
        <c:delete val="0"/>
        <c:axPos val="t"/>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2650193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počet pacientu</c:v>
                </c:pt>
              </c:strCache>
            </c:strRef>
          </c:tx>
          <c:spPr>
            <a:solidFill>
              <a:srgbClr val="E7B13D"/>
            </a:solidFill>
            <a:ln>
              <a:noFill/>
            </a:ln>
            <a:effectLst/>
          </c:spPr>
          <c:invertIfNegative val="0"/>
          <c:dPt>
            <c:idx val="0"/>
            <c:invertIfNegative val="0"/>
            <c:bubble3D val="0"/>
            <c:spPr>
              <a:solidFill>
                <a:srgbClr val="2171B5"/>
              </a:solidFill>
              <a:ln>
                <a:noFill/>
              </a:ln>
              <a:effectLst/>
            </c:spPr>
            <c:extLst>
              <c:ext xmlns:c16="http://schemas.microsoft.com/office/drawing/2014/chart" uri="{C3380CC4-5D6E-409C-BE32-E72D297353CC}">
                <c16:uniqueId val="{00000001-B45D-411F-8058-89C8A8A1F980}"/>
              </c:ext>
            </c:extLst>
          </c:dPt>
          <c:dPt>
            <c:idx val="1"/>
            <c:invertIfNegative val="0"/>
            <c:bubble3D val="0"/>
            <c:spPr>
              <a:solidFill>
                <a:srgbClr val="2171B5"/>
              </a:solidFill>
              <a:ln>
                <a:noFill/>
              </a:ln>
              <a:effectLst/>
            </c:spPr>
            <c:extLst>
              <c:ext xmlns:c16="http://schemas.microsoft.com/office/drawing/2014/chart" uri="{C3380CC4-5D6E-409C-BE32-E72D297353CC}">
                <c16:uniqueId val="{00000001-743C-417E-B39C-CBB1E23079EB}"/>
              </c:ext>
            </c:extLst>
          </c:dPt>
          <c:dPt>
            <c:idx val="2"/>
            <c:invertIfNegative val="0"/>
            <c:bubble3D val="0"/>
            <c:spPr>
              <a:solidFill>
                <a:srgbClr val="2171B5"/>
              </a:solidFill>
              <a:ln>
                <a:noFill/>
              </a:ln>
              <a:effectLst/>
            </c:spPr>
            <c:extLst>
              <c:ext xmlns:c16="http://schemas.microsoft.com/office/drawing/2014/chart" uri="{C3380CC4-5D6E-409C-BE32-E72D297353CC}">
                <c16:uniqueId val="{00000005-B45D-411F-8058-89C8A8A1F980}"/>
              </c:ext>
            </c:extLst>
          </c:dPt>
          <c:dPt>
            <c:idx val="3"/>
            <c:invertIfNegative val="0"/>
            <c:bubble3D val="0"/>
            <c:spPr>
              <a:solidFill>
                <a:srgbClr val="E7B13D"/>
              </a:solidFill>
              <a:ln>
                <a:solidFill>
                  <a:schemeClr val="accent1"/>
                </a:solidFill>
              </a:ln>
              <a:effectLst/>
            </c:spPr>
            <c:extLst>
              <c:ext xmlns:c16="http://schemas.microsoft.com/office/drawing/2014/chart" uri="{C3380CC4-5D6E-409C-BE32-E72D297353CC}">
                <c16:uniqueId val="{00000007-B45D-411F-8058-89C8A8A1F980}"/>
              </c:ext>
            </c:extLst>
          </c:dPt>
          <c:dPt>
            <c:idx val="4"/>
            <c:invertIfNegative val="0"/>
            <c:bubble3D val="0"/>
            <c:spPr>
              <a:solidFill>
                <a:srgbClr val="6BAED6"/>
              </a:solidFill>
              <a:ln>
                <a:noFill/>
              </a:ln>
              <a:effectLst/>
            </c:spPr>
            <c:extLst>
              <c:ext xmlns:c16="http://schemas.microsoft.com/office/drawing/2014/chart" uri="{C3380CC4-5D6E-409C-BE32-E72D297353CC}">
                <c16:uniqueId val="{00000009-B45D-411F-8058-89C8A8A1F980}"/>
              </c:ext>
            </c:extLst>
          </c:dPt>
          <c:dPt>
            <c:idx val="5"/>
            <c:invertIfNegative val="0"/>
            <c:bubble3D val="0"/>
            <c:spPr>
              <a:solidFill>
                <a:srgbClr val="6BAED6"/>
              </a:solidFill>
              <a:ln>
                <a:noFill/>
              </a:ln>
              <a:effectLst/>
            </c:spPr>
            <c:extLst>
              <c:ext xmlns:c16="http://schemas.microsoft.com/office/drawing/2014/chart" uri="{C3380CC4-5D6E-409C-BE32-E72D297353CC}">
                <c16:uniqueId val="{0000000B-B45D-411F-8058-89C8A8A1F980}"/>
              </c:ext>
            </c:extLst>
          </c:dPt>
          <c:dPt>
            <c:idx val="6"/>
            <c:invertIfNegative val="0"/>
            <c:bubble3D val="0"/>
            <c:spPr>
              <a:solidFill>
                <a:srgbClr val="6BAED6"/>
              </a:solidFill>
              <a:ln>
                <a:noFill/>
              </a:ln>
              <a:effectLst/>
            </c:spPr>
            <c:extLst>
              <c:ext xmlns:c16="http://schemas.microsoft.com/office/drawing/2014/chart" uri="{C3380CC4-5D6E-409C-BE32-E72D297353CC}">
                <c16:uniqueId val="{0000000D-B45D-411F-8058-89C8A8A1F980}"/>
              </c:ext>
            </c:extLst>
          </c:dPt>
          <c:dPt>
            <c:idx val="7"/>
            <c:invertIfNegative val="0"/>
            <c:bubble3D val="0"/>
            <c:spPr>
              <a:solidFill>
                <a:srgbClr val="6BAED6"/>
              </a:solidFill>
              <a:ln>
                <a:noFill/>
              </a:ln>
              <a:effectLst/>
            </c:spPr>
            <c:extLst>
              <c:ext xmlns:c16="http://schemas.microsoft.com/office/drawing/2014/chart" uri="{C3380CC4-5D6E-409C-BE32-E72D297353CC}">
                <c16:uniqueId val="{0000000F-B45D-411F-8058-89C8A8A1F980}"/>
              </c:ext>
            </c:extLst>
          </c:dPt>
          <c:dPt>
            <c:idx val="8"/>
            <c:invertIfNegative val="0"/>
            <c:bubble3D val="0"/>
            <c:spPr>
              <a:solidFill>
                <a:srgbClr val="6BAED6"/>
              </a:solidFill>
              <a:ln>
                <a:noFill/>
              </a:ln>
              <a:effectLst/>
            </c:spPr>
            <c:extLst>
              <c:ext xmlns:c16="http://schemas.microsoft.com/office/drawing/2014/chart" uri="{C3380CC4-5D6E-409C-BE32-E72D297353CC}">
                <c16:uniqueId val="{00000011-B45D-411F-8058-89C8A8A1F980}"/>
              </c:ext>
            </c:extLst>
          </c:dPt>
          <c:dPt>
            <c:idx val="9"/>
            <c:invertIfNegative val="0"/>
            <c:bubble3D val="0"/>
            <c:spPr>
              <a:solidFill>
                <a:srgbClr val="6BAED6"/>
              </a:solidFill>
              <a:ln>
                <a:noFill/>
              </a:ln>
              <a:effectLst/>
            </c:spPr>
            <c:extLst>
              <c:ext xmlns:c16="http://schemas.microsoft.com/office/drawing/2014/chart" uri="{C3380CC4-5D6E-409C-BE32-E72D297353CC}">
                <c16:uniqueId val="{00000013-B45D-411F-8058-89C8A8A1F980}"/>
              </c:ext>
            </c:extLst>
          </c:dPt>
          <c:dPt>
            <c:idx val="10"/>
            <c:invertIfNegative val="0"/>
            <c:bubble3D val="0"/>
            <c:spPr>
              <a:solidFill>
                <a:srgbClr val="BDD7E7"/>
              </a:solidFill>
              <a:ln>
                <a:noFill/>
              </a:ln>
              <a:effectLst/>
            </c:spPr>
            <c:extLst>
              <c:ext xmlns:c16="http://schemas.microsoft.com/office/drawing/2014/chart" uri="{C3380CC4-5D6E-409C-BE32-E72D297353CC}">
                <c16:uniqueId val="{00000015-B45D-411F-8058-89C8A8A1F980}"/>
              </c:ext>
            </c:extLst>
          </c:dPt>
          <c:dPt>
            <c:idx val="11"/>
            <c:invertIfNegative val="0"/>
            <c:bubble3D val="0"/>
            <c:spPr>
              <a:solidFill>
                <a:srgbClr val="BDD7E7"/>
              </a:solidFill>
              <a:ln>
                <a:noFill/>
              </a:ln>
              <a:effectLst/>
            </c:spPr>
            <c:extLst>
              <c:ext xmlns:c16="http://schemas.microsoft.com/office/drawing/2014/chart" uri="{C3380CC4-5D6E-409C-BE32-E72D297353CC}">
                <c16:uniqueId val="{00000001-59FF-4006-80FA-82706C414371}"/>
              </c:ext>
            </c:extLst>
          </c:dPt>
          <c:dPt>
            <c:idx val="12"/>
            <c:invertIfNegative val="0"/>
            <c:bubble3D val="0"/>
            <c:spPr>
              <a:solidFill>
                <a:srgbClr val="BDD7E7"/>
              </a:solidFill>
              <a:ln>
                <a:noFill/>
              </a:ln>
              <a:effectLst/>
            </c:spPr>
            <c:extLst>
              <c:ext xmlns:c16="http://schemas.microsoft.com/office/drawing/2014/chart" uri="{C3380CC4-5D6E-409C-BE32-E72D297353CC}">
                <c16:uniqueId val="{00000019-B45D-411F-8058-89C8A8A1F980}"/>
              </c:ext>
            </c:extLst>
          </c:dPt>
          <c:dPt>
            <c:idx val="13"/>
            <c:invertIfNegative val="0"/>
            <c:bubble3D val="0"/>
            <c:spPr>
              <a:solidFill>
                <a:srgbClr val="BDD7E7"/>
              </a:solidFill>
              <a:ln>
                <a:noFill/>
              </a:ln>
              <a:effectLst/>
            </c:spPr>
            <c:extLst>
              <c:ext xmlns:c16="http://schemas.microsoft.com/office/drawing/2014/chart" uri="{C3380CC4-5D6E-409C-BE32-E72D297353CC}">
                <c16:uniqueId val="{0000001B-B45D-411F-8058-89C8A8A1F980}"/>
              </c:ext>
            </c:extLst>
          </c:dPt>
          <c:dPt>
            <c:idx val="14"/>
            <c:invertIfNegative val="0"/>
            <c:bubble3D val="0"/>
            <c:spPr>
              <a:solidFill>
                <a:srgbClr val="BDD7E7"/>
              </a:solidFill>
              <a:ln>
                <a:noFill/>
              </a:ln>
              <a:effectLst/>
            </c:spPr>
            <c:extLst>
              <c:ext xmlns:c16="http://schemas.microsoft.com/office/drawing/2014/chart" uri="{C3380CC4-5D6E-409C-BE32-E72D297353CC}">
                <c16:uniqueId val="{00000003-59FF-4006-80FA-82706C41437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List1!$A$2:$A$16</c:f>
              <c:strCache>
                <c:ptCount val="15"/>
                <c:pt idx="0">
                  <c:v>Ústecký kraj</c:v>
                </c:pt>
                <c:pt idx="1">
                  <c:v>Karlovarský kraj</c:v>
                </c:pt>
                <c:pt idx="2">
                  <c:v>Hlavní město Praha</c:v>
                </c:pt>
                <c:pt idx="3">
                  <c:v>Česká republika</c:v>
                </c:pt>
                <c:pt idx="4">
                  <c:v>Středočeský kraj</c:v>
                </c:pt>
                <c:pt idx="5">
                  <c:v>Jihomoravský kraj</c:v>
                </c:pt>
                <c:pt idx="6">
                  <c:v>Královéhradecký kraj</c:v>
                </c:pt>
                <c:pt idx="7">
                  <c:v>Moravskoslezský kraj</c:v>
                </c:pt>
                <c:pt idx="8">
                  <c:v>Plzeňský kraj</c:v>
                </c:pt>
                <c:pt idx="9">
                  <c:v>Jihočeský kraj</c:v>
                </c:pt>
                <c:pt idx="10">
                  <c:v>Liberecký kraj</c:v>
                </c:pt>
                <c:pt idx="11">
                  <c:v>Kraj Vysočina</c:v>
                </c:pt>
                <c:pt idx="12">
                  <c:v>Pardubický kraj</c:v>
                </c:pt>
                <c:pt idx="13">
                  <c:v>Olomoucký kraj</c:v>
                </c:pt>
                <c:pt idx="14">
                  <c:v>Zlínský kraj</c:v>
                </c:pt>
              </c:strCache>
            </c:strRef>
          </c:cat>
          <c:val>
            <c:numRef>
              <c:f>List1!$B$2:$B$16</c:f>
              <c:numCache>
                <c:formatCode>General</c:formatCode>
                <c:ptCount val="15"/>
                <c:pt idx="0">
                  <c:v>62.744505591571034</c:v>
                </c:pt>
                <c:pt idx="1">
                  <c:v>39.335901470348865</c:v>
                </c:pt>
                <c:pt idx="2">
                  <c:v>32.782325359612173</c:v>
                </c:pt>
                <c:pt idx="3">
                  <c:v>23.418280155495879</c:v>
                </c:pt>
                <c:pt idx="4">
                  <c:v>21.981520916768176</c:v>
                </c:pt>
                <c:pt idx="5">
                  <c:v>21.386466071718754</c:v>
                </c:pt>
                <c:pt idx="6">
                  <c:v>18.692572515385077</c:v>
                </c:pt>
                <c:pt idx="7">
                  <c:v>17.535126348480304</c:v>
                </c:pt>
                <c:pt idx="8">
                  <c:v>17.274642876689835</c:v>
                </c:pt>
                <c:pt idx="9">
                  <c:v>16.040290718589453</c:v>
                </c:pt>
                <c:pt idx="10">
                  <c:v>14.920109594986842</c:v>
                </c:pt>
                <c:pt idx="11">
                  <c:v>12.959624877767174</c:v>
                </c:pt>
                <c:pt idx="12">
                  <c:v>12.492408459474627</c:v>
                </c:pt>
                <c:pt idx="13">
                  <c:v>12.174067023772633</c:v>
                </c:pt>
                <c:pt idx="14">
                  <c:v>8.0628421346974974</c:v>
                </c:pt>
              </c:numCache>
            </c:numRef>
          </c:val>
          <c:extLst>
            <c:ext xmlns:c16="http://schemas.microsoft.com/office/drawing/2014/chart" uri="{C3380CC4-5D6E-409C-BE32-E72D297353CC}">
              <c16:uniqueId val="{00000004-D4E2-4E6F-9CB4-3871864FBC22}"/>
            </c:ext>
          </c:extLst>
        </c:ser>
        <c:dLbls>
          <c:dLblPos val="ctr"/>
          <c:showLegendKey val="0"/>
          <c:showVal val="1"/>
          <c:showCatName val="0"/>
          <c:showSerName val="0"/>
          <c:showPercent val="0"/>
          <c:showBubbleSize val="0"/>
        </c:dLbls>
        <c:gapWidth val="25"/>
        <c:axId val="265019368"/>
        <c:axId val="265020544"/>
      </c:barChart>
      <c:catAx>
        <c:axId val="2650193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265020544"/>
        <c:crosses val="autoZero"/>
        <c:auto val="1"/>
        <c:lblAlgn val="ctr"/>
        <c:lblOffset val="100"/>
        <c:noMultiLvlLbl val="0"/>
      </c:catAx>
      <c:valAx>
        <c:axId val="265020544"/>
        <c:scaling>
          <c:orientation val="minMax"/>
        </c:scaling>
        <c:delete val="0"/>
        <c:axPos val="t"/>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2650193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2"/>
          <c:order val="2"/>
          <c:tx>
            <c:strRef>
              <c:f>Sheet1!$A$4</c:f>
              <c:strCache>
                <c:ptCount val="1"/>
                <c:pt idx="0">
                  <c:v>ostatní - min</c:v>
                </c:pt>
              </c:strCache>
            </c:strRef>
          </c:tx>
          <c:spPr>
            <a:noFill/>
            <a:ln>
              <a:noFill/>
            </a:ln>
            <a:effectLst/>
          </c:spP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Sheet1!$B$4:$J$4</c:f>
              <c:numCache>
                <c:formatCode>General</c:formatCode>
                <c:ptCount val="9"/>
                <c:pt idx="0">
                  <c:v>2</c:v>
                </c:pt>
                <c:pt idx="1">
                  <c:v>1</c:v>
                </c:pt>
                <c:pt idx="2">
                  <c:v>1</c:v>
                </c:pt>
                <c:pt idx="3">
                  <c:v>3</c:v>
                </c:pt>
                <c:pt idx="4">
                  <c:v>2</c:v>
                </c:pt>
                <c:pt idx="5">
                  <c:v>2</c:v>
                </c:pt>
                <c:pt idx="6">
                  <c:v>3</c:v>
                </c:pt>
                <c:pt idx="7">
                  <c:v>12</c:v>
                </c:pt>
                <c:pt idx="8">
                  <c:v>20</c:v>
                </c:pt>
              </c:numCache>
            </c:numRef>
          </c:val>
          <c:extLst>
            <c:ext xmlns:c16="http://schemas.microsoft.com/office/drawing/2014/chart" uri="{C3380CC4-5D6E-409C-BE32-E72D297353CC}">
              <c16:uniqueId val="{00000002-047B-4AF7-809E-8C1569A1CEA2}"/>
            </c:ext>
          </c:extLst>
        </c:ser>
        <c:ser>
          <c:idx val="3"/>
          <c:order val="3"/>
          <c:tx>
            <c:strRef>
              <c:f>Sheet1!$A$5</c:f>
              <c:strCache>
                <c:ptCount val="1"/>
                <c:pt idx="0">
                  <c:v>ostatní - max-min</c:v>
                </c:pt>
              </c:strCache>
            </c:strRef>
          </c:tx>
          <c:spPr>
            <a:solidFill>
              <a:schemeClr val="bg1">
                <a:lumMod val="75000"/>
              </a:schemeClr>
            </a:solidFill>
            <a:ln>
              <a:noFill/>
            </a:ln>
            <a:effectLst/>
          </c:spP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Sheet1!$B$5:$J$5</c:f>
              <c:numCache>
                <c:formatCode>General</c:formatCode>
                <c:ptCount val="9"/>
                <c:pt idx="0">
                  <c:v>102</c:v>
                </c:pt>
                <c:pt idx="1">
                  <c:v>112</c:v>
                </c:pt>
                <c:pt idx="2">
                  <c:v>100</c:v>
                </c:pt>
                <c:pt idx="3">
                  <c:v>86</c:v>
                </c:pt>
                <c:pt idx="4">
                  <c:v>95</c:v>
                </c:pt>
                <c:pt idx="5">
                  <c:v>97</c:v>
                </c:pt>
                <c:pt idx="6">
                  <c:v>102</c:v>
                </c:pt>
                <c:pt idx="7">
                  <c:v>84</c:v>
                </c:pt>
                <c:pt idx="8">
                  <c:v>87</c:v>
                </c:pt>
              </c:numCache>
            </c:numRef>
          </c:val>
          <c:extLst>
            <c:ext xmlns:c16="http://schemas.microsoft.com/office/drawing/2014/chart" uri="{C3380CC4-5D6E-409C-BE32-E72D297353CC}">
              <c16:uniqueId val="{00000003-047B-4AF7-809E-8C1569A1CEA2}"/>
            </c:ext>
          </c:extLst>
        </c:ser>
        <c:dLbls>
          <c:showLegendKey val="0"/>
          <c:showVal val="0"/>
          <c:showCatName val="0"/>
          <c:showSerName val="0"/>
          <c:showPercent val="0"/>
          <c:showBubbleSize val="0"/>
        </c:dLbls>
        <c:axId val="517482376"/>
        <c:axId val="517485656"/>
      </c:areaChart>
      <c:lineChart>
        <c:grouping val="standard"/>
        <c:varyColors val="0"/>
        <c:ser>
          <c:idx val="0"/>
          <c:order val="0"/>
          <c:tx>
            <c:strRef>
              <c:f>Sheet1!$A$2</c:f>
              <c:strCache>
                <c:ptCount val="1"/>
                <c:pt idx="0">
                  <c:v>Remedis, s.r.o.</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Sheet1!$B$2:$J$2</c:f>
              <c:numCache>
                <c:formatCode>General</c:formatCode>
                <c:ptCount val="9"/>
                <c:pt idx="0">
                  <c:v>152</c:v>
                </c:pt>
                <c:pt idx="1">
                  <c:v>241</c:v>
                </c:pt>
                <c:pt idx="2">
                  <c:v>379</c:v>
                </c:pt>
                <c:pt idx="3">
                  <c:v>431</c:v>
                </c:pt>
                <c:pt idx="4">
                  <c:v>763</c:v>
                </c:pt>
                <c:pt idx="5">
                  <c:v>829</c:v>
                </c:pt>
                <c:pt idx="6">
                  <c:v>897</c:v>
                </c:pt>
                <c:pt idx="7">
                  <c:v>907</c:v>
                </c:pt>
                <c:pt idx="8">
                  <c:v>1193</c:v>
                </c:pt>
              </c:numCache>
            </c:numRef>
          </c:val>
          <c:smooth val="0"/>
          <c:extLst>
            <c:ext xmlns:c16="http://schemas.microsoft.com/office/drawing/2014/chart" uri="{C3380CC4-5D6E-409C-BE32-E72D297353CC}">
              <c16:uniqueId val="{00000000-047B-4AF7-809E-8C1569A1CEA2}"/>
            </c:ext>
          </c:extLst>
        </c:ser>
        <c:ser>
          <c:idx val="1"/>
          <c:order val="1"/>
          <c:tx>
            <c:strRef>
              <c:f>Sheet1!$A$3</c:f>
              <c:strCache>
                <c:ptCount val="1"/>
                <c:pt idx="0">
                  <c:v>IKEM, Praha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Sheet1!$B$1:$J$1</c:f>
              <c:strCache>
                <c:ptCount val="9"/>
                <c:pt idx="0">
                  <c:v>2010</c:v>
                </c:pt>
                <c:pt idx="1">
                  <c:v>2011</c:v>
                </c:pt>
                <c:pt idx="2">
                  <c:v>2012</c:v>
                </c:pt>
                <c:pt idx="3">
                  <c:v>2013</c:v>
                </c:pt>
                <c:pt idx="4">
                  <c:v>2014</c:v>
                </c:pt>
                <c:pt idx="5">
                  <c:v>2015</c:v>
                </c:pt>
                <c:pt idx="6">
                  <c:v>2016</c:v>
                </c:pt>
                <c:pt idx="7">
                  <c:v>2017</c:v>
                </c:pt>
                <c:pt idx="8">
                  <c:v>2018</c:v>
                </c:pt>
              </c:strCache>
            </c:strRef>
          </c:cat>
          <c:val>
            <c:numRef>
              <c:f>Sheet1!$B$3:$J$3</c:f>
              <c:numCache>
                <c:formatCode>General</c:formatCode>
                <c:ptCount val="9"/>
                <c:pt idx="0">
                  <c:v>59</c:v>
                </c:pt>
                <c:pt idx="1">
                  <c:v>65</c:v>
                </c:pt>
                <c:pt idx="2">
                  <c:v>72</c:v>
                </c:pt>
                <c:pt idx="3">
                  <c:v>92</c:v>
                </c:pt>
                <c:pt idx="4">
                  <c:v>76</c:v>
                </c:pt>
                <c:pt idx="5">
                  <c:v>126</c:v>
                </c:pt>
                <c:pt idx="6">
                  <c:v>160</c:v>
                </c:pt>
                <c:pt idx="7">
                  <c:v>185</c:v>
                </c:pt>
                <c:pt idx="8">
                  <c:v>260</c:v>
                </c:pt>
              </c:numCache>
            </c:numRef>
          </c:val>
          <c:smooth val="0"/>
          <c:extLst>
            <c:ext xmlns:c16="http://schemas.microsoft.com/office/drawing/2014/chart" uri="{C3380CC4-5D6E-409C-BE32-E72D297353CC}">
              <c16:uniqueId val="{00000001-047B-4AF7-809E-8C1569A1CEA2}"/>
            </c:ext>
          </c:extLst>
        </c:ser>
        <c:dLbls>
          <c:showLegendKey val="0"/>
          <c:showVal val="0"/>
          <c:showCatName val="0"/>
          <c:showSerName val="0"/>
          <c:showPercent val="0"/>
          <c:showBubbleSize val="0"/>
        </c:dLbls>
        <c:marker val="1"/>
        <c:smooth val="0"/>
        <c:axId val="517482376"/>
        <c:axId val="517485656"/>
      </c:lineChart>
      <c:catAx>
        <c:axId val="517482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cs-CZ"/>
          </a:p>
        </c:txPr>
        <c:crossAx val="517485656"/>
        <c:crosses val="autoZero"/>
        <c:auto val="1"/>
        <c:lblAlgn val="ctr"/>
        <c:lblOffset val="100"/>
        <c:noMultiLvlLbl val="0"/>
      </c:catAx>
      <c:valAx>
        <c:axId val="51748565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cs-CZ"/>
          </a:p>
        </c:txPr>
        <c:crossAx val="517482376"/>
        <c:crosses val="autoZero"/>
        <c:crossBetween val="between"/>
      </c:valAx>
      <c:spPr>
        <a:noFill/>
        <a:ln>
          <a:noFill/>
        </a:ln>
        <a:effectLst/>
      </c:spPr>
    </c:plotArea>
    <c:legend>
      <c:legendPos val="t"/>
      <c:legendEntry>
        <c:idx val="0"/>
        <c:delete val="1"/>
      </c:legendEntry>
      <c:legendEntry>
        <c:idx val="1"/>
        <c:delete val="1"/>
      </c:legendEntry>
      <c:layout>
        <c:manualLayout>
          <c:xMode val="edge"/>
          <c:yMode val="edge"/>
          <c:x val="0.11120653032170501"/>
          <c:y val="0.10804315345637067"/>
          <c:w val="0.20513247079983257"/>
          <c:h val="9.57908897077198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47049932217637E-2"/>
          <c:y val="3.8453248031496065E-2"/>
          <c:w val="0.44463032582872358"/>
          <c:h val="0.7884131119203549"/>
        </c:manualLayout>
      </c:layout>
      <c:barChart>
        <c:barDir val="col"/>
        <c:grouping val="percentStacked"/>
        <c:varyColors val="0"/>
        <c:ser>
          <c:idx val="0"/>
          <c:order val="0"/>
          <c:tx>
            <c:strRef>
              <c:f>List1!$B$1</c:f>
              <c:strCache>
                <c:ptCount val="1"/>
                <c:pt idx="0">
                  <c:v>Poprvé v daném roce</c:v>
                </c:pt>
              </c:strCache>
            </c:strRef>
          </c:tx>
          <c:spPr>
            <a:solidFill>
              <a:schemeClr val="accent1"/>
            </a:solidFill>
            <a:ln>
              <a:noFill/>
            </a:ln>
            <a:effectLst/>
          </c:spPr>
          <c:invertIfNegative val="0"/>
          <c:dLbls>
            <c:dLbl>
              <c:idx val="0"/>
              <c:layout/>
              <c:tx>
                <c:rich>
                  <a:bodyPr/>
                  <a:lstStyle/>
                  <a:p>
                    <a:fld id="{1126321C-6B8B-4879-99AD-C0088B9FB46E}"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3D0D-432E-BFCC-0178D2041CD6}"/>
                </c:ext>
              </c:extLst>
            </c:dLbl>
            <c:dLbl>
              <c:idx val="1"/>
              <c:layout/>
              <c:tx>
                <c:rich>
                  <a:bodyPr/>
                  <a:lstStyle/>
                  <a:p>
                    <a:fld id="{481EC2D6-092C-4033-BA27-F213270697F3}"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3D0D-432E-BFCC-0178D2041CD6}"/>
                </c:ext>
              </c:extLst>
            </c:dLbl>
            <c:dLbl>
              <c:idx val="2"/>
              <c:layout/>
              <c:tx>
                <c:rich>
                  <a:bodyPr/>
                  <a:lstStyle/>
                  <a:p>
                    <a:fld id="{97953367-D19F-45D8-BDF1-E8BF07746309}"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3D0D-432E-BFCC-0178D2041CD6}"/>
                </c:ext>
              </c:extLst>
            </c:dLbl>
            <c:dLbl>
              <c:idx val="3"/>
              <c:layout/>
              <c:tx>
                <c:rich>
                  <a:bodyPr/>
                  <a:lstStyle/>
                  <a:p>
                    <a:fld id="{7D913962-621F-4824-B873-86A41CE7E078}"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3D0D-432E-BFCC-0178D2041CD6}"/>
                </c:ext>
              </c:extLst>
            </c:dLbl>
            <c:dLbl>
              <c:idx val="4"/>
              <c:layout/>
              <c:tx>
                <c:rich>
                  <a:bodyPr/>
                  <a:lstStyle/>
                  <a:p>
                    <a:fld id="{1027CE55-F9F8-4B05-9904-FCD0EEC33FA4}"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3D0D-432E-BFCC-0178D2041C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cs-CZ"/>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List1!$A$2:$A$6</c:f>
              <c:numCache>
                <c:formatCode>###0</c:formatCode>
                <c:ptCount val="5"/>
                <c:pt idx="0">
                  <c:v>2014</c:v>
                </c:pt>
                <c:pt idx="1">
                  <c:v>2015</c:v>
                </c:pt>
                <c:pt idx="2">
                  <c:v>2016</c:v>
                </c:pt>
                <c:pt idx="3">
                  <c:v>2017</c:v>
                </c:pt>
                <c:pt idx="4">
                  <c:v>2018</c:v>
                </c:pt>
              </c:numCache>
            </c:numRef>
          </c:cat>
          <c:val>
            <c:numRef>
              <c:f>List1!$B$2:$B$6</c:f>
              <c:numCache>
                <c:formatCode>###0</c:formatCode>
                <c:ptCount val="5"/>
                <c:pt idx="0">
                  <c:v>1155</c:v>
                </c:pt>
                <c:pt idx="1">
                  <c:v>1132</c:v>
                </c:pt>
                <c:pt idx="2">
                  <c:v>1314</c:v>
                </c:pt>
                <c:pt idx="3">
                  <c:v>1339</c:v>
                </c:pt>
                <c:pt idx="4">
                  <c:v>1731</c:v>
                </c:pt>
              </c:numCache>
            </c:numRef>
          </c:val>
          <c:extLst>
            <c:ext xmlns:c15="http://schemas.microsoft.com/office/drawing/2012/chart" uri="{02D57815-91ED-43cb-92C2-25804820EDAC}">
              <c15:datalabelsRange>
                <c15:f>List1!$B$9:$B$13</c15:f>
                <c15:dlblRangeCache>
                  <c:ptCount val="5"/>
                  <c:pt idx="0">
                    <c:v>64,5 %</c:v>
                  </c:pt>
                  <c:pt idx="1">
                    <c:v>61,9 %</c:v>
                  </c:pt>
                  <c:pt idx="2">
                    <c:v>64,1 %</c:v>
                  </c:pt>
                  <c:pt idx="3">
                    <c:v>61,9 %</c:v>
                  </c:pt>
                  <c:pt idx="4">
                    <c:v>69,4 %</c:v>
                  </c:pt>
                </c15:dlblRangeCache>
              </c15:datalabelsRange>
            </c:ext>
            <c:ext xmlns:c16="http://schemas.microsoft.com/office/drawing/2014/chart" uri="{C3380CC4-5D6E-409C-BE32-E72D297353CC}">
              <c16:uniqueId val="{00000000-3D0D-432E-BFCC-0178D2041CD6}"/>
            </c:ext>
          </c:extLst>
        </c:ser>
        <c:ser>
          <c:idx val="1"/>
          <c:order val="1"/>
          <c:tx>
            <c:strRef>
              <c:f>List1!$C$1</c:f>
              <c:strCache>
                <c:ptCount val="1"/>
                <c:pt idx="0">
                  <c:v>V daném roce i přechozím roce</c:v>
                </c:pt>
              </c:strCache>
            </c:strRef>
          </c:tx>
          <c:spPr>
            <a:solidFill>
              <a:schemeClr val="accent3">
                <a:lumMod val="40000"/>
                <a:lumOff val="60000"/>
              </a:schemeClr>
            </a:solidFill>
            <a:ln>
              <a:noFill/>
            </a:ln>
            <a:effectLst/>
          </c:spPr>
          <c:invertIfNegative val="0"/>
          <c:dLbls>
            <c:dLbl>
              <c:idx val="0"/>
              <c:layout/>
              <c:tx>
                <c:rich>
                  <a:bodyPr/>
                  <a:lstStyle/>
                  <a:p>
                    <a:fld id="{D691C368-9D63-4E08-9432-0587779EDB27}"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3D0D-432E-BFCC-0178D2041CD6}"/>
                </c:ext>
              </c:extLst>
            </c:dLbl>
            <c:dLbl>
              <c:idx val="1"/>
              <c:layout/>
              <c:tx>
                <c:rich>
                  <a:bodyPr/>
                  <a:lstStyle/>
                  <a:p>
                    <a:fld id="{91A37979-10A8-4292-A065-E9E78F3EFCEA}"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3D0D-432E-BFCC-0178D2041CD6}"/>
                </c:ext>
              </c:extLst>
            </c:dLbl>
            <c:dLbl>
              <c:idx val="2"/>
              <c:layout/>
              <c:tx>
                <c:rich>
                  <a:bodyPr/>
                  <a:lstStyle/>
                  <a:p>
                    <a:fld id="{214FF381-D200-4DB7-807D-7D1CE911452F}"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3D0D-432E-BFCC-0178D2041CD6}"/>
                </c:ext>
              </c:extLst>
            </c:dLbl>
            <c:dLbl>
              <c:idx val="3"/>
              <c:layout/>
              <c:tx>
                <c:rich>
                  <a:bodyPr/>
                  <a:lstStyle/>
                  <a:p>
                    <a:fld id="{4B4D9DFB-9BC8-4134-A0E4-EB5DC129D2CE}"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3D0D-432E-BFCC-0178D2041CD6}"/>
                </c:ext>
              </c:extLst>
            </c:dLbl>
            <c:dLbl>
              <c:idx val="4"/>
              <c:layout/>
              <c:tx>
                <c:rich>
                  <a:bodyPr/>
                  <a:lstStyle/>
                  <a:p>
                    <a:fld id="{CAE975F5-1A74-4A71-97FF-A5DB756079A5}"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3D0D-432E-BFCC-0178D2041C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cs-CZ"/>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List1!$A$2:$A$6</c:f>
              <c:numCache>
                <c:formatCode>###0</c:formatCode>
                <c:ptCount val="5"/>
                <c:pt idx="0">
                  <c:v>2014</c:v>
                </c:pt>
                <c:pt idx="1">
                  <c:v>2015</c:v>
                </c:pt>
                <c:pt idx="2">
                  <c:v>2016</c:v>
                </c:pt>
                <c:pt idx="3">
                  <c:v>2017</c:v>
                </c:pt>
                <c:pt idx="4">
                  <c:v>2018</c:v>
                </c:pt>
              </c:numCache>
            </c:numRef>
          </c:cat>
          <c:val>
            <c:numRef>
              <c:f>List1!$C$2:$C$6</c:f>
              <c:numCache>
                <c:formatCode>###0</c:formatCode>
                <c:ptCount val="5"/>
                <c:pt idx="0">
                  <c:v>552</c:v>
                </c:pt>
                <c:pt idx="1">
                  <c:v>610</c:v>
                </c:pt>
                <c:pt idx="2">
                  <c:v>560</c:v>
                </c:pt>
                <c:pt idx="3">
                  <c:v>604</c:v>
                </c:pt>
                <c:pt idx="4">
                  <c:v>547</c:v>
                </c:pt>
              </c:numCache>
            </c:numRef>
          </c:val>
          <c:extLst>
            <c:ext xmlns:c15="http://schemas.microsoft.com/office/drawing/2012/chart" uri="{02D57815-91ED-43cb-92C2-25804820EDAC}">
              <c15:datalabelsRange>
                <c15:f>List1!$C$9:$C$13</c15:f>
                <c15:dlblRangeCache>
                  <c:ptCount val="5"/>
                  <c:pt idx="0">
                    <c:v>30,8 %</c:v>
                  </c:pt>
                  <c:pt idx="1">
                    <c:v>33,4 %</c:v>
                  </c:pt>
                  <c:pt idx="2">
                    <c:v>27,3 %</c:v>
                  </c:pt>
                  <c:pt idx="3">
                    <c:v>27,9 %</c:v>
                  </c:pt>
                  <c:pt idx="4">
                    <c:v>21,9 %</c:v>
                  </c:pt>
                </c15:dlblRangeCache>
              </c15:datalabelsRange>
            </c:ext>
            <c:ext xmlns:c16="http://schemas.microsoft.com/office/drawing/2014/chart" uri="{C3380CC4-5D6E-409C-BE32-E72D297353CC}">
              <c16:uniqueId val="{00000001-3D0D-432E-BFCC-0178D2041CD6}"/>
            </c:ext>
          </c:extLst>
        </c:ser>
        <c:ser>
          <c:idx val="2"/>
          <c:order val="2"/>
          <c:tx>
            <c:strRef>
              <c:f>List1!$D$1</c:f>
              <c:strCache>
                <c:ptCount val="1"/>
                <c:pt idx="0">
                  <c:v>V daném roce a kdykoli předtím vyjma předchozího roku</c:v>
                </c:pt>
              </c:strCache>
            </c:strRef>
          </c:tx>
          <c:spPr>
            <a:solidFill>
              <a:srgbClr val="FF8585"/>
            </a:solidFill>
            <a:ln>
              <a:noFill/>
            </a:ln>
            <a:effectLst/>
          </c:spPr>
          <c:invertIfNegative val="0"/>
          <c:dLbls>
            <c:dLbl>
              <c:idx val="0"/>
              <c:layout/>
              <c:tx>
                <c:rich>
                  <a:bodyPr/>
                  <a:lstStyle/>
                  <a:p>
                    <a:fld id="{64F02499-E1F1-4F3E-A19E-63D71B28FA65}"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3D0D-432E-BFCC-0178D2041CD6}"/>
                </c:ext>
              </c:extLst>
            </c:dLbl>
            <c:dLbl>
              <c:idx val="1"/>
              <c:layout/>
              <c:tx>
                <c:rich>
                  <a:bodyPr/>
                  <a:lstStyle/>
                  <a:p>
                    <a:fld id="{33724EDC-7C96-4FA2-BAF4-050ECA7213C6}"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3D0D-432E-BFCC-0178D2041CD6}"/>
                </c:ext>
              </c:extLst>
            </c:dLbl>
            <c:dLbl>
              <c:idx val="2"/>
              <c:layout/>
              <c:tx>
                <c:rich>
                  <a:bodyPr/>
                  <a:lstStyle/>
                  <a:p>
                    <a:fld id="{62D094D0-217B-497F-BCC0-367E67C8CB47}"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3D0D-432E-BFCC-0178D2041CD6}"/>
                </c:ext>
              </c:extLst>
            </c:dLbl>
            <c:dLbl>
              <c:idx val="3"/>
              <c:layout/>
              <c:tx>
                <c:rich>
                  <a:bodyPr/>
                  <a:lstStyle/>
                  <a:p>
                    <a:fld id="{9C724FBA-6985-4DD7-995C-8E0AF0A730D7}"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3D0D-432E-BFCC-0178D2041CD6}"/>
                </c:ext>
              </c:extLst>
            </c:dLbl>
            <c:dLbl>
              <c:idx val="4"/>
              <c:layout/>
              <c:tx>
                <c:rich>
                  <a:bodyPr/>
                  <a:lstStyle/>
                  <a:p>
                    <a:fld id="{0CA92A05-8AF7-4A9E-85B7-56B6EC22B664}" type="CELLRANGE">
                      <a:rPr lang="en-US"/>
                      <a:pPr/>
                      <a:t>[OBLAST BUNĚK]</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3D0D-432E-BFCC-0178D2041C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cs-CZ"/>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List1!$A$2:$A$6</c:f>
              <c:numCache>
                <c:formatCode>###0</c:formatCode>
                <c:ptCount val="5"/>
                <c:pt idx="0">
                  <c:v>2014</c:v>
                </c:pt>
                <c:pt idx="1">
                  <c:v>2015</c:v>
                </c:pt>
                <c:pt idx="2">
                  <c:v>2016</c:v>
                </c:pt>
                <c:pt idx="3">
                  <c:v>2017</c:v>
                </c:pt>
                <c:pt idx="4">
                  <c:v>2018</c:v>
                </c:pt>
              </c:numCache>
            </c:numRef>
          </c:cat>
          <c:val>
            <c:numRef>
              <c:f>List1!$D$2:$D$6</c:f>
              <c:numCache>
                <c:formatCode>###0</c:formatCode>
                <c:ptCount val="5"/>
                <c:pt idx="0">
                  <c:v>84</c:v>
                </c:pt>
                <c:pt idx="1">
                  <c:v>87</c:v>
                </c:pt>
                <c:pt idx="2">
                  <c:v>177</c:v>
                </c:pt>
                <c:pt idx="3">
                  <c:v>219</c:v>
                </c:pt>
                <c:pt idx="4">
                  <c:v>216</c:v>
                </c:pt>
              </c:numCache>
            </c:numRef>
          </c:val>
          <c:extLst>
            <c:ext xmlns:c15="http://schemas.microsoft.com/office/drawing/2012/chart" uri="{02D57815-91ED-43cb-92C2-25804820EDAC}">
              <c15:datalabelsRange>
                <c15:f>List1!$D$9:$D$13</c15:f>
                <c15:dlblRangeCache>
                  <c:ptCount val="5"/>
                  <c:pt idx="0">
                    <c:v>4,7 %</c:v>
                  </c:pt>
                  <c:pt idx="1">
                    <c:v>4,8 %</c:v>
                  </c:pt>
                  <c:pt idx="2">
                    <c:v>8,6 %</c:v>
                  </c:pt>
                  <c:pt idx="3">
                    <c:v>10,1 %</c:v>
                  </c:pt>
                  <c:pt idx="4">
                    <c:v>8,7 %</c:v>
                  </c:pt>
                </c15:dlblRangeCache>
              </c15:datalabelsRange>
            </c:ext>
            <c:ext xmlns:c16="http://schemas.microsoft.com/office/drawing/2014/chart" uri="{C3380CC4-5D6E-409C-BE32-E72D297353CC}">
              <c16:uniqueId val="{00000002-3D0D-432E-BFCC-0178D2041CD6}"/>
            </c:ext>
          </c:extLst>
        </c:ser>
        <c:dLbls>
          <c:showLegendKey val="0"/>
          <c:showVal val="0"/>
          <c:showCatName val="0"/>
          <c:showSerName val="0"/>
          <c:showPercent val="0"/>
          <c:showBubbleSize val="0"/>
        </c:dLbls>
        <c:gapWidth val="25"/>
        <c:overlap val="100"/>
        <c:axId val="489200272"/>
        <c:axId val="489197648"/>
      </c:barChart>
      <c:catAx>
        <c:axId val="4892002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cs-CZ" dirty="0">
                    <a:solidFill>
                      <a:schemeClr val="accent6"/>
                    </a:solidFill>
                  </a:rPr>
                  <a:t>Rok</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cs-CZ"/>
            </a:p>
          </c:txPr>
        </c:title>
        <c:numFmt formatCode="###0"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cs-CZ"/>
          </a:p>
        </c:txPr>
        <c:crossAx val="489197648"/>
        <c:crosses val="autoZero"/>
        <c:auto val="1"/>
        <c:lblAlgn val="ctr"/>
        <c:lblOffset val="100"/>
        <c:noMultiLvlLbl val="0"/>
      </c:catAx>
      <c:valAx>
        <c:axId val="48919764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cs-CZ" dirty="0">
                    <a:solidFill>
                      <a:schemeClr val="accent6"/>
                    </a:solidFill>
                  </a:rPr>
                  <a:t>Podíl</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cs-CZ"/>
            </a:p>
          </c:txPr>
        </c:title>
        <c:numFmt formatCode="0\ %"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cs-CZ"/>
          </a:p>
        </c:txPr>
        <c:crossAx val="489200272"/>
        <c:crosses val="autoZero"/>
        <c:crossBetween val="between"/>
      </c:valAx>
      <c:spPr>
        <a:noFill/>
        <a:ln>
          <a:noFill/>
        </a:ln>
        <a:effectLst/>
      </c:spPr>
    </c:plotArea>
    <c:legend>
      <c:legendPos val="r"/>
      <c:layout>
        <c:manualLayout>
          <c:xMode val="edge"/>
          <c:yMode val="edge"/>
          <c:x val="0.52450401370448552"/>
          <c:y val="8.2213651736039554E-3"/>
          <c:w val="0.46750807659436788"/>
          <c:h val="0.4585320566151866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accent6"/>
              </a:solidFill>
              <a:latin typeface="+mn-lt"/>
              <a:ea typeface="+mn-ea"/>
              <a:cs typeface="+mn-cs"/>
            </a:defRPr>
          </a:pPr>
          <a:endParaRPr lang="cs-CZ"/>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89335705527753"/>
          <c:y val="0.10216858409583313"/>
          <c:w val="0.44195422975522886"/>
          <c:h val="0.62155491999871448"/>
        </c:manualLayout>
      </c:layout>
      <c:pieChart>
        <c:varyColors val="1"/>
        <c:ser>
          <c:idx val="0"/>
          <c:order val="0"/>
          <c:tx>
            <c:strRef>
              <c:f>Sheet1!$B$1</c:f>
              <c:strCache>
                <c:ptCount val="1"/>
                <c:pt idx="0">
                  <c:v>Podíl</c:v>
                </c:pt>
              </c:strCache>
            </c:strRef>
          </c:tx>
          <c:spPr>
            <a:solidFill>
              <a:srgbClr val="FF7C80"/>
            </a:solidFill>
          </c:spPr>
          <c:dPt>
            <c:idx val="0"/>
            <c:bubble3D val="0"/>
            <c:spPr>
              <a:solidFill>
                <a:srgbClr val="5F82C9"/>
              </a:solidFill>
              <a:ln w="19050">
                <a:solidFill>
                  <a:schemeClr val="lt1"/>
                </a:solidFill>
              </a:ln>
              <a:effectLst/>
            </c:spPr>
            <c:extLst>
              <c:ext xmlns:c16="http://schemas.microsoft.com/office/drawing/2014/chart" uri="{C3380CC4-5D6E-409C-BE32-E72D297353CC}">
                <c16:uniqueId val="{00000001-EF00-4FF7-8045-1F7DA1145009}"/>
              </c:ext>
            </c:extLst>
          </c:dPt>
          <c:dPt>
            <c:idx val="1"/>
            <c:bubble3D val="0"/>
            <c:spPr>
              <a:solidFill>
                <a:srgbClr val="FF7C80"/>
              </a:solidFill>
              <a:ln w="19050">
                <a:solidFill>
                  <a:schemeClr val="lt1"/>
                </a:solidFill>
              </a:ln>
              <a:effectLst/>
            </c:spPr>
            <c:extLst>
              <c:ext xmlns:c16="http://schemas.microsoft.com/office/drawing/2014/chart" uri="{C3380CC4-5D6E-409C-BE32-E72D297353CC}">
                <c16:uniqueId val="{00000003-EF00-4FF7-8045-1F7DA1145009}"/>
              </c:ext>
            </c:extLst>
          </c:dPt>
          <c:dLbls>
            <c:numFmt formatCode="0.0\ %"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Muži</c:v>
                </c:pt>
                <c:pt idx="1">
                  <c:v>Ženy</c:v>
                </c:pt>
              </c:strCache>
            </c:strRef>
          </c:cat>
          <c:val>
            <c:numRef>
              <c:f>Sheet1!$B$2:$B$3</c:f>
              <c:numCache>
                <c:formatCode>###0</c:formatCode>
                <c:ptCount val="2"/>
                <c:pt idx="0">
                  <c:v>572</c:v>
                </c:pt>
                <c:pt idx="1">
                  <c:v>304</c:v>
                </c:pt>
              </c:numCache>
            </c:numRef>
          </c:val>
          <c:extLst>
            <c:ext xmlns:c16="http://schemas.microsoft.com/office/drawing/2014/chart" uri="{C3380CC4-5D6E-409C-BE32-E72D297353CC}">
              <c16:uniqueId val="{00000004-EF00-4FF7-8045-1F7DA114500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9723096521101069"/>
          <c:y val="0.24690512999762104"/>
          <c:w val="0.21205159549247879"/>
          <c:h val="0.274026576912850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Sloupec1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FA-4287-8C9A-89C39C086C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FA-4287-8C9A-89C39C086C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FA-4287-8C9A-89C39C086C4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cs-CZ"/>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List1!$A$2:$A$4</c:f>
              <c:strCache>
                <c:ptCount val="3"/>
                <c:pt idx="0">
                  <c:v>Výkon trestu</c:v>
                </c:pt>
                <c:pt idx="1">
                  <c:v>Výkon vazby</c:v>
                </c:pt>
                <c:pt idx="2">
                  <c:v>Ostatní</c:v>
                </c:pt>
              </c:strCache>
            </c:strRef>
          </c:cat>
          <c:val>
            <c:numRef>
              <c:f>List1!$B$2:$B$4</c:f>
              <c:numCache>
                <c:formatCode>General</c:formatCode>
                <c:ptCount val="3"/>
                <c:pt idx="0">
                  <c:v>93</c:v>
                </c:pt>
                <c:pt idx="1">
                  <c:v>90</c:v>
                </c:pt>
                <c:pt idx="2">
                  <c:v>745</c:v>
                </c:pt>
              </c:numCache>
            </c:numRef>
          </c:val>
          <c:extLst>
            <c:ext xmlns:c16="http://schemas.microsoft.com/office/drawing/2014/chart" uri="{C3380CC4-5D6E-409C-BE32-E72D297353CC}">
              <c16:uniqueId val="{00000000-4574-48F8-B770-24575880913A}"/>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204060459077634E-2"/>
          <c:y val="0.11841313426791841"/>
          <c:w val="0.90354236260847676"/>
          <c:h val="0.85392113914977452"/>
        </c:manualLayout>
      </c:layout>
      <c:barChart>
        <c:barDir val="bar"/>
        <c:grouping val="clustered"/>
        <c:varyColors val="0"/>
        <c:ser>
          <c:idx val="0"/>
          <c:order val="0"/>
          <c:tx>
            <c:strRef>
              <c:f>List1!$B$1</c:f>
              <c:strCache>
                <c:ptCount val="1"/>
                <c:pt idx="0">
                  <c:v>odb</c:v>
                </c:pt>
              </c:strCache>
            </c:strRef>
          </c:tx>
          <c:spPr>
            <a:solidFill>
              <a:srgbClr val="3D67BC"/>
            </a:solidFill>
            <a:ln w="3175">
              <a:solidFill>
                <a:sysClr val="windowText" lastClr="000000"/>
              </a:solidFill>
            </a:ln>
            <a:effectLst/>
          </c:spPr>
          <c:invertIfNegative val="0"/>
          <c:dPt>
            <c:idx val="7"/>
            <c:invertIfNegative val="0"/>
            <c:bubble3D val="0"/>
            <c:extLst>
              <c:ext xmlns:c16="http://schemas.microsoft.com/office/drawing/2014/chart" uri="{C3380CC4-5D6E-409C-BE32-E72D297353CC}">
                <c16:uniqueId val="{00000000-4539-45CD-80B5-247577BA9EA5}"/>
              </c:ext>
            </c:extLst>
          </c:dPt>
          <c:dLbls>
            <c:numFmt formatCode="#,##0.0" sourceLinked="0"/>
            <c:spPr>
              <a:noFill/>
              <a:ln>
                <a:noFill/>
              </a:ln>
              <a:effectLst/>
            </c:spPr>
            <c:txPr>
              <a:bodyPr rot="0" vert="horz"/>
              <a:lstStyle/>
              <a:p>
                <a:pPr>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List1!$A$2:$A$29</c:f>
              <c:strCache>
                <c:ptCount val="28"/>
                <c:pt idx="0">
                  <c:v>801 klinická biochemie</c:v>
                </c:pt>
                <c:pt idx="1">
                  <c:v>818 laboratoř hematologická</c:v>
                </c:pt>
                <c:pt idx="2">
                  <c:v>105 gastroenterologie a hepatologie</c:v>
                </c:pt>
                <c:pt idx="3">
                  <c:v>802 lékařská mikrobiologie</c:v>
                </c:pt>
                <c:pt idx="4">
                  <c:v>203 přenosné nemoci</c:v>
                </c:pt>
                <c:pt idx="5">
                  <c:v>001 praktické lékařství pro dospělé</c:v>
                </c:pt>
                <c:pt idx="6">
                  <c:v>305 psychiatrie</c:v>
                </c:pt>
                <c:pt idx="7">
                  <c:v>101 interní lékařství</c:v>
                </c:pt>
                <c:pt idx="8">
                  <c:v>813 laboratoř alergologická a imunologická</c:v>
                </c:pt>
                <c:pt idx="9">
                  <c:v>014 klinický stomatolog</c:v>
                </c:pt>
                <c:pt idx="10">
                  <c:v>809 radiodiagnostika</c:v>
                </c:pt>
                <c:pt idx="11">
                  <c:v>816 laboratoř lékařské genetiky</c:v>
                </c:pt>
                <c:pt idx="12">
                  <c:v>501 chirurgie</c:v>
                </c:pt>
                <c:pt idx="13">
                  <c:v>603 gynekologie a porodnictví</c:v>
                </c:pt>
                <c:pt idx="14">
                  <c:v>404 dermatovenerologie</c:v>
                </c:pt>
                <c:pt idx="15">
                  <c:v>202 klinická hematologie</c:v>
                </c:pt>
                <c:pt idx="16">
                  <c:v>222 transfúzní služba</c:v>
                </c:pt>
                <c:pt idx="17">
                  <c:v>705 oftalmologie</c:v>
                </c:pt>
                <c:pt idx="18">
                  <c:v>209 neurologie</c:v>
                </c:pt>
                <c:pt idx="19">
                  <c:v>701 otorinolaryngologie</c:v>
                </c:pt>
                <c:pt idx="20">
                  <c:v>902 samostatné pracoviště fyzioterapeutů</c:v>
                </c:pt>
                <c:pt idx="21">
                  <c:v>606 ortopedie</c:v>
                </c:pt>
                <c:pt idx="22">
                  <c:v>205 pneumologie a ftizeologie</c:v>
                </c:pt>
                <c:pt idx="23">
                  <c:v>103 diabetologie</c:v>
                </c:pt>
                <c:pt idx="24">
                  <c:v>807 patologická anatomie</c:v>
                </c:pt>
                <c:pt idx="25">
                  <c:v>107 kardiologie</c:v>
                </c:pt>
                <c:pt idx="26">
                  <c:v>706 urologie</c:v>
                </c:pt>
                <c:pt idx="27">
                  <c:v>901 klinická psychologie</c:v>
                </c:pt>
              </c:strCache>
            </c:strRef>
          </c:cat>
          <c:val>
            <c:numRef>
              <c:f>List1!$B$2:$B$29</c:f>
              <c:numCache>
                <c:formatCode>General</c:formatCode>
                <c:ptCount val="28"/>
                <c:pt idx="0">
                  <c:v>985.0428992188514</c:v>
                </c:pt>
                <c:pt idx="1">
                  <c:v>634.73556153156596</c:v>
                </c:pt>
                <c:pt idx="2">
                  <c:v>520.73889102318014</c:v>
                </c:pt>
                <c:pt idx="3">
                  <c:v>505.21193494685502</c:v>
                </c:pt>
                <c:pt idx="4">
                  <c:v>375.20169035728071</c:v>
                </c:pt>
                <c:pt idx="5">
                  <c:v>338.41721091048782</c:v>
                </c:pt>
                <c:pt idx="6">
                  <c:v>211.29466000768323</c:v>
                </c:pt>
                <c:pt idx="7">
                  <c:v>207.59380202330641</c:v>
                </c:pt>
                <c:pt idx="8">
                  <c:v>152.0937379946219</c:v>
                </c:pt>
                <c:pt idx="9">
                  <c:v>142.59188116276073</c:v>
                </c:pt>
                <c:pt idx="10">
                  <c:v>113.18350621078277</c:v>
                </c:pt>
                <c:pt idx="11">
                  <c:v>85.779229094634303</c:v>
                </c:pt>
                <c:pt idx="12">
                  <c:v>61.237034191317754</c:v>
                </c:pt>
                <c:pt idx="13">
                  <c:v>52.894096555256709</c:v>
                </c:pt>
                <c:pt idx="14">
                  <c:v>42.604686899731171</c:v>
                </c:pt>
                <c:pt idx="15">
                  <c:v>34.312972211550729</c:v>
                </c:pt>
                <c:pt idx="16">
                  <c:v>34.050454603662473</c:v>
                </c:pt>
                <c:pt idx="17">
                  <c:v>32.264054296324709</c:v>
                </c:pt>
                <c:pt idx="18">
                  <c:v>30.458445383531767</c:v>
                </c:pt>
                <c:pt idx="19">
                  <c:v>24.465360481495726</c:v>
                </c:pt>
                <c:pt idx="20">
                  <c:v>23.287232680240695</c:v>
                </c:pt>
                <c:pt idx="21">
                  <c:v>20.578819311051348</c:v>
                </c:pt>
                <c:pt idx="22">
                  <c:v>20.53399923165577</c:v>
                </c:pt>
                <c:pt idx="23">
                  <c:v>17.255730567294137</c:v>
                </c:pt>
                <c:pt idx="24">
                  <c:v>17.121270329107393</c:v>
                </c:pt>
                <c:pt idx="25">
                  <c:v>16.051991292098847</c:v>
                </c:pt>
                <c:pt idx="26">
                  <c:v>15.706236393904474</c:v>
                </c:pt>
                <c:pt idx="27">
                  <c:v>15.61019336662825</c:v>
                </c:pt>
              </c:numCache>
            </c:numRef>
          </c:val>
          <c:extLst>
            <c:ext xmlns:c16="http://schemas.microsoft.com/office/drawing/2014/chart" uri="{C3380CC4-5D6E-409C-BE32-E72D297353CC}">
              <c16:uniqueId val="{00000001-4539-45CD-80B5-247577BA9EA5}"/>
            </c:ext>
          </c:extLst>
        </c:ser>
        <c:dLbls>
          <c:showLegendKey val="0"/>
          <c:showVal val="1"/>
          <c:showCatName val="0"/>
          <c:showSerName val="0"/>
          <c:showPercent val="0"/>
          <c:showBubbleSize val="0"/>
        </c:dLbls>
        <c:gapWidth val="80"/>
        <c:overlap val="-20"/>
        <c:axId val="470978072"/>
        <c:axId val="470981600"/>
      </c:barChart>
      <c:catAx>
        <c:axId val="470978072"/>
        <c:scaling>
          <c:orientation val="maxMin"/>
        </c:scaling>
        <c:delete val="0"/>
        <c:axPos val="l"/>
        <c:numFmt formatCode="General" sourceLinked="1"/>
        <c:majorTickMark val="out"/>
        <c:minorTickMark val="none"/>
        <c:tickLblPos val="none"/>
        <c:spPr>
          <a:noFill/>
          <a:ln w="9525" cap="flat" cmpd="sng" algn="ctr">
            <a:solidFill>
              <a:schemeClr val="tx1"/>
            </a:solidFill>
            <a:round/>
          </a:ln>
          <a:effectLst/>
        </c:spPr>
        <c:txPr>
          <a:bodyPr rot="-60000000" vert="horz"/>
          <a:lstStyle/>
          <a:p>
            <a:pPr>
              <a:defRPr/>
            </a:pPr>
            <a:endParaRPr lang="cs-CZ"/>
          </a:p>
        </c:txPr>
        <c:crossAx val="470981600"/>
        <c:crosses val="autoZero"/>
        <c:auto val="1"/>
        <c:lblAlgn val="ctr"/>
        <c:lblOffset val="100"/>
        <c:tickLblSkip val="1"/>
        <c:noMultiLvlLbl val="0"/>
      </c:catAx>
      <c:valAx>
        <c:axId val="470981600"/>
        <c:scaling>
          <c:orientation val="minMax"/>
        </c:scaling>
        <c:delete val="0"/>
        <c:axPos val="t"/>
        <c:title>
          <c:tx>
            <c:rich>
              <a:bodyPr/>
              <a:lstStyle/>
              <a:p>
                <a:pPr>
                  <a:defRPr b="0"/>
                </a:pPr>
                <a:r>
                  <a:rPr lang="cs-CZ" b="0" dirty="0"/>
                  <a:t>Počet dokladů (návštěv)</a:t>
                </a:r>
                <a:br>
                  <a:rPr lang="cs-CZ" b="0" dirty="0"/>
                </a:br>
                <a:r>
                  <a:rPr lang="cs-CZ" b="0" dirty="0"/>
                  <a:t> / 100 osobo-roků</a:t>
                </a:r>
              </a:p>
            </c:rich>
          </c:tx>
          <c:layout>
            <c:manualLayout>
              <c:xMode val="edge"/>
              <c:yMode val="edge"/>
              <c:x val="0.15229921584692682"/>
              <c:y val="1.4359148054017043E-2"/>
            </c:manualLayout>
          </c:layout>
          <c:overlay val="0"/>
        </c:title>
        <c:numFmt formatCode="#,##0" sourceLinked="0"/>
        <c:majorTickMark val="out"/>
        <c:minorTickMark val="none"/>
        <c:tickLblPos val="nextTo"/>
        <c:spPr>
          <a:noFill/>
          <a:ln>
            <a:solidFill>
              <a:schemeClr val="tx1"/>
            </a:solidFill>
          </a:ln>
          <a:effectLst/>
        </c:spPr>
        <c:txPr>
          <a:bodyPr rot="-60000000" vert="horz"/>
          <a:lstStyle/>
          <a:p>
            <a:pPr>
              <a:defRPr/>
            </a:pPr>
            <a:endParaRPr lang="cs-CZ"/>
          </a:p>
        </c:txPr>
        <c:crossAx val="47097807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cs-CZ"/>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204060459077634E-2"/>
          <c:y val="0.11841313426791841"/>
          <c:w val="0.90354236260847676"/>
          <c:h val="0.85392113914977452"/>
        </c:manualLayout>
      </c:layout>
      <c:barChart>
        <c:barDir val="bar"/>
        <c:grouping val="clustered"/>
        <c:varyColors val="0"/>
        <c:ser>
          <c:idx val="0"/>
          <c:order val="0"/>
          <c:tx>
            <c:strRef>
              <c:f>List1!$B$1</c:f>
              <c:strCache>
                <c:ptCount val="1"/>
                <c:pt idx="0">
                  <c:v>odb</c:v>
                </c:pt>
              </c:strCache>
            </c:strRef>
          </c:tx>
          <c:spPr>
            <a:solidFill>
              <a:srgbClr val="3D67BC"/>
            </a:solidFill>
            <a:ln w="3175">
              <a:solidFill>
                <a:sysClr val="windowText" lastClr="000000"/>
              </a:solidFill>
            </a:ln>
            <a:effectLst/>
          </c:spPr>
          <c:invertIfNegative val="0"/>
          <c:dPt>
            <c:idx val="7"/>
            <c:invertIfNegative val="0"/>
            <c:bubble3D val="0"/>
            <c:extLst>
              <c:ext xmlns:c16="http://schemas.microsoft.com/office/drawing/2014/chart" uri="{C3380CC4-5D6E-409C-BE32-E72D297353CC}">
                <c16:uniqueId val="{00000000-A7D5-4311-851C-155A899FC635}"/>
              </c:ext>
            </c:extLst>
          </c:dPt>
          <c:dLbls>
            <c:numFmt formatCode="#,##0.0" sourceLinked="0"/>
            <c:spPr>
              <a:noFill/>
              <a:ln>
                <a:noFill/>
              </a:ln>
              <a:effectLst/>
            </c:spPr>
            <c:txPr>
              <a:bodyPr rot="0" vert="horz"/>
              <a:lstStyle/>
              <a:p>
                <a:pPr>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List1!$A$2:$A$28</c:f>
              <c:strCache>
                <c:ptCount val="27"/>
                <c:pt idx="0">
                  <c:v>919 adiktologie</c:v>
                </c:pt>
                <c:pt idx="1">
                  <c:v>820 laboratoř provádějící screening karcinomu děložního hrdla</c:v>
                </c:pt>
                <c:pt idx="2">
                  <c:v>815 laboratoř nukleární medicíny</c:v>
                </c:pt>
                <c:pt idx="3">
                  <c:v>308 léčba alkoholismu a jiných toxikomanií</c:v>
                </c:pt>
                <c:pt idx="4">
                  <c:v>104 endokrinologie</c:v>
                </c:pt>
                <c:pt idx="5">
                  <c:v>128 hemodialýza</c:v>
                </c:pt>
                <c:pt idx="6">
                  <c:v>814 laboratoř toxikologická</c:v>
                </c:pt>
                <c:pt idx="7">
                  <c:v>003 LSPP</c:v>
                </c:pt>
                <c:pt idx="8">
                  <c:v>201 fyziatrie a rehabilitační lékařství</c:v>
                </c:pt>
                <c:pt idx="9">
                  <c:v>207 alergologie a klinická imunologie</c:v>
                </c:pt>
                <c:pt idx="10">
                  <c:v>108 nefrologie</c:v>
                </c:pt>
                <c:pt idx="11">
                  <c:v>503 úrazové chirurgie</c:v>
                </c:pt>
                <c:pt idx="12">
                  <c:v>019 stomatologická LSPP</c:v>
                </c:pt>
                <c:pt idx="13">
                  <c:v>109 revmatologie</c:v>
                </c:pt>
                <c:pt idx="14">
                  <c:v>402 klinická onkologie</c:v>
                </c:pt>
                <c:pt idx="15">
                  <c:v>708 anesteziologie a intenzivní medicína</c:v>
                </c:pt>
                <c:pt idx="16">
                  <c:v>806 screening nádorů prsu</c:v>
                </c:pt>
                <c:pt idx="17">
                  <c:v>507 hrudní chirurgie</c:v>
                </c:pt>
                <c:pt idx="18">
                  <c:v>810 magnetická rezonance</c:v>
                </c:pt>
                <c:pt idx="19">
                  <c:v>102 angiologie</c:v>
                </c:pt>
                <c:pt idx="20">
                  <c:v>002 praktické lékařství pro děti a dorost</c:v>
                </c:pt>
                <c:pt idx="21">
                  <c:v>925 domácí péče</c:v>
                </c:pt>
                <c:pt idx="22">
                  <c:v>301 pediatrie</c:v>
                </c:pt>
                <c:pt idx="23">
                  <c:v>601 plastická chirurgie</c:v>
                </c:pt>
                <c:pt idx="24">
                  <c:v>403 radioterapie a radiační onkologie</c:v>
                </c:pt>
                <c:pt idx="25">
                  <c:v>401 pracovní lékařství</c:v>
                </c:pt>
                <c:pt idx="26">
                  <c:v>407 nukleární medicína</c:v>
                </c:pt>
              </c:strCache>
            </c:strRef>
          </c:cat>
          <c:val>
            <c:numRef>
              <c:f>List1!$B$2:$B$28</c:f>
              <c:numCache>
                <c:formatCode>General</c:formatCode>
                <c:ptCount val="27"/>
                <c:pt idx="0">
                  <c:v>14.214368036880526</c:v>
                </c:pt>
                <c:pt idx="1">
                  <c:v>13.855807401715998</c:v>
                </c:pt>
                <c:pt idx="2">
                  <c:v>13.708541426559098</c:v>
                </c:pt>
                <c:pt idx="3">
                  <c:v>11.269048533743113</c:v>
                </c:pt>
                <c:pt idx="4">
                  <c:v>11.205019848892292</c:v>
                </c:pt>
                <c:pt idx="5">
                  <c:v>10.289409655525674</c:v>
                </c:pt>
                <c:pt idx="6">
                  <c:v>9.3353822512485642</c:v>
                </c:pt>
                <c:pt idx="7">
                  <c:v>9.0920732488154652</c:v>
                </c:pt>
                <c:pt idx="8">
                  <c:v>7.9587655269560784</c:v>
                </c:pt>
                <c:pt idx="9">
                  <c:v>6.6333717505442449</c:v>
                </c:pt>
                <c:pt idx="10">
                  <c:v>6.5437315917531098</c:v>
                </c:pt>
                <c:pt idx="11">
                  <c:v>5.8970418747598901</c:v>
                </c:pt>
                <c:pt idx="12">
                  <c:v>5.7497758996030219</c:v>
                </c:pt>
                <c:pt idx="13">
                  <c:v>5.4872582917146886</c:v>
                </c:pt>
                <c:pt idx="14">
                  <c:v>5.3912152644384657</c:v>
                </c:pt>
                <c:pt idx="15">
                  <c:v>5.0134460238186689</c:v>
                </c:pt>
                <c:pt idx="16">
                  <c:v>3.4511461134588259</c:v>
                </c:pt>
                <c:pt idx="17">
                  <c:v>2.4779101037264692</c:v>
                </c:pt>
                <c:pt idx="18">
                  <c:v>2.4587014982712265</c:v>
                </c:pt>
                <c:pt idx="19">
                  <c:v>2.4074785503905738</c:v>
                </c:pt>
                <c:pt idx="20">
                  <c:v>2.2858240491740305</c:v>
                </c:pt>
                <c:pt idx="21">
                  <c:v>2.0553207837111027</c:v>
                </c:pt>
                <c:pt idx="22">
                  <c:v>1.6391343321808165</c:v>
                </c:pt>
                <c:pt idx="23">
                  <c:v>1.4790626200537842</c:v>
                </c:pt>
                <c:pt idx="24">
                  <c:v>1.479062620053784</c:v>
                </c:pt>
                <c:pt idx="25">
                  <c:v>1.3638109873223205</c:v>
                </c:pt>
                <c:pt idx="26">
                  <c:v>1.331796644896913</c:v>
                </c:pt>
              </c:numCache>
            </c:numRef>
          </c:val>
          <c:extLst>
            <c:ext xmlns:c16="http://schemas.microsoft.com/office/drawing/2014/chart" uri="{C3380CC4-5D6E-409C-BE32-E72D297353CC}">
              <c16:uniqueId val="{00000001-A7D5-4311-851C-155A899FC635}"/>
            </c:ext>
          </c:extLst>
        </c:ser>
        <c:dLbls>
          <c:showLegendKey val="0"/>
          <c:showVal val="1"/>
          <c:showCatName val="0"/>
          <c:showSerName val="0"/>
          <c:showPercent val="0"/>
          <c:showBubbleSize val="0"/>
        </c:dLbls>
        <c:gapWidth val="80"/>
        <c:overlap val="-20"/>
        <c:axId val="470978072"/>
        <c:axId val="470981600"/>
      </c:barChart>
      <c:catAx>
        <c:axId val="470978072"/>
        <c:scaling>
          <c:orientation val="maxMin"/>
        </c:scaling>
        <c:delete val="0"/>
        <c:axPos val="l"/>
        <c:numFmt formatCode="General" sourceLinked="1"/>
        <c:majorTickMark val="out"/>
        <c:minorTickMark val="none"/>
        <c:tickLblPos val="none"/>
        <c:spPr>
          <a:noFill/>
          <a:ln w="9525" cap="flat" cmpd="sng" algn="ctr">
            <a:solidFill>
              <a:schemeClr val="tx1"/>
            </a:solidFill>
            <a:round/>
          </a:ln>
          <a:effectLst/>
        </c:spPr>
        <c:txPr>
          <a:bodyPr rot="-60000000" vert="horz"/>
          <a:lstStyle/>
          <a:p>
            <a:pPr>
              <a:defRPr/>
            </a:pPr>
            <a:endParaRPr lang="cs-CZ"/>
          </a:p>
        </c:txPr>
        <c:crossAx val="470981600"/>
        <c:crosses val="autoZero"/>
        <c:auto val="1"/>
        <c:lblAlgn val="ctr"/>
        <c:lblOffset val="100"/>
        <c:tickLblSkip val="1"/>
        <c:noMultiLvlLbl val="0"/>
      </c:catAx>
      <c:valAx>
        <c:axId val="470981600"/>
        <c:scaling>
          <c:orientation val="minMax"/>
          <c:max val="1500"/>
        </c:scaling>
        <c:delete val="0"/>
        <c:axPos val="t"/>
        <c:title>
          <c:tx>
            <c:rich>
              <a:bodyPr/>
              <a:lstStyle/>
              <a:p>
                <a:pPr>
                  <a:defRPr b="0"/>
                </a:pPr>
                <a:r>
                  <a:rPr lang="cs-CZ" b="0" dirty="0"/>
                  <a:t>Počet dokladů (návštěv)</a:t>
                </a:r>
                <a:br>
                  <a:rPr lang="cs-CZ" b="0" dirty="0"/>
                </a:br>
                <a:r>
                  <a:rPr lang="cs-CZ" b="0" dirty="0"/>
                  <a:t> / 100 osobo-roků</a:t>
                </a:r>
              </a:p>
            </c:rich>
          </c:tx>
          <c:layout>
            <c:manualLayout>
              <c:xMode val="edge"/>
              <c:yMode val="edge"/>
              <c:x val="0.15229921584692682"/>
              <c:y val="1.4359148054017043E-2"/>
            </c:manualLayout>
          </c:layout>
          <c:overlay val="0"/>
        </c:title>
        <c:numFmt formatCode="#,##0" sourceLinked="0"/>
        <c:majorTickMark val="out"/>
        <c:minorTickMark val="none"/>
        <c:tickLblPos val="nextTo"/>
        <c:spPr>
          <a:noFill/>
          <a:ln>
            <a:solidFill>
              <a:schemeClr val="tx1"/>
            </a:solidFill>
          </a:ln>
          <a:effectLst/>
        </c:spPr>
        <c:txPr>
          <a:bodyPr rot="-60000000" vert="horz"/>
          <a:lstStyle/>
          <a:p>
            <a:pPr>
              <a:defRPr/>
            </a:pPr>
            <a:endParaRPr lang="cs-CZ"/>
          </a:p>
        </c:txPr>
        <c:crossAx val="47097807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cs-CZ"/>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204060459077634E-2"/>
          <c:y val="0.11841313426791841"/>
          <c:w val="0.90354236260847676"/>
          <c:h val="0.85392113914977452"/>
        </c:manualLayout>
      </c:layout>
      <c:barChart>
        <c:barDir val="bar"/>
        <c:grouping val="clustered"/>
        <c:varyColors val="0"/>
        <c:ser>
          <c:idx val="0"/>
          <c:order val="0"/>
          <c:tx>
            <c:strRef>
              <c:f>List1!$B$1</c:f>
              <c:strCache>
                <c:ptCount val="1"/>
                <c:pt idx="0">
                  <c:v>ZZS – osoby s HCV</c:v>
                </c:pt>
              </c:strCache>
            </c:strRef>
          </c:tx>
          <c:spPr>
            <a:solidFill>
              <a:srgbClr val="3D67BC"/>
            </a:solidFill>
            <a:ln w="3175">
              <a:solidFill>
                <a:sysClr val="windowText" lastClr="000000"/>
              </a:solidFill>
            </a:ln>
            <a:effectLst/>
          </c:spPr>
          <c:invertIfNegative val="0"/>
          <c:dPt>
            <c:idx val="7"/>
            <c:invertIfNegative val="0"/>
            <c:bubble3D val="0"/>
            <c:extLst>
              <c:ext xmlns:c16="http://schemas.microsoft.com/office/drawing/2014/chart" uri="{C3380CC4-5D6E-409C-BE32-E72D297353CC}">
                <c16:uniqueId val="{00000000-4539-45CD-80B5-247577BA9EA5}"/>
              </c:ext>
            </c:extLst>
          </c:dPt>
          <c:dLbls>
            <c:numFmt formatCode="#,##0.0" sourceLinked="0"/>
            <c:spPr>
              <a:noFill/>
              <a:ln>
                <a:noFill/>
              </a:ln>
              <a:effectLst/>
            </c:spPr>
            <c:txPr>
              <a:bodyPr rot="0" vert="horz"/>
              <a:lstStyle/>
              <a:p>
                <a:pPr>
                  <a:defRPr sz="1000"/>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List1!$A$2:$A$20</c:f>
              <c:strCache>
                <c:ptCount val="19"/>
                <c:pt idx="0">
                  <c:v>I. Některé infekční a parazitární nemoci</c:v>
                </c:pt>
                <c:pt idx="1">
                  <c:v>V. Poruchy duševní a poruchy chování</c:v>
                </c:pt>
                <c:pt idx="2">
                  <c:v>XI. Nemoci trávicí soustavy</c:v>
                </c:pt>
                <c:pt idx="3">
                  <c:v>XXI. Faktory ovlivňující zdravotní stav a kontakt se zdravotnickými službami</c:v>
                </c:pt>
                <c:pt idx="4">
                  <c:v>XIX. Poranění, otravy a některé jiné následky vnějších příčin</c:v>
                </c:pt>
                <c:pt idx="5">
                  <c:v>IX. Nemoci oběhové soustavy</c:v>
                </c:pt>
                <c:pt idx="6">
                  <c:v>XIV. Nemoci močové a pohlavní soustavy</c:v>
                </c:pt>
                <c:pt idx="7">
                  <c:v>II. Novotvary</c:v>
                </c:pt>
                <c:pt idx="8">
                  <c:v>XIII. Nemoci svalové a kosterní soustavy a pojivové tkáně</c:v>
                </c:pt>
                <c:pt idx="9">
                  <c:v>X. Nemoci dýchací soustavy</c:v>
                </c:pt>
                <c:pt idx="10">
                  <c:v>XII. Nemoci kůže a podkožního vaziva</c:v>
                </c:pt>
                <c:pt idx="11">
                  <c:v>XVIII. Příznaky, znaky a abnormální klinické a laboratorní nálezy</c:v>
                </c:pt>
                <c:pt idx="12">
                  <c:v>XV. Těhotenství, porod a šestinedělí</c:v>
                </c:pt>
                <c:pt idx="13">
                  <c:v>IV. Nemoci endokrinní, výživy a přeměny látek</c:v>
                </c:pt>
                <c:pt idx="14">
                  <c:v>VI. Nemoci nervové soustavy</c:v>
                </c:pt>
                <c:pt idx="15">
                  <c:v>III. Nemoci krve a krvetvorných orgánů, poruchy mechanismu imunity</c:v>
                </c:pt>
                <c:pt idx="16">
                  <c:v>VII. Nemoci oka a očních adnex</c:v>
                </c:pt>
                <c:pt idx="17">
                  <c:v>VIII. Nemoci ucha a bradavkového výběžku</c:v>
                </c:pt>
                <c:pt idx="18">
                  <c:v>XVII. Vrozené vady, deformace a chromozomální abnormality</c:v>
                </c:pt>
              </c:strCache>
            </c:strRef>
          </c:cat>
          <c:val>
            <c:numRef>
              <c:f>List1!$B$2:$B$20</c:f>
              <c:numCache>
                <c:formatCode>0.0</c:formatCode>
                <c:ptCount val="19"/>
                <c:pt idx="0">
                  <c:v>9.104878985785632</c:v>
                </c:pt>
                <c:pt idx="1">
                  <c:v>7.4081188372390834</c:v>
                </c:pt>
                <c:pt idx="2">
                  <c:v>4.1170444359072862</c:v>
                </c:pt>
                <c:pt idx="3">
                  <c:v>2.9325137661672431</c:v>
                </c:pt>
                <c:pt idx="4">
                  <c:v>2.4394928928159816</c:v>
                </c:pt>
                <c:pt idx="5">
                  <c:v>2.0361121782558587</c:v>
                </c:pt>
                <c:pt idx="6">
                  <c:v>1.9976949673453708</c:v>
                </c:pt>
                <c:pt idx="7">
                  <c:v>1.6967601485465489</c:v>
                </c:pt>
                <c:pt idx="8">
                  <c:v>1.2933794339864257</c:v>
                </c:pt>
                <c:pt idx="9">
                  <c:v>0.99884748367268539</c:v>
                </c:pt>
                <c:pt idx="10">
                  <c:v>0.95402740427711608</c:v>
                </c:pt>
                <c:pt idx="11">
                  <c:v>0.8771929824561403</c:v>
                </c:pt>
                <c:pt idx="12">
                  <c:v>0.85798437700089647</c:v>
                </c:pt>
                <c:pt idx="13">
                  <c:v>0.8259700345754899</c:v>
                </c:pt>
                <c:pt idx="14">
                  <c:v>0.80676142912024584</c:v>
                </c:pt>
                <c:pt idx="15">
                  <c:v>0.53784095274683064</c:v>
                </c:pt>
                <c:pt idx="16">
                  <c:v>0.18568318606735817</c:v>
                </c:pt>
                <c:pt idx="17">
                  <c:v>0.14086310667178897</c:v>
                </c:pt>
                <c:pt idx="18">
                  <c:v>7.6834421820975801E-2</c:v>
                </c:pt>
              </c:numCache>
            </c:numRef>
          </c:val>
          <c:extLst>
            <c:ext xmlns:c16="http://schemas.microsoft.com/office/drawing/2014/chart" uri="{C3380CC4-5D6E-409C-BE32-E72D297353CC}">
              <c16:uniqueId val="{00000001-4539-45CD-80B5-247577BA9EA5}"/>
            </c:ext>
          </c:extLst>
        </c:ser>
        <c:dLbls>
          <c:showLegendKey val="0"/>
          <c:showVal val="1"/>
          <c:showCatName val="0"/>
          <c:showSerName val="0"/>
          <c:showPercent val="0"/>
          <c:showBubbleSize val="0"/>
        </c:dLbls>
        <c:gapWidth val="80"/>
        <c:overlap val="-20"/>
        <c:axId val="470978072"/>
        <c:axId val="470981600"/>
      </c:barChart>
      <c:catAx>
        <c:axId val="470978072"/>
        <c:scaling>
          <c:orientation val="maxMin"/>
        </c:scaling>
        <c:delete val="0"/>
        <c:axPos val="l"/>
        <c:numFmt formatCode="General" sourceLinked="1"/>
        <c:majorTickMark val="out"/>
        <c:minorTickMark val="none"/>
        <c:tickLblPos val="none"/>
        <c:spPr>
          <a:noFill/>
          <a:ln w="9525" cap="flat" cmpd="sng" algn="ctr">
            <a:solidFill>
              <a:schemeClr val="tx1"/>
            </a:solidFill>
            <a:round/>
          </a:ln>
          <a:effectLst/>
        </c:spPr>
        <c:txPr>
          <a:bodyPr rot="-60000000" vert="horz"/>
          <a:lstStyle/>
          <a:p>
            <a:pPr>
              <a:defRPr/>
            </a:pPr>
            <a:endParaRPr lang="cs-CZ"/>
          </a:p>
        </c:txPr>
        <c:crossAx val="470981600"/>
        <c:crosses val="autoZero"/>
        <c:auto val="1"/>
        <c:lblAlgn val="ctr"/>
        <c:lblOffset val="100"/>
        <c:tickLblSkip val="1"/>
        <c:noMultiLvlLbl val="0"/>
      </c:catAx>
      <c:valAx>
        <c:axId val="470981600"/>
        <c:scaling>
          <c:orientation val="minMax"/>
        </c:scaling>
        <c:delete val="0"/>
        <c:axPos val="t"/>
        <c:title>
          <c:tx>
            <c:rich>
              <a:bodyPr/>
              <a:lstStyle/>
              <a:p>
                <a:pPr>
                  <a:defRPr sz="1200"/>
                </a:pPr>
                <a:r>
                  <a:rPr lang="cs-CZ" sz="1200" b="0" dirty="0"/>
                  <a:t>Počet hospitalizací /</a:t>
                </a:r>
                <a:r>
                  <a:rPr lang="cs-CZ" sz="1200" b="0" baseline="0" dirty="0"/>
                  <a:t> 100 osobo-roků</a:t>
                </a:r>
                <a:endParaRPr lang="cs-CZ" sz="1200" b="0" dirty="0"/>
              </a:p>
            </c:rich>
          </c:tx>
          <c:layout>
            <c:manualLayout>
              <c:xMode val="edge"/>
              <c:yMode val="edge"/>
              <c:x val="0.15229921584692682"/>
              <c:y val="1.4359148054017043E-2"/>
            </c:manualLayout>
          </c:layout>
          <c:overlay val="0"/>
        </c:title>
        <c:numFmt formatCode="#,##0" sourceLinked="0"/>
        <c:majorTickMark val="out"/>
        <c:minorTickMark val="none"/>
        <c:tickLblPos val="nextTo"/>
        <c:spPr>
          <a:noFill/>
          <a:ln>
            <a:solidFill>
              <a:schemeClr val="tx1"/>
            </a:solidFill>
          </a:ln>
          <a:effectLst/>
        </c:spPr>
        <c:txPr>
          <a:bodyPr rot="-60000000" vert="horz"/>
          <a:lstStyle/>
          <a:p>
            <a:pPr>
              <a:defRPr sz="1200"/>
            </a:pPr>
            <a:endParaRPr lang="cs-CZ"/>
          </a:p>
        </c:txPr>
        <c:crossAx val="4709780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cs-CZ"/>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89335705527753"/>
          <c:y val="0.10216858409583313"/>
          <c:w val="0.44195422975522886"/>
          <c:h val="0.62155491999871448"/>
        </c:manualLayout>
      </c:layout>
      <c:pieChart>
        <c:varyColors val="1"/>
        <c:ser>
          <c:idx val="0"/>
          <c:order val="0"/>
          <c:tx>
            <c:strRef>
              <c:f>Sheet1!$B$1</c:f>
              <c:strCache>
                <c:ptCount val="1"/>
                <c:pt idx="0">
                  <c:v>Podíl</c:v>
                </c:pt>
              </c:strCache>
            </c:strRef>
          </c:tx>
          <c:spPr>
            <a:solidFill>
              <a:srgbClr val="FF7C80"/>
            </a:solidFill>
          </c:spPr>
          <c:dPt>
            <c:idx val="0"/>
            <c:bubble3D val="0"/>
            <c:spPr>
              <a:solidFill>
                <a:srgbClr val="5F82C9"/>
              </a:solidFill>
              <a:ln w="19050">
                <a:solidFill>
                  <a:schemeClr val="lt1"/>
                </a:solidFill>
              </a:ln>
              <a:effectLst/>
            </c:spPr>
            <c:extLst>
              <c:ext xmlns:c16="http://schemas.microsoft.com/office/drawing/2014/chart" uri="{C3380CC4-5D6E-409C-BE32-E72D297353CC}">
                <c16:uniqueId val="{00000001-458A-4929-B7AE-DB647EA04978}"/>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458A-4929-B7AE-DB647EA04978}"/>
              </c:ext>
            </c:extLst>
          </c:dPt>
          <c:dLbls>
            <c:numFmt formatCode="0.0\ %"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Ano</c:v>
                </c:pt>
                <c:pt idx="1">
                  <c:v>Ne</c:v>
                </c:pt>
              </c:strCache>
            </c:strRef>
          </c:cat>
          <c:val>
            <c:numRef>
              <c:f>Sheet1!$B$2:$B$3</c:f>
              <c:numCache>
                <c:formatCode>###0.0</c:formatCode>
                <c:ptCount val="2"/>
                <c:pt idx="0">
                  <c:v>18.402777777777779</c:v>
                </c:pt>
                <c:pt idx="1">
                  <c:v>81.597222222222214</c:v>
                </c:pt>
              </c:numCache>
            </c:numRef>
          </c:val>
          <c:extLst>
            <c:ext xmlns:c16="http://schemas.microsoft.com/office/drawing/2014/chart" uri="{C3380CC4-5D6E-409C-BE32-E72D297353CC}">
              <c16:uniqueId val="{00000004-458A-4929-B7AE-DB647EA0497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9723096521101069"/>
          <c:y val="0.24690512999762104"/>
          <c:w val="0.12827897259672175"/>
          <c:h val="0.451745459833159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89335705527753"/>
          <c:y val="0.10216858409583313"/>
          <c:w val="0.44195422975522886"/>
          <c:h val="0.62155491999871448"/>
        </c:manualLayout>
      </c:layout>
      <c:pieChart>
        <c:varyColors val="1"/>
        <c:ser>
          <c:idx val="0"/>
          <c:order val="0"/>
          <c:tx>
            <c:strRef>
              <c:f>Sheet1!$B$1</c:f>
              <c:strCache>
                <c:ptCount val="1"/>
                <c:pt idx="0">
                  <c:v>Podíl</c:v>
                </c:pt>
              </c:strCache>
            </c:strRef>
          </c:tx>
          <c:spPr>
            <a:solidFill>
              <a:srgbClr val="FF7C80"/>
            </a:solidFill>
          </c:spPr>
          <c:dPt>
            <c:idx val="0"/>
            <c:bubble3D val="0"/>
            <c:spPr>
              <a:solidFill>
                <a:srgbClr val="5F82C9"/>
              </a:solidFill>
              <a:ln w="19050">
                <a:solidFill>
                  <a:schemeClr val="lt1"/>
                </a:solidFill>
              </a:ln>
              <a:effectLst/>
            </c:spPr>
            <c:extLst>
              <c:ext xmlns:c16="http://schemas.microsoft.com/office/drawing/2014/chart" uri="{C3380CC4-5D6E-409C-BE32-E72D297353CC}">
                <c16:uniqueId val="{00000001-04EB-4346-A574-6F5F4D7DB44C}"/>
              </c:ext>
            </c:extLst>
          </c:dPt>
          <c:dPt>
            <c:idx val="1"/>
            <c:bubble3D val="0"/>
            <c:explosion val="6"/>
            <c:spPr>
              <a:solidFill>
                <a:schemeClr val="bg1">
                  <a:lumMod val="65000"/>
                </a:schemeClr>
              </a:solidFill>
              <a:ln w="19050">
                <a:solidFill>
                  <a:schemeClr val="lt1"/>
                </a:solidFill>
              </a:ln>
              <a:effectLst/>
            </c:spPr>
            <c:extLst>
              <c:ext xmlns:c16="http://schemas.microsoft.com/office/drawing/2014/chart" uri="{C3380CC4-5D6E-409C-BE32-E72D297353CC}">
                <c16:uniqueId val="{00000003-04EB-4346-A574-6F5F4D7DB44C}"/>
              </c:ext>
            </c:extLst>
          </c:dPt>
          <c:dLbls>
            <c:numFmt formatCode="0.0\ %"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Ano</c:v>
                </c:pt>
                <c:pt idx="1">
                  <c:v>Ne</c:v>
                </c:pt>
              </c:strCache>
            </c:strRef>
          </c:cat>
          <c:val>
            <c:numRef>
              <c:f>Sheet1!$B$2:$B$3</c:f>
              <c:numCache>
                <c:formatCode>###0.0</c:formatCode>
                <c:ptCount val="2"/>
                <c:pt idx="0">
                  <c:v>44.820601851851855</c:v>
                </c:pt>
                <c:pt idx="1">
                  <c:v>55.179398148148152</c:v>
                </c:pt>
              </c:numCache>
            </c:numRef>
          </c:val>
          <c:extLst>
            <c:ext xmlns:c16="http://schemas.microsoft.com/office/drawing/2014/chart" uri="{C3380CC4-5D6E-409C-BE32-E72D297353CC}">
              <c16:uniqueId val="{00000004-04EB-4346-A574-6F5F4D7DB44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0898158611786"/>
          <c:y val="0.4115348148148148"/>
          <c:w val="0.14503349717587316"/>
          <c:h val="0.451745459833159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Kontakt se ZZS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Sheet1!$B$2:$B$10</c:f>
              <c:numCache>
                <c:formatCode>###0</c:formatCode>
                <c:ptCount val="9"/>
                <c:pt idx="0">
                  <c:v>108</c:v>
                </c:pt>
                <c:pt idx="1">
                  <c:v>143</c:v>
                </c:pt>
                <c:pt idx="2">
                  <c:v>146</c:v>
                </c:pt>
                <c:pt idx="3">
                  <c:v>153</c:v>
                </c:pt>
                <c:pt idx="4">
                  <c:v>220</c:v>
                </c:pt>
                <c:pt idx="5">
                  <c:v>223</c:v>
                </c:pt>
                <c:pt idx="6">
                  <c:v>242</c:v>
                </c:pt>
                <c:pt idx="7">
                  <c:v>238</c:v>
                </c:pt>
                <c:pt idx="8">
                  <c:v>285</c:v>
                </c:pt>
              </c:numCache>
            </c:numRef>
          </c:val>
          <c:smooth val="0"/>
          <c:extLst>
            <c:ext xmlns:c16="http://schemas.microsoft.com/office/drawing/2014/chart" uri="{C3380CC4-5D6E-409C-BE32-E72D297353CC}">
              <c16:uniqueId val="{00000000-074D-4B0E-8BFC-60D091E00F90}"/>
            </c:ext>
          </c:extLst>
        </c:ser>
        <c:ser>
          <c:idx val="1"/>
          <c:order val="1"/>
          <c:tx>
            <c:strRef>
              <c:f>Sheet1!$C$1</c:f>
              <c:strCache>
                <c:ptCount val="1"/>
                <c:pt idx="0">
                  <c:v>Prevalence léčených (NRHZS)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2010</c:v>
                </c:pt>
                <c:pt idx="1">
                  <c:v>2011</c:v>
                </c:pt>
                <c:pt idx="2">
                  <c:v>2012</c:v>
                </c:pt>
                <c:pt idx="3">
                  <c:v>2013</c:v>
                </c:pt>
                <c:pt idx="4">
                  <c:v>2014</c:v>
                </c:pt>
                <c:pt idx="5">
                  <c:v>2015</c:v>
                </c:pt>
                <c:pt idx="6">
                  <c:v>2016</c:v>
                </c:pt>
                <c:pt idx="7">
                  <c:v>2017</c:v>
                </c:pt>
                <c:pt idx="8">
                  <c:v>2018</c:v>
                </c:pt>
              </c:strCache>
            </c:strRef>
          </c:cat>
          <c:val>
            <c:numRef>
              <c:f>Sheet1!$C$2:$C$10</c:f>
              <c:numCache>
                <c:formatCode>General</c:formatCode>
                <c:ptCount val="9"/>
                <c:pt idx="0">
                  <c:v>1200</c:v>
                </c:pt>
                <c:pt idx="1">
                  <c:v>1229</c:v>
                </c:pt>
                <c:pt idx="2">
                  <c:v>1379</c:v>
                </c:pt>
                <c:pt idx="3">
                  <c:v>1479</c:v>
                </c:pt>
                <c:pt idx="4">
                  <c:v>1791</c:v>
                </c:pt>
                <c:pt idx="5">
                  <c:v>1829</c:v>
                </c:pt>
                <c:pt idx="6">
                  <c:v>2051</c:v>
                </c:pt>
                <c:pt idx="7">
                  <c:v>2162</c:v>
                </c:pt>
                <c:pt idx="8">
                  <c:v>2494</c:v>
                </c:pt>
              </c:numCache>
            </c:numRef>
          </c:val>
          <c:smooth val="0"/>
          <c:extLst>
            <c:ext xmlns:c16="http://schemas.microsoft.com/office/drawing/2014/chart" uri="{C3380CC4-5D6E-409C-BE32-E72D297353CC}">
              <c16:uniqueId val="{00000001-074D-4B0E-8BFC-60D091E00F90}"/>
            </c:ext>
          </c:extLst>
        </c:ser>
        <c:dLbls>
          <c:showLegendKey val="0"/>
          <c:showVal val="0"/>
          <c:showCatName val="0"/>
          <c:showSerName val="0"/>
          <c:showPercent val="0"/>
          <c:showBubbleSize val="0"/>
        </c:dLbls>
        <c:marker val="1"/>
        <c:smooth val="0"/>
        <c:axId val="517482376"/>
        <c:axId val="517485656"/>
      </c:lineChart>
      <c:catAx>
        <c:axId val="517482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517485656"/>
        <c:crosses val="autoZero"/>
        <c:auto val="1"/>
        <c:lblAlgn val="ctr"/>
        <c:lblOffset val="100"/>
        <c:noMultiLvlLbl val="0"/>
      </c:catAx>
      <c:valAx>
        <c:axId val="51748565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crossAx val="5174823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01434381692012"/>
          <c:y val="0.20021867935803458"/>
          <c:w val="0.50773207925063424"/>
          <c:h val="0.7325750710591159"/>
        </c:manualLayout>
      </c:layout>
      <c:barChart>
        <c:barDir val="bar"/>
        <c:grouping val="clustered"/>
        <c:varyColors val="0"/>
        <c:ser>
          <c:idx val="0"/>
          <c:order val="0"/>
          <c:tx>
            <c:strRef>
              <c:f>List1!$B$1</c:f>
              <c:strCache>
                <c:ptCount val="1"/>
                <c:pt idx="0">
                  <c:v>ZZS – osoby s HCV</c:v>
                </c:pt>
              </c:strCache>
            </c:strRef>
          </c:tx>
          <c:spPr>
            <a:solidFill>
              <a:srgbClr val="3D67BC"/>
            </a:solidFill>
            <a:ln w="3175">
              <a:solidFill>
                <a:sysClr val="windowText" lastClr="000000"/>
              </a:solidFill>
            </a:ln>
            <a:effectLst/>
          </c:spPr>
          <c:invertIfNegative val="0"/>
          <c:dPt>
            <c:idx val="7"/>
            <c:invertIfNegative val="0"/>
            <c:bubble3D val="0"/>
            <c:extLst>
              <c:ext xmlns:c16="http://schemas.microsoft.com/office/drawing/2014/chart" uri="{C3380CC4-5D6E-409C-BE32-E72D297353CC}">
                <c16:uniqueId val="{00000000-4539-45CD-80B5-247577BA9EA5}"/>
              </c:ext>
            </c:extLst>
          </c:dPt>
          <c:dLbls>
            <c:numFmt formatCode="0.0\ %" sourceLinked="0"/>
            <c:spPr>
              <a:noFill/>
              <a:ln>
                <a:noFill/>
              </a:ln>
              <a:effectLst/>
            </c:spPr>
            <c:txPr>
              <a:bodyPr rot="0" vert="horz"/>
              <a:lstStyle/>
              <a:p>
                <a:pPr>
                  <a:defRPr sz="1000"/>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List1!$A$2:$A$16</c:f>
              <c:strCache>
                <c:ptCount val="15"/>
                <c:pt idx="0">
                  <c:v>XVIII. Příznaky, znaky a abnormální klinické a laboratorní nálezy (R00–R99)</c:v>
                </c:pt>
                <c:pt idx="1">
                  <c:v>XIX. Poranění, otravy a některé jiné následky vnějších příčin (S00–T98)</c:v>
                </c:pt>
                <c:pt idx="2">
                  <c:v>V. Poruchy duševní a poruchy chování (F00–F99)</c:v>
                </c:pt>
                <c:pt idx="3">
                  <c:v>VI. Nemoci nervové soustavy (G00–G99)</c:v>
                </c:pt>
                <c:pt idx="4">
                  <c:v>IX. Nemoci oběhové soustavy (I00–I99)</c:v>
                </c:pt>
                <c:pt idx="5">
                  <c:v>XIII. Nemoci svalové a kosterní soustavy a pojivové tkáně (M00–M99)</c:v>
                </c:pt>
                <c:pt idx="6">
                  <c:v>XI. Nemoci trávicí soustavy (K00–K93)</c:v>
                </c:pt>
                <c:pt idx="7">
                  <c:v>X. Nemoci dýchací soustavy (J00–J99)</c:v>
                </c:pt>
                <c:pt idx="8">
                  <c:v>XIV. Nemoci močové a pohlavní soustavy (N00–N99)</c:v>
                </c:pt>
                <c:pt idx="9">
                  <c:v>IV. Nemoci endokrinní, výživy a přeměny látek (E00–E90)</c:v>
                </c:pt>
                <c:pt idx="10">
                  <c:v>I. Některé infekční nemoci</c:v>
                </c:pt>
                <c:pt idx="11">
                  <c:v>XV. Těhotenství, porod a šestinedělí (O00–O99)</c:v>
                </c:pt>
                <c:pt idx="12">
                  <c:v>XXI. Faktory ovlivňující zdravotní stav a kontakt se zdravotnickými službami (Z00–Z99)</c:v>
                </c:pt>
                <c:pt idx="13">
                  <c:v>II. Novotvary (C00–D48)</c:v>
                </c:pt>
                <c:pt idx="14">
                  <c:v>Ostatní kapitoly MKN-10</c:v>
                </c:pt>
              </c:strCache>
            </c:strRef>
          </c:cat>
          <c:val>
            <c:numRef>
              <c:f>List1!$B$2:$B$16</c:f>
              <c:numCache>
                <c:formatCode>0.0%</c:formatCode>
                <c:ptCount val="15"/>
                <c:pt idx="0">
                  <c:v>0.307938768244927</c:v>
                </c:pt>
                <c:pt idx="1">
                  <c:v>0.25631897472410109</c:v>
                </c:pt>
                <c:pt idx="2">
                  <c:v>0.14809540761836953</c:v>
                </c:pt>
                <c:pt idx="3">
                  <c:v>6.3011747953008193E-2</c:v>
                </c:pt>
                <c:pt idx="4">
                  <c:v>4.6279814880740476E-2</c:v>
                </c:pt>
                <c:pt idx="5">
                  <c:v>3.809184763260947E-2</c:v>
                </c:pt>
                <c:pt idx="6">
                  <c:v>3.6311854752580988E-2</c:v>
                </c:pt>
                <c:pt idx="7">
                  <c:v>1.9935920256318976E-2</c:v>
                </c:pt>
                <c:pt idx="8">
                  <c:v>1.9579921680313278E-2</c:v>
                </c:pt>
                <c:pt idx="9">
                  <c:v>1.5307938768244928E-2</c:v>
                </c:pt>
                <c:pt idx="10">
                  <c:v>1.3883944464222144E-2</c:v>
                </c:pt>
                <c:pt idx="11">
                  <c:v>1.1035955856176576E-2</c:v>
                </c:pt>
                <c:pt idx="12">
                  <c:v>1.067995728017088E-2</c:v>
                </c:pt>
                <c:pt idx="13">
                  <c:v>6.4079743681025279E-3</c:v>
                </c:pt>
                <c:pt idx="14">
                  <c:v>7.1199715201139199E-3</c:v>
                </c:pt>
              </c:numCache>
            </c:numRef>
          </c:val>
          <c:extLst>
            <c:ext xmlns:c16="http://schemas.microsoft.com/office/drawing/2014/chart" uri="{C3380CC4-5D6E-409C-BE32-E72D297353CC}">
              <c16:uniqueId val="{00000001-4539-45CD-80B5-247577BA9EA5}"/>
            </c:ext>
          </c:extLst>
        </c:ser>
        <c:ser>
          <c:idx val="1"/>
          <c:order val="1"/>
          <c:tx>
            <c:strRef>
              <c:f>List1!$C$1</c:f>
              <c:strCache>
                <c:ptCount val="1"/>
                <c:pt idx="0">
                  <c:v>ZZS – celá ČR</c:v>
                </c:pt>
              </c:strCache>
            </c:strRef>
          </c:tx>
          <c:spPr>
            <a:solidFill>
              <a:sysClr val="window" lastClr="FFFFFF">
                <a:lumMod val="65000"/>
              </a:sysClr>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List1!$A$2:$A$16</c:f>
              <c:strCache>
                <c:ptCount val="15"/>
                <c:pt idx="0">
                  <c:v>XVIII. Příznaky, znaky a abnormální klinické a laboratorní nálezy (R00–R99)</c:v>
                </c:pt>
                <c:pt idx="1">
                  <c:v>XIX. Poranění, otravy a některé jiné následky vnějších příčin (S00–T98)</c:v>
                </c:pt>
                <c:pt idx="2">
                  <c:v>V. Poruchy duševní a poruchy chování (F00–F99)</c:v>
                </c:pt>
                <c:pt idx="3">
                  <c:v>VI. Nemoci nervové soustavy (G00–G99)</c:v>
                </c:pt>
                <c:pt idx="4">
                  <c:v>IX. Nemoci oběhové soustavy (I00–I99)</c:v>
                </c:pt>
                <c:pt idx="5">
                  <c:v>XIII. Nemoci svalové a kosterní soustavy a pojivové tkáně (M00–M99)</c:v>
                </c:pt>
                <c:pt idx="6">
                  <c:v>XI. Nemoci trávicí soustavy (K00–K93)</c:v>
                </c:pt>
                <c:pt idx="7">
                  <c:v>X. Nemoci dýchací soustavy (J00–J99)</c:v>
                </c:pt>
                <c:pt idx="8">
                  <c:v>XIV. Nemoci močové a pohlavní soustavy (N00–N99)</c:v>
                </c:pt>
                <c:pt idx="9">
                  <c:v>IV. Nemoci endokrinní, výživy a přeměny látek (E00–E90)</c:v>
                </c:pt>
                <c:pt idx="10">
                  <c:v>I. Některé infekční nemoci</c:v>
                </c:pt>
                <c:pt idx="11">
                  <c:v>XV. Těhotenství, porod a šestinedělí (O00–O99)</c:v>
                </c:pt>
                <c:pt idx="12">
                  <c:v>XXI. Faktory ovlivňující zdravotní stav a kontakt se zdravotnickými službami (Z00–Z99)</c:v>
                </c:pt>
                <c:pt idx="13">
                  <c:v>II. Novotvary (C00–D48)</c:v>
                </c:pt>
                <c:pt idx="14">
                  <c:v>Ostatní kapitoly MKN-10</c:v>
                </c:pt>
              </c:strCache>
            </c:strRef>
          </c:cat>
          <c:val>
            <c:numRef>
              <c:f>List1!$C$2:$C$16</c:f>
              <c:numCache>
                <c:formatCode>0.0%</c:formatCode>
                <c:ptCount val="15"/>
                <c:pt idx="0">
                  <c:v>0.3359618347456208</c:v>
                </c:pt>
                <c:pt idx="1">
                  <c:v>0.23726350813879493</c:v>
                </c:pt>
                <c:pt idx="2">
                  <c:v>5.1405056812472788E-2</c:v>
                </c:pt>
                <c:pt idx="3">
                  <c:v>3.4990093403556952E-2</c:v>
                </c:pt>
                <c:pt idx="4">
                  <c:v>0.15822268437887263</c:v>
                </c:pt>
                <c:pt idx="5">
                  <c:v>3.4601391633452792E-2</c:v>
                </c:pt>
                <c:pt idx="6">
                  <c:v>2.6123087759989283E-2</c:v>
                </c:pt>
                <c:pt idx="7">
                  <c:v>3.7011839769568275E-2</c:v>
                </c:pt>
                <c:pt idx="8">
                  <c:v>1.6318147754295475E-2</c:v>
                </c:pt>
                <c:pt idx="9">
                  <c:v>2.216999991626754E-2</c:v>
                </c:pt>
                <c:pt idx="10">
                  <c:v>5.6583516846970558E-3</c:v>
                </c:pt>
                <c:pt idx="11">
                  <c:v>1.4593259118464682E-2</c:v>
                </c:pt>
                <c:pt idx="12">
                  <c:v>6.0385493770305125E-3</c:v>
                </c:pt>
                <c:pt idx="13">
                  <c:v>1.3308227551327996E-2</c:v>
                </c:pt>
                <c:pt idx="14">
                  <c:v>6.333967955588304E-3</c:v>
                </c:pt>
              </c:numCache>
            </c:numRef>
          </c:val>
          <c:extLst>
            <c:ext xmlns:c16="http://schemas.microsoft.com/office/drawing/2014/chart" uri="{C3380CC4-5D6E-409C-BE32-E72D297353CC}">
              <c16:uniqueId val="{00000002-4539-45CD-80B5-247577BA9EA5}"/>
            </c:ext>
          </c:extLst>
        </c:ser>
        <c:dLbls>
          <c:showLegendKey val="0"/>
          <c:showVal val="1"/>
          <c:showCatName val="0"/>
          <c:showSerName val="0"/>
          <c:showPercent val="0"/>
          <c:showBubbleSize val="0"/>
        </c:dLbls>
        <c:gapWidth val="80"/>
        <c:overlap val="-20"/>
        <c:axId val="470978072"/>
        <c:axId val="470981600"/>
      </c:barChart>
      <c:catAx>
        <c:axId val="470978072"/>
        <c:scaling>
          <c:orientation val="maxMin"/>
        </c:scaling>
        <c:delete val="0"/>
        <c:axPos val="l"/>
        <c:numFmt formatCode="General" sourceLinked="1"/>
        <c:majorTickMark val="out"/>
        <c:minorTickMark val="none"/>
        <c:tickLblPos val="none"/>
        <c:spPr>
          <a:noFill/>
          <a:ln w="9525" cap="flat" cmpd="sng" algn="ctr">
            <a:solidFill>
              <a:schemeClr val="tx1"/>
            </a:solidFill>
            <a:round/>
          </a:ln>
          <a:effectLst/>
        </c:spPr>
        <c:txPr>
          <a:bodyPr rot="-60000000" vert="horz"/>
          <a:lstStyle/>
          <a:p>
            <a:pPr>
              <a:defRPr/>
            </a:pPr>
            <a:endParaRPr lang="cs-CZ"/>
          </a:p>
        </c:txPr>
        <c:crossAx val="470981600"/>
        <c:crosses val="autoZero"/>
        <c:auto val="1"/>
        <c:lblAlgn val="ctr"/>
        <c:lblOffset val="100"/>
        <c:tickLblSkip val="1"/>
        <c:noMultiLvlLbl val="0"/>
      </c:catAx>
      <c:valAx>
        <c:axId val="470981600"/>
        <c:scaling>
          <c:orientation val="minMax"/>
          <c:max val="0.5"/>
        </c:scaling>
        <c:delete val="0"/>
        <c:axPos val="t"/>
        <c:title>
          <c:tx>
            <c:rich>
              <a:bodyPr/>
              <a:lstStyle/>
              <a:p>
                <a:pPr>
                  <a:defRPr sz="1200"/>
                </a:pPr>
                <a:r>
                  <a:rPr lang="cs-CZ" sz="1200" b="0" dirty="0"/>
                  <a:t>Podíl zásahů ZZS pro danou</a:t>
                </a:r>
                <a:r>
                  <a:rPr lang="cs-CZ" sz="1200" b="0" baseline="0" dirty="0"/>
                  <a:t> příčinu</a:t>
                </a:r>
                <a:endParaRPr lang="cs-CZ" sz="1200" b="0" dirty="0"/>
              </a:p>
            </c:rich>
          </c:tx>
          <c:layout>
            <c:manualLayout>
              <c:xMode val="edge"/>
              <c:yMode val="edge"/>
              <c:x val="0.46531759551404078"/>
              <c:y val="9.0081962922582109E-2"/>
            </c:manualLayout>
          </c:layout>
          <c:overlay val="0"/>
        </c:title>
        <c:numFmt formatCode="0\ %" sourceLinked="0"/>
        <c:majorTickMark val="out"/>
        <c:minorTickMark val="none"/>
        <c:tickLblPos val="nextTo"/>
        <c:spPr>
          <a:noFill/>
          <a:ln>
            <a:solidFill>
              <a:schemeClr val="tx1"/>
            </a:solidFill>
          </a:ln>
          <a:effectLst/>
        </c:spPr>
        <c:txPr>
          <a:bodyPr rot="-60000000" vert="horz"/>
          <a:lstStyle/>
          <a:p>
            <a:pPr>
              <a:defRPr sz="1200"/>
            </a:pPr>
            <a:endParaRPr lang="cs-CZ"/>
          </a:p>
        </c:txPr>
        <c:crossAx val="470978072"/>
        <c:crosses val="autoZero"/>
        <c:crossBetween val="between"/>
        <c:majorUnit val="0.25"/>
      </c:valAx>
      <c:spPr>
        <a:noFill/>
        <a:ln>
          <a:noFill/>
        </a:ln>
        <a:effectLst/>
      </c:spPr>
    </c:plotArea>
    <c:legend>
      <c:legendPos val="t"/>
      <c:layout>
        <c:manualLayout>
          <c:xMode val="edge"/>
          <c:yMode val="edge"/>
          <c:x val="6.1130790447734744E-3"/>
          <c:y val="4.2011811176075803E-2"/>
          <c:w val="0.32758430434486335"/>
          <c:h val="7.8880824030833824E-2"/>
        </c:manualLayout>
      </c:layout>
      <c:overlay val="0"/>
    </c:legend>
    <c:plotVisOnly val="1"/>
    <c:dispBlanksAs val="gap"/>
    <c:showDLblsOverMax val="0"/>
  </c:chart>
  <c:spPr>
    <a:noFill/>
    <a:ln>
      <a:noFill/>
    </a:ln>
    <a:effectLst/>
  </c:spPr>
  <c:txPr>
    <a:bodyPr/>
    <a:lstStyle/>
    <a:p>
      <a:pPr>
        <a:defRPr sz="1400"/>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5F82C9"/>
            </a:solidFill>
            <a:ln>
              <a:noFill/>
            </a:ln>
            <a:effectLst/>
          </c:spPr>
          <c:invertIfNegative val="0"/>
          <c:cat>
            <c:strRef>
              <c:f>Sheet1!$A$2:$A$10</c:f>
              <c:strCache>
                <c:ptCount val="9"/>
                <c:pt idx="0">
                  <c:v>0-9</c:v>
                </c:pt>
                <c:pt idx="1">
                  <c:v>10-19</c:v>
                </c:pt>
                <c:pt idx="2">
                  <c:v>20-29</c:v>
                </c:pt>
                <c:pt idx="3">
                  <c:v>30-39</c:v>
                </c:pt>
                <c:pt idx="4">
                  <c:v>40-49</c:v>
                </c:pt>
                <c:pt idx="5">
                  <c:v>50-59</c:v>
                </c:pt>
                <c:pt idx="6">
                  <c:v>60-69</c:v>
                </c:pt>
                <c:pt idx="7">
                  <c:v>70-79</c:v>
                </c:pt>
                <c:pt idx="8">
                  <c:v>80+</c:v>
                </c:pt>
              </c:strCache>
            </c:strRef>
          </c:cat>
          <c:val>
            <c:numRef>
              <c:f>Sheet1!$B$2:$B$10</c:f>
              <c:numCache>
                <c:formatCode>General</c:formatCode>
                <c:ptCount val="9"/>
                <c:pt idx="0">
                  <c:v>3.4965034965034965E-3</c:v>
                </c:pt>
                <c:pt idx="1">
                  <c:v>2.972027972027972E-2</c:v>
                </c:pt>
                <c:pt idx="2">
                  <c:v>0.25699300699300698</c:v>
                </c:pt>
                <c:pt idx="3">
                  <c:v>0.36188811188811187</c:v>
                </c:pt>
                <c:pt idx="4">
                  <c:v>0.20104895104895104</c:v>
                </c:pt>
                <c:pt idx="5">
                  <c:v>0.10314685314685315</c:v>
                </c:pt>
                <c:pt idx="6">
                  <c:v>2.972027972027972E-2</c:v>
                </c:pt>
                <c:pt idx="7">
                  <c:v>1.3986013986013986E-2</c:v>
                </c:pt>
                <c:pt idx="8">
                  <c:v>0</c:v>
                </c:pt>
              </c:numCache>
            </c:numRef>
          </c:val>
          <c:extLst>
            <c:ext xmlns:c16="http://schemas.microsoft.com/office/drawing/2014/chart" uri="{C3380CC4-5D6E-409C-BE32-E72D297353CC}">
              <c16:uniqueId val="{00000000-1472-40B8-9C05-1E89C47FAE38}"/>
            </c:ext>
          </c:extLst>
        </c:ser>
        <c:dLbls>
          <c:showLegendKey val="0"/>
          <c:showVal val="0"/>
          <c:showCatName val="0"/>
          <c:showSerName val="0"/>
          <c:showPercent val="0"/>
          <c:showBubbleSize val="0"/>
        </c:dLbls>
        <c:gapWidth val="10"/>
        <c:axId val="265013880"/>
        <c:axId val="384003280"/>
      </c:barChart>
      <c:catAx>
        <c:axId val="26501388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cs-CZ" sz="1000" b="1" dirty="0"/>
                  <a:t>Věk</a:t>
                </a:r>
              </a:p>
            </c:rich>
          </c:tx>
          <c:layout>
            <c:manualLayout>
              <c:xMode val="edge"/>
              <c:yMode val="edge"/>
              <c:x val="0.53492427931080799"/>
              <c:y val="0.88821473910755122"/>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cs-CZ"/>
          </a:p>
        </c:txPr>
        <c:crossAx val="384003280"/>
        <c:crosses val="autoZero"/>
        <c:auto val="1"/>
        <c:lblAlgn val="ctr"/>
        <c:lblOffset val="100"/>
        <c:tickLblSkip val="1"/>
        <c:noMultiLvlLbl val="0"/>
      </c:catAx>
      <c:valAx>
        <c:axId val="3840032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cs-CZ" sz="1000" b="1" dirty="0"/>
                  <a:t>Podíl pacientů</a:t>
                </a:r>
              </a:p>
            </c:rich>
          </c:tx>
          <c:layout>
            <c:manualLayout>
              <c:xMode val="edge"/>
              <c:yMode val="edge"/>
              <c:x val="1.8919930209790246E-2"/>
              <c:y val="0.2183432560731113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cs-CZ"/>
            </a:p>
          </c:txPr>
        </c:title>
        <c:numFmt formatCode="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cs-CZ"/>
          </a:p>
        </c:txPr>
        <c:crossAx val="2650138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FF7C80"/>
            </a:solidFill>
            <a:ln>
              <a:noFill/>
            </a:ln>
            <a:effectLst/>
          </c:spPr>
          <c:invertIfNegative val="0"/>
          <c:cat>
            <c:strRef>
              <c:f>Sheet1!$A$2:$A$10</c:f>
              <c:strCache>
                <c:ptCount val="9"/>
                <c:pt idx="0">
                  <c:v>0-9</c:v>
                </c:pt>
                <c:pt idx="1">
                  <c:v>10-19</c:v>
                </c:pt>
                <c:pt idx="2">
                  <c:v>20-29</c:v>
                </c:pt>
                <c:pt idx="3">
                  <c:v>30-39</c:v>
                </c:pt>
                <c:pt idx="4">
                  <c:v>40-49</c:v>
                </c:pt>
                <c:pt idx="5">
                  <c:v>50-59</c:v>
                </c:pt>
                <c:pt idx="6">
                  <c:v>60-69</c:v>
                </c:pt>
                <c:pt idx="7">
                  <c:v>70-79</c:v>
                </c:pt>
                <c:pt idx="8">
                  <c:v>80+</c:v>
                </c:pt>
              </c:strCache>
            </c:strRef>
          </c:cat>
          <c:val>
            <c:numRef>
              <c:f>Sheet1!$B$2:$B$10</c:f>
              <c:numCache>
                <c:formatCode>General</c:formatCode>
                <c:ptCount val="9"/>
                <c:pt idx="0">
                  <c:v>9.8684210526315784E-3</c:v>
                </c:pt>
                <c:pt idx="1">
                  <c:v>3.9473684210526314E-2</c:v>
                </c:pt>
                <c:pt idx="2">
                  <c:v>0.29934210526315791</c:v>
                </c:pt>
                <c:pt idx="3">
                  <c:v>0.30592105263157893</c:v>
                </c:pt>
                <c:pt idx="4">
                  <c:v>0.16118421052631579</c:v>
                </c:pt>
                <c:pt idx="5">
                  <c:v>6.5789473684210523E-2</c:v>
                </c:pt>
                <c:pt idx="6">
                  <c:v>5.921052631578947E-2</c:v>
                </c:pt>
                <c:pt idx="7">
                  <c:v>3.6184210526315791E-2</c:v>
                </c:pt>
                <c:pt idx="8">
                  <c:v>2.3026315789473683E-2</c:v>
                </c:pt>
              </c:numCache>
            </c:numRef>
          </c:val>
          <c:extLst>
            <c:ext xmlns:c16="http://schemas.microsoft.com/office/drawing/2014/chart" uri="{C3380CC4-5D6E-409C-BE32-E72D297353CC}">
              <c16:uniqueId val="{00000000-8926-40F6-BF68-BBC112FDC8CA}"/>
            </c:ext>
          </c:extLst>
        </c:ser>
        <c:dLbls>
          <c:showLegendKey val="0"/>
          <c:showVal val="0"/>
          <c:showCatName val="0"/>
          <c:showSerName val="0"/>
          <c:showPercent val="0"/>
          <c:showBubbleSize val="0"/>
        </c:dLbls>
        <c:gapWidth val="10"/>
        <c:axId val="384003672"/>
        <c:axId val="384006808"/>
      </c:barChart>
      <c:catAx>
        <c:axId val="384003672"/>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cs-CZ" sz="1000" b="1" dirty="0"/>
                  <a:t>Věk</a:t>
                </a:r>
              </a:p>
            </c:rich>
          </c:tx>
          <c:layout>
            <c:manualLayout>
              <c:xMode val="edge"/>
              <c:yMode val="edge"/>
              <c:x val="0.5443842444157031"/>
              <c:y val="0.88325239237861686"/>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cs-CZ"/>
          </a:p>
        </c:txPr>
        <c:crossAx val="384006808"/>
        <c:crosses val="autoZero"/>
        <c:auto val="1"/>
        <c:lblAlgn val="ctr"/>
        <c:lblOffset val="100"/>
        <c:tickLblSkip val="1"/>
        <c:noMultiLvlLbl val="0"/>
      </c:catAx>
      <c:valAx>
        <c:axId val="384006808"/>
        <c:scaling>
          <c:orientation val="minMax"/>
          <c:max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cs-CZ" sz="1000" b="1" dirty="0"/>
                  <a:t>Podíl pacientů </a:t>
                </a:r>
              </a:p>
            </c:rich>
          </c:tx>
          <c:layout>
            <c:manualLayout>
              <c:xMode val="edge"/>
              <c:yMode val="edge"/>
              <c:x val="3.468653871794878E-2"/>
              <c:y val="0.1890779139232117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cs-CZ"/>
            </a:p>
          </c:txPr>
        </c:title>
        <c:numFmt formatCode="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cs-CZ"/>
          </a:p>
        </c:txPr>
        <c:crossAx val="3840036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89335705527753"/>
          <c:y val="0.10216858409583313"/>
          <c:w val="0.44195422975522886"/>
          <c:h val="0.62155491999871448"/>
        </c:manualLayout>
      </c:layout>
      <c:pieChart>
        <c:varyColors val="1"/>
        <c:ser>
          <c:idx val="0"/>
          <c:order val="0"/>
          <c:tx>
            <c:strRef>
              <c:f>Sheet1!$B$1</c:f>
              <c:strCache>
                <c:ptCount val="1"/>
                <c:pt idx="0">
                  <c:v>Podíl</c:v>
                </c:pt>
              </c:strCache>
            </c:strRef>
          </c:tx>
          <c:spPr>
            <a:solidFill>
              <a:srgbClr val="FF7C80"/>
            </a:solidFill>
          </c:spPr>
          <c:dPt>
            <c:idx val="0"/>
            <c:bubble3D val="0"/>
            <c:spPr>
              <a:solidFill>
                <a:srgbClr val="5F82C9"/>
              </a:solidFill>
              <a:ln w="19050">
                <a:solidFill>
                  <a:schemeClr val="lt1"/>
                </a:solidFill>
              </a:ln>
              <a:effectLst/>
            </c:spPr>
            <c:extLst>
              <c:ext xmlns:c16="http://schemas.microsoft.com/office/drawing/2014/chart" uri="{C3380CC4-5D6E-409C-BE32-E72D297353CC}">
                <c16:uniqueId val="{00000001-EF00-4FF7-8045-1F7DA1145009}"/>
              </c:ext>
            </c:extLst>
          </c:dPt>
          <c:dPt>
            <c:idx val="1"/>
            <c:bubble3D val="0"/>
            <c:spPr>
              <a:solidFill>
                <a:srgbClr val="FF7C80"/>
              </a:solidFill>
              <a:ln w="19050">
                <a:solidFill>
                  <a:schemeClr val="lt1"/>
                </a:solidFill>
              </a:ln>
              <a:effectLst/>
            </c:spPr>
            <c:extLst>
              <c:ext xmlns:c16="http://schemas.microsoft.com/office/drawing/2014/chart" uri="{C3380CC4-5D6E-409C-BE32-E72D297353CC}">
                <c16:uniqueId val="{00000003-EF00-4FF7-8045-1F7DA1145009}"/>
              </c:ext>
            </c:extLst>
          </c:dPt>
          <c:dLbls>
            <c:numFmt formatCode="0.0\ %"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Muži</c:v>
                </c:pt>
                <c:pt idx="1">
                  <c:v>Ženy</c:v>
                </c:pt>
              </c:strCache>
            </c:strRef>
          </c:cat>
          <c:val>
            <c:numRef>
              <c:f>Sheet1!$B$2:$B$3</c:f>
              <c:numCache>
                <c:formatCode>###0</c:formatCode>
                <c:ptCount val="2"/>
                <c:pt idx="0">
                  <c:v>1822</c:v>
                </c:pt>
                <c:pt idx="1">
                  <c:v>672</c:v>
                </c:pt>
              </c:numCache>
            </c:numRef>
          </c:val>
          <c:extLst>
            <c:ext xmlns:c16="http://schemas.microsoft.com/office/drawing/2014/chart" uri="{C3380CC4-5D6E-409C-BE32-E72D297353CC}">
              <c16:uniqueId val="{00000004-EF00-4FF7-8045-1F7DA114500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9723096521101069"/>
          <c:y val="0.24690512999762104"/>
          <c:w val="0.21205159549247879"/>
          <c:h val="0.274026576912850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5F82C9"/>
            </a:solidFill>
            <a:ln>
              <a:noFill/>
            </a:ln>
            <a:effectLst/>
          </c:spPr>
          <c:invertIfNegative val="0"/>
          <c:cat>
            <c:strRef>
              <c:f>Sheet1!$A$2:$A$10</c:f>
              <c:strCache>
                <c:ptCount val="9"/>
                <c:pt idx="0">
                  <c:v>0-10</c:v>
                </c:pt>
                <c:pt idx="1">
                  <c:v>11-20</c:v>
                </c:pt>
                <c:pt idx="2">
                  <c:v>21-30</c:v>
                </c:pt>
                <c:pt idx="3">
                  <c:v>31-40</c:v>
                </c:pt>
                <c:pt idx="4">
                  <c:v>41-50</c:v>
                </c:pt>
                <c:pt idx="5">
                  <c:v>51-60</c:v>
                </c:pt>
                <c:pt idx="6">
                  <c:v>61-70</c:v>
                </c:pt>
                <c:pt idx="7">
                  <c:v>71-80</c:v>
                </c:pt>
                <c:pt idx="8">
                  <c:v>81+</c:v>
                </c:pt>
              </c:strCache>
            </c:strRef>
          </c:cat>
          <c:val>
            <c:numRef>
              <c:f>Sheet1!$B$2:$B$10</c:f>
              <c:numCache>
                <c:formatCode>0.00%</c:formatCode>
                <c:ptCount val="9"/>
                <c:pt idx="0">
                  <c:v>1E-3</c:v>
                </c:pt>
                <c:pt idx="1">
                  <c:v>1.4E-2</c:v>
                </c:pt>
                <c:pt idx="2">
                  <c:v>0.221</c:v>
                </c:pt>
                <c:pt idx="3">
                  <c:v>0.375</c:v>
                </c:pt>
                <c:pt idx="4">
                  <c:v>0.223</c:v>
                </c:pt>
                <c:pt idx="5">
                  <c:v>0.105</c:v>
                </c:pt>
                <c:pt idx="6">
                  <c:v>4.2999999999999997E-2</c:v>
                </c:pt>
                <c:pt idx="7">
                  <c:v>1.4E-2</c:v>
                </c:pt>
                <c:pt idx="8">
                  <c:v>4.0000000000000001E-3</c:v>
                </c:pt>
              </c:numCache>
            </c:numRef>
          </c:val>
          <c:extLst>
            <c:ext xmlns:c16="http://schemas.microsoft.com/office/drawing/2014/chart" uri="{C3380CC4-5D6E-409C-BE32-E72D297353CC}">
              <c16:uniqueId val="{00000000-1472-40B8-9C05-1E89C47FAE38}"/>
            </c:ext>
          </c:extLst>
        </c:ser>
        <c:dLbls>
          <c:showLegendKey val="0"/>
          <c:showVal val="0"/>
          <c:showCatName val="0"/>
          <c:showSerName val="0"/>
          <c:showPercent val="0"/>
          <c:showBubbleSize val="0"/>
        </c:dLbls>
        <c:gapWidth val="10"/>
        <c:axId val="265013880"/>
        <c:axId val="384003280"/>
      </c:barChart>
      <c:catAx>
        <c:axId val="26501388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cs-CZ" sz="1000" b="1" dirty="0"/>
                  <a:t>Věk</a:t>
                </a:r>
              </a:p>
            </c:rich>
          </c:tx>
          <c:layout>
            <c:manualLayout>
              <c:xMode val="edge"/>
              <c:yMode val="edge"/>
              <c:x val="0.53492427931080799"/>
              <c:y val="0.88821473910755122"/>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cs-CZ"/>
          </a:p>
        </c:txPr>
        <c:crossAx val="384003280"/>
        <c:crosses val="autoZero"/>
        <c:auto val="1"/>
        <c:lblAlgn val="ctr"/>
        <c:lblOffset val="100"/>
        <c:tickLblSkip val="1"/>
        <c:noMultiLvlLbl val="0"/>
      </c:catAx>
      <c:valAx>
        <c:axId val="3840032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cs-CZ" sz="1000" b="1" dirty="0"/>
                  <a:t>Podíl pacientů</a:t>
                </a:r>
              </a:p>
            </c:rich>
          </c:tx>
          <c:layout>
            <c:manualLayout>
              <c:xMode val="edge"/>
              <c:yMode val="edge"/>
              <c:x val="1.8919930209790246E-2"/>
              <c:y val="0.2183432560731113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cs-CZ"/>
            </a:p>
          </c:txPr>
        </c:title>
        <c:numFmt formatCode="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cs-CZ"/>
          </a:p>
        </c:txPr>
        <c:crossAx val="2650138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FF7C80"/>
            </a:solidFill>
            <a:ln>
              <a:noFill/>
            </a:ln>
            <a:effectLst/>
          </c:spPr>
          <c:invertIfNegative val="0"/>
          <c:cat>
            <c:strRef>
              <c:f>Sheet1!$A$2:$A$10</c:f>
              <c:strCache>
                <c:ptCount val="9"/>
                <c:pt idx="0">
                  <c:v>0-10</c:v>
                </c:pt>
                <c:pt idx="1">
                  <c:v>11-20</c:v>
                </c:pt>
                <c:pt idx="2">
                  <c:v>21-30</c:v>
                </c:pt>
                <c:pt idx="3">
                  <c:v>31-40</c:v>
                </c:pt>
                <c:pt idx="4">
                  <c:v>41-50</c:v>
                </c:pt>
                <c:pt idx="5">
                  <c:v>51-60</c:v>
                </c:pt>
                <c:pt idx="6">
                  <c:v>61-70</c:v>
                </c:pt>
                <c:pt idx="7">
                  <c:v>71-80</c:v>
                </c:pt>
                <c:pt idx="8">
                  <c:v>81+</c:v>
                </c:pt>
              </c:strCache>
            </c:strRef>
          </c:cat>
          <c:val>
            <c:numRef>
              <c:f>Sheet1!$B$2:$B$10</c:f>
              <c:numCache>
                <c:formatCode>0.00%</c:formatCode>
                <c:ptCount val="9"/>
                <c:pt idx="0">
                  <c:v>3.0000000000000001E-3</c:v>
                </c:pt>
                <c:pt idx="1">
                  <c:v>1.6E-2</c:v>
                </c:pt>
                <c:pt idx="2">
                  <c:v>0.20200000000000001</c:v>
                </c:pt>
                <c:pt idx="3">
                  <c:v>0.27800000000000002</c:v>
                </c:pt>
                <c:pt idx="4">
                  <c:v>0.182</c:v>
                </c:pt>
                <c:pt idx="5">
                  <c:v>0.115</c:v>
                </c:pt>
                <c:pt idx="6">
                  <c:v>0.122</c:v>
                </c:pt>
                <c:pt idx="7">
                  <c:v>6.8000000000000005E-2</c:v>
                </c:pt>
                <c:pt idx="8">
                  <c:v>1.2999999999999999E-2</c:v>
                </c:pt>
              </c:numCache>
            </c:numRef>
          </c:val>
          <c:extLst>
            <c:ext xmlns:c16="http://schemas.microsoft.com/office/drawing/2014/chart" uri="{C3380CC4-5D6E-409C-BE32-E72D297353CC}">
              <c16:uniqueId val="{00000000-8926-40F6-BF68-BBC112FDC8CA}"/>
            </c:ext>
          </c:extLst>
        </c:ser>
        <c:dLbls>
          <c:showLegendKey val="0"/>
          <c:showVal val="0"/>
          <c:showCatName val="0"/>
          <c:showSerName val="0"/>
          <c:showPercent val="0"/>
          <c:showBubbleSize val="0"/>
        </c:dLbls>
        <c:gapWidth val="10"/>
        <c:axId val="384003672"/>
        <c:axId val="384006808"/>
      </c:barChart>
      <c:catAx>
        <c:axId val="384003672"/>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cs-CZ" sz="1000" b="1" dirty="0"/>
                  <a:t>Věk</a:t>
                </a:r>
              </a:p>
            </c:rich>
          </c:tx>
          <c:layout>
            <c:manualLayout>
              <c:xMode val="edge"/>
              <c:yMode val="edge"/>
              <c:x val="0.5443842444157031"/>
              <c:y val="0.88325239237861686"/>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cs-CZ"/>
          </a:p>
        </c:txPr>
        <c:crossAx val="384006808"/>
        <c:crosses val="autoZero"/>
        <c:auto val="1"/>
        <c:lblAlgn val="ctr"/>
        <c:lblOffset val="100"/>
        <c:tickLblSkip val="1"/>
        <c:noMultiLvlLbl val="0"/>
      </c:catAx>
      <c:valAx>
        <c:axId val="384006808"/>
        <c:scaling>
          <c:orientation val="minMax"/>
          <c:max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cs-CZ" sz="1000" b="1" dirty="0"/>
                  <a:t>Podíl pacientů </a:t>
                </a:r>
              </a:p>
            </c:rich>
          </c:tx>
          <c:layout>
            <c:manualLayout>
              <c:xMode val="edge"/>
              <c:yMode val="edge"/>
              <c:x val="3.468653871794878E-2"/>
              <c:y val="0.1890779139232117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cs-CZ"/>
            </a:p>
          </c:txPr>
        </c:title>
        <c:numFmt formatCode="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cs-CZ"/>
          </a:p>
        </c:txPr>
        <c:crossAx val="3840036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5F82C9"/>
            </a:solidFill>
            <a:ln>
              <a:noFill/>
            </a:ln>
            <a:effectLst/>
          </c:spPr>
          <c:invertIfNegative val="0"/>
          <c:cat>
            <c:strRef>
              <c:f>Sheet1!$A$2:$A$10</c:f>
              <c:strCache>
                <c:ptCount val="9"/>
                <c:pt idx="0">
                  <c:v>0-10</c:v>
                </c:pt>
                <c:pt idx="1">
                  <c:v>11-20</c:v>
                </c:pt>
                <c:pt idx="2">
                  <c:v>21-30</c:v>
                </c:pt>
                <c:pt idx="3">
                  <c:v>31-40</c:v>
                </c:pt>
                <c:pt idx="4">
                  <c:v>41-50</c:v>
                </c:pt>
                <c:pt idx="5">
                  <c:v>51-60</c:v>
                </c:pt>
                <c:pt idx="6">
                  <c:v>61-70</c:v>
                </c:pt>
                <c:pt idx="7">
                  <c:v>71-80</c:v>
                </c:pt>
                <c:pt idx="8">
                  <c:v>81+</c:v>
                </c:pt>
              </c:strCache>
            </c:strRef>
          </c:cat>
          <c:val>
            <c:numRef>
              <c:f>Sheet1!$B$2:$B$10</c:f>
              <c:numCache>
                <c:formatCode>General</c:formatCode>
                <c:ptCount val="9"/>
                <c:pt idx="0">
                  <c:v>0.15461040497103373</c:v>
                </c:pt>
                <c:pt idx="1">
                  <c:v>5.1060386762791117</c:v>
                </c:pt>
                <c:pt idx="2">
                  <c:v>64.585920910292884</c:v>
                </c:pt>
                <c:pt idx="3">
                  <c:v>85.48984808054044</c:v>
                </c:pt>
                <c:pt idx="4">
                  <c:v>47.265674900416911</c:v>
                </c:pt>
                <c:pt idx="5">
                  <c:v>28.932686816541011</c:v>
                </c:pt>
                <c:pt idx="6">
                  <c:v>12.169967640368094</c:v>
                </c:pt>
                <c:pt idx="7">
                  <c:v>6.6241660174983963</c:v>
                </c:pt>
                <c:pt idx="8">
                  <c:v>5.6195560550716497</c:v>
                </c:pt>
              </c:numCache>
            </c:numRef>
          </c:val>
          <c:extLst>
            <c:ext xmlns:c16="http://schemas.microsoft.com/office/drawing/2014/chart" uri="{C3380CC4-5D6E-409C-BE32-E72D297353CC}">
              <c16:uniqueId val="{00000000-1472-40B8-9C05-1E89C47FAE38}"/>
            </c:ext>
          </c:extLst>
        </c:ser>
        <c:dLbls>
          <c:showLegendKey val="0"/>
          <c:showVal val="0"/>
          <c:showCatName val="0"/>
          <c:showSerName val="0"/>
          <c:showPercent val="0"/>
          <c:showBubbleSize val="0"/>
        </c:dLbls>
        <c:gapWidth val="10"/>
        <c:axId val="265013880"/>
        <c:axId val="384003280"/>
      </c:barChart>
      <c:catAx>
        <c:axId val="26501388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cs-CZ" sz="1000" b="1" dirty="0"/>
                  <a:t>Věk</a:t>
                </a:r>
              </a:p>
            </c:rich>
          </c:tx>
          <c:layout>
            <c:manualLayout>
              <c:xMode val="edge"/>
              <c:yMode val="edge"/>
              <c:x val="0.53492427931080799"/>
              <c:y val="0.88821473910755122"/>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cs-CZ"/>
          </a:p>
        </c:txPr>
        <c:crossAx val="384003280"/>
        <c:crosses val="autoZero"/>
        <c:auto val="1"/>
        <c:lblAlgn val="ctr"/>
        <c:lblOffset val="100"/>
        <c:tickLblSkip val="1"/>
        <c:noMultiLvlLbl val="0"/>
      </c:catAx>
      <c:valAx>
        <c:axId val="3840032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cs-CZ" sz="1000" b="1" i="0" baseline="0" dirty="0">
                    <a:effectLst/>
                  </a:rPr>
                  <a:t>Počet pacientů na 100 000 obyvatel dané věkové kategorie</a:t>
                </a:r>
                <a:endParaRPr lang="cs-CZ" sz="1000" dirty="0">
                  <a:effectLst/>
                </a:endParaRPr>
              </a:p>
            </c:rich>
          </c:tx>
          <c:layout>
            <c:manualLayout>
              <c:xMode val="edge"/>
              <c:yMode val="edge"/>
              <c:x val="1.8919930209790246E-2"/>
              <c:y val="5.4585814018277848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cs-CZ"/>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cs-CZ"/>
          </a:p>
        </c:txPr>
        <c:crossAx val="2650138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0.13776</cdr:x>
      <cdr:y>0.21205</cdr:y>
    </cdr:from>
    <cdr:to>
      <cdr:x>0.17349</cdr:x>
      <cdr:y>0.24917</cdr:y>
    </cdr:to>
    <cdr:sp macro="" textlink="">
      <cdr:nvSpPr>
        <cdr:cNvPr id="2" name="Obdélník 1">
          <a:extLst xmlns:a="http://schemas.openxmlformats.org/drawingml/2006/main">
            <a:ext uri="{FF2B5EF4-FFF2-40B4-BE49-F238E27FC236}">
              <a16:creationId xmlns:a16="http://schemas.microsoft.com/office/drawing/2014/main" id="{39717C1A-59EB-4B92-A53D-D647D34EFA5A}"/>
            </a:ext>
          </a:extLst>
        </cdr:cNvPr>
        <cdr:cNvSpPr/>
      </cdr:nvSpPr>
      <cdr:spPr>
        <a:xfrm xmlns:a="http://schemas.openxmlformats.org/drawingml/2006/main">
          <a:off x="1057427" y="997008"/>
          <a:ext cx="274320" cy="174568"/>
        </a:xfrm>
        <a:prstGeom xmlns:a="http://schemas.openxmlformats.org/drawingml/2006/main" prst="rect">
          <a:avLst/>
        </a:prstGeom>
        <a:solidFill xmlns:a="http://schemas.openxmlformats.org/drawingml/2006/main">
          <a:srgbClr val="BFBFB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0.16483</cdr:x>
      <cdr:y>0.19967</cdr:y>
    </cdr:from>
    <cdr:to>
      <cdr:x>0.93047</cdr:x>
      <cdr:y>0.29161</cdr:y>
    </cdr:to>
    <cdr:sp macro="" textlink="">
      <cdr:nvSpPr>
        <cdr:cNvPr id="3" name="TextovéPole 2">
          <a:extLst xmlns:a="http://schemas.openxmlformats.org/drawingml/2006/main">
            <a:ext uri="{FF2B5EF4-FFF2-40B4-BE49-F238E27FC236}">
              <a16:creationId xmlns:a16="http://schemas.microsoft.com/office/drawing/2014/main" id="{6BAB4D2B-C982-45D9-99FE-84479F6DD4B5}"/>
            </a:ext>
          </a:extLst>
        </cdr:cNvPr>
        <cdr:cNvSpPr txBox="1"/>
      </cdr:nvSpPr>
      <cdr:spPr>
        <a:xfrm xmlns:a="http://schemas.openxmlformats.org/drawingml/2006/main">
          <a:off x="1265245" y="938820"/>
          <a:ext cx="5877098" cy="4322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dirty="0"/>
            <a:t>Os</a:t>
          </a:r>
          <a:r>
            <a:rPr lang="cs-CZ" sz="1100" dirty="0"/>
            <a:t>tatní zdravotnická zařízení: r</a:t>
          </a:r>
          <a:r>
            <a:rPr lang="cs-CZ" dirty="0"/>
            <a:t>ozsah minimum-maximum</a:t>
          </a:r>
          <a:br>
            <a:rPr lang="cs-CZ" dirty="0"/>
          </a:br>
          <a:r>
            <a:rPr lang="cs-CZ" sz="1100" dirty="0"/>
            <a:t> (ZZ splňující podmínku &gt; 20 pacientů v roce 2018 a/nebo &gt; 200 pacientů v období 2010–2018)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894773-82F1-4BC9-B24E-8DBBCD5ABB8A}" type="datetimeFigureOut">
              <a:rPr lang="cs-CZ" smtClean="0"/>
              <a:t>26.11.2019</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BDC540-E3D6-482F-AB74-01051757BD0A}" type="slidenum">
              <a:rPr lang="cs-CZ" smtClean="0"/>
              <a:t>‹#›</a:t>
            </a:fld>
            <a:endParaRPr lang="cs-CZ"/>
          </a:p>
        </p:txBody>
      </p:sp>
    </p:spTree>
    <p:extLst>
      <p:ext uri="{BB962C8B-B14F-4D97-AF65-F5344CB8AC3E}">
        <p14:creationId xmlns:p14="http://schemas.microsoft.com/office/powerpoint/2010/main" val="108337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F80A7-C12C-4720-BC26-6A2B901DB1EA}" type="datetimeFigureOut">
              <a:rPr lang="cs-CZ" smtClean="0"/>
              <a:t>26.11.2019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F5C0A-D15A-40B7-9AD0-1092460FC3E4}" type="slidenum">
              <a:rPr lang="cs-CZ" smtClean="0"/>
              <a:t>‹#›</a:t>
            </a:fld>
            <a:endParaRPr lang="cs-CZ"/>
          </a:p>
        </p:txBody>
      </p:sp>
    </p:spTree>
    <p:extLst>
      <p:ext uri="{BB962C8B-B14F-4D97-AF65-F5344CB8AC3E}">
        <p14:creationId xmlns:p14="http://schemas.microsoft.com/office/powerpoint/2010/main" val="109448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Úvodní snímek">
    <p:bg>
      <p:bgRef idx="1001">
        <a:schemeClr val="bg1"/>
      </p:bgRef>
    </p:bg>
    <p:spTree>
      <p:nvGrpSpPr>
        <p:cNvPr id="1" name=""/>
        <p:cNvGrpSpPr/>
        <p:nvPr/>
      </p:nvGrpSpPr>
      <p:grpSpPr>
        <a:xfrm>
          <a:off x="0" y="0"/>
          <a:ext cx="0" cy="0"/>
          <a:chOff x="0" y="0"/>
          <a:chExt cx="0" cy="0"/>
        </a:xfrm>
      </p:grpSpPr>
      <p:sp>
        <p:nvSpPr>
          <p:cNvPr id="16" name="Obdélník 15"/>
          <p:cNvSpPr/>
          <p:nvPr userDrawn="1"/>
        </p:nvSpPr>
        <p:spPr>
          <a:xfrm>
            <a:off x="-2" y="-30228"/>
            <a:ext cx="9144000" cy="6858000"/>
          </a:xfrm>
          <a:prstGeom prst="rect">
            <a:avLst/>
          </a:prstGeom>
          <a:gradFill flip="none" rotWithShape="1">
            <a:gsLst>
              <a:gs pos="49000">
                <a:schemeClr val="bg1"/>
              </a:gs>
              <a:gs pos="0">
                <a:schemeClr val="accent5">
                  <a:lumMod val="52000"/>
                  <a:lumOff val="48000"/>
                  <a:alpha val="67000"/>
                </a:schemeClr>
              </a:gs>
              <a:gs pos="100000">
                <a:schemeClr val="accent4">
                  <a:alpha val="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274073"/>
              </a:solidFill>
            </a:endParaRPr>
          </a:p>
        </p:txBody>
      </p:sp>
      <p:sp>
        <p:nvSpPr>
          <p:cNvPr id="2" name="Nadpis 1"/>
          <p:cNvSpPr>
            <a:spLocks noGrp="1"/>
          </p:cNvSpPr>
          <p:nvPr>
            <p:ph type="ctrTitle" hasCustomPrompt="1"/>
          </p:nvPr>
        </p:nvSpPr>
        <p:spPr>
          <a:xfrm>
            <a:off x="587350" y="3673798"/>
            <a:ext cx="7772400" cy="891530"/>
          </a:xfrm>
          <a:prstGeom prst="rect">
            <a:avLst/>
          </a:prstGeom>
        </p:spPr>
        <p:txBody>
          <a:bodyPr/>
          <a:lstStyle>
            <a:lvl1pPr>
              <a:defRPr b="1">
                <a:solidFill>
                  <a:schemeClr val="accent3"/>
                </a:solidFill>
              </a:defRPr>
            </a:lvl1pPr>
          </a:lstStyle>
          <a:p>
            <a:r>
              <a:rPr lang="cs-CZ" dirty="0"/>
              <a:t>KLIKNUTÍM LZE UPRAVIT STYL.</a:t>
            </a:r>
          </a:p>
        </p:txBody>
      </p:sp>
      <p:sp>
        <p:nvSpPr>
          <p:cNvPr id="3" name="Podnadpis 2"/>
          <p:cNvSpPr>
            <a:spLocks noGrp="1"/>
          </p:cNvSpPr>
          <p:nvPr>
            <p:ph type="subTitle" idx="1" hasCustomPrompt="1"/>
          </p:nvPr>
        </p:nvSpPr>
        <p:spPr>
          <a:xfrm>
            <a:off x="1371599" y="4739938"/>
            <a:ext cx="6400800" cy="694928"/>
          </a:xfrm>
        </p:spPr>
        <p:txBody>
          <a:bodyPr>
            <a:normAutofit/>
          </a:bodyPr>
          <a:lstStyle>
            <a:lvl1pPr marL="0" indent="0" algn="ctr">
              <a:buNone/>
              <a:defRPr sz="2800"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24" name="Obdélník 23"/>
          <p:cNvSpPr/>
          <p:nvPr userDrawn="1"/>
        </p:nvSpPr>
        <p:spPr>
          <a:xfrm>
            <a:off x="10077" y="5922000"/>
            <a:ext cx="9143998"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userDrawn="1"/>
        </p:nvSpPr>
        <p:spPr>
          <a:xfrm>
            <a:off x="-2" y="0"/>
            <a:ext cx="9144000" cy="6899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p:cNvSpPr/>
          <p:nvPr userDrawn="1"/>
        </p:nvSpPr>
        <p:spPr>
          <a:xfrm>
            <a:off x="0" y="5879929"/>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2"/>
              </a:solidFill>
            </a:endParaRPr>
          </a:p>
        </p:txBody>
      </p:sp>
      <p:sp>
        <p:nvSpPr>
          <p:cNvPr id="20" name="Obdélník 19"/>
          <p:cNvSpPr/>
          <p:nvPr userDrawn="1"/>
        </p:nvSpPr>
        <p:spPr>
          <a:xfrm>
            <a:off x="10077" y="5922000"/>
            <a:ext cx="9143998"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userDrawn="1"/>
        </p:nvSpPr>
        <p:spPr>
          <a:xfrm>
            <a:off x="0" y="5879929"/>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2"/>
              </a:solidFill>
            </a:endParaRPr>
          </a:p>
        </p:txBody>
      </p:sp>
      <p:sp>
        <p:nvSpPr>
          <p:cNvPr id="23" name="TextovéPole 22"/>
          <p:cNvSpPr txBox="1"/>
          <p:nvPr userDrawn="1"/>
        </p:nvSpPr>
        <p:spPr>
          <a:xfrm>
            <a:off x="5828183" y="6252626"/>
            <a:ext cx="3315815" cy="369332"/>
          </a:xfrm>
          <a:prstGeom prst="rect">
            <a:avLst/>
          </a:prstGeom>
          <a:noFill/>
        </p:spPr>
        <p:txBody>
          <a:bodyPr wrap="square" rtlCol="0">
            <a:spAutoFit/>
          </a:bodyPr>
          <a:lstStyle/>
          <a:p>
            <a:r>
              <a:rPr lang="cs-CZ" sz="900" dirty="0">
                <a:solidFill>
                  <a:schemeClr val="accent2"/>
                </a:solidFill>
              </a:rPr>
              <a:t>Ústav zdravotnických informací a statistiky České republiky</a:t>
            </a:r>
          </a:p>
          <a:p>
            <a:r>
              <a:rPr lang="cs-CZ" sz="900" i="1" dirty="0">
                <a:solidFill>
                  <a:schemeClr val="accent2"/>
                </a:solidFill>
              </a:rPr>
              <a:t>Institute </a:t>
            </a:r>
            <a:r>
              <a:rPr lang="cs-CZ" sz="900" i="1" dirty="0" err="1">
                <a:solidFill>
                  <a:schemeClr val="accent2"/>
                </a:solidFill>
              </a:rPr>
              <a:t>of</a:t>
            </a:r>
            <a:r>
              <a:rPr lang="cs-CZ" sz="900" i="1" dirty="0">
                <a:solidFill>
                  <a:schemeClr val="accent2"/>
                </a:solidFill>
              </a:rPr>
              <a:t> </a:t>
            </a:r>
            <a:r>
              <a:rPr lang="cs-CZ" sz="900" i="1" dirty="0" err="1">
                <a:solidFill>
                  <a:schemeClr val="accent2"/>
                </a:solidFill>
              </a:rPr>
              <a:t>Health</a:t>
            </a:r>
            <a:r>
              <a:rPr lang="cs-CZ" sz="900" i="1" dirty="0">
                <a:solidFill>
                  <a:schemeClr val="accent2"/>
                </a:solidFill>
              </a:rPr>
              <a:t> </a:t>
            </a:r>
            <a:r>
              <a:rPr lang="cs-CZ" sz="900" i="1" dirty="0" err="1">
                <a:solidFill>
                  <a:schemeClr val="accent2"/>
                </a:solidFill>
              </a:rPr>
              <a:t>Information</a:t>
            </a:r>
            <a:r>
              <a:rPr lang="cs-CZ" sz="900" i="1" dirty="0">
                <a:solidFill>
                  <a:schemeClr val="accent2"/>
                </a:solidFill>
              </a:rPr>
              <a:t> and </a:t>
            </a:r>
            <a:r>
              <a:rPr lang="cs-CZ" sz="900" i="1" dirty="0" err="1">
                <a:solidFill>
                  <a:schemeClr val="accent2"/>
                </a:solidFill>
              </a:rPr>
              <a:t>Statistics</a:t>
            </a:r>
            <a:r>
              <a:rPr lang="cs-CZ" sz="900" i="1" dirty="0">
                <a:solidFill>
                  <a:schemeClr val="accent2"/>
                </a:solidFill>
              </a:rPr>
              <a:t> </a:t>
            </a:r>
            <a:r>
              <a:rPr lang="cs-CZ" sz="900" i="1" dirty="0" err="1">
                <a:solidFill>
                  <a:schemeClr val="accent2"/>
                </a:solidFill>
              </a:rPr>
              <a:t>of</a:t>
            </a:r>
            <a:r>
              <a:rPr lang="cs-CZ" sz="900" i="1" dirty="0">
                <a:solidFill>
                  <a:schemeClr val="accent2"/>
                </a:solidFill>
              </a:rPr>
              <a:t> </a:t>
            </a:r>
            <a:r>
              <a:rPr lang="cs-CZ" sz="900" i="1" dirty="0" err="1">
                <a:solidFill>
                  <a:schemeClr val="accent2"/>
                </a:solidFill>
              </a:rPr>
              <a:t>the</a:t>
            </a:r>
            <a:r>
              <a:rPr lang="cs-CZ" sz="900" i="1" dirty="0">
                <a:solidFill>
                  <a:schemeClr val="accent2"/>
                </a:solidFill>
              </a:rPr>
              <a:t> Czech Republic</a:t>
            </a:r>
          </a:p>
        </p:txBody>
      </p:sp>
      <p:pic>
        <p:nvPicPr>
          <p:cNvPr id="28" name="Obrázek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2583" y="6180102"/>
            <a:ext cx="643350" cy="432000"/>
          </a:xfrm>
          <a:prstGeom prst="rect">
            <a:avLst/>
          </a:prstGeom>
        </p:spPr>
      </p:pic>
      <p:sp>
        <p:nvSpPr>
          <p:cNvPr id="105" name="Obdélník 104"/>
          <p:cNvSpPr/>
          <p:nvPr userDrawn="1"/>
        </p:nvSpPr>
        <p:spPr>
          <a:xfrm>
            <a:off x="-2" y="689910"/>
            <a:ext cx="9144000" cy="10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Rectangle 4"/>
          <p:cNvSpPr/>
          <p:nvPr userDrawn="1"/>
        </p:nvSpPr>
        <p:spPr>
          <a:xfrm>
            <a:off x="-2" y="-8238"/>
            <a:ext cx="9144000" cy="689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30" name="Picture 9" descr="logo_mzc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4356" y="6252626"/>
            <a:ext cx="3497465" cy="3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ovéPole 16"/>
          <p:cNvSpPr txBox="1"/>
          <p:nvPr userDrawn="1"/>
        </p:nvSpPr>
        <p:spPr>
          <a:xfrm>
            <a:off x="54587" y="135686"/>
            <a:ext cx="8837926" cy="338554"/>
          </a:xfrm>
          <a:prstGeom prst="rect">
            <a:avLst/>
          </a:prstGeom>
          <a:noFill/>
        </p:spPr>
        <p:txBody>
          <a:bodyPr wrap="square" rtlCol="0">
            <a:spAutoFit/>
          </a:bodyPr>
          <a:lstStyle/>
          <a:p>
            <a:pPr algn="ctr"/>
            <a:r>
              <a:rPr lang="cs-CZ" sz="1600" b="1" i="1" dirty="0">
                <a:solidFill>
                  <a:srgbClr val="002060"/>
                </a:solidFill>
              </a:rPr>
              <a:t>Národní zdravotnický informační systém (NZIS)</a:t>
            </a:r>
          </a:p>
        </p:txBody>
      </p:sp>
    </p:spTree>
    <p:extLst>
      <p:ext uri="{BB962C8B-B14F-4D97-AF65-F5344CB8AC3E}">
        <p14:creationId xmlns:p14="http://schemas.microsoft.com/office/powerpoint/2010/main" val="16812529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8">
          <p15:clr>
            <a:srgbClr val="FBAE40"/>
          </p15:clr>
        </p15:guide>
        <p15:guide id="2" pos="54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273003"/>
            <a:ext cx="7772400" cy="1362075"/>
          </a:xfrm>
          <a:prstGeom prst="rect">
            <a:avLst/>
          </a:prstGeom>
        </p:spPr>
        <p:txBody>
          <a:bodyPr anchor="t"/>
          <a:lstStyle>
            <a:lvl1pPr algn="l">
              <a:defRPr sz="4000" b="1" cap="all">
                <a:solidFill>
                  <a:schemeClr val="tx1"/>
                </a:solidFill>
              </a:defRPr>
            </a:lvl1pPr>
          </a:lstStyle>
          <a:p>
            <a:r>
              <a:rPr lang="cs-CZ" dirty="0"/>
              <a:t>Kliknutím lze upravit styl.</a:t>
            </a:r>
          </a:p>
        </p:txBody>
      </p:sp>
      <p:sp>
        <p:nvSpPr>
          <p:cNvPr id="3" name="Zástupný symbol pro text 2"/>
          <p:cNvSpPr>
            <a:spLocks noGrp="1"/>
          </p:cNvSpPr>
          <p:nvPr>
            <p:ph type="body" idx="1"/>
          </p:nvPr>
        </p:nvSpPr>
        <p:spPr>
          <a:xfrm>
            <a:off x="722313" y="1772816"/>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7"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8"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9"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397397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7" name="Nadpis 1"/>
          <p:cNvSpPr>
            <a:spLocks noGrp="1"/>
          </p:cNvSpPr>
          <p:nvPr>
            <p:ph type="title" hasCustomPrompt="1"/>
          </p:nvPr>
        </p:nvSpPr>
        <p:spPr>
          <a:xfrm>
            <a:off x="467544" y="188640"/>
            <a:ext cx="8208912" cy="648072"/>
          </a:xfrm>
          <a:prstGeom prst="rect">
            <a:avLst/>
          </a:prstGeom>
        </p:spPr>
        <p:txBody>
          <a:bodyPr anchor="t"/>
          <a:lstStyle>
            <a:lvl1pPr algn="l">
              <a:defRPr sz="3200" b="1">
                <a:solidFill>
                  <a:schemeClr val="accent2"/>
                </a:solidFill>
              </a:defRPr>
            </a:lvl1pPr>
          </a:lstStyle>
          <a:p>
            <a:r>
              <a:rPr lang="cs-CZ" dirty="0"/>
              <a:t>KLIKNUTÍM LZE UPRAVIT STYL.</a:t>
            </a:r>
          </a:p>
        </p:txBody>
      </p:sp>
      <p:sp>
        <p:nvSpPr>
          <p:cNvPr id="10"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1"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2"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238767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8"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9"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0"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2938103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alytics">
    <p:spTree>
      <p:nvGrpSpPr>
        <p:cNvPr id="1" name=""/>
        <p:cNvGrpSpPr/>
        <p:nvPr/>
      </p:nvGrpSpPr>
      <p:grpSpPr>
        <a:xfrm>
          <a:off x="0" y="0"/>
          <a:ext cx="0" cy="0"/>
          <a:chOff x="0" y="0"/>
          <a:chExt cx="0" cy="0"/>
        </a:xfrm>
      </p:grpSpPr>
      <p:sp>
        <p:nvSpPr>
          <p:cNvPr id="4" name="Nadpis 1"/>
          <p:cNvSpPr>
            <a:spLocks noGrp="1"/>
          </p:cNvSpPr>
          <p:nvPr>
            <p:ph type="title" hasCustomPrompt="1"/>
          </p:nvPr>
        </p:nvSpPr>
        <p:spPr>
          <a:xfrm>
            <a:off x="467544" y="116632"/>
            <a:ext cx="8208912" cy="432048"/>
          </a:xfrm>
          <a:prstGeom prst="rect">
            <a:avLst/>
          </a:prstGeom>
        </p:spPr>
        <p:txBody>
          <a:bodyPr anchor="t"/>
          <a:lstStyle>
            <a:lvl1pPr algn="l">
              <a:defRPr sz="2400" b="1">
                <a:solidFill>
                  <a:schemeClr val="accent2"/>
                </a:solidFill>
              </a:defRPr>
            </a:lvl1pPr>
          </a:lstStyle>
          <a:p>
            <a:r>
              <a:rPr lang="cs-CZ" dirty="0"/>
              <a:t>KLIKNUTÍM LZE UPRAVIT STYL.</a:t>
            </a:r>
          </a:p>
        </p:txBody>
      </p:sp>
    </p:spTree>
    <p:extLst>
      <p:ext uri="{BB962C8B-B14F-4D97-AF65-F5344CB8AC3E}">
        <p14:creationId xmlns:p14="http://schemas.microsoft.com/office/powerpoint/2010/main" val="287782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80728"/>
            <a:ext cx="82296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hasCustomPrompt="1"/>
          </p:nvPr>
        </p:nvSpPr>
        <p:spPr>
          <a:xfrm>
            <a:off x="467544" y="260648"/>
            <a:ext cx="8208912" cy="648072"/>
          </a:xfrm>
          <a:prstGeom prst="rect">
            <a:avLst/>
          </a:prstGeom>
        </p:spPr>
        <p:txBody>
          <a:bodyPr anchor="ctr"/>
          <a:lstStyle>
            <a:lvl1pPr algn="l">
              <a:defRPr sz="3200" b="1">
                <a:solidFill>
                  <a:schemeClr val="accent2"/>
                </a:solidFill>
              </a:defRPr>
            </a:lvl1pPr>
          </a:lstStyle>
          <a:p>
            <a:r>
              <a:rPr lang="cs-CZ" dirty="0"/>
              <a:t>KLIKNUTÍM LZE UPRAVIT STYL.</a:t>
            </a:r>
          </a:p>
        </p:txBody>
      </p:sp>
      <p:sp>
        <p:nvSpPr>
          <p:cNvPr id="8"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2"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3"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3175174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sp>
        <p:nvSpPr>
          <p:cNvPr id="7" name="Nadpis 1"/>
          <p:cNvSpPr>
            <a:spLocks noGrp="1"/>
          </p:cNvSpPr>
          <p:nvPr>
            <p:ph type="title" hasCustomPrompt="1"/>
          </p:nvPr>
        </p:nvSpPr>
        <p:spPr>
          <a:xfrm>
            <a:off x="467544" y="188640"/>
            <a:ext cx="8208912" cy="648072"/>
          </a:xfrm>
          <a:prstGeom prst="rect">
            <a:avLst/>
          </a:prstGeom>
        </p:spPr>
        <p:txBody>
          <a:bodyPr anchor="t"/>
          <a:lstStyle>
            <a:lvl1pPr algn="l">
              <a:defRPr sz="3200" b="1">
                <a:solidFill>
                  <a:schemeClr val="accent2"/>
                </a:solidFill>
              </a:defRPr>
            </a:lvl1pPr>
          </a:lstStyle>
          <a:p>
            <a:r>
              <a:rPr lang="cs-CZ" dirty="0"/>
              <a:t>KLIKNUTÍM LZE UPRAVIT STYL.</a:t>
            </a:r>
          </a:p>
        </p:txBody>
      </p:sp>
      <p:sp>
        <p:nvSpPr>
          <p:cNvPr id="10"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1"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2"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233641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p:spTree>
      <p:nvGrpSpPr>
        <p:cNvPr id="1" name=""/>
        <p:cNvGrpSpPr/>
        <p:nvPr/>
      </p:nvGrpSpPr>
      <p:grpSpPr>
        <a:xfrm>
          <a:off x="0" y="0"/>
          <a:ext cx="0" cy="0"/>
          <a:chOff x="0" y="0"/>
          <a:chExt cx="0" cy="0"/>
        </a:xfrm>
      </p:grpSpPr>
      <p:sp>
        <p:nvSpPr>
          <p:cNvPr id="8"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9"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0"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413987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nalytics">
    <p:spTree>
      <p:nvGrpSpPr>
        <p:cNvPr id="1" name=""/>
        <p:cNvGrpSpPr/>
        <p:nvPr/>
      </p:nvGrpSpPr>
      <p:grpSpPr>
        <a:xfrm>
          <a:off x="0" y="0"/>
          <a:ext cx="0" cy="0"/>
          <a:chOff x="0" y="0"/>
          <a:chExt cx="0" cy="0"/>
        </a:xfrm>
      </p:grpSpPr>
      <p:sp>
        <p:nvSpPr>
          <p:cNvPr id="4" name="Nadpis 1"/>
          <p:cNvSpPr>
            <a:spLocks noGrp="1"/>
          </p:cNvSpPr>
          <p:nvPr>
            <p:ph type="title" hasCustomPrompt="1"/>
          </p:nvPr>
        </p:nvSpPr>
        <p:spPr>
          <a:xfrm>
            <a:off x="467544" y="116632"/>
            <a:ext cx="8208912" cy="432048"/>
          </a:xfrm>
          <a:prstGeom prst="rect">
            <a:avLst/>
          </a:prstGeom>
        </p:spPr>
        <p:txBody>
          <a:bodyPr anchor="t"/>
          <a:lstStyle>
            <a:lvl1pPr algn="l">
              <a:defRPr sz="2400" b="1">
                <a:solidFill>
                  <a:schemeClr val="accent2"/>
                </a:solidFill>
              </a:defRPr>
            </a:lvl1pPr>
          </a:lstStyle>
          <a:p>
            <a:r>
              <a:rPr lang="cs-CZ" dirty="0"/>
              <a:t>KLIKNUTÍM LZE UPRAVIT STYL.</a:t>
            </a:r>
          </a:p>
        </p:txBody>
      </p:sp>
    </p:spTree>
    <p:extLst>
      <p:ext uri="{BB962C8B-B14F-4D97-AF65-F5344CB8AC3E}">
        <p14:creationId xmlns:p14="http://schemas.microsoft.com/office/powerpoint/2010/main" val="2766700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4" name="Obdélník 3"/>
          <p:cNvSpPr/>
          <p:nvPr userDrawn="1"/>
        </p:nvSpPr>
        <p:spPr>
          <a:xfrm>
            <a:off x="-2" y="-30228"/>
            <a:ext cx="9144000" cy="6858000"/>
          </a:xfrm>
          <a:prstGeom prst="rect">
            <a:avLst/>
          </a:prstGeom>
          <a:gradFill flip="none" rotWithShape="1">
            <a:gsLst>
              <a:gs pos="49000">
                <a:schemeClr val="bg1"/>
              </a:gs>
              <a:gs pos="0">
                <a:schemeClr val="accent5">
                  <a:lumMod val="52000"/>
                  <a:lumOff val="48000"/>
                  <a:alpha val="67000"/>
                </a:schemeClr>
              </a:gs>
              <a:gs pos="100000">
                <a:schemeClr val="accent4">
                  <a:alpha val="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solidFill>
                <a:srgbClr val="274073"/>
              </a:solidFill>
            </a:endParaRPr>
          </a:p>
        </p:txBody>
      </p:sp>
      <p:sp>
        <p:nvSpPr>
          <p:cNvPr id="5" name="Obdélník 4"/>
          <p:cNvSpPr/>
          <p:nvPr userDrawn="1"/>
        </p:nvSpPr>
        <p:spPr>
          <a:xfrm>
            <a:off x="1588" y="5921375"/>
            <a:ext cx="9144000"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p:cNvSpPr/>
          <p:nvPr userDrawn="1"/>
        </p:nvSpPr>
        <p:spPr>
          <a:xfrm>
            <a:off x="0" y="0"/>
            <a:ext cx="9144000" cy="690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p:cNvSpPr/>
          <p:nvPr userDrawn="1"/>
        </p:nvSpPr>
        <p:spPr>
          <a:xfrm>
            <a:off x="0" y="5880100"/>
            <a:ext cx="9144000" cy="46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accent2"/>
              </a:solidFill>
            </a:endParaRPr>
          </a:p>
        </p:txBody>
      </p:sp>
      <p:grpSp>
        <p:nvGrpSpPr>
          <p:cNvPr id="8" name="Skupina 23"/>
          <p:cNvGrpSpPr>
            <a:grpSpLocks/>
          </p:cNvGrpSpPr>
          <p:nvPr userDrawn="1"/>
        </p:nvGrpSpPr>
        <p:grpSpPr bwMode="auto">
          <a:xfrm>
            <a:off x="7142163" y="6192838"/>
            <a:ext cx="1554162" cy="368300"/>
            <a:chOff x="7195518" y="6393157"/>
            <a:chExt cx="1552946" cy="368215"/>
          </a:xfrm>
        </p:grpSpPr>
        <p:pic>
          <p:nvPicPr>
            <p:cNvPr id="9" name="Picture 2" descr="ÚZIS &amp;Ccaron;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5518" y="6393157"/>
              <a:ext cx="499720" cy="36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BA MU"/>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15597" y="6393157"/>
              <a:ext cx="832867" cy="36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Skupina 26"/>
          <p:cNvGrpSpPr>
            <a:grpSpLocks/>
          </p:cNvGrpSpPr>
          <p:nvPr userDrawn="1"/>
        </p:nvGrpSpPr>
        <p:grpSpPr bwMode="auto">
          <a:xfrm>
            <a:off x="439738" y="6199188"/>
            <a:ext cx="2265362" cy="420687"/>
            <a:chOff x="-1238301" y="3808742"/>
            <a:chExt cx="2266057" cy="421394"/>
          </a:xfrm>
        </p:grpSpPr>
        <p:pic>
          <p:nvPicPr>
            <p:cNvPr id="12" name="Obrázek 27"/>
            <p:cNvPicPr>
              <a:picLocks noChangeAspect="1"/>
            </p:cNvPicPr>
            <p:nvPr userDrawn="1"/>
          </p:nvPicPr>
          <p:blipFill>
            <a:blip r:embed="rId4" cstate="print">
              <a:extLst>
                <a:ext uri="{28A0092B-C50C-407E-A947-70E740481C1C}">
                  <a14:useLocalDpi xmlns:a14="http://schemas.microsoft.com/office/drawing/2010/main" val="0"/>
                </a:ext>
              </a:extLst>
            </a:blip>
            <a:srcRect r="69077"/>
            <a:stretch>
              <a:fillRect/>
            </a:stretch>
          </p:blipFill>
          <p:spPr bwMode="auto">
            <a:xfrm>
              <a:off x="-1238301" y="3808742"/>
              <a:ext cx="612000" cy="41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28"/>
            <p:cNvSpPr txBox="1">
              <a:spLocks noChangeArrowheads="1"/>
            </p:cNvSpPr>
            <p:nvPr userDrawn="1"/>
          </p:nvSpPr>
          <p:spPr bwMode="auto">
            <a:xfrm>
              <a:off x="-685682" y="3815103"/>
              <a:ext cx="1713438" cy="41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defRPr>
              </a:lvl1pPr>
              <a:lvl2pPr marL="742950" indent="-285750">
                <a:defRPr kumimoji="1" sz="2400">
                  <a:solidFill>
                    <a:schemeClr val="tx1"/>
                  </a:solidFill>
                  <a:latin typeface="Arial" panose="020B0604020202020204" pitchFamily="34" charset="0"/>
                </a:defRPr>
              </a:lvl2pPr>
              <a:lvl3pPr marL="1143000" indent="-228600">
                <a:defRPr kumimoji="1" sz="2400">
                  <a:solidFill>
                    <a:schemeClr val="tx1"/>
                  </a:solidFill>
                  <a:latin typeface="Arial" panose="020B0604020202020204" pitchFamily="34" charset="0"/>
                </a:defRPr>
              </a:lvl3pPr>
              <a:lvl4pPr marL="1600200" indent="-228600">
                <a:defRPr kumimoji="1" sz="2400">
                  <a:solidFill>
                    <a:schemeClr val="tx1"/>
                  </a:solidFill>
                  <a:latin typeface="Arial" panose="020B0604020202020204" pitchFamily="34" charset="0"/>
                </a:defRPr>
              </a:lvl4pPr>
              <a:lvl5pPr marL="2057400" indent="-22860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pPr>
                <a:defRPr/>
              </a:pPr>
              <a:r>
                <a:rPr lang="cs-CZ" altLang="cs-CZ" sz="700">
                  <a:solidFill>
                    <a:srgbClr val="181818"/>
                  </a:solidFill>
                </a:rPr>
                <a:t>Evropská unie</a:t>
              </a:r>
            </a:p>
            <a:p>
              <a:pPr>
                <a:defRPr/>
              </a:pPr>
              <a:r>
                <a:rPr lang="cs-CZ" altLang="cs-CZ" sz="700">
                  <a:solidFill>
                    <a:srgbClr val="181818"/>
                  </a:solidFill>
                </a:rPr>
                <a:t>Evropský sociální fond</a:t>
              </a:r>
            </a:p>
            <a:p>
              <a:pPr>
                <a:defRPr/>
              </a:pPr>
              <a:r>
                <a:rPr lang="cs-CZ" altLang="cs-CZ" sz="700">
                  <a:solidFill>
                    <a:srgbClr val="181818"/>
                  </a:solidFill>
                </a:rPr>
                <a:t>Operační program Zaměstnanost</a:t>
              </a:r>
            </a:p>
          </p:txBody>
        </p:sp>
      </p:grpSp>
      <p:sp>
        <p:nvSpPr>
          <p:cNvPr id="2" name="Nadpis 1"/>
          <p:cNvSpPr>
            <a:spLocks noGrp="1"/>
          </p:cNvSpPr>
          <p:nvPr>
            <p:ph type="ctrTitle"/>
          </p:nvPr>
        </p:nvSpPr>
        <p:spPr>
          <a:xfrm>
            <a:off x="685800" y="3742444"/>
            <a:ext cx="7772400" cy="891530"/>
          </a:xfrm>
          <a:prstGeom prst="rect">
            <a:avLst/>
          </a:prstGeom>
        </p:spPr>
        <p:txBody>
          <a:bodyPr/>
          <a:lstStyle>
            <a:lvl1pPr>
              <a:defRPr b="1">
                <a:solidFill>
                  <a:schemeClr val="accent3"/>
                </a:solidFill>
              </a:defRPr>
            </a:lvl1pPr>
          </a:lstStyle>
          <a:p>
            <a:r>
              <a:rPr lang="cs-CZ"/>
              <a:t>Kliknutím lze upravit styl.</a:t>
            </a:r>
            <a:endParaRPr lang="cs-CZ" dirty="0"/>
          </a:p>
        </p:txBody>
      </p:sp>
      <p:sp>
        <p:nvSpPr>
          <p:cNvPr id="3" name="Podnadpis 2"/>
          <p:cNvSpPr>
            <a:spLocks noGrp="1"/>
          </p:cNvSpPr>
          <p:nvPr>
            <p:ph type="subTitle" idx="1"/>
          </p:nvPr>
        </p:nvSpPr>
        <p:spPr>
          <a:xfrm>
            <a:off x="1371600" y="4775708"/>
            <a:ext cx="6400800" cy="694928"/>
          </a:xfrm>
        </p:spPr>
        <p:txBody>
          <a:bodyPr>
            <a:normAutofit/>
          </a:bodyPr>
          <a:lstStyle>
            <a:lvl1pPr marL="0" indent="0" algn="ctr">
              <a:buNone/>
              <a:defRPr sz="2800"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Tree>
    <p:extLst>
      <p:ext uri="{BB962C8B-B14F-4D97-AF65-F5344CB8AC3E}">
        <p14:creationId xmlns:p14="http://schemas.microsoft.com/office/powerpoint/2010/main" val="126483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80728"/>
            <a:ext cx="82296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p:nvPr>
        </p:nvSpPr>
        <p:spPr>
          <a:xfrm>
            <a:off x="467544" y="260648"/>
            <a:ext cx="8208912" cy="648072"/>
          </a:xfrm>
          <a:prstGeom prst="rect">
            <a:avLst/>
          </a:prstGeom>
        </p:spPr>
        <p:txBody>
          <a:bodyPr anchor="ctr"/>
          <a:lstStyle>
            <a:lvl1pPr algn="l">
              <a:defRPr sz="3200" b="1">
                <a:solidFill>
                  <a:schemeClr val="accent2"/>
                </a:solidFill>
              </a:defRPr>
            </a:lvl1pPr>
          </a:lstStyle>
          <a:p>
            <a:r>
              <a:rPr lang="cs-CZ"/>
              <a:t>Kliknutím lze upravit styl.</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4DE30943-C43A-4F3D-B9FF-EB866087C42F}" type="datetimeFigureOut">
              <a:rPr lang="cs-CZ"/>
              <a:pPr>
                <a:defRPr/>
              </a:pPr>
              <a:t>26.11.2019</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A1F1789-3D5E-4074-9475-D98068DB3160}" type="slidenum">
              <a:rPr lang="cs-CZ"/>
              <a:pPr>
                <a:defRPr/>
              </a:pPr>
              <a:t>‹#›</a:t>
            </a:fld>
            <a:endParaRPr lang="cs-CZ" dirty="0"/>
          </a:p>
        </p:txBody>
      </p:sp>
    </p:spTree>
    <p:extLst>
      <p:ext uri="{BB962C8B-B14F-4D97-AF65-F5344CB8AC3E}">
        <p14:creationId xmlns:p14="http://schemas.microsoft.com/office/powerpoint/2010/main" val="179878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839450"/>
            <a:ext cx="8229600" cy="4965816"/>
          </a:xfrm>
        </p:spPr>
        <p:txBody>
          <a:bodyPr>
            <a:normAutofit/>
          </a:bodyPr>
          <a:lstStyle>
            <a:lvl1pPr>
              <a:defRPr sz="1600" b="1">
                <a:solidFill>
                  <a:schemeClr val="tx2"/>
                </a:solidFill>
              </a:defRPr>
            </a:lvl1pPr>
            <a:lvl2pPr>
              <a:defRPr sz="1600">
                <a:solidFill>
                  <a:schemeClr val="tx1"/>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hasCustomPrompt="1"/>
          </p:nvPr>
        </p:nvSpPr>
        <p:spPr>
          <a:xfrm>
            <a:off x="212709" y="170706"/>
            <a:ext cx="8863833" cy="454720"/>
          </a:xfrm>
          <a:prstGeom prst="rect">
            <a:avLst/>
          </a:prstGeom>
        </p:spPr>
        <p:txBody>
          <a:bodyPr anchor="ctr"/>
          <a:lstStyle>
            <a:lvl1pPr algn="l">
              <a:defRPr sz="2200" b="1">
                <a:solidFill>
                  <a:schemeClr val="accent2"/>
                </a:solidFill>
              </a:defRPr>
            </a:lvl1pPr>
          </a:lstStyle>
          <a:p>
            <a:r>
              <a:rPr lang="cs-CZ" dirty="0"/>
              <a:t>KLIKNUTÍM LZE UPRAVIT STYL.</a:t>
            </a:r>
          </a:p>
        </p:txBody>
      </p:sp>
      <p:sp>
        <p:nvSpPr>
          <p:cNvPr id="8"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2"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3"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3011931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273003"/>
            <a:ext cx="7772400" cy="1362075"/>
          </a:xfrm>
          <a:prstGeom prst="rect">
            <a:avLst/>
          </a:prstGeom>
        </p:spPr>
        <p:txBody>
          <a:bodyPr anchor="t"/>
          <a:lstStyle>
            <a:lvl1pPr algn="l">
              <a:defRPr sz="4000" b="1" cap="all">
                <a:solidFill>
                  <a:schemeClr val="tx1"/>
                </a:solidFill>
              </a:defRPr>
            </a:lvl1pPr>
          </a:lstStyle>
          <a:p>
            <a:r>
              <a:rPr lang="cs-CZ" dirty="0"/>
              <a:t>Kliknutím lze upravit styl.</a:t>
            </a:r>
          </a:p>
        </p:txBody>
      </p:sp>
      <p:sp>
        <p:nvSpPr>
          <p:cNvPr id="3" name="Zástupný symbol pro text 2"/>
          <p:cNvSpPr>
            <a:spLocks noGrp="1"/>
          </p:cNvSpPr>
          <p:nvPr>
            <p:ph type="body" idx="1"/>
          </p:nvPr>
        </p:nvSpPr>
        <p:spPr>
          <a:xfrm>
            <a:off x="722313" y="1772816"/>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2F838F76-34C8-4AFD-B2D1-29BCB08F2530}" type="datetimeFigureOut">
              <a:rPr lang="cs-CZ"/>
              <a:pPr>
                <a:defRPr/>
              </a:pPr>
              <a:t>26.11.2019</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8D03F19-FDD0-4B1C-B487-9EDA08E0D85F}" type="slidenum">
              <a:rPr lang="cs-CZ"/>
              <a:pPr>
                <a:defRPr/>
              </a:pPr>
              <a:t>‹#›</a:t>
            </a:fld>
            <a:endParaRPr lang="cs-CZ" dirty="0"/>
          </a:p>
        </p:txBody>
      </p:sp>
    </p:spTree>
    <p:extLst>
      <p:ext uri="{BB962C8B-B14F-4D97-AF65-F5344CB8AC3E}">
        <p14:creationId xmlns:p14="http://schemas.microsoft.com/office/powerpoint/2010/main" val="1874388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7" name="Nadpis 1"/>
          <p:cNvSpPr>
            <a:spLocks noGrp="1"/>
          </p:cNvSpPr>
          <p:nvPr>
            <p:ph type="title"/>
          </p:nvPr>
        </p:nvSpPr>
        <p:spPr>
          <a:xfrm>
            <a:off x="467544" y="188640"/>
            <a:ext cx="8208912" cy="648072"/>
          </a:xfrm>
          <a:prstGeom prst="rect">
            <a:avLst/>
          </a:prstGeom>
        </p:spPr>
        <p:txBody>
          <a:bodyPr anchor="t"/>
          <a:lstStyle>
            <a:lvl1pPr algn="l">
              <a:defRPr sz="3200" b="1">
                <a:solidFill>
                  <a:schemeClr val="accent2"/>
                </a:solidFill>
              </a:defRPr>
            </a:lvl1pPr>
          </a:lstStyle>
          <a:p>
            <a:r>
              <a:rPr lang="cs-CZ"/>
              <a:t>Kliknutím lze upravit styl.</a:t>
            </a:r>
            <a:endParaRPr lang="cs-CZ" dirty="0"/>
          </a:p>
        </p:txBody>
      </p:sp>
      <p:sp>
        <p:nvSpPr>
          <p:cNvPr id="3" name="Zástupný symbol pro datum 3"/>
          <p:cNvSpPr>
            <a:spLocks noGrp="1"/>
          </p:cNvSpPr>
          <p:nvPr>
            <p:ph type="dt" sz="half" idx="10"/>
          </p:nvPr>
        </p:nvSpPr>
        <p:spPr/>
        <p:txBody>
          <a:bodyPr/>
          <a:lstStyle>
            <a:lvl1pPr>
              <a:defRPr/>
            </a:lvl1pPr>
          </a:lstStyle>
          <a:p>
            <a:pPr>
              <a:defRPr/>
            </a:pPr>
            <a:fld id="{C7FE919D-B6D0-47D5-9ACD-099B65724C45}" type="datetimeFigureOut">
              <a:rPr lang="cs-CZ"/>
              <a:pPr>
                <a:defRPr/>
              </a:pPr>
              <a:t>26.11.2019</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FCB2D528-CA4E-4651-8249-66BD59D22632}" type="slidenum">
              <a:rPr lang="cs-CZ"/>
              <a:pPr>
                <a:defRPr/>
              </a:pPr>
              <a:t>‹#›</a:t>
            </a:fld>
            <a:endParaRPr lang="cs-CZ" dirty="0"/>
          </a:p>
        </p:txBody>
      </p:sp>
    </p:spTree>
    <p:extLst>
      <p:ext uri="{BB962C8B-B14F-4D97-AF65-F5344CB8AC3E}">
        <p14:creationId xmlns:p14="http://schemas.microsoft.com/office/powerpoint/2010/main" val="1288443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B8AEBFC-5269-4F20-8D44-307BD1CB8016}" type="datetimeFigureOut">
              <a:rPr lang="cs-CZ"/>
              <a:pPr>
                <a:defRPr/>
              </a:pPr>
              <a:t>26.11.2019</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C2211C3E-EDD9-4CD5-9759-D6FBD5CC45F4}" type="slidenum">
              <a:rPr lang="cs-CZ"/>
              <a:pPr>
                <a:defRPr/>
              </a:pPr>
              <a:t>‹#›</a:t>
            </a:fld>
            <a:endParaRPr lang="cs-CZ" dirty="0"/>
          </a:p>
        </p:txBody>
      </p:sp>
    </p:spTree>
    <p:extLst>
      <p:ext uri="{BB962C8B-B14F-4D97-AF65-F5344CB8AC3E}">
        <p14:creationId xmlns:p14="http://schemas.microsoft.com/office/powerpoint/2010/main" val="3636817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alytics">
    <p:spTree>
      <p:nvGrpSpPr>
        <p:cNvPr id="1" name=""/>
        <p:cNvGrpSpPr/>
        <p:nvPr/>
      </p:nvGrpSpPr>
      <p:grpSpPr>
        <a:xfrm>
          <a:off x="0" y="0"/>
          <a:ext cx="0" cy="0"/>
          <a:chOff x="0" y="0"/>
          <a:chExt cx="0" cy="0"/>
        </a:xfrm>
      </p:grpSpPr>
      <p:sp>
        <p:nvSpPr>
          <p:cNvPr id="4" name="Nadpis 1"/>
          <p:cNvSpPr>
            <a:spLocks noGrp="1"/>
          </p:cNvSpPr>
          <p:nvPr>
            <p:ph type="title"/>
          </p:nvPr>
        </p:nvSpPr>
        <p:spPr>
          <a:xfrm>
            <a:off x="467544" y="116632"/>
            <a:ext cx="8208912" cy="432048"/>
          </a:xfrm>
          <a:prstGeom prst="rect">
            <a:avLst/>
          </a:prstGeom>
        </p:spPr>
        <p:txBody>
          <a:bodyPr anchor="t"/>
          <a:lstStyle>
            <a:lvl1pPr algn="l">
              <a:defRPr sz="2400" b="1">
                <a:solidFill>
                  <a:schemeClr val="accent2"/>
                </a:solidFill>
              </a:defRPr>
            </a:lvl1pPr>
          </a:lstStyle>
          <a:p>
            <a:r>
              <a:rPr lang="cs-CZ"/>
              <a:t>Kliknutím lze upravit styl.</a:t>
            </a:r>
            <a:endParaRPr lang="cs-CZ" dirty="0"/>
          </a:p>
        </p:txBody>
      </p:sp>
    </p:spTree>
    <p:extLst>
      <p:ext uri="{BB962C8B-B14F-4D97-AF65-F5344CB8AC3E}">
        <p14:creationId xmlns:p14="http://schemas.microsoft.com/office/powerpoint/2010/main" val="4120428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80728"/>
            <a:ext cx="82296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p:nvPr>
        </p:nvSpPr>
        <p:spPr>
          <a:xfrm>
            <a:off x="467544" y="260648"/>
            <a:ext cx="8208912" cy="648072"/>
          </a:xfrm>
          <a:prstGeom prst="rect">
            <a:avLst/>
          </a:prstGeom>
        </p:spPr>
        <p:txBody>
          <a:bodyPr anchor="ctr"/>
          <a:lstStyle>
            <a:lvl1pPr algn="l">
              <a:defRPr sz="3200" b="1">
                <a:solidFill>
                  <a:schemeClr val="accent2"/>
                </a:solidFill>
              </a:defRPr>
            </a:lvl1pPr>
          </a:lstStyle>
          <a:p>
            <a:r>
              <a:rPr lang="cs-CZ"/>
              <a:t>Kliknutím lze upravit styl.</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BC43C30B-D55D-4FC5-B3C8-4E033B997356}" type="datetimeFigureOut">
              <a:rPr lang="cs-CZ"/>
              <a:pPr>
                <a:defRPr/>
              </a:pPr>
              <a:t>26.11.2019</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45BA078-1337-4485-97C2-3FA86B4060F2}" type="slidenum">
              <a:rPr lang="cs-CZ"/>
              <a:pPr>
                <a:defRPr/>
              </a:pPr>
              <a:t>‹#›</a:t>
            </a:fld>
            <a:endParaRPr lang="cs-CZ" dirty="0"/>
          </a:p>
        </p:txBody>
      </p:sp>
    </p:spTree>
    <p:extLst>
      <p:ext uri="{BB962C8B-B14F-4D97-AF65-F5344CB8AC3E}">
        <p14:creationId xmlns:p14="http://schemas.microsoft.com/office/powerpoint/2010/main" val="2987750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sp>
        <p:nvSpPr>
          <p:cNvPr id="7" name="Nadpis 1"/>
          <p:cNvSpPr>
            <a:spLocks noGrp="1"/>
          </p:cNvSpPr>
          <p:nvPr>
            <p:ph type="title"/>
          </p:nvPr>
        </p:nvSpPr>
        <p:spPr>
          <a:xfrm>
            <a:off x="467544" y="188640"/>
            <a:ext cx="8208912" cy="648072"/>
          </a:xfrm>
          <a:prstGeom prst="rect">
            <a:avLst/>
          </a:prstGeom>
        </p:spPr>
        <p:txBody>
          <a:bodyPr anchor="t"/>
          <a:lstStyle>
            <a:lvl1pPr algn="l">
              <a:defRPr sz="3200" b="1">
                <a:solidFill>
                  <a:schemeClr val="accent2"/>
                </a:solidFill>
              </a:defRPr>
            </a:lvl1pPr>
          </a:lstStyle>
          <a:p>
            <a:r>
              <a:rPr lang="cs-CZ"/>
              <a:t>Kliknutím lze upravit styl.</a:t>
            </a:r>
            <a:endParaRPr lang="cs-CZ" dirty="0"/>
          </a:p>
        </p:txBody>
      </p:sp>
      <p:sp>
        <p:nvSpPr>
          <p:cNvPr id="3" name="Zástupný symbol pro datum 3"/>
          <p:cNvSpPr>
            <a:spLocks noGrp="1"/>
          </p:cNvSpPr>
          <p:nvPr>
            <p:ph type="dt" sz="half" idx="10"/>
          </p:nvPr>
        </p:nvSpPr>
        <p:spPr/>
        <p:txBody>
          <a:bodyPr/>
          <a:lstStyle>
            <a:lvl1pPr>
              <a:defRPr/>
            </a:lvl1pPr>
          </a:lstStyle>
          <a:p>
            <a:pPr>
              <a:defRPr/>
            </a:pPr>
            <a:fld id="{B00FB965-48CD-4E01-B045-EB08507F51E6}" type="datetimeFigureOut">
              <a:rPr lang="cs-CZ"/>
              <a:pPr>
                <a:defRPr/>
              </a:pPr>
              <a:t>26.11.2019</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9D6536BB-4106-49FD-8FD9-22FF3B3825AB}" type="slidenum">
              <a:rPr lang="cs-CZ"/>
              <a:pPr>
                <a:defRPr/>
              </a:pPr>
              <a:t>‹#›</a:t>
            </a:fld>
            <a:endParaRPr lang="cs-CZ" dirty="0"/>
          </a:p>
        </p:txBody>
      </p:sp>
    </p:spTree>
    <p:extLst>
      <p:ext uri="{BB962C8B-B14F-4D97-AF65-F5344CB8AC3E}">
        <p14:creationId xmlns:p14="http://schemas.microsoft.com/office/powerpoint/2010/main" val="2840995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2599A6E9-239E-43E6-A1E3-FDD4EC010EA5}" type="datetimeFigureOut">
              <a:rPr lang="cs-CZ"/>
              <a:pPr>
                <a:defRPr/>
              </a:pPr>
              <a:t>26.11.2019</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8582CFBC-6700-46C6-BD37-9CF5478C1D24}" type="slidenum">
              <a:rPr lang="cs-CZ"/>
              <a:pPr>
                <a:defRPr/>
              </a:pPr>
              <a:t>‹#›</a:t>
            </a:fld>
            <a:endParaRPr lang="cs-CZ" dirty="0"/>
          </a:p>
        </p:txBody>
      </p:sp>
    </p:spTree>
    <p:extLst>
      <p:ext uri="{BB962C8B-B14F-4D97-AF65-F5344CB8AC3E}">
        <p14:creationId xmlns:p14="http://schemas.microsoft.com/office/powerpoint/2010/main" val="2042699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nalytics">
    <p:spTree>
      <p:nvGrpSpPr>
        <p:cNvPr id="1" name=""/>
        <p:cNvGrpSpPr/>
        <p:nvPr/>
      </p:nvGrpSpPr>
      <p:grpSpPr>
        <a:xfrm>
          <a:off x="0" y="0"/>
          <a:ext cx="0" cy="0"/>
          <a:chOff x="0" y="0"/>
          <a:chExt cx="0" cy="0"/>
        </a:xfrm>
      </p:grpSpPr>
      <p:sp>
        <p:nvSpPr>
          <p:cNvPr id="4" name="Nadpis 1"/>
          <p:cNvSpPr>
            <a:spLocks noGrp="1"/>
          </p:cNvSpPr>
          <p:nvPr>
            <p:ph type="title"/>
          </p:nvPr>
        </p:nvSpPr>
        <p:spPr>
          <a:xfrm>
            <a:off x="467544" y="116632"/>
            <a:ext cx="8208912" cy="432048"/>
          </a:xfrm>
          <a:prstGeom prst="rect">
            <a:avLst/>
          </a:prstGeom>
        </p:spPr>
        <p:txBody>
          <a:bodyPr anchor="t"/>
          <a:lstStyle>
            <a:lvl1pPr algn="l">
              <a:defRPr sz="2400" b="1">
                <a:solidFill>
                  <a:schemeClr val="accent2"/>
                </a:solidFill>
              </a:defRPr>
            </a:lvl1pPr>
          </a:lstStyle>
          <a:p>
            <a:r>
              <a:rPr lang="cs-CZ"/>
              <a:t>Kliknutím lze upravit styl.</a:t>
            </a:r>
            <a:endParaRPr lang="cs-CZ" dirty="0"/>
          </a:p>
        </p:txBody>
      </p:sp>
    </p:spTree>
    <p:extLst>
      <p:ext uri="{BB962C8B-B14F-4D97-AF65-F5344CB8AC3E}">
        <p14:creationId xmlns:p14="http://schemas.microsoft.com/office/powerpoint/2010/main" val="303351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839450"/>
            <a:ext cx="8229600" cy="4965816"/>
          </a:xfrm>
        </p:spPr>
        <p:txBody>
          <a:bodyPr>
            <a:normAutofit/>
          </a:bodyPr>
          <a:lstStyle>
            <a:lvl1pPr>
              <a:defRPr sz="1600" b="1">
                <a:solidFill>
                  <a:schemeClr val="tx2"/>
                </a:solidFill>
              </a:defRPr>
            </a:lvl1pPr>
            <a:lvl2pPr>
              <a:defRPr sz="1600">
                <a:solidFill>
                  <a:schemeClr val="tx1"/>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hasCustomPrompt="1"/>
          </p:nvPr>
        </p:nvSpPr>
        <p:spPr>
          <a:xfrm>
            <a:off x="212709" y="170706"/>
            <a:ext cx="8863833" cy="454720"/>
          </a:xfrm>
          <a:prstGeom prst="rect">
            <a:avLst/>
          </a:prstGeom>
        </p:spPr>
        <p:txBody>
          <a:bodyPr anchor="ctr"/>
          <a:lstStyle>
            <a:lvl1pPr algn="l">
              <a:defRPr sz="2200" b="1">
                <a:solidFill>
                  <a:schemeClr val="accent2"/>
                </a:solidFill>
              </a:defRPr>
            </a:lvl1pPr>
          </a:lstStyle>
          <a:p>
            <a:r>
              <a:rPr lang="cs-CZ" dirty="0"/>
              <a:t>KLIKNUTÍM LZE UPRAVIT STYL.</a:t>
            </a:r>
          </a:p>
        </p:txBody>
      </p:sp>
      <p:sp>
        <p:nvSpPr>
          <p:cNvPr id="8"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2"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3"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
        <p:nvSpPr>
          <p:cNvPr id="2" name="Obdélník 1"/>
          <p:cNvSpPr/>
          <p:nvPr userDrawn="1"/>
        </p:nvSpPr>
        <p:spPr>
          <a:xfrm>
            <a:off x="6482993" y="6349428"/>
            <a:ext cx="2661007" cy="49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9248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273003"/>
            <a:ext cx="7772400" cy="1362075"/>
          </a:xfrm>
          <a:prstGeom prst="rect">
            <a:avLst/>
          </a:prstGeom>
        </p:spPr>
        <p:txBody>
          <a:bodyPr anchor="t"/>
          <a:lstStyle>
            <a:lvl1pPr algn="l">
              <a:defRPr sz="4000" b="1" cap="all">
                <a:solidFill>
                  <a:schemeClr val="tx1"/>
                </a:solidFill>
              </a:defRPr>
            </a:lvl1pPr>
          </a:lstStyle>
          <a:p>
            <a:r>
              <a:rPr lang="cs-CZ" dirty="0"/>
              <a:t>Kliknutím lze upravit styl.</a:t>
            </a:r>
          </a:p>
        </p:txBody>
      </p:sp>
      <p:sp>
        <p:nvSpPr>
          <p:cNvPr id="3" name="Zástupný symbol pro text 2"/>
          <p:cNvSpPr>
            <a:spLocks noGrp="1"/>
          </p:cNvSpPr>
          <p:nvPr>
            <p:ph type="body" idx="1"/>
          </p:nvPr>
        </p:nvSpPr>
        <p:spPr>
          <a:xfrm>
            <a:off x="722313" y="1772816"/>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7"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8"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9"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138766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7" name="Nadpis 1"/>
          <p:cNvSpPr>
            <a:spLocks noGrp="1"/>
          </p:cNvSpPr>
          <p:nvPr>
            <p:ph type="title" hasCustomPrompt="1"/>
          </p:nvPr>
        </p:nvSpPr>
        <p:spPr>
          <a:xfrm>
            <a:off x="467544" y="188640"/>
            <a:ext cx="8208912" cy="648072"/>
          </a:xfrm>
          <a:prstGeom prst="rect">
            <a:avLst/>
          </a:prstGeom>
        </p:spPr>
        <p:txBody>
          <a:bodyPr anchor="t"/>
          <a:lstStyle>
            <a:lvl1pPr algn="l">
              <a:defRPr sz="2000" b="1">
                <a:solidFill>
                  <a:schemeClr val="accent2"/>
                </a:solidFill>
              </a:defRPr>
            </a:lvl1pPr>
          </a:lstStyle>
          <a:p>
            <a:r>
              <a:rPr lang="cs-CZ" dirty="0"/>
              <a:t>KLIKNUTÍM LZE UPRAVIT STYL.</a:t>
            </a:r>
          </a:p>
        </p:txBody>
      </p:sp>
      <p:sp>
        <p:nvSpPr>
          <p:cNvPr id="10"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1"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2"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26082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8"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9"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0"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36957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alytics">
    <p:spTree>
      <p:nvGrpSpPr>
        <p:cNvPr id="1" name=""/>
        <p:cNvGrpSpPr/>
        <p:nvPr/>
      </p:nvGrpSpPr>
      <p:grpSpPr>
        <a:xfrm>
          <a:off x="0" y="0"/>
          <a:ext cx="0" cy="0"/>
          <a:chOff x="0" y="0"/>
          <a:chExt cx="0" cy="0"/>
        </a:xfrm>
      </p:grpSpPr>
      <p:sp>
        <p:nvSpPr>
          <p:cNvPr id="4" name="Nadpis 1"/>
          <p:cNvSpPr>
            <a:spLocks noGrp="1"/>
          </p:cNvSpPr>
          <p:nvPr>
            <p:ph type="title" hasCustomPrompt="1"/>
          </p:nvPr>
        </p:nvSpPr>
        <p:spPr>
          <a:xfrm>
            <a:off x="467544" y="116632"/>
            <a:ext cx="8208912" cy="432048"/>
          </a:xfrm>
          <a:prstGeom prst="rect">
            <a:avLst/>
          </a:prstGeom>
        </p:spPr>
        <p:txBody>
          <a:bodyPr anchor="t"/>
          <a:lstStyle>
            <a:lvl1pPr algn="l">
              <a:defRPr sz="2400" b="1">
                <a:solidFill>
                  <a:schemeClr val="accent2"/>
                </a:solidFill>
              </a:defRPr>
            </a:lvl1pPr>
          </a:lstStyle>
          <a:p>
            <a:r>
              <a:rPr lang="cs-CZ" dirty="0"/>
              <a:t>KLIKNUTÍM LZE UPRAVIT STYL.</a:t>
            </a:r>
          </a:p>
        </p:txBody>
      </p:sp>
    </p:spTree>
    <p:extLst>
      <p:ext uri="{BB962C8B-B14F-4D97-AF65-F5344CB8AC3E}">
        <p14:creationId xmlns:p14="http://schemas.microsoft.com/office/powerpoint/2010/main" val="382662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Úvodní snímek">
    <p:bg>
      <p:bgRef idx="1001">
        <a:schemeClr val="bg1"/>
      </p:bgRef>
    </p:bg>
    <p:spTree>
      <p:nvGrpSpPr>
        <p:cNvPr id="1" name=""/>
        <p:cNvGrpSpPr/>
        <p:nvPr/>
      </p:nvGrpSpPr>
      <p:grpSpPr>
        <a:xfrm>
          <a:off x="0" y="0"/>
          <a:ext cx="0" cy="0"/>
          <a:chOff x="0" y="0"/>
          <a:chExt cx="0" cy="0"/>
        </a:xfrm>
      </p:grpSpPr>
      <p:sp>
        <p:nvSpPr>
          <p:cNvPr id="16" name="Obdélník 15"/>
          <p:cNvSpPr/>
          <p:nvPr userDrawn="1"/>
        </p:nvSpPr>
        <p:spPr>
          <a:xfrm>
            <a:off x="-2" y="-30228"/>
            <a:ext cx="9144000" cy="6858000"/>
          </a:xfrm>
          <a:prstGeom prst="rect">
            <a:avLst/>
          </a:prstGeom>
          <a:gradFill flip="none" rotWithShape="1">
            <a:gsLst>
              <a:gs pos="49000">
                <a:schemeClr val="bg1"/>
              </a:gs>
              <a:gs pos="0">
                <a:schemeClr val="accent5">
                  <a:lumMod val="52000"/>
                  <a:lumOff val="48000"/>
                  <a:alpha val="67000"/>
                </a:schemeClr>
              </a:gs>
              <a:gs pos="100000">
                <a:schemeClr val="accent4">
                  <a:alpha val="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274073"/>
              </a:solidFill>
            </a:endParaRPr>
          </a:p>
        </p:txBody>
      </p:sp>
      <p:sp>
        <p:nvSpPr>
          <p:cNvPr id="2" name="Nadpis 1"/>
          <p:cNvSpPr>
            <a:spLocks noGrp="1"/>
          </p:cNvSpPr>
          <p:nvPr>
            <p:ph type="ctrTitle" hasCustomPrompt="1"/>
          </p:nvPr>
        </p:nvSpPr>
        <p:spPr>
          <a:xfrm>
            <a:off x="685800" y="3742444"/>
            <a:ext cx="7772400" cy="891530"/>
          </a:xfrm>
          <a:prstGeom prst="rect">
            <a:avLst/>
          </a:prstGeom>
        </p:spPr>
        <p:txBody>
          <a:bodyPr/>
          <a:lstStyle>
            <a:lvl1pPr>
              <a:defRPr b="1">
                <a:solidFill>
                  <a:schemeClr val="accent3"/>
                </a:solidFill>
              </a:defRPr>
            </a:lvl1pPr>
          </a:lstStyle>
          <a:p>
            <a:r>
              <a:rPr lang="cs-CZ" dirty="0"/>
              <a:t>KLIKNUTÍM LZE UPRAVIT STYL.</a:t>
            </a:r>
          </a:p>
        </p:txBody>
      </p:sp>
      <p:sp>
        <p:nvSpPr>
          <p:cNvPr id="3" name="Podnadpis 2"/>
          <p:cNvSpPr>
            <a:spLocks noGrp="1"/>
          </p:cNvSpPr>
          <p:nvPr>
            <p:ph type="subTitle" idx="1" hasCustomPrompt="1"/>
          </p:nvPr>
        </p:nvSpPr>
        <p:spPr>
          <a:xfrm>
            <a:off x="1371600" y="4775708"/>
            <a:ext cx="6400800" cy="694928"/>
          </a:xfrm>
        </p:spPr>
        <p:txBody>
          <a:bodyPr>
            <a:normAutofit/>
          </a:bodyPr>
          <a:lstStyle>
            <a:lvl1pPr marL="0" indent="0" algn="ctr">
              <a:buNone/>
              <a:defRPr sz="2800"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24" name="Obdélník 23"/>
          <p:cNvSpPr/>
          <p:nvPr userDrawn="1"/>
        </p:nvSpPr>
        <p:spPr>
          <a:xfrm>
            <a:off x="1610" y="5922000"/>
            <a:ext cx="9143998"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userDrawn="1"/>
        </p:nvSpPr>
        <p:spPr>
          <a:xfrm>
            <a:off x="-2" y="0"/>
            <a:ext cx="9144000" cy="6899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p:cNvSpPr/>
          <p:nvPr userDrawn="1"/>
        </p:nvSpPr>
        <p:spPr>
          <a:xfrm>
            <a:off x="0" y="5879929"/>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2"/>
              </a:solidFill>
            </a:endParaRPr>
          </a:p>
        </p:txBody>
      </p:sp>
      <p:grpSp>
        <p:nvGrpSpPr>
          <p:cNvPr id="17" name="Skupina 16"/>
          <p:cNvGrpSpPr/>
          <p:nvPr userDrawn="1"/>
        </p:nvGrpSpPr>
        <p:grpSpPr>
          <a:xfrm>
            <a:off x="7142619" y="6193132"/>
            <a:ext cx="1552946" cy="368215"/>
            <a:chOff x="7195518" y="6393157"/>
            <a:chExt cx="1552946" cy="368215"/>
          </a:xfrm>
        </p:grpSpPr>
        <p:pic>
          <p:nvPicPr>
            <p:cNvPr id="18" name="Picture 2" descr="ÚZIS &amp;Ccaron;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5518" y="6393157"/>
              <a:ext cx="499720" cy="3682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BA MU"/>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15597" y="6393157"/>
              <a:ext cx="832867" cy="368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Skupina 19"/>
          <p:cNvGrpSpPr/>
          <p:nvPr userDrawn="1"/>
        </p:nvGrpSpPr>
        <p:grpSpPr>
          <a:xfrm>
            <a:off x="439357" y="6199124"/>
            <a:ext cx="2266057" cy="421394"/>
            <a:chOff x="-1238301" y="3808742"/>
            <a:chExt cx="2266057" cy="421394"/>
          </a:xfrm>
        </p:grpSpPr>
        <p:pic>
          <p:nvPicPr>
            <p:cNvPr id="21" name="Obrázek 20"/>
            <p:cNvPicPr>
              <a:picLocks noChangeAspect="1"/>
            </p:cNvPicPr>
            <p:nvPr userDrawn="1"/>
          </p:nvPicPr>
          <p:blipFill rotWithShape="1">
            <a:blip r:embed="rId4" cstate="print">
              <a:extLst>
                <a:ext uri="{28A0092B-C50C-407E-A947-70E740481C1C}">
                  <a14:useLocalDpi xmlns:a14="http://schemas.microsoft.com/office/drawing/2010/main" val="0"/>
                </a:ext>
              </a:extLst>
            </a:blip>
            <a:srcRect r="69077"/>
            <a:stretch/>
          </p:blipFill>
          <p:spPr>
            <a:xfrm>
              <a:off x="-1238301" y="3808742"/>
              <a:ext cx="612000" cy="410232"/>
            </a:xfrm>
            <a:prstGeom prst="rect">
              <a:avLst/>
            </a:prstGeom>
          </p:spPr>
        </p:pic>
        <p:sp>
          <p:nvSpPr>
            <p:cNvPr id="22" name="TextovéPole 21"/>
            <p:cNvSpPr txBox="1"/>
            <p:nvPr userDrawn="1"/>
          </p:nvSpPr>
          <p:spPr>
            <a:xfrm>
              <a:off x="-685691" y="3814638"/>
              <a:ext cx="1713447" cy="415498"/>
            </a:xfrm>
            <a:prstGeom prst="rect">
              <a:avLst/>
            </a:prstGeom>
            <a:noFill/>
          </p:spPr>
          <p:txBody>
            <a:bodyPr wrap="square" rtlCol="0">
              <a:spAutoFit/>
            </a:bodyPr>
            <a:lstStyle/>
            <a:p>
              <a:r>
                <a:rPr lang="cs-CZ" sz="700" i="0" dirty="0">
                  <a:solidFill>
                    <a:schemeClr val="bg2">
                      <a:lumMod val="10000"/>
                    </a:schemeClr>
                  </a:solidFill>
                </a:rPr>
                <a:t>Evropská</a:t>
              </a:r>
              <a:r>
                <a:rPr lang="cs-CZ" sz="700" i="0" baseline="0" dirty="0">
                  <a:solidFill>
                    <a:schemeClr val="bg2">
                      <a:lumMod val="10000"/>
                    </a:schemeClr>
                  </a:solidFill>
                </a:rPr>
                <a:t> unie</a:t>
              </a:r>
            </a:p>
            <a:p>
              <a:r>
                <a:rPr lang="cs-CZ" sz="700" i="0" baseline="0" dirty="0">
                  <a:solidFill>
                    <a:schemeClr val="bg2">
                      <a:lumMod val="10000"/>
                    </a:schemeClr>
                  </a:solidFill>
                </a:rPr>
                <a:t>Evropský sociální fond</a:t>
              </a:r>
            </a:p>
            <a:p>
              <a:r>
                <a:rPr lang="cs-CZ" sz="700" i="0" baseline="0" dirty="0">
                  <a:solidFill>
                    <a:schemeClr val="bg2">
                      <a:lumMod val="10000"/>
                    </a:schemeClr>
                  </a:solidFill>
                </a:rPr>
                <a:t>Operační program Zaměstnanost</a:t>
              </a:r>
              <a:endParaRPr lang="cs-CZ" sz="700" i="0" dirty="0">
                <a:solidFill>
                  <a:schemeClr val="bg2">
                    <a:lumMod val="10000"/>
                  </a:schemeClr>
                </a:solidFill>
              </a:endParaRPr>
            </a:p>
          </p:txBody>
        </p:sp>
      </p:grpSp>
    </p:spTree>
    <p:extLst>
      <p:ext uri="{BB962C8B-B14F-4D97-AF65-F5344CB8AC3E}">
        <p14:creationId xmlns:p14="http://schemas.microsoft.com/office/powerpoint/2010/main" val="10365412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54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80728"/>
            <a:ext cx="82296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hasCustomPrompt="1"/>
          </p:nvPr>
        </p:nvSpPr>
        <p:spPr>
          <a:xfrm>
            <a:off x="467544" y="260648"/>
            <a:ext cx="8208912" cy="648072"/>
          </a:xfrm>
          <a:prstGeom prst="rect">
            <a:avLst/>
          </a:prstGeom>
        </p:spPr>
        <p:txBody>
          <a:bodyPr anchor="ctr"/>
          <a:lstStyle>
            <a:lvl1pPr algn="l">
              <a:defRPr sz="3200" b="1">
                <a:solidFill>
                  <a:schemeClr val="accent2"/>
                </a:solidFill>
              </a:defRPr>
            </a:lvl1pPr>
          </a:lstStyle>
          <a:p>
            <a:r>
              <a:rPr lang="cs-CZ" dirty="0"/>
              <a:t>KLIKNUTÍM LZE UPRAVIT STYL.</a:t>
            </a:r>
          </a:p>
        </p:txBody>
      </p:sp>
      <p:sp>
        <p:nvSpPr>
          <p:cNvPr id="8"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2"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3"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310561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457200" y="764704"/>
            <a:ext cx="8229600" cy="5040559"/>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8"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22"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
        <p:nvSpPr>
          <p:cNvPr id="23" name="Obdélník 22"/>
          <p:cNvSpPr/>
          <p:nvPr userDrawn="1"/>
        </p:nvSpPr>
        <p:spPr>
          <a:xfrm>
            <a:off x="0" y="6272893"/>
            <a:ext cx="914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2"/>
              </a:solidFill>
            </a:endParaRPr>
          </a:p>
        </p:txBody>
      </p:sp>
      <p:pic>
        <p:nvPicPr>
          <p:cNvPr id="32" name="Obrázek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9137" y="6381334"/>
            <a:ext cx="536125" cy="360000"/>
          </a:xfrm>
          <a:prstGeom prst="rect">
            <a:avLst/>
          </a:prstGeom>
        </p:spPr>
      </p:pic>
      <p:pic>
        <p:nvPicPr>
          <p:cNvPr id="15" name="Picture 9" descr="logo_mzc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59585" y="6481861"/>
            <a:ext cx="2452964" cy="21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960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34">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457200" y="764704"/>
            <a:ext cx="8229600" cy="5040559"/>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datum 3"/>
          <p:cNvSpPr>
            <a:spLocks noGrp="1"/>
          </p:cNvSpPr>
          <p:nvPr>
            <p:ph type="dt" sz="half" idx="2"/>
          </p:nvPr>
        </p:nvSpPr>
        <p:spPr>
          <a:xfrm>
            <a:off x="362239" y="6070625"/>
            <a:ext cx="900000" cy="203079"/>
          </a:xfrm>
          <a:prstGeom prst="rect">
            <a:avLst/>
          </a:prstGeom>
        </p:spPr>
        <p:txBody>
          <a:bodyPr anchor="ctr"/>
          <a:lstStyle>
            <a:lvl1pPr>
              <a:defRPr sz="1050"/>
            </a:lvl1pPr>
          </a:lstStyle>
          <a:p>
            <a:fld id="{E4EC567F-E7DA-47BB-AEB1-9930A46F27B5}" type="datetimeFigureOut">
              <a:rPr lang="cs-CZ" smtClean="0"/>
              <a:pPr/>
              <a:t>26.11.2019</a:t>
            </a:fld>
            <a:endParaRPr lang="cs-CZ" dirty="0"/>
          </a:p>
        </p:txBody>
      </p:sp>
      <p:sp>
        <p:nvSpPr>
          <p:cNvPr id="11" name="Zástupný symbol pro zápatí 4"/>
          <p:cNvSpPr>
            <a:spLocks noGrp="1"/>
          </p:cNvSpPr>
          <p:nvPr>
            <p:ph type="ftr" sz="quarter" idx="3"/>
          </p:nvPr>
        </p:nvSpPr>
        <p:spPr>
          <a:xfrm>
            <a:off x="1382936" y="6068291"/>
            <a:ext cx="6302558" cy="193324"/>
          </a:xfrm>
          <a:prstGeom prst="rect">
            <a:avLst/>
          </a:prstGeom>
        </p:spPr>
        <p:txBody>
          <a:bodyPr anchor="ctr"/>
          <a:lstStyle>
            <a:lvl1pPr algn="ctr">
              <a:defRPr sz="1050"/>
            </a:lvl1pPr>
          </a:lstStyle>
          <a:p>
            <a:endParaRPr lang="cs-CZ" dirty="0"/>
          </a:p>
        </p:txBody>
      </p:sp>
      <p:sp>
        <p:nvSpPr>
          <p:cNvPr id="12" name="Zástupný symbol pro číslo snímku 5"/>
          <p:cNvSpPr>
            <a:spLocks noGrp="1"/>
          </p:cNvSpPr>
          <p:nvPr>
            <p:ph type="sldNum" sz="quarter" idx="4"/>
          </p:nvPr>
        </p:nvSpPr>
        <p:spPr>
          <a:xfrm>
            <a:off x="7806406" y="6065804"/>
            <a:ext cx="9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
        <p:nvSpPr>
          <p:cNvPr id="14" name="Obdélník 13"/>
          <p:cNvSpPr/>
          <p:nvPr userDrawn="1"/>
        </p:nvSpPr>
        <p:spPr>
          <a:xfrm>
            <a:off x="0" y="6272893"/>
            <a:ext cx="9144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2"/>
              </a:solidFill>
            </a:endParaRPr>
          </a:p>
        </p:txBody>
      </p:sp>
      <p:grpSp>
        <p:nvGrpSpPr>
          <p:cNvPr id="13" name="Skupina 12"/>
          <p:cNvGrpSpPr/>
          <p:nvPr userDrawn="1"/>
        </p:nvGrpSpPr>
        <p:grpSpPr>
          <a:xfrm>
            <a:off x="7142619" y="6393157"/>
            <a:ext cx="1552946" cy="368215"/>
            <a:chOff x="7195518" y="6393157"/>
            <a:chExt cx="1552946" cy="368215"/>
          </a:xfrm>
        </p:grpSpPr>
        <p:pic>
          <p:nvPicPr>
            <p:cNvPr id="17" name="Picture 2" descr="ÚZIS &amp;Ccaron;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195518" y="6393157"/>
              <a:ext cx="499720" cy="3682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BA M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15597" y="6393157"/>
              <a:ext cx="832867" cy="368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Skupina 18"/>
          <p:cNvGrpSpPr/>
          <p:nvPr userDrawn="1"/>
        </p:nvGrpSpPr>
        <p:grpSpPr>
          <a:xfrm>
            <a:off x="439357" y="6370574"/>
            <a:ext cx="2266057" cy="421394"/>
            <a:chOff x="-1238301" y="3808742"/>
            <a:chExt cx="2266057" cy="421394"/>
          </a:xfrm>
        </p:grpSpPr>
        <p:pic>
          <p:nvPicPr>
            <p:cNvPr id="20" name="Obrázek 19"/>
            <p:cNvPicPr>
              <a:picLocks noChangeAspect="1"/>
            </p:cNvPicPr>
            <p:nvPr userDrawn="1"/>
          </p:nvPicPr>
          <p:blipFill rotWithShape="1">
            <a:blip r:embed="rId14" cstate="print">
              <a:extLst>
                <a:ext uri="{28A0092B-C50C-407E-A947-70E740481C1C}">
                  <a14:useLocalDpi xmlns:a14="http://schemas.microsoft.com/office/drawing/2010/main" val="0"/>
                </a:ext>
              </a:extLst>
            </a:blip>
            <a:srcRect r="69077"/>
            <a:stretch/>
          </p:blipFill>
          <p:spPr>
            <a:xfrm>
              <a:off x="-1238301" y="3808742"/>
              <a:ext cx="612000" cy="410232"/>
            </a:xfrm>
            <a:prstGeom prst="rect">
              <a:avLst/>
            </a:prstGeom>
          </p:spPr>
        </p:pic>
        <p:sp>
          <p:nvSpPr>
            <p:cNvPr id="21" name="TextovéPole 20"/>
            <p:cNvSpPr txBox="1"/>
            <p:nvPr userDrawn="1"/>
          </p:nvSpPr>
          <p:spPr>
            <a:xfrm>
              <a:off x="-685691" y="3814638"/>
              <a:ext cx="1713447" cy="415498"/>
            </a:xfrm>
            <a:prstGeom prst="rect">
              <a:avLst/>
            </a:prstGeom>
            <a:noFill/>
          </p:spPr>
          <p:txBody>
            <a:bodyPr wrap="square" rtlCol="0">
              <a:spAutoFit/>
            </a:bodyPr>
            <a:lstStyle/>
            <a:p>
              <a:r>
                <a:rPr lang="cs-CZ" sz="700" i="0" dirty="0">
                  <a:solidFill>
                    <a:schemeClr val="bg2">
                      <a:lumMod val="10000"/>
                    </a:schemeClr>
                  </a:solidFill>
                </a:rPr>
                <a:t>Evropská</a:t>
              </a:r>
              <a:r>
                <a:rPr lang="cs-CZ" sz="700" i="0" baseline="0" dirty="0">
                  <a:solidFill>
                    <a:schemeClr val="bg2">
                      <a:lumMod val="10000"/>
                    </a:schemeClr>
                  </a:solidFill>
                </a:rPr>
                <a:t> unie</a:t>
              </a:r>
            </a:p>
            <a:p>
              <a:r>
                <a:rPr lang="cs-CZ" sz="700" i="0" baseline="0" dirty="0">
                  <a:solidFill>
                    <a:schemeClr val="bg2">
                      <a:lumMod val="10000"/>
                    </a:schemeClr>
                  </a:solidFill>
                </a:rPr>
                <a:t>Evropský sociální fond</a:t>
              </a:r>
            </a:p>
            <a:p>
              <a:r>
                <a:rPr lang="cs-CZ" sz="700" i="0" baseline="0" dirty="0">
                  <a:solidFill>
                    <a:schemeClr val="bg2">
                      <a:lumMod val="10000"/>
                    </a:schemeClr>
                  </a:solidFill>
                </a:rPr>
                <a:t>Operační program Zaměstnanost</a:t>
              </a:r>
              <a:endParaRPr lang="cs-CZ" sz="700" i="0" dirty="0">
                <a:solidFill>
                  <a:schemeClr val="bg2">
                    <a:lumMod val="10000"/>
                  </a:schemeClr>
                </a:solidFill>
              </a:endParaRPr>
            </a:p>
          </p:txBody>
        </p:sp>
      </p:grpSp>
    </p:spTree>
    <p:extLst>
      <p:ext uri="{BB962C8B-B14F-4D97-AF65-F5344CB8AC3E}">
        <p14:creationId xmlns:p14="http://schemas.microsoft.com/office/powerpoint/2010/main" val="10379406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272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Zástupný symbol pro text 2"/>
          <p:cNvSpPr>
            <a:spLocks noGrp="1"/>
          </p:cNvSpPr>
          <p:nvPr>
            <p:ph type="body" idx="1"/>
          </p:nvPr>
        </p:nvSpPr>
        <p:spPr bwMode="auto">
          <a:xfrm>
            <a:off x="457200" y="7651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 name="Zástupný symbol pro datum 3"/>
          <p:cNvSpPr>
            <a:spLocks noGrp="1"/>
          </p:cNvSpPr>
          <p:nvPr>
            <p:ph type="dt" sz="half" idx="2"/>
          </p:nvPr>
        </p:nvSpPr>
        <p:spPr>
          <a:xfrm>
            <a:off x="361950" y="6070600"/>
            <a:ext cx="900113" cy="203200"/>
          </a:xfrm>
          <a:prstGeom prst="rect">
            <a:avLst/>
          </a:prstGeom>
        </p:spPr>
        <p:txBody>
          <a:bodyPr anchor="ctr"/>
          <a:lstStyle>
            <a:lvl1pPr>
              <a:defRPr sz="1050"/>
            </a:lvl1pPr>
          </a:lstStyle>
          <a:p>
            <a:pPr>
              <a:defRPr/>
            </a:pPr>
            <a:fld id="{BD33B8A3-4515-424E-85B2-224A37F34904}" type="datetimeFigureOut">
              <a:rPr lang="cs-CZ"/>
              <a:pPr>
                <a:defRPr/>
              </a:pPr>
              <a:t>26.11.2019</a:t>
            </a:fld>
            <a:endParaRPr lang="cs-CZ" dirty="0"/>
          </a:p>
        </p:txBody>
      </p:sp>
      <p:sp>
        <p:nvSpPr>
          <p:cNvPr id="11" name="Zástupný symbol pro zápatí 4"/>
          <p:cNvSpPr>
            <a:spLocks noGrp="1"/>
          </p:cNvSpPr>
          <p:nvPr>
            <p:ph type="ftr" sz="quarter" idx="3"/>
          </p:nvPr>
        </p:nvSpPr>
        <p:spPr>
          <a:xfrm>
            <a:off x="1382713" y="6069013"/>
            <a:ext cx="6302375" cy="192087"/>
          </a:xfrm>
          <a:prstGeom prst="rect">
            <a:avLst/>
          </a:prstGeom>
        </p:spPr>
        <p:txBody>
          <a:bodyPr anchor="ctr"/>
          <a:lstStyle>
            <a:lvl1pPr algn="ctr">
              <a:defRPr sz="1050"/>
            </a:lvl1pPr>
          </a:lstStyle>
          <a:p>
            <a:pPr>
              <a:defRPr/>
            </a:pPr>
            <a:endParaRPr lang="cs-CZ"/>
          </a:p>
        </p:txBody>
      </p:sp>
      <p:sp>
        <p:nvSpPr>
          <p:cNvPr id="12" name="Zástupný symbol pro číslo snímku 5"/>
          <p:cNvSpPr>
            <a:spLocks noGrp="1"/>
          </p:cNvSpPr>
          <p:nvPr>
            <p:ph type="sldNum" sz="quarter" idx="4"/>
          </p:nvPr>
        </p:nvSpPr>
        <p:spPr>
          <a:xfrm>
            <a:off x="7805738" y="6065838"/>
            <a:ext cx="900112" cy="211137"/>
          </a:xfrm>
          <a:prstGeom prst="rect">
            <a:avLst/>
          </a:prstGeom>
        </p:spPr>
        <p:txBody>
          <a:bodyPr anchor="ctr"/>
          <a:lstStyle>
            <a:lvl1pPr algn="r">
              <a:defRPr sz="1050"/>
            </a:lvl1pPr>
          </a:lstStyle>
          <a:p>
            <a:pPr>
              <a:defRPr/>
            </a:pPr>
            <a:fld id="{B4077F61-6DAF-4B67-A13E-6B4F8D510E33}" type="slidenum">
              <a:rPr lang="cs-CZ"/>
              <a:pPr>
                <a:defRPr/>
              </a:pPr>
              <a:t>‹#›</a:t>
            </a:fld>
            <a:endParaRPr lang="cs-CZ" dirty="0"/>
          </a:p>
        </p:txBody>
      </p:sp>
      <p:sp>
        <p:nvSpPr>
          <p:cNvPr id="14" name="Obdélník 13"/>
          <p:cNvSpPr/>
          <p:nvPr userDrawn="1"/>
        </p:nvSpPr>
        <p:spPr>
          <a:xfrm>
            <a:off x="0" y="6272213"/>
            <a:ext cx="9144000" cy="19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accent2"/>
              </a:solidFill>
            </a:endParaRPr>
          </a:p>
        </p:txBody>
      </p:sp>
      <p:grpSp>
        <p:nvGrpSpPr>
          <p:cNvPr id="9223" name="Skupina 12"/>
          <p:cNvGrpSpPr>
            <a:grpSpLocks/>
          </p:cNvGrpSpPr>
          <p:nvPr userDrawn="1"/>
        </p:nvGrpSpPr>
        <p:grpSpPr bwMode="auto">
          <a:xfrm>
            <a:off x="7142163" y="6392863"/>
            <a:ext cx="1554162" cy="368300"/>
            <a:chOff x="7195518" y="6393157"/>
            <a:chExt cx="1552946" cy="368215"/>
          </a:xfrm>
        </p:grpSpPr>
        <p:pic>
          <p:nvPicPr>
            <p:cNvPr id="9227" name="Picture 2" descr="ÚZIS &amp;Ccaron;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195518" y="6393157"/>
              <a:ext cx="499720" cy="36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4" descr="IBA M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15597" y="6393157"/>
              <a:ext cx="832867" cy="36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4" name="Skupina 18"/>
          <p:cNvGrpSpPr>
            <a:grpSpLocks/>
          </p:cNvGrpSpPr>
          <p:nvPr userDrawn="1"/>
        </p:nvGrpSpPr>
        <p:grpSpPr bwMode="auto">
          <a:xfrm>
            <a:off x="439738" y="6370638"/>
            <a:ext cx="2265362" cy="420687"/>
            <a:chOff x="-1238301" y="3808742"/>
            <a:chExt cx="2266057" cy="421394"/>
          </a:xfrm>
        </p:grpSpPr>
        <p:pic>
          <p:nvPicPr>
            <p:cNvPr id="9225" name="Obrázek 19"/>
            <p:cNvPicPr>
              <a:picLocks noChangeAspect="1"/>
            </p:cNvPicPr>
            <p:nvPr userDrawn="1"/>
          </p:nvPicPr>
          <p:blipFill>
            <a:blip r:embed="rId14" cstate="print">
              <a:extLst>
                <a:ext uri="{28A0092B-C50C-407E-A947-70E740481C1C}">
                  <a14:useLocalDpi xmlns:a14="http://schemas.microsoft.com/office/drawing/2010/main" val="0"/>
                </a:ext>
              </a:extLst>
            </a:blip>
            <a:srcRect r="69077"/>
            <a:stretch>
              <a:fillRect/>
            </a:stretch>
          </p:blipFill>
          <p:spPr bwMode="auto">
            <a:xfrm>
              <a:off x="-1238301" y="3808742"/>
              <a:ext cx="612000" cy="41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ovéPole 20"/>
            <p:cNvSpPr txBox="1">
              <a:spLocks noChangeArrowheads="1"/>
            </p:cNvSpPr>
            <p:nvPr userDrawn="1"/>
          </p:nvSpPr>
          <p:spPr bwMode="auto">
            <a:xfrm>
              <a:off x="-685682" y="3815103"/>
              <a:ext cx="1713438" cy="41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defRPr>
              </a:lvl1pPr>
              <a:lvl2pPr marL="742950" indent="-285750">
                <a:defRPr kumimoji="1" sz="2400">
                  <a:solidFill>
                    <a:schemeClr val="tx1"/>
                  </a:solidFill>
                  <a:latin typeface="Arial" panose="020B0604020202020204" pitchFamily="34" charset="0"/>
                </a:defRPr>
              </a:lvl2pPr>
              <a:lvl3pPr marL="1143000" indent="-228600">
                <a:defRPr kumimoji="1" sz="2400">
                  <a:solidFill>
                    <a:schemeClr val="tx1"/>
                  </a:solidFill>
                  <a:latin typeface="Arial" panose="020B0604020202020204" pitchFamily="34" charset="0"/>
                </a:defRPr>
              </a:lvl3pPr>
              <a:lvl4pPr marL="1600200" indent="-228600">
                <a:defRPr kumimoji="1" sz="2400">
                  <a:solidFill>
                    <a:schemeClr val="tx1"/>
                  </a:solidFill>
                  <a:latin typeface="Arial" panose="020B0604020202020204" pitchFamily="34" charset="0"/>
                </a:defRPr>
              </a:lvl4pPr>
              <a:lvl5pPr marL="2057400" indent="-22860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pPr>
                <a:defRPr/>
              </a:pPr>
              <a:r>
                <a:rPr lang="cs-CZ" altLang="cs-CZ" sz="700">
                  <a:solidFill>
                    <a:srgbClr val="181818"/>
                  </a:solidFill>
                </a:rPr>
                <a:t>Evropská unie</a:t>
              </a:r>
            </a:p>
            <a:p>
              <a:pPr>
                <a:defRPr/>
              </a:pPr>
              <a:r>
                <a:rPr lang="cs-CZ" altLang="cs-CZ" sz="700">
                  <a:solidFill>
                    <a:srgbClr val="181818"/>
                  </a:solidFill>
                </a:rPr>
                <a:t>Evropský sociální fond</a:t>
              </a:r>
            </a:p>
            <a:p>
              <a:pPr>
                <a:defRPr/>
              </a:pPr>
              <a:r>
                <a:rPr lang="cs-CZ" altLang="cs-CZ" sz="700">
                  <a:solidFill>
                    <a:srgbClr val="181818"/>
                  </a:solidFill>
                </a:rPr>
                <a:t>Operační program Zaměstnanost</a:t>
              </a:r>
            </a:p>
          </p:txBody>
        </p:sp>
      </p:grpSp>
    </p:spTree>
    <p:extLst>
      <p:ext uri="{BB962C8B-B14F-4D97-AF65-F5344CB8AC3E}">
        <p14:creationId xmlns:p14="http://schemas.microsoft.com/office/powerpoint/2010/main" val="29684895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chemeClr val="accent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chart" Target="../charts/chart18.xml"/><Relationship Id="rId1" Type="http://schemas.openxmlformats.org/officeDocument/2006/relationships/slideLayout" Target="../slideLayouts/slideLayout5.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atascience.berkeley.edu/what-is-big-data/"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95" y="1729450"/>
            <a:ext cx="8814345" cy="1781845"/>
          </a:xfrm>
        </p:spPr>
        <p:txBody>
          <a:bodyPr/>
          <a:lstStyle/>
          <a:p>
            <a:r>
              <a:rPr lang="cs-CZ" dirty="0" smtClean="0"/>
              <a:t>Chronická virová hepatitida C </a:t>
            </a:r>
            <a:br>
              <a:rPr lang="cs-CZ" dirty="0" smtClean="0"/>
            </a:br>
            <a:r>
              <a:rPr lang="cs-CZ" dirty="0" smtClean="0"/>
              <a:t>v datech NZIS</a:t>
            </a:r>
            <a:endParaRPr lang="cs-CZ" dirty="0"/>
          </a:p>
        </p:txBody>
      </p:sp>
      <p:sp>
        <p:nvSpPr>
          <p:cNvPr id="3" name="TextovéPole 2"/>
          <p:cNvSpPr txBox="1"/>
          <p:nvPr/>
        </p:nvSpPr>
        <p:spPr>
          <a:xfrm>
            <a:off x="1435608" y="3703320"/>
            <a:ext cx="6629400" cy="461665"/>
          </a:xfrm>
          <a:prstGeom prst="rect">
            <a:avLst/>
          </a:prstGeom>
          <a:noFill/>
        </p:spPr>
        <p:txBody>
          <a:bodyPr wrap="square" rtlCol="0">
            <a:spAutoFit/>
          </a:bodyPr>
          <a:lstStyle/>
          <a:p>
            <a:pPr algn="ctr"/>
            <a:r>
              <a:rPr lang="cs-CZ" sz="2400" b="1" i="1" dirty="0" smtClean="0">
                <a:solidFill>
                  <a:srgbClr val="C00000"/>
                </a:solidFill>
              </a:rPr>
              <a:t>Pilotní analýza dostupných epidemiologických dat </a:t>
            </a:r>
            <a:endParaRPr lang="en-US" sz="2400" b="1" i="1" dirty="0">
              <a:solidFill>
                <a:srgbClr val="C00000"/>
              </a:solidFill>
            </a:endParaRPr>
          </a:p>
        </p:txBody>
      </p:sp>
    </p:spTree>
    <p:extLst>
      <p:ext uri="{BB962C8B-B14F-4D97-AF65-F5344CB8AC3E}">
        <p14:creationId xmlns:p14="http://schemas.microsoft.com/office/powerpoint/2010/main" val="367525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Demografický profil </a:t>
            </a:r>
            <a:r>
              <a:rPr lang="cs-CZ" dirty="0" err="1"/>
              <a:t>prevalentních</a:t>
            </a:r>
            <a:r>
              <a:rPr lang="cs-CZ" dirty="0"/>
              <a:t> pacientů v roce 2018</a:t>
            </a:r>
          </a:p>
        </p:txBody>
      </p:sp>
      <p:sp>
        <p:nvSpPr>
          <p:cNvPr id="5" name="Rectangle 20">
            <a:extLst>
              <a:ext uri="{FF2B5EF4-FFF2-40B4-BE49-F238E27FC236}">
                <a16:creationId xmlns:a16="http://schemas.microsoft.com/office/drawing/2014/main" id="{D02F8FB4-E69E-40FC-B604-F4AD69D422F1}"/>
              </a:ext>
            </a:extLst>
          </p:cNvPr>
          <p:cNvSpPr/>
          <p:nvPr/>
        </p:nvSpPr>
        <p:spPr>
          <a:xfrm>
            <a:off x="259009" y="5669280"/>
            <a:ext cx="8644269" cy="5199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b="1" dirty="0">
                <a:solidFill>
                  <a:schemeClr val="accent3"/>
                </a:solidFill>
              </a:rPr>
              <a:t>Z celkového počtu 2 494 pacientů je v roce 2018 26,9 % žen a 73,1 % mužů. Průměrný věk se směrodatnou odchylkou činí 39,3</a:t>
            </a:r>
            <a:r>
              <a:rPr lang="en-US" sz="1200" b="1" dirty="0">
                <a:solidFill>
                  <a:schemeClr val="accent3"/>
                </a:solidFill>
              </a:rPr>
              <a:t> (1</a:t>
            </a:r>
            <a:r>
              <a:rPr lang="cs-CZ" sz="1200" b="1" dirty="0">
                <a:solidFill>
                  <a:schemeClr val="accent3"/>
                </a:solidFill>
              </a:rPr>
              <a:t>1,8</a:t>
            </a:r>
            <a:r>
              <a:rPr lang="en-US" sz="1200" b="1" dirty="0">
                <a:solidFill>
                  <a:schemeClr val="accent3"/>
                </a:solidFill>
              </a:rPr>
              <a:t>)</a:t>
            </a:r>
            <a:r>
              <a:rPr lang="cs-CZ" sz="1200" b="1" dirty="0">
                <a:solidFill>
                  <a:schemeClr val="accent3"/>
                </a:solidFill>
              </a:rPr>
              <a:t> let u mužů a 44,</a:t>
            </a:r>
            <a:r>
              <a:rPr lang="en-GB" sz="1200" b="1" dirty="0">
                <a:solidFill>
                  <a:schemeClr val="accent3"/>
                </a:solidFill>
              </a:rPr>
              <a:t>2</a:t>
            </a:r>
            <a:r>
              <a:rPr lang="cs-CZ" sz="1200" b="1" dirty="0">
                <a:solidFill>
                  <a:schemeClr val="accent3"/>
                </a:solidFill>
              </a:rPr>
              <a:t> (16,0) u žen; medián (5.,95.percentil) je </a:t>
            </a:r>
            <a:r>
              <a:rPr lang="en-US" sz="1200" b="1" dirty="0">
                <a:solidFill>
                  <a:schemeClr val="accent3"/>
                </a:solidFill>
              </a:rPr>
              <a:t>38 (24; 6</a:t>
            </a:r>
            <a:r>
              <a:rPr lang="cs-CZ" sz="1200" b="1" dirty="0">
                <a:solidFill>
                  <a:schemeClr val="accent3"/>
                </a:solidFill>
              </a:rPr>
              <a:t>3</a:t>
            </a:r>
            <a:r>
              <a:rPr lang="en-US" sz="1200" b="1" dirty="0">
                <a:solidFill>
                  <a:schemeClr val="accent3"/>
                </a:solidFill>
              </a:rPr>
              <a:t>)</a:t>
            </a:r>
            <a:r>
              <a:rPr lang="cs-CZ" sz="1200" b="1" dirty="0">
                <a:solidFill>
                  <a:schemeClr val="accent3"/>
                </a:solidFill>
              </a:rPr>
              <a:t> let u mužů a 41 (23; 73) u žen.</a:t>
            </a:r>
          </a:p>
        </p:txBody>
      </p:sp>
      <p:graphicFrame>
        <p:nvGraphicFramePr>
          <p:cNvPr id="6" name="Chart 24">
            <a:extLst>
              <a:ext uri="{FF2B5EF4-FFF2-40B4-BE49-F238E27FC236}">
                <a16:creationId xmlns:a16="http://schemas.microsoft.com/office/drawing/2014/main" id="{F5A1BE8F-0ACB-4C83-8CEC-1813E2B1DB8D}"/>
              </a:ext>
            </a:extLst>
          </p:cNvPr>
          <p:cNvGraphicFramePr/>
          <p:nvPr>
            <p:extLst>
              <p:ext uri="{D42A27DB-BD31-4B8C-83A1-F6EECF244321}">
                <p14:modId xmlns:p14="http://schemas.microsoft.com/office/powerpoint/2010/main" val="2547406062"/>
              </p:ext>
            </p:extLst>
          </p:nvPr>
        </p:nvGraphicFramePr>
        <p:xfrm>
          <a:off x="2987583" y="637182"/>
          <a:ext cx="3790021" cy="164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ulka 6">
            <a:extLst>
              <a:ext uri="{FF2B5EF4-FFF2-40B4-BE49-F238E27FC236}">
                <a16:creationId xmlns:a16="http://schemas.microsoft.com/office/drawing/2014/main" id="{A55DBCA7-6C78-4A04-8C33-6D8EB6DD75E5}"/>
              </a:ext>
            </a:extLst>
          </p:cNvPr>
          <p:cNvGraphicFramePr>
            <a:graphicFrameLocks noGrp="1"/>
          </p:cNvGraphicFramePr>
          <p:nvPr>
            <p:extLst>
              <p:ext uri="{D42A27DB-BD31-4B8C-83A1-F6EECF244321}">
                <p14:modId xmlns:p14="http://schemas.microsoft.com/office/powerpoint/2010/main" val="4050944500"/>
              </p:ext>
            </p:extLst>
          </p:nvPr>
        </p:nvGraphicFramePr>
        <p:xfrm>
          <a:off x="980649" y="1870041"/>
          <a:ext cx="3222792" cy="521970"/>
        </p:xfrm>
        <a:graphic>
          <a:graphicData uri="http://schemas.openxmlformats.org/drawingml/2006/table">
            <a:tbl>
              <a:tblPr>
                <a:tableStyleId>{2D5ABB26-0587-4C30-8999-92F81FD0307C}</a:tableStyleId>
              </a:tblPr>
              <a:tblGrid>
                <a:gridCol w="429918">
                  <a:extLst>
                    <a:ext uri="{9D8B030D-6E8A-4147-A177-3AD203B41FA5}">
                      <a16:colId xmlns:a16="http://schemas.microsoft.com/office/drawing/2014/main" val="20000"/>
                    </a:ext>
                  </a:extLst>
                </a:gridCol>
                <a:gridCol w="859835">
                  <a:extLst>
                    <a:ext uri="{9D8B030D-6E8A-4147-A177-3AD203B41FA5}">
                      <a16:colId xmlns:a16="http://schemas.microsoft.com/office/drawing/2014/main" val="20001"/>
                    </a:ext>
                  </a:extLst>
                </a:gridCol>
                <a:gridCol w="902827">
                  <a:extLst>
                    <a:ext uri="{9D8B030D-6E8A-4147-A177-3AD203B41FA5}">
                      <a16:colId xmlns:a16="http://schemas.microsoft.com/office/drawing/2014/main" val="20002"/>
                    </a:ext>
                  </a:extLst>
                </a:gridCol>
                <a:gridCol w="1030212">
                  <a:extLst>
                    <a:ext uri="{9D8B030D-6E8A-4147-A177-3AD203B41FA5}">
                      <a16:colId xmlns:a16="http://schemas.microsoft.com/office/drawing/2014/main" val="20003"/>
                    </a:ext>
                  </a:extLst>
                </a:gridCol>
              </a:tblGrid>
              <a:tr h="200025">
                <a:tc>
                  <a:txBody>
                    <a:bodyPr/>
                    <a:lstStyle/>
                    <a:p>
                      <a:pPr algn="r" fontAlgn="b"/>
                      <a:r>
                        <a:rPr lang="cs-CZ" sz="1100" b="1" i="0" u="none" strike="noStrike" dirty="0">
                          <a:solidFill>
                            <a:srgbClr val="5F82C9"/>
                          </a:solidFill>
                          <a:effectLst/>
                          <a:latin typeface="Calibri" panose="020F0502020204030204" pitchFamily="34" charset="0"/>
                        </a:rPr>
                        <a:t>Muži:</a:t>
                      </a:r>
                    </a:p>
                  </a:txBody>
                  <a:tcPr marL="9525" marR="9525" marT="9525" marB="0" anchor="ctr">
                    <a:lnL>
                      <a:noFill/>
                    </a:lnL>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N</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Průměr (SD)</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Medián (5.,95.percentil)</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95250">
                <a:tc>
                  <a:txBody>
                    <a:bodyPr/>
                    <a:lstStyle/>
                    <a:p>
                      <a:pPr algn="r" fontAlgn="b"/>
                      <a:r>
                        <a:rPr lang="cs-CZ" sz="1100" b="0" u="none" strike="noStrike" dirty="0">
                          <a:effectLst/>
                        </a:rPr>
                        <a:t>Věk</a:t>
                      </a:r>
                      <a:endParaRPr lang="cs-CZ"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1 822</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39,3 (11,8)</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38 (24; 63)</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Tabulka 7">
            <a:extLst>
              <a:ext uri="{FF2B5EF4-FFF2-40B4-BE49-F238E27FC236}">
                <a16:creationId xmlns:a16="http://schemas.microsoft.com/office/drawing/2014/main" id="{B067C217-6FAD-4087-85D1-52482757BEC3}"/>
              </a:ext>
            </a:extLst>
          </p:cNvPr>
          <p:cNvGraphicFramePr>
            <a:graphicFrameLocks noGrp="1"/>
          </p:cNvGraphicFramePr>
          <p:nvPr>
            <p:extLst>
              <p:ext uri="{D42A27DB-BD31-4B8C-83A1-F6EECF244321}">
                <p14:modId xmlns:p14="http://schemas.microsoft.com/office/powerpoint/2010/main" val="3802797200"/>
              </p:ext>
            </p:extLst>
          </p:nvPr>
        </p:nvGraphicFramePr>
        <p:xfrm>
          <a:off x="5385135" y="1851117"/>
          <a:ext cx="3039529" cy="535305"/>
        </p:xfrm>
        <a:graphic>
          <a:graphicData uri="http://schemas.openxmlformats.org/drawingml/2006/table">
            <a:tbl>
              <a:tblPr>
                <a:tableStyleId>{2D5ABB26-0587-4C30-8999-92F81FD0307C}</a:tableStyleId>
              </a:tblPr>
              <a:tblGrid>
                <a:gridCol w="405471">
                  <a:extLst>
                    <a:ext uri="{9D8B030D-6E8A-4147-A177-3AD203B41FA5}">
                      <a16:colId xmlns:a16="http://schemas.microsoft.com/office/drawing/2014/main" val="20000"/>
                    </a:ext>
                  </a:extLst>
                </a:gridCol>
                <a:gridCol w="810941">
                  <a:extLst>
                    <a:ext uri="{9D8B030D-6E8A-4147-A177-3AD203B41FA5}">
                      <a16:colId xmlns:a16="http://schemas.microsoft.com/office/drawing/2014/main" val="20001"/>
                    </a:ext>
                  </a:extLst>
                </a:gridCol>
                <a:gridCol w="851488">
                  <a:extLst>
                    <a:ext uri="{9D8B030D-6E8A-4147-A177-3AD203B41FA5}">
                      <a16:colId xmlns:a16="http://schemas.microsoft.com/office/drawing/2014/main" val="20002"/>
                    </a:ext>
                  </a:extLst>
                </a:gridCol>
                <a:gridCol w="971629">
                  <a:extLst>
                    <a:ext uri="{9D8B030D-6E8A-4147-A177-3AD203B41FA5}">
                      <a16:colId xmlns:a16="http://schemas.microsoft.com/office/drawing/2014/main" val="20003"/>
                    </a:ext>
                  </a:extLst>
                </a:gridCol>
              </a:tblGrid>
              <a:tr h="200025">
                <a:tc>
                  <a:txBody>
                    <a:bodyPr/>
                    <a:lstStyle/>
                    <a:p>
                      <a:pPr algn="r" fontAlgn="b"/>
                      <a:r>
                        <a:rPr lang="cs-CZ" sz="1100" b="1" i="0" u="none" strike="noStrike" dirty="0">
                          <a:solidFill>
                            <a:srgbClr val="FF7C80"/>
                          </a:solidFill>
                          <a:effectLst/>
                          <a:latin typeface="Calibri" panose="020F0502020204030204" pitchFamily="34" charset="0"/>
                        </a:rPr>
                        <a:t>Ženy:</a:t>
                      </a:r>
                    </a:p>
                  </a:txBody>
                  <a:tcPr marL="9525" marR="9525" marT="9525" marB="0" anchor="ctr">
                    <a:lnL>
                      <a:noFill/>
                    </a:lnL>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N</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Průměr (SD)</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Medián (5.,95.percentil)</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190500">
                <a:tc>
                  <a:txBody>
                    <a:bodyPr/>
                    <a:lstStyle/>
                    <a:p>
                      <a:pPr algn="r" fontAlgn="b"/>
                      <a:r>
                        <a:rPr lang="cs-CZ" sz="1100" b="0" u="none" strike="noStrike" dirty="0">
                          <a:effectLst/>
                        </a:rPr>
                        <a:t>Věk</a:t>
                      </a:r>
                      <a:endParaRPr lang="cs-CZ"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672</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44,2 (16,0)</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41 (23; 73)</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9" name="Chart 7">
            <a:extLst>
              <a:ext uri="{FF2B5EF4-FFF2-40B4-BE49-F238E27FC236}">
                <a16:creationId xmlns:a16="http://schemas.microsoft.com/office/drawing/2014/main" id="{0B2C0B55-AF37-4DE1-A305-FDB2A20B5BB8}"/>
              </a:ext>
            </a:extLst>
          </p:cNvPr>
          <p:cNvGraphicFramePr/>
          <p:nvPr>
            <p:extLst>
              <p:ext uri="{D42A27DB-BD31-4B8C-83A1-F6EECF244321}">
                <p14:modId xmlns:p14="http://schemas.microsoft.com/office/powerpoint/2010/main" val="1789002715"/>
              </p:ext>
            </p:extLst>
          </p:nvPr>
        </p:nvGraphicFramePr>
        <p:xfrm>
          <a:off x="310720" y="2801922"/>
          <a:ext cx="4027499" cy="25592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7">
            <a:extLst>
              <a:ext uri="{FF2B5EF4-FFF2-40B4-BE49-F238E27FC236}">
                <a16:creationId xmlns:a16="http://schemas.microsoft.com/office/drawing/2014/main" id="{3D62D567-33AC-4FC3-8889-AA3587F4E8FD}"/>
              </a:ext>
            </a:extLst>
          </p:cNvPr>
          <p:cNvGraphicFramePr/>
          <p:nvPr>
            <p:extLst>
              <p:ext uri="{D42A27DB-BD31-4B8C-83A1-F6EECF244321}">
                <p14:modId xmlns:p14="http://schemas.microsoft.com/office/powerpoint/2010/main" val="2388790557"/>
              </p:ext>
            </p:extLst>
          </p:nvPr>
        </p:nvGraphicFramePr>
        <p:xfrm>
          <a:off x="4648957" y="2801922"/>
          <a:ext cx="4027499" cy="255927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31834650-6EC1-4A2D-ACC0-D128361793C2}"/>
              </a:ext>
            </a:extLst>
          </p:cNvPr>
          <p:cNvSpPr txBox="1"/>
          <p:nvPr/>
        </p:nvSpPr>
        <p:spPr>
          <a:xfrm>
            <a:off x="249865" y="584160"/>
            <a:ext cx="8271162" cy="246221"/>
          </a:xfrm>
          <a:prstGeom prst="rect">
            <a:avLst/>
          </a:prstGeom>
          <a:noFill/>
        </p:spPr>
        <p:txBody>
          <a:bodyPr wrap="square" rtlCol="0">
            <a:spAutoFit/>
          </a:bodyPr>
          <a:lstStyle/>
          <a:p>
            <a:r>
              <a:rPr lang="cs-CZ" sz="1000" b="1" dirty="0"/>
              <a:t>N = 2 494 pacientů v roce 2018</a:t>
            </a:r>
            <a:endParaRPr lang="cs-CZ" sz="1000" dirty="0"/>
          </a:p>
        </p:txBody>
      </p:sp>
      <p:sp>
        <p:nvSpPr>
          <p:cNvPr id="12" name="TextBox 11"/>
          <p:cNvSpPr txBox="1"/>
          <p:nvPr/>
        </p:nvSpPr>
        <p:spPr>
          <a:xfrm>
            <a:off x="4623648" y="6396335"/>
            <a:ext cx="4279630" cy="276999"/>
          </a:xfrm>
          <a:prstGeom prst="rect">
            <a:avLst/>
          </a:prstGeom>
          <a:noFill/>
        </p:spPr>
        <p:txBody>
          <a:bodyPr wrap="square" rtlCol="0">
            <a:spAutoFit/>
          </a:bodyPr>
          <a:lstStyle/>
          <a:p>
            <a:r>
              <a:rPr lang="cs-CZ" sz="1200" b="1" dirty="0"/>
              <a:t>Zdroj dat: </a:t>
            </a:r>
            <a:r>
              <a:rPr lang="cs-CZ" sz="1200" dirty="0"/>
              <a:t>NRHZS 2010-2018</a:t>
            </a:r>
            <a:endParaRPr lang="en-US" sz="1200" dirty="0"/>
          </a:p>
        </p:txBody>
      </p:sp>
    </p:spTree>
    <p:extLst>
      <p:ext uri="{BB962C8B-B14F-4D97-AF65-F5344CB8AC3E}">
        <p14:creationId xmlns:p14="http://schemas.microsoft.com/office/powerpoint/2010/main" val="110407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Demografický profil </a:t>
            </a:r>
            <a:r>
              <a:rPr lang="cs-CZ" dirty="0" err="1"/>
              <a:t>prevalentních</a:t>
            </a:r>
            <a:r>
              <a:rPr lang="cs-CZ" dirty="0"/>
              <a:t> pacientů v roce 2018 na 100 000 obyvatel dané věkové kategorie</a:t>
            </a:r>
          </a:p>
        </p:txBody>
      </p:sp>
      <p:graphicFrame>
        <p:nvGraphicFramePr>
          <p:cNvPr id="9" name="Chart 7">
            <a:extLst>
              <a:ext uri="{FF2B5EF4-FFF2-40B4-BE49-F238E27FC236}">
                <a16:creationId xmlns:a16="http://schemas.microsoft.com/office/drawing/2014/main" id="{0B2C0B55-AF37-4DE1-A305-FDB2A20B5BB8}"/>
              </a:ext>
            </a:extLst>
          </p:cNvPr>
          <p:cNvGraphicFramePr/>
          <p:nvPr>
            <p:extLst>
              <p:ext uri="{D42A27DB-BD31-4B8C-83A1-F6EECF244321}">
                <p14:modId xmlns:p14="http://schemas.microsoft.com/office/powerpoint/2010/main" val="712508960"/>
              </p:ext>
            </p:extLst>
          </p:nvPr>
        </p:nvGraphicFramePr>
        <p:xfrm>
          <a:off x="310720" y="2801922"/>
          <a:ext cx="4027499" cy="25592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7">
            <a:extLst>
              <a:ext uri="{FF2B5EF4-FFF2-40B4-BE49-F238E27FC236}">
                <a16:creationId xmlns:a16="http://schemas.microsoft.com/office/drawing/2014/main" id="{3D62D567-33AC-4FC3-8889-AA3587F4E8FD}"/>
              </a:ext>
            </a:extLst>
          </p:cNvPr>
          <p:cNvGraphicFramePr/>
          <p:nvPr>
            <p:extLst>
              <p:ext uri="{D42A27DB-BD31-4B8C-83A1-F6EECF244321}">
                <p14:modId xmlns:p14="http://schemas.microsoft.com/office/powerpoint/2010/main" val="254584330"/>
              </p:ext>
            </p:extLst>
          </p:nvPr>
        </p:nvGraphicFramePr>
        <p:xfrm>
          <a:off x="4648957" y="2801922"/>
          <a:ext cx="4027499" cy="25592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
            <a:extLst>
              <a:ext uri="{FF2B5EF4-FFF2-40B4-BE49-F238E27FC236}">
                <a16:creationId xmlns:a16="http://schemas.microsoft.com/office/drawing/2014/main" id="{31834650-6EC1-4A2D-ACC0-D128361793C2}"/>
              </a:ext>
            </a:extLst>
          </p:cNvPr>
          <p:cNvSpPr txBox="1"/>
          <p:nvPr/>
        </p:nvSpPr>
        <p:spPr>
          <a:xfrm>
            <a:off x="202638" y="668794"/>
            <a:ext cx="8271162" cy="246221"/>
          </a:xfrm>
          <a:prstGeom prst="rect">
            <a:avLst/>
          </a:prstGeom>
          <a:noFill/>
        </p:spPr>
        <p:txBody>
          <a:bodyPr wrap="square" rtlCol="0">
            <a:spAutoFit/>
          </a:bodyPr>
          <a:lstStyle/>
          <a:p>
            <a:r>
              <a:rPr lang="cs-CZ" sz="1000" b="1" dirty="0"/>
              <a:t>N = 2 494 pacientů v roce 2018</a:t>
            </a:r>
            <a:endParaRPr lang="cs-CZ" sz="1000" dirty="0"/>
          </a:p>
        </p:txBody>
      </p:sp>
      <p:sp>
        <p:nvSpPr>
          <p:cNvPr id="12" name="TextBox 11"/>
          <p:cNvSpPr txBox="1"/>
          <p:nvPr/>
        </p:nvSpPr>
        <p:spPr>
          <a:xfrm>
            <a:off x="4623648" y="6396335"/>
            <a:ext cx="4279630" cy="276999"/>
          </a:xfrm>
          <a:prstGeom prst="rect">
            <a:avLst/>
          </a:prstGeom>
          <a:noFill/>
        </p:spPr>
        <p:txBody>
          <a:bodyPr wrap="square" rtlCol="0">
            <a:spAutoFit/>
          </a:bodyPr>
          <a:lstStyle/>
          <a:p>
            <a:r>
              <a:rPr lang="cs-CZ" sz="1200" b="1" dirty="0"/>
              <a:t>Zdroj dat: </a:t>
            </a:r>
            <a:r>
              <a:rPr lang="cs-CZ" sz="1200" dirty="0"/>
              <a:t>NRHZS 2010-2018</a:t>
            </a:r>
            <a:endParaRPr lang="en-US" sz="1200" dirty="0"/>
          </a:p>
        </p:txBody>
      </p:sp>
      <p:sp>
        <p:nvSpPr>
          <p:cNvPr id="13" name="Rectangle 20">
            <a:extLst>
              <a:ext uri="{FF2B5EF4-FFF2-40B4-BE49-F238E27FC236}">
                <a16:creationId xmlns:a16="http://schemas.microsoft.com/office/drawing/2014/main" id="{736A0348-6441-4019-A243-64CFAAE71936}"/>
              </a:ext>
            </a:extLst>
          </p:cNvPr>
          <p:cNvSpPr/>
          <p:nvPr/>
        </p:nvSpPr>
        <p:spPr>
          <a:xfrm>
            <a:off x="259009" y="5669280"/>
            <a:ext cx="8644269" cy="5199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b="1" dirty="0">
                <a:solidFill>
                  <a:schemeClr val="accent3"/>
                </a:solidFill>
              </a:rPr>
              <a:t>Z celkového počtu 2 494 pacientů je v roce 2018 26,9 % žen a 73,1 % mužů. Průměrný věk se směrodatnou odchylkou činí 39,3</a:t>
            </a:r>
            <a:r>
              <a:rPr lang="en-US" sz="1200" b="1" dirty="0">
                <a:solidFill>
                  <a:schemeClr val="accent3"/>
                </a:solidFill>
              </a:rPr>
              <a:t> (1</a:t>
            </a:r>
            <a:r>
              <a:rPr lang="cs-CZ" sz="1200" b="1" dirty="0">
                <a:solidFill>
                  <a:schemeClr val="accent3"/>
                </a:solidFill>
              </a:rPr>
              <a:t>1,8</a:t>
            </a:r>
            <a:r>
              <a:rPr lang="en-US" sz="1200" b="1" dirty="0">
                <a:solidFill>
                  <a:schemeClr val="accent3"/>
                </a:solidFill>
              </a:rPr>
              <a:t>)</a:t>
            </a:r>
            <a:r>
              <a:rPr lang="cs-CZ" sz="1200" b="1" dirty="0">
                <a:solidFill>
                  <a:schemeClr val="accent3"/>
                </a:solidFill>
              </a:rPr>
              <a:t> let u mužů a 44,</a:t>
            </a:r>
            <a:r>
              <a:rPr lang="en-GB" sz="1200" b="1" dirty="0">
                <a:solidFill>
                  <a:schemeClr val="accent3"/>
                </a:solidFill>
              </a:rPr>
              <a:t>2</a:t>
            </a:r>
            <a:r>
              <a:rPr lang="cs-CZ" sz="1200" b="1" dirty="0">
                <a:solidFill>
                  <a:schemeClr val="accent3"/>
                </a:solidFill>
              </a:rPr>
              <a:t> (16,0) u žen; medián (5.,95.percentil) je </a:t>
            </a:r>
            <a:r>
              <a:rPr lang="en-US" sz="1200" b="1" dirty="0">
                <a:solidFill>
                  <a:schemeClr val="accent3"/>
                </a:solidFill>
              </a:rPr>
              <a:t>38 (24; 6</a:t>
            </a:r>
            <a:r>
              <a:rPr lang="cs-CZ" sz="1200" b="1" dirty="0">
                <a:solidFill>
                  <a:schemeClr val="accent3"/>
                </a:solidFill>
              </a:rPr>
              <a:t>3</a:t>
            </a:r>
            <a:r>
              <a:rPr lang="en-US" sz="1200" b="1" dirty="0">
                <a:solidFill>
                  <a:schemeClr val="accent3"/>
                </a:solidFill>
              </a:rPr>
              <a:t>)</a:t>
            </a:r>
            <a:r>
              <a:rPr lang="cs-CZ" sz="1200" b="1" dirty="0">
                <a:solidFill>
                  <a:schemeClr val="accent3"/>
                </a:solidFill>
              </a:rPr>
              <a:t> let u mužů a 41 (23; 73) u žen.</a:t>
            </a:r>
          </a:p>
        </p:txBody>
      </p:sp>
      <p:graphicFrame>
        <p:nvGraphicFramePr>
          <p:cNvPr id="14" name="Chart 24">
            <a:extLst>
              <a:ext uri="{FF2B5EF4-FFF2-40B4-BE49-F238E27FC236}">
                <a16:creationId xmlns:a16="http://schemas.microsoft.com/office/drawing/2014/main" id="{7A51CE8B-B1A0-463D-808F-37A85B7C50E9}"/>
              </a:ext>
            </a:extLst>
          </p:cNvPr>
          <p:cNvGraphicFramePr/>
          <p:nvPr>
            <p:extLst>
              <p:ext uri="{D42A27DB-BD31-4B8C-83A1-F6EECF244321}">
                <p14:modId xmlns:p14="http://schemas.microsoft.com/office/powerpoint/2010/main" val="3057571565"/>
              </p:ext>
            </p:extLst>
          </p:nvPr>
        </p:nvGraphicFramePr>
        <p:xfrm>
          <a:off x="2987583" y="637182"/>
          <a:ext cx="3790021" cy="16436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ulka 14">
            <a:extLst>
              <a:ext uri="{FF2B5EF4-FFF2-40B4-BE49-F238E27FC236}">
                <a16:creationId xmlns:a16="http://schemas.microsoft.com/office/drawing/2014/main" id="{1D3BEC0E-690F-463B-A2FA-F6EBDDD0E08C}"/>
              </a:ext>
            </a:extLst>
          </p:cNvPr>
          <p:cNvGraphicFramePr>
            <a:graphicFrameLocks noGrp="1"/>
          </p:cNvGraphicFramePr>
          <p:nvPr>
            <p:extLst>
              <p:ext uri="{D42A27DB-BD31-4B8C-83A1-F6EECF244321}">
                <p14:modId xmlns:p14="http://schemas.microsoft.com/office/powerpoint/2010/main" val="611457012"/>
              </p:ext>
            </p:extLst>
          </p:nvPr>
        </p:nvGraphicFramePr>
        <p:xfrm>
          <a:off x="980649" y="1870041"/>
          <a:ext cx="3222792" cy="521970"/>
        </p:xfrm>
        <a:graphic>
          <a:graphicData uri="http://schemas.openxmlformats.org/drawingml/2006/table">
            <a:tbl>
              <a:tblPr>
                <a:tableStyleId>{2D5ABB26-0587-4C30-8999-92F81FD0307C}</a:tableStyleId>
              </a:tblPr>
              <a:tblGrid>
                <a:gridCol w="429918">
                  <a:extLst>
                    <a:ext uri="{9D8B030D-6E8A-4147-A177-3AD203B41FA5}">
                      <a16:colId xmlns:a16="http://schemas.microsoft.com/office/drawing/2014/main" val="20000"/>
                    </a:ext>
                  </a:extLst>
                </a:gridCol>
                <a:gridCol w="859835">
                  <a:extLst>
                    <a:ext uri="{9D8B030D-6E8A-4147-A177-3AD203B41FA5}">
                      <a16:colId xmlns:a16="http://schemas.microsoft.com/office/drawing/2014/main" val="20001"/>
                    </a:ext>
                  </a:extLst>
                </a:gridCol>
                <a:gridCol w="902827">
                  <a:extLst>
                    <a:ext uri="{9D8B030D-6E8A-4147-A177-3AD203B41FA5}">
                      <a16:colId xmlns:a16="http://schemas.microsoft.com/office/drawing/2014/main" val="20002"/>
                    </a:ext>
                  </a:extLst>
                </a:gridCol>
                <a:gridCol w="1030212">
                  <a:extLst>
                    <a:ext uri="{9D8B030D-6E8A-4147-A177-3AD203B41FA5}">
                      <a16:colId xmlns:a16="http://schemas.microsoft.com/office/drawing/2014/main" val="20003"/>
                    </a:ext>
                  </a:extLst>
                </a:gridCol>
              </a:tblGrid>
              <a:tr h="200025">
                <a:tc>
                  <a:txBody>
                    <a:bodyPr/>
                    <a:lstStyle/>
                    <a:p>
                      <a:pPr algn="r" fontAlgn="b"/>
                      <a:r>
                        <a:rPr lang="cs-CZ" sz="1100" b="1" i="0" u="none" strike="noStrike" dirty="0">
                          <a:solidFill>
                            <a:srgbClr val="5F82C9"/>
                          </a:solidFill>
                          <a:effectLst/>
                          <a:latin typeface="Calibri" panose="020F0502020204030204" pitchFamily="34" charset="0"/>
                        </a:rPr>
                        <a:t>Muži:</a:t>
                      </a:r>
                    </a:p>
                  </a:txBody>
                  <a:tcPr marL="9525" marR="9525" marT="9525" marB="0" anchor="ctr">
                    <a:lnL>
                      <a:noFill/>
                    </a:lnL>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N</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Průměr (SD)</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Medián (5.,95.percentil)</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95250">
                <a:tc>
                  <a:txBody>
                    <a:bodyPr/>
                    <a:lstStyle/>
                    <a:p>
                      <a:pPr algn="r" fontAlgn="b"/>
                      <a:r>
                        <a:rPr lang="cs-CZ" sz="1100" b="0" u="none" strike="noStrike" dirty="0">
                          <a:effectLst/>
                        </a:rPr>
                        <a:t>Věk</a:t>
                      </a:r>
                      <a:endParaRPr lang="cs-CZ"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1 822</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39,3 (11,8)</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38 (24; 63)</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6" name="Tabulka 15">
            <a:extLst>
              <a:ext uri="{FF2B5EF4-FFF2-40B4-BE49-F238E27FC236}">
                <a16:creationId xmlns:a16="http://schemas.microsoft.com/office/drawing/2014/main" id="{7EF77108-A7A1-497F-88EC-BA913A670C23}"/>
              </a:ext>
            </a:extLst>
          </p:cNvPr>
          <p:cNvGraphicFramePr>
            <a:graphicFrameLocks noGrp="1"/>
          </p:cNvGraphicFramePr>
          <p:nvPr>
            <p:extLst>
              <p:ext uri="{D42A27DB-BD31-4B8C-83A1-F6EECF244321}">
                <p14:modId xmlns:p14="http://schemas.microsoft.com/office/powerpoint/2010/main" val="960632753"/>
              </p:ext>
            </p:extLst>
          </p:nvPr>
        </p:nvGraphicFramePr>
        <p:xfrm>
          <a:off x="5385135" y="1851117"/>
          <a:ext cx="3039529" cy="535305"/>
        </p:xfrm>
        <a:graphic>
          <a:graphicData uri="http://schemas.openxmlformats.org/drawingml/2006/table">
            <a:tbl>
              <a:tblPr>
                <a:tableStyleId>{2D5ABB26-0587-4C30-8999-92F81FD0307C}</a:tableStyleId>
              </a:tblPr>
              <a:tblGrid>
                <a:gridCol w="405471">
                  <a:extLst>
                    <a:ext uri="{9D8B030D-6E8A-4147-A177-3AD203B41FA5}">
                      <a16:colId xmlns:a16="http://schemas.microsoft.com/office/drawing/2014/main" val="20000"/>
                    </a:ext>
                  </a:extLst>
                </a:gridCol>
                <a:gridCol w="810941">
                  <a:extLst>
                    <a:ext uri="{9D8B030D-6E8A-4147-A177-3AD203B41FA5}">
                      <a16:colId xmlns:a16="http://schemas.microsoft.com/office/drawing/2014/main" val="20001"/>
                    </a:ext>
                  </a:extLst>
                </a:gridCol>
                <a:gridCol w="851488">
                  <a:extLst>
                    <a:ext uri="{9D8B030D-6E8A-4147-A177-3AD203B41FA5}">
                      <a16:colId xmlns:a16="http://schemas.microsoft.com/office/drawing/2014/main" val="20002"/>
                    </a:ext>
                  </a:extLst>
                </a:gridCol>
                <a:gridCol w="971629">
                  <a:extLst>
                    <a:ext uri="{9D8B030D-6E8A-4147-A177-3AD203B41FA5}">
                      <a16:colId xmlns:a16="http://schemas.microsoft.com/office/drawing/2014/main" val="20003"/>
                    </a:ext>
                  </a:extLst>
                </a:gridCol>
              </a:tblGrid>
              <a:tr h="200025">
                <a:tc>
                  <a:txBody>
                    <a:bodyPr/>
                    <a:lstStyle/>
                    <a:p>
                      <a:pPr algn="r" fontAlgn="b"/>
                      <a:r>
                        <a:rPr lang="cs-CZ" sz="1100" b="1" i="0" u="none" strike="noStrike" dirty="0">
                          <a:solidFill>
                            <a:srgbClr val="FF7C80"/>
                          </a:solidFill>
                          <a:effectLst/>
                          <a:latin typeface="Calibri" panose="020F0502020204030204" pitchFamily="34" charset="0"/>
                        </a:rPr>
                        <a:t>Ženy:</a:t>
                      </a:r>
                    </a:p>
                  </a:txBody>
                  <a:tcPr marL="9525" marR="9525" marT="9525" marB="0" anchor="ctr">
                    <a:lnL>
                      <a:noFill/>
                    </a:lnL>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N</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Průměr (SD)</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Medián (5.,95.percentil)</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190500">
                <a:tc>
                  <a:txBody>
                    <a:bodyPr/>
                    <a:lstStyle/>
                    <a:p>
                      <a:pPr algn="r" fontAlgn="b"/>
                      <a:r>
                        <a:rPr lang="cs-CZ" sz="1100" b="0" u="none" strike="noStrike" dirty="0">
                          <a:effectLst/>
                        </a:rPr>
                        <a:t>Věk</a:t>
                      </a:r>
                      <a:endParaRPr lang="cs-CZ"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672</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44,2 (16,0)</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41 (23; 73)</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142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95" y="1729450"/>
            <a:ext cx="8814345" cy="1781845"/>
          </a:xfrm>
        </p:spPr>
        <p:txBody>
          <a:bodyPr/>
          <a:lstStyle/>
          <a:p>
            <a:r>
              <a:rPr lang="cs-CZ" sz="3200" i="1" dirty="0" smtClean="0"/>
              <a:t>Chronická virová hepatitida C v datech NZIS</a:t>
            </a:r>
            <a:endParaRPr lang="cs-CZ" sz="3200" i="1" dirty="0"/>
          </a:p>
        </p:txBody>
      </p:sp>
      <p:sp>
        <p:nvSpPr>
          <p:cNvPr id="3" name="TextovéPole 2"/>
          <p:cNvSpPr txBox="1"/>
          <p:nvPr/>
        </p:nvSpPr>
        <p:spPr>
          <a:xfrm>
            <a:off x="1435608" y="3703320"/>
            <a:ext cx="6629400" cy="584775"/>
          </a:xfrm>
          <a:prstGeom prst="rect">
            <a:avLst/>
          </a:prstGeom>
          <a:noFill/>
        </p:spPr>
        <p:txBody>
          <a:bodyPr wrap="square" rtlCol="0">
            <a:spAutoFit/>
          </a:bodyPr>
          <a:lstStyle/>
          <a:p>
            <a:pPr algn="ctr"/>
            <a:r>
              <a:rPr lang="cs-CZ" sz="3200" b="1" dirty="0" smtClean="0">
                <a:solidFill>
                  <a:srgbClr val="C00000"/>
                </a:solidFill>
              </a:rPr>
              <a:t>REGIONÁLNÍ PŘEHLEDY </a:t>
            </a:r>
            <a:endParaRPr lang="en-US" sz="3200" b="1" dirty="0">
              <a:solidFill>
                <a:srgbClr val="C00000"/>
              </a:solidFill>
            </a:endParaRPr>
          </a:p>
        </p:txBody>
      </p:sp>
    </p:spTree>
    <p:extLst>
      <p:ext uri="{BB962C8B-B14F-4D97-AF65-F5344CB8AC3E}">
        <p14:creationId xmlns:p14="http://schemas.microsoft.com/office/powerpoint/2010/main" val="305405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6389BA0-3C81-439A-AA64-3A0FCF89E0F8}"/>
              </a:ext>
            </a:extLst>
          </p:cNvPr>
          <p:cNvSpPr>
            <a:spLocks noGrp="1"/>
          </p:cNvSpPr>
          <p:nvPr>
            <p:ph type="title"/>
          </p:nvPr>
        </p:nvSpPr>
        <p:spPr>
          <a:xfrm>
            <a:off x="212709" y="170706"/>
            <a:ext cx="8863833" cy="454720"/>
          </a:xfrm>
        </p:spPr>
        <p:txBody>
          <a:bodyPr/>
          <a:lstStyle/>
          <a:p>
            <a:r>
              <a:rPr lang="cs-CZ" dirty="0"/>
              <a:t>Prevalence léčených pacientů s chronickou hepatitidou C – vývoj po regionech</a:t>
            </a:r>
            <a:endParaRPr lang="en-US" dirty="0"/>
          </a:p>
        </p:txBody>
      </p:sp>
      <p:graphicFrame>
        <p:nvGraphicFramePr>
          <p:cNvPr id="9" name="Chart 47">
            <a:extLst>
              <a:ext uri="{FF2B5EF4-FFF2-40B4-BE49-F238E27FC236}">
                <a16:creationId xmlns:a16="http://schemas.microsoft.com/office/drawing/2014/main" id="{87072382-A2E2-4B8D-A258-5DB5B6207F73}"/>
              </a:ext>
            </a:extLst>
          </p:cNvPr>
          <p:cNvGraphicFramePr/>
          <p:nvPr>
            <p:extLst/>
          </p:nvPr>
        </p:nvGraphicFramePr>
        <p:xfrm>
          <a:off x="6250630" y="1062908"/>
          <a:ext cx="2751813" cy="2297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6">
            <a:extLst>
              <a:ext uri="{FF2B5EF4-FFF2-40B4-BE49-F238E27FC236}">
                <a16:creationId xmlns:a16="http://schemas.microsoft.com/office/drawing/2014/main" id="{180E2DD0-8176-483F-BA68-FBE80ED9F820}"/>
              </a:ext>
            </a:extLst>
          </p:cNvPr>
          <p:cNvGraphicFramePr/>
          <p:nvPr>
            <p:extLst/>
          </p:nvPr>
        </p:nvGraphicFramePr>
        <p:xfrm>
          <a:off x="313679" y="1062908"/>
          <a:ext cx="2751813" cy="229765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8">
            <a:extLst>
              <a:ext uri="{FF2B5EF4-FFF2-40B4-BE49-F238E27FC236}">
                <a16:creationId xmlns:a16="http://schemas.microsoft.com/office/drawing/2014/main" id="{3C391E68-D8C9-494A-B56B-5AEF4DE4F1BF}"/>
              </a:ext>
            </a:extLst>
          </p:cNvPr>
          <p:cNvSpPr/>
          <p:nvPr/>
        </p:nvSpPr>
        <p:spPr>
          <a:xfrm>
            <a:off x="1052005" y="726547"/>
            <a:ext cx="1273105"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Hlavní město Praha</a:t>
            </a:r>
            <a:endParaRPr kumimoji="0" lang="cs-CZ" sz="1050" b="1" i="0" u="none" strike="noStrike" kern="0" cap="none" spc="0" normalizeH="0" baseline="0" noProof="0" dirty="0">
              <a:ln>
                <a:noFill/>
              </a:ln>
              <a:solidFill>
                <a:srgbClr val="000000"/>
              </a:solidFill>
              <a:effectLst/>
              <a:uLnTx/>
              <a:uFillTx/>
            </a:endParaRPr>
          </a:p>
        </p:txBody>
      </p:sp>
      <p:sp>
        <p:nvSpPr>
          <p:cNvPr id="15" name="Rectangle 9">
            <a:extLst>
              <a:ext uri="{FF2B5EF4-FFF2-40B4-BE49-F238E27FC236}">
                <a16:creationId xmlns:a16="http://schemas.microsoft.com/office/drawing/2014/main" id="{117289BD-8450-4BDF-BD41-FCFA643EC04D}"/>
              </a:ext>
            </a:extLst>
          </p:cNvPr>
          <p:cNvSpPr/>
          <p:nvPr/>
        </p:nvSpPr>
        <p:spPr>
          <a:xfrm rot="16200000">
            <a:off x="-1146166" y="3237455"/>
            <a:ext cx="2698292"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mn-lt"/>
                <a:ea typeface="+mn-ea"/>
                <a:cs typeface="+mn-cs"/>
              </a:defRPr>
            </a:pPr>
            <a:r>
              <a:rPr kumimoji="0" lang="cs-CZ" sz="1000" b="1" i="0" u="none" strike="noStrike" kern="1200" cap="none" spc="0" normalizeH="0" baseline="0" noProof="0" dirty="0">
                <a:ln>
                  <a:noFill/>
                </a:ln>
                <a:solidFill>
                  <a:srgbClr val="000000"/>
                </a:solidFill>
                <a:effectLst/>
                <a:uLnTx/>
                <a:uFillTx/>
                <a:latin typeface="Calibri"/>
              </a:rPr>
              <a:t>Počet na 100 000 obyvatel</a:t>
            </a:r>
          </a:p>
        </p:txBody>
      </p:sp>
      <p:graphicFrame>
        <p:nvGraphicFramePr>
          <p:cNvPr id="20" name="Chart 44">
            <a:extLst>
              <a:ext uri="{FF2B5EF4-FFF2-40B4-BE49-F238E27FC236}">
                <a16:creationId xmlns:a16="http://schemas.microsoft.com/office/drawing/2014/main" id="{AD2D4183-B881-4967-9E2F-3CE8AE87F11E}"/>
              </a:ext>
            </a:extLst>
          </p:cNvPr>
          <p:cNvGraphicFramePr/>
          <p:nvPr>
            <p:extLst/>
          </p:nvPr>
        </p:nvGraphicFramePr>
        <p:xfrm>
          <a:off x="313679" y="3806896"/>
          <a:ext cx="2751813" cy="2297657"/>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45">
            <a:extLst>
              <a:ext uri="{FF2B5EF4-FFF2-40B4-BE49-F238E27FC236}">
                <a16:creationId xmlns:a16="http://schemas.microsoft.com/office/drawing/2014/main" id="{6478AB62-4F7B-41C2-8A56-6CD9F962AAE0}"/>
              </a:ext>
            </a:extLst>
          </p:cNvPr>
          <p:cNvSpPr/>
          <p:nvPr/>
        </p:nvSpPr>
        <p:spPr>
          <a:xfrm>
            <a:off x="1241981" y="3544131"/>
            <a:ext cx="907621"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Plzeňský kraj</a:t>
            </a:r>
            <a:endParaRPr kumimoji="0" lang="cs-CZ" sz="1050" b="1" i="0" u="none" strike="noStrike" kern="0" cap="none" spc="0" normalizeH="0" baseline="0" noProof="0" dirty="0">
              <a:ln>
                <a:noFill/>
              </a:ln>
              <a:solidFill>
                <a:srgbClr val="000000"/>
              </a:solidFill>
              <a:effectLst/>
              <a:uLnTx/>
              <a:uFillTx/>
            </a:endParaRPr>
          </a:p>
        </p:txBody>
      </p:sp>
      <p:graphicFrame>
        <p:nvGraphicFramePr>
          <p:cNvPr id="23" name="Chart 47">
            <a:extLst>
              <a:ext uri="{FF2B5EF4-FFF2-40B4-BE49-F238E27FC236}">
                <a16:creationId xmlns:a16="http://schemas.microsoft.com/office/drawing/2014/main" id="{CFB27325-26F6-436C-9C3D-8ECA71B2AAB8}"/>
              </a:ext>
            </a:extLst>
          </p:cNvPr>
          <p:cNvGraphicFramePr/>
          <p:nvPr>
            <p:extLst/>
          </p:nvPr>
        </p:nvGraphicFramePr>
        <p:xfrm>
          <a:off x="3231967" y="1062908"/>
          <a:ext cx="2751813" cy="2297657"/>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48">
            <a:extLst>
              <a:ext uri="{FF2B5EF4-FFF2-40B4-BE49-F238E27FC236}">
                <a16:creationId xmlns:a16="http://schemas.microsoft.com/office/drawing/2014/main" id="{409F688C-30A5-46E7-B440-D10433572800}"/>
              </a:ext>
            </a:extLst>
          </p:cNvPr>
          <p:cNvSpPr/>
          <p:nvPr/>
        </p:nvSpPr>
        <p:spPr>
          <a:xfrm>
            <a:off x="4020406" y="735396"/>
            <a:ext cx="1103187"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Středočeský kraj</a:t>
            </a:r>
            <a:endParaRPr kumimoji="0" lang="cs-CZ" sz="1050" b="1" i="0" u="none" strike="noStrike" kern="0" cap="none" spc="0" normalizeH="0" baseline="0" noProof="0" dirty="0">
              <a:ln>
                <a:noFill/>
              </a:ln>
              <a:solidFill>
                <a:srgbClr val="000000"/>
              </a:solidFill>
              <a:effectLst/>
              <a:uLnTx/>
              <a:uFillTx/>
            </a:endParaRPr>
          </a:p>
        </p:txBody>
      </p:sp>
      <p:graphicFrame>
        <p:nvGraphicFramePr>
          <p:cNvPr id="26" name="Chart 50">
            <a:extLst>
              <a:ext uri="{FF2B5EF4-FFF2-40B4-BE49-F238E27FC236}">
                <a16:creationId xmlns:a16="http://schemas.microsoft.com/office/drawing/2014/main" id="{F80F6153-FB04-4EFA-9921-BB28C74899B6}"/>
              </a:ext>
            </a:extLst>
          </p:cNvPr>
          <p:cNvGraphicFramePr/>
          <p:nvPr>
            <p:extLst/>
          </p:nvPr>
        </p:nvGraphicFramePr>
        <p:xfrm>
          <a:off x="3231967" y="3806896"/>
          <a:ext cx="2751813" cy="2297657"/>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51">
            <a:extLst>
              <a:ext uri="{FF2B5EF4-FFF2-40B4-BE49-F238E27FC236}">
                <a16:creationId xmlns:a16="http://schemas.microsoft.com/office/drawing/2014/main" id="{76B16D93-F21E-4791-B774-0808A4B4D784}"/>
              </a:ext>
            </a:extLst>
          </p:cNvPr>
          <p:cNvSpPr/>
          <p:nvPr/>
        </p:nvSpPr>
        <p:spPr>
          <a:xfrm>
            <a:off x="4210502" y="3537791"/>
            <a:ext cx="1080745"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1050" b="1" kern="0" dirty="0">
                <a:solidFill>
                  <a:srgbClr val="000000"/>
                </a:solidFill>
              </a:rPr>
              <a:t>Karlovarský kraj</a:t>
            </a:r>
            <a:endParaRPr kumimoji="0" lang="cs-CZ" sz="1050" b="1" i="0" u="none" strike="noStrike" kern="0" cap="none" spc="0" normalizeH="0" baseline="0" noProof="0" dirty="0">
              <a:ln>
                <a:noFill/>
              </a:ln>
              <a:solidFill>
                <a:srgbClr val="000000"/>
              </a:solidFill>
              <a:effectLst/>
              <a:uLnTx/>
              <a:uFillTx/>
            </a:endParaRPr>
          </a:p>
        </p:txBody>
      </p:sp>
      <p:sp>
        <p:nvSpPr>
          <p:cNvPr id="29" name="Rectangle 54">
            <a:extLst>
              <a:ext uri="{FF2B5EF4-FFF2-40B4-BE49-F238E27FC236}">
                <a16:creationId xmlns:a16="http://schemas.microsoft.com/office/drawing/2014/main" id="{A78286B1-8A39-433C-BAFC-D19C562E359B}"/>
              </a:ext>
            </a:extLst>
          </p:cNvPr>
          <p:cNvSpPr/>
          <p:nvPr/>
        </p:nvSpPr>
        <p:spPr>
          <a:xfrm>
            <a:off x="7249996" y="726547"/>
            <a:ext cx="2862512" cy="2539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spc="-10" dirty="0">
                <a:solidFill>
                  <a:srgbClr val="000000"/>
                </a:solidFill>
              </a:rPr>
              <a:t>Jihočeský kraj</a:t>
            </a:r>
            <a:endParaRPr kumimoji="0" lang="cs-CZ" sz="1050" b="1" i="0" u="none" strike="noStrike" kern="0" cap="none" spc="0" normalizeH="0" baseline="0" noProof="0" dirty="0">
              <a:ln>
                <a:noFill/>
              </a:ln>
              <a:solidFill>
                <a:srgbClr val="000000"/>
              </a:solidFill>
              <a:effectLst/>
              <a:uLnTx/>
              <a:uFillTx/>
            </a:endParaRPr>
          </a:p>
        </p:txBody>
      </p:sp>
      <p:graphicFrame>
        <p:nvGraphicFramePr>
          <p:cNvPr id="31" name="Chart 56">
            <a:extLst>
              <a:ext uri="{FF2B5EF4-FFF2-40B4-BE49-F238E27FC236}">
                <a16:creationId xmlns:a16="http://schemas.microsoft.com/office/drawing/2014/main" id="{0AD22BD1-8048-40FD-922D-7760A144BFFD}"/>
              </a:ext>
            </a:extLst>
          </p:cNvPr>
          <p:cNvGraphicFramePr/>
          <p:nvPr>
            <p:extLst/>
          </p:nvPr>
        </p:nvGraphicFramePr>
        <p:xfrm>
          <a:off x="6250630" y="3806896"/>
          <a:ext cx="2751813" cy="2297657"/>
        </p:xfrm>
        <a:graphic>
          <a:graphicData uri="http://schemas.openxmlformats.org/drawingml/2006/chart">
            <c:chart xmlns:c="http://schemas.openxmlformats.org/drawingml/2006/chart" xmlns:r="http://schemas.openxmlformats.org/officeDocument/2006/relationships" r:id="rId7"/>
          </a:graphicData>
        </a:graphic>
      </p:graphicFrame>
      <p:sp>
        <p:nvSpPr>
          <p:cNvPr id="32" name="Rectangle 57">
            <a:extLst>
              <a:ext uri="{FF2B5EF4-FFF2-40B4-BE49-F238E27FC236}">
                <a16:creationId xmlns:a16="http://schemas.microsoft.com/office/drawing/2014/main" id="{8E0F84E3-63D0-411F-B8EC-A71DD06C78CA}"/>
              </a:ext>
            </a:extLst>
          </p:cNvPr>
          <p:cNvSpPr/>
          <p:nvPr/>
        </p:nvSpPr>
        <p:spPr>
          <a:xfrm>
            <a:off x="7249996" y="3537791"/>
            <a:ext cx="867545"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Ústecký kraj</a:t>
            </a:r>
            <a:endParaRPr kumimoji="0" lang="cs-CZ" sz="1050" b="1" i="0" u="none" strike="noStrike" kern="0" cap="none" spc="0" normalizeH="0" baseline="0" noProof="0" dirty="0">
              <a:ln>
                <a:noFill/>
              </a:ln>
              <a:solidFill>
                <a:srgbClr val="000000"/>
              </a:solidFill>
              <a:effectLst/>
              <a:uLnTx/>
              <a:uFillTx/>
            </a:endParaRPr>
          </a:p>
        </p:txBody>
      </p:sp>
      <p:sp>
        <p:nvSpPr>
          <p:cNvPr id="17" name="TextBox 16"/>
          <p:cNvSpPr txBox="1"/>
          <p:nvPr/>
        </p:nvSpPr>
        <p:spPr>
          <a:xfrm>
            <a:off x="3751623" y="6424960"/>
            <a:ext cx="1970796" cy="276999"/>
          </a:xfrm>
          <a:prstGeom prst="rect">
            <a:avLst/>
          </a:prstGeom>
          <a:noFill/>
        </p:spPr>
        <p:txBody>
          <a:bodyPr wrap="none" rtlCol="0">
            <a:spAutoFit/>
          </a:bodyPr>
          <a:lstStyle/>
          <a:p>
            <a:r>
              <a:rPr lang="cs-CZ" sz="1200" b="1" dirty="0"/>
              <a:t>Zdroj dat: </a:t>
            </a:r>
            <a:r>
              <a:rPr lang="cs-CZ" sz="1200" dirty="0"/>
              <a:t>NRHZS </a:t>
            </a:r>
            <a:r>
              <a:rPr lang="cs-CZ" sz="1200" dirty="0" smtClean="0"/>
              <a:t>2010-2018</a:t>
            </a:r>
            <a:endParaRPr lang="en-US" sz="1200" dirty="0"/>
          </a:p>
        </p:txBody>
      </p:sp>
    </p:spTree>
    <p:extLst>
      <p:ext uri="{BB962C8B-B14F-4D97-AF65-F5344CB8AC3E}">
        <p14:creationId xmlns:p14="http://schemas.microsoft.com/office/powerpoint/2010/main" val="194978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6389BA0-3C81-439A-AA64-3A0FCF89E0F8}"/>
              </a:ext>
            </a:extLst>
          </p:cNvPr>
          <p:cNvSpPr>
            <a:spLocks noGrp="1"/>
          </p:cNvSpPr>
          <p:nvPr>
            <p:ph type="title"/>
          </p:nvPr>
        </p:nvSpPr>
        <p:spPr>
          <a:xfrm>
            <a:off x="212709" y="170706"/>
            <a:ext cx="8863833" cy="454720"/>
          </a:xfrm>
        </p:spPr>
        <p:txBody>
          <a:bodyPr/>
          <a:lstStyle/>
          <a:p>
            <a:r>
              <a:rPr lang="cs-CZ" dirty="0"/>
              <a:t>Prevalence léčených pacientů s chronickou hepatitidou C – vývoj po regionech</a:t>
            </a:r>
            <a:endParaRPr lang="en-US" dirty="0"/>
          </a:p>
        </p:txBody>
      </p:sp>
      <p:graphicFrame>
        <p:nvGraphicFramePr>
          <p:cNvPr id="9" name="Chart 47">
            <a:extLst>
              <a:ext uri="{FF2B5EF4-FFF2-40B4-BE49-F238E27FC236}">
                <a16:creationId xmlns:a16="http://schemas.microsoft.com/office/drawing/2014/main" id="{87072382-A2E2-4B8D-A258-5DB5B6207F73}"/>
              </a:ext>
            </a:extLst>
          </p:cNvPr>
          <p:cNvGraphicFramePr/>
          <p:nvPr>
            <p:extLst/>
          </p:nvPr>
        </p:nvGraphicFramePr>
        <p:xfrm>
          <a:off x="6250630" y="1062908"/>
          <a:ext cx="2751813" cy="2297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6">
            <a:extLst>
              <a:ext uri="{FF2B5EF4-FFF2-40B4-BE49-F238E27FC236}">
                <a16:creationId xmlns:a16="http://schemas.microsoft.com/office/drawing/2014/main" id="{180E2DD0-8176-483F-BA68-FBE80ED9F820}"/>
              </a:ext>
            </a:extLst>
          </p:cNvPr>
          <p:cNvGraphicFramePr/>
          <p:nvPr>
            <p:extLst/>
          </p:nvPr>
        </p:nvGraphicFramePr>
        <p:xfrm>
          <a:off x="313679" y="1062908"/>
          <a:ext cx="2751813" cy="229765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8">
            <a:extLst>
              <a:ext uri="{FF2B5EF4-FFF2-40B4-BE49-F238E27FC236}">
                <a16:creationId xmlns:a16="http://schemas.microsoft.com/office/drawing/2014/main" id="{3C391E68-D8C9-494A-B56B-5AEF4DE4F1BF}"/>
              </a:ext>
            </a:extLst>
          </p:cNvPr>
          <p:cNvSpPr/>
          <p:nvPr/>
        </p:nvSpPr>
        <p:spPr>
          <a:xfrm>
            <a:off x="1052005" y="726547"/>
            <a:ext cx="957313"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Liberecký kraj</a:t>
            </a:r>
            <a:endParaRPr kumimoji="0" lang="cs-CZ" sz="1050" b="1" i="0" u="none" strike="noStrike" kern="0" cap="none" spc="0" normalizeH="0" baseline="0" noProof="0" dirty="0">
              <a:ln>
                <a:noFill/>
              </a:ln>
              <a:solidFill>
                <a:srgbClr val="000000"/>
              </a:solidFill>
              <a:effectLst/>
              <a:uLnTx/>
              <a:uFillTx/>
            </a:endParaRPr>
          </a:p>
        </p:txBody>
      </p:sp>
      <p:sp>
        <p:nvSpPr>
          <p:cNvPr id="15" name="Rectangle 9">
            <a:extLst>
              <a:ext uri="{FF2B5EF4-FFF2-40B4-BE49-F238E27FC236}">
                <a16:creationId xmlns:a16="http://schemas.microsoft.com/office/drawing/2014/main" id="{117289BD-8450-4BDF-BD41-FCFA643EC04D}"/>
              </a:ext>
            </a:extLst>
          </p:cNvPr>
          <p:cNvSpPr/>
          <p:nvPr/>
        </p:nvSpPr>
        <p:spPr>
          <a:xfrm rot="16200000">
            <a:off x="-1146166" y="3237455"/>
            <a:ext cx="2698292"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mn-lt"/>
                <a:ea typeface="+mn-ea"/>
                <a:cs typeface="+mn-cs"/>
              </a:defRPr>
            </a:pPr>
            <a:r>
              <a:rPr kumimoji="0" lang="cs-CZ" sz="1000" b="1" i="0" u="none" strike="noStrike" kern="1200" cap="none" spc="0" normalizeH="0" baseline="0" noProof="0" dirty="0">
                <a:ln>
                  <a:noFill/>
                </a:ln>
                <a:solidFill>
                  <a:srgbClr val="000000"/>
                </a:solidFill>
                <a:effectLst/>
                <a:uLnTx/>
                <a:uFillTx/>
                <a:latin typeface="Calibri"/>
              </a:rPr>
              <a:t>Počet na 100 000 obyvatel</a:t>
            </a:r>
          </a:p>
        </p:txBody>
      </p:sp>
      <p:graphicFrame>
        <p:nvGraphicFramePr>
          <p:cNvPr id="20" name="Chart 44">
            <a:extLst>
              <a:ext uri="{FF2B5EF4-FFF2-40B4-BE49-F238E27FC236}">
                <a16:creationId xmlns:a16="http://schemas.microsoft.com/office/drawing/2014/main" id="{AD2D4183-B881-4967-9E2F-3CE8AE87F11E}"/>
              </a:ext>
            </a:extLst>
          </p:cNvPr>
          <p:cNvGraphicFramePr/>
          <p:nvPr>
            <p:extLst/>
          </p:nvPr>
        </p:nvGraphicFramePr>
        <p:xfrm>
          <a:off x="313679" y="3806896"/>
          <a:ext cx="2751813" cy="2297657"/>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45">
            <a:extLst>
              <a:ext uri="{FF2B5EF4-FFF2-40B4-BE49-F238E27FC236}">
                <a16:creationId xmlns:a16="http://schemas.microsoft.com/office/drawing/2014/main" id="{6478AB62-4F7B-41C2-8A56-6CD9F962AAE0}"/>
              </a:ext>
            </a:extLst>
          </p:cNvPr>
          <p:cNvSpPr/>
          <p:nvPr/>
        </p:nvSpPr>
        <p:spPr>
          <a:xfrm>
            <a:off x="1241981" y="3544131"/>
            <a:ext cx="934871"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Kraj Vysočina</a:t>
            </a:r>
            <a:endParaRPr kumimoji="0" lang="cs-CZ" sz="1050" b="1" i="0" u="none" strike="noStrike" kern="0" cap="none" spc="0" normalizeH="0" baseline="0" noProof="0" dirty="0">
              <a:ln>
                <a:noFill/>
              </a:ln>
              <a:solidFill>
                <a:srgbClr val="000000"/>
              </a:solidFill>
              <a:effectLst/>
              <a:uLnTx/>
              <a:uFillTx/>
            </a:endParaRPr>
          </a:p>
        </p:txBody>
      </p:sp>
      <p:graphicFrame>
        <p:nvGraphicFramePr>
          <p:cNvPr id="23" name="Chart 47">
            <a:extLst>
              <a:ext uri="{FF2B5EF4-FFF2-40B4-BE49-F238E27FC236}">
                <a16:creationId xmlns:a16="http://schemas.microsoft.com/office/drawing/2014/main" id="{CFB27325-26F6-436C-9C3D-8ECA71B2AAB8}"/>
              </a:ext>
            </a:extLst>
          </p:cNvPr>
          <p:cNvGraphicFramePr/>
          <p:nvPr>
            <p:extLst/>
          </p:nvPr>
        </p:nvGraphicFramePr>
        <p:xfrm>
          <a:off x="3231967" y="1062908"/>
          <a:ext cx="2751813" cy="2297657"/>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48">
            <a:extLst>
              <a:ext uri="{FF2B5EF4-FFF2-40B4-BE49-F238E27FC236}">
                <a16:creationId xmlns:a16="http://schemas.microsoft.com/office/drawing/2014/main" id="{409F688C-30A5-46E7-B440-D10433572800}"/>
              </a:ext>
            </a:extLst>
          </p:cNvPr>
          <p:cNvSpPr/>
          <p:nvPr/>
        </p:nvSpPr>
        <p:spPr>
          <a:xfrm>
            <a:off x="4020406" y="735396"/>
            <a:ext cx="1361270"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Královéhradecký kraj</a:t>
            </a:r>
            <a:endParaRPr kumimoji="0" lang="cs-CZ" sz="1050" b="1" i="0" u="none" strike="noStrike" kern="0" cap="none" spc="0" normalizeH="0" baseline="0" noProof="0" dirty="0">
              <a:ln>
                <a:noFill/>
              </a:ln>
              <a:solidFill>
                <a:srgbClr val="000000"/>
              </a:solidFill>
              <a:effectLst/>
              <a:uLnTx/>
              <a:uFillTx/>
            </a:endParaRPr>
          </a:p>
        </p:txBody>
      </p:sp>
      <p:graphicFrame>
        <p:nvGraphicFramePr>
          <p:cNvPr id="26" name="Chart 50">
            <a:extLst>
              <a:ext uri="{FF2B5EF4-FFF2-40B4-BE49-F238E27FC236}">
                <a16:creationId xmlns:a16="http://schemas.microsoft.com/office/drawing/2014/main" id="{F80F6153-FB04-4EFA-9921-BB28C74899B6}"/>
              </a:ext>
            </a:extLst>
          </p:cNvPr>
          <p:cNvGraphicFramePr/>
          <p:nvPr>
            <p:extLst/>
          </p:nvPr>
        </p:nvGraphicFramePr>
        <p:xfrm>
          <a:off x="3231967" y="3806896"/>
          <a:ext cx="2751813" cy="2297657"/>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51">
            <a:extLst>
              <a:ext uri="{FF2B5EF4-FFF2-40B4-BE49-F238E27FC236}">
                <a16:creationId xmlns:a16="http://schemas.microsoft.com/office/drawing/2014/main" id="{76B16D93-F21E-4791-B774-0808A4B4D784}"/>
              </a:ext>
            </a:extLst>
          </p:cNvPr>
          <p:cNvSpPr/>
          <p:nvPr/>
        </p:nvSpPr>
        <p:spPr>
          <a:xfrm>
            <a:off x="4210502" y="3537791"/>
            <a:ext cx="1191352"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pl-PL" sz="1050" b="1" kern="0" dirty="0">
                <a:solidFill>
                  <a:srgbClr val="000000"/>
                </a:solidFill>
              </a:rPr>
              <a:t>Jihomoravský kraj</a:t>
            </a:r>
            <a:endParaRPr kumimoji="0" lang="cs-CZ" sz="1050" b="1" i="0" u="none" strike="noStrike" kern="0" cap="none" spc="0" normalizeH="0" baseline="0" noProof="0" dirty="0">
              <a:ln>
                <a:noFill/>
              </a:ln>
              <a:solidFill>
                <a:srgbClr val="000000"/>
              </a:solidFill>
              <a:effectLst/>
              <a:uLnTx/>
              <a:uFillTx/>
            </a:endParaRPr>
          </a:p>
        </p:txBody>
      </p:sp>
      <p:sp>
        <p:nvSpPr>
          <p:cNvPr id="29" name="Rectangle 54">
            <a:extLst>
              <a:ext uri="{FF2B5EF4-FFF2-40B4-BE49-F238E27FC236}">
                <a16:creationId xmlns:a16="http://schemas.microsoft.com/office/drawing/2014/main" id="{A78286B1-8A39-433C-BAFC-D19C562E359B}"/>
              </a:ext>
            </a:extLst>
          </p:cNvPr>
          <p:cNvSpPr/>
          <p:nvPr/>
        </p:nvSpPr>
        <p:spPr>
          <a:xfrm>
            <a:off x="7249996" y="726547"/>
            <a:ext cx="2862512" cy="2539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spc="-10" dirty="0">
                <a:solidFill>
                  <a:srgbClr val="000000"/>
                </a:solidFill>
              </a:rPr>
              <a:t>Pardubický kraj</a:t>
            </a:r>
            <a:endParaRPr kumimoji="0" lang="cs-CZ" sz="1050" b="1" i="0" u="none" strike="noStrike" kern="0" cap="none" spc="0" normalizeH="0" baseline="0" noProof="0" dirty="0">
              <a:ln>
                <a:noFill/>
              </a:ln>
              <a:solidFill>
                <a:srgbClr val="000000"/>
              </a:solidFill>
              <a:effectLst/>
              <a:uLnTx/>
              <a:uFillTx/>
            </a:endParaRPr>
          </a:p>
        </p:txBody>
      </p:sp>
      <p:graphicFrame>
        <p:nvGraphicFramePr>
          <p:cNvPr id="31" name="Chart 56">
            <a:extLst>
              <a:ext uri="{FF2B5EF4-FFF2-40B4-BE49-F238E27FC236}">
                <a16:creationId xmlns:a16="http://schemas.microsoft.com/office/drawing/2014/main" id="{0AD22BD1-8048-40FD-922D-7760A144BFFD}"/>
              </a:ext>
            </a:extLst>
          </p:cNvPr>
          <p:cNvGraphicFramePr/>
          <p:nvPr>
            <p:extLst/>
          </p:nvPr>
        </p:nvGraphicFramePr>
        <p:xfrm>
          <a:off x="6250630" y="3806896"/>
          <a:ext cx="2751813" cy="2297657"/>
        </p:xfrm>
        <a:graphic>
          <a:graphicData uri="http://schemas.openxmlformats.org/drawingml/2006/chart">
            <c:chart xmlns:c="http://schemas.openxmlformats.org/drawingml/2006/chart" xmlns:r="http://schemas.openxmlformats.org/officeDocument/2006/relationships" r:id="rId7"/>
          </a:graphicData>
        </a:graphic>
      </p:graphicFrame>
      <p:sp>
        <p:nvSpPr>
          <p:cNvPr id="32" name="Rectangle 57">
            <a:extLst>
              <a:ext uri="{FF2B5EF4-FFF2-40B4-BE49-F238E27FC236}">
                <a16:creationId xmlns:a16="http://schemas.microsoft.com/office/drawing/2014/main" id="{8E0F84E3-63D0-411F-B8EC-A71DD06C78CA}"/>
              </a:ext>
            </a:extLst>
          </p:cNvPr>
          <p:cNvSpPr/>
          <p:nvPr/>
        </p:nvSpPr>
        <p:spPr>
          <a:xfrm>
            <a:off x="7249996" y="3537791"/>
            <a:ext cx="1061509"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Olomoucký kraj</a:t>
            </a:r>
            <a:endParaRPr kumimoji="0" lang="cs-CZ" sz="1050" b="1" i="0" u="none" strike="noStrike" kern="0" cap="none" spc="0" normalizeH="0" baseline="0" noProof="0" dirty="0">
              <a:ln>
                <a:noFill/>
              </a:ln>
              <a:solidFill>
                <a:srgbClr val="000000"/>
              </a:solidFill>
              <a:effectLst/>
              <a:uLnTx/>
              <a:uFillTx/>
            </a:endParaRPr>
          </a:p>
        </p:txBody>
      </p:sp>
      <p:sp>
        <p:nvSpPr>
          <p:cNvPr id="17" name="TextBox 16"/>
          <p:cNvSpPr txBox="1"/>
          <p:nvPr/>
        </p:nvSpPr>
        <p:spPr>
          <a:xfrm>
            <a:off x="3751623" y="6424960"/>
            <a:ext cx="1970796" cy="276999"/>
          </a:xfrm>
          <a:prstGeom prst="rect">
            <a:avLst/>
          </a:prstGeom>
          <a:noFill/>
        </p:spPr>
        <p:txBody>
          <a:bodyPr wrap="none" rtlCol="0">
            <a:spAutoFit/>
          </a:bodyPr>
          <a:lstStyle/>
          <a:p>
            <a:r>
              <a:rPr lang="cs-CZ" sz="1200" b="1" dirty="0"/>
              <a:t>Zdroj dat: </a:t>
            </a:r>
            <a:r>
              <a:rPr lang="cs-CZ" sz="1200" dirty="0"/>
              <a:t>NRHZS </a:t>
            </a:r>
            <a:r>
              <a:rPr lang="cs-CZ" sz="1200" dirty="0" smtClean="0"/>
              <a:t>2010-2018</a:t>
            </a:r>
            <a:endParaRPr lang="en-US" sz="1200" dirty="0"/>
          </a:p>
        </p:txBody>
      </p:sp>
    </p:spTree>
    <p:extLst>
      <p:ext uri="{BB962C8B-B14F-4D97-AF65-F5344CB8AC3E}">
        <p14:creationId xmlns:p14="http://schemas.microsoft.com/office/powerpoint/2010/main" val="23415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6389BA0-3C81-439A-AA64-3A0FCF89E0F8}"/>
              </a:ext>
            </a:extLst>
          </p:cNvPr>
          <p:cNvSpPr>
            <a:spLocks noGrp="1"/>
          </p:cNvSpPr>
          <p:nvPr>
            <p:ph type="title"/>
          </p:nvPr>
        </p:nvSpPr>
        <p:spPr>
          <a:xfrm>
            <a:off x="212709" y="170706"/>
            <a:ext cx="8863833" cy="454720"/>
          </a:xfrm>
        </p:spPr>
        <p:txBody>
          <a:bodyPr/>
          <a:lstStyle/>
          <a:p>
            <a:r>
              <a:rPr lang="cs-CZ" dirty="0"/>
              <a:t>Prevalence léčených pacientů s chronickou hepatitidou C – vývoj po regionech</a:t>
            </a:r>
            <a:endParaRPr lang="en-US" dirty="0"/>
          </a:p>
        </p:txBody>
      </p:sp>
      <p:graphicFrame>
        <p:nvGraphicFramePr>
          <p:cNvPr id="11" name="Chart 6">
            <a:extLst>
              <a:ext uri="{FF2B5EF4-FFF2-40B4-BE49-F238E27FC236}">
                <a16:creationId xmlns:a16="http://schemas.microsoft.com/office/drawing/2014/main" id="{180E2DD0-8176-483F-BA68-FBE80ED9F820}"/>
              </a:ext>
            </a:extLst>
          </p:cNvPr>
          <p:cNvGraphicFramePr/>
          <p:nvPr>
            <p:extLst/>
          </p:nvPr>
        </p:nvGraphicFramePr>
        <p:xfrm>
          <a:off x="1166825" y="2280171"/>
          <a:ext cx="2751813" cy="2297657"/>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8">
            <a:extLst>
              <a:ext uri="{FF2B5EF4-FFF2-40B4-BE49-F238E27FC236}">
                <a16:creationId xmlns:a16="http://schemas.microsoft.com/office/drawing/2014/main" id="{3C391E68-D8C9-494A-B56B-5AEF4DE4F1BF}"/>
              </a:ext>
            </a:extLst>
          </p:cNvPr>
          <p:cNvSpPr/>
          <p:nvPr/>
        </p:nvSpPr>
        <p:spPr>
          <a:xfrm>
            <a:off x="1905151" y="1943810"/>
            <a:ext cx="813043"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Zlínský kraj</a:t>
            </a:r>
            <a:endParaRPr kumimoji="0" lang="cs-CZ" sz="1050" b="1" i="0" u="none" strike="noStrike" kern="0" cap="none" spc="0" normalizeH="0" baseline="0" noProof="0" dirty="0">
              <a:ln>
                <a:noFill/>
              </a:ln>
              <a:solidFill>
                <a:srgbClr val="000000"/>
              </a:solidFill>
              <a:effectLst/>
              <a:uLnTx/>
              <a:uFillTx/>
            </a:endParaRPr>
          </a:p>
        </p:txBody>
      </p:sp>
      <p:sp>
        <p:nvSpPr>
          <p:cNvPr id="15" name="Rectangle 9">
            <a:extLst>
              <a:ext uri="{FF2B5EF4-FFF2-40B4-BE49-F238E27FC236}">
                <a16:creationId xmlns:a16="http://schemas.microsoft.com/office/drawing/2014/main" id="{117289BD-8450-4BDF-BD41-FCFA643EC04D}"/>
              </a:ext>
            </a:extLst>
          </p:cNvPr>
          <p:cNvSpPr/>
          <p:nvPr/>
        </p:nvSpPr>
        <p:spPr>
          <a:xfrm rot="16200000">
            <a:off x="-1146166" y="3237455"/>
            <a:ext cx="2698292"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mn-lt"/>
                <a:ea typeface="+mn-ea"/>
                <a:cs typeface="+mn-cs"/>
              </a:defRPr>
            </a:pPr>
            <a:r>
              <a:rPr kumimoji="0" lang="cs-CZ" sz="1000" b="1" i="0" u="none" strike="noStrike" kern="1200" cap="none" spc="0" normalizeH="0" baseline="0" noProof="0" dirty="0">
                <a:ln>
                  <a:noFill/>
                </a:ln>
                <a:solidFill>
                  <a:srgbClr val="000000"/>
                </a:solidFill>
                <a:effectLst/>
                <a:uLnTx/>
                <a:uFillTx/>
                <a:latin typeface="Calibri"/>
              </a:rPr>
              <a:t>Počet na 100 000 obyvatel</a:t>
            </a:r>
          </a:p>
        </p:txBody>
      </p:sp>
      <p:graphicFrame>
        <p:nvGraphicFramePr>
          <p:cNvPr id="23" name="Chart 47">
            <a:extLst>
              <a:ext uri="{FF2B5EF4-FFF2-40B4-BE49-F238E27FC236}">
                <a16:creationId xmlns:a16="http://schemas.microsoft.com/office/drawing/2014/main" id="{CFB27325-26F6-436C-9C3D-8ECA71B2AAB8}"/>
              </a:ext>
            </a:extLst>
          </p:cNvPr>
          <p:cNvGraphicFramePr/>
          <p:nvPr>
            <p:extLst/>
          </p:nvPr>
        </p:nvGraphicFramePr>
        <p:xfrm>
          <a:off x="4905631" y="2280171"/>
          <a:ext cx="2751813" cy="2297657"/>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48">
            <a:extLst>
              <a:ext uri="{FF2B5EF4-FFF2-40B4-BE49-F238E27FC236}">
                <a16:creationId xmlns:a16="http://schemas.microsoft.com/office/drawing/2014/main" id="{409F688C-30A5-46E7-B440-D10433572800}"/>
              </a:ext>
            </a:extLst>
          </p:cNvPr>
          <p:cNvSpPr/>
          <p:nvPr/>
        </p:nvSpPr>
        <p:spPr>
          <a:xfrm>
            <a:off x="5694070" y="1952659"/>
            <a:ext cx="1375698" cy="2539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1050" b="1" kern="0" dirty="0">
                <a:solidFill>
                  <a:srgbClr val="000000"/>
                </a:solidFill>
              </a:rPr>
              <a:t>Moravskoslezský kraj</a:t>
            </a:r>
            <a:endParaRPr kumimoji="0" lang="cs-CZ" sz="1050" b="1" i="0" u="none" strike="noStrike" kern="0" cap="none" spc="0" normalizeH="0" baseline="0" noProof="0" dirty="0">
              <a:ln>
                <a:noFill/>
              </a:ln>
              <a:solidFill>
                <a:srgbClr val="000000"/>
              </a:solidFill>
              <a:effectLst/>
              <a:uLnTx/>
              <a:uFillTx/>
            </a:endParaRPr>
          </a:p>
        </p:txBody>
      </p:sp>
      <p:sp>
        <p:nvSpPr>
          <p:cNvPr id="9" name="TextBox 8"/>
          <p:cNvSpPr txBox="1"/>
          <p:nvPr/>
        </p:nvSpPr>
        <p:spPr>
          <a:xfrm>
            <a:off x="3751623" y="6424960"/>
            <a:ext cx="1970796" cy="276999"/>
          </a:xfrm>
          <a:prstGeom prst="rect">
            <a:avLst/>
          </a:prstGeom>
          <a:noFill/>
        </p:spPr>
        <p:txBody>
          <a:bodyPr wrap="none" rtlCol="0">
            <a:spAutoFit/>
          </a:bodyPr>
          <a:lstStyle/>
          <a:p>
            <a:r>
              <a:rPr lang="cs-CZ" sz="1200" b="1" dirty="0"/>
              <a:t>Zdroj dat: </a:t>
            </a:r>
            <a:r>
              <a:rPr lang="cs-CZ" sz="1200" dirty="0"/>
              <a:t>NRHZS </a:t>
            </a:r>
            <a:r>
              <a:rPr lang="cs-CZ" sz="1200" dirty="0" smtClean="0"/>
              <a:t>2010-2018</a:t>
            </a:r>
            <a:endParaRPr lang="en-US" sz="1200" dirty="0"/>
          </a:p>
        </p:txBody>
      </p:sp>
    </p:spTree>
    <p:extLst>
      <p:ext uri="{BB962C8B-B14F-4D97-AF65-F5344CB8AC3E}">
        <p14:creationId xmlns:p14="http://schemas.microsoft.com/office/powerpoint/2010/main" val="56864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Nadpis 90"/>
          <p:cNvSpPr>
            <a:spLocks noGrp="1"/>
          </p:cNvSpPr>
          <p:nvPr>
            <p:ph type="title"/>
          </p:nvPr>
        </p:nvSpPr>
        <p:spPr>
          <a:xfrm>
            <a:off x="146207" y="87758"/>
            <a:ext cx="8863833" cy="454720"/>
          </a:xfrm>
        </p:spPr>
        <p:txBody>
          <a:bodyPr/>
          <a:lstStyle/>
          <a:p>
            <a:r>
              <a:rPr lang="cs-CZ" dirty="0"/>
              <a:t>Počet nemocných </a:t>
            </a:r>
            <a:r>
              <a:rPr lang="cs-CZ" dirty="0" smtClean="0"/>
              <a:t>(incidence) </a:t>
            </a:r>
            <a:r>
              <a:rPr lang="cs-CZ" dirty="0"/>
              <a:t>v roce 2018 ve vztahu k velikosti populace</a:t>
            </a:r>
          </a:p>
        </p:txBody>
      </p:sp>
      <p:graphicFrame>
        <p:nvGraphicFramePr>
          <p:cNvPr id="93" name="Graf 92">
            <a:extLst>
              <a:ext uri="{FF2B5EF4-FFF2-40B4-BE49-F238E27FC236}">
                <a16:creationId xmlns:a16="http://schemas.microsoft.com/office/drawing/2014/main" id="{E9B6C62D-AC30-48B3-A8D0-8CE597346011}"/>
              </a:ext>
            </a:extLst>
          </p:cNvPr>
          <p:cNvGraphicFramePr/>
          <p:nvPr>
            <p:extLst/>
          </p:nvPr>
        </p:nvGraphicFramePr>
        <p:xfrm>
          <a:off x="343487" y="1484203"/>
          <a:ext cx="4850149" cy="3889594"/>
        </p:xfrm>
        <a:graphic>
          <a:graphicData uri="http://schemas.openxmlformats.org/drawingml/2006/chart">
            <c:chart xmlns:c="http://schemas.openxmlformats.org/drawingml/2006/chart" xmlns:r="http://schemas.openxmlformats.org/officeDocument/2006/relationships" r:id="rId2"/>
          </a:graphicData>
        </a:graphic>
      </p:graphicFrame>
      <p:grpSp>
        <p:nvGrpSpPr>
          <p:cNvPr id="94" name="Skupina 93">
            <a:extLst>
              <a:ext uri="{FF2B5EF4-FFF2-40B4-BE49-F238E27FC236}">
                <a16:creationId xmlns:a16="http://schemas.microsoft.com/office/drawing/2014/main" id="{7B81775F-AB68-46FC-A01E-3CF9DBC7BA80}"/>
              </a:ext>
            </a:extLst>
          </p:cNvPr>
          <p:cNvGrpSpPr/>
          <p:nvPr/>
        </p:nvGrpSpPr>
        <p:grpSpPr>
          <a:xfrm>
            <a:off x="7457864" y="2197834"/>
            <a:ext cx="1315800" cy="596607"/>
            <a:chOff x="7037778" y="1452668"/>
            <a:chExt cx="917095" cy="597673"/>
          </a:xfrm>
        </p:grpSpPr>
        <p:sp>
          <p:nvSpPr>
            <p:cNvPr id="95" name="Text Box 58">
              <a:extLst>
                <a:ext uri="{FF2B5EF4-FFF2-40B4-BE49-F238E27FC236}">
                  <a16:creationId xmlns:a16="http://schemas.microsoft.com/office/drawing/2014/main" id="{A9699D5D-5477-43E6-97D5-0FDF7185C533}"/>
                </a:ext>
              </a:extLst>
            </p:cNvPr>
            <p:cNvSpPr txBox="1">
              <a:spLocks noChangeArrowheads="1"/>
            </p:cNvSpPr>
            <p:nvPr/>
          </p:nvSpPr>
          <p:spPr bwMode="auto">
            <a:xfrm>
              <a:off x="7207625" y="1458587"/>
              <a:ext cx="747248" cy="5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cs-CZ" sz="1000" dirty="0">
                  <a:solidFill>
                    <a:srgbClr val="000000"/>
                  </a:solidFill>
                  <a:latin typeface="+mj-lt"/>
                  <a:cs typeface="Arial" pitchFamily="34" charset="0"/>
                </a:rPr>
                <a:t>≥ </a:t>
              </a:r>
              <a:r>
                <a:rPr lang="cs-CZ" altLang="cs-CZ" sz="1000" dirty="0">
                  <a:solidFill>
                    <a:srgbClr val="000000"/>
                  </a:solidFill>
                  <a:latin typeface="+mj-lt"/>
                </a:rPr>
                <a:t>12,0</a:t>
              </a:r>
              <a:endParaRPr lang="en-US" altLang="cs-CZ" sz="1000" dirty="0">
                <a:solidFill>
                  <a:srgbClr val="000000"/>
                </a:solidFill>
                <a:latin typeface="+mj-lt"/>
              </a:endParaRPr>
            </a:p>
            <a:p>
              <a:pPr eaLnBrk="1" hangingPunct="1">
                <a:lnSpc>
                  <a:spcPct val="80000"/>
                </a:lnSpc>
                <a:buFontTx/>
                <a:buNone/>
              </a:pPr>
              <a:r>
                <a:rPr lang="cs-CZ" altLang="cs-CZ" sz="1000" dirty="0">
                  <a:solidFill>
                    <a:srgbClr val="000000"/>
                  </a:solidFill>
                  <a:latin typeface="+mj-lt"/>
                </a:rPr>
                <a:t>10-11,9</a:t>
              </a:r>
              <a:endParaRPr lang="en-US" altLang="cs-CZ" sz="1000" dirty="0">
                <a:solidFill>
                  <a:srgbClr val="000000"/>
                </a:solidFill>
                <a:latin typeface="+mj-lt"/>
              </a:endParaRPr>
            </a:p>
            <a:p>
              <a:pPr eaLnBrk="1" hangingPunct="1">
                <a:lnSpc>
                  <a:spcPct val="80000"/>
                </a:lnSpc>
                <a:buFontTx/>
                <a:buNone/>
              </a:pPr>
              <a:r>
                <a:rPr lang="cs-CZ" altLang="cs-CZ" sz="1000" dirty="0">
                  <a:solidFill>
                    <a:srgbClr val="000000"/>
                  </a:solidFill>
                  <a:latin typeface="+mj-lt"/>
                </a:rPr>
                <a:t>9,0-9,9</a:t>
              </a:r>
            </a:p>
            <a:p>
              <a:pPr eaLnBrk="1" hangingPunct="1">
                <a:lnSpc>
                  <a:spcPct val="80000"/>
                </a:lnSpc>
                <a:buFontTx/>
                <a:buNone/>
              </a:pPr>
              <a:r>
                <a:rPr lang="cs-CZ" altLang="cs-CZ" sz="1000" dirty="0">
                  <a:solidFill>
                    <a:srgbClr val="000000"/>
                  </a:solidFill>
                  <a:latin typeface="+mj-lt"/>
                </a:rPr>
                <a:t>&lt;9,0</a:t>
              </a:r>
              <a:endParaRPr lang="en-US" altLang="cs-CZ" sz="1000" dirty="0">
                <a:solidFill>
                  <a:srgbClr val="000000"/>
                </a:solidFill>
                <a:latin typeface="+mj-lt"/>
              </a:endParaRPr>
            </a:p>
          </p:txBody>
        </p:sp>
        <p:sp>
          <p:nvSpPr>
            <p:cNvPr id="96" name="Rectangle 56">
              <a:extLst>
                <a:ext uri="{FF2B5EF4-FFF2-40B4-BE49-F238E27FC236}">
                  <a16:creationId xmlns:a16="http://schemas.microsoft.com/office/drawing/2014/main" id="{678898CE-FD78-4455-B238-573B908FFEFE}"/>
                </a:ext>
              </a:extLst>
            </p:cNvPr>
            <p:cNvSpPr>
              <a:spLocks noChangeArrowheads="1"/>
            </p:cNvSpPr>
            <p:nvPr/>
          </p:nvSpPr>
          <p:spPr bwMode="auto">
            <a:xfrm>
              <a:off x="7037778" y="1908072"/>
              <a:ext cx="108000" cy="108193"/>
            </a:xfrm>
            <a:prstGeom prst="rect">
              <a:avLst/>
            </a:prstGeom>
            <a:solidFill>
              <a:srgbClr val="D9D9D9"/>
            </a:solidFill>
            <a:ln w="1651">
              <a:solidFill>
                <a:schemeClr val="bg1">
                  <a:lumMod val="75000"/>
                </a:schemeClr>
              </a:solidFill>
              <a:miter lim="800000"/>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cs-CZ" altLang="cs-CZ" sz="1000" dirty="0">
                <a:solidFill>
                  <a:srgbClr val="000000"/>
                </a:solidFill>
              </a:endParaRPr>
            </a:p>
          </p:txBody>
        </p:sp>
        <p:sp>
          <p:nvSpPr>
            <p:cNvPr id="97" name="Rectangle 56">
              <a:extLst>
                <a:ext uri="{FF2B5EF4-FFF2-40B4-BE49-F238E27FC236}">
                  <a16:creationId xmlns:a16="http://schemas.microsoft.com/office/drawing/2014/main" id="{FBD5FBA9-2831-43F2-85F6-D3701C058701}"/>
                </a:ext>
              </a:extLst>
            </p:cNvPr>
            <p:cNvSpPr>
              <a:spLocks noChangeArrowheads="1"/>
            </p:cNvSpPr>
            <p:nvPr/>
          </p:nvSpPr>
          <p:spPr bwMode="auto">
            <a:xfrm>
              <a:off x="7037778" y="1756270"/>
              <a:ext cx="108000" cy="108193"/>
            </a:xfrm>
            <a:prstGeom prst="rect">
              <a:avLst/>
            </a:prstGeom>
            <a:solidFill>
              <a:srgbClr val="BED8E8"/>
            </a:solidFill>
            <a:ln w="1651">
              <a:solidFill>
                <a:schemeClr val="bg1">
                  <a:lumMod val="75000"/>
                </a:schemeClr>
              </a:solidFill>
              <a:miter lim="800000"/>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cs-CZ" altLang="cs-CZ" sz="1000" dirty="0">
                <a:solidFill>
                  <a:srgbClr val="000000"/>
                </a:solidFill>
              </a:endParaRPr>
            </a:p>
          </p:txBody>
        </p:sp>
        <p:sp>
          <p:nvSpPr>
            <p:cNvPr id="98" name="Rectangle 56">
              <a:extLst>
                <a:ext uri="{FF2B5EF4-FFF2-40B4-BE49-F238E27FC236}">
                  <a16:creationId xmlns:a16="http://schemas.microsoft.com/office/drawing/2014/main" id="{C278A735-5908-4829-8A75-DFD23F6D914B}"/>
                </a:ext>
              </a:extLst>
            </p:cNvPr>
            <p:cNvSpPr>
              <a:spLocks noChangeArrowheads="1"/>
            </p:cNvSpPr>
            <p:nvPr/>
          </p:nvSpPr>
          <p:spPr bwMode="auto">
            <a:xfrm>
              <a:off x="7037778" y="1604469"/>
              <a:ext cx="108000" cy="108193"/>
            </a:xfrm>
            <a:prstGeom prst="rect">
              <a:avLst/>
            </a:prstGeom>
            <a:solidFill>
              <a:srgbClr val="6BAFD6"/>
            </a:solidFill>
            <a:ln w="1651">
              <a:solidFill>
                <a:schemeClr val="bg1">
                  <a:lumMod val="75000"/>
                </a:schemeClr>
              </a:solidFill>
              <a:miter lim="800000"/>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cs-CZ" altLang="cs-CZ" sz="1000" dirty="0">
                <a:solidFill>
                  <a:srgbClr val="000000"/>
                </a:solidFill>
              </a:endParaRPr>
            </a:p>
          </p:txBody>
        </p:sp>
        <p:sp>
          <p:nvSpPr>
            <p:cNvPr id="99" name="Rectangle 56">
              <a:extLst>
                <a:ext uri="{FF2B5EF4-FFF2-40B4-BE49-F238E27FC236}">
                  <a16:creationId xmlns:a16="http://schemas.microsoft.com/office/drawing/2014/main" id="{C4AF815B-A62F-4F77-A4A7-63C1C9463FEC}"/>
                </a:ext>
              </a:extLst>
            </p:cNvPr>
            <p:cNvSpPr>
              <a:spLocks noChangeArrowheads="1"/>
            </p:cNvSpPr>
            <p:nvPr/>
          </p:nvSpPr>
          <p:spPr bwMode="auto">
            <a:xfrm>
              <a:off x="7037778" y="1452668"/>
              <a:ext cx="108000" cy="108193"/>
            </a:xfrm>
            <a:prstGeom prst="rect">
              <a:avLst/>
            </a:prstGeom>
            <a:solidFill>
              <a:srgbClr val="296AA2"/>
            </a:solidFill>
            <a:ln w="1651">
              <a:solidFill>
                <a:schemeClr val="bg1">
                  <a:lumMod val="75000"/>
                </a:schemeClr>
              </a:solidFill>
              <a:miter lim="800000"/>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cs-CZ" altLang="cs-CZ" sz="1200" i="1" dirty="0">
                <a:solidFill>
                  <a:srgbClr val="000000"/>
                </a:solidFill>
              </a:endParaRPr>
            </a:p>
          </p:txBody>
        </p:sp>
      </p:grpSp>
      <p:sp>
        <p:nvSpPr>
          <p:cNvPr id="100" name="AutoShape 222">
            <a:extLst>
              <a:ext uri="{FF2B5EF4-FFF2-40B4-BE49-F238E27FC236}">
                <a16:creationId xmlns:a16="http://schemas.microsoft.com/office/drawing/2014/main" id="{DF8ED363-A160-4D20-8F60-1DD58A12713B}"/>
              </a:ext>
            </a:extLst>
          </p:cNvPr>
          <p:cNvSpPr>
            <a:spLocks noChangeAspect="1" noChangeArrowheads="1" noTextEdit="1"/>
          </p:cNvSpPr>
          <p:nvPr/>
        </p:nvSpPr>
        <p:spPr bwMode="auto">
          <a:xfrm>
            <a:off x="4415086" y="2254806"/>
            <a:ext cx="4367631" cy="231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1" name="Freeform 224">
            <a:extLst>
              <a:ext uri="{FF2B5EF4-FFF2-40B4-BE49-F238E27FC236}">
                <a16:creationId xmlns:a16="http://schemas.microsoft.com/office/drawing/2014/main" id="{1A8C9B01-CF38-4C74-A273-A42125123195}"/>
              </a:ext>
            </a:extLst>
          </p:cNvPr>
          <p:cNvSpPr>
            <a:spLocks/>
          </p:cNvSpPr>
          <p:nvPr/>
        </p:nvSpPr>
        <p:spPr bwMode="auto">
          <a:xfrm>
            <a:off x="6044540" y="3182138"/>
            <a:ext cx="198714" cy="152857"/>
          </a:xfrm>
          <a:custGeom>
            <a:avLst/>
            <a:gdLst>
              <a:gd name="T0" fmla="*/ 125 w 195"/>
              <a:gd name="T1" fmla="*/ 1 h 150"/>
              <a:gd name="T2" fmla="*/ 127 w 195"/>
              <a:gd name="T3" fmla="*/ 5 h 150"/>
              <a:gd name="T4" fmla="*/ 140 w 195"/>
              <a:gd name="T5" fmla="*/ 15 h 150"/>
              <a:gd name="T6" fmla="*/ 149 w 195"/>
              <a:gd name="T7" fmla="*/ 18 h 150"/>
              <a:gd name="T8" fmla="*/ 153 w 195"/>
              <a:gd name="T9" fmla="*/ 26 h 150"/>
              <a:gd name="T10" fmla="*/ 159 w 195"/>
              <a:gd name="T11" fmla="*/ 31 h 150"/>
              <a:gd name="T12" fmla="*/ 175 w 195"/>
              <a:gd name="T13" fmla="*/ 38 h 150"/>
              <a:gd name="T14" fmla="*/ 182 w 195"/>
              <a:gd name="T15" fmla="*/ 45 h 150"/>
              <a:gd name="T16" fmla="*/ 191 w 195"/>
              <a:gd name="T17" fmla="*/ 53 h 150"/>
              <a:gd name="T18" fmla="*/ 195 w 195"/>
              <a:gd name="T19" fmla="*/ 60 h 150"/>
              <a:gd name="T20" fmla="*/ 193 w 195"/>
              <a:gd name="T21" fmla="*/ 67 h 150"/>
              <a:gd name="T22" fmla="*/ 179 w 195"/>
              <a:gd name="T23" fmla="*/ 76 h 150"/>
              <a:gd name="T24" fmla="*/ 174 w 195"/>
              <a:gd name="T25" fmla="*/ 80 h 150"/>
              <a:gd name="T26" fmla="*/ 174 w 195"/>
              <a:gd name="T27" fmla="*/ 85 h 150"/>
              <a:gd name="T28" fmla="*/ 178 w 195"/>
              <a:gd name="T29" fmla="*/ 91 h 150"/>
              <a:gd name="T30" fmla="*/ 180 w 195"/>
              <a:gd name="T31" fmla="*/ 105 h 150"/>
              <a:gd name="T32" fmla="*/ 176 w 195"/>
              <a:gd name="T33" fmla="*/ 112 h 150"/>
              <a:gd name="T34" fmla="*/ 168 w 195"/>
              <a:gd name="T35" fmla="*/ 117 h 150"/>
              <a:gd name="T36" fmla="*/ 159 w 195"/>
              <a:gd name="T37" fmla="*/ 116 h 150"/>
              <a:gd name="T38" fmla="*/ 148 w 195"/>
              <a:gd name="T39" fmla="*/ 110 h 150"/>
              <a:gd name="T40" fmla="*/ 136 w 195"/>
              <a:gd name="T41" fmla="*/ 109 h 150"/>
              <a:gd name="T42" fmla="*/ 126 w 195"/>
              <a:gd name="T43" fmla="*/ 111 h 150"/>
              <a:gd name="T44" fmla="*/ 120 w 195"/>
              <a:gd name="T45" fmla="*/ 116 h 150"/>
              <a:gd name="T46" fmla="*/ 110 w 195"/>
              <a:gd name="T47" fmla="*/ 120 h 150"/>
              <a:gd name="T48" fmla="*/ 94 w 195"/>
              <a:gd name="T49" fmla="*/ 132 h 150"/>
              <a:gd name="T50" fmla="*/ 81 w 195"/>
              <a:gd name="T51" fmla="*/ 137 h 150"/>
              <a:gd name="T52" fmla="*/ 71 w 195"/>
              <a:gd name="T53" fmla="*/ 140 h 150"/>
              <a:gd name="T54" fmla="*/ 65 w 195"/>
              <a:gd name="T55" fmla="*/ 148 h 150"/>
              <a:gd name="T56" fmla="*/ 62 w 195"/>
              <a:gd name="T57" fmla="*/ 150 h 150"/>
              <a:gd name="T58" fmla="*/ 47 w 195"/>
              <a:gd name="T59" fmla="*/ 148 h 150"/>
              <a:gd name="T60" fmla="*/ 43 w 195"/>
              <a:gd name="T61" fmla="*/ 145 h 150"/>
              <a:gd name="T62" fmla="*/ 41 w 195"/>
              <a:gd name="T63" fmla="*/ 140 h 150"/>
              <a:gd name="T64" fmla="*/ 42 w 195"/>
              <a:gd name="T65" fmla="*/ 134 h 150"/>
              <a:gd name="T66" fmla="*/ 41 w 195"/>
              <a:gd name="T67" fmla="*/ 128 h 150"/>
              <a:gd name="T68" fmla="*/ 40 w 195"/>
              <a:gd name="T69" fmla="*/ 123 h 150"/>
              <a:gd name="T70" fmla="*/ 33 w 195"/>
              <a:gd name="T71" fmla="*/ 119 h 150"/>
              <a:gd name="T72" fmla="*/ 29 w 195"/>
              <a:gd name="T73" fmla="*/ 114 h 150"/>
              <a:gd name="T74" fmla="*/ 30 w 195"/>
              <a:gd name="T75" fmla="*/ 108 h 150"/>
              <a:gd name="T76" fmla="*/ 29 w 195"/>
              <a:gd name="T77" fmla="*/ 102 h 150"/>
              <a:gd name="T78" fmla="*/ 18 w 195"/>
              <a:gd name="T79" fmla="*/ 91 h 150"/>
              <a:gd name="T80" fmla="*/ 12 w 195"/>
              <a:gd name="T81" fmla="*/ 81 h 150"/>
              <a:gd name="T82" fmla="*/ 9 w 195"/>
              <a:gd name="T83" fmla="*/ 75 h 150"/>
              <a:gd name="T84" fmla="*/ 13 w 195"/>
              <a:gd name="T85" fmla="*/ 69 h 150"/>
              <a:gd name="T86" fmla="*/ 18 w 195"/>
              <a:gd name="T87" fmla="*/ 64 h 150"/>
              <a:gd name="T88" fmla="*/ 9 w 195"/>
              <a:gd name="T89" fmla="*/ 53 h 150"/>
              <a:gd name="T90" fmla="*/ 1 w 195"/>
              <a:gd name="T91" fmla="*/ 48 h 150"/>
              <a:gd name="T92" fmla="*/ 1 w 195"/>
              <a:gd name="T93" fmla="*/ 45 h 150"/>
              <a:gd name="T94" fmla="*/ 12 w 195"/>
              <a:gd name="T95" fmla="*/ 40 h 150"/>
              <a:gd name="T96" fmla="*/ 27 w 195"/>
              <a:gd name="T97" fmla="*/ 34 h 150"/>
              <a:gd name="T98" fmla="*/ 33 w 195"/>
              <a:gd name="T99" fmla="*/ 34 h 150"/>
              <a:gd name="T100" fmla="*/ 42 w 195"/>
              <a:gd name="T101" fmla="*/ 38 h 150"/>
              <a:gd name="T102" fmla="*/ 50 w 195"/>
              <a:gd name="T103" fmla="*/ 36 h 150"/>
              <a:gd name="T104" fmla="*/ 53 w 195"/>
              <a:gd name="T105" fmla="*/ 26 h 150"/>
              <a:gd name="T106" fmla="*/ 58 w 195"/>
              <a:gd name="T107" fmla="*/ 21 h 150"/>
              <a:gd name="T108" fmla="*/ 69 w 195"/>
              <a:gd name="T109" fmla="*/ 20 h 150"/>
              <a:gd name="T110" fmla="*/ 85 w 195"/>
              <a:gd name="T111" fmla="*/ 13 h 150"/>
              <a:gd name="T112" fmla="*/ 102 w 195"/>
              <a:gd name="T113" fmla="*/ 5 h 150"/>
              <a:gd name="T114" fmla="*/ 123 w 195"/>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50">
                <a:moveTo>
                  <a:pt x="124" y="0"/>
                </a:moveTo>
                <a:lnTo>
                  <a:pt x="125" y="0"/>
                </a:lnTo>
                <a:lnTo>
                  <a:pt x="125" y="0"/>
                </a:lnTo>
                <a:lnTo>
                  <a:pt x="125" y="0"/>
                </a:lnTo>
                <a:lnTo>
                  <a:pt x="125" y="1"/>
                </a:lnTo>
                <a:lnTo>
                  <a:pt x="125" y="1"/>
                </a:lnTo>
                <a:lnTo>
                  <a:pt x="125" y="1"/>
                </a:lnTo>
                <a:lnTo>
                  <a:pt x="125" y="2"/>
                </a:lnTo>
                <a:lnTo>
                  <a:pt x="125" y="3"/>
                </a:lnTo>
                <a:lnTo>
                  <a:pt x="126" y="4"/>
                </a:lnTo>
                <a:lnTo>
                  <a:pt x="126" y="4"/>
                </a:lnTo>
                <a:lnTo>
                  <a:pt x="127" y="5"/>
                </a:lnTo>
                <a:lnTo>
                  <a:pt x="128" y="6"/>
                </a:lnTo>
                <a:lnTo>
                  <a:pt x="129" y="6"/>
                </a:lnTo>
                <a:lnTo>
                  <a:pt x="132" y="9"/>
                </a:lnTo>
                <a:lnTo>
                  <a:pt x="135" y="10"/>
                </a:lnTo>
                <a:lnTo>
                  <a:pt x="139" y="14"/>
                </a:lnTo>
                <a:lnTo>
                  <a:pt x="140" y="15"/>
                </a:lnTo>
                <a:lnTo>
                  <a:pt x="142" y="15"/>
                </a:lnTo>
                <a:lnTo>
                  <a:pt x="143" y="16"/>
                </a:lnTo>
                <a:lnTo>
                  <a:pt x="146" y="17"/>
                </a:lnTo>
                <a:lnTo>
                  <a:pt x="147" y="17"/>
                </a:lnTo>
                <a:lnTo>
                  <a:pt x="148" y="17"/>
                </a:lnTo>
                <a:lnTo>
                  <a:pt x="149" y="18"/>
                </a:lnTo>
                <a:lnTo>
                  <a:pt x="149" y="18"/>
                </a:lnTo>
                <a:lnTo>
                  <a:pt x="150" y="19"/>
                </a:lnTo>
                <a:lnTo>
                  <a:pt x="151" y="23"/>
                </a:lnTo>
                <a:lnTo>
                  <a:pt x="152" y="24"/>
                </a:lnTo>
                <a:lnTo>
                  <a:pt x="152" y="25"/>
                </a:lnTo>
                <a:lnTo>
                  <a:pt x="153" y="26"/>
                </a:lnTo>
                <a:lnTo>
                  <a:pt x="154" y="27"/>
                </a:lnTo>
                <a:lnTo>
                  <a:pt x="155" y="28"/>
                </a:lnTo>
                <a:lnTo>
                  <a:pt x="156" y="29"/>
                </a:lnTo>
                <a:lnTo>
                  <a:pt x="157" y="30"/>
                </a:lnTo>
                <a:lnTo>
                  <a:pt x="158" y="30"/>
                </a:lnTo>
                <a:lnTo>
                  <a:pt x="159" y="31"/>
                </a:lnTo>
                <a:lnTo>
                  <a:pt x="161" y="31"/>
                </a:lnTo>
                <a:lnTo>
                  <a:pt x="166" y="33"/>
                </a:lnTo>
                <a:lnTo>
                  <a:pt x="168" y="34"/>
                </a:lnTo>
                <a:lnTo>
                  <a:pt x="173" y="36"/>
                </a:lnTo>
                <a:lnTo>
                  <a:pt x="174" y="37"/>
                </a:lnTo>
                <a:lnTo>
                  <a:pt x="175" y="38"/>
                </a:lnTo>
                <a:lnTo>
                  <a:pt x="176" y="39"/>
                </a:lnTo>
                <a:lnTo>
                  <a:pt x="177" y="40"/>
                </a:lnTo>
                <a:lnTo>
                  <a:pt x="178" y="41"/>
                </a:lnTo>
                <a:lnTo>
                  <a:pt x="180" y="44"/>
                </a:lnTo>
                <a:lnTo>
                  <a:pt x="181" y="45"/>
                </a:lnTo>
                <a:lnTo>
                  <a:pt x="182" y="45"/>
                </a:lnTo>
                <a:lnTo>
                  <a:pt x="182" y="46"/>
                </a:lnTo>
                <a:lnTo>
                  <a:pt x="183" y="47"/>
                </a:lnTo>
                <a:lnTo>
                  <a:pt x="188" y="51"/>
                </a:lnTo>
                <a:lnTo>
                  <a:pt x="189" y="52"/>
                </a:lnTo>
                <a:lnTo>
                  <a:pt x="190" y="52"/>
                </a:lnTo>
                <a:lnTo>
                  <a:pt x="191" y="53"/>
                </a:lnTo>
                <a:lnTo>
                  <a:pt x="193" y="55"/>
                </a:lnTo>
                <a:lnTo>
                  <a:pt x="193" y="56"/>
                </a:lnTo>
                <a:lnTo>
                  <a:pt x="194" y="57"/>
                </a:lnTo>
                <a:lnTo>
                  <a:pt x="195" y="58"/>
                </a:lnTo>
                <a:lnTo>
                  <a:pt x="195" y="60"/>
                </a:lnTo>
                <a:lnTo>
                  <a:pt x="195" y="60"/>
                </a:lnTo>
                <a:lnTo>
                  <a:pt x="195" y="61"/>
                </a:lnTo>
                <a:lnTo>
                  <a:pt x="195" y="62"/>
                </a:lnTo>
                <a:lnTo>
                  <a:pt x="195" y="63"/>
                </a:lnTo>
                <a:lnTo>
                  <a:pt x="194" y="65"/>
                </a:lnTo>
                <a:lnTo>
                  <a:pt x="193" y="66"/>
                </a:lnTo>
                <a:lnTo>
                  <a:pt x="193" y="67"/>
                </a:lnTo>
                <a:lnTo>
                  <a:pt x="192" y="67"/>
                </a:lnTo>
                <a:lnTo>
                  <a:pt x="191" y="68"/>
                </a:lnTo>
                <a:lnTo>
                  <a:pt x="190" y="69"/>
                </a:lnTo>
                <a:lnTo>
                  <a:pt x="189" y="70"/>
                </a:lnTo>
                <a:lnTo>
                  <a:pt x="186" y="72"/>
                </a:lnTo>
                <a:lnTo>
                  <a:pt x="179" y="76"/>
                </a:lnTo>
                <a:lnTo>
                  <a:pt x="178" y="76"/>
                </a:lnTo>
                <a:lnTo>
                  <a:pt x="177" y="77"/>
                </a:lnTo>
                <a:lnTo>
                  <a:pt x="176" y="78"/>
                </a:lnTo>
                <a:lnTo>
                  <a:pt x="175" y="79"/>
                </a:lnTo>
                <a:lnTo>
                  <a:pt x="174" y="80"/>
                </a:lnTo>
                <a:lnTo>
                  <a:pt x="174" y="80"/>
                </a:lnTo>
                <a:lnTo>
                  <a:pt x="174" y="81"/>
                </a:lnTo>
                <a:lnTo>
                  <a:pt x="173" y="82"/>
                </a:lnTo>
                <a:lnTo>
                  <a:pt x="173" y="83"/>
                </a:lnTo>
                <a:lnTo>
                  <a:pt x="174" y="84"/>
                </a:lnTo>
                <a:lnTo>
                  <a:pt x="174" y="85"/>
                </a:lnTo>
                <a:lnTo>
                  <a:pt x="174" y="85"/>
                </a:lnTo>
                <a:lnTo>
                  <a:pt x="174" y="86"/>
                </a:lnTo>
                <a:lnTo>
                  <a:pt x="176" y="87"/>
                </a:lnTo>
                <a:lnTo>
                  <a:pt x="177" y="88"/>
                </a:lnTo>
                <a:lnTo>
                  <a:pt x="177" y="89"/>
                </a:lnTo>
                <a:lnTo>
                  <a:pt x="178" y="90"/>
                </a:lnTo>
                <a:lnTo>
                  <a:pt x="178" y="91"/>
                </a:lnTo>
                <a:lnTo>
                  <a:pt x="178" y="91"/>
                </a:lnTo>
                <a:lnTo>
                  <a:pt x="178" y="92"/>
                </a:lnTo>
                <a:lnTo>
                  <a:pt x="179" y="96"/>
                </a:lnTo>
                <a:lnTo>
                  <a:pt x="180" y="101"/>
                </a:lnTo>
                <a:lnTo>
                  <a:pt x="180" y="104"/>
                </a:lnTo>
                <a:lnTo>
                  <a:pt x="180" y="105"/>
                </a:lnTo>
                <a:lnTo>
                  <a:pt x="180" y="106"/>
                </a:lnTo>
                <a:lnTo>
                  <a:pt x="179" y="107"/>
                </a:lnTo>
                <a:lnTo>
                  <a:pt x="179" y="109"/>
                </a:lnTo>
                <a:lnTo>
                  <a:pt x="178" y="110"/>
                </a:lnTo>
                <a:lnTo>
                  <a:pt x="177" y="111"/>
                </a:lnTo>
                <a:lnTo>
                  <a:pt x="176" y="112"/>
                </a:lnTo>
                <a:lnTo>
                  <a:pt x="173" y="114"/>
                </a:lnTo>
                <a:lnTo>
                  <a:pt x="171" y="116"/>
                </a:lnTo>
                <a:lnTo>
                  <a:pt x="170" y="116"/>
                </a:lnTo>
                <a:lnTo>
                  <a:pt x="170" y="117"/>
                </a:lnTo>
                <a:lnTo>
                  <a:pt x="169" y="117"/>
                </a:lnTo>
                <a:lnTo>
                  <a:pt x="168" y="117"/>
                </a:lnTo>
                <a:lnTo>
                  <a:pt x="167" y="117"/>
                </a:lnTo>
                <a:lnTo>
                  <a:pt x="165" y="117"/>
                </a:lnTo>
                <a:lnTo>
                  <a:pt x="163" y="117"/>
                </a:lnTo>
                <a:lnTo>
                  <a:pt x="162" y="117"/>
                </a:lnTo>
                <a:lnTo>
                  <a:pt x="160" y="116"/>
                </a:lnTo>
                <a:lnTo>
                  <a:pt x="159" y="116"/>
                </a:lnTo>
                <a:lnTo>
                  <a:pt x="158" y="115"/>
                </a:lnTo>
                <a:lnTo>
                  <a:pt x="156" y="114"/>
                </a:lnTo>
                <a:lnTo>
                  <a:pt x="153" y="112"/>
                </a:lnTo>
                <a:lnTo>
                  <a:pt x="151" y="111"/>
                </a:lnTo>
                <a:lnTo>
                  <a:pt x="150" y="110"/>
                </a:lnTo>
                <a:lnTo>
                  <a:pt x="148" y="110"/>
                </a:lnTo>
                <a:lnTo>
                  <a:pt x="146" y="109"/>
                </a:lnTo>
                <a:lnTo>
                  <a:pt x="145" y="109"/>
                </a:lnTo>
                <a:lnTo>
                  <a:pt x="144" y="109"/>
                </a:lnTo>
                <a:lnTo>
                  <a:pt x="143" y="109"/>
                </a:lnTo>
                <a:lnTo>
                  <a:pt x="140" y="109"/>
                </a:lnTo>
                <a:lnTo>
                  <a:pt x="136" y="109"/>
                </a:lnTo>
                <a:lnTo>
                  <a:pt x="135" y="109"/>
                </a:lnTo>
                <a:lnTo>
                  <a:pt x="133" y="109"/>
                </a:lnTo>
                <a:lnTo>
                  <a:pt x="129" y="110"/>
                </a:lnTo>
                <a:lnTo>
                  <a:pt x="128" y="110"/>
                </a:lnTo>
                <a:lnTo>
                  <a:pt x="127" y="110"/>
                </a:lnTo>
                <a:lnTo>
                  <a:pt x="126" y="111"/>
                </a:lnTo>
                <a:lnTo>
                  <a:pt x="125" y="111"/>
                </a:lnTo>
                <a:lnTo>
                  <a:pt x="124" y="112"/>
                </a:lnTo>
                <a:lnTo>
                  <a:pt x="124" y="112"/>
                </a:lnTo>
                <a:lnTo>
                  <a:pt x="123" y="113"/>
                </a:lnTo>
                <a:lnTo>
                  <a:pt x="121" y="115"/>
                </a:lnTo>
                <a:lnTo>
                  <a:pt x="120" y="116"/>
                </a:lnTo>
                <a:lnTo>
                  <a:pt x="119" y="117"/>
                </a:lnTo>
                <a:lnTo>
                  <a:pt x="117" y="118"/>
                </a:lnTo>
                <a:lnTo>
                  <a:pt x="116" y="118"/>
                </a:lnTo>
                <a:lnTo>
                  <a:pt x="115" y="119"/>
                </a:lnTo>
                <a:lnTo>
                  <a:pt x="112" y="120"/>
                </a:lnTo>
                <a:lnTo>
                  <a:pt x="110" y="120"/>
                </a:lnTo>
                <a:lnTo>
                  <a:pt x="108" y="121"/>
                </a:lnTo>
                <a:lnTo>
                  <a:pt x="107" y="122"/>
                </a:lnTo>
                <a:lnTo>
                  <a:pt x="106" y="123"/>
                </a:lnTo>
                <a:lnTo>
                  <a:pt x="103" y="125"/>
                </a:lnTo>
                <a:lnTo>
                  <a:pt x="95" y="131"/>
                </a:lnTo>
                <a:lnTo>
                  <a:pt x="94" y="132"/>
                </a:lnTo>
                <a:lnTo>
                  <a:pt x="93" y="133"/>
                </a:lnTo>
                <a:lnTo>
                  <a:pt x="92" y="133"/>
                </a:lnTo>
                <a:lnTo>
                  <a:pt x="91" y="134"/>
                </a:lnTo>
                <a:lnTo>
                  <a:pt x="88" y="135"/>
                </a:lnTo>
                <a:lnTo>
                  <a:pt x="84" y="136"/>
                </a:lnTo>
                <a:lnTo>
                  <a:pt x="81" y="137"/>
                </a:lnTo>
                <a:lnTo>
                  <a:pt x="80" y="137"/>
                </a:lnTo>
                <a:lnTo>
                  <a:pt x="78" y="138"/>
                </a:lnTo>
                <a:lnTo>
                  <a:pt x="73" y="139"/>
                </a:lnTo>
                <a:lnTo>
                  <a:pt x="72" y="139"/>
                </a:lnTo>
                <a:lnTo>
                  <a:pt x="71" y="140"/>
                </a:lnTo>
                <a:lnTo>
                  <a:pt x="71" y="140"/>
                </a:lnTo>
                <a:lnTo>
                  <a:pt x="70" y="141"/>
                </a:lnTo>
                <a:lnTo>
                  <a:pt x="69" y="142"/>
                </a:lnTo>
                <a:lnTo>
                  <a:pt x="69" y="142"/>
                </a:lnTo>
                <a:lnTo>
                  <a:pt x="68" y="144"/>
                </a:lnTo>
                <a:lnTo>
                  <a:pt x="66" y="147"/>
                </a:lnTo>
                <a:lnTo>
                  <a:pt x="65" y="148"/>
                </a:lnTo>
                <a:lnTo>
                  <a:pt x="65" y="148"/>
                </a:lnTo>
                <a:lnTo>
                  <a:pt x="65" y="149"/>
                </a:lnTo>
                <a:lnTo>
                  <a:pt x="64" y="149"/>
                </a:lnTo>
                <a:lnTo>
                  <a:pt x="64" y="149"/>
                </a:lnTo>
                <a:lnTo>
                  <a:pt x="63" y="150"/>
                </a:lnTo>
                <a:lnTo>
                  <a:pt x="62" y="150"/>
                </a:lnTo>
                <a:lnTo>
                  <a:pt x="59" y="150"/>
                </a:lnTo>
                <a:lnTo>
                  <a:pt x="57" y="150"/>
                </a:lnTo>
                <a:lnTo>
                  <a:pt x="52" y="149"/>
                </a:lnTo>
                <a:lnTo>
                  <a:pt x="50" y="149"/>
                </a:lnTo>
                <a:lnTo>
                  <a:pt x="48" y="149"/>
                </a:lnTo>
                <a:lnTo>
                  <a:pt x="47" y="148"/>
                </a:lnTo>
                <a:lnTo>
                  <a:pt x="46" y="148"/>
                </a:lnTo>
                <a:lnTo>
                  <a:pt x="45" y="148"/>
                </a:lnTo>
                <a:lnTo>
                  <a:pt x="44" y="147"/>
                </a:lnTo>
                <a:lnTo>
                  <a:pt x="44" y="147"/>
                </a:lnTo>
                <a:lnTo>
                  <a:pt x="43" y="146"/>
                </a:lnTo>
                <a:lnTo>
                  <a:pt x="43" y="145"/>
                </a:lnTo>
                <a:lnTo>
                  <a:pt x="42" y="145"/>
                </a:lnTo>
                <a:lnTo>
                  <a:pt x="42" y="144"/>
                </a:lnTo>
                <a:lnTo>
                  <a:pt x="41" y="143"/>
                </a:lnTo>
                <a:lnTo>
                  <a:pt x="41" y="142"/>
                </a:lnTo>
                <a:lnTo>
                  <a:pt x="41" y="142"/>
                </a:lnTo>
                <a:lnTo>
                  <a:pt x="41" y="140"/>
                </a:lnTo>
                <a:lnTo>
                  <a:pt x="41" y="139"/>
                </a:lnTo>
                <a:lnTo>
                  <a:pt x="42" y="137"/>
                </a:lnTo>
                <a:lnTo>
                  <a:pt x="42" y="136"/>
                </a:lnTo>
                <a:lnTo>
                  <a:pt x="42" y="135"/>
                </a:lnTo>
                <a:lnTo>
                  <a:pt x="42" y="135"/>
                </a:lnTo>
                <a:lnTo>
                  <a:pt x="42" y="134"/>
                </a:lnTo>
                <a:lnTo>
                  <a:pt x="42" y="134"/>
                </a:lnTo>
                <a:lnTo>
                  <a:pt x="41" y="133"/>
                </a:lnTo>
                <a:lnTo>
                  <a:pt x="41" y="132"/>
                </a:lnTo>
                <a:lnTo>
                  <a:pt x="41" y="132"/>
                </a:lnTo>
                <a:lnTo>
                  <a:pt x="41" y="131"/>
                </a:lnTo>
                <a:lnTo>
                  <a:pt x="41" y="128"/>
                </a:lnTo>
                <a:lnTo>
                  <a:pt x="41" y="127"/>
                </a:lnTo>
                <a:lnTo>
                  <a:pt x="41" y="126"/>
                </a:lnTo>
                <a:lnTo>
                  <a:pt x="41" y="125"/>
                </a:lnTo>
                <a:lnTo>
                  <a:pt x="41" y="124"/>
                </a:lnTo>
                <a:lnTo>
                  <a:pt x="41" y="124"/>
                </a:lnTo>
                <a:lnTo>
                  <a:pt x="40" y="123"/>
                </a:lnTo>
                <a:lnTo>
                  <a:pt x="40" y="123"/>
                </a:lnTo>
                <a:lnTo>
                  <a:pt x="39" y="122"/>
                </a:lnTo>
                <a:lnTo>
                  <a:pt x="38" y="121"/>
                </a:lnTo>
                <a:lnTo>
                  <a:pt x="35" y="120"/>
                </a:lnTo>
                <a:lnTo>
                  <a:pt x="34" y="119"/>
                </a:lnTo>
                <a:lnTo>
                  <a:pt x="33" y="119"/>
                </a:lnTo>
                <a:lnTo>
                  <a:pt x="32" y="118"/>
                </a:lnTo>
                <a:lnTo>
                  <a:pt x="31" y="117"/>
                </a:lnTo>
                <a:lnTo>
                  <a:pt x="30" y="116"/>
                </a:lnTo>
                <a:lnTo>
                  <a:pt x="29" y="116"/>
                </a:lnTo>
                <a:lnTo>
                  <a:pt x="29" y="115"/>
                </a:lnTo>
                <a:lnTo>
                  <a:pt x="29" y="114"/>
                </a:lnTo>
                <a:lnTo>
                  <a:pt x="28" y="113"/>
                </a:lnTo>
                <a:lnTo>
                  <a:pt x="28" y="113"/>
                </a:lnTo>
                <a:lnTo>
                  <a:pt x="28" y="112"/>
                </a:lnTo>
                <a:lnTo>
                  <a:pt x="29" y="111"/>
                </a:lnTo>
                <a:lnTo>
                  <a:pt x="29" y="110"/>
                </a:lnTo>
                <a:lnTo>
                  <a:pt x="30" y="108"/>
                </a:lnTo>
                <a:lnTo>
                  <a:pt x="30" y="107"/>
                </a:lnTo>
                <a:lnTo>
                  <a:pt x="30" y="106"/>
                </a:lnTo>
                <a:lnTo>
                  <a:pt x="30" y="105"/>
                </a:lnTo>
                <a:lnTo>
                  <a:pt x="30" y="104"/>
                </a:lnTo>
                <a:lnTo>
                  <a:pt x="30" y="103"/>
                </a:lnTo>
                <a:lnTo>
                  <a:pt x="29" y="102"/>
                </a:lnTo>
                <a:lnTo>
                  <a:pt x="29" y="101"/>
                </a:lnTo>
                <a:lnTo>
                  <a:pt x="28" y="100"/>
                </a:lnTo>
                <a:lnTo>
                  <a:pt x="23" y="97"/>
                </a:lnTo>
                <a:lnTo>
                  <a:pt x="21" y="95"/>
                </a:lnTo>
                <a:lnTo>
                  <a:pt x="19" y="93"/>
                </a:lnTo>
                <a:lnTo>
                  <a:pt x="18" y="91"/>
                </a:lnTo>
                <a:lnTo>
                  <a:pt x="17" y="90"/>
                </a:lnTo>
                <a:lnTo>
                  <a:pt x="16" y="88"/>
                </a:lnTo>
                <a:lnTo>
                  <a:pt x="15" y="87"/>
                </a:lnTo>
                <a:lnTo>
                  <a:pt x="13" y="83"/>
                </a:lnTo>
                <a:lnTo>
                  <a:pt x="13" y="82"/>
                </a:lnTo>
                <a:lnTo>
                  <a:pt x="12" y="81"/>
                </a:lnTo>
                <a:lnTo>
                  <a:pt x="10" y="78"/>
                </a:lnTo>
                <a:lnTo>
                  <a:pt x="9" y="77"/>
                </a:lnTo>
                <a:lnTo>
                  <a:pt x="9" y="76"/>
                </a:lnTo>
                <a:lnTo>
                  <a:pt x="9" y="76"/>
                </a:lnTo>
                <a:lnTo>
                  <a:pt x="9" y="75"/>
                </a:lnTo>
                <a:lnTo>
                  <a:pt x="9" y="75"/>
                </a:lnTo>
                <a:lnTo>
                  <a:pt x="9" y="73"/>
                </a:lnTo>
                <a:lnTo>
                  <a:pt x="10" y="72"/>
                </a:lnTo>
                <a:lnTo>
                  <a:pt x="11" y="71"/>
                </a:lnTo>
                <a:lnTo>
                  <a:pt x="12" y="70"/>
                </a:lnTo>
                <a:lnTo>
                  <a:pt x="12" y="70"/>
                </a:lnTo>
                <a:lnTo>
                  <a:pt x="13" y="69"/>
                </a:lnTo>
                <a:lnTo>
                  <a:pt x="16" y="67"/>
                </a:lnTo>
                <a:lnTo>
                  <a:pt x="17" y="66"/>
                </a:lnTo>
                <a:lnTo>
                  <a:pt x="18" y="66"/>
                </a:lnTo>
                <a:lnTo>
                  <a:pt x="18" y="65"/>
                </a:lnTo>
                <a:lnTo>
                  <a:pt x="18" y="64"/>
                </a:lnTo>
                <a:lnTo>
                  <a:pt x="18" y="64"/>
                </a:lnTo>
                <a:lnTo>
                  <a:pt x="18" y="63"/>
                </a:lnTo>
                <a:lnTo>
                  <a:pt x="18" y="62"/>
                </a:lnTo>
                <a:lnTo>
                  <a:pt x="17" y="62"/>
                </a:lnTo>
                <a:lnTo>
                  <a:pt x="15" y="60"/>
                </a:lnTo>
                <a:lnTo>
                  <a:pt x="12" y="56"/>
                </a:lnTo>
                <a:lnTo>
                  <a:pt x="9" y="53"/>
                </a:lnTo>
                <a:lnTo>
                  <a:pt x="7" y="51"/>
                </a:lnTo>
                <a:lnTo>
                  <a:pt x="6" y="51"/>
                </a:lnTo>
                <a:lnTo>
                  <a:pt x="5" y="50"/>
                </a:lnTo>
                <a:lnTo>
                  <a:pt x="4" y="49"/>
                </a:lnTo>
                <a:lnTo>
                  <a:pt x="2" y="48"/>
                </a:lnTo>
                <a:lnTo>
                  <a:pt x="1" y="48"/>
                </a:lnTo>
                <a:lnTo>
                  <a:pt x="1" y="47"/>
                </a:lnTo>
                <a:lnTo>
                  <a:pt x="0" y="47"/>
                </a:lnTo>
                <a:lnTo>
                  <a:pt x="0" y="47"/>
                </a:lnTo>
                <a:lnTo>
                  <a:pt x="0" y="46"/>
                </a:lnTo>
                <a:lnTo>
                  <a:pt x="0" y="46"/>
                </a:lnTo>
                <a:lnTo>
                  <a:pt x="1" y="45"/>
                </a:lnTo>
                <a:lnTo>
                  <a:pt x="1" y="45"/>
                </a:lnTo>
                <a:lnTo>
                  <a:pt x="2" y="44"/>
                </a:lnTo>
                <a:lnTo>
                  <a:pt x="3" y="43"/>
                </a:lnTo>
                <a:lnTo>
                  <a:pt x="5" y="43"/>
                </a:lnTo>
                <a:lnTo>
                  <a:pt x="9" y="41"/>
                </a:lnTo>
                <a:lnTo>
                  <a:pt x="12" y="40"/>
                </a:lnTo>
                <a:lnTo>
                  <a:pt x="15" y="39"/>
                </a:lnTo>
                <a:lnTo>
                  <a:pt x="19" y="38"/>
                </a:lnTo>
                <a:lnTo>
                  <a:pt x="21" y="37"/>
                </a:lnTo>
                <a:lnTo>
                  <a:pt x="23" y="36"/>
                </a:lnTo>
                <a:lnTo>
                  <a:pt x="26" y="35"/>
                </a:lnTo>
                <a:lnTo>
                  <a:pt x="27" y="34"/>
                </a:lnTo>
                <a:lnTo>
                  <a:pt x="28" y="34"/>
                </a:lnTo>
                <a:lnTo>
                  <a:pt x="29" y="34"/>
                </a:lnTo>
                <a:lnTo>
                  <a:pt x="30" y="34"/>
                </a:lnTo>
                <a:lnTo>
                  <a:pt x="31" y="34"/>
                </a:lnTo>
                <a:lnTo>
                  <a:pt x="32" y="34"/>
                </a:lnTo>
                <a:lnTo>
                  <a:pt x="33" y="34"/>
                </a:lnTo>
                <a:lnTo>
                  <a:pt x="34" y="35"/>
                </a:lnTo>
                <a:lnTo>
                  <a:pt x="36" y="36"/>
                </a:lnTo>
                <a:lnTo>
                  <a:pt x="37" y="37"/>
                </a:lnTo>
                <a:lnTo>
                  <a:pt x="39" y="37"/>
                </a:lnTo>
                <a:lnTo>
                  <a:pt x="40" y="37"/>
                </a:lnTo>
                <a:lnTo>
                  <a:pt x="42" y="38"/>
                </a:lnTo>
                <a:lnTo>
                  <a:pt x="44" y="38"/>
                </a:lnTo>
                <a:lnTo>
                  <a:pt x="46" y="38"/>
                </a:lnTo>
                <a:lnTo>
                  <a:pt x="47" y="37"/>
                </a:lnTo>
                <a:lnTo>
                  <a:pt x="48" y="37"/>
                </a:lnTo>
                <a:lnTo>
                  <a:pt x="49" y="36"/>
                </a:lnTo>
                <a:lnTo>
                  <a:pt x="50" y="36"/>
                </a:lnTo>
                <a:lnTo>
                  <a:pt x="50" y="35"/>
                </a:lnTo>
                <a:lnTo>
                  <a:pt x="50" y="34"/>
                </a:lnTo>
                <a:lnTo>
                  <a:pt x="51" y="32"/>
                </a:lnTo>
                <a:lnTo>
                  <a:pt x="52" y="29"/>
                </a:lnTo>
                <a:lnTo>
                  <a:pt x="52" y="27"/>
                </a:lnTo>
                <a:lnTo>
                  <a:pt x="53" y="26"/>
                </a:lnTo>
                <a:lnTo>
                  <a:pt x="54" y="25"/>
                </a:lnTo>
                <a:lnTo>
                  <a:pt x="54" y="24"/>
                </a:lnTo>
                <a:lnTo>
                  <a:pt x="55" y="23"/>
                </a:lnTo>
                <a:lnTo>
                  <a:pt x="56" y="22"/>
                </a:lnTo>
                <a:lnTo>
                  <a:pt x="57" y="22"/>
                </a:lnTo>
                <a:lnTo>
                  <a:pt x="58" y="21"/>
                </a:lnTo>
                <a:lnTo>
                  <a:pt x="59" y="21"/>
                </a:lnTo>
                <a:lnTo>
                  <a:pt x="60" y="21"/>
                </a:lnTo>
                <a:lnTo>
                  <a:pt x="62" y="20"/>
                </a:lnTo>
                <a:lnTo>
                  <a:pt x="66" y="20"/>
                </a:lnTo>
                <a:lnTo>
                  <a:pt x="68" y="20"/>
                </a:lnTo>
                <a:lnTo>
                  <a:pt x="69" y="20"/>
                </a:lnTo>
                <a:lnTo>
                  <a:pt x="73" y="18"/>
                </a:lnTo>
                <a:lnTo>
                  <a:pt x="75" y="18"/>
                </a:lnTo>
                <a:lnTo>
                  <a:pt x="77" y="17"/>
                </a:lnTo>
                <a:lnTo>
                  <a:pt x="83" y="14"/>
                </a:lnTo>
                <a:lnTo>
                  <a:pt x="84" y="13"/>
                </a:lnTo>
                <a:lnTo>
                  <a:pt x="85" y="13"/>
                </a:lnTo>
                <a:lnTo>
                  <a:pt x="90" y="11"/>
                </a:lnTo>
                <a:lnTo>
                  <a:pt x="93" y="10"/>
                </a:lnTo>
                <a:lnTo>
                  <a:pt x="95" y="9"/>
                </a:lnTo>
                <a:lnTo>
                  <a:pt x="99" y="7"/>
                </a:lnTo>
                <a:lnTo>
                  <a:pt x="100" y="6"/>
                </a:lnTo>
                <a:lnTo>
                  <a:pt x="102" y="5"/>
                </a:lnTo>
                <a:lnTo>
                  <a:pt x="106" y="4"/>
                </a:lnTo>
                <a:lnTo>
                  <a:pt x="109" y="3"/>
                </a:lnTo>
                <a:lnTo>
                  <a:pt x="112" y="3"/>
                </a:lnTo>
                <a:lnTo>
                  <a:pt x="119" y="1"/>
                </a:lnTo>
                <a:lnTo>
                  <a:pt x="122" y="1"/>
                </a:lnTo>
                <a:lnTo>
                  <a:pt x="123" y="0"/>
                </a:lnTo>
                <a:lnTo>
                  <a:pt x="123" y="0"/>
                </a:lnTo>
                <a:lnTo>
                  <a:pt x="123" y="0"/>
                </a:lnTo>
                <a:lnTo>
                  <a:pt x="124" y="0"/>
                </a:lnTo>
                <a:close/>
              </a:path>
            </a:pathLst>
          </a:custGeom>
          <a:solidFill>
            <a:srgbClr val="CCCCCC"/>
          </a:solidFill>
          <a:ln w="98425">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02" name="Freeform 225">
            <a:extLst>
              <a:ext uri="{FF2B5EF4-FFF2-40B4-BE49-F238E27FC236}">
                <a16:creationId xmlns:a16="http://schemas.microsoft.com/office/drawing/2014/main" id="{9F3BC1E5-F3F0-4D3A-BC4D-8731B1C58C15}"/>
              </a:ext>
            </a:extLst>
          </p:cNvPr>
          <p:cNvSpPr>
            <a:spLocks noEditPoints="1"/>
          </p:cNvSpPr>
          <p:nvPr/>
        </p:nvSpPr>
        <p:spPr bwMode="auto">
          <a:xfrm>
            <a:off x="5685836" y="2887633"/>
            <a:ext cx="915103" cy="740846"/>
          </a:xfrm>
          <a:custGeom>
            <a:avLst/>
            <a:gdLst>
              <a:gd name="T0" fmla="*/ 691 w 898"/>
              <a:gd name="T1" fmla="*/ 30 h 727"/>
              <a:gd name="T2" fmla="*/ 725 w 898"/>
              <a:gd name="T3" fmla="*/ 76 h 727"/>
              <a:gd name="T4" fmla="*/ 732 w 898"/>
              <a:gd name="T5" fmla="*/ 149 h 727"/>
              <a:gd name="T6" fmla="*/ 745 w 898"/>
              <a:gd name="T7" fmla="*/ 182 h 727"/>
              <a:gd name="T8" fmla="*/ 784 w 898"/>
              <a:gd name="T9" fmla="*/ 215 h 727"/>
              <a:gd name="T10" fmla="*/ 832 w 898"/>
              <a:gd name="T11" fmla="*/ 248 h 727"/>
              <a:gd name="T12" fmla="*/ 826 w 898"/>
              <a:gd name="T13" fmla="*/ 308 h 727"/>
              <a:gd name="T14" fmla="*/ 849 w 898"/>
              <a:gd name="T15" fmla="*/ 338 h 727"/>
              <a:gd name="T16" fmla="*/ 838 w 898"/>
              <a:gd name="T17" fmla="*/ 370 h 727"/>
              <a:gd name="T18" fmla="*/ 855 w 898"/>
              <a:gd name="T19" fmla="*/ 397 h 727"/>
              <a:gd name="T20" fmla="*/ 895 w 898"/>
              <a:gd name="T21" fmla="*/ 430 h 727"/>
              <a:gd name="T22" fmla="*/ 884 w 898"/>
              <a:gd name="T23" fmla="*/ 498 h 727"/>
              <a:gd name="T24" fmla="*/ 857 w 898"/>
              <a:gd name="T25" fmla="*/ 534 h 727"/>
              <a:gd name="T26" fmla="*/ 799 w 898"/>
              <a:gd name="T27" fmla="*/ 560 h 727"/>
              <a:gd name="T28" fmla="*/ 752 w 898"/>
              <a:gd name="T29" fmla="*/ 599 h 727"/>
              <a:gd name="T30" fmla="*/ 778 w 898"/>
              <a:gd name="T31" fmla="*/ 647 h 727"/>
              <a:gd name="T32" fmla="*/ 741 w 898"/>
              <a:gd name="T33" fmla="*/ 671 h 727"/>
              <a:gd name="T34" fmla="*/ 668 w 898"/>
              <a:gd name="T35" fmla="*/ 666 h 727"/>
              <a:gd name="T36" fmla="*/ 644 w 898"/>
              <a:gd name="T37" fmla="*/ 701 h 727"/>
              <a:gd name="T38" fmla="*/ 608 w 898"/>
              <a:gd name="T39" fmla="*/ 679 h 727"/>
              <a:gd name="T40" fmla="*/ 559 w 898"/>
              <a:gd name="T41" fmla="*/ 678 h 727"/>
              <a:gd name="T42" fmla="*/ 522 w 898"/>
              <a:gd name="T43" fmla="*/ 726 h 727"/>
              <a:gd name="T44" fmla="*/ 481 w 898"/>
              <a:gd name="T45" fmla="*/ 710 h 727"/>
              <a:gd name="T46" fmla="*/ 422 w 898"/>
              <a:gd name="T47" fmla="*/ 698 h 727"/>
              <a:gd name="T48" fmla="*/ 386 w 898"/>
              <a:gd name="T49" fmla="*/ 706 h 727"/>
              <a:gd name="T50" fmla="*/ 337 w 898"/>
              <a:gd name="T51" fmla="*/ 707 h 727"/>
              <a:gd name="T52" fmla="*/ 276 w 898"/>
              <a:gd name="T53" fmla="*/ 692 h 727"/>
              <a:gd name="T54" fmla="*/ 227 w 898"/>
              <a:gd name="T55" fmla="*/ 722 h 727"/>
              <a:gd name="T56" fmla="*/ 179 w 898"/>
              <a:gd name="T57" fmla="*/ 720 h 727"/>
              <a:gd name="T58" fmla="*/ 141 w 898"/>
              <a:gd name="T59" fmla="*/ 698 h 727"/>
              <a:gd name="T60" fmla="*/ 123 w 898"/>
              <a:gd name="T61" fmla="*/ 645 h 727"/>
              <a:gd name="T62" fmla="*/ 119 w 898"/>
              <a:gd name="T63" fmla="*/ 622 h 727"/>
              <a:gd name="T64" fmla="*/ 112 w 898"/>
              <a:gd name="T65" fmla="*/ 600 h 727"/>
              <a:gd name="T66" fmla="*/ 159 w 898"/>
              <a:gd name="T67" fmla="*/ 571 h 727"/>
              <a:gd name="T68" fmla="*/ 167 w 898"/>
              <a:gd name="T69" fmla="*/ 519 h 727"/>
              <a:gd name="T70" fmla="*/ 152 w 898"/>
              <a:gd name="T71" fmla="*/ 440 h 727"/>
              <a:gd name="T72" fmla="*/ 103 w 898"/>
              <a:gd name="T73" fmla="*/ 402 h 727"/>
              <a:gd name="T74" fmla="*/ 47 w 898"/>
              <a:gd name="T75" fmla="*/ 381 h 727"/>
              <a:gd name="T76" fmla="*/ 2 w 898"/>
              <a:gd name="T77" fmla="*/ 376 h 727"/>
              <a:gd name="T78" fmla="*/ 9 w 898"/>
              <a:gd name="T79" fmla="*/ 332 h 727"/>
              <a:gd name="T80" fmla="*/ 39 w 898"/>
              <a:gd name="T81" fmla="*/ 297 h 727"/>
              <a:gd name="T82" fmla="*/ 102 w 898"/>
              <a:gd name="T83" fmla="*/ 258 h 727"/>
              <a:gd name="T84" fmla="*/ 163 w 898"/>
              <a:gd name="T85" fmla="*/ 242 h 727"/>
              <a:gd name="T86" fmla="*/ 213 w 898"/>
              <a:gd name="T87" fmla="*/ 224 h 727"/>
              <a:gd name="T88" fmla="*/ 249 w 898"/>
              <a:gd name="T89" fmla="*/ 188 h 727"/>
              <a:gd name="T90" fmla="*/ 335 w 898"/>
              <a:gd name="T91" fmla="*/ 181 h 727"/>
              <a:gd name="T92" fmla="*/ 408 w 898"/>
              <a:gd name="T93" fmla="*/ 171 h 727"/>
              <a:gd name="T94" fmla="*/ 426 w 898"/>
              <a:gd name="T95" fmla="*/ 126 h 727"/>
              <a:gd name="T96" fmla="*/ 450 w 898"/>
              <a:gd name="T97" fmla="*/ 83 h 727"/>
              <a:gd name="T98" fmla="*/ 482 w 898"/>
              <a:gd name="T99" fmla="*/ 76 h 727"/>
              <a:gd name="T100" fmla="*/ 514 w 898"/>
              <a:gd name="T101" fmla="*/ 92 h 727"/>
              <a:gd name="T102" fmla="*/ 573 w 898"/>
              <a:gd name="T103" fmla="*/ 45 h 727"/>
              <a:gd name="T104" fmla="*/ 619 w 898"/>
              <a:gd name="T105" fmla="*/ 29 h 727"/>
              <a:gd name="T106" fmla="*/ 429 w 898"/>
              <a:gd name="T107" fmla="*/ 306 h 727"/>
              <a:gd name="T108" fmla="*/ 380 w 898"/>
              <a:gd name="T109" fmla="*/ 323 h 727"/>
              <a:gd name="T110" fmla="*/ 364 w 898"/>
              <a:gd name="T111" fmla="*/ 359 h 727"/>
              <a:gd name="T112" fmla="*/ 382 w 898"/>
              <a:gd name="T113" fmla="*/ 405 h 727"/>
              <a:gd name="T114" fmla="*/ 398 w 898"/>
              <a:gd name="T115" fmla="*/ 437 h 727"/>
              <a:gd name="T116" fmla="*/ 464 w 898"/>
              <a:gd name="T117" fmla="*/ 409 h 727"/>
              <a:gd name="T118" fmla="*/ 522 w 898"/>
              <a:gd name="T119" fmla="*/ 405 h 727"/>
              <a:gd name="T120" fmla="*/ 544 w 898"/>
              <a:gd name="T121" fmla="*/ 356 h 727"/>
              <a:gd name="T122" fmla="*/ 504 w 898"/>
              <a:gd name="T123" fmla="*/ 314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8" h="727">
                <a:moveTo>
                  <a:pt x="639" y="0"/>
                </a:moveTo>
                <a:lnTo>
                  <a:pt x="640" y="1"/>
                </a:lnTo>
                <a:lnTo>
                  <a:pt x="641" y="1"/>
                </a:lnTo>
                <a:lnTo>
                  <a:pt x="642" y="2"/>
                </a:lnTo>
                <a:lnTo>
                  <a:pt x="642" y="2"/>
                </a:lnTo>
                <a:lnTo>
                  <a:pt x="645" y="5"/>
                </a:lnTo>
                <a:lnTo>
                  <a:pt x="646" y="6"/>
                </a:lnTo>
                <a:lnTo>
                  <a:pt x="648" y="7"/>
                </a:lnTo>
                <a:lnTo>
                  <a:pt x="651" y="9"/>
                </a:lnTo>
                <a:lnTo>
                  <a:pt x="652" y="10"/>
                </a:lnTo>
                <a:lnTo>
                  <a:pt x="653" y="11"/>
                </a:lnTo>
                <a:lnTo>
                  <a:pt x="654" y="13"/>
                </a:lnTo>
                <a:lnTo>
                  <a:pt x="654" y="13"/>
                </a:lnTo>
                <a:lnTo>
                  <a:pt x="655" y="14"/>
                </a:lnTo>
                <a:lnTo>
                  <a:pt x="656" y="14"/>
                </a:lnTo>
                <a:lnTo>
                  <a:pt x="657" y="15"/>
                </a:lnTo>
                <a:lnTo>
                  <a:pt x="658" y="15"/>
                </a:lnTo>
                <a:lnTo>
                  <a:pt x="658" y="15"/>
                </a:lnTo>
                <a:lnTo>
                  <a:pt x="659" y="14"/>
                </a:lnTo>
                <a:lnTo>
                  <a:pt x="660" y="14"/>
                </a:lnTo>
                <a:lnTo>
                  <a:pt x="660" y="14"/>
                </a:lnTo>
                <a:lnTo>
                  <a:pt x="662" y="13"/>
                </a:lnTo>
                <a:lnTo>
                  <a:pt x="663" y="12"/>
                </a:lnTo>
                <a:lnTo>
                  <a:pt x="664" y="11"/>
                </a:lnTo>
                <a:lnTo>
                  <a:pt x="665" y="11"/>
                </a:lnTo>
                <a:lnTo>
                  <a:pt x="666" y="11"/>
                </a:lnTo>
                <a:lnTo>
                  <a:pt x="667" y="11"/>
                </a:lnTo>
                <a:lnTo>
                  <a:pt x="668" y="11"/>
                </a:lnTo>
                <a:lnTo>
                  <a:pt x="672" y="12"/>
                </a:lnTo>
                <a:lnTo>
                  <a:pt x="673" y="12"/>
                </a:lnTo>
                <a:lnTo>
                  <a:pt x="674" y="12"/>
                </a:lnTo>
                <a:lnTo>
                  <a:pt x="675" y="13"/>
                </a:lnTo>
                <a:lnTo>
                  <a:pt x="676" y="13"/>
                </a:lnTo>
                <a:lnTo>
                  <a:pt x="677" y="14"/>
                </a:lnTo>
                <a:lnTo>
                  <a:pt x="678" y="16"/>
                </a:lnTo>
                <a:lnTo>
                  <a:pt x="682" y="20"/>
                </a:lnTo>
                <a:lnTo>
                  <a:pt x="688" y="27"/>
                </a:lnTo>
                <a:lnTo>
                  <a:pt x="691" y="30"/>
                </a:lnTo>
                <a:lnTo>
                  <a:pt x="692" y="30"/>
                </a:lnTo>
                <a:lnTo>
                  <a:pt x="692" y="31"/>
                </a:lnTo>
                <a:lnTo>
                  <a:pt x="693" y="32"/>
                </a:lnTo>
                <a:lnTo>
                  <a:pt x="695" y="32"/>
                </a:lnTo>
                <a:lnTo>
                  <a:pt x="696" y="33"/>
                </a:lnTo>
                <a:lnTo>
                  <a:pt x="699" y="34"/>
                </a:lnTo>
                <a:lnTo>
                  <a:pt x="700" y="34"/>
                </a:lnTo>
                <a:lnTo>
                  <a:pt x="701" y="35"/>
                </a:lnTo>
                <a:lnTo>
                  <a:pt x="703" y="36"/>
                </a:lnTo>
                <a:lnTo>
                  <a:pt x="705" y="38"/>
                </a:lnTo>
                <a:lnTo>
                  <a:pt x="708" y="40"/>
                </a:lnTo>
                <a:lnTo>
                  <a:pt x="709" y="41"/>
                </a:lnTo>
                <a:lnTo>
                  <a:pt x="710" y="42"/>
                </a:lnTo>
                <a:lnTo>
                  <a:pt x="711" y="43"/>
                </a:lnTo>
                <a:lnTo>
                  <a:pt x="712" y="45"/>
                </a:lnTo>
                <a:lnTo>
                  <a:pt x="713" y="46"/>
                </a:lnTo>
                <a:lnTo>
                  <a:pt x="715" y="50"/>
                </a:lnTo>
                <a:lnTo>
                  <a:pt x="716" y="52"/>
                </a:lnTo>
                <a:lnTo>
                  <a:pt x="717" y="53"/>
                </a:lnTo>
                <a:lnTo>
                  <a:pt x="718" y="53"/>
                </a:lnTo>
                <a:lnTo>
                  <a:pt x="719" y="55"/>
                </a:lnTo>
                <a:lnTo>
                  <a:pt x="720" y="55"/>
                </a:lnTo>
                <a:lnTo>
                  <a:pt x="721" y="56"/>
                </a:lnTo>
                <a:lnTo>
                  <a:pt x="722" y="57"/>
                </a:lnTo>
                <a:lnTo>
                  <a:pt x="724" y="58"/>
                </a:lnTo>
                <a:lnTo>
                  <a:pt x="727" y="59"/>
                </a:lnTo>
                <a:lnTo>
                  <a:pt x="733" y="62"/>
                </a:lnTo>
                <a:lnTo>
                  <a:pt x="734" y="62"/>
                </a:lnTo>
                <a:lnTo>
                  <a:pt x="736" y="63"/>
                </a:lnTo>
                <a:lnTo>
                  <a:pt x="735" y="64"/>
                </a:lnTo>
                <a:lnTo>
                  <a:pt x="733" y="66"/>
                </a:lnTo>
                <a:lnTo>
                  <a:pt x="730" y="69"/>
                </a:lnTo>
                <a:lnTo>
                  <a:pt x="728" y="71"/>
                </a:lnTo>
                <a:lnTo>
                  <a:pt x="727" y="72"/>
                </a:lnTo>
                <a:lnTo>
                  <a:pt x="726" y="73"/>
                </a:lnTo>
                <a:lnTo>
                  <a:pt x="726" y="74"/>
                </a:lnTo>
                <a:lnTo>
                  <a:pt x="726" y="75"/>
                </a:lnTo>
                <a:lnTo>
                  <a:pt x="725" y="76"/>
                </a:lnTo>
                <a:lnTo>
                  <a:pt x="725" y="77"/>
                </a:lnTo>
                <a:lnTo>
                  <a:pt x="725" y="78"/>
                </a:lnTo>
                <a:lnTo>
                  <a:pt x="726" y="79"/>
                </a:lnTo>
                <a:lnTo>
                  <a:pt x="726" y="80"/>
                </a:lnTo>
                <a:lnTo>
                  <a:pt x="728" y="83"/>
                </a:lnTo>
                <a:lnTo>
                  <a:pt x="729" y="85"/>
                </a:lnTo>
                <a:lnTo>
                  <a:pt x="729" y="87"/>
                </a:lnTo>
                <a:lnTo>
                  <a:pt x="730" y="90"/>
                </a:lnTo>
                <a:lnTo>
                  <a:pt x="731" y="93"/>
                </a:lnTo>
                <a:lnTo>
                  <a:pt x="732" y="94"/>
                </a:lnTo>
                <a:lnTo>
                  <a:pt x="732" y="95"/>
                </a:lnTo>
                <a:lnTo>
                  <a:pt x="732" y="96"/>
                </a:lnTo>
                <a:lnTo>
                  <a:pt x="732" y="99"/>
                </a:lnTo>
                <a:lnTo>
                  <a:pt x="732" y="105"/>
                </a:lnTo>
                <a:lnTo>
                  <a:pt x="732" y="107"/>
                </a:lnTo>
                <a:lnTo>
                  <a:pt x="732" y="109"/>
                </a:lnTo>
                <a:lnTo>
                  <a:pt x="732" y="110"/>
                </a:lnTo>
                <a:lnTo>
                  <a:pt x="733" y="111"/>
                </a:lnTo>
                <a:lnTo>
                  <a:pt x="734" y="112"/>
                </a:lnTo>
                <a:lnTo>
                  <a:pt x="735" y="114"/>
                </a:lnTo>
                <a:lnTo>
                  <a:pt x="736" y="115"/>
                </a:lnTo>
                <a:lnTo>
                  <a:pt x="736" y="117"/>
                </a:lnTo>
                <a:lnTo>
                  <a:pt x="737" y="118"/>
                </a:lnTo>
                <a:lnTo>
                  <a:pt x="738" y="119"/>
                </a:lnTo>
                <a:lnTo>
                  <a:pt x="739" y="125"/>
                </a:lnTo>
                <a:lnTo>
                  <a:pt x="739" y="127"/>
                </a:lnTo>
                <a:lnTo>
                  <a:pt x="739" y="128"/>
                </a:lnTo>
                <a:lnTo>
                  <a:pt x="739" y="130"/>
                </a:lnTo>
                <a:lnTo>
                  <a:pt x="739" y="132"/>
                </a:lnTo>
                <a:lnTo>
                  <a:pt x="739" y="134"/>
                </a:lnTo>
                <a:lnTo>
                  <a:pt x="738" y="136"/>
                </a:lnTo>
                <a:lnTo>
                  <a:pt x="738" y="137"/>
                </a:lnTo>
                <a:lnTo>
                  <a:pt x="737" y="138"/>
                </a:lnTo>
                <a:lnTo>
                  <a:pt x="735" y="142"/>
                </a:lnTo>
                <a:lnTo>
                  <a:pt x="734" y="143"/>
                </a:lnTo>
                <a:lnTo>
                  <a:pt x="734" y="144"/>
                </a:lnTo>
                <a:lnTo>
                  <a:pt x="732" y="148"/>
                </a:lnTo>
                <a:lnTo>
                  <a:pt x="732" y="149"/>
                </a:lnTo>
                <a:lnTo>
                  <a:pt x="731" y="150"/>
                </a:lnTo>
                <a:lnTo>
                  <a:pt x="731" y="150"/>
                </a:lnTo>
                <a:lnTo>
                  <a:pt x="730" y="151"/>
                </a:lnTo>
                <a:lnTo>
                  <a:pt x="729" y="152"/>
                </a:lnTo>
                <a:lnTo>
                  <a:pt x="726" y="153"/>
                </a:lnTo>
                <a:lnTo>
                  <a:pt x="725" y="154"/>
                </a:lnTo>
                <a:lnTo>
                  <a:pt x="724" y="154"/>
                </a:lnTo>
                <a:lnTo>
                  <a:pt x="724" y="155"/>
                </a:lnTo>
                <a:lnTo>
                  <a:pt x="723" y="156"/>
                </a:lnTo>
                <a:lnTo>
                  <a:pt x="722" y="157"/>
                </a:lnTo>
                <a:lnTo>
                  <a:pt x="722" y="158"/>
                </a:lnTo>
                <a:lnTo>
                  <a:pt x="722" y="159"/>
                </a:lnTo>
                <a:lnTo>
                  <a:pt x="722" y="160"/>
                </a:lnTo>
                <a:lnTo>
                  <a:pt x="722" y="161"/>
                </a:lnTo>
                <a:lnTo>
                  <a:pt x="722" y="162"/>
                </a:lnTo>
                <a:lnTo>
                  <a:pt x="723" y="163"/>
                </a:lnTo>
                <a:lnTo>
                  <a:pt x="723" y="164"/>
                </a:lnTo>
                <a:lnTo>
                  <a:pt x="725" y="167"/>
                </a:lnTo>
                <a:lnTo>
                  <a:pt x="726" y="168"/>
                </a:lnTo>
                <a:lnTo>
                  <a:pt x="726" y="169"/>
                </a:lnTo>
                <a:lnTo>
                  <a:pt x="727" y="171"/>
                </a:lnTo>
                <a:lnTo>
                  <a:pt x="727" y="173"/>
                </a:lnTo>
                <a:lnTo>
                  <a:pt x="728" y="174"/>
                </a:lnTo>
                <a:lnTo>
                  <a:pt x="728" y="175"/>
                </a:lnTo>
                <a:lnTo>
                  <a:pt x="729" y="176"/>
                </a:lnTo>
                <a:lnTo>
                  <a:pt x="730" y="177"/>
                </a:lnTo>
                <a:lnTo>
                  <a:pt x="731" y="177"/>
                </a:lnTo>
                <a:lnTo>
                  <a:pt x="732" y="178"/>
                </a:lnTo>
                <a:lnTo>
                  <a:pt x="733" y="179"/>
                </a:lnTo>
                <a:lnTo>
                  <a:pt x="734" y="179"/>
                </a:lnTo>
                <a:lnTo>
                  <a:pt x="735" y="180"/>
                </a:lnTo>
                <a:lnTo>
                  <a:pt x="736" y="180"/>
                </a:lnTo>
                <a:lnTo>
                  <a:pt x="737" y="180"/>
                </a:lnTo>
                <a:lnTo>
                  <a:pt x="738" y="181"/>
                </a:lnTo>
                <a:lnTo>
                  <a:pt x="739" y="181"/>
                </a:lnTo>
                <a:lnTo>
                  <a:pt x="743" y="181"/>
                </a:lnTo>
                <a:lnTo>
                  <a:pt x="744" y="181"/>
                </a:lnTo>
                <a:lnTo>
                  <a:pt x="745" y="182"/>
                </a:lnTo>
                <a:lnTo>
                  <a:pt x="747" y="182"/>
                </a:lnTo>
                <a:lnTo>
                  <a:pt x="748" y="183"/>
                </a:lnTo>
                <a:lnTo>
                  <a:pt x="749" y="184"/>
                </a:lnTo>
                <a:lnTo>
                  <a:pt x="750" y="184"/>
                </a:lnTo>
                <a:lnTo>
                  <a:pt x="751" y="185"/>
                </a:lnTo>
                <a:lnTo>
                  <a:pt x="752" y="187"/>
                </a:lnTo>
                <a:lnTo>
                  <a:pt x="753" y="188"/>
                </a:lnTo>
                <a:lnTo>
                  <a:pt x="754" y="189"/>
                </a:lnTo>
                <a:lnTo>
                  <a:pt x="756" y="191"/>
                </a:lnTo>
                <a:lnTo>
                  <a:pt x="758" y="192"/>
                </a:lnTo>
                <a:lnTo>
                  <a:pt x="760" y="194"/>
                </a:lnTo>
                <a:lnTo>
                  <a:pt x="760" y="195"/>
                </a:lnTo>
                <a:lnTo>
                  <a:pt x="761" y="196"/>
                </a:lnTo>
                <a:lnTo>
                  <a:pt x="762" y="197"/>
                </a:lnTo>
                <a:lnTo>
                  <a:pt x="762" y="198"/>
                </a:lnTo>
                <a:lnTo>
                  <a:pt x="762" y="199"/>
                </a:lnTo>
                <a:lnTo>
                  <a:pt x="762" y="202"/>
                </a:lnTo>
                <a:lnTo>
                  <a:pt x="762" y="204"/>
                </a:lnTo>
                <a:lnTo>
                  <a:pt x="762" y="205"/>
                </a:lnTo>
                <a:lnTo>
                  <a:pt x="763" y="207"/>
                </a:lnTo>
                <a:lnTo>
                  <a:pt x="763" y="208"/>
                </a:lnTo>
                <a:lnTo>
                  <a:pt x="764" y="209"/>
                </a:lnTo>
                <a:lnTo>
                  <a:pt x="764" y="210"/>
                </a:lnTo>
                <a:lnTo>
                  <a:pt x="764" y="211"/>
                </a:lnTo>
                <a:lnTo>
                  <a:pt x="765" y="211"/>
                </a:lnTo>
                <a:lnTo>
                  <a:pt x="766" y="212"/>
                </a:lnTo>
                <a:lnTo>
                  <a:pt x="767" y="213"/>
                </a:lnTo>
                <a:lnTo>
                  <a:pt x="768" y="214"/>
                </a:lnTo>
                <a:lnTo>
                  <a:pt x="769" y="214"/>
                </a:lnTo>
                <a:lnTo>
                  <a:pt x="770" y="215"/>
                </a:lnTo>
                <a:lnTo>
                  <a:pt x="771" y="215"/>
                </a:lnTo>
                <a:lnTo>
                  <a:pt x="772" y="216"/>
                </a:lnTo>
                <a:lnTo>
                  <a:pt x="773" y="216"/>
                </a:lnTo>
                <a:lnTo>
                  <a:pt x="774" y="216"/>
                </a:lnTo>
                <a:lnTo>
                  <a:pt x="775" y="216"/>
                </a:lnTo>
                <a:lnTo>
                  <a:pt x="776" y="216"/>
                </a:lnTo>
                <a:lnTo>
                  <a:pt x="783" y="215"/>
                </a:lnTo>
                <a:lnTo>
                  <a:pt x="784" y="215"/>
                </a:lnTo>
                <a:lnTo>
                  <a:pt x="786" y="215"/>
                </a:lnTo>
                <a:lnTo>
                  <a:pt x="792" y="216"/>
                </a:lnTo>
                <a:lnTo>
                  <a:pt x="795" y="216"/>
                </a:lnTo>
                <a:lnTo>
                  <a:pt x="800" y="217"/>
                </a:lnTo>
                <a:lnTo>
                  <a:pt x="801" y="217"/>
                </a:lnTo>
                <a:lnTo>
                  <a:pt x="803" y="217"/>
                </a:lnTo>
                <a:lnTo>
                  <a:pt x="804" y="217"/>
                </a:lnTo>
                <a:lnTo>
                  <a:pt x="806" y="216"/>
                </a:lnTo>
                <a:lnTo>
                  <a:pt x="811" y="215"/>
                </a:lnTo>
                <a:lnTo>
                  <a:pt x="814" y="213"/>
                </a:lnTo>
                <a:lnTo>
                  <a:pt x="816" y="213"/>
                </a:lnTo>
                <a:lnTo>
                  <a:pt x="817" y="212"/>
                </a:lnTo>
                <a:lnTo>
                  <a:pt x="819" y="212"/>
                </a:lnTo>
                <a:lnTo>
                  <a:pt x="820" y="212"/>
                </a:lnTo>
                <a:lnTo>
                  <a:pt x="821" y="212"/>
                </a:lnTo>
                <a:lnTo>
                  <a:pt x="821" y="212"/>
                </a:lnTo>
                <a:lnTo>
                  <a:pt x="822" y="212"/>
                </a:lnTo>
                <a:lnTo>
                  <a:pt x="823" y="213"/>
                </a:lnTo>
                <a:lnTo>
                  <a:pt x="824" y="213"/>
                </a:lnTo>
                <a:lnTo>
                  <a:pt x="826" y="215"/>
                </a:lnTo>
                <a:lnTo>
                  <a:pt x="827" y="216"/>
                </a:lnTo>
                <a:lnTo>
                  <a:pt x="829" y="217"/>
                </a:lnTo>
                <a:lnTo>
                  <a:pt x="829" y="218"/>
                </a:lnTo>
                <a:lnTo>
                  <a:pt x="830" y="219"/>
                </a:lnTo>
                <a:lnTo>
                  <a:pt x="831" y="220"/>
                </a:lnTo>
                <a:lnTo>
                  <a:pt x="831" y="221"/>
                </a:lnTo>
                <a:lnTo>
                  <a:pt x="832" y="222"/>
                </a:lnTo>
                <a:lnTo>
                  <a:pt x="832" y="224"/>
                </a:lnTo>
                <a:lnTo>
                  <a:pt x="833" y="225"/>
                </a:lnTo>
                <a:lnTo>
                  <a:pt x="833" y="227"/>
                </a:lnTo>
                <a:lnTo>
                  <a:pt x="833" y="230"/>
                </a:lnTo>
                <a:lnTo>
                  <a:pt x="833" y="234"/>
                </a:lnTo>
                <a:lnTo>
                  <a:pt x="833" y="237"/>
                </a:lnTo>
                <a:lnTo>
                  <a:pt x="833" y="239"/>
                </a:lnTo>
                <a:lnTo>
                  <a:pt x="832" y="243"/>
                </a:lnTo>
                <a:lnTo>
                  <a:pt x="832" y="244"/>
                </a:lnTo>
                <a:lnTo>
                  <a:pt x="832" y="245"/>
                </a:lnTo>
                <a:lnTo>
                  <a:pt x="832" y="248"/>
                </a:lnTo>
                <a:lnTo>
                  <a:pt x="832" y="250"/>
                </a:lnTo>
                <a:lnTo>
                  <a:pt x="832" y="252"/>
                </a:lnTo>
                <a:lnTo>
                  <a:pt x="833" y="254"/>
                </a:lnTo>
                <a:lnTo>
                  <a:pt x="833" y="255"/>
                </a:lnTo>
                <a:lnTo>
                  <a:pt x="833" y="256"/>
                </a:lnTo>
                <a:lnTo>
                  <a:pt x="834" y="258"/>
                </a:lnTo>
                <a:lnTo>
                  <a:pt x="835" y="260"/>
                </a:lnTo>
                <a:lnTo>
                  <a:pt x="837" y="263"/>
                </a:lnTo>
                <a:lnTo>
                  <a:pt x="838" y="265"/>
                </a:lnTo>
                <a:lnTo>
                  <a:pt x="839" y="267"/>
                </a:lnTo>
                <a:lnTo>
                  <a:pt x="839" y="268"/>
                </a:lnTo>
                <a:lnTo>
                  <a:pt x="840" y="271"/>
                </a:lnTo>
                <a:lnTo>
                  <a:pt x="840" y="271"/>
                </a:lnTo>
                <a:lnTo>
                  <a:pt x="840" y="272"/>
                </a:lnTo>
                <a:lnTo>
                  <a:pt x="840" y="273"/>
                </a:lnTo>
                <a:lnTo>
                  <a:pt x="840" y="275"/>
                </a:lnTo>
                <a:lnTo>
                  <a:pt x="840" y="276"/>
                </a:lnTo>
                <a:lnTo>
                  <a:pt x="840" y="277"/>
                </a:lnTo>
                <a:lnTo>
                  <a:pt x="839" y="279"/>
                </a:lnTo>
                <a:lnTo>
                  <a:pt x="838" y="281"/>
                </a:lnTo>
                <a:lnTo>
                  <a:pt x="838" y="283"/>
                </a:lnTo>
                <a:lnTo>
                  <a:pt x="837" y="284"/>
                </a:lnTo>
                <a:lnTo>
                  <a:pt x="836" y="286"/>
                </a:lnTo>
                <a:lnTo>
                  <a:pt x="834" y="289"/>
                </a:lnTo>
                <a:lnTo>
                  <a:pt x="833" y="290"/>
                </a:lnTo>
                <a:lnTo>
                  <a:pt x="831" y="292"/>
                </a:lnTo>
                <a:lnTo>
                  <a:pt x="829" y="294"/>
                </a:lnTo>
                <a:lnTo>
                  <a:pt x="828" y="296"/>
                </a:lnTo>
                <a:lnTo>
                  <a:pt x="827" y="297"/>
                </a:lnTo>
                <a:lnTo>
                  <a:pt x="827" y="298"/>
                </a:lnTo>
                <a:lnTo>
                  <a:pt x="827" y="299"/>
                </a:lnTo>
                <a:lnTo>
                  <a:pt x="827" y="299"/>
                </a:lnTo>
                <a:lnTo>
                  <a:pt x="828" y="301"/>
                </a:lnTo>
                <a:lnTo>
                  <a:pt x="828" y="303"/>
                </a:lnTo>
                <a:lnTo>
                  <a:pt x="828" y="303"/>
                </a:lnTo>
                <a:lnTo>
                  <a:pt x="828" y="304"/>
                </a:lnTo>
                <a:lnTo>
                  <a:pt x="826" y="308"/>
                </a:lnTo>
                <a:lnTo>
                  <a:pt x="826" y="308"/>
                </a:lnTo>
                <a:lnTo>
                  <a:pt x="826" y="309"/>
                </a:lnTo>
                <a:lnTo>
                  <a:pt x="827" y="309"/>
                </a:lnTo>
                <a:lnTo>
                  <a:pt x="827" y="309"/>
                </a:lnTo>
                <a:lnTo>
                  <a:pt x="828" y="310"/>
                </a:lnTo>
                <a:lnTo>
                  <a:pt x="829" y="310"/>
                </a:lnTo>
                <a:lnTo>
                  <a:pt x="834" y="312"/>
                </a:lnTo>
                <a:lnTo>
                  <a:pt x="839" y="313"/>
                </a:lnTo>
                <a:lnTo>
                  <a:pt x="840" y="314"/>
                </a:lnTo>
                <a:lnTo>
                  <a:pt x="842" y="315"/>
                </a:lnTo>
                <a:lnTo>
                  <a:pt x="845" y="315"/>
                </a:lnTo>
                <a:lnTo>
                  <a:pt x="847" y="315"/>
                </a:lnTo>
                <a:lnTo>
                  <a:pt x="848" y="316"/>
                </a:lnTo>
                <a:lnTo>
                  <a:pt x="849" y="316"/>
                </a:lnTo>
                <a:lnTo>
                  <a:pt x="850" y="317"/>
                </a:lnTo>
                <a:lnTo>
                  <a:pt x="854" y="319"/>
                </a:lnTo>
                <a:lnTo>
                  <a:pt x="855" y="320"/>
                </a:lnTo>
                <a:lnTo>
                  <a:pt x="857" y="322"/>
                </a:lnTo>
                <a:lnTo>
                  <a:pt x="857" y="322"/>
                </a:lnTo>
                <a:lnTo>
                  <a:pt x="858" y="323"/>
                </a:lnTo>
                <a:lnTo>
                  <a:pt x="858" y="324"/>
                </a:lnTo>
                <a:lnTo>
                  <a:pt x="859" y="324"/>
                </a:lnTo>
                <a:lnTo>
                  <a:pt x="859" y="325"/>
                </a:lnTo>
                <a:lnTo>
                  <a:pt x="859" y="326"/>
                </a:lnTo>
                <a:lnTo>
                  <a:pt x="859" y="327"/>
                </a:lnTo>
                <a:lnTo>
                  <a:pt x="860" y="327"/>
                </a:lnTo>
                <a:lnTo>
                  <a:pt x="859" y="329"/>
                </a:lnTo>
                <a:lnTo>
                  <a:pt x="859" y="331"/>
                </a:lnTo>
                <a:lnTo>
                  <a:pt x="859" y="333"/>
                </a:lnTo>
                <a:lnTo>
                  <a:pt x="858" y="333"/>
                </a:lnTo>
                <a:lnTo>
                  <a:pt x="858" y="334"/>
                </a:lnTo>
                <a:lnTo>
                  <a:pt x="857" y="334"/>
                </a:lnTo>
                <a:lnTo>
                  <a:pt x="857" y="335"/>
                </a:lnTo>
                <a:lnTo>
                  <a:pt x="856" y="335"/>
                </a:lnTo>
                <a:lnTo>
                  <a:pt x="855" y="336"/>
                </a:lnTo>
                <a:lnTo>
                  <a:pt x="854" y="336"/>
                </a:lnTo>
                <a:lnTo>
                  <a:pt x="853" y="337"/>
                </a:lnTo>
                <a:lnTo>
                  <a:pt x="851" y="337"/>
                </a:lnTo>
                <a:lnTo>
                  <a:pt x="849" y="338"/>
                </a:lnTo>
                <a:lnTo>
                  <a:pt x="848" y="338"/>
                </a:lnTo>
                <a:lnTo>
                  <a:pt x="848" y="339"/>
                </a:lnTo>
                <a:lnTo>
                  <a:pt x="847" y="339"/>
                </a:lnTo>
                <a:lnTo>
                  <a:pt x="847" y="340"/>
                </a:lnTo>
                <a:lnTo>
                  <a:pt x="846" y="340"/>
                </a:lnTo>
                <a:lnTo>
                  <a:pt x="846" y="341"/>
                </a:lnTo>
                <a:lnTo>
                  <a:pt x="846" y="341"/>
                </a:lnTo>
                <a:lnTo>
                  <a:pt x="846" y="342"/>
                </a:lnTo>
                <a:lnTo>
                  <a:pt x="846" y="342"/>
                </a:lnTo>
                <a:lnTo>
                  <a:pt x="847" y="343"/>
                </a:lnTo>
                <a:lnTo>
                  <a:pt x="847" y="344"/>
                </a:lnTo>
                <a:lnTo>
                  <a:pt x="849" y="345"/>
                </a:lnTo>
                <a:lnTo>
                  <a:pt x="849" y="346"/>
                </a:lnTo>
                <a:lnTo>
                  <a:pt x="849" y="346"/>
                </a:lnTo>
                <a:lnTo>
                  <a:pt x="850" y="347"/>
                </a:lnTo>
                <a:lnTo>
                  <a:pt x="850" y="347"/>
                </a:lnTo>
                <a:lnTo>
                  <a:pt x="849" y="348"/>
                </a:lnTo>
                <a:lnTo>
                  <a:pt x="848" y="350"/>
                </a:lnTo>
                <a:lnTo>
                  <a:pt x="848" y="350"/>
                </a:lnTo>
                <a:lnTo>
                  <a:pt x="847" y="351"/>
                </a:lnTo>
                <a:lnTo>
                  <a:pt x="847" y="353"/>
                </a:lnTo>
                <a:lnTo>
                  <a:pt x="847" y="357"/>
                </a:lnTo>
                <a:lnTo>
                  <a:pt x="846" y="358"/>
                </a:lnTo>
                <a:lnTo>
                  <a:pt x="846" y="359"/>
                </a:lnTo>
                <a:lnTo>
                  <a:pt x="846" y="360"/>
                </a:lnTo>
                <a:lnTo>
                  <a:pt x="845" y="361"/>
                </a:lnTo>
                <a:lnTo>
                  <a:pt x="845" y="362"/>
                </a:lnTo>
                <a:lnTo>
                  <a:pt x="844" y="362"/>
                </a:lnTo>
                <a:lnTo>
                  <a:pt x="843" y="363"/>
                </a:lnTo>
                <a:lnTo>
                  <a:pt x="842" y="364"/>
                </a:lnTo>
                <a:lnTo>
                  <a:pt x="839" y="366"/>
                </a:lnTo>
                <a:lnTo>
                  <a:pt x="838" y="367"/>
                </a:lnTo>
                <a:lnTo>
                  <a:pt x="838" y="368"/>
                </a:lnTo>
                <a:lnTo>
                  <a:pt x="838" y="368"/>
                </a:lnTo>
                <a:lnTo>
                  <a:pt x="838" y="369"/>
                </a:lnTo>
                <a:lnTo>
                  <a:pt x="838" y="369"/>
                </a:lnTo>
                <a:lnTo>
                  <a:pt x="838" y="369"/>
                </a:lnTo>
                <a:lnTo>
                  <a:pt x="838" y="370"/>
                </a:lnTo>
                <a:lnTo>
                  <a:pt x="838" y="370"/>
                </a:lnTo>
                <a:lnTo>
                  <a:pt x="839" y="372"/>
                </a:lnTo>
                <a:lnTo>
                  <a:pt x="840" y="372"/>
                </a:lnTo>
                <a:lnTo>
                  <a:pt x="840" y="373"/>
                </a:lnTo>
                <a:lnTo>
                  <a:pt x="840" y="373"/>
                </a:lnTo>
                <a:lnTo>
                  <a:pt x="840" y="373"/>
                </a:lnTo>
                <a:lnTo>
                  <a:pt x="839" y="374"/>
                </a:lnTo>
                <a:lnTo>
                  <a:pt x="839" y="374"/>
                </a:lnTo>
                <a:lnTo>
                  <a:pt x="837" y="375"/>
                </a:lnTo>
                <a:lnTo>
                  <a:pt x="836" y="376"/>
                </a:lnTo>
                <a:lnTo>
                  <a:pt x="835" y="376"/>
                </a:lnTo>
                <a:lnTo>
                  <a:pt x="834" y="377"/>
                </a:lnTo>
                <a:lnTo>
                  <a:pt x="833" y="377"/>
                </a:lnTo>
                <a:lnTo>
                  <a:pt x="833" y="378"/>
                </a:lnTo>
                <a:lnTo>
                  <a:pt x="832" y="379"/>
                </a:lnTo>
                <a:lnTo>
                  <a:pt x="832" y="379"/>
                </a:lnTo>
                <a:lnTo>
                  <a:pt x="832" y="380"/>
                </a:lnTo>
                <a:lnTo>
                  <a:pt x="832" y="380"/>
                </a:lnTo>
                <a:lnTo>
                  <a:pt x="832" y="381"/>
                </a:lnTo>
                <a:lnTo>
                  <a:pt x="832" y="382"/>
                </a:lnTo>
                <a:lnTo>
                  <a:pt x="833" y="383"/>
                </a:lnTo>
                <a:lnTo>
                  <a:pt x="833" y="385"/>
                </a:lnTo>
                <a:lnTo>
                  <a:pt x="834" y="386"/>
                </a:lnTo>
                <a:lnTo>
                  <a:pt x="835" y="387"/>
                </a:lnTo>
                <a:lnTo>
                  <a:pt x="836" y="388"/>
                </a:lnTo>
                <a:lnTo>
                  <a:pt x="837" y="388"/>
                </a:lnTo>
                <a:lnTo>
                  <a:pt x="839" y="389"/>
                </a:lnTo>
                <a:lnTo>
                  <a:pt x="840" y="390"/>
                </a:lnTo>
                <a:lnTo>
                  <a:pt x="842" y="391"/>
                </a:lnTo>
                <a:lnTo>
                  <a:pt x="844" y="391"/>
                </a:lnTo>
                <a:lnTo>
                  <a:pt x="847" y="392"/>
                </a:lnTo>
                <a:lnTo>
                  <a:pt x="848" y="393"/>
                </a:lnTo>
                <a:lnTo>
                  <a:pt x="849" y="393"/>
                </a:lnTo>
                <a:lnTo>
                  <a:pt x="851" y="394"/>
                </a:lnTo>
                <a:lnTo>
                  <a:pt x="852" y="395"/>
                </a:lnTo>
                <a:lnTo>
                  <a:pt x="853" y="395"/>
                </a:lnTo>
                <a:lnTo>
                  <a:pt x="854" y="397"/>
                </a:lnTo>
                <a:lnTo>
                  <a:pt x="855" y="397"/>
                </a:lnTo>
                <a:lnTo>
                  <a:pt x="855" y="398"/>
                </a:lnTo>
                <a:lnTo>
                  <a:pt x="856" y="398"/>
                </a:lnTo>
                <a:lnTo>
                  <a:pt x="858" y="399"/>
                </a:lnTo>
                <a:lnTo>
                  <a:pt x="861" y="399"/>
                </a:lnTo>
                <a:lnTo>
                  <a:pt x="862" y="400"/>
                </a:lnTo>
                <a:lnTo>
                  <a:pt x="864" y="400"/>
                </a:lnTo>
                <a:lnTo>
                  <a:pt x="865" y="400"/>
                </a:lnTo>
                <a:lnTo>
                  <a:pt x="866" y="400"/>
                </a:lnTo>
                <a:lnTo>
                  <a:pt x="866" y="401"/>
                </a:lnTo>
                <a:lnTo>
                  <a:pt x="867" y="401"/>
                </a:lnTo>
                <a:lnTo>
                  <a:pt x="868" y="402"/>
                </a:lnTo>
                <a:lnTo>
                  <a:pt x="869" y="403"/>
                </a:lnTo>
                <a:lnTo>
                  <a:pt x="869" y="403"/>
                </a:lnTo>
                <a:lnTo>
                  <a:pt x="871" y="404"/>
                </a:lnTo>
                <a:lnTo>
                  <a:pt x="871" y="404"/>
                </a:lnTo>
                <a:lnTo>
                  <a:pt x="872" y="404"/>
                </a:lnTo>
                <a:lnTo>
                  <a:pt x="872" y="405"/>
                </a:lnTo>
                <a:lnTo>
                  <a:pt x="872" y="406"/>
                </a:lnTo>
                <a:lnTo>
                  <a:pt x="872" y="406"/>
                </a:lnTo>
                <a:lnTo>
                  <a:pt x="873" y="408"/>
                </a:lnTo>
                <a:lnTo>
                  <a:pt x="873" y="411"/>
                </a:lnTo>
                <a:lnTo>
                  <a:pt x="873" y="412"/>
                </a:lnTo>
                <a:lnTo>
                  <a:pt x="873" y="413"/>
                </a:lnTo>
                <a:lnTo>
                  <a:pt x="874" y="414"/>
                </a:lnTo>
                <a:lnTo>
                  <a:pt x="874" y="415"/>
                </a:lnTo>
                <a:lnTo>
                  <a:pt x="875" y="415"/>
                </a:lnTo>
                <a:lnTo>
                  <a:pt x="875" y="416"/>
                </a:lnTo>
                <a:lnTo>
                  <a:pt x="877" y="418"/>
                </a:lnTo>
                <a:lnTo>
                  <a:pt x="878" y="419"/>
                </a:lnTo>
                <a:lnTo>
                  <a:pt x="880" y="420"/>
                </a:lnTo>
                <a:lnTo>
                  <a:pt x="882" y="422"/>
                </a:lnTo>
                <a:lnTo>
                  <a:pt x="885" y="424"/>
                </a:lnTo>
                <a:lnTo>
                  <a:pt x="886" y="424"/>
                </a:lnTo>
                <a:lnTo>
                  <a:pt x="890" y="426"/>
                </a:lnTo>
                <a:lnTo>
                  <a:pt x="891" y="427"/>
                </a:lnTo>
                <a:lnTo>
                  <a:pt x="893" y="428"/>
                </a:lnTo>
                <a:lnTo>
                  <a:pt x="894" y="429"/>
                </a:lnTo>
                <a:lnTo>
                  <a:pt x="895" y="430"/>
                </a:lnTo>
                <a:lnTo>
                  <a:pt x="896" y="431"/>
                </a:lnTo>
                <a:lnTo>
                  <a:pt x="897" y="432"/>
                </a:lnTo>
                <a:lnTo>
                  <a:pt x="897" y="433"/>
                </a:lnTo>
                <a:lnTo>
                  <a:pt x="897" y="434"/>
                </a:lnTo>
                <a:lnTo>
                  <a:pt x="897" y="435"/>
                </a:lnTo>
                <a:lnTo>
                  <a:pt x="897" y="436"/>
                </a:lnTo>
                <a:lnTo>
                  <a:pt x="897" y="438"/>
                </a:lnTo>
                <a:lnTo>
                  <a:pt x="897" y="441"/>
                </a:lnTo>
                <a:lnTo>
                  <a:pt x="896" y="442"/>
                </a:lnTo>
                <a:lnTo>
                  <a:pt x="896" y="443"/>
                </a:lnTo>
                <a:lnTo>
                  <a:pt x="896" y="444"/>
                </a:lnTo>
                <a:lnTo>
                  <a:pt x="896" y="445"/>
                </a:lnTo>
                <a:lnTo>
                  <a:pt x="897" y="446"/>
                </a:lnTo>
                <a:lnTo>
                  <a:pt x="897" y="450"/>
                </a:lnTo>
                <a:lnTo>
                  <a:pt x="898" y="451"/>
                </a:lnTo>
                <a:lnTo>
                  <a:pt x="898" y="453"/>
                </a:lnTo>
                <a:lnTo>
                  <a:pt x="898" y="454"/>
                </a:lnTo>
                <a:lnTo>
                  <a:pt x="897" y="455"/>
                </a:lnTo>
                <a:lnTo>
                  <a:pt x="897" y="457"/>
                </a:lnTo>
                <a:lnTo>
                  <a:pt x="896" y="459"/>
                </a:lnTo>
                <a:lnTo>
                  <a:pt x="895" y="462"/>
                </a:lnTo>
                <a:lnTo>
                  <a:pt x="893" y="467"/>
                </a:lnTo>
                <a:lnTo>
                  <a:pt x="892" y="468"/>
                </a:lnTo>
                <a:lnTo>
                  <a:pt x="891" y="469"/>
                </a:lnTo>
                <a:lnTo>
                  <a:pt x="889" y="472"/>
                </a:lnTo>
                <a:lnTo>
                  <a:pt x="888" y="473"/>
                </a:lnTo>
                <a:lnTo>
                  <a:pt x="888" y="474"/>
                </a:lnTo>
                <a:lnTo>
                  <a:pt x="888" y="475"/>
                </a:lnTo>
                <a:lnTo>
                  <a:pt x="887" y="476"/>
                </a:lnTo>
                <a:lnTo>
                  <a:pt x="887" y="477"/>
                </a:lnTo>
                <a:lnTo>
                  <a:pt x="887" y="482"/>
                </a:lnTo>
                <a:lnTo>
                  <a:pt x="886" y="487"/>
                </a:lnTo>
                <a:lnTo>
                  <a:pt x="885" y="492"/>
                </a:lnTo>
                <a:lnTo>
                  <a:pt x="885" y="495"/>
                </a:lnTo>
                <a:lnTo>
                  <a:pt x="885" y="496"/>
                </a:lnTo>
                <a:lnTo>
                  <a:pt x="885" y="496"/>
                </a:lnTo>
                <a:lnTo>
                  <a:pt x="885" y="497"/>
                </a:lnTo>
                <a:lnTo>
                  <a:pt x="884" y="498"/>
                </a:lnTo>
                <a:lnTo>
                  <a:pt x="883" y="499"/>
                </a:lnTo>
                <a:lnTo>
                  <a:pt x="882" y="499"/>
                </a:lnTo>
                <a:lnTo>
                  <a:pt x="881" y="500"/>
                </a:lnTo>
                <a:lnTo>
                  <a:pt x="878" y="503"/>
                </a:lnTo>
                <a:lnTo>
                  <a:pt x="875" y="505"/>
                </a:lnTo>
                <a:lnTo>
                  <a:pt x="874" y="506"/>
                </a:lnTo>
                <a:lnTo>
                  <a:pt x="873" y="506"/>
                </a:lnTo>
                <a:lnTo>
                  <a:pt x="872" y="507"/>
                </a:lnTo>
                <a:lnTo>
                  <a:pt x="871" y="507"/>
                </a:lnTo>
                <a:lnTo>
                  <a:pt x="870" y="508"/>
                </a:lnTo>
                <a:lnTo>
                  <a:pt x="869" y="508"/>
                </a:lnTo>
                <a:lnTo>
                  <a:pt x="866" y="508"/>
                </a:lnTo>
                <a:lnTo>
                  <a:pt x="865" y="508"/>
                </a:lnTo>
                <a:lnTo>
                  <a:pt x="864" y="509"/>
                </a:lnTo>
                <a:lnTo>
                  <a:pt x="862" y="510"/>
                </a:lnTo>
                <a:lnTo>
                  <a:pt x="861" y="510"/>
                </a:lnTo>
                <a:lnTo>
                  <a:pt x="860" y="511"/>
                </a:lnTo>
                <a:lnTo>
                  <a:pt x="859" y="511"/>
                </a:lnTo>
                <a:lnTo>
                  <a:pt x="858" y="512"/>
                </a:lnTo>
                <a:lnTo>
                  <a:pt x="857" y="514"/>
                </a:lnTo>
                <a:lnTo>
                  <a:pt x="855" y="515"/>
                </a:lnTo>
                <a:lnTo>
                  <a:pt x="855" y="516"/>
                </a:lnTo>
                <a:lnTo>
                  <a:pt x="854" y="517"/>
                </a:lnTo>
                <a:lnTo>
                  <a:pt x="854" y="518"/>
                </a:lnTo>
                <a:lnTo>
                  <a:pt x="854" y="518"/>
                </a:lnTo>
                <a:lnTo>
                  <a:pt x="853" y="519"/>
                </a:lnTo>
                <a:lnTo>
                  <a:pt x="853" y="520"/>
                </a:lnTo>
                <a:lnTo>
                  <a:pt x="853" y="521"/>
                </a:lnTo>
                <a:lnTo>
                  <a:pt x="853" y="522"/>
                </a:lnTo>
                <a:lnTo>
                  <a:pt x="853" y="523"/>
                </a:lnTo>
                <a:lnTo>
                  <a:pt x="854" y="524"/>
                </a:lnTo>
                <a:lnTo>
                  <a:pt x="855" y="528"/>
                </a:lnTo>
                <a:lnTo>
                  <a:pt x="856" y="530"/>
                </a:lnTo>
                <a:lnTo>
                  <a:pt x="856" y="531"/>
                </a:lnTo>
                <a:lnTo>
                  <a:pt x="856" y="532"/>
                </a:lnTo>
                <a:lnTo>
                  <a:pt x="857" y="533"/>
                </a:lnTo>
                <a:lnTo>
                  <a:pt x="857" y="533"/>
                </a:lnTo>
                <a:lnTo>
                  <a:pt x="857" y="534"/>
                </a:lnTo>
                <a:lnTo>
                  <a:pt x="856" y="535"/>
                </a:lnTo>
                <a:lnTo>
                  <a:pt x="856" y="536"/>
                </a:lnTo>
                <a:lnTo>
                  <a:pt x="856" y="536"/>
                </a:lnTo>
                <a:lnTo>
                  <a:pt x="855" y="536"/>
                </a:lnTo>
                <a:lnTo>
                  <a:pt x="855" y="537"/>
                </a:lnTo>
                <a:lnTo>
                  <a:pt x="854" y="538"/>
                </a:lnTo>
                <a:lnTo>
                  <a:pt x="854" y="538"/>
                </a:lnTo>
                <a:lnTo>
                  <a:pt x="853" y="539"/>
                </a:lnTo>
                <a:lnTo>
                  <a:pt x="852" y="539"/>
                </a:lnTo>
                <a:lnTo>
                  <a:pt x="850" y="539"/>
                </a:lnTo>
                <a:lnTo>
                  <a:pt x="849" y="539"/>
                </a:lnTo>
                <a:lnTo>
                  <a:pt x="848" y="539"/>
                </a:lnTo>
                <a:lnTo>
                  <a:pt x="846" y="539"/>
                </a:lnTo>
                <a:lnTo>
                  <a:pt x="842" y="539"/>
                </a:lnTo>
                <a:lnTo>
                  <a:pt x="839" y="539"/>
                </a:lnTo>
                <a:lnTo>
                  <a:pt x="839" y="539"/>
                </a:lnTo>
                <a:lnTo>
                  <a:pt x="838" y="539"/>
                </a:lnTo>
                <a:lnTo>
                  <a:pt x="837" y="540"/>
                </a:lnTo>
                <a:lnTo>
                  <a:pt x="836" y="540"/>
                </a:lnTo>
                <a:lnTo>
                  <a:pt x="835" y="541"/>
                </a:lnTo>
                <a:lnTo>
                  <a:pt x="834" y="542"/>
                </a:lnTo>
                <a:lnTo>
                  <a:pt x="833" y="544"/>
                </a:lnTo>
                <a:lnTo>
                  <a:pt x="830" y="547"/>
                </a:lnTo>
                <a:lnTo>
                  <a:pt x="829" y="548"/>
                </a:lnTo>
                <a:lnTo>
                  <a:pt x="829" y="549"/>
                </a:lnTo>
                <a:lnTo>
                  <a:pt x="827" y="550"/>
                </a:lnTo>
                <a:lnTo>
                  <a:pt x="825" y="552"/>
                </a:lnTo>
                <a:lnTo>
                  <a:pt x="823" y="553"/>
                </a:lnTo>
                <a:lnTo>
                  <a:pt x="822" y="553"/>
                </a:lnTo>
                <a:lnTo>
                  <a:pt x="820" y="554"/>
                </a:lnTo>
                <a:lnTo>
                  <a:pt x="817" y="555"/>
                </a:lnTo>
                <a:lnTo>
                  <a:pt x="815" y="555"/>
                </a:lnTo>
                <a:lnTo>
                  <a:pt x="813" y="556"/>
                </a:lnTo>
                <a:lnTo>
                  <a:pt x="808" y="557"/>
                </a:lnTo>
                <a:lnTo>
                  <a:pt x="806" y="558"/>
                </a:lnTo>
                <a:lnTo>
                  <a:pt x="803" y="559"/>
                </a:lnTo>
                <a:lnTo>
                  <a:pt x="801" y="559"/>
                </a:lnTo>
                <a:lnTo>
                  <a:pt x="799" y="560"/>
                </a:lnTo>
                <a:lnTo>
                  <a:pt x="797" y="561"/>
                </a:lnTo>
                <a:lnTo>
                  <a:pt x="792" y="564"/>
                </a:lnTo>
                <a:lnTo>
                  <a:pt x="791" y="564"/>
                </a:lnTo>
                <a:lnTo>
                  <a:pt x="790" y="565"/>
                </a:lnTo>
                <a:lnTo>
                  <a:pt x="788" y="565"/>
                </a:lnTo>
                <a:lnTo>
                  <a:pt x="787" y="566"/>
                </a:lnTo>
                <a:lnTo>
                  <a:pt x="786" y="566"/>
                </a:lnTo>
                <a:lnTo>
                  <a:pt x="785" y="566"/>
                </a:lnTo>
                <a:lnTo>
                  <a:pt x="784" y="565"/>
                </a:lnTo>
                <a:lnTo>
                  <a:pt x="783" y="565"/>
                </a:lnTo>
                <a:lnTo>
                  <a:pt x="783" y="565"/>
                </a:lnTo>
                <a:lnTo>
                  <a:pt x="782" y="565"/>
                </a:lnTo>
                <a:lnTo>
                  <a:pt x="780" y="564"/>
                </a:lnTo>
                <a:lnTo>
                  <a:pt x="780" y="564"/>
                </a:lnTo>
                <a:lnTo>
                  <a:pt x="779" y="563"/>
                </a:lnTo>
                <a:lnTo>
                  <a:pt x="778" y="564"/>
                </a:lnTo>
                <a:lnTo>
                  <a:pt x="777" y="564"/>
                </a:lnTo>
                <a:lnTo>
                  <a:pt x="776" y="564"/>
                </a:lnTo>
                <a:lnTo>
                  <a:pt x="774" y="565"/>
                </a:lnTo>
                <a:lnTo>
                  <a:pt x="773" y="565"/>
                </a:lnTo>
                <a:lnTo>
                  <a:pt x="773" y="566"/>
                </a:lnTo>
                <a:lnTo>
                  <a:pt x="772" y="566"/>
                </a:lnTo>
                <a:lnTo>
                  <a:pt x="771" y="567"/>
                </a:lnTo>
                <a:lnTo>
                  <a:pt x="771" y="568"/>
                </a:lnTo>
                <a:lnTo>
                  <a:pt x="770" y="569"/>
                </a:lnTo>
                <a:lnTo>
                  <a:pt x="770" y="570"/>
                </a:lnTo>
                <a:lnTo>
                  <a:pt x="769" y="570"/>
                </a:lnTo>
                <a:lnTo>
                  <a:pt x="768" y="573"/>
                </a:lnTo>
                <a:lnTo>
                  <a:pt x="768" y="574"/>
                </a:lnTo>
                <a:lnTo>
                  <a:pt x="766" y="577"/>
                </a:lnTo>
                <a:lnTo>
                  <a:pt x="765" y="581"/>
                </a:lnTo>
                <a:lnTo>
                  <a:pt x="764" y="583"/>
                </a:lnTo>
                <a:lnTo>
                  <a:pt x="763" y="584"/>
                </a:lnTo>
                <a:lnTo>
                  <a:pt x="762" y="585"/>
                </a:lnTo>
                <a:lnTo>
                  <a:pt x="754" y="595"/>
                </a:lnTo>
                <a:lnTo>
                  <a:pt x="753" y="596"/>
                </a:lnTo>
                <a:lnTo>
                  <a:pt x="753" y="597"/>
                </a:lnTo>
                <a:lnTo>
                  <a:pt x="752" y="599"/>
                </a:lnTo>
                <a:lnTo>
                  <a:pt x="752" y="600"/>
                </a:lnTo>
                <a:lnTo>
                  <a:pt x="751" y="602"/>
                </a:lnTo>
                <a:lnTo>
                  <a:pt x="751" y="603"/>
                </a:lnTo>
                <a:lnTo>
                  <a:pt x="751" y="604"/>
                </a:lnTo>
                <a:lnTo>
                  <a:pt x="751" y="606"/>
                </a:lnTo>
                <a:lnTo>
                  <a:pt x="750" y="607"/>
                </a:lnTo>
                <a:lnTo>
                  <a:pt x="751" y="609"/>
                </a:lnTo>
                <a:lnTo>
                  <a:pt x="751" y="610"/>
                </a:lnTo>
                <a:lnTo>
                  <a:pt x="751" y="612"/>
                </a:lnTo>
                <a:lnTo>
                  <a:pt x="751" y="614"/>
                </a:lnTo>
                <a:lnTo>
                  <a:pt x="752" y="615"/>
                </a:lnTo>
                <a:lnTo>
                  <a:pt x="752" y="617"/>
                </a:lnTo>
                <a:lnTo>
                  <a:pt x="753" y="618"/>
                </a:lnTo>
                <a:lnTo>
                  <a:pt x="753" y="619"/>
                </a:lnTo>
                <a:lnTo>
                  <a:pt x="754" y="620"/>
                </a:lnTo>
                <a:lnTo>
                  <a:pt x="755" y="621"/>
                </a:lnTo>
                <a:lnTo>
                  <a:pt x="756" y="621"/>
                </a:lnTo>
                <a:lnTo>
                  <a:pt x="761" y="624"/>
                </a:lnTo>
                <a:lnTo>
                  <a:pt x="763" y="625"/>
                </a:lnTo>
                <a:lnTo>
                  <a:pt x="767" y="626"/>
                </a:lnTo>
                <a:lnTo>
                  <a:pt x="768" y="626"/>
                </a:lnTo>
                <a:lnTo>
                  <a:pt x="770" y="627"/>
                </a:lnTo>
                <a:lnTo>
                  <a:pt x="771" y="628"/>
                </a:lnTo>
                <a:lnTo>
                  <a:pt x="772" y="628"/>
                </a:lnTo>
                <a:lnTo>
                  <a:pt x="772" y="629"/>
                </a:lnTo>
                <a:lnTo>
                  <a:pt x="773" y="630"/>
                </a:lnTo>
                <a:lnTo>
                  <a:pt x="774" y="630"/>
                </a:lnTo>
                <a:lnTo>
                  <a:pt x="775" y="633"/>
                </a:lnTo>
                <a:lnTo>
                  <a:pt x="777" y="635"/>
                </a:lnTo>
                <a:lnTo>
                  <a:pt x="777" y="636"/>
                </a:lnTo>
                <a:lnTo>
                  <a:pt x="778" y="638"/>
                </a:lnTo>
                <a:lnTo>
                  <a:pt x="778" y="639"/>
                </a:lnTo>
                <a:lnTo>
                  <a:pt x="779" y="640"/>
                </a:lnTo>
                <a:lnTo>
                  <a:pt x="779" y="642"/>
                </a:lnTo>
                <a:lnTo>
                  <a:pt x="779" y="643"/>
                </a:lnTo>
                <a:lnTo>
                  <a:pt x="779" y="645"/>
                </a:lnTo>
                <a:lnTo>
                  <a:pt x="779" y="646"/>
                </a:lnTo>
                <a:lnTo>
                  <a:pt x="778" y="647"/>
                </a:lnTo>
                <a:lnTo>
                  <a:pt x="778" y="648"/>
                </a:lnTo>
                <a:lnTo>
                  <a:pt x="778" y="650"/>
                </a:lnTo>
                <a:lnTo>
                  <a:pt x="777" y="651"/>
                </a:lnTo>
                <a:lnTo>
                  <a:pt x="776" y="651"/>
                </a:lnTo>
                <a:lnTo>
                  <a:pt x="776" y="652"/>
                </a:lnTo>
                <a:lnTo>
                  <a:pt x="775" y="653"/>
                </a:lnTo>
                <a:lnTo>
                  <a:pt x="774" y="654"/>
                </a:lnTo>
                <a:lnTo>
                  <a:pt x="772" y="656"/>
                </a:lnTo>
                <a:lnTo>
                  <a:pt x="770" y="657"/>
                </a:lnTo>
                <a:lnTo>
                  <a:pt x="769" y="657"/>
                </a:lnTo>
                <a:lnTo>
                  <a:pt x="768" y="658"/>
                </a:lnTo>
                <a:lnTo>
                  <a:pt x="766" y="658"/>
                </a:lnTo>
                <a:lnTo>
                  <a:pt x="765" y="658"/>
                </a:lnTo>
                <a:lnTo>
                  <a:pt x="764" y="658"/>
                </a:lnTo>
                <a:lnTo>
                  <a:pt x="761" y="658"/>
                </a:lnTo>
                <a:lnTo>
                  <a:pt x="760" y="658"/>
                </a:lnTo>
                <a:lnTo>
                  <a:pt x="757" y="658"/>
                </a:lnTo>
                <a:lnTo>
                  <a:pt x="755" y="657"/>
                </a:lnTo>
                <a:lnTo>
                  <a:pt x="754" y="657"/>
                </a:lnTo>
                <a:lnTo>
                  <a:pt x="754" y="658"/>
                </a:lnTo>
                <a:lnTo>
                  <a:pt x="753" y="658"/>
                </a:lnTo>
                <a:lnTo>
                  <a:pt x="752" y="658"/>
                </a:lnTo>
                <a:lnTo>
                  <a:pt x="751" y="659"/>
                </a:lnTo>
                <a:lnTo>
                  <a:pt x="749" y="660"/>
                </a:lnTo>
                <a:lnTo>
                  <a:pt x="749" y="661"/>
                </a:lnTo>
                <a:lnTo>
                  <a:pt x="748" y="661"/>
                </a:lnTo>
                <a:lnTo>
                  <a:pt x="748" y="662"/>
                </a:lnTo>
                <a:lnTo>
                  <a:pt x="747" y="662"/>
                </a:lnTo>
                <a:lnTo>
                  <a:pt x="746" y="665"/>
                </a:lnTo>
                <a:lnTo>
                  <a:pt x="746" y="667"/>
                </a:lnTo>
                <a:lnTo>
                  <a:pt x="745" y="668"/>
                </a:lnTo>
                <a:lnTo>
                  <a:pt x="744" y="670"/>
                </a:lnTo>
                <a:lnTo>
                  <a:pt x="743" y="670"/>
                </a:lnTo>
                <a:lnTo>
                  <a:pt x="743" y="671"/>
                </a:lnTo>
                <a:lnTo>
                  <a:pt x="742" y="671"/>
                </a:lnTo>
                <a:lnTo>
                  <a:pt x="742" y="671"/>
                </a:lnTo>
                <a:lnTo>
                  <a:pt x="741" y="671"/>
                </a:lnTo>
                <a:lnTo>
                  <a:pt x="741" y="671"/>
                </a:lnTo>
                <a:lnTo>
                  <a:pt x="740" y="671"/>
                </a:lnTo>
                <a:lnTo>
                  <a:pt x="739" y="670"/>
                </a:lnTo>
                <a:lnTo>
                  <a:pt x="737" y="668"/>
                </a:lnTo>
                <a:lnTo>
                  <a:pt x="735" y="668"/>
                </a:lnTo>
                <a:lnTo>
                  <a:pt x="735" y="667"/>
                </a:lnTo>
                <a:lnTo>
                  <a:pt x="733" y="667"/>
                </a:lnTo>
                <a:lnTo>
                  <a:pt x="730" y="666"/>
                </a:lnTo>
                <a:lnTo>
                  <a:pt x="729" y="666"/>
                </a:lnTo>
                <a:lnTo>
                  <a:pt x="727" y="665"/>
                </a:lnTo>
                <a:lnTo>
                  <a:pt x="723" y="664"/>
                </a:lnTo>
                <a:lnTo>
                  <a:pt x="723" y="663"/>
                </a:lnTo>
                <a:lnTo>
                  <a:pt x="722" y="663"/>
                </a:lnTo>
                <a:lnTo>
                  <a:pt x="722" y="663"/>
                </a:lnTo>
                <a:lnTo>
                  <a:pt x="721" y="663"/>
                </a:lnTo>
                <a:lnTo>
                  <a:pt x="719" y="664"/>
                </a:lnTo>
                <a:lnTo>
                  <a:pt x="717" y="665"/>
                </a:lnTo>
                <a:lnTo>
                  <a:pt x="712" y="667"/>
                </a:lnTo>
                <a:lnTo>
                  <a:pt x="709" y="668"/>
                </a:lnTo>
                <a:lnTo>
                  <a:pt x="708" y="668"/>
                </a:lnTo>
                <a:lnTo>
                  <a:pt x="706" y="669"/>
                </a:lnTo>
                <a:lnTo>
                  <a:pt x="704" y="669"/>
                </a:lnTo>
                <a:lnTo>
                  <a:pt x="702" y="669"/>
                </a:lnTo>
                <a:lnTo>
                  <a:pt x="700" y="669"/>
                </a:lnTo>
                <a:lnTo>
                  <a:pt x="698" y="669"/>
                </a:lnTo>
                <a:lnTo>
                  <a:pt x="697" y="669"/>
                </a:lnTo>
                <a:lnTo>
                  <a:pt x="691" y="668"/>
                </a:lnTo>
                <a:lnTo>
                  <a:pt x="689" y="668"/>
                </a:lnTo>
                <a:lnTo>
                  <a:pt x="685" y="668"/>
                </a:lnTo>
                <a:lnTo>
                  <a:pt x="684" y="667"/>
                </a:lnTo>
                <a:lnTo>
                  <a:pt x="682" y="667"/>
                </a:lnTo>
                <a:lnTo>
                  <a:pt x="680" y="667"/>
                </a:lnTo>
                <a:lnTo>
                  <a:pt x="675" y="665"/>
                </a:lnTo>
                <a:lnTo>
                  <a:pt x="674" y="665"/>
                </a:lnTo>
                <a:lnTo>
                  <a:pt x="672" y="665"/>
                </a:lnTo>
                <a:lnTo>
                  <a:pt x="671" y="665"/>
                </a:lnTo>
                <a:lnTo>
                  <a:pt x="670" y="665"/>
                </a:lnTo>
                <a:lnTo>
                  <a:pt x="669" y="666"/>
                </a:lnTo>
                <a:lnTo>
                  <a:pt x="668" y="666"/>
                </a:lnTo>
                <a:lnTo>
                  <a:pt x="668" y="666"/>
                </a:lnTo>
                <a:lnTo>
                  <a:pt x="667" y="667"/>
                </a:lnTo>
                <a:lnTo>
                  <a:pt x="666" y="667"/>
                </a:lnTo>
                <a:lnTo>
                  <a:pt x="666" y="668"/>
                </a:lnTo>
                <a:lnTo>
                  <a:pt x="665" y="669"/>
                </a:lnTo>
                <a:lnTo>
                  <a:pt x="665" y="669"/>
                </a:lnTo>
                <a:lnTo>
                  <a:pt x="665" y="670"/>
                </a:lnTo>
                <a:lnTo>
                  <a:pt x="665" y="671"/>
                </a:lnTo>
                <a:lnTo>
                  <a:pt x="665" y="672"/>
                </a:lnTo>
                <a:lnTo>
                  <a:pt x="666" y="675"/>
                </a:lnTo>
                <a:lnTo>
                  <a:pt x="666" y="676"/>
                </a:lnTo>
                <a:lnTo>
                  <a:pt x="666" y="677"/>
                </a:lnTo>
                <a:lnTo>
                  <a:pt x="666" y="677"/>
                </a:lnTo>
                <a:lnTo>
                  <a:pt x="666" y="678"/>
                </a:lnTo>
                <a:lnTo>
                  <a:pt x="666" y="678"/>
                </a:lnTo>
                <a:lnTo>
                  <a:pt x="665" y="679"/>
                </a:lnTo>
                <a:lnTo>
                  <a:pt x="665" y="679"/>
                </a:lnTo>
                <a:lnTo>
                  <a:pt x="664" y="680"/>
                </a:lnTo>
                <a:lnTo>
                  <a:pt x="663" y="680"/>
                </a:lnTo>
                <a:lnTo>
                  <a:pt x="662" y="681"/>
                </a:lnTo>
                <a:lnTo>
                  <a:pt x="660" y="681"/>
                </a:lnTo>
                <a:lnTo>
                  <a:pt x="654" y="683"/>
                </a:lnTo>
                <a:lnTo>
                  <a:pt x="652" y="683"/>
                </a:lnTo>
                <a:lnTo>
                  <a:pt x="652" y="684"/>
                </a:lnTo>
                <a:lnTo>
                  <a:pt x="651" y="684"/>
                </a:lnTo>
                <a:lnTo>
                  <a:pt x="651" y="684"/>
                </a:lnTo>
                <a:lnTo>
                  <a:pt x="650" y="685"/>
                </a:lnTo>
                <a:lnTo>
                  <a:pt x="650" y="686"/>
                </a:lnTo>
                <a:lnTo>
                  <a:pt x="649" y="687"/>
                </a:lnTo>
                <a:lnTo>
                  <a:pt x="649" y="688"/>
                </a:lnTo>
                <a:lnTo>
                  <a:pt x="649" y="689"/>
                </a:lnTo>
                <a:lnTo>
                  <a:pt x="648" y="690"/>
                </a:lnTo>
                <a:lnTo>
                  <a:pt x="648" y="694"/>
                </a:lnTo>
                <a:lnTo>
                  <a:pt x="647" y="696"/>
                </a:lnTo>
                <a:lnTo>
                  <a:pt x="647" y="697"/>
                </a:lnTo>
                <a:lnTo>
                  <a:pt x="645" y="700"/>
                </a:lnTo>
                <a:lnTo>
                  <a:pt x="645" y="701"/>
                </a:lnTo>
                <a:lnTo>
                  <a:pt x="644" y="701"/>
                </a:lnTo>
                <a:lnTo>
                  <a:pt x="643" y="702"/>
                </a:lnTo>
                <a:lnTo>
                  <a:pt x="643" y="702"/>
                </a:lnTo>
                <a:lnTo>
                  <a:pt x="642" y="702"/>
                </a:lnTo>
                <a:lnTo>
                  <a:pt x="641" y="702"/>
                </a:lnTo>
                <a:lnTo>
                  <a:pt x="640" y="702"/>
                </a:lnTo>
                <a:lnTo>
                  <a:pt x="639" y="702"/>
                </a:lnTo>
                <a:lnTo>
                  <a:pt x="638" y="702"/>
                </a:lnTo>
                <a:lnTo>
                  <a:pt x="637" y="702"/>
                </a:lnTo>
                <a:lnTo>
                  <a:pt x="636" y="702"/>
                </a:lnTo>
                <a:lnTo>
                  <a:pt x="635" y="701"/>
                </a:lnTo>
                <a:lnTo>
                  <a:pt x="634" y="701"/>
                </a:lnTo>
                <a:lnTo>
                  <a:pt x="633" y="700"/>
                </a:lnTo>
                <a:lnTo>
                  <a:pt x="631" y="699"/>
                </a:lnTo>
                <a:lnTo>
                  <a:pt x="631" y="698"/>
                </a:lnTo>
                <a:lnTo>
                  <a:pt x="630" y="697"/>
                </a:lnTo>
                <a:lnTo>
                  <a:pt x="629" y="696"/>
                </a:lnTo>
                <a:lnTo>
                  <a:pt x="628" y="694"/>
                </a:lnTo>
                <a:lnTo>
                  <a:pt x="626" y="690"/>
                </a:lnTo>
                <a:lnTo>
                  <a:pt x="624" y="686"/>
                </a:lnTo>
                <a:lnTo>
                  <a:pt x="623" y="684"/>
                </a:lnTo>
                <a:lnTo>
                  <a:pt x="622" y="682"/>
                </a:lnTo>
                <a:lnTo>
                  <a:pt x="621" y="680"/>
                </a:lnTo>
                <a:lnTo>
                  <a:pt x="620" y="678"/>
                </a:lnTo>
                <a:lnTo>
                  <a:pt x="620" y="677"/>
                </a:lnTo>
                <a:lnTo>
                  <a:pt x="619" y="677"/>
                </a:lnTo>
                <a:lnTo>
                  <a:pt x="619" y="677"/>
                </a:lnTo>
                <a:lnTo>
                  <a:pt x="618" y="676"/>
                </a:lnTo>
                <a:lnTo>
                  <a:pt x="618" y="676"/>
                </a:lnTo>
                <a:lnTo>
                  <a:pt x="617" y="676"/>
                </a:lnTo>
                <a:lnTo>
                  <a:pt x="617" y="676"/>
                </a:lnTo>
                <a:lnTo>
                  <a:pt x="615" y="677"/>
                </a:lnTo>
                <a:lnTo>
                  <a:pt x="614" y="677"/>
                </a:lnTo>
                <a:lnTo>
                  <a:pt x="613" y="678"/>
                </a:lnTo>
                <a:lnTo>
                  <a:pt x="611" y="679"/>
                </a:lnTo>
                <a:lnTo>
                  <a:pt x="610" y="679"/>
                </a:lnTo>
                <a:lnTo>
                  <a:pt x="609" y="680"/>
                </a:lnTo>
                <a:lnTo>
                  <a:pt x="609" y="680"/>
                </a:lnTo>
                <a:lnTo>
                  <a:pt x="608" y="679"/>
                </a:lnTo>
                <a:lnTo>
                  <a:pt x="608" y="679"/>
                </a:lnTo>
                <a:lnTo>
                  <a:pt x="606" y="679"/>
                </a:lnTo>
                <a:lnTo>
                  <a:pt x="605" y="678"/>
                </a:lnTo>
                <a:lnTo>
                  <a:pt x="604" y="677"/>
                </a:lnTo>
                <a:lnTo>
                  <a:pt x="602" y="676"/>
                </a:lnTo>
                <a:lnTo>
                  <a:pt x="600" y="674"/>
                </a:lnTo>
                <a:lnTo>
                  <a:pt x="595" y="670"/>
                </a:lnTo>
                <a:lnTo>
                  <a:pt x="594" y="669"/>
                </a:lnTo>
                <a:lnTo>
                  <a:pt x="593" y="668"/>
                </a:lnTo>
                <a:lnTo>
                  <a:pt x="592" y="667"/>
                </a:lnTo>
                <a:lnTo>
                  <a:pt x="590" y="667"/>
                </a:lnTo>
                <a:lnTo>
                  <a:pt x="585" y="664"/>
                </a:lnTo>
                <a:lnTo>
                  <a:pt x="582" y="663"/>
                </a:lnTo>
                <a:lnTo>
                  <a:pt x="581" y="662"/>
                </a:lnTo>
                <a:lnTo>
                  <a:pt x="578" y="660"/>
                </a:lnTo>
                <a:lnTo>
                  <a:pt x="577" y="659"/>
                </a:lnTo>
                <a:lnTo>
                  <a:pt x="576" y="659"/>
                </a:lnTo>
                <a:lnTo>
                  <a:pt x="575" y="659"/>
                </a:lnTo>
                <a:lnTo>
                  <a:pt x="574" y="659"/>
                </a:lnTo>
                <a:lnTo>
                  <a:pt x="574" y="659"/>
                </a:lnTo>
                <a:lnTo>
                  <a:pt x="573" y="659"/>
                </a:lnTo>
                <a:lnTo>
                  <a:pt x="572" y="659"/>
                </a:lnTo>
                <a:lnTo>
                  <a:pt x="570" y="661"/>
                </a:lnTo>
                <a:lnTo>
                  <a:pt x="567" y="663"/>
                </a:lnTo>
                <a:lnTo>
                  <a:pt x="566" y="664"/>
                </a:lnTo>
                <a:lnTo>
                  <a:pt x="566" y="665"/>
                </a:lnTo>
                <a:lnTo>
                  <a:pt x="565" y="666"/>
                </a:lnTo>
                <a:lnTo>
                  <a:pt x="564" y="667"/>
                </a:lnTo>
                <a:lnTo>
                  <a:pt x="563" y="668"/>
                </a:lnTo>
                <a:lnTo>
                  <a:pt x="563" y="669"/>
                </a:lnTo>
                <a:lnTo>
                  <a:pt x="561" y="670"/>
                </a:lnTo>
                <a:lnTo>
                  <a:pt x="560" y="671"/>
                </a:lnTo>
                <a:lnTo>
                  <a:pt x="560" y="672"/>
                </a:lnTo>
                <a:lnTo>
                  <a:pt x="559" y="673"/>
                </a:lnTo>
                <a:lnTo>
                  <a:pt x="559" y="673"/>
                </a:lnTo>
                <a:lnTo>
                  <a:pt x="559" y="674"/>
                </a:lnTo>
                <a:lnTo>
                  <a:pt x="559" y="676"/>
                </a:lnTo>
                <a:lnTo>
                  <a:pt x="559" y="678"/>
                </a:lnTo>
                <a:lnTo>
                  <a:pt x="558" y="679"/>
                </a:lnTo>
                <a:lnTo>
                  <a:pt x="557" y="683"/>
                </a:lnTo>
                <a:lnTo>
                  <a:pt x="557" y="684"/>
                </a:lnTo>
                <a:lnTo>
                  <a:pt x="557" y="686"/>
                </a:lnTo>
                <a:lnTo>
                  <a:pt x="557" y="687"/>
                </a:lnTo>
                <a:lnTo>
                  <a:pt x="557" y="688"/>
                </a:lnTo>
                <a:lnTo>
                  <a:pt x="558" y="690"/>
                </a:lnTo>
                <a:lnTo>
                  <a:pt x="559" y="693"/>
                </a:lnTo>
                <a:lnTo>
                  <a:pt x="559" y="696"/>
                </a:lnTo>
                <a:lnTo>
                  <a:pt x="560" y="697"/>
                </a:lnTo>
                <a:lnTo>
                  <a:pt x="560" y="698"/>
                </a:lnTo>
                <a:lnTo>
                  <a:pt x="560" y="699"/>
                </a:lnTo>
                <a:lnTo>
                  <a:pt x="559" y="700"/>
                </a:lnTo>
                <a:lnTo>
                  <a:pt x="559" y="701"/>
                </a:lnTo>
                <a:lnTo>
                  <a:pt x="558" y="701"/>
                </a:lnTo>
                <a:lnTo>
                  <a:pt x="558" y="702"/>
                </a:lnTo>
                <a:lnTo>
                  <a:pt x="556" y="702"/>
                </a:lnTo>
                <a:lnTo>
                  <a:pt x="555" y="703"/>
                </a:lnTo>
                <a:lnTo>
                  <a:pt x="553" y="704"/>
                </a:lnTo>
                <a:lnTo>
                  <a:pt x="552" y="704"/>
                </a:lnTo>
                <a:lnTo>
                  <a:pt x="547" y="706"/>
                </a:lnTo>
                <a:lnTo>
                  <a:pt x="545" y="706"/>
                </a:lnTo>
                <a:lnTo>
                  <a:pt x="544" y="707"/>
                </a:lnTo>
                <a:lnTo>
                  <a:pt x="543" y="707"/>
                </a:lnTo>
                <a:lnTo>
                  <a:pt x="540" y="709"/>
                </a:lnTo>
                <a:lnTo>
                  <a:pt x="538" y="711"/>
                </a:lnTo>
                <a:lnTo>
                  <a:pt x="534" y="715"/>
                </a:lnTo>
                <a:lnTo>
                  <a:pt x="532" y="717"/>
                </a:lnTo>
                <a:lnTo>
                  <a:pt x="530" y="718"/>
                </a:lnTo>
                <a:lnTo>
                  <a:pt x="528" y="720"/>
                </a:lnTo>
                <a:lnTo>
                  <a:pt x="527" y="721"/>
                </a:lnTo>
                <a:lnTo>
                  <a:pt x="526" y="724"/>
                </a:lnTo>
                <a:lnTo>
                  <a:pt x="525" y="725"/>
                </a:lnTo>
                <a:lnTo>
                  <a:pt x="525" y="726"/>
                </a:lnTo>
                <a:lnTo>
                  <a:pt x="524" y="726"/>
                </a:lnTo>
                <a:lnTo>
                  <a:pt x="523" y="726"/>
                </a:lnTo>
                <a:lnTo>
                  <a:pt x="523" y="726"/>
                </a:lnTo>
                <a:lnTo>
                  <a:pt x="522" y="726"/>
                </a:lnTo>
                <a:lnTo>
                  <a:pt x="522" y="726"/>
                </a:lnTo>
                <a:lnTo>
                  <a:pt x="521" y="726"/>
                </a:lnTo>
                <a:lnTo>
                  <a:pt x="521" y="726"/>
                </a:lnTo>
                <a:lnTo>
                  <a:pt x="520" y="725"/>
                </a:lnTo>
                <a:lnTo>
                  <a:pt x="517" y="724"/>
                </a:lnTo>
                <a:lnTo>
                  <a:pt x="516" y="723"/>
                </a:lnTo>
                <a:lnTo>
                  <a:pt x="515" y="722"/>
                </a:lnTo>
                <a:lnTo>
                  <a:pt x="513" y="721"/>
                </a:lnTo>
                <a:lnTo>
                  <a:pt x="510" y="721"/>
                </a:lnTo>
                <a:lnTo>
                  <a:pt x="508" y="720"/>
                </a:lnTo>
                <a:lnTo>
                  <a:pt x="506" y="720"/>
                </a:lnTo>
                <a:lnTo>
                  <a:pt x="503" y="719"/>
                </a:lnTo>
                <a:lnTo>
                  <a:pt x="501" y="719"/>
                </a:lnTo>
                <a:lnTo>
                  <a:pt x="500" y="719"/>
                </a:lnTo>
                <a:lnTo>
                  <a:pt x="499" y="719"/>
                </a:lnTo>
                <a:lnTo>
                  <a:pt x="499" y="718"/>
                </a:lnTo>
                <a:lnTo>
                  <a:pt x="498" y="718"/>
                </a:lnTo>
                <a:lnTo>
                  <a:pt x="497" y="717"/>
                </a:lnTo>
                <a:lnTo>
                  <a:pt x="497" y="717"/>
                </a:lnTo>
                <a:lnTo>
                  <a:pt x="497" y="716"/>
                </a:lnTo>
                <a:lnTo>
                  <a:pt x="496" y="716"/>
                </a:lnTo>
                <a:lnTo>
                  <a:pt x="496" y="715"/>
                </a:lnTo>
                <a:lnTo>
                  <a:pt x="497" y="714"/>
                </a:lnTo>
                <a:lnTo>
                  <a:pt x="497" y="711"/>
                </a:lnTo>
                <a:lnTo>
                  <a:pt x="497" y="710"/>
                </a:lnTo>
                <a:lnTo>
                  <a:pt x="497" y="709"/>
                </a:lnTo>
                <a:lnTo>
                  <a:pt x="497" y="708"/>
                </a:lnTo>
                <a:lnTo>
                  <a:pt x="497" y="708"/>
                </a:lnTo>
                <a:lnTo>
                  <a:pt x="497" y="708"/>
                </a:lnTo>
                <a:lnTo>
                  <a:pt x="496" y="708"/>
                </a:lnTo>
                <a:lnTo>
                  <a:pt x="496" y="708"/>
                </a:lnTo>
                <a:lnTo>
                  <a:pt x="493" y="709"/>
                </a:lnTo>
                <a:lnTo>
                  <a:pt x="491" y="709"/>
                </a:lnTo>
                <a:lnTo>
                  <a:pt x="489" y="710"/>
                </a:lnTo>
                <a:lnTo>
                  <a:pt x="486" y="710"/>
                </a:lnTo>
                <a:lnTo>
                  <a:pt x="485" y="710"/>
                </a:lnTo>
                <a:lnTo>
                  <a:pt x="484" y="711"/>
                </a:lnTo>
                <a:lnTo>
                  <a:pt x="481" y="710"/>
                </a:lnTo>
                <a:lnTo>
                  <a:pt x="479" y="710"/>
                </a:lnTo>
                <a:lnTo>
                  <a:pt x="474" y="710"/>
                </a:lnTo>
                <a:lnTo>
                  <a:pt x="471" y="709"/>
                </a:lnTo>
                <a:lnTo>
                  <a:pt x="470" y="709"/>
                </a:lnTo>
                <a:lnTo>
                  <a:pt x="468" y="708"/>
                </a:lnTo>
                <a:lnTo>
                  <a:pt x="467" y="708"/>
                </a:lnTo>
                <a:lnTo>
                  <a:pt x="464" y="706"/>
                </a:lnTo>
                <a:lnTo>
                  <a:pt x="463" y="706"/>
                </a:lnTo>
                <a:lnTo>
                  <a:pt x="462" y="706"/>
                </a:lnTo>
                <a:lnTo>
                  <a:pt x="461" y="706"/>
                </a:lnTo>
                <a:lnTo>
                  <a:pt x="460" y="705"/>
                </a:lnTo>
                <a:lnTo>
                  <a:pt x="457" y="705"/>
                </a:lnTo>
                <a:lnTo>
                  <a:pt x="456" y="705"/>
                </a:lnTo>
                <a:lnTo>
                  <a:pt x="454" y="705"/>
                </a:lnTo>
                <a:lnTo>
                  <a:pt x="453" y="705"/>
                </a:lnTo>
                <a:lnTo>
                  <a:pt x="453" y="706"/>
                </a:lnTo>
                <a:lnTo>
                  <a:pt x="451" y="706"/>
                </a:lnTo>
                <a:lnTo>
                  <a:pt x="449" y="707"/>
                </a:lnTo>
                <a:lnTo>
                  <a:pt x="447" y="709"/>
                </a:lnTo>
                <a:lnTo>
                  <a:pt x="447" y="709"/>
                </a:lnTo>
                <a:lnTo>
                  <a:pt x="446" y="709"/>
                </a:lnTo>
                <a:lnTo>
                  <a:pt x="446" y="709"/>
                </a:lnTo>
                <a:lnTo>
                  <a:pt x="445" y="709"/>
                </a:lnTo>
                <a:lnTo>
                  <a:pt x="444" y="709"/>
                </a:lnTo>
                <a:lnTo>
                  <a:pt x="442" y="708"/>
                </a:lnTo>
                <a:lnTo>
                  <a:pt x="441" y="707"/>
                </a:lnTo>
                <a:lnTo>
                  <a:pt x="436" y="704"/>
                </a:lnTo>
                <a:lnTo>
                  <a:pt x="435" y="703"/>
                </a:lnTo>
                <a:lnTo>
                  <a:pt x="434" y="703"/>
                </a:lnTo>
                <a:lnTo>
                  <a:pt x="431" y="702"/>
                </a:lnTo>
                <a:lnTo>
                  <a:pt x="430" y="701"/>
                </a:lnTo>
                <a:lnTo>
                  <a:pt x="429" y="700"/>
                </a:lnTo>
                <a:lnTo>
                  <a:pt x="425" y="698"/>
                </a:lnTo>
                <a:lnTo>
                  <a:pt x="424" y="698"/>
                </a:lnTo>
                <a:lnTo>
                  <a:pt x="423" y="697"/>
                </a:lnTo>
                <a:lnTo>
                  <a:pt x="423" y="698"/>
                </a:lnTo>
                <a:lnTo>
                  <a:pt x="422" y="698"/>
                </a:lnTo>
                <a:lnTo>
                  <a:pt x="422" y="698"/>
                </a:lnTo>
                <a:lnTo>
                  <a:pt x="421" y="699"/>
                </a:lnTo>
                <a:lnTo>
                  <a:pt x="421" y="699"/>
                </a:lnTo>
                <a:lnTo>
                  <a:pt x="421" y="699"/>
                </a:lnTo>
                <a:lnTo>
                  <a:pt x="421" y="700"/>
                </a:lnTo>
                <a:lnTo>
                  <a:pt x="421" y="703"/>
                </a:lnTo>
                <a:lnTo>
                  <a:pt x="421" y="705"/>
                </a:lnTo>
                <a:lnTo>
                  <a:pt x="421" y="705"/>
                </a:lnTo>
                <a:lnTo>
                  <a:pt x="421" y="706"/>
                </a:lnTo>
                <a:lnTo>
                  <a:pt x="421" y="706"/>
                </a:lnTo>
                <a:lnTo>
                  <a:pt x="420" y="706"/>
                </a:lnTo>
                <a:lnTo>
                  <a:pt x="420" y="706"/>
                </a:lnTo>
                <a:lnTo>
                  <a:pt x="419" y="706"/>
                </a:lnTo>
                <a:lnTo>
                  <a:pt x="417" y="706"/>
                </a:lnTo>
                <a:lnTo>
                  <a:pt x="415" y="706"/>
                </a:lnTo>
                <a:lnTo>
                  <a:pt x="414" y="706"/>
                </a:lnTo>
                <a:lnTo>
                  <a:pt x="413" y="707"/>
                </a:lnTo>
                <a:lnTo>
                  <a:pt x="411" y="707"/>
                </a:lnTo>
                <a:lnTo>
                  <a:pt x="410" y="708"/>
                </a:lnTo>
                <a:lnTo>
                  <a:pt x="409" y="709"/>
                </a:lnTo>
                <a:lnTo>
                  <a:pt x="405" y="712"/>
                </a:lnTo>
                <a:lnTo>
                  <a:pt x="404" y="712"/>
                </a:lnTo>
                <a:lnTo>
                  <a:pt x="403" y="713"/>
                </a:lnTo>
                <a:lnTo>
                  <a:pt x="403" y="713"/>
                </a:lnTo>
                <a:lnTo>
                  <a:pt x="400" y="714"/>
                </a:lnTo>
                <a:lnTo>
                  <a:pt x="399" y="714"/>
                </a:lnTo>
                <a:lnTo>
                  <a:pt x="398" y="714"/>
                </a:lnTo>
                <a:lnTo>
                  <a:pt x="396" y="713"/>
                </a:lnTo>
                <a:lnTo>
                  <a:pt x="394" y="713"/>
                </a:lnTo>
                <a:lnTo>
                  <a:pt x="391" y="713"/>
                </a:lnTo>
                <a:lnTo>
                  <a:pt x="390" y="712"/>
                </a:lnTo>
                <a:lnTo>
                  <a:pt x="390" y="712"/>
                </a:lnTo>
                <a:lnTo>
                  <a:pt x="390" y="712"/>
                </a:lnTo>
                <a:lnTo>
                  <a:pt x="389" y="712"/>
                </a:lnTo>
                <a:lnTo>
                  <a:pt x="389" y="711"/>
                </a:lnTo>
                <a:lnTo>
                  <a:pt x="388" y="708"/>
                </a:lnTo>
                <a:lnTo>
                  <a:pt x="387" y="708"/>
                </a:lnTo>
                <a:lnTo>
                  <a:pt x="387" y="707"/>
                </a:lnTo>
                <a:lnTo>
                  <a:pt x="386" y="706"/>
                </a:lnTo>
                <a:lnTo>
                  <a:pt x="385" y="705"/>
                </a:lnTo>
                <a:lnTo>
                  <a:pt x="384" y="704"/>
                </a:lnTo>
                <a:lnTo>
                  <a:pt x="384" y="704"/>
                </a:lnTo>
                <a:lnTo>
                  <a:pt x="383" y="703"/>
                </a:lnTo>
                <a:lnTo>
                  <a:pt x="381" y="702"/>
                </a:lnTo>
                <a:lnTo>
                  <a:pt x="379" y="701"/>
                </a:lnTo>
                <a:lnTo>
                  <a:pt x="376" y="700"/>
                </a:lnTo>
                <a:lnTo>
                  <a:pt x="376" y="700"/>
                </a:lnTo>
                <a:lnTo>
                  <a:pt x="375" y="699"/>
                </a:lnTo>
                <a:lnTo>
                  <a:pt x="374" y="699"/>
                </a:lnTo>
                <a:lnTo>
                  <a:pt x="373" y="698"/>
                </a:lnTo>
                <a:lnTo>
                  <a:pt x="373" y="697"/>
                </a:lnTo>
                <a:lnTo>
                  <a:pt x="371" y="695"/>
                </a:lnTo>
                <a:lnTo>
                  <a:pt x="370" y="694"/>
                </a:lnTo>
                <a:lnTo>
                  <a:pt x="369" y="693"/>
                </a:lnTo>
                <a:lnTo>
                  <a:pt x="368" y="692"/>
                </a:lnTo>
                <a:lnTo>
                  <a:pt x="366" y="691"/>
                </a:lnTo>
                <a:lnTo>
                  <a:pt x="364" y="690"/>
                </a:lnTo>
                <a:lnTo>
                  <a:pt x="362" y="690"/>
                </a:lnTo>
                <a:lnTo>
                  <a:pt x="361" y="689"/>
                </a:lnTo>
                <a:lnTo>
                  <a:pt x="360" y="689"/>
                </a:lnTo>
                <a:lnTo>
                  <a:pt x="359" y="689"/>
                </a:lnTo>
                <a:lnTo>
                  <a:pt x="357" y="689"/>
                </a:lnTo>
                <a:lnTo>
                  <a:pt x="356" y="690"/>
                </a:lnTo>
                <a:lnTo>
                  <a:pt x="354" y="690"/>
                </a:lnTo>
                <a:lnTo>
                  <a:pt x="349" y="691"/>
                </a:lnTo>
                <a:lnTo>
                  <a:pt x="348" y="692"/>
                </a:lnTo>
                <a:lnTo>
                  <a:pt x="347" y="692"/>
                </a:lnTo>
                <a:lnTo>
                  <a:pt x="346" y="693"/>
                </a:lnTo>
                <a:lnTo>
                  <a:pt x="345" y="694"/>
                </a:lnTo>
                <a:lnTo>
                  <a:pt x="344" y="695"/>
                </a:lnTo>
                <a:lnTo>
                  <a:pt x="343" y="698"/>
                </a:lnTo>
                <a:lnTo>
                  <a:pt x="342" y="700"/>
                </a:lnTo>
                <a:lnTo>
                  <a:pt x="341" y="702"/>
                </a:lnTo>
                <a:lnTo>
                  <a:pt x="339" y="704"/>
                </a:lnTo>
                <a:lnTo>
                  <a:pt x="338" y="706"/>
                </a:lnTo>
                <a:lnTo>
                  <a:pt x="338" y="707"/>
                </a:lnTo>
                <a:lnTo>
                  <a:pt x="337" y="707"/>
                </a:lnTo>
                <a:lnTo>
                  <a:pt x="336" y="708"/>
                </a:lnTo>
                <a:lnTo>
                  <a:pt x="335" y="708"/>
                </a:lnTo>
                <a:lnTo>
                  <a:pt x="335" y="708"/>
                </a:lnTo>
                <a:lnTo>
                  <a:pt x="334" y="708"/>
                </a:lnTo>
                <a:lnTo>
                  <a:pt x="332" y="708"/>
                </a:lnTo>
                <a:lnTo>
                  <a:pt x="330" y="708"/>
                </a:lnTo>
                <a:lnTo>
                  <a:pt x="328" y="709"/>
                </a:lnTo>
                <a:lnTo>
                  <a:pt x="323" y="709"/>
                </a:lnTo>
                <a:lnTo>
                  <a:pt x="312" y="710"/>
                </a:lnTo>
                <a:lnTo>
                  <a:pt x="310" y="710"/>
                </a:lnTo>
                <a:lnTo>
                  <a:pt x="306" y="710"/>
                </a:lnTo>
                <a:lnTo>
                  <a:pt x="304" y="710"/>
                </a:lnTo>
                <a:lnTo>
                  <a:pt x="302" y="710"/>
                </a:lnTo>
                <a:lnTo>
                  <a:pt x="299" y="711"/>
                </a:lnTo>
                <a:lnTo>
                  <a:pt x="298" y="711"/>
                </a:lnTo>
                <a:lnTo>
                  <a:pt x="296" y="711"/>
                </a:lnTo>
                <a:lnTo>
                  <a:pt x="293" y="710"/>
                </a:lnTo>
                <a:lnTo>
                  <a:pt x="292" y="710"/>
                </a:lnTo>
                <a:lnTo>
                  <a:pt x="291" y="710"/>
                </a:lnTo>
                <a:lnTo>
                  <a:pt x="289" y="711"/>
                </a:lnTo>
                <a:lnTo>
                  <a:pt x="288" y="711"/>
                </a:lnTo>
                <a:lnTo>
                  <a:pt x="286" y="711"/>
                </a:lnTo>
                <a:lnTo>
                  <a:pt x="285" y="711"/>
                </a:lnTo>
                <a:lnTo>
                  <a:pt x="283" y="711"/>
                </a:lnTo>
                <a:lnTo>
                  <a:pt x="282" y="711"/>
                </a:lnTo>
                <a:lnTo>
                  <a:pt x="281" y="710"/>
                </a:lnTo>
                <a:lnTo>
                  <a:pt x="280" y="710"/>
                </a:lnTo>
                <a:lnTo>
                  <a:pt x="279" y="709"/>
                </a:lnTo>
                <a:lnTo>
                  <a:pt x="279" y="708"/>
                </a:lnTo>
                <a:lnTo>
                  <a:pt x="278" y="708"/>
                </a:lnTo>
                <a:lnTo>
                  <a:pt x="277" y="707"/>
                </a:lnTo>
                <a:lnTo>
                  <a:pt x="277" y="706"/>
                </a:lnTo>
                <a:lnTo>
                  <a:pt x="277" y="705"/>
                </a:lnTo>
                <a:lnTo>
                  <a:pt x="277" y="703"/>
                </a:lnTo>
                <a:lnTo>
                  <a:pt x="276" y="702"/>
                </a:lnTo>
                <a:lnTo>
                  <a:pt x="276" y="700"/>
                </a:lnTo>
                <a:lnTo>
                  <a:pt x="276" y="694"/>
                </a:lnTo>
                <a:lnTo>
                  <a:pt x="276" y="692"/>
                </a:lnTo>
                <a:lnTo>
                  <a:pt x="276" y="692"/>
                </a:lnTo>
                <a:lnTo>
                  <a:pt x="276" y="691"/>
                </a:lnTo>
                <a:lnTo>
                  <a:pt x="275" y="690"/>
                </a:lnTo>
                <a:lnTo>
                  <a:pt x="275" y="690"/>
                </a:lnTo>
                <a:lnTo>
                  <a:pt x="275" y="690"/>
                </a:lnTo>
                <a:lnTo>
                  <a:pt x="272" y="691"/>
                </a:lnTo>
                <a:lnTo>
                  <a:pt x="270" y="692"/>
                </a:lnTo>
                <a:lnTo>
                  <a:pt x="268" y="692"/>
                </a:lnTo>
                <a:lnTo>
                  <a:pt x="266" y="693"/>
                </a:lnTo>
                <a:lnTo>
                  <a:pt x="263" y="695"/>
                </a:lnTo>
                <a:lnTo>
                  <a:pt x="258" y="697"/>
                </a:lnTo>
                <a:lnTo>
                  <a:pt x="256" y="698"/>
                </a:lnTo>
                <a:lnTo>
                  <a:pt x="255" y="699"/>
                </a:lnTo>
                <a:lnTo>
                  <a:pt x="255" y="699"/>
                </a:lnTo>
                <a:lnTo>
                  <a:pt x="254" y="700"/>
                </a:lnTo>
                <a:lnTo>
                  <a:pt x="254" y="701"/>
                </a:lnTo>
                <a:lnTo>
                  <a:pt x="253" y="702"/>
                </a:lnTo>
                <a:lnTo>
                  <a:pt x="252" y="705"/>
                </a:lnTo>
                <a:lnTo>
                  <a:pt x="251" y="708"/>
                </a:lnTo>
                <a:lnTo>
                  <a:pt x="250" y="709"/>
                </a:lnTo>
                <a:lnTo>
                  <a:pt x="250" y="710"/>
                </a:lnTo>
                <a:lnTo>
                  <a:pt x="249" y="712"/>
                </a:lnTo>
                <a:lnTo>
                  <a:pt x="248" y="714"/>
                </a:lnTo>
                <a:lnTo>
                  <a:pt x="247" y="714"/>
                </a:lnTo>
                <a:lnTo>
                  <a:pt x="246" y="715"/>
                </a:lnTo>
                <a:lnTo>
                  <a:pt x="246" y="715"/>
                </a:lnTo>
                <a:lnTo>
                  <a:pt x="246" y="715"/>
                </a:lnTo>
                <a:lnTo>
                  <a:pt x="243" y="716"/>
                </a:lnTo>
                <a:lnTo>
                  <a:pt x="242" y="716"/>
                </a:lnTo>
                <a:lnTo>
                  <a:pt x="241" y="717"/>
                </a:lnTo>
                <a:lnTo>
                  <a:pt x="239" y="718"/>
                </a:lnTo>
                <a:lnTo>
                  <a:pt x="237" y="719"/>
                </a:lnTo>
                <a:lnTo>
                  <a:pt x="236" y="720"/>
                </a:lnTo>
                <a:lnTo>
                  <a:pt x="235" y="720"/>
                </a:lnTo>
                <a:lnTo>
                  <a:pt x="234" y="721"/>
                </a:lnTo>
                <a:lnTo>
                  <a:pt x="233" y="721"/>
                </a:lnTo>
                <a:lnTo>
                  <a:pt x="228" y="721"/>
                </a:lnTo>
                <a:lnTo>
                  <a:pt x="227" y="722"/>
                </a:lnTo>
                <a:lnTo>
                  <a:pt x="225" y="722"/>
                </a:lnTo>
                <a:lnTo>
                  <a:pt x="224" y="723"/>
                </a:lnTo>
                <a:lnTo>
                  <a:pt x="223" y="723"/>
                </a:lnTo>
                <a:lnTo>
                  <a:pt x="221" y="725"/>
                </a:lnTo>
                <a:lnTo>
                  <a:pt x="220" y="725"/>
                </a:lnTo>
                <a:lnTo>
                  <a:pt x="219" y="726"/>
                </a:lnTo>
                <a:lnTo>
                  <a:pt x="217" y="726"/>
                </a:lnTo>
                <a:lnTo>
                  <a:pt x="216" y="727"/>
                </a:lnTo>
                <a:lnTo>
                  <a:pt x="215" y="727"/>
                </a:lnTo>
                <a:lnTo>
                  <a:pt x="213" y="727"/>
                </a:lnTo>
                <a:lnTo>
                  <a:pt x="212" y="727"/>
                </a:lnTo>
                <a:lnTo>
                  <a:pt x="211" y="726"/>
                </a:lnTo>
                <a:lnTo>
                  <a:pt x="209" y="726"/>
                </a:lnTo>
                <a:lnTo>
                  <a:pt x="208" y="725"/>
                </a:lnTo>
                <a:lnTo>
                  <a:pt x="206" y="724"/>
                </a:lnTo>
                <a:lnTo>
                  <a:pt x="205" y="724"/>
                </a:lnTo>
                <a:lnTo>
                  <a:pt x="204" y="724"/>
                </a:lnTo>
                <a:lnTo>
                  <a:pt x="204" y="723"/>
                </a:lnTo>
                <a:lnTo>
                  <a:pt x="203" y="722"/>
                </a:lnTo>
                <a:lnTo>
                  <a:pt x="202" y="722"/>
                </a:lnTo>
                <a:lnTo>
                  <a:pt x="201" y="721"/>
                </a:lnTo>
                <a:lnTo>
                  <a:pt x="199" y="720"/>
                </a:lnTo>
                <a:lnTo>
                  <a:pt x="198" y="720"/>
                </a:lnTo>
                <a:lnTo>
                  <a:pt x="195" y="717"/>
                </a:lnTo>
                <a:lnTo>
                  <a:pt x="194" y="717"/>
                </a:lnTo>
                <a:lnTo>
                  <a:pt x="193" y="716"/>
                </a:lnTo>
                <a:lnTo>
                  <a:pt x="193" y="716"/>
                </a:lnTo>
                <a:lnTo>
                  <a:pt x="192" y="716"/>
                </a:lnTo>
                <a:lnTo>
                  <a:pt x="191" y="716"/>
                </a:lnTo>
                <a:lnTo>
                  <a:pt x="189" y="716"/>
                </a:lnTo>
                <a:lnTo>
                  <a:pt x="188" y="717"/>
                </a:lnTo>
                <a:lnTo>
                  <a:pt x="185" y="719"/>
                </a:lnTo>
                <a:lnTo>
                  <a:pt x="183" y="719"/>
                </a:lnTo>
                <a:lnTo>
                  <a:pt x="182" y="719"/>
                </a:lnTo>
                <a:lnTo>
                  <a:pt x="181" y="720"/>
                </a:lnTo>
                <a:lnTo>
                  <a:pt x="181" y="720"/>
                </a:lnTo>
                <a:lnTo>
                  <a:pt x="180" y="720"/>
                </a:lnTo>
                <a:lnTo>
                  <a:pt x="179" y="720"/>
                </a:lnTo>
                <a:lnTo>
                  <a:pt x="178" y="720"/>
                </a:lnTo>
                <a:lnTo>
                  <a:pt x="178" y="719"/>
                </a:lnTo>
                <a:lnTo>
                  <a:pt x="177" y="719"/>
                </a:lnTo>
                <a:lnTo>
                  <a:pt x="174" y="716"/>
                </a:lnTo>
                <a:lnTo>
                  <a:pt x="173" y="715"/>
                </a:lnTo>
                <a:lnTo>
                  <a:pt x="172" y="715"/>
                </a:lnTo>
                <a:lnTo>
                  <a:pt x="172" y="715"/>
                </a:lnTo>
                <a:lnTo>
                  <a:pt x="171" y="715"/>
                </a:lnTo>
                <a:lnTo>
                  <a:pt x="170" y="715"/>
                </a:lnTo>
                <a:lnTo>
                  <a:pt x="170" y="715"/>
                </a:lnTo>
                <a:lnTo>
                  <a:pt x="169" y="715"/>
                </a:lnTo>
                <a:lnTo>
                  <a:pt x="166" y="716"/>
                </a:lnTo>
                <a:lnTo>
                  <a:pt x="164" y="717"/>
                </a:lnTo>
                <a:lnTo>
                  <a:pt x="158" y="719"/>
                </a:lnTo>
                <a:lnTo>
                  <a:pt x="154" y="720"/>
                </a:lnTo>
                <a:lnTo>
                  <a:pt x="153" y="720"/>
                </a:lnTo>
                <a:lnTo>
                  <a:pt x="151" y="721"/>
                </a:lnTo>
                <a:lnTo>
                  <a:pt x="149" y="721"/>
                </a:lnTo>
                <a:lnTo>
                  <a:pt x="149" y="720"/>
                </a:lnTo>
                <a:lnTo>
                  <a:pt x="148" y="720"/>
                </a:lnTo>
                <a:lnTo>
                  <a:pt x="148" y="720"/>
                </a:lnTo>
                <a:lnTo>
                  <a:pt x="147" y="720"/>
                </a:lnTo>
                <a:lnTo>
                  <a:pt x="148" y="720"/>
                </a:lnTo>
                <a:lnTo>
                  <a:pt x="148" y="718"/>
                </a:lnTo>
                <a:lnTo>
                  <a:pt x="148" y="716"/>
                </a:lnTo>
                <a:lnTo>
                  <a:pt x="148" y="714"/>
                </a:lnTo>
                <a:lnTo>
                  <a:pt x="148" y="712"/>
                </a:lnTo>
                <a:lnTo>
                  <a:pt x="148" y="710"/>
                </a:lnTo>
                <a:lnTo>
                  <a:pt x="148" y="709"/>
                </a:lnTo>
                <a:lnTo>
                  <a:pt x="147" y="707"/>
                </a:lnTo>
                <a:lnTo>
                  <a:pt x="147" y="705"/>
                </a:lnTo>
                <a:lnTo>
                  <a:pt x="146" y="703"/>
                </a:lnTo>
                <a:lnTo>
                  <a:pt x="146" y="702"/>
                </a:lnTo>
                <a:lnTo>
                  <a:pt x="145" y="701"/>
                </a:lnTo>
                <a:lnTo>
                  <a:pt x="144" y="700"/>
                </a:lnTo>
                <a:lnTo>
                  <a:pt x="143" y="699"/>
                </a:lnTo>
                <a:lnTo>
                  <a:pt x="142" y="698"/>
                </a:lnTo>
                <a:lnTo>
                  <a:pt x="141" y="698"/>
                </a:lnTo>
                <a:lnTo>
                  <a:pt x="139" y="697"/>
                </a:lnTo>
                <a:lnTo>
                  <a:pt x="139" y="696"/>
                </a:lnTo>
                <a:lnTo>
                  <a:pt x="138" y="696"/>
                </a:lnTo>
                <a:lnTo>
                  <a:pt x="138" y="695"/>
                </a:lnTo>
                <a:lnTo>
                  <a:pt x="138" y="695"/>
                </a:lnTo>
                <a:lnTo>
                  <a:pt x="138" y="694"/>
                </a:lnTo>
                <a:lnTo>
                  <a:pt x="138" y="693"/>
                </a:lnTo>
                <a:lnTo>
                  <a:pt x="138" y="687"/>
                </a:lnTo>
                <a:lnTo>
                  <a:pt x="138" y="686"/>
                </a:lnTo>
                <a:lnTo>
                  <a:pt x="138" y="682"/>
                </a:lnTo>
                <a:lnTo>
                  <a:pt x="138" y="677"/>
                </a:lnTo>
                <a:lnTo>
                  <a:pt x="139" y="675"/>
                </a:lnTo>
                <a:lnTo>
                  <a:pt x="139" y="673"/>
                </a:lnTo>
                <a:lnTo>
                  <a:pt x="140" y="667"/>
                </a:lnTo>
                <a:lnTo>
                  <a:pt x="141" y="665"/>
                </a:lnTo>
                <a:lnTo>
                  <a:pt x="141" y="664"/>
                </a:lnTo>
                <a:lnTo>
                  <a:pt x="141" y="661"/>
                </a:lnTo>
                <a:lnTo>
                  <a:pt x="141" y="659"/>
                </a:lnTo>
                <a:lnTo>
                  <a:pt x="141" y="656"/>
                </a:lnTo>
                <a:lnTo>
                  <a:pt x="141" y="654"/>
                </a:lnTo>
                <a:lnTo>
                  <a:pt x="141" y="652"/>
                </a:lnTo>
                <a:lnTo>
                  <a:pt x="140" y="652"/>
                </a:lnTo>
                <a:lnTo>
                  <a:pt x="140" y="651"/>
                </a:lnTo>
                <a:lnTo>
                  <a:pt x="139" y="650"/>
                </a:lnTo>
                <a:lnTo>
                  <a:pt x="139" y="650"/>
                </a:lnTo>
                <a:lnTo>
                  <a:pt x="138" y="649"/>
                </a:lnTo>
                <a:lnTo>
                  <a:pt x="137" y="648"/>
                </a:lnTo>
                <a:lnTo>
                  <a:pt x="135" y="648"/>
                </a:lnTo>
                <a:lnTo>
                  <a:pt x="134" y="647"/>
                </a:lnTo>
                <a:lnTo>
                  <a:pt x="132" y="647"/>
                </a:lnTo>
                <a:lnTo>
                  <a:pt x="131" y="646"/>
                </a:lnTo>
                <a:lnTo>
                  <a:pt x="129" y="646"/>
                </a:lnTo>
                <a:lnTo>
                  <a:pt x="126" y="646"/>
                </a:lnTo>
                <a:lnTo>
                  <a:pt x="125" y="646"/>
                </a:lnTo>
                <a:lnTo>
                  <a:pt x="124" y="646"/>
                </a:lnTo>
                <a:lnTo>
                  <a:pt x="124" y="646"/>
                </a:lnTo>
                <a:lnTo>
                  <a:pt x="123" y="646"/>
                </a:lnTo>
                <a:lnTo>
                  <a:pt x="123" y="645"/>
                </a:lnTo>
                <a:lnTo>
                  <a:pt x="122" y="645"/>
                </a:lnTo>
                <a:lnTo>
                  <a:pt x="122" y="645"/>
                </a:lnTo>
                <a:lnTo>
                  <a:pt x="122" y="644"/>
                </a:lnTo>
                <a:lnTo>
                  <a:pt x="122" y="644"/>
                </a:lnTo>
                <a:lnTo>
                  <a:pt x="123" y="643"/>
                </a:lnTo>
                <a:lnTo>
                  <a:pt x="123" y="642"/>
                </a:lnTo>
                <a:lnTo>
                  <a:pt x="123" y="641"/>
                </a:lnTo>
                <a:lnTo>
                  <a:pt x="122" y="640"/>
                </a:lnTo>
                <a:lnTo>
                  <a:pt x="122" y="640"/>
                </a:lnTo>
                <a:lnTo>
                  <a:pt x="121" y="639"/>
                </a:lnTo>
                <a:lnTo>
                  <a:pt x="120" y="638"/>
                </a:lnTo>
                <a:lnTo>
                  <a:pt x="118" y="637"/>
                </a:lnTo>
                <a:lnTo>
                  <a:pt x="117" y="636"/>
                </a:lnTo>
                <a:lnTo>
                  <a:pt x="116" y="636"/>
                </a:lnTo>
                <a:lnTo>
                  <a:pt x="116" y="635"/>
                </a:lnTo>
                <a:lnTo>
                  <a:pt x="116" y="635"/>
                </a:lnTo>
                <a:lnTo>
                  <a:pt x="116" y="635"/>
                </a:lnTo>
                <a:lnTo>
                  <a:pt x="116" y="635"/>
                </a:lnTo>
                <a:lnTo>
                  <a:pt x="117" y="635"/>
                </a:lnTo>
                <a:lnTo>
                  <a:pt x="118" y="634"/>
                </a:lnTo>
                <a:lnTo>
                  <a:pt x="120" y="634"/>
                </a:lnTo>
                <a:lnTo>
                  <a:pt x="121" y="634"/>
                </a:lnTo>
                <a:lnTo>
                  <a:pt x="122" y="634"/>
                </a:lnTo>
                <a:lnTo>
                  <a:pt x="123" y="633"/>
                </a:lnTo>
                <a:lnTo>
                  <a:pt x="124" y="633"/>
                </a:lnTo>
                <a:lnTo>
                  <a:pt x="124" y="632"/>
                </a:lnTo>
                <a:lnTo>
                  <a:pt x="124" y="632"/>
                </a:lnTo>
                <a:lnTo>
                  <a:pt x="125" y="631"/>
                </a:lnTo>
                <a:lnTo>
                  <a:pt x="125" y="631"/>
                </a:lnTo>
                <a:lnTo>
                  <a:pt x="124" y="630"/>
                </a:lnTo>
                <a:lnTo>
                  <a:pt x="124" y="629"/>
                </a:lnTo>
                <a:lnTo>
                  <a:pt x="123" y="628"/>
                </a:lnTo>
                <a:lnTo>
                  <a:pt x="123" y="627"/>
                </a:lnTo>
                <a:lnTo>
                  <a:pt x="122" y="626"/>
                </a:lnTo>
                <a:lnTo>
                  <a:pt x="120" y="624"/>
                </a:lnTo>
                <a:lnTo>
                  <a:pt x="120" y="623"/>
                </a:lnTo>
                <a:lnTo>
                  <a:pt x="119" y="622"/>
                </a:lnTo>
                <a:lnTo>
                  <a:pt x="119" y="622"/>
                </a:lnTo>
                <a:lnTo>
                  <a:pt x="119" y="621"/>
                </a:lnTo>
                <a:lnTo>
                  <a:pt x="119" y="620"/>
                </a:lnTo>
                <a:lnTo>
                  <a:pt x="119" y="619"/>
                </a:lnTo>
                <a:lnTo>
                  <a:pt x="119" y="619"/>
                </a:lnTo>
                <a:lnTo>
                  <a:pt x="119" y="618"/>
                </a:lnTo>
                <a:lnTo>
                  <a:pt x="119" y="618"/>
                </a:lnTo>
                <a:lnTo>
                  <a:pt x="120" y="618"/>
                </a:lnTo>
                <a:lnTo>
                  <a:pt x="125" y="615"/>
                </a:lnTo>
                <a:lnTo>
                  <a:pt x="127" y="614"/>
                </a:lnTo>
                <a:lnTo>
                  <a:pt x="127" y="614"/>
                </a:lnTo>
                <a:lnTo>
                  <a:pt x="128" y="613"/>
                </a:lnTo>
                <a:lnTo>
                  <a:pt x="128" y="613"/>
                </a:lnTo>
                <a:lnTo>
                  <a:pt x="129" y="612"/>
                </a:lnTo>
                <a:lnTo>
                  <a:pt x="128" y="612"/>
                </a:lnTo>
                <a:lnTo>
                  <a:pt x="128" y="611"/>
                </a:lnTo>
                <a:lnTo>
                  <a:pt x="128" y="611"/>
                </a:lnTo>
                <a:lnTo>
                  <a:pt x="127" y="610"/>
                </a:lnTo>
                <a:lnTo>
                  <a:pt x="127" y="610"/>
                </a:lnTo>
                <a:lnTo>
                  <a:pt x="126" y="609"/>
                </a:lnTo>
                <a:lnTo>
                  <a:pt x="125" y="609"/>
                </a:lnTo>
                <a:lnTo>
                  <a:pt x="123" y="609"/>
                </a:lnTo>
                <a:lnTo>
                  <a:pt x="122" y="609"/>
                </a:lnTo>
                <a:lnTo>
                  <a:pt x="120" y="609"/>
                </a:lnTo>
                <a:lnTo>
                  <a:pt x="118" y="609"/>
                </a:lnTo>
                <a:lnTo>
                  <a:pt x="116" y="609"/>
                </a:lnTo>
                <a:lnTo>
                  <a:pt x="115" y="609"/>
                </a:lnTo>
                <a:lnTo>
                  <a:pt x="114" y="609"/>
                </a:lnTo>
                <a:lnTo>
                  <a:pt x="113" y="609"/>
                </a:lnTo>
                <a:lnTo>
                  <a:pt x="113" y="609"/>
                </a:lnTo>
                <a:lnTo>
                  <a:pt x="112" y="608"/>
                </a:lnTo>
                <a:lnTo>
                  <a:pt x="112" y="608"/>
                </a:lnTo>
                <a:lnTo>
                  <a:pt x="111" y="607"/>
                </a:lnTo>
                <a:lnTo>
                  <a:pt x="111" y="606"/>
                </a:lnTo>
                <a:lnTo>
                  <a:pt x="111" y="605"/>
                </a:lnTo>
                <a:lnTo>
                  <a:pt x="111" y="604"/>
                </a:lnTo>
                <a:lnTo>
                  <a:pt x="111" y="603"/>
                </a:lnTo>
                <a:lnTo>
                  <a:pt x="111" y="601"/>
                </a:lnTo>
                <a:lnTo>
                  <a:pt x="112" y="600"/>
                </a:lnTo>
                <a:lnTo>
                  <a:pt x="112" y="599"/>
                </a:lnTo>
                <a:lnTo>
                  <a:pt x="113" y="598"/>
                </a:lnTo>
                <a:lnTo>
                  <a:pt x="114" y="596"/>
                </a:lnTo>
                <a:lnTo>
                  <a:pt x="118" y="591"/>
                </a:lnTo>
                <a:lnTo>
                  <a:pt x="119" y="589"/>
                </a:lnTo>
                <a:lnTo>
                  <a:pt x="120" y="588"/>
                </a:lnTo>
                <a:lnTo>
                  <a:pt x="122" y="587"/>
                </a:lnTo>
                <a:lnTo>
                  <a:pt x="123" y="586"/>
                </a:lnTo>
                <a:lnTo>
                  <a:pt x="124" y="584"/>
                </a:lnTo>
                <a:lnTo>
                  <a:pt x="125" y="584"/>
                </a:lnTo>
                <a:lnTo>
                  <a:pt x="127" y="582"/>
                </a:lnTo>
                <a:lnTo>
                  <a:pt x="128" y="581"/>
                </a:lnTo>
                <a:lnTo>
                  <a:pt x="130" y="581"/>
                </a:lnTo>
                <a:lnTo>
                  <a:pt x="132" y="580"/>
                </a:lnTo>
                <a:lnTo>
                  <a:pt x="133" y="579"/>
                </a:lnTo>
                <a:lnTo>
                  <a:pt x="134" y="579"/>
                </a:lnTo>
                <a:lnTo>
                  <a:pt x="135" y="578"/>
                </a:lnTo>
                <a:lnTo>
                  <a:pt x="137" y="578"/>
                </a:lnTo>
                <a:lnTo>
                  <a:pt x="138" y="578"/>
                </a:lnTo>
                <a:lnTo>
                  <a:pt x="139" y="578"/>
                </a:lnTo>
                <a:lnTo>
                  <a:pt x="139" y="579"/>
                </a:lnTo>
                <a:lnTo>
                  <a:pt x="140" y="579"/>
                </a:lnTo>
                <a:lnTo>
                  <a:pt x="144" y="581"/>
                </a:lnTo>
                <a:lnTo>
                  <a:pt x="145" y="582"/>
                </a:lnTo>
                <a:lnTo>
                  <a:pt x="146" y="582"/>
                </a:lnTo>
                <a:lnTo>
                  <a:pt x="147" y="582"/>
                </a:lnTo>
                <a:lnTo>
                  <a:pt x="147" y="582"/>
                </a:lnTo>
                <a:lnTo>
                  <a:pt x="148" y="582"/>
                </a:lnTo>
                <a:lnTo>
                  <a:pt x="149" y="582"/>
                </a:lnTo>
                <a:lnTo>
                  <a:pt x="150" y="582"/>
                </a:lnTo>
                <a:lnTo>
                  <a:pt x="150" y="581"/>
                </a:lnTo>
                <a:lnTo>
                  <a:pt x="151" y="581"/>
                </a:lnTo>
                <a:lnTo>
                  <a:pt x="152" y="580"/>
                </a:lnTo>
                <a:lnTo>
                  <a:pt x="153" y="579"/>
                </a:lnTo>
                <a:lnTo>
                  <a:pt x="155" y="575"/>
                </a:lnTo>
                <a:lnTo>
                  <a:pt x="156" y="574"/>
                </a:lnTo>
                <a:lnTo>
                  <a:pt x="158" y="573"/>
                </a:lnTo>
                <a:lnTo>
                  <a:pt x="159" y="571"/>
                </a:lnTo>
                <a:lnTo>
                  <a:pt x="163" y="568"/>
                </a:lnTo>
                <a:lnTo>
                  <a:pt x="165" y="566"/>
                </a:lnTo>
                <a:lnTo>
                  <a:pt x="166" y="566"/>
                </a:lnTo>
                <a:lnTo>
                  <a:pt x="166" y="565"/>
                </a:lnTo>
                <a:lnTo>
                  <a:pt x="167" y="564"/>
                </a:lnTo>
                <a:lnTo>
                  <a:pt x="167" y="563"/>
                </a:lnTo>
                <a:lnTo>
                  <a:pt x="167" y="563"/>
                </a:lnTo>
                <a:lnTo>
                  <a:pt x="167" y="562"/>
                </a:lnTo>
                <a:lnTo>
                  <a:pt x="167" y="561"/>
                </a:lnTo>
                <a:lnTo>
                  <a:pt x="167" y="560"/>
                </a:lnTo>
                <a:lnTo>
                  <a:pt x="166" y="559"/>
                </a:lnTo>
                <a:lnTo>
                  <a:pt x="165" y="558"/>
                </a:lnTo>
                <a:lnTo>
                  <a:pt x="164" y="558"/>
                </a:lnTo>
                <a:lnTo>
                  <a:pt x="162" y="557"/>
                </a:lnTo>
                <a:lnTo>
                  <a:pt x="162" y="556"/>
                </a:lnTo>
                <a:lnTo>
                  <a:pt x="161" y="556"/>
                </a:lnTo>
                <a:lnTo>
                  <a:pt x="161" y="555"/>
                </a:lnTo>
                <a:lnTo>
                  <a:pt x="161" y="554"/>
                </a:lnTo>
                <a:lnTo>
                  <a:pt x="161" y="553"/>
                </a:lnTo>
                <a:lnTo>
                  <a:pt x="162" y="551"/>
                </a:lnTo>
                <a:lnTo>
                  <a:pt x="162" y="549"/>
                </a:lnTo>
                <a:lnTo>
                  <a:pt x="162" y="548"/>
                </a:lnTo>
                <a:lnTo>
                  <a:pt x="163" y="546"/>
                </a:lnTo>
                <a:lnTo>
                  <a:pt x="163" y="545"/>
                </a:lnTo>
                <a:lnTo>
                  <a:pt x="163" y="543"/>
                </a:lnTo>
                <a:lnTo>
                  <a:pt x="163" y="539"/>
                </a:lnTo>
                <a:lnTo>
                  <a:pt x="163" y="537"/>
                </a:lnTo>
                <a:lnTo>
                  <a:pt x="163" y="536"/>
                </a:lnTo>
                <a:lnTo>
                  <a:pt x="163" y="535"/>
                </a:lnTo>
                <a:lnTo>
                  <a:pt x="163" y="534"/>
                </a:lnTo>
                <a:lnTo>
                  <a:pt x="164" y="533"/>
                </a:lnTo>
                <a:lnTo>
                  <a:pt x="165" y="529"/>
                </a:lnTo>
                <a:lnTo>
                  <a:pt x="166" y="527"/>
                </a:lnTo>
                <a:lnTo>
                  <a:pt x="166" y="525"/>
                </a:lnTo>
                <a:lnTo>
                  <a:pt x="166" y="524"/>
                </a:lnTo>
                <a:lnTo>
                  <a:pt x="167" y="522"/>
                </a:lnTo>
                <a:lnTo>
                  <a:pt x="167" y="521"/>
                </a:lnTo>
                <a:lnTo>
                  <a:pt x="167" y="519"/>
                </a:lnTo>
                <a:lnTo>
                  <a:pt x="166" y="516"/>
                </a:lnTo>
                <a:lnTo>
                  <a:pt x="166" y="513"/>
                </a:lnTo>
                <a:lnTo>
                  <a:pt x="166" y="512"/>
                </a:lnTo>
                <a:lnTo>
                  <a:pt x="167" y="506"/>
                </a:lnTo>
                <a:lnTo>
                  <a:pt x="167" y="504"/>
                </a:lnTo>
                <a:lnTo>
                  <a:pt x="168" y="502"/>
                </a:lnTo>
                <a:lnTo>
                  <a:pt x="169" y="498"/>
                </a:lnTo>
                <a:lnTo>
                  <a:pt x="170" y="495"/>
                </a:lnTo>
                <a:lnTo>
                  <a:pt x="171" y="493"/>
                </a:lnTo>
                <a:lnTo>
                  <a:pt x="171" y="492"/>
                </a:lnTo>
                <a:lnTo>
                  <a:pt x="172" y="491"/>
                </a:lnTo>
                <a:lnTo>
                  <a:pt x="173" y="490"/>
                </a:lnTo>
                <a:lnTo>
                  <a:pt x="173" y="490"/>
                </a:lnTo>
                <a:lnTo>
                  <a:pt x="176" y="488"/>
                </a:lnTo>
                <a:lnTo>
                  <a:pt x="177" y="487"/>
                </a:lnTo>
                <a:lnTo>
                  <a:pt x="177" y="486"/>
                </a:lnTo>
                <a:lnTo>
                  <a:pt x="177" y="485"/>
                </a:lnTo>
                <a:lnTo>
                  <a:pt x="178" y="484"/>
                </a:lnTo>
                <a:lnTo>
                  <a:pt x="178" y="483"/>
                </a:lnTo>
                <a:lnTo>
                  <a:pt x="178" y="482"/>
                </a:lnTo>
                <a:lnTo>
                  <a:pt x="178" y="480"/>
                </a:lnTo>
                <a:lnTo>
                  <a:pt x="178" y="475"/>
                </a:lnTo>
                <a:lnTo>
                  <a:pt x="177" y="473"/>
                </a:lnTo>
                <a:lnTo>
                  <a:pt x="177" y="467"/>
                </a:lnTo>
                <a:lnTo>
                  <a:pt x="176" y="462"/>
                </a:lnTo>
                <a:lnTo>
                  <a:pt x="176" y="460"/>
                </a:lnTo>
                <a:lnTo>
                  <a:pt x="176" y="453"/>
                </a:lnTo>
                <a:lnTo>
                  <a:pt x="176" y="452"/>
                </a:lnTo>
                <a:lnTo>
                  <a:pt x="176" y="451"/>
                </a:lnTo>
                <a:lnTo>
                  <a:pt x="175" y="451"/>
                </a:lnTo>
                <a:lnTo>
                  <a:pt x="175" y="450"/>
                </a:lnTo>
                <a:lnTo>
                  <a:pt x="174" y="450"/>
                </a:lnTo>
                <a:lnTo>
                  <a:pt x="173" y="449"/>
                </a:lnTo>
                <a:lnTo>
                  <a:pt x="164" y="444"/>
                </a:lnTo>
                <a:lnTo>
                  <a:pt x="161" y="443"/>
                </a:lnTo>
                <a:lnTo>
                  <a:pt x="159" y="442"/>
                </a:lnTo>
                <a:lnTo>
                  <a:pt x="156" y="441"/>
                </a:lnTo>
                <a:lnTo>
                  <a:pt x="152" y="440"/>
                </a:lnTo>
                <a:lnTo>
                  <a:pt x="148" y="439"/>
                </a:lnTo>
                <a:lnTo>
                  <a:pt x="147" y="439"/>
                </a:lnTo>
                <a:lnTo>
                  <a:pt x="147" y="438"/>
                </a:lnTo>
                <a:lnTo>
                  <a:pt x="146" y="438"/>
                </a:lnTo>
                <a:lnTo>
                  <a:pt x="146" y="438"/>
                </a:lnTo>
                <a:lnTo>
                  <a:pt x="146" y="437"/>
                </a:lnTo>
                <a:lnTo>
                  <a:pt x="145" y="437"/>
                </a:lnTo>
                <a:lnTo>
                  <a:pt x="145" y="436"/>
                </a:lnTo>
                <a:lnTo>
                  <a:pt x="144" y="432"/>
                </a:lnTo>
                <a:lnTo>
                  <a:pt x="144" y="431"/>
                </a:lnTo>
                <a:lnTo>
                  <a:pt x="144" y="430"/>
                </a:lnTo>
                <a:lnTo>
                  <a:pt x="144" y="429"/>
                </a:lnTo>
                <a:lnTo>
                  <a:pt x="143" y="429"/>
                </a:lnTo>
                <a:lnTo>
                  <a:pt x="143" y="428"/>
                </a:lnTo>
                <a:lnTo>
                  <a:pt x="142" y="427"/>
                </a:lnTo>
                <a:lnTo>
                  <a:pt x="141" y="427"/>
                </a:lnTo>
                <a:lnTo>
                  <a:pt x="140" y="426"/>
                </a:lnTo>
                <a:lnTo>
                  <a:pt x="139" y="425"/>
                </a:lnTo>
                <a:lnTo>
                  <a:pt x="137" y="425"/>
                </a:lnTo>
                <a:lnTo>
                  <a:pt x="136" y="424"/>
                </a:lnTo>
                <a:lnTo>
                  <a:pt x="135" y="424"/>
                </a:lnTo>
                <a:lnTo>
                  <a:pt x="130" y="423"/>
                </a:lnTo>
                <a:lnTo>
                  <a:pt x="129" y="423"/>
                </a:lnTo>
                <a:lnTo>
                  <a:pt x="127" y="422"/>
                </a:lnTo>
                <a:lnTo>
                  <a:pt x="126" y="422"/>
                </a:lnTo>
                <a:lnTo>
                  <a:pt x="125" y="421"/>
                </a:lnTo>
                <a:lnTo>
                  <a:pt x="121" y="417"/>
                </a:lnTo>
                <a:lnTo>
                  <a:pt x="118" y="414"/>
                </a:lnTo>
                <a:lnTo>
                  <a:pt x="117" y="413"/>
                </a:lnTo>
                <a:lnTo>
                  <a:pt x="115" y="411"/>
                </a:lnTo>
                <a:lnTo>
                  <a:pt x="111" y="407"/>
                </a:lnTo>
                <a:lnTo>
                  <a:pt x="110" y="405"/>
                </a:lnTo>
                <a:lnTo>
                  <a:pt x="109" y="404"/>
                </a:lnTo>
                <a:lnTo>
                  <a:pt x="108" y="404"/>
                </a:lnTo>
                <a:lnTo>
                  <a:pt x="107" y="403"/>
                </a:lnTo>
                <a:lnTo>
                  <a:pt x="106" y="402"/>
                </a:lnTo>
                <a:lnTo>
                  <a:pt x="105" y="402"/>
                </a:lnTo>
                <a:lnTo>
                  <a:pt x="103" y="402"/>
                </a:lnTo>
                <a:lnTo>
                  <a:pt x="102" y="401"/>
                </a:lnTo>
                <a:lnTo>
                  <a:pt x="100" y="401"/>
                </a:lnTo>
                <a:lnTo>
                  <a:pt x="99" y="402"/>
                </a:lnTo>
                <a:lnTo>
                  <a:pt x="97" y="402"/>
                </a:lnTo>
                <a:lnTo>
                  <a:pt x="92" y="403"/>
                </a:lnTo>
                <a:lnTo>
                  <a:pt x="91" y="403"/>
                </a:lnTo>
                <a:lnTo>
                  <a:pt x="89" y="404"/>
                </a:lnTo>
                <a:lnTo>
                  <a:pt x="87" y="404"/>
                </a:lnTo>
                <a:lnTo>
                  <a:pt x="86" y="404"/>
                </a:lnTo>
                <a:lnTo>
                  <a:pt x="84" y="404"/>
                </a:lnTo>
                <a:lnTo>
                  <a:pt x="82" y="404"/>
                </a:lnTo>
                <a:lnTo>
                  <a:pt x="80" y="404"/>
                </a:lnTo>
                <a:lnTo>
                  <a:pt x="78" y="404"/>
                </a:lnTo>
                <a:lnTo>
                  <a:pt x="76" y="403"/>
                </a:lnTo>
                <a:lnTo>
                  <a:pt x="75" y="403"/>
                </a:lnTo>
                <a:lnTo>
                  <a:pt x="73" y="402"/>
                </a:lnTo>
                <a:lnTo>
                  <a:pt x="72" y="402"/>
                </a:lnTo>
                <a:lnTo>
                  <a:pt x="70" y="401"/>
                </a:lnTo>
                <a:lnTo>
                  <a:pt x="69" y="400"/>
                </a:lnTo>
                <a:lnTo>
                  <a:pt x="67" y="399"/>
                </a:lnTo>
                <a:lnTo>
                  <a:pt x="62" y="395"/>
                </a:lnTo>
                <a:lnTo>
                  <a:pt x="60" y="394"/>
                </a:lnTo>
                <a:lnTo>
                  <a:pt x="57" y="392"/>
                </a:lnTo>
                <a:lnTo>
                  <a:pt x="52" y="390"/>
                </a:lnTo>
                <a:lnTo>
                  <a:pt x="51" y="389"/>
                </a:lnTo>
                <a:lnTo>
                  <a:pt x="50" y="388"/>
                </a:lnTo>
                <a:lnTo>
                  <a:pt x="49" y="387"/>
                </a:lnTo>
                <a:lnTo>
                  <a:pt x="47" y="386"/>
                </a:lnTo>
                <a:lnTo>
                  <a:pt x="47" y="385"/>
                </a:lnTo>
                <a:lnTo>
                  <a:pt x="47" y="385"/>
                </a:lnTo>
                <a:lnTo>
                  <a:pt x="46" y="384"/>
                </a:lnTo>
                <a:lnTo>
                  <a:pt x="46" y="384"/>
                </a:lnTo>
                <a:lnTo>
                  <a:pt x="46" y="384"/>
                </a:lnTo>
                <a:lnTo>
                  <a:pt x="46" y="383"/>
                </a:lnTo>
                <a:lnTo>
                  <a:pt x="46" y="383"/>
                </a:lnTo>
                <a:lnTo>
                  <a:pt x="46" y="382"/>
                </a:lnTo>
                <a:lnTo>
                  <a:pt x="47" y="382"/>
                </a:lnTo>
                <a:lnTo>
                  <a:pt x="47" y="381"/>
                </a:lnTo>
                <a:lnTo>
                  <a:pt x="48" y="381"/>
                </a:lnTo>
                <a:lnTo>
                  <a:pt x="49" y="380"/>
                </a:lnTo>
                <a:lnTo>
                  <a:pt x="52" y="379"/>
                </a:lnTo>
                <a:lnTo>
                  <a:pt x="52" y="379"/>
                </a:lnTo>
                <a:lnTo>
                  <a:pt x="52" y="378"/>
                </a:lnTo>
                <a:lnTo>
                  <a:pt x="52" y="378"/>
                </a:lnTo>
                <a:lnTo>
                  <a:pt x="52" y="378"/>
                </a:lnTo>
                <a:lnTo>
                  <a:pt x="52" y="377"/>
                </a:lnTo>
                <a:lnTo>
                  <a:pt x="51" y="377"/>
                </a:lnTo>
                <a:lnTo>
                  <a:pt x="50" y="376"/>
                </a:lnTo>
                <a:lnTo>
                  <a:pt x="48" y="375"/>
                </a:lnTo>
                <a:lnTo>
                  <a:pt x="47" y="375"/>
                </a:lnTo>
                <a:lnTo>
                  <a:pt x="46" y="375"/>
                </a:lnTo>
                <a:lnTo>
                  <a:pt x="45" y="374"/>
                </a:lnTo>
                <a:lnTo>
                  <a:pt x="44" y="374"/>
                </a:lnTo>
                <a:lnTo>
                  <a:pt x="42" y="374"/>
                </a:lnTo>
                <a:lnTo>
                  <a:pt x="38" y="375"/>
                </a:lnTo>
                <a:lnTo>
                  <a:pt x="37" y="375"/>
                </a:lnTo>
                <a:lnTo>
                  <a:pt x="36" y="375"/>
                </a:lnTo>
                <a:lnTo>
                  <a:pt x="34" y="375"/>
                </a:lnTo>
                <a:lnTo>
                  <a:pt x="31" y="374"/>
                </a:lnTo>
                <a:lnTo>
                  <a:pt x="28" y="374"/>
                </a:lnTo>
                <a:lnTo>
                  <a:pt x="27" y="374"/>
                </a:lnTo>
                <a:lnTo>
                  <a:pt x="25" y="374"/>
                </a:lnTo>
                <a:lnTo>
                  <a:pt x="22" y="374"/>
                </a:lnTo>
                <a:lnTo>
                  <a:pt x="21" y="374"/>
                </a:lnTo>
                <a:lnTo>
                  <a:pt x="20" y="374"/>
                </a:lnTo>
                <a:lnTo>
                  <a:pt x="18" y="375"/>
                </a:lnTo>
                <a:lnTo>
                  <a:pt x="15" y="376"/>
                </a:lnTo>
                <a:lnTo>
                  <a:pt x="13" y="377"/>
                </a:lnTo>
                <a:lnTo>
                  <a:pt x="12" y="377"/>
                </a:lnTo>
                <a:lnTo>
                  <a:pt x="11" y="377"/>
                </a:lnTo>
                <a:lnTo>
                  <a:pt x="10" y="378"/>
                </a:lnTo>
                <a:lnTo>
                  <a:pt x="9" y="377"/>
                </a:lnTo>
                <a:lnTo>
                  <a:pt x="8" y="377"/>
                </a:lnTo>
                <a:lnTo>
                  <a:pt x="4" y="376"/>
                </a:lnTo>
                <a:lnTo>
                  <a:pt x="3" y="376"/>
                </a:lnTo>
                <a:lnTo>
                  <a:pt x="2" y="376"/>
                </a:lnTo>
                <a:lnTo>
                  <a:pt x="2" y="375"/>
                </a:lnTo>
                <a:lnTo>
                  <a:pt x="1" y="375"/>
                </a:lnTo>
                <a:lnTo>
                  <a:pt x="1" y="375"/>
                </a:lnTo>
                <a:lnTo>
                  <a:pt x="0" y="374"/>
                </a:lnTo>
                <a:lnTo>
                  <a:pt x="0" y="373"/>
                </a:lnTo>
                <a:lnTo>
                  <a:pt x="0" y="373"/>
                </a:lnTo>
                <a:lnTo>
                  <a:pt x="0" y="372"/>
                </a:lnTo>
                <a:lnTo>
                  <a:pt x="0" y="371"/>
                </a:lnTo>
                <a:lnTo>
                  <a:pt x="1" y="370"/>
                </a:lnTo>
                <a:lnTo>
                  <a:pt x="1" y="369"/>
                </a:lnTo>
                <a:lnTo>
                  <a:pt x="2" y="368"/>
                </a:lnTo>
                <a:lnTo>
                  <a:pt x="3" y="364"/>
                </a:lnTo>
                <a:lnTo>
                  <a:pt x="4" y="363"/>
                </a:lnTo>
                <a:lnTo>
                  <a:pt x="6" y="361"/>
                </a:lnTo>
                <a:lnTo>
                  <a:pt x="8" y="358"/>
                </a:lnTo>
                <a:lnTo>
                  <a:pt x="8" y="357"/>
                </a:lnTo>
                <a:lnTo>
                  <a:pt x="9" y="356"/>
                </a:lnTo>
                <a:lnTo>
                  <a:pt x="9" y="355"/>
                </a:lnTo>
                <a:lnTo>
                  <a:pt x="9" y="355"/>
                </a:lnTo>
                <a:lnTo>
                  <a:pt x="9" y="354"/>
                </a:lnTo>
                <a:lnTo>
                  <a:pt x="9" y="352"/>
                </a:lnTo>
                <a:lnTo>
                  <a:pt x="9" y="351"/>
                </a:lnTo>
                <a:lnTo>
                  <a:pt x="8" y="350"/>
                </a:lnTo>
                <a:lnTo>
                  <a:pt x="8" y="349"/>
                </a:lnTo>
                <a:lnTo>
                  <a:pt x="7" y="347"/>
                </a:lnTo>
                <a:lnTo>
                  <a:pt x="6" y="345"/>
                </a:lnTo>
                <a:lnTo>
                  <a:pt x="5" y="344"/>
                </a:lnTo>
                <a:lnTo>
                  <a:pt x="3" y="342"/>
                </a:lnTo>
                <a:lnTo>
                  <a:pt x="3" y="341"/>
                </a:lnTo>
                <a:lnTo>
                  <a:pt x="3" y="340"/>
                </a:lnTo>
                <a:lnTo>
                  <a:pt x="2" y="340"/>
                </a:lnTo>
                <a:lnTo>
                  <a:pt x="3" y="339"/>
                </a:lnTo>
                <a:lnTo>
                  <a:pt x="3" y="338"/>
                </a:lnTo>
                <a:lnTo>
                  <a:pt x="4" y="337"/>
                </a:lnTo>
                <a:lnTo>
                  <a:pt x="4" y="336"/>
                </a:lnTo>
                <a:lnTo>
                  <a:pt x="6" y="335"/>
                </a:lnTo>
                <a:lnTo>
                  <a:pt x="8" y="333"/>
                </a:lnTo>
                <a:lnTo>
                  <a:pt x="9" y="332"/>
                </a:lnTo>
                <a:lnTo>
                  <a:pt x="11" y="331"/>
                </a:lnTo>
                <a:lnTo>
                  <a:pt x="12" y="330"/>
                </a:lnTo>
                <a:lnTo>
                  <a:pt x="13" y="330"/>
                </a:lnTo>
                <a:lnTo>
                  <a:pt x="14" y="330"/>
                </a:lnTo>
                <a:lnTo>
                  <a:pt x="15" y="329"/>
                </a:lnTo>
                <a:lnTo>
                  <a:pt x="17" y="329"/>
                </a:lnTo>
                <a:lnTo>
                  <a:pt x="20" y="329"/>
                </a:lnTo>
                <a:lnTo>
                  <a:pt x="21" y="329"/>
                </a:lnTo>
                <a:lnTo>
                  <a:pt x="22" y="328"/>
                </a:lnTo>
                <a:lnTo>
                  <a:pt x="23" y="328"/>
                </a:lnTo>
                <a:lnTo>
                  <a:pt x="24" y="328"/>
                </a:lnTo>
                <a:lnTo>
                  <a:pt x="24" y="327"/>
                </a:lnTo>
                <a:lnTo>
                  <a:pt x="25" y="327"/>
                </a:lnTo>
                <a:lnTo>
                  <a:pt x="25" y="326"/>
                </a:lnTo>
                <a:lnTo>
                  <a:pt x="27" y="324"/>
                </a:lnTo>
                <a:lnTo>
                  <a:pt x="28" y="323"/>
                </a:lnTo>
                <a:lnTo>
                  <a:pt x="28" y="322"/>
                </a:lnTo>
                <a:lnTo>
                  <a:pt x="30" y="318"/>
                </a:lnTo>
                <a:lnTo>
                  <a:pt x="30" y="317"/>
                </a:lnTo>
                <a:lnTo>
                  <a:pt x="31" y="317"/>
                </a:lnTo>
                <a:lnTo>
                  <a:pt x="31" y="316"/>
                </a:lnTo>
                <a:lnTo>
                  <a:pt x="32" y="316"/>
                </a:lnTo>
                <a:lnTo>
                  <a:pt x="34" y="315"/>
                </a:lnTo>
                <a:lnTo>
                  <a:pt x="35" y="314"/>
                </a:lnTo>
                <a:lnTo>
                  <a:pt x="35" y="314"/>
                </a:lnTo>
                <a:lnTo>
                  <a:pt x="36" y="313"/>
                </a:lnTo>
                <a:lnTo>
                  <a:pt x="36" y="313"/>
                </a:lnTo>
                <a:lnTo>
                  <a:pt x="36" y="313"/>
                </a:lnTo>
                <a:lnTo>
                  <a:pt x="36" y="312"/>
                </a:lnTo>
                <a:lnTo>
                  <a:pt x="37" y="310"/>
                </a:lnTo>
                <a:lnTo>
                  <a:pt x="37" y="309"/>
                </a:lnTo>
                <a:lnTo>
                  <a:pt x="37" y="307"/>
                </a:lnTo>
                <a:lnTo>
                  <a:pt x="37" y="306"/>
                </a:lnTo>
                <a:lnTo>
                  <a:pt x="37" y="305"/>
                </a:lnTo>
                <a:lnTo>
                  <a:pt x="38" y="303"/>
                </a:lnTo>
                <a:lnTo>
                  <a:pt x="38" y="302"/>
                </a:lnTo>
                <a:lnTo>
                  <a:pt x="38" y="300"/>
                </a:lnTo>
                <a:lnTo>
                  <a:pt x="39" y="297"/>
                </a:lnTo>
                <a:lnTo>
                  <a:pt x="39" y="296"/>
                </a:lnTo>
                <a:lnTo>
                  <a:pt x="39" y="294"/>
                </a:lnTo>
                <a:lnTo>
                  <a:pt x="40" y="293"/>
                </a:lnTo>
                <a:lnTo>
                  <a:pt x="40" y="293"/>
                </a:lnTo>
                <a:lnTo>
                  <a:pt x="41" y="292"/>
                </a:lnTo>
                <a:lnTo>
                  <a:pt x="42" y="291"/>
                </a:lnTo>
                <a:lnTo>
                  <a:pt x="45" y="289"/>
                </a:lnTo>
                <a:lnTo>
                  <a:pt x="47" y="287"/>
                </a:lnTo>
                <a:lnTo>
                  <a:pt x="48" y="286"/>
                </a:lnTo>
                <a:lnTo>
                  <a:pt x="51" y="284"/>
                </a:lnTo>
                <a:lnTo>
                  <a:pt x="52" y="283"/>
                </a:lnTo>
                <a:lnTo>
                  <a:pt x="54" y="281"/>
                </a:lnTo>
                <a:lnTo>
                  <a:pt x="57" y="279"/>
                </a:lnTo>
                <a:lnTo>
                  <a:pt x="58" y="278"/>
                </a:lnTo>
                <a:lnTo>
                  <a:pt x="60" y="277"/>
                </a:lnTo>
                <a:lnTo>
                  <a:pt x="61" y="277"/>
                </a:lnTo>
                <a:lnTo>
                  <a:pt x="63" y="276"/>
                </a:lnTo>
                <a:lnTo>
                  <a:pt x="65" y="276"/>
                </a:lnTo>
                <a:lnTo>
                  <a:pt x="66" y="276"/>
                </a:lnTo>
                <a:lnTo>
                  <a:pt x="68" y="276"/>
                </a:lnTo>
                <a:lnTo>
                  <a:pt x="71" y="276"/>
                </a:lnTo>
                <a:lnTo>
                  <a:pt x="73" y="276"/>
                </a:lnTo>
                <a:lnTo>
                  <a:pt x="75" y="276"/>
                </a:lnTo>
                <a:lnTo>
                  <a:pt x="77" y="276"/>
                </a:lnTo>
                <a:lnTo>
                  <a:pt x="79" y="275"/>
                </a:lnTo>
                <a:lnTo>
                  <a:pt x="81" y="275"/>
                </a:lnTo>
                <a:lnTo>
                  <a:pt x="84" y="274"/>
                </a:lnTo>
                <a:lnTo>
                  <a:pt x="86" y="273"/>
                </a:lnTo>
                <a:lnTo>
                  <a:pt x="87" y="272"/>
                </a:lnTo>
                <a:lnTo>
                  <a:pt x="88" y="271"/>
                </a:lnTo>
                <a:lnTo>
                  <a:pt x="90" y="270"/>
                </a:lnTo>
                <a:lnTo>
                  <a:pt x="91" y="269"/>
                </a:lnTo>
                <a:lnTo>
                  <a:pt x="93" y="267"/>
                </a:lnTo>
                <a:lnTo>
                  <a:pt x="94" y="265"/>
                </a:lnTo>
                <a:lnTo>
                  <a:pt x="95" y="264"/>
                </a:lnTo>
                <a:lnTo>
                  <a:pt x="96" y="264"/>
                </a:lnTo>
                <a:lnTo>
                  <a:pt x="99" y="261"/>
                </a:lnTo>
                <a:lnTo>
                  <a:pt x="102" y="258"/>
                </a:lnTo>
                <a:lnTo>
                  <a:pt x="108" y="253"/>
                </a:lnTo>
                <a:lnTo>
                  <a:pt x="110" y="252"/>
                </a:lnTo>
                <a:lnTo>
                  <a:pt x="111" y="251"/>
                </a:lnTo>
                <a:lnTo>
                  <a:pt x="112" y="250"/>
                </a:lnTo>
                <a:lnTo>
                  <a:pt x="113" y="250"/>
                </a:lnTo>
                <a:lnTo>
                  <a:pt x="113" y="250"/>
                </a:lnTo>
                <a:lnTo>
                  <a:pt x="114" y="250"/>
                </a:lnTo>
                <a:lnTo>
                  <a:pt x="114" y="250"/>
                </a:lnTo>
                <a:lnTo>
                  <a:pt x="115" y="250"/>
                </a:lnTo>
                <a:lnTo>
                  <a:pt x="115" y="250"/>
                </a:lnTo>
                <a:lnTo>
                  <a:pt x="117" y="251"/>
                </a:lnTo>
                <a:lnTo>
                  <a:pt x="118" y="252"/>
                </a:lnTo>
                <a:lnTo>
                  <a:pt x="119" y="252"/>
                </a:lnTo>
                <a:lnTo>
                  <a:pt x="120" y="253"/>
                </a:lnTo>
                <a:lnTo>
                  <a:pt x="122" y="253"/>
                </a:lnTo>
                <a:lnTo>
                  <a:pt x="124" y="254"/>
                </a:lnTo>
                <a:lnTo>
                  <a:pt x="126" y="254"/>
                </a:lnTo>
                <a:lnTo>
                  <a:pt x="127" y="254"/>
                </a:lnTo>
                <a:lnTo>
                  <a:pt x="129" y="254"/>
                </a:lnTo>
                <a:lnTo>
                  <a:pt x="131" y="254"/>
                </a:lnTo>
                <a:lnTo>
                  <a:pt x="138" y="254"/>
                </a:lnTo>
                <a:lnTo>
                  <a:pt x="140" y="254"/>
                </a:lnTo>
                <a:lnTo>
                  <a:pt x="142" y="254"/>
                </a:lnTo>
                <a:lnTo>
                  <a:pt x="143" y="253"/>
                </a:lnTo>
                <a:lnTo>
                  <a:pt x="145" y="253"/>
                </a:lnTo>
                <a:lnTo>
                  <a:pt x="146" y="252"/>
                </a:lnTo>
                <a:lnTo>
                  <a:pt x="148" y="252"/>
                </a:lnTo>
                <a:lnTo>
                  <a:pt x="149" y="251"/>
                </a:lnTo>
                <a:lnTo>
                  <a:pt x="152" y="249"/>
                </a:lnTo>
                <a:lnTo>
                  <a:pt x="153" y="248"/>
                </a:lnTo>
                <a:lnTo>
                  <a:pt x="154" y="247"/>
                </a:lnTo>
                <a:lnTo>
                  <a:pt x="156" y="247"/>
                </a:lnTo>
                <a:lnTo>
                  <a:pt x="156" y="247"/>
                </a:lnTo>
                <a:lnTo>
                  <a:pt x="157" y="246"/>
                </a:lnTo>
                <a:lnTo>
                  <a:pt x="158" y="246"/>
                </a:lnTo>
                <a:lnTo>
                  <a:pt x="160" y="244"/>
                </a:lnTo>
                <a:lnTo>
                  <a:pt x="161" y="243"/>
                </a:lnTo>
                <a:lnTo>
                  <a:pt x="163" y="242"/>
                </a:lnTo>
                <a:lnTo>
                  <a:pt x="167" y="237"/>
                </a:lnTo>
                <a:lnTo>
                  <a:pt x="169" y="236"/>
                </a:lnTo>
                <a:lnTo>
                  <a:pt x="170" y="235"/>
                </a:lnTo>
                <a:lnTo>
                  <a:pt x="171" y="234"/>
                </a:lnTo>
                <a:lnTo>
                  <a:pt x="173" y="233"/>
                </a:lnTo>
                <a:lnTo>
                  <a:pt x="174" y="232"/>
                </a:lnTo>
                <a:lnTo>
                  <a:pt x="175" y="232"/>
                </a:lnTo>
                <a:lnTo>
                  <a:pt x="176" y="232"/>
                </a:lnTo>
                <a:lnTo>
                  <a:pt x="177" y="232"/>
                </a:lnTo>
                <a:lnTo>
                  <a:pt x="179" y="233"/>
                </a:lnTo>
                <a:lnTo>
                  <a:pt x="180" y="234"/>
                </a:lnTo>
                <a:lnTo>
                  <a:pt x="181" y="234"/>
                </a:lnTo>
                <a:lnTo>
                  <a:pt x="182" y="235"/>
                </a:lnTo>
                <a:lnTo>
                  <a:pt x="185" y="238"/>
                </a:lnTo>
                <a:lnTo>
                  <a:pt x="186" y="239"/>
                </a:lnTo>
                <a:lnTo>
                  <a:pt x="187" y="240"/>
                </a:lnTo>
                <a:lnTo>
                  <a:pt x="188" y="240"/>
                </a:lnTo>
                <a:lnTo>
                  <a:pt x="188" y="240"/>
                </a:lnTo>
                <a:lnTo>
                  <a:pt x="189" y="240"/>
                </a:lnTo>
                <a:lnTo>
                  <a:pt x="190" y="241"/>
                </a:lnTo>
                <a:lnTo>
                  <a:pt x="190" y="241"/>
                </a:lnTo>
                <a:lnTo>
                  <a:pt x="192" y="240"/>
                </a:lnTo>
                <a:lnTo>
                  <a:pt x="192" y="240"/>
                </a:lnTo>
                <a:lnTo>
                  <a:pt x="193" y="240"/>
                </a:lnTo>
                <a:lnTo>
                  <a:pt x="194" y="239"/>
                </a:lnTo>
                <a:lnTo>
                  <a:pt x="194" y="239"/>
                </a:lnTo>
                <a:lnTo>
                  <a:pt x="196" y="238"/>
                </a:lnTo>
                <a:lnTo>
                  <a:pt x="197" y="236"/>
                </a:lnTo>
                <a:lnTo>
                  <a:pt x="200" y="233"/>
                </a:lnTo>
                <a:lnTo>
                  <a:pt x="202" y="230"/>
                </a:lnTo>
                <a:lnTo>
                  <a:pt x="203" y="230"/>
                </a:lnTo>
                <a:lnTo>
                  <a:pt x="204" y="229"/>
                </a:lnTo>
                <a:lnTo>
                  <a:pt x="206" y="227"/>
                </a:lnTo>
                <a:lnTo>
                  <a:pt x="207" y="227"/>
                </a:lnTo>
                <a:lnTo>
                  <a:pt x="208" y="226"/>
                </a:lnTo>
                <a:lnTo>
                  <a:pt x="209" y="225"/>
                </a:lnTo>
                <a:lnTo>
                  <a:pt x="211" y="225"/>
                </a:lnTo>
                <a:lnTo>
                  <a:pt x="213" y="224"/>
                </a:lnTo>
                <a:lnTo>
                  <a:pt x="214" y="224"/>
                </a:lnTo>
                <a:lnTo>
                  <a:pt x="219" y="222"/>
                </a:lnTo>
                <a:lnTo>
                  <a:pt x="220" y="222"/>
                </a:lnTo>
                <a:lnTo>
                  <a:pt x="221" y="221"/>
                </a:lnTo>
                <a:lnTo>
                  <a:pt x="223" y="221"/>
                </a:lnTo>
                <a:lnTo>
                  <a:pt x="225" y="219"/>
                </a:lnTo>
                <a:lnTo>
                  <a:pt x="227" y="218"/>
                </a:lnTo>
                <a:lnTo>
                  <a:pt x="228" y="218"/>
                </a:lnTo>
                <a:lnTo>
                  <a:pt x="229" y="216"/>
                </a:lnTo>
                <a:lnTo>
                  <a:pt x="231" y="214"/>
                </a:lnTo>
                <a:lnTo>
                  <a:pt x="232" y="213"/>
                </a:lnTo>
                <a:lnTo>
                  <a:pt x="233" y="212"/>
                </a:lnTo>
                <a:lnTo>
                  <a:pt x="234" y="211"/>
                </a:lnTo>
                <a:lnTo>
                  <a:pt x="235" y="209"/>
                </a:lnTo>
                <a:lnTo>
                  <a:pt x="235" y="208"/>
                </a:lnTo>
                <a:lnTo>
                  <a:pt x="236" y="206"/>
                </a:lnTo>
                <a:lnTo>
                  <a:pt x="236" y="206"/>
                </a:lnTo>
                <a:lnTo>
                  <a:pt x="236" y="205"/>
                </a:lnTo>
                <a:lnTo>
                  <a:pt x="237" y="204"/>
                </a:lnTo>
                <a:lnTo>
                  <a:pt x="238" y="204"/>
                </a:lnTo>
                <a:lnTo>
                  <a:pt x="239" y="204"/>
                </a:lnTo>
                <a:lnTo>
                  <a:pt x="241" y="204"/>
                </a:lnTo>
                <a:lnTo>
                  <a:pt x="243" y="204"/>
                </a:lnTo>
                <a:lnTo>
                  <a:pt x="245" y="203"/>
                </a:lnTo>
                <a:lnTo>
                  <a:pt x="246" y="203"/>
                </a:lnTo>
                <a:lnTo>
                  <a:pt x="247" y="203"/>
                </a:lnTo>
                <a:lnTo>
                  <a:pt x="247" y="202"/>
                </a:lnTo>
                <a:lnTo>
                  <a:pt x="248" y="202"/>
                </a:lnTo>
                <a:lnTo>
                  <a:pt x="248" y="201"/>
                </a:lnTo>
                <a:lnTo>
                  <a:pt x="249" y="201"/>
                </a:lnTo>
                <a:lnTo>
                  <a:pt x="249" y="200"/>
                </a:lnTo>
                <a:lnTo>
                  <a:pt x="249" y="199"/>
                </a:lnTo>
                <a:lnTo>
                  <a:pt x="249" y="197"/>
                </a:lnTo>
                <a:lnTo>
                  <a:pt x="249" y="195"/>
                </a:lnTo>
                <a:lnTo>
                  <a:pt x="249" y="194"/>
                </a:lnTo>
                <a:lnTo>
                  <a:pt x="249" y="191"/>
                </a:lnTo>
                <a:lnTo>
                  <a:pt x="249" y="189"/>
                </a:lnTo>
                <a:lnTo>
                  <a:pt x="249" y="188"/>
                </a:lnTo>
                <a:lnTo>
                  <a:pt x="249" y="187"/>
                </a:lnTo>
                <a:lnTo>
                  <a:pt x="250" y="186"/>
                </a:lnTo>
                <a:lnTo>
                  <a:pt x="250" y="186"/>
                </a:lnTo>
                <a:lnTo>
                  <a:pt x="250" y="185"/>
                </a:lnTo>
                <a:lnTo>
                  <a:pt x="251" y="183"/>
                </a:lnTo>
                <a:lnTo>
                  <a:pt x="252" y="182"/>
                </a:lnTo>
                <a:lnTo>
                  <a:pt x="253" y="181"/>
                </a:lnTo>
                <a:lnTo>
                  <a:pt x="254" y="180"/>
                </a:lnTo>
                <a:lnTo>
                  <a:pt x="255" y="180"/>
                </a:lnTo>
                <a:lnTo>
                  <a:pt x="256" y="179"/>
                </a:lnTo>
                <a:lnTo>
                  <a:pt x="258" y="178"/>
                </a:lnTo>
                <a:lnTo>
                  <a:pt x="259" y="178"/>
                </a:lnTo>
                <a:lnTo>
                  <a:pt x="260" y="178"/>
                </a:lnTo>
                <a:lnTo>
                  <a:pt x="261" y="177"/>
                </a:lnTo>
                <a:lnTo>
                  <a:pt x="262" y="177"/>
                </a:lnTo>
                <a:lnTo>
                  <a:pt x="264" y="177"/>
                </a:lnTo>
                <a:lnTo>
                  <a:pt x="271" y="178"/>
                </a:lnTo>
                <a:lnTo>
                  <a:pt x="273" y="178"/>
                </a:lnTo>
                <a:lnTo>
                  <a:pt x="276" y="179"/>
                </a:lnTo>
                <a:lnTo>
                  <a:pt x="281" y="180"/>
                </a:lnTo>
                <a:lnTo>
                  <a:pt x="287" y="182"/>
                </a:lnTo>
                <a:lnTo>
                  <a:pt x="291" y="183"/>
                </a:lnTo>
                <a:lnTo>
                  <a:pt x="293" y="183"/>
                </a:lnTo>
                <a:lnTo>
                  <a:pt x="296" y="184"/>
                </a:lnTo>
                <a:lnTo>
                  <a:pt x="305" y="185"/>
                </a:lnTo>
                <a:lnTo>
                  <a:pt x="308" y="185"/>
                </a:lnTo>
                <a:lnTo>
                  <a:pt x="312" y="185"/>
                </a:lnTo>
                <a:lnTo>
                  <a:pt x="315" y="185"/>
                </a:lnTo>
                <a:lnTo>
                  <a:pt x="318" y="185"/>
                </a:lnTo>
                <a:lnTo>
                  <a:pt x="321" y="185"/>
                </a:lnTo>
                <a:lnTo>
                  <a:pt x="324" y="184"/>
                </a:lnTo>
                <a:lnTo>
                  <a:pt x="327" y="183"/>
                </a:lnTo>
                <a:lnTo>
                  <a:pt x="329" y="183"/>
                </a:lnTo>
                <a:lnTo>
                  <a:pt x="331" y="182"/>
                </a:lnTo>
                <a:lnTo>
                  <a:pt x="332" y="181"/>
                </a:lnTo>
                <a:lnTo>
                  <a:pt x="333" y="181"/>
                </a:lnTo>
                <a:lnTo>
                  <a:pt x="334" y="181"/>
                </a:lnTo>
                <a:lnTo>
                  <a:pt x="335" y="181"/>
                </a:lnTo>
                <a:lnTo>
                  <a:pt x="336" y="181"/>
                </a:lnTo>
                <a:lnTo>
                  <a:pt x="340" y="182"/>
                </a:lnTo>
                <a:lnTo>
                  <a:pt x="342" y="183"/>
                </a:lnTo>
                <a:lnTo>
                  <a:pt x="347" y="183"/>
                </a:lnTo>
                <a:lnTo>
                  <a:pt x="352" y="184"/>
                </a:lnTo>
                <a:lnTo>
                  <a:pt x="354" y="185"/>
                </a:lnTo>
                <a:lnTo>
                  <a:pt x="356" y="185"/>
                </a:lnTo>
                <a:lnTo>
                  <a:pt x="357" y="185"/>
                </a:lnTo>
                <a:lnTo>
                  <a:pt x="358" y="185"/>
                </a:lnTo>
                <a:lnTo>
                  <a:pt x="359" y="185"/>
                </a:lnTo>
                <a:lnTo>
                  <a:pt x="360" y="184"/>
                </a:lnTo>
                <a:lnTo>
                  <a:pt x="360" y="184"/>
                </a:lnTo>
                <a:lnTo>
                  <a:pt x="362" y="183"/>
                </a:lnTo>
                <a:lnTo>
                  <a:pt x="363" y="182"/>
                </a:lnTo>
                <a:lnTo>
                  <a:pt x="364" y="181"/>
                </a:lnTo>
                <a:lnTo>
                  <a:pt x="367" y="178"/>
                </a:lnTo>
                <a:lnTo>
                  <a:pt x="368" y="177"/>
                </a:lnTo>
                <a:lnTo>
                  <a:pt x="369" y="176"/>
                </a:lnTo>
                <a:lnTo>
                  <a:pt x="370" y="176"/>
                </a:lnTo>
                <a:lnTo>
                  <a:pt x="371" y="175"/>
                </a:lnTo>
                <a:lnTo>
                  <a:pt x="372" y="175"/>
                </a:lnTo>
                <a:lnTo>
                  <a:pt x="374" y="175"/>
                </a:lnTo>
                <a:lnTo>
                  <a:pt x="383" y="173"/>
                </a:lnTo>
                <a:lnTo>
                  <a:pt x="386" y="173"/>
                </a:lnTo>
                <a:lnTo>
                  <a:pt x="392" y="172"/>
                </a:lnTo>
                <a:lnTo>
                  <a:pt x="394" y="172"/>
                </a:lnTo>
                <a:lnTo>
                  <a:pt x="395" y="172"/>
                </a:lnTo>
                <a:lnTo>
                  <a:pt x="397" y="173"/>
                </a:lnTo>
                <a:lnTo>
                  <a:pt x="401" y="173"/>
                </a:lnTo>
                <a:lnTo>
                  <a:pt x="402" y="174"/>
                </a:lnTo>
                <a:lnTo>
                  <a:pt x="403" y="174"/>
                </a:lnTo>
                <a:lnTo>
                  <a:pt x="404" y="173"/>
                </a:lnTo>
                <a:lnTo>
                  <a:pt x="405" y="173"/>
                </a:lnTo>
                <a:lnTo>
                  <a:pt x="406" y="173"/>
                </a:lnTo>
                <a:lnTo>
                  <a:pt x="407" y="172"/>
                </a:lnTo>
                <a:lnTo>
                  <a:pt x="407" y="172"/>
                </a:lnTo>
                <a:lnTo>
                  <a:pt x="408" y="171"/>
                </a:lnTo>
                <a:lnTo>
                  <a:pt x="408" y="171"/>
                </a:lnTo>
                <a:lnTo>
                  <a:pt x="409" y="169"/>
                </a:lnTo>
                <a:lnTo>
                  <a:pt x="410" y="168"/>
                </a:lnTo>
                <a:lnTo>
                  <a:pt x="410" y="167"/>
                </a:lnTo>
                <a:lnTo>
                  <a:pt x="410" y="166"/>
                </a:lnTo>
                <a:lnTo>
                  <a:pt x="411" y="160"/>
                </a:lnTo>
                <a:lnTo>
                  <a:pt x="412" y="156"/>
                </a:lnTo>
                <a:lnTo>
                  <a:pt x="412" y="155"/>
                </a:lnTo>
                <a:lnTo>
                  <a:pt x="412" y="153"/>
                </a:lnTo>
                <a:lnTo>
                  <a:pt x="412" y="152"/>
                </a:lnTo>
                <a:lnTo>
                  <a:pt x="412" y="150"/>
                </a:lnTo>
                <a:lnTo>
                  <a:pt x="412" y="148"/>
                </a:lnTo>
                <a:lnTo>
                  <a:pt x="412" y="147"/>
                </a:lnTo>
                <a:lnTo>
                  <a:pt x="412" y="145"/>
                </a:lnTo>
                <a:lnTo>
                  <a:pt x="411" y="141"/>
                </a:lnTo>
                <a:lnTo>
                  <a:pt x="410" y="140"/>
                </a:lnTo>
                <a:lnTo>
                  <a:pt x="410" y="139"/>
                </a:lnTo>
                <a:lnTo>
                  <a:pt x="410" y="137"/>
                </a:lnTo>
                <a:lnTo>
                  <a:pt x="410" y="135"/>
                </a:lnTo>
                <a:lnTo>
                  <a:pt x="410" y="134"/>
                </a:lnTo>
                <a:lnTo>
                  <a:pt x="410" y="133"/>
                </a:lnTo>
                <a:lnTo>
                  <a:pt x="410" y="130"/>
                </a:lnTo>
                <a:lnTo>
                  <a:pt x="410" y="126"/>
                </a:lnTo>
                <a:lnTo>
                  <a:pt x="410" y="125"/>
                </a:lnTo>
                <a:lnTo>
                  <a:pt x="410" y="125"/>
                </a:lnTo>
                <a:lnTo>
                  <a:pt x="410" y="124"/>
                </a:lnTo>
                <a:lnTo>
                  <a:pt x="410" y="124"/>
                </a:lnTo>
                <a:lnTo>
                  <a:pt x="411" y="124"/>
                </a:lnTo>
                <a:lnTo>
                  <a:pt x="412" y="123"/>
                </a:lnTo>
                <a:lnTo>
                  <a:pt x="412" y="123"/>
                </a:lnTo>
                <a:lnTo>
                  <a:pt x="413" y="123"/>
                </a:lnTo>
                <a:lnTo>
                  <a:pt x="414" y="123"/>
                </a:lnTo>
                <a:lnTo>
                  <a:pt x="414" y="123"/>
                </a:lnTo>
                <a:lnTo>
                  <a:pt x="415" y="123"/>
                </a:lnTo>
                <a:lnTo>
                  <a:pt x="416" y="123"/>
                </a:lnTo>
                <a:lnTo>
                  <a:pt x="421" y="125"/>
                </a:lnTo>
                <a:lnTo>
                  <a:pt x="423" y="125"/>
                </a:lnTo>
                <a:lnTo>
                  <a:pt x="424" y="126"/>
                </a:lnTo>
                <a:lnTo>
                  <a:pt x="426" y="126"/>
                </a:lnTo>
                <a:lnTo>
                  <a:pt x="427" y="126"/>
                </a:lnTo>
                <a:lnTo>
                  <a:pt x="428" y="126"/>
                </a:lnTo>
                <a:lnTo>
                  <a:pt x="429" y="126"/>
                </a:lnTo>
                <a:lnTo>
                  <a:pt x="429" y="126"/>
                </a:lnTo>
                <a:lnTo>
                  <a:pt x="429" y="125"/>
                </a:lnTo>
                <a:lnTo>
                  <a:pt x="430" y="125"/>
                </a:lnTo>
                <a:lnTo>
                  <a:pt x="430" y="125"/>
                </a:lnTo>
                <a:lnTo>
                  <a:pt x="430" y="124"/>
                </a:lnTo>
                <a:lnTo>
                  <a:pt x="430" y="122"/>
                </a:lnTo>
                <a:lnTo>
                  <a:pt x="430" y="122"/>
                </a:lnTo>
                <a:lnTo>
                  <a:pt x="432" y="118"/>
                </a:lnTo>
                <a:lnTo>
                  <a:pt x="434" y="114"/>
                </a:lnTo>
                <a:lnTo>
                  <a:pt x="435" y="113"/>
                </a:lnTo>
                <a:lnTo>
                  <a:pt x="435" y="113"/>
                </a:lnTo>
                <a:lnTo>
                  <a:pt x="436" y="112"/>
                </a:lnTo>
                <a:lnTo>
                  <a:pt x="437" y="112"/>
                </a:lnTo>
                <a:lnTo>
                  <a:pt x="441" y="111"/>
                </a:lnTo>
                <a:lnTo>
                  <a:pt x="445" y="110"/>
                </a:lnTo>
                <a:lnTo>
                  <a:pt x="448" y="109"/>
                </a:lnTo>
                <a:lnTo>
                  <a:pt x="449" y="108"/>
                </a:lnTo>
                <a:lnTo>
                  <a:pt x="450" y="108"/>
                </a:lnTo>
                <a:lnTo>
                  <a:pt x="450" y="108"/>
                </a:lnTo>
                <a:lnTo>
                  <a:pt x="451" y="107"/>
                </a:lnTo>
                <a:lnTo>
                  <a:pt x="451" y="107"/>
                </a:lnTo>
                <a:lnTo>
                  <a:pt x="451" y="106"/>
                </a:lnTo>
                <a:lnTo>
                  <a:pt x="452" y="105"/>
                </a:lnTo>
                <a:lnTo>
                  <a:pt x="452" y="104"/>
                </a:lnTo>
                <a:lnTo>
                  <a:pt x="452" y="103"/>
                </a:lnTo>
                <a:lnTo>
                  <a:pt x="453" y="102"/>
                </a:lnTo>
                <a:lnTo>
                  <a:pt x="453" y="101"/>
                </a:lnTo>
                <a:lnTo>
                  <a:pt x="453" y="100"/>
                </a:lnTo>
                <a:lnTo>
                  <a:pt x="452" y="96"/>
                </a:lnTo>
                <a:lnTo>
                  <a:pt x="452" y="94"/>
                </a:lnTo>
                <a:lnTo>
                  <a:pt x="452" y="91"/>
                </a:lnTo>
                <a:lnTo>
                  <a:pt x="451" y="87"/>
                </a:lnTo>
                <a:lnTo>
                  <a:pt x="450" y="85"/>
                </a:lnTo>
                <a:lnTo>
                  <a:pt x="450" y="84"/>
                </a:lnTo>
                <a:lnTo>
                  <a:pt x="450" y="83"/>
                </a:lnTo>
                <a:lnTo>
                  <a:pt x="451" y="82"/>
                </a:lnTo>
                <a:lnTo>
                  <a:pt x="451" y="81"/>
                </a:lnTo>
                <a:lnTo>
                  <a:pt x="451" y="80"/>
                </a:lnTo>
                <a:lnTo>
                  <a:pt x="451" y="79"/>
                </a:lnTo>
                <a:lnTo>
                  <a:pt x="452" y="78"/>
                </a:lnTo>
                <a:lnTo>
                  <a:pt x="453" y="77"/>
                </a:lnTo>
                <a:lnTo>
                  <a:pt x="454" y="76"/>
                </a:lnTo>
                <a:lnTo>
                  <a:pt x="455" y="75"/>
                </a:lnTo>
                <a:lnTo>
                  <a:pt x="455" y="75"/>
                </a:lnTo>
                <a:lnTo>
                  <a:pt x="456" y="74"/>
                </a:lnTo>
                <a:lnTo>
                  <a:pt x="457" y="74"/>
                </a:lnTo>
                <a:lnTo>
                  <a:pt x="457" y="74"/>
                </a:lnTo>
                <a:lnTo>
                  <a:pt x="458" y="73"/>
                </a:lnTo>
                <a:lnTo>
                  <a:pt x="459" y="74"/>
                </a:lnTo>
                <a:lnTo>
                  <a:pt x="459" y="74"/>
                </a:lnTo>
                <a:lnTo>
                  <a:pt x="459" y="74"/>
                </a:lnTo>
                <a:lnTo>
                  <a:pt x="459" y="74"/>
                </a:lnTo>
                <a:lnTo>
                  <a:pt x="460" y="75"/>
                </a:lnTo>
                <a:lnTo>
                  <a:pt x="460" y="75"/>
                </a:lnTo>
                <a:lnTo>
                  <a:pt x="461" y="76"/>
                </a:lnTo>
                <a:lnTo>
                  <a:pt x="462" y="76"/>
                </a:lnTo>
                <a:lnTo>
                  <a:pt x="462" y="77"/>
                </a:lnTo>
                <a:lnTo>
                  <a:pt x="463" y="77"/>
                </a:lnTo>
                <a:lnTo>
                  <a:pt x="464" y="77"/>
                </a:lnTo>
                <a:lnTo>
                  <a:pt x="464" y="77"/>
                </a:lnTo>
                <a:lnTo>
                  <a:pt x="465" y="76"/>
                </a:lnTo>
                <a:lnTo>
                  <a:pt x="466" y="76"/>
                </a:lnTo>
                <a:lnTo>
                  <a:pt x="469" y="75"/>
                </a:lnTo>
                <a:lnTo>
                  <a:pt x="470" y="74"/>
                </a:lnTo>
                <a:lnTo>
                  <a:pt x="471" y="74"/>
                </a:lnTo>
                <a:lnTo>
                  <a:pt x="472" y="73"/>
                </a:lnTo>
                <a:lnTo>
                  <a:pt x="473" y="73"/>
                </a:lnTo>
                <a:lnTo>
                  <a:pt x="475" y="74"/>
                </a:lnTo>
                <a:lnTo>
                  <a:pt x="476" y="74"/>
                </a:lnTo>
                <a:lnTo>
                  <a:pt x="479" y="76"/>
                </a:lnTo>
                <a:lnTo>
                  <a:pt x="480" y="76"/>
                </a:lnTo>
                <a:lnTo>
                  <a:pt x="482" y="76"/>
                </a:lnTo>
                <a:lnTo>
                  <a:pt x="482" y="76"/>
                </a:lnTo>
                <a:lnTo>
                  <a:pt x="483" y="76"/>
                </a:lnTo>
                <a:lnTo>
                  <a:pt x="484" y="76"/>
                </a:lnTo>
                <a:lnTo>
                  <a:pt x="485" y="76"/>
                </a:lnTo>
                <a:lnTo>
                  <a:pt x="486" y="76"/>
                </a:lnTo>
                <a:lnTo>
                  <a:pt x="488" y="75"/>
                </a:lnTo>
                <a:lnTo>
                  <a:pt x="489" y="74"/>
                </a:lnTo>
                <a:lnTo>
                  <a:pt x="491" y="74"/>
                </a:lnTo>
                <a:lnTo>
                  <a:pt x="492" y="73"/>
                </a:lnTo>
                <a:lnTo>
                  <a:pt x="493" y="73"/>
                </a:lnTo>
                <a:lnTo>
                  <a:pt x="494" y="73"/>
                </a:lnTo>
                <a:lnTo>
                  <a:pt x="494" y="73"/>
                </a:lnTo>
                <a:lnTo>
                  <a:pt x="495" y="73"/>
                </a:lnTo>
                <a:lnTo>
                  <a:pt x="496" y="74"/>
                </a:lnTo>
                <a:lnTo>
                  <a:pt x="496" y="74"/>
                </a:lnTo>
                <a:lnTo>
                  <a:pt x="497" y="75"/>
                </a:lnTo>
                <a:lnTo>
                  <a:pt x="497" y="76"/>
                </a:lnTo>
                <a:lnTo>
                  <a:pt x="498" y="77"/>
                </a:lnTo>
                <a:lnTo>
                  <a:pt x="498" y="78"/>
                </a:lnTo>
                <a:lnTo>
                  <a:pt x="499" y="82"/>
                </a:lnTo>
                <a:lnTo>
                  <a:pt x="499" y="84"/>
                </a:lnTo>
                <a:lnTo>
                  <a:pt x="500" y="86"/>
                </a:lnTo>
                <a:lnTo>
                  <a:pt x="500" y="87"/>
                </a:lnTo>
                <a:lnTo>
                  <a:pt x="501" y="88"/>
                </a:lnTo>
                <a:lnTo>
                  <a:pt x="501" y="89"/>
                </a:lnTo>
                <a:lnTo>
                  <a:pt x="502" y="90"/>
                </a:lnTo>
                <a:lnTo>
                  <a:pt x="502" y="91"/>
                </a:lnTo>
                <a:lnTo>
                  <a:pt x="503" y="91"/>
                </a:lnTo>
                <a:lnTo>
                  <a:pt x="504" y="91"/>
                </a:lnTo>
                <a:lnTo>
                  <a:pt x="505" y="92"/>
                </a:lnTo>
                <a:lnTo>
                  <a:pt x="506" y="92"/>
                </a:lnTo>
                <a:lnTo>
                  <a:pt x="507" y="93"/>
                </a:lnTo>
                <a:lnTo>
                  <a:pt x="508" y="93"/>
                </a:lnTo>
                <a:lnTo>
                  <a:pt x="509" y="93"/>
                </a:lnTo>
                <a:lnTo>
                  <a:pt x="510" y="93"/>
                </a:lnTo>
                <a:lnTo>
                  <a:pt x="510" y="93"/>
                </a:lnTo>
                <a:lnTo>
                  <a:pt x="511" y="93"/>
                </a:lnTo>
                <a:lnTo>
                  <a:pt x="512" y="92"/>
                </a:lnTo>
                <a:lnTo>
                  <a:pt x="514" y="92"/>
                </a:lnTo>
                <a:lnTo>
                  <a:pt x="515" y="91"/>
                </a:lnTo>
                <a:lnTo>
                  <a:pt x="520" y="90"/>
                </a:lnTo>
                <a:lnTo>
                  <a:pt x="521" y="89"/>
                </a:lnTo>
                <a:lnTo>
                  <a:pt x="523" y="89"/>
                </a:lnTo>
                <a:lnTo>
                  <a:pt x="526" y="89"/>
                </a:lnTo>
                <a:lnTo>
                  <a:pt x="527" y="89"/>
                </a:lnTo>
                <a:lnTo>
                  <a:pt x="530" y="89"/>
                </a:lnTo>
                <a:lnTo>
                  <a:pt x="531" y="88"/>
                </a:lnTo>
                <a:lnTo>
                  <a:pt x="540" y="88"/>
                </a:lnTo>
                <a:lnTo>
                  <a:pt x="542" y="88"/>
                </a:lnTo>
                <a:lnTo>
                  <a:pt x="542" y="87"/>
                </a:lnTo>
                <a:lnTo>
                  <a:pt x="543" y="87"/>
                </a:lnTo>
                <a:lnTo>
                  <a:pt x="544" y="86"/>
                </a:lnTo>
                <a:lnTo>
                  <a:pt x="547" y="83"/>
                </a:lnTo>
                <a:lnTo>
                  <a:pt x="552" y="80"/>
                </a:lnTo>
                <a:lnTo>
                  <a:pt x="554" y="78"/>
                </a:lnTo>
                <a:lnTo>
                  <a:pt x="555" y="77"/>
                </a:lnTo>
                <a:lnTo>
                  <a:pt x="556" y="76"/>
                </a:lnTo>
                <a:lnTo>
                  <a:pt x="557" y="74"/>
                </a:lnTo>
                <a:lnTo>
                  <a:pt x="560" y="71"/>
                </a:lnTo>
                <a:lnTo>
                  <a:pt x="560" y="70"/>
                </a:lnTo>
                <a:lnTo>
                  <a:pt x="561" y="69"/>
                </a:lnTo>
                <a:lnTo>
                  <a:pt x="562" y="68"/>
                </a:lnTo>
                <a:lnTo>
                  <a:pt x="563" y="68"/>
                </a:lnTo>
                <a:lnTo>
                  <a:pt x="566" y="65"/>
                </a:lnTo>
                <a:lnTo>
                  <a:pt x="567" y="65"/>
                </a:lnTo>
                <a:lnTo>
                  <a:pt x="568" y="64"/>
                </a:lnTo>
                <a:lnTo>
                  <a:pt x="568" y="63"/>
                </a:lnTo>
                <a:lnTo>
                  <a:pt x="569" y="62"/>
                </a:lnTo>
                <a:lnTo>
                  <a:pt x="570" y="61"/>
                </a:lnTo>
                <a:lnTo>
                  <a:pt x="570" y="60"/>
                </a:lnTo>
                <a:lnTo>
                  <a:pt x="570" y="58"/>
                </a:lnTo>
                <a:lnTo>
                  <a:pt x="571" y="56"/>
                </a:lnTo>
                <a:lnTo>
                  <a:pt x="571" y="50"/>
                </a:lnTo>
                <a:lnTo>
                  <a:pt x="572" y="49"/>
                </a:lnTo>
                <a:lnTo>
                  <a:pt x="572" y="48"/>
                </a:lnTo>
                <a:lnTo>
                  <a:pt x="573" y="46"/>
                </a:lnTo>
                <a:lnTo>
                  <a:pt x="573" y="45"/>
                </a:lnTo>
                <a:lnTo>
                  <a:pt x="574" y="45"/>
                </a:lnTo>
                <a:lnTo>
                  <a:pt x="575" y="44"/>
                </a:lnTo>
                <a:lnTo>
                  <a:pt x="576" y="44"/>
                </a:lnTo>
                <a:lnTo>
                  <a:pt x="577" y="44"/>
                </a:lnTo>
                <a:lnTo>
                  <a:pt x="579" y="44"/>
                </a:lnTo>
                <a:lnTo>
                  <a:pt x="580" y="44"/>
                </a:lnTo>
                <a:lnTo>
                  <a:pt x="582" y="44"/>
                </a:lnTo>
                <a:lnTo>
                  <a:pt x="585" y="44"/>
                </a:lnTo>
                <a:lnTo>
                  <a:pt x="588" y="45"/>
                </a:lnTo>
                <a:lnTo>
                  <a:pt x="591" y="46"/>
                </a:lnTo>
                <a:lnTo>
                  <a:pt x="596" y="47"/>
                </a:lnTo>
                <a:lnTo>
                  <a:pt x="598" y="48"/>
                </a:lnTo>
                <a:lnTo>
                  <a:pt x="600" y="48"/>
                </a:lnTo>
                <a:lnTo>
                  <a:pt x="600" y="48"/>
                </a:lnTo>
                <a:lnTo>
                  <a:pt x="601" y="48"/>
                </a:lnTo>
                <a:lnTo>
                  <a:pt x="602" y="48"/>
                </a:lnTo>
                <a:lnTo>
                  <a:pt x="603" y="48"/>
                </a:lnTo>
                <a:lnTo>
                  <a:pt x="604" y="48"/>
                </a:lnTo>
                <a:lnTo>
                  <a:pt x="605" y="47"/>
                </a:lnTo>
                <a:lnTo>
                  <a:pt x="606" y="47"/>
                </a:lnTo>
                <a:lnTo>
                  <a:pt x="607" y="46"/>
                </a:lnTo>
                <a:lnTo>
                  <a:pt x="608" y="45"/>
                </a:lnTo>
                <a:lnTo>
                  <a:pt x="609" y="44"/>
                </a:lnTo>
                <a:lnTo>
                  <a:pt x="610" y="43"/>
                </a:lnTo>
                <a:lnTo>
                  <a:pt x="611" y="43"/>
                </a:lnTo>
                <a:lnTo>
                  <a:pt x="611" y="42"/>
                </a:lnTo>
                <a:lnTo>
                  <a:pt x="612" y="41"/>
                </a:lnTo>
                <a:lnTo>
                  <a:pt x="612" y="40"/>
                </a:lnTo>
                <a:lnTo>
                  <a:pt x="613" y="39"/>
                </a:lnTo>
                <a:lnTo>
                  <a:pt x="613" y="36"/>
                </a:lnTo>
                <a:lnTo>
                  <a:pt x="614" y="34"/>
                </a:lnTo>
                <a:lnTo>
                  <a:pt x="614" y="34"/>
                </a:lnTo>
                <a:lnTo>
                  <a:pt x="614" y="33"/>
                </a:lnTo>
                <a:lnTo>
                  <a:pt x="615" y="32"/>
                </a:lnTo>
                <a:lnTo>
                  <a:pt x="615" y="32"/>
                </a:lnTo>
                <a:lnTo>
                  <a:pt x="616" y="31"/>
                </a:lnTo>
                <a:lnTo>
                  <a:pt x="617" y="30"/>
                </a:lnTo>
                <a:lnTo>
                  <a:pt x="619" y="29"/>
                </a:lnTo>
                <a:lnTo>
                  <a:pt x="620" y="28"/>
                </a:lnTo>
                <a:lnTo>
                  <a:pt x="623" y="27"/>
                </a:lnTo>
                <a:lnTo>
                  <a:pt x="628" y="24"/>
                </a:lnTo>
                <a:lnTo>
                  <a:pt x="630" y="23"/>
                </a:lnTo>
                <a:lnTo>
                  <a:pt x="631" y="23"/>
                </a:lnTo>
                <a:lnTo>
                  <a:pt x="631" y="22"/>
                </a:lnTo>
                <a:lnTo>
                  <a:pt x="632" y="21"/>
                </a:lnTo>
                <a:lnTo>
                  <a:pt x="633" y="20"/>
                </a:lnTo>
                <a:lnTo>
                  <a:pt x="633" y="19"/>
                </a:lnTo>
                <a:lnTo>
                  <a:pt x="634" y="18"/>
                </a:lnTo>
                <a:lnTo>
                  <a:pt x="634" y="17"/>
                </a:lnTo>
                <a:lnTo>
                  <a:pt x="634" y="13"/>
                </a:lnTo>
                <a:lnTo>
                  <a:pt x="635" y="11"/>
                </a:lnTo>
                <a:lnTo>
                  <a:pt x="636" y="9"/>
                </a:lnTo>
                <a:lnTo>
                  <a:pt x="637" y="6"/>
                </a:lnTo>
                <a:lnTo>
                  <a:pt x="637" y="5"/>
                </a:lnTo>
                <a:lnTo>
                  <a:pt x="638" y="3"/>
                </a:lnTo>
                <a:lnTo>
                  <a:pt x="638" y="1"/>
                </a:lnTo>
                <a:lnTo>
                  <a:pt x="638" y="0"/>
                </a:lnTo>
                <a:lnTo>
                  <a:pt x="639" y="0"/>
                </a:lnTo>
                <a:lnTo>
                  <a:pt x="639" y="0"/>
                </a:lnTo>
                <a:close/>
                <a:moveTo>
                  <a:pt x="475" y="289"/>
                </a:moveTo>
                <a:lnTo>
                  <a:pt x="475" y="289"/>
                </a:lnTo>
                <a:lnTo>
                  <a:pt x="474" y="290"/>
                </a:lnTo>
                <a:lnTo>
                  <a:pt x="471" y="290"/>
                </a:lnTo>
                <a:lnTo>
                  <a:pt x="464" y="292"/>
                </a:lnTo>
                <a:lnTo>
                  <a:pt x="461" y="292"/>
                </a:lnTo>
                <a:lnTo>
                  <a:pt x="458" y="293"/>
                </a:lnTo>
                <a:lnTo>
                  <a:pt x="454" y="294"/>
                </a:lnTo>
                <a:lnTo>
                  <a:pt x="452" y="295"/>
                </a:lnTo>
                <a:lnTo>
                  <a:pt x="451" y="296"/>
                </a:lnTo>
                <a:lnTo>
                  <a:pt x="447" y="298"/>
                </a:lnTo>
                <a:lnTo>
                  <a:pt x="445" y="299"/>
                </a:lnTo>
                <a:lnTo>
                  <a:pt x="442" y="300"/>
                </a:lnTo>
                <a:lnTo>
                  <a:pt x="437" y="302"/>
                </a:lnTo>
                <a:lnTo>
                  <a:pt x="436" y="302"/>
                </a:lnTo>
                <a:lnTo>
                  <a:pt x="435" y="303"/>
                </a:lnTo>
                <a:lnTo>
                  <a:pt x="429" y="306"/>
                </a:lnTo>
                <a:lnTo>
                  <a:pt x="427" y="307"/>
                </a:lnTo>
                <a:lnTo>
                  <a:pt x="425" y="307"/>
                </a:lnTo>
                <a:lnTo>
                  <a:pt x="421" y="309"/>
                </a:lnTo>
                <a:lnTo>
                  <a:pt x="420" y="309"/>
                </a:lnTo>
                <a:lnTo>
                  <a:pt x="418" y="309"/>
                </a:lnTo>
                <a:lnTo>
                  <a:pt x="414" y="309"/>
                </a:lnTo>
                <a:lnTo>
                  <a:pt x="412" y="310"/>
                </a:lnTo>
                <a:lnTo>
                  <a:pt x="411" y="310"/>
                </a:lnTo>
                <a:lnTo>
                  <a:pt x="410" y="310"/>
                </a:lnTo>
                <a:lnTo>
                  <a:pt x="409" y="311"/>
                </a:lnTo>
                <a:lnTo>
                  <a:pt x="408" y="311"/>
                </a:lnTo>
                <a:lnTo>
                  <a:pt x="407" y="312"/>
                </a:lnTo>
                <a:lnTo>
                  <a:pt x="406" y="313"/>
                </a:lnTo>
                <a:lnTo>
                  <a:pt x="406" y="314"/>
                </a:lnTo>
                <a:lnTo>
                  <a:pt x="405" y="315"/>
                </a:lnTo>
                <a:lnTo>
                  <a:pt x="404" y="316"/>
                </a:lnTo>
                <a:lnTo>
                  <a:pt x="404" y="318"/>
                </a:lnTo>
                <a:lnTo>
                  <a:pt x="403" y="321"/>
                </a:lnTo>
                <a:lnTo>
                  <a:pt x="402" y="323"/>
                </a:lnTo>
                <a:lnTo>
                  <a:pt x="402" y="324"/>
                </a:lnTo>
                <a:lnTo>
                  <a:pt x="402" y="325"/>
                </a:lnTo>
                <a:lnTo>
                  <a:pt x="401" y="325"/>
                </a:lnTo>
                <a:lnTo>
                  <a:pt x="400" y="326"/>
                </a:lnTo>
                <a:lnTo>
                  <a:pt x="399" y="326"/>
                </a:lnTo>
                <a:lnTo>
                  <a:pt x="398" y="327"/>
                </a:lnTo>
                <a:lnTo>
                  <a:pt x="396" y="327"/>
                </a:lnTo>
                <a:lnTo>
                  <a:pt x="394" y="327"/>
                </a:lnTo>
                <a:lnTo>
                  <a:pt x="392" y="326"/>
                </a:lnTo>
                <a:lnTo>
                  <a:pt x="391" y="326"/>
                </a:lnTo>
                <a:lnTo>
                  <a:pt x="389" y="326"/>
                </a:lnTo>
                <a:lnTo>
                  <a:pt x="388" y="325"/>
                </a:lnTo>
                <a:lnTo>
                  <a:pt x="386" y="324"/>
                </a:lnTo>
                <a:lnTo>
                  <a:pt x="385" y="323"/>
                </a:lnTo>
                <a:lnTo>
                  <a:pt x="384" y="323"/>
                </a:lnTo>
                <a:lnTo>
                  <a:pt x="383" y="323"/>
                </a:lnTo>
                <a:lnTo>
                  <a:pt x="382" y="323"/>
                </a:lnTo>
                <a:lnTo>
                  <a:pt x="381" y="323"/>
                </a:lnTo>
                <a:lnTo>
                  <a:pt x="380" y="323"/>
                </a:lnTo>
                <a:lnTo>
                  <a:pt x="379" y="323"/>
                </a:lnTo>
                <a:lnTo>
                  <a:pt x="378" y="324"/>
                </a:lnTo>
                <a:lnTo>
                  <a:pt x="375" y="325"/>
                </a:lnTo>
                <a:lnTo>
                  <a:pt x="373" y="326"/>
                </a:lnTo>
                <a:lnTo>
                  <a:pt x="371" y="327"/>
                </a:lnTo>
                <a:lnTo>
                  <a:pt x="367" y="328"/>
                </a:lnTo>
                <a:lnTo>
                  <a:pt x="364" y="329"/>
                </a:lnTo>
                <a:lnTo>
                  <a:pt x="361" y="330"/>
                </a:lnTo>
                <a:lnTo>
                  <a:pt x="357" y="332"/>
                </a:lnTo>
                <a:lnTo>
                  <a:pt x="355" y="332"/>
                </a:lnTo>
                <a:lnTo>
                  <a:pt x="354" y="333"/>
                </a:lnTo>
                <a:lnTo>
                  <a:pt x="353" y="334"/>
                </a:lnTo>
                <a:lnTo>
                  <a:pt x="353" y="334"/>
                </a:lnTo>
                <a:lnTo>
                  <a:pt x="352" y="335"/>
                </a:lnTo>
                <a:lnTo>
                  <a:pt x="352" y="335"/>
                </a:lnTo>
                <a:lnTo>
                  <a:pt x="352" y="336"/>
                </a:lnTo>
                <a:lnTo>
                  <a:pt x="352" y="336"/>
                </a:lnTo>
                <a:lnTo>
                  <a:pt x="353" y="336"/>
                </a:lnTo>
                <a:lnTo>
                  <a:pt x="353" y="337"/>
                </a:lnTo>
                <a:lnTo>
                  <a:pt x="354" y="337"/>
                </a:lnTo>
                <a:lnTo>
                  <a:pt x="356" y="338"/>
                </a:lnTo>
                <a:lnTo>
                  <a:pt x="357" y="339"/>
                </a:lnTo>
                <a:lnTo>
                  <a:pt x="358" y="340"/>
                </a:lnTo>
                <a:lnTo>
                  <a:pt x="359" y="340"/>
                </a:lnTo>
                <a:lnTo>
                  <a:pt x="361" y="342"/>
                </a:lnTo>
                <a:lnTo>
                  <a:pt x="364" y="345"/>
                </a:lnTo>
                <a:lnTo>
                  <a:pt x="367" y="349"/>
                </a:lnTo>
                <a:lnTo>
                  <a:pt x="369" y="351"/>
                </a:lnTo>
                <a:lnTo>
                  <a:pt x="370" y="351"/>
                </a:lnTo>
                <a:lnTo>
                  <a:pt x="370" y="352"/>
                </a:lnTo>
                <a:lnTo>
                  <a:pt x="370" y="353"/>
                </a:lnTo>
                <a:lnTo>
                  <a:pt x="370" y="353"/>
                </a:lnTo>
                <a:lnTo>
                  <a:pt x="370" y="354"/>
                </a:lnTo>
                <a:lnTo>
                  <a:pt x="370" y="355"/>
                </a:lnTo>
                <a:lnTo>
                  <a:pt x="369" y="355"/>
                </a:lnTo>
                <a:lnTo>
                  <a:pt x="368" y="356"/>
                </a:lnTo>
                <a:lnTo>
                  <a:pt x="365" y="358"/>
                </a:lnTo>
                <a:lnTo>
                  <a:pt x="364" y="359"/>
                </a:lnTo>
                <a:lnTo>
                  <a:pt x="364" y="359"/>
                </a:lnTo>
                <a:lnTo>
                  <a:pt x="363" y="360"/>
                </a:lnTo>
                <a:lnTo>
                  <a:pt x="362" y="361"/>
                </a:lnTo>
                <a:lnTo>
                  <a:pt x="361" y="362"/>
                </a:lnTo>
                <a:lnTo>
                  <a:pt x="361" y="364"/>
                </a:lnTo>
                <a:lnTo>
                  <a:pt x="361" y="364"/>
                </a:lnTo>
                <a:lnTo>
                  <a:pt x="361" y="365"/>
                </a:lnTo>
                <a:lnTo>
                  <a:pt x="361" y="365"/>
                </a:lnTo>
                <a:lnTo>
                  <a:pt x="361" y="366"/>
                </a:lnTo>
                <a:lnTo>
                  <a:pt x="362" y="367"/>
                </a:lnTo>
                <a:lnTo>
                  <a:pt x="364" y="370"/>
                </a:lnTo>
                <a:lnTo>
                  <a:pt x="365" y="371"/>
                </a:lnTo>
                <a:lnTo>
                  <a:pt x="365" y="372"/>
                </a:lnTo>
                <a:lnTo>
                  <a:pt x="367" y="376"/>
                </a:lnTo>
                <a:lnTo>
                  <a:pt x="368" y="377"/>
                </a:lnTo>
                <a:lnTo>
                  <a:pt x="369" y="379"/>
                </a:lnTo>
                <a:lnTo>
                  <a:pt x="370" y="380"/>
                </a:lnTo>
                <a:lnTo>
                  <a:pt x="371" y="382"/>
                </a:lnTo>
                <a:lnTo>
                  <a:pt x="373" y="384"/>
                </a:lnTo>
                <a:lnTo>
                  <a:pt x="375" y="386"/>
                </a:lnTo>
                <a:lnTo>
                  <a:pt x="380" y="389"/>
                </a:lnTo>
                <a:lnTo>
                  <a:pt x="381" y="390"/>
                </a:lnTo>
                <a:lnTo>
                  <a:pt x="381" y="391"/>
                </a:lnTo>
                <a:lnTo>
                  <a:pt x="382" y="392"/>
                </a:lnTo>
                <a:lnTo>
                  <a:pt x="382" y="393"/>
                </a:lnTo>
                <a:lnTo>
                  <a:pt x="382" y="394"/>
                </a:lnTo>
                <a:lnTo>
                  <a:pt x="382" y="395"/>
                </a:lnTo>
                <a:lnTo>
                  <a:pt x="382" y="396"/>
                </a:lnTo>
                <a:lnTo>
                  <a:pt x="382" y="397"/>
                </a:lnTo>
                <a:lnTo>
                  <a:pt x="381" y="399"/>
                </a:lnTo>
                <a:lnTo>
                  <a:pt x="381" y="400"/>
                </a:lnTo>
                <a:lnTo>
                  <a:pt x="380" y="401"/>
                </a:lnTo>
                <a:lnTo>
                  <a:pt x="380" y="402"/>
                </a:lnTo>
                <a:lnTo>
                  <a:pt x="380" y="402"/>
                </a:lnTo>
                <a:lnTo>
                  <a:pt x="381" y="403"/>
                </a:lnTo>
                <a:lnTo>
                  <a:pt x="381" y="404"/>
                </a:lnTo>
                <a:lnTo>
                  <a:pt x="381" y="405"/>
                </a:lnTo>
                <a:lnTo>
                  <a:pt x="382" y="405"/>
                </a:lnTo>
                <a:lnTo>
                  <a:pt x="383" y="406"/>
                </a:lnTo>
                <a:lnTo>
                  <a:pt x="384" y="407"/>
                </a:lnTo>
                <a:lnTo>
                  <a:pt x="385" y="408"/>
                </a:lnTo>
                <a:lnTo>
                  <a:pt x="386" y="408"/>
                </a:lnTo>
                <a:lnTo>
                  <a:pt x="387" y="409"/>
                </a:lnTo>
                <a:lnTo>
                  <a:pt x="390" y="410"/>
                </a:lnTo>
                <a:lnTo>
                  <a:pt x="391" y="411"/>
                </a:lnTo>
                <a:lnTo>
                  <a:pt x="392" y="412"/>
                </a:lnTo>
                <a:lnTo>
                  <a:pt x="392" y="412"/>
                </a:lnTo>
                <a:lnTo>
                  <a:pt x="393" y="413"/>
                </a:lnTo>
                <a:lnTo>
                  <a:pt x="393" y="413"/>
                </a:lnTo>
                <a:lnTo>
                  <a:pt x="393" y="414"/>
                </a:lnTo>
                <a:lnTo>
                  <a:pt x="393" y="415"/>
                </a:lnTo>
                <a:lnTo>
                  <a:pt x="393" y="416"/>
                </a:lnTo>
                <a:lnTo>
                  <a:pt x="393" y="417"/>
                </a:lnTo>
                <a:lnTo>
                  <a:pt x="393" y="420"/>
                </a:lnTo>
                <a:lnTo>
                  <a:pt x="393" y="421"/>
                </a:lnTo>
                <a:lnTo>
                  <a:pt x="393" y="421"/>
                </a:lnTo>
                <a:lnTo>
                  <a:pt x="393" y="422"/>
                </a:lnTo>
                <a:lnTo>
                  <a:pt x="394" y="423"/>
                </a:lnTo>
                <a:lnTo>
                  <a:pt x="394" y="423"/>
                </a:lnTo>
                <a:lnTo>
                  <a:pt x="394" y="424"/>
                </a:lnTo>
                <a:lnTo>
                  <a:pt x="394" y="424"/>
                </a:lnTo>
                <a:lnTo>
                  <a:pt x="394" y="425"/>
                </a:lnTo>
                <a:lnTo>
                  <a:pt x="394" y="426"/>
                </a:lnTo>
                <a:lnTo>
                  <a:pt x="393" y="428"/>
                </a:lnTo>
                <a:lnTo>
                  <a:pt x="393" y="429"/>
                </a:lnTo>
                <a:lnTo>
                  <a:pt x="393" y="431"/>
                </a:lnTo>
                <a:lnTo>
                  <a:pt x="393" y="431"/>
                </a:lnTo>
                <a:lnTo>
                  <a:pt x="393" y="432"/>
                </a:lnTo>
                <a:lnTo>
                  <a:pt x="394" y="433"/>
                </a:lnTo>
                <a:lnTo>
                  <a:pt x="394" y="434"/>
                </a:lnTo>
                <a:lnTo>
                  <a:pt x="395" y="434"/>
                </a:lnTo>
                <a:lnTo>
                  <a:pt x="395" y="435"/>
                </a:lnTo>
                <a:lnTo>
                  <a:pt x="396" y="436"/>
                </a:lnTo>
                <a:lnTo>
                  <a:pt x="396" y="436"/>
                </a:lnTo>
                <a:lnTo>
                  <a:pt x="397" y="437"/>
                </a:lnTo>
                <a:lnTo>
                  <a:pt x="398" y="437"/>
                </a:lnTo>
                <a:lnTo>
                  <a:pt x="399" y="437"/>
                </a:lnTo>
                <a:lnTo>
                  <a:pt x="400" y="438"/>
                </a:lnTo>
                <a:lnTo>
                  <a:pt x="402" y="438"/>
                </a:lnTo>
                <a:lnTo>
                  <a:pt x="404" y="438"/>
                </a:lnTo>
                <a:lnTo>
                  <a:pt x="409" y="439"/>
                </a:lnTo>
                <a:lnTo>
                  <a:pt x="411" y="439"/>
                </a:lnTo>
                <a:lnTo>
                  <a:pt x="414" y="439"/>
                </a:lnTo>
                <a:lnTo>
                  <a:pt x="415" y="439"/>
                </a:lnTo>
                <a:lnTo>
                  <a:pt x="416" y="438"/>
                </a:lnTo>
                <a:lnTo>
                  <a:pt x="416" y="438"/>
                </a:lnTo>
                <a:lnTo>
                  <a:pt x="417" y="438"/>
                </a:lnTo>
                <a:lnTo>
                  <a:pt x="417" y="437"/>
                </a:lnTo>
                <a:lnTo>
                  <a:pt x="417" y="437"/>
                </a:lnTo>
                <a:lnTo>
                  <a:pt x="418" y="436"/>
                </a:lnTo>
                <a:lnTo>
                  <a:pt x="420" y="433"/>
                </a:lnTo>
                <a:lnTo>
                  <a:pt x="421" y="431"/>
                </a:lnTo>
                <a:lnTo>
                  <a:pt x="421" y="431"/>
                </a:lnTo>
                <a:lnTo>
                  <a:pt x="422" y="430"/>
                </a:lnTo>
                <a:lnTo>
                  <a:pt x="423" y="429"/>
                </a:lnTo>
                <a:lnTo>
                  <a:pt x="423" y="429"/>
                </a:lnTo>
                <a:lnTo>
                  <a:pt x="424" y="428"/>
                </a:lnTo>
                <a:lnTo>
                  <a:pt x="425" y="428"/>
                </a:lnTo>
                <a:lnTo>
                  <a:pt x="430" y="427"/>
                </a:lnTo>
                <a:lnTo>
                  <a:pt x="432" y="426"/>
                </a:lnTo>
                <a:lnTo>
                  <a:pt x="433" y="426"/>
                </a:lnTo>
                <a:lnTo>
                  <a:pt x="436" y="425"/>
                </a:lnTo>
                <a:lnTo>
                  <a:pt x="440" y="424"/>
                </a:lnTo>
                <a:lnTo>
                  <a:pt x="443" y="423"/>
                </a:lnTo>
                <a:lnTo>
                  <a:pt x="444" y="422"/>
                </a:lnTo>
                <a:lnTo>
                  <a:pt x="445" y="422"/>
                </a:lnTo>
                <a:lnTo>
                  <a:pt x="446" y="421"/>
                </a:lnTo>
                <a:lnTo>
                  <a:pt x="447" y="420"/>
                </a:lnTo>
                <a:lnTo>
                  <a:pt x="455" y="414"/>
                </a:lnTo>
                <a:lnTo>
                  <a:pt x="458" y="412"/>
                </a:lnTo>
                <a:lnTo>
                  <a:pt x="459" y="411"/>
                </a:lnTo>
                <a:lnTo>
                  <a:pt x="460" y="410"/>
                </a:lnTo>
                <a:lnTo>
                  <a:pt x="462" y="409"/>
                </a:lnTo>
                <a:lnTo>
                  <a:pt x="464" y="409"/>
                </a:lnTo>
                <a:lnTo>
                  <a:pt x="467" y="408"/>
                </a:lnTo>
                <a:lnTo>
                  <a:pt x="468" y="407"/>
                </a:lnTo>
                <a:lnTo>
                  <a:pt x="469" y="407"/>
                </a:lnTo>
                <a:lnTo>
                  <a:pt x="471" y="406"/>
                </a:lnTo>
                <a:lnTo>
                  <a:pt x="472" y="405"/>
                </a:lnTo>
                <a:lnTo>
                  <a:pt x="473" y="404"/>
                </a:lnTo>
                <a:lnTo>
                  <a:pt x="475" y="402"/>
                </a:lnTo>
                <a:lnTo>
                  <a:pt x="476" y="401"/>
                </a:lnTo>
                <a:lnTo>
                  <a:pt x="476" y="401"/>
                </a:lnTo>
                <a:lnTo>
                  <a:pt x="477" y="400"/>
                </a:lnTo>
                <a:lnTo>
                  <a:pt x="478" y="400"/>
                </a:lnTo>
                <a:lnTo>
                  <a:pt x="479" y="399"/>
                </a:lnTo>
                <a:lnTo>
                  <a:pt x="480" y="399"/>
                </a:lnTo>
                <a:lnTo>
                  <a:pt x="481" y="399"/>
                </a:lnTo>
                <a:lnTo>
                  <a:pt x="485" y="398"/>
                </a:lnTo>
                <a:lnTo>
                  <a:pt x="487" y="398"/>
                </a:lnTo>
                <a:lnTo>
                  <a:pt x="488" y="398"/>
                </a:lnTo>
                <a:lnTo>
                  <a:pt x="492" y="398"/>
                </a:lnTo>
                <a:lnTo>
                  <a:pt x="495" y="398"/>
                </a:lnTo>
                <a:lnTo>
                  <a:pt x="496" y="398"/>
                </a:lnTo>
                <a:lnTo>
                  <a:pt x="497" y="398"/>
                </a:lnTo>
                <a:lnTo>
                  <a:pt x="498" y="398"/>
                </a:lnTo>
                <a:lnTo>
                  <a:pt x="500" y="399"/>
                </a:lnTo>
                <a:lnTo>
                  <a:pt x="502" y="399"/>
                </a:lnTo>
                <a:lnTo>
                  <a:pt x="503" y="400"/>
                </a:lnTo>
                <a:lnTo>
                  <a:pt x="505" y="401"/>
                </a:lnTo>
                <a:lnTo>
                  <a:pt x="508" y="403"/>
                </a:lnTo>
                <a:lnTo>
                  <a:pt x="510" y="404"/>
                </a:lnTo>
                <a:lnTo>
                  <a:pt x="511" y="405"/>
                </a:lnTo>
                <a:lnTo>
                  <a:pt x="512" y="405"/>
                </a:lnTo>
                <a:lnTo>
                  <a:pt x="514" y="406"/>
                </a:lnTo>
                <a:lnTo>
                  <a:pt x="515" y="406"/>
                </a:lnTo>
                <a:lnTo>
                  <a:pt x="517" y="406"/>
                </a:lnTo>
                <a:lnTo>
                  <a:pt x="519" y="406"/>
                </a:lnTo>
                <a:lnTo>
                  <a:pt x="520" y="406"/>
                </a:lnTo>
                <a:lnTo>
                  <a:pt x="521" y="406"/>
                </a:lnTo>
                <a:lnTo>
                  <a:pt x="522" y="406"/>
                </a:lnTo>
                <a:lnTo>
                  <a:pt x="522" y="405"/>
                </a:lnTo>
                <a:lnTo>
                  <a:pt x="523" y="405"/>
                </a:lnTo>
                <a:lnTo>
                  <a:pt x="525" y="403"/>
                </a:lnTo>
                <a:lnTo>
                  <a:pt x="528" y="401"/>
                </a:lnTo>
                <a:lnTo>
                  <a:pt x="529" y="400"/>
                </a:lnTo>
                <a:lnTo>
                  <a:pt x="530" y="399"/>
                </a:lnTo>
                <a:lnTo>
                  <a:pt x="531" y="398"/>
                </a:lnTo>
                <a:lnTo>
                  <a:pt x="531" y="396"/>
                </a:lnTo>
                <a:lnTo>
                  <a:pt x="532" y="395"/>
                </a:lnTo>
                <a:lnTo>
                  <a:pt x="532" y="394"/>
                </a:lnTo>
                <a:lnTo>
                  <a:pt x="532" y="393"/>
                </a:lnTo>
                <a:lnTo>
                  <a:pt x="532" y="390"/>
                </a:lnTo>
                <a:lnTo>
                  <a:pt x="531" y="385"/>
                </a:lnTo>
                <a:lnTo>
                  <a:pt x="530" y="381"/>
                </a:lnTo>
                <a:lnTo>
                  <a:pt x="530" y="380"/>
                </a:lnTo>
                <a:lnTo>
                  <a:pt x="530" y="380"/>
                </a:lnTo>
                <a:lnTo>
                  <a:pt x="530" y="379"/>
                </a:lnTo>
                <a:lnTo>
                  <a:pt x="529" y="378"/>
                </a:lnTo>
                <a:lnTo>
                  <a:pt x="529" y="377"/>
                </a:lnTo>
                <a:lnTo>
                  <a:pt x="528" y="376"/>
                </a:lnTo>
                <a:lnTo>
                  <a:pt x="526" y="375"/>
                </a:lnTo>
                <a:lnTo>
                  <a:pt x="526" y="374"/>
                </a:lnTo>
                <a:lnTo>
                  <a:pt x="526" y="374"/>
                </a:lnTo>
                <a:lnTo>
                  <a:pt x="526" y="373"/>
                </a:lnTo>
                <a:lnTo>
                  <a:pt x="525" y="372"/>
                </a:lnTo>
                <a:lnTo>
                  <a:pt x="525" y="371"/>
                </a:lnTo>
                <a:lnTo>
                  <a:pt x="526" y="370"/>
                </a:lnTo>
                <a:lnTo>
                  <a:pt x="526" y="369"/>
                </a:lnTo>
                <a:lnTo>
                  <a:pt x="526" y="369"/>
                </a:lnTo>
                <a:lnTo>
                  <a:pt x="527" y="368"/>
                </a:lnTo>
                <a:lnTo>
                  <a:pt x="528" y="367"/>
                </a:lnTo>
                <a:lnTo>
                  <a:pt x="529" y="366"/>
                </a:lnTo>
                <a:lnTo>
                  <a:pt x="530" y="365"/>
                </a:lnTo>
                <a:lnTo>
                  <a:pt x="531" y="365"/>
                </a:lnTo>
                <a:lnTo>
                  <a:pt x="538" y="361"/>
                </a:lnTo>
                <a:lnTo>
                  <a:pt x="541" y="359"/>
                </a:lnTo>
                <a:lnTo>
                  <a:pt x="542" y="358"/>
                </a:lnTo>
                <a:lnTo>
                  <a:pt x="543" y="357"/>
                </a:lnTo>
                <a:lnTo>
                  <a:pt x="544" y="356"/>
                </a:lnTo>
                <a:lnTo>
                  <a:pt x="545" y="356"/>
                </a:lnTo>
                <a:lnTo>
                  <a:pt x="545" y="355"/>
                </a:lnTo>
                <a:lnTo>
                  <a:pt x="546" y="354"/>
                </a:lnTo>
                <a:lnTo>
                  <a:pt x="547" y="352"/>
                </a:lnTo>
                <a:lnTo>
                  <a:pt x="547" y="351"/>
                </a:lnTo>
                <a:lnTo>
                  <a:pt x="547" y="350"/>
                </a:lnTo>
                <a:lnTo>
                  <a:pt x="547" y="349"/>
                </a:lnTo>
                <a:lnTo>
                  <a:pt x="547" y="349"/>
                </a:lnTo>
                <a:lnTo>
                  <a:pt x="547" y="347"/>
                </a:lnTo>
                <a:lnTo>
                  <a:pt x="546" y="346"/>
                </a:lnTo>
                <a:lnTo>
                  <a:pt x="545" y="345"/>
                </a:lnTo>
                <a:lnTo>
                  <a:pt x="545" y="344"/>
                </a:lnTo>
                <a:lnTo>
                  <a:pt x="543" y="342"/>
                </a:lnTo>
                <a:lnTo>
                  <a:pt x="542" y="341"/>
                </a:lnTo>
                <a:lnTo>
                  <a:pt x="541" y="341"/>
                </a:lnTo>
                <a:lnTo>
                  <a:pt x="540" y="340"/>
                </a:lnTo>
                <a:lnTo>
                  <a:pt x="535" y="336"/>
                </a:lnTo>
                <a:lnTo>
                  <a:pt x="534" y="335"/>
                </a:lnTo>
                <a:lnTo>
                  <a:pt x="534" y="334"/>
                </a:lnTo>
                <a:lnTo>
                  <a:pt x="533" y="334"/>
                </a:lnTo>
                <a:lnTo>
                  <a:pt x="532" y="333"/>
                </a:lnTo>
                <a:lnTo>
                  <a:pt x="530" y="330"/>
                </a:lnTo>
                <a:lnTo>
                  <a:pt x="529" y="329"/>
                </a:lnTo>
                <a:lnTo>
                  <a:pt x="528" y="328"/>
                </a:lnTo>
                <a:lnTo>
                  <a:pt x="527" y="327"/>
                </a:lnTo>
                <a:lnTo>
                  <a:pt x="526" y="326"/>
                </a:lnTo>
                <a:lnTo>
                  <a:pt x="525" y="325"/>
                </a:lnTo>
                <a:lnTo>
                  <a:pt x="520" y="323"/>
                </a:lnTo>
                <a:lnTo>
                  <a:pt x="518" y="322"/>
                </a:lnTo>
                <a:lnTo>
                  <a:pt x="513" y="320"/>
                </a:lnTo>
                <a:lnTo>
                  <a:pt x="511" y="320"/>
                </a:lnTo>
                <a:lnTo>
                  <a:pt x="510" y="319"/>
                </a:lnTo>
                <a:lnTo>
                  <a:pt x="509" y="319"/>
                </a:lnTo>
                <a:lnTo>
                  <a:pt x="508" y="318"/>
                </a:lnTo>
                <a:lnTo>
                  <a:pt x="507" y="317"/>
                </a:lnTo>
                <a:lnTo>
                  <a:pt x="506" y="316"/>
                </a:lnTo>
                <a:lnTo>
                  <a:pt x="505" y="315"/>
                </a:lnTo>
                <a:lnTo>
                  <a:pt x="504" y="314"/>
                </a:lnTo>
                <a:lnTo>
                  <a:pt x="504" y="313"/>
                </a:lnTo>
                <a:lnTo>
                  <a:pt x="503" y="312"/>
                </a:lnTo>
                <a:lnTo>
                  <a:pt x="502" y="308"/>
                </a:lnTo>
                <a:lnTo>
                  <a:pt x="501" y="307"/>
                </a:lnTo>
                <a:lnTo>
                  <a:pt x="501" y="307"/>
                </a:lnTo>
                <a:lnTo>
                  <a:pt x="500" y="306"/>
                </a:lnTo>
                <a:lnTo>
                  <a:pt x="499" y="306"/>
                </a:lnTo>
                <a:lnTo>
                  <a:pt x="498" y="306"/>
                </a:lnTo>
                <a:lnTo>
                  <a:pt x="495" y="305"/>
                </a:lnTo>
                <a:lnTo>
                  <a:pt x="494" y="304"/>
                </a:lnTo>
                <a:lnTo>
                  <a:pt x="492" y="304"/>
                </a:lnTo>
                <a:lnTo>
                  <a:pt x="491" y="303"/>
                </a:lnTo>
                <a:lnTo>
                  <a:pt x="487" y="299"/>
                </a:lnTo>
                <a:lnTo>
                  <a:pt x="484" y="298"/>
                </a:lnTo>
                <a:lnTo>
                  <a:pt x="481" y="295"/>
                </a:lnTo>
                <a:lnTo>
                  <a:pt x="480" y="295"/>
                </a:lnTo>
                <a:lnTo>
                  <a:pt x="479" y="294"/>
                </a:lnTo>
                <a:lnTo>
                  <a:pt x="478" y="293"/>
                </a:lnTo>
                <a:lnTo>
                  <a:pt x="478" y="293"/>
                </a:lnTo>
                <a:lnTo>
                  <a:pt x="477" y="292"/>
                </a:lnTo>
                <a:lnTo>
                  <a:pt x="477" y="291"/>
                </a:lnTo>
                <a:lnTo>
                  <a:pt x="477" y="290"/>
                </a:lnTo>
                <a:lnTo>
                  <a:pt x="477" y="290"/>
                </a:lnTo>
                <a:lnTo>
                  <a:pt x="477" y="290"/>
                </a:lnTo>
                <a:lnTo>
                  <a:pt x="477" y="289"/>
                </a:lnTo>
                <a:lnTo>
                  <a:pt x="476" y="289"/>
                </a:lnTo>
                <a:lnTo>
                  <a:pt x="475" y="289"/>
                </a:lnTo>
                <a:lnTo>
                  <a:pt x="475" y="28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3" name="Freeform 226">
            <a:extLst>
              <a:ext uri="{FF2B5EF4-FFF2-40B4-BE49-F238E27FC236}">
                <a16:creationId xmlns:a16="http://schemas.microsoft.com/office/drawing/2014/main" id="{1413D64E-F3A7-40B3-8CCF-01B1C1DBEECA}"/>
              </a:ext>
            </a:extLst>
          </p:cNvPr>
          <p:cNvSpPr>
            <a:spLocks/>
          </p:cNvSpPr>
          <p:nvPr/>
        </p:nvSpPr>
        <p:spPr bwMode="auto">
          <a:xfrm>
            <a:off x="5967093" y="2887633"/>
            <a:ext cx="633847" cy="739827"/>
          </a:xfrm>
          <a:custGeom>
            <a:avLst/>
            <a:gdLst>
              <a:gd name="T0" fmla="*/ 382 w 622"/>
              <a:gd name="T1" fmla="*/ 15 h 726"/>
              <a:gd name="T2" fmla="*/ 401 w 622"/>
              <a:gd name="T3" fmla="*/ 14 h 726"/>
              <a:gd name="T4" fmla="*/ 434 w 622"/>
              <a:gd name="T5" fmla="*/ 42 h 726"/>
              <a:gd name="T6" fmla="*/ 459 w 622"/>
              <a:gd name="T7" fmla="*/ 64 h 726"/>
              <a:gd name="T8" fmla="*/ 455 w 622"/>
              <a:gd name="T9" fmla="*/ 93 h 726"/>
              <a:gd name="T10" fmla="*/ 463 w 622"/>
              <a:gd name="T11" fmla="*/ 127 h 726"/>
              <a:gd name="T12" fmla="*/ 450 w 622"/>
              <a:gd name="T13" fmla="*/ 153 h 726"/>
              <a:gd name="T14" fmla="*/ 451 w 622"/>
              <a:gd name="T15" fmla="*/ 173 h 726"/>
              <a:gd name="T16" fmla="*/ 471 w 622"/>
              <a:gd name="T17" fmla="*/ 182 h 726"/>
              <a:gd name="T18" fmla="*/ 486 w 622"/>
              <a:gd name="T19" fmla="*/ 204 h 726"/>
              <a:gd name="T20" fmla="*/ 499 w 622"/>
              <a:gd name="T21" fmla="*/ 216 h 726"/>
              <a:gd name="T22" fmla="*/ 544 w 622"/>
              <a:gd name="T23" fmla="*/ 212 h 726"/>
              <a:gd name="T24" fmla="*/ 557 w 622"/>
              <a:gd name="T25" fmla="*/ 230 h 726"/>
              <a:gd name="T26" fmla="*/ 563 w 622"/>
              <a:gd name="T27" fmla="*/ 267 h 726"/>
              <a:gd name="T28" fmla="*/ 553 w 622"/>
              <a:gd name="T29" fmla="*/ 294 h 726"/>
              <a:gd name="T30" fmla="*/ 558 w 622"/>
              <a:gd name="T31" fmla="*/ 312 h 726"/>
              <a:gd name="T32" fmla="*/ 583 w 622"/>
              <a:gd name="T33" fmla="*/ 326 h 726"/>
              <a:gd name="T34" fmla="*/ 572 w 622"/>
              <a:gd name="T35" fmla="*/ 339 h 726"/>
              <a:gd name="T36" fmla="*/ 572 w 622"/>
              <a:gd name="T37" fmla="*/ 350 h 726"/>
              <a:gd name="T38" fmla="*/ 562 w 622"/>
              <a:gd name="T39" fmla="*/ 369 h 726"/>
              <a:gd name="T40" fmla="*/ 556 w 622"/>
              <a:gd name="T41" fmla="*/ 379 h 726"/>
              <a:gd name="T42" fmla="*/ 572 w 622"/>
              <a:gd name="T43" fmla="*/ 393 h 726"/>
              <a:gd name="T44" fmla="*/ 592 w 622"/>
              <a:gd name="T45" fmla="*/ 402 h 726"/>
              <a:gd name="T46" fmla="*/ 601 w 622"/>
              <a:gd name="T47" fmla="*/ 418 h 726"/>
              <a:gd name="T48" fmla="*/ 621 w 622"/>
              <a:gd name="T49" fmla="*/ 438 h 726"/>
              <a:gd name="T50" fmla="*/ 615 w 622"/>
              <a:gd name="T51" fmla="*/ 469 h 726"/>
              <a:gd name="T52" fmla="*/ 605 w 622"/>
              <a:gd name="T53" fmla="*/ 500 h 726"/>
              <a:gd name="T54" fmla="*/ 581 w 622"/>
              <a:gd name="T55" fmla="*/ 514 h 726"/>
              <a:gd name="T56" fmla="*/ 581 w 622"/>
              <a:gd name="T57" fmla="*/ 533 h 726"/>
              <a:gd name="T58" fmla="*/ 563 w 622"/>
              <a:gd name="T59" fmla="*/ 539 h 726"/>
              <a:gd name="T60" fmla="*/ 537 w 622"/>
              <a:gd name="T61" fmla="*/ 556 h 726"/>
              <a:gd name="T62" fmla="*/ 506 w 622"/>
              <a:gd name="T63" fmla="*/ 565 h 726"/>
              <a:gd name="T64" fmla="*/ 492 w 622"/>
              <a:gd name="T65" fmla="*/ 574 h 726"/>
              <a:gd name="T66" fmla="*/ 475 w 622"/>
              <a:gd name="T67" fmla="*/ 610 h 726"/>
              <a:gd name="T68" fmla="*/ 496 w 622"/>
              <a:gd name="T69" fmla="*/ 629 h 726"/>
              <a:gd name="T70" fmla="*/ 500 w 622"/>
              <a:gd name="T71" fmla="*/ 651 h 726"/>
              <a:gd name="T72" fmla="*/ 477 w 622"/>
              <a:gd name="T73" fmla="*/ 658 h 726"/>
              <a:gd name="T74" fmla="*/ 465 w 622"/>
              <a:gd name="T75" fmla="*/ 671 h 726"/>
              <a:gd name="T76" fmla="*/ 436 w 622"/>
              <a:gd name="T77" fmla="*/ 667 h 726"/>
              <a:gd name="T78" fmla="*/ 396 w 622"/>
              <a:gd name="T79" fmla="*/ 665 h 726"/>
              <a:gd name="T80" fmla="*/ 390 w 622"/>
              <a:gd name="T81" fmla="*/ 677 h 726"/>
              <a:gd name="T82" fmla="*/ 373 w 622"/>
              <a:gd name="T83" fmla="*/ 688 h 726"/>
              <a:gd name="T84" fmla="*/ 360 w 622"/>
              <a:gd name="T85" fmla="*/ 702 h 726"/>
              <a:gd name="T86" fmla="*/ 343 w 622"/>
              <a:gd name="T87" fmla="*/ 677 h 726"/>
              <a:gd name="T88" fmla="*/ 326 w 622"/>
              <a:gd name="T89" fmla="*/ 676 h 726"/>
              <a:gd name="T90" fmla="*/ 296 w 622"/>
              <a:gd name="T91" fmla="*/ 659 h 726"/>
              <a:gd name="T92" fmla="*/ 282 w 622"/>
              <a:gd name="T93" fmla="*/ 679 h 726"/>
              <a:gd name="T94" fmla="*/ 279 w 622"/>
              <a:gd name="T95" fmla="*/ 703 h 726"/>
              <a:gd name="T96" fmla="*/ 248 w 622"/>
              <a:gd name="T97" fmla="*/ 726 h 726"/>
              <a:gd name="T98" fmla="*/ 224 w 622"/>
              <a:gd name="T99" fmla="*/ 719 h 726"/>
              <a:gd name="T100" fmla="*/ 220 w 622"/>
              <a:gd name="T101" fmla="*/ 708 h 726"/>
              <a:gd name="T102" fmla="*/ 185 w 622"/>
              <a:gd name="T103" fmla="*/ 706 h 726"/>
              <a:gd name="T104" fmla="*/ 160 w 622"/>
              <a:gd name="T105" fmla="*/ 704 h 726"/>
              <a:gd name="T106" fmla="*/ 145 w 622"/>
              <a:gd name="T107" fmla="*/ 705 h 726"/>
              <a:gd name="T108" fmla="*/ 127 w 622"/>
              <a:gd name="T109" fmla="*/ 713 h 726"/>
              <a:gd name="T110" fmla="*/ 108 w 622"/>
              <a:gd name="T111" fmla="*/ 704 h 726"/>
              <a:gd name="T112" fmla="*/ 86 w 622"/>
              <a:gd name="T113" fmla="*/ 690 h 726"/>
              <a:gd name="T114" fmla="*/ 62 w 622"/>
              <a:gd name="T115" fmla="*/ 706 h 726"/>
              <a:gd name="T116" fmla="*/ 22 w 622"/>
              <a:gd name="T117" fmla="*/ 711 h 726"/>
              <a:gd name="T118" fmla="*/ 1 w 622"/>
              <a:gd name="T119" fmla="*/ 70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726">
                <a:moveTo>
                  <a:pt x="363" y="0"/>
                </a:moveTo>
                <a:lnTo>
                  <a:pt x="364" y="1"/>
                </a:lnTo>
                <a:lnTo>
                  <a:pt x="365" y="1"/>
                </a:lnTo>
                <a:lnTo>
                  <a:pt x="366" y="2"/>
                </a:lnTo>
                <a:lnTo>
                  <a:pt x="366" y="2"/>
                </a:lnTo>
                <a:lnTo>
                  <a:pt x="369" y="5"/>
                </a:lnTo>
                <a:lnTo>
                  <a:pt x="370" y="6"/>
                </a:lnTo>
                <a:lnTo>
                  <a:pt x="372" y="7"/>
                </a:lnTo>
                <a:lnTo>
                  <a:pt x="375" y="9"/>
                </a:lnTo>
                <a:lnTo>
                  <a:pt x="376" y="10"/>
                </a:lnTo>
                <a:lnTo>
                  <a:pt x="377" y="11"/>
                </a:lnTo>
                <a:lnTo>
                  <a:pt x="378" y="13"/>
                </a:lnTo>
                <a:lnTo>
                  <a:pt x="378" y="13"/>
                </a:lnTo>
                <a:lnTo>
                  <a:pt x="379" y="14"/>
                </a:lnTo>
                <a:lnTo>
                  <a:pt x="380" y="14"/>
                </a:lnTo>
                <a:lnTo>
                  <a:pt x="381" y="15"/>
                </a:lnTo>
                <a:lnTo>
                  <a:pt x="382" y="15"/>
                </a:lnTo>
                <a:lnTo>
                  <a:pt x="382" y="15"/>
                </a:lnTo>
                <a:lnTo>
                  <a:pt x="383" y="14"/>
                </a:lnTo>
                <a:lnTo>
                  <a:pt x="384" y="14"/>
                </a:lnTo>
                <a:lnTo>
                  <a:pt x="384" y="14"/>
                </a:lnTo>
                <a:lnTo>
                  <a:pt x="386" y="13"/>
                </a:lnTo>
                <a:lnTo>
                  <a:pt x="387" y="12"/>
                </a:lnTo>
                <a:lnTo>
                  <a:pt x="388" y="11"/>
                </a:lnTo>
                <a:lnTo>
                  <a:pt x="389" y="11"/>
                </a:lnTo>
                <a:lnTo>
                  <a:pt x="390" y="11"/>
                </a:lnTo>
                <a:lnTo>
                  <a:pt x="391" y="11"/>
                </a:lnTo>
                <a:lnTo>
                  <a:pt x="392" y="11"/>
                </a:lnTo>
                <a:lnTo>
                  <a:pt x="396" y="12"/>
                </a:lnTo>
                <a:lnTo>
                  <a:pt x="397" y="12"/>
                </a:lnTo>
                <a:lnTo>
                  <a:pt x="398" y="12"/>
                </a:lnTo>
                <a:lnTo>
                  <a:pt x="399" y="13"/>
                </a:lnTo>
                <a:lnTo>
                  <a:pt x="400" y="13"/>
                </a:lnTo>
                <a:lnTo>
                  <a:pt x="401" y="14"/>
                </a:lnTo>
                <a:lnTo>
                  <a:pt x="402" y="16"/>
                </a:lnTo>
                <a:lnTo>
                  <a:pt x="406" y="20"/>
                </a:lnTo>
                <a:lnTo>
                  <a:pt x="412" y="27"/>
                </a:lnTo>
                <a:lnTo>
                  <a:pt x="415" y="30"/>
                </a:lnTo>
                <a:lnTo>
                  <a:pt x="416" y="30"/>
                </a:lnTo>
                <a:lnTo>
                  <a:pt x="416" y="31"/>
                </a:lnTo>
                <a:lnTo>
                  <a:pt x="417" y="32"/>
                </a:lnTo>
                <a:lnTo>
                  <a:pt x="419" y="32"/>
                </a:lnTo>
                <a:lnTo>
                  <a:pt x="420" y="33"/>
                </a:lnTo>
                <a:lnTo>
                  <a:pt x="423" y="34"/>
                </a:lnTo>
                <a:lnTo>
                  <a:pt x="424" y="34"/>
                </a:lnTo>
                <a:lnTo>
                  <a:pt x="425" y="35"/>
                </a:lnTo>
                <a:lnTo>
                  <a:pt x="427" y="36"/>
                </a:lnTo>
                <a:lnTo>
                  <a:pt x="429" y="38"/>
                </a:lnTo>
                <a:lnTo>
                  <a:pt x="432" y="40"/>
                </a:lnTo>
                <a:lnTo>
                  <a:pt x="433" y="41"/>
                </a:lnTo>
                <a:lnTo>
                  <a:pt x="434" y="42"/>
                </a:lnTo>
                <a:lnTo>
                  <a:pt x="435" y="43"/>
                </a:lnTo>
                <a:lnTo>
                  <a:pt x="436" y="45"/>
                </a:lnTo>
                <a:lnTo>
                  <a:pt x="437" y="46"/>
                </a:lnTo>
                <a:lnTo>
                  <a:pt x="439" y="50"/>
                </a:lnTo>
                <a:lnTo>
                  <a:pt x="440" y="52"/>
                </a:lnTo>
                <a:lnTo>
                  <a:pt x="441" y="53"/>
                </a:lnTo>
                <a:lnTo>
                  <a:pt x="442" y="53"/>
                </a:lnTo>
                <a:lnTo>
                  <a:pt x="443" y="55"/>
                </a:lnTo>
                <a:lnTo>
                  <a:pt x="444" y="55"/>
                </a:lnTo>
                <a:lnTo>
                  <a:pt x="445" y="56"/>
                </a:lnTo>
                <a:lnTo>
                  <a:pt x="446" y="57"/>
                </a:lnTo>
                <a:lnTo>
                  <a:pt x="448" y="58"/>
                </a:lnTo>
                <a:lnTo>
                  <a:pt x="451" y="59"/>
                </a:lnTo>
                <a:lnTo>
                  <a:pt x="457" y="62"/>
                </a:lnTo>
                <a:lnTo>
                  <a:pt x="458" y="62"/>
                </a:lnTo>
                <a:lnTo>
                  <a:pt x="460" y="63"/>
                </a:lnTo>
                <a:lnTo>
                  <a:pt x="459" y="64"/>
                </a:lnTo>
                <a:lnTo>
                  <a:pt x="457" y="66"/>
                </a:lnTo>
                <a:lnTo>
                  <a:pt x="454" y="69"/>
                </a:lnTo>
                <a:lnTo>
                  <a:pt x="452" y="71"/>
                </a:lnTo>
                <a:lnTo>
                  <a:pt x="451" y="72"/>
                </a:lnTo>
                <a:lnTo>
                  <a:pt x="450" y="73"/>
                </a:lnTo>
                <a:lnTo>
                  <a:pt x="450" y="74"/>
                </a:lnTo>
                <a:lnTo>
                  <a:pt x="450" y="75"/>
                </a:lnTo>
                <a:lnTo>
                  <a:pt x="449" y="76"/>
                </a:lnTo>
                <a:lnTo>
                  <a:pt x="449" y="77"/>
                </a:lnTo>
                <a:lnTo>
                  <a:pt x="449" y="78"/>
                </a:lnTo>
                <a:lnTo>
                  <a:pt x="450" y="79"/>
                </a:lnTo>
                <a:lnTo>
                  <a:pt x="450" y="80"/>
                </a:lnTo>
                <a:lnTo>
                  <a:pt x="452" y="83"/>
                </a:lnTo>
                <a:lnTo>
                  <a:pt x="453" y="85"/>
                </a:lnTo>
                <a:lnTo>
                  <a:pt x="453" y="87"/>
                </a:lnTo>
                <a:lnTo>
                  <a:pt x="454" y="90"/>
                </a:lnTo>
                <a:lnTo>
                  <a:pt x="455" y="93"/>
                </a:lnTo>
                <a:lnTo>
                  <a:pt x="456" y="94"/>
                </a:lnTo>
                <a:lnTo>
                  <a:pt x="456" y="95"/>
                </a:lnTo>
                <a:lnTo>
                  <a:pt x="456" y="96"/>
                </a:lnTo>
                <a:lnTo>
                  <a:pt x="456" y="99"/>
                </a:lnTo>
                <a:lnTo>
                  <a:pt x="456" y="105"/>
                </a:lnTo>
                <a:lnTo>
                  <a:pt x="456" y="107"/>
                </a:lnTo>
                <a:lnTo>
                  <a:pt x="456" y="109"/>
                </a:lnTo>
                <a:lnTo>
                  <a:pt x="456" y="110"/>
                </a:lnTo>
                <a:lnTo>
                  <a:pt x="457" y="111"/>
                </a:lnTo>
                <a:lnTo>
                  <a:pt x="458" y="112"/>
                </a:lnTo>
                <a:lnTo>
                  <a:pt x="459" y="114"/>
                </a:lnTo>
                <a:lnTo>
                  <a:pt x="460" y="115"/>
                </a:lnTo>
                <a:lnTo>
                  <a:pt x="460" y="117"/>
                </a:lnTo>
                <a:lnTo>
                  <a:pt x="461" y="118"/>
                </a:lnTo>
                <a:lnTo>
                  <a:pt x="462" y="119"/>
                </a:lnTo>
                <a:lnTo>
                  <a:pt x="463" y="125"/>
                </a:lnTo>
                <a:lnTo>
                  <a:pt x="463" y="127"/>
                </a:lnTo>
                <a:lnTo>
                  <a:pt x="463" y="128"/>
                </a:lnTo>
                <a:lnTo>
                  <a:pt x="463" y="130"/>
                </a:lnTo>
                <a:lnTo>
                  <a:pt x="463" y="132"/>
                </a:lnTo>
                <a:lnTo>
                  <a:pt x="463" y="134"/>
                </a:lnTo>
                <a:lnTo>
                  <a:pt x="462" y="136"/>
                </a:lnTo>
                <a:lnTo>
                  <a:pt x="462" y="137"/>
                </a:lnTo>
                <a:lnTo>
                  <a:pt x="461" y="138"/>
                </a:lnTo>
                <a:lnTo>
                  <a:pt x="459" y="142"/>
                </a:lnTo>
                <a:lnTo>
                  <a:pt x="458" y="143"/>
                </a:lnTo>
                <a:lnTo>
                  <a:pt x="458" y="144"/>
                </a:lnTo>
                <a:lnTo>
                  <a:pt x="456" y="148"/>
                </a:lnTo>
                <a:lnTo>
                  <a:pt x="456" y="149"/>
                </a:lnTo>
                <a:lnTo>
                  <a:pt x="455" y="150"/>
                </a:lnTo>
                <a:lnTo>
                  <a:pt x="455" y="150"/>
                </a:lnTo>
                <a:lnTo>
                  <a:pt x="454" y="151"/>
                </a:lnTo>
                <a:lnTo>
                  <a:pt x="453" y="152"/>
                </a:lnTo>
                <a:lnTo>
                  <a:pt x="450" y="153"/>
                </a:lnTo>
                <a:lnTo>
                  <a:pt x="449" y="154"/>
                </a:lnTo>
                <a:lnTo>
                  <a:pt x="448" y="154"/>
                </a:lnTo>
                <a:lnTo>
                  <a:pt x="448" y="155"/>
                </a:lnTo>
                <a:lnTo>
                  <a:pt x="447" y="156"/>
                </a:lnTo>
                <a:lnTo>
                  <a:pt x="446" y="157"/>
                </a:lnTo>
                <a:lnTo>
                  <a:pt x="446" y="158"/>
                </a:lnTo>
                <a:lnTo>
                  <a:pt x="446" y="159"/>
                </a:lnTo>
                <a:lnTo>
                  <a:pt x="446" y="160"/>
                </a:lnTo>
                <a:lnTo>
                  <a:pt x="446" y="161"/>
                </a:lnTo>
                <a:lnTo>
                  <a:pt x="446" y="162"/>
                </a:lnTo>
                <a:lnTo>
                  <a:pt x="447" y="163"/>
                </a:lnTo>
                <a:lnTo>
                  <a:pt x="447" y="164"/>
                </a:lnTo>
                <a:lnTo>
                  <a:pt x="449" y="167"/>
                </a:lnTo>
                <a:lnTo>
                  <a:pt x="450" y="168"/>
                </a:lnTo>
                <a:lnTo>
                  <a:pt x="450" y="169"/>
                </a:lnTo>
                <a:lnTo>
                  <a:pt x="451" y="171"/>
                </a:lnTo>
                <a:lnTo>
                  <a:pt x="451" y="173"/>
                </a:lnTo>
                <a:lnTo>
                  <a:pt x="452" y="174"/>
                </a:lnTo>
                <a:lnTo>
                  <a:pt x="452" y="175"/>
                </a:lnTo>
                <a:lnTo>
                  <a:pt x="453" y="176"/>
                </a:lnTo>
                <a:lnTo>
                  <a:pt x="454" y="177"/>
                </a:lnTo>
                <a:lnTo>
                  <a:pt x="455" y="177"/>
                </a:lnTo>
                <a:lnTo>
                  <a:pt x="456" y="178"/>
                </a:lnTo>
                <a:lnTo>
                  <a:pt x="457" y="179"/>
                </a:lnTo>
                <a:lnTo>
                  <a:pt x="458" y="179"/>
                </a:lnTo>
                <a:lnTo>
                  <a:pt x="459" y="180"/>
                </a:lnTo>
                <a:lnTo>
                  <a:pt x="460" y="180"/>
                </a:lnTo>
                <a:lnTo>
                  <a:pt x="461" y="180"/>
                </a:lnTo>
                <a:lnTo>
                  <a:pt x="462" y="181"/>
                </a:lnTo>
                <a:lnTo>
                  <a:pt x="463" y="181"/>
                </a:lnTo>
                <a:lnTo>
                  <a:pt x="467" y="181"/>
                </a:lnTo>
                <a:lnTo>
                  <a:pt x="468" y="181"/>
                </a:lnTo>
                <a:lnTo>
                  <a:pt x="469" y="182"/>
                </a:lnTo>
                <a:lnTo>
                  <a:pt x="471" y="182"/>
                </a:lnTo>
                <a:lnTo>
                  <a:pt x="472" y="183"/>
                </a:lnTo>
                <a:lnTo>
                  <a:pt x="473" y="184"/>
                </a:lnTo>
                <a:lnTo>
                  <a:pt x="474" y="184"/>
                </a:lnTo>
                <a:lnTo>
                  <a:pt x="475" y="185"/>
                </a:lnTo>
                <a:lnTo>
                  <a:pt x="476" y="187"/>
                </a:lnTo>
                <a:lnTo>
                  <a:pt x="477" y="188"/>
                </a:lnTo>
                <a:lnTo>
                  <a:pt x="478" y="189"/>
                </a:lnTo>
                <a:lnTo>
                  <a:pt x="480" y="191"/>
                </a:lnTo>
                <a:lnTo>
                  <a:pt x="482" y="192"/>
                </a:lnTo>
                <a:lnTo>
                  <a:pt x="484" y="194"/>
                </a:lnTo>
                <a:lnTo>
                  <a:pt x="484" y="195"/>
                </a:lnTo>
                <a:lnTo>
                  <a:pt x="485" y="196"/>
                </a:lnTo>
                <a:lnTo>
                  <a:pt x="486" y="197"/>
                </a:lnTo>
                <a:lnTo>
                  <a:pt x="486" y="198"/>
                </a:lnTo>
                <a:lnTo>
                  <a:pt x="486" y="199"/>
                </a:lnTo>
                <a:lnTo>
                  <a:pt x="486" y="202"/>
                </a:lnTo>
                <a:lnTo>
                  <a:pt x="486" y="204"/>
                </a:lnTo>
                <a:lnTo>
                  <a:pt x="486" y="205"/>
                </a:lnTo>
                <a:lnTo>
                  <a:pt x="487" y="207"/>
                </a:lnTo>
                <a:lnTo>
                  <a:pt x="487" y="208"/>
                </a:lnTo>
                <a:lnTo>
                  <a:pt x="488" y="209"/>
                </a:lnTo>
                <a:lnTo>
                  <a:pt x="488" y="210"/>
                </a:lnTo>
                <a:lnTo>
                  <a:pt x="488" y="211"/>
                </a:lnTo>
                <a:lnTo>
                  <a:pt x="489" y="211"/>
                </a:lnTo>
                <a:lnTo>
                  <a:pt x="490" y="212"/>
                </a:lnTo>
                <a:lnTo>
                  <a:pt x="491" y="213"/>
                </a:lnTo>
                <a:lnTo>
                  <a:pt x="492" y="214"/>
                </a:lnTo>
                <a:lnTo>
                  <a:pt x="493" y="214"/>
                </a:lnTo>
                <a:lnTo>
                  <a:pt x="494" y="215"/>
                </a:lnTo>
                <a:lnTo>
                  <a:pt x="495" y="215"/>
                </a:lnTo>
                <a:lnTo>
                  <a:pt x="496" y="216"/>
                </a:lnTo>
                <a:lnTo>
                  <a:pt x="497" y="216"/>
                </a:lnTo>
                <a:lnTo>
                  <a:pt x="498" y="216"/>
                </a:lnTo>
                <a:lnTo>
                  <a:pt x="499" y="216"/>
                </a:lnTo>
                <a:lnTo>
                  <a:pt x="500" y="216"/>
                </a:lnTo>
                <a:lnTo>
                  <a:pt x="507" y="215"/>
                </a:lnTo>
                <a:lnTo>
                  <a:pt x="508" y="215"/>
                </a:lnTo>
                <a:lnTo>
                  <a:pt x="510" y="215"/>
                </a:lnTo>
                <a:lnTo>
                  <a:pt x="516" y="216"/>
                </a:lnTo>
                <a:lnTo>
                  <a:pt x="519" y="216"/>
                </a:lnTo>
                <a:lnTo>
                  <a:pt x="524" y="217"/>
                </a:lnTo>
                <a:lnTo>
                  <a:pt x="525" y="217"/>
                </a:lnTo>
                <a:lnTo>
                  <a:pt x="527" y="217"/>
                </a:lnTo>
                <a:lnTo>
                  <a:pt x="528" y="217"/>
                </a:lnTo>
                <a:lnTo>
                  <a:pt x="530" y="216"/>
                </a:lnTo>
                <a:lnTo>
                  <a:pt x="535" y="215"/>
                </a:lnTo>
                <a:lnTo>
                  <a:pt x="538" y="213"/>
                </a:lnTo>
                <a:lnTo>
                  <a:pt x="540" y="213"/>
                </a:lnTo>
                <a:lnTo>
                  <a:pt x="541" y="212"/>
                </a:lnTo>
                <a:lnTo>
                  <a:pt x="543" y="212"/>
                </a:lnTo>
                <a:lnTo>
                  <a:pt x="544" y="212"/>
                </a:lnTo>
                <a:lnTo>
                  <a:pt x="545" y="212"/>
                </a:lnTo>
                <a:lnTo>
                  <a:pt x="545" y="212"/>
                </a:lnTo>
                <a:lnTo>
                  <a:pt x="546" y="212"/>
                </a:lnTo>
                <a:lnTo>
                  <a:pt x="547" y="213"/>
                </a:lnTo>
                <a:lnTo>
                  <a:pt x="548" y="213"/>
                </a:lnTo>
                <a:lnTo>
                  <a:pt x="550" y="215"/>
                </a:lnTo>
                <a:lnTo>
                  <a:pt x="551" y="216"/>
                </a:lnTo>
                <a:lnTo>
                  <a:pt x="553" y="217"/>
                </a:lnTo>
                <a:lnTo>
                  <a:pt x="553" y="218"/>
                </a:lnTo>
                <a:lnTo>
                  <a:pt x="554" y="219"/>
                </a:lnTo>
                <a:lnTo>
                  <a:pt x="555" y="220"/>
                </a:lnTo>
                <a:lnTo>
                  <a:pt x="555" y="221"/>
                </a:lnTo>
                <a:lnTo>
                  <a:pt x="556" y="222"/>
                </a:lnTo>
                <a:lnTo>
                  <a:pt x="556" y="224"/>
                </a:lnTo>
                <a:lnTo>
                  <a:pt x="557" y="225"/>
                </a:lnTo>
                <a:lnTo>
                  <a:pt x="557" y="227"/>
                </a:lnTo>
                <a:lnTo>
                  <a:pt x="557" y="230"/>
                </a:lnTo>
                <a:lnTo>
                  <a:pt x="557" y="234"/>
                </a:lnTo>
                <a:lnTo>
                  <a:pt x="557" y="237"/>
                </a:lnTo>
                <a:lnTo>
                  <a:pt x="557" y="239"/>
                </a:lnTo>
                <a:lnTo>
                  <a:pt x="556" y="243"/>
                </a:lnTo>
                <a:lnTo>
                  <a:pt x="556" y="244"/>
                </a:lnTo>
                <a:lnTo>
                  <a:pt x="556" y="245"/>
                </a:lnTo>
                <a:lnTo>
                  <a:pt x="556" y="248"/>
                </a:lnTo>
                <a:lnTo>
                  <a:pt x="556" y="250"/>
                </a:lnTo>
                <a:lnTo>
                  <a:pt x="556" y="252"/>
                </a:lnTo>
                <a:lnTo>
                  <a:pt x="557" y="254"/>
                </a:lnTo>
                <a:lnTo>
                  <a:pt x="557" y="255"/>
                </a:lnTo>
                <a:lnTo>
                  <a:pt x="557" y="256"/>
                </a:lnTo>
                <a:lnTo>
                  <a:pt x="558" y="258"/>
                </a:lnTo>
                <a:lnTo>
                  <a:pt x="559" y="260"/>
                </a:lnTo>
                <a:lnTo>
                  <a:pt x="561" y="263"/>
                </a:lnTo>
                <a:lnTo>
                  <a:pt x="562" y="265"/>
                </a:lnTo>
                <a:lnTo>
                  <a:pt x="563" y="267"/>
                </a:lnTo>
                <a:lnTo>
                  <a:pt x="563" y="268"/>
                </a:lnTo>
                <a:lnTo>
                  <a:pt x="564" y="271"/>
                </a:lnTo>
                <a:lnTo>
                  <a:pt x="564" y="271"/>
                </a:lnTo>
                <a:lnTo>
                  <a:pt x="564" y="272"/>
                </a:lnTo>
                <a:lnTo>
                  <a:pt x="564" y="273"/>
                </a:lnTo>
                <a:lnTo>
                  <a:pt x="564" y="275"/>
                </a:lnTo>
                <a:lnTo>
                  <a:pt x="564" y="276"/>
                </a:lnTo>
                <a:lnTo>
                  <a:pt x="564" y="277"/>
                </a:lnTo>
                <a:lnTo>
                  <a:pt x="563" y="279"/>
                </a:lnTo>
                <a:lnTo>
                  <a:pt x="562" y="281"/>
                </a:lnTo>
                <a:lnTo>
                  <a:pt x="562" y="283"/>
                </a:lnTo>
                <a:lnTo>
                  <a:pt x="561" y="284"/>
                </a:lnTo>
                <a:lnTo>
                  <a:pt x="560" y="286"/>
                </a:lnTo>
                <a:lnTo>
                  <a:pt x="558" y="289"/>
                </a:lnTo>
                <a:lnTo>
                  <a:pt x="557" y="290"/>
                </a:lnTo>
                <a:lnTo>
                  <a:pt x="555" y="292"/>
                </a:lnTo>
                <a:lnTo>
                  <a:pt x="553" y="294"/>
                </a:lnTo>
                <a:lnTo>
                  <a:pt x="552" y="296"/>
                </a:lnTo>
                <a:lnTo>
                  <a:pt x="551" y="297"/>
                </a:lnTo>
                <a:lnTo>
                  <a:pt x="551" y="298"/>
                </a:lnTo>
                <a:lnTo>
                  <a:pt x="551" y="299"/>
                </a:lnTo>
                <a:lnTo>
                  <a:pt x="551" y="299"/>
                </a:lnTo>
                <a:lnTo>
                  <a:pt x="552" y="301"/>
                </a:lnTo>
                <a:lnTo>
                  <a:pt x="552" y="303"/>
                </a:lnTo>
                <a:lnTo>
                  <a:pt x="552" y="303"/>
                </a:lnTo>
                <a:lnTo>
                  <a:pt x="552" y="304"/>
                </a:lnTo>
                <a:lnTo>
                  <a:pt x="550" y="308"/>
                </a:lnTo>
                <a:lnTo>
                  <a:pt x="550" y="308"/>
                </a:lnTo>
                <a:lnTo>
                  <a:pt x="550" y="309"/>
                </a:lnTo>
                <a:lnTo>
                  <a:pt x="551" y="309"/>
                </a:lnTo>
                <a:lnTo>
                  <a:pt x="551" y="309"/>
                </a:lnTo>
                <a:lnTo>
                  <a:pt x="552" y="310"/>
                </a:lnTo>
                <a:lnTo>
                  <a:pt x="553" y="310"/>
                </a:lnTo>
                <a:lnTo>
                  <a:pt x="558" y="312"/>
                </a:lnTo>
                <a:lnTo>
                  <a:pt x="563" y="313"/>
                </a:lnTo>
                <a:lnTo>
                  <a:pt x="564" y="314"/>
                </a:lnTo>
                <a:lnTo>
                  <a:pt x="566" y="315"/>
                </a:lnTo>
                <a:lnTo>
                  <a:pt x="569" y="315"/>
                </a:lnTo>
                <a:lnTo>
                  <a:pt x="571" y="315"/>
                </a:lnTo>
                <a:lnTo>
                  <a:pt x="572" y="316"/>
                </a:lnTo>
                <a:lnTo>
                  <a:pt x="573" y="316"/>
                </a:lnTo>
                <a:lnTo>
                  <a:pt x="574" y="317"/>
                </a:lnTo>
                <a:lnTo>
                  <a:pt x="578" y="319"/>
                </a:lnTo>
                <a:lnTo>
                  <a:pt x="579" y="320"/>
                </a:lnTo>
                <a:lnTo>
                  <a:pt x="581" y="322"/>
                </a:lnTo>
                <a:lnTo>
                  <a:pt x="581" y="322"/>
                </a:lnTo>
                <a:lnTo>
                  <a:pt x="582" y="323"/>
                </a:lnTo>
                <a:lnTo>
                  <a:pt x="582" y="324"/>
                </a:lnTo>
                <a:lnTo>
                  <a:pt x="583" y="324"/>
                </a:lnTo>
                <a:lnTo>
                  <a:pt x="583" y="325"/>
                </a:lnTo>
                <a:lnTo>
                  <a:pt x="583" y="326"/>
                </a:lnTo>
                <a:lnTo>
                  <a:pt x="583" y="327"/>
                </a:lnTo>
                <a:lnTo>
                  <a:pt x="584" y="327"/>
                </a:lnTo>
                <a:lnTo>
                  <a:pt x="583" y="329"/>
                </a:lnTo>
                <a:lnTo>
                  <a:pt x="583" y="331"/>
                </a:lnTo>
                <a:lnTo>
                  <a:pt x="583" y="333"/>
                </a:lnTo>
                <a:lnTo>
                  <a:pt x="582" y="333"/>
                </a:lnTo>
                <a:lnTo>
                  <a:pt x="582" y="334"/>
                </a:lnTo>
                <a:lnTo>
                  <a:pt x="581" y="334"/>
                </a:lnTo>
                <a:lnTo>
                  <a:pt x="581" y="335"/>
                </a:lnTo>
                <a:lnTo>
                  <a:pt x="580" y="335"/>
                </a:lnTo>
                <a:lnTo>
                  <a:pt x="579" y="336"/>
                </a:lnTo>
                <a:lnTo>
                  <a:pt x="578" y="336"/>
                </a:lnTo>
                <a:lnTo>
                  <a:pt x="577" y="337"/>
                </a:lnTo>
                <a:lnTo>
                  <a:pt x="575" y="337"/>
                </a:lnTo>
                <a:lnTo>
                  <a:pt x="573" y="338"/>
                </a:lnTo>
                <a:lnTo>
                  <a:pt x="572" y="338"/>
                </a:lnTo>
                <a:lnTo>
                  <a:pt x="572" y="339"/>
                </a:lnTo>
                <a:lnTo>
                  <a:pt x="571" y="339"/>
                </a:lnTo>
                <a:lnTo>
                  <a:pt x="571" y="340"/>
                </a:lnTo>
                <a:lnTo>
                  <a:pt x="570" y="340"/>
                </a:lnTo>
                <a:lnTo>
                  <a:pt x="570" y="341"/>
                </a:lnTo>
                <a:lnTo>
                  <a:pt x="570" y="341"/>
                </a:lnTo>
                <a:lnTo>
                  <a:pt x="570" y="342"/>
                </a:lnTo>
                <a:lnTo>
                  <a:pt x="570" y="342"/>
                </a:lnTo>
                <a:lnTo>
                  <a:pt x="571" y="343"/>
                </a:lnTo>
                <a:lnTo>
                  <a:pt x="571" y="344"/>
                </a:lnTo>
                <a:lnTo>
                  <a:pt x="573" y="345"/>
                </a:lnTo>
                <a:lnTo>
                  <a:pt x="573" y="346"/>
                </a:lnTo>
                <a:lnTo>
                  <a:pt x="573" y="346"/>
                </a:lnTo>
                <a:lnTo>
                  <a:pt x="574" y="347"/>
                </a:lnTo>
                <a:lnTo>
                  <a:pt x="574" y="347"/>
                </a:lnTo>
                <a:lnTo>
                  <a:pt x="573" y="348"/>
                </a:lnTo>
                <a:lnTo>
                  <a:pt x="572" y="350"/>
                </a:lnTo>
                <a:lnTo>
                  <a:pt x="572" y="350"/>
                </a:lnTo>
                <a:lnTo>
                  <a:pt x="571" y="351"/>
                </a:lnTo>
                <a:lnTo>
                  <a:pt x="571" y="353"/>
                </a:lnTo>
                <a:lnTo>
                  <a:pt x="571" y="357"/>
                </a:lnTo>
                <a:lnTo>
                  <a:pt x="570" y="358"/>
                </a:lnTo>
                <a:lnTo>
                  <a:pt x="570" y="359"/>
                </a:lnTo>
                <a:lnTo>
                  <a:pt x="570" y="360"/>
                </a:lnTo>
                <a:lnTo>
                  <a:pt x="569" y="361"/>
                </a:lnTo>
                <a:lnTo>
                  <a:pt x="569" y="362"/>
                </a:lnTo>
                <a:lnTo>
                  <a:pt x="568" y="362"/>
                </a:lnTo>
                <a:lnTo>
                  <a:pt x="567" y="363"/>
                </a:lnTo>
                <a:lnTo>
                  <a:pt x="566" y="364"/>
                </a:lnTo>
                <a:lnTo>
                  <a:pt x="563" y="366"/>
                </a:lnTo>
                <a:lnTo>
                  <a:pt x="562" y="367"/>
                </a:lnTo>
                <a:lnTo>
                  <a:pt x="562" y="368"/>
                </a:lnTo>
                <a:lnTo>
                  <a:pt x="562" y="368"/>
                </a:lnTo>
                <a:lnTo>
                  <a:pt x="562" y="369"/>
                </a:lnTo>
                <a:lnTo>
                  <a:pt x="562" y="369"/>
                </a:lnTo>
                <a:lnTo>
                  <a:pt x="562" y="369"/>
                </a:lnTo>
                <a:lnTo>
                  <a:pt x="562" y="370"/>
                </a:lnTo>
                <a:lnTo>
                  <a:pt x="562" y="370"/>
                </a:lnTo>
                <a:lnTo>
                  <a:pt x="563" y="372"/>
                </a:lnTo>
                <a:lnTo>
                  <a:pt x="564" y="372"/>
                </a:lnTo>
                <a:lnTo>
                  <a:pt x="564" y="373"/>
                </a:lnTo>
                <a:lnTo>
                  <a:pt x="564" y="373"/>
                </a:lnTo>
                <a:lnTo>
                  <a:pt x="564" y="373"/>
                </a:lnTo>
                <a:lnTo>
                  <a:pt x="563" y="374"/>
                </a:lnTo>
                <a:lnTo>
                  <a:pt x="563" y="374"/>
                </a:lnTo>
                <a:lnTo>
                  <a:pt x="561" y="375"/>
                </a:lnTo>
                <a:lnTo>
                  <a:pt x="560" y="376"/>
                </a:lnTo>
                <a:lnTo>
                  <a:pt x="559" y="376"/>
                </a:lnTo>
                <a:lnTo>
                  <a:pt x="558" y="377"/>
                </a:lnTo>
                <a:lnTo>
                  <a:pt x="557" y="377"/>
                </a:lnTo>
                <a:lnTo>
                  <a:pt x="557" y="378"/>
                </a:lnTo>
                <a:lnTo>
                  <a:pt x="556" y="379"/>
                </a:lnTo>
                <a:lnTo>
                  <a:pt x="556" y="379"/>
                </a:lnTo>
                <a:lnTo>
                  <a:pt x="556" y="380"/>
                </a:lnTo>
                <a:lnTo>
                  <a:pt x="556" y="380"/>
                </a:lnTo>
                <a:lnTo>
                  <a:pt x="556" y="381"/>
                </a:lnTo>
                <a:lnTo>
                  <a:pt x="556" y="382"/>
                </a:lnTo>
                <a:lnTo>
                  <a:pt x="557" y="383"/>
                </a:lnTo>
                <a:lnTo>
                  <a:pt x="557" y="385"/>
                </a:lnTo>
                <a:lnTo>
                  <a:pt x="558" y="386"/>
                </a:lnTo>
                <a:lnTo>
                  <a:pt x="559" y="387"/>
                </a:lnTo>
                <a:lnTo>
                  <a:pt x="560" y="388"/>
                </a:lnTo>
                <a:lnTo>
                  <a:pt x="561" y="388"/>
                </a:lnTo>
                <a:lnTo>
                  <a:pt x="563" y="389"/>
                </a:lnTo>
                <a:lnTo>
                  <a:pt x="564" y="390"/>
                </a:lnTo>
                <a:lnTo>
                  <a:pt x="566" y="391"/>
                </a:lnTo>
                <a:lnTo>
                  <a:pt x="568" y="391"/>
                </a:lnTo>
                <a:lnTo>
                  <a:pt x="571" y="392"/>
                </a:lnTo>
                <a:lnTo>
                  <a:pt x="572" y="393"/>
                </a:lnTo>
                <a:lnTo>
                  <a:pt x="573" y="393"/>
                </a:lnTo>
                <a:lnTo>
                  <a:pt x="575" y="394"/>
                </a:lnTo>
                <a:lnTo>
                  <a:pt x="576" y="395"/>
                </a:lnTo>
                <a:lnTo>
                  <a:pt x="577" y="395"/>
                </a:lnTo>
                <a:lnTo>
                  <a:pt x="578" y="397"/>
                </a:lnTo>
                <a:lnTo>
                  <a:pt x="579" y="397"/>
                </a:lnTo>
                <a:lnTo>
                  <a:pt x="579" y="398"/>
                </a:lnTo>
                <a:lnTo>
                  <a:pt x="580" y="398"/>
                </a:lnTo>
                <a:lnTo>
                  <a:pt x="582" y="399"/>
                </a:lnTo>
                <a:lnTo>
                  <a:pt x="585" y="399"/>
                </a:lnTo>
                <a:lnTo>
                  <a:pt x="586" y="400"/>
                </a:lnTo>
                <a:lnTo>
                  <a:pt x="588" y="400"/>
                </a:lnTo>
                <a:lnTo>
                  <a:pt x="589" y="400"/>
                </a:lnTo>
                <a:lnTo>
                  <a:pt x="590" y="400"/>
                </a:lnTo>
                <a:lnTo>
                  <a:pt x="590" y="401"/>
                </a:lnTo>
                <a:lnTo>
                  <a:pt x="591" y="401"/>
                </a:lnTo>
                <a:lnTo>
                  <a:pt x="592" y="402"/>
                </a:lnTo>
                <a:lnTo>
                  <a:pt x="593" y="403"/>
                </a:lnTo>
                <a:lnTo>
                  <a:pt x="593" y="403"/>
                </a:lnTo>
                <a:lnTo>
                  <a:pt x="595" y="404"/>
                </a:lnTo>
                <a:lnTo>
                  <a:pt x="595" y="404"/>
                </a:lnTo>
                <a:lnTo>
                  <a:pt x="596" y="404"/>
                </a:lnTo>
                <a:lnTo>
                  <a:pt x="596" y="405"/>
                </a:lnTo>
                <a:lnTo>
                  <a:pt x="596" y="406"/>
                </a:lnTo>
                <a:lnTo>
                  <a:pt x="596" y="406"/>
                </a:lnTo>
                <a:lnTo>
                  <a:pt x="597" y="408"/>
                </a:lnTo>
                <a:lnTo>
                  <a:pt x="597" y="411"/>
                </a:lnTo>
                <a:lnTo>
                  <a:pt x="597" y="412"/>
                </a:lnTo>
                <a:lnTo>
                  <a:pt x="597" y="413"/>
                </a:lnTo>
                <a:lnTo>
                  <a:pt x="598" y="414"/>
                </a:lnTo>
                <a:lnTo>
                  <a:pt x="598" y="415"/>
                </a:lnTo>
                <a:lnTo>
                  <a:pt x="599" y="415"/>
                </a:lnTo>
                <a:lnTo>
                  <a:pt x="599" y="416"/>
                </a:lnTo>
                <a:lnTo>
                  <a:pt x="601" y="418"/>
                </a:lnTo>
                <a:lnTo>
                  <a:pt x="602" y="419"/>
                </a:lnTo>
                <a:lnTo>
                  <a:pt x="604" y="420"/>
                </a:lnTo>
                <a:lnTo>
                  <a:pt x="606" y="422"/>
                </a:lnTo>
                <a:lnTo>
                  <a:pt x="609" y="424"/>
                </a:lnTo>
                <a:lnTo>
                  <a:pt x="610" y="424"/>
                </a:lnTo>
                <a:lnTo>
                  <a:pt x="614" y="426"/>
                </a:lnTo>
                <a:lnTo>
                  <a:pt x="615" y="427"/>
                </a:lnTo>
                <a:lnTo>
                  <a:pt x="617" y="428"/>
                </a:lnTo>
                <a:lnTo>
                  <a:pt x="618" y="429"/>
                </a:lnTo>
                <a:lnTo>
                  <a:pt x="619" y="430"/>
                </a:lnTo>
                <a:lnTo>
                  <a:pt x="620" y="431"/>
                </a:lnTo>
                <a:lnTo>
                  <a:pt x="621" y="432"/>
                </a:lnTo>
                <a:lnTo>
                  <a:pt x="621" y="433"/>
                </a:lnTo>
                <a:lnTo>
                  <a:pt x="621" y="434"/>
                </a:lnTo>
                <a:lnTo>
                  <a:pt x="621" y="435"/>
                </a:lnTo>
                <a:lnTo>
                  <a:pt x="621" y="436"/>
                </a:lnTo>
                <a:lnTo>
                  <a:pt x="621" y="438"/>
                </a:lnTo>
                <a:lnTo>
                  <a:pt x="621" y="441"/>
                </a:lnTo>
                <a:lnTo>
                  <a:pt x="620" y="442"/>
                </a:lnTo>
                <a:lnTo>
                  <a:pt x="620" y="443"/>
                </a:lnTo>
                <a:lnTo>
                  <a:pt x="620" y="444"/>
                </a:lnTo>
                <a:lnTo>
                  <a:pt x="620" y="445"/>
                </a:lnTo>
                <a:lnTo>
                  <a:pt x="621" y="446"/>
                </a:lnTo>
                <a:lnTo>
                  <a:pt x="621" y="450"/>
                </a:lnTo>
                <a:lnTo>
                  <a:pt x="622" y="451"/>
                </a:lnTo>
                <a:lnTo>
                  <a:pt x="622" y="453"/>
                </a:lnTo>
                <a:lnTo>
                  <a:pt x="622" y="454"/>
                </a:lnTo>
                <a:lnTo>
                  <a:pt x="621" y="455"/>
                </a:lnTo>
                <a:lnTo>
                  <a:pt x="621" y="457"/>
                </a:lnTo>
                <a:lnTo>
                  <a:pt x="620" y="459"/>
                </a:lnTo>
                <a:lnTo>
                  <a:pt x="619" y="462"/>
                </a:lnTo>
                <a:lnTo>
                  <a:pt x="617" y="467"/>
                </a:lnTo>
                <a:lnTo>
                  <a:pt x="616" y="468"/>
                </a:lnTo>
                <a:lnTo>
                  <a:pt x="615" y="469"/>
                </a:lnTo>
                <a:lnTo>
                  <a:pt x="613" y="472"/>
                </a:lnTo>
                <a:lnTo>
                  <a:pt x="612" y="473"/>
                </a:lnTo>
                <a:lnTo>
                  <a:pt x="612" y="474"/>
                </a:lnTo>
                <a:lnTo>
                  <a:pt x="612" y="475"/>
                </a:lnTo>
                <a:lnTo>
                  <a:pt x="611" y="476"/>
                </a:lnTo>
                <a:lnTo>
                  <a:pt x="611" y="477"/>
                </a:lnTo>
                <a:lnTo>
                  <a:pt x="611" y="482"/>
                </a:lnTo>
                <a:lnTo>
                  <a:pt x="610" y="487"/>
                </a:lnTo>
                <a:lnTo>
                  <a:pt x="609" y="492"/>
                </a:lnTo>
                <a:lnTo>
                  <a:pt x="609" y="495"/>
                </a:lnTo>
                <a:lnTo>
                  <a:pt x="609" y="496"/>
                </a:lnTo>
                <a:lnTo>
                  <a:pt x="609" y="496"/>
                </a:lnTo>
                <a:lnTo>
                  <a:pt x="609" y="497"/>
                </a:lnTo>
                <a:lnTo>
                  <a:pt x="608" y="498"/>
                </a:lnTo>
                <a:lnTo>
                  <a:pt x="607" y="499"/>
                </a:lnTo>
                <a:lnTo>
                  <a:pt x="606" y="499"/>
                </a:lnTo>
                <a:lnTo>
                  <a:pt x="605" y="500"/>
                </a:lnTo>
                <a:lnTo>
                  <a:pt x="602" y="503"/>
                </a:lnTo>
                <a:lnTo>
                  <a:pt x="599" y="505"/>
                </a:lnTo>
                <a:lnTo>
                  <a:pt x="598" y="506"/>
                </a:lnTo>
                <a:lnTo>
                  <a:pt x="597" y="506"/>
                </a:lnTo>
                <a:lnTo>
                  <a:pt x="596" y="507"/>
                </a:lnTo>
                <a:lnTo>
                  <a:pt x="595" y="507"/>
                </a:lnTo>
                <a:lnTo>
                  <a:pt x="594" y="508"/>
                </a:lnTo>
                <a:lnTo>
                  <a:pt x="593" y="508"/>
                </a:lnTo>
                <a:lnTo>
                  <a:pt x="590" y="508"/>
                </a:lnTo>
                <a:lnTo>
                  <a:pt x="589" y="508"/>
                </a:lnTo>
                <a:lnTo>
                  <a:pt x="588" y="509"/>
                </a:lnTo>
                <a:lnTo>
                  <a:pt x="586" y="510"/>
                </a:lnTo>
                <a:lnTo>
                  <a:pt x="585" y="510"/>
                </a:lnTo>
                <a:lnTo>
                  <a:pt x="584" y="511"/>
                </a:lnTo>
                <a:lnTo>
                  <a:pt x="583" y="511"/>
                </a:lnTo>
                <a:lnTo>
                  <a:pt x="582" y="512"/>
                </a:lnTo>
                <a:lnTo>
                  <a:pt x="581" y="514"/>
                </a:lnTo>
                <a:lnTo>
                  <a:pt x="579" y="515"/>
                </a:lnTo>
                <a:lnTo>
                  <a:pt x="579" y="516"/>
                </a:lnTo>
                <a:lnTo>
                  <a:pt x="578" y="517"/>
                </a:lnTo>
                <a:lnTo>
                  <a:pt x="578" y="518"/>
                </a:lnTo>
                <a:lnTo>
                  <a:pt x="578" y="518"/>
                </a:lnTo>
                <a:lnTo>
                  <a:pt x="577" y="519"/>
                </a:lnTo>
                <a:lnTo>
                  <a:pt x="577" y="520"/>
                </a:lnTo>
                <a:lnTo>
                  <a:pt x="577" y="521"/>
                </a:lnTo>
                <a:lnTo>
                  <a:pt x="577" y="522"/>
                </a:lnTo>
                <a:lnTo>
                  <a:pt x="577" y="523"/>
                </a:lnTo>
                <a:lnTo>
                  <a:pt x="578" y="524"/>
                </a:lnTo>
                <a:lnTo>
                  <a:pt x="579" y="528"/>
                </a:lnTo>
                <a:lnTo>
                  <a:pt x="580" y="530"/>
                </a:lnTo>
                <a:lnTo>
                  <a:pt x="580" y="531"/>
                </a:lnTo>
                <a:lnTo>
                  <a:pt x="580" y="532"/>
                </a:lnTo>
                <a:lnTo>
                  <a:pt x="581" y="533"/>
                </a:lnTo>
                <a:lnTo>
                  <a:pt x="581" y="533"/>
                </a:lnTo>
                <a:lnTo>
                  <a:pt x="581" y="534"/>
                </a:lnTo>
                <a:lnTo>
                  <a:pt x="580" y="535"/>
                </a:lnTo>
                <a:lnTo>
                  <a:pt x="580" y="536"/>
                </a:lnTo>
                <a:lnTo>
                  <a:pt x="580" y="536"/>
                </a:lnTo>
                <a:lnTo>
                  <a:pt x="579" y="536"/>
                </a:lnTo>
                <a:lnTo>
                  <a:pt x="579" y="537"/>
                </a:lnTo>
                <a:lnTo>
                  <a:pt x="578" y="538"/>
                </a:lnTo>
                <a:lnTo>
                  <a:pt x="578" y="538"/>
                </a:lnTo>
                <a:lnTo>
                  <a:pt x="577" y="539"/>
                </a:lnTo>
                <a:lnTo>
                  <a:pt x="576" y="539"/>
                </a:lnTo>
                <a:lnTo>
                  <a:pt x="574" y="539"/>
                </a:lnTo>
                <a:lnTo>
                  <a:pt x="573" y="539"/>
                </a:lnTo>
                <a:lnTo>
                  <a:pt x="572" y="539"/>
                </a:lnTo>
                <a:lnTo>
                  <a:pt x="570" y="539"/>
                </a:lnTo>
                <a:lnTo>
                  <a:pt x="566" y="539"/>
                </a:lnTo>
                <a:lnTo>
                  <a:pt x="563" y="539"/>
                </a:lnTo>
                <a:lnTo>
                  <a:pt x="563" y="539"/>
                </a:lnTo>
                <a:lnTo>
                  <a:pt x="562" y="539"/>
                </a:lnTo>
                <a:lnTo>
                  <a:pt x="561" y="540"/>
                </a:lnTo>
                <a:lnTo>
                  <a:pt x="560" y="540"/>
                </a:lnTo>
                <a:lnTo>
                  <a:pt x="559" y="541"/>
                </a:lnTo>
                <a:lnTo>
                  <a:pt x="558" y="542"/>
                </a:lnTo>
                <a:lnTo>
                  <a:pt x="557" y="544"/>
                </a:lnTo>
                <a:lnTo>
                  <a:pt x="554" y="547"/>
                </a:lnTo>
                <a:lnTo>
                  <a:pt x="553" y="548"/>
                </a:lnTo>
                <a:lnTo>
                  <a:pt x="553" y="549"/>
                </a:lnTo>
                <a:lnTo>
                  <a:pt x="551" y="550"/>
                </a:lnTo>
                <a:lnTo>
                  <a:pt x="549" y="552"/>
                </a:lnTo>
                <a:lnTo>
                  <a:pt x="547" y="553"/>
                </a:lnTo>
                <a:lnTo>
                  <a:pt x="546" y="553"/>
                </a:lnTo>
                <a:lnTo>
                  <a:pt x="544" y="554"/>
                </a:lnTo>
                <a:lnTo>
                  <a:pt x="541" y="555"/>
                </a:lnTo>
                <a:lnTo>
                  <a:pt x="539" y="555"/>
                </a:lnTo>
                <a:lnTo>
                  <a:pt x="537" y="556"/>
                </a:lnTo>
                <a:lnTo>
                  <a:pt x="532" y="557"/>
                </a:lnTo>
                <a:lnTo>
                  <a:pt x="530" y="558"/>
                </a:lnTo>
                <a:lnTo>
                  <a:pt x="527" y="559"/>
                </a:lnTo>
                <a:lnTo>
                  <a:pt x="525" y="559"/>
                </a:lnTo>
                <a:lnTo>
                  <a:pt x="523" y="560"/>
                </a:lnTo>
                <a:lnTo>
                  <a:pt x="521" y="561"/>
                </a:lnTo>
                <a:lnTo>
                  <a:pt x="516" y="564"/>
                </a:lnTo>
                <a:lnTo>
                  <a:pt x="515" y="564"/>
                </a:lnTo>
                <a:lnTo>
                  <a:pt x="514" y="565"/>
                </a:lnTo>
                <a:lnTo>
                  <a:pt x="512" y="565"/>
                </a:lnTo>
                <a:lnTo>
                  <a:pt x="511" y="566"/>
                </a:lnTo>
                <a:lnTo>
                  <a:pt x="510" y="566"/>
                </a:lnTo>
                <a:lnTo>
                  <a:pt x="509" y="566"/>
                </a:lnTo>
                <a:lnTo>
                  <a:pt x="508" y="565"/>
                </a:lnTo>
                <a:lnTo>
                  <a:pt x="507" y="565"/>
                </a:lnTo>
                <a:lnTo>
                  <a:pt x="507" y="565"/>
                </a:lnTo>
                <a:lnTo>
                  <a:pt x="506" y="565"/>
                </a:lnTo>
                <a:lnTo>
                  <a:pt x="504" y="564"/>
                </a:lnTo>
                <a:lnTo>
                  <a:pt x="504" y="564"/>
                </a:lnTo>
                <a:lnTo>
                  <a:pt x="503" y="563"/>
                </a:lnTo>
                <a:lnTo>
                  <a:pt x="502" y="564"/>
                </a:lnTo>
                <a:lnTo>
                  <a:pt x="501" y="564"/>
                </a:lnTo>
                <a:lnTo>
                  <a:pt x="500" y="564"/>
                </a:lnTo>
                <a:lnTo>
                  <a:pt x="498" y="565"/>
                </a:lnTo>
                <a:lnTo>
                  <a:pt x="497" y="565"/>
                </a:lnTo>
                <a:lnTo>
                  <a:pt x="497" y="566"/>
                </a:lnTo>
                <a:lnTo>
                  <a:pt x="496" y="566"/>
                </a:lnTo>
                <a:lnTo>
                  <a:pt x="495" y="567"/>
                </a:lnTo>
                <a:lnTo>
                  <a:pt x="495" y="568"/>
                </a:lnTo>
                <a:lnTo>
                  <a:pt x="494" y="569"/>
                </a:lnTo>
                <a:lnTo>
                  <a:pt x="494" y="570"/>
                </a:lnTo>
                <a:lnTo>
                  <a:pt x="493" y="570"/>
                </a:lnTo>
                <a:lnTo>
                  <a:pt x="492" y="573"/>
                </a:lnTo>
                <a:lnTo>
                  <a:pt x="492" y="574"/>
                </a:lnTo>
                <a:lnTo>
                  <a:pt x="490" y="577"/>
                </a:lnTo>
                <a:lnTo>
                  <a:pt x="489" y="581"/>
                </a:lnTo>
                <a:lnTo>
                  <a:pt x="488" y="583"/>
                </a:lnTo>
                <a:lnTo>
                  <a:pt x="487" y="584"/>
                </a:lnTo>
                <a:lnTo>
                  <a:pt x="486" y="585"/>
                </a:lnTo>
                <a:lnTo>
                  <a:pt x="478" y="595"/>
                </a:lnTo>
                <a:lnTo>
                  <a:pt x="477" y="596"/>
                </a:lnTo>
                <a:lnTo>
                  <a:pt x="477" y="597"/>
                </a:lnTo>
                <a:lnTo>
                  <a:pt x="476" y="599"/>
                </a:lnTo>
                <a:lnTo>
                  <a:pt x="476" y="600"/>
                </a:lnTo>
                <a:lnTo>
                  <a:pt x="475" y="602"/>
                </a:lnTo>
                <a:lnTo>
                  <a:pt x="475" y="603"/>
                </a:lnTo>
                <a:lnTo>
                  <a:pt x="475" y="604"/>
                </a:lnTo>
                <a:lnTo>
                  <a:pt x="475" y="606"/>
                </a:lnTo>
                <a:lnTo>
                  <a:pt x="474" y="607"/>
                </a:lnTo>
                <a:lnTo>
                  <a:pt x="475" y="609"/>
                </a:lnTo>
                <a:lnTo>
                  <a:pt x="475" y="610"/>
                </a:lnTo>
                <a:lnTo>
                  <a:pt x="475" y="612"/>
                </a:lnTo>
                <a:lnTo>
                  <a:pt x="475" y="614"/>
                </a:lnTo>
                <a:lnTo>
                  <a:pt x="476" y="615"/>
                </a:lnTo>
                <a:lnTo>
                  <a:pt x="476" y="617"/>
                </a:lnTo>
                <a:lnTo>
                  <a:pt x="477" y="618"/>
                </a:lnTo>
                <a:lnTo>
                  <a:pt x="477" y="619"/>
                </a:lnTo>
                <a:lnTo>
                  <a:pt x="478" y="620"/>
                </a:lnTo>
                <a:lnTo>
                  <a:pt x="479" y="621"/>
                </a:lnTo>
                <a:lnTo>
                  <a:pt x="480" y="621"/>
                </a:lnTo>
                <a:lnTo>
                  <a:pt x="485" y="624"/>
                </a:lnTo>
                <a:lnTo>
                  <a:pt x="487" y="625"/>
                </a:lnTo>
                <a:lnTo>
                  <a:pt x="491" y="626"/>
                </a:lnTo>
                <a:lnTo>
                  <a:pt x="492" y="626"/>
                </a:lnTo>
                <a:lnTo>
                  <a:pt x="494" y="627"/>
                </a:lnTo>
                <a:lnTo>
                  <a:pt x="495" y="628"/>
                </a:lnTo>
                <a:lnTo>
                  <a:pt x="496" y="628"/>
                </a:lnTo>
                <a:lnTo>
                  <a:pt x="496" y="629"/>
                </a:lnTo>
                <a:lnTo>
                  <a:pt x="497" y="630"/>
                </a:lnTo>
                <a:lnTo>
                  <a:pt x="498" y="630"/>
                </a:lnTo>
                <a:lnTo>
                  <a:pt x="499" y="633"/>
                </a:lnTo>
                <a:lnTo>
                  <a:pt x="501" y="635"/>
                </a:lnTo>
                <a:lnTo>
                  <a:pt x="501" y="636"/>
                </a:lnTo>
                <a:lnTo>
                  <a:pt x="502" y="638"/>
                </a:lnTo>
                <a:lnTo>
                  <a:pt x="502" y="639"/>
                </a:lnTo>
                <a:lnTo>
                  <a:pt x="503" y="640"/>
                </a:lnTo>
                <a:lnTo>
                  <a:pt x="503" y="642"/>
                </a:lnTo>
                <a:lnTo>
                  <a:pt x="503" y="643"/>
                </a:lnTo>
                <a:lnTo>
                  <a:pt x="503" y="645"/>
                </a:lnTo>
                <a:lnTo>
                  <a:pt x="503" y="646"/>
                </a:lnTo>
                <a:lnTo>
                  <a:pt x="502" y="647"/>
                </a:lnTo>
                <a:lnTo>
                  <a:pt x="502" y="648"/>
                </a:lnTo>
                <a:lnTo>
                  <a:pt x="502" y="650"/>
                </a:lnTo>
                <a:lnTo>
                  <a:pt x="501" y="651"/>
                </a:lnTo>
                <a:lnTo>
                  <a:pt x="500" y="651"/>
                </a:lnTo>
                <a:lnTo>
                  <a:pt x="500" y="652"/>
                </a:lnTo>
                <a:lnTo>
                  <a:pt x="499" y="653"/>
                </a:lnTo>
                <a:lnTo>
                  <a:pt x="498" y="654"/>
                </a:lnTo>
                <a:lnTo>
                  <a:pt x="496" y="656"/>
                </a:lnTo>
                <a:lnTo>
                  <a:pt x="494" y="657"/>
                </a:lnTo>
                <a:lnTo>
                  <a:pt x="493" y="657"/>
                </a:lnTo>
                <a:lnTo>
                  <a:pt x="492" y="658"/>
                </a:lnTo>
                <a:lnTo>
                  <a:pt x="490" y="658"/>
                </a:lnTo>
                <a:lnTo>
                  <a:pt x="489" y="658"/>
                </a:lnTo>
                <a:lnTo>
                  <a:pt x="488" y="658"/>
                </a:lnTo>
                <a:lnTo>
                  <a:pt x="485" y="658"/>
                </a:lnTo>
                <a:lnTo>
                  <a:pt x="484" y="658"/>
                </a:lnTo>
                <a:lnTo>
                  <a:pt x="481" y="658"/>
                </a:lnTo>
                <a:lnTo>
                  <a:pt x="479" y="657"/>
                </a:lnTo>
                <a:lnTo>
                  <a:pt x="478" y="657"/>
                </a:lnTo>
                <a:lnTo>
                  <a:pt x="478" y="658"/>
                </a:lnTo>
                <a:lnTo>
                  <a:pt x="477" y="658"/>
                </a:lnTo>
                <a:lnTo>
                  <a:pt x="476" y="658"/>
                </a:lnTo>
                <a:lnTo>
                  <a:pt x="475" y="659"/>
                </a:lnTo>
                <a:lnTo>
                  <a:pt x="473" y="660"/>
                </a:lnTo>
                <a:lnTo>
                  <a:pt x="473" y="661"/>
                </a:lnTo>
                <a:lnTo>
                  <a:pt x="472" y="661"/>
                </a:lnTo>
                <a:lnTo>
                  <a:pt x="472" y="662"/>
                </a:lnTo>
                <a:lnTo>
                  <a:pt x="471" y="662"/>
                </a:lnTo>
                <a:lnTo>
                  <a:pt x="470" y="665"/>
                </a:lnTo>
                <a:lnTo>
                  <a:pt x="470" y="667"/>
                </a:lnTo>
                <a:lnTo>
                  <a:pt x="469" y="668"/>
                </a:lnTo>
                <a:lnTo>
                  <a:pt x="468" y="670"/>
                </a:lnTo>
                <a:lnTo>
                  <a:pt x="467" y="670"/>
                </a:lnTo>
                <a:lnTo>
                  <a:pt x="467" y="671"/>
                </a:lnTo>
                <a:lnTo>
                  <a:pt x="466" y="671"/>
                </a:lnTo>
                <a:lnTo>
                  <a:pt x="466" y="671"/>
                </a:lnTo>
                <a:lnTo>
                  <a:pt x="465" y="671"/>
                </a:lnTo>
                <a:lnTo>
                  <a:pt x="465" y="671"/>
                </a:lnTo>
                <a:lnTo>
                  <a:pt x="464" y="671"/>
                </a:lnTo>
                <a:lnTo>
                  <a:pt x="463" y="670"/>
                </a:lnTo>
                <a:lnTo>
                  <a:pt x="461" y="668"/>
                </a:lnTo>
                <a:lnTo>
                  <a:pt x="459" y="668"/>
                </a:lnTo>
                <a:lnTo>
                  <a:pt x="459" y="667"/>
                </a:lnTo>
                <a:lnTo>
                  <a:pt x="457" y="667"/>
                </a:lnTo>
                <a:lnTo>
                  <a:pt x="454" y="666"/>
                </a:lnTo>
                <a:lnTo>
                  <a:pt x="453" y="666"/>
                </a:lnTo>
                <a:lnTo>
                  <a:pt x="451" y="665"/>
                </a:lnTo>
                <a:lnTo>
                  <a:pt x="447" y="664"/>
                </a:lnTo>
                <a:lnTo>
                  <a:pt x="447" y="663"/>
                </a:lnTo>
                <a:lnTo>
                  <a:pt x="446" y="663"/>
                </a:lnTo>
                <a:lnTo>
                  <a:pt x="446" y="663"/>
                </a:lnTo>
                <a:lnTo>
                  <a:pt x="445" y="663"/>
                </a:lnTo>
                <a:lnTo>
                  <a:pt x="443" y="664"/>
                </a:lnTo>
                <a:lnTo>
                  <a:pt x="441" y="665"/>
                </a:lnTo>
                <a:lnTo>
                  <a:pt x="436" y="667"/>
                </a:lnTo>
                <a:lnTo>
                  <a:pt x="433" y="668"/>
                </a:lnTo>
                <a:lnTo>
                  <a:pt x="432" y="668"/>
                </a:lnTo>
                <a:lnTo>
                  <a:pt x="430" y="669"/>
                </a:lnTo>
                <a:lnTo>
                  <a:pt x="428" y="669"/>
                </a:lnTo>
                <a:lnTo>
                  <a:pt x="426" y="669"/>
                </a:lnTo>
                <a:lnTo>
                  <a:pt x="424" y="669"/>
                </a:lnTo>
                <a:lnTo>
                  <a:pt x="422" y="669"/>
                </a:lnTo>
                <a:lnTo>
                  <a:pt x="421" y="669"/>
                </a:lnTo>
                <a:lnTo>
                  <a:pt x="415" y="668"/>
                </a:lnTo>
                <a:lnTo>
                  <a:pt x="413" y="668"/>
                </a:lnTo>
                <a:lnTo>
                  <a:pt x="409" y="668"/>
                </a:lnTo>
                <a:lnTo>
                  <a:pt x="408" y="667"/>
                </a:lnTo>
                <a:lnTo>
                  <a:pt x="406" y="667"/>
                </a:lnTo>
                <a:lnTo>
                  <a:pt x="404" y="667"/>
                </a:lnTo>
                <a:lnTo>
                  <a:pt x="399" y="665"/>
                </a:lnTo>
                <a:lnTo>
                  <a:pt x="398" y="665"/>
                </a:lnTo>
                <a:lnTo>
                  <a:pt x="396" y="665"/>
                </a:lnTo>
                <a:lnTo>
                  <a:pt x="395" y="665"/>
                </a:lnTo>
                <a:lnTo>
                  <a:pt x="394" y="665"/>
                </a:lnTo>
                <a:lnTo>
                  <a:pt x="393" y="666"/>
                </a:lnTo>
                <a:lnTo>
                  <a:pt x="392" y="666"/>
                </a:lnTo>
                <a:lnTo>
                  <a:pt x="392" y="666"/>
                </a:lnTo>
                <a:lnTo>
                  <a:pt x="391" y="667"/>
                </a:lnTo>
                <a:lnTo>
                  <a:pt x="390" y="667"/>
                </a:lnTo>
                <a:lnTo>
                  <a:pt x="390" y="668"/>
                </a:lnTo>
                <a:lnTo>
                  <a:pt x="389" y="669"/>
                </a:lnTo>
                <a:lnTo>
                  <a:pt x="389" y="669"/>
                </a:lnTo>
                <a:lnTo>
                  <a:pt x="389" y="670"/>
                </a:lnTo>
                <a:lnTo>
                  <a:pt x="389" y="671"/>
                </a:lnTo>
                <a:lnTo>
                  <a:pt x="389" y="672"/>
                </a:lnTo>
                <a:lnTo>
                  <a:pt x="390" y="675"/>
                </a:lnTo>
                <a:lnTo>
                  <a:pt x="390" y="676"/>
                </a:lnTo>
                <a:lnTo>
                  <a:pt x="390" y="677"/>
                </a:lnTo>
                <a:lnTo>
                  <a:pt x="390" y="677"/>
                </a:lnTo>
                <a:lnTo>
                  <a:pt x="390" y="678"/>
                </a:lnTo>
                <a:lnTo>
                  <a:pt x="390" y="678"/>
                </a:lnTo>
                <a:lnTo>
                  <a:pt x="389" y="679"/>
                </a:lnTo>
                <a:lnTo>
                  <a:pt x="389" y="679"/>
                </a:lnTo>
                <a:lnTo>
                  <a:pt x="388" y="680"/>
                </a:lnTo>
                <a:lnTo>
                  <a:pt x="387" y="680"/>
                </a:lnTo>
                <a:lnTo>
                  <a:pt x="386" y="681"/>
                </a:lnTo>
                <a:lnTo>
                  <a:pt x="384" y="681"/>
                </a:lnTo>
                <a:lnTo>
                  <a:pt x="378" y="683"/>
                </a:lnTo>
                <a:lnTo>
                  <a:pt x="376" y="683"/>
                </a:lnTo>
                <a:lnTo>
                  <a:pt x="376" y="684"/>
                </a:lnTo>
                <a:lnTo>
                  <a:pt x="375" y="684"/>
                </a:lnTo>
                <a:lnTo>
                  <a:pt x="375" y="684"/>
                </a:lnTo>
                <a:lnTo>
                  <a:pt x="374" y="685"/>
                </a:lnTo>
                <a:lnTo>
                  <a:pt x="374" y="686"/>
                </a:lnTo>
                <a:lnTo>
                  <a:pt x="373" y="687"/>
                </a:lnTo>
                <a:lnTo>
                  <a:pt x="373" y="688"/>
                </a:lnTo>
                <a:lnTo>
                  <a:pt x="373" y="689"/>
                </a:lnTo>
                <a:lnTo>
                  <a:pt x="372" y="690"/>
                </a:lnTo>
                <a:lnTo>
                  <a:pt x="372" y="694"/>
                </a:lnTo>
                <a:lnTo>
                  <a:pt x="371" y="696"/>
                </a:lnTo>
                <a:lnTo>
                  <a:pt x="371" y="697"/>
                </a:lnTo>
                <a:lnTo>
                  <a:pt x="369" y="700"/>
                </a:lnTo>
                <a:lnTo>
                  <a:pt x="369" y="701"/>
                </a:lnTo>
                <a:lnTo>
                  <a:pt x="368" y="701"/>
                </a:lnTo>
                <a:lnTo>
                  <a:pt x="367" y="702"/>
                </a:lnTo>
                <a:lnTo>
                  <a:pt x="367" y="702"/>
                </a:lnTo>
                <a:lnTo>
                  <a:pt x="366" y="702"/>
                </a:lnTo>
                <a:lnTo>
                  <a:pt x="365" y="702"/>
                </a:lnTo>
                <a:lnTo>
                  <a:pt x="364" y="702"/>
                </a:lnTo>
                <a:lnTo>
                  <a:pt x="363" y="702"/>
                </a:lnTo>
                <a:lnTo>
                  <a:pt x="362" y="702"/>
                </a:lnTo>
                <a:lnTo>
                  <a:pt x="361" y="702"/>
                </a:lnTo>
                <a:lnTo>
                  <a:pt x="360" y="702"/>
                </a:lnTo>
                <a:lnTo>
                  <a:pt x="359" y="701"/>
                </a:lnTo>
                <a:lnTo>
                  <a:pt x="358" y="701"/>
                </a:lnTo>
                <a:lnTo>
                  <a:pt x="357" y="700"/>
                </a:lnTo>
                <a:lnTo>
                  <a:pt x="355" y="699"/>
                </a:lnTo>
                <a:lnTo>
                  <a:pt x="355" y="698"/>
                </a:lnTo>
                <a:lnTo>
                  <a:pt x="354" y="697"/>
                </a:lnTo>
                <a:lnTo>
                  <a:pt x="353" y="696"/>
                </a:lnTo>
                <a:lnTo>
                  <a:pt x="352" y="694"/>
                </a:lnTo>
                <a:lnTo>
                  <a:pt x="350" y="690"/>
                </a:lnTo>
                <a:lnTo>
                  <a:pt x="348" y="686"/>
                </a:lnTo>
                <a:lnTo>
                  <a:pt x="347" y="684"/>
                </a:lnTo>
                <a:lnTo>
                  <a:pt x="346" y="682"/>
                </a:lnTo>
                <a:lnTo>
                  <a:pt x="345" y="680"/>
                </a:lnTo>
                <a:lnTo>
                  <a:pt x="344" y="678"/>
                </a:lnTo>
                <a:lnTo>
                  <a:pt x="344" y="677"/>
                </a:lnTo>
                <a:lnTo>
                  <a:pt x="343" y="677"/>
                </a:lnTo>
                <a:lnTo>
                  <a:pt x="343" y="677"/>
                </a:lnTo>
                <a:lnTo>
                  <a:pt x="342" y="676"/>
                </a:lnTo>
                <a:lnTo>
                  <a:pt x="342" y="676"/>
                </a:lnTo>
                <a:lnTo>
                  <a:pt x="341" y="676"/>
                </a:lnTo>
                <a:lnTo>
                  <a:pt x="341" y="676"/>
                </a:lnTo>
                <a:lnTo>
                  <a:pt x="339" y="677"/>
                </a:lnTo>
                <a:lnTo>
                  <a:pt x="338" y="677"/>
                </a:lnTo>
                <a:lnTo>
                  <a:pt x="337" y="678"/>
                </a:lnTo>
                <a:lnTo>
                  <a:pt x="335" y="679"/>
                </a:lnTo>
                <a:lnTo>
                  <a:pt x="334" y="679"/>
                </a:lnTo>
                <a:lnTo>
                  <a:pt x="333" y="680"/>
                </a:lnTo>
                <a:lnTo>
                  <a:pt x="333" y="680"/>
                </a:lnTo>
                <a:lnTo>
                  <a:pt x="332" y="679"/>
                </a:lnTo>
                <a:lnTo>
                  <a:pt x="332" y="679"/>
                </a:lnTo>
                <a:lnTo>
                  <a:pt x="330" y="679"/>
                </a:lnTo>
                <a:lnTo>
                  <a:pt x="329" y="678"/>
                </a:lnTo>
                <a:lnTo>
                  <a:pt x="328" y="677"/>
                </a:lnTo>
                <a:lnTo>
                  <a:pt x="326" y="676"/>
                </a:lnTo>
                <a:lnTo>
                  <a:pt x="324" y="674"/>
                </a:lnTo>
                <a:lnTo>
                  <a:pt x="319" y="670"/>
                </a:lnTo>
                <a:lnTo>
                  <a:pt x="318" y="669"/>
                </a:lnTo>
                <a:lnTo>
                  <a:pt x="317" y="668"/>
                </a:lnTo>
                <a:lnTo>
                  <a:pt x="316" y="667"/>
                </a:lnTo>
                <a:lnTo>
                  <a:pt x="314" y="667"/>
                </a:lnTo>
                <a:lnTo>
                  <a:pt x="309" y="664"/>
                </a:lnTo>
                <a:lnTo>
                  <a:pt x="306" y="663"/>
                </a:lnTo>
                <a:lnTo>
                  <a:pt x="305" y="662"/>
                </a:lnTo>
                <a:lnTo>
                  <a:pt x="302" y="660"/>
                </a:lnTo>
                <a:lnTo>
                  <a:pt x="301" y="659"/>
                </a:lnTo>
                <a:lnTo>
                  <a:pt x="300" y="659"/>
                </a:lnTo>
                <a:lnTo>
                  <a:pt x="299" y="659"/>
                </a:lnTo>
                <a:lnTo>
                  <a:pt x="298" y="659"/>
                </a:lnTo>
                <a:lnTo>
                  <a:pt x="298" y="659"/>
                </a:lnTo>
                <a:lnTo>
                  <a:pt x="297" y="659"/>
                </a:lnTo>
                <a:lnTo>
                  <a:pt x="296" y="659"/>
                </a:lnTo>
                <a:lnTo>
                  <a:pt x="294" y="661"/>
                </a:lnTo>
                <a:lnTo>
                  <a:pt x="291" y="663"/>
                </a:lnTo>
                <a:lnTo>
                  <a:pt x="290" y="664"/>
                </a:lnTo>
                <a:lnTo>
                  <a:pt x="290" y="665"/>
                </a:lnTo>
                <a:lnTo>
                  <a:pt x="289" y="666"/>
                </a:lnTo>
                <a:lnTo>
                  <a:pt x="288" y="667"/>
                </a:lnTo>
                <a:lnTo>
                  <a:pt x="287" y="668"/>
                </a:lnTo>
                <a:lnTo>
                  <a:pt x="287" y="669"/>
                </a:lnTo>
                <a:lnTo>
                  <a:pt x="285" y="670"/>
                </a:lnTo>
                <a:lnTo>
                  <a:pt x="284" y="671"/>
                </a:lnTo>
                <a:lnTo>
                  <a:pt x="284" y="672"/>
                </a:lnTo>
                <a:lnTo>
                  <a:pt x="283" y="673"/>
                </a:lnTo>
                <a:lnTo>
                  <a:pt x="283" y="673"/>
                </a:lnTo>
                <a:lnTo>
                  <a:pt x="283" y="674"/>
                </a:lnTo>
                <a:lnTo>
                  <a:pt x="283" y="676"/>
                </a:lnTo>
                <a:lnTo>
                  <a:pt x="283" y="678"/>
                </a:lnTo>
                <a:lnTo>
                  <a:pt x="282" y="679"/>
                </a:lnTo>
                <a:lnTo>
                  <a:pt x="281" y="683"/>
                </a:lnTo>
                <a:lnTo>
                  <a:pt x="281" y="684"/>
                </a:lnTo>
                <a:lnTo>
                  <a:pt x="281" y="686"/>
                </a:lnTo>
                <a:lnTo>
                  <a:pt x="281" y="687"/>
                </a:lnTo>
                <a:lnTo>
                  <a:pt x="281" y="688"/>
                </a:lnTo>
                <a:lnTo>
                  <a:pt x="282" y="690"/>
                </a:lnTo>
                <a:lnTo>
                  <a:pt x="283" y="693"/>
                </a:lnTo>
                <a:lnTo>
                  <a:pt x="283" y="696"/>
                </a:lnTo>
                <a:lnTo>
                  <a:pt x="284" y="697"/>
                </a:lnTo>
                <a:lnTo>
                  <a:pt x="284" y="698"/>
                </a:lnTo>
                <a:lnTo>
                  <a:pt x="284" y="699"/>
                </a:lnTo>
                <a:lnTo>
                  <a:pt x="283" y="700"/>
                </a:lnTo>
                <a:lnTo>
                  <a:pt x="283" y="701"/>
                </a:lnTo>
                <a:lnTo>
                  <a:pt x="282" y="701"/>
                </a:lnTo>
                <a:lnTo>
                  <a:pt x="282" y="702"/>
                </a:lnTo>
                <a:lnTo>
                  <a:pt x="280" y="702"/>
                </a:lnTo>
                <a:lnTo>
                  <a:pt x="279" y="703"/>
                </a:lnTo>
                <a:lnTo>
                  <a:pt x="277" y="704"/>
                </a:lnTo>
                <a:lnTo>
                  <a:pt x="276" y="704"/>
                </a:lnTo>
                <a:lnTo>
                  <a:pt x="271" y="706"/>
                </a:lnTo>
                <a:lnTo>
                  <a:pt x="269" y="706"/>
                </a:lnTo>
                <a:lnTo>
                  <a:pt x="268" y="707"/>
                </a:lnTo>
                <a:lnTo>
                  <a:pt x="267" y="707"/>
                </a:lnTo>
                <a:lnTo>
                  <a:pt x="264" y="709"/>
                </a:lnTo>
                <a:lnTo>
                  <a:pt x="262" y="711"/>
                </a:lnTo>
                <a:lnTo>
                  <a:pt x="258" y="715"/>
                </a:lnTo>
                <a:lnTo>
                  <a:pt x="256" y="717"/>
                </a:lnTo>
                <a:lnTo>
                  <a:pt x="254" y="718"/>
                </a:lnTo>
                <a:lnTo>
                  <a:pt x="252" y="720"/>
                </a:lnTo>
                <a:lnTo>
                  <a:pt x="251" y="721"/>
                </a:lnTo>
                <a:lnTo>
                  <a:pt x="250" y="724"/>
                </a:lnTo>
                <a:lnTo>
                  <a:pt x="249" y="725"/>
                </a:lnTo>
                <a:lnTo>
                  <a:pt x="249" y="726"/>
                </a:lnTo>
                <a:lnTo>
                  <a:pt x="248" y="726"/>
                </a:lnTo>
                <a:lnTo>
                  <a:pt x="247" y="726"/>
                </a:lnTo>
                <a:lnTo>
                  <a:pt x="247" y="726"/>
                </a:lnTo>
                <a:lnTo>
                  <a:pt x="246" y="726"/>
                </a:lnTo>
                <a:lnTo>
                  <a:pt x="246" y="726"/>
                </a:lnTo>
                <a:lnTo>
                  <a:pt x="245" y="726"/>
                </a:lnTo>
                <a:lnTo>
                  <a:pt x="245" y="726"/>
                </a:lnTo>
                <a:lnTo>
                  <a:pt x="244" y="725"/>
                </a:lnTo>
                <a:lnTo>
                  <a:pt x="241" y="724"/>
                </a:lnTo>
                <a:lnTo>
                  <a:pt x="240" y="723"/>
                </a:lnTo>
                <a:lnTo>
                  <a:pt x="239" y="722"/>
                </a:lnTo>
                <a:lnTo>
                  <a:pt x="237" y="721"/>
                </a:lnTo>
                <a:lnTo>
                  <a:pt x="234" y="721"/>
                </a:lnTo>
                <a:lnTo>
                  <a:pt x="232" y="720"/>
                </a:lnTo>
                <a:lnTo>
                  <a:pt x="230" y="720"/>
                </a:lnTo>
                <a:lnTo>
                  <a:pt x="227" y="719"/>
                </a:lnTo>
                <a:lnTo>
                  <a:pt x="225" y="719"/>
                </a:lnTo>
                <a:lnTo>
                  <a:pt x="224" y="719"/>
                </a:lnTo>
                <a:lnTo>
                  <a:pt x="223" y="719"/>
                </a:lnTo>
                <a:lnTo>
                  <a:pt x="223" y="718"/>
                </a:lnTo>
                <a:lnTo>
                  <a:pt x="222" y="718"/>
                </a:lnTo>
                <a:lnTo>
                  <a:pt x="221" y="717"/>
                </a:lnTo>
                <a:lnTo>
                  <a:pt x="221" y="717"/>
                </a:lnTo>
                <a:lnTo>
                  <a:pt x="221" y="716"/>
                </a:lnTo>
                <a:lnTo>
                  <a:pt x="220" y="716"/>
                </a:lnTo>
                <a:lnTo>
                  <a:pt x="220" y="715"/>
                </a:lnTo>
                <a:lnTo>
                  <a:pt x="221" y="714"/>
                </a:lnTo>
                <a:lnTo>
                  <a:pt x="221" y="711"/>
                </a:lnTo>
                <a:lnTo>
                  <a:pt x="221" y="710"/>
                </a:lnTo>
                <a:lnTo>
                  <a:pt x="221" y="709"/>
                </a:lnTo>
                <a:lnTo>
                  <a:pt x="221" y="708"/>
                </a:lnTo>
                <a:lnTo>
                  <a:pt x="221" y="708"/>
                </a:lnTo>
                <a:lnTo>
                  <a:pt x="221" y="708"/>
                </a:lnTo>
                <a:lnTo>
                  <a:pt x="220" y="708"/>
                </a:lnTo>
                <a:lnTo>
                  <a:pt x="220" y="708"/>
                </a:lnTo>
                <a:lnTo>
                  <a:pt x="217" y="709"/>
                </a:lnTo>
                <a:lnTo>
                  <a:pt x="215" y="709"/>
                </a:lnTo>
                <a:lnTo>
                  <a:pt x="213" y="710"/>
                </a:lnTo>
                <a:lnTo>
                  <a:pt x="210" y="710"/>
                </a:lnTo>
                <a:lnTo>
                  <a:pt x="209" y="710"/>
                </a:lnTo>
                <a:lnTo>
                  <a:pt x="208" y="711"/>
                </a:lnTo>
                <a:lnTo>
                  <a:pt x="205" y="710"/>
                </a:lnTo>
                <a:lnTo>
                  <a:pt x="203" y="710"/>
                </a:lnTo>
                <a:lnTo>
                  <a:pt x="198" y="710"/>
                </a:lnTo>
                <a:lnTo>
                  <a:pt x="195" y="709"/>
                </a:lnTo>
                <a:lnTo>
                  <a:pt x="194" y="709"/>
                </a:lnTo>
                <a:lnTo>
                  <a:pt x="192" y="708"/>
                </a:lnTo>
                <a:lnTo>
                  <a:pt x="191" y="708"/>
                </a:lnTo>
                <a:lnTo>
                  <a:pt x="188" y="706"/>
                </a:lnTo>
                <a:lnTo>
                  <a:pt x="187" y="706"/>
                </a:lnTo>
                <a:lnTo>
                  <a:pt x="186" y="706"/>
                </a:lnTo>
                <a:lnTo>
                  <a:pt x="185" y="706"/>
                </a:lnTo>
                <a:lnTo>
                  <a:pt x="184" y="705"/>
                </a:lnTo>
                <a:lnTo>
                  <a:pt x="181" y="705"/>
                </a:lnTo>
                <a:lnTo>
                  <a:pt x="180" y="705"/>
                </a:lnTo>
                <a:lnTo>
                  <a:pt x="178" y="705"/>
                </a:lnTo>
                <a:lnTo>
                  <a:pt x="177" y="705"/>
                </a:lnTo>
                <a:lnTo>
                  <a:pt x="177" y="706"/>
                </a:lnTo>
                <a:lnTo>
                  <a:pt x="175" y="706"/>
                </a:lnTo>
                <a:lnTo>
                  <a:pt x="173" y="707"/>
                </a:lnTo>
                <a:lnTo>
                  <a:pt x="171" y="709"/>
                </a:lnTo>
                <a:lnTo>
                  <a:pt x="171" y="709"/>
                </a:lnTo>
                <a:lnTo>
                  <a:pt x="170" y="709"/>
                </a:lnTo>
                <a:lnTo>
                  <a:pt x="170" y="709"/>
                </a:lnTo>
                <a:lnTo>
                  <a:pt x="169" y="709"/>
                </a:lnTo>
                <a:lnTo>
                  <a:pt x="168" y="709"/>
                </a:lnTo>
                <a:lnTo>
                  <a:pt x="166" y="708"/>
                </a:lnTo>
                <a:lnTo>
                  <a:pt x="165" y="707"/>
                </a:lnTo>
                <a:lnTo>
                  <a:pt x="160" y="704"/>
                </a:lnTo>
                <a:lnTo>
                  <a:pt x="159" y="703"/>
                </a:lnTo>
                <a:lnTo>
                  <a:pt x="158" y="703"/>
                </a:lnTo>
                <a:lnTo>
                  <a:pt x="155" y="702"/>
                </a:lnTo>
                <a:lnTo>
                  <a:pt x="154" y="701"/>
                </a:lnTo>
                <a:lnTo>
                  <a:pt x="153" y="700"/>
                </a:lnTo>
                <a:lnTo>
                  <a:pt x="149" y="698"/>
                </a:lnTo>
                <a:lnTo>
                  <a:pt x="148" y="698"/>
                </a:lnTo>
                <a:lnTo>
                  <a:pt x="147" y="697"/>
                </a:lnTo>
                <a:lnTo>
                  <a:pt x="147" y="698"/>
                </a:lnTo>
                <a:lnTo>
                  <a:pt x="146" y="698"/>
                </a:lnTo>
                <a:lnTo>
                  <a:pt x="146" y="698"/>
                </a:lnTo>
                <a:lnTo>
                  <a:pt x="145" y="699"/>
                </a:lnTo>
                <a:lnTo>
                  <a:pt x="145" y="699"/>
                </a:lnTo>
                <a:lnTo>
                  <a:pt x="145" y="699"/>
                </a:lnTo>
                <a:lnTo>
                  <a:pt x="145" y="700"/>
                </a:lnTo>
                <a:lnTo>
                  <a:pt x="145" y="703"/>
                </a:lnTo>
                <a:lnTo>
                  <a:pt x="145" y="705"/>
                </a:lnTo>
                <a:lnTo>
                  <a:pt x="145" y="705"/>
                </a:lnTo>
                <a:lnTo>
                  <a:pt x="145" y="706"/>
                </a:lnTo>
                <a:lnTo>
                  <a:pt x="145" y="706"/>
                </a:lnTo>
                <a:lnTo>
                  <a:pt x="144" y="706"/>
                </a:lnTo>
                <a:lnTo>
                  <a:pt x="144" y="706"/>
                </a:lnTo>
                <a:lnTo>
                  <a:pt x="143" y="706"/>
                </a:lnTo>
                <a:lnTo>
                  <a:pt x="141" y="706"/>
                </a:lnTo>
                <a:lnTo>
                  <a:pt x="139" y="706"/>
                </a:lnTo>
                <a:lnTo>
                  <a:pt x="138" y="706"/>
                </a:lnTo>
                <a:lnTo>
                  <a:pt x="137" y="707"/>
                </a:lnTo>
                <a:lnTo>
                  <a:pt x="135" y="707"/>
                </a:lnTo>
                <a:lnTo>
                  <a:pt x="134" y="708"/>
                </a:lnTo>
                <a:lnTo>
                  <a:pt x="133" y="709"/>
                </a:lnTo>
                <a:lnTo>
                  <a:pt x="129" y="712"/>
                </a:lnTo>
                <a:lnTo>
                  <a:pt x="128" y="712"/>
                </a:lnTo>
                <a:lnTo>
                  <a:pt x="127" y="713"/>
                </a:lnTo>
                <a:lnTo>
                  <a:pt x="127" y="713"/>
                </a:lnTo>
                <a:lnTo>
                  <a:pt x="124" y="714"/>
                </a:lnTo>
                <a:lnTo>
                  <a:pt x="123" y="714"/>
                </a:lnTo>
                <a:lnTo>
                  <a:pt x="122" y="714"/>
                </a:lnTo>
                <a:lnTo>
                  <a:pt x="120" y="713"/>
                </a:lnTo>
                <a:lnTo>
                  <a:pt x="118" y="713"/>
                </a:lnTo>
                <a:lnTo>
                  <a:pt x="115" y="713"/>
                </a:lnTo>
                <a:lnTo>
                  <a:pt x="114" y="712"/>
                </a:lnTo>
                <a:lnTo>
                  <a:pt x="114" y="712"/>
                </a:lnTo>
                <a:lnTo>
                  <a:pt x="114" y="712"/>
                </a:lnTo>
                <a:lnTo>
                  <a:pt x="113" y="712"/>
                </a:lnTo>
                <a:lnTo>
                  <a:pt x="113" y="711"/>
                </a:lnTo>
                <a:lnTo>
                  <a:pt x="112" y="708"/>
                </a:lnTo>
                <a:lnTo>
                  <a:pt x="111" y="708"/>
                </a:lnTo>
                <a:lnTo>
                  <a:pt x="111" y="707"/>
                </a:lnTo>
                <a:lnTo>
                  <a:pt x="110" y="706"/>
                </a:lnTo>
                <a:lnTo>
                  <a:pt x="109" y="705"/>
                </a:lnTo>
                <a:lnTo>
                  <a:pt x="108" y="704"/>
                </a:lnTo>
                <a:lnTo>
                  <a:pt x="108" y="704"/>
                </a:lnTo>
                <a:lnTo>
                  <a:pt x="107" y="703"/>
                </a:lnTo>
                <a:lnTo>
                  <a:pt x="105" y="702"/>
                </a:lnTo>
                <a:lnTo>
                  <a:pt x="103" y="701"/>
                </a:lnTo>
                <a:lnTo>
                  <a:pt x="100" y="700"/>
                </a:lnTo>
                <a:lnTo>
                  <a:pt x="100" y="700"/>
                </a:lnTo>
                <a:lnTo>
                  <a:pt x="99" y="699"/>
                </a:lnTo>
                <a:lnTo>
                  <a:pt x="98" y="699"/>
                </a:lnTo>
                <a:lnTo>
                  <a:pt x="97" y="698"/>
                </a:lnTo>
                <a:lnTo>
                  <a:pt x="97" y="697"/>
                </a:lnTo>
                <a:lnTo>
                  <a:pt x="95" y="695"/>
                </a:lnTo>
                <a:lnTo>
                  <a:pt x="94" y="694"/>
                </a:lnTo>
                <a:lnTo>
                  <a:pt x="93" y="693"/>
                </a:lnTo>
                <a:lnTo>
                  <a:pt x="92" y="692"/>
                </a:lnTo>
                <a:lnTo>
                  <a:pt x="90" y="691"/>
                </a:lnTo>
                <a:lnTo>
                  <a:pt x="88" y="690"/>
                </a:lnTo>
                <a:lnTo>
                  <a:pt x="86" y="690"/>
                </a:lnTo>
                <a:lnTo>
                  <a:pt x="85" y="689"/>
                </a:lnTo>
                <a:lnTo>
                  <a:pt x="84" y="689"/>
                </a:lnTo>
                <a:lnTo>
                  <a:pt x="83" y="689"/>
                </a:lnTo>
                <a:lnTo>
                  <a:pt x="81" y="689"/>
                </a:lnTo>
                <a:lnTo>
                  <a:pt x="80" y="690"/>
                </a:lnTo>
                <a:lnTo>
                  <a:pt x="78" y="690"/>
                </a:lnTo>
                <a:lnTo>
                  <a:pt x="73" y="691"/>
                </a:lnTo>
                <a:lnTo>
                  <a:pt x="72" y="692"/>
                </a:lnTo>
                <a:lnTo>
                  <a:pt x="71" y="692"/>
                </a:lnTo>
                <a:lnTo>
                  <a:pt x="70" y="693"/>
                </a:lnTo>
                <a:lnTo>
                  <a:pt x="69" y="694"/>
                </a:lnTo>
                <a:lnTo>
                  <a:pt x="68" y="695"/>
                </a:lnTo>
                <a:lnTo>
                  <a:pt x="67" y="698"/>
                </a:lnTo>
                <a:lnTo>
                  <a:pt x="66" y="700"/>
                </a:lnTo>
                <a:lnTo>
                  <a:pt x="65" y="702"/>
                </a:lnTo>
                <a:lnTo>
                  <a:pt x="63" y="704"/>
                </a:lnTo>
                <a:lnTo>
                  <a:pt x="62" y="706"/>
                </a:lnTo>
                <a:lnTo>
                  <a:pt x="62" y="707"/>
                </a:lnTo>
                <a:lnTo>
                  <a:pt x="61" y="707"/>
                </a:lnTo>
                <a:lnTo>
                  <a:pt x="60" y="708"/>
                </a:lnTo>
                <a:lnTo>
                  <a:pt x="59" y="708"/>
                </a:lnTo>
                <a:lnTo>
                  <a:pt x="59" y="708"/>
                </a:lnTo>
                <a:lnTo>
                  <a:pt x="58" y="708"/>
                </a:lnTo>
                <a:lnTo>
                  <a:pt x="56" y="708"/>
                </a:lnTo>
                <a:lnTo>
                  <a:pt x="54" y="708"/>
                </a:lnTo>
                <a:lnTo>
                  <a:pt x="52" y="709"/>
                </a:lnTo>
                <a:lnTo>
                  <a:pt x="47" y="709"/>
                </a:lnTo>
                <a:lnTo>
                  <a:pt x="36" y="710"/>
                </a:lnTo>
                <a:lnTo>
                  <a:pt x="34" y="710"/>
                </a:lnTo>
                <a:lnTo>
                  <a:pt x="30" y="710"/>
                </a:lnTo>
                <a:lnTo>
                  <a:pt x="28" y="710"/>
                </a:lnTo>
                <a:lnTo>
                  <a:pt x="26" y="710"/>
                </a:lnTo>
                <a:lnTo>
                  <a:pt x="23" y="711"/>
                </a:lnTo>
                <a:lnTo>
                  <a:pt x="22" y="711"/>
                </a:lnTo>
                <a:lnTo>
                  <a:pt x="20" y="711"/>
                </a:lnTo>
                <a:lnTo>
                  <a:pt x="17" y="710"/>
                </a:lnTo>
                <a:lnTo>
                  <a:pt x="16" y="710"/>
                </a:lnTo>
                <a:lnTo>
                  <a:pt x="15" y="710"/>
                </a:lnTo>
                <a:lnTo>
                  <a:pt x="13" y="711"/>
                </a:lnTo>
                <a:lnTo>
                  <a:pt x="12" y="711"/>
                </a:lnTo>
                <a:lnTo>
                  <a:pt x="10" y="711"/>
                </a:lnTo>
                <a:lnTo>
                  <a:pt x="9" y="711"/>
                </a:lnTo>
                <a:lnTo>
                  <a:pt x="7" y="711"/>
                </a:lnTo>
                <a:lnTo>
                  <a:pt x="6" y="711"/>
                </a:lnTo>
                <a:lnTo>
                  <a:pt x="5" y="710"/>
                </a:lnTo>
                <a:lnTo>
                  <a:pt x="4" y="710"/>
                </a:lnTo>
                <a:lnTo>
                  <a:pt x="3" y="709"/>
                </a:lnTo>
                <a:lnTo>
                  <a:pt x="3" y="708"/>
                </a:lnTo>
                <a:lnTo>
                  <a:pt x="2" y="708"/>
                </a:lnTo>
                <a:lnTo>
                  <a:pt x="1" y="707"/>
                </a:lnTo>
                <a:lnTo>
                  <a:pt x="1" y="706"/>
                </a:lnTo>
                <a:lnTo>
                  <a:pt x="1" y="705"/>
                </a:lnTo>
                <a:lnTo>
                  <a:pt x="1" y="703"/>
                </a:lnTo>
                <a:lnTo>
                  <a:pt x="0" y="702"/>
                </a:lnTo>
                <a:lnTo>
                  <a:pt x="0" y="70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04" name="Freeform 227">
            <a:extLst>
              <a:ext uri="{FF2B5EF4-FFF2-40B4-BE49-F238E27FC236}">
                <a16:creationId xmlns:a16="http://schemas.microsoft.com/office/drawing/2014/main" id="{6774A76A-E936-4C8A-8E90-CF106D2AED03}"/>
              </a:ext>
            </a:extLst>
          </p:cNvPr>
          <p:cNvSpPr>
            <a:spLocks/>
          </p:cNvSpPr>
          <p:nvPr/>
        </p:nvSpPr>
        <p:spPr bwMode="auto">
          <a:xfrm>
            <a:off x="5685836" y="2887633"/>
            <a:ext cx="651170" cy="740846"/>
          </a:xfrm>
          <a:custGeom>
            <a:avLst/>
            <a:gdLst>
              <a:gd name="T0" fmla="*/ 255 w 639"/>
              <a:gd name="T1" fmla="*/ 699 h 727"/>
              <a:gd name="T2" fmla="*/ 242 w 639"/>
              <a:gd name="T3" fmla="*/ 716 h 727"/>
              <a:gd name="T4" fmla="*/ 217 w 639"/>
              <a:gd name="T5" fmla="*/ 726 h 727"/>
              <a:gd name="T6" fmla="*/ 198 w 639"/>
              <a:gd name="T7" fmla="*/ 720 h 727"/>
              <a:gd name="T8" fmla="*/ 178 w 639"/>
              <a:gd name="T9" fmla="*/ 720 h 727"/>
              <a:gd name="T10" fmla="*/ 151 w 639"/>
              <a:gd name="T11" fmla="*/ 721 h 727"/>
              <a:gd name="T12" fmla="*/ 146 w 639"/>
              <a:gd name="T13" fmla="*/ 702 h 727"/>
              <a:gd name="T14" fmla="*/ 138 w 639"/>
              <a:gd name="T15" fmla="*/ 677 h 727"/>
              <a:gd name="T16" fmla="*/ 137 w 639"/>
              <a:gd name="T17" fmla="*/ 648 h 727"/>
              <a:gd name="T18" fmla="*/ 123 w 639"/>
              <a:gd name="T19" fmla="*/ 643 h 727"/>
              <a:gd name="T20" fmla="*/ 120 w 639"/>
              <a:gd name="T21" fmla="*/ 634 h 727"/>
              <a:gd name="T22" fmla="*/ 119 w 639"/>
              <a:gd name="T23" fmla="*/ 622 h 727"/>
              <a:gd name="T24" fmla="*/ 128 w 639"/>
              <a:gd name="T25" fmla="*/ 611 h 727"/>
              <a:gd name="T26" fmla="*/ 112 w 639"/>
              <a:gd name="T27" fmla="*/ 608 h 727"/>
              <a:gd name="T28" fmla="*/ 124 w 639"/>
              <a:gd name="T29" fmla="*/ 584 h 727"/>
              <a:gd name="T30" fmla="*/ 146 w 639"/>
              <a:gd name="T31" fmla="*/ 582 h 727"/>
              <a:gd name="T32" fmla="*/ 166 w 639"/>
              <a:gd name="T33" fmla="*/ 566 h 727"/>
              <a:gd name="T34" fmla="*/ 161 w 639"/>
              <a:gd name="T35" fmla="*/ 553 h 727"/>
              <a:gd name="T36" fmla="*/ 166 w 639"/>
              <a:gd name="T37" fmla="*/ 524 h 727"/>
              <a:gd name="T38" fmla="*/ 173 w 639"/>
              <a:gd name="T39" fmla="*/ 490 h 727"/>
              <a:gd name="T40" fmla="*/ 176 w 639"/>
              <a:gd name="T41" fmla="*/ 451 h 727"/>
              <a:gd name="T42" fmla="*/ 145 w 639"/>
              <a:gd name="T43" fmla="*/ 437 h 727"/>
              <a:gd name="T44" fmla="*/ 129 w 639"/>
              <a:gd name="T45" fmla="*/ 423 h 727"/>
              <a:gd name="T46" fmla="*/ 102 w 639"/>
              <a:gd name="T47" fmla="*/ 401 h 727"/>
              <a:gd name="T48" fmla="*/ 72 w 639"/>
              <a:gd name="T49" fmla="*/ 402 h 727"/>
              <a:gd name="T50" fmla="*/ 46 w 639"/>
              <a:gd name="T51" fmla="*/ 384 h 727"/>
              <a:gd name="T52" fmla="*/ 48 w 639"/>
              <a:gd name="T53" fmla="*/ 375 h 727"/>
              <a:gd name="T54" fmla="*/ 20 w 639"/>
              <a:gd name="T55" fmla="*/ 374 h 727"/>
              <a:gd name="T56" fmla="*/ 0 w 639"/>
              <a:gd name="T57" fmla="*/ 373 h 727"/>
              <a:gd name="T58" fmla="*/ 9 w 639"/>
              <a:gd name="T59" fmla="*/ 352 h 727"/>
              <a:gd name="T60" fmla="*/ 8 w 639"/>
              <a:gd name="T61" fmla="*/ 333 h 727"/>
              <a:gd name="T62" fmla="*/ 27 w 639"/>
              <a:gd name="T63" fmla="*/ 324 h 727"/>
              <a:gd name="T64" fmla="*/ 37 w 639"/>
              <a:gd name="T65" fmla="*/ 309 h 727"/>
              <a:gd name="T66" fmla="*/ 48 w 639"/>
              <a:gd name="T67" fmla="*/ 286 h 727"/>
              <a:gd name="T68" fmla="*/ 79 w 639"/>
              <a:gd name="T69" fmla="*/ 275 h 727"/>
              <a:gd name="T70" fmla="*/ 111 w 639"/>
              <a:gd name="T71" fmla="*/ 251 h 727"/>
              <a:gd name="T72" fmla="*/ 129 w 639"/>
              <a:gd name="T73" fmla="*/ 254 h 727"/>
              <a:gd name="T74" fmla="*/ 158 w 639"/>
              <a:gd name="T75" fmla="*/ 246 h 727"/>
              <a:gd name="T76" fmla="*/ 182 w 639"/>
              <a:gd name="T77" fmla="*/ 235 h 727"/>
              <a:gd name="T78" fmla="*/ 200 w 639"/>
              <a:gd name="T79" fmla="*/ 233 h 727"/>
              <a:gd name="T80" fmla="*/ 227 w 639"/>
              <a:gd name="T81" fmla="*/ 218 h 727"/>
              <a:gd name="T82" fmla="*/ 243 w 639"/>
              <a:gd name="T83" fmla="*/ 204 h 727"/>
              <a:gd name="T84" fmla="*/ 249 w 639"/>
              <a:gd name="T85" fmla="*/ 187 h 727"/>
              <a:gd name="T86" fmla="*/ 271 w 639"/>
              <a:gd name="T87" fmla="*/ 178 h 727"/>
              <a:gd name="T88" fmla="*/ 329 w 639"/>
              <a:gd name="T89" fmla="*/ 183 h 727"/>
              <a:gd name="T90" fmla="*/ 360 w 639"/>
              <a:gd name="T91" fmla="*/ 184 h 727"/>
              <a:gd name="T92" fmla="*/ 395 w 639"/>
              <a:gd name="T93" fmla="*/ 172 h 727"/>
              <a:gd name="T94" fmla="*/ 411 w 639"/>
              <a:gd name="T95" fmla="*/ 160 h 727"/>
              <a:gd name="T96" fmla="*/ 410 w 639"/>
              <a:gd name="T97" fmla="*/ 130 h 727"/>
              <a:gd name="T98" fmla="*/ 424 w 639"/>
              <a:gd name="T99" fmla="*/ 126 h 727"/>
              <a:gd name="T100" fmla="*/ 436 w 639"/>
              <a:gd name="T101" fmla="*/ 112 h 727"/>
              <a:gd name="T102" fmla="*/ 453 w 639"/>
              <a:gd name="T103" fmla="*/ 100 h 727"/>
              <a:gd name="T104" fmla="*/ 455 w 639"/>
              <a:gd name="T105" fmla="*/ 75 h 727"/>
              <a:gd name="T106" fmla="*/ 464 w 639"/>
              <a:gd name="T107" fmla="*/ 77 h 727"/>
              <a:gd name="T108" fmla="*/ 485 w 639"/>
              <a:gd name="T109" fmla="*/ 76 h 727"/>
              <a:gd name="T110" fmla="*/ 499 w 639"/>
              <a:gd name="T111" fmla="*/ 82 h 727"/>
              <a:gd name="T112" fmla="*/ 510 w 639"/>
              <a:gd name="T113" fmla="*/ 93 h 727"/>
              <a:gd name="T114" fmla="*/ 544 w 639"/>
              <a:gd name="T115" fmla="*/ 86 h 727"/>
              <a:gd name="T116" fmla="*/ 569 w 639"/>
              <a:gd name="T117" fmla="*/ 62 h 727"/>
              <a:gd name="T118" fmla="*/ 582 w 639"/>
              <a:gd name="T119" fmla="*/ 44 h 727"/>
              <a:gd name="T120" fmla="*/ 609 w 639"/>
              <a:gd name="T121" fmla="*/ 44 h 727"/>
              <a:gd name="T122" fmla="*/ 620 w 639"/>
              <a:gd name="T123" fmla="*/ 28 h 727"/>
              <a:gd name="T124" fmla="*/ 638 w 639"/>
              <a:gd name="T125" fmla="*/ 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727">
                <a:moveTo>
                  <a:pt x="276" y="700"/>
                </a:moveTo>
                <a:lnTo>
                  <a:pt x="276" y="694"/>
                </a:lnTo>
                <a:lnTo>
                  <a:pt x="276" y="692"/>
                </a:lnTo>
                <a:lnTo>
                  <a:pt x="276" y="692"/>
                </a:lnTo>
                <a:lnTo>
                  <a:pt x="276" y="691"/>
                </a:lnTo>
                <a:lnTo>
                  <a:pt x="275" y="690"/>
                </a:lnTo>
                <a:lnTo>
                  <a:pt x="275" y="690"/>
                </a:lnTo>
                <a:lnTo>
                  <a:pt x="275" y="690"/>
                </a:lnTo>
                <a:lnTo>
                  <a:pt x="272" y="691"/>
                </a:lnTo>
                <a:lnTo>
                  <a:pt x="270" y="692"/>
                </a:lnTo>
                <a:lnTo>
                  <a:pt x="268" y="692"/>
                </a:lnTo>
                <a:lnTo>
                  <a:pt x="266" y="693"/>
                </a:lnTo>
                <a:lnTo>
                  <a:pt x="263" y="695"/>
                </a:lnTo>
                <a:lnTo>
                  <a:pt x="258" y="697"/>
                </a:lnTo>
                <a:lnTo>
                  <a:pt x="256" y="698"/>
                </a:lnTo>
                <a:lnTo>
                  <a:pt x="255" y="699"/>
                </a:lnTo>
                <a:lnTo>
                  <a:pt x="255" y="699"/>
                </a:lnTo>
                <a:lnTo>
                  <a:pt x="254" y="700"/>
                </a:lnTo>
                <a:lnTo>
                  <a:pt x="254" y="701"/>
                </a:lnTo>
                <a:lnTo>
                  <a:pt x="253" y="702"/>
                </a:lnTo>
                <a:lnTo>
                  <a:pt x="252" y="705"/>
                </a:lnTo>
                <a:lnTo>
                  <a:pt x="251" y="708"/>
                </a:lnTo>
                <a:lnTo>
                  <a:pt x="250" y="709"/>
                </a:lnTo>
                <a:lnTo>
                  <a:pt x="250" y="710"/>
                </a:lnTo>
                <a:lnTo>
                  <a:pt x="249" y="712"/>
                </a:lnTo>
                <a:lnTo>
                  <a:pt x="248" y="714"/>
                </a:lnTo>
                <a:lnTo>
                  <a:pt x="247" y="714"/>
                </a:lnTo>
                <a:lnTo>
                  <a:pt x="246" y="715"/>
                </a:lnTo>
                <a:lnTo>
                  <a:pt x="246" y="715"/>
                </a:lnTo>
                <a:lnTo>
                  <a:pt x="246" y="715"/>
                </a:lnTo>
                <a:lnTo>
                  <a:pt x="243" y="716"/>
                </a:lnTo>
                <a:lnTo>
                  <a:pt x="242" y="716"/>
                </a:lnTo>
                <a:lnTo>
                  <a:pt x="241" y="717"/>
                </a:lnTo>
                <a:lnTo>
                  <a:pt x="239" y="718"/>
                </a:lnTo>
                <a:lnTo>
                  <a:pt x="237" y="719"/>
                </a:lnTo>
                <a:lnTo>
                  <a:pt x="236" y="720"/>
                </a:lnTo>
                <a:lnTo>
                  <a:pt x="235" y="720"/>
                </a:lnTo>
                <a:lnTo>
                  <a:pt x="234" y="721"/>
                </a:lnTo>
                <a:lnTo>
                  <a:pt x="233" y="721"/>
                </a:lnTo>
                <a:lnTo>
                  <a:pt x="228" y="721"/>
                </a:lnTo>
                <a:lnTo>
                  <a:pt x="227" y="722"/>
                </a:lnTo>
                <a:lnTo>
                  <a:pt x="225" y="722"/>
                </a:lnTo>
                <a:lnTo>
                  <a:pt x="224" y="723"/>
                </a:lnTo>
                <a:lnTo>
                  <a:pt x="223" y="723"/>
                </a:lnTo>
                <a:lnTo>
                  <a:pt x="221" y="725"/>
                </a:lnTo>
                <a:lnTo>
                  <a:pt x="220" y="725"/>
                </a:lnTo>
                <a:lnTo>
                  <a:pt x="219" y="726"/>
                </a:lnTo>
                <a:lnTo>
                  <a:pt x="217" y="726"/>
                </a:lnTo>
                <a:lnTo>
                  <a:pt x="216" y="727"/>
                </a:lnTo>
                <a:lnTo>
                  <a:pt x="215" y="727"/>
                </a:lnTo>
                <a:lnTo>
                  <a:pt x="213" y="727"/>
                </a:lnTo>
                <a:lnTo>
                  <a:pt x="212" y="727"/>
                </a:lnTo>
                <a:lnTo>
                  <a:pt x="211" y="726"/>
                </a:lnTo>
                <a:lnTo>
                  <a:pt x="209" y="726"/>
                </a:lnTo>
                <a:lnTo>
                  <a:pt x="208" y="725"/>
                </a:lnTo>
                <a:lnTo>
                  <a:pt x="206" y="724"/>
                </a:lnTo>
                <a:lnTo>
                  <a:pt x="205" y="724"/>
                </a:lnTo>
                <a:lnTo>
                  <a:pt x="204" y="724"/>
                </a:lnTo>
                <a:lnTo>
                  <a:pt x="204" y="723"/>
                </a:lnTo>
                <a:lnTo>
                  <a:pt x="203" y="722"/>
                </a:lnTo>
                <a:lnTo>
                  <a:pt x="202" y="722"/>
                </a:lnTo>
                <a:lnTo>
                  <a:pt x="201" y="721"/>
                </a:lnTo>
                <a:lnTo>
                  <a:pt x="199" y="720"/>
                </a:lnTo>
                <a:lnTo>
                  <a:pt x="198" y="720"/>
                </a:lnTo>
                <a:lnTo>
                  <a:pt x="195" y="717"/>
                </a:lnTo>
                <a:lnTo>
                  <a:pt x="194" y="717"/>
                </a:lnTo>
                <a:lnTo>
                  <a:pt x="193" y="716"/>
                </a:lnTo>
                <a:lnTo>
                  <a:pt x="193" y="716"/>
                </a:lnTo>
                <a:lnTo>
                  <a:pt x="192" y="716"/>
                </a:lnTo>
                <a:lnTo>
                  <a:pt x="191" y="716"/>
                </a:lnTo>
                <a:lnTo>
                  <a:pt x="189" y="716"/>
                </a:lnTo>
                <a:lnTo>
                  <a:pt x="188" y="717"/>
                </a:lnTo>
                <a:lnTo>
                  <a:pt x="185" y="719"/>
                </a:lnTo>
                <a:lnTo>
                  <a:pt x="183" y="719"/>
                </a:lnTo>
                <a:lnTo>
                  <a:pt x="182" y="719"/>
                </a:lnTo>
                <a:lnTo>
                  <a:pt x="181" y="720"/>
                </a:lnTo>
                <a:lnTo>
                  <a:pt x="181" y="720"/>
                </a:lnTo>
                <a:lnTo>
                  <a:pt x="180" y="720"/>
                </a:lnTo>
                <a:lnTo>
                  <a:pt x="179" y="720"/>
                </a:lnTo>
                <a:lnTo>
                  <a:pt x="178" y="720"/>
                </a:lnTo>
                <a:lnTo>
                  <a:pt x="178" y="719"/>
                </a:lnTo>
                <a:lnTo>
                  <a:pt x="177" y="719"/>
                </a:lnTo>
                <a:lnTo>
                  <a:pt x="174" y="716"/>
                </a:lnTo>
                <a:lnTo>
                  <a:pt x="173" y="715"/>
                </a:lnTo>
                <a:lnTo>
                  <a:pt x="172" y="715"/>
                </a:lnTo>
                <a:lnTo>
                  <a:pt x="172" y="715"/>
                </a:lnTo>
                <a:lnTo>
                  <a:pt x="171" y="715"/>
                </a:lnTo>
                <a:lnTo>
                  <a:pt x="170" y="715"/>
                </a:lnTo>
                <a:lnTo>
                  <a:pt x="170" y="715"/>
                </a:lnTo>
                <a:lnTo>
                  <a:pt x="169" y="715"/>
                </a:lnTo>
                <a:lnTo>
                  <a:pt x="166" y="716"/>
                </a:lnTo>
                <a:lnTo>
                  <a:pt x="164" y="717"/>
                </a:lnTo>
                <a:lnTo>
                  <a:pt x="158" y="719"/>
                </a:lnTo>
                <a:lnTo>
                  <a:pt x="154" y="720"/>
                </a:lnTo>
                <a:lnTo>
                  <a:pt x="153" y="720"/>
                </a:lnTo>
                <a:lnTo>
                  <a:pt x="151" y="721"/>
                </a:lnTo>
                <a:lnTo>
                  <a:pt x="149" y="721"/>
                </a:lnTo>
                <a:lnTo>
                  <a:pt x="149" y="720"/>
                </a:lnTo>
                <a:lnTo>
                  <a:pt x="148" y="720"/>
                </a:lnTo>
                <a:lnTo>
                  <a:pt x="148" y="720"/>
                </a:lnTo>
                <a:lnTo>
                  <a:pt x="147" y="720"/>
                </a:lnTo>
                <a:lnTo>
                  <a:pt x="148" y="720"/>
                </a:lnTo>
                <a:lnTo>
                  <a:pt x="148" y="718"/>
                </a:lnTo>
                <a:lnTo>
                  <a:pt x="148" y="716"/>
                </a:lnTo>
                <a:lnTo>
                  <a:pt x="148" y="714"/>
                </a:lnTo>
                <a:lnTo>
                  <a:pt x="148" y="712"/>
                </a:lnTo>
                <a:lnTo>
                  <a:pt x="148" y="710"/>
                </a:lnTo>
                <a:lnTo>
                  <a:pt x="148" y="709"/>
                </a:lnTo>
                <a:lnTo>
                  <a:pt x="147" y="707"/>
                </a:lnTo>
                <a:lnTo>
                  <a:pt x="147" y="705"/>
                </a:lnTo>
                <a:lnTo>
                  <a:pt x="146" y="703"/>
                </a:lnTo>
                <a:lnTo>
                  <a:pt x="146" y="702"/>
                </a:lnTo>
                <a:lnTo>
                  <a:pt x="145" y="701"/>
                </a:lnTo>
                <a:lnTo>
                  <a:pt x="144" y="700"/>
                </a:lnTo>
                <a:lnTo>
                  <a:pt x="143" y="699"/>
                </a:lnTo>
                <a:lnTo>
                  <a:pt x="142" y="698"/>
                </a:lnTo>
                <a:lnTo>
                  <a:pt x="141" y="698"/>
                </a:lnTo>
                <a:lnTo>
                  <a:pt x="139" y="697"/>
                </a:lnTo>
                <a:lnTo>
                  <a:pt x="139" y="696"/>
                </a:lnTo>
                <a:lnTo>
                  <a:pt x="138" y="696"/>
                </a:lnTo>
                <a:lnTo>
                  <a:pt x="138" y="695"/>
                </a:lnTo>
                <a:lnTo>
                  <a:pt x="138" y="695"/>
                </a:lnTo>
                <a:lnTo>
                  <a:pt x="138" y="694"/>
                </a:lnTo>
                <a:lnTo>
                  <a:pt x="138" y="693"/>
                </a:lnTo>
                <a:lnTo>
                  <a:pt x="138" y="687"/>
                </a:lnTo>
                <a:lnTo>
                  <a:pt x="138" y="686"/>
                </a:lnTo>
                <a:lnTo>
                  <a:pt x="138" y="682"/>
                </a:lnTo>
                <a:lnTo>
                  <a:pt x="138" y="677"/>
                </a:lnTo>
                <a:lnTo>
                  <a:pt x="139" y="675"/>
                </a:lnTo>
                <a:lnTo>
                  <a:pt x="139" y="673"/>
                </a:lnTo>
                <a:lnTo>
                  <a:pt x="140" y="667"/>
                </a:lnTo>
                <a:lnTo>
                  <a:pt x="141" y="665"/>
                </a:lnTo>
                <a:lnTo>
                  <a:pt x="141" y="664"/>
                </a:lnTo>
                <a:lnTo>
                  <a:pt x="141" y="661"/>
                </a:lnTo>
                <a:lnTo>
                  <a:pt x="141" y="659"/>
                </a:lnTo>
                <a:lnTo>
                  <a:pt x="141" y="656"/>
                </a:lnTo>
                <a:lnTo>
                  <a:pt x="141" y="654"/>
                </a:lnTo>
                <a:lnTo>
                  <a:pt x="141" y="652"/>
                </a:lnTo>
                <a:lnTo>
                  <a:pt x="140" y="652"/>
                </a:lnTo>
                <a:lnTo>
                  <a:pt x="140" y="651"/>
                </a:lnTo>
                <a:lnTo>
                  <a:pt x="139" y="650"/>
                </a:lnTo>
                <a:lnTo>
                  <a:pt x="139" y="650"/>
                </a:lnTo>
                <a:lnTo>
                  <a:pt x="138" y="649"/>
                </a:lnTo>
                <a:lnTo>
                  <a:pt x="137" y="648"/>
                </a:lnTo>
                <a:lnTo>
                  <a:pt x="135" y="648"/>
                </a:lnTo>
                <a:lnTo>
                  <a:pt x="134" y="647"/>
                </a:lnTo>
                <a:lnTo>
                  <a:pt x="132" y="647"/>
                </a:lnTo>
                <a:lnTo>
                  <a:pt x="131" y="646"/>
                </a:lnTo>
                <a:lnTo>
                  <a:pt x="129" y="646"/>
                </a:lnTo>
                <a:lnTo>
                  <a:pt x="126" y="646"/>
                </a:lnTo>
                <a:lnTo>
                  <a:pt x="125" y="646"/>
                </a:lnTo>
                <a:lnTo>
                  <a:pt x="124" y="646"/>
                </a:lnTo>
                <a:lnTo>
                  <a:pt x="124" y="646"/>
                </a:lnTo>
                <a:lnTo>
                  <a:pt x="123" y="646"/>
                </a:lnTo>
                <a:lnTo>
                  <a:pt x="123" y="645"/>
                </a:lnTo>
                <a:lnTo>
                  <a:pt x="122" y="645"/>
                </a:lnTo>
                <a:lnTo>
                  <a:pt x="122" y="645"/>
                </a:lnTo>
                <a:lnTo>
                  <a:pt x="122" y="644"/>
                </a:lnTo>
                <a:lnTo>
                  <a:pt x="122" y="644"/>
                </a:lnTo>
                <a:lnTo>
                  <a:pt x="123" y="643"/>
                </a:lnTo>
                <a:lnTo>
                  <a:pt x="123" y="642"/>
                </a:lnTo>
                <a:lnTo>
                  <a:pt x="123" y="641"/>
                </a:lnTo>
                <a:lnTo>
                  <a:pt x="122" y="640"/>
                </a:lnTo>
                <a:lnTo>
                  <a:pt x="122" y="640"/>
                </a:lnTo>
                <a:lnTo>
                  <a:pt x="121" y="639"/>
                </a:lnTo>
                <a:lnTo>
                  <a:pt x="120" y="638"/>
                </a:lnTo>
                <a:lnTo>
                  <a:pt x="118" y="637"/>
                </a:lnTo>
                <a:lnTo>
                  <a:pt x="117" y="636"/>
                </a:lnTo>
                <a:lnTo>
                  <a:pt x="116" y="636"/>
                </a:lnTo>
                <a:lnTo>
                  <a:pt x="116" y="635"/>
                </a:lnTo>
                <a:lnTo>
                  <a:pt x="116" y="635"/>
                </a:lnTo>
                <a:lnTo>
                  <a:pt x="116" y="635"/>
                </a:lnTo>
                <a:lnTo>
                  <a:pt x="116" y="635"/>
                </a:lnTo>
                <a:lnTo>
                  <a:pt x="117" y="635"/>
                </a:lnTo>
                <a:lnTo>
                  <a:pt x="118" y="634"/>
                </a:lnTo>
                <a:lnTo>
                  <a:pt x="120" y="634"/>
                </a:lnTo>
                <a:lnTo>
                  <a:pt x="121" y="634"/>
                </a:lnTo>
                <a:lnTo>
                  <a:pt x="122" y="634"/>
                </a:lnTo>
                <a:lnTo>
                  <a:pt x="123" y="633"/>
                </a:lnTo>
                <a:lnTo>
                  <a:pt x="124" y="633"/>
                </a:lnTo>
                <a:lnTo>
                  <a:pt x="124" y="632"/>
                </a:lnTo>
                <a:lnTo>
                  <a:pt x="124" y="632"/>
                </a:lnTo>
                <a:lnTo>
                  <a:pt x="125" y="631"/>
                </a:lnTo>
                <a:lnTo>
                  <a:pt x="125" y="631"/>
                </a:lnTo>
                <a:lnTo>
                  <a:pt x="124" y="630"/>
                </a:lnTo>
                <a:lnTo>
                  <a:pt x="124" y="629"/>
                </a:lnTo>
                <a:lnTo>
                  <a:pt x="123" y="628"/>
                </a:lnTo>
                <a:lnTo>
                  <a:pt x="123" y="627"/>
                </a:lnTo>
                <a:lnTo>
                  <a:pt x="122" y="626"/>
                </a:lnTo>
                <a:lnTo>
                  <a:pt x="120" y="624"/>
                </a:lnTo>
                <a:lnTo>
                  <a:pt x="120" y="623"/>
                </a:lnTo>
                <a:lnTo>
                  <a:pt x="119" y="622"/>
                </a:lnTo>
                <a:lnTo>
                  <a:pt x="119" y="622"/>
                </a:lnTo>
                <a:lnTo>
                  <a:pt x="119" y="621"/>
                </a:lnTo>
                <a:lnTo>
                  <a:pt x="119" y="620"/>
                </a:lnTo>
                <a:lnTo>
                  <a:pt x="119" y="619"/>
                </a:lnTo>
                <a:lnTo>
                  <a:pt x="119" y="619"/>
                </a:lnTo>
                <a:lnTo>
                  <a:pt x="119" y="618"/>
                </a:lnTo>
                <a:lnTo>
                  <a:pt x="119" y="618"/>
                </a:lnTo>
                <a:lnTo>
                  <a:pt x="120" y="618"/>
                </a:lnTo>
                <a:lnTo>
                  <a:pt x="125" y="615"/>
                </a:lnTo>
                <a:lnTo>
                  <a:pt x="127" y="614"/>
                </a:lnTo>
                <a:lnTo>
                  <a:pt x="127" y="614"/>
                </a:lnTo>
                <a:lnTo>
                  <a:pt x="128" y="613"/>
                </a:lnTo>
                <a:lnTo>
                  <a:pt x="128" y="613"/>
                </a:lnTo>
                <a:lnTo>
                  <a:pt x="129" y="612"/>
                </a:lnTo>
                <a:lnTo>
                  <a:pt x="128" y="612"/>
                </a:lnTo>
                <a:lnTo>
                  <a:pt x="128" y="611"/>
                </a:lnTo>
                <a:lnTo>
                  <a:pt x="128" y="611"/>
                </a:lnTo>
                <a:lnTo>
                  <a:pt x="127" y="610"/>
                </a:lnTo>
                <a:lnTo>
                  <a:pt x="127" y="610"/>
                </a:lnTo>
                <a:lnTo>
                  <a:pt x="126" y="609"/>
                </a:lnTo>
                <a:lnTo>
                  <a:pt x="125" y="609"/>
                </a:lnTo>
                <a:lnTo>
                  <a:pt x="123" y="609"/>
                </a:lnTo>
                <a:lnTo>
                  <a:pt x="122" y="609"/>
                </a:lnTo>
                <a:lnTo>
                  <a:pt x="120" y="609"/>
                </a:lnTo>
                <a:lnTo>
                  <a:pt x="118" y="609"/>
                </a:lnTo>
                <a:lnTo>
                  <a:pt x="116" y="609"/>
                </a:lnTo>
                <a:lnTo>
                  <a:pt x="115" y="609"/>
                </a:lnTo>
                <a:lnTo>
                  <a:pt x="114" y="609"/>
                </a:lnTo>
                <a:lnTo>
                  <a:pt x="113" y="609"/>
                </a:lnTo>
                <a:lnTo>
                  <a:pt x="113" y="609"/>
                </a:lnTo>
                <a:lnTo>
                  <a:pt x="112" y="608"/>
                </a:lnTo>
                <a:lnTo>
                  <a:pt x="112" y="608"/>
                </a:lnTo>
                <a:lnTo>
                  <a:pt x="111" y="607"/>
                </a:lnTo>
                <a:lnTo>
                  <a:pt x="111" y="606"/>
                </a:lnTo>
                <a:lnTo>
                  <a:pt x="111" y="605"/>
                </a:lnTo>
                <a:lnTo>
                  <a:pt x="111" y="604"/>
                </a:lnTo>
                <a:lnTo>
                  <a:pt x="111" y="603"/>
                </a:lnTo>
                <a:lnTo>
                  <a:pt x="111" y="601"/>
                </a:lnTo>
                <a:lnTo>
                  <a:pt x="112" y="600"/>
                </a:lnTo>
                <a:lnTo>
                  <a:pt x="112" y="599"/>
                </a:lnTo>
                <a:lnTo>
                  <a:pt x="113" y="598"/>
                </a:lnTo>
                <a:lnTo>
                  <a:pt x="114" y="596"/>
                </a:lnTo>
                <a:lnTo>
                  <a:pt x="118" y="591"/>
                </a:lnTo>
                <a:lnTo>
                  <a:pt x="119" y="589"/>
                </a:lnTo>
                <a:lnTo>
                  <a:pt x="120" y="588"/>
                </a:lnTo>
                <a:lnTo>
                  <a:pt x="122" y="587"/>
                </a:lnTo>
                <a:lnTo>
                  <a:pt x="123" y="586"/>
                </a:lnTo>
                <a:lnTo>
                  <a:pt x="124" y="584"/>
                </a:lnTo>
                <a:lnTo>
                  <a:pt x="125" y="584"/>
                </a:lnTo>
                <a:lnTo>
                  <a:pt x="127" y="582"/>
                </a:lnTo>
                <a:lnTo>
                  <a:pt x="128" y="581"/>
                </a:lnTo>
                <a:lnTo>
                  <a:pt x="130" y="581"/>
                </a:lnTo>
                <a:lnTo>
                  <a:pt x="132" y="580"/>
                </a:lnTo>
                <a:lnTo>
                  <a:pt x="133" y="579"/>
                </a:lnTo>
                <a:lnTo>
                  <a:pt x="134" y="579"/>
                </a:lnTo>
                <a:lnTo>
                  <a:pt x="135" y="578"/>
                </a:lnTo>
                <a:lnTo>
                  <a:pt x="137" y="578"/>
                </a:lnTo>
                <a:lnTo>
                  <a:pt x="138" y="578"/>
                </a:lnTo>
                <a:lnTo>
                  <a:pt x="139" y="578"/>
                </a:lnTo>
                <a:lnTo>
                  <a:pt x="139" y="579"/>
                </a:lnTo>
                <a:lnTo>
                  <a:pt x="140" y="579"/>
                </a:lnTo>
                <a:lnTo>
                  <a:pt x="144" y="581"/>
                </a:lnTo>
                <a:lnTo>
                  <a:pt x="145" y="582"/>
                </a:lnTo>
                <a:lnTo>
                  <a:pt x="146" y="582"/>
                </a:lnTo>
                <a:lnTo>
                  <a:pt x="147" y="582"/>
                </a:lnTo>
                <a:lnTo>
                  <a:pt x="147" y="582"/>
                </a:lnTo>
                <a:lnTo>
                  <a:pt x="148" y="582"/>
                </a:lnTo>
                <a:lnTo>
                  <a:pt x="149" y="582"/>
                </a:lnTo>
                <a:lnTo>
                  <a:pt x="150" y="582"/>
                </a:lnTo>
                <a:lnTo>
                  <a:pt x="150" y="581"/>
                </a:lnTo>
                <a:lnTo>
                  <a:pt x="151" y="581"/>
                </a:lnTo>
                <a:lnTo>
                  <a:pt x="152" y="580"/>
                </a:lnTo>
                <a:lnTo>
                  <a:pt x="153" y="579"/>
                </a:lnTo>
                <a:lnTo>
                  <a:pt x="155" y="575"/>
                </a:lnTo>
                <a:lnTo>
                  <a:pt x="156" y="574"/>
                </a:lnTo>
                <a:lnTo>
                  <a:pt x="158" y="573"/>
                </a:lnTo>
                <a:lnTo>
                  <a:pt x="159" y="571"/>
                </a:lnTo>
                <a:lnTo>
                  <a:pt x="163" y="568"/>
                </a:lnTo>
                <a:lnTo>
                  <a:pt x="165" y="566"/>
                </a:lnTo>
                <a:lnTo>
                  <a:pt x="166" y="566"/>
                </a:lnTo>
                <a:lnTo>
                  <a:pt x="166" y="565"/>
                </a:lnTo>
                <a:lnTo>
                  <a:pt x="167" y="564"/>
                </a:lnTo>
                <a:lnTo>
                  <a:pt x="167" y="563"/>
                </a:lnTo>
                <a:lnTo>
                  <a:pt x="167" y="563"/>
                </a:lnTo>
                <a:lnTo>
                  <a:pt x="167" y="562"/>
                </a:lnTo>
                <a:lnTo>
                  <a:pt x="167" y="561"/>
                </a:lnTo>
                <a:lnTo>
                  <a:pt x="167" y="560"/>
                </a:lnTo>
                <a:lnTo>
                  <a:pt x="166" y="559"/>
                </a:lnTo>
                <a:lnTo>
                  <a:pt x="165" y="558"/>
                </a:lnTo>
                <a:lnTo>
                  <a:pt x="164" y="558"/>
                </a:lnTo>
                <a:lnTo>
                  <a:pt x="162" y="557"/>
                </a:lnTo>
                <a:lnTo>
                  <a:pt x="162" y="556"/>
                </a:lnTo>
                <a:lnTo>
                  <a:pt x="161" y="556"/>
                </a:lnTo>
                <a:lnTo>
                  <a:pt x="161" y="555"/>
                </a:lnTo>
                <a:lnTo>
                  <a:pt x="161" y="554"/>
                </a:lnTo>
                <a:lnTo>
                  <a:pt x="161" y="553"/>
                </a:lnTo>
                <a:lnTo>
                  <a:pt x="162" y="551"/>
                </a:lnTo>
                <a:lnTo>
                  <a:pt x="162" y="549"/>
                </a:lnTo>
                <a:lnTo>
                  <a:pt x="162" y="548"/>
                </a:lnTo>
                <a:lnTo>
                  <a:pt x="163" y="546"/>
                </a:lnTo>
                <a:lnTo>
                  <a:pt x="163" y="545"/>
                </a:lnTo>
                <a:lnTo>
                  <a:pt x="163" y="543"/>
                </a:lnTo>
                <a:lnTo>
                  <a:pt x="163" y="539"/>
                </a:lnTo>
                <a:lnTo>
                  <a:pt x="163" y="537"/>
                </a:lnTo>
                <a:lnTo>
                  <a:pt x="163" y="536"/>
                </a:lnTo>
                <a:lnTo>
                  <a:pt x="163" y="535"/>
                </a:lnTo>
                <a:lnTo>
                  <a:pt x="163" y="534"/>
                </a:lnTo>
                <a:lnTo>
                  <a:pt x="164" y="533"/>
                </a:lnTo>
                <a:lnTo>
                  <a:pt x="165" y="529"/>
                </a:lnTo>
                <a:lnTo>
                  <a:pt x="166" y="527"/>
                </a:lnTo>
                <a:lnTo>
                  <a:pt x="166" y="525"/>
                </a:lnTo>
                <a:lnTo>
                  <a:pt x="166" y="524"/>
                </a:lnTo>
                <a:lnTo>
                  <a:pt x="167" y="522"/>
                </a:lnTo>
                <a:lnTo>
                  <a:pt x="167" y="521"/>
                </a:lnTo>
                <a:lnTo>
                  <a:pt x="167" y="519"/>
                </a:lnTo>
                <a:lnTo>
                  <a:pt x="166" y="516"/>
                </a:lnTo>
                <a:lnTo>
                  <a:pt x="166" y="513"/>
                </a:lnTo>
                <a:lnTo>
                  <a:pt x="166" y="512"/>
                </a:lnTo>
                <a:lnTo>
                  <a:pt x="167" y="506"/>
                </a:lnTo>
                <a:lnTo>
                  <a:pt x="167" y="504"/>
                </a:lnTo>
                <a:lnTo>
                  <a:pt x="168" y="502"/>
                </a:lnTo>
                <a:lnTo>
                  <a:pt x="169" y="498"/>
                </a:lnTo>
                <a:lnTo>
                  <a:pt x="170" y="495"/>
                </a:lnTo>
                <a:lnTo>
                  <a:pt x="171" y="493"/>
                </a:lnTo>
                <a:lnTo>
                  <a:pt x="171" y="492"/>
                </a:lnTo>
                <a:lnTo>
                  <a:pt x="172" y="491"/>
                </a:lnTo>
                <a:lnTo>
                  <a:pt x="173" y="490"/>
                </a:lnTo>
                <a:lnTo>
                  <a:pt x="173" y="490"/>
                </a:lnTo>
                <a:lnTo>
                  <a:pt x="176" y="488"/>
                </a:lnTo>
                <a:lnTo>
                  <a:pt x="177" y="487"/>
                </a:lnTo>
                <a:lnTo>
                  <a:pt x="177" y="486"/>
                </a:lnTo>
                <a:lnTo>
                  <a:pt x="177" y="485"/>
                </a:lnTo>
                <a:lnTo>
                  <a:pt x="178" y="484"/>
                </a:lnTo>
                <a:lnTo>
                  <a:pt x="178" y="483"/>
                </a:lnTo>
                <a:lnTo>
                  <a:pt x="178" y="482"/>
                </a:lnTo>
                <a:lnTo>
                  <a:pt x="178" y="480"/>
                </a:lnTo>
                <a:lnTo>
                  <a:pt x="178" y="475"/>
                </a:lnTo>
                <a:lnTo>
                  <a:pt x="177" y="473"/>
                </a:lnTo>
                <a:lnTo>
                  <a:pt x="177" y="467"/>
                </a:lnTo>
                <a:lnTo>
                  <a:pt x="176" y="462"/>
                </a:lnTo>
                <a:lnTo>
                  <a:pt x="176" y="460"/>
                </a:lnTo>
                <a:lnTo>
                  <a:pt x="176" y="453"/>
                </a:lnTo>
                <a:lnTo>
                  <a:pt x="176" y="452"/>
                </a:lnTo>
                <a:lnTo>
                  <a:pt x="176" y="451"/>
                </a:lnTo>
                <a:lnTo>
                  <a:pt x="175" y="451"/>
                </a:lnTo>
                <a:lnTo>
                  <a:pt x="175" y="450"/>
                </a:lnTo>
                <a:lnTo>
                  <a:pt x="174" y="450"/>
                </a:lnTo>
                <a:lnTo>
                  <a:pt x="173" y="449"/>
                </a:lnTo>
                <a:lnTo>
                  <a:pt x="164" y="444"/>
                </a:lnTo>
                <a:lnTo>
                  <a:pt x="161" y="443"/>
                </a:lnTo>
                <a:lnTo>
                  <a:pt x="159" y="442"/>
                </a:lnTo>
                <a:lnTo>
                  <a:pt x="156" y="441"/>
                </a:lnTo>
                <a:lnTo>
                  <a:pt x="152" y="440"/>
                </a:lnTo>
                <a:lnTo>
                  <a:pt x="148" y="439"/>
                </a:lnTo>
                <a:lnTo>
                  <a:pt x="147" y="439"/>
                </a:lnTo>
                <a:lnTo>
                  <a:pt x="147" y="438"/>
                </a:lnTo>
                <a:lnTo>
                  <a:pt x="146" y="438"/>
                </a:lnTo>
                <a:lnTo>
                  <a:pt x="146" y="438"/>
                </a:lnTo>
                <a:lnTo>
                  <a:pt x="146" y="437"/>
                </a:lnTo>
                <a:lnTo>
                  <a:pt x="145" y="437"/>
                </a:lnTo>
                <a:lnTo>
                  <a:pt x="145" y="436"/>
                </a:lnTo>
                <a:lnTo>
                  <a:pt x="144" y="432"/>
                </a:lnTo>
                <a:lnTo>
                  <a:pt x="144" y="431"/>
                </a:lnTo>
                <a:lnTo>
                  <a:pt x="144" y="430"/>
                </a:lnTo>
                <a:lnTo>
                  <a:pt x="144" y="429"/>
                </a:lnTo>
                <a:lnTo>
                  <a:pt x="143" y="429"/>
                </a:lnTo>
                <a:lnTo>
                  <a:pt x="143" y="428"/>
                </a:lnTo>
                <a:lnTo>
                  <a:pt x="142" y="427"/>
                </a:lnTo>
                <a:lnTo>
                  <a:pt x="141" y="427"/>
                </a:lnTo>
                <a:lnTo>
                  <a:pt x="140" y="426"/>
                </a:lnTo>
                <a:lnTo>
                  <a:pt x="139" y="425"/>
                </a:lnTo>
                <a:lnTo>
                  <a:pt x="137" y="425"/>
                </a:lnTo>
                <a:lnTo>
                  <a:pt x="136" y="424"/>
                </a:lnTo>
                <a:lnTo>
                  <a:pt x="135" y="424"/>
                </a:lnTo>
                <a:lnTo>
                  <a:pt x="130" y="423"/>
                </a:lnTo>
                <a:lnTo>
                  <a:pt x="129" y="423"/>
                </a:lnTo>
                <a:lnTo>
                  <a:pt x="127" y="422"/>
                </a:lnTo>
                <a:lnTo>
                  <a:pt x="126" y="422"/>
                </a:lnTo>
                <a:lnTo>
                  <a:pt x="125" y="421"/>
                </a:lnTo>
                <a:lnTo>
                  <a:pt x="121" y="417"/>
                </a:lnTo>
                <a:lnTo>
                  <a:pt x="118" y="414"/>
                </a:lnTo>
                <a:lnTo>
                  <a:pt x="117" y="413"/>
                </a:lnTo>
                <a:lnTo>
                  <a:pt x="115" y="411"/>
                </a:lnTo>
                <a:lnTo>
                  <a:pt x="111" y="407"/>
                </a:lnTo>
                <a:lnTo>
                  <a:pt x="110" y="405"/>
                </a:lnTo>
                <a:lnTo>
                  <a:pt x="109" y="404"/>
                </a:lnTo>
                <a:lnTo>
                  <a:pt x="108" y="404"/>
                </a:lnTo>
                <a:lnTo>
                  <a:pt x="107" y="403"/>
                </a:lnTo>
                <a:lnTo>
                  <a:pt x="106" y="402"/>
                </a:lnTo>
                <a:lnTo>
                  <a:pt x="105" y="402"/>
                </a:lnTo>
                <a:lnTo>
                  <a:pt x="103" y="402"/>
                </a:lnTo>
                <a:lnTo>
                  <a:pt x="102" y="401"/>
                </a:lnTo>
                <a:lnTo>
                  <a:pt x="100" y="401"/>
                </a:lnTo>
                <a:lnTo>
                  <a:pt x="99" y="402"/>
                </a:lnTo>
                <a:lnTo>
                  <a:pt x="97" y="402"/>
                </a:lnTo>
                <a:lnTo>
                  <a:pt x="92" y="403"/>
                </a:lnTo>
                <a:lnTo>
                  <a:pt x="91" y="403"/>
                </a:lnTo>
                <a:lnTo>
                  <a:pt x="89" y="404"/>
                </a:lnTo>
                <a:lnTo>
                  <a:pt x="87" y="404"/>
                </a:lnTo>
                <a:lnTo>
                  <a:pt x="86" y="404"/>
                </a:lnTo>
                <a:lnTo>
                  <a:pt x="84" y="404"/>
                </a:lnTo>
                <a:lnTo>
                  <a:pt x="82" y="404"/>
                </a:lnTo>
                <a:lnTo>
                  <a:pt x="80" y="404"/>
                </a:lnTo>
                <a:lnTo>
                  <a:pt x="78" y="404"/>
                </a:lnTo>
                <a:lnTo>
                  <a:pt x="76" y="403"/>
                </a:lnTo>
                <a:lnTo>
                  <a:pt x="75" y="403"/>
                </a:lnTo>
                <a:lnTo>
                  <a:pt x="73" y="402"/>
                </a:lnTo>
                <a:lnTo>
                  <a:pt x="72" y="402"/>
                </a:lnTo>
                <a:lnTo>
                  <a:pt x="70" y="401"/>
                </a:lnTo>
                <a:lnTo>
                  <a:pt x="69" y="400"/>
                </a:lnTo>
                <a:lnTo>
                  <a:pt x="67" y="399"/>
                </a:lnTo>
                <a:lnTo>
                  <a:pt x="62" y="395"/>
                </a:lnTo>
                <a:lnTo>
                  <a:pt x="60" y="394"/>
                </a:lnTo>
                <a:lnTo>
                  <a:pt x="57" y="392"/>
                </a:lnTo>
                <a:lnTo>
                  <a:pt x="52" y="390"/>
                </a:lnTo>
                <a:lnTo>
                  <a:pt x="51" y="389"/>
                </a:lnTo>
                <a:lnTo>
                  <a:pt x="50" y="388"/>
                </a:lnTo>
                <a:lnTo>
                  <a:pt x="49" y="387"/>
                </a:lnTo>
                <a:lnTo>
                  <a:pt x="47" y="386"/>
                </a:lnTo>
                <a:lnTo>
                  <a:pt x="47" y="385"/>
                </a:lnTo>
                <a:lnTo>
                  <a:pt x="47" y="385"/>
                </a:lnTo>
                <a:lnTo>
                  <a:pt x="46" y="384"/>
                </a:lnTo>
                <a:lnTo>
                  <a:pt x="46" y="384"/>
                </a:lnTo>
                <a:lnTo>
                  <a:pt x="46" y="384"/>
                </a:lnTo>
                <a:lnTo>
                  <a:pt x="46" y="383"/>
                </a:lnTo>
                <a:lnTo>
                  <a:pt x="46" y="383"/>
                </a:lnTo>
                <a:lnTo>
                  <a:pt x="46" y="382"/>
                </a:lnTo>
                <a:lnTo>
                  <a:pt x="47" y="382"/>
                </a:lnTo>
                <a:lnTo>
                  <a:pt x="47" y="381"/>
                </a:lnTo>
                <a:lnTo>
                  <a:pt x="48" y="381"/>
                </a:lnTo>
                <a:lnTo>
                  <a:pt x="49" y="380"/>
                </a:lnTo>
                <a:lnTo>
                  <a:pt x="52" y="379"/>
                </a:lnTo>
                <a:lnTo>
                  <a:pt x="52" y="379"/>
                </a:lnTo>
                <a:lnTo>
                  <a:pt x="52" y="378"/>
                </a:lnTo>
                <a:lnTo>
                  <a:pt x="52" y="378"/>
                </a:lnTo>
                <a:lnTo>
                  <a:pt x="52" y="378"/>
                </a:lnTo>
                <a:lnTo>
                  <a:pt x="52" y="377"/>
                </a:lnTo>
                <a:lnTo>
                  <a:pt x="51" y="377"/>
                </a:lnTo>
                <a:lnTo>
                  <a:pt x="50" y="376"/>
                </a:lnTo>
                <a:lnTo>
                  <a:pt x="48" y="375"/>
                </a:lnTo>
                <a:lnTo>
                  <a:pt x="47" y="375"/>
                </a:lnTo>
                <a:lnTo>
                  <a:pt x="46" y="375"/>
                </a:lnTo>
                <a:lnTo>
                  <a:pt x="45" y="374"/>
                </a:lnTo>
                <a:lnTo>
                  <a:pt x="44" y="374"/>
                </a:lnTo>
                <a:lnTo>
                  <a:pt x="42" y="374"/>
                </a:lnTo>
                <a:lnTo>
                  <a:pt x="38" y="375"/>
                </a:lnTo>
                <a:lnTo>
                  <a:pt x="37" y="375"/>
                </a:lnTo>
                <a:lnTo>
                  <a:pt x="36" y="375"/>
                </a:lnTo>
                <a:lnTo>
                  <a:pt x="34" y="375"/>
                </a:lnTo>
                <a:lnTo>
                  <a:pt x="31" y="374"/>
                </a:lnTo>
                <a:lnTo>
                  <a:pt x="28" y="374"/>
                </a:lnTo>
                <a:lnTo>
                  <a:pt x="27" y="374"/>
                </a:lnTo>
                <a:lnTo>
                  <a:pt x="25" y="374"/>
                </a:lnTo>
                <a:lnTo>
                  <a:pt x="22" y="374"/>
                </a:lnTo>
                <a:lnTo>
                  <a:pt x="21" y="374"/>
                </a:lnTo>
                <a:lnTo>
                  <a:pt x="20" y="374"/>
                </a:lnTo>
                <a:lnTo>
                  <a:pt x="18" y="375"/>
                </a:lnTo>
                <a:lnTo>
                  <a:pt x="15" y="376"/>
                </a:lnTo>
                <a:lnTo>
                  <a:pt x="13" y="377"/>
                </a:lnTo>
                <a:lnTo>
                  <a:pt x="12" y="377"/>
                </a:lnTo>
                <a:lnTo>
                  <a:pt x="11" y="377"/>
                </a:lnTo>
                <a:lnTo>
                  <a:pt x="10" y="378"/>
                </a:lnTo>
                <a:lnTo>
                  <a:pt x="9" y="377"/>
                </a:lnTo>
                <a:lnTo>
                  <a:pt x="8" y="377"/>
                </a:lnTo>
                <a:lnTo>
                  <a:pt x="4" y="376"/>
                </a:lnTo>
                <a:lnTo>
                  <a:pt x="3" y="376"/>
                </a:lnTo>
                <a:lnTo>
                  <a:pt x="2" y="376"/>
                </a:lnTo>
                <a:lnTo>
                  <a:pt x="2" y="375"/>
                </a:lnTo>
                <a:lnTo>
                  <a:pt x="1" y="375"/>
                </a:lnTo>
                <a:lnTo>
                  <a:pt x="1" y="375"/>
                </a:lnTo>
                <a:lnTo>
                  <a:pt x="0" y="374"/>
                </a:lnTo>
                <a:lnTo>
                  <a:pt x="0" y="373"/>
                </a:lnTo>
                <a:lnTo>
                  <a:pt x="0" y="373"/>
                </a:lnTo>
                <a:lnTo>
                  <a:pt x="0" y="372"/>
                </a:lnTo>
                <a:lnTo>
                  <a:pt x="0" y="371"/>
                </a:lnTo>
                <a:lnTo>
                  <a:pt x="1" y="370"/>
                </a:lnTo>
                <a:lnTo>
                  <a:pt x="1" y="369"/>
                </a:lnTo>
                <a:lnTo>
                  <a:pt x="2" y="368"/>
                </a:lnTo>
                <a:lnTo>
                  <a:pt x="3" y="364"/>
                </a:lnTo>
                <a:lnTo>
                  <a:pt x="4" y="363"/>
                </a:lnTo>
                <a:lnTo>
                  <a:pt x="6" y="361"/>
                </a:lnTo>
                <a:lnTo>
                  <a:pt x="8" y="358"/>
                </a:lnTo>
                <a:lnTo>
                  <a:pt x="8" y="357"/>
                </a:lnTo>
                <a:lnTo>
                  <a:pt x="9" y="356"/>
                </a:lnTo>
                <a:lnTo>
                  <a:pt x="9" y="355"/>
                </a:lnTo>
                <a:lnTo>
                  <a:pt x="9" y="355"/>
                </a:lnTo>
                <a:lnTo>
                  <a:pt x="9" y="354"/>
                </a:lnTo>
                <a:lnTo>
                  <a:pt x="9" y="352"/>
                </a:lnTo>
                <a:lnTo>
                  <a:pt x="9" y="351"/>
                </a:lnTo>
                <a:lnTo>
                  <a:pt x="8" y="350"/>
                </a:lnTo>
                <a:lnTo>
                  <a:pt x="8" y="349"/>
                </a:lnTo>
                <a:lnTo>
                  <a:pt x="7" y="347"/>
                </a:lnTo>
                <a:lnTo>
                  <a:pt x="6" y="345"/>
                </a:lnTo>
                <a:lnTo>
                  <a:pt x="5" y="344"/>
                </a:lnTo>
                <a:lnTo>
                  <a:pt x="3" y="342"/>
                </a:lnTo>
                <a:lnTo>
                  <a:pt x="3" y="341"/>
                </a:lnTo>
                <a:lnTo>
                  <a:pt x="3" y="340"/>
                </a:lnTo>
                <a:lnTo>
                  <a:pt x="2" y="340"/>
                </a:lnTo>
                <a:lnTo>
                  <a:pt x="3" y="339"/>
                </a:lnTo>
                <a:lnTo>
                  <a:pt x="3" y="338"/>
                </a:lnTo>
                <a:lnTo>
                  <a:pt x="4" y="337"/>
                </a:lnTo>
                <a:lnTo>
                  <a:pt x="4" y="336"/>
                </a:lnTo>
                <a:lnTo>
                  <a:pt x="6" y="335"/>
                </a:lnTo>
                <a:lnTo>
                  <a:pt x="8" y="333"/>
                </a:lnTo>
                <a:lnTo>
                  <a:pt x="9" y="332"/>
                </a:lnTo>
                <a:lnTo>
                  <a:pt x="11" y="331"/>
                </a:lnTo>
                <a:lnTo>
                  <a:pt x="12" y="330"/>
                </a:lnTo>
                <a:lnTo>
                  <a:pt x="13" y="330"/>
                </a:lnTo>
                <a:lnTo>
                  <a:pt x="14" y="330"/>
                </a:lnTo>
                <a:lnTo>
                  <a:pt x="15" y="329"/>
                </a:lnTo>
                <a:lnTo>
                  <a:pt x="17" y="329"/>
                </a:lnTo>
                <a:lnTo>
                  <a:pt x="20" y="329"/>
                </a:lnTo>
                <a:lnTo>
                  <a:pt x="21" y="329"/>
                </a:lnTo>
                <a:lnTo>
                  <a:pt x="22" y="328"/>
                </a:lnTo>
                <a:lnTo>
                  <a:pt x="23" y="328"/>
                </a:lnTo>
                <a:lnTo>
                  <a:pt x="24" y="328"/>
                </a:lnTo>
                <a:lnTo>
                  <a:pt x="24" y="327"/>
                </a:lnTo>
                <a:lnTo>
                  <a:pt x="25" y="327"/>
                </a:lnTo>
                <a:lnTo>
                  <a:pt x="25" y="326"/>
                </a:lnTo>
                <a:lnTo>
                  <a:pt x="27" y="324"/>
                </a:lnTo>
                <a:lnTo>
                  <a:pt x="28" y="323"/>
                </a:lnTo>
                <a:lnTo>
                  <a:pt x="28" y="322"/>
                </a:lnTo>
                <a:lnTo>
                  <a:pt x="30" y="318"/>
                </a:lnTo>
                <a:lnTo>
                  <a:pt x="30" y="317"/>
                </a:lnTo>
                <a:lnTo>
                  <a:pt x="31" y="317"/>
                </a:lnTo>
                <a:lnTo>
                  <a:pt x="31" y="316"/>
                </a:lnTo>
                <a:lnTo>
                  <a:pt x="32" y="316"/>
                </a:lnTo>
                <a:lnTo>
                  <a:pt x="34" y="315"/>
                </a:lnTo>
                <a:lnTo>
                  <a:pt x="35" y="314"/>
                </a:lnTo>
                <a:lnTo>
                  <a:pt x="35" y="314"/>
                </a:lnTo>
                <a:lnTo>
                  <a:pt x="36" y="313"/>
                </a:lnTo>
                <a:lnTo>
                  <a:pt x="36" y="313"/>
                </a:lnTo>
                <a:lnTo>
                  <a:pt x="36" y="313"/>
                </a:lnTo>
                <a:lnTo>
                  <a:pt x="36" y="312"/>
                </a:lnTo>
                <a:lnTo>
                  <a:pt x="37" y="310"/>
                </a:lnTo>
                <a:lnTo>
                  <a:pt x="37" y="309"/>
                </a:lnTo>
                <a:lnTo>
                  <a:pt x="37" y="307"/>
                </a:lnTo>
                <a:lnTo>
                  <a:pt x="37" y="306"/>
                </a:lnTo>
                <a:lnTo>
                  <a:pt x="37" y="305"/>
                </a:lnTo>
                <a:lnTo>
                  <a:pt x="38" y="303"/>
                </a:lnTo>
                <a:lnTo>
                  <a:pt x="38" y="302"/>
                </a:lnTo>
                <a:lnTo>
                  <a:pt x="38" y="300"/>
                </a:lnTo>
                <a:lnTo>
                  <a:pt x="39" y="297"/>
                </a:lnTo>
                <a:lnTo>
                  <a:pt x="39" y="296"/>
                </a:lnTo>
                <a:lnTo>
                  <a:pt x="39" y="294"/>
                </a:lnTo>
                <a:lnTo>
                  <a:pt x="40" y="293"/>
                </a:lnTo>
                <a:lnTo>
                  <a:pt x="40" y="293"/>
                </a:lnTo>
                <a:lnTo>
                  <a:pt x="41" y="292"/>
                </a:lnTo>
                <a:lnTo>
                  <a:pt x="42" y="291"/>
                </a:lnTo>
                <a:lnTo>
                  <a:pt x="45" y="289"/>
                </a:lnTo>
                <a:lnTo>
                  <a:pt x="47" y="287"/>
                </a:lnTo>
                <a:lnTo>
                  <a:pt x="48" y="286"/>
                </a:lnTo>
                <a:lnTo>
                  <a:pt x="51" y="284"/>
                </a:lnTo>
                <a:lnTo>
                  <a:pt x="52" y="283"/>
                </a:lnTo>
                <a:lnTo>
                  <a:pt x="54" y="281"/>
                </a:lnTo>
                <a:lnTo>
                  <a:pt x="57" y="279"/>
                </a:lnTo>
                <a:lnTo>
                  <a:pt x="58" y="278"/>
                </a:lnTo>
                <a:lnTo>
                  <a:pt x="60" y="277"/>
                </a:lnTo>
                <a:lnTo>
                  <a:pt x="61" y="277"/>
                </a:lnTo>
                <a:lnTo>
                  <a:pt x="63" y="276"/>
                </a:lnTo>
                <a:lnTo>
                  <a:pt x="65" y="276"/>
                </a:lnTo>
                <a:lnTo>
                  <a:pt x="66" y="276"/>
                </a:lnTo>
                <a:lnTo>
                  <a:pt x="68" y="276"/>
                </a:lnTo>
                <a:lnTo>
                  <a:pt x="71" y="276"/>
                </a:lnTo>
                <a:lnTo>
                  <a:pt x="73" y="276"/>
                </a:lnTo>
                <a:lnTo>
                  <a:pt x="75" y="276"/>
                </a:lnTo>
                <a:lnTo>
                  <a:pt x="77" y="276"/>
                </a:lnTo>
                <a:lnTo>
                  <a:pt x="79" y="275"/>
                </a:lnTo>
                <a:lnTo>
                  <a:pt x="81" y="275"/>
                </a:lnTo>
                <a:lnTo>
                  <a:pt x="84" y="274"/>
                </a:lnTo>
                <a:lnTo>
                  <a:pt x="86" y="273"/>
                </a:lnTo>
                <a:lnTo>
                  <a:pt x="87" y="272"/>
                </a:lnTo>
                <a:lnTo>
                  <a:pt x="88" y="271"/>
                </a:lnTo>
                <a:lnTo>
                  <a:pt x="90" y="270"/>
                </a:lnTo>
                <a:lnTo>
                  <a:pt x="91" y="269"/>
                </a:lnTo>
                <a:lnTo>
                  <a:pt x="93" y="267"/>
                </a:lnTo>
                <a:lnTo>
                  <a:pt x="94" y="265"/>
                </a:lnTo>
                <a:lnTo>
                  <a:pt x="95" y="264"/>
                </a:lnTo>
                <a:lnTo>
                  <a:pt x="96" y="264"/>
                </a:lnTo>
                <a:lnTo>
                  <a:pt x="99" y="261"/>
                </a:lnTo>
                <a:lnTo>
                  <a:pt x="102" y="258"/>
                </a:lnTo>
                <a:lnTo>
                  <a:pt x="108" y="253"/>
                </a:lnTo>
                <a:lnTo>
                  <a:pt x="110" y="252"/>
                </a:lnTo>
                <a:lnTo>
                  <a:pt x="111" y="251"/>
                </a:lnTo>
                <a:lnTo>
                  <a:pt x="112" y="250"/>
                </a:lnTo>
                <a:lnTo>
                  <a:pt x="113" y="250"/>
                </a:lnTo>
                <a:lnTo>
                  <a:pt x="113" y="250"/>
                </a:lnTo>
                <a:lnTo>
                  <a:pt x="114" y="250"/>
                </a:lnTo>
                <a:lnTo>
                  <a:pt x="114" y="250"/>
                </a:lnTo>
                <a:lnTo>
                  <a:pt x="115" y="250"/>
                </a:lnTo>
                <a:lnTo>
                  <a:pt x="115" y="250"/>
                </a:lnTo>
                <a:lnTo>
                  <a:pt x="117" y="251"/>
                </a:lnTo>
                <a:lnTo>
                  <a:pt x="118" y="252"/>
                </a:lnTo>
                <a:lnTo>
                  <a:pt x="119" y="252"/>
                </a:lnTo>
                <a:lnTo>
                  <a:pt x="120" y="253"/>
                </a:lnTo>
                <a:lnTo>
                  <a:pt x="122" y="253"/>
                </a:lnTo>
                <a:lnTo>
                  <a:pt x="124" y="254"/>
                </a:lnTo>
                <a:lnTo>
                  <a:pt x="126" y="254"/>
                </a:lnTo>
                <a:lnTo>
                  <a:pt x="127" y="254"/>
                </a:lnTo>
                <a:lnTo>
                  <a:pt x="129" y="254"/>
                </a:lnTo>
                <a:lnTo>
                  <a:pt x="131" y="254"/>
                </a:lnTo>
                <a:lnTo>
                  <a:pt x="138" y="254"/>
                </a:lnTo>
                <a:lnTo>
                  <a:pt x="140" y="254"/>
                </a:lnTo>
                <a:lnTo>
                  <a:pt x="142" y="254"/>
                </a:lnTo>
                <a:lnTo>
                  <a:pt x="143" y="253"/>
                </a:lnTo>
                <a:lnTo>
                  <a:pt x="145" y="253"/>
                </a:lnTo>
                <a:lnTo>
                  <a:pt x="146" y="252"/>
                </a:lnTo>
                <a:lnTo>
                  <a:pt x="148" y="252"/>
                </a:lnTo>
                <a:lnTo>
                  <a:pt x="149" y="251"/>
                </a:lnTo>
                <a:lnTo>
                  <a:pt x="152" y="249"/>
                </a:lnTo>
                <a:lnTo>
                  <a:pt x="153" y="248"/>
                </a:lnTo>
                <a:lnTo>
                  <a:pt x="154" y="247"/>
                </a:lnTo>
                <a:lnTo>
                  <a:pt x="156" y="247"/>
                </a:lnTo>
                <a:lnTo>
                  <a:pt x="156" y="247"/>
                </a:lnTo>
                <a:lnTo>
                  <a:pt x="157" y="246"/>
                </a:lnTo>
                <a:lnTo>
                  <a:pt x="158" y="246"/>
                </a:lnTo>
                <a:lnTo>
                  <a:pt x="160" y="244"/>
                </a:lnTo>
                <a:lnTo>
                  <a:pt x="161" y="243"/>
                </a:lnTo>
                <a:lnTo>
                  <a:pt x="163" y="242"/>
                </a:lnTo>
                <a:lnTo>
                  <a:pt x="167" y="237"/>
                </a:lnTo>
                <a:lnTo>
                  <a:pt x="169" y="236"/>
                </a:lnTo>
                <a:lnTo>
                  <a:pt x="170" y="235"/>
                </a:lnTo>
                <a:lnTo>
                  <a:pt x="171" y="234"/>
                </a:lnTo>
                <a:lnTo>
                  <a:pt x="173" y="233"/>
                </a:lnTo>
                <a:lnTo>
                  <a:pt x="174" y="232"/>
                </a:lnTo>
                <a:lnTo>
                  <a:pt x="175" y="232"/>
                </a:lnTo>
                <a:lnTo>
                  <a:pt x="176" y="232"/>
                </a:lnTo>
                <a:lnTo>
                  <a:pt x="177" y="232"/>
                </a:lnTo>
                <a:lnTo>
                  <a:pt x="179" y="233"/>
                </a:lnTo>
                <a:lnTo>
                  <a:pt x="180" y="234"/>
                </a:lnTo>
                <a:lnTo>
                  <a:pt x="181" y="234"/>
                </a:lnTo>
                <a:lnTo>
                  <a:pt x="182" y="235"/>
                </a:lnTo>
                <a:lnTo>
                  <a:pt x="185" y="238"/>
                </a:lnTo>
                <a:lnTo>
                  <a:pt x="186" y="239"/>
                </a:lnTo>
                <a:lnTo>
                  <a:pt x="187" y="240"/>
                </a:lnTo>
                <a:lnTo>
                  <a:pt x="188" y="240"/>
                </a:lnTo>
                <a:lnTo>
                  <a:pt x="188" y="240"/>
                </a:lnTo>
                <a:lnTo>
                  <a:pt x="189" y="240"/>
                </a:lnTo>
                <a:lnTo>
                  <a:pt x="190" y="241"/>
                </a:lnTo>
                <a:lnTo>
                  <a:pt x="190" y="241"/>
                </a:lnTo>
                <a:lnTo>
                  <a:pt x="192" y="240"/>
                </a:lnTo>
                <a:lnTo>
                  <a:pt x="192" y="240"/>
                </a:lnTo>
                <a:lnTo>
                  <a:pt x="193" y="240"/>
                </a:lnTo>
                <a:lnTo>
                  <a:pt x="194" y="239"/>
                </a:lnTo>
                <a:lnTo>
                  <a:pt x="194" y="239"/>
                </a:lnTo>
                <a:lnTo>
                  <a:pt x="196" y="238"/>
                </a:lnTo>
                <a:lnTo>
                  <a:pt x="197" y="236"/>
                </a:lnTo>
                <a:lnTo>
                  <a:pt x="200" y="233"/>
                </a:lnTo>
                <a:lnTo>
                  <a:pt x="202" y="230"/>
                </a:lnTo>
                <a:lnTo>
                  <a:pt x="203" y="230"/>
                </a:lnTo>
                <a:lnTo>
                  <a:pt x="204" y="229"/>
                </a:lnTo>
                <a:lnTo>
                  <a:pt x="206" y="227"/>
                </a:lnTo>
                <a:lnTo>
                  <a:pt x="207" y="227"/>
                </a:lnTo>
                <a:lnTo>
                  <a:pt x="208" y="226"/>
                </a:lnTo>
                <a:lnTo>
                  <a:pt x="209" y="225"/>
                </a:lnTo>
                <a:lnTo>
                  <a:pt x="211" y="225"/>
                </a:lnTo>
                <a:lnTo>
                  <a:pt x="213" y="224"/>
                </a:lnTo>
                <a:lnTo>
                  <a:pt x="214" y="224"/>
                </a:lnTo>
                <a:lnTo>
                  <a:pt x="219" y="222"/>
                </a:lnTo>
                <a:lnTo>
                  <a:pt x="220" y="222"/>
                </a:lnTo>
                <a:lnTo>
                  <a:pt x="221" y="221"/>
                </a:lnTo>
                <a:lnTo>
                  <a:pt x="223" y="221"/>
                </a:lnTo>
                <a:lnTo>
                  <a:pt x="225" y="219"/>
                </a:lnTo>
                <a:lnTo>
                  <a:pt x="227" y="218"/>
                </a:lnTo>
                <a:lnTo>
                  <a:pt x="228" y="218"/>
                </a:lnTo>
                <a:lnTo>
                  <a:pt x="229" y="216"/>
                </a:lnTo>
                <a:lnTo>
                  <a:pt x="231" y="214"/>
                </a:lnTo>
                <a:lnTo>
                  <a:pt x="232" y="213"/>
                </a:lnTo>
                <a:lnTo>
                  <a:pt x="233" y="212"/>
                </a:lnTo>
                <a:lnTo>
                  <a:pt x="234" y="211"/>
                </a:lnTo>
                <a:lnTo>
                  <a:pt x="235" y="209"/>
                </a:lnTo>
                <a:lnTo>
                  <a:pt x="235" y="208"/>
                </a:lnTo>
                <a:lnTo>
                  <a:pt x="236" y="206"/>
                </a:lnTo>
                <a:lnTo>
                  <a:pt x="236" y="206"/>
                </a:lnTo>
                <a:lnTo>
                  <a:pt x="236" y="205"/>
                </a:lnTo>
                <a:lnTo>
                  <a:pt x="237" y="204"/>
                </a:lnTo>
                <a:lnTo>
                  <a:pt x="238" y="204"/>
                </a:lnTo>
                <a:lnTo>
                  <a:pt x="239" y="204"/>
                </a:lnTo>
                <a:lnTo>
                  <a:pt x="241" y="204"/>
                </a:lnTo>
                <a:lnTo>
                  <a:pt x="243" y="204"/>
                </a:lnTo>
                <a:lnTo>
                  <a:pt x="245" y="203"/>
                </a:lnTo>
                <a:lnTo>
                  <a:pt x="246" y="203"/>
                </a:lnTo>
                <a:lnTo>
                  <a:pt x="247" y="203"/>
                </a:lnTo>
                <a:lnTo>
                  <a:pt x="247" y="202"/>
                </a:lnTo>
                <a:lnTo>
                  <a:pt x="248" y="202"/>
                </a:lnTo>
                <a:lnTo>
                  <a:pt x="248" y="201"/>
                </a:lnTo>
                <a:lnTo>
                  <a:pt x="249" y="201"/>
                </a:lnTo>
                <a:lnTo>
                  <a:pt x="249" y="200"/>
                </a:lnTo>
                <a:lnTo>
                  <a:pt x="249" y="199"/>
                </a:lnTo>
                <a:lnTo>
                  <a:pt x="249" y="197"/>
                </a:lnTo>
                <a:lnTo>
                  <a:pt x="249" y="195"/>
                </a:lnTo>
                <a:lnTo>
                  <a:pt x="249" y="194"/>
                </a:lnTo>
                <a:lnTo>
                  <a:pt x="249" y="191"/>
                </a:lnTo>
                <a:lnTo>
                  <a:pt x="249" y="189"/>
                </a:lnTo>
                <a:lnTo>
                  <a:pt x="249" y="188"/>
                </a:lnTo>
                <a:lnTo>
                  <a:pt x="249" y="187"/>
                </a:lnTo>
                <a:lnTo>
                  <a:pt x="250" y="186"/>
                </a:lnTo>
                <a:lnTo>
                  <a:pt x="250" y="186"/>
                </a:lnTo>
                <a:lnTo>
                  <a:pt x="250" y="185"/>
                </a:lnTo>
                <a:lnTo>
                  <a:pt x="251" y="183"/>
                </a:lnTo>
                <a:lnTo>
                  <a:pt x="252" y="182"/>
                </a:lnTo>
                <a:lnTo>
                  <a:pt x="253" y="181"/>
                </a:lnTo>
                <a:lnTo>
                  <a:pt x="254" y="180"/>
                </a:lnTo>
                <a:lnTo>
                  <a:pt x="255" y="180"/>
                </a:lnTo>
                <a:lnTo>
                  <a:pt x="256" y="179"/>
                </a:lnTo>
                <a:lnTo>
                  <a:pt x="258" y="178"/>
                </a:lnTo>
                <a:lnTo>
                  <a:pt x="259" y="178"/>
                </a:lnTo>
                <a:lnTo>
                  <a:pt x="260" y="178"/>
                </a:lnTo>
                <a:lnTo>
                  <a:pt x="261" y="177"/>
                </a:lnTo>
                <a:lnTo>
                  <a:pt x="262" y="177"/>
                </a:lnTo>
                <a:lnTo>
                  <a:pt x="264" y="177"/>
                </a:lnTo>
                <a:lnTo>
                  <a:pt x="271" y="178"/>
                </a:lnTo>
                <a:lnTo>
                  <a:pt x="273" y="178"/>
                </a:lnTo>
                <a:lnTo>
                  <a:pt x="276" y="179"/>
                </a:lnTo>
                <a:lnTo>
                  <a:pt x="281" y="180"/>
                </a:lnTo>
                <a:lnTo>
                  <a:pt x="287" y="182"/>
                </a:lnTo>
                <a:lnTo>
                  <a:pt x="291" y="183"/>
                </a:lnTo>
                <a:lnTo>
                  <a:pt x="293" y="183"/>
                </a:lnTo>
                <a:lnTo>
                  <a:pt x="296" y="184"/>
                </a:lnTo>
                <a:lnTo>
                  <a:pt x="305" y="185"/>
                </a:lnTo>
                <a:lnTo>
                  <a:pt x="308" y="185"/>
                </a:lnTo>
                <a:lnTo>
                  <a:pt x="312" y="185"/>
                </a:lnTo>
                <a:lnTo>
                  <a:pt x="315" y="185"/>
                </a:lnTo>
                <a:lnTo>
                  <a:pt x="318" y="185"/>
                </a:lnTo>
                <a:lnTo>
                  <a:pt x="321" y="185"/>
                </a:lnTo>
                <a:lnTo>
                  <a:pt x="324" y="184"/>
                </a:lnTo>
                <a:lnTo>
                  <a:pt x="327" y="183"/>
                </a:lnTo>
                <a:lnTo>
                  <a:pt x="329" y="183"/>
                </a:lnTo>
                <a:lnTo>
                  <a:pt x="331" y="182"/>
                </a:lnTo>
                <a:lnTo>
                  <a:pt x="332" y="181"/>
                </a:lnTo>
                <a:lnTo>
                  <a:pt x="333" y="181"/>
                </a:lnTo>
                <a:lnTo>
                  <a:pt x="334" y="181"/>
                </a:lnTo>
                <a:lnTo>
                  <a:pt x="335" y="181"/>
                </a:lnTo>
                <a:lnTo>
                  <a:pt x="336" y="181"/>
                </a:lnTo>
                <a:lnTo>
                  <a:pt x="340" y="182"/>
                </a:lnTo>
                <a:lnTo>
                  <a:pt x="342" y="183"/>
                </a:lnTo>
                <a:lnTo>
                  <a:pt x="347" y="183"/>
                </a:lnTo>
                <a:lnTo>
                  <a:pt x="352" y="184"/>
                </a:lnTo>
                <a:lnTo>
                  <a:pt x="354" y="185"/>
                </a:lnTo>
                <a:lnTo>
                  <a:pt x="356" y="185"/>
                </a:lnTo>
                <a:lnTo>
                  <a:pt x="357" y="185"/>
                </a:lnTo>
                <a:lnTo>
                  <a:pt x="358" y="185"/>
                </a:lnTo>
                <a:lnTo>
                  <a:pt x="359" y="185"/>
                </a:lnTo>
                <a:lnTo>
                  <a:pt x="360" y="184"/>
                </a:lnTo>
                <a:lnTo>
                  <a:pt x="360" y="184"/>
                </a:lnTo>
                <a:lnTo>
                  <a:pt x="362" y="183"/>
                </a:lnTo>
                <a:lnTo>
                  <a:pt x="363" y="182"/>
                </a:lnTo>
                <a:lnTo>
                  <a:pt x="364" y="181"/>
                </a:lnTo>
                <a:lnTo>
                  <a:pt x="367" y="178"/>
                </a:lnTo>
                <a:lnTo>
                  <a:pt x="368" y="177"/>
                </a:lnTo>
                <a:lnTo>
                  <a:pt x="369" y="176"/>
                </a:lnTo>
                <a:lnTo>
                  <a:pt x="370" y="176"/>
                </a:lnTo>
                <a:lnTo>
                  <a:pt x="371" y="175"/>
                </a:lnTo>
                <a:lnTo>
                  <a:pt x="372" y="175"/>
                </a:lnTo>
                <a:lnTo>
                  <a:pt x="374" y="175"/>
                </a:lnTo>
                <a:lnTo>
                  <a:pt x="383" y="173"/>
                </a:lnTo>
                <a:lnTo>
                  <a:pt x="386" y="173"/>
                </a:lnTo>
                <a:lnTo>
                  <a:pt x="392" y="172"/>
                </a:lnTo>
                <a:lnTo>
                  <a:pt x="394" y="172"/>
                </a:lnTo>
                <a:lnTo>
                  <a:pt x="395" y="172"/>
                </a:lnTo>
                <a:lnTo>
                  <a:pt x="397" y="173"/>
                </a:lnTo>
                <a:lnTo>
                  <a:pt x="401" y="173"/>
                </a:lnTo>
                <a:lnTo>
                  <a:pt x="402" y="174"/>
                </a:lnTo>
                <a:lnTo>
                  <a:pt x="403" y="174"/>
                </a:lnTo>
                <a:lnTo>
                  <a:pt x="404" y="173"/>
                </a:lnTo>
                <a:lnTo>
                  <a:pt x="405" y="173"/>
                </a:lnTo>
                <a:lnTo>
                  <a:pt x="406" y="173"/>
                </a:lnTo>
                <a:lnTo>
                  <a:pt x="407" y="172"/>
                </a:lnTo>
                <a:lnTo>
                  <a:pt x="407" y="172"/>
                </a:lnTo>
                <a:lnTo>
                  <a:pt x="408" y="171"/>
                </a:lnTo>
                <a:lnTo>
                  <a:pt x="408" y="171"/>
                </a:lnTo>
                <a:lnTo>
                  <a:pt x="409" y="169"/>
                </a:lnTo>
                <a:lnTo>
                  <a:pt x="410" y="168"/>
                </a:lnTo>
                <a:lnTo>
                  <a:pt x="410" y="167"/>
                </a:lnTo>
                <a:lnTo>
                  <a:pt x="410" y="166"/>
                </a:lnTo>
                <a:lnTo>
                  <a:pt x="411" y="160"/>
                </a:lnTo>
                <a:lnTo>
                  <a:pt x="412" y="156"/>
                </a:lnTo>
                <a:lnTo>
                  <a:pt x="412" y="155"/>
                </a:lnTo>
                <a:lnTo>
                  <a:pt x="412" y="153"/>
                </a:lnTo>
                <a:lnTo>
                  <a:pt x="412" y="152"/>
                </a:lnTo>
                <a:lnTo>
                  <a:pt x="412" y="150"/>
                </a:lnTo>
                <a:lnTo>
                  <a:pt x="412" y="148"/>
                </a:lnTo>
                <a:lnTo>
                  <a:pt x="412" y="147"/>
                </a:lnTo>
                <a:lnTo>
                  <a:pt x="412" y="145"/>
                </a:lnTo>
                <a:lnTo>
                  <a:pt x="411" y="141"/>
                </a:lnTo>
                <a:lnTo>
                  <a:pt x="410" y="140"/>
                </a:lnTo>
                <a:lnTo>
                  <a:pt x="410" y="139"/>
                </a:lnTo>
                <a:lnTo>
                  <a:pt x="410" y="137"/>
                </a:lnTo>
                <a:lnTo>
                  <a:pt x="410" y="135"/>
                </a:lnTo>
                <a:lnTo>
                  <a:pt x="410" y="134"/>
                </a:lnTo>
                <a:lnTo>
                  <a:pt x="410" y="133"/>
                </a:lnTo>
                <a:lnTo>
                  <a:pt x="410" y="130"/>
                </a:lnTo>
                <a:lnTo>
                  <a:pt x="410" y="126"/>
                </a:lnTo>
                <a:lnTo>
                  <a:pt x="410" y="125"/>
                </a:lnTo>
                <a:lnTo>
                  <a:pt x="410" y="125"/>
                </a:lnTo>
                <a:lnTo>
                  <a:pt x="410" y="124"/>
                </a:lnTo>
                <a:lnTo>
                  <a:pt x="410" y="124"/>
                </a:lnTo>
                <a:lnTo>
                  <a:pt x="411" y="124"/>
                </a:lnTo>
                <a:lnTo>
                  <a:pt x="412" y="123"/>
                </a:lnTo>
                <a:lnTo>
                  <a:pt x="412" y="123"/>
                </a:lnTo>
                <a:lnTo>
                  <a:pt x="413" y="123"/>
                </a:lnTo>
                <a:lnTo>
                  <a:pt x="414" y="123"/>
                </a:lnTo>
                <a:lnTo>
                  <a:pt x="414" y="123"/>
                </a:lnTo>
                <a:lnTo>
                  <a:pt x="415" y="123"/>
                </a:lnTo>
                <a:lnTo>
                  <a:pt x="416" y="123"/>
                </a:lnTo>
                <a:lnTo>
                  <a:pt x="421" y="125"/>
                </a:lnTo>
                <a:lnTo>
                  <a:pt x="423" y="125"/>
                </a:lnTo>
                <a:lnTo>
                  <a:pt x="424" y="126"/>
                </a:lnTo>
                <a:lnTo>
                  <a:pt x="426" y="126"/>
                </a:lnTo>
                <a:lnTo>
                  <a:pt x="427" y="126"/>
                </a:lnTo>
                <a:lnTo>
                  <a:pt x="428" y="126"/>
                </a:lnTo>
                <a:lnTo>
                  <a:pt x="429" y="126"/>
                </a:lnTo>
                <a:lnTo>
                  <a:pt x="429" y="126"/>
                </a:lnTo>
                <a:lnTo>
                  <a:pt x="429" y="125"/>
                </a:lnTo>
                <a:lnTo>
                  <a:pt x="430" y="125"/>
                </a:lnTo>
                <a:lnTo>
                  <a:pt x="430" y="125"/>
                </a:lnTo>
                <a:lnTo>
                  <a:pt x="430" y="124"/>
                </a:lnTo>
                <a:lnTo>
                  <a:pt x="430" y="122"/>
                </a:lnTo>
                <a:lnTo>
                  <a:pt x="430" y="122"/>
                </a:lnTo>
                <a:lnTo>
                  <a:pt x="432" y="118"/>
                </a:lnTo>
                <a:lnTo>
                  <a:pt x="434" y="114"/>
                </a:lnTo>
                <a:lnTo>
                  <a:pt x="435" y="113"/>
                </a:lnTo>
                <a:lnTo>
                  <a:pt x="435" y="113"/>
                </a:lnTo>
                <a:lnTo>
                  <a:pt x="436" y="112"/>
                </a:lnTo>
                <a:lnTo>
                  <a:pt x="437" y="112"/>
                </a:lnTo>
                <a:lnTo>
                  <a:pt x="441" y="111"/>
                </a:lnTo>
                <a:lnTo>
                  <a:pt x="445" y="110"/>
                </a:lnTo>
                <a:lnTo>
                  <a:pt x="448" y="109"/>
                </a:lnTo>
                <a:lnTo>
                  <a:pt x="449" y="108"/>
                </a:lnTo>
                <a:lnTo>
                  <a:pt x="450" y="108"/>
                </a:lnTo>
                <a:lnTo>
                  <a:pt x="450" y="108"/>
                </a:lnTo>
                <a:lnTo>
                  <a:pt x="451" y="107"/>
                </a:lnTo>
                <a:lnTo>
                  <a:pt x="451" y="107"/>
                </a:lnTo>
                <a:lnTo>
                  <a:pt x="451" y="106"/>
                </a:lnTo>
                <a:lnTo>
                  <a:pt x="452" y="105"/>
                </a:lnTo>
                <a:lnTo>
                  <a:pt x="452" y="104"/>
                </a:lnTo>
                <a:lnTo>
                  <a:pt x="452" y="103"/>
                </a:lnTo>
                <a:lnTo>
                  <a:pt x="453" y="102"/>
                </a:lnTo>
                <a:lnTo>
                  <a:pt x="453" y="101"/>
                </a:lnTo>
                <a:lnTo>
                  <a:pt x="453" y="100"/>
                </a:lnTo>
                <a:lnTo>
                  <a:pt x="452" y="96"/>
                </a:lnTo>
                <a:lnTo>
                  <a:pt x="452" y="94"/>
                </a:lnTo>
                <a:lnTo>
                  <a:pt x="452" y="91"/>
                </a:lnTo>
                <a:lnTo>
                  <a:pt x="451" y="87"/>
                </a:lnTo>
                <a:lnTo>
                  <a:pt x="450" y="85"/>
                </a:lnTo>
                <a:lnTo>
                  <a:pt x="450" y="84"/>
                </a:lnTo>
                <a:lnTo>
                  <a:pt x="450" y="83"/>
                </a:lnTo>
                <a:lnTo>
                  <a:pt x="451" y="82"/>
                </a:lnTo>
                <a:lnTo>
                  <a:pt x="451" y="81"/>
                </a:lnTo>
                <a:lnTo>
                  <a:pt x="451" y="80"/>
                </a:lnTo>
                <a:lnTo>
                  <a:pt x="451" y="79"/>
                </a:lnTo>
                <a:lnTo>
                  <a:pt x="452" y="78"/>
                </a:lnTo>
                <a:lnTo>
                  <a:pt x="453" y="77"/>
                </a:lnTo>
                <a:lnTo>
                  <a:pt x="454" y="76"/>
                </a:lnTo>
                <a:lnTo>
                  <a:pt x="455" y="75"/>
                </a:lnTo>
                <a:lnTo>
                  <a:pt x="455" y="75"/>
                </a:lnTo>
                <a:lnTo>
                  <a:pt x="456" y="74"/>
                </a:lnTo>
                <a:lnTo>
                  <a:pt x="457" y="74"/>
                </a:lnTo>
                <a:lnTo>
                  <a:pt x="457" y="74"/>
                </a:lnTo>
                <a:lnTo>
                  <a:pt x="458" y="73"/>
                </a:lnTo>
                <a:lnTo>
                  <a:pt x="459" y="74"/>
                </a:lnTo>
                <a:lnTo>
                  <a:pt x="459" y="74"/>
                </a:lnTo>
                <a:lnTo>
                  <a:pt x="459" y="74"/>
                </a:lnTo>
                <a:lnTo>
                  <a:pt x="459" y="74"/>
                </a:lnTo>
                <a:lnTo>
                  <a:pt x="460" y="75"/>
                </a:lnTo>
                <a:lnTo>
                  <a:pt x="460" y="75"/>
                </a:lnTo>
                <a:lnTo>
                  <a:pt x="461" y="76"/>
                </a:lnTo>
                <a:lnTo>
                  <a:pt x="462" y="76"/>
                </a:lnTo>
                <a:lnTo>
                  <a:pt x="462" y="77"/>
                </a:lnTo>
                <a:lnTo>
                  <a:pt x="463" y="77"/>
                </a:lnTo>
                <a:lnTo>
                  <a:pt x="464" y="77"/>
                </a:lnTo>
                <a:lnTo>
                  <a:pt x="464" y="77"/>
                </a:lnTo>
                <a:lnTo>
                  <a:pt x="465" y="76"/>
                </a:lnTo>
                <a:lnTo>
                  <a:pt x="466" y="76"/>
                </a:lnTo>
                <a:lnTo>
                  <a:pt x="469" y="75"/>
                </a:lnTo>
                <a:lnTo>
                  <a:pt x="470" y="74"/>
                </a:lnTo>
                <a:lnTo>
                  <a:pt x="471" y="74"/>
                </a:lnTo>
                <a:lnTo>
                  <a:pt x="472" y="73"/>
                </a:lnTo>
                <a:lnTo>
                  <a:pt x="473" y="73"/>
                </a:lnTo>
                <a:lnTo>
                  <a:pt x="475" y="74"/>
                </a:lnTo>
                <a:lnTo>
                  <a:pt x="476" y="74"/>
                </a:lnTo>
                <a:lnTo>
                  <a:pt x="479" y="76"/>
                </a:lnTo>
                <a:lnTo>
                  <a:pt x="480" y="76"/>
                </a:lnTo>
                <a:lnTo>
                  <a:pt x="482" y="76"/>
                </a:lnTo>
                <a:lnTo>
                  <a:pt x="482" y="76"/>
                </a:lnTo>
                <a:lnTo>
                  <a:pt x="483" y="76"/>
                </a:lnTo>
                <a:lnTo>
                  <a:pt x="484" y="76"/>
                </a:lnTo>
                <a:lnTo>
                  <a:pt x="485" y="76"/>
                </a:lnTo>
                <a:lnTo>
                  <a:pt x="486" y="76"/>
                </a:lnTo>
                <a:lnTo>
                  <a:pt x="488" y="75"/>
                </a:lnTo>
                <a:lnTo>
                  <a:pt x="489" y="74"/>
                </a:lnTo>
                <a:lnTo>
                  <a:pt x="491" y="74"/>
                </a:lnTo>
                <a:lnTo>
                  <a:pt x="492" y="73"/>
                </a:lnTo>
                <a:lnTo>
                  <a:pt x="493" y="73"/>
                </a:lnTo>
                <a:lnTo>
                  <a:pt x="494" y="73"/>
                </a:lnTo>
                <a:lnTo>
                  <a:pt x="494" y="73"/>
                </a:lnTo>
                <a:lnTo>
                  <a:pt x="495" y="73"/>
                </a:lnTo>
                <a:lnTo>
                  <a:pt x="496" y="74"/>
                </a:lnTo>
                <a:lnTo>
                  <a:pt x="496" y="74"/>
                </a:lnTo>
                <a:lnTo>
                  <a:pt x="497" y="75"/>
                </a:lnTo>
                <a:lnTo>
                  <a:pt x="497" y="76"/>
                </a:lnTo>
                <a:lnTo>
                  <a:pt x="498" y="77"/>
                </a:lnTo>
                <a:lnTo>
                  <a:pt x="498" y="78"/>
                </a:lnTo>
                <a:lnTo>
                  <a:pt x="499" y="82"/>
                </a:lnTo>
                <a:lnTo>
                  <a:pt x="499" y="84"/>
                </a:lnTo>
                <a:lnTo>
                  <a:pt x="500" y="86"/>
                </a:lnTo>
                <a:lnTo>
                  <a:pt x="500" y="87"/>
                </a:lnTo>
                <a:lnTo>
                  <a:pt x="501" y="88"/>
                </a:lnTo>
                <a:lnTo>
                  <a:pt x="501" y="89"/>
                </a:lnTo>
                <a:lnTo>
                  <a:pt x="502" y="90"/>
                </a:lnTo>
                <a:lnTo>
                  <a:pt x="502" y="91"/>
                </a:lnTo>
                <a:lnTo>
                  <a:pt x="503" y="91"/>
                </a:lnTo>
                <a:lnTo>
                  <a:pt x="504" y="91"/>
                </a:lnTo>
                <a:lnTo>
                  <a:pt x="505" y="92"/>
                </a:lnTo>
                <a:lnTo>
                  <a:pt x="506" y="92"/>
                </a:lnTo>
                <a:lnTo>
                  <a:pt x="507" y="93"/>
                </a:lnTo>
                <a:lnTo>
                  <a:pt x="508" y="93"/>
                </a:lnTo>
                <a:lnTo>
                  <a:pt x="509" y="93"/>
                </a:lnTo>
                <a:lnTo>
                  <a:pt x="510" y="93"/>
                </a:lnTo>
                <a:lnTo>
                  <a:pt x="510" y="93"/>
                </a:lnTo>
                <a:lnTo>
                  <a:pt x="511" y="93"/>
                </a:lnTo>
                <a:lnTo>
                  <a:pt x="512" y="92"/>
                </a:lnTo>
                <a:lnTo>
                  <a:pt x="514" y="92"/>
                </a:lnTo>
                <a:lnTo>
                  <a:pt x="515" y="91"/>
                </a:lnTo>
                <a:lnTo>
                  <a:pt x="520" y="90"/>
                </a:lnTo>
                <a:lnTo>
                  <a:pt x="521" y="89"/>
                </a:lnTo>
                <a:lnTo>
                  <a:pt x="523" y="89"/>
                </a:lnTo>
                <a:lnTo>
                  <a:pt x="526" y="89"/>
                </a:lnTo>
                <a:lnTo>
                  <a:pt x="527" y="89"/>
                </a:lnTo>
                <a:lnTo>
                  <a:pt x="530" y="89"/>
                </a:lnTo>
                <a:lnTo>
                  <a:pt x="531" y="88"/>
                </a:lnTo>
                <a:lnTo>
                  <a:pt x="540" y="88"/>
                </a:lnTo>
                <a:lnTo>
                  <a:pt x="542" y="88"/>
                </a:lnTo>
                <a:lnTo>
                  <a:pt x="542" y="87"/>
                </a:lnTo>
                <a:lnTo>
                  <a:pt x="543" y="87"/>
                </a:lnTo>
                <a:lnTo>
                  <a:pt x="544" y="86"/>
                </a:lnTo>
                <a:lnTo>
                  <a:pt x="547" y="83"/>
                </a:lnTo>
                <a:lnTo>
                  <a:pt x="552" y="80"/>
                </a:lnTo>
                <a:lnTo>
                  <a:pt x="554" y="78"/>
                </a:lnTo>
                <a:lnTo>
                  <a:pt x="555" y="77"/>
                </a:lnTo>
                <a:lnTo>
                  <a:pt x="556" y="76"/>
                </a:lnTo>
                <a:lnTo>
                  <a:pt x="557" y="74"/>
                </a:lnTo>
                <a:lnTo>
                  <a:pt x="560" y="71"/>
                </a:lnTo>
                <a:lnTo>
                  <a:pt x="560" y="70"/>
                </a:lnTo>
                <a:lnTo>
                  <a:pt x="561" y="69"/>
                </a:lnTo>
                <a:lnTo>
                  <a:pt x="562" y="68"/>
                </a:lnTo>
                <a:lnTo>
                  <a:pt x="563" y="68"/>
                </a:lnTo>
                <a:lnTo>
                  <a:pt x="566" y="65"/>
                </a:lnTo>
                <a:lnTo>
                  <a:pt x="567" y="65"/>
                </a:lnTo>
                <a:lnTo>
                  <a:pt x="568" y="64"/>
                </a:lnTo>
                <a:lnTo>
                  <a:pt x="568" y="63"/>
                </a:lnTo>
                <a:lnTo>
                  <a:pt x="569" y="62"/>
                </a:lnTo>
                <a:lnTo>
                  <a:pt x="570" y="61"/>
                </a:lnTo>
                <a:lnTo>
                  <a:pt x="570" y="60"/>
                </a:lnTo>
                <a:lnTo>
                  <a:pt x="570" y="58"/>
                </a:lnTo>
                <a:lnTo>
                  <a:pt x="571" y="56"/>
                </a:lnTo>
                <a:lnTo>
                  <a:pt x="571" y="50"/>
                </a:lnTo>
                <a:lnTo>
                  <a:pt x="572" y="49"/>
                </a:lnTo>
                <a:lnTo>
                  <a:pt x="572" y="48"/>
                </a:lnTo>
                <a:lnTo>
                  <a:pt x="573" y="46"/>
                </a:lnTo>
                <a:lnTo>
                  <a:pt x="573" y="45"/>
                </a:lnTo>
                <a:lnTo>
                  <a:pt x="574" y="45"/>
                </a:lnTo>
                <a:lnTo>
                  <a:pt x="575" y="44"/>
                </a:lnTo>
                <a:lnTo>
                  <a:pt x="576" y="44"/>
                </a:lnTo>
                <a:lnTo>
                  <a:pt x="577" y="44"/>
                </a:lnTo>
                <a:lnTo>
                  <a:pt x="579" y="44"/>
                </a:lnTo>
                <a:lnTo>
                  <a:pt x="580" y="44"/>
                </a:lnTo>
                <a:lnTo>
                  <a:pt x="582" y="44"/>
                </a:lnTo>
                <a:lnTo>
                  <a:pt x="585" y="44"/>
                </a:lnTo>
                <a:lnTo>
                  <a:pt x="588" y="45"/>
                </a:lnTo>
                <a:lnTo>
                  <a:pt x="591" y="46"/>
                </a:lnTo>
                <a:lnTo>
                  <a:pt x="596" y="47"/>
                </a:lnTo>
                <a:lnTo>
                  <a:pt x="598" y="48"/>
                </a:lnTo>
                <a:lnTo>
                  <a:pt x="600" y="48"/>
                </a:lnTo>
                <a:lnTo>
                  <a:pt x="600" y="48"/>
                </a:lnTo>
                <a:lnTo>
                  <a:pt x="601" y="48"/>
                </a:lnTo>
                <a:lnTo>
                  <a:pt x="602" y="48"/>
                </a:lnTo>
                <a:lnTo>
                  <a:pt x="603" y="48"/>
                </a:lnTo>
                <a:lnTo>
                  <a:pt x="604" y="48"/>
                </a:lnTo>
                <a:lnTo>
                  <a:pt x="605" y="47"/>
                </a:lnTo>
                <a:lnTo>
                  <a:pt x="606" y="47"/>
                </a:lnTo>
                <a:lnTo>
                  <a:pt x="607" y="46"/>
                </a:lnTo>
                <a:lnTo>
                  <a:pt x="608" y="45"/>
                </a:lnTo>
                <a:lnTo>
                  <a:pt x="609" y="44"/>
                </a:lnTo>
                <a:lnTo>
                  <a:pt x="610" y="43"/>
                </a:lnTo>
                <a:lnTo>
                  <a:pt x="611" y="43"/>
                </a:lnTo>
                <a:lnTo>
                  <a:pt x="611" y="42"/>
                </a:lnTo>
                <a:lnTo>
                  <a:pt x="612" y="41"/>
                </a:lnTo>
                <a:lnTo>
                  <a:pt x="612" y="40"/>
                </a:lnTo>
                <a:lnTo>
                  <a:pt x="613" y="39"/>
                </a:lnTo>
                <a:lnTo>
                  <a:pt x="613" y="36"/>
                </a:lnTo>
                <a:lnTo>
                  <a:pt x="614" y="34"/>
                </a:lnTo>
                <a:lnTo>
                  <a:pt x="614" y="34"/>
                </a:lnTo>
                <a:lnTo>
                  <a:pt x="614" y="33"/>
                </a:lnTo>
                <a:lnTo>
                  <a:pt x="615" y="32"/>
                </a:lnTo>
                <a:lnTo>
                  <a:pt x="615" y="32"/>
                </a:lnTo>
                <a:lnTo>
                  <a:pt x="616" y="31"/>
                </a:lnTo>
                <a:lnTo>
                  <a:pt x="617" y="30"/>
                </a:lnTo>
                <a:lnTo>
                  <a:pt x="619" y="29"/>
                </a:lnTo>
                <a:lnTo>
                  <a:pt x="620" y="28"/>
                </a:lnTo>
                <a:lnTo>
                  <a:pt x="623" y="27"/>
                </a:lnTo>
                <a:lnTo>
                  <a:pt x="628" y="24"/>
                </a:lnTo>
                <a:lnTo>
                  <a:pt x="630" y="23"/>
                </a:lnTo>
                <a:lnTo>
                  <a:pt x="631" y="23"/>
                </a:lnTo>
                <a:lnTo>
                  <a:pt x="631" y="22"/>
                </a:lnTo>
                <a:lnTo>
                  <a:pt x="632" y="21"/>
                </a:lnTo>
                <a:lnTo>
                  <a:pt x="633" y="20"/>
                </a:lnTo>
                <a:lnTo>
                  <a:pt x="633" y="19"/>
                </a:lnTo>
                <a:lnTo>
                  <a:pt x="634" y="18"/>
                </a:lnTo>
                <a:lnTo>
                  <a:pt x="634" y="17"/>
                </a:lnTo>
                <a:lnTo>
                  <a:pt x="634" y="13"/>
                </a:lnTo>
                <a:lnTo>
                  <a:pt x="635" y="11"/>
                </a:lnTo>
                <a:lnTo>
                  <a:pt x="636" y="9"/>
                </a:lnTo>
                <a:lnTo>
                  <a:pt x="637" y="6"/>
                </a:lnTo>
                <a:lnTo>
                  <a:pt x="637" y="5"/>
                </a:lnTo>
                <a:lnTo>
                  <a:pt x="638" y="3"/>
                </a:lnTo>
                <a:lnTo>
                  <a:pt x="638" y="1"/>
                </a:lnTo>
                <a:lnTo>
                  <a:pt x="638" y="0"/>
                </a:lnTo>
                <a:lnTo>
                  <a:pt x="639" y="0"/>
                </a:lnTo>
                <a:lnTo>
                  <a:pt x="639"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05" name="Freeform 228">
            <a:extLst>
              <a:ext uri="{FF2B5EF4-FFF2-40B4-BE49-F238E27FC236}">
                <a16:creationId xmlns:a16="http://schemas.microsoft.com/office/drawing/2014/main" id="{9F97F288-69F9-46AF-9CF0-55966E30525B}"/>
              </a:ext>
            </a:extLst>
          </p:cNvPr>
          <p:cNvSpPr>
            <a:spLocks/>
          </p:cNvSpPr>
          <p:nvPr/>
        </p:nvSpPr>
        <p:spPr bwMode="auto">
          <a:xfrm>
            <a:off x="6044540" y="3182138"/>
            <a:ext cx="198714" cy="152857"/>
          </a:xfrm>
          <a:custGeom>
            <a:avLst/>
            <a:gdLst>
              <a:gd name="T0" fmla="*/ 109 w 195"/>
              <a:gd name="T1" fmla="*/ 3 h 150"/>
              <a:gd name="T2" fmla="*/ 93 w 195"/>
              <a:gd name="T3" fmla="*/ 10 h 150"/>
              <a:gd name="T4" fmla="*/ 75 w 195"/>
              <a:gd name="T5" fmla="*/ 18 h 150"/>
              <a:gd name="T6" fmla="*/ 60 w 195"/>
              <a:gd name="T7" fmla="*/ 21 h 150"/>
              <a:gd name="T8" fmla="*/ 54 w 195"/>
              <a:gd name="T9" fmla="*/ 24 h 150"/>
              <a:gd name="T10" fmla="*/ 50 w 195"/>
              <a:gd name="T11" fmla="*/ 34 h 150"/>
              <a:gd name="T12" fmla="*/ 46 w 195"/>
              <a:gd name="T13" fmla="*/ 38 h 150"/>
              <a:gd name="T14" fmla="*/ 36 w 195"/>
              <a:gd name="T15" fmla="*/ 36 h 150"/>
              <a:gd name="T16" fmla="*/ 29 w 195"/>
              <a:gd name="T17" fmla="*/ 34 h 150"/>
              <a:gd name="T18" fmla="*/ 19 w 195"/>
              <a:gd name="T19" fmla="*/ 38 h 150"/>
              <a:gd name="T20" fmla="*/ 2 w 195"/>
              <a:gd name="T21" fmla="*/ 44 h 150"/>
              <a:gd name="T22" fmla="*/ 0 w 195"/>
              <a:gd name="T23" fmla="*/ 47 h 150"/>
              <a:gd name="T24" fmla="*/ 6 w 195"/>
              <a:gd name="T25" fmla="*/ 51 h 150"/>
              <a:gd name="T26" fmla="*/ 18 w 195"/>
              <a:gd name="T27" fmla="*/ 62 h 150"/>
              <a:gd name="T28" fmla="*/ 17 w 195"/>
              <a:gd name="T29" fmla="*/ 66 h 150"/>
              <a:gd name="T30" fmla="*/ 10 w 195"/>
              <a:gd name="T31" fmla="*/ 72 h 150"/>
              <a:gd name="T32" fmla="*/ 9 w 195"/>
              <a:gd name="T33" fmla="*/ 77 h 150"/>
              <a:gd name="T34" fmla="*/ 16 w 195"/>
              <a:gd name="T35" fmla="*/ 88 h 150"/>
              <a:gd name="T36" fmla="*/ 28 w 195"/>
              <a:gd name="T37" fmla="*/ 100 h 150"/>
              <a:gd name="T38" fmla="*/ 30 w 195"/>
              <a:gd name="T39" fmla="*/ 106 h 150"/>
              <a:gd name="T40" fmla="*/ 28 w 195"/>
              <a:gd name="T41" fmla="*/ 113 h 150"/>
              <a:gd name="T42" fmla="*/ 31 w 195"/>
              <a:gd name="T43" fmla="*/ 117 h 150"/>
              <a:gd name="T44" fmla="*/ 39 w 195"/>
              <a:gd name="T45" fmla="*/ 122 h 150"/>
              <a:gd name="T46" fmla="*/ 41 w 195"/>
              <a:gd name="T47" fmla="*/ 126 h 150"/>
              <a:gd name="T48" fmla="*/ 41 w 195"/>
              <a:gd name="T49" fmla="*/ 133 h 150"/>
              <a:gd name="T50" fmla="*/ 42 w 195"/>
              <a:gd name="T51" fmla="*/ 137 h 150"/>
              <a:gd name="T52" fmla="*/ 42 w 195"/>
              <a:gd name="T53" fmla="*/ 144 h 150"/>
              <a:gd name="T54" fmla="*/ 45 w 195"/>
              <a:gd name="T55" fmla="*/ 148 h 150"/>
              <a:gd name="T56" fmla="*/ 57 w 195"/>
              <a:gd name="T57" fmla="*/ 150 h 150"/>
              <a:gd name="T58" fmla="*/ 65 w 195"/>
              <a:gd name="T59" fmla="*/ 149 h 150"/>
              <a:gd name="T60" fmla="*/ 69 w 195"/>
              <a:gd name="T61" fmla="*/ 142 h 150"/>
              <a:gd name="T62" fmla="*/ 78 w 195"/>
              <a:gd name="T63" fmla="*/ 138 h 150"/>
              <a:gd name="T64" fmla="*/ 92 w 195"/>
              <a:gd name="T65" fmla="*/ 133 h 150"/>
              <a:gd name="T66" fmla="*/ 107 w 195"/>
              <a:gd name="T67" fmla="*/ 122 h 150"/>
              <a:gd name="T68" fmla="*/ 117 w 195"/>
              <a:gd name="T69" fmla="*/ 118 h 150"/>
              <a:gd name="T70" fmla="*/ 124 w 195"/>
              <a:gd name="T71" fmla="*/ 112 h 150"/>
              <a:gd name="T72" fmla="*/ 133 w 195"/>
              <a:gd name="T73" fmla="*/ 109 h 150"/>
              <a:gd name="T74" fmla="*/ 145 w 195"/>
              <a:gd name="T75" fmla="*/ 109 h 150"/>
              <a:gd name="T76" fmla="*/ 156 w 195"/>
              <a:gd name="T77" fmla="*/ 114 h 150"/>
              <a:gd name="T78" fmla="*/ 165 w 195"/>
              <a:gd name="T79" fmla="*/ 117 h 150"/>
              <a:gd name="T80" fmla="*/ 171 w 195"/>
              <a:gd name="T81" fmla="*/ 116 h 150"/>
              <a:gd name="T82" fmla="*/ 179 w 195"/>
              <a:gd name="T83" fmla="*/ 107 h 150"/>
              <a:gd name="T84" fmla="*/ 178 w 195"/>
              <a:gd name="T85" fmla="*/ 92 h 150"/>
              <a:gd name="T86" fmla="*/ 176 w 195"/>
              <a:gd name="T87" fmla="*/ 87 h 150"/>
              <a:gd name="T88" fmla="*/ 173 w 195"/>
              <a:gd name="T89" fmla="*/ 82 h 150"/>
              <a:gd name="T90" fmla="*/ 177 w 195"/>
              <a:gd name="T91" fmla="*/ 77 h 150"/>
              <a:gd name="T92" fmla="*/ 191 w 195"/>
              <a:gd name="T93" fmla="*/ 68 h 150"/>
              <a:gd name="T94" fmla="*/ 195 w 195"/>
              <a:gd name="T95" fmla="*/ 62 h 150"/>
              <a:gd name="T96" fmla="*/ 193 w 195"/>
              <a:gd name="T97" fmla="*/ 56 h 150"/>
              <a:gd name="T98" fmla="*/ 183 w 195"/>
              <a:gd name="T99" fmla="*/ 47 h 150"/>
              <a:gd name="T100" fmla="*/ 177 w 195"/>
              <a:gd name="T101" fmla="*/ 40 h 150"/>
              <a:gd name="T102" fmla="*/ 166 w 195"/>
              <a:gd name="T103" fmla="*/ 33 h 150"/>
              <a:gd name="T104" fmla="*/ 155 w 195"/>
              <a:gd name="T105" fmla="*/ 28 h 150"/>
              <a:gd name="T106" fmla="*/ 150 w 195"/>
              <a:gd name="T107" fmla="*/ 19 h 150"/>
              <a:gd name="T108" fmla="*/ 143 w 195"/>
              <a:gd name="T109" fmla="*/ 16 h 150"/>
              <a:gd name="T110" fmla="*/ 129 w 195"/>
              <a:gd name="T111" fmla="*/ 6 h 150"/>
              <a:gd name="T112" fmla="*/ 125 w 195"/>
              <a:gd name="T113" fmla="*/ 2 h 150"/>
              <a:gd name="T114" fmla="*/ 123 w 195"/>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50">
                <a:moveTo>
                  <a:pt x="123" y="0"/>
                </a:moveTo>
                <a:lnTo>
                  <a:pt x="123" y="0"/>
                </a:lnTo>
                <a:lnTo>
                  <a:pt x="122" y="1"/>
                </a:lnTo>
                <a:lnTo>
                  <a:pt x="119" y="1"/>
                </a:lnTo>
                <a:lnTo>
                  <a:pt x="112" y="3"/>
                </a:lnTo>
                <a:lnTo>
                  <a:pt x="109" y="3"/>
                </a:lnTo>
                <a:lnTo>
                  <a:pt x="106" y="4"/>
                </a:lnTo>
                <a:lnTo>
                  <a:pt x="102" y="5"/>
                </a:lnTo>
                <a:lnTo>
                  <a:pt x="100" y="6"/>
                </a:lnTo>
                <a:lnTo>
                  <a:pt x="99" y="7"/>
                </a:lnTo>
                <a:lnTo>
                  <a:pt x="95" y="9"/>
                </a:lnTo>
                <a:lnTo>
                  <a:pt x="93" y="10"/>
                </a:lnTo>
                <a:lnTo>
                  <a:pt x="90" y="11"/>
                </a:lnTo>
                <a:lnTo>
                  <a:pt x="85" y="13"/>
                </a:lnTo>
                <a:lnTo>
                  <a:pt x="84" y="13"/>
                </a:lnTo>
                <a:lnTo>
                  <a:pt x="83" y="14"/>
                </a:lnTo>
                <a:lnTo>
                  <a:pt x="77" y="17"/>
                </a:lnTo>
                <a:lnTo>
                  <a:pt x="75" y="18"/>
                </a:lnTo>
                <a:lnTo>
                  <a:pt x="73" y="18"/>
                </a:lnTo>
                <a:lnTo>
                  <a:pt x="69" y="20"/>
                </a:lnTo>
                <a:lnTo>
                  <a:pt x="68" y="20"/>
                </a:lnTo>
                <a:lnTo>
                  <a:pt x="66" y="20"/>
                </a:lnTo>
                <a:lnTo>
                  <a:pt x="62" y="20"/>
                </a:lnTo>
                <a:lnTo>
                  <a:pt x="60" y="21"/>
                </a:lnTo>
                <a:lnTo>
                  <a:pt x="59" y="21"/>
                </a:lnTo>
                <a:lnTo>
                  <a:pt x="58" y="21"/>
                </a:lnTo>
                <a:lnTo>
                  <a:pt x="57" y="22"/>
                </a:lnTo>
                <a:lnTo>
                  <a:pt x="56" y="22"/>
                </a:lnTo>
                <a:lnTo>
                  <a:pt x="55" y="23"/>
                </a:lnTo>
                <a:lnTo>
                  <a:pt x="54" y="24"/>
                </a:lnTo>
                <a:lnTo>
                  <a:pt x="54" y="25"/>
                </a:lnTo>
                <a:lnTo>
                  <a:pt x="53" y="26"/>
                </a:lnTo>
                <a:lnTo>
                  <a:pt x="52" y="27"/>
                </a:lnTo>
                <a:lnTo>
                  <a:pt x="52" y="29"/>
                </a:lnTo>
                <a:lnTo>
                  <a:pt x="51" y="32"/>
                </a:lnTo>
                <a:lnTo>
                  <a:pt x="50" y="34"/>
                </a:lnTo>
                <a:lnTo>
                  <a:pt x="50" y="35"/>
                </a:lnTo>
                <a:lnTo>
                  <a:pt x="50" y="36"/>
                </a:lnTo>
                <a:lnTo>
                  <a:pt x="49" y="36"/>
                </a:lnTo>
                <a:lnTo>
                  <a:pt x="48" y="37"/>
                </a:lnTo>
                <a:lnTo>
                  <a:pt x="47" y="37"/>
                </a:lnTo>
                <a:lnTo>
                  <a:pt x="46" y="38"/>
                </a:lnTo>
                <a:lnTo>
                  <a:pt x="44" y="38"/>
                </a:lnTo>
                <a:lnTo>
                  <a:pt x="42" y="38"/>
                </a:lnTo>
                <a:lnTo>
                  <a:pt x="40" y="37"/>
                </a:lnTo>
                <a:lnTo>
                  <a:pt x="39" y="37"/>
                </a:lnTo>
                <a:lnTo>
                  <a:pt x="37" y="37"/>
                </a:lnTo>
                <a:lnTo>
                  <a:pt x="36" y="36"/>
                </a:lnTo>
                <a:lnTo>
                  <a:pt x="34" y="35"/>
                </a:lnTo>
                <a:lnTo>
                  <a:pt x="33" y="34"/>
                </a:lnTo>
                <a:lnTo>
                  <a:pt x="32" y="34"/>
                </a:lnTo>
                <a:lnTo>
                  <a:pt x="31" y="34"/>
                </a:lnTo>
                <a:lnTo>
                  <a:pt x="30" y="34"/>
                </a:lnTo>
                <a:lnTo>
                  <a:pt x="29" y="34"/>
                </a:lnTo>
                <a:lnTo>
                  <a:pt x="28" y="34"/>
                </a:lnTo>
                <a:lnTo>
                  <a:pt x="27" y="34"/>
                </a:lnTo>
                <a:lnTo>
                  <a:pt x="26" y="35"/>
                </a:lnTo>
                <a:lnTo>
                  <a:pt x="23" y="36"/>
                </a:lnTo>
                <a:lnTo>
                  <a:pt x="21" y="37"/>
                </a:lnTo>
                <a:lnTo>
                  <a:pt x="19" y="38"/>
                </a:lnTo>
                <a:lnTo>
                  <a:pt x="15" y="39"/>
                </a:lnTo>
                <a:lnTo>
                  <a:pt x="12" y="40"/>
                </a:lnTo>
                <a:lnTo>
                  <a:pt x="9" y="41"/>
                </a:lnTo>
                <a:lnTo>
                  <a:pt x="5" y="43"/>
                </a:lnTo>
                <a:lnTo>
                  <a:pt x="3" y="43"/>
                </a:lnTo>
                <a:lnTo>
                  <a:pt x="2" y="44"/>
                </a:lnTo>
                <a:lnTo>
                  <a:pt x="1" y="45"/>
                </a:lnTo>
                <a:lnTo>
                  <a:pt x="1" y="45"/>
                </a:lnTo>
                <a:lnTo>
                  <a:pt x="0" y="46"/>
                </a:lnTo>
                <a:lnTo>
                  <a:pt x="0" y="46"/>
                </a:lnTo>
                <a:lnTo>
                  <a:pt x="0" y="47"/>
                </a:lnTo>
                <a:lnTo>
                  <a:pt x="0" y="47"/>
                </a:lnTo>
                <a:lnTo>
                  <a:pt x="1" y="47"/>
                </a:lnTo>
                <a:lnTo>
                  <a:pt x="1" y="48"/>
                </a:lnTo>
                <a:lnTo>
                  <a:pt x="2" y="48"/>
                </a:lnTo>
                <a:lnTo>
                  <a:pt x="4" y="49"/>
                </a:lnTo>
                <a:lnTo>
                  <a:pt x="5" y="50"/>
                </a:lnTo>
                <a:lnTo>
                  <a:pt x="6" y="51"/>
                </a:lnTo>
                <a:lnTo>
                  <a:pt x="7" y="51"/>
                </a:lnTo>
                <a:lnTo>
                  <a:pt x="9" y="53"/>
                </a:lnTo>
                <a:lnTo>
                  <a:pt x="12" y="56"/>
                </a:lnTo>
                <a:lnTo>
                  <a:pt x="15" y="60"/>
                </a:lnTo>
                <a:lnTo>
                  <a:pt x="17" y="62"/>
                </a:lnTo>
                <a:lnTo>
                  <a:pt x="18" y="62"/>
                </a:lnTo>
                <a:lnTo>
                  <a:pt x="18" y="63"/>
                </a:lnTo>
                <a:lnTo>
                  <a:pt x="18" y="64"/>
                </a:lnTo>
                <a:lnTo>
                  <a:pt x="18" y="64"/>
                </a:lnTo>
                <a:lnTo>
                  <a:pt x="18" y="65"/>
                </a:lnTo>
                <a:lnTo>
                  <a:pt x="18" y="66"/>
                </a:lnTo>
                <a:lnTo>
                  <a:pt x="17" y="66"/>
                </a:lnTo>
                <a:lnTo>
                  <a:pt x="16" y="67"/>
                </a:lnTo>
                <a:lnTo>
                  <a:pt x="13" y="69"/>
                </a:lnTo>
                <a:lnTo>
                  <a:pt x="12" y="70"/>
                </a:lnTo>
                <a:lnTo>
                  <a:pt x="12" y="70"/>
                </a:lnTo>
                <a:lnTo>
                  <a:pt x="11" y="71"/>
                </a:lnTo>
                <a:lnTo>
                  <a:pt x="10" y="72"/>
                </a:lnTo>
                <a:lnTo>
                  <a:pt x="9" y="73"/>
                </a:lnTo>
                <a:lnTo>
                  <a:pt x="9" y="75"/>
                </a:lnTo>
                <a:lnTo>
                  <a:pt x="9" y="75"/>
                </a:lnTo>
                <a:lnTo>
                  <a:pt x="9" y="76"/>
                </a:lnTo>
                <a:lnTo>
                  <a:pt x="9" y="76"/>
                </a:lnTo>
                <a:lnTo>
                  <a:pt x="9" y="77"/>
                </a:lnTo>
                <a:lnTo>
                  <a:pt x="10" y="78"/>
                </a:lnTo>
                <a:lnTo>
                  <a:pt x="12" y="81"/>
                </a:lnTo>
                <a:lnTo>
                  <a:pt x="13" y="82"/>
                </a:lnTo>
                <a:lnTo>
                  <a:pt x="13" y="83"/>
                </a:lnTo>
                <a:lnTo>
                  <a:pt x="15" y="87"/>
                </a:lnTo>
                <a:lnTo>
                  <a:pt x="16" y="88"/>
                </a:lnTo>
                <a:lnTo>
                  <a:pt x="17" y="90"/>
                </a:lnTo>
                <a:lnTo>
                  <a:pt x="18" y="91"/>
                </a:lnTo>
                <a:lnTo>
                  <a:pt x="19" y="93"/>
                </a:lnTo>
                <a:lnTo>
                  <a:pt x="21" y="95"/>
                </a:lnTo>
                <a:lnTo>
                  <a:pt x="23" y="97"/>
                </a:lnTo>
                <a:lnTo>
                  <a:pt x="28" y="100"/>
                </a:lnTo>
                <a:lnTo>
                  <a:pt x="29" y="101"/>
                </a:lnTo>
                <a:lnTo>
                  <a:pt x="29" y="102"/>
                </a:lnTo>
                <a:lnTo>
                  <a:pt x="30" y="103"/>
                </a:lnTo>
                <a:lnTo>
                  <a:pt x="30" y="104"/>
                </a:lnTo>
                <a:lnTo>
                  <a:pt x="30" y="105"/>
                </a:lnTo>
                <a:lnTo>
                  <a:pt x="30" y="106"/>
                </a:lnTo>
                <a:lnTo>
                  <a:pt x="30" y="107"/>
                </a:lnTo>
                <a:lnTo>
                  <a:pt x="30" y="108"/>
                </a:lnTo>
                <a:lnTo>
                  <a:pt x="29" y="110"/>
                </a:lnTo>
                <a:lnTo>
                  <a:pt x="29" y="111"/>
                </a:lnTo>
                <a:lnTo>
                  <a:pt x="28" y="112"/>
                </a:lnTo>
                <a:lnTo>
                  <a:pt x="28" y="113"/>
                </a:lnTo>
                <a:lnTo>
                  <a:pt x="28" y="113"/>
                </a:lnTo>
                <a:lnTo>
                  <a:pt x="29" y="114"/>
                </a:lnTo>
                <a:lnTo>
                  <a:pt x="29" y="115"/>
                </a:lnTo>
                <a:lnTo>
                  <a:pt x="29" y="116"/>
                </a:lnTo>
                <a:lnTo>
                  <a:pt x="30" y="116"/>
                </a:lnTo>
                <a:lnTo>
                  <a:pt x="31" y="117"/>
                </a:lnTo>
                <a:lnTo>
                  <a:pt x="32" y="118"/>
                </a:lnTo>
                <a:lnTo>
                  <a:pt x="33" y="119"/>
                </a:lnTo>
                <a:lnTo>
                  <a:pt x="34" y="119"/>
                </a:lnTo>
                <a:lnTo>
                  <a:pt x="35" y="120"/>
                </a:lnTo>
                <a:lnTo>
                  <a:pt x="38" y="121"/>
                </a:lnTo>
                <a:lnTo>
                  <a:pt x="39" y="122"/>
                </a:lnTo>
                <a:lnTo>
                  <a:pt x="40" y="123"/>
                </a:lnTo>
                <a:lnTo>
                  <a:pt x="40" y="123"/>
                </a:lnTo>
                <a:lnTo>
                  <a:pt x="41" y="124"/>
                </a:lnTo>
                <a:lnTo>
                  <a:pt x="41" y="124"/>
                </a:lnTo>
                <a:lnTo>
                  <a:pt x="41" y="125"/>
                </a:lnTo>
                <a:lnTo>
                  <a:pt x="41" y="126"/>
                </a:lnTo>
                <a:lnTo>
                  <a:pt x="41" y="127"/>
                </a:lnTo>
                <a:lnTo>
                  <a:pt x="41" y="128"/>
                </a:lnTo>
                <a:lnTo>
                  <a:pt x="41" y="131"/>
                </a:lnTo>
                <a:lnTo>
                  <a:pt x="41" y="132"/>
                </a:lnTo>
                <a:lnTo>
                  <a:pt x="41" y="132"/>
                </a:lnTo>
                <a:lnTo>
                  <a:pt x="41" y="133"/>
                </a:lnTo>
                <a:lnTo>
                  <a:pt x="42" y="134"/>
                </a:lnTo>
                <a:lnTo>
                  <a:pt x="42" y="134"/>
                </a:lnTo>
                <a:lnTo>
                  <a:pt x="42" y="135"/>
                </a:lnTo>
                <a:lnTo>
                  <a:pt x="42" y="135"/>
                </a:lnTo>
                <a:lnTo>
                  <a:pt x="42" y="136"/>
                </a:lnTo>
                <a:lnTo>
                  <a:pt x="42" y="137"/>
                </a:lnTo>
                <a:lnTo>
                  <a:pt x="41" y="139"/>
                </a:lnTo>
                <a:lnTo>
                  <a:pt x="41" y="140"/>
                </a:lnTo>
                <a:lnTo>
                  <a:pt x="41" y="142"/>
                </a:lnTo>
                <a:lnTo>
                  <a:pt x="41" y="142"/>
                </a:lnTo>
                <a:lnTo>
                  <a:pt x="41" y="143"/>
                </a:lnTo>
                <a:lnTo>
                  <a:pt x="42" y="144"/>
                </a:lnTo>
                <a:lnTo>
                  <a:pt x="42" y="145"/>
                </a:lnTo>
                <a:lnTo>
                  <a:pt x="43" y="145"/>
                </a:lnTo>
                <a:lnTo>
                  <a:pt x="43" y="146"/>
                </a:lnTo>
                <a:lnTo>
                  <a:pt x="44" y="147"/>
                </a:lnTo>
                <a:lnTo>
                  <a:pt x="44" y="147"/>
                </a:lnTo>
                <a:lnTo>
                  <a:pt x="45" y="148"/>
                </a:lnTo>
                <a:lnTo>
                  <a:pt x="46" y="148"/>
                </a:lnTo>
                <a:lnTo>
                  <a:pt x="47" y="148"/>
                </a:lnTo>
                <a:lnTo>
                  <a:pt x="48" y="149"/>
                </a:lnTo>
                <a:lnTo>
                  <a:pt x="50" y="149"/>
                </a:lnTo>
                <a:lnTo>
                  <a:pt x="52" y="149"/>
                </a:lnTo>
                <a:lnTo>
                  <a:pt x="57" y="150"/>
                </a:lnTo>
                <a:lnTo>
                  <a:pt x="59" y="150"/>
                </a:lnTo>
                <a:lnTo>
                  <a:pt x="62" y="150"/>
                </a:lnTo>
                <a:lnTo>
                  <a:pt x="63" y="150"/>
                </a:lnTo>
                <a:lnTo>
                  <a:pt x="64" y="149"/>
                </a:lnTo>
                <a:lnTo>
                  <a:pt x="64" y="149"/>
                </a:lnTo>
                <a:lnTo>
                  <a:pt x="65" y="149"/>
                </a:lnTo>
                <a:lnTo>
                  <a:pt x="65" y="148"/>
                </a:lnTo>
                <a:lnTo>
                  <a:pt x="65" y="148"/>
                </a:lnTo>
                <a:lnTo>
                  <a:pt x="66" y="147"/>
                </a:lnTo>
                <a:lnTo>
                  <a:pt x="68" y="144"/>
                </a:lnTo>
                <a:lnTo>
                  <a:pt x="69" y="142"/>
                </a:lnTo>
                <a:lnTo>
                  <a:pt x="69" y="142"/>
                </a:lnTo>
                <a:lnTo>
                  <a:pt x="70" y="141"/>
                </a:lnTo>
                <a:lnTo>
                  <a:pt x="71" y="140"/>
                </a:lnTo>
                <a:lnTo>
                  <a:pt x="71" y="140"/>
                </a:lnTo>
                <a:lnTo>
                  <a:pt x="72" y="139"/>
                </a:lnTo>
                <a:lnTo>
                  <a:pt x="73" y="139"/>
                </a:lnTo>
                <a:lnTo>
                  <a:pt x="78" y="138"/>
                </a:lnTo>
                <a:lnTo>
                  <a:pt x="80" y="137"/>
                </a:lnTo>
                <a:lnTo>
                  <a:pt x="81" y="137"/>
                </a:lnTo>
                <a:lnTo>
                  <a:pt x="84" y="136"/>
                </a:lnTo>
                <a:lnTo>
                  <a:pt x="88" y="135"/>
                </a:lnTo>
                <a:lnTo>
                  <a:pt x="91" y="134"/>
                </a:lnTo>
                <a:lnTo>
                  <a:pt x="92" y="133"/>
                </a:lnTo>
                <a:lnTo>
                  <a:pt x="93" y="133"/>
                </a:lnTo>
                <a:lnTo>
                  <a:pt x="94" y="132"/>
                </a:lnTo>
                <a:lnTo>
                  <a:pt x="95" y="131"/>
                </a:lnTo>
                <a:lnTo>
                  <a:pt x="103" y="125"/>
                </a:lnTo>
                <a:lnTo>
                  <a:pt x="106" y="123"/>
                </a:lnTo>
                <a:lnTo>
                  <a:pt x="107" y="122"/>
                </a:lnTo>
                <a:lnTo>
                  <a:pt x="108" y="121"/>
                </a:lnTo>
                <a:lnTo>
                  <a:pt x="110" y="120"/>
                </a:lnTo>
                <a:lnTo>
                  <a:pt x="112" y="120"/>
                </a:lnTo>
                <a:lnTo>
                  <a:pt x="115" y="119"/>
                </a:lnTo>
                <a:lnTo>
                  <a:pt x="116" y="118"/>
                </a:lnTo>
                <a:lnTo>
                  <a:pt x="117" y="118"/>
                </a:lnTo>
                <a:lnTo>
                  <a:pt x="119" y="117"/>
                </a:lnTo>
                <a:lnTo>
                  <a:pt x="120" y="116"/>
                </a:lnTo>
                <a:lnTo>
                  <a:pt x="121" y="115"/>
                </a:lnTo>
                <a:lnTo>
                  <a:pt x="123" y="113"/>
                </a:lnTo>
                <a:lnTo>
                  <a:pt x="124" y="112"/>
                </a:lnTo>
                <a:lnTo>
                  <a:pt x="124" y="112"/>
                </a:lnTo>
                <a:lnTo>
                  <a:pt x="125" y="111"/>
                </a:lnTo>
                <a:lnTo>
                  <a:pt x="126" y="111"/>
                </a:lnTo>
                <a:lnTo>
                  <a:pt x="127" y="110"/>
                </a:lnTo>
                <a:lnTo>
                  <a:pt x="128" y="110"/>
                </a:lnTo>
                <a:lnTo>
                  <a:pt x="129" y="110"/>
                </a:lnTo>
                <a:lnTo>
                  <a:pt x="133" y="109"/>
                </a:lnTo>
                <a:lnTo>
                  <a:pt x="135" y="109"/>
                </a:lnTo>
                <a:lnTo>
                  <a:pt x="136" y="109"/>
                </a:lnTo>
                <a:lnTo>
                  <a:pt x="140" y="109"/>
                </a:lnTo>
                <a:lnTo>
                  <a:pt x="143" y="109"/>
                </a:lnTo>
                <a:lnTo>
                  <a:pt x="144" y="109"/>
                </a:lnTo>
                <a:lnTo>
                  <a:pt x="145" y="109"/>
                </a:lnTo>
                <a:lnTo>
                  <a:pt x="146" y="109"/>
                </a:lnTo>
                <a:lnTo>
                  <a:pt x="148" y="110"/>
                </a:lnTo>
                <a:lnTo>
                  <a:pt x="150" y="110"/>
                </a:lnTo>
                <a:lnTo>
                  <a:pt x="151" y="111"/>
                </a:lnTo>
                <a:lnTo>
                  <a:pt x="153" y="112"/>
                </a:lnTo>
                <a:lnTo>
                  <a:pt x="156" y="114"/>
                </a:lnTo>
                <a:lnTo>
                  <a:pt x="158" y="115"/>
                </a:lnTo>
                <a:lnTo>
                  <a:pt x="159" y="116"/>
                </a:lnTo>
                <a:lnTo>
                  <a:pt x="160" y="116"/>
                </a:lnTo>
                <a:lnTo>
                  <a:pt x="162" y="117"/>
                </a:lnTo>
                <a:lnTo>
                  <a:pt x="163" y="117"/>
                </a:lnTo>
                <a:lnTo>
                  <a:pt x="165" y="117"/>
                </a:lnTo>
                <a:lnTo>
                  <a:pt x="167" y="117"/>
                </a:lnTo>
                <a:lnTo>
                  <a:pt x="168" y="117"/>
                </a:lnTo>
                <a:lnTo>
                  <a:pt x="169" y="117"/>
                </a:lnTo>
                <a:lnTo>
                  <a:pt x="170" y="117"/>
                </a:lnTo>
                <a:lnTo>
                  <a:pt x="170" y="116"/>
                </a:lnTo>
                <a:lnTo>
                  <a:pt x="171" y="116"/>
                </a:lnTo>
                <a:lnTo>
                  <a:pt x="173" y="114"/>
                </a:lnTo>
                <a:lnTo>
                  <a:pt x="176" y="112"/>
                </a:lnTo>
                <a:lnTo>
                  <a:pt x="177" y="111"/>
                </a:lnTo>
                <a:lnTo>
                  <a:pt x="178" y="110"/>
                </a:lnTo>
                <a:lnTo>
                  <a:pt x="179" y="109"/>
                </a:lnTo>
                <a:lnTo>
                  <a:pt x="179" y="107"/>
                </a:lnTo>
                <a:lnTo>
                  <a:pt x="180" y="106"/>
                </a:lnTo>
                <a:lnTo>
                  <a:pt x="180" y="105"/>
                </a:lnTo>
                <a:lnTo>
                  <a:pt x="180" y="104"/>
                </a:lnTo>
                <a:lnTo>
                  <a:pt x="180" y="101"/>
                </a:lnTo>
                <a:lnTo>
                  <a:pt x="179" y="96"/>
                </a:lnTo>
                <a:lnTo>
                  <a:pt x="178" y="92"/>
                </a:lnTo>
                <a:lnTo>
                  <a:pt x="178" y="91"/>
                </a:lnTo>
                <a:lnTo>
                  <a:pt x="178" y="91"/>
                </a:lnTo>
                <a:lnTo>
                  <a:pt x="178" y="90"/>
                </a:lnTo>
                <a:lnTo>
                  <a:pt x="177" y="89"/>
                </a:lnTo>
                <a:lnTo>
                  <a:pt x="177" y="88"/>
                </a:lnTo>
                <a:lnTo>
                  <a:pt x="176" y="87"/>
                </a:lnTo>
                <a:lnTo>
                  <a:pt x="174" y="86"/>
                </a:lnTo>
                <a:lnTo>
                  <a:pt x="174" y="85"/>
                </a:lnTo>
                <a:lnTo>
                  <a:pt x="174" y="85"/>
                </a:lnTo>
                <a:lnTo>
                  <a:pt x="174" y="84"/>
                </a:lnTo>
                <a:lnTo>
                  <a:pt x="173" y="83"/>
                </a:lnTo>
                <a:lnTo>
                  <a:pt x="173" y="82"/>
                </a:lnTo>
                <a:lnTo>
                  <a:pt x="174" y="81"/>
                </a:lnTo>
                <a:lnTo>
                  <a:pt x="174" y="80"/>
                </a:lnTo>
                <a:lnTo>
                  <a:pt x="174" y="80"/>
                </a:lnTo>
                <a:lnTo>
                  <a:pt x="175" y="79"/>
                </a:lnTo>
                <a:lnTo>
                  <a:pt x="176" y="78"/>
                </a:lnTo>
                <a:lnTo>
                  <a:pt x="177" y="77"/>
                </a:lnTo>
                <a:lnTo>
                  <a:pt x="178" y="76"/>
                </a:lnTo>
                <a:lnTo>
                  <a:pt x="179" y="76"/>
                </a:lnTo>
                <a:lnTo>
                  <a:pt x="186" y="72"/>
                </a:lnTo>
                <a:lnTo>
                  <a:pt x="189" y="70"/>
                </a:lnTo>
                <a:lnTo>
                  <a:pt x="190" y="69"/>
                </a:lnTo>
                <a:lnTo>
                  <a:pt x="191" y="68"/>
                </a:lnTo>
                <a:lnTo>
                  <a:pt x="192" y="67"/>
                </a:lnTo>
                <a:lnTo>
                  <a:pt x="193" y="67"/>
                </a:lnTo>
                <a:lnTo>
                  <a:pt x="193" y="66"/>
                </a:lnTo>
                <a:lnTo>
                  <a:pt x="194" y="65"/>
                </a:lnTo>
                <a:lnTo>
                  <a:pt x="195" y="63"/>
                </a:lnTo>
                <a:lnTo>
                  <a:pt x="195" y="62"/>
                </a:lnTo>
                <a:lnTo>
                  <a:pt x="195" y="61"/>
                </a:lnTo>
                <a:lnTo>
                  <a:pt x="195" y="60"/>
                </a:lnTo>
                <a:lnTo>
                  <a:pt x="195" y="60"/>
                </a:lnTo>
                <a:lnTo>
                  <a:pt x="195" y="58"/>
                </a:lnTo>
                <a:lnTo>
                  <a:pt x="194" y="57"/>
                </a:lnTo>
                <a:lnTo>
                  <a:pt x="193" y="56"/>
                </a:lnTo>
                <a:lnTo>
                  <a:pt x="193" y="55"/>
                </a:lnTo>
                <a:lnTo>
                  <a:pt x="191" y="53"/>
                </a:lnTo>
                <a:lnTo>
                  <a:pt x="190" y="52"/>
                </a:lnTo>
                <a:lnTo>
                  <a:pt x="189" y="52"/>
                </a:lnTo>
                <a:lnTo>
                  <a:pt x="188" y="51"/>
                </a:lnTo>
                <a:lnTo>
                  <a:pt x="183" y="47"/>
                </a:lnTo>
                <a:lnTo>
                  <a:pt x="182" y="46"/>
                </a:lnTo>
                <a:lnTo>
                  <a:pt x="182" y="45"/>
                </a:lnTo>
                <a:lnTo>
                  <a:pt x="181" y="45"/>
                </a:lnTo>
                <a:lnTo>
                  <a:pt x="180" y="44"/>
                </a:lnTo>
                <a:lnTo>
                  <a:pt x="178" y="41"/>
                </a:lnTo>
                <a:lnTo>
                  <a:pt x="177" y="40"/>
                </a:lnTo>
                <a:lnTo>
                  <a:pt x="176" y="39"/>
                </a:lnTo>
                <a:lnTo>
                  <a:pt x="175" y="38"/>
                </a:lnTo>
                <a:lnTo>
                  <a:pt x="174" y="37"/>
                </a:lnTo>
                <a:lnTo>
                  <a:pt x="173" y="36"/>
                </a:lnTo>
                <a:lnTo>
                  <a:pt x="168" y="34"/>
                </a:lnTo>
                <a:lnTo>
                  <a:pt x="166" y="33"/>
                </a:lnTo>
                <a:lnTo>
                  <a:pt x="161" y="31"/>
                </a:lnTo>
                <a:lnTo>
                  <a:pt x="159" y="31"/>
                </a:lnTo>
                <a:lnTo>
                  <a:pt x="158" y="30"/>
                </a:lnTo>
                <a:lnTo>
                  <a:pt x="157" y="30"/>
                </a:lnTo>
                <a:lnTo>
                  <a:pt x="156" y="29"/>
                </a:lnTo>
                <a:lnTo>
                  <a:pt x="155" y="28"/>
                </a:lnTo>
                <a:lnTo>
                  <a:pt x="154" y="27"/>
                </a:lnTo>
                <a:lnTo>
                  <a:pt x="153" y="26"/>
                </a:lnTo>
                <a:lnTo>
                  <a:pt x="152" y="25"/>
                </a:lnTo>
                <a:lnTo>
                  <a:pt x="152" y="24"/>
                </a:lnTo>
                <a:lnTo>
                  <a:pt x="151" y="23"/>
                </a:lnTo>
                <a:lnTo>
                  <a:pt x="150" y="19"/>
                </a:lnTo>
                <a:lnTo>
                  <a:pt x="149" y="18"/>
                </a:lnTo>
                <a:lnTo>
                  <a:pt x="149" y="18"/>
                </a:lnTo>
                <a:lnTo>
                  <a:pt x="148" y="17"/>
                </a:lnTo>
                <a:lnTo>
                  <a:pt x="147" y="17"/>
                </a:lnTo>
                <a:lnTo>
                  <a:pt x="146" y="17"/>
                </a:lnTo>
                <a:lnTo>
                  <a:pt x="143" y="16"/>
                </a:lnTo>
                <a:lnTo>
                  <a:pt x="142" y="15"/>
                </a:lnTo>
                <a:lnTo>
                  <a:pt x="140" y="15"/>
                </a:lnTo>
                <a:lnTo>
                  <a:pt x="139" y="14"/>
                </a:lnTo>
                <a:lnTo>
                  <a:pt x="135" y="10"/>
                </a:lnTo>
                <a:lnTo>
                  <a:pt x="132" y="9"/>
                </a:lnTo>
                <a:lnTo>
                  <a:pt x="129" y="6"/>
                </a:lnTo>
                <a:lnTo>
                  <a:pt x="128" y="6"/>
                </a:lnTo>
                <a:lnTo>
                  <a:pt x="127" y="5"/>
                </a:lnTo>
                <a:lnTo>
                  <a:pt x="126" y="4"/>
                </a:lnTo>
                <a:lnTo>
                  <a:pt x="126" y="4"/>
                </a:lnTo>
                <a:lnTo>
                  <a:pt x="125" y="3"/>
                </a:lnTo>
                <a:lnTo>
                  <a:pt x="125" y="2"/>
                </a:lnTo>
                <a:lnTo>
                  <a:pt x="125" y="1"/>
                </a:lnTo>
                <a:lnTo>
                  <a:pt x="125" y="1"/>
                </a:lnTo>
                <a:lnTo>
                  <a:pt x="125" y="1"/>
                </a:lnTo>
                <a:lnTo>
                  <a:pt x="125" y="0"/>
                </a:lnTo>
                <a:lnTo>
                  <a:pt x="124" y="0"/>
                </a:lnTo>
                <a:lnTo>
                  <a:pt x="123" y="0"/>
                </a:lnTo>
                <a:lnTo>
                  <a:pt x="123"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06" name="Freeform 229">
            <a:extLst>
              <a:ext uri="{FF2B5EF4-FFF2-40B4-BE49-F238E27FC236}">
                <a16:creationId xmlns:a16="http://schemas.microsoft.com/office/drawing/2014/main" id="{84F86E3E-66E6-476E-94C2-A708329AAB36}"/>
              </a:ext>
            </a:extLst>
          </p:cNvPr>
          <p:cNvSpPr>
            <a:spLocks/>
          </p:cNvSpPr>
          <p:nvPr/>
        </p:nvSpPr>
        <p:spPr bwMode="auto">
          <a:xfrm>
            <a:off x="5731693" y="3559185"/>
            <a:ext cx="902875" cy="703142"/>
          </a:xfrm>
          <a:custGeom>
            <a:avLst/>
            <a:gdLst>
              <a:gd name="T0" fmla="*/ 253 w 886"/>
              <a:gd name="T1" fmla="*/ 52 h 690"/>
              <a:gd name="T2" fmla="*/ 309 w 886"/>
              <a:gd name="T3" fmla="*/ 31 h 690"/>
              <a:gd name="T4" fmla="*/ 343 w 886"/>
              <a:gd name="T5" fmla="*/ 49 h 690"/>
              <a:gd name="T6" fmla="*/ 376 w 886"/>
              <a:gd name="T7" fmla="*/ 46 h 690"/>
              <a:gd name="T8" fmla="*/ 406 w 886"/>
              <a:gd name="T9" fmla="*/ 47 h 690"/>
              <a:gd name="T10" fmla="*/ 452 w 886"/>
              <a:gd name="T11" fmla="*/ 49 h 690"/>
              <a:gd name="T12" fmla="*/ 478 w 886"/>
              <a:gd name="T13" fmla="*/ 67 h 690"/>
              <a:gd name="T14" fmla="*/ 514 w 886"/>
              <a:gd name="T15" fmla="*/ 37 h 690"/>
              <a:gd name="T16" fmla="*/ 529 w 886"/>
              <a:gd name="T17" fmla="*/ 0 h 690"/>
              <a:gd name="T18" fmla="*/ 572 w 886"/>
              <a:gd name="T19" fmla="*/ 17 h 690"/>
              <a:gd name="T20" fmla="*/ 598 w 886"/>
              <a:gd name="T21" fmla="*/ 43 h 690"/>
              <a:gd name="T22" fmla="*/ 591 w 886"/>
              <a:gd name="T23" fmla="*/ 66 h 690"/>
              <a:gd name="T24" fmla="*/ 589 w 886"/>
              <a:gd name="T25" fmla="*/ 124 h 690"/>
              <a:gd name="T26" fmla="*/ 598 w 886"/>
              <a:gd name="T27" fmla="*/ 169 h 690"/>
              <a:gd name="T28" fmla="*/ 617 w 886"/>
              <a:gd name="T29" fmla="*/ 215 h 690"/>
              <a:gd name="T30" fmla="*/ 664 w 886"/>
              <a:gd name="T31" fmla="*/ 224 h 690"/>
              <a:gd name="T32" fmla="*/ 671 w 886"/>
              <a:gd name="T33" fmla="*/ 241 h 690"/>
              <a:gd name="T34" fmla="*/ 712 w 886"/>
              <a:gd name="T35" fmla="*/ 251 h 690"/>
              <a:gd name="T36" fmla="*/ 769 w 886"/>
              <a:gd name="T37" fmla="*/ 259 h 690"/>
              <a:gd name="T38" fmla="*/ 782 w 886"/>
              <a:gd name="T39" fmla="*/ 300 h 690"/>
              <a:gd name="T40" fmla="*/ 839 w 886"/>
              <a:gd name="T41" fmla="*/ 321 h 690"/>
              <a:gd name="T42" fmla="*/ 872 w 886"/>
              <a:gd name="T43" fmla="*/ 322 h 690"/>
              <a:gd name="T44" fmla="*/ 880 w 886"/>
              <a:gd name="T45" fmla="*/ 351 h 690"/>
              <a:gd name="T46" fmla="*/ 851 w 886"/>
              <a:gd name="T47" fmla="*/ 390 h 690"/>
              <a:gd name="T48" fmla="*/ 858 w 886"/>
              <a:gd name="T49" fmla="*/ 414 h 690"/>
              <a:gd name="T50" fmla="*/ 875 w 886"/>
              <a:gd name="T51" fmla="*/ 440 h 690"/>
              <a:gd name="T52" fmla="*/ 861 w 886"/>
              <a:gd name="T53" fmla="*/ 460 h 690"/>
              <a:gd name="T54" fmla="*/ 800 w 886"/>
              <a:gd name="T55" fmla="*/ 424 h 690"/>
              <a:gd name="T56" fmla="*/ 750 w 886"/>
              <a:gd name="T57" fmla="*/ 411 h 690"/>
              <a:gd name="T58" fmla="*/ 703 w 886"/>
              <a:gd name="T59" fmla="*/ 437 h 690"/>
              <a:gd name="T60" fmla="*/ 689 w 886"/>
              <a:gd name="T61" fmla="*/ 404 h 690"/>
              <a:gd name="T62" fmla="*/ 638 w 886"/>
              <a:gd name="T63" fmla="*/ 391 h 690"/>
              <a:gd name="T64" fmla="*/ 621 w 886"/>
              <a:gd name="T65" fmla="*/ 436 h 690"/>
              <a:gd name="T66" fmla="*/ 613 w 886"/>
              <a:gd name="T67" fmla="*/ 522 h 690"/>
              <a:gd name="T68" fmla="*/ 604 w 886"/>
              <a:gd name="T69" fmla="*/ 557 h 690"/>
              <a:gd name="T70" fmla="*/ 547 w 886"/>
              <a:gd name="T71" fmla="*/ 552 h 690"/>
              <a:gd name="T72" fmla="*/ 509 w 886"/>
              <a:gd name="T73" fmla="*/ 614 h 690"/>
              <a:gd name="T74" fmla="*/ 497 w 886"/>
              <a:gd name="T75" fmla="*/ 673 h 690"/>
              <a:gd name="T76" fmla="*/ 466 w 886"/>
              <a:gd name="T77" fmla="*/ 654 h 690"/>
              <a:gd name="T78" fmla="*/ 414 w 886"/>
              <a:gd name="T79" fmla="*/ 648 h 690"/>
              <a:gd name="T80" fmla="*/ 388 w 886"/>
              <a:gd name="T81" fmla="*/ 656 h 690"/>
              <a:gd name="T82" fmla="*/ 360 w 886"/>
              <a:gd name="T83" fmla="*/ 679 h 690"/>
              <a:gd name="T84" fmla="*/ 302 w 886"/>
              <a:gd name="T85" fmla="*/ 675 h 690"/>
              <a:gd name="T86" fmla="*/ 226 w 886"/>
              <a:gd name="T87" fmla="*/ 661 h 690"/>
              <a:gd name="T88" fmla="*/ 205 w 886"/>
              <a:gd name="T89" fmla="*/ 631 h 690"/>
              <a:gd name="T90" fmla="*/ 203 w 886"/>
              <a:gd name="T91" fmla="*/ 599 h 690"/>
              <a:gd name="T92" fmla="*/ 146 w 886"/>
              <a:gd name="T93" fmla="*/ 555 h 690"/>
              <a:gd name="T94" fmla="*/ 105 w 886"/>
              <a:gd name="T95" fmla="*/ 511 h 690"/>
              <a:gd name="T96" fmla="*/ 70 w 886"/>
              <a:gd name="T97" fmla="*/ 475 h 690"/>
              <a:gd name="T98" fmla="*/ 29 w 886"/>
              <a:gd name="T99" fmla="*/ 432 h 690"/>
              <a:gd name="T100" fmla="*/ 1 w 886"/>
              <a:gd name="T101" fmla="*/ 405 h 690"/>
              <a:gd name="T102" fmla="*/ 24 w 886"/>
              <a:gd name="T103" fmla="*/ 360 h 690"/>
              <a:gd name="T104" fmla="*/ 26 w 886"/>
              <a:gd name="T105" fmla="*/ 302 h 690"/>
              <a:gd name="T106" fmla="*/ 67 w 886"/>
              <a:gd name="T107" fmla="*/ 284 h 690"/>
              <a:gd name="T108" fmla="*/ 70 w 886"/>
              <a:gd name="T109" fmla="*/ 245 h 690"/>
              <a:gd name="T110" fmla="*/ 75 w 886"/>
              <a:gd name="T111" fmla="*/ 221 h 690"/>
              <a:gd name="T112" fmla="*/ 84 w 886"/>
              <a:gd name="T113" fmla="*/ 197 h 690"/>
              <a:gd name="T114" fmla="*/ 106 w 886"/>
              <a:gd name="T115" fmla="*/ 151 h 690"/>
              <a:gd name="T116" fmla="*/ 102 w 886"/>
              <a:gd name="T117" fmla="*/ 94 h 690"/>
              <a:gd name="T118" fmla="*/ 104 w 886"/>
              <a:gd name="T119" fmla="*/ 62 h 690"/>
              <a:gd name="T120" fmla="*/ 147 w 886"/>
              <a:gd name="T121" fmla="*/ 57 h 690"/>
              <a:gd name="T122" fmla="*/ 182 w 886"/>
              <a:gd name="T123" fmla="*/ 63 h 690"/>
              <a:gd name="T124" fmla="*/ 218 w 886"/>
              <a:gd name="T125" fmla="*/ 3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 h="690">
                <a:moveTo>
                  <a:pt x="230" y="31"/>
                </a:moveTo>
                <a:lnTo>
                  <a:pt x="230" y="31"/>
                </a:lnTo>
                <a:lnTo>
                  <a:pt x="231" y="32"/>
                </a:lnTo>
                <a:lnTo>
                  <a:pt x="231" y="33"/>
                </a:lnTo>
                <a:lnTo>
                  <a:pt x="231" y="33"/>
                </a:lnTo>
                <a:lnTo>
                  <a:pt x="231" y="35"/>
                </a:lnTo>
                <a:lnTo>
                  <a:pt x="231" y="41"/>
                </a:lnTo>
                <a:lnTo>
                  <a:pt x="231" y="43"/>
                </a:lnTo>
                <a:lnTo>
                  <a:pt x="232" y="44"/>
                </a:lnTo>
                <a:lnTo>
                  <a:pt x="232" y="46"/>
                </a:lnTo>
                <a:lnTo>
                  <a:pt x="232" y="47"/>
                </a:lnTo>
                <a:lnTo>
                  <a:pt x="232" y="48"/>
                </a:lnTo>
                <a:lnTo>
                  <a:pt x="233" y="49"/>
                </a:lnTo>
                <a:lnTo>
                  <a:pt x="234" y="49"/>
                </a:lnTo>
                <a:lnTo>
                  <a:pt x="234" y="50"/>
                </a:lnTo>
                <a:lnTo>
                  <a:pt x="235" y="51"/>
                </a:lnTo>
                <a:lnTo>
                  <a:pt x="236" y="51"/>
                </a:lnTo>
                <a:lnTo>
                  <a:pt x="237" y="52"/>
                </a:lnTo>
                <a:lnTo>
                  <a:pt x="238" y="52"/>
                </a:lnTo>
                <a:lnTo>
                  <a:pt x="240" y="52"/>
                </a:lnTo>
                <a:lnTo>
                  <a:pt x="241" y="52"/>
                </a:lnTo>
                <a:lnTo>
                  <a:pt x="243" y="52"/>
                </a:lnTo>
                <a:lnTo>
                  <a:pt x="244" y="52"/>
                </a:lnTo>
                <a:lnTo>
                  <a:pt x="246" y="51"/>
                </a:lnTo>
                <a:lnTo>
                  <a:pt x="247" y="51"/>
                </a:lnTo>
                <a:lnTo>
                  <a:pt x="248" y="51"/>
                </a:lnTo>
                <a:lnTo>
                  <a:pt x="251" y="52"/>
                </a:lnTo>
                <a:lnTo>
                  <a:pt x="253" y="52"/>
                </a:lnTo>
                <a:lnTo>
                  <a:pt x="254" y="52"/>
                </a:lnTo>
                <a:lnTo>
                  <a:pt x="257" y="51"/>
                </a:lnTo>
                <a:lnTo>
                  <a:pt x="259" y="51"/>
                </a:lnTo>
                <a:lnTo>
                  <a:pt x="261" y="51"/>
                </a:lnTo>
                <a:lnTo>
                  <a:pt x="265" y="51"/>
                </a:lnTo>
                <a:lnTo>
                  <a:pt x="267" y="51"/>
                </a:lnTo>
                <a:lnTo>
                  <a:pt x="278" y="50"/>
                </a:lnTo>
                <a:lnTo>
                  <a:pt x="283" y="50"/>
                </a:lnTo>
                <a:lnTo>
                  <a:pt x="285" y="49"/>
                </a:lnTo>
                <a:lnTo>
                  <a:pt x="287" y="49"/>
                </a:lnTo>
                <a:lnTo>
                  <a:pt x="289" y="49"/>
                </a:lnTo>
                <a:lnTo>
                  <a:pt x="290" y="49"/>
                </a:lnTo>
                <a:lnTo>
                  <a:pt x="290" y="49"/>
                </a:lnTo>
                <a:lnTo>
                  <a:pt x="291" y="49"/>
                </a:lnTo>
                <a:lnTo>
                  <a:pt x="292" y="48"/>
                </a:lnTo>
                <a:lnTo>
                  <a:pt x="293" y="48"/>
                </a:lnTo>
                <a:lnTo>
                  <a:pt x="293" y="47"/>
                </a:lnTo>
                <a:lnTo>
                  <a:pt x="294" y="45"/>
                </a:lnTo>
                <a:lnTo>
                  <a:pt x="296" y="43"/>
                </a:lnTo>
                <a:lnTo>
                  <a:pt x="297" y="41"/>
                </a:lnTo>
                <a:lnTo>
                  <a:pt x="298" y="39"/>
                </a:lnTo>
                <a:lnTo>
                  <a:pt x="299" y="36"/>
                </a:lnTo>
                <a:lnTo>
                  <a:pt x="300" y="35"/>
                </a:lnTo>
                <a:lnTo>
                  <a:pt x="301" y="34"/>
                </a:lnTo>
                <a:lnTo>
                  <a:pt x="302" y="33"/>
                </a:lnTo>
                <a:lnTo>
                  <a:pt x="303" y="33"/>
                </a:lnTo>
                <a:lnTo>
                  <a:pt x="304" y="32"/>
                </a:lnTo>
                <a:lnTo>
                  <a:pt x="309" y="31"/>
                </a:lnTo>
                <a:lnTo>
                  <a:pt x="311" y="31"/>
                </a:lnTo>
                <a:lnTo>
                  <a:pt x="312" y="30"/>
                </a:lnTo>
                <a:lnTo>
                  <a:pt x="314" y="30"/>
                </a:lnTo>
                <a:lnTo>
                  <a:pt x="315" y="30"/>
                </a:lnTo>
                <a:lnTo>
                  <a:pt x="316" y="30"/>
                </a:lnTo>
                <a:lnTo>
                  <a:pt x="317" y="31"/>
                </a:lnTo>
                <a:lnTo>
                  <a:pt x="319" y="31"/>
                </a:lnTo>
                <a:lnTo>
                  <a:pt x="321" y="32"/>
                </a:lnTo>
                <a:lnTo>
                  <a:pt x="323" y="33"/>
                </a:lnTo>
                <a:lnTo>
                  <a:pt x="324" y="34"/>
                </a:lnTo>
                <a:lnTo>
                  <a:pt x="325" y="35"/>
                </a:lnTo>
                <a:lnTo>
                  <a:pt x="326" y="36"/>
                </a:lnTo>
                <a:lnTo>
                  <a:pt x="328" y="38"/>
                </a:lnTo>
                <a:lnTo>
                  <a:pt x="328" y="39"/>
                </a:lnTo>
                <a:lnTo>
                  <a:pt x="329" y="40"/>
                </a:lnTo>
                <a:lnTo>
                  <a:pt x="330" y="40"/>
                </a:lnTo>
                <a:lnTo>
                  <a:pt x="331" y="41"/>
                </a:lnTo>
                <a:lnTo>
                  <a:pt x="331" y="41"/>
                </a:lnTo>
                <a:lnTo>
                  <a:pt x="334" y="42"/>
                </a:lnTo>
                <a:lnTo>
                  <a:pt x="336" y="43"/>
                </a:lnTo>
                <a:lnTo>
                  <a:pt x="338" y="44"/>
                </a:lnTo>
                <a:lnTo>
                  <a:pt x="339" y="45"/>
                </a:lnTo>
                <a:lnTo>
                  <a:pt x="339" y="45"/>
                </a:lnTo>
                <a:lnTo>
                  <a:pt x="340" y="46"/>
                </a:lnTo>
                <a:lnTo>
                  <a:pt x="341" y="47"/>
                </a:lnTo>
                <a:lnTo>
                  <a:pt x="342" y="48"/>
                </a:lnTo>
                <a:lnTo>
                  <a:pt x="342" y="49"/>
                </a:lnTo>
                <a:lnTo>
                  <a:pt x="343" y="49"/>
                </a:lnTo>
                <a:lnTo>
                  <a:pt x="344" y="52"/>
                </a:lnTo>
                <a:lnTo>
                  <a:pt x="344" y="53"/>
                </a:lnTo>
                <a:lnTo>
                  <a:pt x="345" y="53"/>
                </a:lnTo>
                <a:lnTo>
                  <a:pt x="345" y="53"/>
                </a:lnTo>
                <a:lnTo>
                  <a:pt x="345" y="53"/>
                </a:lnTo>
                <a:lnTo>
                  <a:pt x="346" y="54"/>
                </a:lnTo>
                <a:lnTo>
                  <a:pt x="349" y="54"/>
                </a:lnTo>
                <a:lnTo>
                  <a:pt x="351" y="54"/>
                </a:lnTo>
                <a:lnTo>
                  <a:pt x="353" y="55"/>
                </a:lnTo>
                <a:lnTo>
                  <a:pt x="354" y="55"/>
                </a:lnTo>
                <a:lnTo>
                  <a:pt x="355" y="55"/>
                </a:lnTo>
                <a:lnTo>
                  <a:pt x="358" y="54"/>
                </a:lnTo>
                <a:lnTo>
                  <a:pt x="358" y="54"/>
                </a:lnTo>
                <a:lnTo>
                  <a:pt x="359" y="53"/>
                </a:lnTo>
                <a:lnTo>
                  <a:pt x="360" y="53"/>
                </a:lnTo>
                <a:lnTo>
                  <a:pt x="364" y="50"/>
                </a:lnTo>
                <a:lnTo>
                  <a:pt x="365" y="49"/>
                </a:lnTo>
                <a:lnTo>
                  <a:pt x="366" y="48"/>
                </a:lnTo>
                <a:lnTo>
                  <a:pt x="368" y="48"/>
                </a:lnTo>
                <a:lnTo>
                  <a:pt x="369" y="47"/>
                </a:lnTo>
                <a:lnTo>
                  <a:pt x="370" y="47"/>
                </a:lnTo>
                <a:lnTo>
                  <a:pt x="372" y="47"/>
                </a:lnTo>
                <a:lnTo>
                  <a:pt x="374" y="47"/>
                </a:lnTo>
                <a:lnTo>
                  <a:pt x="375" y="47"/>
                </a:lnTo>
                <a:lnTo>
                  <a:pt x="375" y="47"/>
                </a:lnTo>
                <a:lnTo>
                  <a:pt x="376" y="47"/>
                </a:lnTo>
                <a:lnTo>
                  <a:pt x="376" y="47"/>
                </a:lnTo>
                <a:lnTo>
                  <a:pt x="376" y="46"/>
                </a:lnTo>
                <a:lnTo>
                  <a:pt x="376" y="46"/>
                </a:lnTo>
                <a:lnTo>
                  <a:pt x="376" y="44"/>
                </a:lnTo>
                <a:lnTo>
                  <a:pt x="376" y="41"/>
                </a:lnTo>
                <a:lnTo>
                  <a:pt x="376" y="40"/>
                </a:lnTo>
                <a:lnTo>
                  <a:pt x="376" y="40"/>
                </a:lnTo>
                <a:lnTo>
                  <a:pt x="376" y="40"/>
                </a:lnTo>
                <a:lnTo>
                  <a:pt x="377" y="39"/>
                </a:lnTo>
                <a:lnTo>
                  <a:pt x="377" y="39"/>
                </a:lnTo>
                <a:lnTo>
                  <a:pt x="378" y="39"/>
                </a:lnTo>
                <a:lnTo>
                  <a:pt x="378" y="38"/>
                </a:lnTo>
                <a:lnTo>
                  <a:pt x="379" y="39"/>
                </a:lnTo>
                <a:lnTo>
                  <a:pt x="380" y="39"/>
                </a:lnTo>
                <a:lnTo>
                  <a:pt x="384" y="41"/>
                </a:lnTo>
                <a:lnTo>
                  <a:pt x="385" y="42"/>
                </a:lnTo>
                <a:lnTo>
                  <a:pt x="386" y="43"/>
                </a:lnTo>
                <a:lnTo>
                  <a:pt x="389" y="44"/>
                </a:lnTo>
                <a:lnTo>
                  <a:pt x="390" y="44"/>
                </a:lnTo>
                <a:lnTo>
                  <a:pt x="391" y="45"/>
                </a:lnTo>
                <a:lnTo>
                  <a:pt x="396" y="48"/>
                </a:lnTo>
                <a:lnTo>
                  <a:pt x="397" y="49"/>
                </a:lnTo>
                <a:lnTo>
                  <a:pt x="399" y="50"/>
                </a:lnTo>
                <a:lnTo>
                  <a:pt x="400" y="50"/>
                </a:lnTo>
                <a:lnTo>
                  <a:pt x="401" y="50"/>
                </a:lnTo>
                <a:lnTo>
                  <a:pt x="401" y="50"/>
                </a:lnTo>
                <a:lnTo>
                  <a:pt x="402" y="50"/>
                </a:lnTo>
                <a:lnTo>
                  <a:pt x="402" y="50"/>
                </a:lnTo>
                <a:lnTo>
                  <a:pt x="404" y="48"/>
                </a:lnTo>
                <a:lnTo>
                  <a:pt x="406" y="47"/>
                </a:lnTo>
                <a:lnTo>
                  <a:pt x="408" y="47"/>
                </a:lnTo>
                <a:lnTo>
                  <a:pt x="408" y="46"/>
                </a:lnTo>
                <a:lnTo>
                  <a:pt x="409" y="46"/>
                </a:lnTo>
                <a:lnTo>
                  <a:pt x="411" y="46"/>
                </a:lnTo>
                <a:lnTo>
                  <a:pt x="412" y="46"/>
                </a:lnTo>
                <a:lnTo>
                  <a:pt x="415" y="46"/>
                </a:lnTo>
                <a:lnTo>
                  <a:pt x="416" y="47"/>
                </a:lnTo>
                <a:lnTo>
                  <a:pt x="417" y="47"/>
                </a:lnTo>
                <a:lnTo>
                  <a:pt x="418" y="47"/>
                </a:lnTo>
                <a:lnTo>
                  <a:pt x="419" y="47"/>
                </a:lnTo>
                <a:lnTo>
                  <a:pt x="422" y="49"/>
                </a:lnTo>
                <a:lnTo>
                  <a:pt x="423" y="49"/>
                </a:lnTo>
                <a:lnTo>
                  <a:pt x="425" y="50"/>
                </a:lnTo>
                <a:lnTo>
                  <a:pt x="426" y="50"/>
                </a:lnTo>
                <a:lnTo>
                  <a:pt x="429" y="51"/>
                </a:lnTo>
                <a:lnTo>
                  <a:pt x="434" y="51"/>
                </a:lnTo>
                <a:lnTo>
                  <a:pt x="436" y="51"/>
                </a:lnTo>
                <a:lnTo>
                  <a:pt x="439" y="52"/>
                </a:lnTo>
                <a:lnTo>
                  <a:pt x="440" y="51"/>
                </a:lnTo>
                <a:lnTo>
                  <a:pt x="441" y="51"/>
                </a:lnTo>
                <a:lnTo>
                  <a:pt x="444" y="51"/>
                </a:lnTo>
                <a:lnTo>
                  <a:pt x="446" y="50"/>
                </a:lnTo>
                <a:lnTo>
                  <a:pt x="448" y="50"/>
                </a:lnTo>
                <a:lnTo>
                  <a:pt x="451" y="49"/>
                </a:lnTo>
                <a:lnTo>
                  <a:pt x="451" y="49"/>
                </a:lnTo>
                <a:lnTo>
                  <a:pt x="452" y="49"/>
                </a:lnTo>
                <a:lnTo>
                  <a:pt x="452" y="49"/>
                </a:lnTo>
                <a:lnTo>
                  <a:pt x="452" y="49"/>
                </a:lnTo>
                <a:lnTo>
                  <a:pt x="452" y="50"/>
                </a:lnTo>
                <a:lnTo>
                  <a:pt x="452" y="51"/>
                </a:lnTo>
                <a:lnTo>
                  <a:pt x="452" y="52"/>
                </a:lnTo>
                <a:lnTo>
                  <a:pt x="452" y="55"/>
                </a:lnTo>
                <a:lnTo>
                  <a:pt x="451" y="56"/>
                </a:lnTo>
                <a:lnTo>
                  <a:pt x="451" y="57"/>
                </a:lnTo>
                <a:lnTo>
                  <a:pt x="452" y="57"/>
                </a:lnTo>
                <a:lnTo>
                  <a:pt x="452" y="58"/>
                </a:lnTo>
                <a:lnTo>
                  <a:pt x="452" y="58"/>
                </a:lnTo>
                <a:lnTo>
                  <a:pt x="453" y="59"/>
                </a:lnTo>
                <a:lnTo>
                  <a:pt x="454" y="59"/>
                </a:lnTo>
                <a:lnTo>
                  <a:pt x="454" y="60"/>
                </a:lnTo>
                <a:lnTo>
                  <a:pt x="455" y="60"/>
                </a:lnTo>
                <a:lnTo>
                  <a:pt x="456" y="60"/>
                </a:lnTo>
                <a:lnTo>
                  <a:pt x="458" y="60"/>
                </a:lnTo>
                <a:lnTo>
                  <a:pt x="461" y="61"/>
                </a:lnTo>
                <a:lnTo>
                  <a:pt x="463" y="61"/>
                </a:lnTo>
                <a:lnTo>
                  <a:pt x="465" y="62"/>
                </a:lnTo>
                <a:lnTo>
                  <a:pt x="468" y="62"/>
                </a:lnTo>
                <a:lnTo>
                  <a:pt x="470" y="63"/>
                </a:lnTo>
                <a:lnTo>
                  <a:pt x="471" y="64"/>
                </a:lnTo>
                <a:lnTo>
                  <a:pt x="472" y="65"/>
                </a:lnTo>
                <a:lnTo>
                  <a:pt x="475" y="66"/>
                </a:lnTo>
                <a:lnTo>
                  <a:pt x="476" y="67"/>
                </a:lnTo>
                <a:lnTo>
                  <a:pt x="476" y="67"/>
                </a:lnTo>
                <a:lnTo>
                  <a:pt x="477" y="67"/>
                </a:lnTo>
                <a:lnTo>
                  <a:pt x="477" y="67"/>
                </a:lnTo>
                <a:lnTo>
                  <a:pt x="478" y="67"/>
                </a:lnTo>
                <a:lnTo>
                  <a:pt x="478" y="67"/>
                </a:lnTo>
                <a:lnTo>
                  <a:pt x="479" y="67"/>
                </a:lnTo>
                <a:lnTo>
                  <a:pt x="480" y="67"/>
                </a:lnTo>
                <a:lnTo>
                  <a:pt x="480" y="66"/>
                </a:lnTo>
                <a:lnTo>
                  <a:pt x="481" y="65"/>
                </a:lnTo>
                <a:lnTo>
                  <a:pt x="482" y="62"/>
                </a:lnTo>
                <a:lnTo>
                  <a:pt x="483" y="61"/>
                </a:lnTo>
                <a:lnTo>
                  <a:pt x="485" y="59"/>
                </a:lnTo>
                <a:lnTo>
                  <a:pt x="487" y="58"/>
                </a:lnTo>
                <a:lnTo>
                  <a:pt x="489" y="56"/>
                </a:lnTo>
                <a:lnTo>
                  <a:pt x="493" y="52"/>
                </a:lnTo>
                <a:lnTo>
                  <a:pt x="495" y="50"/>
                </a:lnTo>
                <a:lnTo>
                  <a:pt x="498" y="48"/>
                </a:lnTo>
                <a:lnTo>
                  <a:pt x="499" y="48"/>
                </a:lnTo>
                <a:lnTo>
                  <a:pt x="500" y="47"/>
                </a:lnTo>
                <a:lnTo>
                  <a:pt x="502" y="47"/>
                </a:lnTo>
                <a:lnTo>
                  <a:pt x="507" y="45"/>
                </a:lnTo>
                <a:lnTo>
                  <a:pt x="508" y="45"/>
                </a:lnTo>
                <a:lnTo>
                  <a:pt x="510" y="44"/>
                </a:lnTo>
                <a:lnTo>
                  <a:pt x="511" y="43"/>
                </a:lnTo>
                <a:lnTo>
                  <a:pt x="513" y="43"/>
                </a:lnTo>
                <a:lnTo>
                  <a:pt x="513" y="42"/>
                </a:lnTo>
                <a:lnTo>
                  <a:pt x="514" y="42"/>
                </a:lnTo>
                <a:lnTo>
                  <a:pt x="514" y="41"/>
                </a:lnTo>
                <a:lnTo>
                  <a:pt x="515" y="40"/>
                </a:lnTo>
                <a:lnTo>
                  <a:pt x="515" y="39"/>
                </a:lnTo>
                <a:lnTo>
                  <a:pt x="515" y="38"/>
                </a:lnTo>
                <a:lnTo>
                  <a:pt x="514" y="37"/>
                </a:lnTo>
                <a:lnTo>
                  <a:pt x="514" y="34"/>
                </a:lnTo>
                <a:lnTo>
                  <a:pt x="513" y="31"/>
                </a:lnTo>
                <a:lnTo>
                  <a:pt x="512" y="29"/>
                </a:lnTo>
                <a:lnTo>
                  <a:pt x="512" y="28"/>
                </a:lnTo>
                <a:lnTo>
                  <a:pt x="512" y="27"/>
                </a:lnTo>
                <a:lnTo>
                  <a:pt x="512" y="25"/>
                </a:lnTo>
                <a:lnTo>
                  <a:pt x="512" y="24"/>
                </a:lnTo>
                <a:lnTo>
                  <a:pt x="513" y="20"/>
                </a:lnTo>
                <a:lnTo>
                  <a:pt x="514" y="19"/>
                </a:lnTo>
                <a:lnTo>
                  <a:pt x="514" y="17"/>
                </a:lnTo>
                <a:lnTo>
                  <a:pt x="514" y="15"/>
                </a:lnTo>
                <a:lnTo>
                  <a:pt x="514" y="14"/>
                </a:lnTo>
                <a:lnTo>
                  <a:pt x="514" y="14"/>
                </a:lnTo>
                <a:lnTo>
                  <a:pt x="515" y="13"/>
                </a:lnTo>
                <a:lnTo>
                  <a:pt x="515" y="12"/>
                </a:lnTo>
                <a:lnTo>
                  <a:pt x="516" y="11"/>
                </a:lnTo>
                <a:lnTo>
                  <a:pt x="518" y="10"/>
                </a:lnTo>
                <a:lnTo>
                  <a:pt x="518" y="9"/>
                </a:lnTo>
                <a:lnTo>
                  <a:pt x="519" y="8"/>
                </a:lnTo>
                <a:lnTo>
                  <a:pt x="520" y="7"/>
                </a:lnTo>
                <a:lnTo>
                  <a:pt x="521" y="6"/>
                </a:lnTo>
                <a:lnTo>
                  <a:pt x="521" y="5"/>
                </a:lnTo>
                <a:lnTo>
                  <a:pt x="522" y="4"/>
                </a:lnTo>
                <a:lnTo>
                  <a:pt x="525" y="2"/>
                </a:lnTo>
                <a:lnTo>
                  <a:pt x="527" y="0"/>
                </a:lnTo>
                <a:lnTo>
                  <a:pt x="528" y="0"/>
                </a:lnTo>
                <a:lnTo>
                  <a:pt x="529" y="0"/>
                </a:lnTo>
                <a:lnTo>
                  <a:pt x="529" y="0"/>
                </a:lnTo>
                <a:lnTo>
                  <a:pt x="530" y="0"/>
                </a:lnTo>
                <a:lnTo>
                  <a:pt x="531" y="0"/>
                </a:lnTo>
                <a:lnTo>
                  <a:pt x="532" y="0"/>
                </a:lnTo>
                <a:lnTo>
                  <a:pt x="533" y="1"/>
                </a:lnTo>
                <a:lnTo>
                  <a:pt x="536" y="3"/>
                </a:lnTo>
                <a:lnTo>
                  <a:pt x="537" y="4"/>
                </a:lnTo>
                <a:lnTo>
                  <a:pt x="540" y="5"/>
                </a:lnTo>
                <a:lnTo>
                  <a:pt x="545" y="8"/>
                </a:lnTo>
                <a:lnTo>
                  <a:pt x="547" y="8"/>
                </a:lnTo>
                <a:lnTo>
                  <a:pt x="548" y="9"/>
                </a:lnTo>
                <a:lnTo>
                  <a:pt x="549" y="10"/>
                </a:lnTo>
                <a:lnTo>
                  <a:pt x="550" y="11"/>
                </a:lnTo>
                <a:lnTo>
                  <a:pt x="555" y="15"/>
                </a:lnTo>
                <a:lnTo>
                  <a:pt x="557" y="17"/>
                </a:lnTo>
                <a:lnTo>
                  <a:pt x="559" y="18"/>
                </a:lnTo>
                <a:lnTo>
                  <a:pt x="560" y="19"/>
                </a:lnTo>
                <a:lnTo>
                  <a:pt x="561" y="20"/>
                </a:lnTo>
                <a:lnTo>
                  <a:pt x="563" y="20"/>
                </a:lnTo>
                <a:lnTo>
                  <a:pt x="563" y="20"/>
                </a:lnTo>
                <a:lnTo>
                  <a:pt x="564" y="21"/>
                </a:lnTo>
                <a:lnTo>
                  <a:pt x="564" y="21"/>
                </a:lnTo>
                <a:lnTo>
                  <a:pt x="565" y="20"/>
                </a:lnTo>
                <a:lnTo>
                  <a:pt x="566" y="20"/>
                </a:lnTo>
                <a:lnTo>
                  <a:pt x="568" y="19"/>
                </a:lnTo>
                <a:lnTo>
                  <a:pt x="569" y="18"/>
                </a:lnTo>
                <a:lnTo>
                  <a:pt x="570" y="18"/>
                </a:lnTo>
                <a:lnTo>
                  <a:pt x="572" y="17"/>
                </a:lnTo>
                <a:lnTo>
                  <a:pt x="572" y="17"/>
                </a:lnTo>
                <a:lnTo>
                  <a:pt x="573" y="17"/>
                </a:lnTo>
                <a:lnTo>
                  <a:pt x="573" y="17"/>
                </a:lnTo>
                <a:lnTo>
                  <a:pt x="574" y="18"/>
                </a:lnTo>
                <a:lnTo>
                  <a:pt x="574" y="18"/>
                </a:lnTo>
                <a:lnTo>
                  <a:pt x="575" y="18"/>
                </a:lnTo>
                <a:lnTo>
                  <a:pt x="575" y="19"/>
                </a:lnTo>
                <a:lnTo>
                  <a:pt x="576" y="21"/>
                </a:lnTo>
                <a:lnTo>
                  <a:pt x="577" y="23"/>
                </a:lnTo>
                <a:lnTo>
                  <a:pt x="578" y="25"/>
                </a:lnTo>
                <a:lnTo>
                  <a:pt x="579" y="27"/>
                </a:lnTo>
                <a:lnTo>
                  <a:pt x="581" y="31"/>
                </a:lnTo>
                <a:lnTo>
                  <a:pt x="583" y="35"/>
                </a:lnTo>
                <a:lnTo>
                  <a:pt x="584" y="37"/>
                </a:lnTo>
                <a:lnTo>
                  <a:pt x="585" y="38"/>
                </a:lnTo>
                <a:lnTo>
                  <a:pt x="586" y="39"/>
                </a:lnTo>
                <a:lnTo>
                  <a:pt x="586" y="40"/>
                </a:lnTo>
                <a:lnTo>
                  <a:pt x="588" y="41"/>
                </a:lnTo>
                <a:lnTo>
                  <a:pt x="589" y="42"/>
                </a:lnTo>
                <a:lnTo>
                  <a:pt x="590" y="42"/>
                </a:lnTo>
                <a:lnTo>
                  <a:pt x="591" y="43"/>
                </a:lnTo>
                <a:lnTo>
                  <a:pt x="592" y="43"/>
                </a:lnTo>
                <a:lnTo>
                  <a:pt x="593" y="43"/>
                </a:lnTo>
                <a:lnTo>
                  <a:pt x="594" y="43"/>
                </a:lnTo>
                <a:lnTo>
                  <a:pt x="595" y="43"/>
                </a:lnTo>
                <a:lnTo>
                  <a:pt x="596" y="43"/>
                </a:lnTo>
                <a:lnTo>
                  <a:pt x="597" y="43"/>
                </a:lnTo>
                <a:lnTo>
                  <a:pt x="598" y="43"/>
                </a:lnTo>
                <a:lnTo>
                  <a:pt x="598" y="43"/>
                </a:lnTo>
                <a:lnTo>
                  <a:pt x="599" y="42"/>
                </a:lnTo>
                <a:lnTo>
                  <a:pt x="600" y="42"/>
                </a:lnTo>
                <a:lnTo>
                  <a:pt x="600" y="42"/>
                </a:lnTo>
                <a:lnTo>
                  <a:pt x="600" y="43"/>
                </a:lnTo>
                <a:lnTo>
                  <a:pt x="601" y="49"/>
                </a:lnTo>
                <a:lnTo>
                  <a:pt x="601" y="50"/>
                </a:lnTo>
                <a:lnTo>
                  <a:pt x="601" y="52"/>
                </a:lnTo>
                <a:lnTo>
                  <a:pt x="601" y="53"/>
                </a:lnTo>
                <a:lnTo>
                  <a:pt x="601" y="54"/>
                </a:lnTo>
                <a:lnTo>
                  <a:pt x="601" y="54"/>
                </a:lnTo>
                <a:lnTo>
                  <a:pt x="601" y="55"/>
                </a:lnTo>
                <a:lnTo>
                  <a:pt x="600" y="56"/>
                </a:lnTo>
                <a:lnTo>
                  <a:pt x="600" y="57"/>
                </a:lnTo>
                <a:lnTo>
                  <a:pt x="599" y="58"/>
                </a:lnTo>
                <a:lnTo>
                  <a:pt x="598" y="58"/>
                </a:lnTo>
                <a:lnTo>
                  <a:pt x="597" y="59"/>
                </a:lnTo>
                <a:lnTo>
                  <a:pt x="595" y="59"/>
                </a:lnTo>
                <a:lnTo>
                  <a:pt x="594" y="60"/>
                </a:lnTo>
                <a:lnTo>
                  <a:pt x="593" y="60"/>
                </a:lnTo>
                <a:lnTo>
                  <a:pt x="592" y="61"/>
                </a:lnTo>
                <a:lnTo>
                  <a:pt x="592" y="62"/>
                </a:lnTo>
                <a:lnTo>
                  <a:pt x="591" y="62"/>
                </a:lnTo>
                <a:lnTo>
                  <a:pt x="591" y="62"/>
                </a:lnTo>
                <a:lnTo>
                  <a:pt x="591" y="63"/>
                </a:lnTo>
                <a:lnTo>
                  <a:pt x="591" y="64"/>
                </a:lnTo>
                <a:lnTo>
                  <a:pt x="591" y="64"/>
                </a:lnTo>
                <a:lnTo>
                  <a:pt x="591" y="65"/>
                </a:lnTo>
                <a:lnTo>
                  <a:pt x="591" y="66"/>
                </a:lnTo>
                <a:lnTo>
                  <a:pt x="592" y="67"/>
                </a:lnTo>
                <a:lnTo>
                  <a:pt x="595" y="71"/>
                </a:lnTo>
                <a:lnTo>
                  <a:pt x="595" y="72"/>
                </a:lnTo>
                <a:lnTo>
                  <a:pt x="596" y="74"/>
                </a:lnTo>
                <a:lnTo>
                  <a:pt x="596" y="75"/>
                </a:lnTo>
                <a:lnTo>
                  <a:pt x="597" y="77"/>
                </a:lnTo>
                <a:lnTo>
                  <a:pt x="597" y="78"/>
                </a:lnTo>
                <a:lnTo>
                  <a:pt x="597" y="79"/>
                </a:lnTo>
                <a:lnTo>
                  <a:pt x="598" y="82"/>
                </a:lnTo>
                <a:lnTo>
                  <a:pt x="598" y="84"/>
                </a:lnTo>
                <a:lnTo>
                  <a:pt x="598" y="85"/>
                </a:lnTo>
                <a:lnTo>
                  <a:pt x="597" y="89"/>
                </a:lnTo>
                <a:lnTo>
                  <a:pt x="597" y="91"/>
                </a:lnTo>
                <a:lnTo>
                  <a:pt x="597" y="92"/>
                </a:lnTo>
                <a:lnTo>
                  <a:pt x="597" y="96"/>
                </a:lnTo>
                <a:lnTo>
                  <a:pt x="597" y="97"/>
                </a:lnTo>
                <a:lnTo>
                  <a:pt x="597" y="100"/>
                </a:lnTo>
                <a:lnTo>
                  <a:pt x="596" y="102"/>
                </a:lnTo>
                <a:lnTo>
                  <a:pt x="596" y="103"/>
                </a:lnTo>
                <a:lnTo>
                  <a:pt x="595" y="105"/>
                </a:lnTo>
                <a:lnTo>
                  <a:pt x="595" y="107"/>
                </a:lnTo>
                <a:lnTo>
                  <a:pt x="593" y="112"/>
                </a:lnTo>
                <a:lnTo>
                  <a:pt x="591" y="116"/>
                </a:lnTo>
                <a:lnTo>
                  <a:pt x="590" y="120"/>
                </a:lnTo>
                <a:lnTo>
                  <a:pt x="590" y="121"/>
                </a:lnTo>
                <a:lnTo>
                  <a:pt x="589" y="122"/>
                </a:lnTo>
                <a:lnTo>
                  <a:pt x="589" y="123"/>
                </a:lnTo>
                <a:lnTo>
                  <a:pt x="589" y="124"/>
                </a:lnTo>
                <a:lnTo>
                  <a:pt x="590" y="125"/>
                </a:lnTo>
                <a:lnTo>
                  <a:pt x="590" y="126"/>
                </a:lnTo>
                <a:lnTo>
                  <a:pt x="590" y="126"/>
                </a:lnTo>
                <a:lnTo>
                  <a:pt x="590" y="127"/>
                </a:lnTo>
                <a:lnTo>
                  <a:pt x="589" y="132"/>
                </a:lnTo>
                <a:lnTo>
                  <a:pt x="588" y="136"/>
                </a:lnTo>
                <a:lnTo>
                  <a:pt x="587" y="138"/>
                </a:lnTo>
                <a:lnTo>
                  <a:pt x="586" y="140"/>
                </a:lnTo>
                <a:lnTo>
                  <a:pt x="585" y="144"/>
                </a:lnTo>
                <a:lnTo>
                  <a:pt x="585" y="145"/>
                </a:lnTo>
                <a:lnTo>
                  <a:pt x="584" y="147"/>
                </a:lnTo>
                <a:lnTo>
                  <a:pt x="584" y="149"/>
                </a:lnTo>
                <a:lnTo>
                  <a:pt x="584" y="150"/>
                </a:lnTo>
                <a:lnTo>
                  <a:pt x="584" y="151"/>
                </a:lnTo>
                <a:lnTo>
                  <a:pt x="585" y="153"/>
                </a:lnTo>
                <a:lnTo>
                  <a:pt x="585" y="153"/>
                </a:lnTo>
                <a:lnTo>
                  <a:pt x="585" y="154"/>
                </a:lnTo>
                <a:lnTo>
                  <a:pt x="586" y="156"/>
                </a:lnTo>
                <a:lnTo>
                  <a:pt x="587" y="157"/>
                </a:lnTo>
                <a:lnTo>
                  <a:pt x="588" y="158"/>
                </a:lnTo>
                <a:lnTo>
                  <a:pt x="590" y="160"/>
                </a:lnTo>
                <a:lnTo>
                  <a:pt x="593" y="162"/>
                </a:lnTo>
                <a:lnTo>
                  <a:pt x="594" y="163"/>
                </a:lnTo>
                <a:lnTo>
                  <a:pt x="595" y="164"/>
                </a:lnTo>
                <a:lnTo>
                  <a:pt x="595" y="165"/>
                </a:lnTo>
                <a:lnTo>
                  <a:pt x="596" y="166"/>
                </a:lnTo>
                <a:lnTo>
                  <a:pt x="597" y="168"/>
                </a:lnTo>
                <a:lnTo>
                  <a:pt x="598" y="169"/>
                </a:lnTo>
                <a:lnTo>
                  <a:pt x="598" y="169"/>
                </a:lnTo>
                <a:lnTo>
                  <a:pt x="598" y="170"/>
                </a:lnTo>
                <a:lnTo>
                  <a:pt x="598" y="170"/>
                </a:lnTo>
                <a:lnTo>
                  <a:pt x="597" y="171"/>
                </a:lnTo>
                <a:lnTo>
                  <a:pt x="597" y="172"/>
                </a:lnTo>
                <a:lnTo>
                  <a:pt x="595" y="174"/>
                </a:lnTo>
                <a:lnTo>
                  <a:pt x="594" y="176"/>
                </a:lnTo>
                <a:lnTo>
                  <a:pt x="593" y="178"/>
                </a:lnTo>
                <a:lnTo>
                  <a:pt x="592" y="179"/>
                </a:lnTo>
                <a:lnTo>
                  <a:pt x="591" y="180"/>
                </a:lnTo>
                <a:lnTo>
                  <a:pt x="591" y="181"/>
                </a:lnTo>
                <a:lnTo>
                  <a:pt x="591" y="182"/>
                </a:lnTo>
                <a:lnTo>
                  <a:pt x="591" y="183"/>
                </a:lnTo>
                <a:lnTo>
                  <a:pt x="591" y="184"/>
                </a:lnTo>
                <a:lnTo>
                  <a:pt x="591" y="185"/>
                </a:lnTo>
                <a:lnTo>
                  <a:pt x="592" y="186"/>
                </a:lnTo>
                <a:lnTo>
                  <a:pt x="592" y="187"/>
                </a:lnTo>
                <a:lnTo>
                  <a:pt x="593" y="189"/>
                </a:lnTo>
                <a:lnTo>
                  <a:pt x="596" y="193"/>
                </a:lnTo>
                <a:lnTo>
                  <a:pt x="599" y="197"/>
                </a:lnTo>
                <a:lnTo>
                  <a:pt x="599" y="198"/>
                </a:lnTo>
                <a:lnTo>
                  <a:pt x="600" y="199"/>
                </a:lnTo>
                <a:lnTo>
                  <a:pt x="605" y="204"/>
                </a:lnTo>
                <a:lnTo>
                  <a:pt x="606" y="205"/>
                </a:lnTo>
                <a:lnTo>
                  <a:pt x="609" y="208"/>
                </a:lnTo>
                <a:lnTo>
                  <a:pt x="611" y="210"/>
                </a:lnTo>
                <a:lnTo>
                  <a:pt x="614" y="213"/>
                </a:lnTo>
                <a:lnTo>
                  <a:pt x="617" y="215"/>
                </a:lnTo>
                <a:lnTo>
                  <a:pt x="619" y="217"/>
                </a:lnTo>
                <a:lnTo>
                  <a:pt x="620" y="217"/>
                </a:lnTo>
                <a:lnTo>
                  <a:pt x="620" y="217"/>
                </a:lnTo>
                <a:lnTo>
                  <a:pt x="622" y="218"/>
                </a:lnTo>
                <a:lnTo>
                  <a:pt x="623" y="218"/>
                </a:lnTo>
                <a:lnTo>
                  <a:pt x="624" y="218"/>
                </a:lnTo>
                <a:lnTo>
                  <a:pt x="625" y="218"/>
                </a:lnTo>
                <a:lnTo>
                  <a:pt x="626" y="217"/>
                </a:lnTo>
                <a:lnTo>
                  <a:pt x="628" y="217"/>
                </a:lnTo>
                <a:lnTo>
                  <a:pt x="633" y="214"/>
                </a:lnTo>
                <a:lnTo>
                  <a:pt x="635" y="213"/>
                </a:lnTo>
                <a:lnTo>
                  <a:pt x="637" y="213"/>
                </a:lnTo>
                <a:lnTo>
                  <a:pt x="638" y="212"/>
                </a:lnTo>
                <a:lnTo>
                  <a:pt x="640" y="212"/>
                </a:lnTo>
                <a:lnTo>
                  <a:pt x="641" y="212"/>
                </a:lnTo>
                <a:lnTo>
                  <a:pt x="642" y="212"/>
                </a:lnTo>
                <a:lnTo>
                  <a:pt x="643" y="212"/>
                </a:lnTo>
                <a:lnTo>
                  <a:pt x="644" y="212"/>
                </a:lnTo>
                <a:lnTo>
                  <a:pt x="645" y="213"/>
                </a:lnTo>
                <a:lnTo>
                  <a:pt x="646" y="213"/>
                </a:lnTo>
                <a:lnTo>
                  <a:pt x="647" y="214"/>
                </a:lnTo>
                <a:lnTo>
                  <a:pt x="650" y="217"/>
                </a:lnTo>
                <a:lnTo>
                  <a:pt x="652" y="218"/>
                </a:lnTo>
                <a:lnTo>
                  <a:pt x="654" y="220"/>
                </a:lnTo>
                <a:lnTo>
                  <a:pt x="656" y="221"/>
                </a:lnTo>
                <a:lnTo>
                  <a:pt x="658" y="221"/>
                </a:lnTo>
                <a:lnTo>
                  <a:pt x="659" y="222"/>
                </a:lnTo>
                <a:lnTo>
                  <a:pt x="664" y="224"/>
                </a:lnTo>
                <a:lnTo>
                  <a:pt x="666" y="224"/>
                </a:lnTo>
                <a:lnTo>
                  <a:pt x="668" y="225"/>
                </a:lnTo>
                <a:lnTo>
                  <a:pt x="669" y="226"/>
                </a:lnTo>
                <a:lnTo>
                  <a:pt x="670" y="226"/>
                </a:lnTo>
                <a:lnTo>
                  <a:pt x="670" y="227"/>
                </a:lnTo>
                <a:lnTo>
                  <a:pt x="671" y="227"/>
                </a:lnTo>
                <a:lnTo>
                  <a:pt x="671" y="228"/>
                </a:lnTo>
                <a:lnTo>
                  <a:pt x="672" y="229"/>
                </a:lnTo>
                <a:lnTo>
                  <a:pt x="672" y="230"/>
                </a:lnTo>
                <a:lnTo>
                  <a:pt x="672" y="230"/>
                </a:lnTo>
                <a:lnTo>
                  <a:pt x="672" y="231"/>
                </a:lnTo>
                <a:lnTo>
                  <a:pt x="671" y="233"/>
                </a:lnTo>
                <a:lnTo>
                  <a:pt x="671" y="234"/>
                </a:lnTo>
                <a:lnTo>
                  <a:pt x="671" y="234"/>
                </a:lnTo>
                <a:lnTo>
                  <a:pt x="670" y="235"/>
                </a:lnTo>
                <a:lnTo>
                  <a:pt x="670" y="236"/>
                </a:lnTo>
                <a:lnTo>
                  <a:pt x="669" y="236"/>
                </a:lnTo>
                <a:lnTo>
                  <a:pt x="668" y="237"/>
                </a:lnTo>
                <a:lnTo>
                  <a:pt x="667" y="238"/>
                </a:lnTo>
                <a:lnTo>
                  <a:pt x="666" y="238"/>
                </a:lnTo>
                <a:lnTo>
                  <a:pt x="666" y="238"/>
                </a:lnTo>
                <a:lnTo>
                  <a:pt x="666" y="239"/>
                </a:lnTo>
                <a:lnTo>
                  <a:pt x="666" y="239"/>
                </a:lnTo>
                <a:lnTo>
                  <a:pt x="667" y="239"/>
                </a:lnTo>
                <a:lnTo>
                  <a:pt x="668" y="240"/>
                </a:lnTo>
                <a:lnTo>
                  <a:pt x="669" y="240"/>
                </a:lnTo>
                <a:lnTo>
                  <a:pt x="670" y="241"/>
                </a:lnTo>
                <a:lnTo>
                  <a:pt x="671" y="241"/>
                </a:lnTo>
                <a:lnTo>
                  <a:pt x="672" y="241"/>
                </a:lnTo>
                <a:lnTo>
                  <a:pt x="676" y="242"/>
                </a:lnTo>
                <a:lnTo>
                  <a:pt x="678" y="242"/>
                </a:lnTo>
                <a:lnTo>
                  <a:pt x="679" y="242"/>
                </a:lnTo>
                <a:lnTo>
                  <a:pt x="680" y="243"/>
                </a:lnTo>
                <a:lnTo>
                  <a:pt x="680" y="243"/>
                </a:lnTo>
                <a:lnTo>
                  <a:pt x="681" y="243"/>
                </a:lnTo>
                <a:lnTo>
                  <a:pt x="682" y="244"/>
                </a:lnTo>
                <a:lnTo>
                  <a:pt x="683" y="245"/>
                </a:lnTo>
                <a:lnTo>
                  <a:pt x="685" y="246"/>
                </a:lnTo>
                <a:lnTo>
                  <a:pt x="686" y="248"/>
                </a:lnTo>
                <a:lnTo>
                  <a:pt x="689" y="252"/>
                </a:lnTo>
                <a:lnTo>
                  <a:pt x="690" y="252"/>
                </a:lnTo>
                <a:lnTo>
                  <a:pt x="691" y="253"/>
                </a:lnTo>
                <a:lnTo>
                  <a:pt x="692" y="254"/>
                </a:lnTo>
                <a:lnTo>
                  <a:pt x="693" y="254"/>
                </a:lnTo>
                <a:lnTo>
                  <a:pt x="693" y="255"/>
                </a:lnTo>
                <a:lnTo>
                  <a:pt x="694" y="255"/>
                </a:lnTo>
                <a:lnTo>
                  <a:pt x="696" y="256"/>
                </a:lnTo>
                <a:lnTo>
                  <a:pt x="698" y="256"/>
                </a:lnTo>
                <a:lnTo>
                  <a:pt x="699" y="256"/>
                </a:lnTo>
                <a:lnTo>
                  <a:pt x="701" y="256"/>
                </a:lnTo>
                <a:lnTo>
                  <a:pt x="702" y="256"/>
                </a:lnTo>
                <a:lnTo>
                  <a:pt x="704" y="255"/>
                </a:lnTo>
                <a:lnTo>
                  <a:pt x="705" y="254"/>
                </a:lnTo>
                <a:lnTo>
                  <a:pt x="709" y="252"/>
                </a:lnTo>
                <a:lnTo>
                  <a:pt x="711" y="252"/>
                </a:lnTo>
                <a:lnTo>
                  <a:pt x="712" y="251"/>
                </a:lnTo>
                <a:lnTo>
                  <a:pt x="712" y="251"/>
                </a:lnTo>
                <a:lnTo>
                  <a:pt x="713" y="251"/>
                </a:lnTo>
                <a:lnTo>
                  <a:pt x="714" y="251"/>
                </a:lnTo>
                <a:lnTo>
                  <a:pt x="715" y="251"/>
                </a:lnTo>
                <a:lnTo>
                  <a:pt x="716" y="252"/>
                </a:lnTo>
                <a:lnTo>
                  <a:pt x="723" y="253"/>
                </a:lnTo>
                <a:lnTo>
                  <a:pt x="728" y="255"/>
                </a:lnTo>
                <a:lnTo>
                  <a:pt x="731" y="256"/>
                </a:lnTo>
                <a:lnTo>
                  <a:pt x="733" y="257"/>
                </a:lnTo>
                <a:lnTo>
                  <a:pt x="735" y="258"/>
                </a:lnTo>
                <a:lnTo>
                  <a:pt x="736" y="259"/>
                </a:lnTo>
                <a:lnTo>
                  <a:pt x="737" y="259"/>
                </a:lnTo>
                <a:lnTo>
                  <a:pt x="738" y="261"/>
                </a:lnTo>
                <a:lnTo>
                  <a:pt x="739" y="262"/>
                </a:lnTo>
                <a:lnTo>
                  <a:pt x="740" y="262"/>
                </a:lnTo>
                <a:lnTo>
                  <a:pt x="741" y="263"/>
                </a:lnTo>
                <a:lnTo>
                  <a:pt x="741" y="263"/>
                </a:lnTo>
                <a:lnTo>
                  <a:pt x="742" y="263"/>
                </a:lnTo>
                <a:lnTo>
                  <a:pt x="747" y="262"/>
                </a:lnTo>
                <a:lnTo>
                  <a:pt x="749" y="262"/>
                </a:lnTo>
                <a:lnTo>
                  <a:pt x="753" y="261"/>
                </a:lnTo>
                <a:lnTo>
                  <a:pt x="755" y="260"/>
                </a:lnTo>
                <a:lnTo>
                  <a:pt x="756" y="260"/>
                </a:lnTo>
                <a:lnTo>
                  <a:pt x="760" y="260"/>
                </a:lnTo>
                <a:lnTo>
                  <a:pt x="764" y="259"/>
                </a:lnTo>
                <a:lnTo>
                  <a:pt x="765" y="259"/>
                </a:lnTo>
                <a:lnTo>
                  <a:pt x="767" y="259"/>
                </a:lnTo>
                <a:lnTo>
                  <a:pt x="769" y="259"/>
                </a:lnTo>
                <a:lnTo>
                  <a:pt x="770" y="259"/>
                </a:lnTo>
                <a:lnTo>
                  <a:pt x="771" y="260"/>
                </a:lnTo>
                <a:lnTo>
                  <a:pt x="772" y="260"/>
                </a:lnTo>
                <a:lnTo>
                  <a:pt x="773" y="260"/>
                </a:lnTo>
                <a:lnTo>
                  <a:pt x="774" y="261"/>
                </a:lnTo>
                <a:lnTo>
                  <a:pt x="774" y="262"/>
                </a:lnTo>
                <a:lnTo>
                  <a:pt x="775" y="263"/>
                </a:lnTo>
                <a:lnTo>
                  <a:pt x="776" y="264"/>
                </a:lnTo>
                <a:lnTo>
                  <a:pt x="776" y="265"/>
                </a:lnTo>
                <a:lnTo>
                  <a:pt x="777" y="266"/>
                </a:lnTo>
                <a:lnTo>
                  <a:pt x="777" y="269"/>
                </a:lnTo>
                <a:lnTo>
                  <a:pt x="778" y="271"/>
                </a:lnTo>
                <a:lnTo>
                  <a:pt x="778" y="272"/>
                </a:lnTo>
                <a:lnTo>
                  <a:pt x="778" y="274"/>
                </a:lnTo>
                <a:lnTo>
                  <a:pt x="778" y="275"/>
                </a:lnTo>
                <a:lnTo>
                  <a:pt x="778" y="276"/>
                </a:lnTo>
                <a:lnTo>
                  <a:pt x="778" y="279"/>
                </a:lnTo>
                <a:lnTo>
                  <a:pt x="777" y="283"/>
                </a:lnTo>
                <a:lnTo>
                  <a:pt x="777" y="286"/>
                </a:lnTo>
                <a:lnTo>
                  <a:pt x="777" y="288"/>
                </a:lnTo>
                <a:lnTo>
                  <a:pt x="777" y="290"/>
                </a:lnTo>
                <a:lnTo>
                  <a:pt x="777" y="291"/>
                </a:lnTo>
                <a:lnTo>
                  <a:pt x="778" y="293"/>
                </a:lnTo>
                <a:lnTo>
                  <a:pt x="779" y="295"/>
                </a:lnTo>
                <a:lnTo>
                  <a:pt x="780" y="297"/>
                </a:lnTo>
                <a:lnTo>
                  <a:pt x="780" y="298"/>
                </a:lnTo>
                <a:lnTo>
                  <a:pt x="781" y="299"/>
                </a:lnTo>
                <a:lnTo>
                  <a:pt x="782" y="300"/>
                </a:lnTo>
                <a:lnTo>
                  <a:pt x="785" y="302"/>
                </a:lnTo>
                <a:lnTo>
                  <a:pt x="786" y="304"/>
                </a:lnTo>
                <a:lnTo>
                  <a:pt x="790" y="306"/>
                </a:lnTo>
                <a:lnTo>
                  <a:pt x="794" y="310"/>
                </a:lnTo>
                <a:lnTo>
                  <a:pt x="795" y="311"/>
                </a:lnTo>
                <a:lnTo>
                  <a:pt x="797" y="312"/>
                </a:lnTo>
                <a:lnTo>
                  <a:pt x="799" y="314"/>
                </a:lnTo>
                <a:lnTo>
                  <a:pt x="806" y="318"/>
                </a:lnTo>
                <a:lnTo>
                  <a:pt x="809" y="320"/>
                </a:lnTo>
                <a:lnTo>
                  <a:pt x="810" y="320"/>
                </a:lnTo>
                <a:lnTo>
                  <a:pt x="811" y="320"/>
                </a:lnTo>
                <a:lnTo>
                  <a:pt x="811" y="320"/>
                </a:lnTo>
                <a:lnTo>
                  <a:pt x="812" y="320"/>
                </a:lnTo>
                <a:lnTo>
                  <a:pt x="812" y="320"/>
                </a:lnTo>
                <a:lnTo>
                  <a:pt x="813" y="320"/>
                </a:lnTo>
                <a:lnTo>
                  <a:pt x="815" y="319"/>
                </a:lnTo>
                <a:lnTo>
                  <a:pt x="816" y="319"/>
                </a:lnTo>
                <a:lnTo>
                  <a:pt x="818" y="318"/>
                </a:lnTo>
                <a:lnTo>
                  <a:pt x="819" y="318"/>
                </a:lnTo>
                <a:lnTo>
                  <a:pt x="820" y="319"/>
                </a:lnTo>
                <a:lnTo>
                  <a:pt x="821" y="319"/>
                </a:lnTo>
                <a:lnTo>
                  <a:pt x="822" y="319"/>
                </a:lnTo>
                <a:lnTo>
                  <a:pt x="827" y="320"/>
                </a:lnTo>
                <a:lnTo>
                  <a:pt x="828" y="321"/>
                </a:lnTo>
                <a:lnTo>
                  <a:pt x="830" y="321"/>
                </a:lnTo>
                <a:lnTo>
                  <a:pt x="832" y="321"/>
                </a:lnTo>
                <a:lnTo>
                  <a:pt x="835" y="321"/>
                </a:lnTo>
                <a:lnTo>
                  <a:pt x="839" y="321"/>
                </a:lnTo>
                <a:lnTo>
                  <a:pt x="841" y="321"/>
                </a:lnTo>
                <a:lnTo>
                  <a:pt x="843" y="321"/>
                </a:lnTo>
                <a:lnTo>
                  <a:pt x="844" y="320"/>
                </a:lnTo>
                <a:lnTo>
                  <a:pt x="846" y="320"/>
                </a:lnTo>
                <a:lnTo>
                  <a:pt x="849" y="318"/>
                </a:lnTo>
                <a:lnTo>
                  <a:pt x="851" y="318"/>
                </a:lnTo>
                <a:lnTo>
                  <a:pt x="853" y="317"/>
                </a:lnTo>
                <a:lnTo>
                  <a:pt x="857" y="317"/>
                </a:lnTo>
                <a:lnTo>
                  <a:pt x="857" y="317"/>
                </a:lnTo>
                <a:lnTo>
                  <a:pt x="859" y="316"/>
                </a:lnTo>
                <a:lnTo>
                  <a:pt x="861" y="315"/>
                </a:lnTo>
                <a:lnTo>
                  <a:pt x="861" y="315"/>
                </a:lnTo>
                <a:lnTo>
                  <a:pt x="862" y="315"/>
                </a:lnTo>
                <a:lnTo>
                  <a:pt x="863" y="315"/>
                </a:lnTo>
                <a:lnTo>
                  <a:pt x="864" y="315"/>
                </a:lnTo>
                <a:lnTo>
                  <a:pt x="864" y="315"/>
                </a:lnTo>
                <a:lnTo>
                  <a:pt x="865" y="315"/>
                </a:lnTo>
                <a:lnTo>
                  <a:pt x="866" y="315"/>
                </a:lnTo>
                <a:lnTo>
                  <a:pt x="867" y="316"/>
                </a:lnTo>
                <a:lnTo>
                  <a:pt x="868" y="316"/>
                </a:lnTo>
                <a:lnTo>
                  <a:pt x="869" y="317"/>
                </a:lnTo>
                <a:lnTo>
                  <a:pt x="870" y="318"/>
                </a:lnTo>
                <a:lnTo>
                  <a:pt x="871" y="318"/>
                </a:lnTo>
                <a:lnTo>
                  <a:pt x="871" y="319"/>
                </a:lnTo>
                <a:lnTo>
                  <a:pt x="871" y="320"/>
                </a:lnTo>
                <a:lnTo>
                  <a:pt x="872" y="321"/>
                </a:lnTo>
                <a:lnTo>
                  <a:pt x="872" y="322"/>
                </a:lnTo>
                <a:lnTo>
                  <a:pt x="872" y="322"/>
                </a:lnTo>
                <a:lnTo>
                  <a:pt x="871" y="323"/>
                </a:lnTo>
                <a:lnTo>
                  <a:pt x="871" y="324"/>
                </a:lnTo>
                <a:lnTo>
                  <a:pt x="871" y="325"/>
                </a:lnTo>
                <a:lnTo>
                  <a:pt x="871" y="326"/>
                </a:lnTo>
                <a:lnTo>
                  <a:pt x="871" y="327"/>
                </a:lnTo>
                <a:lnTo>
                  <a:pt x="872" y="327"/>
                </a:lnTo>
                <a:lnTo>
                  <a:pt x="872" y="328"/>
                </a:lnTo>
                <a:lnTo>
                  <a:pt x="873" y="329"/>
                </a:lnTo>
                <a:lnTo>
                  <a:pt x="874" y="330"/>
                </a:lnTo>
                <a:lnTo>
                  <a:pt x="876" y="331"/>
                </a:lnTo>
                <a:lnTo>
                  <a:pt x="878" y="333"/>
                </a:lnTo>
                <a:lnTo>
                  <a:pt x="880" y="333"/>
                </a:lnTo>
                <a:lnTo>
                  <a:pt x="880" y="334"/>
                </a:lnTo>
                <a:lnTo>
                  <a:pt x="881" y="335"/>
                </a:lnTo>
                <a:lnTo>
                  <a:pt x="884" y="339"/>
                </a:lnTo>
                <a:lnTo>
                  <a:pt x="885" y="340"/>
                </a:lnTo>
                <a:lnTo>
                  <a:pt x="885" y="341"/>
                </a:lnTo>
                <a:lnTo>
                  <a:pt x="886" y="342"/>
                </a:lnTo>
                <a:lnTo>
                  <a:pt x="886" y="343"/>
                </a:lnTo>
                <a:lnTo>
                  <a:pt x="886" y="344"/>
                </a:lnTo>
                <a:lnTo>
                  <a:pt x="885" y="345"/>
                </a:lnTo>
                <a:lnTo>
                  <a:pt x="885" y="347"/>
                </a:lnTo>
                <a:lnTo>
                  <a:pt x="884" y="349"/>
                </a:lnTo>
                <a:lnTo>
                  <a:pt x="884" y="349"/>
                </a:lnTo>
                <a:lnTo>
                  <a:pt x="883" y="350"/>
                </a:lnTo>
                <a:lnTo>
                  <a:pt x="882" y="350"/>
                </a:lnTo>
                <a:lnTo>
                  <a:pt x="882" y="351"/>
                </a:lnTo>
                <a:lnTo>
                  <a:pt x="880" y="351"/>
                </a:lnTo>
                <a:lnTo>
                  <a:pt x="879" y="352"/>
                </a:lnTo>
                <a:lnTo>
                  <a:pt x="876" y="353"/>
                </a:lnTo>
                <a:lnTo>
                  <a:pt x="873" y="353"/>
                </a:lnTo>
                <a:lnTo>
                  <a:pt x="872" y="354"/>
                </a:lnTo>
                <a:lnTo>
                  <a:pt x="871" y="354"/>
                </a:lnTo>
                <a:lnTo>
                  <a:pt x="870" y="354"/>
                </a:lnTo>
                <a:lnTo>
                  <a:pt x="870" y="355"/>
                </a:lnTo>
                <a:lnTo>
                  <a:pt x="869" y="355"/>
                </a:lnTo>
                <a:lnTo>
                  <a:pt x="868" y="356"/>
                </a:lnTo>
                <a:lnTo>
                  <a:pt x="867" y="359"/>
                </a:lnTo>
                <a:lnTo>
                  <a:pt x="866" y="361"/>
                </a:lnTo>
                <a:lnTo>
                  <a:pt x="865" y="362"/>
                </a:lnTo>
                <a:lnTo>
                  <a:pt x="864" y="364"/>
                </a:lnTo>
                <a:lnTo>
                  <a:pt x="864" y="365"/>
                </a:lnTo>
                <a:lnTo>
                  <a:pt x="863" y="368"/>
                </a:lnTo>
                <a:lnTo>
                  <a:pt x="863" y="369"/>
                </a:lnTo>
                <a:lnTo>
                  <a:pt x="863" y="370"/>
                </a:lnTo>
                <a:lnTo>
                  <a:pt x="862" y="371"/>
                </a:lnTo>
                <a:lnTo>
                  <a:pt x="861" y="372"/>
                </a:lnTo>
                <a:lnTo>
                  <a:pt x="859" y="376"/>
                </a:lnTo>
                <a:lnTo>
                  <a:pt x="859" y="377"/>
                </a:lnTo>
                <a:lnTo>
                  <a:pt x="858" y="378"/>
                </a:lnTo>
                <a:lnTo>
                  <a:pt x="857" y="382"/>
                </a:lnTo>
                <a:lnTo>
                  <a:pt x="856" y="383"/>
                </a:lnTo>
                <a:lnTo>
                  <a:pt x="856" y="384"/>
                </a:lnTo>
                <a:lnTo>
                  <a:pt x="855" y="385"/>
                </a:lnTo>
                <a:lnTo>
                  <a:pt x="854" y="386"/>
                </a:lnTo>
                <a:lnTo>
                  <a:pt x="851" y="390"/>
                </a:lnTo>
                <a:lnTo>
                  <a:pt x="849" y="392"/>
                </a:lnTo>
                <a:lnTo>
                  <a:pt x="848" y="392"/>
                </a:lnTo>
                <a:lnTo>
                  <a:pt x="846" y="395"/>
                </a:lnTo>
                <a:lnTo>
                  <a:pt x="845" y="397"/>
                </a:lnTo>
                <a:lnTo>
                  <a:pt x="844" y="398"/>
                </a:lnTo>
                <a:lnTo>
                  <a:pt x="843" y="400"/>
                </a:lnTo>
                <a:lnTo>
                  <a:pt x="843" y="400"/>
                </a:lnTo>
                <a:lnTo>
                  <a:pt x="843" y="401"/>
                </a:lnTo>
                <a:lnTo>
                  <a:pt x="843" y="402"/>
                </a:lnTo>
                <a:lnTo>
                  <a:pt x="843" y="402"/>
                </a:lnTo>
                <a:lnTo>
                  <a:pt x="843" y="403"/>
                </a:lnTo>
                <a:lnTo>
                  <a:pt x="843" y="404"/>
                </a:lnTo>
                <a:lnTo>
                  <a:pt x="843" y="404"/>
                </a:lnTo>
                <a:lnTo>
                  <a:pt x="844" y="404"/>
                </a:lnTo>
                <a:lnTo>
                  <a:pt x="845" y="405"/>
                </a:lnTo>
                <a:lnTo>
                  <a:pt x="845" y="405"/>
                </a:lnTo>
                <a:lnTo>
                  <a:pt x="848" y="405"/>
                </a:lnTo>
                <a:lnTo>
                  <a:pt x="849" y="405"/>
                </a:lnTo>
                <a:lnTo>
                  <a:pt x="850" y="405"/>
                </a:lnTo>
                <a:lnTo>
                  <a:pt x="851" y="406"/>
                </a:lnTo>
                <a:lnTo>
                  <a:pt x="852" y="406"/>
                </a:lnTo>
                <a:lnTo>
                  <a:pt x="852" y="406"/>
                </a:lnTo>
                <a:lnTo>
                  <a:pt x="853" y="407"/>
                </a:lnTo>
                <a:lnTo>
                  <a:pt x="854" y="408"/>
                </a:lnTo>
                <a:lnTo>
                  <a:pt x="855" y="409"/>
                </a:lnTo>
                <a:lnTo>
                  <a:pt x="856" y="412"/>
                </a:lnTo>
                <a:lnTo>
                  <a:pt x="857" y="413"/>
                </a:lnTo>
                <a:lnTo>
                  <a:pt x="858" y="414"/>
                </a:lnTo>
                <a:lnTo>
                  <a:pt x="859" y="415"/>
                </a:lnTo>
                <a:lnTo>
                  <a:pt x="860" y="416"/>
                </a:lnTo>
                <a:lnTo>
                  <a:pt x="862" y="417"/>
                </a:lnTo>
                <a:lnTo>
                  <a:pt x="864" y="418"/>
                </a:lnTo>
                <a:lnTo>
                  <a:pt x="867" y="419"/>
                </a:lnTo>
                <a:lnTo>
                  <a:pt x="869" y="421"/>
                </a:lnTo>
                <a:lnTo>
                  <a:pt x="871" y="421"/>
                </a:lnTo>
                <a:lnTo>
                  <a:pt x="872" y="422"/>
                </a:lnTo>
                <a:lnTo>
                  <a:pt x="875" y="424"/>
                </a:lnTo>
                <a:lnTo>
                  <a:pt x="876" y="425"/>
                </a:lnTo>
                <a:lnTo>
                  <a:pt x="877" y="426"/>
                </a:lnTo>
                <a:lnTo>
                  <a:pt x="877" y="427"/>
                </a:lnTo>
                <a:lnTo>
                  <a:pt x="878" y="428"/>
                </a:lnTo>
                <a:lnTo>
                  <a:pt x="879" y="429"/>
                </a:lnTo>
                <a:lnTo>
                  <a:pt x="879" y="430"/>
                </a:lnTo>
                <a:lnTo>
                  <a:pt x="881" y="433"/>
                </a:lnTo>
                <a:lnTo>
                  <a:pt x="881" y="434"/>
                </a:lnTo>
                <a:lnTo>
                  <a:pt x="882" y="435"/>
                </a:lnTo>
                <a:lnTo>
                  <a:pt x="882" y="435"/>
                </a:lnTo>
                <a:lnTo>
                  <a:pt x="882" y="436"/>
                </a:lnTo>
                <a:lnTo>
                  <a:pt x="880" y="438"/>
                </a:lnTo>
                <a:lnTo>
                  <a:pt x="879" y="439"/>
                </a:lnTo>
                <a:lnTo>
                  <a:pt x="879" y="439"/>
                </a:lnTo>
                <a:lnTo>
                  <a:pt x="878" y="439"/>
                </a:lnTo>
                <a:lnTo>
                  <a:pt x="878" y="440"/>
                </a:lnTo>
                <a:lnTo>
                  <a:pt x="876" y="440"/>
                </a:lnTo>
                <a:lnTo>
                  <a:pt x="876" y="440"/>
                </a:lnTo>
                <a:lnTo>
                  <a:pt x="875" y="440"/>
                </a:lnTo>
                <a:lnTo>
                  <a:pt x="875" y="441"/>
                </a:lnTo>
                <a:lnTo>
                  <a:pt x="875" y="442"/>
                </a:lnTo>
                <a:lnTo>
                  <a:pt x="875" y="442"/>
                </a:lnTo>
                <a:lnTo>
                  <a:pt x="874" y="444"/>
                </a:lnTo>
                <a:lnTo>
                  <a:pt x="874" y="445"/>
                </a:lnTo>
                <a:lnTo>
                  <a:pt x="873" y="446"/>
                </a:lnTo>
                <a:lnTo>
                  <a:pt x="872" y="446"/>
                </a:lnTo>
                <a:lnTo>
                  <a:pt x="872" y="447"/>
                </a:lnTo>
                <a:lnTo>
                  <a:pt x="872" y="447"/>
                </a:lnTo>
                <a:lnTo>
                  <a:pt x="872" y="447"/>
                </a:lnTo>
                <a:lnTo>
                  <a:pt x="873" y="448"/>
                </a:lnTo>
                <a:lnTo>
                  <a:pt x="873" y="448"/>
                </a:lnTo>
                <a:lnTo>
                  <a:pt x="873" y="448"/>
                </a:lnTo>
                <a:lnTo>
                  <a:pt x="873" y="449"/>
                </a:lnTo>
                <a:lnTo>
                  <a:pt x="872" y="449"/>
                </a:lnTo>
                <a:lnTo>
                  <a:pt x="870" y="450"/>
                </a:lnTo>
                <a:lnTo>
                  <a:pt x="870" y="451"/>
                </a:lnTo>
                <a:lnTo>
                  <a:pt x="869" y="451"/>
                </a:lnTo>
                <a:lnTo>
                  <a:pt x="868" y="451"/>
                </a:lnTo>
                <a:lnTo>
                  <a:pt x="868" y="452"/>
                </a:lnTo>
                <a:lnTo>
                  <a:pt x="867" y="452"/>
                </a:lnTo>
                <a:lnTo>
                  <a:pt x="867" y="453"/>
                </a:lnTo>
                <a:lnTo>
                  <a:pt x="865" y="458"/>
                </a:lnTo>
                <a:lnTo>
                  <a:pt x="864" y="460"/>
                </a:lnTo>
                <a:lnTo>
                  <a:pt x="863" y="461"/>
                </a:lnTo>
                <a:lnTo>
                  <a:pt x="863" y="461"/>
                </a:lnTo>
                <a:lnTo>
                  <a:pt x="862" y="461"/>
                </a:lnTo>
                <a:lnTo>
                  <a:pt x="861" y="460"/>
                </a:lnTo>
                <a:lnTo>
                  <a:pt x="859" y="459"/>
                </a:lnTo>
                <a:lnTo>
                  <a:pt x="857" y="458"/>
                </a:lnTo>
                <a:lnTo>
                  <a:pt x="855" y="456"/>
                </a:lnTo>
                <a:lnTo>
                  <a:pt x="853" y="454"/>
                </a:lnTo>
                <a:lnTo>
                  <a:pt x="851" y="452"/>
                </a:lnTo>
                <a:lnTo>
                  <a:pt x="849" y="450"/>
                </a:lnTo>
                <a:lnTo>
                  <a:pt x="845" y="445"/>
                </a:lnTo>
                <a:lnTo>
                  <a:pt x="843" y="443"/>
                </a:lnTo>
                <a:lnTo>
                  <a:pt x="842" y="442"/>
                </a:lnTo>
                <a:lnTo>
                  <a:pt x="841" y="441"/>
                </a:lnTo>
                <a:lnTo>
                  <a:pt x="839" y="439"/>
                </a:lnTo>
                <a:lnTo>
                  <a:pt x="837" y="438"/>
                </a:lnTo>
                <a:lnTo>
                  <a:pt x="836" y="437"/>
                </a:lnTo>
                <a:lnTo>
                  <a:pt x="834" y="437"/>
                </a:lnTo>
                <a:lnTo>
                  <a:pt x="833" y="436"/>
                </a:lnTo>
                <a:lnTo>
                  <a:pt x="831" y="436"/>
                </a:lnTo>
                <a:lnTo>
                  <a:pt x="829" y="435"/>
                </a:lnTo>
                <a:lnTo>
                  <a:pt x="826" y="435"/>
                </a:lnTo>
                <a:lnTo>
                  <a:pt x="825" y="434"/>
                </a:lnTo>
                <a:lnTo>
                  <a:pt x="819" y="433"/>
                </a:lnTo>
                <a:lnTo>
                  <a:pt x="817" y="432"/>
                </a:lnTo>
                <a:lnTo>
                  <a:pt x="815" y="432"/>
                </a:lnTo>
                <a:lnTo>
                  <a:pt x="814" y="432"/>
                </a:lnTo>
                <a:lnTo>
                  <a:pt x="812" y="431"/>
                </a:lnTo>
                <a:lnTo>
                  <a:pt x="811" y="430"/>
                </a:lnTo>
                <a:lnTo>
                  <a:pt x="809" y="429"/>
                </a:lnTo>
                <a:lnTo>
                  <a:pt x="806" y="428"/>
                </a:lnTo>
                <a:lnTo>
                  <a:pt x="800" y="424"/>
                </a:lnTo>
                <a:lnTo>
                  <a:pt x="795" y="420"/>
                </a:lnTo>
                <a:lnTo>
                  <a:pt x="793" y="418"/>
                </a:lnTo>
                <a:lnTo>
                  <a:pt x="791" y="417"/>
                </a:lnTo>
                <a:lnTo>
                  <a:pt x="788" y="416"/>
                </a:lnTo>
                <a:lnTo>
                  <a:pt x="786" y="415"/>
                </a:lnTo>
                <a:lnTo>
                  <a:pt x="783" y="414"/>
                </a:lnTo>
                <a:lnTo>
                  <a:pt x="782" y="414"/>
                </a:lnTo>
                <a:lnTo>
                  <a:pt x="780" y="413"/>
                </a:lnTo>
                <a:lnTo>
                  <a:pt x="778" y="413"/>
                </a:lnTo>
                <a:lnTo>
                  <a:pt x="776" y="413"/>
                </a:lnTo>
                <a:lnTo>
                  <a:pt x="773" y="413"/>
                </a:lnTo>
                <a:lnTo>
                  <a:pt x="769" y="414"/>
                </a:lnTo>
                <a:lnTo>
                  <a:pt x="768" y="414"/>
                </a:lnTo>
                <a:lnTo>
                  <a:pt x="766" y="414"/>
                </a:lnTo>
                <a:lnTo>
                  <a:pt x="764" y="413"/>
                </a:lnTo>
                <a:lnTo>
                  <a:pt x="762" y="413"/>
                </a:lnTo>
                <a:lnTo>
                  <a:pt x="761" y="413"/>
                </a:lnTo>
                <a:lnTo>
                  <a:pt x="760" y="412"/>
                </a:lnTo>
                <a:lnTo>
                  <a:pt x="758" y="412"/>
                </a:lnTo>
                <a:lnTo>
                  <a:pt x="755" y="410"/>
                </a:lnTo>
                <a:lnTo>
                  <a:pt x="754" y="410"/>
                </a:lnTo>
                <a:lnTo>
                  <a:pt x="753" y="410"/>
                </a:lnTo>
                <a:lnTo>
                  <a:pt x="753" y="410"/>
                </a:lnTo>
                <a:lnTo>
                  <a:pt x="752" y="410"/>
                </a:lnTo>
                <a:lnTo>
                  <a:pt x="752" y="410"/>
                </a:lnTo>
                <a:lnTo>
                  <a:pt x="751" y="410"/>
                </a:lnTo>
                <a:lnTo>
                  <a:pt x="751" y="410"/>
                </a:lnTo>
                <a:lnTo>
                  <a:pt x="750" y="411"/>
                </a:lnTo>
                <a:lnTo>
                  <a:pt x="750" y="412"/>
                </a:lnTo>
                <a:lnTo>
                  <a:pt x="750" y="413"/>
                </a:lnTo>
                <a:lnTo>
                  <a:pt x="748" y="417"/>
                </a:lnTo>
                <a:lnTo>
                  <a:pt x="748" y="419"/>
                </a:lnTo>
                <a:lnTo>
                  <a:pt x="746" y="421"/>
                </a:lnTo>
                <a:lnTo>
                  <a:pt x="745" y="425"/>
                </a:lnTo>
                <a:lnTo>
                  <a:pt x="744" y="426"/>
                </a:lnTo>
                <a:lnTo>
                  <a:pt x="743" y="427"/>
                </a:lnTo>
                <a:lnTo>
                  <a:pt x="742" y="428"/>
                </a:lnTo>
                <a:lnTo>
                  <a:pt x="741" y="428"/>
                </a:lnTo>
                <a:lnTo>
                  <a:pt x="740" y="429"/>
                </a:lnTo>
                <a:lnTo>
                  <a:pt x="740" y="429"/>
                </a:lnTo>
                <a:lnTo>
                  <a:pt x="738" y="429"/>
                </a:lnTo>
                <a:lnTo>
                  <a:pt x="737" y="429"/>
                </a:lnTo>
                <a:lnTo>
                  <a:pt x="733" y="430"/>
                </a:lnTo>
                <a:lnTo>
                  <a:pt x="729" y="430"/>
                </a:lnTo>
                <a:lnTo>
                  <a:pt x="727" y="430"/>
                </a:lnTo>
                <a:lnTo>
                  <a:pt x="725" y="430"/>
                </a:lnTo>
                <a:lnTo>
                  <a:pt x="723" y="431"/>
                </a:lnTo>
                <a:lnTo>
                  <a:pt x="720" y="432"/>
                </a:lnTo>
                <a:lnTo>
                  <a:pt x="718" y="433"/>
                </a:lnTo>
                <a:lnTo>
                  <a:pt x="713" y="435"/>
                </a:lnTo>
                <a:lnTo>
                  <a:pt x="711" y="436"/>
                </a:lnTo>
                <a:lnTo>
                  <a:pt x="710" y="436"/>
                </a:lnTo>
                <a:lnTo>
                  <a:pt x="709" y="436"/>
                </a:lnTo>
                <a:lnTo>
                  <a:pt x="708" y="437"/>
                </a:lnTo>
                <a:lnTo>
                  <a:pt x="705" y="437"/>
                </a:lnTo>
                <a:lnTo>
                  <a:pt x="703" y="437"/>
                </a:lnTo>
                <a:lnTo>
                  <a:pt x="703" y="437"/>
                </a:lnTo>
                <a:lnTo>
                  <a:pt x="702" y="437"/>
                </a:lnTo>
                <a:lnTo>
                  <a:pt x="701" y="436"/>
                </a:lnTo>
                <a:lnTo>
                  <a:pt x="701" y="436"/>
                </a:lnTo>
                <a:lnTo>
                  <a:pt x="700" y="436"/>
                </a:lnTo>
                <a:lnTo>
                  <a:pt x="700" y="436"/>
                </a:lnTo>
                <a:lnTo>
                  <a:pt x="700" y="435"/>
                </a:lnTo>
                <a:lnTo>
                  <a:pt x="700" y="435"/>
                </a:lnTo>
                <a:lnTo>
                  <a:pt x="700" y="434"/>
                </a:lnTo>
                <a:lnTo>
                  <a:pt x="699" y="433"/>
                </a:lnTo>
                <a:lnTo>
                  <a:pt x="699" y="432"/>
                </a:lnTo>
                <a:lnTo>
                  <a:pt x="700" y="427"/>
                </a:lnTo>
                <a:lnTo>
                  <a:pt x="700" y="426"/>
                </a:lnTo>
                <a:lnTo>
                  <a:pt x="700" y="425"/>
                </a:lnTo>
                <a:lnTo>
                  <a:pt x="699" y="424"/>
                </a:lnTo>
                <a:lnTo>
                  <a:pt x="699" y="422"/>
                </a:lnTo>
                <a:lnTo>
                  <a:pt x="698" y="419"/>
                </a:lnTo>
                <a:lnTo>
                  <a:pt x="698" y="418"/>
                </a:lnTo>
                <a:lnTo>
                  <a:pt x="697" y="414"/>
                </a:lnTo>
                <a:lnTo>
                  <a:pt x="696" y="411"/>
                </a:lnTo>
                <a:lnTo>
                  <a:pt x="695" y="410"/>
                </a:lnTo>
                <a:lnTo>
                  <a:pt x="695" y="409"/>
                </a:lnTo>
                <a:lnTo>
                  <a:pt x="694" y="409"/>
                </a:lnTo>
                <a:lnTo>
                  <a:pt x="693" y="408"/>
                </a:lnTo>
                <a:lnTo>
                  <a:pt x="693" y="407"/>
                </a:lnTo>
                <a:lnTo>
                  <a:pt x="692" y="406"/>
                </a:lnTo>
                <a:lnTo>
                  <a:pt x="690" y="405"/>
                </a:lnTo>
                <a:lnTo>
                  <a:pt x="689" y="404"/>
                </a:lnTo>
                <a:lnTo>
                  <a:pt x="687" y="404"/>
                </a:lnTo>
                <a:lnTo>
                  <a:pt x="685" y="404"/>
                </a:lnTo>
                <a:lnTo>
                  <a:pt x="683" y="403"/>
                </a:lnTo>
                <a:lnTo>
                  <a:pt x="680" y="403"/>
                </a:lnTo>
                <a:lnTo>
                  <a:pt x="678" y="403"/>
                </a:lnTo>
                <a:lnTo>
                  <a:pt x="674" y="403"/>
                </a:lnTo>
                <a:lnTo>
                  <a:pt x="672" y="403"/>
                </a:lnTo>
                <a:lnTo>
                  <a:pt x="670" y="403"/>
                </a:lnTo>
                <a:lnTo>
                  <a:pt x="668" y="402"/>
                </a:lnTo>
                <a:lnTo>
                  <a:pt x="666" y="402"/>
                </a:lnTo>
                <a:lnTo>
                  <a:pt x="665" y="402"/>
                </a:lnTo>
                <a:lnTo>
                  <a:pt x="663" y="401"/>
                </a:lnTo>
                <a:lnTo>
                  <a:pt x="662" y="401"/>
                </a:lnTo>
                <a:lnTo>
                  <a:pt x="661" y="400"/>
                </a:lnTo>
                <a:lnTo>
                  <a:pt x="660" y="399"/>
                </a:lnTo>
                <a:lnTo>
                  <a:pt x="659" y="398"/>
                </a:lnTo>
                <a:lnTo>
                  <a:pt x="656" y="396"/>
                </a:lnTo>
                <a:lnTo>
                  <a:pt x="655" y="395"/>
                </a:lnTo>
                <a:lnTo>
                  <a:pt x="654" y="395"/>
                </a:lnTo>
                <a:lnTo>
                  <a:pt x="654" y="394"/>
                </a:lnTo>
                <a:lnTo>
                  <a:pt x="653" y="394"/>
                </a:lnTo>
                <a:lnTo>
                  <a:pt x="652" y="393"/>
                </a:lnTo>
                <a:lnTo>
                  <a:pt x="651" y="393"/>
                </a:lnTo>
                <a:lnTo>
                  <a:pt x="646" y="392"/>
                </a:lnTo>
                <a:lnTo>
                  <a:pt x="641" y="391"/>
                </a:lnTo>
                <a:lnTo>
                  <a:pt x="640" y="391"/>
                </a:lnTo>
                <a:lnTo>
                  <a:pt x="639" y="391"/>
                </a:lnTo>
                <a:lnTo>
                  <a:pt x="638" y="391"/>
                </a:lnTo>
                <a:lnTo>
                  <a:pt x="636" y="391"/>
                </a:lnTo>
                <a:lnTo>
                  <a:pt x="635" y="392"/>
                </a:lnTo>
                <a:lnTo>
                  <a:pt x="633" y="392"/>
                </a:lnTo>
                <a:lnTo>
                  <a:pt x="631" y="393"/>
                </a:lnTo>
                <a:lnTo>
                  <a:pt x="630" y="394"/>
                </a:lnTo>
                <a:lnTo>
                  <a:pt x="629" y="395"/>
                </a:lnTo>
                <a:lnTo>
                  <a:pt x="629" y="395"/>
                </a:lnTo>
                <a:lnTo>
                  <a:pt x="628" y="396"/>
                </a:lnTo>
                <a:lnTo>
                  <a:pt x="628" y="396"/>
                </a:lnTo>
                <a:lnTo>
                  <a:pt x="628" y="397"/>
                </a:lnTo>
                <a:lnTo>
                  <a:pt x="627" y="400"/>
                </a:lnTo>
                <a:lnTo>
                  <a:pt x="627" y="402"/>
                </a:lnTo>
                <a:lnTo>
                  <a:pt x="626" y="403"/>
                </a:lnTo>
                <a:lnTo>
                  <a:pt x="626" y="405"/>
                </a:lnTo>
                <a:lnTo>
                  <a:pt x="625" y="407"/>
                </a:lnTo>
                <a:lnTo>
                  <a:pt x="623" y="410"/>
                </a:lnTo>
                <a:lnTo>
                  <a:pt x="622" y="412"/>
                </a:lnTo>
                <a:lnTo>
                  <a:pt x="622" y="413"/>
                </a:lnTo>
                <a:lnTo>
                  <a:pt x="621" y="415"/>
                </a:lnTo>
                <a:lnTo>
                  <a:pt x="621" y="417"/>
                </a:lnTo>
                <a:lnTo>
                  <a:pt x="620" y="418"/>
                </a:lnTo>
                <a:lnTo>
                  <a:pt x="620" y="420"/>
                </a:lnTo>
                <a:lnTo>
                  <a:pt x="620" y="421"/>
                </a:lnTo>
                <a:lnTo>
                  <a:pt x="620" y="423"/>
                </a:lnTo>
                <a:lnTo>
                  <a:pt x="620" y="426"/>
                </a:lnTo>
                <a:lnTo>
                  <a:pt x="620" y="429"/>
                </a:lnTo>
                <a:lnTo>
                  <a:pt x="620" y="432"/>
                </a:lnTo>
                <a:lnTo>
                  <a:pt x="621" y="436"/>
                </a:lnTo>
                <a:lnTo>
                  <a:pt x="621" y="442"/>
                </a:lnTo>
                <a:lnTo>
                  <a:pt x="622" y="447"/>
                </a:lnTo>
                <a:lnTo>
                  <a:pt x="622" y="449"/>
                </a:lnTo>
                <a:lnTo>
                  <a:pt x="624" y="457"/>
                </a:lnTo>
                <a:lnTo>
                  <a:pt x="624" y="459"/>
                </a:lnTo>
                <a:lnTo>
                  <a:pt x="624" y="461"/>
                </a:lnTo>
                <a:lnTo>
                  <a:pt x="624" y="463"/>
                </a:lnTo>
                <a:lnTo>
                  <a:pt x="624" y="465"/>
                </a:lnTo>
                <a:lnTo>
                  <a:pt x="624" y="467"/>
                </a:lnTo>
                <a:lnTo>
                  <a:pt x="624" y="469"/>
                </a:lnTo>
                <a:lnTo>
                  <a:pt x="623" y="472"/>
                </a:lnTo>
                <a:lnTo>
                  <a:pt x="621" y="481"/>
                </a:lnTo>
                <a:lnTo>
                  <a:pt x="621" y="482"/>
                </a:lnTo>
                <a:lnTo>
                  <a:pt x="620" y="485"/>
                </a:lnTo>
                <a:lnTo>
                  <a:pt x="620" y="486"/>
                </a:lnTo>
                <a:lnTo>
                  <a:pt x="619" y="489"/>
                </a:lnTo>
                <a:lnTo>
                  <a:pt x="619" y="491"/>
                </a:lnTo>
                <a:lnTo>
                  <a:pt x="619" y="493"/>
                </a:lnTo>
                <a:lnTo>
                  <a:pt x="619" y="496"/>
                </a:lnTo>
                <a:lnTo>
                  <a:pt x="619" y="501"/>
                </a:lnTo>
                <a:lnTo>
                  <a:pt x="619" y="502"/>
                </a:lnTo>
                <a:lnTo>
                  <a:pt x="619" y="503"/>
                </a:lnTo>
                <a:lnTo>
                  <a:pt x="619" y="504"/>
                </a:lnTo>
                <a:lnTo>
                  <a:pt x="618" y="505"/>
                </a:lnTo>
                <a:lnTo>
                  <a:pt x="617" y="508"/>
                </a:lnTo>
                <a:lnTo>
                  <a:pt x="616" y="511"/>
                </a:lnTo>
                <a:lnTo>
                  <a:pt x="614" y="517"/>
                </a:lnTo>
                <a:lnTo>
                  <a:pt x="613" y="522"/>
                </a:lnTo>
                <a:lnTo>
                  <a:pt x="612" y="524"/>
                </a:lnTo>
                <a:lnTo>
                  <a:pt x="612" y="526"/>
                </a:lnTo>
                <a:lnTo>
                  <a:pt x="612" y="528"/>
                </a:lnTo>
                <a:lnTo>
                  <a:pt x="611" y="531"/>
                </a:lnTo>
                <a:lnTo>
                  <a:pt x="611" y="533"/>
                </a:lnTo>
                <a:lnTo>
                  <a:pt x="611" y="535"/>
                </a:lnTo>
                <a:lnTo>
                  <a:pt x="611" y="536"/>
                </a:lnTo>
                <a:lnTo>
                  <a:pt x="612" y="538"/>
                </a:lnTo>
                <a:lnTo>
                  <a:pt x="612" y="539"/>
                </a:lnTo>
                <a:lnTo>
                  <a:pt x="612" y="540"/>
                </a:lnTo>
                <a:lnTo>
                  <a:pt x="613" y="541"/>
                </a:lnTo>
                <a:lnTo>
                  <a:pt x="615" y="544"/>
                </a:lnTo>
                <a:lnTo>
                  <a:pt x="616" y="545"/>
                </a:lnTo>
                <a:lnTo>
                  <a:pt x="616" y="546"/>
                </a:lnTo>
                <a:lnTo>
                  <a:pt x="617" y="547"/>
                </a:lnTo>
                <a:lnTo>
                  <a:pt x="617" y="548"/>
                </a:lnTo>
                <a:lnTo>
                  <a:pt x="617" y="550"/>
                </a:lnTo>
                <a:lnTo>
                  <a:pt x="617" y="551"/>
                </a:lnTo>
                <a:lnTo>
                  <a:pt x="616" y="552"/>
                </a:lnTo>
                <a:lnTo>
                  <a:pt x="616" y="553"/>
                </a:lnTo>
                <a:lnTo>
                  <a:pt x="615" y="554"/>
                </a:lnTo>
                <a:lnTo>
                  <a:pt x="614" y="555"/>
                </a:lnTo>
                <a:lnTo>
                  <a:pt x="612" y="556"/>
                </a:lnTo>
                <a:lnTo>
                  <a:pt x="611" y="557"/>
                </a:lnTo>
                <a:lnTo>
                  <a:pt x="610" y="557"/>
                </a:lnTo>
                <a:lnTo>
                  <a:pt x="609" y="557"/>
                </a:lnTo>
                <a:lnTo>
                  <a:pt x="607" y="557"/>
                </a:lnTo>
                <a:lnTo>
                  <a:pt x="604" y="557"/>
                </a:lnTo>
                <a:lnTo>
                  <a:pt x="602" y="556"/>
                </a:lnTo>
                <a:lnTo>
                  <a:pt x="595" y="555"/>
                </a:lnTo>
                <a:lnTo>
                  <a:pt x="591" y="553"/>
                </a:lnTo>
                <a:lnTo>
                  <a:pt x="589" y="553"/>
                </a:lnTo>
                <a:lnTo>
                  <a:pt x="587" y="552"/>
                </a:lnTo>
                <a:lnTo>
                  <a:pt x="582" y="550"/>
                </a:lnTo>
                <a:lnTo>
                  <a:pt x="581" y="550"/>
                </a:lnTo>
                <a:lnTo>
                  <a:pt x="578" y="548"/>
                </a:lnTo>
                <a:lnTo>
                  <a:pt x="577" y="548"/>
                </a:lnTo>
                <a:lnTo>
                  <a:pt x="575" y="547"/>
                </a:lnTo>
                <a:lnTo>
                  <a:pt x="573" y="547"/>
                </a:lnTo>
                <a:lnTo>
                  <a:pt x="567" y="546"/>
                </a:lnTo>
                <a:lnTo>
                  <a:pt x="563" y="545"/>
                </a:lnTo>
                <a:lnTo>
                  <a:pt x="561" y="545"/>
                </a:lnTo>
                <a:lnTo>
                  <a:pt x="560" y="545"/>
                </a:lnTo>
                <a:lnTo>
                  <a:pt x="558" y="545"/>
                </a:lnTo>
                <a:lnTo>
                  <a:pt x="557" y="545"/>
                </a:lnTo>
                <a:lnTo>
                  <a:pt x="555" y="545"/>
                </a:lnTo>
                <a:lnTo>
                  <a:pt x="554" y="545"/>
                </a:lnTo>
                <a:lnTo>
                  <a:pt x="553" y="546"/>
                </a:lnTo>
                <a:lnTo>
                  <a:pt x="552" y="546"/>
                </a:lnTo>
                <a:lnTo>
                  <a:pt x="551" y="546"/>
                </a:lnTo>
                <a:lnTo>
                  <a:pt x="551" y="547"/>
                </a:lnTo>
                <a:lnTo>
                  <a:pt x="550" y="548"/>
                </a:lnTo>
                <a:lnTo>
                  <a:pt x="549" y="548"/>
                </a:lnTo>
                <a:lnTo>
                  <a:pt x="548" y="549"/>
                </a:lnTo>
                <a:lnTo>
                  <a:pt x="548" y="551"/>
                </a:lnTo>
                <a:lnTo>
                  <a:pt x="547" y="552"/>
                </a:lnTo>
                <a:lnTo>
                  <a:pt x="547" y="553"/>
                </a:lnTo>
                <a:lnTo>
                  <a:pt x="546" y="558"/>
                </a:lnTo>
                <a:lnTo>
                  <a:pt x="545" y="565"/>
                </a:lnTo>
                <a:lnTo>
                  <a:pt x="544" y="567"/>
                </a:lnTo>
                <a:lnTo>
                  <a:pt x="544" y="571"/>
                </a:lnTo>
                <a:lnTo>
                  <a:pt x="543" y="573"/>
                </a:lnTo>
                <a:lnTo>
                  <a:pt x="543" y="574"/>
                </a:lnTo>
                <a:lnTo>
                  <a:pt x="542" y="575"/>
                </a:lnTo>
                <a:lnTo>
                  <a:pt x="542" y="576"/>
                </a:lnTo>
                <a:lnTo>
                  <a:pt x="541" y="578"/>
                </a:lnTo>
                <a:lnTo>
                  <a:pt x="539" y="580"/>
                </a:lnTo>
                <a:lnTo>
                  <a:pt x="537" y="582"/>
                </a:lnTo>
                <a:lnTo>
                  <a:pt x="535" y="585"/>
                </a:lnTo>
                <a:lnTo>
                  <a:pt x="534" y="586"/>
                </a:lnTo>
                <a:lnTo>
                  <a:pt x="532" y="588"/>
                </a:lnTo>
                <a:lnTo>
                  <a:pt x="531" y="589"/>
                </a:lnTo>
                <a:lnTo>
                  <a:pt x="529" y="590"/>
                </a:lnTo>
                <a:lnTo>
                  <a:pt x="525" y="593"/>
                </a:lnTo>
                <a:lnTo>
                  <a:pt x="520" y="597"/>
                </a:lnTo>
                <a:lnTo>
                  <a:pt x="518" y="598"/>
                </a:lnTo>
                <a:lnTo>
                  <a:pt x="517" y="600"/>
                </a:lnTo>
                <a:lnTo>
                  <a:pt x="516" y="601"/>
                </a:lnTo>
                <a:lnTo>
                  <a:pt x="515" y="602"/>
                </a:lnTo>
                <a:lnTo>
                  <a:pt x="514" y="604"/>
                </a:lnTo>
                <a:lnTo>
                  <a:pt x="512" y="606"/>
                </a:lnTo>
                <a:lnTo>
                  <a:pt x="511" y="609"/>
                </a:lnTo>
                <a:lnTo>
                  <a:pt x="510" y="611"/>
                </a:lnTo>
                <a:lnTo>
                  <a:pt x="509" y="614"/>
                </a:lnTo>
                <a:lnTo>
                  <a:pt x="508" y="618"/>
                </a:lnTo>
                <a:lnTo>
                  <a:pt x="507" y="620"/>
                </a:lnTo>
                <a:lnTo>
                  <a:pt x="507" y="622"/>
                </a:lnTo>
                <a:lnTo>
                  <a:pt x="507" y="624"/>
                </a:lnTo>
                <a:lnTo>
                  <a:pt x="506" y="626"/>
                </a:lnTo>
                <a:lnTo>
                  <a:pt x="506" y="627"/>
                </a:lnTo>
                <a:lnTo>
                  <a:pt x="506" y="629"/>
                </a:lnTo>
                <a:lnTo>
                  <a:pt x="507" y="637"/>
                </a:lnTo>
                <a:lnTo>
                  <a:pt x="507" y="640"/>
                </a:lnTo>
                <a:lnTo>
                  <a:pt x="507" y="642"/>
                </a:lnTo>
                <a:lnTo>
                  <a:pt x="507" y="645"/>
                </a:lnTo>
                <a:lnTo>
                  <a:pt x="506" y="652"/>
                </a:lnTo>
                <a:lnTo>
                  <a:pt x="506" y="657"/>
                </a:lnTo>
                <a:lnTo>
                  <a:pt x="506" y="658"/>
                </a:lnTo>
                <a:lnTo>
                  <a:pt x="506" y="660"/>
                </a:lnTo>
                <a:lnTo>
                  <a:pt x="505" y="661"/>
                </a:lnTo>
                <a:lnTo>
                  <a:pt x="505" y="663"/>
                </a:lnTo>
                <a:lnTo>
                  <a:pt x="504" y="664"/>
                </a:lnTo>
                <a:lnTo>
                  <a:pt x="504" y="666"/>
                </a:lnTo>
                <a:lnTo>
                  <a:pt x="503" y="667"/>
                </a:lnTo>
                <a:lnTo>
                  <a:pt x="502" y="668"/>
                </a:lnTo>
                <a:lnTo>
                  <a:pt x="501" y="670"/>
                </a:lnTo>
                <a:lnTo>
                  <a:pt x="500" y="671"/>
                </a:lnTo>
                <a:lnTo>
                  <a:pt x="500" y="671"/>
                </a:lnTo>
                <a:lnTo>
                  <a:pt x="499" y="672"/>
                </a:lnTo>
                <a:lnTo>
                  <a:pt x="498" y="672"/>
                </a:lnTo>
                <a:lnTo>
                  <a:pt x="498" y="672"/>
                </a:lnTo>
                <a:lnTo>
                  <a:pt x="497" y="673"/>
                </a:lnTo>
                <a:lnTo>
                  <a:pt x="496" y="673"/>
                </a:lnTo>
                <a:lnTo>
                  <a:pt x="495" y="673"/>
                </a:lnTo>
                <a:lnTo>
                  <a:pt x="494" y="673"/>
                </a:lnTo>
                <a:lnTo>
                  <a:pt x="492" y="674"/>
                </a:lnTo>
                <a:lnTo>
                  <a:pt x="491" y="674"/>
                </a:lnTo>
                <a:lnTo>
                  <a:pt x="490" y="673"/>
                </a:lnTo>
                <a:lnTo>
                  <a:pt x="489" y="673"/>
                </a:lnTo>
                <a:lnTo>
                  <a:pt x="488" y="673"/>
                </a:lnTo>
                <a:lnTo>
                  <a:pt x="487" y="673"/>
                </a:lnTo>
                <a:lnTo>
                  <a:pt x="486" y="672"/>
                </a:lnTo>
                <a:lnTo>
                  <a:pt x="486" y="672"/>
                </a:lnTo>
                <a:lnTo>
                  <a:pt x="485" y="671"/>
                </a:lnTo>
                <a:lnTo>
                  <a:pt x="484" y="670"/>
                </a:lnTo>
                <a:lnTo>
                  <a:pt x="483" y="670"/>
                </a:lnTo>
                <a:lnTo>
                  <a:pt x="482" y="668"/>
                </a:lnTo>
                <a:lnTo>
                  <a:pt x="479" y="664"/>
                </a:lnTo>
                <a:lnTo>
                  <a:pt x="478" y="663"/>
                </a:lnTo>
                <a:lnTo>
                  <a:pt x="477" y="662"/>
                </a:lnTo>
                <a:lnTo>
                  <a:pt x="476" y="661"/>
                </a:lnTo>
                <a:lnTo>
                  <a:pt x="474" y="660"/>
                </a:lnTo>
                <a:lnTo>
                  <a:pt x="473" y="660"/>
                </a:lnTo>
                <a:lnTo>
                  <a:pt x="471" y="659"/>
                </a:lnTo>
                <a:lnTo>
                  <a:pt x="470" y="658"/>
                </a:lnTo>
                <a:lnTo>
                  <a:pt x="469" y="658"/>
                </a:lnTo>
                <a:lnTo>
                  <a:pt x="468" y="657"/>
                </a:lnTo>
                <a:lnTo>
                  <a:pt x="467" y="656"/>
                </a:lnTo>
                <a:lnTo>
                  <a:pt x="466" y="655"/>
                </a:lnTo>
                <a:lnTo>
                  <a:pt x="466" y="654"/>
                </a:lnTo>
                <a:lnTo>
                  <a:pt x="463" y="651"/>
                </a:lnTo>
                <a:lnTo>
                  <a:pt x="462" y="650"/>
                </a:lnTo>
                <a:lnTo>
                  <a:pt x="461" y="649"/>
                </a:lnTo>
                <a:lnTo>
                  <a:pt x="461" y="648"/>
                </a:lnTo>
                <a:lnTo>
                  <a:pt x="460" y="648"/>
                </a:lnTo>
                <a:lnTo>
                  <a:pt x="459" y="648"/>
                </a:lnTo>
                <a:lnTo>
                  <a:pt x="458" y="647"/>
                </a:lnTo>
                <a:lnTo>
                  <a:pt x="457" y="648"/>
                </a:lnTo>
                <a:lnTo>
                  <a:pt x="456" y="648"/>
                </a:lnTo>
                <a:lnTo>
                  <a:pt x="455" y="648"/>
                </a:lnTo>
                <a:lnTo>
                  <a:pt x="454" y="649"/>
                </a:lnTo>
                <a:lnTo>
                  <a:pt x="445" y="654"/>
                </a:lnTo>
                <a:lnTo>
                  <a:pt x="444" y="655"/>
                </a:lnTo>
                <a:lnTo>
                  <a:pt x="442" y="656"/>
                </a:lnTo>
                <a:lnTo>
                  <a:pt x="441" y="656"/>
                </a:lnTo>
                <a:lnTo>
                  <a:pt x="440" y="657"/>
                </a:lnTo>
                <a:lnTo>
                  <a:pt x="439" y="657"/>
                </a:lnTo>
                <a:lnTo>
                  <a:pt x="438" y="657"/>
                </a:lnTo>
                <a:lnTo>
                  <a:pt x="437" y="657"/>
                </a:lnTo>
                <a:lnTo>
                  <a:pt x="436" y="657"/>
                </a:lnTo>
                <a:lnTo>
                  <a:pt x="435" y="657"/>
                </a:lnTo>
                <a:lnTo>
                  <a:pt x="434" y="656"/>
                </a:lnTo>
                <a:lnTo>
                  <a:pt x="430" y="655"/>
                </a:lnTo>
                <a:lnTo>
                  <a:pt x="424" y="653"/>
                </a:lnTo>
                <a:lnTo>
                  <a:pt x="422" y="652"/>
                </a:lnTo>
                <a:lnTo>
                  <a:pt x="417" y="650"/>
                </a:lnTo>
                <a:lnTo>
                  <a:pt x="415" y="649"/>
                </a:lnTo>
                <a:lnTo>
                  <a:pt x="414" y="648"/>
                </a:lnTo>
                <a:lnTo>
                  <a:pt x="413" y="648"/>
                </a:lnTo>
                <a:lnTo>
                  <a:pt x="412" y="647"/>
                </a:lnTo>
                <a:lnTo>
                  <a:pt x="411" y="646"/>
                </a:lnTo>
                <a:lnTo>
                  <a:pt x="409" y="643"/>
                </a:lnTo>
                <a:lnTo>
                  <a:pt x="407" y="642"/>
                </a:lnTo>
                <a:lnTo>
                  <a:pt x="403" y="638"/>
                </a:lnTo>
                <a:lnTo>
                  <a:pt x="401" y="636"/>
                </a:lnTo>
                <a:lnTo>
                  <a:pt x="400" y="635"/>
                </a:lnTo>
                <a:lnTo>
                  <a:pt x="399" y="634"/>
                </a:lnTo>
                <a:lnTo>
                  <a:pt x="398" y="634"/>
                </a:lnTo>
                <a:lnTo>
                  <a:pt x="398" y="634"/>
                </a:lnTo>
                <a:lnTo>
                  <a:pt x="396" y="634"/>
                </a:lnTo>
                <a:lnTo>
                  <a:pt x="396" y="634"/>
                </a:lnTo>
                <a:lnTo>
                  <a:pt x="395" y="634"/>
                </a:lnTo>
                <a:lnTo>
                  <a:pt x="394" y="635"/>
                </a:lnTo>
                <a:lnTo>
                  <a:pt x="393" y="635"/>
                </a:lnTo>
                <a:lnTo>
                  <a:pt x="393" y="636"/>
                </a:lnTo>
                <a:lnTo>
                  <a:pt x="392" y="636"/>
                </a:lnTo>
                <a:lnTo>
                  <a:pt x="392" y="637"/>
                </a:lnTo>
                <a:lnTo>
                  <a:pt x="391" y="637"/>
                </a:lnTo>
                <a:lnTo>
                  <a:pt x="391" y="638"/>
                </a:lnTo>
                <a:lnTo>
                  <a:pt x="391" y="639"/>
                </a:lnTo>
                <a:lnTo>
                  <a:pt x="391" y="644"/>
                </a:lnTo>
                <a:lnTo>
                  <a:pt x="390" y="646"/>
                </a:lnTo>
                <a:lnTo>
                  <a:pt x="390" y="648"/>
                </a:lnTo>
                <a:lnTo>
                  <a:pt x="389" y="651"/>
                </a:lnTo>
                <a:lnTo>
                  <a:pt x="388" y="655"/>
                </a:lnTo>
                <a:lnTo>
                  <a:pt x="388" y="656"/>
                </a:lnTo>
                <a:lnTo>
                  <a:pt x="387" y="658"/>
                </a:lnTo>
                <a:lnTo>
                  <a:pt x="387" y="659"/>
                </a:lnTo>
                <a:lnTo>
                  <a:pt x="386" y="661"/>
                </a:lnTo>
                <a:lnTo>
                  <a:pt x="385" y="662"/>
                </a:lnTo>
                <a:lnTo>
                  <a:pt x="384" y="663"/>
                </a:lnTo>
                <a:lnTo>
                  <a:pt x="383" y="664"/>
                </a:lnTo>
                <a:lnTo>
                  <a:pt x="382" y="665"/>
                </a:lnTo>
                <a:lnTo>
                  <a:pt x="381" y="666"/>
                </a:lnTo>
                <a:lnTo>
                  <a:pt x="381" y="667"/>
                </a:lnTo>
                <a:lnTo>
                  <a:pt x="380" y="667"/>
                </a:lnTo>
                <a:lnTo>
                  <a:pt x="379" y="667"/>
                </a:lnTo>
                <a:lnTo>
                  <a:pt x="378" y="668"/>
                </a:lnTo>
                <a:lnTo>
                  <a:pt x="377" y="668"/>
                </a:lnTo>
                <a:lnTo>
                  <a:pt x="372" y="668"/>
                </a:lnTo>
                <a:lnTo>
                  <a:pt x="370" y="669"/>
                </a:lnTo>
                <a:lnTo>
                  <a:pt x="368" y="669"/>
                </a:lnTo>
                <a:lnTo>
                  <a:pt x="367" y="669"/>
                </a:lnTo>
                <a:lnTo>
                  <a:pt x="367" y="670"/>
                </a:lnTo>
                <a:lnTo>
                  <a:pt x="366" y="670"/>
                </a:lnTo>
                <a:lnTo>
                  <a:pt x="365" y="671"/>
                </a:lnTo>
                <a:lnTo>
                  <a:pt x="365" y="671"/>
                </a:lnTo>
                <a:lnTo>
                  <a:pt x="364" y="673"/>
                </a:lnTo>
                <a:lnTo>
                  <a:pt x="363" y="675"/>
                </a:lnTo>
                <a:lnTo>
                  <a:pt x="362" y="677"/>
                </a:lnTo>
                <a:lnTo>
                  <a:pt x="362" y="677"/>
                </a:lnTo>
                <a:lnTo>
                  <a:pt x="362" y="678"/>
                </a:lnTo>
                <a:lnTo>
                  <a:pt x="361" y="679"/>
                </a:lnTo>
                <a:lnTo>
                  <a:pt x="360" y="679"/>
                </a:lnTo>
                <a:lnTo>
                  <a:pt x="359" y="680"/>
                </a:lnTo>
                <a:lnTo>
                  <a:pt x="358" y="680"/>
                </a:lnTo>
                <a:lnTo>
                  <a:pt x="356" y="681"/>
                </a:lnTo>
                <a:lnTo>
                  <a:pt x="354" y="682"/>
                </a:lnTo>
                <a:lnTo>
                  <a:pt x="353" y="682"/>
                </a:lnTo>
                <a:lnTo>
                  <a:pt x="352" y="682"/>
                </a:lnTo>
                <a:lnTo>
                  <a:pt x="351" y="683"/>
                </a:lnTo>
                <a:lnTo>
                  <a:pt x="350" y="684"/>
                </a:lnTo>
                <a:lnTo>
                  <a:pt x="349" y="684"/>
                </a:lnTo>
                <a:lnTo>
                  <a:pt x="346" y="687"/>
                </a:lnTo>
                <a:lnTo>
                  <a:pt x="345" y="688"/>
                </a:lnTo>
                <a:lnTo>
                  <a:pt x="344" y="689"/>
                </a:lnTo>
                <a:lnTo>
                  <a:pt x="343" y="690"/>
                </a:lnTo>
                <a:lnTo>
                  <a:pt x="342" y="690"/>
                </a:lnTo>
                <a:lnTo>
                  <a:pt x="340" y="690"/>
                </a:lnTo>
                <a:lnTo>
                  <a:pt x="339" y="690"/>
                </a:lnTo>
                <a:lnTo>
                  <a:pt x="339" y="690"/>
                </a:lnTo>
                <a:lnTo>
                  <a:pt x="338" y="690"/>
                </a:lnTo>
                <a:lnTo>
                  <a:pt x="337" y="689"/>
                </a:lnTo>
                <a:lnTo>
                  <a:pt x="333" y="688"/>
                </a:lnTo>
                <a:lnTo>
                  <a:pt x="328" y="685"/>
                </a:lnTo>
                <a:lnTo>
                  <a:pt x="324" y="683"/>
                </a:lnTo>
                <a:lnTo>
                  <a:pt x="313" y="678"/>
                </a:lnTo>
                <a:lnTo>
                  <a:pt x="311" y="677"/>
                </a:lnTo>
                <a:lnTo>
                  <a:pt x="309" y="676"/>
                </a:lnTo>
                <a:lnTo>
                  <a:pt x="308" y="676"/>
                </a:lnTo>
                <a:lnTo>
                  <a:pt x="307" y="675"/>
                </a:lnTo>
                <a:lnTo>
                  <a:pt x="302" y="675"/>
                </a:lnTo>
                <a:lnTo>
                  <a:pt x="299" y="674"/>
                </a:lnTo>
                <a:lnTo>
                  <a:pt x="297" y="674"/>
                </a:lnTo>
                <a:lnTo>
                  <a:pt x="291" y="671"/>
                </a:lnTo>
                <a:lnTo>
                  <a:pt x="284" y="669"/>
                </a:lnTo>
                <a:lnTo>
                  <a:pt x="280" y="668"/>
                </a:lnTo>
                <a:lnTo>
                  <a:pt x="279" y="668"/>
                </a:lnTo>
                <a:lnTo>
                  <a:pt x="277" y="667"/>
                </a:lnTo>
                <a:lnTo>
                  <a:pt x="274" y="667"/>
                </a:lnTo>
                <a:lnTo>
                  <a:pt x="269" y="667"/>
                </a:lnTo>
                <a:lnTo>
                  <a:pt x="268" y="667"/>
                </a:lnTo>
                <a:lnTo>
                  <a:pt x="266" y="667"/>
                </a:lnTo>
                <a:lnTo>
                  <a:pt x="260" y="666"/>
                </a:lnTo>
                <a:lnTo>
                  <a:pt x="258" y="665"/>
                </a:lnTo>
                <a:lnTo>
                  <a:pt x="254" y="665"/>
                </a:lnTo>
                <a:lnTo>
                  <a:pt x="253" y="665"/>
                </a:lnTo>
                <a:lnTo>
                  <a:pt x="251" y="665"/>
                </a:lnTo>
                <a:lnTo>
                  <a:pt x="246" y="666"/>
                </a:lnTo>
                <a:lnTo>
                  <a:pt x="244" y="666"/>
                </a:lnTo>
                <a:lnTo>
                  <a:pt x="242" y="666"/>
                </a:lnTo>
                <a:lnTo>
                  <a:pt x="241" y="666"/>
                </a:lnTo>
                <a:lnTo>
                  <a:pt x="240" y="666"/>
                </a:lnTo>
                <a:lnTo>
                  <a:pt x="239" y="666"/>
                </a:lnTo>
                <a:lnTo>
                  <a:pt x="238" y="665"/>
                </a:lnTo>
                <a:lnTo>
                  <a:pt x="235" y="664"/>
                </a:lnTo>
                <a:lnTo>
                  <a:pt x="234" y="663"/>
                </a:lnTo>
                <a:lnTo>
                  <a:pt x="231" y="663"/>
                </a:lnTo>
                <a:lnTo>
                  <a:pt x="227" y="662"/>
                </a:lnTo>
                <a:lnTo>
                  <a:pt x="226" y="661"/>
                </a:lnTo>
                <a:lnTo>
                  <a:pt x="225" y="661"/>
                </a:lnTo>
                <a:lnTo>
                  <a:pt x="224" y="661"/>
                </a:lnTo>
                <a:lnTo>
                  <a:pt x="222" y="659"/>
                </a:lnTo>
                <a:lnTo>
                  <a:pt x="219" y="656"/>
                </a:lnTo>
                <a:lnTo>
                  <a:pt x="218" y="655"/>
                </a:lnTo>
                <a:lnTo>
                  <a:pt x="217" y="655"/>
                </a:lnTo>
                <a:lnTo>
                  <a:pt x="216" y="653"/>
                </a:lnTo>
                <a:lnTo>
                  <a:pt x="215" y="652"/>
                </a:lnTo>
                <a:lnTo>
                  <a:pt x="215" y="651"/>
                </a:lnTo>
                <a:lnTo>
                  <a:pt x="214" y="650"/>
                </a:lnTo>
                <a:lnTo>
                  <a:pt x="213" y="647"/>
                </a:lnTo>
                <a:lnTo>
                  <a:pt x="212" y="646"/>
                </a:lnTo>
                <a:lnTo>
                  <a:pt x="212" y="645"/>
                </a:lnTo>
                <a:lnTo>
                  <a:pt x="211" y="645"/>
                </a:lnTo>
                <a:lnTo>
                  <a:pt x="211" y="644"/>
                </a:lnTo>
                <a:lnTo>
                  <a:pt x="209" y="642"/>
                </a:lnTo>
                <a:lnTo>
                  <a:pt x="208" y="641"/>
                </a:lnTo>
                <a:lnTo>
                  <a:pt x="207" y="640"/>
                </a:lnTo>
                <a:lnTo>
                  <a:pt x="206" y="639"/>
                </a:lnTo>
                <a:lnTo>
                  <a:pt x="205" y="638"/>
                </a:lnTo>
                <a:lnTo>
                  <a:pt x="205" y="637"/>
                </a:lnTo>
                <a:lnTo>
                  <a:pt x="204" y="636"/>
                </a:lnTo>
                <a:lnTo>
                  <a:pt x="204" y="635"/>
                </a:lnTo>
                <a:lnTo>
                  <a:pt x="204" y="634"/>
                </a:lnTo>
                <a:lnTo>
                  <a:pt x="204" y="634"/>
                </a:lnTo>
                <a:lnTo>
                  <a:pt x="205" y="633"/>
                </a:lnTo>
                <a:lnTo>
                  <a:pt x="205" y="632"/>
                </a:lnTo>
                <a:lnTo>
                  <a:pt x="205" y="631"/>
                </a:lnTo>
                <a:lnTo>
                  <a:pt x="206" y="630"/>
                </a:lnTo>
                <a:lnTo>
                  <a:pt x="207" y="630"/>
                </a:lnTo>
                <a:lnTo>
                  <a:pt x="207" y="629"/>
                </a:lnTo>
                <a:lnTo>
                  <a:pt x="209" y="628"/>
                </a:lnTo>
                <a:lnTo>
                  <a:pt x="210" y="627"/>
                </a:lnTo>
                <a:lnTo>
                  <a:pt x="211" y="626"/>
                </a:lnTo>
                <a:lnTo>
                  <a:pt x="215" y="625"/>
                </a:lnTo>
                <a:lnTo>
                  <a:pt x="216" y="624"/>
                </a:lnTo>
                <a:lnTo>
                  <a:pt x="216" y="624"/>
                </a:lnTo>
                <a:lnTo>
                  <a:pt x="217" y="623"/>
                </a:lnTo>
                <a:lnTo>
                  <a:pt x="217" y="622"/>
                </a:lnTo>
                <a:lnTo>
                  <a:pt x="218" y="622"/>
                </a:lnTo>
                <a:lnTo>
                  <a:pt x="218" y="621"/>
                </a:lnTo>
                <a:lnTo>
                  <a:pt x="219" y="620"/>
                </a:lnTo>
                <a:lnTo>
                  <a:pt x="219" y="618"/>
                </a:lnTo>
                <a:lnTo>
                  <a:pt x="219" y="617"/>
                </a:lnTo>
                <a:lnTo>
                  <a:pt x="219" y="616"/>
                </a:lnTo>
                <a:lnTo>
                  <a:pt x="218" y="615"/>
                </a:lnTo>
                <a:lnTo>
                  <a:pt x="218" y="614"/>
                </a:lnTo>
                <a:lnTo>
                  <a:pt x="217" y="614"/>
                </a:lnTo>
                <a:lnTo>
                  <a:pt x="217" y="613"/>
                </a:lnTo>
                <a:lnTo>
                  <a:pt x="216" y="612"/>
                </a:lnTo>
                <a:lnTo>
                  <a:pt x="212" y="609"/>
                </a:lnTo>
                <a:lnTo>
                  <a:pt x="210" y="608"/>
                </a:lnTo>
                <a:lnTo>
                  <a:pt x="209" y="607"/>
                </a:lnTo>
                <a:lnTo>
                  <a:pt x="208" y="605"/>
                </a:lnTo>
                <a:lnTo>
                  <a:pt x="205" y="601"/>
                </a:lnTo>
                <a:lnTo>
                  <a:pt x="203" y="599"/>
                </a:lnTo>
                <a:lnTo>
                  <a:pt x="201" y="597"/>
                </a:lnTo>
                <a:lnTo>
                  <a:pt x="200" y="595"/>
                </a:lnTo>
                <a:lnTo>
                  <a:pt x="198" y="594"/>
                </a:lnTo>
                <a:lnTo>
                  <a:pt x="197" y="593"/>
                </a:lnTo>
                <a:lnTo>
                  <a:pt x="196" y="592"/>
                </a:lnTo>
                <a:lnTo>
                  <a:pt x="195" y="591"/>
                </a:lnTo>
                <a:lnTo>
                  <a:pt x="194" y="591"/>
                </a:lnTo>
                <a:lnTo>
                  <a:pt x="193" y="590"/>
                </a:lnTo>
                <a:lnTo>
                  <a:pt x="190" y="589"/>
                </a:lnTo>
                <a:lnTo>
                  <a:pt x="186" y="588"/>
                </a:lnTo>
                <a:lnTo>
                  <a:pt x="184" y="587"/>
                </a:lnTo>
                <a:lnTo>
                  <a:pt x="182" y="586"/>
                </a:lnTo>
                <a:lnTo>
                  <a:pt x="180" y="585"/>
                </a:lnTo>
                <a:lnTo>
                  <a:pt x="178" y="584"/>
                </a:lnTo>
                <a:lnTo>
                  <a:pt x="177" y="584"/>
                </a:lnTo>
                <a:lnTo>
                  <a:pt x="172" y="580"/>
                </a:lnTo>
                <a:lnTo>
                  <a:pt x="171" y="579"/>
                </a:lnTo>
                <a:lnTo>
                  <a:pt x="170" y="578"/>
                </a:lnTo>
                <a:lnTo>
                  <a:pt x="168" y="577"/>
                </a:lnTo>
                <a:lnTo>
                  <a:pt x="167" y="575"/>
                </a:lnTo>
                <a:lnTo>
                  <a:pt x="165" y="573"/>
                </a:lnTo>
                <a:lnTo>
                  <a:pt x="159" y="566"/>
                </a:lnTo>
                <a:lnTo>
                  <a:pt x="156" y="564"/>
                </a:lnTo>
                <a:lnTo>
                  <a:pt x="154" y="562"/>
                </a:lnTo>
                <a:lnTo>
                  <a:pt x="152" y="560"/>
                </a:lnTo>
                <a:lnTo>
                  <a:pt x="150" y="559"/>
                </a:lnTo>
                <a:lnTo>
                  <a:pt x="148" y="557"/>
                </a:lnTo>
                <a:lnTo>
                  <a:pt x="146" y="555"/>
                </a:lnTo>
                <a:lnTo>
                  <a:pt x="144" y="554"/>
                </a:lnTo>
                <a:lnTo>
                  <a:pt x="142" y="553"/>
                </a:lnTo>
                <a:lnTo>
                  <a:pt x="140" y="552"/>
                </a:lnTo>
                <a:lnTo>
                  <a:pt x="138" y="551"/>
                </a:lnTo>
                <a:lnTo>
                  <a:pt x="136" y="550"/>
                </a:lnTo>
                <a:lnTo>
                  <a:pt x="134" y="549"/>
                </a:lnTo>
                <a:lnTo>
                  <a:pt x="125" y="547"/>
                </a:lnTo>
                <a:lnTo>
                  <a:pt x="123" y="546"/>
                </a:lnTo>
                <a:lnTo>
                  <a:pt x="121" y="545"/>
                </a:lnTo>
                <a:lnTo>
                  <a:pt x="120" y="545"/>
                </a:lnTo>
                <a:lnTo>
                  <a:pt x="118" y="544"/>
                </a:lnTo>
                <a:lnTo>
                  <a:pt x="117" y="543"/>
                </a:lnTo>
                <a:lnTo>
                  <a:pt x="117" y="543"/>
                </a:lnTo>
                <a:lnTo>
                  <a:pt x="116" y="542"/>
                </a:lnTo>
                <a:lnTo>
                  <a:pt x="115" y="541"/>
                </a:lnTo>
                <a:lnTo>
                  <a:pt x="115" y="539"/>
                </a:lnTo>
                <a:lnTo>
                  <a:pt x="114" y="537"/>
                </a:lnTo>
                <a:lnTo>
                  <a:pt x="114" y="536"/>
                </a:lnTo>
                <a:lnTo>
                  <a:pt x="113" y="532"/>
                </a:lnTo>
                <a:lnTo>
                  <a:pt x="113" y="530"/>
                </a:lnTo>
                <a:lnTo>
                  <a:pt x="113" y="529"/>
                </a:lnTo>
                <a:lnTo>
                  <a:pt x="112" y="527"/>
                </a:lnTo>
                <a:lnTo>
                  <a:pt x="111" y="524"/>
                </a:lnTo>
                <a:lnTo>
                  <a:pt x="108" y="518"/>
                </a:lnTo>
                <a:lnTo>
                  <a:pt x="107" y="516"/>
                </a:lnTo>
                <a:lnTo>
                  <a:pt x="107" y="514"/>
                </a:lnTo>
                <a:lnTo>
                  <a:pt x="105" y="512"/>
                </a:lnTo>
                <a:lnTo>
                  <a:pt x="105" y="511"/>
                </a:lnTo>
                <a:lnTo>
                  <a:pt x="104" y="511"/>
                </a:lnTo>
                <a:lnTo>
                  <a:pt x="103" y="510"/>
                </a:lnTo>
                <a:lnTo>
                  <a:pt x="103" y="509"/>
                </a:lnTo>
                <a:lnTo>
                  <a:pt x="99" y="507"/>
                </a:lnTo>
                <a:lnTo>
                  <a:pt x="98" y="506"/>
                </a:lnTo>
                <a:lnTo>
                  <a:pt x="97" y="505"/>
                </a:lnTo>
                <a:lnTo>
                  <a:pt x="97" y="504"/>
                </a:lnTo>
                <a:lnTo>
                  <a:pt x="96" y="504"/>
                </a:lnTo>
                <a:lnTo>
                  <a:pt x="95" y="503"/>
                </a:lnTo>
                <a:lnTo>
                  <a:pt x="95" y="501"/>
                </a:lnTo>
                <a:lnTo>
                  <a:pt x="94" y="500"/>
                </a:lnTo>
                <a:lnTo>
                  <a:pt x="93" y="498"/>
                </a:lnTo>
                <a:lnTo>
                  <a:pt x="92" y="496"/>
                </a:lnTo>
                <a:lnTo>
                  <a:pt x="90" y="490"/>
                </a:lnTo>
                <a:lnTo>
                  <a:pt x="88" y="485"/>
                </a:lnTo>
                <a:lnTo>
                  <a:pt x="87" y="482"/>
                </a:lnTo>
                <a:lnTo>
                  <a:pt x="86" y="480"/>
                </a:lnTo>
                <a:lnTo>
                  <a:pt x="85" y="479"/>
                </a:lnTo>
                <a:lnTo>
                  <a:pt x="84" y="477"/>
                </a:lnTo>
                <a:lnTo>
                  <a:pt x="83" y="476"/>
                </a:lnTo>
                <a:lnTo>
                  <a:pt x="82" y="475"/>
                </a:lnTo>
                <a:lnTo>
                  <a:pt x="82" y="475"/>
                </a:lnTo>
                <a:lnTo>
                  <a:pt x="81" y="475"/>
                </a:lnTo>
                <a:lnTo>
                  <a:pt x="80" y="474"/>
                </a:lnTo>
                <a:lnTo>
                  <a:pt x="79" y="474"/>
                </a:lnTo>
                <a:lnTo>
                  <a:pt x="75" y="475"/>
                </a:lnTo>
                <a:lnTo>
                  <a:pt x="72" y="475"/>
                </a:lnTo>
                <a:lnTo>
                  <a:pt x="70" y="475"/>
                </a:lnTo>
                <a:lnTo>
                  <a:pt x="66" y="475"/>
                </a:lnTo>
                <a:lnTo>
                  <a:pt x="65" y="475"/>
                </a:lnTo>
                <a:lnTo>
                  <a:pt x="63" y="475"/>
                </a:lnTo>
                <a:lnTo>
                  <a:pt x="61" y="474"/>
                </a:lnTo>
                <a:lnTo>
                  <a:pt x="60" y="474"/>
                </a:lnTo>
                <a:lnTo>
                  <a:pt x="58" y="473"/>
                </a:lnTo>
                <a:lnTo>
                  <a:pt x="58" y="473"/>
                </a:lnTo>
                <a:lnTo>
                  <a:pt x="57" y="472"/>
                </a:lnTo>
                <a:lnTo>
                  <a:pt x="56" y="471"/>
                </a:lnTo>
                <a:lnTo>
                  <a:pt x="55" y="470"/>
                </a:lnTo>
                <a:lnTo>
                  <a:pt x="51" y="466"/>
                </a:lnTo>
                <a:lnTo>
                  <a:pt x="50" y="465"/>
                </a:lnTo>
                <a:lnTo>
                  <a:pt x="49" y="463"/>
                </a:lnTo>
                <a:lnTo>
                  <a:pt x="47" y="461"/>
                </a:lnTo>
                <a:lnTo>
                  <a:pt x="46" y="458"/>
                </a:lnTo>
                <a:lnTo>
                  <a:pt x="43" y="453"/>
                </a:lnTo>
                <a:lnTo>
                  <a:pt x="42" y="450"/>
                </a:lnTo>
                <a:lnTo>
                  <a:pt x="40" y="444"/>
                </a:lnTo>
                <a:lnTo>
                  <a:pt x="37" y="439"/>
                </a:lnTo>
                <a:lnTo>
                  <a:pt x="36" y="435"/>
                </a:lnTo>
                <a:lnTo>
                  <a:pt x="35" y="434"/>
                </a:lnTo>
                <a:lnTo>
                  <a:pt x="35" y="433"/>
                </a:lnTo>
                <a:lnTo>
                  <a:pt x="34" y="433"/>
                </a:lnTo>
                <a:lnTo>
                  <a:pt x="34" y="433"/>
                </a:lnTo>
                <a:lnTo>
                  <a:pt x="34" y="432"/>
                </a:lnTo>
                <a:lnTo>
                  <a:pt x="33" y="432"/>
                </a:lnTo>
                <a:lnTo>
                  <a:pt x="32" y="432"/>
                </a:lnTo>
                <a:lnTo>
                  <a:pt x="29" y="432"/>
                </a:lnTo>
                <a:lnTo>
                  <a:pt x="28" y="432"/>
                </a:lnTo>
                <a:lnTo>
                  <a:pt x="27" y="432"/>
                </a:lnTo>
                <a:lnTo>
                  <a:pt x="26" y="431"/>
                </a:lnTo>
                <a:lnTo>
                  <a:pt x="25" y="430"/>
                </a:lnTo>
                <a:lnTo>
                  <a:pt x="24" y="429"/>
                </a:lnTo>
                <a:lnTo>
                  <a:pt x="23" y="427"/>
                </a:lnTo>
                <a:lnTo>
                  <a:pt x="21" y="424"/>
                </a:lnTo>
                <a:lnTo>
                  <a:pt x="20" y="423"/>
                </a:lnTo>
                <a:lnTo>
                  <a:pt x="19" y="422"/>
                </a:lnTo>
                <a:lnTo>
                  <a:pt x="18" y="421"/>
                </a:lnTo>
                <a:lnTo>
                  <a:pt x="17" y="420"/>
                </a:lnTo>
                <a:lnTo>
                  <a:pt x="16" y="419"/>
                </a:lnTo>
                <a:lnTo>
                  <a:pt x="15" y="419"/>
                </a:lnTo>
                <a:lnTo>
                  <a:pt x="14" y="418"/>
                </a:lnTo>
                <a:lnTo>
                  <a:pt x="13" y="418"/>
                </a:lnTo>
                <a:lnTo>
                  <a:pt x="12" y="418"/>
                </a:lnTo>
                <a:lnTo>
                  <a:pt x="10" y="417"/>
                </a:lnTo>
                <a:lnTo>
                  <a:pt x="8" y="417"/>
                </a:lnTo>
                <a:lnTo>
                  <a:pt x="6" y="417"/>
                </a:lnTo>
                <a:lnTo>
                  <a:pt x="5" y="417"/>
                </a:lnTo>
                <a:lnTo>
                  <a:pt x="4" y="417"/>
                </a:lnTo>
                <a:lnTo>
                  <a:pt x="4" y="417"/>
                </a:lnTo>
                <a:lnTo>
                  <a:pt x="4" y="415"/>
                </a:lnTo>
                <a:lnTo>
                  <a:pt x="2" y="410"/>
                </a:lnTo>
                <a:lnTo>
                  <a:pt x="1" y="409"/>
                </a:lnTo>
                <a:lnTo>
                  <a:pt x="1" y="407"/>
                </a:lnTo>
                <a:lnTo>
                  <a:pt x="1" y="406"/>
                </a:lnTo>
                <a:lnTo>
                  <a:pt x="1" y="405"/>
                </a:lnTo>
                <a:lnTo>
                  <a:pt x="0" y="403"/>
                </a:lnTo>
                <a:lnTo>
                  <a:pt x="0" y="401"/>
                </a:lnTo>
                <a:lnTo>
                  <a:pt x="0" y="399"/>
                </a:lnTo>
                <a:lnTo>
                  <a:pt x="0" y="397"/>
                </a:lnTo>
                <a:lnTo>
                  <a:pt x="1" y="395"/>
                </a:lnTo>
                <a:lnTo>
                  <a:pt x="1" y="393"/>
                </a:lnTo>
                <a:lnTo>
                  <a:pt x="2" y="389"/>
                </a:lnTo>
                <a:lnTo>
                  <a:pt x="2" y="387"/>
                </a:lnTo>
                <a:lnTo>
                  <a:pt x="3" y="384"/>
                </a:lnTo>
                <a:lnTo>
                  <a:pt x="3" y="383"/>
                </a:lnTo>
                <a:lnTo>
                  <a:pt x="4" y="381"/>
                </a:lnTo>
                <a:lnTo>
                  <a:pt x="5" y="379"/>
                </a:lnTo>
                <a:lnTo>
                  <a:pt x="6" y="376"/>
                </a:lnTo>
                <a:lnTo>
                  <a:pt x="8" y="373"/>
                </a:lnTo>
                <a:lnTo>
                  <a:pt x="9" y="371"/>
                </a:lnTo>
                <a:lnTo>
                  <a:pt x="10" y="370"/>
                </a:lnTo>
                <a:lnTo>
                  <a:pt x="11" y="369"/>
                </a:lnTo>
                <a:lnTo>
                  <a:pt x="12" y="368"/>
                </a:lnTo>
                <a:lnTo>
                  <a:pt x="13" y="367"/>
                </a:lnTo>
                <a:lnTo>
                  <a:pt x="14" y="367"/>
                </a:lnTo>
                <a:lnTo>
                  <a:pt x="15" y="366"/>
                </a:lnTo>
                <a:lnTo>
                  <a:pt x="16" y="366"/>
                </a:lnTo>
                <a:lnTo>
                  <a:pt x="19" y="364"/>
                </a:lnTo>
                <a:lnTo>
                  <a:pt x="20" y="364"/>
                </a:lnTo>
                <a:lnTo>
                  <a:pt x="21" y="363"/>
                </a:lnTo>
                <a:lnTo>
                  <a:pt x="23" y="362"/>
                </a:lnTo>
                <a:lnTo>
                  <a:pt x="23" y="361"/>
                </a:lnTo>
                <a:lnTo>
                  <a:pt x="24" y="360"/>
                </a:lnTo>
                <a:lnTo>
                  <a:pt x="25" y="359"/>
                </a:lnTo>
                <a:lnTo>
                  <a:pt x="25" y="359"/>
                </a:lnTo>
                <a:lnTo>
                  <a:pt x="26" y="358"/>
                </a:lnTo>
                <a:lnTo>
                  <a:pt x="26" y="357"/>
                </a:lnTo>
                <a:lnTo>
                  <a:pt x="26" y="356"/>
                </a:lnTo>
                <a:lnTo>
                  <a:pt x="27" y="355"/>
                </a:lnTo>
                <a:lnTo>
                  <a:pt x="27" y="353"/>
                </a:lnTo>
                <a:lnTo>
                  <a:pt x="27" y="351"/>
                </a:lnTo>
                <a:lnTo>
                  <a:pt x="27" y="349"/>
                </a:lnTo>
                <a:lnTo>
                  <a:pt x="27" y="347"/>
                </a:lnTo>
                <a:lnTo>
                  <a:pt x="25" y="341"/>
                </a:lnTo>
                <a:lnTo>
                  <a:pt x="25" y="340"/>
                </a:lnTo>
                <a:lnTo>
                  <a:pt x="24" y="338"/>
                </a:lnTo>
                <a:lnTo>
                  <a:pt x="23" y="334"/>
                </a:lnTo>
                <a:lnTo>
                  <a:pt x="22" y="333"/>
                </a:lnTo>
                <a:lnTo>
                  <a:pt x="22" y="331"/>
                </a:lnTo>
                <a:lnTo>
                  <a:pt x="22" y="330"/>
                </a:lnTo>
                <a:lnTo>
                  <a:pt x="22" y="329"/>
                </a:lnTo>
                <a:lnTo>
                  <a:pt x="22" y="327"/>
                </a:lnTo>
                <a:lnTo>
                  <a:pt x="23" y="324"/>
                </a:lnTo>
                <a:lnTo>
                  <a:pt x="23" y="322"/>
                </a:lnTo>
                <a:lnTo>
                  <a:pt x="24" y="320"/>
                </a:lnTo>
                <a:lnTo>
                  <a:pt x="24" y="314"/>
                </a:lnTo>
                <a:lnTo>
                  <a:pt x="24" y="312"/>
                </a:lnTo>
                <a:lnTo>
                  <a:pt x="25" y="309"/>
                </a:lnTo>
                <a:lnTo>
                  <a:pt x="26" y="304"/>
                </a:lnTo>
                <a:lnTo>
                  <a:pt x="26" y="303"/>
                </a:lnTo>
                <a:lnTo>
                  <a:pt x="26" y="302"/>
                </a:lnTo>
                <a:lnTo>
                  <a:pt x="27" y="302"/>
                </a:lnTo>
                <a:lnTo>
                  <a:pt x="27" y="302"/>
                </a:lnTo>
                <a:lnTo>
                  <a:pt x="28" y="302"/>
                </a:lnTo>
                <a:lnTo>
                  <a:pt x="29" y="302"/>
                </a:lnTo>
                <a:lnTo>
                  <a:pt x="30" y="302"/>
                </a:lnTo>
                <a:lnTo>
                  <a:pt x="35" y="303"/>
                </a:lnTo>
                <a:lnTo>
                  <a:pt x="37" y="303"/>
                </a:lnTo>
                <a:lnTo>
                  <a:pt x="38" y="303"/>
                </a:lnTo>
                <a:lnTo>
                  <a:pt x="39" y="303"/>
                </a:lnTo>
                <a:lnTo>
                  <a:pt x="40" y="303"/>
                </a:lnTo>
                <a:lnTo>
                  <a:pt x="41" y="303"/>
                </a:lnTo>
                <a:lnTo>
                  <a:pt x="42" y="302"/>
                </a:lnTo>
                <a:lnTo>
                  <a:pt x="44" y="302"/>
                </a:lnTo>
                <a:lnTo>
                  <a:pt x="45" y="301"/>
                </a:lnTo>
                <a:lnTo>
                  <a:pt x="46" y="301"/>
                </a:lnTo>
                <a:lnTo>
                  <a:pt x="48" y="300"/>
                </a:lnTo>
                <a:lnTo>
                  <a:pt x="50" y="298"/>
                </a:lnTo>
                <a:lnTo>
                  <a:pt x="54" y="295"/>
                </a:lnTo>
                <a:lnTo>
                  <a:pt x="55" y="294"/>
                </a:lnTo>
                <a:lnTo>
                  <a:pt x="57" y="293"/>
                </a:lnTo>
                <a:lnTo>
                  <a:pt x="59" y="292"/>
                </a:lnTo>
                <a:lnTo>
                  <a:pt x="63" y="290"/>
                </a:lnTo>
                <a:lnTo>
                  <a:pt x="64" y="290"/>
                </a:lnTo>
                <a:lnTo>
                  <a:pt x="65" y="290"/>
                </a:lnTo>
                <a:lnTo>
                  <a:pt x="65" y="289"/>
                </a:lnTo>
                <a:lnTo>
                  <a:pt x="66" y="288"/>
                </a:lnTo>
                <a:lnTo>
                  <a:pt x="66" y="288"/>
                </a:lnTo>
                <a:lnTo>
                  <a:pt x="67" y="284"/>
                </a:lnTo>
                <a:lnTo>
                  <a:pt x="69" y="279"/>
                </a:lnTo>
                <a:lnTo>
                  <a:pt x="69" y="277"/>
                </a:lnTo>
                <a:lnTo>
                  <a:pt x="70" y="276"/>
                </a:lnTo>
                <a:lnTo>
                  <a:pt x="71" y="275"/>
                </a:lnTo>
                <a:lnTo>
                  <a:pt x="72" y="273"/>
                </a:lnTo>
                <a:lnTo>
                  <a:pt x="73" y="272"/>
                </a:lnTo>
                <a:lnTo>
                  <a:pt x="75" y="270"/>
                </a:lnTo>
                <a:lnTo>
                  <a:pt x="75" y="269"/>
                </a:lnTo>
                <a:lnTo>
                  <a:pt x="76" y="269"/>
                </a:lnTo>
                <a:lnTo>
                  <a:pt x="76" y="268"/>
                </a:lnTo>
                <a:lnTo>
                  <a:pt x="76" y="267"/>
                </a:lnTo>
                <a:lnTo>
                  <a:pt x="76" y="266"/>
                </a:lnTo>
                <a:lnTo>
                  <a:pt x="76" y="265"/>
                </a:lnTo>
                <a:lnTo>
                  <a:pt x="76" y="264"/>
                </a:lnTo>
                <a:lnTo>
                  <a:pt x="76" y="262"/>
                </a:lnTo>
                <a:lnTo>
                  <a:pt x="75" y="261"/>
                </a:lnTo>
                <a:lnTo>
                  <a:pt x="75" y="260"/>
                </a:lnTo>
                <a:lnTo>
                  <a:pt x="74" y="259"/>
                </a:lnTo>
                <a:lnTo>
                  <a:pt x="72" y="256"/>
                </a:lnTo>
                <a:lnTo>
                  <a:pt x="71" y="255"/>
                </a:lnTo>
                <a:lnTo>
                  <a:pt x="70" y="253"/>
                </a:lnTo>
                <a:lnTo>
                  <a:pt x="69" y="251"/>
                </a:lnTo>
                <a:lnTo>
                  <a:pt x="69" y="250"/>
                </a:lnTo>
                <a:lnTo>
                  <a:pt x="69" y="249"/>
                </a:lnTo>
                <a:lnTo>
                  <a:pt x="69" y="248"/>
                </a:lnTo>
                <a:lnTo>
                  <a:pt x="69" y="247"/>
                </a:lnTo>
                <a:lnTo>
                  <a:pt x="69" y="246"/>
                </a:lnTo>
                <a:lnTo>
                  <a:pt x="70" y="245"/>
                </a:lnTo>
                <a:lnTo>
                  <a:pt x="70" y="244"/>
                </a:lnTo>
                <a:lnTo>
                  <a:pt x="71" y="243"/>
                </a:lnTo>
                <a:lnTo>
                  <a:pt x="72" y="242"/>
                </a:lnTo>
                <a:lnTo>
                  <a:pt x="74" y="241"/>
                </a:lnTo>
                <a:lnTo>
                  <a:pt x="75" y="238"/>
                </a:lnTo>
                <a:lnTo>
                  <a:pt x="76" y="238"/>
                </a:lnTo>
                <a:lnTo>
                  <a:pt x="77" y="237"/>
                </a:lnTo>
                <a:lnTo>
                  <a:pt x="79" y="236"/>
                </a:lnTo>
                <a:lnTo>
                  <a:pt x="79" y="236"/>
                </a:lnTo>
                <a:lnTo>
                  <a:pt x="80" y="236"/>
                </a:lnTo>
                <a:lnTo>
                  <a:pt x="80" y="235"/>
                </a:lnTo>
                <a:lnTo>
                  <a:pt x="81" y="235"/>
                </a:lnTo>
                <a:lnTo>
                  <a:pt x="81" y="234"/>
                </a:lnTo>
                <a:lnTo>
                  <a:pt x="82" y="232"/>
                </a:lnTo>
                <a:lnTo>
                  <a:pt x="82" y="231"/>
                </a:lnTo>
                <a:lnTo>
                  <a:pt x="82" y="231"/>
                </a:lnTo>
                <a:lnTo>
                  <a:pt x="82" y="230"/>
                </a:lnTo>
                <a:lnTo>
                  <a:pt x="82" y="230"/>
                </a:lnTo>
                <a:lnTo>
                  <a:pt x="81" y="229"/>
                </a:lnTo>
                <a:lnTo>
                  <a:pt x="81" y="229"/>
                </a:lnTo>
                <a:lnTo>
                  <a:pt x="79" y="227"/>
                </a:lnTo>
                <a:lnTo>
                  <a:pt x="78" y="226"/>
                </a:lnTo>
                <a:lnTo>
                  <a:pt x="77" y="225"/>
                </a:lnTo>
                <a:lnTo>
                  <a:pt x="76" y="225"/>
                </a:lnTo>
                <a:lnTo>
                  <a:pt x="76" y="224"/>
                </a:lnTo>
                <a:lnTo>
                  <a:pt x="76" y="223"/>
                </a:lnTo>
                <a:lnTo>
                  <a:pt x="75" y="222"/>
                </a:lnTo>
                <a:lnTo>
                  <a:pt x="75" y="221"/>
                </a:lnTo>
                <a:lnTo>
                  <a:pt x="75" y="221"/>
                </a:lnTo>
                <a:lnTo>
                  <a:pt x="75" y="220"/>
                </a:lnTo>
                <a:lnTo>
                  <a:pt x="75" y="219"/>
                </a:lnTo>
                <a:lnTo>
                  <a:pt x="75" y="218"/>
                </a:lnTo>
                <a:lnTo>
                  <a:pt x="75" y="218"/>
                </a:lnTo>
                <a:lnTo>
                  <a:pt x="75" y="217"/>
                </a:lnTo>
                <a:lnTo>
                  <a:pt x="75" y="217"/>
                </a:lnTo>
                <a:lnTo>
                  <a:pt x="76" y="216"/>
                </a:lnTo>
                <a:lnTo>
                  <a:pt x="76" y="216"/>
                </a:lnTo>
                <a:lnTo>
                  <a:pt x="77" y="216"/>
                </a:lnTo>
                <a:lnTo>
                  <a:pt x="80" y="214"/>
                </a:lnTo>
                <a:lnTo>
                  <a:pt x="81" y="213"/>
                </a:lnTo>
                <a:lnTo>
                  <a:pt x="81" y="213"/>
                </a:lnTo>
                <a:lnTo>
                  <a:pt x="82" y="212"/>
                </a:lnTo>
                <a:lnTo>
                  <a:pt x="82" y="212"/>
                </a:lnTo>
                <a:lnTo>
                  <a:pt x="83" y="211"/>
                </a:lnTo>
                <a:lnTo>
                  <a:pt x="83" y="210"/>
                </a:lnTo>
                <a:lnTo>
                  <a:pt x="83" y="209"/>
                </a:lnTo>
                <a:lnTo>
                  <a:pt x="84" y="209"/>
                </a:lnTo>
                <a:lnTo>
                  <a:pt x="84" y="208"/>
                </a:lnTo>
                <a:lnTo>
                  <a:pt x="84" y="207"/>
                </a:lnTo>
                <a:lnTo>
                  <a:pt x="84" y="206"/>
                </a:lnTo>
                <a:lnTo>
                  <a:pt x="83" y="204"/>
                </a:lnTo>
                <a:lnTo>
                  <a:pt x="83" y="202"/>
                </a:lnTo>
                <a:lnTo>
                  <a:pt x="83" y="201"/>
                </a:lnTo>
                <a:lnTo>
                  <a:pt x="83" y="200"/>
                </a:lnTo>
                <a:lnTo>
                  <a:pt x="84" y="199"/>
                </a:lnTo>
                <a:lnTo>
                  <a:pt x="84" y="197"/>
                </a:lnTo>
                <a:lnTo>
                  <a:pt x="84" y="196"/>
                </a:lnTo>
                <a:lnTo>
                  <a:pt x="85" y="195"/>
                </a:lnTo>
                <a:lnTo>
                  <a:pt x="86" y="194"/>
                </a:lnTo>
                <a:lnTo>
                  <a:pt x="88" y="192"/>
                </a:lnTo>
                <a:lnTo>
                  <a:pt x="89" y="191"/>
                </a:lnTo>
                <a:lnTo>
                  <a:pt x="91" y="189"/>
                </a:lnTo>
                <a:lnTo>
                  <a:pt x="94" y="187"/>
                </a:lnTo>
                <a:lnTo>
                  <a:pt x="98" y="184"/>
                </a:lnTo>
                <a:lnTo>
                  <a:pt x="99" y="183"/>
                </a:lnTo>
                <a:lnTo>
                  <a:pt x="100" y="183"/>
                </a:lnTo>
                <a:lnTo>
                  <a:pt x="100" y="181"/>
                </a:lnTo>
                <a:lnTo>
                  <a:pt x="101" y="180"/>
                </a:lnTo>
                <a:lnTo>
                  <a:pt x="102" y="178"/>
                </a:lnTo>
                <a:lnTo>
                  <a:pt x="103" y="174"/>
                </a:lnTo>
                <a:lnTo>
                  <a:pt x="104" y="172"/>
                </a:lnTo>
                <a:lnTo>
                  <a:pt x="105" y="170"/>
                </a:lnTo>
                <a:lnTo>
                  <a:pt x="107" y="167"/>
                </a:lnTo>
                <a:lnTo>
                  <a:pt x="108" y="166"/>
                </a:lnTo>
                <a:lnTo>
                  <a:pt x="108" y="165"/>
                </a:lnTo>
                <a:lnTo>
                  <a:pt x="109" y="163"/>
                </a:lnTo>
                <a:lnTo>
                  <a:pt x="109" y="160"/>
                </a:lnTo>
                <a:lnTo>
                  <a:pt x="110" y="159"/>
                </a:lnTo>
                <a:lnTo>
                  <a:pt x="110" y="158"/>
                </a:lnTo>
                <a:lnTo>
                  <a:pt x="110" y="156"/>
                </a:lnTo>
                <a:lnTo>
                  <a:pt x="109" y="155"/>
                </a:lnTo>
                <a:lnTo>
                  <a:pt x="109" y="154"/>
                </a:lnTo>
                <a:lnTo>
                  <a:pt x="108" y="154"/>
                </a:lnTo>
                <a:lnTo>
                  <a:pt x="106" y="151"/>
                </a:lnTo>
                <a:lnTo>
                  <a:pt x="105" y="150"/>
                </a:lnTo>
                <a:lnTo>
                  <a:pt x="104" y="148"/>
                </a:lnTo>
                <a:lnTo>
                  <a:pt x="102" y="144"/>
                </a:lnTo>
                <a:lnTo>
                  <a:pt x="101" y="142"/>
                </a:lnTo>
                <a:lnTo>
                  <a:pt x="101" y="140"/>
                </a:lnTo>
                <a:lnTo>
                  <a:pt x="100" y="137"/>
                </a:lnTo>
                <a:lnTo>
                  <a:pt x="100" y="135"/>
                </a:lnTo>
                <a:lnTo>
                  <a:pt x="100" y="133"/>
                </a:lnTo>
                <a:lnTo>
                  <a:pt x="100" y="131"/>
                </a:lnTo>
                <a:lnTo>
                  <a:pt x="101" y="127"/>
                </a:lnTo>
                <a:lnTo>
                  <a:pt x="101" y="125"/>
                </a:lnTo>
                <a:lnTo>
                  <a:pt x="101" y="124"/>
                </a:lnTo>
                <a:lnTo>
                  <a:pt x="102" y="122"/>
                </a:lnTo>
                <a:lnTo>
                  <a:pt x="103" y="120"/>
                </a:lnTo>
                <a:lnTo>
                  <a:pt x="104" y="119"/>
                </a:lnTo>
                <a:lnTo>
                  <a:pt x="107" y="114"/>
                </a:lnTo>
                <a:lnTo>
                  <a:pt x="108" y="113"/>
                </a:lnTo>
                <a:lnTo>
                  <a:pt x="108" y="112"/>
                </a:lnTo>
                <a:lnTo>
                  <a:pt x="108" y="112"/>
                </a:lnTo>
                <a:lnTo>
                  <a:pt x="107" y="111"/>
                </a:lnTo>
                <a:lnTo>
                  <a:pt x="107" y="109"/>
                </a:lnTo>
                <a:lnTo>
                  <a:pt x="106" y="108"/>
                </a:lnTo>
                <a:lnTo>
                  <a:pt x="105" y="105"/>
                </a:lnTo>
                <a:lnTo>
                  <a:pt x="104" y="102"/>
                </a:lnTo>
                <a:lnTo>
                  <a:pt x="103" y="100"/>
                </a:lnTo>
                <a:lnTo>
                  <a:pt x="103" y="99"/>
                </a:lnTo>
                <a:lnTo>
                  <a:pt x="102" y="96"/>
                </a:lnTo>
                <a:lnTo>
                  <a:pt x="102" y="94"/>
                </a:lnTo>
                <a:lnTo>
                  <a:pt x="102" y="88"/>
                </a:lnTo>
                <a:lnTo>
                  <a:pt x="101" y="87"/>
                </a:lnTo>
                <a:lnTo>
                  <a:pt x="101" y="85"/>
                </a:lnTo>
                <a:lnTo>
                  <a:pt x="101" y="83"/>
                </a:lnTo>
                <a:lnTo>
                  <a:pt x="100" y="82"/>
                </a:lnTo>
                <a:lnTo>
                  <a:pt x="100" y="81"/>
                </a:lnTo>
                <a:lnTo>
                  <a:pt x="100" y="81"/>
                </a:lnTo>
                <a:lnTo>
                  <a:pt x="98" y="79"/>
                </a:lnTo>
                <a:lnTo>
                  <a:pt x="97" y="78"/>
                </a:lnTo>
                <a:lnTo>
                  <a:pt x="97" y="77"/>
                </a:lnTo>
                <a:lnTo>
                  <a:pt x="97" y="76"/>
                </a:lnTo>
                <a:lnTo>
                  <a:pt x="97" y="76"/>
                </a:lnTo>
                <a:lnTo>
                  <a:pt x="97" y="75"/>
                </a:lnTo>
                <a:lnTo>
                  <a:pt x="97" y="74"/>
                </a:lnTo>
                <a:lnTo>
                  <a:pt x="97" y="74"/>
                </a:lnTo>
                <a:lnTo>
                  <a:pt x="97" y="72"/>
                </a:lnTo>
                <a:lnTo>
                  <a:pt x="99" y="66"/>
                </a:lnTo>
                <a:lnTo>
                  <a:pt x="99" y="65"/>
                </a:lnTo>
                <a:lnTo>
                  <a:pt x="100" y="64"/>
                </a:lnTo>
                <a:lnTo>
                  <a:pt x="100" y="63"/>
                </a:lnTo>
                <a:lnTo>
                  <a:pt x="101" y="62"/>
                </a:lnTo>
                <a:lnTo>
                  <a:pt x="101" y="61"/>
                </a:lnTo>
                <a:lnTo>
                  <a:pt x="102" y="61"/>
                </a:lnTo>
                <a:lnTo>
                  <a:pt x="102" y="61"/>
                </a:lnTo>
                <a:lnTo>
                  <a:pt x="103" y="61"/>
                </a:lnTo>
                <a:lnTo>
                  <a:pt x="103" y="61"/>
                </a:lnTo>
                <a:lnTo>
                  <a:pt x="104" y="61"/>
                </a:lnTo>
                <a:lnTo>
                  <a:pt x="104" y="62"/>
                </a:lnTo>
                <a:lnTo>
                  <a:pt x="106" y="62"/>
                </a:lnTo>
                <a:lnTo>
                  <a:pt x="108" y="61"/>
                </a:lnTo>
                <a:lnTo>
                  <a:pt x="109" y="61"/>
                </a:lnTo>
                <a:lnTo>
                  <a:pt x="113" y="60"/>
                </a:lnTo>
                <a:lnTo>
                  <a:pt x="119" y="58"/>
                </a:lnTo>
                <a:lnTo>
                  <a:pt x="121" y="57"/>
                </a:lnTo>
                <a:lnTo>
                  <a:pt x="124" y="56"/>
                </a:lnTo>
                <a:lnTo>
                  <a:pt x="125" y="56"/>
                </a:lnTo>
                <a:lnTo>
                  <a:pt x="125" y="56"/>
                </a:lnTo>
                <a:lnTo>
                  <a:pt x="126" y="56"/>
                </a:lnTo>
                <a:lnTo>
                  <a:pt x="127" y="56"/>
                </a:lnTo>
                <a:lnTo>
                  <a:pt x="127" y="56"/>
                </a:lnTo>
                <a:lnTo>
                  <a:pt x="128" y="56"/>
                </a:lnTo>
                <a:lnTo>
                  <a:pt x="129" y="57"/>
                </a:lnTo>
                <a:lnTo>
                  <a:pt x="132" y="60"/>
                </a:lnTo>
                <a:lnTo>
                  <a:pt x="133" y="60"/>
                </a:lnTo>
                <a:lnTo>
                  <a:pt x="133" y="61"/>
                </a:lnTo>
                <a:lnTo>
                  <a:pt x="134" y="61"/>
                </a:lnTo>
                <a:lnTo>
                  <a:pt x="135" y="61"/>
                </a:lnTo>
                <a:lnTo>
                  <a:pt x="136" y="61"/>
                </a:lnTo>
                <a:lnTo>
                  <a:pt x="136" y="61"/>
                </a:lnTo>
                <a:lnTo>
                  <a:pt x="137" y="60"/>
                </a:lnTo>
                <a:lnTo>
                  <a:pt x="138" y="60"/>
                </a:lnTo>
                <a:lnTo>
                  <a:pt x="140" y="60"/>
                </a:lnTo>
                <a:lnTo>
                  <a:pt x="143" y="58"/>
                </a:lnTo>
                <a:lnTo>
                  <a:pt x="144" y="57"/>
                </a:lnTo>
                <a:lnTo>
                  <a:pt x="146" y="57"/>
                </a:lnTo>
                <a:lnTo>
                  <a:pt x="147" y="57"/>
                </a:lnTo>
                <a:lnTo>
                  <a:pt x="148" y="57"/>
                </a:lnTo>
                <a:lnTo>
                  <a:pt x="148" y="57"/>
                </a:lnTo>
                <a:lnTo>
                  <a:pt x="149" y="58"/>
                </a:lnTo>
                <a:lnTo>
                  <a:pt x="150" y="58"/>
                </a:lnTo>
                <a:lnTo>
                  <a:pt x="153" y="61"/>
                </a:lnTo>
                <a:lnTo>
                  <a:pt x="154" y="61"/>
                </a:lnTo>
                <a:lnTo>
                  <a:pt x="156" y="62"/>
                </a:lnTo>
                <a:lnTo>
                  <a:pt x="157" y="63"/>
                </a:lnTo>
                <a:lnTo>
                  <a:pt x="158" y="63"/>
                </a:lnTo>
                <a:lnTo>
                  <a:pt x="159" y="64"/>
                </a:lnTo>
                <a:lnTo>
                  <a:pt x="159" y="65"/>
                </a:lnTo>
                <a:lnTo>
                  <a:pt x="160" y="65"/>
                </a:lnTo>
                <a:lnTo>
                  <a:pt x="161" y="65"/>
                </a:lnTo>
                <a:lnTo>
                  <a:pt x="163" y="66"/>
                </a:lnTo>
                <a:lnTo>
                  <a:pt x="164" y="67"/>
                </a:lnTo>
                <a:lnTo>
                  <a:pt x="166" y="67"/>
                </a:lnTo>
                <a:lnTo>
                  <a:pt x="167" y="68"/>
                </a:lnTo>
                <a:lnTo>
                  <a:pt x="168" y="68"/>
                </a:lnTo>
                <a:lnTo>
                  <a:pt x="170" y="68"/>
                </a:lnTo>
                <a:lnTo>
                  <a:pt x="171" y="68"/>
                </a:lnTo>
                <a:lnTo>
                  <a:pt x="172" y="67"/>
                </a:lnTo>
                <a:lnTo>
                  <a:pt x="174" y="67"/>
                </a:lnTo>
                <a:lnTo>
                  <a:pt x="175" y="66"/>
                </a:lnTo>
                <a:lnTo>
                  <a:pt x="176" y="66"/>
                </a:lnTo>
                <a:lnTo>
                  <a:pt x="178" y="64"/>
                </a:lnTo>
                <a:lnTo>
                  <a:pt x="179" y="64"/>
                </a:lnTo>
                <a:lnTo>
                  <a:pt x="180" y="63"/>
                </a:lnTo>
                <a:lnTo>
                  <a:pt x="182" y="63"/>
                </a:lnTo>
                <a:lnTo>
                  <a:pt x="183" y="62"/>
                </a:lnTo>
                <a:lnTo>
                  <a:pt x="188" y="62"/>
                </a:lnTo>
                <a:lnTo>
                  <a:pt x="189" y="62"/>
                </a:lnTo>
                <a:lnTo>
                  <a:pt x="190" y="61"/>
                </a:lnTo>
                <a:lnTo>
                  <a:pt x="191" y="61"/>
                </a:lnTo>
                <a:lnTo>
                  <a:pt x="192" y="60"/>
                </a:lnTo>
                <a:lnTo>
                  <a:pt x="194" y="59"/>
                </a:lnTo>
                <a:lnTo>
                  <a:pt x="196" y="58"/>
                </a:lnTo>
                <a:lnTo>
                  <a:pt x="197" y="57"/>
                </a:lnTo>
                <a:lnTo>
                  <a:pt x="198" y="57"/>
                </a:lnTo>
                <a:lnTo>
                  <a:pt x="201" y="56"/>
                </a:lnTo>
                <a:lnTo>
                  <a:pt x="201" y="56"/>
                </a:lnTo>
                <a:lnTo>
                  <a:pt x="201" y="56"/>
                </a:lnTo>
                <a:lnTo>
                  <a:pt x="202" y="55"/>
                </a:lnTo>
                <a:lnTo>
                  <a:pt x="203" y="55"/>
                </a:lnTo>
                <a:lnTo>
                  <a:pt x="204" y="53"/>
                </a:lnTo>
                <a:lnTo>
                  <a:pt x="205" y="51"/>
                </a:lnTo>
                <a:lnTo>
                  <a:pt x="205" y="50"/>
                </a:lnTo>
                <a:lnTo>
                  <a:pt x="206" y="49"/>
                </a:lnTo>
                <a:lnTo>
                  <a:pt x="207" y="46"/>
                </a:lnTo>
                <a:lnTo>
                  <a:pt x="208" y="43"/>
                </a:lnTo>
                <a:lnTo>
                  <a:pt x="209" y="42"/>
                </a:lnTo>
                <a:lnTo>
                  <a:pt x="209" y="41"/>
                </a:lnTo>
                <a:lnTo>
                  <a:pt x="210" y="40"/>
                </a:lnTo>
                <a:lnTo>
                  <a:pt x="210" y="40"/>
                </a:lnTo>
                <a:lnTo>
                  <a:pt x="211" y="39"/>
                </a:lnTo>
                <a:lnTo>
                  <a:pt x="213" y="38"/>
                </a:lnTo>
                <a:lnTo>
                  <a:pt x="218" y="36"/>
                </a:lnTo>
                <a:lnTo>
                  <a:pt x="221" y="34"/>
                </a:lnTo>
                <a:lnTo>
                  <a:pt x="223" y="33"/>
                </a:lnTo>
                <a:lnTo>
                  <a:pt x="225" y="33"/>
                </a:lnTo>
                <a:lnTo>
                  <a:pt x="227" y="32"/>
                </a:lnTo>
                <a:lnTo>
                  <a:pt x="230" y="31"/>
                </a:lnTo>
                <a:lnTo>
                  <a:pt x="230" y="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07" name="Freeform 230">
            <a:extLst>
              <a:ext uri="{FF2B5EF4-FFF2-40B4-BE49-F238E27FC236}">
                <a16:creationId xmlns:a16="http://schemas.microsoft.com/office/drawing/2014/main" id="{DBCAF206-88CE-4668-BF6F-E19012D85756}"/>
              </a:ext>
            </a:extLst>
          </p:cNvPr>
          <p:cNvSpPr>
            <a:spLocks/>
          </p:cNvSpPr>
          <p:nvPr/>
        </p:nvSpPr>
        <p:spPr bwMode="auto">
          <a:xfrm>
            <a:off x="5966074" y="3559185"/>
            <a:ext cx="668494" cy="600218"/>
          </a:xfrm>
          <a:custGeom>
            <a:avLst/>
            <a:gdLst>
              <a:gd name="T0" fmla="*/ 6 w 656"/>
              <a:gd name="T1" fmla="*/ 51 h 589"/>
              <a:gd name="T2" fmla="*/ 37 w 656"/>
              <a:gd name="T3" fmla="*/ 51 h 589"/>
              <a:gd name="T4" fmla="*/ 70 w 656"/>
              <a:gd name="T5" fmla="*/ 35 h 589"/>
              <a:gd name="T6" fmla="*/ 96 w 656"/>
              <a:gd name="T7" fmla="*/ 36 h 589"/>
              <a:gd name="T8" fmla="*/ 114 w 656"/>
              <a:gd name="T9" fmla="*/ 52 h 589"/>
              <a:gd name="T10" fmla="*/ 136 w 656"/>
              <a:gd name="T11" fmla="*/ 48 h 589"/>
              <a:gd name="T12" fmla="*/ 147 w 656"/>
              <a:gd name="T13" fmla="*/ 39 h 589"/>
              <a:gd name="T14" fmla="*/ 171 w 656"/>
              <a:gd name="T15" fmla="*/ 50 h 589"/>
              <a:gd name="T16" fmla="*/ 195 w 656"/>
              <a:gd name="T17" fmla="*/ 50 h 589"/>
              <a:gd name="T18" fmla="*/ 222 w 656"/>
              <a:gd name="T19" fmla="*/ 51 h 589"/>
              <a:gd name="T20" fmla="*/ 238 w 656"/>
              <a:gd name="T21" fmla="*/ 62 h 589"/>
              <a:gd name="T22" fmla="*/ 255 w 656"/>
              <a:gd name="T23" fmla="*/ 59 h 589"/>
              <a:gd name="T24" fmla="*/ 285 w 656"/>
              <a:gd name="T25" fmla="*/ 40 h 589"/>
              <a:gd name="T26" fmla="*/ 285 w 656"/>
              <a:gd name="T27" fmla="*/ 13 h 589"/>
              <a:gd name="T28" fmla="*/ 302 w 656"/>
              <a:gd name="T29" fmla="*/ 0 h 589"/>
              <a:gd name="T30" fmla="*/ 334 w 656"/>
              <a:gd name="T31" fmla="*/ 21 h 589"/>
              <a:gd name="T32" fmla="*/ 348 w 656"/>
              <a:gd name="T33" fmla="*/ 25 h 589"/>
              <a:gd name="T34" fmla="*/ 367 w 656"/>
              <a:gd name="T35" fmla="*/ 43 h 589"/>
              <a:gd name="T36" fmla="*/ 368 w 656"/>
              <a:gd name="T37" fmla="*/ 58 h 589"/>
              <a:gd name="T38" fmla="*/ 366 w 656"/>
              <a:gd name="T39" fmla="*/ 74 h 589"/>
              <a:gd name="T40" fmla="*/ 365 w 656"/>
              <a:gd name="T41" fmla="*/ 107 h 589"/>
              <a:gd name="T42" fmla="*/ 355 w 656"/>
              <a:gd name="T43" fmla="*/ 145 h 589"/>
              <a:gd name="T44" fmla="*/ 367 w 656"/>
              <a:gd name="T45" fmla="*/ 168 h 589"/>
              <a:gd name="T46" fmla="*/ 362 w 656"/>
              <a:gd name="T47" fmla="*/ 186 h 589"/>
              <a:gd name="T48" fmla="*/ 393 w 656"/>
              <a:gd name="T49" fmla="*/ 218 h 589"/>
              <a:gd name="T50" fmla="*/ 420 w 656"/>
              <a:gd name="T51" fmla="*/ 217 h 589"/>
              <a:gd name="T52" fmla="*/ 442 w 656"/>
              <a:gd name="T53" fmla="*/ 231 h 589"/>
              <a:gd name="T54" fmla="*/ 441 w 656"/>
              <a:gd name="T55" fmla="*/ 241 h 589"/>
              <a:gd name="T56" fmla="*/ 463 w 656"/>
              <a:gd name="T57" fmla="*/ 255 h 589"/>
              <a:gd name="T58" fmla="*/ 493 w 656"/>
              <a:gd name="T59" fmla="*/ 253 h 589"/>
              <a:gd name="T60" fmla="*/ 526 w 656"/>
              <a:gd name="T61" fmla="*/ 260 h 589"/>
              <a:gd name="T62" fmla="*/ 548 w 656"/>
              <a:gd name="T63" fmla="*/ 271 h 589"/>
              <a:gd name="T64" fmla="*/ 555 w 656"/>
              <a:gd name="T65" fmla="*/ 302 h 589"/>
              <a:gd name="T66" fmla="*/ 588 w 656"/>
              <a:gd name="T67" fmla="*/ 318 h 589"/>
              <a:gd name="T68" fmla="*/ 623 w 656"/>
              <a:gd name="T69" fmla="*/ 317 h 589"/>
              <a:gd name="T70" fmla="*/ 641 w 656"/>
              <a:gd name="T71" fmla="*/ 319 h 589"/>
              <a:gd name="T72" fmla="*/ 650 w 656"/>
              <a:gd name="T73" fmla="*/ 334 h 589"/>
              <a:gd name="T74" fmla="*/ 646 w 656"/>
              <a:gd name="T75" fmla="*/ 353 h 589"/>
              <a:gd name="T76" fmla="*/ 631 w 656"/>
              <a:gd name="T77" fmla="*/ 372 h 589"/>
              <a:gd name="T78" fmla="*/ 613 w 656"/>
              <a:gd name="T79" fmla="*/ 401 h 589"/>
              <a:gd name="T80" fmla="*/ 625 w 656"/>
              <a:gd name="T81" fmla="*/ 409 h 589"/>
              <a:gd name="T82" fmla="*/ 649 w 656"/>
              <a:gd name="T83" fmla="*/ 429 h 589"/>
              <a:gd name="T84" fmla="*/ 645 w 656"/>
              <a:gd name="T85" fmla="*/ 442 h 589"/>
              <a:gd name="T86" fmla="*/ 638 w 656"/>
              <a:gd name="T87" fmla="*/ 452 h 589"/>
              <a:gd name="T88" fmla="*/ 612 w 656"/>
              <a:gd name="T89" fmla="*/ 442 h 589"/>
              <a:gd name="T90" fmla="*/ 579 w 656"/>
              <a:gd name="T91" fmla="*/ 429 h 589"/>
              <a:gd name="T92" fmla="*/ 534 w 656"/>
              <a:gd name="T93" fmla="*/ 413 h 589"/>
              <a:gd name="T94" fmla="*/ 518 w 656"/>
              <a:gd name="T95" fmla="*/ 419 h 589"/>
              <a:gd name="T96" fmla="*/ 488 w 656"/>
              <a:gd name="T97" fmla="*/ 433 h 589"/>
              <a:gd name="T98" fmla="*/ 469 w 656"/>
              <a:gd name="T99" fmla="*/ 433 h 589"/>
              <a:gd name="T100" fmla="*/ 460 w 656"/>
              <a:gd name="T101" fmla="*/ 405 h 589"/>
              <a:gd name="T102" fmla="*/ 429 w 656"/>
              <a:gd name="T103" fmla="*/ 398 h 589"/>
              <a:gd name="T104" fmla="*/ 400 w 656"/>
              <a:gd name="T105" fmla="*/ 394 h 589"/>
              <a:gd name="T106" fmla="*/ 390 w 656"/>
              <a:gd name="T107" fmla="*/ 420 h 589"/>
              <a:gd name="T108" fmla="*/ 393 w 656"/>
              <a:gd name="T109" fmla="*/ 472 h 589"/>
              <a:gd name="T110" fmla="*/ 383 w 656"/>
              <a:gd name="T111" fmla="*/ 522 h 589"/>
              <a:gd name="T112" fmla="*/ 387 w 656"/>
              <a:gd name="T113" fmla="*/ 550 h 589"/>
              <a:gd name="T114" fmla="*/ 352 w 656"/>
              <a:gd name="T115" fmla="*/ 550 h 589"/>
              <a:gd name="T116" fmla="*/ 321 w 656"/>
              <a:gd name="T117" fmla="*/ 547 h 589"/>
              <a:gd name="T118" fmla="*/ 307 w 656"/>
              <a:gd name="T119" fmla="*/ 58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6" h="589">
                <a:moveTo>
                  <a:pt x="0" y="31"/>
                </a:moveTo>
                <a:lnTo>
                  <a:pt x="0" y="31"/>
                </a:lnTo>
                <a:lnTo>
                  <a:pt x="1" y="32"/>
                </a:lnTo>
                <a:lnTo>
                  <a:pt x="1" y="33"/>
                </a:lnTo>
                <a:lnTo>
                  <a:pt x="1" y="33"/>
                </a:lnTo>
                <a:lnTo>
                  <a:pt x="1" y="35"/>
                </a:lnTo>
                <a:lnTo>
                  <a:pt x="1" y="41"/>
                </a:lnTo>
                <a:lnTo>
                  <a:pt x="1" y="43"/>
                </a:lnTo>
                <a:lnTo>
                  <a:pt x="2" y="44"/>
                </a:lnTo>
                <a:lnTo>
                  <a:pt x="2" y="46"/>
                </a:lnTo>
                <a:lnTo>
                  <a:pt x="2" y="47"/>
                </a:lnTo>
                <a:lnTo>
                  <a:pt x="2" y="48"/>
                </a:lnTo>
                <a:lnTo>
                  <a:pt x="3" y="49"/>
                </a:lnTo>
                <a:lnTo>
                  <a:pt x="4" y="49"/>
                </a:lnTo>
                <a:lnTo>
                  <a:pt x="4" y="50"/>
                </a:lnTo>
                <a:lnTo>
                  <a:pt x="5" y="51"/>
                </a:lnTo>
                <a:lnTo>
                  <a:pt x="6" y="51"/>
                </a:lnTo>
                <a:lnTo>
                  <a:pt x="7" y="52"/>
                </a:lnTo>
                <a:lnTo>
                  <a:pt x="8" y="52"/>
                </a:lnTo>
                <a:lnTo>
                  <a:pt x="10" y="52"/>
                </a:lnTo>
                <a:lnTo>
                  <a:pt x="11" y="52"/>
                </a:lnTo>
                <a:lnTo>
                  <a:pt x="13" y="52"/>
                </a:lnTo>
                <a:lnTo>
                  <a:pt x="14" y="52"/>
                </a:lnTo>
                <a:lnTo>
                  <a:pt x="16" y="51"/>
                </a:lnTo>
                <a:lnTo>
                  <a:pt x="17" y="51"/>
                </a:lnTo>
                <a:lnTo>
                  <a:pt x="18" y="51"/>
                </a:lnTo>
                <a:lnTo>
                  <a:pt x="21" y="52"/>
                </a:lnTo>
                <a:lnTo>
                  <a:pt x="23" y="52"/>
                </a:lnTo>
                <a:lnTo>
                  <a:pt x="24" y="52"/>
                </a:lnTo>
                <a:lnTo>
                  <a:pt x="27" y="51"/>
                </a:lnTo>
                <a:lnTo>
                  <a:pt x="29" y="51"/>
                </a:lnTo>
                <a:lnTo>
                  <a:pt x="31" y="51"/>
                </a:lnTo>
                <a:lnTo>
                  <a:pt x="35" y="51"/>
                </a:lnTo>
                <a:lnTo>
                  <a:pt x="37" y="51"/>
                </a:lnTo>
                <a:lnTo>
                  <a:pt x="48" y="50"/>
                </a:lnTo>
                <a:lnTo>
                  <a:pt x="53" y="50"/>
                </a:lnTo>
                <a:lnTo>
                  <a:pt x="55" y="49"/>
                </a:lnTo>
                <a:lnTo>
                  <a:pt x="57" y="49"/>
                </a:lnTo>
                <a:lnTo>
                  <a:pt x="59" y="49"/>
                </a:lnTo>
                <a:lnTo>
                  <a:pt x="60" y="49"/>
                </a:lnTo>
                <a:lnTo>
                  <a:pt x="60" y="49"/>
                </a:lnTo>
                <a:lnTo>
                  <a:pt x="61" y="49"/>
                </a:lnTo>
                <a:lnTo>
                  <a:pt x="62" y="48"/>
                </a:lnTo>
                <a:lnTo>
                  <a:pt x="63" y="48"/>
                </a:lnTo>
                <a:lnTo>
                  <a:pt x="63" y="47"/>
                </a:lnTo>
                <a:lnTo>
                  <a:pt x="64" y="45"/>
                </a:lnTo>
                <a:lnTo>
                  <a:pt x="66" y="43"/>
                </a:lnTo>
                <a:lnTo>
                  <a:pt x="67" y="41"/>
                </a:lnTo>
                <a:lnTo>
                  <a:pt x="68" y="39"/>
                </a:lnTo>
                <a:lnTo>
                  <a:pt x="69" y="36"/>
                </a:lnTo>
                <a:lnTo>
                  <a:pt x="70" y="35"/>
                </a:lnTo>
                <a:lnTo>
                  <a:pt x="71" y="34"/>
                </a:lnTo>
                <a:lnTo>
                  <a:pt x="72" y="33"/>
                </a:lnTo>
                <a:lnTo>
                  <a:pt x="73" y="33"/>
                </a:lnTo>
                <a:lnTo>
                  <a:pt x="74" y="32"/>
                </a:lnTo>
                <a:lnTo>
                  <a:pt x="79" y="31"/>
                </a:lnTo>
                <a:lnTo>
                  <a:pt x="81" y="31"/>
                </a:lnTo>
                <a:lnTo>
                  <a:pt x="82" y="30"/>
                </a:lnTo>
                <a:lnTo>
                  <a:pt x="84" y="30"/>
                </a:lnTo>
                <a:lnTo>
                  <a:pt x="85" y="30"/>
                </a:lnTo>
                <a:lnTo>
                  <a:pt x="86" y="30"/>
                </a:lnTo>
                <a:lnTo>
                  <a:pt x="87" y="31"/>
                </a:lnTo>
                <a:lnTo>
                  <a:pt x="89" y="31"/>
                </a:lnTo>
                <a:lnTo>
                  <a:pt x="91" y="32"/>
                </a:lnTo>
                <a:lnTo>
                  <a:pt x="93" y="33"/>
                </a:lnTo>
                <a:lnTo>
                  <a:pt x="94" y="34"/>
                </a:lnTo>
                <a:lnTo>
                  <a:pt x="95" y="35"/>
                </a:lnTo>
                <a:lnTo>
                  <a:pt x="96" y="36"/>
                </a:lnTo>
                <a:lnTo>
                  <a:pt x="98" y="38"/>
                </a:lnTo>
                <a:lnTo>
                  <a:pt x="98" y="39"/>
                </a:lnTo>
                <a:lnTo>
                  <a:pt x="99" y="40"/>
                </a:lnTo>
                <a:lnTo>
                  <a:pt x="100" y="40"/>
                </a:lnTo>
                <a:lnTo>
                  <a:pt x="101" y="41"/>
                </a:lnTo>
                <a:lnTo>
                  <a:pt x="101" y="41"/>
                </a:lnTo>
                <a:lnTo>
                  <a:pt x="104" y="42"/>
                </a:lnTo>
                <a:lnTo>
                  <a:pt x="106" y="43"/>
                </a:lnTo>
                <a:lnTo>
                  <a:pt x="108" y="44"/>
                </a:lnTo>
                <a:lnTo>
                  <a:pt x="109" y="45"/>
                </a:lnTo>
                <a:lnTo>
                  <a:pt x="109" y="45"/>
                </a:lnTo>
                <a:lnTo>
                  <a:pt x="110" y="46"/>
                </a:lnTo>
                <a:lnTo>
                  <a:pt x="111" y="47"/>
                </a:lnTo>
                <a:lnTo>
                  <a:pt x="112" y="48"/>
                </a:lnTo>
                <a:lnTo>
                  <a:pt x="112" y="49"/>
                </a:lnTo>
                <a:lnTo>
                  <a:pt x="113" y="49"/>
                </a:lnTo>
                <a:lnTo>
                  <a:pt x="114" y="52"/>
                </a:lnTo>
                <a:lnTo>
                  <a:pt x="114" y="53"/>
                </a:lnTo>
                <a:lnTo>
                  <a:pt x="115" y="53"/>
                </a:lnTo>
                <a:lnTo>
                  <a:pt x="115" y="53"/>
                </a:lnTo>
                <a:lnTo>
                  <a:pt x="115" y="53"/>
                </a:lnTo>
                <a:lnTo>
                  <a:pt x="116" y="54"/>
                </a:lnTo>
                <a:lnTo>
                  <a:pt x="119" y="54"/>
                </a:lnTo>
                <a:lnTo>
                  <a:pt x="121" y="54"/>
                </a:lnTo>
                <a:lnTo>
                  <a:pt x="123" y="55"/>
                </a:lnTo>
                <a:lnTo>
                  <a:pt x="124" y="55"/>
                </a:lnTo>
                <a:lnTo>
                  <a:pt x="125" y="55"/>
                </a:lnTo>
                <a:lnTo>
                  <a:pt x="128" y="54"/>
                </a:lnTo>
                <a:lnTo>
                  <a:pt x="128" y="54"/>
                </a:lnTo>
                <a:lnTo>
                  <a:pt x="129" y="53"/>
                </a:lnTo>
                <a:lnTo>
                  <a:pt x="130" y="53"/>
                </a:lnTo>
                <a:lnTo>
                  <a:pt x="134" y="50"/>
                </a:lnTo>
                <a:lnTo>
                  <a:pt x="135" y="49"/>
                </a:lnTo>
                <a:lnTo>
                  <a:pt x="136" y="48"/>
                </a:lnTo>
                <a:lnTo>
                  <a:pt x="138" y="48"/>
                </a:lnTo>
                <a:lnTo>
                  <a:pt x="139" y="47"/>
                </a:lnTo>
                <a:lnTo>
                  <a:pt x="140" y="47"/>
                </a:lnTo>
                <a:lnTo>
                  <a:pt x="142" y="47"/>
                </a:lnTo>
                <a:lnTo>
                  <a:pt x="144" y="47"/>
                </a:lnTo>
                <a:lnTo>
                  <a:pt x="145" y="47"/>
                </a:lnTo>
                <a:lnTo>
                  <a:pt x="145" y="47"/>
                </a:lnTo>
                <a:lnTo>
                  <a:pt x="146" y="47"/>
                </a:lnTo>
                <a:lnTo>
                  <a:pt x="146" y="47"/>
                </a:lnTo>
                <a:lnTo>
                  <a:pt x="146" y="46"/>
                </a:lnTo>
                <a:lnTo>
                  <a:pt x="146" y="46"/>
                </a:lnTo>
                <a:lnTo>
                  <a:pt x="146" y="44"/>
                </a:lnTo>
                <a:lnTo>
                  <a:pt x="146" y="41"/>
                </a:lnTo>
                <a:lnTo>
                  <a:pt x="146" y="40"/>
                </a:lnTo>
                <a:lnTo>
                  <a:pt x="146" y="40"/>
                </a:lnTo>
                <a:lnTo>
                  <a:pt x="146" y="40"/>
                </a:lnTo>
                <a:lnTo>
                  <a:pt x="147" y="39"/>
                </a:lnTo>
                <a:lnTo>
                  <a:pt x="147" y="39"/>
                </a:lnTo>
                <a:lnTo>
                  <a:pt x="148" y="39"/>
                </a:lnTo>
                <a:lnTo>
                  <a:pt x="148" y="38"/>
                </a:lnTo>
                <a:lnTo>
                  <a:pt x="149" y="39"/>
                </a:lnTo>
                <a:lnTo>
                  <a:pt x="150" y="39"/>
                </a:lnTo>
                <a:lnTo>
                  <a:pt x="154" y="41"/>
                </a:lnTo>
                <a:lnTo>
                  <a:pt x="155" y="42"/>
                </a:lnTo>
                <a:lnTo>
                  <a:pt x="156" y="43"/>
                </a:lnTo>
                <a:lnTo>
                  <a:pt x="159" y="44"/>
                </a:lnTo>
                <a:lnTo>
                  <a:pt x="160" y="44"/>
                </a:lnTo>
                <a:lnTo>
                  <a:pt x="161" y="45"/>
                </a:lnTo>
                <a:lnTo>
                  <a:pt x="166" y="48"/>
                </a:lnTo>
                <a:lnTo>
                  <a:pt x="167" y="49"/>
                </a:lnTo>
                <a:lnTo>
                  <a:pt x="169" y="50"/>
                </a:lnTo>
                <a:lnTo>
                  <a:pt x="170" y="50"/>
                </a:lnTo>
                <a:lnTo>
                  <a:pt x="171" y="50"/>
                </a:lnTo>
                <a:lnTo>
                  <a:pt x="171" y="50"/>
                </a:lnTo>
                <a:lnTo>
                  <a:pt x="172" y="50"/>
                </a:lnTo>
                <a:lnTo>
                  <a:pt x="172" y="50"/>
                </a:lnTo>
                <a:lnTo>
                  <a:pt x="174" y="48"/>
                </a:lnTo>
                <a:lnTo>
                  <a:pt x="176" y="47"/>
                </a:lnTo>
                <a:lnTo>
                  <a:pt x="178" y="47"/>
                </a:lnTo>
                <a:lnTo>
                  <a:pt x="178" y="46"/>
                </a:lnTo>
                <a:lnTo>
                  <a:pt x="179" y="46"/>
                </a:lnTo>
                <a:lnTo>
                  <a:pt x="181" y="46"/>
                </a:lnTo>
                <a:lnTo>
                  <a:pt x="182" y="46"/>
                </a:lnTo>
                <a:lnTo>
                  <a:pt x="185" y="46"/>
                </a:lnTo>
                <a:lnTo>
                  <a:pt x="186" y="47"/>
                </a:lnTo>
                <a:lnTo>
                  <a:pt x="187" y="47"/>
                </a:lnTo>
                <a:lnTo>
                  <a:pt x="188" y="47"/>
                </a:lnTo>
                <a:lnTo>
                  <a:pt x="189" y="47"/>
                </a:lnTo>
                <a:lnTo>
                  <a:pt x="192" y="49"/>
                </a:lnTo>
                <a:lnTo>
                  <a:pt x="193" y="49"/>
                </a:lnTo>
                <a:lnTo>
                  <a:pt x="195" y="50"/>
                </a:lnTo>
                <a:lnTo>
                  <a:pt x="196" y="50"/>
                </a:lnTo>
                <a:lnTo>
                  <a:pt x="199" y="51"/>
                </a:lnTo>
                <a:lnTo>
                  <a:pt x="204" y="51"/>
                </a:lnTo>
                <a:lnTo>
                  <a:pt x="206" y="51"/>
                </a:lnTo>
                <a:lnTo>
                  <a:pt x="209" y="52"/>
                </a:lnTo>
                <a:lnTo>
                  <a:pt x="210" y="51"/>
                </a:lnTo>
                <a:lnTo>
                  <a:pt x="211" y="51"/>
                </a:lnTo>
                <a:lnTo>
                  <a:pt x="214" y="51"/>
                </a:lnTo>
                <a:lnTo>
                  <a:pt x="216" y="50"/>
                </a:lnTo>
                <a:lnTo>
                  <a:pt x="218" y="50"/>
                </a:lnTo>
                <a:lnTo>
                  <a:pt x="221" y="49"/>
                </a:lnTo>
                <a:lnTo>
                  <a:pt x="221" y="49"/>
                </a:lnTo>
                <a:lnTo>
                  <a:pt x="222" y="49"/>
                </a:lnTo>
                <a:lnTo>
                  <a:pt x="222" y="49"/>
                </a:lnTo>
                <a:lnTo>
                  <a:pt x="222" y="49"/>
                </a:lnTo>
                <a:lnTo>
                  <a:pt x="222" y="50"/>
                </a:lnTo>
                <a:lnTo>
                  <a:pt x="222" y="51"/>
                </a:lnTo>
                <a:lnTo>
                  <a:pt x="222" y="52"/>
                </a:lnTo>
                <a:lnTo>
                  <a:pt x="222" y="55"/>
                </a:lnTo>
                <a:lnTo>
                  <a:pt x="221" y="56"/>
                </a:lnTo>
                <a:lnTo>
                  <a:pt x="221" y="57"/>
                </a:lnTo>
                <a:lnTo>
                  <a:pt x="222" y="57"/>
                </a:lnTo>
                <a:lnTo>
                  <a:pt x="222" y="58"/>
                </a:lnTo>
                <a:lnTo>
                  <a:pt x="222" y="58"/>
                </a:lnTo>
                <a:lnTo>
                  <a:pt x="223" y="59"/>
                </a:lnTo>
                <a:lnTo>
                  <a:pt x="224" y="59"/>
                </a:lnTo>
                <a:lnTo>
                  <a:pt x="224" y="60"/>
                </a:lnTo>
                <a:lnTo>
                  <a:pt x="225" y="60"/>
                </a:lnTo>
                <a:lnTo>
                  <a:pt x="226" y="60"/>
                </a:lnTo>
                <a:lnTo>
                  <a:pt x="228" y="60"/>
                </a:lnTo>
                <a:lnTo>
                  <a:pt x="231" y="61"/>
                </a:lnTo>
                <a:lnTo>
                  <a:pt x="233" y="61"/>
                </a:lnTo>
                <a:lnTo>
                  <a:pt x="235" y="62"/>
                </a:lnTo>
                <a:lnTo>
                  <a:pt x="238" y="62"/>
                </a:lnTo>
                <a:lnTo>
                  <a:pt x="240" y="63"/>
                </a:lnTo>
                <a:lnTo>
                  <a:pt x="241" y="64"/>
                </a:lnTo>
                <a:lnTo>
                  <a:pt x="242" y="65"/>
                </a:lnTo>
                <a:lnTo>
                  <a:pt x="245" y="66"/>
                </a:lnTo>
                <a:lnTo>
                  <a:pt x="246" y="67"/>
                </a:lnTo>
                <a:lnTo>
                  <a:pt x="246" y="67"/>
                </a:lnTo>
                <a:lnTo>
                  <a:pt x="247" y="67"/>
                </a:lnTo>
                <a:lnTo>
                  <a:pt x="247" y="67"/>
                </a:lnTo>
                <a:lnTo>
                  <a:pt x="248" y="67"/>
                </a:lnTo>
                <a:lnTo>
                  <a:pt x="248" y="67"/>
                </a:lnTo>
                <a:lnTo>
                  <a:pt x="249" y="67"/>
                </a:lnTo>
                <a:lnTo>
                  <a:pt x="250" y="67"/>
                </a:lnTo>
                <a:lnTo>
                  <a:pt x="250" y="66"/>
                </a:lnTo>
                <a:lnTo>
                  <a:pt x="251" y="65"/>
                </a:lnTo>
                <a:lnTo>
                  <a:pt x="252" y="62"/>
                </a:lnTo>
                <a:lnTo>
                  <a:pt x="253" y="61"/>
                </a:lnTo>
                <a:lnTo>
                  <a:pt x="255" y="59"/>
                </a:lnTo>
                <a:lnTo>
                  <a:pt x="257" y="58"/>
                </a:lnTo>
                <a:lnTo>
                  <a:pt x="259" y="56"/>
                </a:lnTo>
                <a:lnTo>
                  <a:pt x="263" y="52"/>
                </a:lnTo>
                <a:lnTo>
                  <a:pt x="265" y="50"/>
                </a:lnTo>
                <a:lnTo>
                  <a:pt x="268" y="48"/>
                </a:lnTo>
                <a:lnTo>
                  <a:pt x="269" y="48"/>
                </a:lnTo>
                <a:lnTo>
                  <a:pt x="270" y="47"/>
                </a:lnTo>
                <a:lnTo>
                  <a:pt x="272" y="47"/>
                </a:lnTo>
                <a:lnTo>
                  <a:pt x="277" y="45"/>
                </a:lnTo>
                <a:lnTo>
                  <a:pt x="278" y="45"/>
                </a:lnTo>
                <a:lnTo>
                  <a:pt x="280" y="44"/>
                </a:lnTo>
                <a:lnTo>
                  <a:pt x="281" y="43"/>
                </a:lnTo>
                <a:lnTo>
                  <a:pt x="283" y="43"/>
                </a:lnTo>
                <a:lnTo>
                  <a:pt x="283" y="42"/>
                </a:lnTo>
                <a:lnTo>
                  <a:pt x="284" y="42"/>
                </a:lnTo>
                <a:lnTo>
                  <a:pt x="284" y="41"/>
                </a:lnTo>
                <a:lnTo>
                  <a:pt x="285" y="40"/>
                </a:lnTo>
                <a:lnTo>
                  <a:pt x="285" y="39"/>
                </a:lnTo>
                <a:lnTo>
                  <a:pt x="285" y="38"/>
                </a:lnTo>
                <a:lnTo>
                  <a:pt x="284" y="37"/>
                </a:lnTo>
                <a:lnTo>
                  <a:pt x="284" y="34"/>
                </a:lnTo>
                <a:lnTo>
                  <a:pt x="283" y="31"/>
                </a:lnTo>
                <a:lnTo>
                  <a:pt x="282" y="29"/>
                </a:lnTo>
                <a:lnTo>
                  <a:pt x="282" y="28"/>
                </a:lnTo>
                <a:lnTo>
                  <a:pt x="282" y="27"/>
                </a:lnTo>
                <a:lnTo>
                  <a:pt x="282" y="25"/>
                </a:lnTo>
                <a:lnTo>
                  <a:pt x="282" y="24"/>
                </a:lnTo>
                <a:lnTo>
                  <a:pt x="283" y="20"/>
                </a:lnTo>
                <a:lnTo>
                  <a:pt x="284" y="19"/>
                </a:lnTo>
                <a:lnTo>
                  <a:pt x="284" y="17"/>
                </a:lnTo>
                <a:lnTo>
                  <a:pt x="284" y="15"/>
                </a:lnTo>
                <a:lnTo>
                  <a:pt x="284" y="14"/>
                </a:lnTo>
                <a:lnTo>
                  <a:pt x="284" y="14"/>
                </a:lnTo>
                <a:lnTo>
                  <a:pt x="285" y="13"/>
                </a:lnTo>
                <a:lnTo>
                  <a:pt x="285" y="12"/>
                </a:lnTo>
                <a:lnTo>
                  <a:pt x="286" y="11"/>
                </a:lnTo>
                <a:lnTo>
                  <a:pt x="288" y="10"/>
                </a:lnTo>
                <a:lnTo>
                  <a:pt x="288" y="9"/>
                </a:lnTo>
                <a:lnTo>
                  <a:pt x="289" y="8"/>
                </a:lnTo>
                <a:lnTo>
                  <a:pt x="290" y="7"/>
                </a:lnTo>
                <a:lnTo>
                  <a:pt x="291" y="6"/>
                </a:lnTo>
                <a:lnTo>
                  <a:pt x="291" y="5"/>
                </a:lnTo>
                <a:lnTo>
                  <a:pt x="292" y="4"/>
                </a:lnTo>
                <a:lnTo>
                  <a:pt x="295" y="2"/>
                </a:lnTo>
                <a:lnTo>
                  <a:pt x="297" y="0"/>
                </a:lnTo>
                <a:lnTo>
                  <a:pt x="298" y="0"/>
                </a:lnTo>
                <a:lnTo>
                  <a:pt x="299" y="0"/>
                </a:lnTo>
                <a:lnTo>
                  <a:pt x="299" y="0"/>
                </a:lnTo>
                <a:lnTo>
                  <a:pt x="300" y="0"/>
                </a:lnTo>
                <a:lnTo>
                  <a:pt x="301" y="0"/>
                </a:lnTo>
                <a:lnTo>
                  <a:pt x="302" y="0"/>
                </a:lnTo>
                <a:lnTo>
                  <a:pt x="303" y="1"/>
                </a:lnTo>
                <a:lnTo>
                  <a:pt x="306" y="3"/>
                </a:lnTo>
                <a:lnTo>
                  <a:pt x="307" y="4"/>
                </a:lnTo>
                <a:lnTo>
                  <a:pt x="310" y="5"/>
                </a:lnTo>
                <a:lnTo>
                  <a:pt x="315" y="8"/>
                </a:lnTo>
                <a:lnTo>
                  <a:pt x="317" y="8"/>
                </a:lnTo>
                <a:lnTo>
                  <a:pt x="318" y="9"/>
                </a:lnTo>
                <a:lnTo>
                  <a:pt x="319" y="10"/>
                </a:lnTo>
                <a:lnTo>
                  <a:pt x="320" y="11"/>
                </a:lnTo>
                <a:lnTo>
                  <a:pt x="325" y="15"/>
                </a:lnTo>
                <a:lnTo>
                  <a:pt x="327" y="17"/>
                </a:lnTo>
                <a:lnTo>
                  <a:pt x="329" y="18"/>
                </a:lnTo>
                <a:lnTo>
                  <a:pt x="330" y="19"/>
                </a:lnTo>
                <a:lnTo>
                  <a:pt x="331" y="20"/>
                </a:lnTo>
                <a:lnTo>
                  <a:pt x="333" y="20"/>
                </a:lnTo>
                <a:lnTo>
                  <a:pt x="333" y="20"/>
                </a:lnTo>
                <a:lnTo>
                  <a:pt x="334" y="21"/>
                </a:lnTo>
                <a:lnTo>
                  <a:pt x="334" y="21"/>
                </a:lnTo>
                <a:lnTo>
                  <a:pt x="335" y="20"/>
                </a:lnTo>
                <a:lnTo>
                  <a:pt x="336" y="20"/>
                </a:lnTo>
                <a:lnTo>
                  <a:pt x="338" y="19"/>
                </a:lnTo>
                <a:lnTo>
                  <a:pt x="339" y="18"/>
                </a:lnTo>
                <a:lnTo>
                  <a:pt x="340" y="18"/>
                </a:lnTo>
                <a:lnTo>
                  <a:pt x="342" y="17"/>
                </a:lnTo>
                <a:lnTo>
                  <a:pt x="342" y="17"/>
                </a:lnTo>
                <a:lnTo>
                  <a:pt x="343" y="17"/>
                </a:lnTo>
                <a:lnTo>
                  <a:pt x="343" y="17"/>
                </a:lnTo>
                <a:lnTo>
                  <a:pt x="344" y="18"/>
                </a:lnTo>
                <a:lnTo>
                  <a:pt x="344" y="18"/>
                </a:lnTo>
                <a:lnTo>
                  <a:pt x="345" y="18"/>
                </a:lnTo>
                <a:lnTo>
                  <a:pt x="345" y="19"/>
                </a:lnTo>
                <a:lnTo>
                  <a:pt x="346" y="21"/>
                </a:lnTo>
                <a:lnTo>
                  <a:pt x="347" y="23"/>
                </a:lnTo>
                <a:lnTo>
                  <a:pt x="348" y="25"/>
                </a:lnTo>
                <a:lnTo>
                  <a:pt x="349" y="27"/>
                </a:lnTo>
                <a:lnTo>
                  <a:pt x="351" y="31"/>
                </a:lnTo>
                <a:lnTo>
                  <a:pt x="353" y="35"/>
                </a:lnTo>
                <a:lnTo>
                  <a:pt x="354" y="37"/>
                </a:lnTo>
                <a:lnTo>
                  <a:pt x="355" y="38"/>
                </a:lnTo>
                <a:lnTo>
                  <a:pt x="356" y="39"/>
                </a:lnTo>
                <a:lnTo>
                  <a:pt x="356" y="40"/>
                </a:lnTo>
                <a:lnTo>
                  <a:pt x="358" y="41"/>
                </a:lnTo>
                <a:lnTo>
                  <a:pt x="359" y="42"/>
                </a:lnTo>
                <a:lnTo>
                  <a:pt x="360" y="42"/>
                </a:lnTo>
                <a:lnTo>
                  <a:pt x="361" y="43"/>
                </a:lnTo>
                <a:lnTo>
                  <a:pt x="362" y="43"/>
                </a:lnTo>
                <a:lnTo>
                  <a:pt x="363" y="43"/>
                </a:lnTo>
                <a:lnTo>
                  <a:pt x="364" y="43"/>
                </a:lnTo>
                <a:lnTo>
                  <a:pt x="365" y="43"/>
                </a:lnTo>
                <a:lnTo>
                  <a:pt x="366" y="43"/>
                </a:lnTo>
                <a:lnTo>
                  <a:pt x="367" y="43"/>
                </a:lnTo>
                <a:lnTo>
                  <a:pt x="368" y="43"/>
                </a:lnTo>
                <a:lnTo>
                  <a:pt x="368" y="43"/>
                </a:lnTo>
                <a:lnTo>
                  <a:pt x="369" y="42"/>
                </a:lnTo>
                <a:lnTo>
                  <a:pt x="370" y="42"/>
                </a:lnTo>
                <a:lnTo>
                  <a:pt x="370" y="42"/>
                </a:lnTo>
                <a:lnTo>
                  <a:pt x="370" y="43"/>
                </a:lnTo>
                <a:lnTo>
                  <a:pt x="371" y="49"/>
                </a:lnTo>
                <a:lnTo>
                  <a:pt x="371" y="50"/>
                </a:lnTo>
                <a:lnTo>
                  <a:pt x="371" y="52"/>
                </a:lnTo>
                <a:lnTo>
                  <a:pt x="371" y="53"/>
                </a:lnTo>
                <a:lnTo>
                  <a:pt x="371" y="54"/>
                </a:lnTo>
                <a:lnTo>
                  <a:pt x="371" y="54"/>
                </a:lnTo>
                <a:lnTo>
                  <a:pt x="371" y="55"/>
                </a:lnTo>
                <a:lnTo>
                  <a:pt x="370" y="56"/>
                </a:lnTo>
                <a:lnTo>
                  <a:pt x="370" y="57"/>
                </a:lnTo>
                <a:lnTo>
                  <a:pt x="369" y="58"/>
                </a:lnTo>
                <a:lnTo>
                  <a:pt x="368" y="58"/>
                </a:lnTo>
                <a:lnTo>
                  <a:pt x="367" y="59"/>
                </a:lnTo>
                <a:lnTo>
                  <a:pt x="365" y="59"/>
                </a:lnTo>
                <a:lnTo>
                  <a:pt x="364" y="60"/>
                </a:lnTo>
                <a:lnTo>
                  <a:pt x="363" y="60"/>
                </a:lnTo>
                <a:lnTo>
                  <a:pt x="362" y="61"/>
                </a:lnTo>
                <a:lnTo>
                  <a:pt x="362" y="62"/>
                </a:lnTo>
                <a:lnTo>
                  <a:pt x="361" y="62"/>
                </a:lnTo>
                <a:lnTo>
                  <a:pt x="361" y="62"/>
                </a:lnTo>
                <a:lnTo>
                  <a:pt x="361" y="63"/>
                </a:lnTo>
                <a:lnTo>
                  <a:pt x="361" y="64"/>
                </a:lnTo>
                <a:lnTo>
                  <a:pt x="361" y="64"/>
                </a:lnTo>
                <a:lnTo>
                  <a:pt x="361" y="65"/>
                </a:lnTo>
                <a:lnTo>
                  <a:pt x="361" y="66"/>
                </a:lnTo>
                <a:lnTo>
                  <a:pt x="362" y="67"/>
                </a:lnTo>
                <a:lnTo>
                  <a:pt x="365" y="71"/>
                </a:lnTo>
                <a:lnTo>
                  <a:pt x="365" y="72"/>
                </a:lnTo>
                <a:lnTo>
                  <a:pt x="366" y="74"/>
                </a:lnTo>
                <a:lnTo>
                  <a:pt x="366" y="75"/>
                </a:lnTo>
                <a:lnTo>
                  <a:pt x="367" y="77"/>
                </a:lnTo>
                <a:lnTo>
                  <a:pt x="367" y="78"/>
                </a:lnTo>
                <a:lnTo>
                  <a:pt x="367" y="79"/>
                </a:lnTo>
                <a:lnTo>
                  <a:pt x="368" y="82"/>
                </a:lnTo>
                <a:lnTo>
                  <a:pt x="368" y="84"/>
                </a:lnTo>
                <a:lnTo>
                  <a:pt x="368" y="85"/>
                </a:lnTo>
                <a:lnTo>
                  <a:pt x="367" y="89"/>
                </a:lnTo>
                <a:lnTo>
                  <a:pt x="367" y="91"/>
                </a:lnTo>
                <a:lnTo>
                  <a:pt x="367" y="92"/>
                </a:lnTo>
                <a:lnTo>
                  <a:pt x="367" y="96"/>
                </a:lnTo>
                <a:lnTo>
                  <a:pt x="367" y="97"/>
                </a:lnTo>
                <a:lnTo>
                  <a:pt x="367" y="100"/>
                </a:lnTo>
                <a:lnTo>
                  <a:pt x="366" y="102"/>
                </a:lnTo>
                <a:lnTo>
                  <a:pt x="366" y="103"/>
                </a:lnTo>
                <a:lnTo>
                  <a:pt x="365" y="105"/>
                </a:lnTo>
                <a:lnTo>
                  <a:pt x="365" y="107"/>
                </a:lnTo>
                <a:lnTo>
                  <a:pt x="363" y="112"/>
                </a:lnTo>
                <a:lnTo>
                  <a:pt x="361" y="116"/>
                </a:lnTo>
                <a:lnTo>
                  <a:pt x="360" y="120"/>
                </a:lnTo>
                <a:lnTo>
                  <a:pt x="360" y="121"/>
                </a:lnTo>
                <a:lnTo>
                  <a:pt x="359" y="122"/>
                </a:lnTo>
                <a:lnTo>
                  <a:pt x="359" y="123"/>
                </a:lnTo>
                <a:lnTo>
                  <a:pt x="359" y="124"/>
                </a:lnTo>
                <a:lnTo>
                  <a:pt x="360" y="125"/>
                </a:lnTo>
                <a:lnTo>
                  <a:pt x="360" y="126"/>
                </a:lnTo>
                <a:lnTo>
                  <a:pt x="360" y="126"/>
                </a:lnTo>
                <a:lnTo>
                  <a:pt x="360" y="127"/>
                </a:lnTo>
                <a:lnTo>
                  <a:pt x="359" y="132"/>
                </a:lnTo>
                <a:lnTo>
                  <a:pt x="358" y="136"/>
                </a:lnTo>
                <a:lnTo>
                  <a:pt x="357" y="138"/>
                </a:lnTo>
                <a:lnTo>
                  <a:pt x="356" y="140"/>
                </a:lnTo>
                <a:lnTo>
                  <a:pt x="355" y="144"/>
                </a:lnTo>
                <a:lnTo>
                  <a:pt x="355" y="145"/>
                </a:lnTo>
                <a:lnTo>
                  <a:pt x="354" y="147"/>
                </a:lnTo>
                <a:lnTo>
                  <a:pt x="354" y="149"/>
                </a:lnTo>
                <a:lnTo>
                  <a:pt x="354" y="150"/>
                </a:lnTo>
                <a:lnTo>
                  <a:pt x="354" y="151"/>
                </a:lnTo>
                <a:lnTo>
                  <a:pt x="355" y="153"/>
                </a:lnTo>
                <a:lnTo>
                  <a:pt x="355" y="153"/>
                </a:lnTo>
                <a:lnTo>
                  <a:pt x="355" y="154"/>
                </a:lnTo>
                <a:lnTo>
                  <a:pt x="356" y="156"/>
                </a:lnTo>
                <a:lnTo>
                  <a:pt x="357" y="157"/>
                </a:lnTo>
                <a:lnTo>
                  <a:pt x="358" y="158"/>
                </a:lnTo>
                <a:lnTo>
                  <a:pt x="360" y="160"/>
                </a:lnTo>
                <a:lnTo>
                  <a:pt x="363" y="162"/>
                </a:lnTo>
                <a:lnTo>
                  <a:pt x="364" y="163"/>
                </a:lnTo>
                <a:lnTo>
                  <a:pt x="365" y="164"/>
                </a:lnTo>
                <a:lnTo>
                  <a:pt x="365" y="165"/>
                </a:lnTo>
                <a:lnTo>
                  <a:pt x="366" y="166"/>
                </a:lnTo>
                <a:lnTo>
                  <a:pt x="367" y="168"/>
                </a:lnTo>
                <a:lnTo>
                  <a:pt x="368" y="169"/>
                </a:lnTo>
                <a:lnTo>
                  <a:pt x="368" y="169"/>
                </a:lnTo>
                <a:lnTo>
                  <a:pt x="368" y="170"/>
                </a:lnTo>
                <a:lnTo>
                  <a:pt x="368" y="170"/>
                </a:lnTo>
                <a:lnTo>
                  <a:pt x="367" y="171"/>
                </a:lnTo>
                <a:lnTo>
                  <a:pt x="367" y="172"/>
                </a:lnTo>
                <a:lnTo>
                  <a:pt x="365" y="174"/>
                </a:lnTo>
                <a:lnTo>
                  <a:pt x="364" y="176"/>
                </a:lnTo>
                <a:lnTo>
                  <a:pt x="363" y="178"/>
                </a:lnTo>
                <a:lnTo>
                  <a:pt x="362" y="179"/>
                </a:lnTo>
                <a:lnTo>
                  <a:pt x="361" y="180"/>
                </a:lnTo>
                <a:lnTo>
                  <a:pt x="361" y="181"/>
                </a:lnTo>
                <a:lnTo>
                  <a:pt x="361" y="182"/>
                </a:lnTo>
                <a:lnTo>
                  <a:pt x="361" y="183"/>
                </a:lnTo>
                <a:lnTo>
                  <a:pt x="361" y="184"/>
                </a:lnTo>
                <a:lnTo>
                  <a:pt x="361" y="185"/>
                </a:lnTo>
                <a:lnTo>
                  <a:pt x="362" y="186"/>
                </a:lnTo>
                <a:lnTo>
                  <a:pt x="362" y="187"/>
                </a:lnTo>
                <a:lnTo>
                  <a:pt x="363" y="189"/>
                </a:lnTo>
                <a:lnTo>
                  <a:pt x="366" y="193"/>
                </a:lnTo>
                <a:lnTo>
                  <a:pt x="369" y="197"/>
                </a:lnTo>
                <a:lnTo>
                  <a:pt x="369" y="198"/>
                </a:lnTo>
                <a:lnTo>
                  <a:pt x="370" y="199"/>
                </a:lnTo>
                <a:lnTo>
                  <a:pt x="375" y="204"/>
                </a:lnTo>
                <a:lnTo>
                  <a:pt x="376" y="205"/>
                </a:lnTo>
                <a:lnTo>
                  <a:pt x="379" y="208"/>
                </a:lnTo>
                <a:lnTo>
                  <a:pt x="381" y="210"/>
                </a:lnTo>
                <a:lnTo>
                  <a:pt x="384" y="213"/>
                </a:lnTo>
                <a:lnTo>
                  <a:pt x="387" y="215"/>
                </a:lnTo>
                <a:lnTo>
                  <a:pt x="389" y="217"/>
                </a:lnTo>
                <a:lnTo>
                  <a:pt x="390" y="217"/>
                </a:lnTo>
                <a:lnTo>
                  <a:pt x="390" y="217"/>
                </a:lnTo>
                <a:lnTo>
                  <a:pt x="392" y="218"/>
                </a:lnTo>
                <a:lnTo>
                  <a:pt x="393" y="218"/>
                </a:lnTo>
                <a:lnTo>
                  <a:pt x="394" y="218"/>
                </a:lnTo>
                <a:lnTo>
                  <a:pt x="395" y="218"/>
                </a:lnTo>
                <a:lnTo>
                  <a:pt x="396" y="217"/>
                </a:lnTo>
                <a:lnTo>
                  <a:pt x="398" y="217"/>
                </a:lnTo>
                <a:lnTo>
                  <a:pt x="403" y="214"/>
                </a:lnTo>
                <a:lnTo>
                  <a:pt x="405" y="213"/>
                </a:lnTo>
                <a:lnTo>
                  <a:pt x="407" y="213"/>
                </a:lnTo>
                <a:lnTo>
                  <a:pt x="408" y="212"/>
                </a:lnTo>
                <a:lnTo>
                  <a:pt x="410" y="212"/>
                </a:lnTo>
                <a:lnTo>
                  <a:pt x="411" y="212"/>
                </a:lnTo>
                <a:lnTo>
                  <a:pt x="412" y="212"/>
                </a:lnTo>
                <a:lnTo>
                  <a:pt x="413" y="212"/>
                </a:lnTo>
                <a:lnTo>
                  <a:pt x="414" y="212"/>
                </a:lnTo>
                <a:lnTo>
                  <a:pt x="415" y="213"/>
                </a:lnTo>
                <a:lnTo>
                  <a:pt x="416" y="213"/>
                </a:lnTo>
                <a:lnTo>
                  <a:pt x="417" y="214"/>
                </a:lnTo>
                <a:lnTo>
                  <a:pt x="420" y="217"/>
                </a:lnTo>
                <a:lnTo>
                  <a:pt x="422" y="218"/>
                </a:lnTo>
                <a:lnTo>
                  <a:pt x="424" y="220"/>
                </a:lnTo>
                <a:lnTo>
                  <a:pt x="426" y="221"/>
                </a:lnTo>
                <a:lnTo>
                  <a:pt x="428" y="221"/>
                </a:lnTo>
                <a:lnTo>
                  <a:pt x="429" y="222"/>
                </a:lnTo>
                <a:lnTo>
                  <a:pt x="434" y="224"/>
                </a:lnTo>
                <a:lnTo>
                  <a:pt x="436" y="224"/>
                </a:lnTo>
                <a:lnTo>
                  <a:pt x="438" y="225"/>
                </a:lnTo>
                <a:lnTo>
                  <a:pt x="439" y="226"/>
                </a:lnTo>
                <a:lnTo>
                  <a:pt x="440" y="226"/>
                </a:lnTo>
                <a:lnTo>
                  <a:pt x="440" y="227"/>
                </a:lnTo>
                <a:lnTo>
                  <a:pt x="441" y="227"/>
                </a:lnTo>
                <a:lnTo>
                  <a:pt x="441" y="228"/>
                </a:lnTo>
                <a:lnTo>
                  <a:pt x="442" y="229"/>
                </a:lnTo>
                <a:lnTo>
                  <a:pt x="442" y="230"/>
                </a:lnTo>
                <a:lnTo>
                  <a:pt x="442" y="230"/>
                </a:lnTo>
                <a:lnTo>
                  <a:pt x="442" y="231"/>
                </a:lnTo>
                <a:lnTo>
                  <a:pt x="441" y="233"/>
                </a:lnTo>
                <a:lnTo>
                  <a:pt x="441" y="234"/>
                </a:lnTo>
                <a:lnTo>
                  <a:pt x="441" y="234"/>
                </a:lnTo>
                <a:lnTo>
                  <a:pt x="440" y="235"/>
                </a:lnTo>
                <a:lnTo>
                  <a:pt x="440" y="236"/>
                </a:lnTo>
                <a:lnTo>
                  <a:pt x="439" y="236"/>
                </a:lnTo>
                <a:lnTo>
                  <a:pt x="438" y="237"/>
                </a:lnTo>
                <a:lnTo>
                  <a:pt x="437" y="238"/>
                </a:lnTo>
                <a:lnTo>
                  <a:pt x="436" y="238"/>
                </a:lnTo>
                <a:lnTo>
                  <a:pt x="436" y="238"/>
                </a:lnTo>
                <a:lnTo>
                  <a:pt x="436" y="239"/>
                </a:lnTo>
                <a:lnTo>
                  <a:pt x="436" y="239"/>
                </a:lnTo>
                <a:lnTo>
                  <a:pt x="437" y="239"/>
                </a:lnTo>
                <a:lnTo>
                  <a:pt x="438" y="240"/>
                </a:lnTo>
                <a:lnTo>
                  <a:pt x="439" y="240"/>
                </a:lnTo>
                <a:lnTo>
                  <a:pt x="440" y="241"/>
                </a:lnTo>
                <a:lnTo>
                  <a:pt x="441" y="241"/>
                </a:lnTo>
                <a:lnTo>
                  <a:pt x="442" y="241"/>
                </a:lnTo>
                <a:lnTo>
                  <a:pt x="446" y="242"/>
                </a:lnTo>
                <a:lnTo>
                  <a:pt x="448" y="242"/>
                </a:lnTo>
                <a:lnTo>
                  <a:pt x="449" y="242"/>
                </a:lnTo>
                <a:lnTo>
                  <a:pt x="450" y="243"/>
                </a:lnTo>
                <a:lnTo>
                  <a:pt x="450" y="243"/>
                </a:lnTo>
                <a:lnTo>
                  <a:pt x="451" y="243"/>
                </a:lnTo>
                <a:lnTo>
                  <a:pt x="452" y="244"/>
                </a:lnTo>
                <a:lnTo>
                  <a:pt x="453" y="245"/>
                </a:lnTo>
                <a:lnTo>
                  <a:pt x="455" y="246"/>
                </a:lnTo>
                <a:lnTo>
                  <a:pt x="456" y="248"/>
                </a:lnTo>
                <a:lnTo>
                  <a:pt x="459" y="252"/>
                </a:lnTo>
                <a:lnTo>
                  <a:pt x="460" y="252"/>
                </a:lnTo>
                <a:lnTo>
                  <a:pt x="461" y="253"/>
                </a:lnTo>
                <a:lnTo>
                  <a:pt x="462" y="254"/>
                </a:lnTo>
                <a:lnTo>
                  <a:pt x="463" y="254"/>
                </a:lnTo>
                <a:lnTo>
                  <a:pt x="463" y="255"/>
                </a:lnTo>
                <a:lnTo>
                  <a:pt x="464" y="255"/>
                </a:lnTo>
                <a:lnTo>
                  <a:pt x="466" y="256"/>
                </a:lnTo>
                <a:lnTo>
                  <a:pt x="468" y="256"/>
                </a:lnTo>
                <a:lnTo>
                  <a:pt x="469" y="256"/>
                </a:lnTo>
                <a:lnTo>
                  <a:pt x="471" y="256"/>
                </a:lnTo>
                <a:lnTo>
                  <a:pt x="472" y="256"/>
                </a:lnTo>
                <a:lnTo>
                  <a:pt x="474" y="255"/>
                </a:lnTo>
                <a:lnTo>
                  <a:pt x="475" y="254"/>
                </a:lnTo>
                <a:lnTo>
                  <a:pt x="479" y="252"/>
                </a:lnTo>
                <a:lnTo>
                  <a:pt x="481" y="252"/>
                </a:lnTo>
                <a:lnTo>
                  <a:pt x="482" y="251"/>
                </a:lnTo>
                <a:lnTo>
                  <a:pt x="482" y="251"/>
                </a:lnTo>
                <a:lnTo>
                  <a:pt x="483" y="251"/>
                </a:lnTo>
                <a:lnTo>
                  <a:pt x="484" y="251"/>
                </a:lnTo>
                <a:lnTo>
                  <a:pt x="485" y="251"/>
                </a:lnTo>
                <a:lnTo>
                  <a:pt x="486" y="252"/>
                </a:lnTo>
                <a:lnTo>
                  <a:pt x="493" y="253"/>
                </a:lnTo>
                <a:lnTo>
                  <a:pt x="498" y="255"/>
                </a:lnTo>
                <a:lnTo>
                  <a:pt x="501" y="256"/>
                </a:lnTo>
                <a:lnTo>
                  <a:pt x="503" y="257"/>
                </a:lnTo>
                <a:lnTo>
                  <a:pt x="505" y="258"/>
                </a:lnTo>
                <a:lnTo>
                  <a:pt x="506" y="259"/>
                </a:lnTo>
                <a:lnTo>
                  <a:pt x="507" y="259"/>
                </a:lnTo>
                <a:lnTo>
                  <a:pt x="508" y="261"/>
                </a:lnTo>
                <a:lnTo>
                  <a:pt x="509" y="262"/>
                </a:lnTo>
                <a:lnTo>
                  <a:pt x="510" y="262"/>
                </a:lnTo>
                <a:lnTo>
                  <a:pt x="511" y="263"/>
                </a:lnTo>
                <a:lnTo>
                  <a:pt x="511" y="263"/>
                </a:lnTo>
                <a:lnTo>
                  <a:pt x="512" y="263"/>
                </a:lnTo>
                <a:lnTo>
                  <a:pt x="517" y="262"/>
                </a:lnTo>
                <a:lnTo>
                  <a:pt x="519" y="262"/>
                </a:lnTo>
                <a:lnTo>
                  <a:pt x="523" y="261"/>
                </a:lnTo>
                <a:lnTo>
                  <a:pt x="525" y="260"/>
                </a:lnTo>
                <a:lnTo>
                  <a:pt x="526" y="260"/>
                </a:lnTo>
                <a:lnTo>
                  <a:pt x="530" y="260"/>
                </a:lnTo>
                <a:lnTo>
                  <a:pt x="534" y="259"/>
                </a:lnTo>
                <a:lnTo>
                  <a:pt x="535" y="259"/>
                </a:lnTo>
                <a:lnTo>
                  <a:pt x="537" y="259"/>
                </a:lnTo>
                <a:lnTo>
                  <a:pt x="539" y="259"/>
                </a:lnTo>
                <a:lnTo>
                  <a:pt x="540" y="259"/>
                </a:lnTo>
                <a:lnTo>
                  <a:pt x="541" y="260"/>
                </a:lnTo>
                <a:lnTo>
                  <a:pt x="542" y="260"/>
                </a:lnTo>
                <a:lnTo>
                  <a:pt x="543" y="260"/>
                </a:lnTo>
                <a:lnTo>
                  <a:pt x="544" y="261"/>
                </a:lnTo>
                <a:lnTo>
                  <a:pt x="544" y="262"/>
                </a:lnTo>
                <a:lnTo>
                  <a:pt x="545" y="263"/>
                </a:lnTo>
                <a:lnTo>
                  <a:pt x="546" y="264"/>
                </a:lnTo>
                <a:lnTo>
                  <a:pt x="546" y="265"/>
                </a:lnTo>
                <a:lnTo>
                  <a:pt x="547" y="266"/>
                </a:lnTo>
                <a:lnTo>
                  <a:pt x="547" y="269"/>
                </a:lnTo>
                <a:lnTo>
                  <a:pt x="548" y="271"/>
                </a:lnTo>
                <a:lnTo>
                  <a:pt x="548" y="272"/>
                </a:lnTo>
                <a:lnTo>
                  <a:pt x="548" y="274"/>
                </a:lnTo>
                <a:lnTo>
                  <a:pt x="548" y="275"/>
                </a:lnTo>
                <a:lnTo>
                  <a:pt x="548" y="276"/>
                </a:lnTo>
                <a:lnTo>
                  <a:pt x="548" y="279"/>
                </a:lnTo>
                <a:lnTo>
                  <a:pt x="547" y="283"/>
                </a:lnTo>
                <a:lnTo>
                  <a:pt x="547" y="286"/>
                </a:lnTo>
                <a:lnTo>
                  <a:pt x="547" y="288"/>
                </a:lnTo>
                <a:lnTo>
                  <a:pt x="547" y="290"/>
                </a:lnTo>
                <a:lnTo>
                  <a:pt x="547" y="291"/>
                </a:lnTo>
                <a:lnTo>
                  <a:pt x="548" y="293"/>
                </a:lnTo>
                <a:lnTo>
                  <a:pt x="549" y="295"/>
                </a:lnTo>
                <a:lnTo>
                  <a:pt x="550" y="297"/>
                </a:lnTo>
                <a:lnTo>
                  <a:pt x="550" y="298"/>
                </a:lnTo>
                <a:lnTo>
                  <a:pt x="551" y="299"/>
                </a:lnTo>
                <a:lnTo>
                  <a:pt x="552" y="300"/>
                </a:lnTo>
                <a:lnTo>
                  <a:pt x="555" y="302"/>
                </a:lnTo>
                <a:lnTo>
                  <a:pt x="556" y="304"/>
                </a:lnTo>
                <a:lnTo>
                  <a:pt x="560" y="306"/>
                </a:lnTo>
                <a:lnTo>
                  <a:pt x="564" y="310"/>
                </a:lnTo>
                <a:lnTo>
                  <a:pt x="565" y="311"/>
                </a:lnTo>
                <a:lnTo>
                  <a:pt x="567" y="312"/>
                </a:lnTo>
                <a:lnTo>
                  <a:pt x="569" y="314"/>
                </a:lnTo>
                <a:lnTo>
                  <a:pt x="576" y="318"/>
                </a:lnTo>
                <a:lnTo>
                  <a:pt x="579" y="320"/>
                </a:lnTo>
                <a:lnTo>
                  <a:pt x="580" y="320"/>
                </a:lnTo>
                <a:lnTo>
                  <a:pt x="581" y="320"/>
                </a:lnTo>
                <a:lnTo>
                  <a:pt x="581" y="320"/>
                </a:lnTo>
                <a:lnTo>
                  <a:pt x="582" y="320"/>
                </a:lnTo>
                <a:lnTo>
                  <a:pt x="582" y="320"/>
                </a:lnTo>
                <a:lnTo>
                  <a:pt x="583" y="320"/>
                </a:lnTo>
                <a:lnTo>
                  <a:pt x="585" y="319"/>
                </a:lnTo>
                <a:lnTo>
                  <a:pt x="586" y="319"/>
                </a:lnTo>
                <a:lnTo>
                  <a:pt x="588" y="318"/>
                </a:lnTo>
                <a:lnTo>
                  <a:pt x="589" y="318"/>
                </a:lnTo>
                <a:lnTo>
                  <a:pt x="590" y="319"/>
                </a:lnTo>
                <a:lnTo>
                  <a:pt x="591" y="319"/>
                </a:lnTo>
                <a:lnTo>
                  <a:pt x="592" y="319"/>
                </a:lnTo>
                <a:lnTo>
                  <a:pt x="597" y="320"/>
                </a:lnTo>
                <a:lnTo>
                  <a:pt x="598" y="321"/>
                </a:lnTo>
                <a:lnTo>
                  <a:pt x="600" y="321"/>
                </a:lnTo>
                <a:lnTo>
                  <a:pt x="602" y="321"/>
                </a:lnTo>
                <a:lnTo>
                  <a:pt x="605" y="321"/>
                </a:lnTo>
                <a:lnTo>
                  <a:pt x="609" y="321"/>
                </a:lnTo>
                <a:lnTo>
                  <a:pt x="611" y="321"/>
                </a:lnTo>
                <a:lnTo>
                  <a:pt x="613" y="321"/>
                </a:lnTo>
                <a:lnTo>
                  <a:pt x="614" y="320"/>
                </a:lnTo>
                <a:lnTo>
                  <a:pt x="616" y="320"/>
                </a:lnTo>
                <a:lnTo>
                  <a:pt x="619" y="318"/>
                </a:lnTo>
                <a:lnTo>
                  <a:pt x="621" y="318"/>
                </a:lnTo>
                <a:lnTo>
                  <a:pt x="623" y="317"/>
                </a:lnTo>
                <a:lnTo>
                  <a:pt x="627" y="317"/>
                </a:lnTo>
                <a:lnTo>
                  <a:pt x="627" y="317"/>
                </a:lnTo>
                <a:lnTo>
                  <a:pt x="629" y="316"/>
                </a:lnTo>
                <a:lnTo>
                  <a:pt x="631" y="315"/>
                </a:lnTo>
                <a:lnTo>
                  <a:pt x="631" y="315"/>
                </a:lnTo>
                <a:lnTo>
                  <a:pt x="632" y="315"/>
                </a:lnTo>
                <a:lnTo>
                  <a:pt x="633" y="315"/>
                </a:lnTo>
                <a:lnTo>
                  <a:pt x="634" y="315"/>
                </a:lnTo>
                <a:lnTo>
                  <a:pt x="634" y="315"/>
                </a:lnTo>
                <a:lnTo>
                  <a:pt x="635" y="315"/>
                </a:lnTo>
                <a:lnTo>
                  <a:pt x="636" y="315"/>
                </a:lnTo>
                <a:lnTo>
                  <a:pt x="637" y="316"/>
                </a:lnTo>
                <a:lnTo>
                  <a:pt x="638" y="316"/>
                </a:lnTo>
                <a:lnTo>
                  <a:pt x="639" y="317"/>
                </a:lnTo>
                <a:lnTo>
                  <a:pt x="640" y="318"/>
                </a:lnTo>
                <a:lnTo>
                  <a:pt x="641" y="318"/>
                </a:lnTo>
                <a:lnTo>
                  <a:pt x="641" y="319"/>
                </a:lnTo>
                <a:lnTo>
                  <a:pt x="641" y="320"/>
                </a:lnTo>
                <a:lnTo>
                  <a:pt x="642" y="321"/>
                </a:lnTo>
                <a:lnTo>
                  <a:pt x="642" y="322"/>
                </a:lnTo>
                <a:lnTo>
                  <a:pt x="642" y="322"/>
                </a:lnTo>
                <a:lnTo>
                  <a:pt x="641" y="323"/>
                </a:lnTo>
                <a:lnTo>
                  <a:pt x="641" y="324"/>
                </a:lnTo>
                <a:lnTo>
                  <a:pt x="641" y="325"/>
                </a:lnTo>
                <a:lnTo>
                  <a:pt x="641" y="326"/>
                </a:lnTo>
                <a:lnTo>
                  <a:pt x="641" y="327"/>
                </a:lnTo>
                <a:lnTo>
                  <a:pt x="642" y="327"/>
                </a:lnTo>
                <a:lnTo>
                  <a:pt x="642" y="328"/>
                </a:lnTo>
                <a:lnTo>
                  <a:pt x="643" y="329"/>
                </a:lnTo>
                <a:lnTo>
                  <a:pt x="644" y="330"/>
                </a:lnTo>
                <a:lnTo>
                  <a:pt x="646" y="331"/>
                </a:lnTo>
                <a:lnTo>
                  <a:pt x="648" y="333"/>
                </a:lnTo>
                <a:lnTo>
                  <a:pt x="650" y="333"/>
                </a:lnTo>
                <a:lnTo>
                  <a:pt x="650" y="334"/>
                </a:lnTo>
                <a:lnTo>
                  <a:pt x="651" y="335"/>
                </a:lnTo>
                <a:lnTo>
                  <a:pt x="654" y="339"/>
                </a:lnTo>
                <a:lnTo>
                  <a:pt x="655" y="340"/>
                </a:lnTo>
                <a:lnTo>
                  <a:pt x="655" y="341"/>
                </a:lnTo>
                <a:lnTo>
                  <a:pt x="656" y="342"/>
                </a:lnTo>
                <a:lnTo>
                  <a:pt x="656" y="343"/>
                </a:lnTo>
                <a:lnTo>
                  <a:pt x="656" y="344"/>
                </a:lnTo>
                <a:lnTo>
                  <a:pt x="655" y="345"/>
                </a:lnTo>
                <a:lnTo>
                  <a:pt x="655" y="347"/>
                </a:lnTo>
                <a:lnTo>
                  <a:pt x="654" y="349"/>
                </a:lnTo>
                <a:lnTo>
                  <a:pt x="654" y="349"/>
                </a:lnTo>
                <a:lnTo>
                  <a:pt x="653" y="350"/>
                </a:lnTo>
                <a:lnTo>
                  <a:pt x="652" y="350"/>
                </a:lnTo>
                <a:lnTo>
                  <a:pt x="652" y="351"/>
                </a:lnTo>
                <a:lnTo>
                  <a:pt x="650" y="351"/>
                </a:lnTo>
                <a:lnTo>
                  <a:pt x="649" y="352"/>
                </a:lnTo>
                <a:lnTo>
                  <a:pt x="646" y="353"/>
                </a:lnTo>
                <a:lnTo>
                  <a:pt x="643" y="353"/>
                </a:lnTo>
                <a:lnTo>
                  <a:pt x="642" y="354"/>
                </a:lnTo>
                <a:lnTo>
                  <a:pt x="641" y="354"/>
                </a:lnTo>
                <a:lnTo>
                  <a:pt x="640" y="354"/>
                </a:lnTo>
                <a:lnTo>
                  <a:pt x="640" y="355"/>
                </a:lnTo>
                <a:lnTo>
                  <a:pt x="639" y="355"/>
                </a:lnTo>
                <a:lnTo>
                  <a:pt x="638" y="356"/>
                </a:lnTo>
                <a:lnTo>
                  <a:pt x="637" y="359"/>
                </a:lnTo>
                <a:lnTo>
                  <a:pt x="636" y="361"/>
                </a:lnTo>
                <a:lnTo>
                  <a:pt x="635" y="362"/>
                </a:lnTo>
                <a:lnTo>
                  <a:pt x="634" y="364"/>
                </a:lnTo>
                <a:lnTo>
                  <a:pt x="634" y="365"/>
                </a:lnTo>
                <a:lnTo>
                  <a:pt x="633" y="368"/>
                </a:lnTo>
                <a:lnTo>
                  <a:pt x="633" y="369"/>
                </a:lnTo>
                <a:lnTo>
                  <a:pt x="633" y="370"/>
                </a:lnTo>
                <a:lnTo>
                  <a:pt x="632" y="371"/>
                </a:lnTo>
                <a:lnTo>
                  <a:pt x="631" y="372"/>
                </a:lnTo>
                <a:lnTo>
                  <a:pt x="629" y="376"/>
                </a:lnTo>
                <a:lnTo>
                  <a:pt x="629" y="377"/>
                </a:lnTo>
                <a:lnTo>
                  <a:pt x="628" y="378"/>
                </a:lnTo>
                <a:lnTo>
                  <a:pt x="627" y="382"/>
                </a:lnTo>
                <a:lnTo>
                  <a:pt x="626" y="383"/>
                </a:lnTo>
                <a:lnTo>
                  <a:pt x="626" y="384"/>
                </a:lnTo>
                <a:lnTo>
                  <a:pt x="625" y="385"/>
                </a:lnTo>
                <a:lnTo>
                  <a:pt x="624" y="386"/>
                </a:lnTo>
                <a:lnTo>
                  <a:pt x="621" y="390"/>
                </a:lnTo>
                <a:lnTo>
                  <a:pt x="619" y="392"/>
                </a:lnTo>
                <a:lnTo>
                  <a:pt x="618" y="392"/>
                </a:lnTo>
                <a:lnTo>
                  <a:pt x="616" y="395"/>
                </a:lnTo>
                <a:lnTo>
                  <a:pt x="615" y="397"/>
                </a:lnTo>
                <a:lnTo>
                  <a:pt x="614" y="398"/>
                </a:lnTo>
                <a:lnTo>
                  <a:pt x="613" y="400"/>
                </a:lnTo>
                <a:lnTo>
                  <a:pt x="613" y="400"/>
                </a:lnTo>
                <a:lnTo>
                  <a:pt x="613" y="401"/>
                </a:lnTo>
                <a:lnTo>
                  <a:pt x="613" y="402"/>
                </a:lnTo>
                <a:lnTo>
                  <a:pt x="613" y="402"/>
                </a:lnTo>
                <a:lnTo>
                  <a:pt x="613" y="403"/>
                </a:lnTo>
                <a:lnTo>
                  <a:pt x="613" y="404"/>
                </a:lnTo>
                <a:lnTo>
                  <a:pt x="613" y="404"/>
                </a:lnTo>
                <a:lnTo>
                  <a:pt x="614" y="404"/>
                </a:lnTo>
                <a:lnTo>
                  <a:pt x="615" y="405"/>
                </a:lnTo>
                <a:lnTo>
                  <a:pt x="615" y="405"/>
                </a:lnTo>
                <a:lnTo>
                  <a:pt x="618" y="405"/>
                </a:lnTo>
                <a:lnTo>
                  <a:pt x="619" y="405"/>
                </a:lnTo>
                <a:lnTo>
                  <a:pt x="620" y="405"/>
                </a:lnTo>
                <a:lnTo>
                  <a:pt x="621" y="406"/>
                </a:lnTo>
                <a:lnTo>
                  <a:pt x="622" y="406"/>
                </a:lnTo>
                <a:lnTo>
                  <a:pt x="622" y="406"/>
                </a:lnTo>
                <a:lnTo>
                  <a:pt x="623" y="407"/>
                </a:lnTo>
                <a:lnTo>
                  <a:pt x="624" y="408"/>
                </a:lnTo>
                <a:lnTo>
                  <a:pt x="625" y="409"/>
                </a:lnTo>
                <a:lnTo>
                  <a:pt x="626" y="412"/>
                </a:lnTo>
                <a:lnTo>
                  <a:pt x="627" y="413"/>
                </a:lnTo>
                <a:lnTo>
                  <a:pt x="628" y="414"/>
                </a:lnTo>
                <a:lnTo>
                  <a:pt x="629" y="415"/>
                </a:lnTo>
                <a:lnTo>
                  <a:pt x="630" y="416"/>
                </a:lnTo>
                <a:lnTo>
                  <a:pt x="632" y="417"/>
                </a:lnTo>
                <a:lnTo>
                  <a:pt x="634" y="418"/>
                </a:lnTo>
                <a:lnTo>
                  <a:pt x="637" y="419"/>
                </a:lnTo>
                <a:lnTo>
                  <a:pt x="639" y="421"/>
                </a:lnTo>
                <a:lnTo>
                  <a:pt x="641" y="421"/>
                </a:lnTo>
                <a:lnTo>
                  <a:pt x="642" y="422"/>
                </a:lnTo>
                <a:lnTo>
                  <a:pt x="645" y="424"/>
                </a:lnTo>
                <a:lnTo>
                  <a:pt x="646" y="425"/>
                </a:lnTo>
                <a:lnTo>
                  <a:pt x="647" y="426"/>
                </a:lnTo>
                <a:lnTo>
                  <a:pt x="647" y="427"/>
                </a:lnTo>
                <a:lnTo>
                  <a:pt x="648" y="428"/>
                </a:lnTo>
                <a:lnTo>
                  <a:pt x="649" y="429"/>
                </a:lnTo>
                <a:lnTo>
                  <a:pt x="649" y="430"/>
                </a:lnTo>
                <a:lnTo>
                  <a:pt x="651" y="433"/>
                </a:lnTo>
                <a:lnTo>
                  <a:pt x="651" y="434"/>
                </a:lnTo>
                <a:lnTo>
                  <a:pt x="652" y="435"/>
                </a:lnTo>
                <a:lnTo>
                  <a:pt x="652" y="435"/>
                </a:lnTo>
                <a:lnTo>
                  <a:pt x="652" y="436"/>
                </a:lnTo>
                <a:lnTo>
                  <a:pt x="650" y="438"/>
                </a:lnTo>
                <a:lnTo>
                  <a:pt x="649" y="439"/>
                </a:lnTo>
                <a:lnTo>
                  <a:pt x="649" y="439"/>
                </a:lnTo>
                <a:lnTo>
                  <a:pt x="648" y="439"/>
                </a:lnTo>
                <a:lnTo>
                  <a:pt x="648" y="440"/>
                </a:lnTo>
                <a:lnTo>
                  <a:pt x="646" y="440"/>
                </a:lnTo>
                <a:lnTo>
                  <a:pt x="646" y="440"/>
                </a:lnTo>
                <a:lnTo>
                  <a:pt x="645" y="440"/>
                </a:lnTo>
                <a:lnTo>
                  <a:pt x="645" y="441"/>
                </a:lnTo>
                <a:lnTo>
                  <a:pt x="645" y="442"/>
                </a:lnTo>
                <a:lnTo>
                  <a:pt x="645" y="442"/>
                </a:lnTo>
                <a:lnTo>
                  <a:pt x="644" y="444"/>
                </a:lnTo>
                <a:lnTo>
                  <a:pt x="644" y="445"/>
                </a:lnTo>
                <a:lnTo>
                  <a:pt x="643" y="446"/>
                </a:lnTo>
                <a:lnTo>
                  <a:pt x="642" y="446"/>
                </a:lnTo>
                <a:lnTo>
                  <a:pt x="642" y="447"/>
                </a:lnTo>
                <a:lnTo>
                  <a:pt x="642" y="447"/>
                </a:lnTo>
                <a:lnTo>
                  <a:pt x="642" y="447"/>
                </a:lnTo>
                <a:lnTo>
                  <a:pt x="643" y="448"/>
                </a:lnTo>
                <a:lnTo>
                  <a:pt x="643" y="448"/>
                </a:lnTo>
                <a:lnTo>
                  <a:pt x="643" y="448"/>
                </a:lnTo>
                <a:lnTo>
                  <a:pt x="643" y="449"/>
                </a:lnTo>
                <a:lnTo>
                  <a:pt x="642" y="449"/>
                </a:lnTo>
                <a:lnTo>
                  <a:pt x="640" y="450"/>
                </a:lnTo>
                <a:lnTo>
                  <a:pt x="640" y="451"/>
                </a:lnTo>
                <a:lnTo>
                  <a:pt x="639" y="451"/>
                </a:lnTo>
                <a:lnTo>
                  <a:pt x="638" y="451"/>
                </a:lnTo>
                <a:lnTo>
                  <a:pt x="638" y="452"/>
                </a:lnTo>
                <a:lnTo>
                  <a:pt x="637" y="452"/>
                </a:lnTo>
                <a:lnTo>
                  <a:pt x="637" y="453"/>
                </a:lnTo>
                <a:lnTo>
                  <a:pt x="635" y="458"/>
                </a:lnTo>
                <a:lnTo>
                  <a:pt x="634" y="460"/>
                </a:lnTo>
                <a:lnTo>
                  <a:pt x="633" y="461"/>
                </a:lnTo>
                <a:lnTo>
                  <a:pt x="633" y="461"/>
                </a:lnTo>
                <a:lnTo>
                  <a:pt x="632" y="461"/>
                </a:lnTo>
                <a:lnTo>
                  <a:pt x="631" y="460"/>
                </a:lnTo>
                <a:lnTo>
                  <a:pt x="629" y="459"/>
                </a:lnTo>
                <a:lnTo>
                  <a:pt x="627" y="458"/>
                </a:lnTo>
                <a:lnTo>
                  <a:pt x="625" y="456"/>
                </a:lnTo>
                <a:lnTo>
                  <a:pt x="623" y="454"/>
                </a:lnTo>
                <a:lnTo>
                  <a:pt x="621" y="452"/>
                </a:lnTo>
                <a:lnTo>
                  <a:pt x="619" y="450"/>
                </a:lnTo>
                <a:lnTo>
                  <a:pt x="615" y="445"/>
                </a:lnTo>
                <a:lnTo>
                  <a:pt x="613" y="443"/>
                </a:lnTo>
                <a:lnTo>
                  <a:pt x="612" y="442"/>
                </a:lnTo>
                <a:lnTo>
                  <a:pt x="611" y="441"/>
                </a:lnTo>
                <a:lnTo>
                  <a:pt x="609" y="439"/>
                </a:lnTo>
                <a:lnTo>
                  <a:pt x="607" y="438"/>
                </a:lnTo>
                <a:lnTo>
                  <a:pt x="606" y="437"/>
                </a:lnTo>
                <a:lnTo>
                  <a:pt x="604" y="437"/>
                </a:lnTo>
                <a:lnTo>
                  <a:pt x="603" y="436"/>
                </a:lnTo>
                <a:lnTo>
                  <a:pt x="601" y="436"/>
                </a:lnTo>
                <a:lnTo>
                  <a:pt x="599" y="435"/>
                </a:lnTo>
                <a:lnTo>
                  <a:pt x="596" y="435"/>
                </a:lnTo>
                <a:lnTo>
                  <a:pt x="595" y="434"/>
                </a:lnTo>
                <a:lnTo>
                  <a:pt x="589" y="433"/>
                </a:lnTo>
                <a:lnTo>
                  <a:pt x="587" y="432"/>
                </a:lnTo>
                <a:lnTo>
                  <a:pt x="585" y="432"/>
                </a:lnTo>
                <a:lnTo>
                  <a:pt x="584" y="432"/>
                </a:lnTo>
                <a:lnTo>
                  <a:pt x="582" y="431"/>
                </a:lnTo>
                <a:lnTo>
                  <a:pt x="581" y="430"/>
                </a:lnTo>
                <a:lnTo>
                  <a:pt x="579" y="429"/>
                </a:lnTo>
                <a:lnTo>
                  <a:pt x="576" y="428"/>
                </a:lnTo>
                <a:lnTo>
                  <a:pt x="570" y="424"/>
                </a:lnTo>
                <a:lnTo>
                  <a:pt x="565" y="420"/>
                </a:lnTo>
                <a:lnTo>
                  <a:pt x="563" y="418"/>
                </a:lnTo>
                <a:lnTo>
                  <a:pt x="561" y="417"/>
                </a:lnTo>
                <a:lnTo>
                  <a:pt x="558" y="416"/>
                </a:lnTo>
                <a:lnTo>
                  <a:pt x="556" y="415"/>
                </a:lnTo>
                <a:lnTo>
                  <a:pt x="553" y="414"/>
                </a:lnTo>
                <a:lnTo>
                  <a:pt x="552" y="414"/>
                </a:lnTo>
                <a:lnTo>
                  <a:pt x="550" y="413"/>
                </a:lnTo>
                <a:lnTo>
                  <a:pt x="548" y="413"/>
                </a:lnTo>
                <a:lnTo>
                  <a:pt x="546" y="413"/>
                </a:lnTo>
                <a:lnTo>
                  <a:pt x="543" y="413"/>
                </a:lnTo>
                <a:lnTo>
                  <a:pt x="539" y="414"/>
                </a:lnTo>
                <a:lnTo>
                  <a:pt x="538" y="414"/>
                </a:lnTo>
                <a:lnTo>
                  <a:pt x="536" y="414"/>
                </a:lnTo>
                <a:lnTo>
                  <a:pt x="534" y="413"/>
                </a:lnTo>
                <a:lnTo>
                  <a:pt x="532" y="413"/>
                </a:lnTo>
                <a:lnTo>
                  <a:pt x="531" y="413"/>
                </a:lnTo>
                <a:lnTo>
                  <a:pt x="530" y="412"/>
                </a:lnTo>
                <a:lnTo>
                  <a:pt x="528" y="412"/>
                </a:lnTo>
                <a:lnTo>
                  <a:pt x="525" y="410"/>
                </a:lnTo>
                <a:lnTo>
                  <a:pt x="524" y="410"/>
                </a:lnTo>
                <a:lnTo>
                  <a:pt x="523" y="410"/>
                </a:lnTo>
                <a:lnTo>
                  <a:pt x="523" y="410"/>
                </a:lnTo>
                <a:lnTo>
                  <a:pt x="522" y="410"/>
                </a:lnTo>
                <a:lnTo>
                  <a:pt x="522" y="410"/>
                </a:lnTo>
                <a:lnTo>
                  <a:pt x="521" y="410"/>
                </a:lnTo>
                <a:lnTo>
                  <a:pt x="521" y="410"/>
                </a:lnTo>
                <a:lnTo>
                  <a:pt x="520" y="411"/>
                </a:lnTo>
                <a:lnTo>
                  <a:pt x="520" y="412"/>
                </a:lnTo>
                <a:lnTo>
                  <a:pt x="520" y="413"/>
                </a:lnTo>
                <a:lnTo>
                  <a:pt x="518" y="417"/>
                </a:lnTo>
                <a:lnTo>
                  <a:pt x="518" y="419"/>
                </a:lnTo>
                <a:lnTo>
                  <a:pt x="516" y="421"/>
                </a:lnTo>
                <a:lnTo>
                  <a:pt x="515" y="425"/>
                </a:lnTo>
                <a:lnTo>
                  <a:pt x="514" y="426"/>
                </a:lnTo>
                <a:lnTo>
                  <a:pt x="513" y="427"/>
                </a:lnTo>
                <a:lnTo>
                  <a:pt x="512" y="428"/>
                </a:lnTo>
                <a:lnTo>
                  <a:pt x="511" y="428"/>
                </a:lnTo>
                <a:lnTo>
                  <a:pt x="510" y="429"/>
                </a:lnTo>
                <a:lnTo>
                  <a:pt x="510" y="429"/>
                </a:lnTo>
                <a:lnTo>
                  <a:pt x="508" y="429"/>
                </a:lnTo>
                <a:lnTo>
                  <a:pt x="507" y="429"/>
                </a:lnTo>
                <a:lnTo>
                  <a:pt x="503" y="430"/>
                </a:lnTo>
                <a:lnTo>
                  <a:pt x="499" y="430"/>
                </a:lnTo>
                <a:lnTo>
                  <a:pt x="497" y="430"/>
                </a:lnTo>
                <a:lnTo>
                  <a:pt x="495" y="430"/>
                </a:lnTo>
                <a:lnTo>
                  <a:pt x="493" y="431"/>
                </a:lnTo>
                <a:lnTo>
                  <a:pt x="490" y="432"/>
                </a:lnTo>
                <a:lnTo>
                  <a:pt x="488" y="433"/>
                </a:lnTo>
                <a:lnTo>
                  <a:pt x="483" y="435"/>
                </a:lnTo>
                <a:lnTo>
                  <a:pt x="481" y="436"/>
                </a:lnTo>
                <a:lnTo>
                  <a:pt x="480" y="436"/>
                </a:lnTo>
                <a:lnTo>
                  <a:pt x="479" y="436"/>
                </a:lnTo>
                <a:lnTo>
                  <a:pt x="478" y="437"/>
                </a:lnTo>
                <a:lnTo>
                  <a:pt x="475" y="437"/>
                </a:lnTo>
                <a:lnTo>
                  <a:pt x="473" y="437"/>
                </a:lnTo>
                <a:lnTo>
                  <a:pt x="473" y="437"/>
                </a:lnTo>
                <a:lnTo>
                  <a:pt x="472" y="437"/>
                </a:lnTo>
                <a:lnTo>
                  <a:pt x="471" y="436"/>
                </a:lnTo>
                <a:lnTo>
                  <a:pt x="471" y="436"/>
                </a:lnTo>
                <a:lnTo>
                  <a:pt x="470" y="436"/>
                </a:lnTo>
                <a:lnTo>
                  <a:pt x="470" y="436"/>
                </a:lnTo>
                <a:lnTo>
                  <a:pt x="470" y="435"/>
                </a:lnTo>
                <a:lnTo>
                  <a:pt x="470" y="435"/>
                </a:lnTo>
                <a:lnTo>
                  <a:pt x="470" y="434"/>
                </a:lnTo>
                <a:lnTo>
                  <a:pt x="469" y="433"/>
                </a:lnTo>
                <a:lnTo>
                  <a:pt x="469" y="432"/>
                </a:lnTo>
                <a:lnTo>
                  <a:pt x="470" y="427"/>
                </a:lnTo>
                <a:lnTo>
                  <a:pt x="470" y="426"/>
                </a:lnTo>
                <a:lnTo>
                  <a:pt x="470" y="425"/>
                </a:lnTo>
                <a:lnTo>
                  <a:pt x="469" y="424"/>
                </a:lnTo>
                <a:lnTo>
                  <a:pt x="469" y="422"/>
                </a:lnTo>
                <a:lnTo>
                  <a:pt x="468" y="419"/>
                </a:lnTo>
                <a:lnTo>
                  <a:pt x="468" y="418"/>
                </a:lnTo>
                <a:lnTo>
                  <a:pt x="467" y="414"/>
                </a:lnTo>
                <a:lnTo>
                  <a:pt x="466" y="411"/>
                </a:lnTo>
                <a:lnTo>
                  <a:pt x="465" y="410"/>
                </a:lnTo>
                <a:lnTo>
                  <a:pt x="465" y="409"/>
                </a:lnTo>
                <a:lnTo>
                  <a:pt x="464" y="409"/>
                </a:lnTo>
                <a:lnTo>
                  <a:pt x="463" y="408"/>
                </a:lnTo>
                <a:lnTo>
                  <a:pt x="463" y="407"/>
                </a:lnTo>
                <a:lnTo>
                  <a:pt x="462" y="406"/>
                </a:lnTo>
                <a:lnTo>
                  <a:pt x="460" y="405"/>
                </a:lnTo>
                <a:lnTo>
                  <a:pt x="459" y="404"/>
                </a:lnTo>
                <a:lnTo>
                  <a:pt x="457" y="404"/>
                </a:lnTo>
                <a:lnTo>
                  <a:pt x="455" y="404"/>
                </a:lnTo>
                <a:lnTo>
                  <a:pt x="453" y="403"/>
                </a:lnTo>
                <a:lnTo>
                  <a:pt x="450" y="403"/>
                </a:lnTo>
                <a:lnTo>
                  <a:pt x="448" y="403"/>
                </a:lnTo>
                <a:lnTo>
                  <a:pt x="444" y="403"/>
                </a:lnTo>
                <a:lnTo>
                  <a:pt x="442" y="403"/>
                </a:lnTo>
                <a:lnTo>
                  <a:pt x="440" y="403"/>
                </a:lnTo>
                <a:lnTo>
                  <a:pt x="438" y="402"/>
                </a:lnTo>
                <a:lnTo>
                  <a:pt x="436" y="402"/>
                </a:lnTo>
                <a:lnTo>
                  <a:pt x="435" y="402"/>
                </a:lnTo>
                <a:lnTo>
                  <a:pt x="433" y="401"/>
                </a:lnTo>
                <a:lnTo>
                  <a:pt x="432" y="401"/>
                </a:lnTo>
                <a:lnTo>
                  <a:pt x="431" y="400"/>
                </a:lnTo>
                <a:lnTo>
                  <a:pt x="430" y="399"/>
                </a:lnTo>
                <a:lnTo>
                  <a:pt x="429" y="398"/>
                </a:lnTo>
                <a:lnTo>
                  <a:pt x="426" y="396"/>
                </a:lnTo>
                <a:lnTo>
                  <a:pt x="425" y="395"/>
                </a:lnTo>
                <a:lnTo>
                  <a:pt x="424" y="395"/>
                </a:lnTo>
                <a:lnTo>
                  <a:pt x="424" y="394"/>
                </a:lnTo>
                <a:lnTo>
                  <a:pt x="423" y="394"/>
                </a:lnTo>
                <a:lnTo>
                  <a:pt x="422" y="393"/>
                </a:lnTo>
                <a:lnTo>
                  <a:pt x="421" y="393"/>
                </a:lnTo>
                <a:lnTo>
                  <a:pt x="416" y="392"/>
                </a:lnTo>
                <a:lnTo>
                  <a:pt x="411" y="391"/>
                </a:lnTo>
                <a:lnTo>
                  <a:pt x="410" y="391"/>
                </a:lnTo>
                <a:lnTo>
                  <a:pt x="409" y="391"/>
                </a:lnTo>
                <a:lnTo>
                  <a:pt x="408" y="391"/>
                </a:lnTo>
                <a:lnTo>
                  <a:pt x="406" y="391"/>
                </a:lnTo>
                <a:lnTo>
                  <a:pt x="405" y="392"/>
                </a:lnTo>
                <a:lnTo>
                  <a:pt x="403" y="392"/>
                </a:lnTo>
                <a:lnTo>
                  <a:pt x="401" y="393"/>
                </a:lnTo>
                <a:lnTo>
                  <a:pt x="400" y="394"/>
                </a:lnTo>
                <a:lnTo>
                  <a:pt x="399" y="395"/>
                </a:lnTo>
                <a:lnTo>
                  <a:pt x="399" y="395"/>
                </a:lnTo>
                <a:lnTo>
                  <a:pt x="398" y="396"/>
                </a:lnTo>
                <a:lnTo>
                  <a:pt x="398" y="396"/>
                </a:lnTo>
                <a:lnTo>
                  <a:pt x="398" y="397"/>
                </a:lnTo>
                <a:lnTo>
                  <a:pt x="397" y="400"/>
                </a:lnTo>
                <a:lnTo>
                  <a:pt x="397" y="402"/>
                </a:lnTo>
                <a:lnTo>
                  <a:pt x="396" y="403"/>
                </a:lnTo>
                <a:lnTo>
                  <a:pt x="396" y="405"/>
                </a:lnTo>
                <a:lnTo>
                  <a:pt x="395" y="407"/>
                </a:lnTo>
                <a:lnTo>
                  <a:pt x="393" y="410"/>
                </a:lnTo>
                <a:lnTo>
                  <a:pt x="392" y="412"/>
                </a:lnTo>
                <a:lnTo>
                  <a:pt x="392" y="413"/>
                </a:lnTo>
                <a:lnTo>
                  <a:pt x="391" y="415"/>
                </a:lnTo>
                <a:lnTo>
                  <a:pt x="391" y="417"/>
                </a:lnTo>
                <a:lnTo>
                  <a:pt x="390" y="418"/>
                </a:lnTo>
                <a:lnTo>
                  <a:pt x="390" y="420"/>
                </a:lnTo>
                <a:lnTo>
                  <a:pt x="390" y="421"/>
                </a:lnTo>
                <a:lnTo>
                  <a:pt x="390" y="423"/>
                </a:lnTo>
                <a:lnTo>
                  <a:pt x="390" y="426"/>
                </a:lnTo>
                <a:lnTo>
                  <a:pt x="390" y="429"/>
                </a:lnTo>
                <a:lnTo>
                  <a:pt x="390" y="432"/>
                </a:lnTo>
                <a:lnTo>
                  <a:pt x="391" y="436"/>
                </a:lnTo>
                <a:lnTo>
                  <a:pt x="391" y="442"/>
                </a:lnTo>
                <a:lnTo>
                  <a:pt x="392" y="447"/>
                </a:lnTo>
                <a:lnTo>
                  <a:pt x="392" y="449"/>
                </a:lnTo>
                <a:lnTo>
                  <a:pt x="394" y="457"/>
                </a:lnTo>
                <a:lnTo>
                  <a:pt x="394" y="459"/>
                </a:lnTo>
                <a:lnTo>
                  <a:pt x="394" y="461"/>
                </a:lnTo>
                <a:lnTo>
                  <a:pt x="394" y="463"/>
                </a:lnTo>
                <a:lnTo>
                  <a:pt x="394" y="465"/>
                </a:lnTo>
                <a:lnTo>
                  <a:pt x="394" y="467"/>
                </a:lnTo>
                <a:lnTo>
                  <a:pt x="394" y="469"/>
                </a:lnTo>
                <a:lnTo>
                  <a:pt x="393" y="472"/>
                </a:lnTo>
                <a:lnTo>
                  <a:pt x="391" y="481"/>
                </a:lnTo>
                <a:lnTo>
                  <a:pt x="391" y="482"/>
                </a:lnTo>
                <a:lnTo>
                  <a:pt x="390" y="485"/>
                </a:lnTo>
                <a:lnTo>
                  <a:pt x="390" y="486"/>
                </a:lnTo>
                <a:lnTo>
                  <a:pt x="389" y="489"/>
                </a:lnTo>
                <a:lnTo>
                  <a:pt x="389" y="491"/>
                </a:lnTo>
                <a:lnTo>
                  <a:pt x="389" y="493"/>
                </a:lnTo>
                <a:lnTo>
                  <a:pt x="389" y="496"/>
                </a:lnTo>
                <a:lnTo>
                  <a:pt x="389" y="501"/>
                </a:lnTo>
                <a:lnTo>
                  <a:pt x="389" y="502"/>
                </a:lnTo>
                <a:lnTo>
                  <a:pt x="389" y="503"/>
                </a:lnTo>
                <a:lnTo>
                  <a:pt x="389" y="504"/>
                </a:lnTo>
                <a:lnTo>
                  <a:pt x="388" y="505"/>
                </a:lnTo>
                <a:lnTo>
                  <a:pt x="387" y="508"/>
                </a:lnTo>
                <a:lnTo>
                  <a:pt x="386" y="511"/>
                </a:lnTo>
                <a:lnTo>
                  <a:pt x="384" y="517"/>
                </a:lnTo>
                <a:lnTo>
                  <a:pt x="383" y="522"/>
                </a:lnTo>
                <a:lnTo>
                  <a:pt x="382" y="524"/>
                </a:lnTo>
                <a:lnTo>
                  <a:pt x="382" y="526"/>
                </a:lnTo>
                <a:lnTo>
                  <a:pt x="382" y="528"/>
                </a:lnTo>
                <a:lnTo>
                  <a:pt x="381" y="531"/>
                </a:lnTo>
                <a:lnTo>
                  <a:pt x="381" y="533"/>
                </a:lnTo>
                <a:lnTo>
                  <a:pt x="381" y="535"/>
                </a:lnTo>
                <a:lnTo>
                  <a:pt x="381" y="536"/>
                </a:lnTo>
                <a:lnTo>
                  <a:pt x="382" y="538"/>
                </a:lnTo>
                <a:lnTo>
                  <a:pt x="382" y="539"/>
                </a:lnTo>
                <a:lnTo>
                  <a:pt x="382" y="540"/>
                </a:lnTo>
                <a:lnTo>
                  <a:pt x="383" y="541"/>
                </a:lnTo>
                <a:lnTo>
                  <a:pt x="385" y="544"/>
                </a:lnTo>
                <a:lnTo>
                  <a:pt x="386" y="545"/>
                </a:lnTo>
                <a:lnTo>
                  <a:pt x="386" y="546"/>
                </a:lnTo>
                <a:lnTo>
                  <a:pt x="387" y="547"/>
                </a:lnTo>
                <a:lnTo>
                  <a:pt x="387" y="548"/>
                </a:lnTo>
                <a:lnTo>
                  <a:pt x="387" y="550"/>
                </a:lnTo>
                <a:lnTo>
                  <a:pt x="387" y="551"/>
                </a:lnTo>
                <a:lnTo>
                  <a:pt x="386" y="552"/>
                </a:lnTo>
                <a:lnTo>
                  <a:pt x="386" y="553"/>
                </a:lnTo>
                <a:lnTo>
                  <a:pt x="385" y="554"/>
                </a:lnTo>
                <a:lnTo>
                  <a:pt x="384" y="555"/>
                </a:lnTo>
                <a:lnTo>
                  <a:pt x="382" y="556"/>
                </a:lnTo>
                <a:lnTo>
                  <a:pt x="381" y="557"/>
                </a:lnTo>
                <a:lnTo>
                  <a:pt x="380" y="557"/>
                </a:lnTo>
                <a:lnTo>
                  <a:pt x="379" y="557"/>
                </a:lnTo>
                <a:lnTo>
                  <a:pt x="377" y="557"/>
                </a:lnTo>
                <a:lnTo>
                  <a:pt x="374" y="557"/>
                </a:lnTo>
                <a:lnTo>
                  <a:pt x="372" y="556"/>
                </a:lnTo>
                <a:lnTo>
                  <a:pt x="365" y="555"/>
                </a:lnTo>
                <a:lnTo>
                  <a:pt x="361" y="553"/>
                </a:lnTo>
                <a:lnTo>
                  <a:pt x="359" y="553"/>
                </a:lnTo>
                <a:lnTo>
                  <a:pt x="357" y="552"/>
                </a:lnTo>
                <a:lnTo>
                  <a:pt x="352" y="550"/>
                </a:lnTo>
                <a:lnTo>
                  <a:pt x="351" y="550"/>
                </a:lnTo>
                <a:lnTo>
                  <a:pt x="348" y="548"/>
                </a:lnTo>
                <a:lnTo>
                  <a:pt x="347" y="548"/>
                </a:lnTo>
                <a:lnTo>
                  <a:pt x="345" y="547"/>
                </a:lnTo>
                <a:lnTo>
                  <a:pt x="343" y="547"/>
                </a:lnTo>
                <a:lnTo>
                  <a:pt x="337" y="546"/>
                </a:lnTo>
                <a:lnTo>
                  <a:pt x="333" y="545"/>
                </a:lnTo>
                <a:lnTo>
                  <a:pt x="331" y="545"/>
                </a:lnTo>
                <a:lnTo>
                  <a:pt x="330" y="545"/>
                </a:lnTo>
                <a:lnTo>
                  <a:pt x="328" y="545"/>
                </a:lnTo>
                <a:lnTo>
                  <a:pt x="327" y="545"/>
                </a:lnTo>
                <a:lnTo>
                  <a:pt x="325" y="545"/>
                </a:lnTo>
                <a:lnTo>
                  <a:pt x="324" y="545"/>
                </a:lnTo>
                <a:lnTo>
                  <a:pt x="323" y="546"/>
                </a:lnTo>
                <a:lnTo>
                  <a:pt x="322" y="546"/>
                </a:lnTo>
                <a:lnTo>
                  <a:pt x="321" y="546"/>
                </a:lnTo>
                <a:lnTo>
                  <a:pt x="321" y="547"/>
                </a:lnTo>
                <a:lnTo>
                  <a:pt x="320" y="548"/>
                </a:lnTo>
                <a:lnTo>
                  <a:pt x="319" y="548"/>
                </a:lnTo>
                <a:lnTo>
                  <a:pt x="318" y="549"/>
                </a:lnTo>
                <a:lnTo>
                  <a:pt x="318" y="551"/>
                </a:lnTo>
                <a:lnTo>
                  <a:pt x="317" y="552"/>
                </a:lnTo>
                <a:lnTo>
                  <a:pt x="317" y="553"/>
                </a:lnTo>
                <a:lnTo>
                  <a:pt x="316" y="558"/>
                </a:lnTo>
                <a:lnTo>
                  <a:pt x="315" y="565"/>
                </a:lnTo>
                <a:lnTo>
                  <a:pt x="314" y="567"/>
                </a:lnTo>
                <a:lnTo>
                  <a:pt x="314" y="571"/>
                </a:lnTo>
                <a:lnTo>
                  <a:pt x="313" y="573"/>
                </a:lnTo>
                <a:lnTo>
                  <a:pt x="313" y="574"/>
                </a:lnTo>
                <a:lnTo>
                  <a:pt x="312" y="575"/>
                </a:lnTo>
                <a:lnTo>
                  <a:pt x="312" y="576"/>
                </a:lnTo>
                <a:lnTo>
                  <a:pt x="311" y="578"/>
                </a:lnTo>
                <a:lnTo>
                  <a:pt x="309" y="580"/>
                </a:lnTo>
                <a:lnTo>
                  <a:pt x="307" y="582"/>
                </a:lnTo>
                <a:lnTo>
                  <a:pt x="305" y="585"/>
                </a:lnTo>
                <a:lnTo>
                  <a:pt x="304" y="586"/>
                </a:lnTo>
                <a:lnTo>
                  <a:pt x="302" y="588"/>
                </a:lnTo>
                <a:lnTo>
                  <a:pt x="301" y="589"/>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08" name="Freeform 231">
            <a:extLst>
              <a:ext uri="{FF2B5EF4-FFF2-40B4-BE49-F238E27FC236}">
                <a16:creationId xmlns:a16="http://schemas.microsoft.com/office/drawing/2014/main" id="{FA3B66ED-91BC-4997-9B7C-66E8A5C10490}"/>
              </a:ext>
            </a:extLst>
          </p:cNvPr>
          <p:cNvSpPr>
            <a:spLocks/>
          </p:cNvSpPr>
          <p:nvPr/>
        </p:nvSpPr>
        <p:spPr bwMode="auto">
          <a:xfrm>
            <a:off x="5731693" y="3590775"/>
            <a:ext cx="541113" cy="671551"/>
          </a:xfrm>
          <a:custGeom>
            <a:avLst/>
            <a:gdLst>
              <a:gd name="T0" fmla="*/ 510 w 531"/>
              <a:gd name="T1" fmla="*/ 580 h 659"/>
              <a:gd name="T2" fmla="*/ 507 w 531"/>
              <a:gd name="T3" fmla="*/ 614 h 659"/>
              <a:gd name="T4" fmla="*/ 500 w 531"/>
              <a:gd name="T5" fmla="*/ 640 h 659"/>
              <a:gd name="T6" fmla="*/ 489 w 531"/>
              <a:gd name="T7" fmla="*/ 642 h 659"/>
              <a:gd name="T8" fmla="*/ 476 w 531"/>
              <a:gd name="T9" fmla="*/ 630 h 659"/>
              <a:gd name="T10" fmla="*/ 461 w 531"/>
              <a:gd name="T11" fmla="*/ 618 h 659"/>
              <a:gd name="T12" fmla="*/ 441 w 531"/>
              <a:gd name="T13" fmla="*/ 625 h 659"/>
              <a:gd name="T14" fmla="*/ 415 w 531"/>
              <a:gd name="T15" fmla="*/ 618 h 659"/>
              <a:gd name="T16" fmla="*/ 398 w 531"/>
              <a:gd name="T17" fmla="*/ 603 h 659"/>
              <a:gd name="T18" fmla="*/ 391 w 531"/>
              <a:gd name="T19" fmla="*/ 613 h 659"/>
              <a:gd name="T20" fmla="*/ 382 w 531"/>
              <a:gd name="T21" fmla="*/ 634 h 659"/>
              <a:gd name="T22" fmla="*/ 366 w 531"/>
              <a:gd name="T23" fmla="*/ 639 h 659"/>
              <a:gd name="T24" fmla="*/ 356 w 531"/>
              <a:gd name="T25" fmla="*/ 650 h 659"/>
              <a:gd name="T26" fmla="*/ 340 w 531"/>
              <a:gd name="T27" fmla="*/ 659 h 659"/>
              <a:gd name="T28" fmla="*/ 307 w 531"/>
              <a:gd name="T29" fmla="*/ 644 h 659"/>
              <a:gd name="T30" fmla="*/ 266 w 531"/>
              <a:gd name="T31" fmla="*/ 636 h 659"/>
              <a:gd name="T32" fmla="*/ 238 w 531"/>
              <a:gd name="T33" fmla="*/ 634 h 659"/>
              <a:gd name="T34" fmla="*/ 216 w 531"/>
              <a:gd name="T35" fmla="*/ 622 h 659"/>
              <a:gd name="T36" fmla="*/ 206 w 531"/>
              <a:gd name="T37" fmla="*/ 608 h 659"/>
              <a:gd name="T38" fmla="*/ 207 w 531"/>
              <a:gd name="T39" fmla="*/ 598 h 659"/>
              <a:gd name="T40" fmla="*/ 219 w 531"/>
              <a:gd name="T41" fmla="*/ 587 h 659"/>
              <a:gd name="T42" fmla="*/ 205 w 531"/>
              <a:gd name="T43" fmla="*/ 570 h 659"/>
              <a:gd name="T44" fmla="*/ 184 w 531"/>
              <a:gd name="T45" fmla="*/ 556 h 659"/>
              <a:gd name="T46" fmla="*/ 156 w 531"/>
              <a:gd name="T47" fmla="*/ 533 h 659"/>
              <a:gd name="T48" fmla="*/ 125 w 531"/>
              <a:gd name="T49" fmla="*/ 516 h 659"/>
              <a:gd name="T50" fmla="*/ 113 w 531"/>
              <a:gd name="T51" fmla="*/ 501 h 659"/>
              <a:gd name="T52" fmla="*/ 103 w 531"/>
              <a:gd name="T53" fmla="*/ 478 h 659"/>
              <a:gd name="T54" fmla="*/ 88 w 531"/>
              <a:gd name="T55" fmla="*/ 454 h 659"/>
              <a:gd name="T56" fmla="*/ 72 w 531"/>
              <a:gd name="T57" fmla="*/ 444 h 659"/>
              <a:gd name="T58" fmla="*/ 51 w 531"/>
              <a:gd name="T59" fmla="*/ 435 h 659"/>
              <a:gd name="T60" fmla="*/ 34 w 531"/>
              <a:gd name="T61" fmla="*/ 402 h 659"/>
              <a:gd name="T62" fmla="*/ 21 w 531"/>
              <a:gd name="T63" fmla="*/ 393 h 659"/>
              <a:gd name="T64" fmla="*/ 6 w 531"/>
              <a:gd name="T65" fmla="*/ 386 h 659"/>
              <a:gd name="T66" fmla="*/ 0 w 531"/>
              <a:gd name="T67" fmla="*/ 368 h 659"/>
              <a:gd name="T68" fmla="*/ 9 w 531"/>
              <a:gd name="T69" fmla="*/ 340 h 659"/>
              <a:gd name="T70" fmla="*/ 23 w 531"/>
              <a:gd name="T71" fmla="*/ 330 h 659"/>
              <a:gd name="T72" fmla="*/ 25 w 531"/>
              <a:gd name="T73" fmla="*/ 310 h 659"/>
              <a:gd name="T74" fmla="*/ 24 w 531"/>
              <a:gd name="T75" fmla="*/ 283 h 659"/>
              <a:gd name="T76" fmla="*/ 37 w 531"/>
              <a:gd name="T77" fmla="*/ 272 h 659"/>
              <a:gd name="T78" fmla="*/ 55 w 531"/>
              <a:gd name="T79" fmla="*/ 263 h 659"/>
              <a:gd name="T80" fmla="*/ 70 w 531"/>
              <a:gd name="T81" fmla="*/ 245 h 659"/>
              <a:gd name="T82" fmla="*/ 76 w 531"/>
              <a:gd name="T83" fmla="*/ 231 h 659"/>
              <a:gd name="T84" fmla="*/ 69 w 531"/>
              <a:gd name="T85" fmla="*/ 215 h 659"/>
              <a:gd name="T86" fmla="*/ 80 w 531"/>
              <a:gd name="T87" fmla="*/ 204 h 659"/>
              <a:gd name="T88" fmla="*/ 77 w 531"/>
              <a:gd name="T89" fmla="*/ 194 h 659"/>
              <a:gd name="T90" fmla="*/ 75 w 531"/>
              <a:gd name="T91" fmla="*/ 186 h 659"/>
              <a:gd name="T92" fmla="*/ 84 w 531"/>
              <a:gd name="T93" fmla="*/ 178 h 659"/>
              <a:gd name="T94" fmla="*/ 86 w 531"/>
              <a:gd name="T95" fmla="*/ 163 h 659"/>
              <a:gd name="T96" fmla="*/ 104 w 531"/>
              <a:gd name="T97" fmla="*/ 141 h 659"/>
              <a:gd name="T98" fmla="*/ 108 w 531"/>
              <a:gd name="T99" fmla="*/ 123 h 659"/>
              <a:gd name="T100" fmla="*/ 101 w 531"/>
              <a:gd name="T101" fmla="*/ 94 h 659"/>
              <a:gd name="T102" fmla="*/ 105 w 531"/>
              <a:gd name="T103" fmla="*/ 74 h 659"/>
              <a:gd name="T104" fmla="*/ 100 w 531"/>
              <a:gd name="T105" fmla="*/ 50 h 659"/>
              <a:gd name="T106" fmla="*/ 100 w 531"/>
              <a:gd name="T107" fmla="*/ 33 h 659"/>
              <a:gd name="T108" fmla="*/ 109 w 531"/>
              <a:gd name="T109" fmla="*/ 30 h 659"/>
              <a:gd name="T110" fmla="*/ 132 w 531"/>
              <a:gd name="T111" fmla="*/ 29 h 659"/>
              <a:gd name="T112" fmla="*/ 146 w 531"/>
              <a:gd name="T113" fmla="*/ 26 h 659"/>
              <a:gd name="T114" fmla="*/ 159 w 531"/>
              <a:gd name="T115" fmla="*/ 34 h 659"/>
              <a:gd name="T116" fmla="*/ 175 w 531"/>
              <a:gd name="T117" fmla="*/ 35 h 659"/>
              <a:gd name="T118" fmla="*/ 194 w 531"/>
              <a:gd name="T119" fmla="*/ 28 h 659"/>
              <a:gd name="T120" fmla="*/ 206 w 531"/>
              <a:gd name="T121" fmla="*/ 18 h 659"/>
              <a:gd name="T122" fmla="*/ 225 w 531"/>
              <a:gd name="T123" fmla="*/ 2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659">
                <a:moveTo>
                  <a:pt x="531" y="558"/>
                </a:moveTo>
                <a:lnTo>
                  <a:pt x="529" y="559"/>
                </a:lnTo>
                <a:lnTo>
                  <a:pt x="525" y="562"/>
                </a:lnTo>
                <a:lnTo>
                  <a:pt x="520" y="566"/>
                </a:lnTo>
                <a:lnTo>
                  <a:pt x="518" y="567"/>
                </a:lnTo>
                <a:lnTo>
                  <a:pt x="517" y="569"/>
                </a:lnTo>
                <a:lnTo>
                  <a:pt x="516" y="570"/>
                </a:lnTo>
                <a:lnTo>
                  <a:pt x="515" y="571"/>
                </a:lnTo>
                <a:lnTo>
                  <a:pt x="514" y="573"/>
                </a:lnTo>
                <a:lnTo>
                  <a:pt x="512" y="575"/>
                </a:lnTo>
                <a:lnTo>
                  <a:pt x="511" y="578"/>
                </a:lnTo>
                <a:lnTo>
                  <a:pt x="510" y="580"/>
                </a:lnTo>
                <a:lnTo>
                  <a:pt x="509" y="583"/>
                </a:lnTo>
                <a:lnTo>
                  <a:pt x="508" y="587"/>
                </a:lnTo>
                <a:lnTo>
                  <a:pt x="507" y="589"/>
                </a:lnTo>
                <a:lnTo>
                  <a:pt x="507" y="591"/>
                </a:lnTo>
                <a:lnTo>
                  <a:pt x="507" y="593"/>
                </a:lnTo>
                <a:lnTo>
                  <a:pt x="506" y="595"/>
                </a:lnTo>
                <a:lnTo>
                  <a:pt x="506" y="596"/>
                </a:lnTo>
                <a:lnTo>
                  <a:pt x="506" y="598"/>
                </a:lnTo>
                <a:lnTo>
                  <a:pt x="507" y="606"/>
                </a:lnTo>
                <a:lnTo>
                  <a:pt x="507" y="609"/>
                </a:lnTo>
                <a:lnTo>
                  <a:pt x="507" y="611"/>
                </a:lnTo>
                <a:lnTo>
                  <a:pt x="507" y="614"/>
                </a:lnTo>
                <a:lnTo>
                  <a:pt x="506" y="621"/>
                </a:lnTo>
                <a:lnTo>
                  <a:pt x="506" y="626"/>
                </a:lnTo>
                <a:lnTo>
                  <a:pt x="506" y="627"/>
                </a:lnTo>
                <a:lnTo>
                  <a:pt x="506" y="629"/>
                </a:lnTo>
                <a:lnTo>
                  <a:pt x="505" y="630"/>
                </a:lnTo>
                <a:lnTo>
                  <a:pt x="505" y="632"/>
                </a:lnTo>
                <a:lnTo>
                  <a:pt x="504" y="633"/>
                </a:lnTo>
                <a:lnTo>
                  <a:pt x="504" y="635"/>
                </a:lnTo>
                <a:lnTo>
                  <a:pt x="503" y="636"/>
                </a:lnTo>
                <a:lnTo>
                  <a:pt x="502" y="637"/>
                </a:lnTo>
                <a:lnTo>
                  <a:pt x="501" y="639"/>
                </a:lnTo>
                <a:lnTo>
                  <a:pt x="500" y="640"/>
                </a:lnTo>
                <a:lnTo>
                  <a:pt x="500" y="640"/>
                </a:lnTo>
                <a:lnTo>
                  <a:pt x="499" y="641"/>
                </a:lnTo>
                <a:lnTo>
                  <a:pt x="498" y="641"/>
                </a:lnTo>
                <a:lnTo>
                  <a:pt x="498" y="641"/>
                </a:lnTo>
                <a:lnTo>
                  <a:pt x="497" y="642"/>
                </a:lnTo>
                <a:lnTo>
                  <a:pt x="496" y="642"/>
                </a:lnTo>
                <a:lnTo>
                  <a:pt x="495" y="642"/>
                </a:lnTo>
                <a:lnTo>
                  <a:pt x="494" y="642"/>
                </a:lnTo>
                <a:lnTo>
                  <a:pt x="492" y="643"/>
                </a:lnTo>
                <a:lnTo>
                  <a:pt x="491" y="643"/>
                </a:lnTo>
                <a:lnTo>
                  <a:pt x="490" y="642"/>
                </a:lnTo>
                <a:lnTo>
                  <a:pt x="489" y="642"/>
                </a:lnTo>
                <a:lnTo>
                  <a:pt x="488" y="642"/>
                </a:lnTo>
                <a:lnTo>
                  <a:pt x="487" y="642"/>
                </a:lnTo>
                <a:lnTo>
                  <a:pt x="486" y="641"/>
                </a:lnTo>
                <a:lnTo>
                  <a:pt x="486" y="641"/>
                </a:lnTo>
                <a:lnTo>
                  <a:pt x="485" y="640"/>
                </a:lnTo>
                <a:lnTo>
                  <a:pt x="484" y="639"/>
                </a:lnTo>
                <a:lnTo>
                  <a:pt x="483" y="639"/>
                </a:lnTo>
                <a:lnTo>
                  <a:pt x="482" y="637"/>
                </a:lnTo>
                <a:lnTo>
                  <a:pt x="479" y="633"/>
                </a:lnTo>
                <a:lnTo>
                  <a:pt x="478" y="632"/>
                </a:lnTo>
                <a:lnTo>
                  <a:pt x="477" y="631"/>
                </a:lnTo>
                <a:lnTo>
                  <a:pt x="476" y="630"/>
                </a:lnTo>
                <a:lnTo>
                  <a:pt x="474" y="629"/>
                </a:lnTo>
                <a:lnTo>
                  <a:pt x="473" y="629"/>
                </a:lnTo>
                <a:lnTo>
                  <a:pt x="471" y="628"/>
                </a:lnTo>
                <a:lnTo>
                  <a:pt x="470" y="627"/>
                </a:lnTo>
                <a:lnTo>
                  <a:pt x="469" y="627"/>
                </a:lnTo>
                <a:lnTo>
                  <a:pt x="468" y="626"/>
                </a:lnTo>
                <a:lnTo>
                  <a:pt x="467" y="625"/>
                </a:lnTo>
                <a:lnTo>
                  <a:pt x="466" y="624"/>
                </a:lnTo>
                <a:lnTo>
                  <a:pt x="466" y="623"/>
                </a:lnTo>
                <a:lnTo>
                  <a:pt x="463" y="620"/>
                </a:lnTo>
                <a:lnTo>
                  <a:pt x="462" y="619"/>
                </a:lnTo>
                <a:lnTo>
                  <a:pt x="461" y="618"/>
                </a:lnTo>
                <a:lnTo>
                  <a:pt x="461" y="617"/>
                </a:lnTo>
                <a:lnTo>
                  <a:pt x="460" y="617"/>
                </a:lnTo>
                <a:lnTo>
                  <a:pt x="459" y="617"/>
                </a:lnTo>
                <a:lnTo>
                  <a:pt x="458" y="616"/>
                </a:lnTo>
                <a:lnTo>
                  <a:pt x="457" y="617"/>
                </a:lnTo>
                <a:lnTo>
                  <a:pt x="456" y="617"/>
                </a:lnTo>
                <a:lnTo>
                  <a:pt x="455" y="617"/>
                </a:lnTo>
                <a:lnTo>
                  <a:pt x="454" y="618"/>
                </a:lnTo>
                <a:lnTo>
                  <a:pt x="445" y="623"/>
                </a:lnTo>
                <a:lnTo>
                  <a:pt x="444" y="624"/>
                </a:lnTo>
                <a:lnTo>
                  <a:pt x="442" y="625"/>
                </a:lnTo>
                <a:lnTo>
                  <a:pt x="441" y="625"/>
                </a:lnTo>
                <a:lnTo>
                  <a:pt x="440" y="626"/>
                </a:lnTo>
                <a:lnTo>
                  <a:pt x="439" y="626"/>
                </a:lnTo>
                <a:lnTo>
                  <a:pt x="438" y="626"/>
                </a:lnTo>
                <a:lnTo>
                  <a:pt x="437" y="626"/>
                </a:lnTo>
                <a:lnTo>
                  <a:pt x="436" y="626"/>
                </a:lnTo>
                <a:lnTo>
                  <a:pt x="435" y="626"/>
                </a:lnTo>
                <a:lnTo>
                  <a:pt x="434" y="625"/>
                </a:lnTo>
                <a:lnTo>
                  <a:pt x="430" y="624"/>
                </a:lnTo>
                <a:lnTo>
                  <a:pt x="424" y="622"/>
                </a:lnTo>
                <a:lnTo>
                  <a:pt x="422" y="621"/>
                </a:lnTo>
                <a:lnTo>
                  <a:pt x="417" y="619"/>
                </a:lnTo>
                <a:lnTo>
                  <a:pt x="415" y="618"/>
                </a:lnTo>
                <a:lnTo>
                  <a:pt x="414" y="617"/>
                </a:lnTo>
                <a:lnTo>
                  <a:pt x="413" y="617"/>
                </a:lnTo>
                <a:lnTo>
                  <a:pt x="412" y="616"/>
                </a:lnTo>
                <a:lnTo>
                  <a:pt x="411" y="615"/>
                </a:lnTo>
                <a:lnTo>
                  <a:pt x="409" y="612"/>
                </a:lnTo>
                <a:lnTo>
                  <a:pt x="407" y="611"/>
                </a:lnTo>
                <a:lnTo>
                  <a:pt x="403" y="607"/>
                </a:lnTo>
                <a:lnTo>
                  <a:pt x="401" y="605"/>
                </a:lnTo>
                <a:lnTo>
                  <a:pt x="400" y="604"/>
                </a:lnTo>
                <a:lnTo>
                  <a:pt x="399" y="603"/>
                </a:lnTo>
                <a:lnTo>
                  <a:pt x="398" y="603"/>
                </a:lnTo>
                <a:lnTo>
                  <a:pt x="398" y="603"/>
                </a:lnTo>
                <a:lnTo>
                  <a:pt x="396" y="603"/>
                </a:lnTo>
                <a:lnTo>
                  <a:pt x="396" y="603"/>
                </a:lnTo>
                <a:lnTo>
                  <a:pt x="395" y="603"/>
                </a:lnTo>
                <a:lnTo>
                  <a:pt x="394" y="604"/>
                </a:lnTo>
                <a:lnTo>
                  <a:pt x="393" y="604"/>
                </a:lnTo>
                <a:lnTo>
                  <a:pt x="393" y="605"/>
                </a:lnTo>
                <a:lnTo>
                  <a:pt x="392" y="605"/>
                </a:lnTo>
                <a:lnTo>
                  <a:pt x="392" y="606"/>
                </a:lnTo>
                <a:lnTo>
                  <a:pt x="391" y="606"/>
                </a:lnTo>
                <a:lnTo>
                  <a:pt x="391" y="607"/>
                </a:lnTo>
                <a:lnTo>
                  <a:pt x="391" y="608"/>
                </a:lnTo>
                <a:lnTo>
                  <a:pt x="391" y="613"/>
                </a:lnTo>
                <a:lnTo>
                  <a:pt x="390" y="615"/>
                </a:lnTo>
                <a:lnTo>
                  <a:pt x="390" y="617"/>
                </a:lnTo>
                <a:lnTo>
                  <a:pt x="389" y="620"/>
                </a:lnTo>
                <a:lnTo>
                  <a:pt x="388" y="624"/>
                </a:lnTo>
                <a:lnTo>
                  <a:pt x="388" y="625"/>
                </a:lnTo>
                <a:lnTo>
                  <a:pt x="387" y="627"/>
                </a:lnTo>
                <a:lnTo>
                  <a:pt x="387" y="628"/>
                </a:lnTo>
                <a:lnTo>
                  <a:pt x="386" y="630"/>
                </a:lnTo>
                <a:lnTo>
                  <a:pt x="385" y="631"/>
                </a:lnTo>
                <a:lnTo>
                  <a:pt x="384" y="632"/>
                </a:lnTo>
                <a:lnTo>
                  <a:pt x="383" y="633"/>
                </a:lnTo>
                <a:lnTo>
                  <a:pt x="382" y="634"/>
                </a:lnTo>
                <a:lnTo>
                  <a:pt x="381" y="635"/>
                </a:lnTo>
                <a:lnTo>
                  <a:pt x="381" y="636"/>
                </a:lnTo>
                <a:lnTo>
                  <a:pt x="380" y="636"/>
                </a:lnTo>
                <a:lnTo>
                  <a:pt x="379" y="636"/>
                </a:lnTo>
                <a:lnTo>
                  <a:pt x="378" y="637"/>
                </a:lnTo>
                <a:lnTo>
                  <a:pt x="377" y="637"/>
                </a:lnTo>
                <a:lnTo>
                  <a:pt x="372" y="637"/>
                </a:lnTo>
                <a:lnTo>
                  <a:pt x="370" y="638"/>
                </a:lnTo>
                <a:lnTo>
                  <a:pt x="368" y="638"/>
                </a:lnTo>
                <a:lnTo>
                  <a:pt x="367" y="638"/>
                </a:lnTo>
                <a:lnTo>
                  <a:pt x="367" y="639"/>
                </a:lnTo>
                <a:lnTo>
                  <a:pt x="366" y="639"/>
                </a:lnTo>
                <a:lnTo>
                  <a:pt x="365" y="640"/>
                </a:lnTo>
                <a:lnTo>
                  <a:pt x="365" y="640"/>
                </a:lnTo>
                <a:lnTo>
                  <a:pt x="364" y="642"/>
                </a:lnTo>
                <a:lnTo>
                  <a:pt x="363" y="644"/>
                </a:lnTo>
                <a:lnTo>
                  <a:pt x="362" y="646"/>
                </a:lnTo>
                <a:lnTo>
                  <a:pt x="362" y="646"/>
                </a:lnTo>
                <a:lnTo>
                  <a:pt x="362" y="647"/>
                </a:lnTo>
                <a:lnTo>
                  <a:pt x="361" y="648"/>
                </a:lnTo>
                <a:lnTo>
                  <a:pt x="360" y="648"/>
                </a:lnTo>
                <a:lnTo>
                  <a:pt x="359" y="649"/>
                </a:lnTo>
                <a:lnTo>
                  <a:pt x="358" y="649"/>
                </a:lnTo>
                <a:lnTo>
                  <a:pt x="356" y="650"/>
                </a:lnTo>
                <a:lnTo>
                  <a:pt x="354" y="651"/>
                </a:lnTo>
                <a:lnTo>
                  <a:pt x="353" y="651"/>
                </a:lnTo>
                <a:lnTo>
                  <a:pt x="352" y="651"/>
                </a:lnTo>
                <a:lnTo>
                  <a:pt x="351" y="652"/>
                </a:lnTo>
                <a:lnTo>
                  <a:pt x="350" y="653"/>
                </a:lnTo>
                <a:lnTo>
                  <a:pt x="349" y="653"/>
                </a:lnTo>
                <a:lnTo>
                  <a:pt x="346" y="656"/>
                </a:lnTo>
                <a:lnTo>
                  <a:pt x="345" y="657"/>
                </a:lnTo>
                <a:lnTo>
                  <a:pt x="344" y="658"/>
                </a:lnTo>
                <a:lnTo>
                  <a:pt x="343" y="659"/>
                </a:lnTo>
                <a:lnTo>
                  <a:pt x="342" y="659"/>
                </a:lnTo>
                <a:lnTo>
                  <a:pt x="340" y="659"/>
                </a:lnTo>
                <a:lnTo>
                  <a:pt x="339" y="659"/>
                </a:lnTo>
                <a:lnTo>
                  <a:pt x="339" y="659"/>
                </a:lnTo>
                <a:lnTo>
                  <a:pt x="338" y="659"/>
                </a:lnTo>
                <a:lnTo>
                  <a:pt x="337" y="658"/>
                </a:lnTo>
                <a:lnTo>
                  <a:pt x="333" y="657"/>
                </a:lnTo>
                <a:lnTo>
                  <a:pt x="328" y="654"/>
                </a:lnTo>
                <a:lnTo>
                  <a:pt x="324" y="652"/>
                </a:lnTo>
                <a:lnTo>
                  <a:pt x="313" y="647"/>
                </a:lnTo>
                <a:lnTo>
                  <a:pt x="311" y="646"/>
                </a:lnTo>
                <a:lnTo>
                  <a:pt x="309" y="645"/>
                </a:lnTo>
                <a:lnTo>
                  <a:pt x="308" y="645"/>
                </a:lnTo>
                <a:lnTo>
                  <a:pt x="307" y="644"/>
                </a:lnTo>
                <a:lnTo>
                  <a:pt x="302" y="644"/>
                </a:lnTo>
                <a:lnTo>
                  <a:pt x="299" y="643"/>
                </a:lnTo>
                <a:lnTo>
                  <a:pt x="297" y="643"/>
                </a:lnTo>
                <a:lnTo>
                  <a:pt x="291" y="640"/>
                </a:lnTo>
                <a:lnTo>
                  <a:pt x="284" y="638"/>
                </a:lnTo>
                <a:lnTo>
                  <a:pt x="280" y="637"/>
                </a:lnTo>
                <a:lnTo>
                  <a:pt x="279" y="637"/>
                </a:lnTo>
                <a:lnTo>
                  <a:pt x="277" y="636"/>
                </a:lnTo>
                <a:lnTo>
                  <a:pt x="274" y="636"/>
                </a:lnTo>
                <a:lnTo>
                  <a:pt x="269" y="636"/>
                </a:lnTo>
                <a:lnTo>
                  <a:pt x="268" y="636"/>
                </a:lnTo>
                <a:lnTo>
                  <a:pt x="266" y="636"/>
                </a:lnTo>
                <a:lnTo>
                  <a:pt x="260" y="635"/>
                </a:lnTo>
                <a:lnTo>
                  <a:pt x="258" y="634"/>
                </a:lnTo>
                <a:lnTo>
                  <a:pt x="254" y="634"/>
                </a:lnTo>
                <a:lnTo>
                  <a:pt x="253" y="634"/>
                </a:lnTo>
                <a:lnTo>
                  <a:pt x="251" y="634"/>
                </a:lnTo>
                <a:lnTo>
                  <a:pt x="246" y="635"/>
                </a:lnTo>
                <a:lnTo>
                  <a:pt x="244" y="635"/>
                </a:lnTo>
                <a:lnTo>
                  <a:pt x="242" y="635"/>
                </a:lnTo>
                <a:lnTo>
                  <a:pt x="241" y="635"/>
                </a:lnTo>
                <a:lnTo>
                  <a:pt x="240" y="635"/>
                </a:lnTo>
                <a:lnTo>
                  <a:pt x="239" y="635"/>
                </a:lnTo>
                <a:lnTo>
                  <a:pt x="238" y="634"/>
                </a:lnTo>
                <a:lnTo>
                  <a:pt x="235" y="633"/>
                </a:lnTo>
                <a:lnTo>
                  <a:pt x="234" y="632"/>
                </a:lnTo>
                <a:lnTo>
                  <a:pt x="231" y="632"/>
                </a:lnTo>
                <a:lnTo>
                  <a:pt x="227" y="631"/>
                </a:lnTo>
                <a:lnTo>
                  <a:pt x="226" y="630"/>
                </a:lnTo>
                <a:lnTo>
                  <a:pt x="225" y="630"/>
                </a:lnTo>
                <a:lnTo>
                  <a:pt x="224" y="630"/>
                </a:lnTo>
                <a:lnTo>
                  <a:pt x="222" y="628"/>
                </a:lnTo>
                <a:lnTo>
                  <a:pt x="219" y="625"/>
                </a:lnTo>
                <a:lnTo>
                  <a:pt x="218" y="624"/>
                </a:lnTo>
                <a:lnTo>
                  <a:pt x="217" y="624"/>
                </a:lnTo>
                <a:lnTo>
                  <a:pt x="216" y="622"/>
                </a:lnTo>
                <a:lnTo>
                  <a:pt x="215" y="621"/>
                </a:lnTo>
                <a:lnTo>
                  <a:pt x="215" y="620"/>
                </a:lnTo>
                <a:lnTo>
                  <a:pt x="214" y="619"/>
                </a:lnTo>
                <a:lnTo>
                  <a:pt x="213" y="616"/>
                </a:lnTo>
                <a:lnTo>
                  <a:pt x="212" y="615"/>
                </a:lnTo>
                <a:lnTo>
                  <a:pt x="212" y="614"/>
                </a:lnTo>
                <a:lnTo>
                  <a:pt x="211" y="614"/>
                </a:lnTo>
                <a:lnTo>
                  <a:pt x="211" y="613"/>
                </a:lnTo>
                <a:lnTo>
                  <a:pt x="209" y="611"/>
                </a:lnTo>
                <a:lnTo>
                  <a:pt x="208" y="610"/>
                </a:lnTo>
                <a:lnTo>
                  <a:pt x="207" y="609"/>
                </a:lnTo>
                <a:lnTo>
                  <a:pt x="206" y="608"/>
                </a:lnTo>
                <a:lnTo>
                  <a:pt x="205" y="607"/>
                </a:lnTo>
                <a:lnTo>
                  <a:pt x="205" y="606"/>
                </a:lnTo>
                <a:lnTo>
                  <a:pt x="204" y="605"/>
                </a:lnTo>
                <a:lnTo>
                  <a:pt x="204" y="604"/>
                </a:lnTo>
                <a:lnTo>
                  <a:pt x="204" y="603"/>
                </a:lnTo>
                <a:lnTo>
                  <a:pt x="204" y="603"/>
                </a:lnTo>
                <a:lnTo>
                  <a:pt x="205" y="602"/>
                </a:lnTo>
                <a:lnTo>
                  <a:pt x="205" y="601"/>
                </a:lnTo>
                <a:lnTo>
                  <a:pt x="205" y="600"/>
                </a:lnTo>
                <a:lnTo>
                  <a:pt x="206" y="599"/>
                </a:lnTo>
                <a:lnTo>
                  <a:pt x="207" y="599"/>
                </a:lnTo>
                <a:lnTo>
                  <a:pt x="207" y="598"/>
                </a:lnTo>
                <a:lnTo>
                  <a:pt x="209" y="597"/>
                </a:lnTo>
                <a:lnTo>
                  <a:pt x="210" y="596"/>
                </a:lnTo>
                <a:lnTo>
                  <a:pt x="211" y="595"/>
                </a:lnTo>
                <a:lnTo>
                  <a:pt x="215" y="594"/>
                </a:lnTo>
                <a:lnTo>
                  <a:pt x="216" y="593"/>
                </a:lnTo>
                <a:lnTo>
                  <a:pt x="216" y="593"/>
                </a:lnTo>
                <a:lnTo>
                  <a:pt x="217" y="592"/>
                </a:lnTo>
                <a:lnTo>
                  <a:pt x="217" y="591"/>
                </a:lnTo>
                <a:lnTo>
                  <a:pt x="218" y="591"/>
                </a:lnTo>
                <a:lnTo>
                  <a:pt x="218" y="590"/>
                </a:lnTo>
                <a:lnTo>
                  <a:pt x="219" y="589"/>
                </a:lnTo>
                <a:lnTo>
                  <a:pt x="219" y="587"/>
                </a:lnTo>
                <a:lnTo>
                  <a:pt x="219" y="586"/>
                </a:lnTo>
                <a:lnTo>
                  <a:pt x="219" y="585"/>
                </a:lnTo>
                <a:lnTo>
                  <a:pt x="218" y="584"/>
                </a:lnTo>
                <a:lnTo>
                  <a:pt x="218" y="583"/>
                </a:lnTo>
                <a:lnTo>
                  <a:pt x="217" y="583"/>
                </a:lnTo>
                <a:lnTo>
                  <a:pt x="217" y="582"/>
                </a:lnTo>
                <a:lnTo>
                  <a:pt x="216" y="581"/>
                </a:lnTo>
                <a:lnTo>
                  <a:pt x="212" y="578"/>
                </a:lnTo>
                <a:lnTo>
                  <a:pt x="210" y="577"/>
                </a:lnTo>
                <a:lnTo>
                  <a:pt x="209" y="576"/>
                </a:lnTo>
                <a:lnTo>
                  <a:pt x="208" y="574"/>
                </a:lnTo>
                <a:lnTo>
                  <a:pt x="205" y="570"/>
                </a:lnTo>
                <a:lnTo>
                  <a:pt x="203" y="568"/>
                </a:lnTo>
                <a:lnTo>
                  <a:pt x="201" y="566"/>
                </a:lnTo>
                <a:lnTo>
                  <a:pt x="200" y="564"/>
                </a:lnTo>
                <a:lnTo>
                  <a:pt x="198" y="563"/>
                </a:lnTo>
                <a:lnTo>
                  <a:pt x="197" y="562"/>
                </a:lnTo>
                <a:lnTo>
                  <a:pt x="196" y="561"/>
                </a:lnTo>
                <a:lnTo>
                  <a:pt x="195" y="560"/>
                </a:lnTo>
                <a:lnTo>
                  <a:pt x="194" y="560"/>
                </a:lnTo>
                <a:lnTo>
                  <a:pt x="193" y="559"/>
                </a:lnTo>
                <a:lnTo>
                  <a:pt x="190" y="558"/>
                </a:lnTo>
                <a:lnTo>
                  <a:pt x="186" y="557"/>
                </a:lnTo>
                <a:lnTo>
                  <a:pt x="184" y="556"/>
                </a:lnTo>
                <a:lnTo>
                  <a:pt x="182" y="555"/>
                </a:lnTo>
                <a:lnTo>
                  <a:pt x="180" y="554"/>
                </a:lnTo>
                <a:lnTo>
                  <a:pt x="178" y="553"/>
                </a:lnTo>
                <a:lnTo>
                  <a:pt x="177" y="553"/>
                </a:lnTo>
                <a:lnTo>
                  <a:pt x="172" y="549"/>
                </a:lnTo>
                <a:lnTo>
                  <a:pt x="171" y="548"/>
                </a:lnTo>
                <a:lnTo>
                  <a:pt x="170" y="547"/>
                </a:lnTo>
                <a:lnTo>
                  <a:pt x="168" y="546"/>
                </a:lnTo>
                <a:lnTo>
                  <a:pt x="167" y="544"/>
                </a:lnTo>
                <a:lnTo>
                  <a:pt x="165" y="542"/>
                </a:lnTo>
                <a:lnTo>
                  <a:pt x="159" y="535"/>
                </a:lnTo>
                <a:lnTo>
                  <a:pt x="156" y="533"/>
                </a:lnTo>
                <a:lnTo>
                  <a:pt x="154" y="531"/>
                </a:lnTo>
                <a:lnTo>
                  <a:pt x="152" y="529"/>
                </a:lnTo>
                <a:lnTo>
                  <a:pt x="150" y="528"/>
                </a:lnTo>
                <a:lnTo>
                  <a:pt x="148" y="526"/>
                </a:lnTo>
                <a:lnTo>
                  <a:pt x="146" y="524"/>
                </a:lnTo>
                <a:lnTo>
                  <a:pt x="144" y="523"/>
                </a:lnTo>
                <a:lnTo>
                  <a:pt x="142" y="522"/>
                </a:lnTo>
                <a:lnTo>
                  <a:pt x="140" y="521"/>
                </a:lnTo>
                <a:lnTo>
                  <a:pt x="138" y="520"/>
                </a:lnTo>
                <a:lnTo>
                  <a:pt x="136" y="519"/>
                </a:lnTo>
                <a:lnTo>
                  <a:pt x="134" y="518"/>
                </a:lnTo>
                <a:lnTo>
                  <a:pt x="125" y="516"/>
                </a:lnTo>
                <a:lnTo>
                  <a:pt x="123" y="515"/>
                </a:lnTo>
                <a:lnTo>
                  <a:pt x="121" y="514"/>
                </a:lnTo>
                <a:lnTo>
                  <a:pt x="120" y="514"/>
                </a:lnTo>
                <a:lnTo>
                  <a:pt x="118" y="513"/>
                </a:lnTo>
                <a:lnTo>
                  <a:pt x="117" y="512"/>
                </a:lnTo>
                <a:lnTo>
                  <a:pt x="117" y="512"/>
                </a:lnTo>
                <a:lnTo>
                  <a:pt x="116" y="511"/>
                </a:lnTo>
                <a:lnTo>
                  <a:pt x="115" y="510"/>
                </a:lnTo>
                <a:lnTo>
                  <a:pt x="115" y="508"/>
                </a:lnTo>
                <a:lnTo>
                  <a:pt x="114" y="506"/>
                </a:lnTo>
                <a:lnTo>
                  <a:pt x="114" y="505"/>
                </a:lnTo>
                <a:lnTo>
                  <a:pt x="113" y="501"/>
                </a:lnTo>
                <a:lnTo>
                  <a:pt x="113" y="499"/>
                </a:lnTo>
                <a:lnTo>
                  <a:pt x="113" y="498"/>
                </a:lnTo>
                <a:lnTo>
                  <a:pt x="112" y="496"/>
                </a:lnTo>
                <a:lnTo>
                  <a:pt x="111" y="493"/>
                </a:lnTo>
                <a:lnTo>
                  <a:pt x="108" y="487"/>
                </a:lnTo>
                <a:lnTo>
                  <a:pt x="107" y="485"/>
                </a:lnTo>
                <a:lnTo>
                  <a:pt x="107" y="483"/>
                </a:lnTo>
                <a:lnTo>
                  <a:pt x="105" y="481"/>
                </a:lnTo>
                <a:lnTo>
                  <a:pt x="105" y="480"/>
                </a:lnTo>
                <a:lnTo>
                  <a:pt x="104" y="480"/>
                </a:lnTo>
                <a:lnTo>
                  <a:pt x="103" y="479"/>
                </a:lnTo>
                <a:lnTo>
                  <a:pt x="103" y="478"/>
                </a:lnTo>
                <a:lnTo>
                  <a:pt x="99" y="476"/>
                </a:lnTo>
                <a:lnTo>
                  <a:pt x="98" y="475"/>
                </a:lnTo>
                <a:lnTo>
                  <a:pt x="97" y="474"/>
                </a:lnTo>
                <a:lnTo>
                  <a:pt x="97" y="473"/>
                </a:lnTo>
                <a:lnTo>
                  <a:pt x="96" y="473"/>
                </a:lnTo>
                <a:lnTo>
                  <a:pt x="95" y="472"/>
                </a:lnTo>
                <a:lnTo>
                  <a:pt x="95" y="470"/>
                </a:lnTo>
                <a:lnTo>
                  <a:pt x="94" y="469"/>
                </a:lnTo>
                <a:lnTo>
                  <a:pt x="93" y="467"/>
                </a:lnTo>
                <a:lnTo>
                  <a:pt x="92" y="465"/>
                </a:lnTo>
                <a:lnTo>
                  <a:pt x="90" y="459"/>
                </a:lnTo>
                <a:lnTo>
                  <a:pt x="88" y="454"/>
                </a:lnTo>
                <a:lnTo>
                  <a:pt x="87" y="451"/>
                </a:lnTo>
                <a:lnTo>
                  <a:pt x="86" y="449"/>
                </a:lnTo>
                <a:lnTo>
                  <a:pt x="85" y="448"/>
                </a:lnTo>
                <a:lnTo>
                  <a:pt x="84" y="446"/>
                </a:lnTo>
                <a:lnTo>
                  <a:pt x="83" y="445"/>
                </a:lnTo>
                <a:lnTo>
                  <a:pt x="82" y="444"/>
                </a:lnTo>
                <a:lnTo>
                  <a:pt x="82" y="444"/>
                </a:lnTo>
                <a:lnTo>
                  <a:pt x="81" y="444"/>
                </a:lnTo>
                <a:lnTo>
                  <a:pt x="80" y="443"/>
                </a:lnTo>
                <a:lnTo>
                  <a:pt x="79" y="443"/>
                </a:lnTo>
                <a:lnTo>
                  <a:pt x="75" y="444"/>
                </a:lnTo>
                <a:lnTo>
                  <a:pt x="72" y="444"/>
                </a:lnTo>
                <a:lnTo>
                  <a:pt x="70" y="444"/>
                </a:lnTo>
                <a:lnTo>
                  <a:pt x="66" y="444"/>
                </a:lnTo>
                <a:lnTo>
                  <a:pt x="65" y="444"/>
                </a:lnTo>
                <a:lnTo>
                  <a:pt x="63" y="444"/>
                </a:lnTo>
                <a:lnTo>
                  <a:pt x="61" y="443"/>
                </a:lnTo>
                <a:lnTo>
                  <a:pt x="60" y="443"/>
                </a:lnTo>
                <a:lnTo>
                  <a:pt x="58" y="442"/>
                </a:lnTo>
                <a:lnTo>
                  <a:pt x="58" y="442"/>
                </a:lnTo>
                <a:lnTo>
                  <a:pt x="57" y="441"/>
                </a:lnTo>
                <a:lnTo>
                  <a:pt x="56" y="440"/>
                </a:lnTo>
                <a:lnTo>
                  <a:pt x="55" y="439"/>
                </a:lnTo>
                <a:lnTo>
                  <a:pt x="51" y="435"/>
                </a:lnTo>
                <a:lnTo>
                  <a:pt x="50" y="434"/>
                </a:lnTo>
                <a:lnTo>
                  <a:pt x="49" y="432"/>
                </a:lnTo>
                <a:lnTo>
                  <a:pt x="47" y="430"/>
                </a:lnTo>
                <a:lnTo>
                  <a:pt x="46" y="427"/>
                </a:lnTo>
                <a:lnTo>
                  <a:pt x="43" y="422"/>
                </a:lnTo>
                <a:lnTo>
                  <a:pt x="42" y="419"/>
                </a:lnTo>
                <a:lnTo>
                  <a:pt x="40" y="413"/>
                </a:lnTo>
                <a:lnTo>
                  <a:pt x="37" y="408"/>
                </a:lnTo>
                <a:lnTo>
                  <a:pt x="36" y="404"/>
                </a:lnTo>
                <a:lnTo>
                  <a:pt x="35" y="403"/>
                </a:lnTo>
                <a:lnTo>
                  <a:pt x="35" y="402"/>
                </a:lnTo>
                <a:lnTo>
                  <a:pt x="34" y="402"/>
                </a:lnTo>
                <a:lnTo>
                  <a:pt x="34" y="402"/>
                </a:lnTo>
                <a:lnTo>
                  <a:pt x="34" y="401"/>
                </a:lnTo>
                <a:lnTo>
                  <a:pt x="33" y="401"/>
                </a:lnTo>
                <a:lnTo>
                  <a:pt x="32" y="401"/>
                </a:lnTo>
                <a:lnTo>
                  <a:pt x="29" y="401"/>
                </a:lnTo>
                <a:lnTo>
                  <a:pt x="28" y="401"/>
                </a:lnTo>
                <a:lnTo>
                  <a:pt x="27" y="401"/>
                </a:lnTo>
                <a:lnTo>
                  <a:pt x="26" y="400"/>
                </a:lnTo>
                <a:lnTo>
                  <a:pt x="25" y="399"/>
                </a:lnTo>
                <a:lnTo>
                  <a:pt x="24" y="398"/>
                </a:lnTo>
                <a:lnTo>
                  <a:pt x="23" y="396"/>
                </a:lnTo>
                <a:lnTo>
                  <a:pt x="21" y="393"/>
                </a:lnTo>
                <a:lnTo>
                  <a:pt x="20" y="392"/>
                </a:lnTo>
                <a:lnTo>
                  <a:pt x="19" y="391"/>
                </a:lnTo>
                <a:lnTo>
                  <a:pt x="18" y="390"/>
                </a:lnTo>
                <a:lnTo>
                  <a:pt x="17" y="389"/>
                </a:lnTo>
                <a:lnTo>
                  <a:pt x="16" y="388"/>
                </a:lnTo>
                <a:lnTo>
                  <a:pt x="15" y="388"/>
                </a:lnTo>
                <a:lnTo>
                  <a:pt x="14" y="387"/>
                </a:lnTo>
                <a:lnTo>
                  <a:pt x="13" y="387"/>
                </a:lnTo>
                <a:lnTo>
                  <a:pt x="12" y="387"/>
                </a:lnTo>
                <a:lnTo>
                  <a:pt x="10" y="386"/>
                </a:lnTo>
                <a:lnTo>
                  <a:pt x="8" y="386"/>
                </a:lnTo>
                <a:lnTo>
                  <a:pt x="6" y="386"/>
                </a:lnTo>
                <a:lnTo>
                  <a:pt x="5" y="386"/>
                </a:lnTo>
                <a:lnTo>
                  <a:pt x="4" y="386"/>
                </a:lnTo>
                <a:lnTo>
                  <a:pt x="4" y="386"/>
                </a:lnTo>
                <a:lnTo>
                  <a:pt x="4" y="384"/>
                </a:lnTo>
                <a:lnTo>
                  <a:pt x="2" y="379"/>
                </a:lnTo>
                <a:lnTo>
                  <a:pt x="1" y="378"/>
                </a:lnTo>
                <a:lnTo>
                  <a:pt x="1" y="376"/>
                </a:lnTo>
                <a:lnTo>
                  <a:pt x="1" y="375"/>
                </a:lnTo>
                <a:lnTo>
                  <a:pt x="1" y="374"/>
                </a:lnTo>
                <a:lnTo>
                  <a:pt x="0" y="372"/>
                </a:lnTo>
                <a:lnTo>
                  <a:pt x="0" y="370"/>
                </a:lnTo>
                <a:lnTo>
                  <a:pt x="0" y="368"/>
                </a:lnTo>
                <a:lnTo>
                  <a:pt x="0" y="366"/>
                </a:lnTo>
                <a:lnTo>
                  <a:pt x="1" y="364"/>
                </a:lnTo>
                <a:lnTo>
                  <a:pt x="1" y="362"/>
                </a:lnTo>
                <a:lnTo>
                  <a:pt x="2" y="358"/>
                </a:lnTo>
                <a:lnTo>
                  <a:pt x="2" y="356"/>
                </a:lnTo>
                <a:lnTo>
                  <a:pt x="3" y="353"/>
                </a:lnTo>
                <a:lnTo>
                  <a:pt x="3" y="352"/>
                </a:lnTo>
                <a:lnTo>
                  <a:pt x="4" y="350"/>
                </a:lnTo>
                <a:lnTo>
                  <a:pt x="5" y="348"/>
                </a:lnTo>
                <a:lnTo>
                  <a:pt x="6" y="345"/>
                </a:lnTo>
                <a:lnTo>
                  <a:pt x="8" y="342"/>
                </a:lnTo>
                <a:lnTo>
                  <a:pt x="9" y="340"/>
                </a:lnTo>
                <a:lnTo>
                  <a:pt x="10" y="339"/>
                </a:lnTo>
                <a:lnTo>
                  <a:pt x="11" y="338"/>
                </a:lnTo>
                <a:lnTo>
                  <a:pt x="12" y="337"/>
                </a:lnTo>
                <a:lnTo>
                  <a:pt x="13" y="336"/>
                </a:lnTo>
                <a:lnTo>
                  <a:pt x="14" y="336"/>
                </a:lnTo>
                <a:lnTo>
                  <a:pt x="15" y="335"/>
                </a:lnTo>
                <a:lnTo>
                  <a:pt x="16" y="335"/>
                </a:lnTo>
                <a:lnTo>
                  <a:pt x="19" y="333"/>
                </a:lnTo>
                <a:lnTo>
                  <a:pt x="20" y="333"/>
                </a:lnTo>
                <a:lnTo>
                  <a:pt x="21" y="332"/>
                </a:lnTo>
                <a:lnTo>
                  <a:pt x="23" y="331"/>
                </a:lnTo>
                <a:lnTo>
                  <a:pt x="23" y="330"/>
                </a:lnTo>
                <a:lnTo>
                  <a:pt x="24" y="329"/>
                </a:lnTo>
                <a:lnTo>
                  <a:pt x="25" y="328"/>
                </a:lnTo>
                <a:lnTo>
                  <a:pt x="25" y="328"/>
                </a:lnTo>
                <a:lnTo>
                  <a:pt x="26" y="327"/>
                </a:lnTo>
                <a:lnTo>
                  <a:pt x="26" y="326"/>
                </a:lnTo>
                <a:lnTo>
                  <a:pt x="26" y="325"/>
                </a:lnTo>
                <a:lnTo>
                  <a:pt x="27" y="324"/>
                </a:lnTo>
                <a:lnTo>
                  <a:pt x="27" y="322"/>
                </a:lnTo>
                <a:lnTo>
                  <a:pt x="27" y="320"/>
                </a:lnTo>
                <a:lnTo>
                  <a:pt x="27" y="318"/>
                </a:lnTo>
                <a:lnTo>
                  <a:pt x="27" y="316"/>
                </a:lnTo>
                <a:lnTo>
                  <a:pt x="25" y="310"/>
                </a:lnTo>
                <a:lnTo>
                  <a:pt x="25" y="309"/>
                </a:lnTo>
                <a:lnTo>
                  <a:pt x="24" y="307"/>
                </a:lnTo>
                <a:lnTo>
                  <a:pt x="23" y="303"/>
                </a:lnTo>
                <a:lnTo>
                  <a:pt x="22" y="302"/>
                </a:lnTo>
                <a:lnTo>
                  <a:pt x="22" y="300"/>
                </a:lnTo>
                <a:lnTo>
                  <a:pt x="22" y="299"/>
                </a:lnTo>
                <a:lnTo>
                  <a:pt x="22" y="298"/>
                </a:lnTo>
                <a:lnTo>
                  <a:pt x="22" y="296"/>
                </a:lnTo>
                <a:lnTo>
                  <a:pt x="23" y="293"/>
                </a:lnTo>
                <a:lnTo>
                  <a:pt x="23" y="291"/>
                </a:lnTo>
                <a:lnTo>
                  <a:pt x="24" y="289"/>
                </a:lnTo>
                <a:lnTo>
                  <a:pt x="24" y="283"/>
                </a:lnTo>
                <a:lnTo>
                  <a:pt x="24" y="281"/>
                </a:lnTo>
                <a:lnTo>
                  <a:pt x="25" y="278"/>
                </a:lnTo>
                <a:lnTo>
                  <a:pt x="26" y="273"/>
                </a:lnTo>
                <a:lnTo>
                  <a:pt x="26" y="272"/>
                </a:lnTo>
                <a:lnTo>
                  <a:pt x="26" y="271"/>
                </a:lnTo>
                <a:lnTo>
                  <a:pt x="27" y="271"/>
                </a:lnTo>
                <a:lnTo>
                  <a:pt x="27" y="271"/>
                </a:lnTo>
                <a:lnTo>
                  <a:pt x="28" y="271"/>
                </a:lnTo>
                <a:lnTo>
                  <a:pt x="29" y="271"/>
                </a:lnTo>
                <a:lnTo>
                  <a:pt x="30" y="271"/>
                </a:lnTo>
                <a:lnTo>
                  <a:pt x="35" y="272"/>
                </a:lnTo>
                <a:lnTo>
                  <a:pt x="37" y="272"/>
                </a:lnTo>
                <a:lnTo>
                  <a:pt x="38" y="272"/>
                </a:lnTo>
                <a:lnTo>
                  <a:pt x="39" y="272"/>
                </a:lnTo>
                <a:lnTo>
                  <a:pt x="40" y="272"/>
                </a:lnTo>
                <a:lnTo>
                  <a:pt x="41" y="272"/>
                </a:lnTo>
                <a:lnTo>
                  <a:pt x="42" y="271"/>
                </a:lnTo>
                <a:lnTo>
                  <a:pt x="44" y="271"/>
                </a:lnTo>
                <a:lnTo>
                  <a:pt x="45" y="270"/>
                </a:lnTo>
                <a:lnTo>
                  <a:pt x="46" y="270"/>
                </a:lnTo>
                <a:lnTo>
                  <a:pt x="48" y="269"/>
                </a:lnTo>
                <a:lnTo>
                  <a:pt x="50" y="267"/>
                </a:lnTo>
                <a:lnTo>
                  <a:pt x="54" y="264"/>
                </a:lnTo>
                <a:lnTo>
                  <a:pt x="55" y="263"/>
                </a:lnTo>
                <a:lnTo>
                  <a:pt x="57" y="262"/>
                </a:lnTo>
                <a:lnTo>
                  <a:pt x="59" y="261"/>
                </a:lnTo>
                <a:lnTo>
                  <a:pt x="63" y="259"/>
                </a:lnTo>
                <a:lnTo>
                  <a:pt x="64" y="259"/>
                </a:lnTo>
                <a:lnTo>
                  <a:pt x="65" y="259"/>
                </a:lnTo>
                <a:lnTo>
                  <a:pt x="65" y="258"/>
                </a:lnTo>
                <a:lnTo>
                  <a:pt x="66" y="257"/>
                </a:lnTo>
                <a:lnTo>
                  <a:pt x="66" y="257"/>
                </a:lnTo>
                <a:lnTo>
                  <a:pt x="67" y="253"/>
                </a:lnTo>
                <a:lnTo>
                  <a:pt x="69" y="248"/>
                </a:lnTo>
                <a:lnTo>
                  <a:pt x="69" y="246"/>
                </a:lnTo>
                <a:lnTo>
                  <a:pt x="70" y="245"/>
                </a:lnTo>
                <a:lnTo>
                  <a:pt x="71" y="244"/>
                </a:lnTo>
                <a:lnTo>
                  <a:pt x="72" y="242"/>
                </a:lnTo>
                <a:lnTo>
                  <a:pt x="73" y="241"/>
                </a:lnTo>
                <a:lnTo>
                  <a:pt x="75" y="239"/>
                </a:lnTo>
                <a:lnTo>
                  <a:pt x="75" y="238"/>
                </a:lnTo>
                <a:lnTo>
                  <a:pt x="76" y="238"/>
                </a:lnTo>
                <a:lnTo>
                  <a:pt x="76" y="237"/>
                </a:lnTo>
                <a:lnTo>
                  <a:pt x="76" y="236"/>
                </a:lnTo>
                <a:lnTo>
                  <a:pt x="76" y="235"/>
                </a:lnTo>
                <a:lnTo>
                  <a:pt x="76" y="234"/>
                </a:lnTo>
                <a:lnTo>
                  <a:pt x="76" y="233"/>
                </a:lnTo>
                <a:lnTo>
                  <a:pt x="76" y="231"/>
                </a:lnTo>
                <a:lnTo>
                  <a:pt x="75" y="230"/>
                </a:lnTo>
                <a:lnTo>
                  <a:pt x="75" y="229"/>
                </a:lnTo>
                <a:lnTo>
                  <a:pt x="74" y="228"/>
                </a:lnTo>
                <a:lnTo>
                  <a:pt x="72" y="225"/>
                </a:lnTo>
                <a:lnTo>
                  <a:pt x="71" y="224"/>
                </a:lnTo>
                <a:lnTo>
                  <a:pt x="70" y="222"/>
                </a:lnTo>
                <a:lnTo>
                  <a:pt x="69" y="220"/>
                </a:lnTo>
                <a:lnTo>
                  <a:pt x="69" y="219"/>
                </a:lnTo>
                <a:lnTo>
                  <a:pt x="69" y="218"/>
                </a:lnTo>
                <a:lnTo>
                  <a:pt x="69" y="217"/>
                </a:lnTo>
                <a:lnTo>
                  <a:pt x="69" y="216"/>
                </a:lnTo>
                <a:lnTo>
                  <a:pt x="69" y="215"/>
                </a:lnTo>
                <a:lnTo>
                  <a:pt x="70" y="214"/>
                </a:lnTo>
                <a:lnTo>
                  <a:pt x="70" y="213"/>
                </a:lnTo>
                <a:lnTo>
                  <a:pt x="71" y="212"/>
                </a:lnTo>
                <a:lnTo>
                  <a:pt x="72" y="211"/>
                </a:lnTo>
                <a:lnTo>
                  <a:pt x="74" y="210"/>
                </a:lnTo>
                <a:lnTo>
                  <a:pt x="75" y="207"/>
                </a:lnTo>
                <a:lnTo>
                  <a:pt x="76" y="207"/>
                </a:lnTo>
                <a:lnTo>
                  <a:pt x="77" y="206"/>
                </a:lnTo>
                <a:lnTo>
                  <a:pt x="79" y="205"/>
                </a:lnTo>
                <a:lnTo>
                  <a:pt x="79" y="205"/>
                </a:lnTo>
                <a:lnTo>
                  <a:pt x="80" y="205"/>
                </a:lnTo>
                <a:lnTo>
                  <a:pt x="80" y="204"/>
                </a:lnTo>
                <a:lnTo>
                  <a:pt x="81" y="204"/>
                </a:lnTo>
                <a:lnTo>
                  <a:pt x="81" y="203"/>
                </a:lnTo>
                <a:lnTo>
                  <a:pt x="82" y="201"/>
                </a:lnTo>
                <a:lnTo>
                  <a:pt x="82" y="200"/>
                </a:lnTo>
                <a:lnTo>
                  <a:pt x="82" y="200"/>
                </a:lnTo>
                <a:lnTo>
                  <a:pt x="82" y="199"/>
                </a:lnTo>
                <a:lnTo>
                  <a:pt x="82" y="199"/>
                </a:lnTo>
                <a:lnTo>
                  <a:pt x="81" y="198"/>
                </a:lnTo>
                <a:lnTo>
                  <a:pt x="81" y="198"/>
                </a:lnTo>
                <a:lnTo>
                  <a:pt x="79" y="196"/>
                </a:lnTo>
                <a:lnTo>
                  <a:pt x="78" y="195"/>
                </a:lnTo>
                <a:lnTo>
                  <a:pt x="77" y="194"/>
                </a:lnTo>
                <a:lnTo>
                  <a:pt x="76" y="194"/>
                </a:lnTo>
                <a:lnTo>
                  <a:pt x="76" y="193"/>
                </a:lnTo>
                <a:lnTo>
                  <a:pt x="76" y="192"/>
                </a:lnTo>
                <a:lnTo>
                  <a:pt x="75" y="191"/>
                </a:lnTo>
                <a:lnTo>
                  <a:pt x="75" y="190"/>
                </a:lnTo>
                <a:lnTo>
                  <a:pt x="75" y="190"/>
                </a:lnTo>
                <a:lnTo>
                  <a:pt x="75" y="189"/>
                </a:lnTo>
                <a:lnTo>
                  <a:pt x="75" y="188"/>
                </a:lnTo>
                <a:lnTo>
                  <a:pt x="75" y="187"/>
                </a:lnTo>
                <a:lnTo>
                  <a:pt x="75" y="187"/>
                </a:lnTo>
                <a:lnTo>
                  <a:pt x="75" y="186"/>
                </a:lnTo>
                <a:lnTo>
                  <a:pt x="75" y="186"/>
                </a:lnTo>
                <a:lnTo>
                  <a:pt x="76" y="185"/>
                </a:lnTo>
                <a:lnTo>
                  <a:pt x="76" y="185"/>
                </a:lnTo>
                <a:lnTo>
                  <a:pt x="77" y="185"/>
                </a:lnTo>
                <a:lnTo>
                  <a:pt x="80" y="183"/>
                </a:lnTo>
                <a:lnTo>
                  <a:pt x="81" y="182"/>
                </a:lnTo>
                <a:lnTo>
                  <a:pt x="81" y="182"/>
                </a:lnTo>
                <a:lnTo>
                  <a:pt x="82" y="181"/>
                </a:lnTo>
                <a:lnTo>
                  <a:pt x="82" y="181"/>
                </a:lnTo>
                <a:lnTo>
                  <a:pt x="83" y="180"/>
                </a:lnTo>
                <a:lnTo>
                  <a:pt x="83" y="179"/>
                </a:lnTo>
                <a:lnTo>
                  <a:pt x="83" y="178"/>
                </a:lnTo>
                <a:lnTo>
                  <a:pt x="84" y="178"/>
                </a:lnTo>
                <a:lnTo>
                  <a:pt x="84" y="177"/>
                </a:lnTo>
                <a:lnTo>
                  <a:pt x="84" y="176"/>
                </a:lnTo>
                <a:lnTo>
                  <a:pt x="84" y="175"/>
                </a:lnTo>
                <a:lnTo>
                  <a:pt x="83" y="173"/>
                </a:lnTo>
                <a:lnTo>
                  <a:pt x="83" y="171"/>
                </a:lnTo>
                <a:lnTo>
                  <a:pt x="83" y="170"/>
                </a:lnTo>
                <a:lnTo>
                  <a:pt x="83" y="169"/>
                </a:lnTo>
                <a:lnTo>
                  <a:pt x="84" y="168"/>
                </a:lnTo>
                <a:lnTo>
                  <a:pt x="84" y="166"/>
                </a:lnTo>
                <a:lnTo>
                  <a:pt x="84" y="165"/>
                </a:lnTo>
                <a:lnTo>
                  <a:pt x="85" y="164"/>
                </a:lnTo>
                <a:lnTo>
                  <a:pt x="86" y="163"/>
                </a:lnTo>
                <a:lnTo>
                  <a:pt x="88" y="161"/>
                </a:lnTo>
                <a:lnTo>
                  <a:pt x="89" y="160"/>
                </a:lnTo>
                <a:lnTo>
                  <a:pt x="91" y="158"/>
                </a:lnTo>
                <a:lnTo>
                  <a:pt x="94" y="156"/>
                </a:lnTo>
                <a:lnTo>
                  <a:pt x="98" y="153"/>
                </a:lnTo>
                <a:lnTo>
                  <a:pt x="99" y="152"/>
                </a:lnTo>
                <a:lnTo>
                  <a:pt x="100" y="152"/>
                </a:lnTo>
                <a:lnTo>
                  <a:pt x="100" y="150"/>
                </a:lnTo>
                <a:lnTo>
                  <a:pt x="101" y="149"/>
                </a:lnTo>
                <a:lnTo>
                  <a:pt x="102" y="147"/>
                </a:lnTo>
                <a:lnTo>
                  <a:pt x="103" y="143"/>
                </a:lnTo>
                <a:lnTo>
                  <a:pt x="104" y="141"/>
                </a:lnTo>
                <a:lnTo>
                  <a:pt x="105" y="139"/>
                </a:lnTo>
                <a:lnTo>
                  <a:pt x="107" y="136"/>
                </a:lnTo>
                <a:lnTo>
                  <a:pt x="108" y="135"/>
                </a:lnTo>
                <a:lnTo>
                  <a:pt x="108" y="134"/>
                </a:lnTo>
                <a:lnTo>
                  <a:pt x="109" y="132"/>
                </a:lnTo>
                <a:lnTo>
                  <a:pt x="109" y="129"/>
                </a:lnTo>
                <a:lnTo>
                  <a:pt x="110" y="128"/>
                </a:lnTo>
                <a:lnTo>
                  <a:pt x="110" y="127"/>
                </a:lnTo>
                <a:lnTo>
                  <a:pt x="110" y="125"/>
                </a:lnTo>
                <a:lnTo>
                  <a:pt x="109" y="124"/>
                </a:lnTo>
                <a:lnTo>
                  <a:pt x="109" y="123"/>
                </a:lnTo>
                <a:lnTo>
                  <a:pt x="108" y="123"/>
                </a:lnTo>
                <a:lnTo>
                  <a:pt x="106" y="120"/>
                </a:lnTo>
                <a:lnTo>
                  <a:pt x="105" y="119"/>
                </a:lnTo>
                <a:lnTo>
                  <a:pt x="104" y="117"/>
                </a:lnTo>
                <a:lnTo>
                  <a:pt x="102" y="113"/>
                </a:lnTo>
                <a:lnTo>
                  <a:pt x="101" y="111"/>
                </a:lnTo>
                <a:lnTo>
                  <a:pt x="101" y="109"/>
                </a:lnTo>
                <a:lnTo>
                  <a:pt x="100" y="106"/>
                </a:lnTo>
                <a:lnTo>
                  <a:pt x="100" y="104"/>
                </a:lnTo>
                <a:lnTo>
                  <a:pt x="100" y="102"/>
                </a:lnTo>
                <a:lnTo>
                  <a:pt x="100" y="100"/>
                </a:lnTo>
                <a:lnTo>
                  <a:pt x="101" y="96"/>
                </a:lnTo>
                <a:lnTo>
                  <a:pt x="101" y="94"/>
                </a:lnTo>
                <a:lnTo>
                  <a:pt x="101" y="93"/>
                </a:lnTo>
                <a:lnTo>
                  <a:pt x="102" y="91"/>
                </a:lnTo>
                <a:lnTo>
                  <a:pt x="103" y="89"/>
                </a:lnTo>
                <a:lnTo>
                  <a:pt x="104" y="88"/>
                </a:lnTo>
                <a:lnTo>
                  <a:pt x="107" y="83"/>
                </a:lnTo>
                <a:lnTo>
                  <a:pt x="108" y="82"/>
                </a:lnTo>
                <a:lnTo>
                  <a:pt x="108" y="81"/>
                </a:lnTo>
                <a:lnTo>
                  <a:pt x="108" y="81"/>
                </a:lnTo>
                <a:lnTo>
                  <a:pt x="107" y="80"/>
                </a:lnTo>
                <a:lnTo>
                  <a:pt x="107" y="78"/>
                </a:lnTo>
                <a:lnTo>
                  <a:pt x="106" y="77"/>
                </a:lnTo>
                <a:lnTo>
                  <a:pt x="105" y="74"/>
                </a:lnTo>
                <a:lnTo>
                  <a:pt x="104" y="71"/>
                </a:lnTo>
                <a:lnTo>
                  <a:pt x="103" y="69"/>
                </a:lnTo>
                <a:lnTo>
                  <a:pt x="103" y="68"/>
                </a:lnTo>
                <a:lnTo>
                  <a:pt x="102" y="65"/>
                </a:lnTo>
                <a:lnTo>
                  <a:pt x="102" y="63"/>
                </a:lnTo>
                <a:lnTo>
                  <a:pt x="102" y="57"/>
                </a:lnTo>
                <a:lnTo>
                  <a:pt x="101" y="56"/>
                </a:lnTo>
                <a:lnTo>
                  <a:pt x="101" y="54"/>
                </a:lnTo>
                <a:lnTo>
                  <a:pt x="101" y="52"/>
                </a:lnTo>
                <a:lnTo>
                  <a:pt x="100" y="51"/>
                </a:lnTo>
                <a:lnTo>
                  <a:pt x="100" y="50"/>
                </a:lnTo>
                <a:lnTo>
                  <a:pt x="100" y="50"/>
                </a:lnTo>
                <a:lnTo>
                  <a:pt x="98" y="48"/>
                </a:lnTo>
                <a:lnTo>
                  <a:pt x="97" y="47"/>
                </a:lnTo>
                <a:lnTo>
                  <a:pt x="97" y="46"/>
                </a:lnTo>
                <a:lnTo>
                  <a:pt x="97" y="45"/>
                </a:lnTo>
                <a:lnTo>
                  <a:pt x="97" y="45"/>
                </a:lnTo>
                <a:lnTo>
                  <a:pt x="97" y="44"/>
                </a:lnTo>
                <a:lnTo>
                  <a:pt x="97" y="43"/>
                </a:lnTo>
                <a:lnTo>
                  <a:pt x="97" y="43"/>
                </a:lnTo>
                <a:lnTo>
                  <a:pt x="97" y="41"/>
                </a:lnTo>
                <a:lnTo>
                  <a:pt x="99" y="35"/>
                </a:lnTo>
                <a:lnTo>
                  <a:pt x="99" y="34"/>
                </a:lnTo>
                <a:lnTo>
                  <a:pt x="100" y="33"/>
                </a:lnTo>
                <a:lnTo>
                  <a:pt x="100" y="32"/>
                </a:lnTo>
                <a:lnTo>
                  <a:pt x="101" y="31"/>
                </a:lnTo>
                <a:lnTo>
                  <a:pt x="101" y="30"/>
                </a:lnTo>
                <a:lnTo>
                  <a:pt x="102" y="30"/>
                </a:lnTo>
                <a:lnTo>
                  <a:pt x="102" y="30"/>
                </a:lnTo>
                <a:lnTo>
                  <a:pt x="103" y="30"/>
                </a:lnTo>
                <a:lnTo>
                  <a:pt x="103" y="30"/>
                </a:lnTo>
                <a:lnTo>
                  <a:pt x="104" y="30"/>
                </a:lnTo>
                <a:lnTo>
                  <a:pt x="104" y="31"/>
                </a:lnTo>
                <a:lnTo>
                  <a:pt x="106" y="31"/>
                </a:lnTo>
                <a:lnTo>
                  <a:pt x="108" y="30"/>
                </a:lnTo>
                <a:lnTo>
                  <a:pt x="109" y="30"/>
                </a:lnTo>
                <a:lnTo>
                  <a:pt x="113" y="29"/>
                </a:lnTo>
                <a:lnTo>
                  <a:pt x="119" y="27"/>
                </a:lnTo>
                <a:lnTo>
                  <a:pt x="121" y="26"/>
                </a:lnTo>
                <a:lnTo>
                  <a:pt x="124" y="25"/>
                </a:lnTo>
                <a:lnTo>
                  <a:pt x="125" y="25"/>
                </a:lnTo>
                <a:lnTo>
                  <a:pt x="125" y="25"/>
                </a:lnTo>
                <a:lnTo>
                  <a:pt x="126" y="25"/>
                </a:lnTo>
                <a:lnTo>
                  <a:pt x="127" y="25"/>
                </a:lnTo>
                <a:lnTo>
                  <a:pt x="127" y="25"/>
                </a:lnTo>
                <a:lnTo>
                  <a:pt x="128" y="25"/>
                </a:lnTo>
                <a:lnTo>
                  <a:pt x="129" y="26"/>
                </a:lnTo>
                <a:lnTo>
                  <a:pt x="132" y="29"/>
                </a:lnTo>
                <a:lnTo>
                  <a:pt x="133" y="29"/>
                </a:lnTo>
                <a:lnTo>
                  <a:pt x="133" y="30"/>
                </a:lnTo>
                <a:lnTo>
                  <a:pt x="134" y="30"/>
                </a:lnTo>
                <a:lnTo>
                  <a:pt x="135" y="30"/>
                </a:lnTo>
                <a:lnTo>
                  <a:pt x="136" y="30"/>
                </a:lnTo>
                <a:lnTo>
                  <a:pt x="136" y="30"/>
                </a:lnTo>
                <a:lnTo>
                  <a:pt x="137" y="29"/>
                </a:lnTo>
                <a:lnTo>
                  <a:pt x="138" y="29"/>
                </a:lnTo>
                <a:lnTo>
                  <a:pt x="140" y="29"/>
                </a:lnTo>
                <a:lnTo>
                  <a:pt x="143" y="27"/>
                </a:lnTo>
                <a:lnTo>
                  <a:pt x="144" y="26"/>
                </a:lnTo>
                <a:lnTo>
                  <a:pt x="146" y="26"/>
                </a:lnTo>
                <a:lnTo>
                  <a:pt x="147" y="26"/>
                </a:lnTo>
                <a:lnTo>
                  <a:pt x="148" y="26"/>
                </a:lnTo>
                <a:lnTo>
                  <a:pt x="148" y="26"/>
                </a:lnTo>
                <a:lnTo>
                  <a:pt x="149" y="27"/>
                </a:lnTo>
                <a:lnTo>
                  <a:pt x="150" y="27"/>
                </a:lnTo>
                <a:lnTo>
                  <a:pt x="153" y="30"/>
                </a:lnTo>
                <a:lnTo>
                  <a:pt x="154" y="30"/>
                </a:lnTo>
                <a:lnTo>
                  <a:pt x="156" y="31"/>
                </a:lnTo>
                <a:lnTo>
                  <a:pt x="157" y="32"/>
                </a:lnTo>
                <a:lnTo>
                  <a:pt x="158" y="32"/>
                </a:lnTo>
                <a:lnTo>
                  <a:pt x="159" y="33"/>
                </a:lnTo>
                <a:lnTo>
                  <a:pt x="159" y="34"/>
                </a:lnTo>
                <a:lnTo>
                  <a:pt x="160" y="34"/>
                </a:lnTo>
                <a:lnTo>
                  <a:pt x="161" y="34"/>
                </a:lnTo>
                <a:lnTo>
                  <a:pt x="163" y="35"/>
                </a:lnTo>
                <a:lnTo>
                  <a:pt x="164" y="36"/>
                </a:lnTo>
                <a:lnTo>
                  <a:pt x="166" y="36"/>
                </a:lnTo>
                <a:lnTo>
                  <a:pt x="167" y="37"/>
                </a:lnTo>
                <a:lnTo>
                  <a:pt x="168" y="37"/>
                </a:lnTo>
                <a:lnTo>
                  <a:pt x="170" y="37"/>
                </a:lnTo>
                <a:lnTo>
                  <a:pt x="171" y="37"/>
                </a:lnTo>
                <a:lnTo>
                  <a:pt x="172" y="36"/>
                </a:lnTo>
                <a:lnTo>
                  <a:pt x="174" y="36"/>
                </a:lnTo>
                <a:lnTo>
                  <a:pt x="175" y="35"/>
                </a:lnTo>
                <a:lnTo>
                  <a:pt x="176" y="35"/>
                </a:lnTo>
                <a:lnTo>
                  <a:pt x="178" y="33"/>
                </a:lnTo>
                <a:lnTo>
                  <a:pt x="179" y="33"/>
                </a:lnTo>
                <a:lnTo>
                  <a:pt x="180" y="32"/>
                </a:lnTo>
                <a:lnTo>
                  <a:pt x="182" y="32"/>
                </a:lnTo>
                <a:lnTo>
                  <a:pt x="183" y="31"/>
                </a:lnTo>
                <a:lnTo>
                  <a:pt x="188" y="31"/>
                </a:lnTo>
                <a:lnTo>
                  <a:pt x="189" y="31"/>
                </a:lnTo>
                <a:lnTo>
                  <a:pt x="190" y="30"/>
                </a:lnTo>
                <a:lnTo>
                  <a:pt x="191" y="30"/>
                </a:lnTo>
                <a:lnTo>
                  <a:pt x="192" y="29"/>
                </a:lnTo>
                <a:lnTo>
                  <a:pt x="194" y="28"/>
                </a:lnTo>
                <a:lnTo>
                  <a:pt x="196" y="27"/>
                </a:lnTo>
                <a:lnTo>
                  <a:pt x="197" y="26"/>
                </a:lnTo>
                <a:lnTo>
                  <a:pt x="198" y="26"/>
                </a:lnTo>
                <a:lnTo>
                  <a:pt x="201" y="25"/>
                </a:lnTo>
                <a:lnTo>
                  <a:pt x="201" y="25"/>
                </a:lnTo>
                <a:lnTo>
                  <a:pt x="201" y="25"/>
                </a:lnTo>
                <a:lnTo>
                  <a:pt x="202" y="24"/>
                </a:lnTo>
                <a:lnTo>
                  <a:pt x="203" y="24"/>
                </a:lnTo>
                <a:lnTo>
                  <a:pt x="204" y="22"/>
                </a:lnTo>
                <a:lnTo>
                  <a:pt x="205" y="20"/>
                </a:lnTo>
                <a:lnTo>
                  <a:pt x="205" y="19"/>
                </a:lnTo>
                <a:lnTo>
                  <a:pt x="206" y="18"/>
                </a:lnTo>
                <a:lnTo>
                  <a:pt x="207" y="15"/>
                </a:lnTo>
                <a:lnTo>
                  <a:pt x="208" y="12"/>
                </a:lnTo>
                <a:lnTo>
                  <a:pt x="209" y="11"/>
                </a:lnTo>
                <a:lnTo>
                  <a:pt x="209" y="10"/>
                </a:lnTo>
                <a:lnTo>
                  <a:pt x="210" y="9"/>
                </a:lnTo>
                <a:lnTo>
                  <a:pt x="210" y="9"/>
                </a:lnTo>
                <a:lnTo>
                  <a:pt x="211" y="8"/>
                </a:lnTo>
                <a:lnTo>
                  <a:pt x="213" y="7"/>
                </a:lnTo>
                <a:lnTo>
                  <a:pt x="218" y="5"/>
                </a:lnTo>
                <a:lnTo>
                  <a:pt x="221" y="3"/>
                </a:lnTo>
                <a:lnTo>
                  <a:pt x="223" y="2"/>
                </a:lnTo>
                <a:lnTo>
                  <a:pt x="225" y="2"/>
                </a:lnTo>
                <a:lnTo>
                  <a:pt x="227" y="1"/>
                </a:lnTo>
                <a:lnTo>
                  <a:pt x="230" y="0"/>
                </a:lnTo>
                <a:lnTo>
                  <a:pt x="230"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09" name="Freeform 232">
            <a:extLst>
              <a:ext uri="{FF2B5EF4-FFF2-40B4-BE49-F238E27FC236}">
                <a16:creationId xmlns:a16="http://schemas.microsoft.com/office/drawing/2014/main" id="{8500F102-1A04-4D2B-9DE6-AC4C8472538B}"/>
              </a:ext>
            </a:extLst>
          </p:cNvPr>
          <p:cNvSpPr>
            <a:spLocks/>
          </p:cNvSpPr>
          <p:nvPr/>
        </p:nvSpPr>
        <p:spPr bwMode="auto">
          <a:xfrm>
            <a:off x="5250704" y="3223919"/>
            <a:ext cx="616523" cy="774475"/>
          </a:xfrm>
          <a:custGeom>
            <a:avLst/>
            <a:gdLst>
              <a:gd name="T0" fmla="*/ 405 w 605"/>
              <a:gd name="T1" fmla="*/ 2 h 760"/>
              <a:gd name="T2" fmla="*/ 424 w 605"/>
              <a:gd name="T3" fmla="*/ 15 h 760"/>
              <a:gd name="T4" fmla="*/ 433 w 605"/>
              <a:gd name="T5" fmla="*/ 31 h 760"/>
              <a:gd name="T6" fmla="*/ 439 w 605"/>
              <a:gd name="T7" fmla="*/ 47 h 760"/>
              <a:gd name="T8" fmla="*/ 477 w 605"/>
              <a:gd name="T9" fmla="*/ 46 h 760"/>
              <a:gd name="T10" fmla="*/ 476 w 605"/>
              <a:gd name="T11" fmla="*/ 57 h 760"/>
              <a:gd name="T12" fmla="*/ 518 w 605"/>
              <a:gd name="T13" fmla="*/ 73 h 760"/>
              <a:gd name="T14" fmla="*/ 556 w 605"/>
              <a:gd name="T15" fmla="*/ 93 h 760"/>
              <a:gd name="T16" fmla="*/ 574 w 605"/>
              <a:gd name="T17" fmla="*/ 109 h 760"/>
              <a:gd name="T18" fmla="*/ 605 w 605"/>
              <a:gd name="T19" fmla="*/ 153 h 760"/>
              <a:gd name="T20" fmla="*/ 594 w 605"/>
              <a:gd name="T21" fmla="*/ 192 h 760"/>
              <a:gd name="T22" fmla="*/ 589 w 605"/>
              <a:gd name="T23" fmla="*/ 226 h 760"/>
              <a:gd name="T24" fmla="*/ 578 w 605"/>
              <a:gd name="T25" fmla="*/ 251 h 760"/>
              <a:gd name="T26" fmla="*/ 554 w 605"/>
              <a:gd name="T27" fmla="*/ 252 h 760"/>
              <a:gd name="T28" fmla="*/ 540 w 605"/>
              <a:gd name="T29" fmla="*/ 279 h 760"/>
              <a:gd name="T30" fmla="*/ 547 w 605"/>
              <a:gd name="T31" fmla="*/ 288 h 760"/>
              <a:gd name="T32" fmla="*/ 550 w 605"/>
              <a:gd name="T33" fmla="*/ 303 h 760"/>
              <a:gd name="T34" fmla="*/ 549 w 605"/>
              <a:gd name="T35" fmla="*/ 314 h 760"/>
              <a:gd name="T36" fmla="*/ 568 w 605"/>
              <a:gd name="T37" fmla="*/ 324 h 760"/>
              <a:gd name="T38" fmla="*/ 569 w 605"/>
              <a:gd name="T39" fmla="*/ 368 h 760"/>
              <a:gd name="T40" fmla="*/ 571 w 605"/>
              <a:gd name="T41" fmla="*/ 394 h 760"/>
              <a:gd name="T42" fmla="*/ 575 w 605"/>
              <a:gd name="T43" fmla="*/ 429 h 760"/>
              <a:gd name="T44" fmla="*/ 573 w 605"/>
              <a:gd name="T45" fmla="*/ 471 h 760"/>
              <a:gd name="T46" fmla="*/ 572 w 605"/>
              <a:gd name="T47" fmla="*/ 510 h 760"/>
              <a:gd name="T48" fmla="*/ 555 w 605"/>
              <a:gd name="T49" fmla="*/ 538 h 760"/>
              <a:gd name="T50" fmla="*/ 548 w 605"/>
              <a:gd name="T51" fmla="*/ 553 h 760"/>
              <a:gd name="T52" fmla="*/ 546 w 605"/>
              <a:gd name="T53" fmla="*/ 570 h 760"/>
              <a:gd name="T54" fmla="*/ 548 w 605"/>
              <a:gd name="T55" fmla="*/ 596 h 760"/>
              <a:gd name="T56" fmla="*/ 526 w 605"/>
              <a:gd name="T57" fmla="*/ 624 h 760"/>
              <a:gd name="T58" fmla="*/ 497 w 605"/>
              <a:gd name="T59" fmla="*/ 638 h 760"/>
              <a:gd name="T60" fmla="*/ 498 w 605"/>
              <a:gd name="T61" fmla="*/ 686 h 760"/>
              <a:gd name="T62" fmla="*/ 476 w 605"/>
              <a:gd name="T63" fmla="*/ 710 h 760"/>
              <a:gd name="T64" fmla="*/ 473 w 605"/>
              <a:gd name="T65" fmla="*/ 745 h 760"/>
              <a:gd name="T66" fmla="*/ 452 w 605"/>
              <a:gd name="T67" fmla="*/ 760 h 760"/>
              <a:gd name="T68" fmla="*/ 414 w 605"/>
              <a:gd name="T69" fmla="*/ 726 h 760"/>
              <a:gd name="T70" fmla="*/ 382 w 605"/>
              <a:gd name="T71" fmla="*/ 660 h 760"/>
              <a:gd name="T72" fmla="*/ 336 w 605"/>
              <a:gd name="T73" fmla="*/ 643 h 760"/>
              <a:gd name="T74" fmla="*/ 312 w 605"/>
              <a:gd name="T75" fmla="*/ 608 h 760"/>
              <a:gd name="T76" fmla="*/ 272 w 605"/>
              <a:gd name="T77" fmla="*/ 556 h 760"/>
              <a:gd name="T78" fmla="*/ 252 w 605"/>
              <a:gd name="T79" fmla="*/ 521 h 760"/>
              <a:gd name="T80" fmla="*/ 199 w 605"/>
              <a:gd name="T81" fmla="*/ 491 h 760"/>
              <a:gd name="T82" fmla="*/ 167 w 605"/>
              <a:gd name="T83" fmla="*/ 493 h 760"/>
              <a:gd name="T84" fmla="*/ 139 w 605"/>
              <a:gd name="T85" fmla="*/ 458 h 760"/>
              <a:gd name="T86" fmla="*/ 101 w 605"/>
              <a:gd name="T87" fmla="*/ 426 h 760"/>
              <a:gd name="T88" fmla="*/ 94 w 605"/>
              <a:gd name="T89" fmla="*/ 373 h 760"/>
              <a:gd name="T90" fmla="*/ 68 w 605"/>
              <a:gd name="T91" fmla="*/ 344 h 760"/>
              <a:gd name="T92" fmla="*/ 49 w 605"/>
              <a:gd name="T93" fmla="*/ 302 h 760"/>
              <a:gd name="T94" fmla="*/ 45 w 605"/>
              <a:gd name="T95" fmla="*/ 266 h 760"/>
              <a:gd name="T96" fmla="*/ 2 w 605"/>
              <a:gd name="T97" fmla="*/ 229 h 760"/>
              <a:gd name="T98" fmla="*/ 25 w 605"/>
              <a:gd name="T99" fmla="*/ 197 h 760"/>
              <a:gd name="T100" fmla="*/ 47 w 605"/>
              <a:gd name="T101" fmla="*/ 147 h 760"/>
              <a:gd name="T102" fmla="*/ 89 w 605"/>
              <a:gd name="T103" fmla="*/ 123 h 760"/>
              <a:gd name="T104" fmla="*/ 117 w 605"/>
              <a:gd name="T105" fmla="*/ 127 h 760"/>
              <a:gd name="T106" fmla="*/ 134 w 605"/>
              <a:gd name="T107" fmla="*/ 112 h 760"/>
              <a:gd name="T108" fmla="*/ 176 w 605"/>
              <a:gd name="T109" fmla="*/ 104 h 760"/>
              <a:gd name="T110" fmla="*/ 220 w 605"/>
              <a:gd name="T111" fmla="*/ 112 h 760"/>
              <a:gd name="T112" fmla="*/ 241 w 605"/>
              <a:gd name="T113" fmla="*/ 85 h 760"/>
              <a:gd name="T114" fmla="*/ 283 w 605"/>
              <a:gd name="T115" fmla="*/ 58 h 760"/>
              <a:gd name="T116" fmla="*/ 324 w 605"/>
              <a:gd name="T117" fmla="*/ 51 h 760"/>
              <a:gd name="T118" fmla="*/ 353 w 605"/>
              <a:gd name="T119" fmla="*/ 64 h 760"/>
              <a:gd name="T120" fmla="*/ 366 w 605"/>
              <a:gd name="T121" fmla="*/ 34 h 760"/>
              <a:gd name="T122" fmla="*/ 378 w 605"/>
              <a:gd name="T123" fmla="*/ 15 h 760"/>
              <a:gd name="T124" fmla="*/ 393 w 605"/>
              <a:gd name="T125" fmla="*/ 1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5" h="760">
                <a:moveTo>
                  <a:pt x="395" y="0"/>
                </a:moveTo>
                <a:lnTo>
                  <a:pt x="395" y="1"/>
                </a:lnTo>
                <a:lnTo>
                  <a:pt x="395" y="1"/>
                </a:lnTo>
                <a:lnTo>
                  <a:pt x="395" y="1"/>
                </a:lnTo>
                <a:lnTo>
                  <a:pt x="395" y="3"/>
                </a:lnTo>
                <a:lnTo>
                  <a:pt x="395" y="4"/>
                </a:lnTo>
                <a:lnTo>
                  <a:pt x="395" y="5"/>
                </a:lnTo>
                <a:lnTo>
                  <a:pt x="396" y="7"/>
                </a:lnTo>
                <a:lnTo>
                  <a:pt x="396" y="7"/>
                </a:lnTo>
                <a:lnTo>
                  <a:pt x="397" y="8"/>
                </a:lnTo>
                <a:lnTo>
                  <a:pt x="397" y="8"/>
                </a:lnTo>
                <a:lnTo>
                  <a:pt x="398" y="8"/>
                </a:lnTo>
                <a:lnTo>
                  <a:pt x="399" y="8"/>
                </a:lnTo>
                <a:lnTo>
                  <a:pt x="399" y="8"/>
                </a:lnTo>
                <a:lnTo>
                  <a:pt x="400" y="8"/>
                </a:lnTo>
                <a:lnTo>
                  <a:pt x="400" y="7"/>
                </a:lnTo>
                <a:lnTo>
                  <a:pt x="401" y="6"/>
                </a:lnTo>
                <a:lnTo>
                  <a:pt x="403" y="4"/>
                </a:lnTo>
                <a:lnTo>
                  <a:pt x="404" y="3"/>
                </a:lnTo>
                <a:lnTo>
                  <a:pt x="404" y="3"/>
                </a:lnTo>
                <a:lnTo>
                  <a:pt x="405" y="2"/>
                </a:lnTo>
                <a:lnTo>
                  <a:pt x="406" y="2"/>
                </a:lnTo>
                <a:lnTo>
                  <a:pt x="407" y="2"/>
                </a:lnTo>
                <a:lnTo>
                  <a:pt x="407" y="2"/>
                </a:lnTo>
                <a:lnTo>
                  <a:pt x="408" y="2"/>
                </a:lnTo>
                <a:lnTo>
                  <a:pt x="408" y="4"/>
                </a:lnTo>
                <a:lnTo>
                  <a:pt x="410" y="6"/>
                </a:lnTo>
                <a:lnTo>
                  <a:pt x="412" y="8"/>
                </a:lnTo>
                <a:lnTo>
                  <a:pt x="413" y="10"/>
                </a:lnTo>
                <a:lnTo>
                  <a:pt x="413" y="11"/>
                </a:lnTo>
                <a:lnTo>
                  <a:pt x="414" y="14"/>
                </a:lnTo>
                <a:lnTo>
                  <a:pt x="415" y="15"/>
                </a:lnTo>
                <a:lnTo>
                  <a:pt x="415" y="15"/>
                </a:lnTo>
                <a:lnTo>
                  <a:pt x="415" y="16"/>
                </a:lnTo>
                <a:lnTo>
                  <a:pt x="416" y="16"/>
                </a:lnTo>
                <a:lnTo>
                  <a:pt x="417" y="16"/>
                </a:lnTo>
                <a:lnTo>
                  <a:pt x="417" y="16"/>
                </a:lnTo>
                <a:lnTo>
                  <a:pt x="418" y="16"/>
                </a:lnTo>
                <a:lnTo>
                  <a:pt x="419" y="16"/>
                </a:lnTo>
                <a:lnTo>
                  <a:pt x="422" y="15"/>
                </a:lnTo>
                <a:lnTo>
                  <a:pt x="423" y="15"/>
                </a:lnTo>
                <a:lnTo>
                  <a:pt x="424" y="15"/>
                </a:lnTo>
                <a:lnTo>
                  <a:pt x="426" y="14"/>
                </a:lnTo>
                <a:lnTo>
                  <a:pt x="427" y="13"/>
                </a:lnTo>
                <a:lnTo>
                  <a:pt x="428" y="12"/>
                </a:lnTo>
                <a:lnTo>
                  <a:pt x="429" y="11"/>
                </a:lnTo>
                <a:lnTo>
                  <a:pt x="430" y="10"/>
                </a:lnTo>
                <a:lnTo>
                  <a:pt x="430" y="11"/>
                </a:lnTo>
                <a:lnTo>
                  <a:pt x="430" y="12"/>
                </a:lnTo>
                <a:lnTo>
                  <a:pt x="432" y="14"/>
                </a:lnTo>
                <a:lnTo>
                  <a:pt x="433" y="15"/>
                </a:lnTo>
                <a:lnTo>
                  <a:pt x="434" y="17"/>
                </a:lnTo>
                <a:lnTo>
                  <a:pt x="435" y="19"/>
                </a:lnTo>
                <a:lnTo>
                  <a:pt x="435" y="20"/>
                </a:lnTo>
                <a:lnTo>
                  <a:pt x="436" y="21"/>
                </a:lnTo>
                <a:lnTo>
                  <a:pt x="436" y="22"/>
                </a:lnTo>
                <a:lnTo>
                  <a:pt x="436" y="24"/>
                </a:lnTo>
                <a:lnTo>
                  <a:pt x="436" y="25"/>
                </a:lnTo>
                <a:lnTo>
                  <a:pt x="436" y="25"/>
                </a:lnTo>
                <a:lnTo>
                  <a:pt x="436" y="26"/>
                </a:lnTo>
                <a:lnTo>
                  <a:pt x="435" y="27"/>
                </a:lnTo>
                <a:lnTo>
                  <a:pt x="435" y="28"/>
                </a:lnTo>
                <a:lnTo>
                  <a:pt x="433" y="31"/>
                </a:lnTo>
                <a:lnTo>
                  <a:pt x="431" y="33"/>
                </a:lnTo>
                <a:lnTo>
                  <a:pt x="430" y="34"/>
                </a:lnTo>
                <a:lnTo>
                  <a:pt x="429" y="38"/>
                </a:lnTo>
                <a:lnTo>
                  <a:pt x="428" y="39"/>
                </a:lnTo>
                <a:lnTo>
                  <a:pt x="428" y="40"/>
                </a:lnTo>
                <a:lnTo>
                  <a:pt x="427" y="41"/>
                </a:lnTo>
                <a:lnTo>
                  <a:pt x="427" y="42"/>
                </a:lnTo>
                <a:lnTo>
                  <a:pt x="427" y="43"/>
                </a:lnTo>
                <a:lnTo>
                  <a:pt x="427" y="43"/>
                </a:lnTo>
                <a:lnTo>
                  <a:pt x="427" y="44"/>
                </a:lnTo>
                <a:lnTo>
                  <a:pt x="428" y="45"/>
                </a:lnTo>
                <a:lnTo>
                  <a:pt x="428" y="45"/>
                </a:lnTo>
                <a:lnTo>
                  <a:pt x="429" y="45"/>
                </a:lnTo>
                <a:lnTo>
                  <a:pt x="429" y="46"/>
                </a:lnTo>
                <a:lnTo>
                  <a:pt x="430" y="46"/>
                </a:lnTo>
                <a:lnTo>
                  <a:pt x="431" y="46"/>
                </a:lnTo>
                <a:lnTo>
                  <a:pt x="435" y="47"/>
                </a:lnTo>
                <a:lnTo>
                  <a:pt x="436" y="47"/>
                </a:lnTo>
                <a:lnTo>
                  <a:pt x="437" y="48"/>
                </a:lnTo>
                <a:lnTo>
                  <a:pt x="438" y="47"/>
                </a:lnTo>
                <a:lnTo>
                  <a:pt x="439" y="47"/>
                </a:lnTo>
                <a:lnTo>
                  <a:pt x="440" y="47"/>
                </a:lnTo>
                <a:lnTo>
                  <a:pt x="442" y="46"/>
                </a:lnTo>
                <a:lnTo>
                  <a:pt x="445" y="45"/>
                </a:lnTo>
                <a:lnTo>
                  <a:pt x="447" y="44"/>
                </a:lnTo>
                <a:lnTo>
                  <a:pt x="448" y="44"/>
                </a:lnTo>
                <a:lnTo>
                  <a:pt x="449" y="44"/>
                </a:lnTo>
                <a:lnTo>
                  <a:pt x="452" y="44"/>
                </a:lnTo>
                <a:lnTo>
                  <a:pt x="454" y="44"/>
                </a:lnTo>
                <a:lnTo>
                  <a:pt x="455" y="44"/>
                </a:lnTo>
                <a:lnTo>
                  <a:pt x="458" y="44"/>
                </a:lnTo>
                <a:lnTo>
                  <a:pt x="461" y="45"/>
                </a:lnTo>
                <a:lnTo>
                  <a:pt x="463" y="45"/>
                </a:lnTo>
                <a:lnTo>
                  <a:pt x="464" y="45"/>
                </a:lnTo>
                <a:lnTo>
                  <a:pt x="465" y="45"/>
                </a:lnTo>
                <a:lnTo>
                  <a:pt x="469" y="44"/>
                </a:lnTo>
                <a:lnTo>
                  <a:pt x="471" y="44"/>
                </a:lnTo>
                <a:lnTo>
                  <a:pt x="472" y="44"/>
                </a:lnTo>
                <a:lnTo>
                  <a:pt x="473" y="45"/>
                </a:lnTo>
                <a:lnTo>
                  <a:pt x="474" y="45"/>
                </a:lnTo>
                <a:lnTo>
                  <a:pt x="475" y="45"/>
                </a:lnTo>
                <a:lnTo>
                  <a:pt x="477" y="46"/>
                </a:lnTo>
                <a:lnTo>
                  <a:pt x="478" y="47"/>
                </a:lnTo>
                <a:lnTo>
                  <a:pt x="479" y="47"/>
                </a:lnTo>
                <a:lnTo>
                  <a:pt x="479" y="48"/>
                </a:lnTo>
                <a:lnTo>
                  <a:pt x="479" y="48"/>
                </a:lnTo>
                <a:lnTo>
                  <a:pt x="479" y="48"/>
                </a:lnTo>
                <a:lnTo>
                  <a:pt x="479" y="49"/>
                </a:lnTo>
                <a:lnTo>
                  <a:pt x="479" y="49"/>
                </a:lnTo>
                <a:lnTo>
                  <a:pt x="476" y="50"/>
                </a:lnTo>
                <a:lnTo>
                  <a:pt x="475" y="51"/>
                </a:lnTo>
                <a:lnTo>
                  <a:pt x="474" y="51"/>
                </a:lnTo>
                <a:lnTo>
                  <a:pt x="474" y="52"/>
                </a:lnTo>
                <a:lnTo>
                  <a:pt x="473" y="52"/>
                </a:lnTo>
                <a:lnTo>
                  <a:pt x="473" y="53"/>
                </a:lnTo>
                <a:lnTo>
                  <a:pt x="473" y="53"/>
                </a:lnTo>
                <a:lnTo>
                  <a:pt x="473" y="54"/>
                </a:lnTo>
                <a:lnTo>
                  <a:pt x="473" y="54"/>
                </a:lnTo>
                <a:lnTo>
                  <a:pt x="473" y="54"/>
                </a:lnTo>
                <a:lnTo>
                  <a:pt x="474" y="55"/>
                </a:lnTo>
                <a:lnTo>
                  <a:pt x="474" y="55"/>
                </a:lnTo>
                <a:lnTo>
                  <a:pt x="474" y="56"/>
                </a:lnTo>
                <a:lnTo>
                  <a:pt x="476" y="57"/>
                </a:lnTo>
                <a:lnTo>
                  <a:pt x="477" y="58"/>
                </a:lnTo>
                <a:lnTo>
                  <a:pt x="478" y="59"/>
                </a:lnTo>
                <a:lnTo>
                  <a:pt x="479" y="60"/>
                </a:lnTo>
                <a:lnTo>
                  <a:pt x="484" y="62"/>
                </a:lnTo>
                <a:lnTo>
                  <a:pt x="487" y="64"/>
                </a:lnTo>
                <a:lnTo>
                  <a:pt x="489" y="65"/>
                </a:lnTo>
                <a:lnTo>
                  <a:pt x="494" y="69"/>
                </a:lnTo>
                <a:lnTo>
                  <a:pt x="496" y="70"/>
                </a:lnTo>
                <a:lnTo>
                  <a:pt x="497" y="71"/>
                </a:lnTo>
                <a:lnTo>
                  <a:pt x="499" y="72"/>
                </a:lnTo>
                <a:lnTo>
                  <a:pt x="500" y="72"/>
                </a:lnTo>
                <a:lnTo>
                  <a:pt x="502" y="73"/>
                </a:lnTo>
                <a:lnTo>
                  <a:pt x="503" y="73"/>
                </a:lnTo>
                <a:lnTo>
                  <a:pt x="505" y="74"/>
                </a:lnTo>
                <a:lnTo>
                  <a:pt x="507" y="74"/>
                </a:lnTo>
                <a:lnTo>
                  <a:pt x="509" y="74"/>
                </a:lnTo>
                <a:lnTo>
                  <a:pt x="511" y="74"/>
                </a:lnTo>
                <a:lnTo>
                  <a:pt x="513" y="74"/>
                </a:lnTo>
                <a:lnTo>
                  <a:pt x="514" y="74"/>
                </a:lnTo>
                <a:lnTo>
                  <a:pt x="516" y="74"/>
                </a:lnTo>
                <a:lnTo>
                  <a:pt x="518" y="73"/>
                </a:lnTo>
                <a:lnTo>
                  <a:pt x="519" y="73"/>
                </a:lnTo>
                <a:lnTo>
                  <a:pt x="524" y="72"/>
                </a:lnTo>
                <a:lnTo>
                  <a:pt x="526" y="72"/>
                </a:lnTo>
                <a:lnTo>
                  <a:pt x="527" y="71"/>
                </a:lnTo>
                <a:lnTo>
                  <a:pt x="529" y="71"/>
                </a:lnTo>
                <a:lnTo>
                  <a:pt x="530" y="72"/>
                </a:lnTo>
                <a:lnTo>
                  <a:pt x="532" y="72"/>
                </a:lnTo>
                <a:lnTo>
                  <a:pt x="533" y="72"/>
                </a:lnTo>
                <a:lnTo>
                  <a:pt x="534" y="73"/>
                </a:lnTo>
                <a:lnTo>
                  <a:pt x="535" y="74"/>
                </a:lnTo>
                <a:lnTo>
                  <a:pt x="536" y="74"/>
                </a:lnTo>
                <a:lnTo>
                  <a:pt x="537" y="75"/>
                </a:lnTo>
                <a:lnTo>
                  <a:pt x="538" y="77"/>
                </a:lnTo>
                <a:lnTo>
                  <a:pt x="542" y="81"/>
                </a:lnTo>
                <a:lnTo>
                  <a:pt x="544" y="83"/>
                </a:lnTo>
                <a:lnTo>
                  <a:pt x="545" y="84"/>
                </a:lnTo>
                <a:lnTo>
                  <a:pt x="548" y="87"/>
                </a:lnTo>
                <a:lnTo>
                  <a:pt x="552" y="91"/>
                </a:lnTo>
                <a:lnTo>
                  <a:pt x="553" y="92"/>
                </a:lnTo>
                <a:lnTo>
                  <a:pt x="554" y="92"/>
                </a:lnTo>
                <a:lnTo>
                  <a:pt x="556" y="93"/>
                </a:lnTo>
                <a:lnTo>
                  <a:pt x="557" y="93"/>
                </a:lnTo>
                <a:lnTo>
                  <a:pt x="562" y="94"/>
                </a:lnTo>
                <a:lnTo>
                  <a:pt x="563" y="94"/>
                </a:lnTo>
                <a:lnTo>
                  <a:pt x="564" y="95"/>
                </a:lnTo>
                <a:lnTo>
                  <a:pt x="566" y="95"/>
                </a:lnTo>
                <a:lnTo>
                  <a:pt x="567" y="96"/>
                </a:lnTo>
                <a:lnTo>
                  <a:pt x="568" y="97"/>
                </a:lnTo>
                <a:lnTo>
                  <a:pt x="569" y="97"/>
                </a:lnTo>
                <a:lnTo>
                  <a:pt x="570" y="98"/>
                </a:lnTo>
                <a:lnTo>
                  <a:pt x="570" y="99"/>
                </a:lnTo>
                <a:lnTo>
                  <a:pt x="571" y="99"/>
                </a:lnTo>
                <a:lnTo>
                  <a:pt x="571" y="100"/>
                </a:lnTo>
                <a:lnTo>
                  <a:pt x="571" y="101"/>
                </a:lnTo>
                <a:lnTo>
                  <a:pt x="571" y="102"/>
                </a:lnTo>
                <a:lnTo>
                  <a:pt x="572" y="106"/>
                </a:lnTo>
                <a:lnTo>
                  <a:pt x="572" y="107"/>
                </a:lnTo>
                <a:lnTo>
                  <a:pt x="573" y="107"/>
                </a:lnTo>
                <a:lnTo>
                  <a:pt x="573" y="108"/>
                </a:lnTo>
                <a:lnTo>
                  <a:pt x="573" y="108"/>
                </a:lnTo>
                <a:lnTo>
                  <a:pt x="574" y="108"/>
                </a:lnTo>
                <a:lnTo>
                  <a:pt x="574" y="109"/>
                </a:lnTo>
                <a:lnTo>
                  <a:pt x="575" y="109"/>
                </a:lnTo>
                <a:lnTo>
                  <a:pt x="579" y="110"/>
                </a:lnTo>
                <a:lnTo>
                  <a:pt x="583" y="111"/>
                </a:lnTo>
                <a:lnTo>
                  <a:pt x="586" y="112"/>
                </a:lnTo>
                <a:lnTo>
                  <a:pt x="588" y="113"/>
                </a:lnTo>
                <a:lnTo>
                  <a:pt x="591" y="114"/>
                </a:lnTo>
                <a:lnTo>
                  <a:pt x="600" y="119"/>
                </a:lnTo>
                <a:lnTo>
                  <a:pt x="601" y="120"/>
                </a:lnTo>
                <a:lnTo>
                  <a:pt x="602" y="120"/>
                </a:lnTo>
                <a:lnTo>
                  <a:pt x="602" y="121"/>
                </a:lnTo>
                <a:lnTo>
                  <a:pt x="603" y="121"/>
                </a:lnTo>
                <a:lnTo>
                  <a:pt x="603" y="122"/>
                </a:lnTo>
                <a:lnTo>
                  <a:pt x="603" y="123"/>
                </a:lnTo>
                <a:lnTo>
                  <a:pt x="603" y="130"/>
                </a:lnTo>
                <a:lnTo>
                  <a:pt x="603" y="132"/>
                </a:lnTo>
                <a:lnTo>
                  <a:pt x="604" y="137"/>
                </a:lnTo>
                <a:lnTo>
                  <a:pt x="604" y="143"/>
                </a:lnTo>
                <a:lnTo>
                  <a:pt x="605" y="145"/>
                </a:lnTo>
                <a:lnTo>
                  <a:pt x="605" y="150"/>
                </a:lnTo>
                <a:lnTo>
                  <a:pt x="605" y="152"/>
                </a:lnTo>
                <a:lnTo>
                  <a:pt x="605" y="153"/>
                </a:lnTo>
                <a:lnTo>
                  <a:pt x="605" y="154"/>
                </a:lnTo>
                <a:lnTo>
                  <a:pt x="604" y="155"/>
                </a:lnTo>
                <a:lnTo>
                  <a:pt x="604" y="156"/>
                </a:lnTo>
                <a:lnTo>
                  <a:pt x="604" y="157"/>
                </a:lnTo>
                <a:lnTo>
                  <a:pt x="603" y="158"/>
                </a:lnTo>
                <a:lnTo>
                  <a:pt x="600" y="160"/>
                </a:lnTo>
                <a:lnTo>
                  <a:pt x="600" y="160"/>
                </a:lnTo>
                <a:lnTo>
                  <a:pt x="599" y="161"/>
                </a:lnTo>
                <a:lnTo>
                  <a:pt x="598" y="162"/>
                </a:lnTo>
                <a:lnTo>
                  <a:pt x="598" y="163"/>
                </a:lnTo>
                <a:lnTo>
                  <a:pt x="597" y="165"/>
                </a:lnTo>
                <a:lnTo>
                  <a:pt x="596" y="168"/>
                </a:lnTo>
                <a:lnTo>
                  <a:pt x="595" y="172"/>
                </a:lnTo>
                <a:lnTo>
                  <a:pt x="594" y="174"/>
                </a:lnTo>
                <a:lnTo>
                  <a:pt x="594" y="176"/>
                </a:lnTo>
                <a:lnTo>
                  <a:pt x="593" y="182"/>
                </a:lnTo>
                <a:lnTo>
                  <a:pt x="593" y="183"/>
                </a:lnTo>
                <a:lnTo>
                  <a:pt x="593" y="186"/>
                </a:lnTo>
                <a:lnTo>
                  <a:pt x="594" y="189"/>
                </a:lnTo>
                <a:lnTo>
                  <a:pt x="594" y="191"/>
                </a:lnTo>
                <a:lnTo>
                  <a:pt x="594" y="192"/>
                </a:lnTo>
                <a:lnTo>
                  <a:pt x="593" y="194"/>
                </a:lnTo>
                <a:lnTo>
                  <a:pt x="593" y="195"/>
                </a:lnTo>
                <a:lnTo>
                  <a:pt x="593" y="197"/>
                </a:lnTo>
                <a:lnTo>
                  <a:pt x="592" y="199"/>
                </a:lnTo>
                <a:lnTo>
                  <a:pt x="591" y="203"/>
                </a:lnTo>
                <a:lnTo>
                  <a:pt x="590" y="204"/>
                </a:lnTo>
                <a:lnTo>
                  <a:pt x="590" y="205"/>
                </a:lnTo>
                <a:lnTo>
                  <a:pt x="590" y="206"/>
                </a:lnTo>
                <a:lnTo>
                  <a:pt x="590" y="207"/>
                </a:lnTo>
                <a:lnTo>
                  <a:pt x="590" y="209"/>
                </a:lnTo>
                <a:lnTo>
                  <a:pt x="590" y="213"/>
                </a:lnTo>
                <a:lnTo>
                  <a:pt x="590" y="215"/>
                </a:lnTo>
                <a:lnTo>
                  <a:pt x="590" y="216"/>
                </a:lnTo>
                <a:lnTo>
                  <a:pt x="589" y="218"/>
                </a:lnTo>
                <a:lnTo>
                  <a:pt x="589" y="219"/>
                </a:lnTo>
                <a:lnTo>
                  <a:pt x="589" y="221"/>
                </a:lnTo>
                <a:lnTo>
                  <a:pt x="588" y="223"/>
                </a:lnTo>
                <a:lnTo>
                  <a:pt x="588" y="224"/>
                </a:lnTo>
                <a:lnTo>
                  <a:pt x="588" y="225"/>
                </a:lnTo>
                <a:lnTo>
                  <a:pt x="588" y="226"/>
                </a:lnTo>
                <a:lnTo>
                  <a:pt x="589" y="226"/>
                </a:lnTo>
                <a:lnTo>
                  <a:pt x="589" y="227"/>
                </a:lnTo>
                <a:lnTo>
                  <a:pt x="591" y="228"/>
                </a:lnTo>
                <a:lnTo>
                  <a:pt x="592" y="228"/>
                </a:lnTo>
                <a:lnTo>
                  <a:pt x="593" y="229"/>
                </a:lnTo>
                <a:lnTo>
                  <a:pt x="594" y="230"/>
                </a:lnTo>
                <a:lnTo>
                  <a:pt x="594" y="231"/>
                </a:lnTo>
                <a:lnTo>
                  <a:pt x="594" y="232"/>
                </a:lnTo>
                <a:lnTo>
                  <a:pt x="594" y="233"/>
                </a:lnTo>
                <a:lnTo>
                  <a:pt x="594" y="233"/>
                </a:lnTo>
                <a:lnTo>
                  <a:pt x="594" y="234"/>
                </a:lnTo>
                <a:lnTo>
                  <a:pt x="593" y="235"/>
                </a:lnTo>
                <a:lnTo>
                  <a:pt x="593" y="236"/>
                </a:lnTo>
                <a:lnTo>
                  <a:pt x="592" y="236"/>
                </a:lnTo>
                <a:lnTo>
                  <a:pt x="590" y="238"/>
                </a:lnTo>
                <a:lnTo>
                  <a:pt x="586" y="241"/>
                </a:lnTo>
                <a:lnTo>
                  <a:pt x="585" y="243"/>
                </a:lnTo>
                <a:lnTo>
                  <a:pt x="583" y="244"/>
                </a:lnTo>
                <a:lnTo>
                  <a:pt x="582" y="245"/>
                </a:lnTo>
                <a:lnTo>
                  <a:pt x="580" y="249"/>
                </a:lnTo>
                <a:lnTo>
                  <a:pt x="579" y="250"/>
                </a:lnTo>
                <a:lnTo>
                  <a:pt x="578" y="251"/>
                </a:lnTo>
                <a:lnTo>
                  <a:pt x="577" y="251"/>
                </a:lnTo>
                <a:lnTo>
                  <a:pt x="577" y="252"/>
                </a:lnTo>
                <a:lnTo>
                  <a:pt x="576" y="252"/>
                </a:lnTo>
                <a:lnTo>
                  <a:pt x="575" y="252"/>
                </a:lnTo>
                <a:lnTo>
                  <a:pt x="574" y="252"/>
                </a:lnTo>
                <a:lnTo>
                  <a:pt x="574" y="252"/>
                </a:lnTo>
                <a:lnTo>
                  <a:pt x="573" y="252"/>
                </a:lnTo>
                <a:lnTo>
                  <a:pt x="572" y="252"/>
                </a:lnTo>
                <a:lnTo>
                  <a:pt x="571" y="251"/>
                </a:lnTo>
                <a:lnTo>
                  <a:pt x="567" y="249"/>
                </a:lnTo>
                <a:lnTo>
                  <a:pt x="566" y="249"/>
                </a:lnTo>
                <a:lnTo>
                  <a:pt x="566" y="248"/>
                </a:lnTo>
                <a:lnTo>
                  <a:pt x="565" y="248"/>
                </a:lnTo>
                <a:lnTo>
                  <a:pt x="564" y="248"/>
                </a:lnTo>
                <a:lnTo>
                  <a:pt x="562" y="248"/>
                </a:lnTo>
                <a:lnTo>
                  <a:pt x="561" y="249"/>
                </a:lnTo>
                <a:lnTo>
                  <a:pt x="560" y="249"/>
                </a:lnTo>
                <a:lnTo>
                  <a:pt x="559" y="250"/>
                </a:lnTo>
                <a:lnTo>
                  <a:pt x="557" y="251"/>
                </a:lnTo>
                <a:lnTo>
                  <a:pt x="555" y="251"/>
                </a:lnTo>
                <a:lnTo>
                  <a:pt x="554" y="252"/>
                </a:lnTo>
                <a:lnTo>
                  <a:pt x="552" y="254"/>
                </a:lnTo>
                <a:lnTo>
                  <a:pt x="551" y="254"/>
                </a:lnTo>
                <a:lnTo>
                  <a:pt x="550" y="256"/>
                </a:lnTo>
                <a:lnTo>
                  <a:pt x="549" y="257"/>
                </a:lnTo>
                <a:lnTo>
                  <a:pt x="547" y="258"/>
                </a:lnTo>
                <a:lnTo>
                  <a:pt x="546" y="259"/>
                </a:lnTo>
                <a:lnTo>
                  <a:pt x="545" y="261"/>
                </a:lnTo>
                <a:lnTo>
                  <a:pt x="541" y="266"/>
                </a:lnTo>
                <a:lnTo>
                  <a:pt x="540" y="268"/>
                </a:lnTo>
                <a:lnTo>
                  <a:pt x="539" y="269"/>
                </a:lnTo>
                <a:lnTo>
                  <a:pt x="539" y="270"/>
                </a:lnTo>
                <a:lnTo>
                  <a:pt x="538" y="271"/>
                </a:lnTo>
                <a:lnTo>
                  <a:pt x="538" y="273"/>
                </a:lnTo>
                <a:lnTo>
                  <a:pt x="538" y="274"/>
                </a:lnTo>
                <a:lnTo>
                  <a:pt x="538" y="275"/>
                </a:lnTo>
                <a:lnTo>
                  <a:pt x="538" y="276"/>
                </a:lnTo>
                <a:lnTo>
                  <a:pt x="538" y="277"/>
                </a:lnTo>
                <a:lnTo>
                  <a:pt x="539" y="278"/>
                </a:lnTo>
                <a:lnTo>
                  <a:pt x="539" y="278"/>
                </a:lnTo>
                <a:lnTo>
                  <a:pt x="540" y="279"/>
                </a:lnTo>
                <a:lnTo>
                  <a:pt x="540" y="279"/>
                </a:lnTo>
                <a:lnTo>
                  <a:pt x="541" y="279"/>
                </a:lnTo>
                <a:lnTo>
                  <a:pt x="542" y="279"/>
                </a:lnTo>
                <a:lnTo>
                  <a:pt x="543" y="279"/>
                </a:lnTo>
                <a:lnTo>
                  <a:pt x="545" y="279"/>
                </a:lnTo>
                <a:lnTo>
                  <a:pt x="547" y="279"/>
                </a:lnTo>
                <a:lnTo>
                  <a:pt x="549" y="279"/>
                </a:lnTo>
                <a:lnTo>
                  <a:pt x="550" y="279"/>
                </a:lnTo>
                <a:lnTo>
                  <a:pt x="552" y="279"/>
                </a:lnTo>
                <a:lnTo>
                  <a:pt x="553" y="279"/>
                </a:lnTo>
                <a:lnTo>
                  <a:pt x="554" y="280"/>
                </a:lnTo>
                <a:lnTo>
                  <a:pt x="554" y="280"/>
                </a:lnTo>
                <a:lnTo>
                  <a:pt x="555" y="281"/>
                </a:lnTo>
                <a:lnTo>
                  <a:pt x="555" y="281"/>
                </a:lnTo>
                <a:lnTo>
                  <a:pt x="555" y="282"/>
                </a:lnTo>
                <a:lnTo>
                  <a:pt x="556" y="282"/>
                </a:lnTo>
                <a:lnTo>
                  <a:pt x="555" y="283"/>
                </a:lnTo>
                <a:lnTo>
                  <a:pt x="555" y="283"/>
                </a:lnTo>
                <a:lnTo>
                  <a:pt x="554" y="284"/>
                </a:lnTo>
                <a:lnTo>
                  <a:pt x="554" y="284"/>
                </a:lnTo>
                <a:lnTo>
                  <a:pt x="552" y="285"/>
                </a:lnTo>
                <a:lnTo>
                  <a:pt x="547" y="288"/>
                </a:lnTo>
                <a:lnTo>
                  <a:pt x="546" y="288"/>
                </a:lnTo>
                <a:lnTo>
                  <a:pt x="546" y="288"/>
                </a:lnTo>
                <a:lnTo>
                  <a:pt x="546" y="289"/>
                </a:lnTo>
                <a:lnTo>
                  <a:pt x="546" y="289"/>
                </a:lnTo>
                <a:lnTo>
                  <a:pt x="546" y="290"/>
                </a:lnTo>
                <a:lnTo>
                  <a:pt x="546" y="291"/>
                </a:lnTo>
                <a:lnTo>
                  <a:pt x="546" y="292"/>
                </a:lnTo>
                <a:lnTo>
                  <a:pt x="546" y="292"/>
                </a:lnTo>
                <a:lnTo>
                  <a:pt x="547" y="293"/>
                </a:lnTo>
                <a:lnTo>
                  <a:pt x="547" y="294"/>
                </a:lnTo>
                <a:lnTo>
                  <a:pt x="549" y="296"/>
                </a:lnTo>
                <a:lnTo>
                  <a:pt x="550" y="297"/>
                </a:lnTo>
                <a:lnTo>
                  <a:pt x="550" y="298"/>
                </a:lnTo>
                <a:lnTo>
                  <a:pt x="551" y="299"/>
                </a:lnTo>
                <a:lnTo>
                  <a:pt x="551" y="300"/>
                </a:lnTo>
                <a:lnTo>
                  <a:pt x="552" y="301"/>
                </a:lnTo>
                <a:lnTo>
                  <a:pt x="552" y="301"/>
                </a:lnTo>
                <a:lnTo>
                  <a:pt x="551" y="302"/>
                </a:lnTo>
                <a:lnTo>
                  <a:pt x="551" y="302"/>
                </a:lnTo>
                <a:lnTo>
                  <a:pt x="551" y="303"/>
                </a:lnTo>
                <a:lnTo>
                  <a:pt x="550" y="303"/>
                </a:lnTo>
                <a:lnTo>
                  <a:pt x="549" y="304"/>
                </a:lnTo>
                <a:lnTo>
                  <a:pt x="548" y="304"/>
                </a:lnTo>
                <a:lnTo>
                  <a:pt x="547" y="304"/>
                </a:lnTo>
                <a:lnTo>
                  <a:pt x="545" y="304"/>
                </a:lnTo>
                <a:lnTo>
                  <a:pt x="544" y="305"/>
                </a:lnTo>
                <a:lnTo>
                  <a:pt x="543" y="305"/>
                </a:lnTo>
                <a:lnTo>
                  <a:pt x="543" y="305"/>
                </a:lnTo>
                <a:lnTo>
                  <a:pt x="543" y="305"/>
                </a:lnTo>
                <a:lnTo>
                  <a:pt x="543" y="305"/>
                </a:lnTo>
                <a:lnTo>
                  <a:pt x="543" y="306"/>
                </a:lnTo>
                <a:lnTo>
                  <a:pt x="544" y="306"/>
                </a:lnTo>
                <a:lnTo>
                  <a:pt x="545" y="307"/>
                </a:lnTo>
                <a:lnTo>
                  <a:pt x="547" y="308"/>
                </a:lnTo>
                <a:lnTo>
                  <a:pt x="548" y="309"/>
                </a:lnTo>
                <a:lnTo>
                  <a:pt x="549" y="310"/>
                </a:lnTo>
                <a:lnTo>
                  <a:pt x="549" y="310"/>
                </a:lnTo>
                <a:lnTo>
                  <a:pt x="550" y="311"/>
                </a:lnTo>
                <a:lnTo>
                  <a:pt x="550" y="312"/>
                </a:lnTo>
                <a:lnTo>
                  <a:pt x="550" y="313"/>
                </a:lnTo>
                <a:lnTo>
                  <a:pt x="549" y="314"/>
                </a:lnTo>
                <a:lnTo>
                  <a:pt x="549" y="314"/>
                </a:lnTo>
                <a:lnTo>
                  <a:pt x="549" y="315"/>
                </a:lnTo>
                <a:lnTo>
                  <a:pt x="549" y="315"/>
                </a:lnTo>
                <a:lnTo>
                  <a:pt x="550" y="315"/>
                </a:lnTo>
                <a:lnTo>
                  <a:pt x="550" y="316"/>
                </a:lnTo>
                <a:lnTo>
                  <a:pt x="551" y="316"/>
                </a:lnTo>
                <a:lnTo>
                  <a:pt x="551" y="316"/>
                </a:lnTo>
                <a:lnTo>
                  <a:pt x="552" y="316"/>
                </a:lnTo>
                <a:lnTo>
                  <a:pt x="553" y="316"/>
                </a:lnTo>
                <a:lnTo>
                  <a:pt x="556" y="316"/>
                </a:lnTo>
                <a:lnTo>
                  <a:pt x="558" y="316"/>
                </a:lnTo>
                <a:lnTo>
                  <a:pt x="559" y="317"/>
                </a:lnTo>
                <a:lnTo>
                  <a:pt x="561" y="317"/>
                </a:lnTo>
                <a:lnTo>
                  <a:pt x="562" y="318"/>
                </a:lnTo>
                <a:lnTo>
                  <a:pt x="564" y="318"/>
                </a:lnTo>
                <a:lnTo>
                  <a:pt x="565" y="319"/>
                </a:lnTo>
                <a:lnTo>
                  <a:pt x="566" y="320"/>
                </a:lnTo>
                <a:lnTo>
                  <a:pt x="566" y="320"/>
                </a:lnTo>
                <a:lnTo>
                  <a:pt x="567" y="321"/>
                </a:lnTo>
                <a:lnTo>
                  <a:pt x="567" y="322"/>
                </a:lnTo>
                <a:lnTo>
                  <a:pt x="568" y="322"/>
                </a:lnTo>
                <a:lnTo>
                  <a:pt x="568" y="324"/>
                </a:lnTo>
                <a:lnTo>
                  <a:pt x="568" y="326"/>
                </a:lnTo>
                <a:lnTo>
                  <a:pt x="568" y="329"/>
                </a:lnTo>
                <a:lnTo>
                  <a:pt x="568" y="331"/>
                </a:lnTo>
                <a:lnTo>
                  <a:pt x="568" y="334"/>
                </a:lnTo>
                <a:lnTo>
                  <a:pt x="568" y="335"/>
                </a:lnTo>
                <a:lnTo>
                  <a:pt x="567" y="337"/>
                </a:lnTo>
                <a:lnTo>
                  <a:pt x="566" y="343"/>
                </a:lnTo>
                <a:lnTo>
                  <a:pt x="566" y="345"/>
                </a:lnTo>
                <a:lnTo>
                  <a:pt x="565" y="347"/>
                </a:lnTo>
                <a:lnTo>
                  <a:pt x="565" y="352"/>
                </a:lnTo>
                <a:lnTo>
                  <a:pt x="565" y="356"/>
                </a:lnTo>
                <a:lnTo>
                  <a:pt x="565" y="357"/>
                </a:lnTo>
                <a:lnTo>
                  <a:pt x="565" y="363"/>
                </a:lnTo>
                <a:lnTo>
                  <a:pt x="565" y="364"/>
                </a:lnTo>
                <a:lnTo>
                  <a:pt x="565" y="365"/>
                </a:lnTo>
                <a:lnTo>
                  <a:pt x="565" y="365"/>
                </a:lnTo>
                <a:lnTo>
                  <a:pt x="565" y="366"/>
                </a:lnTo>
                <a:lnTo>
                  <a:pt x="566" y="366"/>
                </a:lnTo>
                <a:lnTo>
                  <a:pt x="566" y="367"/>
                </a:lnTo>
                <a:lnTo>
                  <a:pt x="568" y="368"/>
                </a:lnTo>
                <a:lnTo>
                  <a:pt x="569" y="368"/>
                </a:lnTo>
                <a:lnTo>
                  <a:pt x="570" y="369"/>
                </a:lnTo>
                <a:lnTo>
                  <a:pt x="571" y="370"/>
                </a:lnTo>
                <a:lnTo>
                  <a:pt x="572" y="371"/>
                </a:lnTo>
                <a:lnTo>
                  <a:pt x="573" y="372"/>
                </a:lnTo>
                <a:lnTo>
                  <a:pt x="573" y="373"/>
                </a:lnTo>
                <a:lnTo>
                  <a:pt x="574" y="375"/>
                </a:lnTo>
                <a:lnTo>
                  <a:pt x="574" y="377"/>
                </a:lnTo>
                <a:lnTo>
                  <a:pt x="575" y="379"/>
                </a:lnTo>
                <a:lnTo>
                  <a:pt x="575" y="380"/>
                </a:lnTo>
                <a:lnTo>
                  <a:pt x="575" y="382"/>
                </a:lnTo>
                <a:lnTo>
                  <a:pt x="575" y="384"/>
                </a:lnTo>
                <a:lnTo>
                  <a:pt x="575" y="386"/>
                </a:lnTo>
                <a:lnTo>
                  <a:pt x="575" y="388"/>
                </a:lnTo>
                <a:lnTo>
                  <a:pt x="575" y="390"/>
                </a:lnTo>
                <a:lnTo>
                  <a:pt x="574" y="390"/>
                </a:lnTo>
                <a:lnTo>
                  <a:pt x="574" y="390"/>
                </a:lnTo>
                <a:lnTo>
                  <a:pt x="573" y="390"/>
                </a:lnTo>
                <a:lnTo>
                  <a:pt x="573" y="391"/>
                </a:lnTo>
                <a:lnTo>
                  <a:pt x="572" y="392"/>
                </a:lnTo>
                <a:lnTo>
                  <a:pt x="572" y="393"/>
                </a:lnTo>
                <a:lnTo>
                  <a:pt x="571" y="394"/>
                </a:lnTo>
                <a:lnTo>
                  <a:pt x="571" y="395"/>
                </a:lnTo>
                <a:lnTo>
                  <a:pt x="569" y="401"/>
                </a:lnTo>
                <a:lnTo>
                  <a:pt x="569" y="403"/>
                </a:lnTo>
                <a:lnTo>
                  <a:pt x="569" y="403"/>
                </a:lnTo>
                <a:lnTo>
                  <a:pt x="569" y="404"/>
                </a:lnTo>
                <a:lnTo>
                  <a:pt x="569" y="405"/>
                </a:lnTo>
                <a:lnTo>
                  <a:pt x="569" y="405"/>
                </a:lnTo>
                <a:lnTo>
                  <a:pt x="569" y="406"/>
                </a:lnTo>
                <a:lnTo>
                  <a:pt x="569" y="407"/>
                </a:lnTo>
                <a:lnTo>
                  <a:pt x="570" y="408"/>
                </a:lnTo>
                <a:lnTo>
                  <a:pt x="572" y="410"/>
                </a:lnTo>
                <a:lnTo>
                  <a:pt x="572" y="410"/>
                </a:lnTo>
                <a:lnTo>
                  <a:pt x="572" y="411"/>
                </a:lnTo>
                <a:lnTo>
                  <a:pt x="573" y="412"/>
                </a:lnTo>
                <a:lnTo>
                  <a:pt x="573" y="414"/>
                </a:lnTo>
                <a:lnTo>
                  <a:pt x="573" y="416"/>
                </a:lnTo>
                <a:lnTo>
                  <a:pt x="574" y="417"/>
                </a:lnTo>
                <a:lnTo>
                  <a:pt x="574" y="423"/>
                </a:lnTo>
                <a:lnTo>
                  <a:pt x="574" y="425"/>
                </a:lnTo>
                <a:lnTo>
                  <a:pt x="575" y="428"/>
                </a:lnTo>
                <a:lnTo>
                  <a:pt x="575" y="429"/>
                </a:lnTo>
                <a:lnTo>
                  <a:pt x="576" y="431"/>
                </a:lnTo>
                <a:lnTo>
                  <a:pt x="577" y="434"/>
                </a:lnTo>
                <a:lnTo>
                  <a:pt x="578" y="437"/>
                </a:lnTo>
                <a:lnTo>
                  <a:pt x="579" y="438"/>
                </a:lnTo>
                <a:lnTo>
                  <a:pt x="579" y="440"/>
                </a:lnTo>
                <a:lnTo>
                  <a:pt x="580" y="441"/>
                </a:lnTo>
                <a:lnTo>
                  <a:pt x="580" y="441"/>
                </a:lnTo>
                <a:lnTo>
                  <a:pt x="580" y="442"/>
                </a:lnTo>
                <a:lnTo>
                  <a:pt x="579" y="443"/>
                </a:lnTo>
                <a:lnTo>
                  <a:pt x="576" y="448"/>
                </a:lnTo>
                <a:lnTo>
                  <a:pt x="575" y="449"/>
                </a:lnTo>
                <a:lnTo>
                  <a:pt x="574" y="451"/>
                </a:lnTo>
                <a:lnTo>
                  <a:pt x="573" y="453"/>
                </a:lnTo>
                <a:lnTo>
                  <a:pt x="573" y="454"/>
                </a:lnTo>
                <a:lnTo>
                  <a:pt x="573" y="456"/>
                </a:lnTo>
                <a:lnTo>
                  <a:pt x="572" y="460"/>
                </a:lnTo>
                <a:lnTo>
                  <a:pt x="572" y="462"/>
                </a:lnTo>
                <a:lnTo>
                  <a:pt x="572" y="464"/>
                </a:lnTo>
                <a:lnTo>
                  <a:pt x="572" y="466"/>
                </a:lnTo>
                <a:lnTo>
                  <a:pt x="573" y="469"/>
                </a:lnTo>
                <a:lnTo>
                  <a:pt x="573" y="471"/>
                </a:lnTo>
                <a:lnTo>
                  <a:pt x="574" y="473"/>
                </a:lnTo>
                <a:lnTo>
                  <a:pt x="576" y="477"/>
                </a:lnTo>
                <a:lnTo>
                  <a:pt x="577" y="479"/>
                </a:lnTo>
                <a:lnTo>
                  <a:pt x="578" y="480"/>
                </a:lnTo>
                <a:lnTo>
                  <a:pt x="580" y="483"/>
                </a:lnTo>
                <a:lnTo>
                  <a:pt x="581" y="483"/>
                </a:lnTo>
                <a:lnTo>
                  <a:pt x="581" y="484"/>
                </a:lnTo>
                <a:lnTo>
                  <a:pt x="582" y="485"/>
                </a:lnTo>
                <a:lnTo>
                  <a:pt x="582" y="487"/>
                </a:lnTo>
                <a:lnTo>
                  <a:pt x="582" y="488"/>
                </a:lnTo>
                <a:lnTo>
                  <a:pt x="581" y="489"/>
                </a:lnTo>
                <a:lnTo>
                  <a:pt x="581" y="492"/>
                </a:lnTo>
                <a:lnTo>
                  <a:pt x="580" y="494"/>
                </a:lnTo>
                <a:lnTo>
                  <a:pt x="580" y="495"/>
                </a:lnTo>
                <a:lnTo>
                  <a:pt x="579" y="496"/>
                </a:lnTo>
                <a:lnTo>
                  <a:pt x="577" y="499"/>
                </a:lnTo>
                <a:lnTo>
                  <a:pt x="576" y="501"/>
                </a:lnTo>
                <a:lnTo>
                  <a:pt x="575" y="503"/>
                </a:lnTo>
                <a:lnTo>
                  <a:pt x="574" y="507"/>
                </a:lnTo>
                <a:lnTo>
                  <a:pt x="573" y="509"/>
                </a:lnTo>
                <a:lnTo>
                  <a:pt x="572" y="510"/>
                </a:lnTo>
                <a:lnTo>
                  <a:pt x="572" y="512"/>
                </a:lnTo>
                <a:lnTo>
                  <a:pt x="571" y="512"/>
                </a:lnTo>
                <a:lnTo>
                  <a:pt x="570" y="513"/>
                </a:lnTo>
                <a:lnTo>
                  <a:pt x="566" y="516"/>
                </a:lnTo>
                <a:lnTo>
                  <a:pt x="563" y="518"/>
                </a:lnTo>
                <a:lnTo>
                  <a:pt x="561" y="520"/>
                </a:lnTo>
                <a:lnTo>
                  <a:pt x="560" y="521"/>
                </a:lnTo>
                <a:lnTo>
                  <a:pt x="558" y="523"/>
                </a:lnTo>
                <a:lnTo>
                  <a:pt x="557" y="524"/>
                </a:lnTo>
                <a:lnTo>
                  <a:pt x="556" y="525"/>
                </a:lnTo>
                <a:lnTo>
                  <a:pt x="556" y="526"/>
                </a:lnTo>
                <a:lnTo>
                  <a:pt x="556" y="528"/>
                </a:lnTo>
                <a:lnTo>
                  <a:pt x="555" y="529"/>
                </a:lnTo>
                <a:lnTo>
                  <a:pt x="555" y="530"/>
                </a:lnTo>
                <a:lnTo>
                  <a:pt x="555" y="531"/>
                </a:lnTo>
                <a:lnTo>
                  <a:pt x="555" y="533"/>
                </a:lnTo>
                <a:lnTo>
                  <a:pt x="556" y="535"/>
                </a:lnTo>
                <a:lnTo>
                  <a:pt x="556" y="536"/>
                </a:lnTo>
                <a:lnTo>
                  <a:pt x="556" y="537"/>
                </a:lnTo>
                <a:lnTo>
                  <a:pt x="556" y="538"/>
                </a:lnTo>
                <a:lnTo>
                  <a:pt x="555" y="538"/>
                </a:lnTo>
                <a:lnTo>
                  <a:pt x="555" y="539"/>
                </a:lnTo>
                <a:lnTo>
                  <a:pt x="555" y="540"/>
                </a:lnTo>
                <a:lnTo>
                  <a:pt x="554" y="541"/>
                </a:lnTo>
                <a:lnTo>
                  <a:pt x="554" y="541"/>
                </a:lnTo>
                <a:lnTo>
                  <a:pt x="553" y="542"/>
                </a:lnTo>
                <a:lnTo>
                  <a:pt x="553" y="542"/>
                </a:lnTo>
                <a:lnTo>
                  <a:pt x="552" y="543"/>
                </a:lnTo>
                <a:lnTo>
                  <a:pt x="549" y="545"/>
                </a:lnTo>
                <a:lnTo>
                  <a:pt x="548" y="545"/>
                </a:lnTo>
                <a:lnTo>
                  <a:pt x="548" y="545"/>
                </a:lnTo>
                <a:lnTo>
                  <a:pt x="547" y="546"/>
                </a:lnTo>
                <a:lnTo>
                  <a:pt x="547" y="546"/>
                </a:lnTo>
                <a:lnTo>
                  <a:pt x="547" y="547"/>
                </a:lnTo>
                <a:lnTo>
                  <a:pt x="547" y="547"/>
                </a:lnTo>
                <a:lnTo>
                  <a:pt x="547" y="548"/>
                </a:lnTo>
                <a:lnTo>
                  <a:pt x="547" y="549"/>
                </a:lnTo>
                <a:lnTo>
                  <a:pt x="547" y="550"/>
                </a:lnTo>
                <a:lnTo>
                  <a:pt x="547" y="550"/>
                </a:lnTo>
                <a:lnTo>
                  <a:pt x="547" y="551"/>
                </a:lnTo>
                <a:lnTo>
                  <a:pt x="548" y="552"/>
                </a:lnTo>
                <a:lnTo>
                  <a:pt x="548" y="553"/>
                </a:lnTo>
                <a:lnTo>
                  <a:pt x="548" y="554"/>
                </a:lnTo>
                <a:lnTo>
                  <a:pt x="549" y="554"/>
                </a:lnTo>
                <a:lnTo>
                  <a:pt x="550" y="555"/>
                </a:lnTo>
                <a:lnTo>
                  <a:pt x="551" y="556"/>
                </a:lnTo>
                <a:lnTo>
                  <a:pt x="553" y="558"/>
                </a:lnTo>
                <a:lnTo>
                  <a:pt x="553" y="558"/>
                </a:lnTo>
                <a:lnTo>
                  <a:pt x="554" y="559"/>
                </a:lnTo>
                <a:lnTo>
                  <a:pt x="554" y="559"/>
                </a:lnTo>
                <a:lnTo>
                  <a:pt x="554" y="560"/>
                </a:lnTo>
                <a:lnTo>
                  <a:pt x="554" y="560"/>
                </a:lnTo>
                <a:lnTo>
                  <a:pt x="554" y="561"/>
                </a:lnTo>
                <a:lnTo>
                  <a:pt x="553" y="563"/>
                </a:lnTo>
                <a:lnTo>
                  <a:pt x="553" y="564"/>
                </a:lnTo>
                <a:lnTo>
                  <a:pt x="552" y="564"/>
                </a:lnTo>
                <a:lnTo>
                  <a:pt x="552" y="565"/>
                </a:lnTo>
                <a:lnTo>
                  <a:pt x="551" y="565"/>
                </a:lnTo>
                <a:lnTo>
                  <a:pt x="551" y="565"/>
                </a:lnTo>
                <a:lnTo>
                  <a:pt x="549" y="566"/>
                </a:lnTo>
                <a:lnTo>
                  <a:pt x="548" y="567"/>
                </a:lnTo>
                <a:lnTo>
                  <a:pt x="547" y="567"/>
                </a:lnTo>
                <a:lnTo>
                  <a:pt x="546" y="570"/>
                </a:lnTo>
                <a:lnTo>
                  <a:pt x="544" y="571"/>
                </a:lnTo>
                <a:lnTo>
                  <a:pt x="543" y="572"/>
                </a:lnTo>
                <a:lnTo>
                  <a:pt x="542" y="573"/>
                </a:lnTo>
                <a:lnTo>
                  <a:pt x="542" y="574"/>
                </a:lnTo>
                <a:lnTo>
                  <a:pt x="541" y="575"/>
                </a:lnTo>
                <a:lnTo>
                  <a:pt x="541" y="576"/>
                </a:lnTo>
                <a:lnTo>
                  <a:pt x="541" y="577"/>
                </a:lnTo>
                <a:lnTo>
                  <a:pt x="541" y="578"/>
                </a:lnTo>
                <a:lnTo>
                  <a:pt x="541" y="579"/>
                </a:lnTo>
                <a:lnTo>
                  <a:pt x="541" y="580"/>
                </a:lnTo>
                <a:lnTo>
                  <a:pt x="542" y="582"/>
                </a:lnTo>
                <a:lnTo>
                  <a:pt x="543" y="584"/>
                </a:lnTo>
                <a:lnTo>
                  <a:pt x="544" y="585"/>
                </a:lnTo>
                <a:lnTo>
                  <a:pt x="546" y="588"/>
                </a:lnTo>
                <a:lnTo>
                  <a:pt x="547" y="589"/>
                </a:lnTo>
                <a:lnTo>
                  <a:pt x="547" y="590"/>
                </a:lnTo>
                <a:lnTo>
                  <a:pt x="548" y="591"/>
                </a:lnTo>
                <a:lnTo>
                  <a:pt x="548" y="593"/>
                </a:lnTo>
                <a:lnTo>
                  <a:pt x="548" y="594"/>
                </a:lnTo>
                <a:lnTo>
                  <a:pt x="548" y="595"/>
                </a:lnTo>
                <a:lnTo>
                  <a:pt x="548" y="596"/>
                </a:lnTo>
                <a:lnTo>
                  <a:pt x="548" y="597"/>
                </a:lnTo>
                <a:lnTo>
                  <a:pt x="548" y="598"/>
                </a:lnTo>
                <a:lnTo>
                  <a:pt x="547" y="598"/>
                </a:lnTo>
                <a:lnTo>
                  <a:pt x="547" y="599"/>
                </a:lnTo>
                <a:lnTo>
                  <a:pt x="545" y="601"/>
                </a:lnTo>
                <a:lnTo>
                  <a:pt x="544" y="602"/>
                </a:lnTo>
                <a:lnTo>
                  <a:pt x="543" y="604"/>
                </a:lnTo>
                <a:lnTo>
                  <a:pt x="542" y="605"/>
                </a:lnTo>
                <a:lnTo>
                  <a:pt x="541" y="606"/>
                </a:lnTo>
                <a:lnTo>
                  <a:pt x="541" y="608"/>
                </a:lnTo>
                <a:lnTo>
                  <a:pt x="539" y="613"/>
                </a:lnTo>
                <a:lnTo>
                  <a:pt x="538" y="617"/>
                </a:lnTo>
                <a:lnTo>
                  <a:pt x="538" y="617"/>
                </a:lnTo>
                <a:lnTo>
                  <a:pt x="537" y="618"/>
                </a:lnTo>
                <a:lnTo>
                  <a:pt x="537" y="619"/>
                </a:lnTo>
                <a:lnTo>
                  <a:pt x="536" y="619"/>
                </a:lnTo>
                <a:lnTo>
                  <a:pt x="535" y="619"/>
                </a:lnTo>
                <a:lnTo>
                  <a:pt x="531" y="621"/>
                </a:lnTo>
                <a:lnTo>
                  <a:pt x="529" y="622"/>
                </a:lnTo>
                <a:lnTo>
                  <a:pt x="527" y="623"/>
                </a:lnTo>
                <a:lnTo>
                  <a:pt x="526" y="624"/>
                </a:lnTo>
                <a:lnTo>
                  <a:pt x="522" y="627"/>
                </a:lnTo>
                <a:lnTo>
                  <a:pt x="520" y="629"/>
                </a:lnTo>
                <a:lnTo>
                  <a:pt x="518" y="630"/>
                </a:lnTo>
                <a:lnTo>
                  <a:pt x="517" y="630"/>
                </a:lnTo>
                <a:lnTo>
                  <a:pt x="516" y="631"/>
                </a:lnTo>
                <a:lnTo>
                  <a:pt x="514" y="631"/>
                </a:lnTo>
                <a:lnTo>
                  <a:pt x="513" y="632"/>
                </a:lnTo>
                <a:lnTo>
                  <a:pt x="512" y="632"/>
                </a:lnTo>
                <a:lnTo>
                  <a:pt x="511" y="632"/>
                </a:lnTo>
                <a:lnTo>
                  <a:pt x="510" y="632"/>
                </a:lnTo>
                <a:lnTo>
                  <a:pt x="509" y="632"/>
                </a:lnTo>
                <a:lnTo>
                  <a:pt x="507" y="632"/>
                </a:lnTo>
                <a:lnTo>
                  <a:pt x="502" y="631"/>
                </a:lnTo>
                <a:lnTo>
                  <a:pt x="501" y="631"/>
                </a:lnTo>
                <a:lnTo>
                  <a:pt x="500" y="631"/>
                </a:lnTo>
                <a:lnTo>
                  <a:pt x="499" y="631"/>
                </a:lnTo>
                <a:lnTo>
                  <a:pt x="499" y="631"/>
                </a:lnTo>
                <a:lnTo>
                  <a:pt x="498" y="631"/>
                </a:lnTo>
                <a:lnTo>
                  <a:pt x="498" y="632"/>
                </a:lnTo>
                <a:lnTo>
                  <a:pt x="498" y="633"/>
                </a:lnTo>
                <a:lnTo>
                  <a:pt x="497" y="638"/>
                </a:lnTo>
                <a:lnTo>
                  <a:pt x="496" y="641"/>
                </a:lnTo>
                <a:lnTo>
                  <a:pt x="496" y="643"/>
                </a:lnTo>
                <a:lnTo>
                  <a:pt x="496" y="649"/>
                </a:lnTo>
                <a:lnTo>
                  <a:pt x="495" y="651"/>
                </a:lnTo>
                <a:lnTo>
                  <a:pt x="495" y="653"/>
                </a:lnTo>
                <a:lnTo>
                  <a:pt x="494" y="656"/>
                </a:lnTo>
                <a:lnTo>
                  <a:pt x="494" y="658"/>
                </a:lnTo>
                <a:lnTo>
                  <a:pt x="494" y="659"/>
                </a:lnTo>
                <a:lnTo>
                  <a:pt x="494" y="660"/>
                </a:lnTo>
                <a:lnTo>
                  <a:pt x="494" y="662"/>
                </a:lnTo>
                <a:lnTo>
                  <a:pt x="495" y="663"/>
                </a:lnTo>
                <a:lnTo>
                  <a:pt x="496" y="667"/>
                </a:lnTo>
                <a:lnTo>
                  <a:pt x="497" y="669"/>
                </a:lnTo>
                <a:lnTo>
                  <a:pt x="497" y="670"/>
                </a:lnTo>
                <a:lnTo>
                  <a:pt x="499" y="676"/>
                </a:lnTo>
                <a:lnTo>
                  <a:pt x="499" y="678"/>
                </a:lnTo>
                <a:lnTo>
                  <a:pt x="499" y="680"/>
                </a:lnTo>
                <a:lnTo>
                  <a:pt x="499" y="682"/>
                </a:lnTo>
                <a:lnTo>
                  <a:pt x="499" y="684"/>
                </a:lnTo>
                <a:lnTo>
                  <a:pt x="498" y="685"/>
                </a:lnTo>
                <a:lnTo>
                  <a:pt x="498" y="686"/>
                </a:lnTo>
                <a:lnTo>
                  <a:pt x="498" y="687"/>
                </a:lnTo>
                <a:lnTo>
                  <a:pt x="497" y="688"/>
                </a:lnTo>
                <a:lnTo>
                  <a:pt x="497" y="688"/>
                </a:lnTo>
                <a:lnTo>
                  <a:pt x="496" y="689"/>
                </a:lnTo>
                <a:lnTo>
                  <a:pt x="495" y="690"/>
                </a:lnTo>
                <a:lnTo>
                  <a:pt x="495" y="691"/>
                </a:lnTo>
                <a:lnTo>
                  <a:pt x="493" y="692"/>
                </a:lnTo>
                <a:lnTo>
                  <a:pt x="492" y="693"/>
                </a:lnTo>
                <a:lnTo>
                  <a:pt x="491" y="693"/>
                </a:lnTo>
                <a:lnTo>
                  <a:pt x="488" y="695"/>
                </a:lnTo>
                <a:lnTo>
                  <a:pt x="487" y="695"/>
                </a:lnTo>
                <a:lnTo>
                  <a:pt x="486" y="696"/>
                </a:lnTo>
                <a:lnTo>
                  <a:pt x="485" y="696"/>
                </a:lnTo>
                <a:lnTo>
                  <a:pt x="484" y="697"/>
                </a:lnTo>
                <a:lnTo>
                  <a:pt x="483" y="698"/>
                </a:lnTo>
                <a:lnTo>
                  <a:pt x="482" y="699"/>
                </a:lnTo>
                <a:lnTo>
                  <a:pt x="481" y="700"/>
                </a:lnTo>
                <a:lnTo>
                  <a:pt x="480" y="702"/>
                </a:lnTo>
                <a:lnTo>
                  <a:pt x="478" y="705"/>
                </a:lnTo>
                <a:lnTo>
                  <a:pt x="477" y="708"/>
                </a:lnTo>
                <a:lnTo>
                  <a:pt x="476" y="710"/>
                </a:lnTo>
                <a:lnTo>
                  <a:pt x="475" y="712"/>
                </a:lnTo>
                <a:lnTo>
                  <a:pt x="475" y="713"/>
                </a:lnTo>
                <a:lnTo>
                  <a:pt x="474" y="716"/>
                </a:lnTo>
                <a:lnTo>
                  <a:pt x="474" y="718"/>
                </a:lnTo>
                <a:lnTo>
                  <a:pt x="473" y="722"/>
                </a:lnTo>
                <a:lnTo>
                  <a:pt x="473" y="724"/>
                </a:lnTo>
                <a:lnTo>
                  <a:pt x="472" y="726"/>
                </a:lnTo>
                <a:lnTo>
                  <a:pt x="472" y="728"/>
                </a:lnTo>
                <a:lnTo>
                  <a:pt x="472" y="730"/>
                </a:lnTo>
                <a:lnTo>
                  <a:pt x="472" y="732"/>
                </a:lnTo>
                <a:lnTo>
                  <a:pt x="473" y="734"/>
                </a:lnTo>
                <a:lnTo>
                  <a:pt x="473" y="735"/>
                </a:lnTo>
                <a:lnTo>
                  <a:pt x="473" y="736"/>
                </a:lnTo>
                <a:lnTo>
                  <a:pt x="473" y="738"/>
                </a:lnTo>
                <a:lnTo>
                  <a:pt x="474" y="739"/>
                </a:lnTo>
                <a:lnTo>
                  <a:pt x="476" y="744"/>
                </a:lnTo>
                <a:lnTo>
                  <a:pt x="476" y="746"/>
                </a:lnTo>
                <a:lnTo>
                  <a:pt x="476" y="746"/>
                </a:lnTo>
                <a:lnTo>
                  <a:pt x="475" y="746"/>
                </a:lnTo>
                <a:lnTo>
                  <a:pt x="474" y="745"/>
                </a:lnTo>
                <a:lnTo>
                  <a:pt x="473" y="745"/>
                </a:lnTo>
                <a:lnTo>
                  <a:pt x="472" y="745"/>
                </a:lnTo>
                <a:lnTo>
                  <a:pt x="471" y="745"/>
                </a:lnTo>
                <a:lnTo>
                  <a:pt x="469" y="745"/>
                </a:lnTo>
                <a:lnTo>
                  <a:pt x="468" y="745"/>
                </a:lnTo>
                <a:lnTo>
                  <a:pt x="466" y="746"/>
                </a:lnTo>
                <a:lnTo>
                  <a:pt x="465" y="747"/>
                </a:lnTo>
                <a:lnTo>
                  <a:pt x="463" y="747"/>
                </a:lnTo>
                <a:lnTo>
                  <a:pt x="462" y="748"/>
                </a:lnTo>
                <a:lnTo>
                  <a:pt x="461" y="749"/>
                </a:lnTo>
                <a:lnTo>
                  <a:pt x="460" y="750"/>
                </a:lnTo>
                <a:lnTo>
                  <a:pt x="459" y="751"/>
                </a:lnTo>
                <a:lnTo>
                  <a:pt x="459" y="752"/>
                </a:lnTo>
                <a:lnTo>
                  <a:pt x="458" y="753"/>
                </a:lnTo>
                <a:lnTo>
                  <a:pt x="456" y="757"/>
                </a:lnTo>
                <a:lnTo>
                  <a:pt x="455" y="758"/>
                </a:lnTo>
                <a:lnTo>
                  <a:pt x="455" y="758"/>
                </a:lnTo>
                <a:lnTo>
                  <a:pt x="455" y="759"/>
                </a:lnTo>
                <a:lnTo>
                  <a:pt x="454" y="759"/>
                </a:lnTo>
                <a:lnTo>
                  <a:pt x="454" y="759"/>
                </a:lnTo>
                <a:lnTo>
                  <a:pt x="453" y="759"/>
                </a:lnTo>
                <a:lnTo>
                  <a:pt x="452" y="760"/>
                </a:lnTo>
                <a:lnTo>
                  <a:pt x="451" y="759"/>
                </a:lnTo>
                <a:lnTo>
                  <a:pt x="450" y="759"/>
                </a:lnTo>
                <a:lnTo>
                  <a:pt x="449" y="759"/>
                </a:lnTo>
                <a:lnTo>
                  <a:pt x="448" y="758"/>
                </a:lnTo>
                <a:lnTo>
                  <a:pt x="446" y="757"/>
                </a:lnTo>
                <a:lnTo>
                  <a:pt x="442" y="755"/>
                </a:lnTo>
                <a:lnTo>
                  <a:pt x="440" y="753"/>
                </a:lnTo>
                <a:lnTo>
                  <a:pt x="436" y="750"/>
                </a:lnTo>
                <a:lnTo>
                  <a:pt x="430" y="746"/>
                </a:lnTo>
                <a:lnTo>
                  <a:pt x="427" y="744"/>
                </a:lnTo>
                <a:lnTo>
                  <a:pt x="424" y="742"/>
                </a:lnTo>
                <a:lnTo>
                  <a:pt x="423" y="741"/>
                </a:lnTo>
                <a:lnTo>
                  <a:pt x="421" y="739"/>
                </a:lnTo>
                <a:lnTo>
                  <a:pt x="419" y="737"/>
                </a:lnTo>
                <a:lnTo>
                  <a:pt x="418" y="735"/>
                </a:lnTo>
                <a:lnTo>
                  <a:pt x="417" y="734"/>
                </a:lnTo>
                <a:lnTo>
                  <a:pt x="416" y="732"/>
                </a:lnTo>
                <a:lnTo>
                  <a:pt x="416" y="731"/>
                </a:lnTo>
                <a:lnTo>
                  <a:pt x="415" y="730"/>
                </a:lnTo>
                <a:lnTo>
                  <a:pt x="415" y="728"/>
                </a:lnTo>
                <a:lnTo>
                  <a:pt x="414" y="726"/>
                </a:lnTo>
                <a:lnTo>
                  <a:pt x="414" y="720"/>
                </a:lnTo>
                <a:lnTo>
                  <a:pt x="413" y="714"/>
                </a:lnTo>
                <a:lnTo>
                  <a:pt x="413" y="709"/>
                </a:lnTo>
                <a:lnTo>
                  <a:pt x="413" y="707"/>
                </a:lnTo>
                <a:lnTo>
                  <a:pt x="412" y="704"/>
                </a:lnTo>
                <a:lnTo>
                  <a:pt x="412" y="702"/>
                </a:lnTo>
                <a:lnTo>
                  <a:pt x="411" y="699"/>
                </a:lnTo>
                <a:lnTo>
                  <a:pt x="410" y="694"/>
                </a:lnTo>
                <a:lnTo>
                  <a:pt x="409" y="692"/>
                </a:lnTo>
                <a:lnTo>
                  <a:pt x="408" y="691"/>
                </a:lnTo>
                <a:lnTo>
                  <a:pt x="408" y="690"/>
                </a:lnTo>
                <a:lnTo>
                  <a:pt x="407" y="689"/>
                </a:lnTo>
                <a:lnTo>
                  <a:pt x="406" y="687"/>
                </a:lnTo>
                <a:lnTo>
                  <a:pt x="403" y="683"/>
                </a:lnTo>
                <a:lnTo>
                  <a:pt x="399" y="679"/>
                </a:lnTo>
                <a:lnTo>
                  <a:pt x="395" y="674"/>
                </a:lnTo>
                <a:lnTo>
                  <a:pt x="388" y="666"/>
                </a:lnTo>
                <a:lnTo>
                  <a:pt x="387" y="665"/>
                </a:lnTo>
                <a:lnTo>
                  <a:pt x="385" y="663"/>
                </a:lnTo>
                <a:lnTo>
                  <a:pt x="384" y="661"/>
                </a:lnTo>
                <a:lnTo>
                  <a:pt x="382" y="660"/>
                </a:lnTo>
                <a:lnTo>
                  <a:pt x="380" y="657"/>
                </a:lnTo>
                <a:lnTo>
                  <a:pt x="378" y="656"/>
                </a:lnTo>
                <a:lnTo>
                  <a:pt x="376" y="655"/>
                </a:lnTo>
                <a:lnTo>
                  <a:pt x="374" y="653"/>
                </a:lnTo>
                <a:lnTo>
                  <a:pt x="372" y="651"/>
                </a:lnTo>
                <a:lnTo>
                  <a:pt x="370" y="650"/>
                </a:lnTo>
                <a:lnTo>
                  <a:pt x="368" y="649"/>
                </a:lnTo>
                <a:lnTo>
                  <a:pt x="365" y="647"/>
                </a:lnTo>
                <a:lnTo>
                  <a:pt x="364" y="647"/>
                </a:lnTo>
                <a:lnTo>
                  <a:pt x="363" y="646"/>
                </a:lnTo>
                <a:lnTo>
                  <a:pt x="360" y="646"/>
                </a:lnTo>
                <a:lnTo>
                  <a:pt x="358" y="646"/>
                </a:lnTo>
                <a:lnTo>
                  <a:pt x="356" y="645"/>
                </a:lnTo>
                <a:lnTo>
                  <a:pt x="353" y="645"/>
                </a:lnTo>
                <a:lnTo>
                  <a:pt x="347" y="645"/>
                </a:lnTo>
                <a:lnTo>
                  <a:pt x="344" y="645"/>
                </a:lnTo>
                <a:lnTo>
                  <a:pt x="343" y="645"/>
                </a:lnTo>
                <a:lnTo>
                  <a:pt x="341" y="645"/>
                </a:lnTo>
                <a:lnTo>
                  <a:pt x="340" y="644"/>
                </a:lnTo>
                <a:lnTo>
                  <a:pt x="338" y="644"/>
                </a:lnTo>
                <a:lnTo>
                  <a:pt x="336" y="643"/>
                </a:lnTo>
                <a:lnTo>
                  <a:pt x="334" y="642"/>
                </a:lnTo>
                <a:lnTo>
                  <a:pt x="332" y="641"/>
                </a:lnTo>
                <a:lnTo>
                  <a:pt x="330" y="640"/>
                </a:lnTo>
                <a:lnTo>
                  <a:pt x="328" y="639"/>
                </a:lnTo>
                <a:lnTo>
                  <a:pt x="326" y="637"/>
                </a:lnTo>
                <a:lnTo>
                  <a:pt x="324" y="636"/>
                </a:lnTo>
                <a:lnTo>
                  <a:pt x="323" y="634"/>
                </a:lnTo>
                <a:lnTo>
                  <a:pt x="321" y="633"/>
                </a:lnTo>
                <a:lnTo>
                  <a:pt x="320" y="631"/>
                </a:lnTo>
                <a:lnTo>
                  <a:pt x="320" y="630"/>
                </a:lnTo>
                <a:lnTo>
                  <a:pt x="319" y="629"/>
                </a:lnTo>
                <a:lnTo>
                  <a:pt x="318" y="627"/>
                </a:lnTo>
                <a:lnTo>
                  <a:pt x="318" y="625"/>
                </a:lnTo>
                <a:lnTo>
                  <a:pt x="317" y="623"/>
                </a:lnTo>
                <a:lnTo>
                  <a:pt x="316" y="617"/>
                </a:lnTo>
                <a:lnTo>
                  <a:pt x="315" y="615"/>
                </a:lnTo>
                <a:lnTo>
                  <a:pt x="315" y="613"/>
                </a:lnTo>
                <a:lnTo>
                  <a:pt x="314" y="612"/>
                </a:lnTo>
                <a:lnTo>
                  <a:pt x="313" y="610"/>
                </a:lnTo>
                <a:lnTo>
                  <a:pt x="313" y="609"/>
                </a:lnTo>
                <a:lnTo>
                  <a:pt x="312" y="608"/>
                </a:lnTo>
                <a:lnTo>
                  <a:pt x="311" y="606"/>
                </a:lnTo>
                <a:lnTo>
                  <a:pt x="308" y="603"/>
                </a:lnTo>
                <a:lnTo>
                  <a:pt x="303" y="597"/>
                </a:lnTo>
                <a:lnTo>
                  <a:pt x="296" y="590"/>
                </a:lnTo>
                <a:lnTo>
                  <a:pt x="295" y="589"/>
                </a:lnTo>
                <a:lnTo>
                  <a:pt x="294" y="588"/>
                </a:lnTo>
                <a:lnTo>
                  <a:pt x="293" y="587"/>
                </a:lnTo>
                <a:lnTo>
                  <a:pt x="292" y="585"/>
                </a:lnTo>
                <a:lnTo>
                  <a:pt x="292" y="584"/>
                </a:lnTo>
                <a:lnTo>
                  <a:pt x="290" y="580"/>
                </a:lnTo>
                <a:lnTo>
                  <a:pt x="289" y="578"/>
                </a:lnTo>
                <a:lnTo>
                  <a:pt x="287" y="576"/>
                </a:lnTo>
                <a:lnTo>
                  <a:pt x="284" y="572"/>
                </a:lnTo>
                <a:lnTo>
                  <a:pt x="283" y="571"/>
                </a:lnTo>
                <a:lnTo>
                  <a:pt x="282" y="569"/>
                </a:lnTo>
                <a:lnTo>
                  <a:pt x="279" y="564"/>
                </a:lnTo>
                <a:lnTo>
                  <a:pt x="279" y="563"/>
                </a:lnTo>
                <a:lnTo>
                  <a:pt x="278" y="562"/>
                </a:lnTo>
                <a:lnTo>
                  <a:pt x="277" y="561"/>
                </a:lnTo>
                <a:lnTo>
                  <a:pt x="276" y="560"/>
                </a:lnTo>
                <a:lnTo>
                  <a:pt x="272" y="556"/>
                </a:lnTo>
                <a:lnTo>
                  <a:pt x="270" y="555"/>
                </a:lnTo>
                <a:lnTo>
                  <a:pt x="269" y="553"/>
                </a:lnTo>
                <a:lnTo>
                  <a:pt x="267" y="551"/>
                </a:lnTo>
                <a:lnTo>
                  <a:pt x="266" y="549"/>
                </a:lnTo>
                <a:lnTo>
                  <a:pt x="265" y="548"/>
                </a:lnTo>
                <a:lnTo>
                  <a:pt x="261" y="545"/>
                </a:lnTo>
                <a:lnTo>
                  <a:pt x="260" y="544"/>
                </a:lnTo>
                <a:lnTo>
                  <a:pt x="260" y="543"/>
                </a:lnTo>
                <a:lnTo>
                  <a:pt x="259" y="542"/>
                </a:lnTo>
                <a:lnTo>
                  <a:pt x="258" y="541"/>
                </a:lnTo>
                <a:lnTo>
                  <a:pt x="258" y="539"/>
                </a:lnTo>
                <a:lnTo>
                  <a:pt x="257" y="538"/>
                </a:lnTo>
                <a:lnTo>
                  <a:pt x="257" y="536"/>
                </a:lnTo>
                <a:lnTo>
                  <a:pt x="256" y="530"/>
                </a:lnTo>
                <a:lnTo>
                  <a:pt x="255" y="528"/>
                </a:lnTo>
                <a:lnTo>
                  <a:pt x="255" y="527"/>
                </a:lnTo>
                <a:lnTo>
                  <a:pt x="255" y="525"/>
                </a:lnTo>
                <a:lnTo>
                  <a:pt x="254" y="524"/>
                </a:lnTo>
                <a:lnTo>
                  <a:pt x="254" y="523"/>
                </a:lnTo>
                <a:lnTo>
                  <a:pt x="253" y="522"/>
                </a:lnTo>
                <a:lnTo>
                  <a:pt x="252" y="521"/>
                </a:lnTo>
                <a:lnTo>
                  <a:pt x="249" y="517"/>
                </a:lnTo>
                <a:lnTo>
                  <a:pt x="245" y="514"/>
                </a:lnTo>
                <a:lnTo>
                  <a:pt x="241" y="509"/>
                </a:lnTo>
                <a:lnTo>
                  <a:pt x="238" y="506"/>
                </a:lnTo>
                <a:lnTo>
                  <a:pt x="236" y="504"/>
                </a:lnTo>
                <a:lnTo>
                  <a:pt x="234" y="503"/>
                </a:lnTo>
                <a:lnTo>
                  <a:pt x="233" y="501"/>
                </a:lnTo>
                <a:lnTo>
                  <a:pt x="231" y="500"/>
                </a:lnTo>
                <a:lnTo>
                  <a:pt x="230" y="499"/>
                </a:lnTo>
                <a:lnTo>
                  <a:pt x="228" y="498"/>
                </a:lnTo>
                <a:lnTo>
                  <a:pt x="226" y="497"/>
                </a:lnTo>
                <a:lnTo>
                  <a:pt x="224" y="496"/>
                </a:lnTo>
                <a:lnTo>
                  <a:pt x="222" y="495"/>
                </a:lnTo>
                <a:lnTo>
                  <a:pt x="221" y="495"/>
                </a:lnTo>
                <a:lnTo>
                  <a:pt x="217" y="493"/>
                </a:lnTo>
                <a:lnTo>
                  <a:pt x="214" y="493"/>
                </a:lnTo>
                <a:lnTo>
                  <a:pt x="206" y="491"/>
                </a:lnTo>
                <a:lnTo>
                  <a:pt x="204" y="491"/>
                </a:lnTo>
                <a:lnTo>
                  <a:pt x="201" y="490"/>
                </a:lnTo>
                <a:lnTo>
                  <a:pt x="200" y="491"/>
                </a:lnTo>
                <a:lnTo>
                  <a:pt x="199" y="491"/>
                </a:lnTo>
                <a:lnTo>
                  <a:pt x="199" y="491"/>
                </a:lnTo>
                <a:lnTo>
                  <a:pt x="198" y="491"/>
                </a:lnTo>
                <a:lnTo>
                  <a:pt x="197" y="492"/>
                </a:lnTo>
                <a:lnTo>
                  <a:pt x="196" y="492"/>
                </a:lnTo>
                <a:lnTo>
                  <a:pt x="196" y="493"/>
                </a:lnTo>
                <a:lnTo>
                  <a:pt x="195" y="495"/>
                </a:lnTo>
                <a:lnTo>
                  <a:pt x="194" y="496"/>
                </a:lnTo>
                <a:lnTo>
                  <a:pt x="194" y="496"/>
                </a:lnTo>
                <a:lnTo>
                  <a:pt x="193" y="497"/>
                </a:lnTo>
                <a:lnTo>
                  <a:pt x="192" y="497"/>
                </a:lnTo>
                <a:lnTo>
                  <a:pt x="192" y="497"/>
                </a:lnTo>
                <a:lnTo>
                  <a:pt x="191" y="497"/>
                </a:lnTo>
                <a:lnTo>
                  <a:pt x="189" y="497"/>
                </a:lnTo>
                <a:lnTo>
                  <a:pt x="187" y="497"/>
                </a:lnTo>
                <a:lnTo>
                  <a:pt x="184" y="496"/>
                </a:lnTo>
                <a:lnTo>
                  <a:pt x="180" y="495"/>
                </a:lnTo>
                <a:lnTo>
                  <a:pt x="179" y="495"/>
                </a:lnTo>
                <a:lnTo>
                  <a:pt x="177" y="494"/>
                </a:lnTo>
                <a:lnTo>
                  <a:pt x="172" y="494"/>
                </a:lnTo>
                <a:lnTo>
                  <a:pt x="169" y="494"/>
                </a:lnTo>
                <a:lnTo>
                  <a:pt x="167" y="493"/>
                </a:lnTo>
                <a:lnTo>
                  <a:pt x="165" y="493"/>
                </a:lnTo>
                <a:lnTo>
                  <a:pt x="163" y="492"/>
                </a:lnTo>
                <a:lnTo>
                  <a:pt x="161" y="492"/>
                </a:lnTo>
                <a:lnTo>
                  <a:pt x="159" y="491"/>
                </a:lnTo>
                <a:lnTo>
                  <a:pt x="157" y="490"/>
                </a:lnTo>
                <a:lnTo>
                  <a:pt x="156" y="489"/>
                </a:lnTo>
                <a:lnTo>
                  <a:pt x="155" y="489"/>
                </a:lnTo>
                <a:lnTo>
                  <a:pt x="154" y="488"/>
                </a:lnTo>
                <a:lnTo>
                  <a:pt x="153" y="487"/>
                </a:lnTo>
                <a:lnTo>
                  <a:pt x="152" y="485"/>
                </a:lnTo>
                <a:lnTo>
                  <a:pt x="152" y="485"/>
                </a:lnTo>
                <a:lnTo>
                  <a:pt x="149" y="481"/>
                </a:lnTo>
                <a:lnTo>
                  <a:pt x="147" y="476"/>
                </a:lnTo>
                <a:lnTo>
                  <a:pt x="145" y="473"/>
                </a:lnTo>
                <a:lnTo>
                  <a:pt x="145" y="471"/>
                </a:lnTo>
                <a:lnTo>
                  <a:pt x="144" y="470"/>
                </a:lnTo>
                <a:lnTo>
                  <a:pt x="143" y="465"/>
                </a:lnTo>
                <a:lnTo>
                  <a:pt x="142" y="463"/>
                </a:lnTo>
                <a:lnTo>
                  <a:pt x="141" y="461"/>
                </a:lnTo>
                <a:lnTo>
                  <a:pt x="140" y="460"/>
                </a:lnTo>
                <a:lnTo>
                  <a:pt x="139" y="458"/>
                </a:lnTo>
                <a:lnTo>
                  <a:pt x="138" y="456"/>
                </a:lnTo>
                <a:lnTo>
                  <a:pt x="137" y="455"/>
                </a:lnTo>
                <a:lnTo>
                  <a:pt x="136" y="453"/>
                </a:lnTo>
                <a:lnTo>
                  <a:pt x="133" y="450"/>
                </a:lnTo>
                <a:lnTo>
                  <a:pt x="131" y="448"/>
                </a:lnTo>
                <a:lnTo>
                  <a:pt x="124" y="442"/>
                </a:lnTo>
                <a:lnTo>
                  <a:pt x="122" y="441"/>
                </a:lnTo>
                <a:lnTo>
                  <a:pt x="120" y="440"/>
                </a:lnTo>
                <a:lnTo>
                  <a:pt x="118" y="439"/>
                </a:lnTo>
                <a:lnTo>
                  <a:pt x="116" y="438"/>
                </a:lnTo>
                <a:lnTo>
                  <a:pt x="111" y="435"/>
                </a:lnTo>
                <a:lnTo>
                  <a:pt x="109" y="435"/>
                </a:lnTo>
                <a:lnTo>
                  <a:pt x="108" y="434"/>
                </a:lnTo>
                <a:lnTo>
                  <a:pt x="106" y="433"/>
                </a:lnTo>
                <a:lnTo>
                  <a:pt x="105" y="431"/>
                </a:lnTo>
                <a:lnTo>
                  <a:pt x="104" y="430"/>
                </a:lnTo>
                <a:lnTo>
                  <a:pt x="103" y="429"/>
                </a:lnTo>
                <a:lnTo>
                  <a:pt x="102" y="429"/>
                </a:lnTo>
                <a:lnTo>
                  <a:pt x="102" y="428"/>
                </a:lnTo>
                <a:lnTo>
                  <a:pt x="101" y="427"/>
                </a:lnTo>
                <a:lnTo>
                  <a:pt x="101" y="426"/>
                </a:lnTo>
                <a:lnTo>
                  <a:pt x="101" y="425"/>
                </a:lnTo>
                <a:lnTo>
                  <a:pt x="100" y="422"/>
                </a:lnTo>
                <a:lnTo>
                  <a:pt x="99" y="418"/>
                </a:lnTo>
                <a:lnTo>
                  <a:pt x="98" y="415"/>
                </a:lnTo>
                <a:lnTo>
                  <a:pt x="97" y="411"/>
                </a:lnTo>
                <a:lnTo>
                  <a:pt x="95" y="406"/>
                </a:lnTo>
                <a:lnTo>
                  <a:pt x="94" y="405"/>
                </a:lnTo>
                <a:lnTo>
                  <a:pt x="94" y="403"/>
                </a:lnTo>
                <a:lnTo>
                  <a:pt x="94" y="402"/>
                </a:lnTo>
                <a:lnTo>
                  <a:pt x="94" y="400"/>
                </a:lnTo>
                <a:lnTo>
                  <a:pt x="94" y="399"/>
                </a:lnTo>
                <a:lnTo>
                  <a:pt x="95" y="396"/>
                </a:lnTo>
                <a:lnTo>
                  <a:pt x="95" y="393"/>
                </a:lnTo>
                <a:lnTo>
                  <a:pt x="95" y="391"/>
                </a:lnTo>
                <a:lnTo>
                  <a:pt x="95" y="387"/>
                </a:lnTo>
                <a:lnTo>
                  <a:pt x="95" y="382"/>
                </a:lnTo>
                <a:lnTo>
                  <a:pt x="95" y="380"/>
                </a:lnTo>
                <a:lnTo>
                  <a:pt x="95" y="378"/>
                </a:lnTo>
                <a:lnTo>
                  <a:pt x="95" y="376"/>
                </a:lnTo>
                <a:lnTo>
                  <a:pt x="94" y="374"/>
                </a:lnTo>
                <a:lnTo>
                  <a:pt x="94" y="373"/>
                </a:lnTo>
                <a:lnTo>
                  <a:pt x="93" y="372"/>
                </a:lnTo>
                <a:lnTo>
                  <a:pt x="92" y="371"/>
                </a:lnTo>
                <a:lnTo>
                  <a:pt x="91" y="370"/>
                </a:lnTo>
                <a:lnTo>
                  <a:pt x="90" y="369"/>
                </a:lnTo>
                <a:lnTo>
                  <a:pt x="87" y="368"/>
                </a:lnTo>
                <a:lnTo>
                  <a:pt x="85" y="367"/>
                </a:lnTo>
                <a:lnTo>
                  <a:pt x="82" y="366"/>
                </a:lnTo>
                <a:lnTo>
                  <a:pt x="81" y="365"/>
                </a:lnTo>
                <a:lnTo>
                  <a:pt x="80" y="365"/>
                </a:lnTo>
                <a:lnTo>
                  <a:pt x="78" y="364"/>
                </a:lnTo>
                <a:lnTo>
                  <a:pt x="77" y="363"/>
                </a:lnTo>
                <a:lnTo>
                  <a:pt x="77" y="362"/>
                </a:lnTo>
                <a:lnTo>
                  <a:pt x="76" y="361"/>
                </a:lnTo>
                <a:lnTo>
                  <a:pt x="75" y="359"/>
                </a:lnTo>
                <a:lnTo>
                  <a:pt x="73" y="356"/>
                </a:lnTo>
                <a:lnTo>
                  <a:pt x="72" y="354"/>
                </a:lnTo>
                <a:lnTo>
                  <a:pt x="71" y="352"/>
                </a:lnTo>
                <a:lnTo>
                  <a:pt x="70" y="350"/>
                </a:lnTo>
                <a:lnTo>
                  <a:pt x="69" y="348"/>
                </a:lnTo>
                <a:lnTo>
                  <a:pt x="69" y="346"/>
                </a:lnTo>
                <a:lnTo>
                  <a:pt x="68" y="344"/>
                </a:lnTo>
                <a:lnTo>
                  <a:pt x="68" y="342"/>
                </a:lnTo>
                <a:lnTo>
                  <a:pt x="67" y="340"/>
                </a:lnTo>
                <a:lnTo>
                  <a:pt x="67" y="332"/>
                </a:lnTo>
                <a:lnTo>
                  <a:pt x="66" y="330"/>
                </a:lnTo>
                <a:lnTo>
                  <a:pt x="66" y="328"/>
                </a:lnTo>
                <a:lnTo>
                  <a:pt x="65" y="326"/>
                </a:lnTo>
                <a:lnTo>
                  <a:pt x="63" y="319"/>
                </a:lnTo>
                <a:lnTo>
                  <a:pt x="63" y="317"/>
                </a:lnTo>
                <a:lnTo>
                  <a:pt x="62" y="315"/>
                </a:lnTo>
                <a:lnTo>
                  <a:pt x="61" y="313"/>
                </a:lnTo>
                <a:lnTo>
                  <a:pt x="60" y="312"/>
                </a:lnTo>
                <a:lnTo>
                  <a:pt x="59" y="310"/>
                </a:lnTo>
                <a:lnTo>
                  <a:pt x="58" y="310"/>
                </a:lnTo>
                <a:lnTo>
                  <a:pt x="57" y="309"/>
                </a:lnTo>
                <a:lnTo>
                  <a:pt x="57" y="308"/>
                </a:lnTo>
                <a:lnTo>
                  <a:pt x="53" y="307"/>
                </a:lnTo>
                <a:lnTo>
                  <a:pt x="53" y="306"/>
                </a:lnTo>
                <a:lnTo>
                  <a:pt x="52" y="306"/>
                </a:lnTo>
                <a:lnTo>
                  <a:pt x="51" y="305"/>
                </a:lnTo>
                <a:lnTo>
                  <a:pt x="51" y="304"/>
                </a:lnTo>
                <a:lnTo>
                  <a:pt x="49" y="302"/>
                </a:lnTo>
                <a:lnTo>
                  <a:pt x="48" y="301"/>
                </a:lnTo>
                <a:lnTo>
                  <a:pt x="48" y="300"/>
                </a:lnTo>
                <a:lnTo>
                  <a:pt x="48" y="298"/>
                </a:lnTo>
                <a:lnTo>
                  <a:pt x="48" y="295"/>
                </a:lnTo>
                <a:lnTo>
                  <a:pt x="47" y="294"/>
                </a:lnTo>
                <a:lnTo>
                  <a:pt x="47" y="292"/>
                </a:lnTo>
                <a:lnTo>
                  <a:pt x="47" y="291"/>
                </a:lnTo>
                <a:lnTo>
                  <a:pt x="47" y="290"/>
                </a:lnTo>
                <a:lnTo>
                  <a:pt x="47" y="288"/>
                </a:lnTo>
                <a:lnTo>
                  <a:pt x="48" y="285"/>
                </a:lnTo>
                <a:lnTo>
                  <a:pt x="48" y="282"/>
                </a:lnTo>
                <a:lnTo>
                  <a:pt x="49" y="278"/>
                </a:lnTo>
                <a:lnTo>
                  <a:pt x="49" y="277"/>
                </a:lnTo>
                <a:lnTo>
                  <a:pt x="49" y="276"/>
                </a:lnTo>
                <a:lnTo>
                  <a:pt x="49" y="274"/>
                </a:lnTo>
                <a:lnTo>
                  <a:pt x="49" y="272"/>
                </a:lnTo>
                <a:lnTo>
                  <a:pt x="48" y="271"/>
                </a:lnTo>
                <a:lnTo>
                  <a:pt x="47" y="269"/>
                </a:lnTo>
                <a:lnTo>
                  <a:pt x="47" y="268"/>
                </a:lnTo>
                <a:lnTo>
                  <a:pt x="46" y="267"/>
                </a:lnTo>
                <a:lnTo>
                  <a:pt x="45" y="266"/>
                </a:lnTo>
                <a:lnTo>
                  <a:pt x="44" y="265"/>
                </a:lnTo>
                <a:lnTo>
                  <a:pt x="43" y="265"/>
                </a:lnTo>
                <a:lnTo>
                  <a:pt x="42" y="264"/>
                </a:lnTo>
                <a:lnTo>
                  <a:pt x="37" y="262"/>
                </a:lnTo>
                <a:lnTo>
                  <a:pt x="35" y="261"/>
                </a:lnTo>
                <a:lnTo>
                  <a:pt x="34" y="261"/>
                </a:lnTo>
                <a:lnTo>
                  <a:pt x="30" y="258"/>
                </a:lnTo>
                <a:lnTo>
                  <a:pt x="23" y="254"/>
                </a:lnTo>
                <a:lnTo>
                  <a:pt x="20" y="252"/>
                </a:lnTo>
                <a:lnTo>
                  <a:pt x="19" y="252"/>
                </a:lnTo>
                <a:lnTo>
                  <a:pt x="17" y="251"/>
                </a:lnTo>
                <a:lnTo>
                  <a:pt x="16" y="250"/>
                </a:lnTo>
                <a:lnTo>
                  <a:pt x="15" y="249"/>
                </a:lnTo>
                <a:lnTo>
                  <a:pt x="14" y="248"/>
                </a:lnTo>
                <a:lnTo>
                  <a:pt x="13" y="247"/>
                </a:lnTo>
                <a:lnTo>
                  <a:pt x="12" y="245"/>
                </a:lnTo>
                <a:lnTo>
                  <a:pt x="11" y="244"/>
                </a:lnTo>
                <a:lnTo>
                  <a:pt x="9" y="241"/>
                </a:lnTo>
                <a:lnTo>
                  <a:pt x="6" y="236"/>
                </a:lnTo>
                <a:lnTo>
                  <a:pt x="3" y="231"/>
                </a:lnTo>
                <a:lnTo>
                  <a:pt x="2" y="229"/>
                </a:lnTo>
                <a:lnTo>
                  <a:pt x="1" y="227"/>
                </a:lnTo>
                <a:lnTo>
                  <a:pt x="1" y="225"/>
                </a:lnTo>
                <a:lnTo>
                  <a:pt x="0" y="223"/>
                </a:lnTo>
                <a:lnTo>
                  <a:pt x="0" y="221"/>
                </a:lnTo>
                <a:lnTo>
                  <a:pt x="0" y="219"/>
                </a:lnTo>
                <a:lnTo>
                  <a:pt x="0" y="218"/>
                </a:lnTo>
                <a:lnTo>
                  <a:pt x="1" y="217"/>
                </a:lnTo>
                <a:lnTo>
                  <a:pt x="1" y="215"/>
                </a:lnTo>
                <a:lnTo>
                  <a:pt x="2" y="214"/>
                </a:lnTo>
                <a:lnTo>
                  <a:pt x="3" y="213"/>
                </a:lnTo>
                <a:lnTo>
                  <a:pt x="4" y="212"/>
                </a:lnTo>
                <a:lnTo>
                  <a:pt x="4" y="211"/>
                </a:lnTo>
                <a:lnTo>
                  <a:pt x="6" y="210"/>
                </a:lnTo>
                <a:lnTo>
                  <a:pt x="8" y="208"/>
                </a:lnTo>
                <a:lnTo>
                  <a:pt x="11" y="206"/>
                </a:lnTo>
                <a:lnTo>
                  <a:pt x="19" y="202"/>
                </a:lnTo>
                <a:lnTo>
                  <a:pt x="20" y="201"/>
                </a:lnTo>
                <a:lnTo>
                  <a:pt x="22" y="200"/>
                </a:lnTo>
                <a:lnTo>
                  <a:pt x="23" y="199"/>
                </a:lnTo>
                <a:lnTo>
                  <a:pt x="24" y="198"/>
                </a:lnTo>
                <a:lnTo>
                  <a:pt x="25" y="197"/>
                </a:lnTo>
                <a:lnTo>
                  <a:pt x="26" y="196"/>
                </a:lnTo>
                <a:lnTo>
                  <a:pt x="26" y="195"/>
                </a:lnTo>
                <a:lnTo>
                  <a:pt x="27" y="194"/>
                </a:lnTo>
                <a:lnTo>
                  <a:pt x="27" y="192"/>
                </a:lnTo>
                <a:lnTo>
                  <a:pt x="28" y="188"/>
                </a:lnTo>
                <a:lnTo>
                  <a:pt x="28" y="183"/>
                </a:lnTo>
                <a:lnTo>
                  <a:pt x="29" y="180"/>
                </a:lnTo>
                <a:lnTo>
                  <a:pt x="32" y="171"/>
                </a:lnTo>
                <a:lnTo>
                  <a:pt x="32" y="169"/>
                </a:lnTo>
                <a:lnTo>
                  <a:pt x="33" y="168"/>
                </a:lnTo>
                <a:lnTo>
                  <a:pt x="34" y="166"/>
                </a:lnTo>
                <a:lnTo>
                  <a:pt x="35" y="165"/>
                </a:lnTo>
                <a:lnTo>
                  <a:pt x="36" y="164"/>
                </a:lnTo>
                <a:lnTo>
                  <a:pt x="38" y="162"/>
                </a:lnTo>
                <a:lnTo>
                  <a:pt x="39" y="161"/>
                </a:lnTo>
                <a:lnTo>
                  <a:pt x="40" y="160"/>
                </a:lnTo>
                <a:lnTo>
                  <a:pt x="41" y="158"/>
                </a:lnTo>
                <a:lnTo>
                  <a:pt x="43" y="154"/>
                </a:lnTo>
                <a:lnTo>
                  <a:pt x="44" y="153"/>
                </a:lnTo>
                <a:lnTo>
                  <a:pt x="46" y="149"/>
                </a:lnTo>
                <a:lnTo>
                  <a:pt x="47" y="147"/>
                </a:lnTo>
                <a:lnTo>
                  <a:pt x="48" y="145"/>
                </a:lnTo>
                <a:lnTo>
                  <a:pt x="52" y="139"/>
                </a:lnTo>
                <a:lnTo>
                  <a:pt x="54" y="135"/>
                </a:lnTo>
                <a:lnTo>
                  <a:pt x="55" y="134"/>
                </a:lnTo>
                <a:lnTo>
                  <a:pt x="57" y="131"/>
                </a:lnTo>
                <a:lnTo>
                  <a:pt x="58" y="129"/>
                </a:lnTo>
                <a:lnTo>
                  <a:pt x="62" y="124"/>
                </a:lnTo>
                <a:lnTo>
                  <a:pt x="63" y="123"/>
                </a:lnTo>
                <a:lnTo>
                  <a:pt x="64" y="121"/>
                </a:lnTo>
                <a:lnTo>
                  <a:pt x="64" y="121"/>
                </a:lnTo>
                <a:lnTo>
                  <a:pt x="67" y="121"/>
                </a:lnTo>
                <a:lnTo>
                  <a:pt x="73" y="123"/>
                </a:lnTo>
                <a:lnTo>
                  <a:pt x="79" y="125"/>
                </a:lnTo>
                <a:lnTo>
                  <a:pt x="81" y="125"/>
                </a:lnTo>
                <a:lnTo>
                  <a:pt x="82" y="125"/>
                </a:lnTo>
                <a:lnTo>
                  <a:pt x="83" y="125"/>
                </a:lnTo>
                <a:lnTo>
                  <a:pt x="84" y="125"/>
                </a:lnTo>
                <a:lnTo>
                  <a:pt x="85" y="125"/>
                </a:lnTo>
                <a:lnTo>
                  <a:pt x="86" y="124"/>
                </a:lnTo>
                <a:lnTo>
                  <a:pt x="88" y="124"/>
                </a:lnTo>
                <a:lnTo>
                  <a:pt x="89" y="123"/>
                </a:lnTo>
                <a:lnTo>
                  <a:pt x="91" y="121"/>
                </a:lnTo>
                <a:lnTo>
                  <a:pt x="92" y="120"/>
                </a:lnTo>
                <a:lnTo>
                  <a:pt x="94" y="119"/>
                </a:lnTo>
                <a:lnTo>
                  <a:pt x="96" y="118"/>
                </a:lnTo>
                <a:lnTo>
                  <a:pt x="98" y="118"/>
                </a:lnTo>
                <a:lnTo>
                  <a:pt x="99" y="117"/>
                </a:lnTo>
                <a:lnTo>
                  <a:pt x="101" y="117"/>
                </a:lnTo>
                <a:lnTo>
                  <a:pt x="103" y="117"/>
                </a:lnTo>
                <a:lnTo>
                  <a:pt x="104" y="117"/>
                </a:lnTo>
                <a:lnTo>
                  <a:pt x="105" y="118"/>
                </a:lnTo>
                <a:lnTo>
                  <a:pt x="107" y="118"/>
                </a:lnTo>
                <a:lnTo>
                  <a:pt x="108" y="119"/>
                </a:lnTo>
                <a:lnTo>
                  <a:pt x="110" y="120"/>
                </a:lnTo>
                <a:lnTo>
                  <a:pt x="111" y="121"/>
                </a:lnTo>
                <a:lnTo>
                  <a:pt x="112" y="122"/>
                </a:lnTo>
                <a:lnTo>
                  <a:pt x="113" y="123"/>
                </a:lnTo>
                <a:lnTo>
                  <a:pt x="115" y="126"/>
                </a:lnTo>
                <a:lnTo>
                  <a:pt x="116" y="127"/>
                </a:lnTo>
                <a:lnTo>
                  <a:pt x="116" y="127"/>
                </a:lnTo>
                <a:lnTo>
                  <a:pt x="117" y="127"/>
                </a:lnTo>
                <a:lnTo>
                  <a:pt x="117" y="127"/>
                </a:lnTo>
                <a:lnTo>
                  <a:pt x="118" y="127"/>
                </a:lnTo>
                <a:lnTo>
                  <a:pt x="118" y="127"/>
                </a:lnTo>
                <a:lnTo>
                  <a:pt x="118" y="127"/>
                </a:lnTo>
                <a:lnTo>
                  <a:pt x="119" y="127"/>
                </a:lnTo>
                <a:lnTo>
                  <a:pt x="119" y="127"/>
                </a:lnTo>
                <a:lnTo>
                  <a:pt x="119" y="126"/>
                </a:lnTo>
                <a:lnTo>
                  <a:pt x="120" y="124"/>
                </a:lnTo>
                <a:lnTo>
                  <a:pt x="120" y="123"/>
                </a:lnTo>
                <a:lnTo>
                  <a:pt x="121" y="122"/>
                </a:lnTo>
                <a:lnTo>
                  <a:pt x="122" y="121"/>
                </a:lnTo>
                <a:lnTo>
                  <a:pt x="123" y="121"/>
                </a:lnTo>
                <a:lnTo>
                  <a:pt x="124" y="120"/>
                </a:lnTo>
                <a:lnTo>
                  <a:pt x="125" y="119"/>
                </a:lnTo>
                <a:lnTo>
                  <a:pt x="128" y="117"/>
                </a:lnTo>
                <a:lnTo>
                  <a:pt x="129" y="117"/>
                </a:lnTo>
                <a:lnTo>
                  <a:pt x="130" y="116"/>
                </a:lnTo>
                <a:lnTo>
                  <a:pt x="131" y="115"/>
                </a:lnTo>
                <a:lnTo>
                  <a:pt x="132" y="113"/>
                </a:lnTo>
                <a:lnTo>
                  <a:pt x="133" y="113"/>
                </a:lnTo>
                <a:lnTo>
                  <a:pt x="133" y="112"/>
                </a:lnTo>
                <a:lnTo>
                  <a:pt x="134" y="112"/>
                </a:lnTo>
                <a:lnTo>
                  <a:pt x="136" y="111"/>
                </a:lnTo>
                <a:lnTo>
                  <a:pt x="139" y="110"/>
                </a:lnTo>
                <a:lnTo>
                  <a:pt x="141" y="110"/>
                </a:lnTo>
                <a:lnTo>
                  <a:pt x="142" y="109"/>
                </a:lnTo>
                <a:lnTo>
                  <a:pt x="146" y="108"/>
                </a:lnTo>
                <a:lnTo>
                  <a:pt x="147" y="107"/>
                </a:lnTo>
                <a:lnTo>
                  <a:pt x="149" y="107"/>
                </a:lnTo>
                <a:lnTo>
                  <a:pt x="154" y="106"/>
                </a:lnTo>
                <a:lnTo>
                  <a:pt x="155" y="106"/>
                </a:lnTo>
                <a:lnTo>
                  <a:pt x="158" y="106"/>
                </a:lnTo>
                <a:lnTo>
                  <a:pt x="159" y="106"/>
                </a:lnTo>
                <a:lnTo>
                  <a:pt x="161" y="105"/>
                </a:lnTo>
                <a:lnTo>
                  <a:pt x="165" y="104"/>
                </a:lnTo>
                <a:lnTo>
                  <a:pt x="166" y="103"/>
                </a:lnTo>
                <a:lnTo>
                  <a:pt x="167" y="103"/>
                </a:lnTo>
                <a:lnTo>
                  <a:pt x="168" y="103"/>
                </a:lnTo>
                <a:lnTo>
                  <a:pt x="170" y="103"/>
                </a:lnTo>
                <a:lnTo>
                  <a:pt x="171" y="103"/>
                </a:lnTo>
                <a:lnTo>
                  <a:pt x="173" y="103"/>
                </a:lnTo>
                <a:lnTo>
                  <a:pt x="174" y="104"/>
                </a:lnTo>
                <a:lnTo>
                  <a:pt x="176" y="104"/>
                </a:lnTo>
                <a:lnTo>
                  <a:pt x="178" y="105"/>
                </a:lnTo>
                <a:lnTo>
                  <a:pt x="180" y="106"/>
                </a:lnTo>
                <a:lnTo>
                  <a:pt x="186" y="107"/>
                </a:lnTo>
                <a:lnTo>
                  <a:pt x="188" y="108"/>
                </a:lnTo>
                <a:lnTo>
                  <a:pt x="192" y="110"/>
                </a:lnTo>
                <a:lnTo>
                  <a:pt x="193" y="110"/>
                </a:lnTo>
                <a:lnTo>
                  <a:pt x="195" y="110"/>
                </a:lnTo>
                <a:lnTo>
                  <a:pt x="196" y="110"/>
                </a:lnTo>
                <a:lnTo>
                  <a:pt x="197" y="110"/>
                </a:lnTo>
                <a:lnTo>
                  <a:pt x="200" y="110"/>
                </a:lnTo>
                <a:lnTo>
                  <a:pt x="201" y="110"/>
                </a:lnTo>
                <a:lnTo>
                  <a:pt x="203" y="110"/>
                </a:lnTo>
                <a:lnTo>
                  <a:pt x="206" y="110"/>
                </a:lnTo>
                <a:lnTo>
                  <a:pt x="208" y="110"/>
                </a:lnTo>
                <a:lnTo>
                  <a:pt x="209" y="109"/>
                </a:lnTo>
                <a:lnTo>
                  <a:pt x="210" y="109"/>
                </a:lnTo>
                <a:lnTo>
                  <a:pt x="212" y="110"/>
                </a:lnTo>
                <a:lnTo>
                  <a:pt x="213" y="110"/>
                </a:lnTo>
                <a:lnTo>
                  <a:pt x="215" y="110"/>
                </a:lnTo>
                <a:lnTo>
                  <a:pt x="219" y="112"/>
                </a:lnTo>
                <a:lnTo>
                  <a:pt x="220" y="112"/>
                </a:lnTo>
                <a:lnTo>
                  <a:pt x="221" y="112"/>
                </a:lnTo>
                <a:lnTo>
                  <a:pt x="222" y="113"/>
                </a:lnTo>
                <a:lnTo>
                  <a:pt x="223" y="112"/>
                </a:lnTo>
                <a:lnTo>
                  <a:pt x="225" y="112"/>
                </a:lnTo>
                <a:lnTo>
                  <a:pt x="226" y="112"/>
                </a:lnTo>
                <a:lnTo>
                  <a:pt x="228" y="111"/>
                </a:lnTo>
                <a:lnTo>
                  <a:pt x="230" y="110"/>
                </a:lnTo>
                <a:lnTo>
                  <a:pt x="231" y="109"/>
                </a:lnTo>
                <a:lnTo>
                  <a:pt x="233" y="108"/>
                </a:lnTo>
                <a:lnTo>
                  <a:pt x="235" y="106"/>
                </a:lnTo>
                <a:lnTo>
                  <a:pt x="236" y="104"/>
                </a:lnTo>
                <a:lnTo>
                  <a:pt x="238" y="103"/>
                </a:lnTo>
                <a:lnTo>
                  <a:pt x="238" y="101"/>
                </a:lnTo>
                <a:lnTo>
                  <a:pt x="239" y="101"/>
                </a:lnTo>
                <a:lnTo>
                  <a:pt x="239" y="100"/>
                </a:lnTo>
                <a:lnTo>
                  <a:pt x="241" y="93"/>
                </a:lnTo>
                <a:lnTo>
                  <a:pt x="241" y="92"/>
                </a:lnTo>
                <a:lnTo>
                  <a:pt x="241" y="91"/>
                </a:lnTo>
                <a:lnTo>
                  <a:pt x="241" y="86"/>
                </a:lnTo>
                <a:lnTo>
                  <a:pt x="241" y="85"/>
                </a:lnTo>
                <a:lnTo>
                  <a:pt x="241" y="85"/>
                </a:lnTo>
                <a:lnTo>
                  <a:pt x="241" y="84"/>
                </a:lnTo>
                <a:lnTo>
                  <a:pt x="242" y="83"/>
                </a:lnTo>
                <a:lnTo>
                  <a:pt x="242" y="82"/>
                </a:lnTo>
                <a:lnTo>
                  <a:pt x="243" y="82"/>
                </a:lnTo>
                <a:lnTo>
                  <a:pt x="244" y="81"/>
                </a:lnTo>
                <a:lnTo>
                  <a:pt x="245" y="80"/>
                </a:lnTo>
                <a:lnTo>
                  <a:pt x="246" y="80"/>
                </a:lnTo>
                <a:lnTo>
                  <a:pt x="249" y="78"/>
                </a:lnTo>
                <a:lnTo>
                  <a:pt x="254" y="76"/>
                </a:lnTo>
                <a:lnTo>
                  <a:pt x="255" y="76"/>
                </a:lnTo>
                <a:lnTo>
                  <a:pt x="257" y="74"/>
                </a:lnTo>
                <a:lnTo>
                  <a:pt x="258" y="73"/>
                </a:lnTo>
                <a:lnTo>
                  <a:pt x="260" y="72"/>
                </a:lnTo>
                <a:lnTo>
                  <a:pt x="263" y="71"/>
                </a:lnTo>
                <a:lnTo>
                  <a:pt x="264" y="70"/>
                </a:lnTo>
                <a:lnTo>
                  <a:pt x="271" y="66"/>
                </a:lnTo>
                <a:lnTo>
                  <a:pt x="274" y="64"/>
                </a:lnTo>
                <a:lnTo>
                  <a:pt x="276" y="62"/>
                </a:lnTo>
                <a:lnTo>
                  <a:pt x="279" y="60"/>
                </a:lnTo>
                <a:lnTo>
                  <a:pt x="282" y="58"/>
                </a:lnTo>
                <a:lnTo>
                  <a:pt x="283" y="58"/>
                </a:lnTo>
                <a:lnTo>
                  <a:pt x="285" y="56"/>
                </a:lnTo>
                <a:lnTo>
                  <a:pt x="288" y="54"/>
                </a:lnTo>
                <a:lnTo>
                  <a:pt x="291" y="51"/>
                </a:lnTo>
                <a:lnTo>
                  <a:pt x="293" y="49"/>
                </a:lnTo>
                <a:lnTo>
                  <a:pt x="293" y="48"/>
                </a:lnTo>
                <a:lnTo>
                  <a:pt x="294" y="48"/>
                </a:lnTo>
                <a:lnTo>
                  <a:pt x="295" y="47"/>
                </a:lnTo>
                <a:lnTo>
                  <a:pt x="296" y="47"/>
                </a:lnTo>
                <a:lnTo>
                  <a:pt x="297" y="46"/>
                </a:lnTo>
                <a:lnTo>
                  <a:pt x="298" y="46"/>
                </a:lnTo>
                <a:lnTo>
                  <a:pt x="298" y="46"/>
                </a:lnTo>
                <a:lnTo>
                  <a:pt x="299" y="46"/>
                </a:lnTo>
                <a:lnTo>
                  <a:pt x="303" y="47"/>
                </a:lnTo>
                <a:lnTo>
                  <a:pt x="306" y="48"/>
                </a:lnTo>
                <a:lnTo>
                  <a:pt x="308" y="48"/>
                </a:lnTo>
                <a:lnTo>
                  <a:pt x="312" y="49"/>
                </a:lnTo>
                <a:lnTo>
                  <a:pt x="317" y="49"/>
                </a:lnTo>
                <a:lnTo>
                  <a:pt x="318" y="49"/>
                </a:lnTo>
                <a:lnTo>
                  <a:pt x="320" y="50"/>
                </a:lnTo>
                <a:lnTo>
                  <a:pt x="323" y="51"/>
                </a:lnTo>
                <a:lnTo>
                  <a:pt x="324" y="51"/>
                </a:lnTo>
                <a:lnTo>
                  <a:pt x="325" y="51"/>
                </a:lnTo>
                <a:lnTo>
                  <a:pt x="326" y="52"/>
                </a:lnTo>
                <a:lnTo>
                  <a:pt x="328" y="54"/>
                </a:lnTo>
                <a:lnTo>
                  <a:pt x="330" y="55"/>
                </a:lnTo>
                <a:lnTo>
                  <a:pt x="333" y="57"/>
                </a:lnTo>
                <a:lnTo>
                  <a:pt x="333" y="58"/>
                </a:lnTo>
                <a:lnTo>
                  <a:pt x="335" y="59"/>
                </a:lnTo>
                <a:lnTo>
                  <a:pt x="339" y="62"/>
                </a:lnTo>
                <a:lnTo>
                  <a:pt x="341" y="63"/>
                </a:lnTo>
                <a:lnTo>
                  <a:pt x="343" y="64"/>
                </a:lnTo>
                <a:lnTo>
                  <a:pt x="344" y="65"/>
                </a:lnTo>
                <a:lnTo>
                  <a:pt x="345" y="65"/>
                </a:lnTo>
                <a:lnTo>
                  <a:pt x="346" y="66"/>
                </a:lnTo>
                <a:lnTo>
                  <a:pt x="347" y="66"/>
                </a:lnTo>
                <a:lnTo>
                  <a:pt x="348" y="66"/>
                </a:lnTo>
                <a:lnTo>
                  <a:pt x="349" y="66"/>
                </a:lnTo>
                <a:lnTo>
                  <a:pt x="350" y="66"/>
                </a:lnTo>
                <a:lnTo>
                  <a:pt x="351" y="66"/>
                </a:lnTo>
                <a:lnTo>
                  <a:pt x="351" y="65"/>
                </a:lnTo>
                <a:lnTo>
                  <a:pt x="352" y="65"/>
                </a:lnTo>
                <a:lnTo>
                  <a:pt x="353" y="64"/>
                </a:lnTo>
                <a:lnTo>
                  <a:pt x="353" y="63"/>
                </a:lnTo>
                <a:lnTo>
                  <a:pt x="354" y="62"/>
                </a:lnTo>
                <a:lnTo>
                  <a:pt x="354" y="60"/>
                </a:lnTo>
                <a:lnTo>
                  <a:pt x="356" y="52"/>
                </a:lnTo>
                <a:lnTo>
                  <a:pt x="357" y="50"/>
                </a:lnTo>
                <a:lnTo>
                  <a:pt x="357" y="49"/>
                </a:lnTo>
                <a:lnTo>
                  <a:pt x="357" y="47"/>
                </a:lnTo>
                <a:lnTo>
                  <a:pt x="357" y="44"/>
                </a:lnTo>
                <a:lnTo>
                  <a:pt x="357" y="43"/>
                </a:lnTo>
                <a:lnTo>
                  <a:pt x="356" y="41"/>
                </a:lnTo>
                <a:lnTo>
                  <a:pt x="356" y="40"/>
                </a:lnTo>
                <a:lnTo>
                  <a:pt x="357" y="39"/>
                </a:lnTo>
                <a:lnTo>
                  <a:pt x="357" y="38"/>
                </a:lnTo>
                <a:lnTo>
                  <a:pt x="357" y="37"/>
                </a:lnTo>
                <a:lnTo>
                  <a:pt x="358" y="37"/>
                </a:lnTo>
                <a:lnTo>
                  <a:pt x="358" y="36"/>
                </a:lnTo>
                <a:lnTo>
                  <a:pt x="359" y="36"/>
                </a:lnTo>
                <a:lnTo>
                  <a:pt x="361" y="35"/>
                </a:lnTo>
                <a:lnTo>
                  <a:pt x="363" y="35"/>
                </a:lnTo>
                <a:lnTo>
                  <a:pt x="364" y="35"/>
                </a:lnTo>
                <a:lnTo>
                  <a:pt x="366" y="34"/>
                </a:lnTo>
                <a:lnTo>
                  <a:pt x="371" y="32"/>
                </a:lnTo>
                <a:lnTo>
                  <a:pt x="372" y="31"/>
                </a:lnTo>
                <a:lnTo>
                  <a:pt x="373" y="31"/>
                </a:lnTo>
                <a:lnTo>
                  <a:pt x="375" y="29"/>
                </a:lnTo>
                <a:lnTo>
                  <a:pt x="377" y="28"/>
                </a:lnTo>
                <a:lnTo>
                  <a:pt x="378" y="28"/>
                </a:lnTo>
                <a:lnTo>
                  <a:pt x="379" y="27"/>
                </a:lnTo>
                <a:lnTo>
                  <a:pt x="379" y="26"/>
                </a:lnTo>
                <a:lnTo>
                  <a:pt x="380" y="25"/>
                </a:lnTo>
                <a:lnTo>
                  <a:pt x="380" y="25"/>
                </a:lnTo>
                <a:lnTo>
                  <a:pt x="381" y="24"/>
                </a:lnTo>
                <a:lnTo>
                  <a:pt x="381" y="22"/>
                </a:lnTo>
                <a:lnTo>
                  <a:pt x="381" y="22"/>
                </a:lnTo>
                <a:lnTo>
                  <a:pt x="381" y="21"/>
                </a:lnTo>
                <a:lnTo>
                  <a:pt x="381" y="20"/>
                </a:lnTo>
                <a:lnTo>
                  <a:pt x="380" y="20"/>
                </a:lnTo>
                <a:lnTo>
                  <a:pt x="380" y="19"/>
                </a:lnTo>
                <a:lnTo>
                  <a:pt x="378" y="17"/>
                </a:lnTo>
                <a:lnTo>
                  <a:pt x="378" y="16"/>
                </a:lnTo>
                <a:lnTo>
                  <a:pt x="378" y="16"/>
                </a:lnTo>
                <a:lnTo>
                  <a:pt x="378" y="15"/>
                </a:lnTo>
                <a:lnTo>
                  <a:pt x="378" y="14"/>
                </a:lnTo>
                <a:lnTo>
                  <a:pt x="378" y="13"/>
                </a:lnTo>
                <a:lnTo>
                  <a:pt x="378" y="12"/>
                </a:lnTo>
                <a:lnTo>
                  <a:pt x="378" y="10"/>
                </a:lnTo>
                <a:lnTo>
                  <a:pt x="379" y="8"/>
                </a:lnTo>
                <a:lnTo>
                  <a:pt x="380" y="6"/>
                </a:lnTo>
                <a:lnTo>
                  <a:pt x="381" y="5"/>
                </a:lnTo>
                <a:lnTo>
                  <a:pt x="381" y="4"/>
                </a:lnTo>
                <a:lnTo>
                  <a:pt x="382" y="4"/>
                </a:lnTo>
                <a:lnTo>
                  <a:pt x="383" y="3"/>
                </a:lnTo>
                <a:lnTo>
                  <a:pt x="384" y="3"/>
                </a:lnTo>
                <a:lnTo>
                  <a:pt x="385" y="3"/>
                </a:lnTo>
                <a:lnTo>
                  <a:pt x="386" y="2"/>
                </a:lnTo>
                <a:lnTo>
                  <a:pt x="386" y="2"/>
                </a:lnTo>
                <a:lnTo>
                  <a:pt x="387" y="2"/>
                </a:lnTo>
                <a:lnTo>
                  <a:pt x="387" y="2"/>
                </a:lnTo>
                <a:lnTo>
                  <a:pt x="387" y="2"/>
                </a:lnTo>
                <a:lnTo>
                  <a:pt x="388" y="2"/>
                </a:lnTo>
                <a:lnTo>
                  <a:pt x="390" y="2"/>
                </a:lnTo>
                <a:lnTo>
                  <a:pt x="393" y="2"/>
                </a:lnTo>
                <a:lnTo>
                  <a:pt x="393" y="1"/>
                </a:lnTo>
                <a:lnTo>
                  <a:pt x="394" y="1"/>
                </a:lnTo>
                <a:lnTo>
                  <a:pt x="394" y="1"/>
                </a:lnTo>
                <a:lnTo>
                  <a:pt x="394" y="0"/>
                </a:lnTo>
                <a:lnTo>
                  <a:pt x="394" y="0"/>
                </a:lnTo>
                <a:lnTo>
                  <a:pt x="39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0" name="Freeform 233">
            <a:extLst>
              <a:ext uri="{FF2B5EF4-FFF2-40B4-BE49-F238E27FC236}">
                <a16:creationId xmlns:a16="http://schemas.microsoft.com/office/drawing/2014/main" id="{969938E6-27C6-4F6C-BEAC-DCF7EE95184A}"/>
              </a:ext>
            </a:extLst>
          </p:cNvPr>
          <p:cNvSpPr>
            <a:spLocks/>
          </p:cNvSpPr>
          <p:nvPr/>
        </p:nvSpPr>
        <p:spPr bwMode="auto">
          <a:xfrm>
            <a:off x="5262932" y="3223919"/>
            <a:ext cx="604294" cy="774475"/>
          </a:xfrm>
          <a:custGeom>
            <a:avLst/>
            <a:gdLst>
              <a:gd name="T0" fmla="*/ 389 w 593"/>
              <a:gd name="T1" fmla="*/ 6 h 760"/>
              <a:gd name="T2" fmla="*/ 403 w 593"/>
              <a:gd name="T3" fmla="*/ 16 h 760"/>
              <a:gd name="T4" fmla="*/ 421 w 593"/>
              <a:gd name="T5" fmla="*/ 15 h 760"/>
              <a:gd name="T6" fmla="*/ 416 w 593"/>
              <a:gd name="T7" fmla="*/ 40 h 760"/>
              <a:gd name="T8" fmla="*/ 428 w 593"/>
              <a:gd name="T9" fmla="*/ 47 h 760"/>
              <a:gd name="T10" fmla="*/ 461 w 593"/>
              <a:gd name="T11" fmla="*/ 45 h 760"/>
              <a:gd name="T12" fmla="*/ 461 w 593"/>
              <a:gd name="T13" fmla="*/ 53 h 760"/>
              <a:gd name="T14" fmla="*/ 487 w 593"/>
              <a:gd name="T15" fmla="*/ 72 h 760"/>
              <a:gd name="T16" fmla="*/ 518 w 593"/>
              <a:gd name="T17" fmla="*/ 72 h 760"/>
              <a:gd name="T18" fmla="*/ 550 w 593"/>
              <a:gd name="T19" fmla="*/ 94 h 760"/>
              <a:gd name="T20" fmla="*/ 561 w 593"/>
              <a:gd name="T21" fmla="*/ 108 h 760"/>
              <a:gd name="T22" fmla="*/ 591 w 593"/>
              <a:gd name="T23" fmla="*/ 132 h 760"/>
              <a:gd name="T24" fmla="*/ 585 w 593"/>
              <a:gd name="T25" fmla="*/ 165 h 760"/>
              <a:gd name="T26" fmla="*/ 578 w 593"/>
              <a:gd name="T27" fmla="*/ 205 h 760"/>
              <a:gd name="T28" fmla="*/ 580 w 593"/>
              <a:gd name="T29" fmla="*/ 228 h 760"/>
              <a:gd name="T30" fmla="*/ 567 w 593"/>
              <a:gd name="T31" fmla="*/ 250 h 760"/>
              <a:gd name="T32" fmla="*/ 549 w 593"/>
              <a:gd name="T33" fmla="*/ 249 h 760"/>
              <a:gd name="T34" fmla="*/ 526 w 593"/>
              <a:gd name="T35" fmla="*/ 271 h 760"/>
              <a:gd name="T36" fmla="*/ 540 w 593"/>
              <a:gd name="T37" fmla="*/ 279 h 760"/>
              <a:gd name="T38" fmla="*/ 534 w 593"/>
              <a:gd name="T39" fmla="*/ 289 h 760"/>
              <a:gd name="T40" fmla="*/ 538 w 593"/>
              <a:gd name="T41" fmla="*/ 303 h 760"/>
              <a:gd name="T42" fmla="*/ 538 w 593"/>
              <a:gd name="T43" fmla="*/ 311 h 760"/>
              <a:gd name="T44" fmla="*/ 550 w 593"/>
              <a:gd name="T45" fmla="*/ 318 h 760"/>
              <a:gd name="T46" fmla="*/ 553 w 593"/>
              <a:gd name="T47" fmla="*/ 347 h 760"/>
              <a:gd name="T48" fmla="*/ 561 w 593"/>
              <a:gd name="T49" fmla="*/ 373 h 760"/>
              <a:gd name="T50" fmla="*/ 559 w 593"/>
              <a:gd name="T51" fmla="*/ 395 h 760"/>
              <a:gd name="T52" fmla="*/ 562 w 593"/>
              <a:gd name="T53" fmla="*/ 423 h 760"/>
              <a:gd name="T54" fmla="*/ 561 w 593"/>
              <a:gd name="T55" fmla="*/ 454 h 760"/>
              <a:gd name="T56" fmla="*/ 570 w 593"/>
              <a:gd name="T57" fmla="*/ 488 h 760"/>
              <a:gd name="T58" fmla="*/ 549 w 593"/>
              <a:gd name="T59" fmla="*/ 520 h 760"/>
              <a:gd name="T60" fmla="*/ 543 w 593"/>
              <a:gd name="T61" fmla="*/ 540 h 760"/>
              <a:gd name="T62" fmla="*/ 535 w 593"/>
              <a:gd name="T63" fmla="*/ 551 h 760"/>
              <a:gd name="T64" fmla="*/ 540 w 593"/>
              <a:gd name="T65" fmla="*/ 565 h 760"/>
              <a:gd name="T66" fmla="*/ 530 w 593"/>
              <a:gd name="T67" fmla="*/ 582 h 760"/>
              <a:gd name="T68" fmla="*/ 531 w 593"/>
              <a:gd name="T69" fmla="*/ 604 h 760"/>
              <a:gd name="T70" fmla="*/ 506 w 593"/>
              <a:gd name="T71" fmla="*/ 630 h 760"/>
              <a:gd name="T72" fmla="*/ 486 w 593"/>
              <a:gd name="T73" fmla="*/ 633 h 760"/>
              <a:gd name="T74" fmla="*/ 487 w 593"/>
              <a:gd name="T75" fmla="*/ 678 h 760"/>
              <a:gd name="T76" fmla="*/ 474 w 593"/>
              <a:gd name="T77" fmla="*/ 696 h 760"/>
              <a:gd name="T78" fmla="*/ 460 w 593"/>
              <a:gd name="T79" fmla="*/ 728 h 760"/>
              <a:gd name="T80" fmla="*/ 456 w 593"/>
              <a:gd name="T81" fmla="*/ 745 h 760"/>
              <a:gd name="T82" fmla="*/ 440 w 593"/>
              <a:gd name="T83" fmla="*/ 760 h 760"/>
              <a:gd name="T84" fmla="*/ 404 w 593"/>
              <a:gd name="T85" fmla="*/ 732 h 760"/>
              <a:gd name="T86" fmla="*/ 394 w 593"/>
              <a:gd name="T87" fmla="*/ 687 h 760"/>
              <a:gd name="T88" fmla="*/ 352 w 593"/>
              <a:gd name="T89" fmla="*/ 647 h 760"/>
              <a:gd name="T90" fmla="*/ 314 w 593"/>
              <a:gd name="T91" fmla="*/ 637 h 760"/>
              <a:gd name="T92" fmla="*/ 299 w 593"/>
              <a:gd name="T93" fmla="*/ 606 h 760"/>
              <a:gd name="T94" fmla="*/ 266 w 593"/>
              <a:gd name="T95" fmla="*/ 562 h 760"/>
              <a:gd name="T96" fmla="*/ 244 w 593"/>
              <a:gd name="T97" fmla="*/ 530 h 760"/>
              <a:gd name="T98" fmla="*/ 216 w 593"/>
              <a:gd name="T99" fmla="*/ 498 h 760"/>
              <a:gd name="T100" fmla="*/ 183 w 593"/>
              <a:gd name="T101" fmla="*/ 495 h 760"/>
              <a:gd name="T102" fmla="*/ 151 w 593"/>
              <a:gd name="T103" fmla="*/ 492 h 760"/>
              <a:gd name="T104" fmla="*/ 129 w 593"/>
              <a:gd name="T105" fmla="*/ 461 h 760"/>
              <a:gd name="T106" fmla="*/ 93 w 593"/>
              <a:gd name="T107" fmla="*/ 431 h 760"/>
              <a:gd name="T108" fmla="*/ 82 w 593"/>
              <a:gd name="T109" fmla="*/ 399 h 760"/>
              <a:gd name="T110" fmla="*/ 70 w 593"/>
              <a:gd name="T111" fmla="*/ 366 h 760"/>
              <a:gd name="T112" fmla="*/ 55 w 593"/>
              <a:gd name="T113" fmla="*/ 332 h 760"/>
              <a:gd name="T114" fmla="*/ 39 w 593"/>
              <a:gd name="T115" fmla="*/ 304 h 760"/>
              <a:gd name="T116" fmla="*/ 37 w 593"/>
              <a:gd name="T117" fmla="*/ 272 h 760"/>
              <a:gd name="T118" fmla="*/ 4 w 593"/>
              <a:gd name="T119" fmla="*/ 25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 h="760">
                <a:moveTo>
                  <a:pt x="383" y="0"/>
                </a:moveTo>
                <a:lnTo>
                  <a:pt x="383" y="1"/>
                </a:lnTo>
                <a:lnTo>
                  <a:pt x="383" y="1"/>
                </a:lnTo>
                <a:lnTo>
                  <a:pt x="383" y="1"/>
                </a:lnTo>
                <a:lnTo>
                  <a:pt x="383" y="3"/>
                </a:lnTo>
                <a:lnTo>
                  <a:pt x="383" y="4"/>
                </a:lnTo>
                <a:lnTo>
                  <a:pt x="383" y="5"/>
                </a:lnTo>
                <a:lnTo>
                  <a:pt x="384" y="7"/>
                </a:lnTo>
                <a:lnTo>
                  <a:pt x="384" y="7"/>
                </a:lnTo>
                <a:lnTo>
                  <a:pt x="385" y="8"/>
                </a:lnTo>
                <a:lnTo>
                  <a:pt x="385" y="8"/>
                </a:lnTo>
                <a:lnTo>
                  <a:pt x="386" y="8"/>
                </a:lnTo>
                <a:lnTo>
                  <a:pt x="387" y="8"/>
                </a:lnTo>
                <a:lnTo>
                  <a:pt x="387" y="8"/>
                </a:lnTo>
                <a:lnTo>
                  <a:pt x="388" y="8"/>
                </a:lnTo>
                <a:lnTo>
                  <a:pt x="388" y="7"/>
                </a:lnTo>
                <a:lnTo>
                  <a:pt x="389" y="6"/>
                </a:lnTo>
                <a:lnTo>
                  <a:pt x="391" y="4"/>
                </a:lnTo>
                <a:lnTo>
                  <a:pt x="392" y="3"/>
                </a:lnTo>
                <a:lnTo>
                  <a:pt x="392" y="3"/>
                </a:lnTo>
                <a:lnTo>
                  <a:pt x="393" y="2"/>
                </a:lnTo>
                <a:lnTo>
                  <a:pt x="394" y="2"/>
                </a:lnTo>
                <a:lnTo>
                  <a:pt x="395" y="2"/>
                </a:lnTo>
                <a:lnTo>
                  <a:pt x="395" y="2"/>
                </a:lnTo>
                <a:lnTo>
                  <a:pt x="396" y="2"/>
                </a:lnTo>
                <a:lnTo>
                  <a:pt x="396" y="4"/>
                </a:lnTo>
                <a:lnTo>
                  <a:pt x="398" y="6"/>
                </a:lnTo>
                <a:lnTo>
                  <a:pt x="400" y="8"/>
                </a:lnTo>
                <a:lnTo>
                  <a:pt x="401" y="10"/>
                </a:lnTo>
                <a:lnTo>
                  <a:pt x="401" y="11"/>
                </a:lnTo>
                <a:lnTo>
                  <a:pt x="402" y="14"/>
                </a:lnTo>
                <a:lnTo>
                  <a:pt x="403" y="15"/>
                </a:lnTo>
                <a:lnTo>
                  <a:pt x="403" y="15"/>
                </a:lnTo>
                <a:lnTo>
                  <a:pt x="403" y="16"/>
                </a:lnTo>
                <a:lnTo>
                  <a:pt x="404" y="16"/>
                </a:lnTo>
                <a:lnTo>
                  <a:pt x="405" y="16"/>
                </a:lnTo>
                <a:lnTo>
                  <a:pt x="405" y="16"/>
                </a:lnTo>
                <a:lnTo>
                  <a:pt x="406" y="16"/>
                </a:lnTo>
                <a:lnTo>
                  <a:pt x="407" y="16"/>
                </a:lnTo>
                <a:lnTo>
                  <a:pt x="410" y="15"/>
                </a:lnTo>
                <a:lnTo>
                  <a:pt x="411" y="15"/>
                </a:lnTo>
                <a:lnTo>
                  <a:pt x="412" y="15"/>
                </a:lnTo>
                <a:lnTo>
                  <a:pt x="414" y="14"/>
                </a:lnTo>
                <a:lnTo>
                  <a:pt x="415" y="13"/>
                </a:lnTo>
                <a:lnTo>
                  <a:pt x="416" y="12"/>
                </a:lnTo>
                <a:lnTo>
                  <a:pt x="417" y="11"/>
                </a:lnTo>
                <a:lnTo>
                  <a:pt x="418" y="10"/>
                </a:lnTo>
                <a:lnTo>
                  <a:pt x="418" y="11"/>
                </a:lnTo>
                <a:lnTo>
                  <a:pt x="418" y="12"/>
                </a:lnTo>
                <a:lnTo>
                  <a:pt x="420" y="14"/>
                </a:lnTo>
                <a:lnTo>
                  <a:pt x="421" y="15"/>
                </a:lnTo>
                <a:lnTo>
                  <a:pt x="422" y="17"/>
                </a:lnTo>
                <a:lnTo>
                  <a:pt x="423" y="19"/>
                </a:lnTo>
                <a:lnTo>
                  <a:pt x="423" y="20"/>
                </a:lnTo>
                <a:lnTo>
                  <a:pt x="424" y="21"/>
                </a:lnTo>
                <a:lnTo>
                  <a:pt x="424" y="22"/>
                </a:lnTo>
                <a:lnTo>
                  <a:pt x="424" y="24"/>
                </a:lnTo>
                <a:lnTo>
                  <a:pt x="424" y="25"/>
                </a:lnTo>
                <a:lnTo>
                  <a:pt x="424" y="25"/>
                </a:lnTo>
                <a:lnTo>
                  <a:pt x="424" y="26"/>
                </a:lnTo>
                <a:lnTo>
                  <a:pt x="423" y="27"/>
                </a:lnTo>
                <a:lnTo>
                  <a:pt x="423" y="28"/>
                </a:lnTo>
                <a:lnTo>
                  <a:pt x="421" y="31"/>
                </a:lnTo>
                <a:lnTo>
                  <a:pt x="419" y="33"/>
                </a:lnTo>
                <a:lnTo>
                  <a:pt x="418" y="34"/>
                </a:lnTo>
                <a:lnTo>
                  <a:pt x="417" y="38"/>
                </a:lnTo>
                <a:lnTo>
                  <a:pt x="416" y="39"/>
                </a:lnTo>
                <a:lnTo>
                  <a:pt x="416" y="40"/>
                </a:lnTo>
                <a:lnTo>
                  <a:pt x="415" y="41"/>
                </a:lnTo>
                <a:lnTo>
                  <a:pt x="415" y="42"/>
                </a:lnTo>
                <a:lnTo>
                  <a:pt x="415" y="43"/>
                </a:lnTo>
                <a:lnTo>
                  <a:pt x="415" y="43"/>
                </a:lnTo>
                <a:lnTo>
                  <a:pt x="415" y="44"/>
                </a:lnTo>
                <a:lnTo>
                  <a:pt x="416" y="45"/>
                </a:lnTo>
                <a:lnTo>
                  <a:pt x="416" y="45"/>
                </a:lnTo>
                <a:lnTo>
                  <a:pt x="417" y="45"/>
                </a:lnTo>
                <a:lnTo>
                  <a:pt x="417" y="46"/>
                </a:lnTo>
                <a:lnTo>
                  <a:pt x="418" y="46"/>
                </a:lnTo>
                <a:lnTo>
                  <a:pt x="419" y="46"/>
                </a:lnTo>
                <a:lnTo>
                  <a:pt x="423" y="47"/>
                </a:lnTo>
                <a:lnTo>
                  <a:pt x="424" y="47"/>
                </a:lnTo>
                <a:lnTo>
                  <a:pt x="425" y="48"/>
                </a:lnTo>
                <a:lnTo>
                  <a:pt x="426" y="47"/>
                </a:lnTo>
                <a:lnTo>
                  <a:pt x="427" y="47"/>
                </a:lnTo>
                <a:lnTo>
                  <a:pt x="428" y="47"/>
                </a:lnTo>
                <a:lnTo>
                  <a:pt x="430" y="46"/>
                </a:lnTo>
                <a:lnTo>
                  <a:pt x="433" y="45"/>
                </a:lnTo>
                <a:lnTo>
                  <a:pt x="435" y="44"/>
                </a:lnTo>
                <a:lnTo>
                  <a:pt x="436" y="44"/>
                </a:lnTo>
                <a:lnTo>
                  <a:pt x="437" y="44"/>
                </a:lnTo>
                <a:lnTo>
                  <a:pt x="440" y="44"/>
                </a:lnTo>
                <a:lnTo>
                  <a:pt x="442" y="44"/>
                </a:lnTo>
                <a:lnTo>
                  <a:pt x="443" y="44"/>
                </a:lnTo>
                <a:lnTo>
                  <a:pt x="446" y="44"/>
                </a:lnTo>
                <a:lnTo>
                  <a:pt x="449" y="45"/>
                </a:lnTo>
                <a:lnTo>
                  <a:pt x="451" y="45"/>
                </a:lnTo>
                <a:lnTo>
                  <a:pt x="452" y="45"/>
                </a:lnTo>
                <a:lnTo>
                  <a:pt x="453" y="45"/>
                </a:lnTo>
                <a:lnTo>
                  <a:pt x="457" y="44"/>
                </a:lnTo>
                <a:lnTo>
                  <a:pt x="459" y="44"/>
                </a:lnTo>
                <a:lnTo>
                  <a:pt x="460" y="44"/>
                </a:lnTo>
                <a:lnTo>
                  <a:pt x="461" y="45"/>
                </a:lnTo>
                <a:lnTo>
                  <a:pt x="462" y="45"/>
                </a:lnTo>
                <a:lnTo>
                  <a:pt x="463" y="45"/>
                </a:lnTo>
                <a:lnTo>
                  <a:pt x="465" y="46"/>
                </a:lnTo>
                <a:lnTo>
                  <a:pt x="466" y="47"/>
                </a:lnTo>
                <a:lnTo>
                  <a:pt x="467" y="47"/>
                </a:lnTo>
                <a:lnTo>
                  <a:pt x="467" y="48"/>
                </a:lnTo>
                <a:lnTo>
                  <a:pt x="467" y="48"/>
                </a:lnTo>
                <a:lnTo>
                  <a:pt x="467" y="48"/>
                </a:lnTo>
                <a:lnTo>
                  <a:pt x="467" y="49"/>
                </a:lnTo>
                <a:lnTo>
                  <a:pt x="467" y="49"/>
                </a:lnTo>
                <a:lnTo>
                  <a:pt x="464" y="50"/>
                </a:lnTo>
                <a:lnTo>
                  <a:pt x="463" y="51"/>
                </a:lnTo>
                <a:lnTo>
                  <a:pt x="462" y="51"/>
                </a:lnTo>
                <a:lnTo>
                  <a:pt x="462" y="52"/>
                </a:lnTo>
                <a:lnTo>
                  <a:pt x="461" y="52"/>
                </a:lnTo>
                <a:lnTo>
                  <a:pt x="461" y="53"/>
                </a:lnTo>
                <a:lnTo>
                  <a:pt x="461" y="53"/>
                </a:lnTo>
                <a:lnTo>
                  <a:pt x="461" y="54"/>
                </a:lnTo>
                <a:lnTo>
                  <a:pt x="461" y="54"/>
                </a:lnTo>
                <a:lnTo>
                  <a:pt x="461" y="54"/>
                </a:lnTo>
                <a:lnTo>
                  <a:pt x="462" y="55"/>
                </a:lnTo>
                <a:lnTo>
                  <a:pt x="462" y="55"/>
                </a:lnTo>
                <a:lnTo>
                  <a:pt x="462" y="56"/>
                </a:lnTo>
                <a:lnTo>
                  <a:pt x="464" y="57"/>
                </a:lnTo>
                <a:lnTo>
                  <a:pt x="465" y="58"/>
                </a:lnTo>
                <a:lnTo>
                  <a:pt x="466" y="59"/>
                </a:lnTo>
                <a:lnTo>
                  <a:pt x="467" y="60"/>
                </a:lnTo>
                <a:lnTo>
                  <a:pt x="472" y="62"/>
                </a:lnTo>
                <a:lnTo>
                  <a:pt x="475" y="64"/>
                </a:lnTo>
                <a:lnTo>
                  <a:pt x="477" y="65"/>
                </a:lnTo>
                <a:lnTo>
                  <a:pt x="482" y="69"/>
                </a:lnTo>
                <a:lnTo>
                  <a:pt x="484" y="70"/>
                </a:lnTo>
                <a:lnTo>
                  <a:pt x="485" y="71"/>
                </a:lnTo>
                <a:lnTo>
                  <a:pt x="487" y="72"/>
                </a:lnTo>
                <a:lnTo>
                  <a:pt x="488" y="72"/>
                </a:lnTo>
                <a:lnTo>
                  <a:pt x="490" y="73"/>
                </a:lnTo>
                <a:lnTo>
                  <a:pt x="491" y="73"/>
                </a:lnTo>
                <a:lnTo>
                  <a:pt x="493" y="74"/>
                </a:lnTo>
                <a:lnTo>
                  <a:pt x="495" y="74"/>
                </a:lnTo>
                <a:lnTo>
                  <a:pt x="497" y="74"/>
                </a:lnTo>
                <a:lnTo>
                  <a:pt x="499" y="74"/>
                </a:lnTo>
                <a:lnTo>
                  <a:pt x="501" y="74"/>
                </a:lnTo>
                <a:lnTo>
                  <a:pt x="502" y="74"/>
                </a:lnTo>
                <a:lnTo>
                  <a:pt x="504" y="74"/>
                </a:lnTo>
                <a:lnTo>
                  <a:pt x="506" y="73"/>
                </a:lnTo>
                <a:lnTo>
                  <a:pt x="507" y="73"/>
                </a:lnTo>
                <a:lnTo>
                  <a:pt x="512" y="72"/>
                </a:lnTo>
                <a:lnTo>
                  <a:pt x="514" y="72"/>
                </a:lnTo>
                <a:lnTo>
                  <a:pt x="515" y="71"/>
                </a:lnTo>
                <a:lnTo>
                  <a:pt x="517" y="71"/>
                </a:lnTo>
                <a:lnTo>
                  <a:pt x="518" y="72"/>
                </a:lnTo>
                <a:lnTo>
                  <a:pt x="520" y="72"/>
                </a:lnTo>
                <a:lnTo>
                  <a:pt x="521" y="72"/>
                </a:lnTo>
                <a:lnTo>
                  <a:pt x="522" y="73"/>
                </a:lnTo>
                <a:lnTo>
                  <a:pt x="523" y="74"/>
                </a:lnTo>
                <a:lnTo>
                  <a:pt x="524" y="74"/>
                </a:lnTo>
                <a:lnTo>
                  <a:pt x="525" y="75"/>
                </a:lnTo>
                <a:lnTo>
                  <a:pt x="526" y="77"/>
                </a:lnTo>
                <a:lnTo>
                  <a:pt x="530" y="81"/>
                </a:lnTo>
                <a:lnTo>
                  <a:pt x="532" y="83"/>
                </a:lnTo>
                <a:lnTo>
                  <a:pt x="533" y="84"/>
                </a:lnTo>
                <a:lnTo>
                  <a:pt x="536" y="87"/>
                </a:lnTo>
                <a:lnTo>
                  <a:pt x="540" y="91"/>
                </a:lnTo>
                <a:lnTo>
                  <a:pt x="541" y="92"/>
                </a:lnTo>
                <a:lnTo>
                  <a:pt x="542" y="92"/>
                </a:lnTo>
                <a:lnTo>
                  <a:pt x="544" y="93"/>
                </a:lnTo>
                <a:lnTo>
                  <a:pt x="545" y="93"/>
                </a:lnTo>
                <a:lnTo>
                  <a:pt x="550" y="94"/>
                </a:lnTo>
                <a:lnTo>
                  <a:pt x="551" y="94"/>
                </a:lnTo>
                <a:lnTo>
                  <a:pt x="552" y="95"/>
                </a:lnTo>
                <a:lnTo>
                  <a:pt x="554" y="95"/>
                </a:lnTo>
                <a:lnTo>
                  <a:pt x="555" y="96"/>
                </a:lnTo>
                <a:lnTo>
                  <a:pt x="556" y="97"/>
                </a:lnTo>
                <a:lnTo>
                  <a:pt x="557" y="97"/>
                </a:lnTo>
                <a:lnTo>
                  <a:pt x="558" y="98"/>
                </a:lnTo>
                <a:lnTo>
                  <a:pt x="558" y="99"/>
                </a:lnTo>
                <a:lnTo>
                  <a:pt x="559" y="99"/>
                </a:lnTo>
                <a:lnTo>
                  <a:pt x="559" y="100"/>
                </a:lnTo>
                <a:lnTo>
                  <a:pt x="559" y="101"/>
                </a:lnTo>
                <a:lnTo>
                  <a:pt x="559" y="102"/>
                </a:lnTo>
                <a:lnTo>
                  <a:pt x="560" y="106"/>
                </a:lnTo>
                <a:lnTo>
                  <a:pt x="560" y="107"/>
                </a:lnTo>
                <a:lnTo>
                  <a:pt x="561" y="107"/>
                </a:lnTo>
                <a:lnTo>
                  <a:pt x="561" y="108"/>
                </a:lnTo>
                <a:lnTo>
                  <a:pt x="561" y="108"/>
                </a:lnTo>
                <a:lnTo>
                  <a:pt x="562" y="108"/>
                </a:lnTo>
                <a:lnTo>
                  <a:pt x="562" y="109"/>
                </a:lnTo>
                <a:lnTo>
                  <a:pt x="563" y="109"/>
                </a:lnTo>
                <a:lnTo>
                  <a:pt x="567" y="110"/>
                </a:lnTo>
                <a:lnTo>
                  <a:pt x="571" y="111"/>
                </a:lnTo>
                <a:lnTo>
                  <a:pt x="574" y="112"/>
                </a:lnTo>
                <a:lnTo>
                  <a:pt x="576" y="113"/>
                </a:lnTo>
                <a:lnTo>
                  <a:pt x="579" y="114"/>
                </a:lnTo>
                <a:lnTo>
                  <a:pt x="588" y="119"/>
                </a:lnTo>
                <a:lnTo>
                  <a:pt x="589" y="120"/>
                </a:lnTo>
                <a:lnTo>
                  <a:pt x="590" y="120"/>
                </a:lnTo>
                <a:lnTo>
                  <a:pt x="590" y="121"/>
                </a:lnTo>
                <a:lnTo>
                  <a:pt x="591" y="121"/>
                </a:lnTo>
                <a:lnTo>
                  <a:pt x="591" y="122"/>
                </a:lnTo>
                <a:lnTo>
                  <a:pt x="591" y="123"/>
                </a:lnTo>
                <a:lnTo>
                  <a:pt x="591" y="130"/>
                </a:lnTo>
                <a:lnTo>
                  <a:pt x="591" y="132"/>
                </a:lnTo>
                <a:lnTo>
                  <a:pt x="592" y="137"/>
                </a:lnTo>
                <a:lnTo>
                  <a:pt x="592" y="143"/>
                </a:lnTo>
                <a:lnTo>
                  <a:pt x="593" y="145"/>
                </a:lnTo>
                <a:lnTo>
                  <a:pt x="593" y="150"/>
                </a:lnTo>
                <a:lnTo>
                  <a:pt x="593" y="152"/>
                </a:lnTo>
                <a:lnTo>
                  <a:pt x="593" y="153"/>
                </a:lnTo>
                <a:lnTo>
                  <a:pt x="593" y="154"/>
                </a:lnTo>
                <a:lnTo>
                  <a:pt x="592" y="155"/>
                </a:lnTo>
                <a:lnTo>
                  <a:pt x="592" y="156"/>
                </a:lnTo>
                <a:lnTo>
                  <a:pt x="592" y="157"/>
                </a:lnTo>
                <a:lnTo>
                  <a:pt x="591" y="158"/>
                </a:lnTo>
                <a:lnTo>
                  <a:pt x="588" y="160"/>
                </a:lnTo>
                <a:lnTo>
                  <a:pt x="588" y="160"/>
                </a:lnTo>
                <a:lnTo>
                  <a:pt x="587" y="161"/>
                </a:lnTo>
                <a:lnTo>
                  <a:pt x="586" y="162"/>
                </a:lnTo>
                <a:lnTo>
                  <a:pt x="586" y="163"/>
                </a:lnTo>
                <a:lnTo>
                  <a:pt x="585" y="165"/>
                </a:lnTo>
                <a:lnTo>
                  <a:pt x="584" y="168"/>
                </a:lnTo>
                <a:lnTo>
                  <a:pt x="583" y="172"/>
                </a:lnTo>
                <a:lnTo>
                  <a:pt x="582" y="174"/>
                </a:lnTo>
                <a:lnTo>
                  <a:pt x="582" y="176"/>
                </a:lnTo>
                <a:lnTo>
                  <a:pt x="581" y="182"/>
                </a:lnTo>
                <a:lnTo>
                  <a:pt x="581" y="183"/>
                </a:lnTo>
                <a:lnTo>
                  <a:pt x="581" y="186"/>
                </a:lnTo>
                <a:lnTo>
                  <a:pt x="582" y="189"/>
                </a:lnTo>
                <a:lnTo>
                  <a:pt x="582" y="191"/>
                </a:lnTo>
                <a:lnTo>
                  <a:pt x="582" y="192"/>
                </a:lnTo>
                <a:lnTo>
                  <a:pt x="581" y="194"/>
                </a:lnTo>
                <a:lnTo>
                  <a:pt x="581" y="195"/>
                </a:lnTo>
                <a:lnTo>
                  <a:pt x="581" y="197"/>
                </a:lnTo>
                <a:lnTo>
                  <a:pt x="580" y="199"/>
                </a:lnTo>
                <a:lnTo>
                  <a:pt x="579" y="203"/>
                </a:lnTo>
                <a:lnTo>
                  <a:pt x="578" y="204"/>
                </a:lnTo>
                <a:lnTo>
                  <a:pt x="578" y="205"/>
                </a:lnTo>
                <a:lnTo>
                  <a:pt x="578" y="206"/>
                </a:lnTo>
                <a:lnTo>
                  <a:pt x="578" y="207"/>
                </a:lnTo>
                <a:lnTo>
                  <a:pt x="578" y="209"/>
                </a:lnTo>
                <a:lnTo>
                  <a:pt x="578" y="213"/>
                </a:lnTo>
                <a:lnTo>
                  <a:pt x="578" y="215"/>
                </a:lnTo>
                <a:lnTo>
                  <a:pt x="578" y="216"/>
                </a:lnTo>
                <a:lnTo>
                  <a:pt x="577" y="218"/>
                </a:lnTo>
                <a:lnTo>
                  <a:pt x="577" y="219"/>
                </a:lnTo>
                <a:lnTo>
                  <a:pt x="577" y="221"/>
                </a:lnTo>
                <a:lnTo>
                  <a:pt x="576" y="223"/>
                </a:lnTo>
                <a:lnTo>
                  <a:pt x="576" y="224"/>
                </a:lnTo>
                <a:lnTo>
                  <a:pt x="576" y="225"/>
                </a:lnTo>
                <a:lnTo>
                  <a:pt x="576" y="226"/>
                </a:lnTo>
                <a:lnTo>
                  <a:pt x="577" y="226"/>
                </a:lnTo>
                <a:lnTo>
                  <a:pt x="577" y="227"/>
                </a:lnTo>
                <a:lnTo>
                  <a:pt x="579" y="228"/>
                </a:lnTo>
                <a:lnTo>
                  <a:pt x="580" y="228"/>
                </a:lnTo>
                <a:lnTo>
                  <a:pt x="581" y="229"/>
                </a:lnTo>
                <a:lnTo>
                  <a:pt x="582" y="230"/>
                </a:lnTo>
                <a:lnTo>
                  <a:pt x="582" y="231"/>
                </a:lnTo>
                <a:lnTo>
                  <a:pt x="582" y="232"/>
                </a:lnTo>
                <a:lnTo>
                  <a:pt x="582" y="233"/>
                </a:lnTo>
                <a:lnTo>
                  <a:pt x="582" y="233"/>
                </a:lnTo>
                <a:lnTo>
                  <a:pt x="582" y="234"/>
                </a:lnTo>
                <a:lnTo>
                  <a:pt x="581" y="235"/>
                </a:lnTo>
                <a:lnTo>
                  <a:pt x="581" y="236"/>
                </a:lnTo>
                <a:lnTo>
                  <a:pt x="580" y="236"/>
                </a:lnTo>
                <a:lnTo>
                  <a:pt x="578" y="238"/>
                </a:lnTo>
                <a:lnTo>
                  <a:pt x="574" y="241"/>
                </a:lnTo>
                <a:lnTo>
                  <a:pt x="573" y="243"/>
                </a:lnTo>
                <a:lnTo>
                  <a:pt x="571" y="244"/>
                </a:lnTo>
                <a:lnTo>
                  <a:pt x="570" y="245"/>
                </a:lnTo>
                <a:lnTo>
                  <a:pt x="568" y="249"/>
                </a:lnTo>
                <a:lnTo>
                  <a:pt x="567" y="250"/>
                </a:lnTo>
                <a:lnTo>
                  <a:pt x="566" y="251"/>
                </a:lnTo>
                <a:lnTo>
                  <a:pt x="565" y="251"/>
                </a:lnTo>
                <a:lnTo>
                  <a:pt x="565" y="252"/>
                </a:lnTo>
                <a:lnTo>
                  <a:pt x="564" y="252"/>
                </a:lnTo>
                <a:lnTo>
                  <a:pt x="563" y="252"/>
                </a:lnTo>
                <a:lnTo>
                  <a:pt x="562" y="252"/>
                </a:lnTo>
                <a:lnTo>
                  <a:pt x="562" y="252"/>
                </a:lnTo>
                <a:lnTo>
                  <a:pt x="561" y="252"/>
                </a:lnTo>
                <a:lnTo>
                  <a:pt x="560" y="252"/>
                </a:lnTo>
                <a:lnTo>
                  <a:pt x="559" y="251"/>
                </a:lnTo>
                <a:lnTo>
                  <a:pt x="555" y="249"/>
                </a:lnTo>
                <a:lnTo>
                  <a:pt x="554" y="249"/>
                </a:lnTo>
                <a:lnTo>
                  <a:pt x="554" y="248"/>
                </a:lnTo>
                <a:lnTo>
                  <a:pt x="553" y="248"/>
                </a:lnTo>
                <a:lnTo>
                  <a:pt x="552" y="248"/>
                </a:lnTo>
                <a:lnTo>
                  <a:pt x="550" y="248"/>
                </a:lnTo>
                <a:lnTo>
                  <a:pt x="549" y="249"/>
                </a:lnTo>
                <a:lnTo>
                  <a:pt x="548" y="249"/>
                </a:lnTo>
                <a:lnTo>
                  <a:pt x="547" y="250"/>
                </a:lnTo>
                <a:lnTo>
                  <a:pt x="545" y="251"/>
                </a:lnTo>
                <a:lnTo>
                  <a:pt x="543" y="251"/>
                </a:lnTo>
                <a:lnTo>
                  <a:pt x="542" y="252"/>
                </a:lnTo>
                <a:lnTo>
                  <a:pt x="540" y="254"/>
                </a:lnTo>
                <a:lnTo>
                  <a:pt x="539" y="254"/>
                </a:lnTo>
                <a:lnTo>
                  <a:pt x="538" y="256"/>
                </a:lnTo>
                <a:lnTo>
                  <a:pt x="537" y="257"/>
                </a:lnTo>
                <a:lnTo>
                  <a:pt x="535" y="258"/>
                </a:lnTo>
                <a:lnTo>
                  <a:pt x="534" y="259"/>
                </a:lnTo>
                <a:lnTo>
                  <a:pt x="533" y="261"/>
                </a:lnTo>
                <a:lnTo>
                  <a:pt x="529" y="266"/>
                </a:lnTo>
                <a:lnTo>
                  <a:pt x="528" y="268"/>
                </a:lnTo>
                <a:lnTo>
                  <a:pt x="527" y="269"/>
                </a:lnTo>
                <a:lnTo>
                  <a:pt x="527" y="270"/>
                </a:lnTo>
                <a:lnTo>
                  <a:pt x="526" y="271"/>
                </a:lnTo>
                <a:lnTo>
                  <a:pt x="526" y="273"/>
                </a:lnTo>
                <a:lnTo>
                  <a:pt x="526" y="274"/>
                </a:lnTo>
                <a:lnTo>
                  <a:pt x="526" y="275"/>
                </a:lnTo>
                <a:lnTo>
                  <a:pt x="526" y="276"/>
                </a:lnTo>
                <a:lnTo>
                  <a:pt x="526" y="277"/>
                </a:lnTo>
                <a:lnTo>
                  <a:pt x="527" y="278"/>
                </a:lnTo>
                <a:lnTo>
                  <a:pt x="527" y="278"/>
                </a:lnTo>
                <a:lnTo>
                  <a:pt x="528" y="279"/>
                </a:lnTo>
                <a:lnTo>
                  <a:pt x="528" y="279"/>
                </a:lnTo>
                <a:lnTo>
                  <a:pt x="529" y="279"/>
                </a:lnTo>
                <a:lnTo>
                  <a:pt x="530" y="279"/>
                </a:lnTo>
                <a:lnTo>
                  <a:pt x="531" y="279"/>
                </a:lnTo>
                <a:lnTo>
                  <a:pt x="533" y="279"/>
                </a:lnTo>
                <a:lnTo>
                  <a:pt x="535" y="279"/>
                </a:lnTo>
                <a:lnTo>
                  <a:pt x="537" y="279"/>
                </a:lnTo>
                <a:lnTo>
                  <a:pt x="538" y="279"/>
                </a:lnTo>
                <a:lnTo>
                  <a:pt x="540" y="279"/>
                </a:lnTo>
                <a:lnTo>
                  <a:pt x="541" y="279"/>
                </a:lnTo>
                <a:lnTo>
                  <a:pt x="542" y="280"/>
                </a:lnTo>
                <a:lnTo>
                  <a:pt x="542" y="280"/>
                </a:lnTo>
                <a:lnTo>
                  <a:pt x="543" y="281"/>
                </a:lnTo>
                <a:lnTo>
                  <a:pt x="543" y="281"/>
                </a:lnTo>
                <a:lnTo>
                  <a:pt x="543" y="282"/>
                </a:lnTo>
                <a:lnTo>
                  <a:pt x="544" y="282"/>
                </a:lnTo>
                <a:lnTo>
                  <a:pt x="543" y="283"/>
                </a:lnTo>
                <a:lnTo>
                  <a:pt x="543" y="283"/>
                </a:lnTo>
                <a:lnTo>
                  <a:pt x="542" y="284"/>
                </a:lnTo>
                <a:lnTo>
                  <a:pt x="542" y="284"/>
                </a:lnTo>
                <a:lnTo>
                  <a:pt x="540" y="285"/>
                </a:lnTo>
                <a:lnTo>
                  <a:pt x="535" y="288"/>
                </a:lnTo>
                <a:lnTo>
                  <a:pt x="534" y="288"/>
                </a:lnTo>
                <a:lnTo>
                  <a:pt x="534" y="288"/>
                </a:lnTo>
                <a:lnTo>
                  <a:pt x="534" y="289"/>
                </a:lnTo>
                <a:lnTo>
                  <a:pt x="534" y="289"/>
                </a:lnTo>
                <a:lnTo>
                  <a:pt x="534" y="290"/>
                </a:lnTo>
                <a:lnTo>
                  <a:pt x="534" y="291"/>
                </a:lnTo>
                <a:lnTo>
                  <a:pt x="534" y="292"/>
                </a:lnTo>
                <a:lnTo>
                  <a:pt x="534" y="292"/>
                </a:lnTo>
                <a:lnTo>
                  <a:pt x="535" y="293"/>
                </a:lnTo>
                <a:lnTo>
                  <a:pt x="535" y="294"/>
                </a:lnTo>
                <a:lnTo>
                  <a:pt x="537" y="296"/>
                </a:lnTo>
                <a:lnTo>
                  <a:pt x="538" y="297"/>
                </a:lnTo>
                <a:lnTo>
                  <a:pt x="538" y="298"/>
                </a:lnTo>
                <a:lnTo>
                  <a:pt x="539" y="299"/>
                </a:lnTo>
                <a:lnTo>
                  <a:pt x="539" y="300"/>
                </a:lnTo>
                <a:lnTo>
                  <a:pt x="540" y="301"/>
                </a:lnTo>
                <a:lnTo>
                  <a:pt x="540" y="301"/>
                </a:lnTo>
                <a:lnTo>
                  <a:pt x="539" y="302"/>
                </a:lnTo>
                <a:lnTo>
                  <a:pt x="539" y="302"/>
                </a:lnTo>
                <a:lnTo>
                  <a:pt x="539" y="303"/>
                </a:lnTo>
                <a:lnTo>
                  <a:pt x="538" y="303"/>
                </a:lnTo>
                <a:lnTo>
                  <a:pt x="537" y="304"/>
                </a:lnTo>
                <a:lnTo>
                  <a:pt x="536" y="304"/>
                </a:lnTo>
                <a:lnTo>
                  <a:pt x="535" y="304"/>
                </a:lnTo>
                <a:lnTo>
                  <a:pt x="533" y="304"/>
                </a:lnTo>
                <a:lnTo>
                  <a:pt x="532" y="305"/>
                </a:lnTo>
                <a:lnTo>
                  <a:pt x="531" y="305"/>
                </a:lnTo>
                <a:lnTo>
                  <a:pt x="531" y="305"/>
                </a:lnTo>
                <a:lnTo>
                  <a:pt x="531" y="305"/>
                </a:lnTo>
                <a:lnTo>
                  <a:pt x="531" y="305"/>
                </a:lnTo>
                <a:lnTo>
                  <a:pt x="531" y="306"/>
                </a:lnTo>
                <a:lnTo>
                  <a:pt x="532" y="306"/>
                </a:lnTo>
                <a:lnTo>
                  <a:pt x="533" y="307"/>
                </a:lnTo>
                <a:lnTo>
                  <a:pt x="535" y="308"/>
                </a:lnTo>
                <a:lnTo>
                  <a:pt x="536" y="309"/>
                </a:lnTo>
                <a:lnTo>
                  <a:pt x="537" y="310"/>
                </a:lnTo>
                <a:lnTo>
                  <a:pt x="537" y="310"/>
                </a:lnTo>
                <a:lnTo>
                  <a:pt x="538" y="311"/>
                </a:lnTo>
                <a:lnTo>
                  <a:pt x="538" y="312"/>
                </a:lnTo>
                <a:lnTo>
                  <a:pt x="538" y="313"/>
                </a:lnTo>
                <a:lnTo>
                  <a:pt x="537" y="314"/>
                </a:lnTo>
                <a:lnTo>
                  <a:pt x="537" y="314"/>
                </a:lnTo>
                <a:lnTo>
                  <a:pt x="537" y="315"/>
                </a:lnTo>
                <a:lnTo>
                  <a:pt x="537" y="315"/>
                </a:lnTo>
                <a:lnTo>
                  <a:pt x="538" y="315"/>
                </a:lnTo>
                <a:lnTo>
                  <a:pt x="538" y="316"/>
                </a:lnTo>
                <a:lnTo>
                  <a:pt x="539" y="316"/>
                </a:lnTo>
                <a:lnTo>
                  <a:pt x="539" y="316"/>
                </a:lnTo>
                <a:lnTo>
                  <a:pt x="540" y="316"/>
                </a:lnTo>
                <a:lnTo>
                  <a:pt x="541" y="316"/>
                </a:lnTo>
                <a:lnTo>
                  <a:pt x="544" y="316"/>
                </a:lnTo>
                <a:lnTo>
                  <a:pt x="546" y="316"/>
                </a:lnTo>
                <a:lnTo>
                  <a:pt x="547" y="317"/>
                </a:lnTo>
                <a:lnTo>
                  <a:pt x="549" y="317"/>
                </a:lnTo>
                <a:lnTo>
                  <a:pt x="550" y="318"/>
                </a:lnTo>
                <a:lnTo>
                  <a:pt x="552" y="318"/>
                </a:lnTo>
                <a:lnTo>
                  <a:pt x="553" y="319"/>
                </a:lnTo>
                <a:lnTo>
                  <a:pt x="554" y="320"/>
                </a:lnTo>
                <a:lnTo>
                  <a:pt x="554" y="320"/>
                </a:lnTo>
                <a:lnTo>
                  <a:pt x="555" y="321"/>
                </a:lnTo>
                <a:lnTo>
                  <a:pt x="555" y="322"/>
                </a:lnTo>
                <a:lnTo>
                  <a:pt x="556" y="322"/>
                </a:lnTo>
                <a:lnTo>
                  <a:pt x="556" y="324"/>
                </a:lnTo>
                <a:lnTo>
                  <a:pt x="556" y="326"/>
                </a:lnTo>
                <a:lnTo>
                  <a:pt x="556" y="329"/>
                </a:lnTo>
                <a:lnTo>
                  <a:pt x="556" y="331"/>
                </a:lnTo>
                <a:lnTo>
                  <a:pt x="556" y="334"/>
                </a:lnTo>
                <a:lnTo>
                  <a:pt x="556" y="335"/>
                </a:lnTo>
                <a:lnTo>
                  <a:pt x="555" y="337"/>
                </a:lnTo>
                <a:lnTo>
                  <a:pt x="554" y="343"/>
                </a:lnTo>
                <a:lnTo>
                  <a:pt x="554" y="345"/>
                </a:lnTo>
                <a:lnTo>
                  <a:pt x="553" y="347"/>
                </a:lnTo>
                <a:lnTo>
                  <a:pt x="553" y="352"/>
                </a:lnTo>
                <a:lnTo>
                  <a:pt x="553" y="356"/>
                </a:lnTo>
                <a:lnTo>
                  <a:pt x="553" y="357"/>
                </a:lnTo>
                <a:lnTo>
                  <a:pt x="553" y="363"/>
                </a:lnTo>
                <a:lnTo>
                  <a:pt x="553" y="364"/>
                </a:lnTo>
                <a:lnTo>
                  <a:pt x="553" y="365"/>
                </a:lnTo>
                <a:lnTo>
                  <a:pt x="553" y="365"/>
                </a:lnTo>
                <a:lnTo>
                  <a:pt x="553" y="366"/>
                </a:lnTo>
                <a:lnTo>
                  <a:pt x="554" y="366"/>
                </a:lnTo>
                <a:lnTo>
                  <a:pt x="554" y="367"/>
                </a:lnTo>
                <a:lnTo>
                  <a:pt x="556" y="368"/>
                </a:lnTo>
                <a:lnTo>
                  <a:pt x="557" y="368"/>
                </a:lnTo>
                <a:lnTo>
                  <a:pt x="558" y="369"/>
                </a:lnTo>
                <a:lnTo>
                  <a:pt x="559" y="370"/>
                </a:lnTo>
                <a:lnTo>
                  <a:pt x="560" y="371"/>
                </a:lnTo>
                <a:lnTo>
                  <a:pt x="561" y="372"/>
                </a:lnTo>
                <a:lnTo>
                  <a:pt x="561" y="373"/>
                </a:lnTo>
                <a:lnTo>
                  <a:pt x="562" y="375"/>
                </a:lnTo>
                <a:lnTo>
                  <a:pt x="562" y="377"/>
                </a:lnTo>
                <a:lnTo>
                  <a:pt x="563" y="379"/>
                </a:lnTo>
                <a:lnTo>
                  <a:pt x="563" y="380"/>
                </a:lnTo>
                <a:lnTo>
                  <a:pt x="563" y="382"/>
                </a:lnTo>
                <a:lnTo>
                  <a:pt x="563" y="384"/>
                </a:lnTo>
                <a:lnTo>
                  <a:pt x="563" y="386"/>
                </a:lnTo>
                <a:lnTo>
                  <a:pt x="563" y="388"/>
                </a:lnTo>
                <a:lnTo>
                  <a:pt x="563" y="390"/>
                </a:lnTo>
                <a:lnTo>
                  <a:pt x="562" y="390"/>
                </a:lnTo>
                <a:lnTo>
                  <a:pt x="562" y="390"/>
                </a:lnTo>
                <a:lnTo>
                  <a:pt x="561" y="390"/>
                </a:lnTo>
                <a:lnTo>
                  <a:pt x="561" y="391"/>
                </a:lnTo>
                <a:lnTo>
                  <a:pt x="560" y="392"/>
                </a:lnTo>
                <a:lnTo>
                  <a:pt x="560" y="393"/>
                </a:lnTo>
                <a:lnTo>
                  <a:pt x="559" y="394"/>
                </a:lnTo>
                <a:lnTo>
                  <a:pt x="559" y="395"/>
                </a:lnTo>
                <a:lnTo>
                  <a:pt x="557" y="401"/>
                </a:lnTo>
                <a:lnTo>
                  <a:pt x="557" y="403"/>
                </a:lnTo>
                <a:lnTo>
                  <a:pt x="557" y="403"/>
                </a:lnTo>
                <a:lnTo>
                  <a:pt x="557" y="404"/>
                </a:lnTo>
                <a:lnTo>
                  <a:pt x="557" y="405"/>
                </a:lnTo>
                <a:lnTo>
                  <a:pt x="557" y="405"/>
                </a:lnTo>
                <a:lnTo>
                  <a:pt x="557" y="406"/>
                </a:lnTo>
                <a:lnTo>
                  <a:pt x="557" y="407"/>
                </a:lnTo>
                <a:lnTo>
                  <a:pt x="558" y="408"/>
                </a:lnTo>
                <a:lnTo>
                  <a:pt x="560" y="410"/>
                </a:lnTo>
                <a:lnTo>
                  <a:pt x="560" y="410"/>
                </a:lnTo>
                <a:lnTo>
                  <a:pt x="560" y="411"/>
                </a:lnTo>
                <a:lnTo>
                  <a:pt x="561" y="412"/>
                </a:lnTo>
                <a:lnTo>
                  <a:pt x="561" y="414"/>
                </a:lnTo>
                <a:lnTo>
                  <a:pt x="561" y="416"/>
                </a:lnTo>
                <a:lnTo>
                  <a:pt x="562" y="417"/>
                </a:lnTo>
                <a:lnTo>
                  <a:pt x="562" y="423"/>
                </a:lnTo>
                <a:lnTo>
                  <a:pt x="562" y="425"/>
                </a:lnTo>
                <a:lnTo>
                  <a:pt x="563" y="428"/>
                </a:lnTo>
                <a:lnTo>
                  <a:pt x="563" y="429"/>
                </a:lnTo>
                <a:lnTo>
                  <a:pt x="564" y="431"/>
                </a:lnTo>
                <a:lnTo>
                  <a:pt x="565" y="434"/>
                </a:lnTo>
                <a:lnTo>
                  <a:pt x="566" y="437"/>
                </a:lnTo>
                <a:lnTo>
                  <a:pt x="567" y="438"/>
                </a:lnTo>
                <a:lnTo>
                  <a:pt x="567" y="440"/>
                </a:lnTo>
                <a:lnTo>
                  <a:pt x="568" y="441"/>
                </a:lnTo>
                <a:lnTo>
                  <a:pt x="568" y="441"/>
                </a:lnTo>
                <a:lnTo>
                  <a:pt x="568" y="442"/>
                </a:lnTo>
                <a:lnTo>
                  <a:pt x="567" y="443"/>
                </a:lnTo>
                <a:lnTo>
                  <a:pt x="564" y="448"/>
                </a:lnTo>
                <a:lnTo>
                  <a:pt x="563" y="449"/>
                </a:lnTo>
                <a:lnTo>
                  <a:pt x="562" y="451"/>
                </a:lnTo>
                <a:lnTo>
                  <a:pt x="561" y="453"/>
                </a:lnTo>
                <a:lnTo>
                  <a:pt x="561" y="454"/>
                </a:lnTo>
                <a:lnTo>
                  <a:pt x="561" y="456"/>
                </a:lnTo>
                <a:lnTo>
                  <a:pt x="560" y="460"/>
                </a:lnTo>
                <a:lnTo>
                  <a:pt x="560" y="462"/>
                </a:lnTo>
                <a:lnTo>
                  <a:pt x="560" y="464"/>
                </a:lnTo>
                <a:lnTo>
                  <a:pt x="560" y="466"/>
                </a:lnTo>
                <a:lnTo>
                  <a:pt x="561" y="469"/>
                </a:lnTo>
                <a:lnTo>
                  <a:pt x="561" y="471"/>
                </a:lnTo>
                <a:lnTo>
                  <a:pt x="562" y="473"/>
                </a:lnTo>
                <a:lnTo>
                  <a:pt x="564" y="477"/>
                </a:lnTo>
                <a:lnTo>
                  <a:pt x="565" y="479"/>
                </a:lnTo>
                <a:lnTo>
                  <a:pt x="566" y="480"/>
                </a:lnTo>
                <a:lnTo>
                  <a:pt x="568" y="483"/>
                </a:lnTo>
                <a:lnTo>
                  <a:pt x="569" y="483"/>
                </a:lnTo>
                <a:lnTo>
                  <a:pt x="569" y="484"/>
                </a:lnTo>
                <a:lnTo>
                  <a:pt x="570" y="485"/>
                </a:lnTo>
                <a:lnTo>
                  <a:pt x="570" y="487"/>
                </a:lnTo>
                <a:lnTo>
                  <a:pt x="570" y="488"/>
                </a:lnTo>
                <a:lnTo>
                  <a:pt x="569" y="489"/>
                </a:lnTo>
                <a:lnTo>
                  <a:pt x="569" y="492"/>
                </a:lnTo>
                <a:lnTo>
                  <a:pt x="568" y="494"/>
                </a:lnTo>
                <a:lnTo>
                  <a:pt x="568" y="495"/>
                </a:lnTo>
                <a:lnTo>
                  <a:pt x="567" y="496"/>
                </a:lnTo>
                <a:lnTo>
                  <a:pt x="565" y="499"/>
                </a:lnTo>
                <a:lnTo>
                  <a:pt x="564" y="501"/>
                </a:lnTo>
                <a:lnTo>
                  <a:pt x="563" y="503"/>
                </a:lnTo>
                <a:lnTo>
                  <a:pt x="562" y="507"/>
                </a:lnTo>
                <a:lnTo>
                  <a:pt x="561" y="509"/>
                </a:lnTo>
                <a:lnTo>
                  <a:pt x="560" y="510"/>
                </a:lnTo>
                <a:lnTo>
                  <a:pt x="560" y="512"/>
                </a:lnTo>
                <a:lnTo>
                  <a:pt x="559" y="512"/>
                </a:lnTo>
                <a:lnTo>
                  <a:pt x="558" y="513"/>
                </a:lnTo>
                <a:lnTo>
                  <a:pt x="554" y="516"/>
                </a:lnTo>
                <a:lnTo>
                  <a:pt x="551" y="518"/>
                </a:lnTo>
                <a:lnTo>
                  <a:pt x="549" y="520"/>
                </a:lnTo>
                <a:lnTo>
                  <a:pt x="548" y="521"/>
                </a:lnTo>
                <a:lnTo>
                  <a:pt x="546" y="523"/>
                </a:lnTo>
                <a:lnTo>
                  <a:pt x="545" y="524"/>
                </a:lnTo>
                <a:lnTo>
                  <a:pt x="544" y="525"/>
                </a:lnTo>
                <a:lnTo>
                  <a:pt x="544" y="526"/>
                </a:lnTo>
                <a:lnTo>
                  <a:pt x="544" y="528"/>
                </a:lnTo>
                <a:lnTo>
                  <a:pt x="543" y="529"/>
                </a:lnTo>
                <a:lnTo>
                  <a:pt x="543" y="530"/>
                </a:lnTo>
                <a:lnTo>
                  <a:pt x="543" y="531"/>
                </a:lnTo>
                <a:lnTo>
                  <a:pt x="543" y="533"/>
                </a:lnTo>
                <a:lnTo>
                  <a:pt x="544" y="535"/>
                </a:lnTo>
                <a:lnTo>
                  <a:pt x="544" y="536"/>
                </a:lnTo>
                <a:lnTo>
                  <a:pt x="544" y="537"/>
                </a:lnTo>
                <a:lnTo>
                  <a:pt x="544" y="538"/>
                </a:lnTo>
                <a:lnTo>
                  <a:pt x="543" y="538"/>
                </a:lnTo>
                <a:lnTo>
                  <a:pt x="543" y="539"/>
                </a:lnTo>
                <a:lnTo>
                  <a:pt x="543" y="540"/>
                </a:lnTo>
                <a:lnTo>
                  <a:pt x="542" y="541"/>
                </a:lnTo>
                <a:lnTo>
                  <a:pt x="542" y="541"/>
                </a:lnTo>
                <a:lnTo>
                  <a:pt x="541" y="542"/>
                </a:lnTo>
                <a:lnTo>
                  <a:pt x="541" y="542"/>
                </a:lnTo>
                <a:lnTo>
                  <a:pt x="540" y="543"/>
                </a:lnTo>
                <a:lnTo>
                  <a:pt x="537" y="545"/>
                </a:lnTo>
                <a:lnTo>
                  <a:pt x="536" y="545"/>
                </a:lnTo>
                <a:lnTo>
                  <a:pt x="536" y="545"/>
                </a:lnTo>
                <a:lnTo>
                  <a:pt x="535" y="546"/>
                </a:lnTo>
                <a:lnTo>
                  <a:pt x="535" y="546"/>
                </a:lnTo>
                <a:lnTo>
                  <a:pt x="535" y="547"/>
                </a:lnTo>
                <a:lnTo>
                  <a:pt x="535" y="547"/>
                </a:lnTo>
                <a:lnTo>
                  <a:pt x="535" y="548"/>
                </a:lnTo>
                <a:lnTo>
                  <a:pt x="535" y="549"/>
                </a:lnTo>
                <a:lnTo>
                  <a:pt x="535" y="550"/>
                </a:lnTo>
                <a:lnTo>
                  <a:pt x="535" y="550"/>
                </a:lnTo>
                <a:lnTo>
                  <a:pt x="535" y="551"/>
                </a:lnTo>
                <a:lnTo>
                  <a:pt x="536" y="552"/>
                </a:lnTo>
                <a:lnTo>
                  <a:pt x="536" y="553"/>
                </a:lnTo>
                <a:lnTo>
                  <a:pt x="536" y="554"/>
                </a:lnTo>
                <a:lnTo>
                  <a:pt x="537" y="554"/>
                </a:lnTo>
                <a:lnTo>
                  <a:pt x="538" y="555"/>
                </a:lnTo>
                <a:lnTo>
                  <a:pt x="539" y="556"/>
                </a:lnTo>
                <a:lnTo>
                  <a:pt x="541" y="558"/>
                </a:lnTo>
                <a:lnTo>
                  <a:pt x="541" y="558"/>
                </a:lnTo>
                <a:lnTo>
                  <a:pt x="542" y="559"/>
                </a:lnTo>
                <a:lnTo>
                  <a:pt x="542" y="559"/>
                </a:lnTo>
                <a:lnTo>
                  <a:pt x="542" y="560"/>
                </a:lnTo>
                <a:lnTo>
                  <a:pt x="542" y="560"/>
                </a:lnTo>
                <a:lnTo>
                  <a:pt x="542" y="561"/>
                </a:lnTo>
                <a:lnTo>
                  <a:pt x="541" y="563"/>
                </a:lnTo>
                <a:lnTo>
                  <a:pt x="541" y="564"/>
                </a:lnTo>
                <a:lnTo>
                  <a:pt x="540" y="564"/>
                </a:lnTo>
                <a:lnTo>
                  <a:pt x="540" y="565"/>
                </a:lnTo>
                <a:lnTo>
                  <a:pt x="539" y="565"/>
                </a:lnTo>
                <a:lnTo>
                  <a:pt x="539" y="565"/>
                </a:lnTo>
                <a:lnTo>
                  <a:pt x="537" y="566"/>
                </a:lnTo>
                <a:lnTo>
                  <a:pt x="536" y="567"/>
                </a:lnTo>
                <a:lnTo>
                  <a:pt x="535" y="567"/>
                </a:lnTo>
                <a:lnTo>
                  <a:pt x="534" y="570"/>
                </a:lnTo>
                <a:lnTo>
                  <a:pt x="532" y="571"/>
                </a:lnTo>
                <a:lnTo>
                  <a:pt x="531" y="572"/>
                </a:lnTo>
                <a:lnTo>
                  <a:pt x="530" y="573"/>
                </a:lnTo>
                <a:lnTo>
                  <a:pt x="530" y="574"/>
                </a:lnTo>
                <a:lnTo>
                  <a:pt x="529" y="575"/>
                </a:lnTo>
                <a:lnTo>
                  <a:pt x="529" y="576"/>
                </a:lnTo>
                <a:lnTo>
                  <a:pt x="529" y="577"/>
                </a:lnTo>
                <a:lnTo>
                  <a:pt x="529" y="578"/>
                </a:lnTo>
                <a:lnTo>
                  <a:pt x="529" y="579"/>
                </a:lnTo>
                <a:lnTo>
                  <a:pt x="529" y="580"/>
                </a:lnTo>
                <a:lnTo>
                  <a:pt x="530" y="582"/>
                </a:lnTo>
                <a:lnTo>
                  <a:pt x="531" y="584"/>
                </a:lnTo>
                <a:lnTo>
                  <a:pt x="532" y="585"/>
                </a:lnTo>
                <a:lnTo>
                  <a:pt x="534" y="588"/>
                </a:lnTo>
                <a:lnTo>
                  <a:pt x="535" y="589"/>
                </a:lnTo>
                <a:lnTo>
                  <a:pt x="535" y="590"/>
                </a:lnTo>
                <a:lnTo>
                  <a:pt x="536" y="591"/>
                </a:lnTo>
                <a:lnTo>
                  <a:pt x="536" y="593"/>
                </a:lnTo>
                <a:lnTo>
                  <a:pt x="536" y="594"/>
                </a:lnTo>
                <a:lnTo>
                  <a:pt x="536" y="595"/>
                </a:lnTo>
                <a:lnTo>
                  <a:pt x="536" y="596"/>
                </a:lnTo>
                <a:lnTo>
                  <a:pt x="536" y="597"/>
                </a:lnTo>
                <a:lnTo>
                  <a:pt x="536" y="598"/>
                </a:lnTo>
                <a:lnTo>
                  <a:pt x="535" y="598"/>
                </a:lnTo>
                <a:lnTo>
                  <a:pt x="535" y="599"/>
                </a:lnTo>
                <a:lnTo>
                  <a:pt x="533" y="601"/>
                </a:lnTo>
                <a:lnTo>
                  <a:pt x="532" y="602"/>
                </a:lnTo>
                <a:lnTo>
                  <a:pt x="531" y="604"/>
                </a:lnTo>
                <a:lnTo>
                  <a:pt x="530" y="605"/>
                </a:lnTo>
                <a:lnTo>
                  <a:pt x="529" y="606"/>
                </a:lnTo>
                <a:lnTo>
                  <a:pt x="529" y="608"/>
                </a:lnTo>
                <a:lnTo>
                  <a:pt x="527" y="613"/>
                </a:lnTo>
                <a:lnTo>
                  <a:pt x="526" y="617"/>
                </a:lnTo>
                <a:lnTo>
                  <a:pt x="526" y="617"/>
                </a:lnTo>
                <a:lnTo>
                  <a:pt x="525" y="618"/>
                </a:lnTo>
                <a:lnTo>
                  <a:pt x="525" y="619"/>
                </a:lnTo>
                <a:lnTo>
                  <a:pt x="524" y="619"/>
                </a:lnTo>
                <a:lnTo>
                  <a:pt x="523" y="619"/>
                </a:lnTo>
                <a:lnTo>
                  <a:pt x="519" y="621"/>
                </a:lnTo>
                <a:lnTo>
                  <a:pt x="517" y="622"/>
                </a:lnTo>
                <a:lnTo>
                  <a:pt x="515" y="623"/>
                </a:lnTo>
                <a:lnTo>
                  <a:pt x="514" y="624"/>
                </a:lnTo>
                <a:lnTo>
                  <a:pt x="510" y="627"/>
                </a:lnTo>
                <a:lnTo>
                  <a:pt x="508" y="629"/>
                </a:lnTo>
                <a:lnTo>
                  <a:pt x="506" y="630"/>
                </a:lnTo>
                <a:lnTo>
                  <a:pt x="505" y="630"/>
                </a:lnTo>
                <a:lnTo>
                  <a:pt x="504" y="631"/>
                </a:lnTo>
                <a:lnTo>
                  <a:pt x="502" y="631"/>
                </a:lnTo>
                <a:lnTo>
                  <a:pt x="501" y="632"/>
                </a:lnTo>
                <a:lnTo>
                  <a:pt x="500" y="632"/>
                </a:lnTo>
                <a:lnTo>
                  <a:pt x="499" y="632"/>
                </a:lnTo>
                <a:lnTo>
                  <a:pt x="498" y="632"/>
                </a:lnTo>
                <a:lnTo>
                  <a:pt x="497" y="632"/>
                </a:lnTo>
                <a:lnTo>
                  <a:pt x="495" y="632"/>
                </a:lnTo>
                <a:lnTo>
                  <a:pt x="490" y="631"/>
                </a:lnTo>
                <a:lnTo>
                  <a:pt x="489" y="631"/>
                </a:lnTo>
                <a:lnTo>
                  <a:pt x="488" y="631"/>
                </a:lnTo>
                <a:lnTo>
                  <a:pt x="487" y="631"/>
                </a:lnTo>
                <a:lnTo>
                  <a:pt x="487" y="631"/>
                </a:lnTo>
                <a:lnTo>
                  <a:pt x="486" y="631"/>
                </a:lnTo>
                <a:lnTo>
                  <a:pt x="486" y="632"/>
                </a:lnTo>
                <a:lnTo>
                  <a:pt x="486" y="633"/>
                </a:lnTo>
                <a:lnTo>
                  <a:pt x="485" y="638"/>
                </a:lnTo>
                <a:lnTo>
                  <a:pt x="484" y="641"/>
                </a:lnTo>
                <a:lnTo>
                  <a:pt x="484" y="643"/>
                </a:lnTo>
                <a:lnTo>
                  <a:pt x="484" y="649"/>
                </a:lnTo>
                <a:lnTo>
                  <a:pt x="483" y="651"/>
                </a:lnTo>
                <a:lnTo>
                  <a:pt x="483" y="653"/>
                </a:lnTo>
                <a:lnTo>
                  <a:pt x="482" y="656"/>
                </a:lnTo>
                <a:lnTo>
                  <a:pt x="482" y="658"/>
                </a:lnTo>
                <a:lnTo>
                  <a:pt x="482" y="659"/>
                </a:lnTo>
                <a:lnTo>
                  <a:pt x="482" y="660"/>
                </a:lnTo>
                <a:lnTo>
                  <a:pt x="482" y="662"/>
                </a:lnTo>
                <a:lnTo>
                  <a:pt x="483" y="663"/>
                </a:lnTo>
                <a:lnTo>
                  <a:pt x="484" y="667"/>
                </a:lnTo>
                <a:lnTo>
                  <a:pt x="485" y="669"/>
                </a:lnTo>
                <a:lnTo>
                  <a:pt x="485" y="670"/>
                </a:lnTo>
                <a:lnTo>
                  <a:pt x="487" y="676"/>
                </a:lnTo>
                <a:lnTo>
                  <a:pt x="487" y="678"/>
                </a:lnTo>
                <a:lnTo>
                  <a:pt x="487" y="680"/>
                </a:lnTo>
                <a:lnTo>
                  <a:pt x="487" y="682"/>
                </a:lnTo>
                <a:lnTo>
                  <a:pt x="487" y="684"/>
                </a:lnTo>
                <a:lnTo>
                  <a:pt x="486" y="685"/>
                </a:lnTo>
                <a:lnTo>
                  <a:pt x="486" y="686"/>
                </a:lnTo>
                <a:lnTo>
                  <a:pt x="486" y="687"/>
                </a:lnTo>
                <a:lnTo>
                  <a:pt x="485" y="688"/>
                </a:lnTo>
                <a:lnTo>
                  <a:pt x="485" y="688"/>
                </a:lnTo>
                <a:lnTo>
                  <a:pt x="484" y="689"/>
                </a:lnTo>
                <a:lnTo>
                  <a:pt x="483" y="690"/>
                </a:lnTo>
                <a:lnTo>
                  <a:pt x="483" y="691"/>
                </a:lnTo>
                <a:lnTo>
                  <a:pt x="481" y="692"/>
                </a:lnTo>
                <a:lnTo>
                  <a:pt x="480" y="693"/>
                </a:lnTo>
                <a:lnTo>
                  <a:pt x="479" y="693"/>
                </a:lnTo>
                <a:lnTo>
                  <a:pt x="476" y="695"/>
                </a:lnTo>
                <a:lnTo>
                  <a:pt x="475" y="695"/>
                </a:lnTo>
                <a:lnTo>
                  <a:pt x="474" y="696"/>
                </a:lnTo>
                <a:lnTo>
                  <a:pt x="473" y="696"/>
                </a:lnTo>
                <a:lnTo>
                  <a:pt x="472" y="697"/>
                </a:lnTo>
                <a:lnTo>
                  <a:pt x="471" y="698"/>
                </a:lnTo>
                <a:lnTo>
                  <a:pt x="470" y="699"/>
                </a:lnTo>
                <a:lnTo>
                  <a:pt x="469" y="700"/>
                </a:lnTo>
                <a:lnTo>
                  <a:pt x="468" y="702"/>
                </a:lnTo>
                <a:lnTo>
                  <a:pt x="466" y="705"/>
                </a:lnTo>
                <a:lnTo>
                  <a:pt x="465" y="708"/>
                </a:lnTo>
                <a:lnTo>
                  <a:pt x="464" y="710"/>
                </a:lnTo>
                <a:lnTo>
                  <a:pt x="463" y="712"/>
                </a:lnTo>
                <a:lnTo>
                  <a:pt x="463" y="713"/>
                </a:lnTo>
                <a:lnTo>
                  <a:pt x="462" y="716"/>
                </a:lnTo>
                <a:lnTo>
                  <a:pt x="462" y="718"/>
                </a:lnTo>
                <a:lnTo>
                  <a:pt x="461" y="722"/>
                </a:lnTo>
                <a:lnTo>
                  <a:pt x="461" y="724"/>
                </a:lnTo>
                <a:lnTo>
                  <a:pt x="460" y="726"/>
                </a:lnTo>
                <a:lnTo>
                  <a:pt x="460" y="728"/>
                </a:lnTo>
                <a:lnTo>
                  <a:pt x="460" y="730"/>
                </a:lnTo>
                <a:lnTo>
                  <a:pt x="460" y="732"/>
                </a:lnTo>
                <a:lnTo>
                  <a:pt x="461" y="734"/>
                </a:lnTo>
                <a:lnTo>
                  <a:pt x="461" y="735"/>
                </a:lnTo>
                <a:lnTo>
                  <a:pt x="461" y="736"/>
                </a:lnTo>
                <a:lnTo>
                  <a:pt x="461" y="738"/>
                </a:lnTo>
                <a:lnTo>
                  <a:pt x="462" y="739"/>
                </a:lnTo>
                <a:lnTo>
                  <a:pt x="464" y="744"/>
                </a:lnTo>
                <a:lnTo>
                  <a:pt x="464" y="746"/>
                </a:lnTo>
                <a:lnTo>
                  <a:pt x="464" y="746"/>
                </a:lnTo>
                <a:lnTo>
                  <a:pt x="463" y="746"/>
                </a:lnTo>
                <a:lnTo>
                  <a:pt x="462" y="745"/>
                </a:lnTo>
                <a:lnTo>
                  <a:pt x="461" y="745"/>
                </a:lnTo>
                <a:lnTo>
                  <a:pt x="460" y="745"/>
                </a:lnTo>
                <a:lnTo>
                  <a:pt x="459" y="745"/>
                </a:lnTo>
                <a:lnTo>
                  <a:pt x="457" y="745"/>
                </a:lnTo>
                <a:lnTo>
                  <a:pt x="456" y="745"/>
                </a:lnTo>
                <a:lnTo>
                  <a:pt x="454" y="746"/>
                </a:lnTo>
                <a:lnTo>
                  <a:pt x="453" y="747"/>
                </a:lnTo>
                <a:lnTo>
                  <a:pt x="451" y="747"/>
                </a:lnTo>
                <a:lnTo>
                  <a:pt x="450" y="748"/>
                </a:lnTo>
                <a:lnTo>
                  <a:pt x="449" y="749"/>
                </a:lnTo>
                <a:lnTo>
                  <a:pt x="448" y="750"/>
                </a:lnTo>
                <a:lnTo>
                  <a:pt x="447" y="751"/>
                </a:lnTo>
                <a:lnTo>
                  <a:pt x="447" y="752"/>
                </a:lnTo>
                <a:lnTo>
                  <a:pt x="446" y="753"/>
                </a:lnTo>
                <a:lnTo>
                  <a:pt x="444" y="757"/>
                </a:lnTo>
                <a:lnTo>
                  <a:pt x="443" y="758"/>
                </a:lnTo>
                <a:lnTo>
                  <a:pt x="443" y="758"/>
                </a:lnTo>
                <a:lnTo>
                  <a:pt x="443" y="759"/>
                </a:lnTo>
                <a:lnTo>
                  <a:pt x="442" y="759"/>
                </a:lnTo>
                <a:lnTo>
                  <a:pt x="442" y="759"/>
                </a:lnTo>
                <a:lnTo>
                  <a:pt x="441" y="759"/>
                </a:lnTo>
                <a:lnTo>
                  <a:pt x="440" y="760"/>
                </a:lnTo>
                <a:lnTo>
                  <a:pt x="439" y="759"/>
                </a:lnTo>
                <a:lnTo>
                  <a:pt x="438" y="759"/>
                </a:lnTo>
                <a:lnTo>
                  <a:pt x="437" y="759"/>
                </a:lnTo>
                <a:lnTo>
                  <a:pt x="436" y="758"/>
                </a:lnTo>
                <a:lnTo>
                  <a:pt x="434" y="757"/>
                </a:lnTo>
                <a:lnTo>
                  <a:pt x="430" y="755"/>
                </a:lnTo>
                <a:lnTo>
                  <a:pt x="428" y="753"/>
                </a:lnTo>
                <a:lnTo>
                  <a:pt x="424" y="750"/>
                </a:lnTo>
                <a:lnTo>
                  <a:pt x="418" y="746"/>
                </a:lnTo>
                <a:lnTo>
                  <a:pt x="415" y="744"/>
                </a:lnTo>
                <a:lnTo>
                  <a:pt x="412" y="742"/>
                </a:lnTo>
                <a:lnTo>
                  <a:pt x="411" y="741"/>
                </a:lnTo>
                <a:lnTo>
                  <a:pt x="409" y="739"/>
                </a:lnTo>
                <a:lnTo>
                  <a:pt x="407" y="737"/>
                </a:lnTo>
                <a:lnTo>
                  <a:pt x="406" y="735"/>
                </a:lnTo>
                <a:lnTo>
                  <a:pt x="405" y="734"/>
                </a:lnTo>
                <a:lnTo>
                  <a:pt x="404" y="732"/>
                </a:lnTo>
                <a:lnTo>
                  <a:pt x="404" y="731"/>
                </a:lnTo>
                <a:lnTo>
                  <a:pt x="403" y="730"/>
                </a:lnTo>
                <a:lnTo>
                  <a:pt x="403" y="728"/>
                </a:lnTo>
                <a:lnTo>
                  <a:pt x="402" y="726"/>
                </a:lnTo>
                <a:lnTo>
                  <a:pt x="402" y="720"/>
                </a:lnTo>
                <a:lnTo>
                  <a:pt x="401" y="714"/>
                </a:lnTo>
                <a:lnTo>
                  <a:pt x="401" y="709"/>
                </a:lnTo>
                <a:lnTo>
                  <a:pt x="401" y="707"/>
                </a:lnTo>
                <a:lnTo>
                  <a:pt x="400" y="704"/>
                </a:lnTo>
                <a:lnTo>
                  <a:pt x="400" y="702"/>
                </a:lnTo>
                <a:lnTo>
                  <a:pt x="399" y="699"/>
                </a:lnTo>
                <a:lnTo>
                  <a:pt x="398" y="694"/>
                </a:lnTo>
                <a:lnTo>
                  <a:pt x="397" y="692"/>
                </a:lnTo>
                <a:lnTo>
                  <a:pt x="396" y="691"/>
                </a:lnTo>
                <a:lnTo>
                  <a:pt x="396" y="690"/>
                </a:lnTo>
                <a:lnTo>
                  <a:pt x="395" y="689"/>
                </a:lnTo>
                <a:lnTo>
                  <a:pt x="394" y="687"/>
                </a:lnTo>
                <a:lnTo>
                  <a:pt x="391" y="683"/>
                </a:lnTo>
                <a:lnTo>
                  <a:pt x="387" y="679"/>
                </a:lnTo>
                <a:lnTo>
                  <a:pt x="383" y="674"/>
                </a:lnTo>
                <a:lnTo>
                  <a:pt x="376" y="666"/>
                </a:lnTo>
                <a:lnTo>
                  <a:pt x="375" y="665"/>
                </a:lnTo>
                <a:lnTo>
                  <a:pt x="373" y="663"/>
                </a:lnTo>
                <a:lnTo>
                  <a:pt x="372" y="661"/>
                </a:lnTo>
                <a:lnTo>
                  <a:pt x="370" y="660"/>
                </a:lnTo>
                <a:lnTo>
                  <a:pt x="368" y="657"/>
                </a:lnTo>
                <a:lnTo>
                  <a:pt x="366" y="656"/>
                </a:lnTo>
                <a:lnTo>
                  <a:pt x="364" y="655"/>
                </a:lnTo>
                <a:lnTo>
                  <a:pt x="362" y="653"/>
                </a:lnTo>
                <a:lnTo>
                  <a:pt x="360" y="651"/>
                </a:lnTo>
                <a:lnTo>
                  <a:pt x="358" y="650"/>
                </a:lnTo>
                <a:lnTo>
                  <a:pt x="356" y="649"/>
                </a:lnTo>
                <a:lnTo>
                  <a:pt x="353" y="647"/>
                </a:lnTo>
                <a:lnTo>
                  <a:pt x="352" y="647"/>
                </a:lnTo>
                <a:lnTo>
                  <a:pt x="351" y="646"/>
                </a:lnTo>
                <a:lnTo>
                  <a:pt x="348" y="646"/>
                </a:lnTo>
                <a:lnTo>
                  <a:pt x="346" y="646"/>
                </a:lnTo>
                <a:lnTo>
                  <a:pt x="344" y="645"/>
                </a:lnTo>
                <a:lnTo>
                  <a:pt x="341" y="645"/>
                </a:lnTo>
                <a:lnTo>
                  <a:pt x="335" y="645"/>
                </a:lnTo>
                <a:lnTo>
                  <a:pt x="332" y="645"/>
                </a:lnTo>
                <a:lnTo>
                  <a:pt x="331" y="645"/>
                </a:lnTo>
                <a:lnTo>
                  <a:pt x="329" y="645"/>
                </a:lnTo>
                <a:lnTo>
                  <a:pt x="328" y="644"/>
                </a:lnTo>
                <a:lnTo>
                  <a:pt x="326" y="644"/>
                </a:lnTo>
                <a:lnTo>
                  <a:pt x="324" y="643"/>
                </a:lnTo>
                <a:lnTo>
                  <a:pt x="322" y="642"/>
                </a:lnTo>
                <a:lnTo>
                  <a:pt x="320" y="641"/>
                </a:lnTo>
                <a:lnTo>
                  <a:pt x="318" y="640"/>
                </a:lnTo>
                <a:lnTo>
                  <a:pt x="316" y="639"/>
                </a:lnTo>
                <a:lnTo>
                  <a:pt x="314" y="637"/>
                </a:lnTo>
                <a:lnTo>
                  <a:pt x="312" y="636"/>
                </a:lnTo>
                <a:lnTo>
                  <a:pt x="311" y="634"/>
                </a:lnTo>
                <a:lnTo>
                  <a:pt x="309" y="633"/>
                </a:lnTo>
                <a:lnTo>
                  <a:pt x="308" y="631"/>
                </a:lnTo>
                <a:lnTo>
                  <a:pt x="308" y="630"/>
                </a:lnTo>
                <a:lnTo>
                  <a:pt x="307" y="629"/>
                </a:lnTo>
                <a:lnTo>
                  <a:pt x="306" y="627"/>
                </a:lnTo>
                <a:lnTo>
                  <a:pt x="306" y="625"/>
                </a:lnTo>
                <a:lnTo>
                  <a:pt x="305" y="623"/>
                </a:lnTo>
                <a:lnTo>
                  <a:pt x="304" y="617"/>
                </a:lnTo>
                <a:lnTo>
                  <a:pt x="303" y="615"/>
                </a:lnTo>
                <a:lnTo>
                  <a:pt x="303" y="613"/>
                </a:lnTo>
                <a:lnTo>
                  <a:pt x="302" y="612"/>
                </a:lnTo>
                <a:lnTo>
                  <a:pt x="301" y="610"/>
                </a:lnTo>
                <a:lnTo>
                  <a:pt x="301" y="609"/>
                </a:lnTo>
                <a:lnTo>
                  <a:pt x="300" y="608"/>
                </a:lnTo>
                <a:lnTo>
                  <a:pt x="299" y="606"/>
                </a:lnTo>
                <a:lnTo>
                  <a:pt x="296" y="603"/>
                </a:lnTo>
                <a:lnTo>
                  <a:pt x="291" y="597"/>
                </a:lnTo>
                <a:lnTo>
                  <a:pt x="284" y="590"/>
                </a:lnTo>
                <a:lnTo>
                  <a:pt x="283" y="589"/>
                </a:lnTo>
                <a:lnTo>
                  <a:pt x="282" y="588"/>
                </a:lnTo>
                <a:lnTo>
                  <a:pt x="281" y="587"/>
                </a:lnTo>
                <a:lnTo>
                  <a:pt x="280" y="585"/>
                </a:lnTo>
                <a:lnTo>
                  <a:pt x="280" y="584"/>
                </a:lnTo>
                <a:lnTo>
                  <a:pt x="278" y="580"/>
                </a:lnTo>
                <a:lnTo>
                  <a:pt x="277" y="578"/>
                </a:lnTo>
                <a:lnTo>
                  <a:pt x="275" y="576"/>
                </a:lnTo>
                <a:lnTo>
                  <a:pt x="272" y="572"/>
                </a:lnTo>
                <a:lnTo>
                  <a:pt x="271" y="571"/>
                </a:lnTo>
                <a:lnTo>
                  <a:pt x="270" y="569"/>
                </a:lnTo>
                <a:lnTo>
                  <a:pt x="267" y="564"/>
                </a:lnTo>
                <a:lnTo>
                  <a:pt x="267" y="563"/>
                </a:lnTo>
                <a:lnTo>
                  <a:pt x="266" y="562"/>
                </a:lnTo>
                <a:lnTo>
                  <a:pt x="265" y="561"/>
                </a:lnTo>
                <a:lnTo>
                  <a:pt x="264" y="560"/>
                </a:lnTo>
                <a:lnTo>
                  <a:pt x="260" y="556"/>
                </a:lnTo>
                <a:lnTo>
                  <a:pt x="258" y="555"/>
                </a:lnTo>
                <a:lnTo>
                  <a:pt x="257" y="553"/>
                </a:lnTo>
                <a:lnTo>
                  <a:pt x="255" y="551"/>
                </a:lnTo>
                <a:lnTo>
                  <a:pt x="254" y="549"/>
                </a:lnTo>
                <a:lnTo>
                  <a:pt x="253" y="548"/>
                </a:lnTo>
                <a:lnTo>
                  <a:pt x="249" y="545"/>
                </a:lnTo>
                <a:lnTo>
                  <a:pt x="248" y="544"/>
                </a:lnTo>
                <a:lnTo>
                  <a:pt x="248" y="543"/>
                </a:lnTo>
                <a:lnTo>
                  <a:pt x="247" y="542"/>
                </a:lnTo>
                <a:lnTo>
                  <a:pt x="246" y="541"/>
                </a:lnTo>
                <a:lnTo>
                  <a:pt x="246" y="539"/>
                </a:lnTo>
                <a:lnTo>
                  <a:pt x="245" y="538"/>
                </a:lnTo>
                <a:lnTo>
                  <a:pt x="245" y="536"/>
                </a:lnTo>
                <a:lnTo>
                  <a:pt x="244" y="530"/>
                </a:lnTo>
                <a:lnTo>
                  <a:pt x="243" y="528"/>
                </a:lnTo>
                <a:lnTo>
                  <a:pt x="243" y="527"/>
                </a:lnTo>
                <a:lnTo>
                  <a:pt x="243" y="525"/>
                </a:lnTo>
                <a:lnTo>
                  <a:pt x="242" y="524"/>
                </a:lnTo>
                <a:lnTo>
                  <a:pt x="242" y="523"/>
                </a:lnTo>
                <a:lnTo>
                  <a:pt x="241" y="522"/>
                </a:lnTo>
                <a:lnTo>
                  <a:pt x="240" y="521"/>
                </a:lnTo>
                <a:lnTo>
                  <a:pt x="237" y="517"/>
                </a:lnTo>
                <a:lnTo>
                  <a:pt x="233" y="514"/>
                </a:lnTo>
                <a:lnTo>
                  <a:pt x="229" y="509"/>
                </a:lnTo>
                <a:lnTo>
                  <a:pt x="226" y="506"/>
                </a:lnTo>
                <a:lnTo>
                  <a:pt x="224" y="504"/>
                </a:lnTo>
                <a:lnTo>
                  <a:pt x="222" y="503"/>
                </a:lnTo>
                <a:lnTo>
                  <a:pt x="221" y="501"/>
                </a:lnTo>
                <a:lnTo>
                  <a:pt x="219" y="500"/>
                </a:lnTo>
                <a:lnTo>
                  <a:pt x="218" y="499"/>
                </a:lnTo>
                <a:lnTo>
                  <a:pt x="216" y="498"/>
                </a:lnTo>
                <a:lnTo>
                  <a:pt x="214" y="497"/>
                </a:lnTo>
                <a:lnTo>
                  <a:pt x="212" y="496"/>
                </a:lnTo>
                <a:lnTo>
                  <a:pt x="210" y="495"/>
                </a:lnTo>
                <a:lnTo>
                  <a:pt x="209" y="495"/>
                </a:lnTo>
                <a:lnTo>
                  <a:pt x="205" y="493"/>
                </a:lnTo>
                <a:lnTo>
                  <a:pt x="202" y="493"/>
                </a:lnTo>
                <a:lnTo>
                  <a:pt x="194" y="491"/>
                </a:lnTo>
                <a:lnTo>
                  <a:pt x="192" y="491"/>
                </a:lnTo>
                <a:lnTo>
                  <a:pt x="189" y="490"/>
                </a:lnTo>
                <a:lnTo>
                  <a:pt x="188" y="491"/>
                </a:lnTo>
                <a:lnTo>
                  <a:pt x="187" y="491"/>
                </a:lnTo>
                <a:lnTo>
                  <a:pt x="187" y="491"/>
                </a:lnTo>
                <a:lnTo>
                  <a:pt x="186" y="491"/>
                </a:lnTo>
                <a:lnTo>
                  <a:pt x="185" y="492"/>
                </a:lnTo>
                <a:lnTo>
                  <a:pt x="184" y="492"/>
                </a:lnTo>
                <a:lnTo>
                  <a:pt x="184" y="493"/>
                </a:lnTo>
                <a:lnTo>
                  <a:pt x="183" y="495"/>
                </a:lnTo>
                <a:lnTo>
                  <a:pt x="182" y="496"/>
                </a:lnTo>
                <a:lnTo>
                  <a:pt x="182" y="496"/>
                </a:lnTo>
                <a:lnTo>
                  <a:pt x="181" y="497"/>
                </a:lnTo>
                <a:lnTo>
                  <a:pt x="180" y="497"/>
                </a:lnTo>
                <a:lnTo>
                  <a:pt x="180" y="497"/>
                </a:lnTo>
                <a:lnTo>
                  <a:pt x="179" y="497"/>
                </a:lnTo>
                <a:lnTo>
                  <a:pt x="177" y="497"/>
                </a:lnTo>
                <a:lnTo>
                  <a:pt x="175" y="497"/>
                </a:lnTo>
                <a:lnTo>
                  <a:pt x="172" y="496"/>
                </a:lnTo>
                <a:lnTo>
                  <a:pt x="168" y="495"/>
                </a:lnTo>
                <a:lnTo>
                  <a:pt x="167" y="495"/>
                </a:lnTo>
                <a:lnTo>
                  <a:pt x="165" y="494"/>
                </a:lnTo>
                <a:lnTo>
                  <a:pt x="160" y="494"/>
                </a:lnTo>
                <a:lnTo>
                  <a:pt x="157" y="494"/>
                </a:lnTo>
                <a:lnTo>
                  <a:pt x="155" y="493"/>
                </a:lnTo>
                <a:lnTo>
                  <a:pt x="153" y="493"/>
                </a:lnTo>
                <a:lnTo>
                  <a:pt x="151" y="492"/>
                </a:lnTo>
                <a:lnTo>
                  <a:pt x="149" y="492"/>
                </a:lnTo>
                <a:lnTo>
                  <a:pt x="147" y="491"/>
                </a:lnTo>
                <a:lnTo>
                  <a:pt x="145" y="490"/>
                </a:lnTo>
                <a:lnTo>
                  <a:pt x="144" y="489"/>
                </a:lnTo>
                <a:lnTo>
                  <a:pt x="143" y="489"/>
                </a:lnTo>
                <a:lnTo>
                  <a:pt x="142" y="488"/>
                </a:lnTo>
                <a:lnTo>
                  <a:pt x="141" y="487"/>
                </a:lnTo>
                <a:lnTo>
                  <a:pt x="140" y="485"/>
                </a:lnTo>
                <a:lnTo>
                  <a:pt x="140" y="485"/>
                </a:lnTo>
                <a:lnTo>
                  <a:pt x="137" y="481"/>
                </a:lnTo>
                <a:lnTo>
                  <a:pt x="135" y="476"/>
                </a:lnTo>
                <a:lnTo>
                  <a:pt x="133" y="473"/>
                </a:lnTo>
                <a:lnTo>
                  <a:pt x="133" y="471"/>
                </a:lnTo>
                <a:lnTo>
                  <a:pt x="132" y="470"/>
                </a:lnTo>
                <a:lnTo>
                  <a:pt x="131" y="465"/>
                </a:lnTo>
                <a:lnTo>
                  <a:pt x="130" y="463"/>
                </a:lnTo>
                <a:lnTo>
                  <a:pt x="129" y="461"/>
                </a:lnTo>
                <a:lnTo>
                  <a:pt x="128" y="460"/>
                </a:lnTo>
                <a:lnTo>
                  <a:pt x="127" y="458"/>
                </a:lnTo>
                <a:lnTo>
                  <a:pt x="126" y="456"/>
                </a:lnTo>
                <a:lnTo>
                  <a:pt x="125" y="455"/>
                </a:lnTo>
                <a:lnTo>
                  <a:pt x="124" y="453"/>
                </a:lnTo>
                <a:lnTo>
                  <a:pt x="121" y="450"/>
                </a:lnTo>
                <a:lnTo>
                  <a:pt x="119" y="448"/>
                </a:lnTo>
                <a:lnTo>
                  <a:pt x="112" y="442"/>
                </a:lnTo>
                <a:lnTo>
                  <a:pt x="110" y="441"/>
                </a:lnTo>
                <a:lnTo>
                  <a:pt x="108" y="440"/>
                </a:lnTo>
                <a:lnTo>
                  <a:pt x="106" y="439"/>
                </a:lnTo>
                <a:lnTo>
                  <a:pt x="104" y="438"/>
                </a:lnTo>
                <a:lnTo>
                  <a:pt x="99" y="435"/>
                </a:lnTo>
                <a:lnTo>
                  <a:pt x="97" y="435"/>
                </a:lnTo>
                <a:lnTo>
                  <a:pt x="96" y="434"/>
                </a:lnTo>
                <a:lnTo>
                  <a:pt x="94" y="433"/>
                </a:lnTo>
                <a:lnTo>
                  <a:pt x="93" y="431"/>
                </a:lnTo>
                <a:lnTo>
                  <a:pt x="92" y="430"/>
                </a:lnTo>
                <a:lnTo>
                  <a:pt x="91" y="429"/>
                </a:lnTo>
                <a:lnTo>
                  <a:pt x="90" y="429"/>
                </a:lnTo>
                <a:lnTo>
                  <a:pt x="90" y="428"/>
                </a:lnTo>
                <a:lnTo>
                  <a:pt x="89" y="427"/>
                </a:lnTo>
                <a:lnTo>
                  <a:pt x="89" y="426"/>
                </a:lnTo>
                <a:lnTo>
                  <a:pt x="89" y="425"/>
                </a:lnTo>
                <a:lnTo>
                  <a:pt x="88" y="422"/>
                </a:lnTo>
                <a:lnTo>
                  <a:pt x="87" y="418"/>
                </a:lnTo>
                <a:lnTo>
                  <a:pt x="86" y="415"/>
                </a:lnTo>
                <a:lnTo>
                  <a:pt x="85" y="411"/>
                </a:lnTo>
                <a:lnTo>
                  <a:pt x="83" y="406"/>
                </a:lnTo>
                <a:lnTo>
                  <a:pt x="82" y="405"/>
                </a:lnTo>
                <a:lnTo>
                  <a:pt x="82" y="403"/>
                </a:lnTo>
                <a:lnTo>
                  <a:pt x="82" y="402"/>
                </a:lnTo>
                <a:lnTo>
                  <a:pt x="82" y="400"/>
                </a:lnTo>
                <a:lnTo>
                  <a:pt x="82" y="399"/>
                </a:lnTo>
                <a:lnTo>
                  <a:pt x="83" y="396"/>
                </a:lnTo>
                <a:lnTo>
                  <a:pt x="83" y="393"/>
                </a:lnTo>
                <a:lnTo>
                  <a:pt x="83" y="391"/>
                </a:lnTo>
                <a:lnTo>
                  <a:pt x="83" y="387"/>
                </a:lnTo>
                <a:lnTo>
                  <a:pt x="83" y="382"/>
                </a:lnTo>
                <a:lnTo>
                  <a:pt x="83" y="380"/>
                </a:lnTo>
                <a:lnTo>
                  <a:pt x="83" y="378"/>
                </a:lnTo>
                <a:lnTo>
                  <a:pt x="83" y="376"/>
                </a:lnTo>
                <a:lnTo>
                  <a:pt x="82" y="374"/>
                </a:lnTo>
                <a:lnTo>
                  <a:pt x="82" y="373"/>
                </a:lnTo>
                <a:lnTo>
                  <a:pt x="81" y="372"/>
                </a:lnTo>
                <a:lnTo>
                  <a:pt x="80" y="371"/>
                </a:lnTo>
                <a:lnTo>
                  <a:pt x="79" y="370"/>
                </a:lnTo>
                <a:lnTo>
                  <a:pt x="78" y="369"/>
                </a:lnTo>
                <a:lnTo>
                  <a:pt x="75" y="368"/>
                </a:lnTo>
                <a:lnTo>
                  <a:pt x="73" y="367"/>
                </a:lnTo>
                <a:lnTo>
                  <a:pt x="70" y="366"/>
                </a:lnTo>
                <a:lnTo>
                  <a:pt x="69" y="365"/>
                </a:lnTo>
                <a:lnTo>
                  <a:pt x="68" y="365"/>
                </a:lnTo>
                <a:lnTo>
                  <a:pt x="66" y="364"/>
                </a:lnTo>
                <a:lnTo>
                  <a:pt x="65" y="363"/>
                </a:lnTo>
                <a:lnTo>
                  <a:pt x="65" y="362"/>
                </a:lnTo>
                <a:lnTo>
                  <a:pt x="64" y="361"/>
                </a:lnTo>
                <a:lnTo>
                  <a:pt x="63" y="359"/>
                </a:lnTo>
                <a:lnTo>
                  <a:pt x="61" y="356"/>
                </a:lnTo>
                <a:lnTo>
                  <a:pt x="60" y="354"/>
                </a:lnTo>
                <a:lnTo>
                  <a:pt x="59" y="352"/>
                </a:lnTo>
                <a:lnTo>
                  <a:pt x="58" y="350"/>
                </a:lnTo>
                <a:lnTo>
                  <a:pt x="57" y="348"/>
                </a:lnTo>
                <a:lnTo>
                  <a:pt x="57" y="346"/>
                </a:lnTo>
                <a:lnTo>
                  <a:pt x="56" y="344"/>
                </a:lnTo>
                <a:lnTo>
                  <a:pt x="56" y="342"/>
                </a:lnTo>
                <a:lnTo>
                  <a:pt x="55" y="340"/>
                </a:lnTo>
                <a:lnTo>
                  <a:pt x="55" y="332"/>
                </a:lnTo>
                <a:lnTo>
                  <a:pt x="54" y="330"/>
                </a:lnTo>
                <a:lnTo>
                  <a:pt x="54" y="328"/>
                </a:lnTo>
                <a:lnTo>
                  <a:pt x="53" y="326"/>
                </a:lnTo>
                <a:lnTo>
                  <a:pt x="51" y="319"/>
                </a:lnTo>
                <a:lnTo>
                  <a:pt x="51" y="317"/>
                </a:lnTo>
                <a:lnTo>
                  <a:pt x="50" y="315"/>
                </a:lnTo>
                <a:lnTo>
                  <a:pt x="49" y="313"/>
                </a:lnTo>
                <a:lnTo>
                  <a:pt x="48" y="312"/>
                </a:lnTo>
                <a:lnTo>
                  <a:pt x="47" y="310"/>
                </a:lnTo>
                <a:lnTo>
                  <a:pt x="46" y="310"/>
                </a:lnTo>
                <a:lnTo>
                  <a:pt x="45" y="309"/>
                </a:lnTo>
                <a:lnTo>
                  <a:pt x="45" y="308"/>
                </a:lnTo>
                <a:lnTo>
                  <a:pt x="41" y="307"/>
                </a:lnTo>
                <a:lnTo>
                  <a:pt x="41" y="306"/>
                </a:lnTo>
                <a:lnTo>
                  <a:pt x="40" y="306"/>
                </a:lnTo>
                <a:lnTo>
                  <a:pt x="39" y="305"/>
                </a:lnTo>
                <a:lnTo>
                  <a:pt x="39" y="304"/>
                </a:lnTo>
                <a:lnTo>
                  <a:pt x="37" y="302"/>
                </a:lnTo>
                <a:lnTo>
                  <a:pt x="36" y="301"/>
                </a:lnTo>
                <a:lnTo>
                  <a:pt x="36" y="300"/>
                </a:lnTo>
                <a:lnTo>
                  <a:pt x="36" y="298"/>
                </a:lnTo>
                <a:lnTo>
                  <a:pt x="36" y="295"/>
                </a:lnTo>
                <a:lnTo>
                  <a:pt x="35" y="294"/>
                </a:lnTo>
                <a:lnTo>
                  <a:pt x="35" y="292"/>
                </a:lnTo>
                <a:lnTo>
                  <a:pt x="35" y="291"/>
                </a:lnTo>
                <a:lnTo>
                  <a:pt x="35" y="290"/>
                </a:lnTo>
                <a:lnTo>
                  <a:pt x="35" y="288"/>
                </a:lnTo>
                <a:lnTo>
                  <a:pt x="36" y="285"/>
                </a:lnTo>
                <a:lnTo>
                  <a:pt x="36" y="282"/>
                </a:lnTo>
                <a:lnTo>
                  <a:pt x="37" y="278"/>
                </a:lnTo>
                <a:lnTo>
                  <a:pt x="37" y="277"/>
                </a:lnTo>
                <a:lnTo>
                  <a:pt x="37" y="276"/>
                </a:lnTo>
                <a:lnTo>
                  <a:pt x="37" y="274"/>
                </a:lnTo>
                <a:lnTo>
                  <a:pt x="37" y="272"/>
                </a:lnTo>
                <a:lnTo>
                  <a:pt x="36" y="271"/>
                </a:lnTo>
                <a:lnTo>
                  <a:pt x="35" y="269"/>
                </a:lnTo>
                <a:lnTo>
                  <a:pt x="35" y="268"/>
                </a:lnTo>
                <a:lnTo>
                  <a:pt x="34" y="267"/>
                </a:lnTo>
                <a:lnTo>
                  <a:pt x="33" y="266"/>
                </a:lnTo>
                <a:lnTo>
                  <a:pt x="32" y="265"/>
                </a:lnTo>
                <a:lnTo>
                  <a:pt x="31" y="265"/>
                </a:lnTo>
                <a:lnTo>
                  <a:pt x="30" y="264"/>
                </a:lnTo>
                <a:lnTo>
                  <a:pt x="25" y="262"/>
                </a:lnTo>
                <a:lnTo>
                  <a:pt x="23" y="261"/>
                </a:lnTo>
                <a:lnTo>
                  <a:pt x="22" y="261"/>
                </a:lnTo>
                <a:lnTo>
                  <a:pt x="18" y="258"/>
                </a:lnTo>
                <a:lnTo>
                  <a:pt x="11" y="254"/>
                </a:lnTo>
                <a:lnTo>
                  <a:pt x="8" y="252"/>
                </a:lnTo>
                <a:lnTo>
                  <a:pt x="7" y="252"/>
                </a:lnTo>
                <a:lnTo>
                  <a:pt x="5" y="251"/>
                </a:lnTo>
                <a:lnTo>
                  <a:pt x="4" y="250"/>
                </a:lnTo>
                <a:lnTo>
                  <a:pt x="3" y="249"/>
                </a:lnTo>
                <a:lnTo>
                  <a:pt x="2" y="248"/>
                </a:lnTo>
                <a:lnTo>
                  <a:pt x="1" y="247"/>
                </a:lnTo>
                <a:lnTo>
                  <a:pt x="0" y="245"/>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11" name="Freeform 234">
            <a:extLst>
              <a:ext uri="{FF2B5EF4-FFF2-40B4-BE49-F238E27FC236}">
                <a16:creationId xmlns:a16="http://schemas.microsoft.com/office/drawing/2014/main" id="{7A4E668A-EC9A-436A-B087-D0841822E2E3}"/>
              </a:ext>
            </a:extLst>
          </p:cNvPr>
          <p:cNvSpPr>
            <a:spLocks/>
          </p:cNvSpPr>
          <p:nvPr/>
        </p:nvSpPr>
        <p:spPr bwMode="auto">
          <a:xfrm>
            <a:off x="5250704" y="3223919"/>
            <a:ext cx="402523" cy="249666"/>
          </a:xfrm>
          <a:custGeom>
            <a:avLst/>
            <a:gdLst>
              <a:gd name="T0" fmla="*/ 3 w 395"/>
              <a:gd name="T1" fmla="*/ 231 h 245"/>
              <a:gd name="T2" fmla="*/ 0 w 395"/>
              <a:gd name="T3" fmla="*/ 221 h 245"/>
              <a:gd name="T4" fmla="*/ 2 w 395"/>
              <a:gd name="T5" fmla="*/ 214 h 245"/>
              <a:gd name="T6" fmla="*/ 8 w 395"/>
              <a:gd name="T7" fmla="*/ 208 h 245"/>
              <a:gd name="T8" fmla="*/ 23 w 395"/>
              <a:gd name="T9" fmla="*/ 199 h 245"/>
              <a:gd name="T10" fmla="*/ 27 w 395"/>
              <a:gd name="T11" fmla="*/ 194 h 245"/>
              <a:gd name="T12" fmla="*/ 32 w 395"/>
              <a:gd name="T13" fmla="*/ 171 h 245"/>
              <a:gd name="T14" fmla="*/ 36 w 395"/>
              <a:gd name="T15" fmla="*/ 164 h 245"/>
              <a:gd name="T16" fmla="*/ 43 w 395"/>
              <a:gd name="T17" fmla="*/ 154 h 245"/>
              <a:gd name="T18" fmla="*/ 52 w 395"/>
              <a:gd name="T19" fmla="*/ 139 h 245"/>
              <a:gd name="T20" fmla="*/ 62 w 395"/>
              <a:gd name="T21" fmla="*/ 124 h 245"/>
              <a:gd name="T22" fmla="*/ 73 w 395"/>
              <a:gd name="T23" fmla="*/ 123 h 245"/>
              <a:gd name="T24" fmla="*/ 84 w 395"/>
              <a:gd name="T25" fmla="*/ 125 h 245"/>
              <a:gd name="T26" fmla="*/ 91 w 395"/>
              <a:gd name="T27" fmla="*/ 121 h 245"/>
              <a:gd name="T28" fmla="*/ 99 w 395"/>
              <a:gd name="T29" fmla="*/ 117 h 245"/>
              <a:gd name="T30" fmla="*/ 107 w 395"/>
              <a:gd name="T31" fmla="*/ 118 h 245"/>
              <a:gd name="T32" fmla="*/ 113 w 395"/>
              <a:gd name="T33" fmla="*/ 123 h 245"/>
              <a:gd name="T34" fmla="*/ 117 w 395"/>
              <a:gd name="T35" fmla="*/ 127 h 245"/>
              <a:gd name="T36" fmla="*/ 119 w 395"/>
              <a:gd name="T37" fmla="*/ 127 h 245"/>
              <a:gd name="T38" fmla="*/ 122 w 395"/>
              <a:gd name="T39" fmla="*/ 121 h 245"/>
              <a:gd name="T40" fmla="*/ 129 w 395"/>
              <a:gd name="T41" fmla="*/ 117 h 245"/>
              <a:gd name="T42" fmla="*/ 133 w 395"/>
              <a:gd name="T43" fmla="*/ 112 h 245"/>
              <a:gd name="T44" fmla="*/ 142 w 395"/>
              <a:gd name="T45" fmla="*/ 109 h 245"/>
              <a:gd name="T46" fmla="*/ 155 w 395"/>
              <a:gd name="T47" fmla="*/ 106 h 245"/>
              <a:gd name="T48" fmla="*/ 166 w 395"/>
              <a:gd name="T49" fmla="*/ 103 h 245"/>
              <a:gd name="T50" fmla="*/ 173 w 395"/>
              <a:gd name="T51" fmla="*/ 103 h 245"/>
              <a:gd name="T52" fmla="*/ 186 w 395"/>
              <a:gd name="T53" fmla="*/ 107 h 245"/>
              <a:gd name="T54" fmla="*/ 196 w 395"/>
              <a:gd name="T55" fmla="*/ 110 h 245"/>
              <a:gd name="T56" fmla="*/ 206 w 395"/>
              <a:gd name="T57" fmla="*/ 110 h 245"/>
              <a:gd name="T58" fmla="*/ 213 w 395"/>
              <a:gd name="T59" fmla="*/ 110 h 245"/>
              <a:gd name="T60" fmla="*/ 222 w 395"/>
              <a:gd name="T61" fmla="*/ 113 h 245"/>
              <a:gd name="T62" fmla="*/ 230 w 395"/>
              <a:gd name="T63" fmla="*/ 110 h 245"/>
              <a:gd name="T64" fmla="*/ 238 w 395"/>
              <a:gd name="T65" fmla="*/ 103 h 245"/>
              <a:gd name="T66" fmla="*/ 241 w 395"/>
              <a:gd name="T67" fmla="*/ 92 h 245"/>
              <a:gd name="T68" fmla="*/ 241 w 395"/>
              <a:gd name="T69" fmla="*/ 84 h 245"/>
              <a:gd name="T70" fmla="*/ 245 w 395"/>
              <a:gd name="T71" fmla="*/ 80 h 245"/>
              <a:gd name="T72" fmla="*/ 257 w 395"/>
              <a:gd name="T73" fmla="*/ 74 h 245"/>
              <a:gd name="T74" fmla="*/ 271 w 395"/>
              <a:gd name="T75" fmla="*/ 66 h 245"/>
              <a:gd name="T76" fmla="*/ 283 w 395"/>
              <a:gd name="T77" fmla="*/ 58 h 245"/>
              <a:gd name="T78" fmla="*/ 293 w 395"/>
              <a:gd name="T79" fmla="*/ 48 h 245"/>
              <a:gd name="T80" fmla="*/ 298 w 395"/>
              <a:gd name="T81" fmla="*/ 46 h 245"/>
              <a:gd name="T82" fmla="*/ 308 w 395"/>
              <a:gd name="T83" fmla="*/ 48 h 245"/>
              <a:gd name="T84" fmla="*/ 323 w 395"/>
              <a:gd name="T85" fmla="*/ 51 h 245"/>
              <a:gd name="T86" fmla="*/ 330 w 395"/>
              <a:gd name="T87" fmla="*/ 55 h 245"/>
              <a:gd name="T88" fmla="*/ 341 w 395"/>
              <a:gd name="T89" fmla="*/ 63 h 245"/>
              <a:gd name="T90" fmla="*/ 347 w 395"/>
              <a:gd name="T91" fmla="*/ 66 h 245"/>
              <a:gd name="T92" fmla="*/ 351 w 395"/>
              <a:gd name="T93" fmla="*/ 65 h 245"/>
              <a:gd name="T94" fmla="*/ 354 w 395"/>
              <a:gd name="T95" fmla="*/ 60 h 245"/>
              <a:gd name="T96" fmla="*/ 357 w 395"/>
              <a:gd name="T97" fmla="*/ 44 h 245"/>
              <a:gd name="T98" fmla="*/ 357 w 395"/>
              <a:gd name="T99" fmla="*/ 38 h 245"/>
              <a:gd name="T100" fmla="*/ 361 w 395"/>
              <a:gd name="T101" fmla="*/ 35 h 245"/>
              <a:gd name="T102" fmla="*/ 372 w 395"/>
              <a:gd name="T103" fmla="*/ 31 h 245"/>
              <a:gd name="T104" fmla="*/ 379 w 395"/>
              <a:gd name="T105" fmla="*/ 27 h 245"/>
              <a:gd name="T106" fmla="*/ 381 w 395"/>
              <a:gd name="T107" fmla="*/ 22 h 245"/>
              <a:gd name="T108" fmla="*/ 380 w 395"/>
              <a:gd name="T109" fmla="*/ 19 h 245"/>
              <a:gd name="T110" fmla="*/ 378 w 395"/>
              <a:gd name="T111" fmla="*/ 14 h 245"/>
              <a:gd name="T112" fmla="*/ 380 w 395"/>
              <a:gd name="T113" fmla="*/ 6 h 245"/>
              <a:gd name="T114" fmla="*/ 384 w 395"/>
              <a:gd name="T115" fmla="*/ 3 h 245"/>
              <a:gd name="T116" fmla="*/ 387 w 395"/>
              <a:gd name="T117" fmla="*/ 2 h 245"/>
              <a:gd name="T118" fmla="*/ 393 w 395"/>
              <a:gd name="T119" fmla="*/ 1 h 245"/>
              <a:gd name="T120" fmla="*/ 395 w 395"/>
              <a:gd name="T1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245">
                <a:moveTo>
                  <a:pt x="12" y="245"/>
                </a:moveTo>
                <a:lnTo>
                  <a:pt x="11" y="244"/>
                </a:lnTo>
                <a:lnTo>
                  <a:pt x="9" y="241"/>
                </a:lnTo>
                <a:lnTo>
                  <a:pt x="6" y="236"/>
                </a:lnTo>
                <a:lnTo>
                  <a:pt x="3" y="231"/>
                </a:lnTo>
                <a:lnTo>
                  <a:pt x="2" y="229"/>
                </a:lnTo>
                <a:lnTo>
                  <a:pt x="1" y="227"/>
                </a:lnTo>
                <a:lnTo>
                  <a:pt x="1" y="225"/>
                </a:lnTo>
                <a:lnTo>
                  <a:pt x="0" y="223"/>
                </a:lnTo>
                <a:lnTo>
                  <a:pt x="0" y="221"/>
                </a:lnTo>
                <a:lnTo>
                  <a:pt x="0" y="219"/>
                </a:lnTo>
                <a:lnTo>
                  <a:pt x="0" y="218"/>
                </a:lnTo>
                <a:lnTo>
                  <a:pt x="1" y="217"/>
                </a:lnTo>
                <a:lnTo>
                  <a:pt x="1" y="215"/>
                </a:lnTo>
                <a:lnTo>
                  <a:pt x="2" y="214"/>
                </a:lnTo>
                <a:lnTo>
                  <a:pt x="3" y="213"/>
                </a:lnTo>
                <a:lnTo>
                  <a:pt x="4" y="212"/>
                </a:lnTo>
                <a:lnTo>
                  <a:pt x="4" y="211"/>
                </a:lnTo>
                <a:lnTo>
                  <a:pt x="6" y="210"/>
                </a:lnTo>
                <a:lnTo>
                  <a:pt x="8" y="208"/>
                </a:lnTo>
                <a:lnTo>
                  <a:pt x="11" y="206"/>
                </a:lnTo>
                <a:lnTo>
                  <a:pt x="19" y="202"/>
                </a:lnTo>
                <a:lnTo>
                  <a:pt x="20" y="201"/>
                </a:lnTo>
                <a:lnTo>
                  <a:pt x="22" y="200"/>
                </a:lnTo>
                <a:lnTo>
                  <a:pt x="23" y="199"/>
                </a:lnTo>
                <a:lnTo>
                  <a:pt x="24" y="198"/>
                </a:lnTo>
                <a:lnTo>
                  <a:pt x="25" y="197"/>
                </a:lnTo>
                <a:lnTo>
                  <a:pt x="26" y="196"/>
                </a:lnTo>
                <a:lnTo>
                  <a:pt x="26" y="195"/>
                </a:lnTo>
                <a:lnTo>
                  <a:pt x="27" y="194"/>
                </a:lnTo>
                <a:lnTo>
                  <a:pt x="27" y="192"/>
                </a:lnTo>
                <a:lnTo>
                  <a:pt x="28" y="188"/>
                </a:lnTo>
                <a:lnTo>
                  <a:pt x="28" y="183"/>
                </a:lnTo>
                <a:lnTo>
                  <a:pt x="29" y="180"/>
                </a:lnTo>
                <a:lnTo>
                  <a:pt x="32" y="171"/>
                </a:lnTo>
                <a:lnTo>
                  <a:pt x="32" y="169"/>
                </a:lnTo>
                <a:lnTo>
                  <a:pt x="33" y="168"/>
                </a:lnTo>
                <a:lnTo>
                  <a:pt x="34" y="166"/>
                </a:lnTo>
                <a:lnTo>
                  <a:pt x="35" y="165"/>
                </a:lnTo>
                <a:lnTo>
                  <a:pt x="36" y="164"/>
                </a:lnTo>
                <a:lnTo>
                  <a:pt x="38" y="162"/>
                </a:lnTo>
                <a:lnTo>
                  <a:pt x="39" y="161"/>
                </a:lnTo>
                <a:lnTo>
                  <a:pt x="40" y="160"/>
                </a:lnTo>
                <a:lnTo>
                  <a:pt x="41" y="158"/>
                </a:lnTo>
                <a:lnTo>
                  <a:pt x="43" y="154"/>
                </a:lnTo>
                <a:lnTo>
                  <a:pt x="44" y="153"/>
                </a:lnTo>
                <a:lnTo>
                  <a:pt x="46" y="149"/>
                </a:lnTo>
                <a:lnTo>
                  <a:pt x="47" y="147"/>
                </a:lnTo>
                <a:lnTo>
                  <a:pt x="48" y="145"/>
                </a:lnTo>
                <a:lnTo>
                  <a:pt x="52" y="139"/>
                </a:lnTo>
                <a:lnTo>
                  <a:pt x="54" y="135"/>
                </a:lnTo>
                <a:lnTo>
                  <a:pt x="55" y="134"/>
                </a:lnTo>
                <a:lnTo>
                  <a:pt x="57" y="131"/>
                </a:lnTo>
                <a:lnTo>
                  <a:pt x="58" y="129"/>
                </a:lnTo>
                <a:lnTo>
                  <a:pt x="62" y="124"/>
                </a:lnTo>
                <a:lnTo>
                  <a:pt x="63" y="123"/>
                </a:lnTo>
                <a:lnTo>
                  <a:pt x="64" y="121"/>
                </a:lnTo>
                <a:lnTo>
                  <a:pt x="64" y="121"/>
                </a:lnTo>
                <a:lnTo>
                  <a:pt x="67" y="121"/>
                </a:lnTo>
                <a:lnTo>
                  <a:pt x="73" y="123"/>
                </a:lnTo>
                <a:lnTo>
                  <a:pt x="79" y="125"/>
                </a:lnTo>
                <a:lnTo>
                  <a:pt x="81" y="125"/>
                </a:lnTo>
                <a:lnTo>
                  <a:pt x="82" y="125"/>
                </a:lnTo>
                <a:lnTo>
                  <a:pt x="83" y="125"/>
                </a:lnTo>
                <a:lnTo>
                  <a:pt x="84" y="125"/>
                </a:lnTo>
                <a:lnTo>
                  <a:pt x="85" y="125"/>
                </a:lnTo>
                <a:lnTo>
                  <a:pt x="86" y="124"/>
                </a:lnTo>
                <a:lnTo>
                  <a:pt x="88" y="124"/>
                </a:lnTo>
                <a:lnTo>
                  <a:pt x="89" y="123"/>
                </a:lnTo>
                <a:lnTo>
                  <a:pt x="91" y="121"/>
                </a:lnTo>
                <a:lnTo>
                  <a:pt x="92" y="120"/>
                </a:lnTo>
                <a:lnTo>
                  <a:pt x="94" y="119"/>
                </a:lnTo>
                <a:lnTo>
                  <a:pt x="96" y="118"/>
                </a:lnTo>
                <a:lnTo>
                  <a:pt x="98" y="118"/>
                </a:lnTo>
                <a:lnTo>
                  <a:pt x="99" y="117"/>
                </a:lnTo>
                <a:lnTo>
                  <a:pt x="101" y="117"/>
                </a:lnTo>
                <a:lnTo>
                  <a:pt x="103" y="117"/>
                </a:lnTo>
                <a:lnTo>
                  <a:pt x="104" y="117"/>
                </a:lnTo>
                <a:lnTo>
                  <a:pt x="105" y="118"/>
                </a:lnTo>
                <a:lnTo>
                  <a:pt x="107" y="118"/>
                </a:lnTo>
                <a:lnTo>
                  <a:pt x="108" y="119"/>
                </a:lnTo>
                <a:lnTo>
                  <a:pt x="110" y="120"/>
                </a:lnTo>
                <a:lnTo>
                  <a:pt x="111" y="121"/>
                </a:lnTo>
                <a:lnTo>
                  <a:pt x="112" y="122"/>
                </a:lnTo>
                <a:lnTo>
                  <a:pt x="113" y="123"/>
                </a:lnTo>
                <a:lnTo>
                  <a:pt x="115" y="126"/>
                </a:lnTo>
                <a:lnTo>
                  <a:pt x="116" y="127"/>
                </a:lnTo>
                <a:lnTo>
                  <a:pt x="116" y="127"/>
                </a:lnTo>
                <a:lnTo>
                  <a:pt x="117" y="127"/>
                </a:lnTo>
                <a:lnTo>
                  <a:pt x="117" y="127"/>
                </a:lnTo>
                <a:lnTo>
                  <a:pt x="118" y="127"/>
                </a:lnTo>
                <a:lnTo>
                  <a:pt x="118" y="127"/>
                </a:lnTo>
                <a:lnTo>
                  <a:pt x="118" y="127"/>
                </a:lnTo>
                <a:lnTo>
                  <a:pt x="119" y="127"/>
                </a:lnTo>
                <a:lnTo>
                  <a:pt x="119" y="127"/>
                </a:lnTo>
                <a:lnTo>
                  <a:pt x="119" y="126"/>
                </a:lnTo>
                <a:lnTo>
                  <a:pt x="120" y="124"/>
                </a:lnTo>
                <a:lnTo>
                  <a:pt x="120" y="123"/>
                </a:lnTo>
                <a:lnTo>
                  <a:pt x="121" y="122"/>
                </a:lnTo>
                <a:lnTo>
                  <a:pt x="122" y="121"/>
                </a:lnTo>
                <a:lnTo>
                  <a:pt x="123" y="121"/>
                </a:lnTo>
                <a:lnTo>
                  <a:pt x="124" y="120"/>
                </a:lnTo>
                <a:lnTo>
                  <a:pt x="125" y="119"/>
                </a:lnTo>
                <a:lnTo>
                  <a:pt x="128" y="117"/>
                </a:lnTo>
                <a:lnTo>
                  <a:pt x="129" y="117"/>
                </a:lnTo>
                <a:lnTo>
                  <a:pt x="130" y="116"/>
                </a:lnTo>
                <a:lnTo>
                  <a:pt x="131" y="115"/>
                </a:lnTo>
                <a:lnTo>
                  <a:pt x="132" y="113"/>
                </a:lnTo>
                <a:lnTo>
                  <a:pt x="133" y="113"/>
                </a:lnTo>
                <a:lnTo>
                  <a:pt x="133" y="112"/>
                </a:lnTo>
                <a:lnTo>
                  <a:pt x="134" y="112"/>
                </a:lnTo>
                <a:lnTo>
                  <a:pt x="136" y="111"/>
                </a:lnTo>
                <a:lnTo>
                  <a:pt x="139" y="110"/>
                </a:lnTo>
                <a:lnTo>
                  <a:pt x="141" y="110"/>
                </a:lnTo>
                <a:lnTo>
                  <a:pt x="142" y="109"/>
                </a:lnTo>
                <a:lnTo>
                  <a:pt x="146" y="108"/>
                </a:lnTo>
                <a:lnTo>
                  <a:pt x="147" y="107"/>
                </a:lnTo>
                <a:lnTo>
                  <a:pt x="149" y="107"/>
                </a:lnTo>
                <a:lnTo>
                  <a:pt x="154" y="106"/>
                </a:lnTo>
                <a:lnTo>
                  <a:pt x="155" y="106"/>
                </a:lnTo>
                <a:lnTo>
                  <a:pt x="158" y="106"/>
                </a:lnTo>
                <a:lnTo>
                  <a:pt x="159" y="106"/>
                </a:lnTo>
                <a:lnTo>
                  <a:pt x="161" y="105"/>
                </a:lnTo>
                <a:lnTo>
                  <a:pt x="165" y="104"/>
                </a:lnTo>
                <a:lnTo>
                  <a:pt x="166" y="103"/>
                </a:lnTo>
                <a:lnTo>
                  <a:pt x="167" y="103"/>
                </a:lnTo>
                <a:lnTo>
                  <a:pt x="168" y="103"/>
                </a:lnTo>
                <a:lnTo>
                  <a:pt x="170" y="103"/>
                </a:lnTo>
                <a:lnTo>
                  <a:pt x="171" y="103"/>
                </a:lnTo>
                <a:lnTo>
                  <a:pt x="173" y="103"/>
                </a:lnTo>
                <a:lnTo>
                  <a:pt x="174" y="104"/>
                </a:lnTo>
                <a:lnTo>
                  <a:pt x="176" y="104"/>
                </a:lnTo>
                <a:lnTo>
                  <a:pt x="178" y="105"/>
                </a:lnTo>
                <a:lnTo>
                  <a:pt x="180" y="106"/>
                </a:lnTo>
                <a:lnTo>
                  <a:pt x="186" y="107"/>
                </a:lnTo>
                <a:lnTo>
                  <a:pt x="188" y="108"/>
                </a:lnTo>
                <a:lnTo>
                  <a:pt x="192" y="110"/>
                </a:lnTo>
                <a:lnTo>
                  <a:pt x="193" y="110"/>
                </a:lnTo>
                <a:lnTo>
                  <a:pt x="195" y="110"/>
                </a:lnTo>
                <a:lnTo>
                  <a:pt x="196" y="110"/>
                </a:lnTo>
                <a:lnTo>
                  <a:pt x="197" y="110"/>
                </a:lnTo>
                <a:lnTo>
                  <a:pt x="200" y="110"/>
                </a:lnTo>
                <a:lnTo>
                  <a:pt x="201" y="110"/>
                </a:lnTo>
                <a:lnTo>
                  <a:pt x="203" y="110"/>
                </a:lnTo>
                <a:lnTo>
                  <a:pt x="206" y="110"/>
                </a:lnTo>
                <a:lnTo>
                  <a:pt x="208" y="110"/>
                </a:lnTo>
                <a:lnTo>
                  <a:pt x="209" y="109"/>
                </a:lnTo>
                <a:lnTo>
                  <a:pt x="210" y="109"/>
                </a:lnTo>
                <a:lnTo>
                  <a:pt x="212" y="110"/>
                </a:lnTo>
                <a:lnTo>
                  <a:pt x="213" y="110"/>
                </a:lnTo>
                <a:lnTo>
                  <a:pt x="215" y="110"/>
                </a:lnTo>
                <a:lnTo>
                  <a:pt x="219" y="112"/>
                </a:lnTo>
                <a:lnTo>
                  <a:pt x="220" y="112"/>
                </a:lnTo>
                <a:lnTo>
                  <a:pt x="221" y="112"/>
                </a:lnTo>
                <a:lnTo>
                  <a:pt x="222" y="113"/>
                </a:lnTo>
                <a:lnTo>
                  <a:pt x="223" y="112"/>
                </a:lnTo>
                <a:lnTo>
                  <a:pt x="225" y="112"/>
                </a:lnTo>
                <a:lnTo>
                  <a:pt x="226" y="112"/>
                </a:lnTo>
                <a:lnTo>
                  <a:pt x="228" y="111"/>
                </a:lnTo>
                <a:lnTo>
                  <a:pt x="230" y="110"/>
                </a:lnTo>
                <a:lnTo>
                  <a:pt x="231" y="109"/>
                </a:lnTo>
                <a:lnTo>
                  <a:pt x="233" y="108"/>
                </a:lnTo>
                <a:lnTo>
                  <a:pt x="235" y="106"/>
                </a:lnTo>
                <a:lnTo>
                  <a:pt x="236" y="104"/>
                </a:lnTo>
                <a:lnTo>
                  <a:pt x="238" y="103"/>
                </a:lnTo>
                <a:lnTo>
                  <a:pt x="238" y="101"/>
                </a:lnTo>
                <a:lnTo>
                  <a:pt x="239" y="101"/>
                </a:lnTo>
                <a:lnTo>
                  <a:pt x="239" y="100"/>
                </a:lnTo>
                <a:lnTo>
                  <a:pt x="241" y="93"/>
                </a:lnTo>
                <a:lnTo>
                  <a:pt x="241" y="92"/>
                </a:lnTo>
                <a:lnTo>
                  <a:pt x="241" y="91"/>
                </a:lnTo>
                <a:lnTo>
                  <a:pt x="241" y="86"/>
                </a:lnTo>
                <a:lnTo>
                  <a:pt x="241" y="85"/>
                </a:lnTo>
                <a:lnTo>
                  <a:pt x="241" y="85"/>
                </a:lnTo>
                <a:lnTo>
                  <a:pt x="241" y="84"/>
                </a:lnTo>
                <a:lnTo>
                  <a:pt x="242" y="83"/>
                </a:lnTo>
                <a:lnTo>
                  <a:pt x="242" y="82"/>
                </a:lnTo>
                <a:lnTo>
                  <a:pt x="243" y="82"/>
                </a:lnTo>
                <a:lnTo>
                  <a:pt x="244" y="81"/>
                </a:lnTo>
                <a:lnTo>
                  <a:pt x="245" y="80"/>
                </a:lnTo>
                <a:lnTo>
                  <a:pt x="246" y="80"/>
                </a:lnTo>
                <a:lnTo>
                  <a:pt x="249" y="78"/>
                </a:lnTo>
                <a:lnTo>
                  <a:pt x="254" y="76"/>
                </a:lnTo>
                <a:lnTo>
                  <a:pt x="255" y="76"/>
                </a:lnTo>
                <a:lnTo>
                  <a:pt x="257" y="74"/>
                </a:lnTo>
                <a:lnTo>
                  <a:pt x="258" y="73"/>
                </a:lnTo>
                <a:lnTo>
                  <a:pt x="260" y="72"/>
                </a:lnTo>
                <a:lnTo>
                  <a:pt x="263" y="71"/>
                </a:lnTo>
                <a:lnTo>
                  <a:pt x="264" y="70"/>
                </a:lnTo>
                <a:lnTo>
                  <a:pt x="271" y="66"/>
                </a:lnTo>
                <a:lnTo>
                  <a:pt x="274" y="64"/>
                </a:lnTo>
                <a:lnTo>
                  <a:pt x="276" y="62"/>
                </a:lnTo>
                <a:lnTo>
                  <a:pt x="279" y="60"/>
                </a:lnTo>
                <a:lnTo>
                  <a:pt x="282" y="58"/>
                </a:lnTo>
                <a:lnTo>
                  <a:pt x="283" y="58"/>
                </a:lnTo>
                <a:lnTo>
                  <a:pt x="285" y="56"/>
                </a:lnTo>
                <a:lnTo>
                  <a:pt x="288" y="54"/>
                </a:lnTo>
                <a:lnTo>
                  <a:pt x="291" y="51"/>
                </a:lnTo>
                <a:lnTo>
                  <a:pt x="293" y="49"/>
                </a:lnTo>
                <a:lnTo>
                  <a:pt x="293" y="48"/>
                </a:lnTo>
                <a:lnTo>
                  <a:pt x="294" y="48"/>
                </a:lnTo>
                <a:lnTo>
                  <a:pt x="295" y="47"/>
                </a:lnTo>
                <a:lnTo>
                  <a:pt x="296" y="47"/>
                </a:lnTo>
                <a:lnTo>
                  <a:pt x="297" y="46"/>
                </a:lnTo>
                <a:lnTo>
                  <a:pt x="298" y="46"/>
                </a:lnTo>
                <a:lnTo>
                  <a:pt x="298" y="46"/>
                </a:lnTo>
                <a:lnTo>
                  <a:pt x="299" y="46"/>
                </a:lnTo>
                <a:lnTo>
                  <a:pt x="303" y="47"/>
                </a:lnTo>
                <a:lnTo>
                  <a:pt x="306" y="48"/>
                </a:lnTo>
                <a:lnTo>
                  <a:pt x="308" y="48"/>
                </a:lnTo>
                <a:lnTo>
                  <a:pt x="312" y="49"/>
                </a:lnTo>
                <a:lnTo>
                  <a:pt x="317" y="49"/>
                </a:lnTo>
                <a:lnTo>
                  <a:pt x="318" y="49"/>
                </a:lnTo>
                <a:lnTo>
                  <a:pt x="320" y="50"/>
                </a:lnTo>
                <a:lnTo>
                  <a:pt x="323" y="51"/>
                </a:lnTo>
                <a:lnTo>
                  <a:pt x="324" y="51"/>
                </a:lnTo>
                <a:lnTo>
                  <a:pt x="325" y="51"/>
                </a:lnTo>
                <a:lnTo>
                  <a:pt x="326" y="52"/>
                </a:lnTo>
                <a:lnTo>
                  <a:pt x="328" y="54"/>
                </a:lnTo>
                <a:lnTo>
                  <a:pt x="330" y="55"/>
                </a:lnTo>
                <a:lnTo>
                  <a:pt x="333" y="57"/>
                </a:lnTo>
                <a:lnTo>
                  <a:pt x="333" y="58"/>
                </a:lnTo>
                <a:lnTo>
                  <a:pt x="335" y="59"/>
                </a:lnTo>
                <a:lnTo>
                  <a:pt x="339" y="62"/>
                </a:lnTo>
                <a:lnTo>
                  <a:pt x="341" y="63"/>
                </a:lnTo>
                <a:lnTo>
                  <a:pt x="343" y="64"/>
                </a:lnTo>
                <a:lnTo>
                  <a:pt x="344" y="65"/>
                </a:lnTo>
                <a:lnTo>
                  <a:pt x="345" y="65"/>
                </a:lnTo>
                <a:lnTo>
                  <a:pt x="346" y="66"/>
                </a:lnTo>
                <a:lnTo>
                  <a:pt x="347" y="66"/>
                </a:lnTo>
                <a:lnTo>
                  <a:pt x="348" y="66"/>
                </a:lnTo>
                <a:lnTo>
                  <a:pt x="349" y="66"/>
                </a:lnTo>
                <a:lnTo>
                  <a:pt x="350" y="66"/>
                </a:lnTo>
                <a:lnTo>
                  <a:pt x="351" y="66"/>
                </a:lnTo>
                <a:lnTo>
                  <a:pt x="351" y="65"/>
                </a:lnTo>
                <a:lnTo>
                  <a:pt x="352" y="65"/>
                </a:lnTo>
                <a:lnTo>
                  <a:pt x="353" y="64"/>
                </a:lnTo>
                <a:lnTo>
                  <a:pt x="353" y="63"/>
                </a:lnTo>
                <a:lnTo>
                  <a:pt x="354" y="62"/>
                </a:lnTo>
                <a:lnTo>
                  <a:pt x="354" y="60"/>
                </a:lnTo>
                <a:lnTo>
                  <a:pt x="356" y="52"/>
                </a:lnTo>
                <a:lnTo>
                  <a:pt x="357" y="50"/>
                </a:lnTo>
                <a:lnTo>
                  <a:pt x="357" y="49"/>
                </a:lnTo>
                <a:lnTo>
                  <a:pt x="357" y="47"/>
                </a:lnTo>
                <a:lnTo>
                  <a:pt x="357" y="44"/>
                </a:lnTo>
                <a:lnTo>
                  <a:pt x="357" y="43"/>
                </a:lnTo>
                <a:lnTo>
                  <a:pt x="356" y="41"/>
                </a:lnTo>
                <a:lnTo>
                  <a:pt x="356" y="40"/>
                </a:lnTo>
                <a:lnTo>
                  <a:pt x="357" y="39"/>
                </a:lnTo>
                <a:lnTo>
                  <a:pt x="357" y="38"/>
                </a:lnTo>
                <a:lnTo>
                  <a:pt x="357" y="37"/>
                </a:lnTo>
                <a:lnTo>
                  <a:pt x="358" y="37"/>
                </a:lnTo>
                <a:lnTo>
                  <a:pt x="358" y="36"/>
                </a:lnTo>
                <a:lnTo>
                  <a:pt x="359" y="36"/>
                </a:lnTo>
                <a:lnTo>
                  <a:pt x="361" y="35"/>
                </a:lnTo>
                <a:lnTo>
                  <a:pt x="363" y="35"/>
                </a:lnTo>
                <a:lnTo>
                  <a:pt x="364" y="35"/>
                </a:lnTo>
                <a:lnTo>
                  <a:pt x="366" y="34"/>
                </a:lnTo>
                <a:lnTo>
                  <a:pt x="371" y="32"/>
                </a:lnTo>
                <a:lnTo>
                  <a:pt x="372" y="31"/>
                </a:lnTo>
                <a:lnTo>
                  <a:pt x="373" y="31"/>
                </a:lnTo>
                <a:lnTo>
                  <a:pt x="375" y="29"/>
                </a:lnTo>
                <a:lnTo>
                  <a:pt x="377" y="28"/>
                </a:lnTo>
                <a:lnTo>
                  <a:pt x="378" y="28"/>
                </a:lnTo>
                <a:lnTo>
                  <a:pt x="379" y="27"/>
                </a:lnTo>
                <a:lnTo>
                  <a:pt x="379" y="26"/>
                </a:lnTo>
                <a:lnTo>
                  <a:pt x="380" y="25"/>
                </a:lnTo>
                <a:lnTo>
                  <a:pt x="380" y="25"/>
                </a:lnTo>
                <a:lnTo>
                  <a:pt x="381" y="24"/>
                </a:lnTo>
                <a:lnTo>
                  <a:pt x="381" y="22"/>
                </a:lnTo>
                <a:lnTo>
                  <a:pt x="381" y="22"/>
                </a:lnTo>
                <a:lnTo>
                  <a:pt x="381" y="21"/>
                </a:lnTo>
                <a:lnTo>
                  <a:pt x="381" y="20"/>
                </a:lnTo>
                <a:lnTo>
                  <a:pt x="380" y="20"/>
                </a:lnTo>
                <a:lnTo>
                  <a:pt x="380" y="19"/>
                </a:lnTo>
                <a:lnTo>
                  <a:pt x="378" y="17"/>
                </a:lnTo>
                <a:lnTo>
                  <a:pt x="378" y="16"/>
                </a:lnTo>
                <a:lnTo>
                  <a:pt x="378" y="16"/>
                </a:lnTo>
                <a:lnTo>
                  <a:pt x="378" y="15"/>
                </a:lnTo>
                <a:lnTo>
                  <a:pt x="378" y="14"/>
                </a:lnTo>
                <a:lnTo>
                  <a:pt x="378" y="13"/>
                </a:lnTo>
                <a:lnTo>
                  <a:pt x="378" y="12"/>
                </a:lnTo>
                <a:lnTo>
                  <a:pt x="378" y="10"/>
                </a:lnTo>
                <a:lnTo>
                  <a:pt x="379" y="8"/>
                </a:lnTo>
                <a:lnTo>
                  <a:pt x="380" y="6"/>
                </a:lnTo>
                <a:lnTo>
                  <a:pt x="381" y="5"/>
                </a:lnTo>
                <a:lnTo>
                  <a:pt x="381" y="4"/>
                </a:lnTo>
                <a:lnTo>
                  <a:pt x="382" y="4"/>
                </a:lnTo>
                <a:lnTo>
                  <a:pt x="383" y="3"/>
                </a:lnTo>
                <a:lnTo>
                  <a:pt x="384" y="3"/>
                </a:lnTo>
                <a:lnTo>
                  <a:pt x="385" y="3"/>
                </a:lnTo>
                <a:lnTo>
                  <a:pt x="386" y="2"/>
                </a:lnTo>
                <a:lnTo>
                  <a:pt x="386" y="2"/>
                </a:lnTo>
                <a:lnTo>
                  <a:pt x="387" y="2"/>
                </a:lnTo>
                <a:lnTo>
                  <a:pt x="387" y="2"/>
                </a:lnTo>
                <a:lnTo>
                  <a:pt x="387" y="2"/>
                </a:lnTo>
                <a:lnTo>
                  <a:pt x="388" y="2"/>
                </a:lnTo>
                <a:lnTo>
                  <a:pt x="390" y="2"/>
                </a:lnTo>
                <a:lnTo>
                  <a:pt x="393" y="2"/>
                </a:lnTo>
                <a:lnTo>
                  <a:pt x="393" y="1"/>
                </a:lnTo>
                <a:lnTo>
                  <a:pt x="394" y="1"/>
                </a:lnTo>
                <a:lnTo>
                  <a:pt x="394" y="1"/>
                </a:lnTo>
                <a:lnTo>
                  <a:pt x="394" y="0"/>
                </a:lnTo>
                <a:lnTo>
                  <a:pt x="394" y="0"/>
                </a:lnTo>
                <a:lnTo>
                  <a:pt x="395"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12" name="Freeform 235">
            <a:extLst>
              <a:ext uri="{FF2B5EF4-FFF2-40B4-BE49-F238E27FC236}">
                <a16:creationId xmlns:a16="http://schemas.microsoft.com/office/drawing/2014/main" id="{875A03B3-BF48-476B-AEE9-2A780AD2DF29}"/>
              </a:ext>
            </a:extLst>
          </p:cNvPr>
          <p:cNvSpPr>
            <a:spLocks/>
          </p:cNvSpPr>
          <p:nvPr/>
        </p:nvSpPr>
        <p:spPr bwMode="auto">
          <a:xfrm>
            <a:off x="5131475" y="2980367"/>
            <a:ext cx="511561" cy="372971"/>
          </a:xfrm>
          <a:custGeom>
            <a:avLst/>
            <a:gdLst>
              <a:gd name="T0" fmla="*/ 347 w 502"/>
              <a:gd name="T1" fmla="*/ 27 h 366"/>
              <a:gd name="T2" fmla="*/ 372 w 502"/>
              <a:gd name="T3" fmla="*/ 45 h 366"/>
              <a:gd name="T4" fmla="*/ 410 w 502"/>
              <a:gd name="T5" fmla="*/ 52 h 366"/>
              <a:gd name="T6" fmla="*/ 422 w 502"/>
              <a:gd name="T7" fmla="*/ 69 h 366"/>
              <a:gd name="T8" fmla="*/ 433 w 502"/>
              <a:gd name="T9" fmla="*/ 73 h 366"/>
              <a:gd name="T10" fmla="*/ 466 w 502"/>
              <a:gd name="T11" fmla="*/ 73 h 366"/>
              <a:gd name="T12" fmla="*/ 477 w 502"/>
              <a:gd name="T13" fmla="*/ 90 h 366"/>
              <a:gd name="T14" fmla="*/ 472 w 502"/>
              <a:gd name="T15" fmla="*/ 121 h 366"/>
              <a:gd name="T16" fmla="*/ 474 w 502"/>
              <a:gd name="T17" fmla="*/ 148 h 366"/>
              <a:gd name="T18" fmla="*/ 482 w 502"/>
              <a:gd name="T19" fmla="*/ 168 h 366"/>
              <a:gd name="T20" fmla="*/ 494 w 502"/>
              <a:gd name="T21" fmla="*/ 199 h 366"/>
              <a:gd name="T22" fmla="*/ 492 w 502"/>
              <a:gd name="T23" fmla="*/ 213 h 366"/>
              <a:gd name="T24" fmla="*/ 477 w 502"/>
              <a:gd name="T25" fmla="*/ 216 h 366"/>
              <a:gd name="T26" fmla="*/ 489 w 502"/>
              <a:gd name="T27" fmla="*/ 225 h 366"/>
              <a:gd name="T28" fmla="*/ 500 w 502"/>
              <a:gd name="T29" fmla="*/ 242 h 366"/>
              <a:gd name="T30" fmla="*/ 497 w 502"/>
              <a:gd name="T31" fmla="*/ 259 h 366"/>
              <a:gd name="T32" fmla="*/ 488 w 502"/>
              <a:gd name="T33" fmla="*/ 271 h 366"/>
              <a:gd name="T34" fmla="*/ 474 w 502"/>
              <a:gd name="T35" fmla="*/ 286 h 366"/>
              <a:gd name="T36" fmla="*/ 463 w 502"/>
              <a:gd name="T37" fmla="*/ 305 h 366"/>
              <a:gd name="T38" fmla="*/ 437 w 502"/>
              <a:gd name="T39" fmla="*/ 289 h 366"/>
              <a:gd name="T40" fmla="*/ 410 w 502"/>
              <a:gd name="T41" fmla="*/ 288 h 366"/>
              <a:gd name="T42" fmla="*/ 372 w 502"/>
              <a:gd name="T43" fmla="*/ 315 h 366"/>
              <a:gd name="T44" fmla="*/ 358 w 502"/>
              <a:gd name="T45" fmla="*/ 332 h 366"/>
              <a:gd name="T46" fmla="*/ 338 w 502"/>
              <a:gd name="T47" fmla="*/ 351 h 366"/>
              <a:gd name="T48" fmla="*/ 312 w 502"/>
              <a:gd name="T49" fmla="*/ 349 h 366"/>
              <a:gd name="T50" fmla="*/ 282 w 502"/>
              <a:gd name="T51" fmla="*/ 343 h 366"/>
              <a:gd name="T52" fmla="*/ 250 w 502"/>
              <a:gd name="T53" fmla="*/ 352 h 366"/>
              <a:gd name="T54" fmla="*/ 236 w 502"/>
              <a:gd name="T55" fmla="*/ 366 h 366"/>
              <a:gd name="T56" fmla="*/ 222 w 502"/>
              <a:gd name="T57" fmla="*/ 357 h 366"/>
              <a:gd name="T58" fmla="*/ 200 w 502"/>
              <a:gd name="T59" fmla="*/ 364 h 366"/>
              <a:gd name="T60" fmla="*/ 175 w 502"/>
              <a:gd name="T61" fmla="*/ 351 h 366"/>
              <a:gd name="T62" fmla="*/ 152 w 502"/>
              <a:gd name="T63" fmla="*/ 331 h 366"/>
              <a:gd name="T64" fmla="*/ 156 w 502"/>
              <a:gd name="T65" fmla="*/ 312 h 366"/>
              <a:gd name="T66" fmla="*/ 135 w 502"/>
              <a:gd name="T67" fmla="*/ 302 h 366"/>
              <a:gd name="T68" fmla="*/ 113 w 502"/>
              <a:gd name="T69" fmla="*/ 285 h 366"/>
              <a:gd name="T70" fmla="*/ 87 w 502"/>
              <a:gd name="T71" fmla="*/ 265 h 366"/>
              <a:gd name="T72" fmla="*/ 65 w 502"/>
              <a:gd name="T73" fmla="*/ 252 h 366"/>
              <a:gd name="T74" fmla="*/ 56 w 502"/>
              <a:gd name="T75" fmla="*/ 231 h 366"/>
              <a:gd name="T76" fmla="*/ 39 w 502"/>
              <a:gd name="T77" fmla="*/ 214 h 366"/>
              <a:gd name="T78" fmla="*/ 43 w 502"/>
              <a:gd name="T79" fmla="*/ 178 h 366"/>
              <a:gd name="T80" fmla="*/ 26 w 502"/>
              <a:gd name="T81" fmla="*/ 150 h 366"/>
              <a:gd name="T82" fmla="*/ 4 w 502"/>
              <a:gd name="T83" fmla="*/ 133 h 366"/>
              <a:gd name="T84" fmla="*/ 3 w 502"/>
              <a:gd name="T85" fmla="*/ 119 h 366"/>
              <a:gd name="T86" fmla="*/ 13 w 502"/>
              <a:gd name="T87" fmla="*/ 103 h 366"/>
              <a:gd name="T88" fmla="*/ 6 w 502"/>
              <a:gd name="T89" fmla="*/ 82 h 366"/>
              <a:gd name="T90" fmla="*/ 34 w 502"/>
              <a:gd name="T91" fmla="*/ 83 h 366"/>
              <a:gd name="T92" fmla="*/ 46 w 502"/>
              <a:gd name="T93" fmla="*/ 110 h 366"/>
              <a:gd name="T94" fmla="*/ 66 w 502"/>
              <a:gd name="T95" fmla="*/ 123 h 366"/>
              <a:gd name="T96" fmla="*/ 63 w 502"/>
              <a:gd name="T97" fmla="*/ 134 h 366"/>
              <a:gd name="T98" fmla="*/ 76 w 502"/>
              <a:gd name="T99" fmla="*/ 159 h 366"/>
              <a:gd name="T100" fmla="*/ 83 w 502"/>
              <a:gd name="T101" fmla="*/ 179 h 366"/>
              <a:gd name="T102" fmla="*/ 95 w 502"/>
              <a:gd name="T103" fmla="*/ 172 h 366"/>
              <a:gd name="T104" fmla="*/ 98 w 502"/>
              <a:gd name="T105" fmla="*/ 140 h 366"/>
              <a:gd name="T106" fmla="*/ 106 w 502"/>
              <a:gd name="T107" fmla="*/ 128 h 366"/>
              <a:gd name="T108" fmla="*/ 126 w 502"/>
              <a:gd name="T109" fmla="*/ 98 h 366"/>
              <a:gd name="T110" fmla="*/ 142 w 502"/>
              <a:gd name="T111" fmla="*/ 79 h 366"/>
              <a:gd name="T112" fmla="*/ 164 w 502"/>
              <a:gd name="T113" fmla="*/ 62 h 366"/>
              <a:gd name="T114" fmla="*/ 182 w 502"/>
              <a:gd name="T115" fmla="*/ 38 h 366"/>
              <a:gd name="T116" fmla="*/ 242 w 502"/>
              <a:gd name="T117" fmla="*/ 30 h 366"/>
              <a:gd name="T118" fmla="*/ 270 w 502"/>
              <a:gd name="T119" fmla="*/ 20 h 366"/>
              <a:gd name="T120" fmla="*/ 295 w 502"/>
              <a:gd name="T121" fmla="*/ 1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366">
                <a:moveTo>
                  <a:pt x="308" y="1"/>
                </a:moveTo>
                <a:lnTo>
                  <a:pt x="310" y="2"/>
                </a:lnTo>
                <a:lnTo>
                  <a:pt x="312" y="4"/>
                </a:lnTo>
                <a:lnTo>
                  <a:pt x="314" y="5"/>
                </a:lnTo>
                <a:lnTo>
                  <a:pt x="320" y="10"/>
                </a:lnTo>
                <a:lnTo>
                  <a:pt x="327" y="14"/>
                </a:lnTo>
                <a:lnTo>
                  <a:pt x="331" y="17"/>
                </a:lnTo>
                <a:lnTo>
                  <a:pt x="333" y="18"/>
                </a:lnTo>
                <a:lnTo>
                  <a:pt x="337" y="21"/>
                </a:lnTo>
                <a:lnTo>
                  <a:pt x="339" y="23"/>
                </a:lnTo>
                <a:lnTo>
                  <a:pt x="340" y="24"/>
                </a:lnTo>
                <a:lnTo>
                  <a:pt x="341" y="25"/>
                </a:lnTo>
                <a:lnTo>
                  <a:pt x="344" y="26"/>
                </a:lnTo>
                <a:lnTo>
                  <a:pt x="345" y="26"/>
                </a:lnTo>
                <a:lnTo>
                  <a:pt x="347" y="27"/>
                </a:lnTo>
                <a:lnTo>
                  <a:pt x="349" y="29"/>
                </a:lnTo>
                <a:lnTo>
                  <a:pt x="352" y="32"/>
                </a:lnTo>
                <a:lnTo>
                  <a:pt x="354" y="33"/>
                </a:lnTo>
                <a:lnTo>
                  <a:pt x="356" y="36"/>
                </a:lnTo>
                <a:lnTo>
                  <a:pt x="357" y="37"/>
                </a:lnTo>
                <a:lnTo>
                  <a:pt x="357" y="37"/>
                </a:lnTo>
                <a:lnTo>
                  <a:pt x="358" y="38"/>
                </a:lnTo>
                <a:lnTo>
                  <a:pt x="358" y="38"/>
                </a:lnTo>
                <a:lnTo>
                  <a:pt x="359" y="38"/>
                </a:lnTo>
                <a:lnTo>
                  <a:pt x="359" y="38"/>
                </a:lnTo>
                <a:lnTo>
                  <a:pt x="364" y="41"/>
                </a:lnTo>
                <a:lnTo>
                  <a:pt x="366" y="43"/>
                </a:lnTo>
                <a:lnTo>
                  <a:pt x="368" y="43"/>
                </a:lnTo>
                <a:lnTo>
                  <a:pt x="369" y="44"/>
                </a:lnTo>
                <a:lnTo>
                  <a:pt x="372" y="45"/>
                </a:lnTo>
                <a:lnTo>
                  <a:pt x="376" y="46"/>
                </a:lnTo>
                <a:lnTo>
                  <a:pt x="379" y="46"/>
                </a:lnTo>
                <a:lnTo>
                  <a:pt x="381" y="46"/>
                </a:lnTo>
                <a:lnTo>
                  <a:pt x="386" y="47"/>
                </a:lnTo>
                <a:lnTo>
                  <a:pt x="388" y="47"/>
                </a:lnTo>
                <a:lnTo>
                  <a:pt x="389" y="47"/>
                </a:lnTo>
                <a:lnTo>
                  <a:pt x="394" y="49"/>
                </a:lnTo>
                <a:lnTo>
                  <a:pt x="397" y="49"/>
                </a:lnTo>
                <a:lnTo>
                  <a:pt x="399" y="50"/>
                </a:lnTo>
                <a:lnTo>
                  <a:pt x="402" y="50"/>
                </a:lnTo>
                <a:lnTo>
                  <a:pt x="404" y="50"/>
                </a:lnTo>
                <a:lnTo>
                  <a:pt x="406" y="51"/>
                </a:lnTo>
                <a:lnTo>
                  <a:pt x="408" y="51"/>
                </a:lnTo>
                <a:lnTo>
                  <a:pt x="409" y="51"/>
                </a:lnTo>
                <a:lnTo>
                  <a:pt x="410" y="52"/>
                </a:lnTo>
                <a:lnTo>
                  <a:pt x="412" y="53"/>
                </a:lnTo>
                <a:lnTo>
                  <a:pt x="416" y="55"/>
                </a:lnTo>
                <a:lnTo>
                  <a:pt x="418" y="56"/>
                </a:lnTo>
                <a:lnTo>
                  <a:pt x="419" y="56"/>
                </a:lnTo>
                <a:lnTo>
                  <a:pt x="419" y="57"/>
                </a:lnTo>
                <a:lnTo>
                  <a:pt x="420" y="58"/>
                </a:lnTo>
                <a:lnTo>
                  <a:pt x="420" y="58"/>
                </a:lnTo>
                <a:lnTo>
                  <a:pt x="421" y="59"/>
                </a:lnTo>
                <a:lnTo>
                  <a:pt x="421" y="60"/>
                </a:lnTo>
                <a:lnTo>
                  <a:pt x="421" y="61"/>
                </a:lnTo>
                <a:lnTo>
                  <a:pt x="422" y="62"/>
                </a:lnTo>
                <a:lnTo>
                  <a:pt x="422" y="63"/>
                </a:lnTo>
                <a:lnTo>
                  <a:pt x="422" y="66"/>
                </a:lnTo>
                <a:lnTo>
                  <a:pt x="422" y="68"/>
                </a:lnTo>
                <a:lnTo>
                  <a:pt x="422" y="69"/>
                </a:lnTo>
                <a:lnTo>
                  <a:pt x="422" y="70"/>
                </a:lnTo>
                <a:lnTo>
                  <a:pt x="422" y="70"/>
                </a:lnTo>
                <a:lnTo>
                  <a:pt x="423" y="71"/>
                </a:lnTo>
                <a:lnTo>
                  <a:pt x="423" y="71"/>
                </a:lnTo>
                <a:lnTo>
                  <a:pt x="424" y="72"/>
                </a:lnTo>
                <a:lnTo>
                  <a:pt x="424" y="72"/>
                </a:lnTo>
                <a:lnTo>
                  <a:pt x="425" y="72"/>
                </a:lnTo>
                <a:lnTo>
                  <a:pt x="426" y="73"/>
                </a:lnTo>
                <a:lnTo>
                  <a:pt x="427" y="73"/>
                </a:lnTo>
                <a:lnTo>
                  <a:pt x="427" y="73"/>
                </a:lnTo>
                <a:lnTo>
                  <a:pt x="428" y="74"/>
                </a:lnTo>
                <a:lnTo>
                  <a:pt x="429" y="74"/>
                </a:lnTo>
                <a:lnTo>
                  <a:pt x="429" y="73"/>
                </a:lnTo>
                <a:lnTo>
                  <a:pt x="430" y="73"/>
                </a:lnTo>
                <a:lnTo>
                  <a:pt x="433" y="73"/>
                </a:lnTo>
                <a:lnTo>
                  <a:pt x="435" y="72"/>
                </a:lnTo>
                <a:lnTo>
                  <a:pt x="436" y="72"/>
                </a:lnTo>
                <a:lnTo>
                  <a:pt x="437" y="72"/>
                </a:lnTo>
                <a:lnTo>
                  <a:pt x="439" y="72"/>
                </a:lnTo>
                <a:lnTo>
                  <a:pt x="441" y="72"/>
                </a:lnTo>
                <a:lnTo>
                  <a:pt x="446" y="73"/>
                </a:lnTo>
                <a:lnTo>
                  <a:pt x="449" y="73"/>
                </a:lnTo>
                <a:lnTo>
                  <a:pt x="451" y="73"/>
                </a:lnTo>
                <a:lnTo>
                  <a:pt x="456" y="73"/>
                </a:lnTo>
                <a:lnTo>
                  <a:pt x="457" y="73"/>
                </a:lnTo>
                <a:lnTo>
                  <a:pt x="458" y="73"/>
                </a:lnTo>
                <a:lnTo>
                  <a:pt x="464" y="73"/>
                </a:lnTo>
                <a:lnTo>
                  <a:pt x="465" y="72"/>
                </a:lnTo>
                <a:lnTo>
                  <a:pt x="466" y="73"/>
                </a:lnTo>
                <a:lnTo>
                  <a:pt x="466" y="73"/>
                </a:lnTo>
                <a:lnTo>
                  <a:pt x="467" y="73"/>
                </a:lnTo>
                <a:lnTo>
                  <a:pt x="468" y="73"/>
                </a:lnTo>
                <a:lnTo>
                  <a:pt x="469" y="74"/>
                </a:lnTo>
                <a:lnTo>
                  <a:pt x="470" y="75"/>
                </a:lnTo>
                <a:lnTo>
                  <a:pt x="471" y="75"/>
                </a:lnTo>
                <a:lnTo>
                  <a:pt x="472" y="76"/>
                </a:lnTo>
                <a:lnTo>
                  <a:pt x="472" y="77"/>
                </a:lnTo>
                <a:lnTo>
                  <a:pt x="473" y="79"/>
                </a:lnTo>
                <a:lnTo>
                  <a:pt x="474" y="80"/>
                </a:lnTo>
                <a:lnTo>
                  <a:pt x="475" y="82"/>
                </a:lnTo>
                <a:lnTo>
                  <a:pt x="476" y="84"/>
                </a:lnTo>
                <a:lnTo>
                  <a:pt x="476" y="85"/>
                </a:lnTo>
                <a:lnTo>
                  <a:pt x="476" y="87"/>
                </a:lnTo>
                <a:lnTo>
                  <a:pt x="476" y="88"/>
                </a:lnTo>
                <a:lnTo>
                  <a:pt x="477" y="90"/>
                </a:lnTo>
                <a:lnTo>
                  <a:pt x="477" y="91"/>
                </a:lnTo>
                <a:lnTo>
                  <a:pt x="476" y="93"/>
                </a:lnTo>
                <a:lnTo>
                  <a:pt x="476" y="95"/>
                </a:lnTo>
                <a:lnTo>
                  <a:pt x="475" y="99"/>
                </a:lnTo>
                <a:lnTo>
                  <a:pt x="475" y="100"/>
                </a:lnTo>
                <a:lnTo>
                  <a:pt x="474" y="101"/>
                </a:lnTo>
                <a:lnTo>
                  <a:pt x="474" y="102"/>
                </a:lnTo>
                <a:lnTo>
                  <a:pt x="474" y="103"/>
                </a:lnTo>
                <a:lnTo>
                  <a:pt x="474" y="108"/>
                </a:lnTo>
                <a:lnTo>
                  <a:pt x="474" y="109"/>
                </a:lnTo>
                <a:lnTo>
                  <a:pt x="474" y="110"/>
                </a:lnTo>
                <a:lnTo>
                  <a:pt x="474" y="111"/>
                </a:lnTo>
                <a:lnTo>
                  <a:pt x="473" y="114"/>
                </a:lnTo>
                <a:lnTo>
                  <a:pt x="472" y="119"/>
                </a:lnTo>
                <a:lnTo>
                  <a:pt x="472" y="121"/>
                </a:lnTo>
                <a:lnTo>
                  <a:pt x="471" y="123"/>
                </a:lnTo>
                <a:lnTo>
                  <a:pt x="471" y="124"/>
                </a:lnTo>
                <a:lnTo>
                  <a:pt x="472" y="125"/>
                </a:lnTo>
                <a:lnTo>
                  <a:pt x="472" y="126"/>
                </a:lnTo>
                <a:lnTo>
                  <a:pt x="473" y="129"/>
                </a:lnTo>
                <a:lnTo>
                  <a:pt x="474" y="131"/>
                </a:lnTo>
                <a:lnTo>
                  <a:pt x="475" y="135"/>
                </a:lnTo>
                <a:lnTo>
                  <a:pt x="475" y="137"/>
                </a:lnTo>
                <a:lnTo>
                  <a:pt x="475" y="139"/>
                </a:lnTo>
                <a:lnTo>
                  <a:pt x="475" y="141"/>
                </a:lnTo>
                <a:lnTo>
                  <a:pt x="475" y="142"/>
                </a:lnTo>
                <a:lnTo>
                  <a:pt x="474" y="145"/>
                </a:lnTo>
                <a:lnTo>
                  <a:pt x="474" y="146"/>
                </a:lnTo>
                <a:lnTo>
                  <a:pt x="474" y="147"/>
                </a:lnTo>
                <a:lnTo>
                  <a:pt x="474" y="148"/>
                </a:lnTo>
                <a:lnTo>
                  <a:pt x="474" y="149"/>
                </a:lnTo>
                <a:lnTo>
                  <a:pt x="475" y="150"/>
                </a:lnTo>
                <a:lnTo>
                  <a:pt x="475" y="151"/>
                </a:lnTo>
                <a:lnTo>
                  <a:pt x="476" y="151"/>
                </a:lnTo>
                <a:lnTo>
                  <a:pt x="477" y="152"/>
                </a:lnTo>
                <a:lnTo>
                  <a:pt x="479" y="154"/>
                </a:lnTo>
                <a:lnTo>
                  <a:pt x="480" y="155"/>
                </a:lnTo>
                <a:lnTo>
                  <a:pt x="480" y="156"/>
                </a:lnTo>
                <a:lnTo>
                  <a:pt x="481" y="157"/>
                </a:lnTo>
                <a:lnTo>
                  <a:pt x="481" y="158"/>
                </a:lnTo>
                <a:lnTo>
                  <a:pt x="481" y="161"/>
                </a:lnTo>
                <a:lnTo>
                  <a:pt x="481" y="162"/>
                </a:lnTo>
                <a:lnTo>
                  <a:pt x="481" y="166"/>
                </a:lnTo>
                <a:lnTo>
                  <a:pt x="481" y="167"/>
                </a:lnTo>
                <a:lnTo>
                  <a:pt x="482" y="168"/>
                </a:lnTo>
                <a:lnTo>
                  <a:pt x="482" y="169"/>
                </a:lnTo>
                <a:lnTo>
                  <a:pt x="483" y="169"/>
                </a:lnTo>
                <a:lnTo>
                  <a:pt x="485" y="173"/>
                </a:lnTo>
                <a:lnTo>
                  <a:pt x="486" y="175"/>
                </a:lnTo>
                <a:lnTo>
                  <a:pt x="488" y="178"/>
                </a:lnTo>
                <a:lnTo>
                  <a:pt x="489" y="180"/>
                </a:lnTo>
                <a:lnTo>
                  <a:pt x="491" y="185"/>
                </a:lnTo>
                <a:lnTo>
                  <a:pt x="492" y="188"/>
                </a:lnTo>
                <a:lnTo>
                  <a:pt x="493" y="190"/>
                </a:lnTo>
                <a:lnTo>
                  <a:pt x="494" y="194"/>
                </a:lnTo>
                <a:lnTo>
                  <a:pt x="494" y="196"/>
                </a:lnTo>
                <a:lnTo>
                  <a:pt x="494" y="197"/>
                </a:lnTo>
                <a:lnTo>
                  <a:pt x="494" y="198"/>
                </a:lnTo>
                <a:lnTo>
                  <a:pt x="494" y="199"/>
                </a:lnTo>
                <a:lnTo>
                  <a:pt x="494" y="199"/>
                </a:lnTo>
                <a:lnTo>
                  <a:pt x="494" y="200"/>
                </a:lnTo>
                <a:lnTo>
                  <a:pt x="494" y="201"/>
                </a:lnTo>
                <a:lnTo>
                  <a:pt x="493" y="202"/>
                </a:lnTo>
                <a:lnTo>
                  <a:pt x="492" y="204"/>
                </a:lnTo>
                <a:lnTo>
                  <a:pt x="492" y="204"/>
                </a:lnTo>
                <a:lnTo>
                  <a:pt x="492" y="205"/>
                </a:lnTo>
                <a:lnTo>
                  <a:pt x="492" y="206"/>
                </a:lnTo>
                <a:lnTo>
                  <a:pt x="492" y="207"/>
                </a:lnTo>
                <a:lnTo>
                  <a:pt x="493" y="209"/>
                </a:lnTo>
                <a:lnTo>
                  <a:pt x="493" y="211"/>
                </a:lnTo>
                <a:lnTo>
                  <a:pt x="493" y="212"/>
                </a:lnTo>
                <a:lnTo>
                  <a:pt x="493" y="212"/>
                </a:lnTo>
                <a:lnTo>
                  <a:pt x="493" y="213"/>
                </a:lnTo>
                <a:lnTo>
                  <a:pt x="492" y="213"/>
                </a:lnTo>
                <a:lnTo>
                  <a:pt x="492" y="213"/>
                </a:lnTo>
                <a:lnTo>
                  <a:pt x="492" y="214"/>
                </a:lnTo>
                <a:lnTo>
                  <a:pt x="491" y="214"/>
                </a:lnTo>
                <a:lnTo>
                  <a:pt x="491" y="214"/>
                </a:lnTo>
                <a:lnTo>
                  <a:pt x="490" y="214"/>
                </a:lnTo>
                <a:lnTo>
                  <a:pt x="487" y="213"/>
                </a:lnTo>
                <a:lnTo>
                  <a:pt x="484" y="213"/>
                </a:lnTo>
                <a:lnTo>
                  <a:pt x="483" y="213"/>
                </a:lnTo>
                <a:lnTo>
                  <a:pt x="482" y="213"/>
                </a:lnTo>
                <a:lnTo>
                  <a:pt x="481" y="213"/>
                </a:lnTo>
                <a:lnTo>
                  <a:pt x="480" y="214"/>
                </a:lnTo>
                <a:lnTo>
                  <a:pt x="479" y="214"/>
                </a:lnTo>
                <a:lnTo>
                  <a:pt x="478" y="214"/>
                </a:lnTo>
                <a:lnTo>
                  <a:pt x="478" y="215"/>
                </a:lnTo>
                <a:lnTo>
                  <a:pt x="477" y="215"/>
                </a:lnTo>
                <a:lnTo>
                  <a:pt x="477" y="216"/>
                </a:lnTo>
                <a:lnTo>
                  <a:pt x="476" y="217"/>
                </a:lnTo>
                <a:lnTo>
                  <a:pt x="476" y="218"/>
                </a:lnTo>
                <a:lnTo>
                  <a:pt x="476" y="219"/>
                </a:lnTo>
                <a:lnTo>
                  <a:pt x="476" y="219"/>
                </a:lnTo>
                <a:lnTo>
                  <a:pt x="476" y="219"/>
                </a:lnTo>
                <a:lnTo>
                  <a:pt x="476" y="220"/>
                </a:lnTo>
                <a:lnTo>
                  <a:pt x="477" y="220"/>
                </a:lnTo>
                <a:lnTo>
                  <a:pt x="478" y="221"/>
                </a:lnTo>
                <a:lnTo>
                  <a:pt x="479" y="222"/>
                </a:lnTo>
                <a:lnTo>
                  <a:pt x="480" y="222"/>
                </a:lnTo>
                <a:lnTo>
                  <a:pt x="481" y="223"/>
                </a:lnTo>
                <a:lnTo>
                  <a:pt x="486" y="224"/>
                </a:lnTo>
                <a:lnTo>
                  <a:pt x="487" y="224"/>
                </a:lnTo>
                <a:lnTo>
                  <a:pt x="488" y="224"/>
                </a:lnTo>
                <a:lnTo>
                  <a:pt x="489" y="225"/>
                </a:lnTo>
                <a:lnTo>
                  <a:pt x="491" y="226"/>
                </a:lnTo>
                <a:lnTo>
                  <a:pt x="492" y="226"/>
                </a:lnTo>
                <a:lnTo>
                  <a:pt x="493" y="227"/>
                </a:lnTo>
                <a:lnTo>
                  <a:pt x="494" y="228"/>
                </a:lnTo>
                <a:lnTo>
                  <a:pt x="495" y="229"/>
                </a:lnTo>
                <a:lnTo>
                  <a:pt x="498" y="233"/>
                </a:lnTo>
                <a:lnTo>
                  <a:pt x="499" y="235"/>
                </a:lnTo>
                <a:lnTo>
                  <a:pt x="500" y="236"/>
                </a:lnTo>
                <a:lnTo>
                  <a:pt x="500" y="237"/>
                </a:lnTo>
                <a:lnTo>
                  <a:pt x="501" y="239"/>
                </a:lnTo>
                <a:lnTo>
                  <a:pt x="502" y="241"/>
                </a:lnTo>
                <a:lnTo>
                  <a:pt x="502" y="241"/>
                </a:lnTo>
                <a:lnTo>
                  <a:pt x="502" y="242"/>
                </a:lnTo>
                <a:lnTo>
                  <a:pt x="501" y="242"/>
                </a:lnTo>
                <a:lnTo>
                  <a:pt x="500" y="242"/>
                </a:lnTo>
                <a:lnTo>
                  <a:pt x="499" y="243"/>
                </a:lnTo>
                <a:lnTo>
                  <a:pt x="498" y="243"/>
                </a:lnTo>
                <a:lnTo>
                  <a:pt x="498" y="244"/>
                </a:lnTo>
                <a:lnTo>
                  <a:pt x="497" y="245"/>
                </a:lnTo>
                <a:lnTo>
                  <a:pt x="496" y="247"/>
                </a:lnTo>
                <a:lnTo>
                  <a:pt x="495" y="249"/>
                </a:lnTo>
                <a:lnTo>
                  <a:pt x="495" y="251"/>
                </a:lnTo>
                <a:lnTo>
                  <a:pt x="495" y="252"/>
                </a:lnTo>
                <a:lnTo>
                  <a:pt x="495" y="253"/>
                </a:lnTo>
                <a:lnTo>
                  <a:pt x="495" y="254"/>
                </a:lnTo>
                <a:lnTo>
                  <a:pt x="495" y="255"/>
                </a:lnTo>
                <a:lnTo>
                  <a:pt x="495" y="255"/>
                </a:lnTo>
                <a:lnTo>
                  <a:pt x="495" y="256"/>
                </a:lnTo>
                <a:lnTo>
                  <a:pt x="497" y="258"/>
                </a:lnTo>
                <a:lnTo>
                  <a:pt x="497" y="259"/>
                </a:lnTo>
                <a:lnTo>
                  <a:pt x="498" y="259"/>
                </a:lnTo>
                <a:lnTo>
                  <a:pt x="498" y="260"/>
                </a:lnTo>
                <a:lnTo>
                  <a:pt x="498" y="261"/>
                </a:lnTo>
                <a:lnTo>
                  <a:pt x="498" y="261"/>
                </a:lnTo>
                <a:lnTo>
                  <a:pt x="498" y="263"/>
                </a:lnTo>
                <a:lnTo>
                  <a:pt x="497" y="264"/>
                </a:lnTo>
                <a:lnTo>
                  <a:pt x="497" y="264"/>
                </a:lnTo>
                <a:lnTo>
                  <a:pt x="496" y="265"/>
                </a:lnTo>
                <a:lnTo>
                  <a:pt x="496" y="266"/>
                </a:lnTo>
                <a:lnTo>
                  <a:pt x="495" y="267"/>
                </a:lnTo>
                <a:lnTo>
                  <a:pt x="494" y="267"/>
                </a:lnTo>
                <a:lnTo>
                  <a:pt x="492" y="268"/>
                </a:lnTo>
                <a:lnTo>
                  <a:pt x="490" y="270"/>
                </a:lnTo>
                <a:lnTo>
                  <a:pt x="489" y="270"/>
                </a:lnTo>
                <a:lnTo>
                  <a:pt x="488" y="271"/>
                </a:lnTo>
                <a:lnTo>
                  <a:pt x="483" y="273"/>
                </a:lnTo>
                <a:lnTo>
                  <a:pt x="481" y="274"/>
                </a:lnTo>
                <a:lnTo>
                  <a:pt x="480" y="274"/>
                </a:lnTo>
                <a:lnTo>
                  <a:pt x="478" y="274"/>
                </a:lnTo>
                <a:lnTo>
                  <a:pt x="476" y="275"/>
                </a:lnTo>
                <a:lnTo>
                  <a:pt x="475" y="275"/>
                </a:lnTo>
                <a:lnTo>
                  <a:pt x="475" y="276"/>
                </a:lnTo>
                <a:lnTo>
                  <a:pt x="474" y="276"/>
                </a:lnTo>
                <a:lnTo>
                  <a:pt x="474" y="277"/>
                </a:lnTo>
                <a:lnTo>
                  <a:pt x="474" y="278"/>
                </a:lnTo>
                <a:lnTo>
                  <a:pt x="473" y="279"/>
                </a:lnTo>
                <a:lnTo>
                  <a:pt x="473" y="280"/>
                </a:lnTo>
                <a:lnTo>
                  <a:pt x="474" y="282"/>
                </a:lnTo>
                <a:lnTo>
                  <a:pt x="474" y="283"/>
                </a:lnTo>
                <a:lnTo>
                  <a:pt x="474" y="286"/>
                </a:lnTo>
                <a:lnTo>
                  <a:pt x="474" y="288"/>
                </a:lnTo>
                <a:lnTo>
                  <a:pt x="474" y="289"/>
                </a:lnTo>
                <a:lnTo>
                  <a:pt x="473" y="291"/>
                </a:lnTo>
                <a:lnTo>
                  <a:pt x="471" y="299"/>
                </a:lnTo>
                <a:lnTo>
                  <a:pt x="471" y="301"/>
                </a:lnTo>
                <a:lnTo>
                  <a:pt x="470" y="302"/>
                </a:lnTo>
                <a:lnTo>
                  <a:pt x="470" y="303"/>
                </a:lnTo>
                <a:lnTo>
                  <a:pt x="469" y="304"/>
                </a:lnTo>
                <a:lnTo>
                  <a:pt x="468" y="304"/>
                </a:lnTo>
                <a:lnTo>
                  <a:pt x="468" y="305"/>
                </a:lnTo>
                <a:lnTo>
                  <a:pt x="467" y="305"/>
                </a:lnTo>
                <a:lnTo>
                  <a:pt x="466" y="305"/>
                </a:lnTo>
                <a:lnTo>
                  <a:pt x="465" y="305"/>
                </a:lnTo>
                <a:lnTo>
                  <a:pt x="464" y="305"/>
                </a:lnTo>
                <a:lnTo>
                  <a:pt x="463" y="305"/>
                </a:lnTo>
                <a:lnTo>
                  <a:pt x="462" y="304"/>
                </a:lnTo>
                <a:lnTo>
                  <a:pt x="461" y="304"/>
                </a:lnTo>
                <a:lnTo>
                  <a:pt x="460" y="303"/>
                </a:lnTo>
                <a:lnTo>
                  <a:pt x="458" y="302"/>
                </a:lnTo>
                <a:lnTo>
                  <a:pt x="456" y="301"/>
                </a:lnTo>
                <a:lnTo>
                  <a:pt x="452" y="298"/>
                </a:lnTo>
                <a:lnTo>
                  <a:pt x="450" y="297"/>
                </a:lnTo>
                <a:lnTo>
                  <a:pt x="450" y="296"/>
                </a:lnTo>
                <a:lnTo>
                  <a:pt x="447" y="294"/>
                </a:lnTo>
                <a:lnTo>
                  <a:pt x="445" y="293"/>
                </a:lnTo>
                <a:lnTo>
                  <a:pt x="443" y="291"/>
                </a:lnTo>
                <a:lnTo>
                  <a:pt x="442" y="290"/>
                </a:lnTo>
                <a:lnTo>
                  <a:pt x="441" y="290"/>
                </a:lnTo>
                <a:lnTo>
                  <a:pt x="440" y="290"/>
                </a:lnTo>
                <a:lnTo>
                  <a:pt x="437" y="289"/>
                </a:lnTo>
                <a:lnTo>
                  <a:pt x="435" y="288"/>
                </a:lnTo>
                <a:lnTo>
                  <a:pt x="434" y="288"/>
                </a:lnTo>
                <a:lnTo>
                  <a:pt x="429" y="288"/>
                </a:lnTo>
                <a:lnTo>
                  <a:pt x="425" y="287"/>
                </a:lnTo>
                <a:lnTo>
                  <a:pt x="423" y="287"/>
                </a:lnTo>
                <a:lnTo>
                  <a:pt x="420" y="286"/>
                </a:lnTo>
                <a:lnTo>
                  <a:pt x="416" y="285"/>
                </a:lnTo>
                <a:lnTo>
                  <a:pt x="415" y="285"/>
                </a:lnTo>
                <a:lnTo>
                  <a:pt x="415" y="285"/>
                </a:lnTo>
                <a:lnTo>
                  <a:pt x="414" y="285"/>
                </a:lnTo>
                <a:lnTo>
                  <a:pt x="413" y="286"/>
                </a:lnTo>
                <a:lnTo>
                  <a:pt x="412" y="286"/>
                </a:lnTo>
                <a:lnTo>
                  <a:pt x="411" y="287"/>
                </a:lnTo>
                <a:lnTo>
                  <a:pt x="410" y="287"/>
                </a:lnTo>
                <a:lnTo>
                  <a:pt x="410" y="288"/>
                </a:lnTo>
                <a:lnTo>
                  <a:pt x="408" y="290"/>
                </a:lnTo>
                <a:lnTo>
                  <a:pt x="405" y="293"/>
                </a:lnTo>
                <a:lnTo>
                  <a:pt x="402" y="295"/>
                </a:lnTo>
                <a:lnTo>
                  <a:pt x="400" y="297"/>
                </a:lnTo>
                <a:lnTo>
                  <a:pt x="399" y="297"/>
                </a:lnTo>
                <a:lnTo>
                  <a:pt x="396" y="299"/>
                </a:lnTo>
                <a:lnTo>
                  <a:pt x="393" y="301"/>
                </a:lnTo>
                <a:lnTo>
                  <a:pt x="391" y="303"/>
                </a:lnTo>
                <a:lnTo>
                  <a:pt x="388" y="305"/>
                </a:lnTo>
                <a:lnTo>
                  <a:pt x="381" y="309"/>
                </a:lnTo>
                <a:lnTo>
                  <a:pt x="380" y="310"/>
                </a:lnTo>
                <a:lnTo>
                  <a:pt x="377" y="311"/>
                </a:lnTo>
                <a:lnTo>
                  <a:pt x="375" y="312"/>
                </a:lnTo>
                <a:lnTo>
                  <a:pt x="374" y="313"/>
                </a:lnTo>
                <a:lnTo>
                  <a:pt x="372" y="315"/>
                </a:lnTo>
                <a:lnTo>
                  <a:pt x="371" y="315"/>
                </a:lnTo>
                <a:lnTo>
                  <a:pt x="366" y="317"/>
                </a:lnTo>
                <a:lnTo>
                  <a:pt x="363" y="319"/>
                </a:lnTo>
                <a:lnTo>
                  <a:pt x="362" y="319"/>
                </a:lnTo>
                <a:lnTo>
                  <a:pt x="361" y="320"/>
                </a:lnTo>
                <a:lnTo>
                  <a:pt x="360" y="321"/>
                </a:lnTo>
                <a:lnTo>
                  <a:pt x="359" y="321"/>
                </a:lnTo>
                <a:lnTo>
                  <a:pt x="359" y="322"/>
                </a:lnTo>
                <a:lnTo>
                  <a:pt x="358" y="323"/>
                </a:lnTo>
                <a:lnTo>
                  <a:pt x="358" y="324"/>
                </a:lnTo>
                <a:lnTo>
                  <a:pt x="358" y="324"/>
                </a:lnTo>
                <a:lnTo>
                  <a:pt x="358" y="325"/>
                </a:lnTo>
                <a:lnTo>
                  <a:pt x="358" y="330"/>
                </a:lnTo>
                <a:lnTo>
                  <a:pt x="358" y="331"/>
                </a:lnTo>
                <a:lnTo>
                  <a:pt x="358" y="332"/>
                </a:lnTo>
                <a:lnTo>
                  <a:pt x="356" y="339"/>
                </a:lnTo>
                <a:lnTo>
                  <a:pt x="356" y="340"/>
                </a:lnTo>
                <a:lnTo>
                  <a:pt x="355" y="340"/>
                </a:lnTo>
                <a:lnTo>
                  <a:pt x="355" y="342"/>
                </a:lnTo>
                <a:lnTo>
                  <a:pt x="353" y="343"/>
                </a:lnTo>
                <a:lnTo>
                  <a:pt x="352" y="345"/>
                </a:lnTo>
                <a:lnTo>
                  <a:pt x="350" y="347"/>
                </a:lnTo>
                <a:lnTo>
                  <a:pt x="348" y="348"/>
                </a:lnTo>
                <a:lnTo>
                  <a:pt x="347" y="349"/>
                </a:lnTo>
                <a:lnTo>
                  <a:pt x="345" y="350"/>
                </a:lnTo>
                <a:lnTo>
                  <a:pt x="343" y="351"/>
                </a:lnTo>
                <a:lnTo>
                  <a:pt x="342" y="351"/>
                </a:lnTo>
                <a:lnTo>
                  <a:pt x="340" y="351"/>
                </a:lnTo>
                <a:lnTo>
                  <a:pt x="339" y="352"/>
                </a:lnTo>
                <a:lnTo>
                  <a:pt x="338" y="351"/>
                </a:lnTo>
                <a:lnTo>
                  <a:pt x="337" y="351"/>
                </a:lnTo>
                <a:lnTo>
                  <a:pt x="336" y="351"/>
                </a:lnTo>
                <a:lnTo>
                  <a:pt x="332" y="349"/>
                </a:lnTo>
                <a:lnTo>
                  <a:pt x="330" y="349"/>
                </a:lnTo>
                <a:lnTo>
                  <a:pt x="329" y="349"/>
                </a:lnTo>
                <a:lnTo>
                  <a:pt x="327" y="348"/>
                </a:lnTo>
                <a:lnTo>
                  <a:pt x="326" y="348"/>
                </a:lnTo>
                <a:lnTo>
                  <a:pt x="325" y="349"/>
                </a:lnTo>
                <a:lnTo>
                  <a:pt x="323" y="349"/>
                </a:lnTo>
                <a:lnTo>
                  <a:pt x="320" y="349"/>
                </a:lnTo>
                <a:lnTo>
                  <a:pt x="318" y="349"/>
                </a:lnTo>
                <a:lnTo>
                  <a:pt x="317" y="349"/>
                </a:lnTo>
                <a:lnTo>
                  <a:pt x="314" y="349"/>
                </a:lnTo>
                <a:lnTo>
                  <a:pt x="313" y="349"/>
                </a:lnTo>
                <a:lnTo>
                  <a:pt x="312" y="349"/>
                </a:lnTo>
                <a:lnTo>
                  <a:pt x="310" y="349"/>
                </a:lnTo>
                <a:lnTo>
                  <a:pt x="309" y="349"/>
                </a:lnTo>
                <a:lnTo>
                  <a:pt x="305" y="347"/>
                </a:lnTo>
                <a:lnTo>
                  <a:pt x="303" y="346"/>
                </a:lnTo>
                <a:lnTo>
                  <a:pt x="297" y="345"/>
                </a:lnTo>
                <a:lnTo>
                  <a:pt x="295" y="344"/>
                </a:lnTo>
                <a:lnTo>
                  <a:pt x="293" y="343"/>
                </a:lnTo>
                <a:lnTo>
                  <a:pt x="291" y="343"/>
                </a:lnTo>
                <a:lnTo>
                  <a:pt x="290" y="342"/>
                </a:lnTo>
                <a:lnTo>
                  <a:pt x="288" y="342"/>
                </a:lnTo>
                <a:lnTo>
                  <a:pt x="287" y="342"/>
                </a:lnTo>
                <a:lnTo>
                  <a:pt x="285" y="342"/>
                </a:lnTo>
                <a:lnTo>
                  <a:pt x="284" y="342"/>
                </a:lnTo>
                <a:lnTo>
                  <a:pt x="283" y="342"/>
                </a:lnTo>
                <a:lnTo>
                  <a:pt x="282" y="343"/>
                </a:lnTo>
                <a:lnTo>
                  <a:pt x="278" y="344"/>
                </a:lnTo>
                <a:lnTo>
                  <a:pt x="276" y="345"/>
                </a:lnTo>
                <a:lnTo>
                  <a:pt x="275" y="345"/>
                </a:lnTo>
                <a:lnTo>
                  <a:pt x="272" y="345"/>
                </a:lnTo>
                <a:lnTo>
                  <a:pt x="271" y="345"/>
                </a:lnTo>
                <a:lnTo>
                  <a:pt x="266" y="346"/>
                </a:lnTo>
                <a:lnTo>
                  <a:pt x="264" y="346"/>
                </a:lnTo>
                <a:lnTo>
                  <a:pt x="263" y="347"/>
                </a:lnTo>
                <a:lnTo>
                  <a:pt x="259" y="348"/>
                </a:lnTo>
                <a:lnTo>
                  <a:pt x="258" y="349"/>
                </a:lnTo>
                <a:lnTo>
                  <a:pt x="256" y="349"/>
                </a:lnTo>
                <a:lnTo>
                  <a:pt x="253" y="350"/>
                </a:lnTo>
                <a:lnTo>
                  <a:pt x="251" y="351"/>
                </a:lnTo>
                <a:lnTo>
                  <a:pt x="250" y="351"/>
                </a:lnTo>
                <a:lnTo>
                  <a:pt x="250" y="352"/>
                </a:lnTo>
                <a:lnTo>
                  <a:pt x="249" y="352"/>
                </a:lnTo>
                <a:lnTo>
                  <a:pt x="248" y="354"/>
                </a:lnTo>
                <a:lnTo>
                  <a:pt x="247" y="355"/>
                </a:lnTo>
                <a:lnTo>
                  <a:pt x="246" y="356"/>
                </a:lnTo>
                <a:lnTo>
                  <a:pt x="245" y="356"/>
                </a:lnTo>
                <a:lnTo>
                  <a:pt x="242" y="358"/>
                </a:lnTo>
                <a:lnTo>
                  <a:pt x="241" y="359"/>
                </a:lnTo>
                <a:lnTo>
                  <a:pt x="240" y="360"/>
                </a:lnTo>
                <a:lnTo>
                  <a:pt x="239" y="360"/>
                </a:lnTo>
                <a:lnTo>
                  <a:pt x="238" y="361"/>
                </a:lnTo>
                <a:lnTo>
                  <a:pt x="237" y="362"/>
                </a:lnTo>
                <a:lnTo>
                  <a:pt x="237" y="363"/>
                </a:lnTo>
                <a:lnTo>
                  <a:pt x="236" y="365"/>
                </a:lnTo>
                <a:lnTo>
                  <a:pt x="236" y="366"/>
                </a:lnTo>
                <a:lnTo>
                  <a:pt x="236" y="366"/>
                </a:lnTo>
                <a:lnTo>
                  <a:pt x="235" y="366"/>
                </a:lnTo>
                <a:lnTo>
                  <a:pt x="235" y="366"/>
                </a:lnTo>
                <a:lnTo>
                  <a:pt x="235" y="366"/>
                </a:lnTo>
                <a:lnTo>
                  <a:pt x="234" y="366"/>
                </a:lnTo>
                <a:lnTo>
                  <a:pt x="234" y="366"/>
                </a:lnTo>
                <a:lnTo>
                  <a:pt x="233" y="366"/>
                </a:lnTo>
                <a:lnTo>
                  <a:pt x="233" y="366"/>
                </a:lnTo>
                <a:lnTo>
                  <a:pt x="232" y="365"/>
                </a:lnTo>
                <a:lnTo>
                  <a:pt x="230" y="362"/>
                </a:lnTo>
                <a:lnTo>
                  <a:pt x="229" y="361"/>
                </a:lnTo>
                <a:lnTo>
                  <a:pt x="228" y="360"/>
                </a:lnTo>
                <a:lnTo>
                  <a:pt x="227" y="359"/>
                </a:lnTo>
                <a:lnTo>
                  <a:pt x="225" y="358"/>
                </a:lnTo>
                <a:lnTo>
                  <a:pt x="224" y="357"/>
                </a:lnTo>
                <a:lnTo>
                  <a:pt x="222" y="357"/>
                </a:lnTo>
                <a:lnTo>
                  <a:pt x="221" y="356"/>
                </a:lnTo>
                <a:lnTo>
                  <a:pt x="220" y="356"/>
                </a:lnTo>
                <a:lnTo>
                  <a:pt x="218" y="356"/>
                </a:lnTo>
                <a:lnTo>
                  <a:pt x="216" y="356"/>
                </a:lnTo>
                <a:lnTo>
                  <a:pt x="215" y="357"/>
                </a:lnTo>
                <a:lnTo>
                  <a:pt x="213" y="357"/>
                </a:lnTo>
                <a:lnTo>
                  <a:pt x="211" y="358"/>
                </a:lnTo>
                <a:lnTo>
                  <a:pt x="209" y="359"/>
                </a:lnTo>
                <a:lnTo>
                  <a:pt x="208" y="360"/>
                </a:lnTo>
                <a:lnTo>
                  <a:pt x="206" y="362"/>
                </a:lnTo>
                <a:lnTo>
                  <a:pt x="205" y="363"/>
                </a:lnTo>
                <a:lnTo>
                  <a:pt x="203" y="363"/>
                </a:lnTo>
                <a:lnTo>
                  <a:pt x="202" y="364"/>
                </a:lnTo>
                <a:lnTo>
                  <a:pt x="201" y="364"/>
                </a:lnTo>
                <a:lnTo>
                  <a:pt x="200" y="364"/>
                </a:lnTo>
                <a:lnTo>
                  <a:pt x="199" y="364"/>
                </a:lnTo>
                <a:lnTo>
                  <a:pt x="198" y="364"/>
                </a:lnTo>
                <a:lnTo>
                  <a:pt x="196" y="364"/>
                </a:lnTo>
                <a:lnTo>
                  <a:pt x="190" y="362"/>
                </a:lnTo>
                <a:lnTo>
                  <a:pt x="184" y="360"/>
                </a:lnTo>
                <a:lnTo>
                  <a:pt x="181" y="360"/>
                </a:lnTo>
                <a:lnTo>
                  <a:pt x="182" y="359"/>
                </a:lnTo>
                <a:lnTo>
                  <a:pt x="182" y="358"/>
                </a:lnTo>
                <a:lnTo>
                  <a:pt x="181" y="357"/>
                </a:lnTo>
                <a:lnTo>
                  <a:pt x="180" y="356"/>
                </a:lnTo>
                <a:lnTo>
                  <a:pt x="180" y="355"/>
                </a:lnTo>
                <a:lnTo>
                  <a:pt x="179" y="354"/>
                </a:lnTo>
                <a:lnTo>
                  <a:pt x="178" y="352"/>
                </a:lnTo>
                <a:lnTo>
                  <a:pt x="176" y="351"/>
                </a:lnTo>
                <a:lnTo>
                  <a:pt x="175" y="351"/>
                </a:lnTo>
                <a:lnTo>
                  <a:pt x="174" y="349"/>
                </a:lnTo>
                <a:lnTo>
                  <a:pt x="171" y="348"/>
                </a:lnTo>
                <a:lnTo>
                  <a:pt x="169" y="346"/>
                </a:lnTo>
                <a:lnTo>
                  <a:pt x="161" y="342"/>
                </a:lnTo>
                <a:lnTo>
                  <a:pt x="159" y="341"/>
                </a:lnTo>
                <a:lnTo>
                  <a:pt x="156" y="339"/>
                </a:lnTo>
                <a:lnTo>
                  <a:pt x="155" y="338"/>
                </a:lnTo>
                <a:lnTo>
                  <a:pt x="154" y="337"/>
                </a:lnTo>
                <a:lnTo>
                  <a:pt x="154" y="336"/>
                </a:lnTo>
                <a:lnTo>
                  <a:pt x="153" y="336"/>
                </a:lnTo>
                <a:lnTo>
                  <a:pt x="153" y="334"/>
                </a:lnTo>
                <a:lnTo>
                  <a:pt x="152" y="333"/>
                </a:lnTo>
                <a:lnTo>
                  <a:pt x="152" y="333"/>
                </a:lnTo>
                <a:lnTo>
                  <a:pt x="152" y="331"/>
                </a:lnTo>
                <a:lnTo>
                  <a:pt x="152" y="331"/>
                </a:lnTo>
                <a:lnTo>
                  <a:pt x="152" y="330"/>
                </a:lnTo>
                <a:lnTo>
                  <a:pt x="153" y="328"/>
                </a:lnTo>
                <a:lnTo>
                  <a:pt x="153" y="327"/>
                </a:lnTo>
                <a:lnTo>
                  <a:pt x="154" y="326"/>
                </a:lnTo>
                <a:lnTo>
                  <a:pt x="156" y="323"/>
                </a:lnTo>
                <a:lnTo>
                  <a:pt x="156" y="321"/>
                </a:lnTo>
                <a:lnTo>
                  <a:pt x="157" y="320"/>
                </a:lnTo>
                <a:lnTo>
                  <a:pt x="157" y="319"/>
                </a:lnTo>
                <a:lnTo>
                  <a:pt x="157" y="317"/>
                </a:lnTo>
                <a:lnTo>
                  <a:pt x="157" y="316"/>
                </a:lnTo>
                <a:lnTo>
                  <a:pt x="157" y="315"/>
                </a:lnTo>
                <a:lnTo>
                  <a:pt x="157" y="314"/>
                </a:lnTo>
                <a:lnTo>
                  <a:pt x="157" y="314"/>
                </a:lnTo>
                <a:lnTo>
                  <a:pt x="157" y="313"/>
                </a:lnTo>
                <a:lnTo>
                  <a:pt x="156" y="312"/>
                </a:lnTo>
                <a:lnTo>
                  <a:pt x="156" y="311"/>
                </a:lnTo>
                <a:lnTo>
                  <a:pt x="155" y="310"/>
                </a:lnTo>
                <a:lnTo>
                  <a:pt x="154" y="309"/>
                </a:lnTo>
                <a:lnTo>
                  <a:pt x="152" y="307"/>
                </a:lnTo>
                <a:lnTo>
                  <a:pt x="150" y="305"/>
                </a:lnTo>
                <a:lnTo>
                  <a:pt x="148" y="304"/>
                </a:lnTo>
                <a:lnTo>
                  <a:pt x="147" y="304"/>
                </a:lnTo>
                <a:lnTo>
                  <a:pt x="147" y="304"/>
                </a:lnTo>
                <a:lnTo>
                  <a:pt x="145" y="303"/>
                </a:lnTo>
                <a:lnTo>
                  <a:pt x="144" y="303"/>
                </a:lnTo>
                <a:lnTo>
                  <a:pt x="142" y="303"/>
                </a:lnTo>
                <a:lnTo>
                  <a:pt x="139" y="303"/>
                </a:lnTo>
                <a:lnTo>
                  <a:pt x="137" y="303"/>
                </a:lnTo>
                <a:lnTo>
                  <a:pt x="136" y="302"/>
                </a:lnTo>
                <a:lnTo>
                  <a:pt x="135" y="302"/>
                </a:lnTo>
                <a:lnTo>
                  <a:pt x="135" y="301"/>
                </a:lnTo>
                <a:lnTo>
                  <a:pt x="134" y="301"/>
                </a:lnTo>
                <a:lnTo>
                  <a:pt x="134" y="300"/>
                </a:lnTo>
                <a:lnTo>
                  <a:pt x="132" y="298"/>
                </a:lnTo>
                <a:lnTo>
                  <a:pt x="132" y="297"/>
                </a:lnTo>
                <a:lnTo>
                  <a:pt x="131" y="297"/>
                </a:lnTo>
                <a:lnTo>
                  <a:pt x="130" y="296"/>
                </a:lnTo>
                <a:lnTo>
                  <a:pt x="127" y="294"/>
                </a:lnTo>
                <a:lnTo>
                  <a:pt x="123" y="291"/>
                </a:lnTo>
                <a:lnTo>
                  <a:pt x="121" y="290"/>
                </a:lnTo>
                <a:lnTo>
                  <a:pt x="119" y="288"/>
                </a:lnTo>
                <a:lnTo>
                  <a:pt x="118" y="288"/>
                </a:lnTo>
                <a:lnTo>
                  <a:pt x="117" y="287"/>
                </a:lnTo>
                <a:lnTo>
                  <a:pt x="115" y="286"/>
                </a:lnTo>
                <a:lnTo>
                  <a:pt x="113" y="285"/>
                </a:lnTo>
                <a:lnTo>
                  <a:pt x="112" y="284"/>
                </a:lnTo>
                <a:lnTo>
                  <a:pt x="108" y="282"/>
                </a:lnTo>
                <a:lnTo>
                  <a:pt x="107" y="281"/>
                </a:lnTo>
                <a:lnTo>
                  <a:pt x="104" y="279"/>
                </a:lnTo>
                <a:lnTo>
                  <a:pt x="99" y="274"/>
                </a:lnTo>
                <a:lnTo>
                  <a:pt x="98" y="273"/>
                </a:lnTo>
                <a:lnTo>
                  <a:pt x="97" y="272"/>
                </a:lnTo>
                <a:lnTo>
                  <a:pt x="96" y="272"/>
                </a:lnTo>
                <a:lnTo>
                  <a:pt x="95" y="271"/>
                </a:lnTo>
                <a:lnTo>
                  <a:pt x="92" y="270"/>
                </a:lnTo>
                <a:lnTo>
                  <a:pt x="91" y="270"/>
                </a:lnTo>
                <a:lnTo>
                  <a:pt x="91" y="269"/>
                </a:lnTo>
                <a:lnTo>
                  <a:pt x="90" y="268"/>
                </a:lnTo>
                <a:lnTo>
                  <a:pt x="88" y="267"/>
                </a:lnTo>
                <a:lnTo>
                  <a:pt x="87" y="265"/>
                </a:lnTo>
                <a:lnTo>
                  <a:pt x="85" y="263"/>
                </a:lnTo>
                <a:lnTo>
                  <a:pt x="84" y="262"/>
                </a:lnTo>
                <a:lnTo>
                  <a:pt x="83" y="261"/>
                </a:lnTo>
                <a:lnTo>
                  <a:pt x="82" y="260"/>
                </a:lnTo>
                <a:lnTo>
                  <a:pt x="80" y="259"/>
                </a:lnTo>
                <a:lnTo>
                  <a:pt x="78" y="258"/>
                </a:lnTo>
                <a:lnTo>
                  <a:pt x="76" y="257"/>
                </a:lnTo>
                <a:lnTo>
                  <a:pt x="72" y="256"/>
                </a:lnTo>
                <a:lnTo>
                  <a:pt x="71" y="256"/>
                </a:lnTo>
                <a:lnTo>
                  <a:pt x="68" y="254"/>
                </a:lnTo>
                <a:lnTo>
                  <a:pt x="67" y="254"/>
                </a:lnTo>
                <a:lnTo>
                  <a:pt x="67" y="253"/>
                </a:lnTo>
                <a:lnTo>
                  <a:pt x="66" y="253"/>
                </a:lnTo>
                <a:lnTo>
                  <a:pt x="66" y="252"/>
                </a:lnTo>
                <a:lnTo>
                  <a:pt x="65" y="252"/>
                </a:lnTo>
                <a:lnTo>
                  <a:pt x="65" y="251"/>
                </a:lnTo>
                <a:lnTo>
                  <a:pt x="65" y="250"/>
                </a:lnTo>
                <a:lnTo>
                  <a:pt x="65" y="249"/>
                </a:lnTo>
                <a:lnTo>
                  <a:pt x="65" y="247"/>
                </a:lnTo>
                <a:lnTo>
                  <a:pt x="65" y="245"/>
                </a:lnTo>
                <a:lnTo>
                  <a:pt x="65" y="244"/>
                </a:lnTo>
                <a:lnTo>
                  <a:pt x="65" y="243"/>
                </a:lnTo>
                <a:lnTo>
                  <a:pt x="64" y="242"/>
                </a:lnTo>
                <a:lnTo>
                  <a:pt x="63" y="240"/>
                </a:lnTo>
                <a:lnTo>
                  <a:pt x="62" y="238"/>
                </a:lnTo>
                <a:lnTo>
                  <a:pt x="60" y="235"/>
                </a:lnTo>
                <a:lnTo>
                  <a:pt x="59" y="234"/>
                </a:lnTo>
                <a:lnTo>
                  <a:pt x="58" y="233"/>
                </a:lnTo>
                <a:lnTo>
                  <a:pt x="57" y="232"/>
                </a:lnTo>
                <a:lnTo>
                  <a:pt x="56" y="231"/>
                </a:lnTo>
                <a:lnTo>
                  <a:pt x="55" y="231"/>
                </a:lnTo>
                <a:lnTo>
                  <a:pt x="52" y="230"/>
                </a:lnTo>
                <a:lnTo>
                  <a:pt x="51" y="229"/>
                </a:lnTo>
                <a:lnTo>
                  <a:pt x="50" y="228"/>
                </a:lnTo>
                <a:lnTo>
                  <a:pt x="48" y="227"/>
                </a:lnTo>
                <a:lnTo>
                  <a:pt x="45" y="225"/>
                </a:lnTo>
                <a:lnTo>
                  <a:pt x="44" y="224"/>
                </a:lnTo>
                <a:lnTo>
                  <a:pt x="43" y="223"/>
                </a:lnTo>
                <a:lnTo>
                  <a:pt x="43" y="223"/>
                </a:lnTo>
                <a:lnTo>
                  <a:pt x="42" y="222"/>
                </a:lnTo>
                <a:lnTo>
                  <a:pt x="41" y="221"/>
                </a:lnTo>
                <a:lnTo>
                  <a:pt x="40" y="219"/>
                </a:lnTo>
                <a:lnTo>
                  <a:pt x="40" y="218"/>
                </a:lnTo>
                <a:lnTo>
                  <a:pt x="39" y="216"/>
                </a:lnTo>
                <a:lnTo>
                  <a:pt x="39" y="214"/>
                </a:lnTo>
                <a:lnTo>
                  <a:pt x="38" y="212"/>
                </a:lnTo>
                <a:lnTo>
                  <a:pt x="38" y="210"/>
                </a:lnTo>
                <a:lnTo>
                  <a:pt x="38" y="207"/>
                </a:lnTo>
                <a:lnTo>
                  <a:pt x="38" y="205"/>
                </a:lnTo>
                <a:lnTo>
                  <a:pt x="38" y="202"/>
                </a:lnTo>
                <a:lnTo>
                  <a:pt x="39" y="201"/>
                </a:lnTo>
                <a:lnTo>
                  <a:pt x="39" y="200"/>
                </a:lnTo>
                <a:lnTo>
                  <a:pt x="41" y="193"/>
                </a:lnTo>
                <a:lnTo>
                  <a:pt x="42" y="188"/>
                </a:lnTo>
                <a:lnTo>
                  <a:pt x="43" y="187"/>
                </a:lnTo>
                <a:lnTo>
                  <a:pt x="43" y="185"/>
                </a:lnTo>
                <a:lnTo>
                  <a:pt x="43" y="184"/>
                </a:lnTo>
                <a:lnTo>
                  <a:pt x="43" y="182"/>
                </a:lnTo>
                <a:lnTo>
                  <a:pt x="43" y="180"/>
                </a:lnTo>
                <a:lnTo>
                  <a:pt x="43" y="178"/>
                </a:lnTo>
                <a:lnTo>
                  <a:pt x="42" y="176"/>
                </a:lnTo>
                <a:lnTo>
                  <a:pt x="41" y="173"/>
                </a:lnTo>
                <a:lnTo>
                  <a:pt x="41" y="171"/>
                </a:lnTo>
                <a:lnTo>
                  <a:pt x="40" y="170"/>
                </a:lnTo>
                <a:lnTo>
                  <a:pt x="38" y="166"/>
                </a:lnTo>
                <a:lnTo>
                  <a:pt x="37" y="164"/>
                </a:lnTo>
                <a:lnTo>
                  <a:pt x="37" y="163"/>
                </a:lnTo>
                <a:lnTo>
                  <a:pt x="36" y="162"/>
                </a:lnTo>
                <a:lnTo>
                  <a:pt x="35" y="160"/>
                </a:lnTo>
                <a:lnTo>
                  <a:pt x="33" y="158"/>
                </a:lnTo>
                <a:lnTo>
                  <a:pt x="31" y="156"/>
                </a:lnTo>
                <a:lnTo>
                  <a:pt x="30" y="154"/>
                </a:lnTo>
                <a:lnTo>
                  <a:pt x="27" y="152"/>
                </a:lnTo>
                <a:lnTo>
                  <a:pt x="26" y="151"/>
                </a:lnTo>
                <a:lnTo>
                  <a:pt x="26" y="150"/>
                </a:lnTo>
                <a:lnTo>
                  <a:pt x="24" y="146"/>
                </a:lnTo>
                <a:lnTo>
                  <a:pt x="23" y="145"/>
                </a:lnTo>
                <a:lnTo>
                  <a:pt x="21" y="143"/>
                </a:lnTo>
                <a:lnTo>
                  <a:pt x="19" y="141"/>
                </a:lnTo>
                <a:lnTo>
                  <a:pt x="19" y="140"/>
                </a:lnTo>
                <a:lnTo>
                  <a:pt x="18" y="140"/>
                </a:lnTo>
                <a:lnTo>
                  <a:pt x="16" y="139"/>
                </a:lnTo>
                <a:lnTo>
                  <a:pt x="13" y="138"/>
                </a:lnTo>
                <a:lnTo>
                  <a:pt x="11" y="138"/>
                </a:lnTo>
                <a:lnTo>
                  <a:pt x="10" y="137"/>
                </a:lnTo>
                <a:lnTo>
                  <a:pt x="9" y="136"/>
                </a:lnTo>
                <a:lnTo>
                  <a:pt x="7" y="136"/>
                </a:lnTo>
                <a:lnTo>
                  <a:pt x="6" y="135"/>
                </a:lnTo>
                <a:lnTo>
                  <a:pt x="5" y="134"/>
                </a:lnTo>
                <a:lnTo>
                  <a:pt x="4" y="133"/>
                </a:lnTo>
                <a:lnTo>
                  <a:pt x="3" y="132"/>
                </a:lnTo>
                <a:lnTo>
                  <a:pt x="2" y="131"/>
                </a:lnTo>
                <a:lnTo>
                  <a:pt x="1" y="130"/>
                </a:lnTo>
                <a:lnTo>
                  <a:pt x="1" y="129"/>
                </a:lnTo>
                <a:lnTo>
                  <a:pt x="0" y="128"/>
                </a:lnTo>
                <a:lnTo>
                  <a:pt x="0" y="127"/>
                </a:lnTo>
                <a:lnTo>
                  <a:pt x="0" y="127"/>
                </a:lnTo>
                <a:lnTo>
                  <a:pt x="0" y="126"/>
                </a:lnTo>
                <a:lnTo>
                  <a:pt x="0" y="125"/>
                </a:lnTo>
                <a:lnTo>
                  <a:pt x="0" y="124"/>
                </a:lnTo>
                <a:lnTo>
                  <a:pt x="0" y="123"/>
                </a:lnTo>
                <a:lnTo>
                  <a:pt x="1" y="122"/>
                </a:lnTo>
                <a:lnTo>
                  <a:pt x="1" y="121"/>
                </a:lnTo>
                <a:lnTo>
                  <a:pt x="2" y="121"/>
                </a:lnTo>
                <a:lnTo>
                  <a:pt x="3" y="119"/>
                </a:lnTo>
                <a:lnTo>
                  <a:pt x="4" y="118"/>
                </a:lnTo>
                <a:lnTo>
                  <a:pt x="6" y="117"/>
                </a:lnTo>
                <a:lnTo>
                  <a:pt x="8" y="115"/>
                </a:lnTo>
                <a:lnTo>
                  <a:pt x="9" y="114"/>
                </a:lnTo>
                <a:lnTo>
                  <a:pt x="10" y="113"/>
                </a:lnTo>
                <a:lnTo>
                  <a:pt x="11" y="112"/>
                </a:lnTo>
                <a:lnTo>
                  <a:pt x="12" y="111"/>
                </a:lnTo>
                <a:lnTo>
                  <a:pt x="13" y="110"/>
                </a:lnTo>
                <a:lnTo>
                  <a:pt x="13" y="109"/>
                </a:lnTo>
                <a:lnTo>
                  <a:pt x="13" y="108"/>
                </a:lnTo>
                <a:lnTo>
                  <a:pt x="13" y="107"/>
                </a:lnTo>
                <a:lnTo>
                  <a:pt x="13" y="106"/>
                </a:lnTo>
                <a:lnTo>
                  <a:pt x="13" y="106"/>
                </a:lnTo>
                <a:lnTo>
                  <a:pt x="13" y="105"/>
                </a:lnTo>
                <a:lnTo>
                  <a:pt x="13" y="103"/>
                </a:lnTo>
                <a:lnTo>
                  <a:pt x="12" y="100"/>
                </a:lnTo>
                <a:lnTo>
                  <a:pt x="11" y="98"/>
                </a:lnTo>
                <a:lnTo>
                  <a:pt x="11" y="96"/>
                </a:lnTo>
                <a:lnTo>
                  <a:pt x="10" y="92"/>
                </a:lnTo>
                <a:lnTo>
                  <a:pt x="10" y="91"/>
                </a:lnTo>
                <a:lnTo>
                  <a:pt x="9" y="89"/>
                </a:lnTo>
                <a:lnTo>
                  <a:pt x="8" y="88"/>
                </a:lnTo>
                <a:lnTo>
                  <a:pt x="8" y="87"/>
                </a:lnTo>
                <a:lnTo>
                  <a:pt x="6" y="85"/>
                </a:lnTo>
                <a:lnTo>
                  <a:pt x="6" y="84"/>
                </a:lnTo>
                <a:lnTo>
                  <a:pt x="5" y="84"/>
                </a:lnTo>
                <a:lnTo>
                  <a:pt x="5" y="83"/>
                </a:lnTo>
                <a:lnTo>
                  <a:pt x="5" y="83"/>
                </a:lnTo>
                <a:lnTo>
                  <a:pt x="6" y="83"/>
                </a:lnTo>
                <a:lnTo>
                  <a:pt x="6" y="82"/>
                </a:lnTo>
                <a:lnTo>
                  <a:pt x="6" y="82"/>
                </a:lnTo>
                <a:lnTo>
                  <a:pt x="7" y="82"/>
                </a:lnTo>
                <a:lnTo>
                  <a:pt x="7" y="82"/>
                </a:lnTo>
                <a:lnTo>
                  <a:pt x="9" y="82"/>
                </a:lnTo>
                <a:lnTo>
                  <a:pt x="11" y="82"/>
                </a:lnTo>
                <a:lnTo>
                  <a:pt x="12" y="82"/>
                </a:lnTo>
                <a:lnTo>
                  <a:pt x="17" y="81"/>
                </a:lnTo>
                <a:lnTo>
                  <a:pt x="20" y="81"/>
                </a:lnTo>
                <a:lnTo>
                  <a:pt x="23" y="81"/>
                </a:lnTo>
                <a:lnTo>
                  <a:pt x="26" y="81"/>
                </a:lnTo>
                <a:lnTo>
                  <a:pt x="28" y="81"/>
                </a:lnTo>
                <a:lnTo>
                  <a:pt x="30" y="82"/>
                </a:lnTo>
                <a:lnTo>
                  <a:pt x="31" y="82"/>
                </a:lnTo>
                <a:lnTo>
                  <a:pt x="33" y="83"/>
                </a:lnTo>
                <a:lnTo>
                  <a:pt x="34" y="83"/>
                </a:lnTo>
                <a:lnTo>
                  <a:pt x="35" y="84"/>
                </a:lnTo>
                <a:lnTo>
                  <a:pt x="36" y="85"/>
                </a:lnTo>
                <a:lnTo>
                  <a:pt x="37" y="86"/>
                </a:lnTo>
                <a:lnTo>
                  <a:pt x="38" y="87"/>
                </a:lnTo>
                <a:lnTo>
                  <a:pt x="39" y="89"/>
                </a:lnTo>
                <a:lnTo>
                  <a:pt x="40" y="91"/>
                </a:lnTo>
                <a:lnTo>
                  <a:pt x="41" y="92"/>
                </a:lnTo>
                <a:lnTo>
                  <a:pt x="41" y="93"/>
                </a:lnTo>
                <a:lnTo>
                  <a:pt x="42" y="94"/>
                </a:lnTo>
                <a:lnTo>
                  <a:pt x="42" y="99"/>
                </a:lnTo>
                <a:lnTo>
                  <a:pt x="43" y="101"/>
                </a:lnTo>
                <a:lnTo>
                  <a:pt x="44" y="106"/>
                </a:lnTo>
                <a:lnTo>
                  <a:pt x="45" y="107"/>
                </a:lnTo>
                <a:lnTo>
                  <a:pt x="45" y="109"/>
                </a:lnTo>
                <a:lnTo>
                  <a:pt x="46" y="110"/>
                </a:lnTo>
                <a:lnTo>
                  <a:pt x="46" y="111"/>
                </a:lnTo>
                <a:lnTo>
                  <a:pt x="47" y="112"/>
                </a:lnTo>
                <a:lnTo>
                  <a:pt x="48" y="113"/>
                </a:lnTo>
                <a:lnTo>
                  <a:pt x="49" y="113"/>
                </a:lnTo>
                <a:lnTo>
                  <a:pt x="51" y="114"/>
                </a:lnTo>
                <a:lnTo>
                  <a:pt x="52" y="115"/>
                </a:lnTo>
                <a:lnTo>
                  <a:pt x="53" y="115"/>
                </a:lnTo>
                <a:lnTo>
                  <a:pt x="60" y="118"/>
                </a:lnTo>
                <a:lnTo>
                  <a:pt x="61" y="118"/>
                </a:lnTo>
                <a:lnTo>
                  <a:pt x="62" y="119"/>
                </a:lnTo>
                <a:lnTo>
                  <a:pt x="64" y="119"/>
                </a:lnTo>
                <a:lnTo>
                  <a:pt x="64" y="120"/>
                </a:lnTo>
                <a:lnTo>
                  <a:pt x="65" y="121"/>
                </a:lnTo>
                <a:lnTo>
                  <a:pt x="66" y="122"/>
                </a:lnTo>
                <a:lnTo>
                  <a:pt x="66" y="123"/>
                </a:lnTo>
                <a:lnTo>
                  <a:pt x="66" y="124"/>
                </a:lnTo>
                <a:lnTo>
                  <a:pt x="66" y="125"/>
                </a:lnTo>
                <a:lnTo>
                  <a:pt x="66" y="126"/>
                </a:lnTo>
                <a:lnTo>
                  <a:pt x="66" y="126"/>
                </a:lnTo>
                <a:lnTo>
                  <a:pt x="66" y="127"/>
                </a:lnTo>
                <a:lnTo>
                  <a:pt x="65" y="127"/>
                </a:lnTo>
                <a:lnTo>
                  <a:pt x="64" y="128"/>
                </a:lnTo>
                <a:lnTo>
                  <a:pt x="63" y="128"/>
                </a:lnTo>
                <a:lnTo>
                  <a:pt x="63" y="129"/>
                </a:lnTo>
                <a:lnTo>
                  <a:pt x="63" y="130"/>
                </a:lnTo>
                <a:lnTo>
                  <a:pt x="62" y="130"/>
                </a:lnTo>
                <a:lnTo>
                  <a:pt x="62" y="131"/>
                </a:lnTo>
                <a:lnTo>
                  <a:pt x="62" y="132"/>
                </a:lnTo>
                <a:lnTo>
                  <a:pt x="63" y="133"/>
                </a:lnTo>
                <a:lnTo>
                  <a:pt x="63" y="134"/>
                </a:lnTo>
                <a:lnTo>
                  <a:pt x="64" y="136"/>
                </a:lnTo>
                <a:lnTo>
                  <a:pt x="65" y="137"/>
                </a:lnTo>
                <a:lnTo>
                  <a:pt x="67" y="138"/>
                </a:lnTo>
                <a:lnTo>
                  <a:pt x="68" y="140"/>
                </a:lnTo>
                <a:lnTo>
                  <a:pt x="72" y="143"/>
                </a:lnTo>
                <a:lnTo>
                  <a:pt x="73" y="144"/>
                </a:lnTo>
                <a:lnTo>
                  <a:pt x="74" y="145"/>
                </a:lnTo>
                <a:lnTo>
                  <a:pt x="75" y="146"/>
                </a:lnTo>
                <a:lnTo>
                  <a:pt x="76" y="149"/>
                </a:lnTo>
                <a:lnTo>
                  <a:pt x="77" y="150"/>
                </a:lnTo>
                <a:lnTo>
                  <a:pt x="77" y="150"/>
                </a:lnTo>
                <a:lnTo>
                  <a:pt x="77" y="151"/>
                </a:lnTo>
                <a:lnTo>
                  <a:pt x="77" y="152"/>
                </a:lnTo>
                <a:lnTo>
                  <a:pt x="76" y="155"/>
                </a:lnTo>
                <a:lnTo>
                  <a:pt x="76" y="159"/>
                </a:lnTo>
                <a:lnTo>
                  <a:pt x="76" y="161"/>
                </a:lnTo>
                <a:lnTo>
                  <a:pt x="75" y="164"/>
                </a:lnTo>
                <a:lnTo>
                  <a:pt x="75" y="165"/>
                </a:lnTo>
                <a:lnTo>
                  <a:pt x="75" y="166"/>
                </a:lnTo>
                <a:lnTo>
                  <a:pt x="75" y="167"/>
                </a:lnTo>
                <a:lnTo>
                  <a:pt x="75" y="167"/>
                </a:lnTo>
                <a:lnTo>
                  <a:pt x="76" y="169"/>
                </a:lnTo>
                <a:lnTo>
                  <a:pt x="76" y="171"/>
                </a:lnTo>
                <a:lnTo>
                  <a:pt x="77" y="173"/>
                </a:lnTo>
                <a:lnTo>
                  <a:pt x="79" y="175"/>
                </a:lnTo>
                <a:lnTo>
                  <a:pt x="80" y="177"/>
                </a:lnTo>
                <a:lnTo>
                  <a:pt x="81" y="177"/>
                </a:lnTo>
                <a:lnTo>
                  <a:pt x="81" y="178"/>
                </a:lnTo>
                <a:lnTo>
                  <a:pt x="82" y="178"/>
                </a:lnTo>
                <a:lnTo>
                  <a:pt x="83" y="179"/>
                </a:lnTo>
                <a:lnTo>
                  <a:pt x="84" y="179"/>
                </a:lnTo>
                <a:lnTo>
                  <a:pt x="85" y="180"/>
                </a:lnTo>
                <a:lnTo>
                  <a:pt x="87" y="180"/>
                </a:lnTo>
                <a:lnTo>
                  <a:pt x="88" y="181"/>
                </a:lnTo>
                <a:lnTo>
                  <a:pt x="89" y="181"/>
                </a:lnTo>
                <a:lnTo>
                  <a:pt x="90" y="181"/>
                </a:lnTo>
                <a:lnTo>
                  <a:pt x="91" y="181"/>
                </a:lnTo>
                <a:lnTo>
                  <a:pt x="92" y="181"/>
                </a:lnTo>
                <a:lnTo>
                  <a:pt x="93" y="180"/>
                </a:lnTo>
                <a:lnTo>
                  <a:pt x="93" y="180"/>
                </a:lnTo>
                <a:lnTo>
                  <a:pt x="94" y="180"/>
                </a:lnTo>
                <a:lnTo>
                  <a:pt x="94" y="179"/>
                </a:lnTo>
                <a:lnTo>
                  <a:pt x="94" y="178"/>
                </a:lnTo>
                <a:lnTo>
                  <a:pt x="95" y="175"/>
                </a:lnTo>
                <a:lnTo>
                  <a:pt x="95" y="172"/>
                </a:lnTo>
                <a:lnTo>
                  <a:pt x="96" y="170"/>
                </a:lnTo>
                <a:lnTo>
                  <a:pt x="96" y="169"/>
                </a:lnTo>
                <a:lnTo>
                  <a:pt x="96" y="167"/>
                </a:lnTo>
                <a:lnTo>
                  <a:pt x="95" y="165"/>
                </a:lnTo>
                <a:lnTo>
                  <a:pt x="95" y="162"/>
                </a:lnTo>
                <a:lnTo>
                  <a:pt x="95" y="161"/>
                </a:lnTo>
                <a:lnTo>
                  <a:pt x="95" y="159"/>
                </a:lnTo>
                <a:lnTo>
                  <a:pt x="95" y="157"/>
                </a:lnTo>
                <a:lnTo>
                  <a:pt x="95" y="154"/>
                </a:lnTo>
                <a:lnTo>
                  <a:pt x="96" y="150"/>
                </a:lnTo>
                <a:lnTo>
                  <a:pt x="96" y="146"/>
                </a:lnTo>
                <a:lnTo>
                  <a:pt x="97" y="144"/>
                </a:lnTo>
                <a:lnTo>
                  <a:pt x="97" y="142"/>
                </a:lnTo>
                <a:lnTo>
                  <a:pt x="97" y="141"/>
                </a:lnTo>
                <a:lnTo>
                  <a:pt x="98" y="140"/>
                </a:lnTo>
                <a:lnTo>
                  <a:pt x="98" y="140"/>
                </a:lnTo>
                <a:lnTo>
                  <a:pt x="99" y="139"/>
                </a:lnTo>
                <a:lnTo>
                  <a:pt x="99" y="139"/>
                </a:lnTo>
                <a:lnTo>
                  <a:pt x="100" y="138"/>
                </a:lnTo>
                <a:lnTo>
                  <a:pt x="102" y="138"/>
                </a:lnTo>
                <a:lnTo>
                  <a:pt x="103" y="137"/>
                </a:lnTo>
                <a:lnTo>
                  <a:pt x="104" y="137"/>
                </a:lnTo>
                <a:lnTo>
                  <a:pt x="104" y="137"/>
                </a:lnTo>
                <a:lnTo>
                  <a:pt x="105" y="136"/>
                </a:lnTo>
                <a:lnTo>
                  <a:pt x="105" y="135"/>
                </a:lnTo>
                <a:lnTo>
                  <a:pt x="105" y="134"/>
                </a:lnTo>
                <a:lnTo>
                  <a:pt x="106" y="133"/>
                </a:lnTo>
                <a:lnTo>
                  <a:pt x="106" y="132"/>
                </a:lnTo>
                <a:lnTo>
                  <a:pt x="106" y="129"/>
                </a:lnTo>
                <a:lnTo>
                  <a:pt x="106" y="128"/>
                </a:lnTo>
                <a:lnTo>
                  <a:pt x="107" y="126"/>
                </a:lnTo>
                <a:lnTo>
                  <a:pt x="107" y="124"/>
                </a:lnTo>
                <a:lnTo>
                  <a:pt x="108" y="122"/>
                </a:lnTo>
                <a:lnTo>
                  <a:pt x="109" y="120"/>
                </a:lnTo>
                <a:lnTo>
                  <a:pt x="110" y="117"/>
                </a:lnTo>
                <a:lnTo>
                  <a:pt x="111" y="115"/>
                </a:lnTo>
                <a:lnTo>
                  <a:pt x="112" y="114"/>
                </a:lnTo>
                <a:lnTo>
                  <a:pt x="113" y="113"/>
                </a:lnTo>
                <a:lnTo>
                  <a:pt x="115" y="110"/>
                </a:lnTo>
                <a:lnTo>
                  <a:pt x="117" y="108"/>
                </a:lnTo>
                <a:lnTo>
                  <a:pt x="121" y="104"/>
                </a:lnTo>
                <a:lnTo>
                  <a:pt x="123" y="103"/>
                </a:lnTo>
                <a:lnTo>
                  <a:pt x="124" y="102"/>
                </a:lnTo>
                <a:lnTo>
                  <a:pt x="125" y="100"/>
                </a:lnTo>
                <a:lnTo>
                  <a:pt x="126" y="98"/>
                </a:lnTo>
                <a:lnTo>
                  <a:pt x="126" y="96"/>
                </a:lnTo>
                <a:lnTo>
                  <a:pt x="128" y="92"/>
                </a:lnTo>
                <a:lnTo>
                  <a:pt x="129" y="90"/>
                </a:lnTo>
                <a:lnTo>
                  <a:pt x="129" y="89"/>
                </a:lnTo>
                <a:lnTo>
                  <a:pt x="130" y="88"/>
                </a:lnTo>
                <a:lnTo>
                  <a:pt x="130" y="87"/>
                </a:lnTo>
                <a:lnTo>
                  <a:pt x="131" y="86"/>
                </a:lnTo>
                <a:lnTo>
                  <a:pt x="132" y="86"/>
                </a:lnTo>
                <a:lnTo>
                  <a:pt x="133" y="85"/>
                </a:lnTo>
                <a:lnTo>
                  <a:pt x="134" y="84"/>
                </a:lnTo>
                <a:lnTo>
                  <a:pt x="138" y="82"/>
                </a:lnTo>
                <a:lnTo>
                  <a:pt x="139" y="81"/>
                </a:lnTo>
                <a:lnTo>
                  <a:pt x="140" y="81"/>
                </a:lnTo>
                <a:lnTo>
                  <a:pt x="141" y="80"/>
                </a:lnTo>
                <a:lnTo>
                  <a:pt x="142" y="79"/>
                </a:lnTo>
                <a:lnTo>
                  <a:pt x="145" y="75"/>
                </a:lnTo>
                <a:lnTo>
                  <a:pt x="147" y="74"/>
                </a:lnTo>
                <a:lnTo>
                  <a:pt x="149" y="72"/>
                </a:lnTo>
                <a:lnTo>
                  <a:pt x="151" y="71"/>
                </a:lnTo>
                <a:lnTo>
                  <a:pt x="153" y="69"/>
                </a:lnTo>
                <a:lnTo>
                  <a:pt x="155" y="68"/>
                </a:lnTo>
                <a:lnTo>
                  <a:pt x="157" y="67"/>
                </a:lnTo>
                <a:lnTo>
                  <a:pt x="160" y="67"/>
                </a:lnTo>
                <a:lnTo>
                  <a:pt x="161" y="66"/>
                </a:lnTo>
                <a:lnTo>
                  <a:pt x="162" y="66"/>
                </a:lnTo>
                <a:lnTo>
                  <a:pt x="162" y="65"/>
                </a:lnTo>
                <a:lnTo>
                  <a:pt x="163" y="64"/>
                </a:lnTo>
                <a:lnTo>
                  <a:pt x="163" y="64"/>
                </a:lnTo>
                <a:lnTo>
                  <a:pt x="164" y="63"/>
                </a:lnTo>
                <a:lnTo>
                  <a:pt x="164" y="62"/>
                </a:lnTo>
                <a:lnTo>
                  <a:pt x="165" y="60"/>
                </a:lnTo>
                <a:lnTo>
                  <a:pt x="166" y="56"/>
                </a:lnTo>
                <a:lnTo>
                  <a:pt x="167" y="54"/>
                </a:lnTo>
                <a:lnTo>
                  <a:pt x="167" y="53"/>
                </a:lnTo>
                <a:lnTo>
                  <a:pt x="168" y="50"/>
                </a:lnTo>
                <a:lnTo>
                  <a:pt x="170" y="48"/>
                </a:lnTo>
                <a:lnTo>
                  <a:pt x="172" y="45"/>
                </a:lnTo>
                <a:lnTo>
                  <a:pt x="173" y="44"/>
                </a:lnTo>
                <a:lnTo>
                  <a:pt x="174" y="43"/>
                </a:lnTo>
                <a:lnTo>
                  <a:pt x="175" y="42"/>
                </a:lnTo>
                <a:lnTo>
                  <a:pt x="176" y="41"/>
                </a:lnTo>
                <a:lnTo>
                  <a:pt x="178" y="40"/>
                </a:lnTo>
                <a:lnTo>
                  <a:pt x="178" y="39"/>
                </a:lnTo>
                <a:lnTo>
                  <a:pt x="179" y="39"/>
                </a:lnTo>
                <a:lnTo>
                  <a:pt x="182" y="38"/>
                </a:lnTo>
                <a:lnTo>
                  <a:pt x="185" y="37"/>
                </a:lnTo>
                <a:lnTo>
                  <a:pt x="189" y="36"/>
                </a:lnTo>
                <a:lnTo>
                  <a:pt x="195" y="35"/>
                </a:lnTo>
                <a:lnTo>
                  <a:pt x="198" y="34"/>
                </a:lnTo>
                <a:lnTo>
                  <a:pt x="205" y="32"/>
                </a:lnTo>
                <a:lnTo>
                  <a:pt x="213" y="31"/>
                </a:lnTo>
                <a:lnTo>
                  <a:pt x="218" y="29"/>
                </a:lnTo>
                <a:lnTo>
                  <a:pt x="220" y="29"/>
                </a:lnTo>
                <a:lnTo>
                  <a:pt x="221" y="29"/>
                </a:lnTo>
                <a:lnTo>
                  <a:pt x="223" y="28"/>
                </a:lnTo>
                <a:lnTo>
                  <a:pt x="225" y="28"/>
                </a:lnTo>
                <a:lnTo>
                  <a:pt x="228" y="28"/>
                </a:lnTo>
                <a:lnTo>
                  <a:pt x="233" y="29"/>
                </a:lnTo>
                <a:lnTo>
                  <a:pt x="240" y="29"/>
                </a:lnTo>
                <a:lnTo>
                  <a:pt x="242" y="30"/>
                </a:lnTo>
                <a:lnTo>
                  <a:pt x="244" y="30"/>
                </a:lnTo>
                <a:lnTo>
                  <a:pt x="245" y="31"/>
                </a:lnTo>
                <a:lnTo>
                  <a:pt x="247" y="31"/>
                </a:lnTo>
                <a:lnTo>
                  <a:pt x="251" y="33"/>
                </a:lnTo>
                <a:lnTo>
                  <a:pt x="253" y="34"/>
                </a:lnTo>
                <a:lnTo>
                  <a:pt x="254" y="34"/>
                </a:lnTo>
                <a:lnTo>
                  <a:pt x="255" y="35"/>
                </a:lnTo>
                <a:lnTo>
                  <a:pt x="255" y="35"/>
                </a:lnTo>
                <a:lnTo>
                  <a:pt x="256" y="34"/>
                </a:lnTo>
                <a:lnTo>
                  <a:pt x="257" y="34"/>
                </a:lnTo>
                <a:lnTo>
                  <a:pt x="258" y="34"/>
                </a:lnTo>
                <a:lnTo>
                  <a:pt x="258" y="33"/>
                </a:lnTo>
                <a:lnTo>
                  <a:pt x="259" y="33"/>
                </a:lnTo>
                <a:lnTo>
                  <a:pt x="269" y="21"/>
                </a:lnTo>
                <a:lnTo>
                  <a:pt x="270" y="20"/>
                </a:lnTo>
                <a:lnTo>
                  <a:pt x="272" y="19"/>
                </a:lnTo>
                <a:lnTo>
                  <a:pt x="273" y="18"/>
                </a:lnTo>
                <a:lnTo>
                  <a:pt x="274" y="17"/>
                </a:lnTo>
                <a:lnTo>
                  <a:pt x="277" y="15"/>
                </a:lnTo>
                <a:lnTo>
                  <a:pt x="279" y="14"/>
                </a:lnTo>
                <a:lnTo>
                  <a:pt x="282" y="13"/>
                </a:lnTo>
                <a:lnTo>
                  <a:pt x="285" y="12"/>
                </a:lnTo>
                <a:lnTo>
                  <a:pt x="288" y="11"/>
                </a:lnTo>
                <a:lnTo>
                  <a:pt x="289" y="10"/>
                </a:lnTo>
                <a:lnTo>
                  <a:pt x="291" y="10"/>
                </a:lnTo>
                <a:lnTo>
                  <a:pt x="292" y="10"/>
                </a:lnTo>
                <a:lnTo>
                  <a:pt x="293" y="10"/>
                </a:lnTo>
                <a:lnTo>
                  <a:pt x="294" y="10"/>
                </a:lnTo>
                <a:lnTo>
                  <a:pt x="294" y="10"/>
                </a:lnTo>
                <a:lnTo>
                  <a:pt x="295" y="11"/>
                </a:lnTo>
                <a:lnTo>
                  <a:pt x="298" y="12"/>
                </a:lnTo>
                <a:lnTo>
                  <a:pt x="299" y="12"/>
                </a:lnTo>
                <a:lnTo>
                  <a:pt x="300" y="12"/>
                </a:lnTo>
                <a:lnTo>
                  <a:pt x="300" y="12"/>
                </a:lnTo>
                <a:lnTo>
                  <a:pt x="301" y="12"/>
                </a:lnTo>
                <a:lnTo>
                  <a:pt x="301" y="12"/>
                </a:lnTo>
                <a:lnTo>
                  <a:pt x="301" y="12"/>
                </a:lnTo>
                <a:lnTo>
                  <a:pt x="302" y="11"/>
                </a:lnTo>
                <a:lnTo>
                  <a:pt x="302" y="10"/>
                </a:lnTo>
                <a:lnTo>
                  <a:pt x="303" y="10"/>
                </a:lnTo>
                <a:lnTo>
                  <a:pt x="305" y="4"/>
                </a:lnTo>
                <a:lnTo>
                  <a:pt x="307" y="1"/>
                </a:lnTo>
                <a:lnTo>
                  <a:pt x="307" y="0"/>
                </a:lnTo>
                <a:lnTo>
                  <a:pt x="308" y="1"/>
                </a:lnTo>
                <a:close/>
              </a:path>
            </a:pathLst>
          </a:custGeom>
          <a:solidFill>
            <a:srgbClr val="CCCCCC"/>
          </a:solidFill>
          <a:ln w="98425">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3" name="Freeform 236">
            <a:extLst>
              <a:ext uri="{FF2B5EF4-FFF2-40B4-BE49-F238E27FC236}">
                <a16:creationId xmlns:a16="http://schemas.microsoft.com/office/drawing/2014/main" id="{34C82F99-A119-472B-9ACD-E05065B43003}"/>
              </a:ext>
            </a:extLst>
          </p:cNvPr>
          <p:cNvSpPr>
            <a:spLocks/>
          </p:cNvSpPr>
          <p:nvPr/>
        </p:nvSpPr>
        <p:spPr bwMode="auto">
          <a:xfrm>
            <a:off x="5496294" y="2595167"/>
            <a:ext cx="728618" cy="645056"/>
          </a:xfrm>
          <a:custGeom>
            <a:avLst/>
            <a:gdLst>
              <a:gd name="T0" fmla="*/ 616 w 715"/>
              <a:gd name="T1" fmla="*/ 21 h 633"/>
              <a:gd name="T2" fmla="*/ 651 w 715"/>
              <a:gd name="T3" fmla="*/ 12 h 633"/>
              <a:gd name="T4" fmla="*/ 670 w 715"/>
              <a:gd name="T5" fmla="*/ 31 h 633"/>
              <a:gd name="T6" fmla="*/ 689 w 715"/>
              <a:gd name="T7" fmla="*/ 67 h 633"/>
              <a:gd name="T8" fmla="*/ 693 w 715"/>
              <a:gd name="T9" fmla="*/ 90 h 633"/>
              <a:gd name="T10" fmla="*/ 706 w 715"/>
              <a:gd name="T11" fmla="*/ 120 h 633"/>
              <a:gd name="T12" fmla="*/ 680 w 715"/>
              <a:gd name="T13" fmla="*/ 154 h 633"/>
              <a:gd name="T14" fmla="*/ 650 w 715"/>
              <a:gd name="T15" fmla="*/ 162 h 633"/>
              <a:gd name="T16" fmla="*/ 632 w 715"/>
              <a:gd name="T17" fmla="*/ 180 h 633"/>
              <a:gd name="T18" fmla="*/ 618 w 715"/>
              <a:gd name="T19" fmla="*/ 210 h 633"/>
              <a:gd name="T20" fmla="*/ 591 w 715"/>
              <a:gd name="T21" fmla="*/ 249 h 633"/>
              <a:gd name="T22" fmla="*/ 603 w 715"/>
              <a:gd name="T23" fmla="*/ 296 h 633"/>
              <a:gd name="T24" fmla="*/ 638 w 715"/>
              <a:gd name="T25" fmla="*/ 350 h 633"/>
              <a:gd name="T26" fmla="*/ 637 w 715"/>
              <a:gd name="T27" fmla="*/ 367 h 633"/>
              <a:gd name="T28" fmla="*/ 631 w 715"/>
              <a:gd name="T29" fmla="*/ 397 h 633"/>
              <a:gd name="T30" fmla="*/ 601 w 715"/>
              <a:gd name="T31" fmla="*/ 410 h 633"/>
              <a:gd name="T32" fmla="*/ 598 w 715"/>
              <a:gd name="T33" fmla="*/ 437 h 633"/>
              <a:gd name="T34" fmla="*/ 578 w 715"/>
              <a:gd name="T35" fmla="*/ 459 h 633"/>
              <a:gd name="T36" fmla="*/ 526 w 715"/>
              <a:gd name="T37" fmla="*/ 469 h 633"/>
              <a:gd name="T38" fmla="*/ 457 w 715"/>
              <a:gd name="T39" fmla="*/ 465 h 633"/>
              <a:gd name="T40" fmla="*/ 435 w 715"/>
              <a:gd name="T41" fmla="*/ 486 h 633"/>
              <a:gd name="T42" fmla="*/ 415 w 715"/>
              <a:gd name="T43" fmla="*/ 503 h 633"/>
              <a:gd name="T44" fmla="*/ 379 w 715"/>
              <a:gd name="T45" fmla="*/ 527 h 633"/>
              <a:gd name="T46" fmla="*/ 353 w 715"/>
              <a:gd name="T47" fmla="*/ 524 h 633"/>
              <a:gd name="T48" fmla="*/ 310 w 715"/>
              <a:gd name="T49" fmla="*/ 541 h 633"/>
              <a:gd name="T50" fmla="*/ 276 w 715"/>
              <a:gd name="T51" fmla="*/ 557 h 633"/>
              <a:gd name="T52" fmla="*/ 233 w 715"/>
              <a:gd name="T53" fmla="*/ 574 h 633"/>
              <a:gd name="T54" fmla="*/ 220 w 715"/>
              <a:gd name="T55" fmla="*/ 602 h 633"/>
              <a:gd name="T56" fmla="*/ 195 w 715"/>
              <a:gd name="T57" fmla="*/ 619 h 633"/>
              <a:gd name="T58" fmla="*/ 174 w 715"/>
              <a:gd name="T59" fmla="*/ 632 h 633"/>
              <a:gd name="T60" fmla="*/ 155 w 715"/>
              <a:gd name="T61" fmla="*/ 624 h 633"/>
              <a:gd name="T62" fmla="*/ 144 w 715"/>
              <a:gd name="T63" fmla="*/ 619 h 633"/>
              <a:gd name="T64" fmla="*/ 118 w 715"/>
              <a:gd name="T65" fmla="*/ 597 h 633"/>
              <a:gd name="T66" fmla="*/ 135 w 715"/>
              <a:gd name="T67" fmla="*/ 590 h 633"/>
              <a:gd name="T68" fmla="*/ 127 w 715"/>
              <a:gd name="T69" fmla="*/ 551 h 633"/>
              <a:gd name="T70" fmla="*/ 117 w 715"/>
              <a:gd name="T71" fmla="*/ 519 h 633"/>
              <a:gd name="T72" fmla="*/ 118 w 715"/>
              <a:gd name="T73" fmla="*/ 471 h 633"/>
              <a:gd name="T74" fmla="*/ 98 w 715"/>
              <a:gd name="T75" fmla="*/ 451 h 633"/>
              <a:gd name="T76" fmla="*/ 64 w 715"/>
              <a:gd name="T77" fmla="*/ 448 h 633"/>
              <a:gd name="T78" fmla="*/ 39 w 715"/>
              <a:gd name="T79" fmla="*/ 427 h 633"/>
              <a:gd name="T80" fmla="*/ 9 w 715"/>
              <a:gd name="T81" fmla="*/ 409 h 633"/>
              <a:gd name="T82" fmla="*/ 37 w 715"/>
              <a:gd name="T83" fmla="*/ 354 h 633"/>
              <a:gd name="T84" fmla="*/ 77 w 715"/>
              <a:gd name="T85" fmla="*/ 348 h 633"/>
              <a:gd name="T86" fmla="*/ 111 w 715"/>
              <a:gd name="T87" fmla="*/ 341 h 633"/>
              <a:gd name="T88" fmla="*/ 133 w 715"/>
              <a:gd name="T89" fmla="*/ 297 h 633"/>
              <a:gd name="T90" fmla="*/ 158 w 715"/>
              <a:gd name="T91" fmla="*/ 301 h 633"/>
              <a:gd name="T92" fmla="*/ 184 w 715"/>
              <a:gd name="T93" fmla="*/ 264 h 633"/>
              <a:gd name="T94" fmla="*/ 212 w 715"/>
              <a:gd name="T95" fmla="*/ 287 h 633"/>
              <a:gd name="T96" fmla="*/ 244 w 715"/>
              <a:gd name="T97" fmla="*/ 260 h 633"/>
              <a:gd name="T98" fmla="*/ 252 w 715"/>
              <a:gd name="T99" fmla="*/ 225 h 633"/>
              <a:gd name="T100" fmla="*/ 295 w 715"/>
              <a:gd name="T101" fmla="*/ 212 h 633"/>
              <a:gd name="T102" fmla="*/ 328 w 715"/>
              <a:gd name="T103" fmla="*/ 212 h 633"/>
              <a:gd name="T104" fmla="*/ 383 w 715"/>
              <a:gd name="T105" fmla="*/ 211 h 633"/>
              <a:gd name="T106" fmla="*/ 401 w 715"/>
              <a:gd name="T107" fmla="*/ 180 h 633"/>
              <a:gd name="T108" fmla="*/ 435 w 715"/>
              <a:gd name="T109" fmla="*/ 158 h 633"/>
              <a:gd name="T110" fmla="*/ 485 w 715"/>
              <a:gd name="T111" fmla="*/ 150 h 633"/>
              <a:gd name="T112" fmla="*/ 549 w 715"/>
              <a:gd name="T113" fmla="*/ 110 h 633"/>
              <a:gd name="T114" fmla="*/ 599 w 715"/>
              <a:gd name="T115" fmla="*/ 103 h 633"/>
              <a:gd name="T116" fmla="*/ 606 w 715"/>
              <a:gd name="T117" fmla="*/ 78 h 633"/>
              <a:gd name="T118" fmla="*/ 577 w 715"/>
              <a:gd name="T119" fmla="*/ 56 h 633"/>
              <a:gd name="T120" fmla="*/ 557 w 715"/>
              <a:gd name="T121" fmla="*/ 43 h 633"/>
              <a:gd name="T122" fmla="*/ 566 w 715"/>
              <a:gd name="T123" fmla="*/ 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633">
                <a:moveTo>
                  <a:pt x="573" y="0"/>
                </a:moveTo>
                <a:lnTo>
                  <a:pt x="574" y="0"/>
                </a:lnTo>
                <a:lnTo>
                  <a:pt x="575" y="1"/>
                </a:lnTo>
                <a:lnTo>
                  <a:pt x="577" y="2"/>
                </a:lnTo>
                <a:lnTo>
                  <a:pt x="582" y="5"/>
                </a:lnTo>
                <a:lnTo>
                  <a:pt x="584" y="6"/>
                </a:lnTo>
                <a:lnTo>
                  <a:pt x="586" y="7"/>
                </a:lnTo>
                <a:lnTo>
                  <a:pt x="587" y="7"/>
                </a:lnTo>
                <a:lnTo>
                  <a:pt x="589" y="8"/>
                </a:lnTo>
                <a:lnTo>
                  <a:pt x="594" y="9"/>
                </a:lnTo>
                <a:lnTo>
                  <a:pt x="596" y="10"/>
                </a:lnTo>
                <a:lnTo>
                  <a:pt x="597" y="10"/>
                </a:lnTo>
                <a:lnTo>
                  <a:pt x="599" y="11"/>
                </a:lnTo>
                <a:lnTo>
                  <a:pt x="601" y="12"/>
                </a:lnTo>
                <a:lnTo>
                  <a:pt x="603" y="13"/>
                </a:lnTo>
                <a:lnTo>
                  <a:pt x="604" y="14"/>
                </a:lnTo>
                <a:lnTo>
                  <a:pt x="607" y="17"/>
                </a:lnTo>
                <a:lnTo>
                  <a:pt x="608" y="18"/>
                </a:lnTo>
                <a:lnTo>
                  <a:pt x="610" y="19"/>
                </a:lnTo>
                <a:lnTo>
                  <a:pt x="611" y="20"/>
                </a:lnTo>
                <a:lnTo>
                  <a:pt x="613" y="20"/>
                </a:lnTo>
                <a:lnTo>
                  <a:pt x="615" y="21"/>
                </a:lnTo>
                <a:lnTo>
                  <a:pt x="616" y="21"/>
                </a:lnTo>
                <a:lnTo>
                  <a:pt x="618" y="21"/>
                </a:lnTo>
                <a:lnTo>
                  <a:pt x="619" y="21"/>
                </a:lnTo>
                <a:lnTo>
                  <a:pt x="620" y="21"/>
                </a:lnTo>
                <a:lnTo>
                  <a:pt x="622" y="21"/>
                </a:lnTo>
                <a:lnTo>
                  <a:pt x="623" y="20"/>
                </a:lnTo>
                <a:lnTo>
                  <a:pt x="625" y="20"/>
                </a:lnTo>
                <a:lnTo>
                  <a:pt x="630" y="18"/>
                </a:lnTo>
                <a:lnTo>
                  <a:pt x="631" y="17"/>
                </a:lnTo>
                <a:lnTo>
                  <a:pt x="633" y="17"/>
                </a:lnTo>
                <a:lnTo>
                  <a:pt x="635" y="16"/>
                </a:lnTo>
                <a:lnTo>
                  <a:pt x="637" y="16"/>
                </a:lnTo>
                <a:lnTo>
                  <a:pt x="639" y="16"/>
                </a:lnTo>
                <a:lnTo>
                  <a:pt x="640" y="17"/>
                </a:lnTo>
                <a:lnTo>
                  <a:pt x="643" y="17"/>
                </a:lnTo>
                <a:lnTo>
                  <a:pt x="644" y="17"/>
                </a:lnTo>
                <a:lnTo>
                  <a:pt x="646" y="17"/>
                </a:lnTo>
                <a:lnTo>
                  <a:pt x="647" y="17"/>
                </a:lnTo>
                <a:lnTo>
                  <a:pt x="647" y="17"/>
                </a:lnTo>
                <a:lnTo>
                  <a:pt x="648" y="17"/>
                </a:lnTo>
                <a:lnTo>
                  <a:pt x="649" y="16"/>
                </a:lnTo>
                <a:lnTo>
                  <a:pt x="649" y="16"/>
                </a:lnTo>
                <a:lnTo>
                  <a:pt x="650" y="15"/>
                </a:lnTo>
                <a:lnTo>
                  <a:pt x="651" y="12"/>
                </a:lnTo>
                <a:lnTo>
                  <a:pt x="652" y="12"/>
                </a:lnTo>
                <a:lnTo>
                  <a:pt x="652" y="11"/>
                </a:lnTo>
                <a:lnTo>
                  <a:pt x="653" y="11"/>
                </a:lnTo>
                <a:lnTo>
                  <a:pt x="653" y="11"/>
                </a:lnTo>
                <a:lnTo>
                  <a:pt x="653" y="11"/>
                </a:lnTo>
                <a:lnTo>
                  <a:pt x="654" y="11"/>
                </a:lnTo>
                <a:lnTo>
                  <a:pt x="654" y="12"/>
                </a:lnTo>
                <a:lnTo>
                  <a:pt x="654" y="12"/>
                </a:lnTo>
                <a:lnTo>
                  <a:pt x="655" y="12"/>
                </a:lnTo>
                <a:lnTo>
                  <a:pt x="655" y="13"/>
                </a:lnTo>
                <a:lnTo>
                  <a:pt x="655" y="16"/>
                </a:lnTo>
                <a:lnTo>
                  <a:pt x="656" y="17"/>
                </a:lnTo>
                <a:lnTo>
                  <a:pt x="656" y="18"/>
                </a:lnTo>
                <a:lnTo>
                  <a:pt x="656" y="19"/>
                </a:lnTo>
                <a:lnTo>
                  <a:pt x="657" y="20"/>
                </a:lnTo>
                <a:lnTo>
                  <a:pt x="658" y="21"/>
                </a:lnTo>
                <a:lnTo>
                  <a:pt x="658" y="21"/>
                </a:lnTo>
                <a:lnTo>
                  <a:pt x="659" y="22"/>
                </a:lnTo>
                <a:lnTo>
                  <a:pt x="661" y="23"/>
                </a:lnTo>
                <a:lnTo>
                  <a:pt x="665" y="26"/>
                </a:lnTo>
                <a:lnTo>
                  <a:pt x="666" y="28"/>
                </a:lnTo>
                <a:lnTo>
                  <a:pt x="669" y="30"/>
                </a:lnTo>
                <a:lnTo>
                  <a:pt x="670" y="31"/>
                </a:lnTo>
                <a:lnTo>
                  <a:pt x="671" y="31"/>
                </a:lnTo>
                <a:lnTo>
                  <a:pt x="672" y="32"/>
                </a:lnTo>
                <a:lnTo>
                  <a:pt x="674" y="32"/>
                </a:lnTo>
                <a:lnTo>
                  <a:pt x="678" y="33"/>
                </a:lnTo>
                <a:lnTo>
                  <a:pt x="679" y="33"/>
                </a:lnTo>
                <a:lnTo>
                  <a:pt x="680" y="34"/>
                </a:lnTo>
                <a:lnTo>
                  <a:pt x="681" y="34"/>
                </a:lnTo>
                <a:lnTo>
                  <a:pt x="682" y="35"/>
                </a:lnTo>
                <a:lnTo>
                  <a:pt x="684" y="36"/>
                </a:lnTo>
                <a:lnTo>
                  <a:pt x="685" y="38"/>
                </a:lnTo>
                <a:lnTo>
                  <a:pt x="687" y="40"/>
                </a:lnTo>
                <a:lnTo>
                  <a:pt x="689" y="42"/>
                </a:lnTo>
                <a:lnTo>
                  <a:pt x="690" y="45"/>
                </a:lnTo>
                <a:lnTo>
                  <a:pt x="691" y="46"/>
                </a:lnTo>
                <a:lnTo>
                  <a:pt x="692" y="48"/>
                </a:lnTo>
                <a:lnTo>
                  <a:pt x="692" y="50"/>
                </a:lnTo>
                <a:lnTo>
                  <a:pt x="693" y="52"/>
                </a:lnTo>
                <a:lnTo>
                  <a:pt x="693" y="54"/>
                </a:lnTo>
                <a:lnTo>
                  <a:pt x="692" y="56"/>
                </a:lnTo>
                <a:lnTo>
                  <a:pt x="692" y="58"/>
                </a:lnTo>
                <a:lnTo>
                  <a:pt x="691" y="61"/>
                </a:lnTo>
                <a:lnTo>
                  <a:pt x="691" y="64"/>
                </a:lnTo>
                <a:lnTo>
                  <a:pt x="689" y="67"/>
                </a:lnTo>
                <a:lnTo>
                  <a:pt x="688" y="71"/>
                </a:lnTo>
                <a:lnTo>
                  <a:pt x="686" y="74"/>
                </a:lnTo>
                <a:lnTo>
                  <a:pt x="684" y="78"/>
                </a:lnTo>
                <a:lnTo>
                  <a:pt x="684" y="79"/>
                </a:lnTo>
                <a:lnTo>
                  <a:pt x="683" y="81"/>
                </a:lnTo>
                <a:lnTo>
                  <a:pt x="683" y="82"/>
                </a:lnTo>
                <a:lnTo>
                  <a:pt x="682" y="83"/>
                </a:lnTo>
                <a:lnTo>
                  <a:pt x="682" y="84"/>
                </a:lnTo>
                <a:lnTo>
                  <a:pt x="682" y="85"/>
                </a:lnTo>
                <a:lnTo>
                  <a:pt x="682" y="86"/>
                </a:lnTo>
                <a:lnTo>
                  <a:pt x="682" y="86"/>
                </a:lnTo>
                <a:lnTo>
                  <a:pt x="683" y="87"/>
                </a:lnTo>
                <a:lnTo>
                  <a:pt x="683" y="87"/>
                </a:lnTo>
                <a:lnTo>
                  <a:pt x="683" y="88"/>
                </a:lnTo>
                <a:lnTo>
                  <a:pt x="684" y="89"/>
                </a:lnTo>
                <a:lnTo>
                  <a:pt x="685" y="89"/>
                </a:lnTo>
                <a:lnTo>
                  <a:pt x="686" y="90"/>
                </a:lnTo>
                <a:lnTo>
                  <a:pt x="686" y="90"/>
                </a:lnTo>
                <a:lnTo>
                  <a:pt x="687" y="90"/>
                </a:lnTo>
                <a:lnTo>
                  <a:pt x="688" y="90"/>
                </a:lnTo>
                <a:lnTo>
                  <a:pt x="689" y="90"/>
                </a:lnTo>
                <a:lnTo>
                  <a:pt x="691" y="90"/>
                </a:lnTo>
                <a:lnTo>
                  <a:pt x="693" y="90"/>
                </a:lnTo>
                <a:lnTo>
                  <a:pt x="696" y="89"/>
                </a:lnTo>
                <a:lnTo>
                  <a:pt x="702" y="87"/>
                </a:lnTo>
                <a:lnTo>
                  <a:pt x="705" y="86"/>
                </a:lnTo>
                <a:lnTo>
                  <a:pt x="707" y="86"/>
                </a:lnTo>
                <a:lnTo>
                  <a:pt x="708" y="86"/>
                </a:lnTo>
                <a:lnTo>
                  <a:pt x="709" y="86"/>
                </a:lnTo>
                <a:lnTo>
                  <a:pt x="710" y="86"/>
                </a:lnTo>
                <a:lnTo>
                  <a:pt x="711" y="86"/>
                </a:lnTo>
                <a:lnTo>
                  <a:pt x="712" y="86"/>
                </a:lnTo>
                <a:lnTo>
                  <a:pt x="713" y="86"/>
                </a:lnTo>
                <a:lnTo>
                  <a:pt x="713" y="87"/>
                </a:lnTo>
                <a:lnTo>
                  <a:pt x="714" y="88"/>
                </a:lnTo>
                <a:lnTo>
                  <a:pt x="714" y="88"/>
                </a:lnTo>
                <a:lnTo>
                  <a:pt x="715" y="89"/>
                </a:lnTo>
                <a:lnTo>
                  <a:pt x="715" y="90"/>
                </a:lnTo>
                <a:lnTo>
                  <a:pt x="715" y="92"/>
                </a:lnTo>
                <a:lnTo>
                  <a:pt x="715" y="94"/>
                </a:lnTo>
                <a:lnTo>
                  <a:pt x="715" y="96"/>
                </a:lnTo>
                <a:lnTo>
                  <a:pt x="714" y="98"/>
                </a:lnTo>
                <a:lnTo>
                  <a:pt x="714" y="100"/>
                </a:lnTo>
                <a:lnTo>
                  <a:pt x="712" y="104"/>
                </a:lnTo>
                <a:lnTo>
                  <a:pt x="711" y="107"/>
                </a:lnTo>
                <a:lnTo>
                  <a:pt x="706" y="120"/>
                </a:lnTo>
                <a:lnTo>
                  <a:pt x="703" y="128"/>
                </a:lnTo>
                <a:lnTo>
                  <a:pt x="702" y="130"/>
                </a:lnTo>
                <a:lnTo>
                  <a:pt x="702" y="130"/>
                </a:lnTo>
                <a:lnTo>
                  <a:pt x="702" y="130"/>
                </a:lnTo>
                <a:lnTo>
                  <a:pt x="702" y="131"/>
                </a:lnTo>
                <a:lnTo>
                  <a:pt x="702" y="131"/>
                </a:lnTo>
                <a:lnTo>
                  <a:pt x="701" y="132"/>
                </a:lnTo>
                <a:lnTo>
                  <a:pt x="701" y="133"/>
                </a:lnTo>
                <a:lnTo>
                  <a:pt x="699" y="134"/>
                </a:lnTo>
                <a:lnTo>
                  <a:pt x="697" y="136"/>
                </a:lnTo>
                <a:lnTo>
                  <a:pt x="696" y="137"/>
                </a:lnTo>
                <a:lnTo>
                  <a:pt x="693" y="139"/>
                </a:lnTo>
                <a:lnTo>
                  <a:pt x="692" y="140"/>
                </a:lnTo>
                <a:lnTo>
                  <a:pt x="688" y="143"/>
                </a:lnTo>
                <a:lnTo>
                  <a:pt x="686" y="144"/>
                </a:lnTo>
                <a:lnTo>
                  <a:pt x="685" y="145"/>
                </a:lnTo>
                <a:lnTo>
                  <a:pt x="684" y="145"/>
                </a:lnTo>
                <a:lnTo>
                  <a:pt x="683" y="146"/>
                </a:lnTo>
                <a:lnTo>
                  <a:pt x="683" y="147"/>
                </a:lnTo>
                <a:lnTo>
                  <a:pt x="682" y="148"/>
                </a:lnTo>
                <a:lnTo>
                  <a:pt x="682" y="149"/>
                </a:lnTo>
                <a:lnTo>
                  <a:pt x="681" y="152"/>
                </a:lnTo>
                <a:lnTo>
                  <a:pt x="680" y="154"/>
                </a:lnTo>
                <a:lnTo>
                  <a:pt x="678" y="161"/>
                </a:lnTo>
                <a:lnTo>
                  <a:pt x="677" y="163"/>
                </a:lnTo>
                <a:lnTo>
                  <a:pt x="677" y="164"/>
                </a:lnTo>
                <a:lnTo>
                  <a:pt x="676" y="165"/>
                </a:lnTo>
                <a:lnTo>
                  <a:pt x="676" y="166"/>
                </a:lnTo>
                <a:lnTo>
                  <a:pt x="675" y="167"/>
                </a:lnTo>
                <a:lnTo>
                  <a:pt x="674" y="167"/>
                </a:lnTo>
                <a:lnTo>
                  <a:pt x="673" y="168"/>
                </a:lnTo>
                <a:lnTo>
                  <a:pt x="673" y="168"/>
                </a:lnTo>
                <a:lnTo>
                  <a:pt x="672" y="169"/>
                </a:lnTo>
                <a:lnTo>
                  <a:pt x="671" y="169"/>
                </a:lnTo>
                <a:lnTo>
                  <a:pt x="670" y="169"/>
                </a:lnTo>
                <a:lnTo>
                  <a:pt x="669" y="169"/>
                </a:lnTo>
                <a:lnTo>
                  <a:pt x="668" y="170"/>
                </a:lnTo>
                <a:lnTo>
                  <a:pt x="667" y="169"/>
                </a:lnTo>
                <a:lnTo>
                  <a:pt x="665" y="169"/>
                </a:lnTo>
                <a:lnTo>
                  <a:pt x="664" y="169"/>
                </a:lnTo>
                <a:lnTo>
                  <a:pt x="662" y="169"/>
                </a:lnTo>
                <a:lnTo>
                  <a:pt x="660" y="168"/>
                </a:lnTo>
                <a:lnTo>
                  <a:pt x="658" y="167"/>
                </a:lnTo>
                <a:lnTo>
                  <a:pt x="657" y="166"/>
                </a:lnTo>
                <a:lnTo>
                  <a:pt x="653" y="164"/>
                </a:lnTo>
                <a:lnTo>
                  <a:pt x="650" y="162"/>
                </a:lnTo>
                <a:lnTo>
                  <a:pt x="649" y="162"/>
                </a:lnTo>
                <a:lnTo>
                  <a:pt x="646" y="161"/>
                </a:lnTo>
                <a:lnTo>
                  <a:pt x="643" y="160"/>
                </a:lnTo>
                <a:lnTo>
                  <a:pt x="642" y="159"/>
                </a:lnTo>
                <a:lnTo>
                  <a:pt x="641" y="159"/>
                </a:lnTo>
                <a:lnTo>
                  <a:pt x="640" y="159"/>
                </a:lnTo>
                <a:lnTo>
                  <a:pt x="639" y="159"/>
                </a:lnTo>
                <a:lnTo>
                  <a:pt x="638" y="159"/>
                </a:lnTo>
                <a:lnTo>
                  <a:pt x="635" y="160"/>
                </a:lnTo>
                <a:lnTo>
                  <a:pt x="634" y="160"/>
                </a:lnTo>
                <a:lnTo>
                  <a:pt x="633" y="161"/>
                </a:lnTo>
                <a:lnTo>
                  <a:pt x="633" y="161"/>
                </a:lnTo>
                <a:lnTo>
                  <a:pt x="632" y="161"/>
                </a:lnTo>
                <a:lnTo>
                  <a:pt x="632" y="162"/>
                </a:lnTo>
                <a:lnTo>
                  <a:pt x="632" y="163"/>
                </a:lnTo>
                <a:lnTo>
                  <a:pt x="632" y="163"/>
                </a:lnTo>
                <a:lnTo>
                  <a:pt x="632" y="165"/>
                </a:lnTo>
                <a:lnTo>
                  <a:pt x="632" y="170"/>
                </a:lnTo>
                <a:lnTo>
                  <a:pt x="633" y="172"/>
                </a:lnTo>
                <a:lnTo>
                  <a:pt x="633" y="174"/>
                </a:lnTo>
                <a:lnTo>
                  <a:pt x="633" y="175"/>
                </a:lnTo>
                <a:lnTo>
                  <a:pt x="632" y="179"/>
                </a:lnTo>
                <a:lnTo>
                  <a:pt x="632" y="180"/>
                </a:lnTo>
                <a:lnTo>
                  <a:pt x="631" y="181"/>
                </a:lnTo>
                <a:lnTo>
                  <a:pt x="631" y="182"/>
                </a:lnTo>
                <a:lnTo>
                  <a:pt x="630" y="183"/>
                </a:lnTo>
                <a:lnTo>
                  <a:pt x="629" y="184"/>
                </a:lnTo>
                <a:lnTo>
                  <a:pt x="627" y="187"/>
                </a:lnTo>
                <a:lnTo>
                  <a:pt x="626" y="188"/>
                </a:lnTo>
                <a:lnTo>
                  <a:pt x="625" y="189"/>
                </a:lnTo>
                <a:lnTo>
                  <a:pt x="624" y="190"/>
                </a:lnTo>
                <a:lnTo>
                  <a:pt x="624" y="191"/>
                </a:lnTo>
                <a:lnTo>
                  <a:pt x="623" y="193"/>
                </a:lnTo>
                <a:lnTo>
                  <a:pt x="622" y="194"/>
                </a:lnTo>
                <a:lnTo>
                  <a:pt x="622" y="196"/>
                </a:lnTo>
                <a:lnTo>
                  <a:pt x="621" y="198"/>
                </a:lnTo>
                <a:lnTo>
                  <a:pt x="620" y="200"/>
                </a:lnTo>
                <a:lnTo>
                  <a:pt x="620" y="202"/>
                </a:lnTo>
                <a:lnTo>
                  <a:pt x="620" y="203"/>
                </a:lnTo>
                <a:lnTo>
                  <a:pt x="620" y="204"/>
                </a:lnTo>
                <a:lnTo>
                  <a:pt x="620" y="207"/>
                </a:lnTo>
                <a:lnTo>
                  <a:pt x="620" y="208"/>
                </a:lnTo>
                <a:lnTo>
                  <a:pt x="619" y="208"/>
                </a:lnTo>
                <a:lnTo>
                  <a:pt x="619" y="209"/>
                </a:lnTo>
                <a:lnTo>
                  <a:pt x="618" y="209"/>
                </a:lnTo>
                <a:lnTo>
                  <a:pt x="618" y="210"/>
                </a:lnTo>
                <a:lnTo>
                  <a:pt x="618" y="210"/>
                </a:lnTo>
                <a:lnTo>
                  <a:pt x="616" y="211"/>
                </a:lnTo>
                <a:lnTo>
                  <a:pt x="615" y="211"/>
                </a:lnTo>
                <a:lnTo>
                  <a:pt x="614" y="212"/>
                </a:lnTo>
                <a:lnTo>
                  <a:pt x="611" y="215"/>
                </a:lnTo>
                <a:lnTo>
                  <a:pt x="606" y="219"/>
                </a:lnTo>
                <a:lnTo>
                  <a:pt x="605" y="220"/>
                </a:lnTo>
                <a:lnTo>
                  <a:pt x="604" y="221"/>
                </a:lnTo>
                <a:lnTo>
                  <a:pt x="603" y="222"/>
                </a:lnTo>
                <a:lnTo>
                  <a:pt x="602" y="223"/>
                </a:lnTo>
                <a:lnTo>
                  <a:pt x="601" y="224"/>
                </a:lnTo>
                <a:lnTo>
                  <a:pt x="601" y="225"/>
                </a:lnTo>
                <a:lnTo>
                  <a:pt x="600" y="227"/>
                </a:lnTo>
                <a:lnTo>
                  <a:pt x="599" y="229"/>
                </a:lnTo>
                <a:lnTo>
                  <a:pt x="599" y="231"/>
                </a:lnTo>
                <a:lnTo>
                  <a:pt x="598" y="232"/>
                </a:lnTo>
                <a:lnTo>
                  <a:pt x="598" y="237"/>
                </a:lnTo>
                <a:lnTo>
                  <a:pt x="597" y="238"/>
                </a:lnTo>
                <a:lnTo>
                  <a:pt x="597" y="239"/>
                </a:lnTo>
                <a:lnTo>
                  <a:pt x="597" y="241"/>
                </a:lnTo>
                <a:lnTo>
                  <a:pt x="596" y="242"/>
                </a:lnTo>
                <a:lnTo>
                  <a:pt x="592" y="247"/>
                </a:lnTo>
                <a:lnTo>
                  <a:pt x="591" y="249"/>
                </a:lnTo>
                <a:lnTo>
                  <a:pt x="591" y="250"/>
                </a:lnTo>
                <a:lnTo>
                  <a:pt x="590" y="251"/>
                </a:lnTo>
                <a:lnTo>
                  <a:pt x="590" y="252"/>
                </a:lnTo>
                <a:lnTo>
                  <a:pt x="590" y="253"/>
                </a:lnTo>
                <a:lnTo>
                  <a:pt x="589" y="255"/>
                </a:lnTo>
                <a:lnTo>
                  <a:pt x="589" y="256"/>
                </a:lnTo>
                <a:lnTo>
                  <a:pt x="589" y="257"/>
                </a:lnTo>
                <a:lnTo>
                  <a:pt x="589" y="258"/>
                </a:lnTo>
                <a:lnTo>
                  <a:pt x="590" y="259"/>
                </a:lnTo>
                <a:lnTo>
                  <a:pt x="590" y="260"/>
                </a:lnTo>
                <a:lnTo>
                  <a:pt x="591" y="263"/>
                </a:lnTo>
                <a:lnTo>
                  <a:pt x="592" y="263"/>
                </a:lnTo>
                <a:lnTo>
                  <a:pt x="593" y="265"/>
                </a:lnTo>
                <a:lnTo>
                  <a:pt x="594" y="269"/>
                </a:lnTo>
                <a:lnTo>
                  <a:pt x="594" y="271"/>
                </a:lnTo>
                <a:lnTo>
                  <a:pt x="595" y="273"/>
                </a:lnTo>
                <a:lnTo>
                  <a:pt x="595" y="277"/>
                </a:lnTo>
                <a:lnTo>
                  <a:pt x="596" y="279"/>
                </a:lnTo>
                <a:lnTo>
                  <a:pt x="596" y="280"/>
                </a:lnTo>
                <a:lnTo>
                  <a:pt x="597" y="283"/>
                </a:lnTo>
                <a:lnTo>
                  <a:pt x="598" y="285"/>
                </a:lnTo>
                <a:lnTo>
                  <a:pt x="601" y="290"/>
                </a:lnTo>
                <a:lnTo>
                  <a:pt x="603" y="296"/>
                </a:lnTo>
                <a:lnTo>
                  <a:pt x="604" y="298"/>
                </a:lnTo>
                <a:lnTo>
                  <a:pt x="605" y="300"/>
                </a:lnTo>
                <a:lnTo>
                  <a:pt x="607" y="302"/>
                </a:lnTo>
                <a:lnTo>
                  <a:pt x="608" y="304"/>
                </a:lnTo>
                <a:lnTo>
                  <a:pt x="610" y="306"/>
                </a:lnTo>
                <a:lnTo>
                  <a:pt x="610" y="307"/>
                </a:lnTo>
                <a:lnTo>
                  <a:pt x="612" y="310"/>
                </a:lnTo>
                <a:lnTo>
                  <a:pt x="613" y="313"/>
                </a:lnTo>
                <a:lnTo>
                  <a:pt x="614" y="315"/>
                </a:lnTo>
                <a:lnTo>
                  <a:pt x="615" y="317"/>
                </a:lnTo>
                <a:lnTo>
                  <a:pt x="618" y="325"/>
                </a:lnTo>
                <a:lnTo>
                  <a:pt x="619" y="327"/>
                </a:lnTo>
                <a:lnTo>
                  <a:pt x="619" y="328"/>
                </a:lnTo>
                <a:lnTo>
                  <a:pt x="623" y="335"/>
                </a:lnTo>
                <a:lnTo>
                  <a:pt x="626" y="340"/>
                </a:lnTo>
                <a:lnTo>
                  <a:pt x="627" y="341"/>
                </a:lnTo>
                <a:lnTo>
                  <a:pt x="627" y="342"/>
                </a:lnTo>
                <a:lnTo>
                  <a:pt x="628" y="344"/>
                </a:lnTo>
                <a:lnTo>
                  <a:pt x="629" y="344"/>
                </a:lnTo>
                <a:lnTo>
                  <a:pt x="631" y="345"/>
                </a:lnTo>
                <a:lnTo>
                  <a:pt x="634" y="347"/>
                </a:lnTo>
                <a:lnTo>
                  <a:pt x="636" y="348"/>
                </a:lnTo>
                <a:lnTo>
                  <a:pt x="638" y="350"/>
                </a:lnTo>
                <a:lnTo>
                  <a:pt x="639" y="351"/>
                </a:lnTo>
                <a:lnTo>
                  <a:pt x="640" y="352"/>
                </a:lnTo>
                <a:lnTo>
                  <a:pt x="641" y="354"/>
                </a:lnTo>
                <a:lnTo>
                  <a:pt x="642" y="355"/>
                </a:lnTo>
                <a:lnTo>
                  <a:pt x="643" y="356"/>
                </a:lnTo>
                <a:lnTo>
                  <a:pt x="644" y="358"/>
                </a:lnTo>
                <a:lnTo>
                  <a:pt x="645" y="360"/>
                </a:lnTo>
                <a:lnTo>
                  <a:pt x="645" y="360"/>
                </a:lnTo>
                <a:lnTo>
                  <a:pt x="645" y="361"/>
                </a:lnTo>
                <a:lnTo>
                  <a:pt x="645" y="361"/>
                </a:lnTo>
                <a:lnTo>
                  <a:pt x="645" y="361"/>
                </a:lnTo>
                <a:lnTo>
                  <a:pt x="645" y="361"/>
                </a:lnTo>
                <a:lnTo>
                  <a:pt x="644" y="360"/>
                </a:lnTo>
                <a:lnTo>
                  <a:pt x="643" y="361"/>
                </a:lnTo>
                <a:lnTo>
                  <a:pt x="643" y="361"/>
                </a:lnTo>
                <a:lnTo>
                  <a:pt x="642" y="361"/>
                </a:lnTo>
                <a:lnTo>
                  <a:pt x="641" y="362"/>
                </a:lnTo>
                <a:lnTo>
                  <a:pt x="641" y="362"/>
                </a:lnTo>
                <a:lnTo>
                  <a:pt x="640" y="363"/>
                </a:lnTo>
                <a:lnTo>
                  <a:pt x="639" y="364"/>
                </a:lnTo>
                <a:lnTo>
                  <a:pt x="638" y="365"/>
                </a:lnTo>
                <a:lnTo>
                  <a:pt x="637" y="366"/>
                </a:lnTo>
                <a:lnTo>
                  <a:pt x="637" y="367"/>
                </a:lnTo>
                <a:lnTo>
                  <a:pt x="637" y="368"/>
                </a:lnTo>
                <a:lnTo>
                  <a:pt x="637" y="369"/>
                </a:lnTo>
                <a:lnTo>
                  <a:pt x="636" y="370"/>
                </a:lnTo>
                <a:lnTo>
                  <a:pt x="636" y="371"/>
                </a:lnTo>
                <a:lnTo>
                  <a:pt x="636" y="372"/>
                </a:lnTo>
                <a:lnTo>
                  <a:pt x="637" y="374"/>
                </a:lnTo>
                <a:lnTo>
                  <a:pt x="638" y="378"/>
                </a:lnTo>
                <a:lnTo>
                  <a:pt x="638" y="381"/>
                </a:lnTo>
                <a:lnTo>
                  <a:pt x="638" y="383"/>
                </a:lnTo>
                <a:lnTo>
                  <a:pt x="639" y="387"/>
                </a:lnTo>
                <a:lnTo>
                  <a:pt x="639" y="388"/>
                </a:lnTo>
                <a:lnTo>
                  <a:pt x="639" y="389"/>
                </a:lnTo>
                <a:lnTo>
                  <a:pt x="638" y="390"/>
                </a:lnTo>
                <a:lnTo>
                  <a:pt x="638" y="391"/>
                </a:lnTo>
                <a:lnTo>
                  <a:pt x="638" y="392"/>
                </a:lnTo>
                <a:lnTo>
                  <a:pt x="637" y="393"/>
                </a:lnTo>
                <a:lnTo>
                  <a:pt x="637" y="394"/>
                </a:lnTo>
                <a:lnTo>
                  <a:pt x="637" y="394"/>
                </a:lnTo>
                <a:lnTo>
                  <a:pt x="636" y="395"/>
                </a:lnTo>
                <a:lnTo>
                  <a:pt x="636" y="395"/>
                </a:lnTo>
                <a:lnTo>
                  <a:pt x="635" y="395"/>
                </a:lnTo>
                <a:lnTo>
                  <a:pt x="634" y="396"/>
                </a:lnTo>
                <a:lnTo>
                  <a:pt x="631" y="397"/>
                </a:lnTo>
                <a:lnTo>
                  <a:pt x="627" y="398"/>
                </a:lnTo>
                <a:lnTo>
                  <a:pt x="623" y="399"/>
                </a:lnTo>
                <a:lnTo>
                  <a:pt x="622" y="399"/>
                </a:lnTo>
                <a:lnTo>
                  <a:pt x="621" y="400"/>
                </a:lnTo>
                <a:lnTo>
                  <a:pt x="621" y="400"/>
                </a:lnTo>
                <a:lnTo>
                  <a:pt x="620" y="401"/>
                </a:lnTo>
                <a:lnTo>
                  <a:pt x="618" y="405"/>
                </a:lnTo>
                <a:lnTo>
                  <a:pt x="616" y="409"/>
                </a:lnTo>
                <a:lnTo>
                  <a:pt x="616" y="409"/>
                </a:lnTo>
                <a:lnTo>
                  <a:pt x="616" y="411"/>
                </a:lnTo>
                <a:lnTo>
                  <a:pt x="616" y="412"/>
                </a:lnTo>
                <a:lnTo>
                  <a:pt x="616" y="412"/>
                </a:lnTo>
                <a:lnTo>
                  <a:pt x="615" y="412"/>
                </a:lnTo>
                <a:lnTo>
                  <a:pt x="615" y="413"/>
                </a:lnTo>
                <a:lnTo>
                  <a:pt x="615" y="413"/>
                </a:lnTo>
                <a:lnTo>
                  <a:pt x="614" y="413"/>
                </a:lnTo>
                <a:lnTo>
                  <a:pt x="613" y="413"/>
                </a:lnTo>
                <a:lnTo>
                  <a:pt x="612" y="413"/>
                </a:lnTo>
                <a:lnTo>
                  <a:pt x="610" y="413"/>
                </a:lnTo>
                <a:lnTo>
                  <a:pt x="609" y="412"/>
                </a:lnTo>
                <a:lnTo>
                  <a:pt x="607" y="412"/>
                </a:lnTo>
                <a:lnTo>
                  <a:pt x="602" y="410"/>
                </a:lnTo>
                <a:lnTo>
                  <a:pt x="601" y="410"/>
                </a:lnTo>
                <a:lnTo>
                  <a:pt x="600" y="410"/>
                </a:lnTo>
                <a:lnTo>
                  <a:pt x="600" y="410"/>
                </a:lnTo>
                <a:lnTo>
                  <a:pt x="599" y="410"/>
                </a:lnTo>
                <a:lnTo>
                  <a:pt x="598" y="410"/>
                </a:lnTo>
                <a:lnTo>
                  <a:pt x="598" y="410"/>
                </a:lnTo>
                <a:lnTo>
                  <a:pt x="597" y="411"/>
                </a:lnTo>
                <a:lnTo>
                  <a:pt x="596" y="411"/>
                </a:lnTo>
                <a:lnTo>
                  <a:pt x="596" y="411"/>
                </a:lnTo>
                <a:lnTo>
                  <a:pt x="596" y="412"/>
                </a:lnTo>
                <a:lnTo>
                  <a:pt x="596" y="412"/>
                </a:lnTo>
                <a:lnTo>
                  <a:pt x="596" y="413"/>
                </a:lnTo>
                <a:lnTo>
                  <a:pt x="596" y="417"/>
                </a:lnTo>
                <a:lnTo>
                  <a:pt x="596" y="420"/>
                </a:lnTo>
                <a:lnTo>
                  <a:pt x="596" y="421"/>
                </a:lnTo>
                <a:lnTo>
                  <a:pt x="596" y="422"/>
                </a:lnTo>
                <a:lnTo>
                  <a:pt x="596" y="424"/>
                </a:lnTo>
                <a:lnTo>
                  <a:pt x="596" y="426"/>
                </a:lnTo>
                <a:lnTo>
                  <a:pt x="596" y="427"/>
                </a:lnTo>
                <a:lnTo>
                  <a:pt x="597" y="428"/>
                </a:lnTo>
                <a:lnTo>
                  <a:pt x="598" y="432"/>
                </a:lnTo>
                <a:lnTo>
                  <a:pt x="598" y="434"/>
                </a:lnTo>
                <a:lnTo>
                  <a:pt x="598" y="435"/>
                </a:lnTo>
                <a:lnTo>
                  <a:pt x="598" y="437"/>
                </a:lnTo>
                <a:lnTo>
                  <a:pt x="598" y="439"/>
                </a:lnTo>
                <a:lnTo>
                  <a:pt x="598" y="440"/>
                </a:lnTo>
                <a:lnTo>
                  <a:pt x="598" y="442"/>
                </a:lnTo>
                <a:lnTo>
                  <a:pt x="598" y="443"/>
                </a:lnTo>
                <a:lnTo>
                  <a:pt x="597" y="447"/>
                </a:lnTo>
                <a:lnTo>
                  <a:pt x="596" y="453"/>
                </a:lnTo>
                <a:lnTo>
                  <a:pt x="596" y="454"/>
                </a:lnTo>
                <a:lnTo>
                  <a:pt x="596" y="455"/>
                </a:lnTo>
                <a:lnTo>
                  <a:pt x="595" y="456"/>
                </a:lnTo>
                <a:lnTo>
                  <a:pt x="594" y="458"/>
                </a:lnTo>
                <a:lnTo>
                  <a:pt x="594" y="458"/>
                </a:lnTo>
                <a:lnTo>
                  <a:pt x="593" y="459"/>
                </a:lnTo>
                <a:lnTo>
                  <a:pt x="593" y="459"/>
                </a:lnTo>
                <a:lnTo>
                  <a:pt x="592" y="460"/>
                </a:lnTo>
                <a:lnTo>
                  <a:pt x="591" y="460"/>
                </a:lnTo>
                <a:lnTo>
                  <a:pt x="590" y="460"/>
                </a:lnTo>
                <a:lnTo>
                  <a:pt x="589" y="461"/>
                </a:lnTo>
                <a:lnTo>
                  <a:pt x="588" y="461"/>
                </a:lnTo>
                <a:lnTo>
                  <a:pt x="587" y="460"/>
                </a:lnTo>
                <a:lnTo>
                  <a:pt x="583" y="460"/>
                </a:lnTo>
                <a:lnTo>
                  <a:pt x="581" y="459"/>
                </a:lnTo>
                <a:lnTo>
                  <a:pt x="580" y="459"/>
                </a:lnTo>
                <a:lnTo>
                  <a:pt x="578" y="459"/>
                </a:lnTo>
                <a:lnTo>
                  <a:pt x="572" y="460"/>
                </a:lnTo>
                <a:lnTo>
                  <a:pt x="569" y="460"/>
                </a:lnTo>
                <a:lnTo>
                  <a:pt x="560" y="462"/>
                </a:lnTo>
                <a:lnTo>
                  <a:pt x="558" y="462"/>
                </a:lnTo>
                <a:lnTo>
                  <a:pt x="557" y="462"/>
                </a:lnTo>
                <a:lnTo>
                  <a:pt x="556" y="463"/>
                </a:lnTo>
                <a:lnTo>
                  <a:pt x="555" y="463"/>
                </a:lnTo>
                <a:lnTo>
                  <a:pt x="554" y="464"/>
                </a:lnTo>
                <a:lnTo>
                  <a:pt x="553" y="465"/>
                </a:lnTo>
                <a:lnTo>
                  <a:pt x="550" y="468"/>
                </a:lnTo>
                <a:lnTo>
                  <a:pt x="549" y="469"/>
                </a:lnTo>
                <a:lnTo>
                  <a:pt x="548" y="470"/>
                </a:lnTo>
                <a:lnTo>
                  <a:pt x="546" y="471"/>
                </a:lnTo>
                <a:lnTo>
                  <a:pt x="546" y="471"/>
                </a:lnTo>
                <a:lnTo>
                  <a:pt x="545" y="472"/>
                </a:lnTo>
                <a:lnTo>
                  <a:pt x="544" y="472"/>
                </a:lnTo>
                <a:lnTo>
                  <a:pt x="543" y="472"/>
                </a:lnTo>
                <a:lnTo>
                  <a:pt x="542" y="472"/>
                </a:lnTo>
                <a:lnTo>
                  <a:pt x="540" y="472"/>
                </a:lnTo>
                <a:lnTo>
                  <a:pt x="538" y="471"/>
                </a:lnTo>
                <a:lnTo>
                  <a:pt x="533" y="470"/>
                </a:lnTo>
                <a:lnTo>
                  <a:pt x="528" y="470"/>
                </a:lnTo>
                <a:lnTo>
                  <a:pt x="526" y="469"/>
                </a:lnTo>
                <a:lnTo>
                  <a:pt x="522" y="468"/>
                </a:lnTo>
                <a:lnTo>
                  <a:pt x="521" y="468"/>
                </a:lnTo>
                <a:lnTo>
                  <a:pt x="520" y="468"/>
                </a:lnTo>
                <a:lnTo>
                  <a:pt x="519" y="468"/>
                </a:lnTo>
                <a:lnTo>
                  <a:pt x="518" y="468"/>
                </a:lnTo>
                <a:lnTo>
                  <a:pt x="517" y="469"/>
                </a:lnTo>
                <a:lnTo>
                  <a:pt x="515" y="470"/>
                </a:lnTo>
                <a:lnTo>
                  <a:pt x="513" y="470"/>
                </a:lnTo>
                <a:lnTo>
                  <a:pt x="510" y="471"/>
                </a:lnTo>
                <a:lnTo>
                  <a:pt x="507" y="472"/>
                </a:lnTo>
                <a:lnTo>
                  <a:pt x="504" y="472"/>
                </a:lnTo>
                <a:lnTo>
                  <a:pt x="501" y="472"/>
                </a:lnTo>
                <a:lnTo>
                  <a:pt x="498" y="472"/>
                </a:lnTo>
                <a:lnTo>
                  <a:pt x="494" y="472"/>
                </a:lnTo>
                <a:lnTo>
                  <a:pt x="491" y="472"/>
                </a:lnTo>
                <a:lnTo>
                  <a:pt x="482" y="471"/>
                </a:lnTo>
                <a:lnTo>
                  <a:pt x="479" y="470"/>
                </a:lnTo>
                <a:lnTo>
                  <a:pt x="477" y="470"/>
                </a:lnTo>
                <a:lnTo>
                  <a:pt x="473" y="469"/>
                </a:lnTo>
                <a:lnTo>
                  <a:pt x="467" y="467"/>
                </a:lnTo>
                <a:lnTo>
                  <a:pt x="462" y="466"/>
                </a:lnTo>
                <a:lnTo>
                  <a:pt x="459" y="465"/>
                </a:lnTo>
                <a:lnTo>
                  <a:pt x="457" y="465"/>
                </a:lnTo>
                <a:lnTo>
                  <a:pt x="450" y="464"/>
                </a:lnTo>
                <a:lnTo>
                  <a:pt x="448" y="464"/>
                </a:lnTo>
                <a:lnTo>
                  <a:pt x="447" y="464"/>
                </a:lnTo>
                <a:lnTo>
                  <a:pt x="446" y="465"/>
                </a:lnTo>
                <a:lnTo>
                  <a:pt x="445" y="465"/>
                </a:lnTo>
                <a:lnTo>
                  <a:pt x="444" y="465"/>
                </a:lnTo>
                <a:lnTo>
                  <a:pt x="442" y="466"/>
                </a:lnTo>
                <a:lnTo>
                  <a:pt x="441" y="467"/>
                </a:lnTo>
                <a:lnTo>
                  <a:pt x="440" y="467"/>
                </a:lnTo>
                <a:lnTo>
                  <a:pt x="439" y="468"/>
                </a:lnTo>
                <a:lnTo>
                  <a:pt x="438" y="469"/>
                </a:lnTo>
                <a:lnTo>
                  <a:pt x="437" y="470"/>
                </a:lnTo>
                <a:lnTo>
                  <a:pt x="436" y="472"/>
                </a:lnTo>
                <a:lnTo>
                  <a:pt x="436" y="473"/>
                </a:lnTo>
                <a:lnTo>
                  <a:pt x="436" y="473"/>
                </a:lnTo>
                <a:lnTo>
                  <a:pt x="435" y="474"/>
                </a:lnTo>
                <a:lnTo>
                  <a:pt x="435" y="475"/>
                </a:lnTo>
                <a:lnTo>
                  <a:pt x="435" y="476"/>
                </a:lnTo>
                <a:lnTo>
                  <a:pt x="435" y="478"/>
                </a:lnTo>
                <a:lnTo>
                  <a:pt x="435" y="481"/>
                </a:lnTo>
                <a:lnTo>
                  <a:pt x="435" y="482"/>
                </a:lnTo>
                <a:lnTo>
                  <a:pt x="435" y="484"/>
                </a:lnTo>
                <a:lnTo>
                  <a:pt x="435" y="486"/>
                </a:lnTo>
                <a:lnTo>
                  <a:pt x="435" y="487"/>
                </a:lnTo>
                <a:lnTo>
                  <a:pt x="435" y="488"/>
                </a:lnTo>
                <a:lnTo>
                  <a:pt x="434" y="488"/>
                </a:lnTo>
                <a:lnTo>
                  <a:pt x="434" y="489"/>
                </a:lnTo>
                <a:lnTo>
                  <a:pt x="433" y="489"/>
                </a:lnTo>
                <a:lnTo>
                  <a:pt x="433" y="490"/>
                </a:lnTo>
                <a:lnTo>
                  <a:pt x="432" y="490"/>
                </a:lnTo>
                <a:lnTo>
                  <a:pt x="431" y="490"/>
                </a:lnTo>
                <a:lnTo>
                  <a:pt x="429" y="491"/>
                </a:lnTo>
                <a:lnTo>
                  <a:pt x="427" y="491"/>
                </a:lnTo>
                <a:lnTo>
                  <a:pt x="425" y="491"/>
                </a:lnTo>
                <a:lnTo>
                  <a:pt x="424" y="491"/>
                </a:lnTo>
                <a:lnTo>
                  <a:pt x="423" y="491"/>
                </a:lnTo>
                <a:lnTo>
                  <a:pt x="422" y="492"/>
                </a:lnTo>
                <a:lnTo>
                  <a:pt x="422" y="493"/>
                </a:lnTo>
                <a:lnTo>
                  <a:pt x="422" y="493"/>
                </a:lnTo>
                <a:lnTo>
                  <a:pt x="421" y="495"/>
                </a:lnTo>
                <a:lnTo>
                  <a:pt x="421" y="496"/>
                </a:lnTo>
                <a:lnTo>
                  <a:pt x="420" y="498"/>
                </a:lnTo>
                <a:lnTo>
                  <a:pt x="419" y="499"/>
                </a:lnTo>
                <a:lnTo>
                  <a:pt x="418" y="500"/>
                </a:lnTo>
                <a:lnTo>
                  <a:pt x="417" y="501"/>
                </a:lnTo>
                <a:lnTo>
                  <a:pt x="415" y="503"/>
                </a:lnTo>
                <a:lnTo>
                  <a:pt x="414" y="505"/>
                </a:lnTo>
                <a:lnTo>
                  <a:pt x="413" y="505"/>
                </a:lnTo>
                <a:lnTo>
                  <a:pt x="411" y="506"/>
                </a:lnTo>
                <a:lnTo>
                  <a:pt x="409" y="508"/>
                </a:lnTo>
                <a:lnTo>
                  <a:pt x="407" y="508"/>
                </a:lnTo>
                <a:lnTo>
                  <a:pt x="406" y="509"/>
                </a:lnTo>
                <a:lnTo>
                  <a:pt x="405" y="509"/>
                </a:lnTo>
                <a:lnTo>
                  <a:pt x="400" y="511"/>
                </a:lnTo>
                <a:lnTo>
                  <a:pt x="399" y="511"/>
                </a:lnTo>
                <a:lnTo>
                  <a:pt x="397" y="512"/>
                </a:lnTo>
                <a:lnTo>
                  <a:pt x="395" y="512"/>
                </a:lnTo>
                <a:lnTo>
                  <a:pt x="394" y="513"/>
                </a:lnTo>
                <a:lnTo>
                  <a:pt x="393" y="514"/>
                </a:lnTo>
                <a:lnTo>
                  <a:pt x="392" y="514"/>
                </a:lnTo>
                <a:lnTo>
                  <a:pt x="390" y="516"/>
                </a:lnTo>
                <a:lnTo>
                  <a:pt x="389" y="517"/>
                </a:lnTo>
                <a:lnTo>
                  <a:pt x="388" y="517"/>
                </a:lnTo>
                <a:lnTo>
                  <a:pt x="386" y="520"/>
                </a:lnTo>
                <a:lnTo>
                  <a:pt x="383" y="523"/>
                </a:lnTo>
                <a:lnTo>
                  <a:pt x="382" y="525"/>
                </a:lnTo>
                <a:lnTo>
                  <a:pt x="380" y="526"/>
                </a:lnTo>
                <a:lnTo>
                  <a:pt x="380" y="526"/>
                </a:lnTo>
                <a:lnTo>
                  <a:pt x="379" y="527"/>
                </a:lnTo>
                <a:lnTo>
                  <a:pt x="378" y="527"/>
                </a:lnTo>
                <a:lnTo>
                  <a:pt x="378" y="527"/>
                </a:lnTo>
                <a:lnTo>
                  <a:pt x="376" y="528"/>
                </a:lnTo>
                <a:lnTo>
                  <a:pt x="376" y="528"/>
                </a:lnTo>
                <a:lnTo>
                  <a:pt x="375" y="527"/>
                </a:lnTo>
                <a:lnTo>
                  <a:pt x="374" y="527"/>
                </a:lnTo>
                <a:lnTo>
                  <a:pt x="374" y="527"/>
                </a:lnTo>
                <a:lnTo>
                  <a:pt x="373" y="527"/>
                </a:lnTo>
                <a:lnTo>
                  <a:pt x="372" y="526"/>
                </a:lnTo>
                <a:lnTo>
                  <a:pt x="371" y="525"/>
                </a:lnTo>
                <a:lnTo>
                  <a:pt x="368" y="522"/>
                </a:lnTo>
                <a:lnTo>
                  <a:pt x="367" y="521"/>
                </a:lnTo>
                <a:lnTo>
                  <a:pt x="366" y="521"/>
                </a:lnTo>
                <a:lnTo>
                  <a:pt x="365" y="520"/>
                </a:lnTo>
                <a:lnTo>
                  <a:pt x="363" y="519"/>
                </a:lnTo>
                <a:lnTo>
                  <a:pt x="362" y="519"/>
                </a:lnTo>
                <a:lnTo>
                  <a:pt x="361" y="519"/>
                </a:lnTo>
                <a:lnTo>
                  <a:pt x="360" y="519"/>
                </a:lnTo>
                <a:lnTo>
                  <a:pt x="359" y="520"/>
                </a:lnTo>
                <a:lnTo>
                  <a:pt x="357" y="521"/>
                </a:lnTo>
                <a:lnTo>
                  <a:pt x="356" y="522"/>
                </a:lnTo>
                <a:lnTo>
                  <a:pt x="355" y="523"/>
                </a:lnTo>
                <a:lnTo>
                  <a:pt x="353" y="524"/>
                </a:lnTo>
                <a:lnTo>
                  <a:pt x="349" y="529"/>
                </a:lnTo>
                <a:lnTo>
                  <a:pt x="347" y="530"/>
                </a:lnTo>
                <a:lnTo>
                  <a:pt x="346" y="531"/>
                </a:lnTo>
                <a:lnTo>
                  <a:pt x="344" y="533"/>
                </a:lnTo>
                <a:lnTo>
                  <a:pt x="343" y="533"/>
                </a:lnTo>
                <a:lnTo>
                  <a:pt x="342" y="534"/>
                </a:lnTo>
                <a:lnTo>
                  <a:pt x="342" y="534"/>
                </a:lnTo>
                <a:lnTo>
                  <a:pt x="340" y="534"/>
                </a:lnTo>
                <a:lnTo>
                  <a:pt x="339" y="535"/>
                </a:lnTo>
                <a:lnTo>
                  <a:pt x="338" y="536"/>
                </a:lnTo>
                <a:lnTo>
                  <a:pt x="335" y="538"/>
                </a:lnTo>
                <a:lnTo>
                  <a:pt x="334" y="539"/>
                </a:lnTo>
                <a:lnTo>
                  <a:pt x="332" y="539"/>
                </a:lnTo>
                <a:lnTo>
                  <a:pt x="331" y="540"/>
                </a:lnTo>
                <a:lnTo>
                  <a:pt x="329" y="540"/>
                </a:lnTo>
                <a:lnTo>
                  <a:pt x="328" y="541"/>
                </a:lnTo>
                <a:lnTo>
                  <a:pt x="326" y="541"/>
                </a:lnTo>
                <a:lnTo>
                  <a:pt x="324" y="541"/>
                </a:lnTo>
                <a:lnTo>
                  <a:pt x="317" y="541"/>
                </a:lnTo>
                <a:lnTo>
                  <a:pt x="315" y="541"/>
                </a:lnTo>
                <a:lnTo>
                  <a:pt x="313" y="541"/>
                </a:lnTo>
                <a:lnTo>
                  <a:pt x="312" y="541"/>
                </a:lnTo>
                <a:lnTo>
                  <a:pt x="310" y="541"/>
                </a:lnTo>
                <a:lnTo>
                  <a:pt x="308" y="540"/>
                </a:lnTo>
                <a:lnTo>
                  <a:pt x="306" y="540"/>
                </a:lnTo>
                <a:lnTo>
                  <a:pt x="305" y="539"/>
                </a:lnTo>
                <a:lnTo>
                  <a:pt x="304" y="539"/>
                </a:lnTo>
                <a:lnTo>
                  <a:pt x="303" y="538"/>
                </a:lnTo>
                <a:lnTo>
                  <a:pt x="301" y="537"/>
                </a:lnTo>
                <a:lnTo>
                  <a:pt x="301" y="537"/>
                </a:lnTo>
                <a:lnTo>
                  <a:pt x="300" y="537"/>
                </a:lnTo>
                <a:lnTo>
                  <a:pt x="300" y="537"/>
                </a:lnTo>
                <a:lnTo>
                  <a:pt x="299" y="537"/>
                </a:lnTo>
                <a:lnTo>
                  <a:pt x="299" y="537"/>
                </a:lnTo>
                <a:lnTo>
                  <a:pt x="298" y="537"/>
                </a:lnTo>
                <a:lnTo>
                  <a:pt x="297" y="538"/>
                </a:lnTo>
                <a:lnTo>
                  <a:pt x="296" y="539"/>
                </a:lnTo>
                <a:lnTo>
                  <a:pt x="294" y="540"/>
                </a:lnTo>
                <a:lnTo>
                  <a:pt x="288" y="545"/>
                </a:lnTo>
                <a:lnTo>
                  <a:pt x="285" y="548"/>
                </a:lnTo>
                <a:lnTo>
                  <a:pt x="282" y="551"/>
                </a:lnTo>
                <a:lnTo>
                  <a:pt x="281" y="551"/>
                </a:lnTo>
                <a:lnTo>
                  <a:pt x="280" y="552"/>
                </a:lnTo>
                <a:lnTo>
                  <a:pt x="279" y="554"/>
                </a:lnTo>
                <a:lnTo>
                  <a:pt x="277" y="556"/>
                </a:lnTo>
                <a:lnTo>
                  <a:pt x="276" y="557"/>
                </a:lnTo>
                <a:lnTo>
                  <a:pt x="274" y="558"/>
                </a:lnTo>
                <a:lnTo>
                  <a:pt x="273" y="559"/>
                </a:lnTo>
                <a:lnTo>
                  <a:pt x="272" y="560"/>
                </a:lnTo>
                <a:lnTo>
                  <a:pt x="270" y="561"/>
                </a:lnTo>
                <a:lnTo>
                  <a:pt x="267" y="562"/>
                </a:lnTo>
                <a:lnTo>
                  <a:pt x="265" y="562"/>
                </a:lnTo>
                <a:lnTo>
                  <a:pt x="263" y="563"/>
                </a:lnTo>
                <a:lnTo>
                  <a:pt x="261" y="563"/>
                </a:lnTo>
                <a:lnTo>
                  <a:pt x="259" y="563"/>
                </a:lnTo>
                <a:lnTo>
                  <a:pt x="257" y="563"/>
                </a:lnTo>
                <a:lnTo>
                  <a:pt x="254" y="563"/>
                </a:lnTo>
                <a:lnTo>
                  <a:pt x="252" y="563"/>
                </a:lnTo>
                <a:lnTo>
                  <a:pt x="251" y="563"/>
                </a:lnTo>
                <a:lnTo>
                  <a:pt x="249" y="563"/>
                </a:lnTo>
                <a:lnTo>
                  <a:pt x="247" y="564"/>
                </a:lnTo>
                <a:lnTo>
                  <a:pt x="246" y="564"/>
                </a:lnTo>
                <a:lnTo>
                  <a:pt x="244" y="565"/>
                </a:lnTo>
                <a:lnTo>
                  <a:pt x="243" y="566"/>
                </a:lnTo>
                <a:lnTo>
                  <a:pt x="240" y="568"/>
                </a:lnTo>
                <a:lnTo>
                  <a:pt x="238" y="570"/>
                </a:lnTo>
                <a:lnTo>
                  <a:pt x="237" y="571"/>
                </a:lnTo>
                <a:lnTo>
                  <a:pt x="234" y="573"/>
                </a:lnTo>
                <a:lnTo>
                  <a:pt x="233" y="574"/>
                </a:lnTo>
                <a:lnTo>
                  <a:pt x="231" y="576"/>
                </a:lnTo>
                <a:lnTo>
                  <a:pt x="228" y="578"/>
                </a:lnTo>
                <a:lnTo>
                  <a:pt x="227" y="579"/>
                </a:lnTo>
                <a:lnTo>
                  <a:pt x="226" y="580"/>
                </a:lnTo>
                <a:lnTo>
                  <a:pt x="226" y="580"/>
                </a:lnTo>
                <a:lnTo>
                  <a:pt x="225" y="581"/>
                </a:lnTo>
                <a:lnTo>
                  <a:pt x="225" y="583"/>
                </a:lnTo>
                <a:lnTo>
                  <a:pt x="225" y="584"/>
                </a:lnTo>
                <a:lnTo>
                  <a:pt x="224" y="587"/>
                </a:lnTo>
                <a:lnTo>
                  <a:pt x="224" y="589"/>
                </a:lnTo>
                <a:lnTo>
                  <a:pt x="224" y="590"/>
                </a:lnTo>
                <a:lnTo>
                  <a:pt x="223" y="592"/>
                </a:lnTo>
                <a:lnTo>
                  <a:pt x="223" y="593"/>
                </a:lnTo>
                <a:lnTo>
                  <a:pt x="223" y="594"/>
                </a:lnTo>
                <a:lnTo>
                  <a:pt x="223" y="596"/>
                </a:lnTo>
                <a:lnTo>
                  <a:pt x="223" y="597"/>
                </a:lnTo>
                <a:lnTo>
                  <a:pt x="222" y="599"/>
                </a:lnTo>
                <a:lnTo>
                  <a:pt x="222" y="600"/>
                </a:lnTo>
                <a:lnTo>
                  <a:pt x="222" y="600"/>
                </a:lnTo>
                <a:lnTo>
                  <a:pt x="222" y="600"/>
                </a:lnTo>
                <a:lnTo>
                  <a:pt x="221" y="601"/>
                </a:lnTo>
                <a:lnTo>
                  <a:pt x="221" y="601"/>
                </a:lnTo>
                <a:lnTo>
                  <a:pt x="220" y="602"/>
                </a:lnTo>
                <a:lnTo>
                  <a:pt x="218" y="603"/>
                </a:lnTo>
                <a:lnTo>
                  <a:pt x="217" y="603"/>
                </a:lnTo>
                <a:lnTo>
                  <a:pt x="217" y="604"/>
                </a:lnTo>
                <a:lnTo>
                  <a:pt x="216" y="604"/>
                </a:lnTo>
                <a:lnTo>
                  <a:pt x="216" y="605"/>
                </a:lnTo>
                <a:lnTo>
                  <a:pt x="214" y="609"/>
                </a:lnTo>
                <a:lnTo>
                  <a:pt x="214" y="610"/>
                </a:lnTo>
                <a:lnTo>
                  <a:pt x="213" y="611"/>
                </a:lnTo>
                <a:lnTo>
                  <a:pt x="211" y="613"/>
                </a:lnTo>
                <a:lnTo>
                  <a:pt x="211" y="614"/>
                </a:lnTo>
                <a:lnTo>
                  <a:pt x="210" y="614"/>
                </a:lnTo>
                <a:lnTo>
                  <a:pt x="210" y="615"/>
                </a:lnTo>
                <a:lnTo>
                  <a:pt x="209" y="615"/>
                </a:lnTo>
                <a:lnTo>
                  <a:pt x="208" y="615"/>
                </a:lnTo>
                <a:lnTo>
                  <a:pt x="207" y="616"/>
                </a:lnTo>
                <a:lnTo>
                  <a:pt x="206" y="616"/>
                </a:lnTo>
                <a:lnTo>
                  <a:pt x="203" y="616"/>
                </a:lnTo>
                <a:lnTo>
                  <a:pt x="201" y="616"/>
                </a:lnTo>
                <a:lnTo>
                  <a:pt x="200" y="617"/>
                </a:lnTo>
                <a:lnTo>
                  <a:pt x="199" y="617"/>
                </a:lnTo>
                <a:lnTo>
                  <a:pt x="198" y="617"/>
                </a:lnTo>
                <a:lnTo>
                  <a:pt x="197" y="618"/>
                </a:lnTo>
                <a:lnTo>
                  <a:pt x="195" y="619"/>
                </a:lnTo>
                <a:lnTo>
                  <a:pt x="194" y="620"/>
                </a:lnTo>
                <a:lnTo>
                  <a:pt x="192" y="622"/>
                </a:lnTo>
                <a:lnTo>
                  <a:pt x="190" y="623"/>
                </a:lnTo>
                <a:lnTo>
                  <a:pt x="190" y="624"/>
                </a:lnTo>
                <a:lnTo>
                  <a:pt x="189" y="625"/>
                </a:lnTo>
                <a:lnTo>
                  <a:pt x="189" y="626"/>
                </a:lnTo>
                <a:lnTo>
                  <a:pt x="188" y="627"/>
                </a:lnTo>
                <a:lnTo>
                  <a:pt x="189" y="627"/>
                </a:lnTo>
                <a:lnTo>
                  <a:pt x="188" y="628"/>
                </a:lnTo>
                <a:lnTo>
                  <a:pt x="187" y="629"/>
                </a:lnTo>
                <a:lnTo>
                  <a:pt x="186" y="630"/>
                </a:lnTo>
                <a:lnTo>
                  <a:pt x="185" y="631"/>
                </a:lnTo>
                <a:lnTo>
                  <a:pt x="183" y="632"/>
                </a:lnTo>
                <a:lnTo>
                  <a:pt x="182" y="632"/>
                </a:lnTo>
                <a:lnTo>
                  <a:pt x="181" y="632"/>
                </a:lnTo>
                <a:lnTo>
                  <a:pt x="178" y="633"/>
                </a:lnTo>
                <a:lnTo>
                  <a:pt x="177" y="633"/>
                </a:lnTo>
                <a:lnTo>
                  <a:pt x="176" y="633"/>
                </a:lnTo>
                <a:lnTo>
                  <a:pt x="176" y="633"/>
                </a:lnTo>
                <a:lnTo>
                  <a:pt x="175" y="633"/>
                </a:lnTo>
                <a:lnTo>
                  <a:pt x="174" y="633"/>
                </a:lnTo>
                <a:lnTo>
                  <a:pt x="174" y="632"/>
                </a:lnTo>
                <a:lnTo>
                  <a:pt x="174" y="632"/>
                </a:lnTo>
                <a:lnTo>
                  <a:pt x="173" y="631"/>
                </a:lnTo>
                <a:lnTo>
                  <a:pt x="172" y="628"/>
                </a:lnTo>
                <a:lnTo>
                  <a:pt x="172" y="627"/>
                </a:lnTo>
                <a:lnTo>
                  <a:pt x="171" y="625"/>
                </a:lnTo>
                <a:lnTo>
                  <a:pt x="169" y="623"/>
                </a:lnTo>
                <a:lnTo>
                  <a:pt x="167" y="621"/>
                </a:lnTo>
                <a:lnTo>
                  <a:pt x="167" y="619"/>
                </a:lnTo>
                <a:lnTo>
                  <a:pt x="166" y="619"/>
                </a:lnTo>
                <a:lnTo>
                  <a:pt x="166" y="619"/>
                </a:lnTo>
                <a:lnTo>
                  <a:pt x="165" y="619"/>
                </a:lnTo>
                <a:lnTo>
                  <a:pt x="164" y="619"/>
                </a:lnTo>
                <a:lnTo>
                  <a:pt x="163" y="620"/>
                </a:lnTo>
                <a:lnTo>
                  <a:pt x="163" y="620"/>
                </a:lnTo>
                <a:lnTo>
                  <a:pt x="162" y="621"/>
                </a:lnTo>
                <a:lnTo>
                  <a:pt x="160" y="623"/>
                </a:lnTo>
                <a:lnTo>
                  <a:pt x="159" y="624"/>
                </a:lnTo>
                <a:lnTo>
                  <a:pt x="159" y="625"/>
                </a:lnTo>
                <a:lnTo>
                  <a:pt x="158" y="625"/>
                </a:lnTo>
                <a:lnTo>
                  <a:pt x="158" y="625"/>
                </a:lnTo>
                <a:lnTo>
                  <a:pt x="157" y="625"/>
                </a:lnTo>
                <a:lnTo>
                  <a:pt x="156" y="625"/>
                </a:lnTo>
                <a:lnTo>
                  <a:pt x="156" y="625"/>
                </a:lnTo>
                <a:lnTo>
                  <a:pt x="155" y="624"/>
                </a:lnTo>
                <a:lnTo>
                  <a:pt x="155" y="624"/>
                </a:lnTo>
                <a:lnTo>
                  <a:pt x="154" y="622"/>
                </a:lnTo>
                <a:lnTo>
                  <a:pt x="154" y="621"/>
                </a:lnTo>
                <a:lnTo>
                  <a:pt x="154" y="620"/>
                </a:lnTo>
                <a:lnTo>
                  <a:pt x="154" y="618"/>
                </a:lnTo>
                <a:lnTo>
                  <a:pt x="154" y="618"/>
                </a:lnTo>
                <a:lnTo>
                  <a:pt x="154" y="618"/>
                </a:lnTo>
                <a:lnTo>
                  <a:pt x="154" y="617"/>
                </a:lnTo>
                <a:lnTo>
                  <a:pt x="153" y="617"/>
                </a:lnTo>
                <a:lnTo>
                  <a:pt x="153" y="617"/>
                </a:lnTo>
                <a:lnTo>
                  <a:pt x="153" y="618"/>
                </a:lnTo>
                <a:lnTo>
                  <a:pt x="153" y="618"/>
                </a:lnTo>
                <a:lnTo>
                  <a:pt x="152" y="618"/>
                </a:lnTo>
                <a:lnTo>
                  <a:pt x="152" y="619"/>
                </a:lnTo>
                <a:lnTo>
                  <a:pt x="149" y="619"/>
                </a:lnTo>
                <a:lnTo>
                  <a:pt x="147" y="619"/>
                </a:lnTo>
                <a:lnTo>
                  <a:pt x="146" y="619"/>
                </a:lnTo>
                <a:lnTo>
                  <a:pt x="146" y="619"/>
                </a:lnTo>
                <a:lnTo>
                  <a:pt x="146" y="619"/>
                </a:lnTo>
                <a:lnTo>
                  <a:pt x="145" y="619"/>
                </a:lnTo>
                <a:lnTo>
                  <a:pt x="145" y="619"/>
                </a:lnTo>
                <a:lnTo>
                  <a:pt x="144" y="620"/>
                </a:lnTo>
                <a:lnTo>
                  <a:pt x="144" y="619"/>
                </a:lnTo>
                <a:lnTo>
                  <a:pt x="144" y="619"/>
                </a:lnTo>
                <a:lnTo>
                  <a:pt x="143" y="617"/>
                </a:lnTo>
                <a:lnTo>
                  <a:pt x="142" y="615"/>
                </a:lnTo>
                <a:lnTo>
                  <a:pt x="142" y="614"/>
                </a:lnTo>
                <a:lnTo>
                  <a:pt x="141" y="613"/>
                </a:lnTo>
                <a:lnTo>
                  <a:pt x="140" y="611"/>
                </a:lnTo>
                <a:lnTo>
                  <a:pt x="137" y="607"/>
                </a:lnTo>
                <a:lnTo>
                  <a:pt x="136" y="606"/>
                </a:lnTo>
                <a:lnTo>
                  <a:pt x="135" y="605"/>
                </a:lnTo>
                <a:lnTo>
                  <a:pt x="134" y="604"/>
                </a:lnTo>
                <a:lnTo>
                  <a:pt x="133" y="604"/>
                </a:lnTo>
                <a:lnTo>
                  <a:pt x="131" y="603"/>
                </a:lnTo>
                <a:lnTo>
                  <a:pt x="130" y="602"/>
                </a:lnTo>
                <a:lnTo>
                  <a:pt x="129" y="602"/>
                </a:lnTo>
                <a:lnTo>
                  <a:pt x="128" y="602"/>
                </a:lnTo>
                <a:lnTo>
                  <a:pt x="123" y="601"/>
                </a:lnTo>
                <a:lnTo>
                  <a:pt x="122" y="600"/>
                </a:lnTo>
                <a:lnTo>
                  <a:pt x="121" y="600"/>
                </a:lnTo>
                <a:lnTo>
                  <a:pt x="120" y="599"/>
                </a:lnTo>
                <a:lnTo>
                  <a:pt x="119" y="598"/>
                </a:lnTo>
                <a:lnTo>
                  <a:pt x="118" y="598"/>
                </a:lnTo>
                <a:lnTo>
                  <a:pt x="118" y="597"/>
                </a:lnTo>
                <a:lnTo>
                  <a:pt x="118" y="597"/>
                </a:lnTo>
                <a:lnTo>
                  <a:pt x="118" y="597"/>
                </a:lnTo>
                <a:lnTo>
                  <a:pt x="118" y="596"/>
                </a:lnTo>
                <a:lnTo>
                  <a:pt x="118" y="595"/>
                </a:lnTo>
                <a:lnTo>
                  <a:pt x="119" y="594"/>
                </a:lnTo>
                <a:lnTo>
                  <a:pt x="119" y="593"/>
                </a:lnTo>
                <a:lnTo>
                  <a:pt x="120" y="593"/>
                </a:lnTo>
                <a:lnTo>
                  <a:pt x="120" y="592"/>
                </a:lnTo>
                <a:lnTo>
                  <a:pt x="121" y="592"/>
                </a:lnTo>
                <a:lnTo>
                  <a:pt x="122" y="592"/>
                </a:lnTo>
                <a:lnTo>
                  <a:pt x="123" y="591"/>
                </a:lnTo>
                <a:lnTo>
                  <a:pt x="124" y="591"/>
                </a:lnTo>
                <a:lnTo>
                  <a:pt x="125" y="591"/>
                </a:lnTo>
                <a:lnTo>
                  <a:pt x="126" y="591"/>
                </a:lnTo>
                <a:lnTo>
                  <a:pt x="129" y="591"/>
                </a:lnTo>
                <a:lnTo>
                  <a:pt x="132" y="592"/>
                </a:lnTo>
                <a:lnTo>
                  <a:pt x="133" y="592"/>
                </a:lnTo>
                <a:lnTo>
                  <a:pt x="133" y="592"/>
                </a:lnTo>
                <a:lnTo>
                  <a:pt x="134" y="592"/>
                </a:lnTo>
                <a:lnTo>
                  <a:pt x="134" y="591"/>
                </a:lnTo>
                <a:lnTo>
                  <a:pt x="134" y="591"/>
                </a:lnTo>
                <a:lnTo>
                  <a:pt x="135" y="591"/>
                </a:lnTo>
                <a:lnTo>
                  <a:pt x="135" y="590"/>
                </a:lnTo>
                <a:lnTo>
                  <a:pt x="135" y="590"/>
                </a:lnTo>
                <a:lnTo>
                  <a:pt x="135" y="589"/>
                </a:lnTo>
                <a:lnTo>
                  <a:pt x="135" y="587"/>
                </a:lnTo>
                <a:lnTo>
                  <a:pt x="134" y="585"/>
                </a:lnTo>
                <a:lnTo>
                  <a:pt x="134" y="584"/>
                </a:lnTo>
                <a:lnTo>
                  <a:pt x="134" y="583"/>
                </a:lnTo>
                <a:lnTo>
                  <a:pt x="134" y="582"/>
                </a:lnTo>
                <a:lnTo>
                  <a:pt x="134" y="582"/>
                </a:lnTo>
                <a:lnTo>
                  <a:pt x="135" y="580"/>
                </a:lnTo>
                <a:lnTo>
                  <a:pt x="136" y="579"/>
                </a:lnTo>
                <a:lnTo>
                  <a:pt x="136" y="578"/>
                </a:lnTo>
                <a:lnTo>
                  <a:pt x="136" y="577"/>
                </a:lnTo>
                <a:lnTo>
                  <a:pt x="136" y="577"/>
                </a:lnTo>
                <a:lnTo>
                  <a:pt x="136" y="576"/>
                </a:lnTo>
                <a:lnTo>
                  <a:pt x="136" y="575"/>
                </a:lnTo>
                <a:lnTo>
                  <a:pt x="136" y="574"/>
                </a:lnTo>
                <a:lnTo>
                  <a:pt x="136" y="572"/>
                </a:lnTo>
                <a:lnTo>
                  <a:pt x="135" y="568"/>
                </a:lnTo>
                <a:lnTo>
                  <a:pt x="134" y="566"/>
                </a:lnTo>
                <a:lnTo>
                  <a:pt x="133" y="563"/>
                </a:lnTo>
                <a:lnTo>
                  <a:pt x="131" y="558"/>
                </a:lnTo>
                <a:lnTo>
                  <a:pt x="130" y="556"/>
                </a:lnTo>
                <a:lnTo>
                  <a:pt x="128" y="553"/>
                </a:lnTo>
                <a:lnTo>
                  <a:pt x="127" y="551"/>
                </a:lnTo>
                <a:lnTo>
                  <a:pt x="125" y="547"/>
                </a:lnTo>
                <a:lnTo>
                  <a:pt x="124" y="547"/>
                </a:lnTo>
                <a:lnTo>
                  <a:pt x="124" y="546"/>
                </a:lnTo>
                <a:lnTo>
                  <a:pt x="123" y="545"/>
                </a:lnTo>
                <a:lnTo>
                  <a:pt x="123" y="544"/>
                </a:lnTo>
                <a:lnTo>
                  <a:pt x="123" y="540"/>
                </a:lnTo>
                <a:lnTo>
                  <a:pt x="123" y="539"/>
                </a:lnTo>
                <a:lnTo>
                  <a:pt x="123" y="536"/>
                </a:lnTo>
                <a:lnTo>
                  <a:pt x="123" y="535"/>
                </a:lnTo>
                <a:lnTo>
                  <a:pt x="122" y="534"/>
                </a:lnTo>
                <a:lnTo>
                  <a:pt x="122" y="533"/>
                </a:lnTo>
                <a:lnTo>
                  <a:pt x="121" y="532"/>
                </a:lnTo>
                <a:lnTo>
                  <a:pt x="119" y="530"/>
                </a:lnTo>
                <a:lnTo>
                  <a:pt x="118" y="529"/>
                </a:lnTo>
                <a:lnTo>
                  <a:pt x="117" y="529"/>
                </a:lnTo>
                <a:lnTo>
                  <a:pt x="117" y="528"/>
                </a:lnTo>
                <a:lnTo>
                  <a:pt x="116" y="527"/>
                </a:lnTo>
                <a:lnTo>
                  <a:pt x="116" y="526"/>
                </a:lnTo>
                <a:lnTo>
                  <a:pt x="116" y="525"/>
                </a:lnTo>
                <a:lnTo>
                  <a:pt x="116" y="524"/>
                </a:lnTo>
                <a:lnTo>
                  <a:pt x="116" y="523"/>
                </a:lnTo>
                <a:lnTo>
                  <a:pt x="117" y="520"/>
                </a:lnTo>
                <a:lnTo>
                  <a:pt x="117" y="519"/>
                </a:lnTo>
                <a:lnTo>
                  <a:pt x="117" y="517"/>
                </a:lnTo>
                <a:lnTo>
                  <a:pt x="117" y="515"/>
                </a:lnTo>
                <a:lnTo>
                  <a:pt x="117" y="513"/>
                </a:lnTo>
                <a:lnTo>
                  <a:pt x="116" y="509"/>
                </a:lnTo>
                <a:lnTo>
                  <a:pt x="115" y="507"/>
                </a:lnTo>
                <a:lnTo>
                  <a:pt x="114" y="504"/>
                </a:lnTo>
                <a:lnTo>
                  <a:pt x="114" y="503"/>
                </a:lnTo>
                <a:lnTo>
                  <a:pt x="113" y="502"/>
                </a:lnTo>
                <a:lnTo>
                  <a:pt x="113" y="501"/>
                </a:lnTo>
                <a:lnTo>
                  <a:pt x="114" y="499"/>
                </a:lnTo>
                <a:lnTo>
                  <a:pt x="114" y="497"/>
                </a:lnTo>
                <a:lnTo>
                  <a:pt x="115" y="492"/>
                </a:lnTo>
                <a:lnTo>
                  <a:pt x="116" y="489"/>
                </a:lnTo>
                <a:lnTo>
                  <a:pt x="116" y="488"/>
                </a:lnTo>
                <a:lnTo>
                  <a:pt x="116" y="487"/>
                </a:lnTo>
                <a:lnTo>
                  <a:pt x="116" y="486"/>
                </a:lnTo>
                <a:lnTo>
                  <a:pt x="116" y="481"/>
                </a:lnTo>
                <a:lnTo>
                  <a:pt x="116" y="480"/>
                </a:lnTo>
                <a:lnTo>
                  <a:pt x="116" y="479"/>
                </a:lnTo>
                <a:lnTo>
                  <a:pt x="117" y="478"/>
                </a:lnTo>
                <a:lnTo>
                  <a:pt x="117" y="477"/>
                </a:lnTo>
                <a:lnTo>
                  <a:pt x="118" y="473"/>
                </a:lnTo>
                <a:lnTo>
                  <a:pt x="118" y="471"/>
                </a:lnTo>
                <a:lnTo>
                  <a:pt x="119" y="469"/>
                </a:lnTo>
                <a:lnTo>
                  <a:pt x="119" y="468"/>
                </a:lnTo>
                <a:lnTo>
                  <a:pt x="118" y="466"/>
                </a:lnTo>
                <a:lnTo>
                  <a:pt x="118" y="465"/>
                </a:lnTo>
                <a:lnTo>
                  <a:pt x="118" y="463"/>
                </a:lnTo>
                <a:lnTo>
                  <a:pt x="118" y="462"/>
                </a:lnTo>
                <a:lnTo>
                  <a:pt x="117" y="460"/>
                </a:lnTo>
                <a:lnTo>
                  <a:pt x="116" y="458"/>
                </a:lnTo>
                <a:lnTo>
                  <a:pt x="115" y="457"/>
                </a:lnTo>
                <a:lnTo>
                  <a:pt x="114" y="455"/>
                </a:lnTo>
                <a:lnTo>
                  <a:pt x="114" y="454"/>
                </a:lnTo>
                <a:lnTo>
                  <a:pt x="113" y="453"/>
                </a:lnTo>
                <a:lnTo>
                  <a:pt x="112" y="453"/>
                </a:lnTo>
                <a:lnTo>
                  <a:pt x="111" y="452"/>
                </a:lnTo>
                <a:lnTo>
                  <a:pt x="110" y="451"/>
                </a:lnTo>
                <a:lnTo>
                  <a:pt x="109" y="451"/>
                </a:lnTo>
                <a:lnTo>
                  <a:pt x="108" y="451"/>
                </a:lnTo>
                <a:lnTo>
                  <a:pt x="108" y="451"/>
                </a:lnTo>
                <a:lnTo>
                  <a:pt x="107" y="450"/>
                </a:lnTo>
                <a:lnTo>
                  <a:pt x="106" y="451"/>
                </a:lnTo>
                <a:lnTo>
                  <a:pt x="100" y="451"/>
                </a:lnTo>
                <a:lnTo>
                  <a:pt x="99" y="451"/>
                </a:lnTo>
                <a:lnTo>
                  <a:pt x="98" y="451"/>
                </a:lnTo>
                <a:lnTo>
                  <a:pt x="93" y="451"/>
                </a:lnTo>
                <a:lnTo>
                  <a:pt x="91" y="451"/>
                </a:lnTo>
                <a:lnTo>
                  <a:pt x="88" y="451"/>
                </a:lnTo>
                <a:lnTo>
                  <a:pt x="83" y="450"/>
                </a:lnTo>
                <a:lnTo>
                  <a:pt x="81" y="450"/>
                </a:lnTo>
                <a:lnTo>
                  <a:pt x="79" y="450"/>
                </a:lnTo>
                <a:lnTo>
                  <a:pt x="78" y="450"/>
                </a:lnTo>
                <a:lnTo>
                  <a:pt x="77" y="450"/>
                </a:lnTo>
                <a:lnTo>
                  <a:pt x="75" y="451"/>
                </a:lnTo>
                <a:lnTo>
                  <a:pt x="72" y="451"/>
                </a:lnTo>
                <a:lnTo>
                  <a:pt x="71" y="451"/>
                </a:lnTo>
                <a:lnTo>
                  <a:pt x="71" y="452"/>
                </a:lnTo>
                <a:lnTo>
                  <a:pt x="70" y="452"/>
                </a:lnTo>
                <a:lnTo>
                  <a:pt x="69" y="451"/>
                </a:lnTo>
                <a:lnTo>
                  <a:pt x="69" y="451"/>
                </a:lnTo>
                <a:lnTo>
                  <a:pt x="68" y="451"/>
                </a:lnTo>
                <a:lnTo>
                  <a:pt x="67" y="450"/>
                </a:lnTo>
                <a:lnTo>
                  <a:pt x="66" y="450"/>
                </a:lnTo>
                <a:lnTo>
                  <a:pt x="66" y="450"/>
                </a:lnTo>
                <a:lnTo>
                  <a:pt x="65" y="449"/>
                </a:lnTo>
                <a:lnTo>
                  <a:pt x="65" y="449"/>
                </a:lnTo>
                <a:lnTo>
                  <a:pt x="64" y="448"/>
                </a:lnTo>
                <a:lnTo>
                  <a:pt x="64" y="448"/>
                </a:lnTo>
                <a:lnTo>
                  <a:pt x="64" y="447"/>
                </a:lnTo>
                <a:lnTo>
                  <a:pt x="64" y="446"/>
                </a:lnTo>
                <a:lnTo>
                  <a:pt x="64" y="444"/>
                </a:lnTo>
                <a:lnTo>
                  <a:pt x="64" y="441"/>
                </a:lnTo>
                <a:lnTo>
                  <a:pt x="64" y="440"/>
                </a:lnTo>
                <a:lnTo>
                  <a:pt x="63" y="439"/>
                </a:lnTo>
                <a:lnTo>
                  <a:pt x="63" y="438"/>
                </a:lnTo>
                <a:lnTo>
                  <a:pt x="63" y="437"/>
                </a:lnTo>
                <a:lnTo>
                  <a:pt x="62" y="436"/>
                </a:lnTo>
                <a:lnTo>
                  <a:pt x="62" y="436"/>
                </a:lnTo>
                <a:lnTo>
                  <a:pt x="61" y="435"/>
                </a:lnTo>
                <a:lnTo>
                  <a:pt x="61" y="434"/>
                </a:lnTo>
                <a:lnTo>
                  <a:pt x="60" y="434"/>
                </a:lnTo>
                <a:lnTo>
                  <a:pt x="58" y="433"/>
                </a:lnTo>
                <a:lnTo>
                  <a:pt x="54" y="431"/>
                </a:lnTo>
                <a:lnTo>
                  <a:pt x="52" y="430"/>
                </a:lnTo>
                <a:lnTo>
                  <a:pt x="51" y="429"/>
                </a:lnTo>
                <a:lnTo>
                  <a:pt x="50" y="429"/>
                </a:lnTo>
                <a:lnTo>
                  <a:pt x="48" y="429"/>
                </a:lnTo>
                <a:lnTo>
                  <a:pt x="46" y="428"/>
                </a:lnTo>
                <a:lnTo>
                  <a:pt x="44" y="428"/>
                </a:lnTo>
                <a:lnTo>
                  <a:pt x="41" y="428"/>
                </a:lnTo>
                <a:lnTo>
                  <a:pt x="39" y="427"/>
                </a:lnTo>
                <a:lnTo>
                  <a:pt x="36" y="427"/>
                </a:lnTo>
                <a:lnTo>
                  <a:pt x="31" y="425"/>
                </a:lnTo>
                <a:lnTo>
                  <a:pt x="30" y="425"/>
                </a:lnTo>
                <a:lnTo>
                  <a:pt x="28" y="425"/>
                </a:lnTo>
                <a:lnTo>
                  <a:pt x="23" y="424"/>
                </a:lnTo>
                <a:lnTo>
                  <a:pt x="21" y="424"/>
                </a:lnTo>
                <a:lnTo>
                  <a:pt x="18" y="424"/>
                </a:lnTo>
                <a:lnTo>
                  <a:pt x="14" y="423"/>
                </a:lnTo>
                <a:lnTo>
                  <a:pt x="11" y="422"/>
                </a:lnTo>
                <a:lnTo>
                  <a:pt x="10" y="421"/>
                </a:lnTo>
                <a:lnTo>
                  <a:pt x="8" y="421"/>
                </a:lnTo>
                <a:lnTo>
                  <a:pt x="6" y="419"/>
                </a:lnTo>
                <a:lnTo>
                  <a:pt x="1" y="416"/>
                </a:lnTo>
                <a:lnTo>
                  <a:pt x="1" y="416"/>
                </a:lnTo>
                <a:lnTo>
                  <a:pt x="0" y="415"/>
                </a:lnTo>
                <a:lnTo>
                  <a:pt x="0" y="415"/>
                </a:lnTo>
                <a:lnTo>
                  <a:pt x="1" y="415"/>
                </a:lnTo>
                <a:lnTo>
                  <a:pt x="1" y="414"/>
                </a:lnTo>
                <a:lnTo>
                  <a:pt x="1" y="414"/>
                </a:lnTo>
                <a:lnTo>
                  <a:pt x="2" y="413"/>
                </a:lnTo>
                <a:lnTo>
                  <a:pt x="3" y="412"/>
                </a:lnTo>
                <a:lnTo>
                  <a:pt x="4" y="412"/>
                </a:lnTo>
                <a:lnTo>
                  <a:pt x="9" y="409"/>
                </a:lnTo>
                <a:lnTo>
                  <a:pt x="12" y="407"/>
                </a:lnTo>
                <a:lnTo>
                  <a:pt x="15" y="405"/>
                </a:lnTo>
                <a:lnTo>
                  <a:pt x="16" y="404"/>
                </a:lnTo>
                <a:lnTo>
                  <a:pt x="17" y="403"/>
                </a:lnTo>
                <a:lnTo>
                  <a:pt x="19" y="401"/>
                </a:lnTo>
                <a:lnTo>
                  <a:pt x="26" y="394"/>
                </a:lnTo>
                <a:lnTo>
                  <a:pt x="27" y="392"/>
                </a:lnTo>
                <a:lnTo>
                  <a:pt x="29" y="390"/>
                </a:lnTo>
                <a:lnTo>
                  <a:pt x="30" y="388"/>
                </a:lnTo>
                <a:lnTo>
                  <a:pt x="30" y="387"/>
                </a:lnTo>
                <a:lnTo>
                  <a:pt x="31" y="385"/>
                </a:lnTo>
                <a:lnTo>
                  <a:pt x="31" y="384"/>
                </a:lnTo>
                <a:lnTo>
                  <a:pt x="32" y="381"/>
                </a:lnTo>
                <a:lnTo>
                  <a:pt x="32" y="374"/>
                </a:lnTo>
                <a:lnTo>
                  <a:pt x="33" y="370"/>
                </a:lnTo>
                <a:lnTo>
                  <a:pt x="33" y="366"/>
                </a:lnTo>
                <a:lnTo>
                  <a:pt x="34" y="364"/>
                </a:lnTo>
                <a:lnTo>
                  <a:pt x="34" y="362"/>
                </a:lnTo>
                <a:lnTo>
                  <a:pt x="35" y="360"/>
                </a:lnTo>
                <a:lnTo>
                  <a:pt x="35" y="359"/>
                </a:lnTo>
                <a:lnTo>
                  <a:pt x="36" y="357"/>
                </a:lnTo>
                <a:lnTo>
                  <a:pt x="37" y="356"/>
                </a:lnTo>
                <a:lnTo>
                  <a:pt x="37" y="354"/>
                </a:lnTo>
                <a:lnTo>
                  <a:pt x="38" y="354"/>
                </a:lnTo>
                <a:lnTo>
                  <a:pt x="39" y="353"/>
                </a:lnTo>
                <a:lnTo>
                  <a:pt x="39" y="352"/>
                </a:lnTo>
                <a:lnTo>
                  <a:pt x="40" y="351"/>
                </a:lnTo>
                <a:lnTo>
                  <a:pt x="41" y="351"/>
                </a:lnTo>
                <a:lnTo>
                  <a:pt x="42" y="351"/>
                </a:lnTo>
                <a:lnTo>
                  <a:pt x="43" y="351"/>
                </a:lnTo>
                <a:lnTo>
                  <a:pt x="44" y="351"/>
                </a:lnTo>
                <a:lnTo>
                  <a:pt x="45" y="351"/>
                </a:lnTo>
                <a:lnTo>
                  <a:pt x="50" y="352"/>
                </a:lnTo>
                <a:lnTo>
                  <a:pt x="51" y="352"/>
                </a:lnTo>
                <a:lnTo>
                  <a:pt x="53" y="352"/>
                </a:lnTo>
                <a:lnTo>
                  <a:pt x="55" y="352"/>
                </a:lnTo>
                <a:lnTo>
                  <a:pt x="56" y="353"/>
                </a:lnTo>
                <a:lnTo>
                  <a:pt x="58" y="352"/>
                </a:lnTo>
                <a:lnTo>
                  <a:pt x="60" y="352"/>
                </a:lnTo>
                <a:lnTo>
                  <a:pt x="63" y="352"/>
                </a:lnTo>
                <a:lnTo>
                  <a:pt x="65" y="351"/>
                </a:lnTo>
                <a:lnTo>
                  <a:pt x="68" y="351"/>
                </a:lnTo>
                <a:lnTo>
                  <a:pt x="73" y="349"/>
                </a:lnTo>
                <a:lnTo>
                  <a:pt x="74" y="348"/>
                </a:lnTo>
                <a:lnTo>
                  <a:pt x="76" y="348"/>
                </a:lnTo>
                <a:lnTo>
                  <a:pt x="77" y="348"/>
                </a:lnTo>
                <a:lnTo>
                  <a:pt x="78" y="348"/>
                </a:lnTo>
                <a:lnTo>
                  <a:pt x="79" y="348"/>
                </a:lnTo>
                <a:lnTo>
                  <a:pt x="80" y="348"/>
                </a:lnTo>
                <a:lnTo>
                  <a:pt x="81" y="348"/>
                </a:lnTo>
                <a:lnTo>
                  <a:pt x="84" y="350"/>
                </a:lnTo>
                <a:lnTo>
                  <a:pt x="85" y="350"/>
                </a:lnTo>
                <a:lnTo>
                  <a:pt x="86" y="350"/>
                </a:lnTo>
                <a:lnTo>
                  <a:pt x="91" y="351"/>
                </a:lnTo>
                <a:lnTo>
                  <a:pt x="95" y="352"/>
                </a:lnTo>
                <a:lnTo>
                  <a:pt x="97" y="352"/>
                </a:lnTo>
                <a:lnTo>
                  <a:pt x="98" y="352"/>
                </a:lnTo>
                <a:lnTo>
                  <a:pt x="99" y="352"/>
                </a:lnTo>
                <a:lnTo>
                  <a:pt x="100" y="352"/>
                </a:lnTo>
                <a:lnTo>
                  <a:pt x="101" y="352"/>
                </a:lnTo>
                <a:lnTo>
                  <a:pt x="102" y="351"/>
                </a:lnTo>
                <a:lnTo>
                  <a:pt x="103" y="351"/>
                </a:lnTo>
                <a:lnTo>
                  <a:pt x="104" y="351"/>
                </a:lnTo>
                <a:lnTo>
                  <a:pt x="104" y="350"/>
                </a:lnTo>
                <a:lnTo>
                  <a:pt x="105" y="350"/>
                </a:lnTo>
                <a:lnTo>
                  <a:pt x="106" y="349"/>
                </a:lnTo>
                <a:lnTo>
                  <a:pt x="107" y="348"/>
                </a:lnTo>
                <a:lnTo>
                  <a:pt x="110" y="343"/>
                </a:lnTo>
                <a:lnTo>
                  <a:pt x="111" y="341"/>
                </a:lnTo>
                <a:lnTo>
                  <a:pt x="111" y="340"/>
                </a:lnTo>
                <a:lnTo>
                  <a:pt x="115" y="333"/>
                </a:lnTo>
                <a:lnTo>
                  <a:pt x="116" y="331"/>
                </a:lnTo>
                <a:lnTo>
                  <a:pt x="117" y="329"/>
                </a:lnTo>
                <a:lnTo>
                  <a:pt x="118" y="325"/>
                </a:lnTo>
                <a:lnTo>
                  <a:pt x="119" y="324"/>
                </a:lnTo>
                <a:lnTo>
                  <a:pt x="119" y="321"/>
                </a:lnTo>
                <a:lnTo>
                  <a:pt x="120" y="318"/>
                </a:lnTo>
                <a:lnTo>
                  <a:pt x="120" y="316"/>
                </a:lnTo>
                <a:lnTo>
                  <a:pt x="120" y="315"/>
                </a:lnTo>
                <a:lnTo>
                  <a:pt x="121" y="313"/>
                </a:lnTo>
                <a:lnTo>
                  <a:pt x="123" y="307"/>
                </a:lnTo>
                <a:lnTo>
                  <a:pt x="124" y="305"/>
                </a:lnTo>
                <a:lnTo>
                  <a:pt x="125" y="304"/>
                </a:lnTo>
                <a:lnTo>
                  <a:pt x="125" y="303"/>
                </a:lnTo>
                <a:lnTo>
                  <a:pt x="126" y="302"/>
                </a:lnTo>
                <a:lnTo>
                  <a:pt x="127" y="301"/>
                </a:lnTo>
                <a:lnTo>
                  <a:pt x="128" y="300"/>
                </a:lnTo>
                <a:lnTo>
                  <a:pt x="129" y="299"/>
                </a:lnTo>
                <a:lnTo>
                  <a:pt x="130" y="299"/>
                </a:lnTo>
                <a:lnTo>
                  <a:pt x="131" y="298"/>
                </a:lnTo>
                <a:lnTo>
                  <a:pt x="132" y="298"/>
                </a:lnTo>
                <a:lnTo>
                  <a:pt x="133" y="297"/>
                </a:lnTo>
                <a:lnTo>
                  <a:pt x="134" y="297"/>
                </a:lnTo>
                <a:lnTo>
                  <a:pt x="135" y="297"/>
                </a:lnTo>
                <a:lnTo>
                  <a:pt x="136" y="297"/>
                </a:lnTo>
                <a:lnTo>
                  <a:pt x="137" y="298"/>
                </a:lnTo>
                <a:lnTo>
                  <a:pt x="139" y="298"/>
                </a:lnTo>
                <a:lnTo>
                  <a:pt x="140" y="299"/>
                </a:lnTo>
                <a:lnTo>
                  <a:pt x="141" y="299"/>
                </a:lnTo>
                <a:lnTo>
                  <a:pt x="142" y="300"/>
                </a:lnTo>
                <a:lnTo>
                  <a:pt x="145" y="302"/>
                </a:lnTo>
                <a:lnTo>
                  <a:pt x="146" y="303"/>
                </a:lnTo>
                <a:lnTo>
                  <a:pt x="148" y="303"/>
                </a:lnTo>
                <a:lnTo>
                  <a:pt x="149" y="304"/>
                </a:lnTo>
                <a:lnTo>
                  <a:pt x="150" y="304"/>
                </a:lnTo>
                <a:lnTo>
                  <a:pt x="151" y="304"/>
                </a:lnTo>
                <a:lnTo>
                  <a:pt x="152" y="304"/>
                </a:lnTo>
                <a:lnTo>
                  <a:pt x="153" y="304"/>
                </a:lnTo>
                <a:lnTo>
                  <a:pt x="154" y="303"/>
                </a:lnTo>
                <a:lnTo>
                  <a:pt x="155" y="303"/>
                </a:lnTo>
                <a:lnTo>
                  <a:pt x="156" y="303"/>
                </a:lnTo>
                <a:lnTo>
                  <a:pt x="156" y="302"/>
                </a:lnTo>
                <a:lnTo>
                  <a:pt x="157" y="302"/>
                </a:lnTo>
                <a:lnTo>
                  <a:pt x="158" y="301"/>
                </a:lnTo>
                <a:lnTo>
                  <a:pt x="158" y="301"/>
                </a:lnTo>
                <a:lnTo>
                  <a:pt x="159" y="300"/>
                </a:lnTo>
                <a:lnTo>
                  <a:pt x="159" y="298"/>
                </a:lnTo>
                <a:lnTo>
                  <a:pt x="161" y="294"/>
                </a:lnTo>
                <a:lnTo>
                  <a:pt x="162" y="292"/>
                </a:lnTo>
                <a:lnTo>
                  <a:pt x="163" y="290"/>
                </a:lnTo>
                <a:lnTo>
                  <a:pt x="163" y="289"/>
                </a:lnTo>
                <a:lnTo>
                  <a:pt x="164" y="289"/>
                </a:lnTo>
                <a:lnTo>
                  <a:pt x="165" y="287"/>
                </a:lnTo>
                <a:lnTo>
                  <a:pt x="168" y="285"/>
                </a:lnTo>
                <a:lnTo>
                  <a:pt x="170" y="284"/>
                </a:lnTo>
                <a:lnTo>
                  <a:pt x="173" y="281"/>
                </a:lnTo>
                <a:lnTo>
                  <a:pt x="176" y="279"/>
                </a:lnTo>
                <a:lnTo>
                  <a:pt x="177" y="278"/>
                </a:lnTo>
                <a:lnTo>
                  <a:pt x="178" y="278"/>
                </a:lnTo>
                <a:lnTo>
                  <a:pt x="178" y="277"/>
                </a:lnTo>
                <a:lnTo>
                  <a:pt x="179" y="276"/>
                </a:lnTo>
                <a:lnTo>
                  <a:pt x="180" y="274"/>
                </a:lnTo>
                <a:lnTo>
                  <a:pt x="181" y="272"/>
                </a:lnTo>
                <a:lnTo>
                  <a:pt x="182" y="270"/>
                </a:lnTo>
                <a:lnTo>
                  <a:pt x="183" y="266"/>
                </a:lnTo>
                <a:lnTo>
                  <a:pt x="183" y="265"/>
                </a:lnTo>
                <a:lnTo>
                  <a:pt x="184" y="264"/>
                </a:lnTo>
                <a:lnTo>
                  <a:pt x="184" y="264"/>
                </a:lnTo>
                <a:lnTo>
                  <a:pt x="184" y="263"/>
                </a:lnTo>
                <a:lnTo>
                  <a:pt x="184" y="263"/>
                </a:lnTo>
                <a:lnTo>
                  <a:pt x="185" y="263"/>
                </a:lnTo>
                <a:lnTo>
                  <a:pt x="186" y="263"/>
                </a:lnTo>
                <a:lnTo>
                  <a:pt x="186" y="263"/>
                </a:lnTo>
                <a:lnTo>
                  <a:pt x="187" y="263"/>
                </a:lnTo>
                <a:lnTo>
                  <a:pt x="188" y="264"/>
                </a:lnTo>
                <a:lnTo>
                  <a:pt x="189" y="264"/>
                </a:lnTo>
                <a:lnTo>
                  <a:pt x="189" y="265"/>
                </a:lnTo>
                <a:lnTo>
                  <a:pt x="190" y="265"/>
                </a:lnTo>
                <a:lnTo>
                  <a:pt x="192" y="267"/>
                </a:lnTo>
                <a:lnTo>
                  <a:pt x="194" y="269"/>
                </a:lnTo>
                <a:lnTo>
                  <a:pt x="195" y="271"/>
                </a:lnTo>
                <a:lnTo>
                  <a:pt x="198" y="276"/>
                </a:lnTo>
                <a:lnTo>
                  <a:pt x="199" y="278"/>
                </a:lnTo>
                <a:lnTo>
                  <a:pt x="200" y="279"/>
                </a:lnTo>
                <a:lnTo>
                  <a:pt x="201" y="281"/>
                </a:lnTo>
                <a:lnTo>
                  <a:pt x="203" y="282"/>
                </a:lnTo>
                <a:lnTo>
                  <a:pt x="205" y="283"/>
                </a:lnTo>
                <a:lnTo>
                  <a:pt x="207" y="285"/>
                </a:lnTo>
                <a:lnTo>
                  <a:pt x="208" y="285"/>
                </a:lnTo>
                <a:lnTo>
                  <a:pt x="209" y="286"/>
                </a:lnTo>
                <a:lnTo>
                  <a:pt x="212" y="287"/>
                </a:lnTo>
                <a:lnTo>
                  <a:pt x="214" y="288"/>
                </a:lnTo>
                <a:lnTo>
                  <a:pt x="215" y="288"/>
                </a:lnTo>
                <a:lnTo>
                  <a:pt x="216" y="288"/>
                </a:lnTo>
                <a:lnTo>
                  <a:pt x="217" y="288"/>
                </a:lnTo>
                <a:lnTo>
                  <a:pt x="218" y="288"/>
                </a:lnTo>
                <a:lnTo>
                  <a:pt x="219" y="288"/>
                </a:lnTo>
                <a:lnTo>
                  <a:pt x="219" y="288"/>
                </a:lnTo>
                <a:lnTo>
                  <a:pt x="220" y="287"/>
                </a:lnTo>
                <a:lnTo>
                  <a:pt x="221" y="287"/>
                </a:lnTo>
                <a:lnTo>
                  <a:pt x="222" y="286"/>
                </a:lnTo>
                <a:lnTo>
                  <a:pt x="223" y="286"/>
                </a:lnTo>
                <a:lnTo>
                  <a:pt x="225" y="285"/>
                </a:lnTo>
                <a:lnTo>
                  <a:pt x="227" y="283"/>
                </a:lnTo>
                <a:lnTo>
                  <a:pt x="231" y="278"/>
                </a:lnTo>
                <a:lnTo>
                  <a:pt x="235" y="274"/>
                </a:lnTo>
                <a:lnTo>
                  <a:pt x="240" y="269"/>
                </a:lnTo>
                <a:lnTo>
                  <a:pt x="241" y="268"/>
                </a:lnTo>
                <a:lnTo>
                  <a:pt x="242" y="267"/>
                </a:lnTo>
                <a:lnTo>
                  <a:pt x="242" y="266"/>
                </a:lnTo>
                <a:lnTo>
                  <a:pt x="243" y="265"/>
                </a:lnTo>
                <a:lnTo>
                  <a:pt x="243" y="263"/>
                </a:lnTo>
                <a:lnTo>
                  <a:pt x="244" y="262"/>
                </a:lnTo>
                <a:lnTo>
                  <a:pt x="244" y="260"/>
                </a:lnTo>
                <a:lnTo>
                  <a:pt x="244" y="259"/>
                </a:lnTo>
                <a:lnTo>
                  <a:pt x="244" y="258"/>
                </a:lnTo>
                <a:lnTo>
                  <a:pt x="244" y="257"/>
                </a:lnTo>
                <a:lnTo>
                  <a:pt x="245" y="255"/>
                </a:lnTo>
                <a:lnTo>
                  <a:pt x="246" y="253"/>
                </a:lnTo>
                <a:lnTo>
                  <a:pt x="247" y="251"/>
                </a:lnTo>
                <a:lnTo>
                  <a:pt x="249" y="248"/>
                </a:lnTo>
                <a:lnTo>
                  <a:pt x="250" y="247"/>
                </a:lnTo>
                <a:lnTo>
                  <a:pt x="250" y="246"/>
                </a:lnTo>
                <a:lnTo>
                  <a:pt x="250" y="245"/>
                </a:lnTo>
                <a:lnTo>
                  <a:pt x="251" y="244"/>
                </a:lnTo>
                <a:lnTo>
                  <a:pt x="251" y="243"/>
                </a:lnTo>
                <a:lnTo>
                  <a:pt x="251" y="242"/>
                </a:lnTo>
                <a:lnTo>
                  <a:pt x="251" y="241"/>
                </a:lnTo>
                <a:lnTo>
                  <a:pt x="251" y="238"/>
                </a:lnTo>
                <a:lnTo>
                  <a:pt x="251" y="236"/>
                </a:lnTo>
                <a:lnTo>
                  <a:pt x="250" y="232"/>
                </a:lnTo>
                <a:lnTo>
                  <a:pt x="250" y="230"/>
                </a:lnTo>
                <a:lnTo>
                  <a:pt x="250" y="229"/>
                </a:lnTo>
                <a:lnTo>
                  <a:pt x="250" y="227"/>
                </a:lnTo>
                <a:lnTo>
                  <a:pt x="251" y="227"/>
                </a:lnTo>
                <a:lnTo>
                  <a:pt x="251" y="226"/>
                </a:lnTo>
                <a:lnTo>
                  <a:pt x="252" y="225"/>
                </a:lnTo>
                <a:lnTo>
                  <a:pt x="252" y="224"/>
                </a:lnTo>
                <a:lnTo>
                  <a:pt x="253" y="224"/>
                </a:lnTo>
                <a:lnTo>
                  <a:pt x="254" y="223"/>
                </a:lnTo>
                <a:lnTo>
                  <a:pt x="255" y="222"/>
                </a:lnTo>
                <a:lnTo>
                  <a:pt x="256" y="222"/>
                </a:lnTo>
                <a:lnTo>
                  <a:pt x="257" y="221"/>
                </a:lnTo>
                <a:lnTo>
                  <a:pt x="259" y="221"/>
                </a:lnTo>
                <a:lnTo>
                  <a:pt x="260" y="220"/>
                </a:lnTo>
                <a:lnTo>
                  <a:pt x="262" y="220"/>
                </a:lnTo>
                <a:lnTo>
                  <a:pt x="263" y="220"/>
                </a:lnTo>
                <a:lnTo>
                  <a:pt x="266" y="220"/>
                </a:lnTo>
                <a:lnTo>
                  <a:pt x="273" y="220"/>
                </a:lnTo>
                <a:lnTo>
                  <a:pt x="276" y="220"/>
                </a:lnTo>
                <a:lnTo>
                  <a:pt x="278" y="219"/>
                </a:lnTo>
                <a:lnTo>
                  <a:pt x="281" y="219"/>
                </a:lnTo>
                <a:lnTo>
                  <a:pt x="283" y="218"/>
                </a:lnTo>
                <a:lnTo>
                  <a:pt x="284" y="218"/>
                </a:lnTo>
                <a:lnTo>
                  <a:pt x="285" y="217"/>
                </a:lnTo>
                <a:lnTo>
                  <a:pt x="287" y="216"/>
                </a:lnTo>
                <a:lnTo>
                  <a:pt x="289" y="215"/>
                </a:lnTo>
                <a:lnTo>
                  <a:pt x="291" y="214"/>
                </a:lnTo>
                <a:lnTo>
                  <a:pt x="293" y="212"/>
                </a:lnTo>
                <a:lnTo>
                  <a:pt x="295" y="212"/>
                </a:lnTo>
                <a:lnTo>
                  <a:pt x="296" y="211"/>
                </a:lnTo>
                <a:lnTo>
                  <a:pt x="298" y="211"/>
                </a:lnTo>
                <a:lnTo>
                  <a:pt x="299" y="210"/>
                </a:lnTo>
                <a:lnTo>
                  <a:pt x="301" y="210"/>
                </a:lnTo>
                <a:lnTo>
                  <a:pt x="302" y="210"/>
                </a:lnTo>
                <a:lnTo>
                  <a:pt x="303" y="210"/>
                </a:lnTo>
                <a:lnTo>
                  <a:pt x="305" y="210"/>
                </a:lnTo>
                <a:lnTo>
                  <a:pt x="306" y="211"/>
                </a:lnTo>
                <a:lnTo>
                  <a:pt x="307" y="211"/>
                </a:lnTo>
                <a:lnTo>
                  <a:pt x="308" y="211"/>
                </a:lnTo>
                <a:lnTo>
                  <a:pt x="313" y="214"/>
                </a:lnTo>
                <a:lnTo>
                  <a:pt x="315" y="214"/>
                </a:lnTo>
                <a:lnTo>
                  <a:pt x="316" y="215"/>
                </a:lnTo>
                <a:lnTo>
                  <a:pt x="317" y="215"/>
                </a:lnTo>
                <a:lnTo>
                  <a:pt x="318" y="215"/>
                </a:lnTo>
                <a:lnTo>
                  <a:pt x="319" y="215"/>
                </a:lnTo>
                <a:lnTo>
                  <a:pt x="320" y="215"/>
                </a:lnTo>
                <a:lnTo>
                  <a:pt x="321" y="215"/>
                </a:lnTo>
                <a:lnTo>
                  <a:pt x="321" y="215"/>
                </a:lnTo>
                <a:lnTo>
                  <a:pt x="322" y="215"/>
                </a:lnTo>
                <a:lnTo>
                  <a:pt x="323" y="214"/>
                </a:lnTo>
                <a:lnTo>
                  <a:pt x="325" y="213"/>
                </a:lnTo>
                <a:lnTo>
                  <a:pt x="328" y="212"/>
                </a:lnTo>
                <a:lnTo>
                  <a:pt x="330" y="211"/>
                </a:lnTo>
                <a:lnTo>
                  <a:pt x="331" y="210"/>
                </a:lnTo>
                <a:lnTo>
                  <a:pt x="333" y="210"/>
                </a:lnTo>
                <a:lnTo>
                  <a:pt x="338" y="210"/>
                </a:lnTo>
                <a:lnTo>
                  <a:pt x="344" y="208"/>
                </a:lnTo>
                <a:lnTo>
                  <a:pt x="345" y="208"/>
                </a:lnTo>
                <a:lnTo>
                  <a:pt x="347" y="208"/>
                </a:lnTo>
                <a:lnTo>
                  <a:pt x="350" y="208"/>
                </a:lnTo>
                <a:lnTo>
                  <a:pt x="352" y="208"/>
                </a:lnTo>
                <a:lnTo>
                  <a:pt x="355" y="208"/>
                </a:lnTo>
                <a:lnTo>
                  <a:pt x="357" y="208"/>
                </a:lnTo>
                <a:lnTo>
                  <a:pt x="360" y="209"/>
                </a:lnTo>
                <a:lnTo>
                  <a:pt x="362" y="209"/>
                </a:lnTo>
                <a:lnTo>
                  <a:pt x="364" y="210"/>
                </a:lnTo>
                <a:lnTo>
                  <a:pt x="368" y="211"/>
                </a:lnTo>
                <a:lnTo>
                  <a:pt x="369" y="212"/>
                </a:lnTo>
                <a:lnTo>
                  <a:pt x="371" y="212"/>
                </a:lnTo>
                <a:lnTo>
                  <a:pt x="373" y="212"/>
                </a:lnTo>
                <a:lnTo>
                  <a:pt x="375" y="212"/>
                </a:lnTo>
                <a:lnTo>
                  <a:pt x="377" y="212"/>
                </a:lnTo>
                <a:lnTo>
                  <a:pt x="379" y="212"/>
                </a:lnTo>
                <a:lnTo>
                  <a:pt x="381" y="212"/>
                </a:lnTo>
                <a:lnTo>
                  <a:pt x="383" y="211"/>
                </a:lnTo>
                <a:lnTo>
                  <a:pt x="384" y="210"/>
                </a:lnTo>
                <a:lnTo>
                  <a:pt x="385" y="209"/>
                </a:lnTo>
                <a:lnTo>
                  <a:pt x="388" y="207"/>
                </a:lnTo>
                <a:lnTo>
                  <a:pt x="389" y="206"/>
                </a:lnTo>
                <a:lnTo>
                  <a:pt x="391" y="205"/>
                </a:lnTo>
                <a:lnTo>
                  <a:pt x="394" y="204"/>
                </a:lnTo>
                <a:lnTo>
                  <a:pt x="395" y="204"/>
                </a:lnTo>
                <a:lnTo>
                  <a:pt x="396" y="203"/>
                </a:lnTo>
                <a:lnTo>
                  <a:pt x="397" y="202"/>
                </a:lnTo>
                <a:lnTo>
                  <a:pt x="398" y="202"/>
                </a:lnTo>
                <a:lnTo>
                  <a:pt x="399" y="201"/>
                </a:lnTo>
                <a:lnTo>
                  <a:pt x="399" y="200"/>
                </a:lnTo>
                <a:lnTo>
                  <a:pt x="400" y="199"/>
                </a:lnTo>
                <a:lnTo>
                  <a:pt x="400" y="198"/>
                </a:lnTo>
                <a:lnTo>
                  <a:pt x="400" y="197"/>
                </a:lnTo>
                <a:lnTo>
                  <a:pt x="401" y="195"/>
                </a:lnTo>
                <a:lnTo>
                  <a:pt x="401" y="193"/>
                </a:lnTo>
                <a:lnTo>
                  <a:pt x="400" y="189"/>
                </a:lnTo>
                <a:lnTo>
                  <a:pt x="400" y="187"/>
                </a:lnTo>
                <a:lnTo>
                  <a:pt x="400" y="185"/>
                </a:lnTo>
                <a:lnTo>
                  <a:pt x="401" y="183"/>
                </a:lnTo>
                <a:lnTo>
                  <a:pt x="401" y="182"/>
                </a:lnTo>
                <a:lnTo>
                  <a:pt x="401" y="180"/>
                </a:lnTo>
                <a:lnTo>
                  <a:pt x="402" y="179"/>
                </a:lnTo>
                <a:lnTo>
                  <a:pt x="402" y="178"/>
                </a:lnTo>
                <a:lnTo>
                  <a:pt x="403" y="176"/>
                </a:lnTo>
                <a:lnTo>
                  <a:pt x="403" y="175"/>
                </a:lnTo>
                <a:lnTo>
                  <a:pt x="404" y="175"/>
                </a:lnTo>
                <a:lnTo>
                  <a:pt x="405" y="174"/>
                </a:lnTo>
                <a:lnTo>
                  <a:pt x="405" y="173"/>
                </a:lnTo>
                <a:lnTo>
                  <a:pt x="406" y="173"/>
                </a:lnTo>
                <a:lnTo>
                  <a:pt x="407" y="173"/>
                </a:lnTo>
                <a:lnTo>
                  <a:pt x="407" y="172"/>
                </a:lnTo>
                <a:lnTo>
                  <a:pt x="409" y="172"/>
                </a:lnTo>
                <a:lnTo>
                  <a:pt x="413" y="171"/>
                </a:lnTo>
                <a:lnTo>
                  <a:pt x="415" y="171"/>
                </a:lnTo>
                <a:lnTo>
                  <a:pt x="417" y="170"/>
                </a:lnTo>
                <a:lnTo>
                  <a:pt x="419" y="169"/>
                </a:lnTo>
                <a:lnTo>
                  <a:pt x="421" y="168"/>
                </a:lnTo>
                <a:lnTo>
                  <a:pt x="423" y="166"/>
                </a:lnTo>
                <a:lnTo>
                  <a:pt x="425" y="165"/>
                </a:lnTo>
                <a:lnTo>
                  <a:pt x="427" y="162"/>
                </a:lnTo>
                <a:lnTo>
                  <a:pt x="429" y="161"/>
                </a:lnTo>
                <a:lnTo>
                  <a:pt x="430" y="160"/>
                </a:lnTo>
                <a:lnTo>
                  <a:pt x="432" y="159"/>
                </a:lnTo>
                <a:lnTo>
                  <a:pt x="435" y="158"/>
                </a:lnTo>
                <a:lnTo>
                  <a:pt x="437" y="157"/>
                </a:lnTo>
                <a:lnTo>
                  <a:pt x="439" y="156"/>
                </a:lnTo>
                <a:lnTo>
                  <a:pt x="440" y="156"/>
                </a:lnTo>
                <a:lnTo>
                  <a:pt x="441" y="156"/>
                </a:lnTo>
                <a:lnTo>
                  <a:pt x="442" y="156"/>
                </a:lnTo>
                <a:lnTo>
                  <a:pt x="444" y="157"/>
                </a:lnTo>
                <a:lnTo>
                  <a:pt x="445" y="157"/>
                </a:lnTo>
                <a:lnTo>
                  <a:pt x="449" y="158"/>
                </a:lnTo>
                <a:lnTo>
                  <a:pt x="453" y="159"/>
                </a:lnTo>
                <a:lnTo>
                  <a:pt x="456" y="160"/>
                </a:lnTo>
                <a:lnTo>
                  <a:pt x="458" y="160"/>
                </a:lnTo>
                <a:lnTo>
                  <a:pt x="459" y="160"/>
                </a:lnTo>
                <a:lnTo>
                  <a:pt x="460" y="160"/>
                </a:lnTo>
                <a:lnTo>
                  <a:pt x="465" y="159"/>
                </a:lnTo>
                <a:lnTo>
                  <a:pt x="469" y="159"/>
                </a:lnTo>
                <a:lnTo>
                  <a:pt x="470" y="158"/>
                </a:lnTo>
                <a:lnTo>
                  <a:pt x="472" y="158"/>
                </a:lnTo>
                <a:lnTo>
                  <a:pt x="474" y="157"/>
                </a:lnTo>
                <a:lnTo>
                  <a:pt x="475" y="156"/>
                </a:lnTo>
                <a:lnTo>
                  <a:pt x="477" y="155"/>
                </a:lnTo>
                <a:lnTo>
                  <a:pt x="481" y="152"/>
                </a:lnTo>
                <a:lnTo>
                  <a:pt x="483" y="151"/>
                </a:lnTo>
                <a:lnTo>
                  <a:pt x="485" y="150"/>
                </a:lnTo>
                <a:lnTo>
                  <a:pt x="489" y="148"/>
                </a:lnTo>
                <a:lnTo>
                  <a:pt x="500" y="143"/>
                </a:lnTo>
                <a:lnTo>
                  <a:pt x="507" y="140"/>
                </a:lnTo>
                <a:lnTo>
                  <a:pt x="511" y="138"/>
                </a:lnTo>
                <a:lnTo>
                  <a:pt x="514" y="137"/>
                </a:lnTo>
                <a:lnTo>
                  <a:pt x="521" y="134"/>
                </a:lnTo>
                <a:lnTo>
                  <a:pt x="524" y="133"/>
                </a:lnTo>
                <a:lnTo>
                  <a:pt x="528" y="132"/>
                </a:lnTo>
                <a:lnTo>
                  <a:pt x="529" y="131"/>
                </a:lnTo>
                <a:lnTo>
                  <a:pt x="530" y="130"/>
                </a:lnTo>
                <a:lnTo>
                  <a:pt x="533" y="129"/>
                </a:lnTo>
                <a:lnTo>
                  <a:pt x="535" y="127"/>
                </a:lnTo>
                <a:lnTo>
                  <a:pt x="537" y="126"/>
                </a:lnTo>
                <a:lnTo>
                  <a:pt x="538" y="124"/>
                </a:lnTo>
                <a:lnTo>
                  <a:pt x="539" y="123"/>
                </a:lnTo>
                <a:lnTo>
                  <a:pt x="540" y="121"/>
                </a:lnTo>
                <a:lnTo>
                  <a:pt x="541" y="119"/>
                </a:lnTo>
                <a:lnTo>
                  <a:pt x="544" y="115"/>
                </a:lnTo>
                <a:lnTo>
                  <a:pt x="545" y="114"/>
                </a:lnTo>
                <a:lnTo>
                  <a:pt x="546" y="112"/>
                </a:lnTo>
                <a:lnTo>
                  <a:pt x="546" y="112"/>
                </a:lnTo>
                <a:lnTo>
                  <a:pt x="548" y="111"/>
                </a:lnTo>
                <a:lnTo>
                  <a:pt x="549" y="110"/>
                </a:lnTo>
                <a:lnTo>
                  <a:pt x="550" y="109"/>
                </a:lnTo>
                <a:lnTo>
                  <a:pt x="553" y="109"/>
                </a:lnTo>
                <a:lnTo>
                  <a:pt x="555" y="108"/>
                </a:lnTo>
                <a:lnTo>
                  <a:pt x="556" y="108"/>
                </a:lnTo>
                <a:lnTo>
                  <a:pt x="558" y="108"/>
                </a:lnTo>
                <a:lnTo>
                  <a:pt x="559" y="108"/>
                </a:lnTo>
                <a:lnTo>
                  <a:pt x="561" y="108"/>
                </a:lnTo>
                <a:lnTo>
                  <a:pt x="563" y="108"/>
                </a:lnTo>
                <a:lnTo>
                  <a:pt x="567" y="109"/>
                </a:lnTo>
                <a:lnTo>
                  <a:pt x="568" y="109"/>
                </a:lnTo>
                <a:lnTo>
                  <a:pt x="570" y="109"/>
                </a:lnTo>
                <a:lnTo>
                  <a:pt x="572" y="109"/>
                </a:lnTo>
                <a:lnTo>
                  <a:pt x="573" y="109"/>
                </a:lnTo>
                <a:lnTo>
                  <a:pt x="575" y="109"/>
                </a:lnTo>
                <a:lnTo>
                  <a:pt x="577" y="109"/>
                </a:lnTo>
                <a:lnTo>
                  <a:pt x="581" y="108"/>
                </a:lnTo>
                <a:lnTo>
                  <a:pt x="583" y="108"/>
                </a:lnTo>
                <a:lnTo>
                  <a:pt x="585" y="107"/>
                </a:lnTo>
                <a:lnTo>
                  <a:pt x="588" y="106"/>
                </a:lnTo>
                <a:lnTo>
                  <a:pt x="591" y="105"/>
                </a:lnTo>
                <a:lnTo>
                  <a:pt x="592" y="104"/>
                </a:lnTo>
                <a:lnTo>
                  <a:pt x="594" y="104"/>
                </a:lnTo>
                <a:lnTo>
                  <a:pt x="599" y="103"/>
                </a:lnTo>
                <a:lnTo>
                  <a:pt x="600" y="102"/>
                </a:lnTo>
                <a:lnTo>
                  <a:pt x="602" y="102"/>
                </a:lnTo>
                <a:lnTo>
                  <a:pt x="603" y="101"/>
                </a:lnTo>
                <a:lnTo>
                  <a:pt x="603" y="101"/>
                </a:lnTo>
                <a:lnTo>
                  <a:pt x="604" y="100"/>
                </a:lnTo>
                <a:lnTo>
                  <a:pt x="605" y="100"/>
                </a:lnTo>
                <a:lnTo>
                  <a:pt x="606" y="98"/>
                </a:lnTo>
                <a:lnTo>
                  <a:pt x="606" y="97"/>
                </a:lnTo>
                <a:lnTo>
                  <a:pt x="607" y="96"/>
                </a:lnTo>
                <a:lnTo>
                  <a:pt x="608" y="93"/>
                </a:lnTo>
                <a:lnTo>
                  <a:pt x="609" y="89"/>
                </a:lnTo>
                <a:lnTo>
                  <a:pt x="610" y="87"/>
                </a:lnTo>
                <a:lnTo>
                  <a:pt x="610" y="86"/>
                </a:lnTo>
                <a:lnTo>
                  <a:pt x="610" y="85"/>
                </a:lnTo>
                <a:lnTo>
                  <a:pt x="610" y="84"/>
                </a:lnTo>
                <a:lnTo>
                  <a:pt x="610" y="83"/>
                </a:lnTo>
                <a:lnTo>
                  <a:pt x="610" y="82"/>
                </a:lnTo>
                <a:lnTo>
                  <a:pt x="610" y="81"/>
                </a:lnTo>
                <a:lnTo>
                  <a:pt x="609" y="81"/>
                </a:lnTo>
                <a:lnTo>
                  <a:pt x="609" y="80"/>
                </a:lnTo>
                <a:lnTo>
                  <a:pt x="608" y="79"/>
                </a:lnTo>
                <a:lnTo>
                  <a:pt x="607" y="78"/>
                </a:lnTo>
                <a:lnTo>
                  <a:pt x="606" y="78"/>
                </a:lnTo>
                <a:lnTo>
                  <a:pt x="605" y="77"/>
                </a:lnTo>
                <a:lnTo>
                  <a:pt x="604" y="77"/>
                </a:lnTo>
                <a:lnTo>
                  <a:pt x="601" y="75"/>
                </a:lnTo>
                <a:lnTo>
                  <a:pt x="595" y="73"/>
                </a:lnTo>
                <a:lnTo>
                  <a:pt x="591" y="72"/>
                </a:lnTo>
                <a:lnTo>
                  <a:pt x="585" y="69"/>
                </a:lnTo>
                <a:lnTo>
                  <a:pt x="583" y="69"/>
                </a:lnTo>
                <a:lnTo>
                  <a:pt x="582" y="68"/>
                </a:lnTo>
                <a:lnTo>
                  <a:pt x="581" y="67"/>
                </a:lnTo>
                <a:lnTo>
                  <a:pt x="580" y="67"/>
                </a:lnTo>
                <a:lnTo>
                  <a:pt x="579" y="66"/>
                </a:lnTo>
                <a:lnTo>
                  <a:pt x="579" y="65"/>
                </a:lnTo>
                <a:lnTo>
                  <a:pt x="578" y="65"/>
                </a:lnTo>
                <a:lnTo>
                  <a:pt x="578" y="64"/>
                </a:lnTo>
                <a:lnTo>
                  <a:pt x="577" y="63"/>
                </a:lnTo>
                <a:lnTo>
                  <a:pt x="577" y="61"/>
                </a:lnTo>
                <a:lnTo>
                  <a:pt x="576" y="60"/>
                </a:lnTo>
                <a:lnTo>
                  <a:pt x="576" y="60"/>
                </a:lnTo>
                <a:lnTo>
                  <a:pt x="576" y="59"/>
                </a:lnTo>
                <a:lnTo>
                  <a:pt x="576" y="58"/>
                </a:lnTo>
                <a:lnTo>
                  <a:pt x="576" y="58"/>
                </a:lnTo>
                <a:lnTo>
                  <a:pt x="576" y="57"/>
                </a:lnTo>
                <a:lnTo>
                  <a:pt x="577" y="56"/>
                </a:lnTo>
                <a:lnTo>
                  <a:pt x="578" y="54"/>
                </a:lnTo>
                <a:lnTo>
                  <a:pt x="578" y="53"/>
                </a:lnTo>
                <a:lnTo>
                  <a:pt x="579" y="52"/>
                </a:lnTo>
                <a:lnTo>
                  <a:pt x="579" y="52"/>
                </a:lnTo>
                <a:lnTo>
                  <a:pt x="579" y="51"/>
                </a:lnTo>
                <a:lnTo>
                  <a:pt x="578" y="50"/>
                </a:lnTo>
                <a:lnTo>
                  <a:pt x="578" y="50"/>
                </a:lnTo>
                <a:lnTo>
                  <a:pt x="577" y="49"/>
                </a:lnTo>
                <a:lnTo>
                  <a:pt x="577" y="49"/>
                </a:lnTo>
                <a:lnTo>
                  <a:pt x="576" y="49"/>
                </a:lnTo>
                <a:lnTo>
                  <a:pt x="575" y="49"/>
                </a:lnTo>
                <a:lnTo>
                  <a:pt x="574" y="48"/>
                </a:lnTo>
                <a:lnTo>
                  <a:pt x="570" y="49"/>
                </a:lnTo>
                <a:lnTo>
                  <a:pt x="568" y="48"/>
                </a:lnTo>
                <a:lnTo>
                  <a:pt x="565" y="48"/>
                </a:lnTo>
                <a:lnTo>
                  <a:pt x="564" y="48"/>
                </a:lnTo>
                <a:lnTo>
                  <a:pt x="564" y="48"/>
                </a:lnTo>
                <a:lnTo>
                  <a:pt x="562" y="47"/>
                </a:lnTo>
                <a:lnTo>
                  <a:pt x="561" y="46"/>
                </a:lnTo>
                <a:lnTo>
                  <a:pt x="560" y="46"/>
                </a:lnTo>
                <a:lnTo>
                  <a:pt x="559" y="45"/>
                </a:lnTo>
                <a:lnTo>
                  <a:pt x="558" y="44"/>
                </a:lnTo>
                <a:lnTo>
                  <a:pt x="557" y="43"/>
                </a:lnTo>
                <a:lnTo>
                  <a:pt x="557" y="42"/>
                </a:lnTo>
                <a:lnTo>
                  <a:pt x="556" y="41"/>
                </a:lnTo>
                <a:lnTo>
                  <a:pt x="556" y="41"/>
                </a:lnTo>
                <a:lnTo>
                  <a:pt x="556" y="40"/>
                </a:lnTo>
                <a:lnTo>
                  <a:pt x="556" y="38"/>
                </a:lnTo>
                <a:lnTo>
                  <a:pt x="556" y="35"/>
                </a:lnTo>
                <a:lnTo>
                  <a:pt x="556" y="34"/>
                </a:lnTo>
                <a:lnTo>
                  <a:pt x="557" y="33"/>
                </a:lnTo>
                <a:lnTo>
                  <a:pt x="557" y="32"/>
                </a:lnTo>
                <a:lnTo>
                  <a:pt x="557" y="31"/>
                </a:lnTo>
                <a:lnTo>
                  <a:pt x="559" y="27"/>
                </a:lnTo>
                <a:lnTo>
                  <a:pt x="560" y="26"/>
                </a:lnTo>
                <a:lnTo>
                  <a:pt x="561" y="24"/>
                </a:lnTo>
                <a:lnTo>
                  <a:pt x="561" y="22"/>
                </a:lnTo>
                <a:lnTo>
                  <a:pt x="562" y="21"/>
                </a:lnTo>
                <a:lnTo>
                  <a:pt x="562" y="19"/>
                </a:lnTo>
                <a:lnTo>
                  <a:pt x="563" y="18"/>
                </a:lnTo>
                <a:lnTo>
                  <a:pt x="564" y="13"/>
                </a:lnTo>
                <a:lnTo>
                  <a:pt x="564" y="12"/>
                </a:lnTo>
                <a:lnTo>
                  <a:pt x="564" y="11"/>
                </a:lnTo>
                <a:lnTo>
                  <a:pt x="565" y="10"/>
                </a:lnTo>
                <a:lnTo>
                  <a:pt x="565" y="10"/>
                </a:lnTo>
                <a:lnTo>
                  <a:pt x="566" y="8"/>
                </a:lnTo>
                <a:lnTo>
                  <a:pt x="571" y="2"/>
                </a:lnTo>
                <a:lnTo>
                  <a:pt x="572" y="1"/>
                </a:lnTo>
                <a:lnTo>
                  <a:pt x="573" y="0"/>
                </a:lnTo>
                <a:lnTo>
                  <a:pt x="573" y="0"/>
                </a:lnTo>
                <a:lnTo>
                  <a:pt x="57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4" name="Freeform 237">
            <a:extLst>
              <a:ext uri="{FF2B5EF4-FFF2-40B4-BE49-F238E27FC236}">
                <a16:creationId xmlns:a16="http://schemas.microsoft.com/office/drawing/2014/main" id="{565A4F87-FBBC-4C58-B8EB-72EEFAB9E1C9}"/>
              </a:ext>
            </a:extLst>
          </p:cNvPr>
          <p:cNvSpPr>
            <a:spLocks/>
          </p:cNvSpPr>
          <p:nvPr/>
        </p:nvSpPr>
        <p:spPr bwMode="auto">
          <a:xfrm>
            <a:off x="5496294" y="2595167"/>
            <a:ext cx="728618" cy="645056"/>
          </a:xfrm>
          <a:custGeom>
            <a:avLst/>
            <a:gdLst>
              <a:gd name="T0" fmla="*/ 607 w 715"/>
              <a:gd name="T1" fmla="*/ 17 h 633"/>
              <a:gd name="T2" fmla="*/ 637 w 715"/>
              <a:gd name="T3" fmla="*/ 16 h 633"/>
              <a:gd name="T4" fmla="*/ 653 w 715"/>
              <a:gd name="T5" fmla="*/ 11 h 633"/>
              <a:gd name="T6" fmla="*/ 669 w 715"/>
              <a:gd name="T7" fmla="*/ 30 h 633"/>
              <a:gd name="T8" fmla="*/ 692 w 715"/>
              <a:gd name="T9" fmla="*/ 50 h 633"/>
              <a:gd name="T10" fmla="*/ 682 w 715"/>
              <a:gd name="T11" fmla="*/ 86 h 633"/>
              <a:gd name="T12" fmla="*/ 707 w 715"/>
              <a:gd name="T13" fmla="*/ 86 h 633"/>
              <a:gd name="T14" fmla="*/ 712 w 715"/>
              <a:gd name="T15" fmla="*/ 104 h 633"/>
              <a:gd name="T16" fmla="*/ 686 w 715"/>
              <a:gd name="T17" fmla="*/ 144 h 633"/>
              <a:gd name="T18" fmla="*/ 673 w 715"/>
              <a:gd name="T19" fmla="*/ 168 h 633"/>
              <a:gd name="T20" fmla="*/ 643 w 715"/>
              <a:gd name="T21" fmla="*/ 160 h 633"/>
              <a:gd name="T22" fmla="*/ 633 w 715"/>
              <a:gd name="T23" fmla="*/ 174 h 633"/>
              <a:gd name="T24" fmla="*/ 620 w 715"/>
              <a:gd name="T25" fmla="*/ 200 h 633"/>
              <a:gd name="T26" fmla="*/ 604 w 715"/>
              <a:gd name="T27" fmla="*/ 221 h 633"/>
              <a:gd name="T28" fmla="*/ 590 w 715"/>
              <a:gd name="T29" fmla="*/ 251 h 633"/>
              <a:gd name="T30" fmla="*/ 596 w 715"/>
              <a:gd name="T31" fmla="*/ 280 h 633"/>
              <a:gd name="T32" fmla="*/ 619 w 715"/>
              <a:gd name="T33" fmla="*/ 328 h 633"/>
              <a:gd name="T34" fmla="*/ 645 w 715"/>
              <a:gd name="T35" fmla="*/ 360 h 633"/>
              <a:gd name="T36" fmla="*/ 637 w 715"/>
              <a:gd name="T37" fmla="*/ 368 h 633"/>
              <a:gd name="T38" fmla="*/ 637 w 715"/>
              <a:gd name="T39" fmla="*/ 394 h 633"/>
              <a:gd name="T40" fmla="*/ 616 w 715"/>
              <a:gd name="T41" fmla="*/ 412 h 633"/>
              <a:gd name="T42" fmla="*/ 597 w 715"/>
              <a:gd name="T43" fmla="*/ 411 h 633"/>
              <a:gd name="T44" fmla="*/ 598 w 715"/>
              <a:gd name="T45" fmla="*/ 437 h 633"/>
              <a:gd name="T46" fmla="*/ 589 w 715"/>
              <a:gd name="T47" fmla="*/ 461 h 633"/>
              <a:gd name="T48" fmla="*/ 549 w 715"/>
              <a:gd name="T49" fmla="*/ 469 h 633"/>
              <a:gd name="T50" fmla="*/ 518 w 715"/>
              <a:gd name="T51" fmla="*/ 468 h 633"/>
              <a:gd name="T52" fmla="*/ 459 w 715"/>
              <a:gd name="T53" fmla="*/ 465 h 633"/>
              <a:gd name="T54" fmla="*/ 435 w 715"/>
              <a:gd name="T55" fmla="*/ 474 h 633"/>
              <a:gd name="T56" fmla="*/ 427 w 715"/>
              <a:gd name="T57" fmla="*/ 491 h 633"/>
              <a:gd name="T58" fmla="*/ 409 w 715"/>
              <a:gd name="T59" fmla="*/ 508 h 633"/>
              <a:gd name="T60" fmla="*/ 380 w 715"/>
              <a:gd name="T61" fmla="*/ 526 h 633"/>
              <a:gd name="T62" fmla="*/ 363 w 715"/>
              <a:gd name="T63" fmla="*/ 519 h 633"/>
              <a:gd name="T64" fmla="*/ 339 w 715"/>
              <a:gd name="T65" fmla="*/ 535 h 633"/>
              <a:gd name="T66" fmla="*/ 305 w 715"/>
              <a:gd name="T67" fmla="*/ 539 h 633"/>
              <a:gd name="T68" fmla="*/ 280 w 715"/>
              <a:gd name="T69" fmla="*/ 552 h 633"/>
              <a:gd name="T70" fmla="*/ 249 w 715"/>
              <a:gd name="T71" fmla="*/ 563 h 633"/>
              <a:gd name="T72" fmla="*/ 225 w 715"/>
              <a:gd name="T73" fmla="*/ 584 h 633"/>
              <a:gd name="T74" fmla="*/ 217 w 715"/>
              <a:gd name="T75" fmla="*/ 603 h 633"/>
              <a:gd name="T76" fmla="*/ 200 w 715"/>
              <a:gd name="T77" fmla="*/ 617 h 633"/>
              <a:gd name="T78" fmla="*/ 183 w 715"/>
              <a:gd name="T79" fmla="*/ 632 h 633"/>
              <a:gd name="T80" fmla="*/ 167 w 715"/>
              <a:gd name="T81" fmla="*/ 619 h 633"/>
              <a:gd name="T82" fmla="*/ 155 w 715"/>
              <a:gd name="T83" fmla="*/ 624 h 633"/>
              <a:gd name="T84" fmla="*/ 146 w 715"/>
              <a:gd name="T85" fmla="*/ 619 h 633"/>
              <a:gd name="T86" fmla="*/ 131 w 715"/>
              <a:gd name="T87" fmla="*/ 603 h 633"/>
              <a:gd name="T88" fmla="*/ 120 w 715"/>
              <a:gd name="T89" fmla="*/ 593 h 633"/>
              <a:gd name="T90" fmla="*/ 135 w 715"/>
              <a:gd name="T91" fmla="*/ 590 h 633"/>
              <a:gd name="T92" fmla="*/ 135 w 715"/>
              <a:gd name="T93" fmla="*/ 568 h 633"/>
              <a:gd name="T94" fmla="*/ 122 w 715"/>
              <a:gd name="T95" fmla="*/ 533 h 633"/>
              <a:gd name="T96" fmla="*/ 115 w 715"/>
              <a:gd name="T97" fmla="*/ 507 h 633"/>
              <a:gd name="T98" fmla="*/ 118 w 715"/>
              <a:gd name="T99" fmla="*/ 473 h 633"/>
              <a:gd name="T100" fmla="*/ 109 w 715"/>
              <a:gd name="T101" fmla="*/ 451 h 633"/>
              <a:gd name="T102" fmla="*/ 72 w 715"/>
              <a:gd name="T103" fmla="*/ 451 h 633"/>
              <a:gd name="T104" fmla="*/ 64 w 715"/>
              <a:gd name="T105" fmla="*/ 441 h 633"/>
              <a:gd name="T106" fmla="*/ 44 w 715"/>
              <a:gd name="T107" fmla="*/ 428 h 633"/>
              <a:gd name="T108" fmla="*/ 0 w 715"/>
              <a:gd name="T109" fmla="*/ 415 h 633"/>
              <a:gd name="T110" fmla="*/ 30 w 715"/>
              <a:gd name="T111" fmla="*/ 388 h 633"/>
              <a:gd name="T112" fmla="*/ 39 w 715"/>
              <a:gd name="T113" fmla="*/ 352 h 633"/>
              <a:gd name="T114" fmla="*/ 73 w 715"/>
              <a:gd name="T115" fmla="*/ 349 h 633"/>
              <a:gd name="T116" fmla="*/ 101 w 715"/>
              <a:gd name="T117" fmla="*/ 352 h 633"/>
              <a:gd name="T118" fmla="*/ 120 w 715"/>
              <a:gd name="T119" fmla="*/ 31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633">
                <a:moveTo>
                  <a:pt x="573" y="0"/>
                </a:moveTo>
                <a:lnTo>
                  <a:pt x="574" y="0"/>
                </a:lnTo>
                <a:lnTo>
                  <a:pt x="575" y="1"/>
                </a:lnTo>
                <a:lnTo>
                  <a:pt x="577" y="2"/>
                </a:lnTo>
                <a:lnTo>
                  <a:pt x="582" y="5"/>
                </a:lnTo>
                <a:lnTo>
                  <a:pt x="584" y="6"/>
                </a:lnTo>
                <a:lnTo>
                  <a:pt x="586" y="7"/>
                </a:lnTo>
                <a:lnTo>
                  <a:pt x="587" y="7"/>
                </a:lnTo>
                <a:lnTo>
                  <a:pt x="589" y="8"/>
                </a:lnTo>
                <a:lnTo>
                  <a:pt x="594" y="9"/>
                </a:lnTo>
                <a:lnTo>
                  <a:pt x="596" y="10"/>
                </a:lnTo>
                <a:lnTo>
                  <a:pt x="597" y="10"/>
                </a:lnTo>
                <a:lnTo>
                  <a:pt x="599" y="11"/>
                </a:lnTo>
                <a:lnTo>
                  <a:pt x="601" y="12"/>
                </a:lnTo>
                <a:lnTo>
                  <a:pt x="603" y="13"/>
                </a:lnTo>
                <a:lnTo>
                  <a:pt x="604" y="14"/>
                </a:lnTo>
                <a:lnTo>
                  <a:pt x="607" y="17"/>
                </a:lnTo>
                <a:lnTo>
                  <a:pt x="608" y="18"/>
                </a:lnTo>
                <a:lnTo>
                  <a:pt x="610" y="19"/>
                </a:lnTo>
                <a:lnTo>
                  <a:pt x="611" y="20"/>
                </a:lnTo>
                <a:lnTo>
                  <a:pt x="613" y="20"/>
                </a:lnTo>
                <a:lnTo>
                  <a:pt x="615" y="21"/>
                </a:lnTo>
                <a:lnTo>
                  <a:pt x="616" y="21"/>
                </a:lnTo>
                <a:lnTo>
                  <a:pt x="618" y="21"/>
                </a:lnTo>
                <a:lnTo>
                  <a:pt x="619" y="21"/>
                </a:lnTo>
                <a:lnTo>
                  <a:pt x="620" y="21"/>
                </a:lnTo>
                <a:lnTo>
                  <a:pt x="622" y="21"/>
                </a:lnTo>
                <a:lnTo>
                  <a:pt x="623" y="20"/>
                </a:lnTo>
                <a:lnTo>
                  <a:pt x="625" y="20"/>
                </a:lnTo>
                <a:lnTo>
                  <a:pt x="630" y="18"/>
                </a:lnTo>
                <a:lnTo>
                  <a:pt x="631" y="17"/>
                </a:lnTo>
                <a:lnTo>
                  <a:pt x="633" y="17"/>
                </a:lnTo>
                <a:lnTo>
                  <a:pt x="635" y="16"/>
                </a:lnTo>
                <a:lnTo>
                  <a:pt x="637" y="16"/>
                </a:lnTo>
                <a:lnTo>
                  <a:pt x="639" y="16"/>
                </a:lnTo>
                <a:lnTo>
                  <a:pt x="640" y="17"/>
                </a:lnTo>
                <a:lnTo>
                  <a:pt x="643" y="17"/>
                </a:lnTo>
                <a:lnTo>
                  <a:pt x="644" y="17"/>
                </a:lnTo>
                <a:lnTo>
                  <a:pt x="646" y="17"/>
                </a:lnTo>
                <a:lnTo>
                  <a:pt x="647" y="17"/>
                </a:lnTo>
                <a:lnTo>
                  <a:pt x="647" y="17"/>
                </a:lnTo>
                <a:lnTo>
                  <a:pt x="648" y="17"/>
                </a:lnTo>
                <a:lnTo>
                  <a:pt x="649" y="16"/>
                </a:lnTo>
                <a:lnTo>
                  <a:pt x="649" y="16"/>
                </a:lnTo>
                <a:lnTo>
                  <a:pt x="650" y="15"/>
                </a:lnTo>
                <a:lnTo>
                  <a:pt x="651" y="12"/>
                </a:lnTo>
                <a:lnTo>
                  <a:pt x="652" y="12"/>
                </a:lnTo>
                <a:lnTo>
                  <a:pt x="652" y="11"/>
                </a:lnTo>
                <a:lnTo>
                  <a:pt x="653" y="11"/>
                </a:lnTo>
                <a:lnTo>
                  <a:pt x="653" y="11"/>
                </a:lnTo>
                <a:lnTo>
                  <a:pt x="653" y="11"/>
                </a:lnTo>
                <a:lnTo>
                  <a:pt x="654" y="11"/>
                </a:lnTo>
                <a:lnTo>
                  <a:pt x="654" y="12"/>
                </a:lnTo>
                <a:lnTo>
                  <a:pt x="654" y="12"/>
                </a:lnTo>
                <a:lnTo>
                  <a:pt x="655" y="12"/>
                </a:lnTo>
                <a:lnTo>
                  <a:pt x="655" y="13"/>
                </a:lnTo>
                <a:lnTo>
                  <a:pt x="655" y="16"/>
                </a:lnTo>
                <a:lnTo>
                  <a:pt x="656" y="17"/>
                </a:lnTo>
                <a:lnTo>
                  <a:pt x="656" y="18"/>
                </a:lnTo>
                <a:lnTo>
                  <a:pt x="656" y="19"/>
                </a:lnTo>
                <a:lnTo>
                  <a:pt x="657" y="20"/>
                </a:lnTo>
                <a:lnTo>
                  <a:pt x="658" y="21"/>
                </a:lnTo>
                <a:lnTo>
                  <a:pt x="658" y="21"/>
                </a:lnTo>
                <a:lnTo>
                  <a:pt x="659" y="22"/>
                </a:lnTo>
                <a:lnTo>
                  <a:pt x="661" y="23"/>
                </a:lnTo>
                <a:lnTo>
                  <a:pt x="665" y="26"/>
                </a:lnTo>
                <a:lnTo>
                  <a:pt x="666" y="28"/>
                </a:lnTo>
                <a:lnTo>
                  <a:pt x="669" y="30"/>
                </a:lnTo>
                <a:lnTo>
                  <a:pt x="670" y="31"/>
                </a:lnTo>
                <a:lnTo>
                  <a:pt x="671" y="31"/>
                </a:lnTo>
                <a:lnTo>
                  <a:pt x="672" y="32"/>
                </a:lnTo>
                <a:lnTo>
                  <a:pt x="674" y="32"/>
                </a:lnTo>
                <a:lnTo>
                  <a:pt x="678" y="33"/>
                </a:lnTo>
                <a:lnTo>
                  <a:pt x="679" y="33"/>
                </a:lnTo>
                <a:lnTo>
                  <a:pt x="680" y="34"/>
                </a:lnTo>
                <a:lnTo>
                  <a:pt x="681" y="34"/>
                </a:lnTo>
                <a:lnTo>
                  <a:pt x="682" y="35"/>
                </a:lnTo>
                <a:lnTo>
                  <a:pt x="684" y="36"/>
                </a:lnTo>
                <a:lnTo>
                  <a:pt x="685" y="38"/>
                </a:lnTo>
                <a:lnTo>
                  <a:pt x="687" y="40"/>
                </a:lnTo>
                <a:lnTo>
                  <a:pt x="689" y="42"/>
                </a:lnTo>
                <a:lnTo>
                  <a:pt x="690" y="45"/>
                </a:lnTo>
                <a:lnTo>
                  <a:pt x="691" y="46"/>
                </a:lnTo>
                <a:lnTo>
                  <a:pt x="692" y="48"/>
                </a:lnTo>
                <a:lnTo>
                  <a:pt x="692" y="50"/>
                </a:lnTo>
                <a:lnTo>
                  <a:pt x="693" y="52"/>
                </a:lnTo>
                <a:lnTo>
                  <a:pt x="693" y="54"/>
                </a:lnTo>
                <a:lnTo>
                  <a:pt x="692" y="56"/>
                </a:lnTo>
                <a:lnTo>
                  <a:pt x="692" y="58"/>
                </a:lnTo>
                <a:lnTo>
                  <a:pt x="691" y="61"/>
                </a:lnTo>
                <a:lnTo>
                  <a:pt x="691" y="64"/>
                </a:lnTo>
                <a:lnTo>
                  <a:pt x="689" y="67"/>
                </a:lnTo>
                <a:lnTo>
                  <a:pt x="688" y="71"/>
                </a:lnTo>
                <a:lnTo>
                  <a:pt x="686" y="74"/>
                </a:lnTo>
                <a:lnTo>
                  <a:pt x="684" y="78"/>
                </a:lnTo>
                <a:lnTo>
                  <a:pt x="684" y="79"/>
                </a:lnTo>
                <a:lnTo>
                  <a:pt x="683" y="81"/>
                </a:lnTo>
                <a:lnTo>
                  <a:pt x="683" y="82"/>
                </a:lnTo>
                <a:lnTo>
                  <a:pt x="682" y="83"/>
                </a:lnTo>
                <a:lnTo>
                  <a:pt x="682" y="84"/>
                </a:lnTo>
                <a:lnTo>
                  <a:pt x="682" y="85"/>
                </a:lnTo>
                <a:lnTo>
                  <a:pt x="682" y="86"/>
                </a:lnTo>
                <a:lnTo>
                  <a:pt x="682" y="86"/>
                </a:lnTo>
                <a:lnTo>
                  <a:pt x="683" y="87"/>
                </a:lnTo>
                <a:lnTo>
                  <a:pt x="683" y="87"/>
                </a:lnTo>
                <a:lnTo>
                  <a:pt x="683" y="88"/>
                </a:lnTo>
                <a:lnTo>
                  <a:pt x="684" y="89"/>
                </a:lnTo>
                <a:lnTo>
                  <a:pt x="685" y="89"/>
                </a:lnTo>
                <a:lnTo>
                  <a:pt x="686" y="90"/>
                </a:lnTo>
                <a:lnTo>
                  <a:pt x="686" y="90"/>
                </a:lnTo>
                <a:lnTo>
                  <a:pt x="687" y="90"/>
                </a:lnTo>
                <a:lnTo>
                  <a:pt x="688" y="90"/>
                </a:lnTo>
                <a:lnTo>
                  <a:pt x="689" y="90"/>
                </a:lnTo>
                <a:lnTo>
                  <a:pt x="691" y="90"/>
                </a:lnTo>
                <a:lnTo>
                  <a:pt x="693" y="90"/>
                </a:lnTo>
                <a:lnTo>
                  <a:pt x="696" y="89"/>
                </a:lnTo>
                <a:lnTo>
                  <a:pt x="702" y="87"/>
                </a:lnTo>
                <a:lnTo>
                  <a:pt x="705" y="86"/>
                </a:lnTo>
                <a:lnTo>
                  <a:pt x="707" y="86"/>
                </a:lnTo>
                <a:lnTo>
                  <a:pt x="708" y="86"/>
                </a:lnTo>
                <a:lnTo>
                  <a:pt x="709" y="86"/>
                </a:lnTo>
                <a:lnTo>
                  <a:pt x="710" y="86"/>
                </a:lnTo>
                <a:lnTo>
                  <a:pt x="711" y="86"/>
                </a:lnTo>
                <a:lnTo>
                  <a:pt x="712" y="86"/>
                </a:lnTo>
                <a:lnTo>
                  <a:pt x="713" y="86"/>
                </a:lnTo>
                <a:lnTo>
                  <a:pt x="713" y="87"/>
                </a:lnTo>
                <a:lnTo>
                  <a:pt x="714" y="88"/>
                </a:lnTo>
                <a:lnTo>
                  <a:pt x="714" y="88"/>
                </a:lnTo>
                <a:lnTo>
                  <a:pt x="715" y="89"/>
                </a:lnTo>
                <a:lnTo>
                  <a:pt x="715" y="90"/>
                </a:lnTo>
                <a:lnTo>
                  <a:pt x="715" y="92"/>
                </a:lnTo>
                <a:lnTo>
                  <a:pt x="715" y="94"/>
                </a:lnTo>
                <a:lnTo>
                  <a:pt x="715" y="96"/>
                </a:lnTo>
                <a:lnTo>
                  <a:pt x="714" y="98"/>
                </a:lnTo>
                <a:lnTo>
                  <a:pt x="714" y="100"/>
                </a:lnTo>
                <a:lnTo>
                  <a:pt x="712" y="104"/>
                </a:lnTo>
                <a:lnTo>
                  <a:pt x="711" y="107"/>
                </a:lnTo>
                <a:lnTo>
                  <a:pt x="706" y="120"/>
                </a:lnTo>
                <a:lnTo>
                  <a:pt x="703" y="128"/>
                </a:lnTo>
                <a:lnTo>
                  <a:pt x="702" y="130"/>
                </a:lnTo>
                <a:lnTo>
                  <a:pt x="702" y="130"/>
                </a:lnTo>
                <a:lnTo>
                  <a:pt x="702" y="130"/>
                </a:lnTo>
                <a:lnTo>
                  <a:pt x="702" y="131"/>
                </a:lnTo>
                <a:lnTo>
                  <a:pt x="702" y="131"/>
                </a:lnTo>
                <a:lnTo>
                  <a:pt x="701" y="132"/>
                </a:lnTo>
                <a:lnTo>
                  <a:pt x="701" y="133"/>
                </a:lnTo>
                <a:lnTo>
                  <a:pt x="699" y="134"/>
                </a:lnTo>
                <a:lnTo>
                  <a:pt x="697" y="136"/>
                </a:lnTo>
                <a:lnTo>
                  <a:pt x="696" y="137"/>
                </a:lnTo>
                <a:lnTo>
                  <a:pt x="693" y="139"/>
                </a:lnTo>
                <a:lnTo>
                  <a:pt x="692" y="140"/>
                </a:lnTo>
                <a:lnTo>
                  <a:pt x="688" y="143"/>
                </a:lnTo>
                <a:lnTo>
                  <a:pt x="686" y="144"/>
                </a:lnTo>
                <a:lnTo>
                  <a:pt x="685" y="145"/>
                </a:lnTo>
                <a:lnTo>
                  <a:pt x="684" y="145"/>
                </a:lnTo>
                <a:lnTo>
                  <a:pt x="683" y="146"/>
                </a:lnTo>
                <a:lnTo>
                  <a:pt x="683" y="147"/>
                </a:lnTo>
                <a:lnTo>
                  <a:pt x="682" y="148"/>
                </a:lnTo>
                <a:lnTo>
                  <a:pt x="682" y="149"/>
                </a:lnTo>
                <a:lnTo>
                  <a:pt x="681" y="152"/>
                </a:lnTo>
                <a:lnTo>
                  <a:pt x="680" y="154"/>
                </a:lnTo>
                <a:lnTo>
                  <a:pt x="678" y="161"/>
                </a:lnTo>
                <a:lnTo>
                  <a:pt x="677" y="163"/>
                </a:lnTo>
                <a:lnTo>
                  <a:pt x="677" y="164"/>
                </a:lnTo>
                <a:lnTo>
                  <a:pt x="676" y="165"/>
                </a:lnTo>
                <a:lnTo>
                  <a:pt x="676" y="166"/>
                </a:lnTo>
                <a:lnTo>
                  <a:pt x="675" y="167"/>
                </a:lnTo>
                <a:lnTo>
                  <a:pt x="674" y="167"/>
                </a:lnTo>
                <a:lnTo>
                  <a:pt x="673" y="168"/>
                </a:lnTo>
                <a:lnTo>
                  <a:pt x="673" y="168"/>
                </a:lnTo>
                <a:lnTo>
                  <a:pt x="672" y="169"/>
                </a:lnTo>
                <a:lnTo>
                  <a:pt x="671" y="169"/>
                </a:lnTo>
                <a:lnTo>
                  <a:pt x="670" y="169"/>
                </a:lnTo>
                <a:lnTo>
                  <a:pt x="669" y="169"/>
                </a:lnTo>
                <a:lnTo>
                  <a:pt x="668" y="170"/>
                </a:lnTo>
                <a:lnTo>
                  <a:pt x="667" y="169"/>
                </a:lnTo>
                <a:lnTo>
                  <a:pt x="665" y="169"/>
                </a:lnTo>
                <a:lnTo>
                  <a:pt x="664" y="169"/>
                </a:lnTo>
                <a:lnTo>
                  <a:pt x="662" y="169"/>
                </a:lnTo>
                <a:lnTo>
                  <a:pt x="660" y="168"/>
                </a:lnTo>
                <a:lnTo>
                  <a:pt x="658" y="167"/>
                </a:lnTo>
                <a:lnTo>
                  <a:pt x="657" y="166"/>
                </a:lnTo>
                <a:lnTo>
                  <a:pt x="653" y="164"/>
                </a:lnTo>
                <a:lnTo>
                  <a:pt x="650" y="162"/>
                </a:lnTo>
                <a:lnTo>
                  <a:pt x="649" y="162"/>
                </a:lnTo>
                <a:lnTo>
                  <a:pt x="646" y="161"/>
                </a:lnTo>
                <a:lnTo>
                  <a:pt x="643" y="160"/>
                </a:lnTo>
                <a:lnTo>
                  <a:pt x="642" y="159"/>
                </a:lnTo>
                <a:lnTo>
                  <a:pt x="641" y="159"/>
                </a:lnTo>
                <a:lnTo>
                  <a:pt x="640" y="159"/>
                </a:lnTo>
                <a:lnTo>
                  <a:pt x="639" y="159"/>
                </a:lnTo>
                <a:lnTo>
                  <a:pt x="638" y="159"/>
                </a:lnTo>
                <a:lnTo>
                  <a:pt x="635" y="160"/>
                </a:lnTo>
                <a:lnTo>
                  <a:pt x="634" y="160"/>
                </a:lnTo>
                <a:lnTo>
                  <a:pt x="633" y="161"/>
                </a:lnTo>
                <a:lnTo>
                  <a:pt x="633" y="161"/>
                </a:lnTo>
                <a:lnTo>
                  <a:pt x="632" y="161"/>
                </a:lnTo>
                <a:lnTo>
                  <a:pt x="632" y="162"/>
                </a:lnTo>
                <a:lnTo>
                  <a:pt x="632" y="163"/>
                </a:lnTo>
                <a:lnTo>
                  <a:pt x="632" y="163"/>
                </a:lnTo>
                <a:lnTo>
                  <a:pt x="632" y="165"/>
                </a:lnTo>
                <a:lnTo>
                  <a:pt x="632" y="170"/>
                </a:lnTo>
                <a:lnTo>
                  <a:pt x="633" y="172"/>
                </a:lnTo>
                <a:lnTo>
                  <a:pt x="633" y="174"/>
                </a:lnTo>
                <a:lnTo>
                  <a:pt x="633" y="175"/>
                </a:lnTo>
                <a:lnTo>
                  <a:pt x="632" y="179"/>
                </a:lnTo>
                <a:lnTo>
                  <a:pt x="632" y="180"/>
                </a:lnTo>
                <a:lnTo>
                  <a:pt x="631" y="181"/>
                </a:lnTo>
                <a:lnTo>
                  <a:pt x="631" y="182"/>
                </a:lnTo>
                <a:lnTo>
                  <a:pt x="630" y="183"/>
                </a:lnTo>
                <a:lnTo>
                  <a:pt x="629" y="184"/>
                </a:lnTo>
                <a:lnTo>
                  <a:pt x="627" y="187"/>
                </a:lnTo>
                <a:lnTo>
                  <a:pt x="626" y="188"/>
                </a:lnTo>
                <a:lnTo>
                  <a:pt x="625" y="189"/>
                </a:lnTo>
                <a:lnTo>
                  <a:pt x="624" y="190"/>
                </a:lnTo>
                <a:lnTo>
                  <a:pt x="624" y="191"/>
                </a:lnTo>
                <a:lnTo>
                  <a:pt x="623" y="193"/>
                </a:lnTo>
                <a:lnTo>
                  <a:pt x="622" y="194"/>
                </a:lnTo>
                <a:lnTo>
                  <a:pt x="622" y="196"/>
                </a:lnTo>
                <a:lnTo>
                  <a:pt x="621" y="198"/>
                </a:lnTo>
                <a:lnTo>
                  <a:pt x="620" y="200"/>
                </a:lnTo>
                <a:lnTo>
                  <a:pt x="620" y="202"/>
                </a:lnTo>
                <a:lnTo>
                  <a:pt x="620" y="203"/>
                </a:lnTo>
                <a:lnTo>
                  <a:pt x="620" y="204"/>
                </a:lnTo>
                <a:lnTo>
                  <a:pt x="620" y="207"/>
                </a:lnTo>
                <a:lnTo>
                  <a:pt x="620" y="208"/>
                </a:lnTo>
                <a:lnTo>
                  <a:pt x="619" y="208"/>
                </a:lnTo>
                <a:lnTo>
                  <a:pt x="619" y="209"/>
                </a:lnTo>
                <a:lnTo>
                  <a:pt x="618" y="209"/>
                </a:lnTo>
                <a:lnTo>
                  <a:pt x="618" y="210"/>
                </a:lnTo>
                <a:lnTo>
                  <a:pt x="618" y="210"/>
                </a:lnTo>
                <a:lnTo>
                  <a:pt x="616" y="211"/>
                </a:lnTo>
                <a:lnTo>
                  <a:pt x="615" y="211"/>
                </a:lnTo>
                <a:lnTo>
                  <a:pt x="614" y="212"/>
                </a:lnTo>
                <a:lnTo>
                  <a:pt x="611" y="215"/>
                </a:lnTo>
                <a:lnTo>
                  <a:pt x="606" y="219"/>
                </a:lnTo>
                <a:lnTo>
                  <a:pt x="605" y="220"/>
                </a:lnTo>
                <a:lnTo>
                  <a:pt x="604" y="221"/>
                </a:lnTo>
                <a:lnTo>
                  <a:pt x="603" y="222"/>
                </a:lnTo>
                <a:lnTo>
                  <a:pt x="602" y="223"/>
                </a:lnTo>
                <a:lnTo>
                  <a:pt x="601" y="224"/>
                </a:lnTo>
                <a:lnTo>
                  <a:pt x="601" y="225"/>
                </a:lnTo>
                <a:lnTo>
                  <a:pt x="600" y="227"/>
                </a:lnTo>
                <a:lnTo>
                  <a:pt x="599" y="229"/>
                </a:lnTo>
                <a:lnTo>
                  <a:pt x="599" y="231"/>
                </a:lnTo>
                <a:lnTo>
                  <a:pt x="598" y="232"/>
                </a:lnTo>
                <a:lnTo>
                  <a:pt x="598" y="237"/>
                </a:lnTo>
                <a:lnTo>
                  <a:pt x="597" y="238"/>
                </a:lnTo>
                <a:lnTo>
                  <a:pt x="597" y="239"/>
                </a:lnTo>
                <a:lnTo>
                  <a:pt x="597" y="241"/>
                </a:lnTo>
                <a:lnTo>
                  <a:pt x="596" y="242"/>
                </a:lnTo>
                <a:lnTo>
                  <a:pt x="592" y="247"/>
                </a:lnTo>
                <a:lnTo>
                  <a:pt x="591" y="249"/>
                </a:lnTo>
                <a:lnTo>
                  <a:pt x="591" y="250"/>
                </a:lnTo>
                <a:lnTo>
                  <a:pt x="590" y="251"/>
                </a:lnTo>
                <a:lnTo>
                  <a:pt x="590" y="252"/>
                </a:lnTo>
                <a:lnTo>
                  <a:pt x="590" y="253"/>
                </a:lnTo>
                <a:lnTo>
                  <a:pt x="589" y="255"/>
                </a:lnTo>
                <a:lnTo>
                  <a:pt x="589" y="256"/>
                </a:lnTo>
                <a:lnTo>
                  <a:pt x="589" y="257"/>
                </a:lnTo>
                <a:lnTo>
                  <a:pt x="589" y="258"/>
                </a:lnTo>
                <a:lnTo>
                  <a:pt x="590" y="259"/>
                </a:lnTo>
                <a:lnTo>
                  <a:pt x="590" y="260"/>
                </a:lnTo>
                <a:lnTo>
                  <a:pt x="591" y="263"/>
                </a:lnTo>
                <a:lnTo>
                  <a:pt x="592" y="263"/>
                </a:lnTo>
                <a:lnTo>
                  <a:pt x="593" y="265"/>
                </a:lnTo>
                <a:lnTo>
                  <a:pt x="594" y="269"/>
                </a:lnTo>
                <a:lnTo>
                  <a:pt x="594" y="271"/>
                </a:lnTo>
                <a:lnTo>
                  <a:pt x="595" y="273"/>
                </a:lnTo>
                <a:lnTo>
                  <a:pt x="595" y="277"/>
                </a:lnTo>
                <a:lnTo>
                  <a:pt x="596" y="279"/>
                </a:lnTo>
                <a:lnTo>
                  <a:pt x="596" y="280"/>
                </a:lnTo>
                <a:lnTo>
                  <a:pt x="597" y="283"/>
                </a:lnTo>
                <a:lnTo>
                  <a:pt x="598" y="285"/>
                </a:lnTo>
                <a:lnTo>
                  <a:pt x="601" y="290"/>
                </a:lnTo>
                <a:lnTo>
                  <a:pt x="603" y="296"/>
                </a:lnTo>
                <a:lnTo>
                  <a:pt x="604" y="298"/>
                </a:lnTo>
                <a:lnTo>
                  <a:pt x="605" y="300"/>
                </a:lnTo>
                <a:lnTo>
                  <a:pt x="607" y="302"/>
                </a:lnTo>
                <a:lnTo>
                  <a:pt x="608" y="304"/>
                </a:lnTo>
                <a:lnTo>
                  <a:pt x="610" y="306"/>
                </a:lnTo>
                <a:lnTo>
                  <a:pt x="610" y="307"/>
                </a:lnTo>
                <a:lnTo>
                  <a:pt x="612" y="310"/>
                </a:lnTo>
                <a:lnTo>
                  <a:pt x="613" y="313"/>
                </a:lnTo>
                <a:lnTo>
                  <a:pt x="614" y="315"/>
                </a:lnTo>
                <a:lnTo>
                  <a:pt x="615" y="317"/>
                </a:lnTo>
                <a:lnTo>
                  <a:pt x="618" y="325"/>
                </a:lnTo>
                <a:lnTo>
                  <a:pt x="619" y="327"/>
                </a:lnTo>
                <a:lnTo>
                  <a:pt x="619" y="328"/>
                </a:lnTo>
                <a:lnTo>
                  <a:pt x="623" y="335"/>
                </a:lnTo>
                <a:lnTo>
                  <a:pt x="626" y="340"/>
                </a:lnTo>
                <a:lnTo>
                  <a:pt x="627" y="341"/>
                </a:lnTo>
                <a:lnTo>
                  <a:pt x="627" y="342"/>
                </a:lnTo>
                <a:lnTo>
                  <a:pt x="628" y="344"/>
                </a:lnTo>
                <a:lnTo>
                  <a:pt x="629" y="344"/>
                </a:lnTo>
                <a:lnTo>
                  <a:pt x="631" y="345"/>
                </a:lnTo>
                <a:lnTo>
                  <a:pt x="634" y="347"/>
                </a:lnTo>
                <a:lnTo>
                  <a:pt x="636" y="348"/>
                </a:lnTo>
                <a:lnTo>
                  <a:pt x="638" y="350"/>
                </a:lnTo>
                <a:lnTo>
                  <a:pt x="639" y="351"/>
                </a:lnTo>
                <a:lnTo>
                  <a:pt x="640" y="352"/>
                </a:lnTo>
                <a:lnTo>
                  <a:pt x="641" y="354"/>
                </a:lnTo>
                <a:lnTo>
                  <a:pt x="642" y="355"/>
                </a:lnTo>
                <a:lnTo>
                  <a:pt x="643" y="356"/>
                </a:lnTo>
                <a:lnTo>
                  <a:pt x="644" y="358"/>
                </a:lnTo>
                <a:lnTo>
                  <a:pt x="645" y="360"/>
                </a:lnTo>
                <a:lnTo>
                  <a:pt x="645" y="360"/>
                </a:lnTo>
                <a:lnTo>
                  <a:pt x="645" y="361"/>
                </a:lnTo>
                <a:lnTo>
                  <a:pt x="645" y="361"/>
                </a:lnTo>
                <a:lnTo>
                  <a:pt x="645" y="361"/>
                </a:lnTo>
                <a:lnTo>
                  <a:pt x="645" y="361"/>
                </a:lnTo>
                <a:lnTo>
                  <a:pt x="644" y="360"/>
                </a:lnTo>
                <a:lnTo>
                  <a:pt x="643" y="361"/>
                </a:lnTo>
                <a:lnTo>
                  <a:pt x="643" y="361"/>
                </a:lnTo>
                <a:lnTo>
                  <a:pt x="642" y="361"/>
                </a:lnTo>
                <a:lnTo>
                  <a:pt x="641" y="362"/>
                </a:lnTo>
                <a:lnTo>
                  <a:pt x="641" y="362"/>
                </a:lnTo>
                <a:lnTo>
                  <a:pt x="640" y="363"/>
                </a:lnTo>
                <a:lnTo>
                  <a:pt x="639" y="364"/>
                </a:lnTo>
                <a:lnTo>
                  <a:pt x="638" y="365"/>
                </a:lnTo>
                <a:lnTo>
                  <a:pt x="637" y="366"/>
                </a:lnTo>
                <a:lnTo>
                  <a:pt x="637" y="367"/>
                </a:lnTo>
                <a:lnTo>
                  <a:pt x="637" y="368"/>
                </a:lnTo>
                <a:lnTo>
                  <a:pt x="637" y="369"/>
                </a:lnTo>
                <a:lnTo>
                  <a:pt x="636" y="370"/>
                </a:lnTo>
                <a:lnTo>
                  <a:pt x="636" y="371"/>
                </a:lnTo>
                <a:lnTo>
                  <a:pt x="636" y="372"/>
                </a:lnTo>
                <a:lnTo>
                  <a:pt x="637" y="374"/>
                </a:lnTo>
                <a:lnTo>
                  <a:pt x="638" y="378"/>
                </a:lnTo>
                <a:lnTo>
                  <a:pt x="638" y="381"/>
                </a:lnTo>
                <a:lnTo>
                  <a:pt x="638" y="383"/>
                </a:lnTo>
                <a:lnTo>
                  <a:pt x="639" y="387"/>
                </a:lnTo>
                <a:lnTo>
                  <a:pt x="639" y="388"/>
                </a:lnTo>
                <a:lnTo>
                  <a:pt x="639" y="389"/>
                </a:lnTo>
                <a:lnTo>
                  <a:pt x="638" y="390"/>
                </a:lnTo>
                <a:lnTo>
                  <a:pt x="638" y="391"/>
                </a:lnTo>
                <a:lnTo>
                  <a:pt x="638" y="392"/>
                </a:lnTo>
                <a:lnTo>
                  <a:pt x="637" y="393"/>
                </a:lnTo>
                <a:lnTo>
                  <a:pt x="637" y="394"/>
                </a:lnTo>
                <a:lnTo>
                  <a:pt x="637" y="394"/>
                </a:lnTo>
                <a:lnTo>
                  <a:pt x="636" y="395"/>
                </a:lnTo>
                <a:lnTo>
                  <a:pt x="636" y="395"/>
                </a:lnTo>
                <a:lnTo>
                  <a:pt x="635" y="395"/>
                </a:lnTo>
                <a:lnTo>
                  <a:pt x="634" y="396"/>
                </a:lnTo>
                <a:lnTo>
                  <a:pt x="631" y="397"/>
                </a:lnTo>
                <a:lnTo>
                  <a:pt x="627" y="398"/>
                </a:lnTo>
                <a:lnTo>
                  <a:pt x="623" y="399"/>
                </a:lnTo>
                <a:lnTo>
                  <a:pt x="622" y="399"/>
                </a:lnTo>
                <a:lnTo>
                  <a:pt x="621" y="400"/>
                </a:lnTo>
                <a:lnTo>
                  <a:pt x="621" y="400"/>
                </a:lnTo>
                <a:lnTo>
                  <a:pt x="620" y="401"/>
                </a:lnTo>
                <a:lnTo>
                  <a:pt x="618" y="405"/>
                </a:lnTo>
                <a:lnTo>
                  <a:pt x="616" y="409"/>
                </a:lnTo>
                <a:lnTo>
                  <a:pt x="616" y="409"/>
                </a:lnTo>
                <a:lnTo>
                  <a:pt x="616" y="411"/>
                </a:lnTo>
                <a:lnTo>
                  <a:pt x="616" y="412"/>
                </a:lnTo>
                <a:lnTo>
                  <a:pt x="616" y="412"/>
                </a:lnTo>
                <a:lnTo>
                  <a:pt x="615" y="412"/>
                </a:lnTo>
                <a:lnTo>
                  <a:pt x="615" y="413"/>
                </a:lnTo>
                <a:lnTo>
                  <a:pt x="615" y="413"/>
                </a:lnTo>
                <a:lnTo>
                  <a:pt x="614" y="413"/>
                </a:lnTo>
                <a:lnTo>
                  <a:pt x="613" y="413"/>
                </a:lnTo>
                <a:lnTo>
                  <a:pt x="612" y="413"/>
                </a:lnTo>
                <a:lnTo>
                  <a:pt x="610" y="413"/>
                </a:lnTo>
                <a:lnTo>
                  <a:pt x="609" y="412"/>
                </a:lnTo>
                <a:lnTo>
                  <a:pt x="607" y="412"/>
                </a:lnTo>
                <a:lnTo>
                  <a:pt x="602" y="410"/>
                </a:lnTo>
                <a:lnTo>
                  <a:pt x="601" y="410"/>
                </a:lnTo>
                <a:lnTo>
                  <a:pt x="600" y="410"/>
                </a:lnTo>
                <a:lnTo>
                  <a:pt x="600" y="410"/>
                </a:lnTo>
                <a:lnTo>
                  <a:pt x="599" y="410"/>
                </a:lnTo>
                <a:lnTo>
                  <a:pt x="598" y="410"/>
                </a:lnTo>
                <a:lnTo>
                  <a:pt x="598" y="410"/>
                </a:lnTo>
                <a:lnTo>
                  <a:pt x="597" y="411"/>
                </a:lnTo>
                <a:lnTo>
                  <a:pt x="596" y="411"/>
                </a:lnTo>
                <a:lnTo>
                  <a:pt x="596" y="411"/>
                </a:lnTo>
                <a:lnTo>
                  <a:pt x="596" y="412"/>
                </a:lnTo>
                <a:lnTo>
                  <a:pt x="596" y="412"/>
                </a:lnTo>
                <a:lnTo>
                  <a:pt x="596" y="413"/>
                </a:lnTo>
                <a:lnTo>
                  <a:pt x="596" y="417"/>
                </a:lnTo>
                <a:lnTo>
                  <a:pt x="596" y="420"/>
                </a:lnTo>
                <a:lnTo>
                  <a:pt x="596" y="421"/>
                </a:lnTo>
                <a:lnTo>
                  <a:pt x="596" y="422"/>
                </a:lnTo>
                <a:lnTo>
                  <a:pt x="596" y="424"/>
                </a:lnTo>
                <a:lnTo>
                  <a:pt x="596" y="426"/>
                </a:lnTo>
                <a:lnTo>
                  <a:pt x="596" y="427"/>
                </a:lnTo>
                <a:lnTo>
                  <a:pt x="597" y="428"/>
                </a:lnTo>
                <a:lnTo>
                  <a:pt x="598" y="432"/>
                </a:lnTo>
                <a:lnTo>
                  <a:pt x="598" y="434"/>
                </a:lnTo>
                <a:lnTo>
                  <a:pt x="598" y="435"/>
                </a:lnTo>
                <a:lnTo>
                  <a:pt x="598" y="437"/>
                </a:lnTo>
                <a:lnTo>
                  <a:pt x="598" y="439"/>
                </a:lnTo>
                <a:lnTo>
                  <a:pt x="598" y="440"/>
                </a:lnTo>
                <a:lnTo>
                  <a:pt x="598" y="442"/>
                </a:lnTo>
                <a:lnTo>
                  <a:pt x="598" y="443"/>
                </a:lnTo>
                <a:lnTo>
                  <a:pt x="597" y="447"/>
                </a:lnTo>
                <a:lnTo>
                  <a:pt x="596" y="453"/>
                </a:lnTo>
                <a:lnTo>
                  <a:pt x="596" y="454"/>
                </a:lnTo>
                <a:lnTo>
                  <a:pt x="596" y="455"/>
                </a:lnTo>
                <a:lnTo>
                  <a:pt x="595" y="456"/>
                </a:lnTo>
                <a:lnTo>
                  <a:pt x="594" y="458"/>
                </a:lnTo>
                <a:lnTo>
                  <a:pt x="594" y="458"/>
                </a:lnTo>
                <a:lnTo>
                  <a:pt x="593" y="459"/>
                </a:lnTo>
                <a:lnTo>
                  <a:pt x="593" y="459"/>
                </a:lnTo>
                <a:lnTo>
                  <a:pt x="592" y="460"/>
                </a:lnTo>
                <a:lnTo>
                  <a:pt x="591" y="460"/>
                </a:lnTo>
                <a:lnTo>
                  <a:pt x="590" y="460"/>
                </a:lnTo>
                <a:lnTo>
                  <a:pt x="589" y="461"/>
                </a:lnTo>
                <a:lnTo>
                  <a:pt x="588" y="461"/>
                </a:lnTo>
                <a:lnTo>
                  <a:pt x="587" y="460"/>
                </a:lnTo>
                <a:lnTo>
                  <a:pt x="583" y="460"/>
                </a:lnTo>
                <a:lnTo>
                  <a:pt x="581" y="459"/>
                </a:lnTo>
                <a:lnTo>
                  <a:pt x="580" y="459"/>
                </a:lnTo>
                <a:lnTo>
                  <a:pt x="578" y="459"/>
                </a:lnTo>
                <a:lnTo>
                  <a:pt x="572" y="460"/>
                </a:lnTo>
                <a:lnTo>
                  <a:pt x="569" y="460"/>
                </a:lnTo>
                <a:lnTo>
                  <a:pt x="560" y="462"/>
                </a:lnTo>
                <a:lnTo>
                  <a:pt x="558" y="462"/>
                </a:lnTo>
                <a:lnTo>
                  <a:pt x="557" y="462"/>
                </a:lnTo>
                <a:lnTo>
                  <a:pt x="556" y="463"/>
                </a:lnTo>
                <a:lnTo>
                  <a:pt x="555" y="463"/>
                </a:lnTo>
                <a:lnTo>
                  <a:pt x="554" y="464"/>
                </a:lnTo>
                <a:lnTo>
                  <a:pt x="553" y="465"/>
                </a:lnTo>
                <a:lnTo>
                  <a:pt x="550" y="468"/>
                </a:lnTo>
                <a:lnTo>
                  <a:pt x="549" y="469"/>
                </a:lnTo>
                <a:lnTo>
                  <a:pt x="548" y="470"/>
                </a:lnTo>
                <a:lnTo>
                  <a:pt x="546" y="471"/>
                </a:lnTo>
                <a:lnTo>
                  <a:pt x="546" y="471"/>
                </a:lnTo>
                <a:lnTo>
                  <a:pt x="545" y="472"/>
                </a:lnTo>
                <a:lnTo>
                  <a:pt x="544" y="472"/>
                </a:lnTo>
                <a:lnTo>
                  <a:pt x="543" y="472"/>
                </a:lnTo>
                <a:lnTo>
                  <a:pt x="542" y="472"/>
                </a:lnTo>
                <a:lnTo>
                  <a:pt x="540" y="472"/>
                </a:lnTo>
                <a:lnTo>
                  <a:pt x="538" y="471"/>
                </a:lnTo>
                <a:lnTo>
                  <a:pt x="533" y="470"/>
                </a:lnTo>
                <a:lnTo>
                  <a:pt x="528" y="470"/>
                </a:lnTo>
                <a:lnTo>
                  <a:pt x="526" y="469"/>
                </a:lnTo>
                <a:lnTo>
                  <a:pt x="522" y="468"/>
                </a:lnTo>
                <a:lnTo>
                  <a:pt x="521" y="468"/>
                </a:lnTo>
                <a:lnTo>
                  <a:pt x="520" y="468"/>
                </a:lnTo>
                <a:lnTo>
                  <a:pt x="519" y="468"/>
                </a:lnTo>
                <a:lnTo>
                  <a:pt x="518" y="468"/>
                </a:lnTo>
                <a:lnTo>
                  <a:pt x="517" y="469"/>
                </a:lnTo>
                <a:lnTo>
                  <a:pt x="515" y="470"/>
                </a:lnTo>
                <a:lnTo>
                  <a:pt x="513" y="470"/>
                </a:lnTo>
                <a:lnTo>
                  <a:pt x="510" y="471"/>
                </a:lnTo>
                <a:lnTo>
                  <a:pt x="507" y="472"/>
                </a:lnTo>
                <a:lnTo>
                  <a:pt x="504" y="472"/>
                </a:lnTo>
                <a:lnTo>
                  <a:pt x="501" y="472"/>
                </a:lnTo>
                <a:lnTo>
                  <a:pt x="498" y="472"/>
                </a:lnTo>
                <a:lnTo>
                  <a:pt x="494" y="472"/>
                </a:lnTo>
                <a:lnTo>
                  <a:pt x="491" y="472"/>
                </a:lnTo>
                <a:lnTo>
                  <a:pt x="482" y="471"/>
                </a:lnTo>
                <a:lnTo>
                  <a:pt x="479" y="470"/>
                </a:lnTo>
                <a:lnTo>
                  <a:pt x="477" y="470"/>
                </a:lnTo>
                <a:lnTo>
                  <a:pt x="473" y="469"/>
                </a:lnTo>
                <a:lnTo>
                  <a:pt x="467" y="467"/>
                </a:lnTo>
                <a:lnTo>
                  <a:pt x="462" y="466"/>
                </a:lnTo>
                <a:lnTo>
                  <a:pt x="459" y="465"/>
                </a:lnTo>
                <a:lnTo>
                  <a:pt x="457" y="465"/>
                </a:lnTo>
                <a:lnTo>
                  <a:pt x="450" y="464"/>
                </a:lnTo>
                <a:lnTo>
                  <a:pt x="448" y="464"/>
                </a:lnTo>
                <a:lnTo>
                  <a:pt x="447" y="464"/>
                </a:lnTo>
                <a:lnTo>
                  <a:pt x="446" y="465"/>
                </a:lnTo>
                <a:lnTo>
                  <a:pt x="445" y="465"/>
                </a:lnTo>
                <a:lnTo>
                  <a:pt x="444" y="465"/>
                </a:lnTo>
                <a:lnTo>
                  <a:pt x="442" y="466"/>
                </a:lnTo>
                <a:lnTo>
                  <a:pt x="441" y="467"/>
                </a:lnTo>
                <a:lnTo>
                  <a:pt x="440" y="467"/>
                </a:lnTo>
                <a:lnTo>
                  <a:pt x="439" y="468"/>
                </a:lnTo>
                <a:lnTo>
                  <a:pt x="438" y="469"/>
                </a:lnTo>
                <a:lnTo>
                  <a:pt x="437" y="470"/>
                </a:lnTo>
                <a:lnTo>
                  <a:pt x="436" y="472"/>
                </a:lnTo>
                <a:lnTo>
                  <a:pt x="436" y="473"/>
                </a:lnTo>
                <a:lnTo>
                  <a:pt x="436" y="473"/>
                </a:lnTo>
                <a:lnTo>
                  <a:pt x="435" y="474"/>
                </a:lnTo>
                <a:lnTo>
                  <a:pt x="435" y="475"/>
                </a:lnTo>
                <a:lnTo>
                  <a:pt x="435" y="476"/>
                </a:lnTo>
                <a:lnTo>
                  <a:pt x="435" y="478"/>
                </a:lnTo>
                <a:lnTo>
                  <a:pt x="435" y="481"/>
                </a:lnTo>
                <a:lnTo>
                  <a:pt x="435" y="482"/>
                </a:lnTo>
                <a:lnTo>
                  <a:pt x="435" y="484"/>
                </a:lnTo>
                <a:lnTo>
                  <a:pt x="435" y="486"/>
                </a:lnTo>
                <a:lnTo>
                  <a:pt x="435" y="487"/>
                </a:lnTo>
                <a:lnTo>
                  <a:pt x="435" y="488"/>
                </a:lnTo>
                <a:lnTo>
                  <a:pt x="434" y="488"/>
                </a:lnTo>
                <a:lnTo>
                  <a:pt x="434" y="489"/>
                </a:lnTo>
                <a:lnTo>
                  <a:pt x="433" y="489"/>
                </a:lnTo>
                <a:lnTo>
                  <a:pt x="433" y="490"/>
                </a:lnTo>
                <a:lnTo>
                  <a:pt x="432" y="490"/>
                </a:lnTo>
                <a:lnTo>
                  <a:pt x="431" y="490"/>
                </a:lnTo>
                <a:lnTo>
                  <a:pt x="429" y="491"/>
                </a:lnTo>
                <a:lnTo>
                  <a:pt x="427" y="491"/>
                </a:lnTo>
                <a:lnTo>
                  <a:pt x="425" y="491"/>
                </a:lnTo>
                <a:lnTo>
                  <a:pt x="424" y="491"/>
                </a:lnTo>
                <a:lnTo>
                  <a:pt x="423" y="491"/>
                </a:lnTo>
                <a:lnTo>
                  <a:pt x="422" y="492"/>
                </a:lnTo>
                <a:lnTo>
                  <a:pt x="422" y="493"/>
                </a:lnTo>
                <a:lnTo>
                  <a:pt x="422" y="493"/>
                </a:lnTo>
                <a:lnTo>
                  <a:pt x="421" y="495"/>
                </a:lnTo>
                <a:lnTo>
                  <a:pt x="421" y="496"/>
                </a:lnTo>
                <a:lnTo>
                  <a:pt x="420" y="498"/>
                </a:lnTo>
                <a:lnTo>
                  <a:pt x="419" y="499"/>
                </a:lnTo>
                <a:lnTo>
                  <a:pt x="418" y="500"/>
                </a:lnTo>
                <a:lnTo>
                  <a:pt x="417" y="501"/>
                </a:lnTo>
                <a:lnTo>
                  <a:pt x="415" y="503"/>
                </a:lnTo>
                <a:lnTo>
                  <a:pt x="414" y="505"/>
                </a:lnTo>
                <a:lnTo>
                  <a:pt x="413" y="505"/>
                </a:lnTo>
                <a:lnTo>
                  <a:pt x="411" y="506"/>
                </a:lnTo>
                <a:lnTo>
                  <a:pt x="409" y="508"/>
                </a:lnTo>
                <a:lnTo>
                  <a:pt x="407" y="508"/>
                </a:lnTo>
                <a:lnTo>
                  <a:pt x="406" y="509"/>
                </a:lnTo>
                <a:lnTo>
                  <a:pt x="405" y="509"/>
                </a:lnTo>
                <a:lnTo>
                  <a:pt x="400" y="511"/>
                </a:lnTo>
                <a:lnTo>
                  <a:pt x="399" y="511"/>
                </a:lnTo>
                <a:lnTo>
                  <a:pt x="397" y="512"/>
                </a:lnTo>
                <a:lnTo>
                  <a:pt x="395" y="512"/>
                </a:lnTo>
                <a:lnTo>
                  <a:pt x="394" y="513"/>
                </a:lnTo>
                <a:lnTo>
                  <a:pt x="393" y="514"/>
                </a:lnTo>
                <a:lnTo>
                  <a:pt x="392" y="514"/>
                </a:lnTo>
                <a:lnTo>
                  <a:pt x="390" y="516"/>
                </a:lnTo>
                <a:lnTo>
                  <a:pt x="389" y="517"/>
                </a:lnTo>
                <a:lnTo>
                  <a:pt x="388" y="517"/>
                </a:lnTo>
                <a:lnTo>
                  <a:pt x="386" y="520"/>
                </a:lnTo>
                <a:lnTo>
                  <a:pt x="383" y="523"/>
                </a:lnTo>
                <a:lnTo>
                  <a:pt x="382" y="525"/>
                </a:lnTo>
                <a:lnTo>
                  <a:pt x="380" y="526"/>
                </a:lnTo>
                <a:lnTo>
                  <a:pt x="380" y="526"/>
                </a:lnTo>
                <a:lnTo>
                  <a:pt x="379" y="527"/>
                </a:lnTo>
                <a:lnTo>
                  <a:pt x="378" y="527"/>
                </a:lnTo>
                <a:lnTo>
                  <a:pt x="378" y="527"/>
                </a:lnTo>
                <a:lnTo>
                  <a:pt x="376" y="528"/>
                </a:lnTo>
                <a:lnTo>
                  <a:pt x="376" y="528"/>
                </a:lnTo>
                <a:lnTo>
                  <a:pt x="375" y="527"/>
                </a:lnTo>
                <a:lnTo>
                  <a:pt x="374" y="527"/>
                </a:lnTo>
                <a:lnTo>
                  <a:pt x="374" y="527"/>
                </a:lnTo>
                <a:lnTo>
                  <a:pt x="373" y="527"/>
                </a:lnTo>
                <a:lnTo>
                  <a:pt x="372" y="526"/>
                </a:lnTo>
                <a:lnTo>
                  <a:pt x="371" y="525"/>
                </a:lnTo>
                <a:lnTo>
                  <a:pt x="368" y="522"/>
                </a:lnTo>
                <a:lnTo>
                  <a:pt x="367" y="521"/>
                </a:lnTo>
                <a:lnTo>
                  <a:pt x="366" y="521"/>
                </a:lnTo>
                <a:lnTo>
                  <a:pt x="365" y="520"/>
                </a:lnTo>
                <a:lnTo>
                  <a:pt x="363" y="519"/>
                </a:lnTo>
                <a:lnTo>
                  <a:pt x="362" y="519"/>
                </a:lnTo>
                <a:lnTo>
                  <a:pt x="361" y="519"/>
                </a:lnTo>
                <a:lnTo>
                  <a:pt x="360" y="519"/>
                </a:lnTo>
                <a:lnTo>
                  <a:pt x="359" y="520"/>
                </a:lnTo>
                <a:lnTo>
                  <a:pt x="357" y="521"/>
                </a:lnTo>
                <a:lnTo>
                  <a:pt x="356" y="522"/>
                </a:lnTo>
                <a:lnTo>
                  <a:pt x="355" y="523"/>
                </a:lnTo>
                <a:lnTo>
                  <a:pt x="353" y="524"/>
                </a:lnTo>
                <a:lnTo>
                  <a:pt x="349" y="529"/>
                </a:lnTo>
                <a:lnTo>
                  <a:pt x="347" y="530"/>
                </a:lnTo>
                <a:lnTo>
                  <a:pt x="346" y="531"/>
                </a:lnTo>
                <a:lnTo>
                  <a:pt x="344" y="533"/>
                </a:lnTo>
                <a:lnTo>
                  <a:pt x="343" y="533"/>
                </a:lnTo>
                <a:lnTo>
                  <a:pt x="342" y="534"/>
                </a:lnTo>
                <a:lnTo>
                  <a:pt x="342" y="534"/>
                </a:lnTo>
                <a:lnTo>
                  <a:pt x="340" y="534"/>
                </a:lnTo>
                <a:lnTo>
                  <a:pt x="339" y="535"/>
                </a:lnTo>
                <a:lnTo>
                  <a:pt x="338" y="536"/>
                </a:lnTo>
                <a:lnTo>
                  <a:pt x="335" y="538"/>
                </a:lnTo>
                <a:lnTo>
                  <a:pt x="334" y="539"/>
                </a:lnTo>
                <a:lnTo>
                  <a:pt x="332" y="539"/>
                </a:lnTo>
                <a:lnTo>
                  <a:pt x="331" y="540"/>
                </a:lnTo>
                <a:lnTo>
                  <a:pt x="329" y="540"/>
                </a:lnTo>
                <a:lnTo>
                  <a:pt x="328" y="541"/>
                </a:lnTo>
                <a:lnTo>
                  <a:pt x="326" y="541"/>
                </a:lnTo>
                <a:lnTo>
                  <a:pt x="324" y="541"/>
                </a:lnTo>
                <a:lnTo>
                  <a:pt x="317" y="541"/>
                </a:lnTo>
                <a:lnTo>
                  <a:pt x="315" y="541"/>
                </a:lnTo>
                <a:lnTo>
                  <a:pt x="313" y="541"/>
                </a:lnTo>
                <a:lnTo>
                  <a:pt x="312" y="541"/>
                </a:lnTo>
                <a:lnTo>
                  <a:pt x="310" y="541"/>
                </a:lnTo>
                <a:lnTo>
                  <a:pt x="308" y="540"/>
                </a:lnTo>
                <a:lnTo>
                  <a:pt x="306" y="540"/>
                </a:lnTo>
                <a:lnTo>
                  <a:pt x="305" y="539"/>
                </a:lnTo>
                <a:lnTo>
                  <a:pt x="304" y="539"/>
                </a:lnTo>
                <a:lnTo>
                  <a:pt x="303" y="538"/>
                </a:lnTo>
                <a:lnTo>
                  <a:pt x="301" y="537"/>
                </a:lnTo>
                <a:lnTo>
                  <a:pt x="301" y="537"/>
                </a:lnTo>
                <a:lnTo>
                  <a:pt x="300" y="537"/>
                </a:lnTo>
                <a:lnTo>
                  <a:pt x="300" y="537"/>
                </a:lnTo>
                <a:lnTo>
                  <a:pt x="299" y="537"/>
                </a:lnTo>
                <a:lnTo>
                  <a:pt x="299" y="537"/>
                </a:lnTo>
                <a:lnTo>
                  <a:pt x="298" y="537"/>
                </a:lnTo>
                <a:lnTo>
                  <a:pt x="297" y="538"/>
                </a:lnTo>
                <a:lnTo>
                  <a:pt x="296" y="539"/>
                </a:lnTo>
                <a:lnTo>
                  <a:pt x="294" y="540"/>
                </a:lnTo>
                <a:lnTo>
                  <a:pt x="288" y="545"/>
                </a:lnTo>
                <a:lnTo>
                  <a:pt x="285" y="548"/>
                </a:lnTo>
                <a:lnTo>
                  <a:pt x="282" y="551"/>
                </a:lnTo>
                <a:lnTo>
                  <a:pt x="281" y="551"/>
                </a:lnTo>
                <a:lnTo>
                  <a:pt x="280" y="552"/>
                </a:lnTo>
                <a:lnTo>
                  <a:pt x="279" y="554"/>
                </a:lnTo>
                <a:lnTo>
                  <a:pt x="277" y="556"/>
                </a:lnTo>
                <a:lnTo>
                  <a:pt x="276" y="557"/>
                </a:lnTo>
                <a:lnTo>
                  <a:pt x="274" y="558"/>
                </a:lnTo>
                <a:lnTo>
                  <a:pt x="273" y="559"/>
                </a:lnTo>
                <a:lnTo>
                  <a:pt x="272" y="560"/>
                </a:lnTo>
                <a:lnTo>
                  <a:pt x="270" y="561"/>
                </a:lnTo>
                <a:lnTo>
                  <a:pt x="267" y="562"/>
                </a:lnTo>
                <a:lnTo>
                  <a:pt x="265" y="562"/>
                </a:lnTo>
                <a:lnTo>
                  <a:pt x="263" y="563"/>
                </a:lnTo>
                <a:lnTo>
                  <a:pt x="261" y="563"/>
                </a:lnTo>
                <a:lnTo>
                  <a:pt x="259" y="563"/>
                </a:lnTo>
                <a:lnTo>
                  <a:pt x="257" y="563"/>
                </a:lnTo>
                <a:lnTo>
                  <a:pt x="254" y="563"/>
                </a:lnTo>
                <a:lnTo>
                  <a:pt x="252" y="563"/>
                </a:lnTo>
                <a:lnTo>
                  <a:pt x="251" y="563"/>
                </a:lnTo>
                <a:lnTo>
                  <a:pt x="249" y="563"/>
                </a:lnTo>
                <a:lnTo>
                  <a:pt x="247" y="564"/>
                </a:lnTo>
                <a:lnTo>
                  <a:pt x="246" y="564"/>
                </a:lnTo>
                <a:lnTo>
                  <a:pt x="244" y="565"/>
                </a:lnTo>
                <a:lnTo>
                  <a:pt x="243" y="566"/>
                </a:lnTo>
                <a:lnTo>
                  <a:pt x="240" y="568"/>
                </a:lnTo>
                <a:lnTo>
                  <a:pt x="238" y="570"/>
                </a:lnTo>
                <a:lnTo>
                  <a:pt x="237" y="571"/>
                </a:lnTo>
                <a:lnTo>
                  <a:pt x="234" y="573"/>
                </a:lnTo>
                <a:lnTo>
                  <a:pt x="233" y="574"/>
                </a:lnTo>
                <a:lnTo>
                  <a:pt x="231" y="576"/>
                </a:lnTo>
                <a:lnTo>
                  <a:pt x="228" y="578"/>
                </a:lnTo>
                <a:lnTo>
                  <a:pt x="227" y="579"/>
                </a:lnTo>
                <a:lnTo>
                  <a:pt x="226" y="580"/>
                </a:lnTo>
                <a:lnTo>
                  <a:pt x="226" y="580"/>
                </a:lnTo>
                <a:lnTo>
                  <a:pt x="225" y="581"/>
                </a:lnTo>
                <a:lnTo>
                  <a:pt x="225" y="583"/>
                </a:lnTo>
                <a:lnTo>
                  <a:pt x="225" y="584"/>
                </a:lnTo>
                <a:lnTo>
                  <a:pt x="224" y="587"/>
                </a:lnTo>
                <a:lnTo>
                  <a:pt x="224" y="589"/>
                </a:lnTo>
                <a:lnTo>
                  <a:pt x="224" y="590"/>
                </a:lnTo>
                <a:lnTo>
                  <a:pt x="223" y="592"/>
                </a:lnTo>
                <a:lnTo>
                  <a:pt x="223" y="593"/>
                </a:lnTo>
                <a:lnTo>
                  <a:pt x="223" y="594"/>
                </a:lnTo>
                <a:lnTo>
                  <a:pt x="223" y="596"/>
                </a:lnTo>
                <a:lnTo>
                  <a:pt x="223" y="597"/>
                </a:lnTo>
                <a:lnTo>
                  <a:pt x="222" y="599"/>
                </a:lnTo>
                <a:lnTo>
                  <a:pt x="222" y="600"/>
                </a:lnTo>
                <a:lnTo>
                  <a:pt x="222" y="600"/>
                </a:lnTo>
                <a:lnTo>
                  <a:pt x="222" y="600"/>
                </a:lnTo>
                <a:lnTo>
                  <a:pt x="221" y="601"/>
                </a:lnTo>
                <a:lnTo>
                  <a:pt x="221" y="601"/>
                </a:lnTo>
                <a:lnTo>
                  <a:pt x="220" y="602"/>
                </a:lnTo>
                <a:lnTo>
                  <a:pt x="218" y="603"/>
                </a:lnTo>
                <a:lnTo>
                  <a:pt x="217" y="603"/>
                </a:lnTo>
                <a:lnTo>
                  <a:pt x="217" y="604"/>
                </a:lnTo>
                <a:lnTo>
                  <a:pt x="216" y="604"/>
                </a:lnTo>
                <a:lnTo>
                  <a:pt x="216" y="605"/>
                </a:lnTo>
                <a:lnTo>
                  <a:pt x="214" y="609"/>
                </a:lnTo>
                <a:lnTo>
                  <a:pt x="214" y="610"/>
                </a:lnTo>
                <a:lnTo>
                  <a:pt x="213" y="611"/>
                </a:lnTo>
                <a:lnTo>
                  <a:pt x="211" y="613"/>
                </a:lnTo>
                <a:lnTo>
                  <a:pt x="211" y="614"/>
                </a:lnTo>
                <a:lnTo>
                  <a:pt x="210" y="614"/>
                </a:lnTo>
                <a:lnTo>
                  <a:pt x="210" y="615"/>
                </a:lnTo>
                <a:lnTo>
                  <a:pt x="209" y="615"/>
                </a:lnTo>
                <a:lnTo>
                  <a:pt x="208" y="615"/>
                </a:lnTo>
                <a:lnTo>
                  <a:pt x="207" y="616"/>
                </a:lnTo>
                <a:lnTo>
                  <a:pt x="206" y="616"/>
                </a:lnTo>
                <a:lnTo>
                  <a:pt x="203" y="616"/>
                </a:lnTo>
                <a:lnTo>
                  <a:pt x="201" y="616"/>
                </a:lnTo>
                <a:lnTo>
                  <a:pt x="200" y="617"/>
                </a:lnTo>
                <a:lnTo>
                  <a:pt x="199" y="617"/>
                </a:lnTo>
                <a:lnTo>
                  <a:pt x="198" y="617"/>
                </a:lnTo>
                <a:lnTo>
                  <a:pt x="197" y="618"/>
                </a:lnTo>
                <a:lnTo>
                  <a:pt x="195" y="619"/>
                </a:lnTo>
                <a:lnTo>
                  <a:pt x="194" y="620"/>
                </a:lnTo>
                <a:lnTo>
                  <a:pt x="192" y="622"/>
                </a:lnTo>
                <a:lnTo>
                  <a:pt x="190" y="623"/>
                </a:lnTo>
                <a:lnTo>
                  <a:pt x="190" y="624"/>
                </a:lnTo>
                <a:lnTo>
                  <a:pt x="189" y="625"/>
                </a:lnTo>
                <a:lnTo>
                  <a:pt x="189" y="626"/>
                </a:lnTo>
                <a:lnTo>
                  <a:pt x="188" y="627"/>
                </a:lnTo>
                <a:lnTo>
                  <a:pt x="189" y="627"/>
                </a:lnTo>
                <a:lnTo>
                  <a:pt x="188" y="628"/>
                </a:lnTo>
                <a:lnTo>
                  <a:pt x="187" y="629"/>
                </a:lnTo>
                <a:lnTo>
                  <a:pt x="186" y="630"/>
                </a:lnTo>
                <a:lnTo>
                  <a:pt x="185" y="631"/>
                </a:lnTo>
                <a:lnTo>
                  <a:pt x="183" y="632"/>
                </a:lnTo>
                <a:lnTo>
                  <a:pt x="182" y="632"/>
                </a:lnTo>
                <a:lnTo>
                  <a:pt x="181" y="632"/>
                </a:lnTo>
                <a:lnTo>
                  <a:pt x="178" y="633"/>
                </a:lnTo>
                <a:lnTo>
                  <a:pt x="177" y="633"/>
                </a:lnTo>
                <a:lnTo>
                  <a:pt x="176" y="633"/>
                </a:lnTo>
                <a:lnTo>
                  <a:pt x="176" y="633"/>
                </a:lnTo>
                <a:lnTo>
                  <a:pt x="175" y="633"/>
                </a:lnTo>
                <a:lnTo>
                  <a:pt x="174" y="633"/>
                </a:lnTo>
                <a:lnTo>
                  <a:pt x="174" y="632"/>
                </a:lnTo>
                <a:lnTo>
                  <a:pt x="174" y="632"/>
                </a:lnTo>
                <a:lnTo>
                  <a:pt x="173" y="631"/>
                </a:lnTo>
                <a:lnTo>
                  <a:pt x="172" y="628"/>
                </a:lnTo>
                <a:lnTo>
                  <a:pt x="172" y="627"/>
                </a:lnTo>
                <a:lnTo>
                  <a:pt x="171" y="625"/>
                </a:lnTo>
                <a:lnTo>
                  <a:pt x="169" y="623"/>
                </a:lnTo>
                <a:lnTo>
                  <a:pt x="167" y="621"/>
                </a:lnTo>
                <a:lnTo>
                  <a:pt x="167" y="619"/>
                </a:lnTo>
                <a:lnTo>
                  <a:pt x="166" y="619"/>
                </a:lnTo>
                <a:lnTo>
                  <a:pt x="166" y="619"/>
                </a:lnTo>
                <a:lnTo>
                  <a:pt x="165" y="619"/>
                </a:lnTo>
                <a:lnTo>
                  <a:pt x="164" y="619"/>
                </a:lnTo>
                <a:lnTo>
                  <a:pt x="163" y="620"/>
                </a:lnTo>
                <a:lnTo>
                  <a:pt x="163" y="620"/>
                </a:lnTo>
                <a:lnTo>
                  <a:pt x="162" y="621"/>
                </a:lnTo>
                <a:lnTo>
                  <a:pt x="160" y="623"/>
                </a:lnTo>
                <a:lnTo>
                  <a:pt x="159" y="624"/>
                </a:lnTo>
                <a:lnTo>
                  <a:pt x="159" y="625"/>
                </a:lnTo>
                <a:lnTo>
                  <a:pt x="158" y="625"/>
                </a:lnTo>
                <a:lnTo>
                  <a:pt x="158" y="625"/>
                </a:lnTo>
                <a:lnTo>
                  <a:pt x="157" y="625"/>
                </a:lnTo>
                <a:lnTo>
                  <a:pt x="156" y="625"/>
                </a:lnTo>
                <a:lnTo>
                  <a:pt x="156" y="625"/>
                </a:lnTo>
                <a:lnTo>
                  <a:pt x="155" y="624"/>
                </a:lnTo>
                <a:lnTo>
                  <a:pt x="155" y="624"/>
                </a:lnTo>
                <a:lnTo>
                  <a:pt x="154" y="622"/>
                </a:lnTo>
                <a:lnTo>
                  <a:pt x="154" y="621"/>
                </a:lnTo>
                <a:lnTo>
                  <a:pt x="154" y="620"/>
                </a:lnTo>
                <a:lnTo>
                  <a:pt x="154" y="618"/>
                </a:lnTo>
                <a:lnTo>
                  <a:pt x="154" y="618"/>
                </a:lnTo>
                <a:lnTo>
                  <a:pt x="154" y="618"/>
                </a:lnTo>
                <a:lnTo>
                  <a:pt x="154" y="617"/>
                </a:lnTo>
                <a:lnTo>
                  <a:pt x="153" y="617"/>
                </a:lnTo>
                <a:lnTo>
                  <a:pt x="153" y="617"/>
                </a:lnTo>
                <a:lnTo>
                  <a:pt x="153" y="618"/>
                </a:lnTo>
                <a:lnTo>
                  <a:pt x="153" y="618"/>
                </a:lnTo>
                <a:lnTo>
                  <a:pt x="152" y="618"/>
                </a:lnTo>
                <a:lnTo>
                  <a:pt x="152" y="619"/>
                </a:lnTo>
                <a:lnTo>
                  <a:pt x="149" y="619"/>
                </a:lnTo>
                <a:lnTo>
                  <a:pt x="147" y="619"/>
                </a:lnTo>
                <a:lnTo>
                  <a:pt x="146" y="619"/>
                </a:lnTo>
                <a:lnTo>
                  <a:pt x="146" y="619"/>
                </a:lnTo>
                <a:lnTo>
                  <a:pt x="146" y="619"/>
                </a:lnTo>
                <a:lnTo>
                  <a:pt x="145" y="619"/>
                </a:lnTo>
                <a:lnTo>
                  <a:pt x="145" y="619"/>
                </a:lnTo>
                <a:lnTo>
                  <a:pt x="144" y="620"/>
                </a:lnTo>
                <a:lnTo>
                  <a:pt x="144" y="619"/>
                </a:lnTo>
                <a:lnTo>
                  <a:pt x="144" y="619"/>
                </a:lnTo>
                <a:lnTo>
                  <a:pt x="143" y="617"/>
                </a:lnTo>
                <a:lnTo>
                  <a:pt x="142" y="615"/>
                </a:lnTo>
                <a:lnTo>
                  <a:pt x="142" y="614"/>
                </a:lnTo>
                <a:lnTo>
                  <a:pt x="141" y="613"/>
                </a:lnTo>
                <a:lnTo>
                  <a:pt x="140" y="611"/>
                </a:lnTo>
                <a:lnTo>
                  <a:pt x="137" y="607"/>
                </a:lnTo>
                <a:lnTo>
                  <a:pt x="136" y="606"/>
                </a:lnTo>
                <a:lnTo>
                  <a:pt x="135" y="605"/>
                </a:lnTo>
                <a:lnTo>
                  <a:pt x="134" y="604"/>
                </a:lnTo>
                <a:lnTo>
                  <a:pt x="133" y="604"/>
                </a:lnTo>
                <a:lnTo>
                  <a:pt x="131" y="603"/>
                </a:lnTo>
                <a:lnTo>
                  <a:pt x="130" y="602"/>
                </a:lnTo>
                <a:lnTo>
                  <a:pt x="129" y="602"/>
                </a:lnTo>
                <a:lnTo>
                  <a:pt x="128" y="602"/>
                </a:lnTo>
                <a:lnTo>
                  <a:pt x="123" y="601"/>
                </a:lnTo>
                <a:lnTo>
                  <a:pt x="122" y="600"/>
                </a:lnTo>
                <a:lnTo>
                  <a:pt x="121" y="600"/>
                </a:lnTo>
                <a:lnTo>
                  <a:pt x="120" y="599"/>
                </a:lnTo>
                <a:lnTo>
                  <a:pt x="119" y="598"/>
                </a:lnTo>
                <a:lnTo>
                  <a:pt x="118" y="598"/>
                </a:lnTo>
                <a:lnTo>
                  <a:pt x="118" y="597"/>
                </a:lnTo>
                <a:lnTo>
                  <a:pt x="118" y="597"/>
                </a:lnTo>
                <a:lnTo>
                  <a:pt x="118" y="597"/>
                </a:lnTo>
                <a:lnTo>
                  <a:pt x="118" y="596"/>
                </a:lnTo>
                <a:lnTo>
                  <a:pt x="118" y="595"/>
                </a:lnTo>
                <a:lnTo>
                  <a:pt x="119" y="594"/>
                </a:lnTo>
                <a:lnTo>
                  <a:pt x="119" y="593"/>
                </a:lnTo>
                <a:lnTo>
                  <a:pt x="120" y="593"/>
                </a:lnTo>
                <a:lnTo>
                  <a:pt x="120" y="592"/>
                </a:lnTo>
                <a:lnTo>
                  <a:pt x="121" y="592"/>
                </a:lnTo>
                <a:lnTo>
                  <a:pt x="122" y="592"/>
                </a:lnTo>
                <a:lnTo>
                  <a:pt x="123" y="591"/>
                </a:lnTo>
                <a:lnTo>
                  <a:pt x="124" y="591"/>
                </a:lnTo>
                <a:lnTo>
                  <a:pt x="125" y="591"/>
                </a:lnTo>
                <a:lnTo>
                  <a:pt x="126" y="591"/>
                </a:lnTo>
                <a:lnTo>
                  <a:pt x="129" y="591"/>
                </a:lnTo>
                <a:lnTo>
                  <a:pt x="132" y="592"/>
                </a:lnTo>
                <a:lnTo>
                  <a:pt x="133" y="592"/>
                </a:lnTo>
                <a:lnTo>
                  <a:pt x="133" y="592"/>
                </a:lnTo>
                <a:lnTo>
                  <a:pt x="134" y="592"/>
                </a:lnTo>
                <a:lnTo>
                  <a:pt x="134" y="591"/>
                </a:lnTo>
                <a:lnTo>
                  <a:pt x="134" y="591"/>
                </a:lnTo>
                <a:lnTo>
                  <a:pt x="135" y="591"/>
                </a:lnTo>
                <a:lnTo>
                  <a:pt x="135" y="590"/>
                </a:lnTo>
                <a:lnTo>
                  <a:pt x="135" y="590"/>
                </a:lnTo>
                <a:lnTo>
                  <a:pt x="135" y="589"/>
                </a:lnTo>
                <a:lnTo>
                  <a:pt x="135" y="587"/>
                </a:lnTo>
                <a:lnTo>
                  <a:pt x="134" y="585"/>
                </a:lnTo>
                <a:lnTo>
                  <a:pt x="134" y="584"/>
                </a:lnTo>
                <a:lnTo>
                  <a:pt x="134" y="583"/>
                </a:lnTo>
                <a:lnTo>
                  <a:pt x="134" y="582"/>
                </a:lnTo>
                <a:lnTo>
                  <a:pt x="134" y="582"/>
                </a:lnTo>
                <a:lnTo>
                  <a:pt x="135" y="580"/>
                </a:lnTo>
                <a:lnTo>
                  <a:pt x="136" y="579"/>
                </a:lnTo>
                <a:lnTo>
                  <a:pt x="136" y="578"/>
                </a:lnTo>
                <a:lnTo>
                  <a:pt x="136" y="577"/>
                </a:lnTo>
                <a:lnTo>
                  <a:pt x="136" y="577"/>
                </a:lnTo>
                <a:lnTo>
                  <a:pt x="136" y="576"/>
                </a:lnTo>
                <a:lnTo>
                  <a:pt x="136" y="575"/>
                </a:lnTo>
                <a:lnTo>
                  <a:pt x="136" y="574"/>
                </a:lnTo>
                <a:lnTo>
                  <a:pt x="136" y="572"/>
                </a:lnTo>
                <a:lnTo>
                  <a:pt x="135" y="568"/>
                </a:lnTo>
                <a:lnTo>
                  <a:pt x="134" y="566"/>
                </a:lnTo>
                <a:lnTo>
                  <a:pt x="133" y="563"/>
                </a:lnTo>
                <a:lnTo>
                  <a:pt x="131" y="558"/>
                </a:lnTo>
                <a:lnTo>
                  <a:pt x="130" y="556"/>
                </a:lnTo>
                <a:lnTo>
                  <a:pt x="128" y="553"/>
                </a:lnTo>
                <a:lnTo>
                  <a:pt x="127" y="551"/>
                </a:lnTo>
                <a:lnTo>
                  <a:pt x="125" y="547"/>
                </a:lnTo>
                <a:lnTo>
                  <a:pt x="124" y="547"/>
                </a:lnTo>
                <a:lnTo>
                  <a:pt x="124" y="546"/>
                </a:lnTo>
                <a:lnTo>
                  <a:pt x="123" y="545"/>
                </a:lnTo>
                <a:lnTo>
                  <a:pt x="123" y="544"/>
                </a:lnTo>
                <a:lnTo>
                  <a:pt x="123" y="540"/>
                </a:lnTo>
                <a:lnTo>
                  <a:pt x="123" y="539"/>
                </a:lnTo>
                <a:lnTo>
                  <a:pt x="123" y="536"/>
                </a:lnTo>
                <a:lnTo>
                  <a:pt x="123" y="535"/>
                </a:lnTo>
                <a:lnTo>
                  <a:pt x="122" y="534"/>
                </a:lnTo>
                <a:lnTo>
                  <a:pt x="122" y="533"/>
                </a:lnTo>
                <a:lnTo>
                  <a:pt x="121" y="532"/>
                </a:lnTo>
                <a:lnTo>
                  <a:pt x="119" y="530"/>
                </a:lnTo>
                <a:lnTo>
                  <a:pt x="118" y="529"/>
                </a:lnTo>
                <a:lnTo>
                  <a:pt x="117" y="529"/>
                </a:lnTo>
                <a:lnTo>
                  <a:pt x="117" y="528"/>
                </a:lnTo>
                <a:lnTo>
                  <a:pt x="116" y="527"/>
                </a:lnTo>
                <a:lnTo>
                  <a:pt x="116" y="526"/>
                </a:lnTo>
                <a:lnTo>
                  <a:pt x="116" y="525"/>
                </a:lnTo>
                <a:lnTo>
                  <a:pt x="116" y="524"/>
                </a:lnTo>
                <a:lnTo>
                  <a:pt x="116" y="523"/>
                </a:lnTo>
                <a:lnTo>
                  <a:pt x="117" y="520"/>
                </a:lnTo>
                <a:lnTo>
                  <a:pt x="117" y="519"/>
                </a:lnTo>
                <a:lnTo>
                  <a:pt x="117" y="517"/>
                </a:lnTo>
                <a:lnTo>
                  <a:pt x="117" y="515"/>
                </a:lnTo>
                <a:lnTo>
                  <a:pt x="117" y="513"/>
                </a:lnTo>
                <a:lnTo>
                  <a:pt x="116" y="509"/>
                </a:lnTo>
                <a:lnTo>
                  <a:pt x="115" y="507"/>
                </a:lnTo>
                <a:lnTo>
                  <a:pt x="114" y="504"/>
                </a:lnTo>
                <a:lnTo>
                  <a:pt x="114" y="503"/>
                </a:lnTo>
                <a:lnTo>
                  <a:pt x="113" y="502"/>
                </a:lnTo>
                <a:lnTo>
                  <a:pt x="113" y="501"/>
                </a:lnTo>
                <a:lnTo>
                  <a:pt x="114" y="499"/>
                </a:lnTo>
                <a:lnTo>
                  <a:pt x="114" y="497"/>
                </a:lnTo>
                <a:lnTo>
                  <a:pt x="115" y="492"/>
                </a:lnTo>
                <a:lnTo>
                  <a:pt x="116" y="489"/>
                </a:lnTo>
                <a:lnTo>
                  <a:pt x="116" y="488"/>
                </a:lnTo>
                <a:lnTo>
                  <a:pt x="116" y="487"/>
                </a:lnTo>
                <a:lnTo>
                  <a:pt x="116" y="486"/>
                </a:lnTo>
                <a:lnTo>
                  <a:pt x="116" y="481"/>
                </a:lnTo>
                <a:lnTo>
                  <a:pt x="116" y="480"/>
                </a:lnTo>
                <a:lnTo>
                  <a:pt x="116" y="479"/>
                </a:lnTo>
                <a:lnTo>
                  <a:pt x="117" y="478"/>
                </a:lnTo>
                <a:lnTo>
                  <a:pt x="117" y="477"/>
                </a:lnTo>
                <a:lnTo>
                  <a:pt x="118" y="473"/>
                </a:lnTo>
                <a:lnTo>
                  <a:pt x="118" y="471"/>
                </a:lnTo>
                <a:lnTo>
                  <a:pt x="119" y="469"/>
                </a:lnTo>
                <a:lnTo>
                  <a:pt x="119" y="468"/>
                </a:lnTo>
                <a:lnTo>
                  <a:pt x="118" y="466"/>
                </a:lnTo>
                <a:lnTo>
                  <a:pt x="118" y="465"/>
                </a:lnTo>
                <a:lnTo>
                  <a:pt x="118" y="463"/>
                </a:lnTo>
                <a:lnTo>
                  <a:pt x="118" y="462"/>
                </a:lnTo>
                <a:lnTo>
                  <a:pt x="117" y="460"/>
                </a:lnTo>
                <a:lnTo>
                  <a:pt x="116" y="458"/>
                </a:lnTo>
                <a:lnTo>
                  <a:pt x="115" y="457"/>
                </a:lnTo>
                <a:lnTo>
                  <a:pt x="114" y="455"/>
                </a:lnTo>
                <a:lnTo>
                  <a:pt x="114" y="454"/>
                </a:lnTo>
                <a:lnTo>
                  <a:pt x="113" y="453"/>
                </a:lnTo>
                <a:lnTo>
                  <a:pt x="112" y="453"/>
                </a:lnTo>
                <a:lnTo>
                  <a:pt x="111" y="452"/>
                </a:lnTo>
                <a:lnTo>
                  <a:pt x="110" y="451"/>
                </a:lnTo>
                <a:lnTo>
                  <a:pt x="109" y="451"/>
                </a:lnTo>
                <a:lnTo>
                  <a:pt x="108" y="451"/>
                </a:lnTo>
                <a:lnTo>
                  <a:pt x="108" y="451"/>
                </a:lnTo>
                <a:lnTo>
                  <a:pt x="107" y="450"/>
                </a:lnTo>
                <a:lnTo>
                  <a:pt x="106" y="451"/>
                </a:lnTo>
                <a:lnTo>
                  <a:pt x="100" y="451"/>
                </a:lnTo>
                <a:lnTo>
                  <a:pt x="99" y="451"/>
                </a:lnTo>
                <a:lnTo>
                  <a:pt x="98" y="451"/>
                </a:lnTo>
                <a:lnTo>
                  <a:pt x="93" y="451"/>
                </a:lnTo>
                <a:lnTo>
                  <a:pt x="91" y="451"/>
                </a:lnTo>
                <a:lnTo>
                  <a:pt x="88" y="451"/>
                </a:lnTo>
                <a:lnTo>
                  <a:pt x="83" y="450"/>
                </a:lnTo>
                <a:lnTo>
                  <a:pt x="81" y="450"/>
                </a:lnTo>
                <a:lnTo>
                  <a:pt x="79" y="450"/>
                </a:lnTo>
                <a:lnTo>
                  <a:pt x="78" y="450"/>
                </a:lnTo>
                <a:lnTo>
                  <a:pt x="77" y="450"/>
                </a:lnTo>
                <a:lnTo>
                  <a:pt x="75" y="451"/>
                </a:lnTo>
                <a:lnTo>
                  <a:pt x="72" y="451"/>
                </a:lnTo>
                <a:lnTo>
                  <a:pt x="71" y="451"/>
                </a:lnTo>
                <a:lnTo>
                  <a:pt x="71" y="452"/>
                </a:lnTo>
                <a:lnTo>
                  <a:pt x="70" y="452"/>
                </a:lnTo>
                <a:lnTo>
                  <a:pt x="69" y="451"/>
                </a:lnTo>
                <a:lnTo>
                  <a:pt x="69" y="451"/>
                </a:lnTo>
                <a:lnTo>
                  <a:pt x="68" y="451"/>
                </a:lnTo>
                <a:lnTo>
                  <a:pt x="67" y="450"/>
                </a:lnTo>
                <a:lnTo>
                  <a:pt x="66" y="450"/>
                </a:lnTo>
                <a:lnTo>
                  <a:pt x="66" y="450"/>
                </a:lnTo>
                <a:lnTo>
                  <a:pt x="65" y="449"/>
                </a:lnTo>
                <a:lnTo>
                  <a:pt x="65" y="449"/>
                </a:lnTo>
                <a:lnTo>
                  <a:pt x="64" y="448"/>
                </a:lnTo>
                <a:lnTo>
                  <a:pt x="64" y="448"/>
                </a:lnTo>
                <a:lnTo>
                  <a:pt x="64" y="447"/>
                </a:lnTo>
                <a:lnTo>
                  <a:pt x="64" y="446"/>
                </a:lnTo>
                <a:lnTo>
                  <a:pt x="64" y="444"/>
                </a:lnTo>
                <a:lnTo>
                  <a:pt x="64" y="441"/>
                </a:lnTo>
                <a:lnTo>
                  <a:pt x="64" y="440"/>
                </a:lnTo>
                <a:lnTo>
                  <a:pt x="63" y="439"/>
                </a:lnTo>
                <a:lnTo>
                  <a:pt x="63" y="438"/>
                </a:lnTo>
                <a:lnTo>
                  <a:pt x="63" y="437"/>
                </a:lnTo>
                <a:lnTo>
                  <a:pt x="62" y="436"/>
                </a:lnTo>
                <a:lnTo>
                  <a:pt x="62" y="436"/>
                </a:lnTo>
                <a:lnTo>
                  <a:pt x="61" y="435"/>
                </a:lnTo>
                <a:lnTo>
                  <a:pt x="61" y="434"/>
                </a:lnTo>
                <a:lnTo>
                  <a:pt x="60" y="434"/>
                </a:lnTo>
                <a:lnTo>
                  <a:pt x="58" y="433"/>
                </a:lnTo>
                <a:lnTo>
                  <a:pt x="54" y="431"/>
                </a:lnTo>
                <a:lnTo>
                  <a:pt x="52" y="430"/>
                </a:lnTo>
                <a:lnTo>
                  <a:pt x="51" y="429"/>
                </a:lnTo>
                <a:lnTo>
                  <a:pt x="50" y="429"/>
                </a:lnTo>
                <a:lnTo>
                  <a:pt x="48" y="429"/>
                </a:lnTo>
                <a:lnTo>
                  <a:pt x="46" y="428"/>
                </a:lnTo>
                <a:lnTo>
                  <a:pt x="44" y="428"/>
                </a:lnTo>
                <a:lnTo>
                  <a:pt x="41" y="428"/>
                </a:lnTo>
                <a:lnTo>
                  <a:pt x="39" y="427"/>
                </a:lnTo>
                <a:lnTo>
                  <a:pt x="36" y="427"/>
                </a:lnTo>
                <a:lnTo>
                  <a:pt x="31" y="425"/>
                </a:lnTo>
                <a:lnTo>
                  <a:pt x="30" y="425"/>
                </a:lnTo>
                <a:lnTo>
                  <a:pt x="28" y="425"/>
                </a:lnTo>
                <a:lnTo>
                  <a:pt x="23" y="424"/>
                </a:lnTo>
                <a:lnTo>
                  <a:pt x="21" y="424"/>
                </a:lnTo>
                <a:lnTo>
                  <a:pt x="18" y="424"/>
                </a:lnTo>
                <a:lnTo>
                  <a:pt x="14" y="423"/>
                </a:lnTo>
                <a:lnTo>
                  <a:pt x="11" y="422"/>
                </a:lnTo>
                <a:lnTo>
                  <a:pt x="10" y="421"/>
                </a:lnTo>
                <a:lnTo>
                  <a:pt x="8" y="421"/>
                </a:lnTo>
                <a:lnTo>
                  <a:pt x="6" y="419"/>
                </a:lnTo>
                <a:lnTo>
                  <a:pt x="1" y="416"/>
                </a:lnTo>
                <a:lnTo>
                  <a:pt x="1" y="416"/>
                </a:lnTo>
                <a:lnTo>
                  <a:pt x="0" y="415"/>
                </a:lnTo>
                <a:lnTo>
                  <a:pt x="0" y="415"/>
                </a:lnTo>
                <a:lnTo>
                  <a:pt x="1" y="415"/>
                </a:lnTo>
                <a:lnTo>
                  <a:pt x="1" y="414"/>
                </a:lnTo>
                <a:lnTo>
                  <a:pt x="1" y="414"/>
                </a:lnTo>
                <a:lnTo>
                  <a:pt x="2" y="413"/>
                </a:lnTo>
                <a:lnTo>
                  <a:pt x="3" y="412"/>
                </a:lnTo>
                <a:lnTo>
                  <a:pt x="4" y="412"/>
                </a:lnTo>
                <a:lnTo>
                  <a:pt x="9" y="409"/>
                </a:lnTo>
                <a:lnTo>
                  <a:pt x="12" y="407"/>
                </a:lnTo>
                <a:lnTo>
                  <a:pt x="15" y="405"/>
                </a:lnTo>
                <a:lnTo>
                  <a:pt x="16" y="404"/>
                </a:lnTo>
                <a:lnTo>
                  <a:pt x="17" y="403"/>
                </a:lnTo>
                <a:lnTo>
                  <a:pt x="19" y="401"/>
                </a:lnTo>
                <a:lnTo>
                  <a:pt x="26" y="394"/>
                </a:lnTo>
                <a:lnTo>
                  <a:pt x="27" y="392"/>
                </a:lnTo>
                <a:lnTo>
                  <a:pt x="29" y="390"/>
                </a:lnTo>
                <a:lnTo>
                  <a:pt x="30" y="388"/>
                </a:lnTo>
                <a:lnTo>
                  <a:pt x="30" y="387"/>
                </a:lnTo>
                <a:lnTo>
                  <a:pt x="31" y="385"/>
                </a:lnTo>
                <a:lnTo>
                  <a:pt x="31" y="384"/>
                </a:lnTo>
                <a:lnTo>
                  <a:pt x="32" y="381"/>
                </a:lnTo>
                <a:lnTo>
                  <a:pt x="32" y="374"/>
                </a:lnTo>
                <a:lnTo>
                  <a:pt x="33" y="370"/>
                </a:lnTo>
                <a:lnTo>
                  <a:pt x="33" y="366"/>
                </a:lnTo>
                <a:lnTo>
                  <a:pt x="34" y="364"/>
                </a:lnTo>
                <a:lnTo>
                  <a:pt x="34" y="362"/>
                </a:lnTo>
                <a:lnTo>
                  <a:pt x="35" y="360"/>
                </a:lnTo>
                <a:lnTo>
                  <a:pt x="35" y="359"/>
                </a:lnTo>
                <a:lnTo>
                  <a:pt x="36" y="357"/>
                </a:lnTo>
                <a:lnTo>
                  <a:pt x="37" y="356"/>
                </a:lnTo>
                <a:lnTo>
                  <a:pt x="37" y="354"/>
                </a:lnTo>
                <a:lnTo>
                  <a:pt x="38" y="354"/>
                </a:lnTo>
                <a:lnTo>
                  <a:pt x="39" y="353"/>
                </a:lnTo>
                <a:lnTo>
                  <a:pt x="39" y="352"/>
                </a:lnTo>
                <a:lnTo>
                  <a:pt x="40" y="351"/>
                </a:lnTo>
                <a:lnTo>
                  <a:pt x="41" y="351"/>
                </a:lnTo>
                <a:lnTo>
                  <a:pt x="42" y="351"/>
                </a:lnTo>
                <a:lnTo>
                  <a:pt x="43" y="351"/>
                </a:lnTo>
                <a:lnTo>
                  <a:pt x="44" y="351"/>
                </a:lnTo>
                <a:lnTo>
                  <a:pt x="45" y="351"/>
                </a:lnTo>
                <a:lnTo>
                  <a:pt x="50" y="352"/>
                </a:lnTo>
                <a:lnTo>
                  <a:pt x="51" y="352"/>
                </a:lnTo>
                <a:lnTo>
                  <a:pt x="53" y="352"/>
                </a:lnTo>
                <a:lnTo>
                  <a:pt x="55" y="352"/>
                </a:lnTo>
                <a:lnTo>
                  <a:pt x="56" y="353"/>
                </a:lnTo>
                <a:lnTo>
                  <a:pt x="58" y="352"/>
                </a:lnTo>
                <a:lnTo>
                  <a:pt x="60" y="352"/>
                </a:lnTo>
                <a:lnTo>
                  <a:pt x="63" y="352"/>
                </a:lnTo>
                <a:lnTo>
                  <a:pt x="65" y="351"/>
                </a:lnTo>
                <a:lnTo>
                  <a:pt x="68" y="351"/>
                </a:lnTo>
                <a:lnTo>
                  <a:pt x="73" y="349"/>
                </a:lnTo>
                <a:lnTo>
                  <a:pt x="74" y="348"/>
                </a:lnTo>
                <a:lnTo>
                  <a:pt x="76" y="348"/>
                </a:lnTo>
                <a:lnTo>
                  <a:pt x="77" y="348"/>
                </a:lnTo>
                <a:lnTo>
                  <a:pt x="78" y="348"/>
                </a:lnTo>
                <a:lnTo>
                  <a:pt x="79" y="348"/>
                </a:lnTo>
                <a:lnTo>
                  <a:pt x="80" y="348"/>
                </a:lnTo>
                <a:lnTo>
                  <a:pt x="81" y="348"/>
                </a:lnTo>
                <a:lnTo>
                  <a:pt x="84" y="350"/>
                </a:lnTo>
                <a:lnTo>
                  <a:pt x="85" y="350"/>
                </a:lnTo>
                <a:lnTo>
                  <a:pt x="86" y="350"/>
                </a:lnTo>
                <a:lnTo>
                  <a:pt x="91" y="351"/>
                </a:lnTo>
                <a:lnTo>
                  <a:pt x="95" y="352"/>
                </a:lnTo>
                <a:lnTo>
                  <a:pt x="97" y="352"/>
                </a:lnTo>
                <a:lnTo>
                  <a:pt x="98" y="352"/>
                </a:lnTo>
                <a:lnTo>
                  <a:pt x="99" y="352"/>
                </a:lnTo>
                <a:lnTo>
                  <a:pt x="100" y="352"/>
                </a:lnTo>
                <a:lnTo>
                  <a:pt x="101" y="352"/>
                </a:lnTo>
                <a:lnTo>
                  <a:pt x="102" y="351"/>
                </a:lnTo>
                <a:lnTo>
                  <a:pt x="103" y="351"/>
                </a:lnTo>
                <a:lnTo>
                  <a:pt x="104" y="351"/>
                </a:lnTo>
                <a:lnTo>
                  <a:pt x="104" y="350"/>
                </a:lnTo>
                <a:lnTo>
                  <a:pt x="105" y="350"/>
                </a:lnTo>
                <a:lnTo>
                  <a:pt x="106" y="349"/>
                </a:lnTo>
                <a:lnTo>
                  <a:pt x="107" y="348"/>
                </a:lnTo>
                <a:lnTo>
                  <a:pt x="110" y="343"/>
                </a:lnTo>
                <a:lnTo>
                  <a:pt x="111" y="341"/>
                </a:lnTo>
                <a:lnTo>
                  <a:pt x="111" y="340"/>
                </a:lnTo>
                <a:lnTo>
                  <a:pt x="115" y="333"/>
                </a:lnTo>
                <a:lnTo>
                  <a:pt x="116" y="331"/>
                </a:lnTo>
                <a:lnTo>
                  <a:pt x="117" y="329"/>
                </a:lnTo>
                <a:lnTo>
                  <a:pt x="118" y="325"/>
                </a:lnTo>
                <a:lnTo>
                  <a:pt x="119" y="324"/>
                </a:lnTo>
                <a:lnTo>
                  <a:pt x="119" y="321"/>
                </a:lnTo>
                <a:lnTo>
                  <a:pt x="120" y="318"/>
                </a:lnTo>
                <a:lnTo>
                  <a:pt x="120" y="316"/>
                </a:lnTo>
                <a:lnTo>
                  <a:pt x="120" y="315"/>
                </a:lnTo>
                <a:lnTo>
                  <a:pt x="121" y="313"/>
                </a:lnTo>
                <a:lnTo>
                  <a:pt x="123" y="307"/>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15" name="Freeform 238">
            <a:extLst>
              <a:ext uri="{FF2B5EF4-FFF2-40B4-BE49-F238E27FC236}">
                <a16:creationId xmlns:a16="http://schemas.microsoft.com/office/drawing/2014/main" id="{422D6195-DD72-4CDC-A60D-176640D53393}"/>
              </a:ext>
            </a:extLst>
          </p:cNvPr>
          <p:cNvSpPr>
            <a:spLocks/>
          </p:cNvSpPr>
          <p:nvPr/>
        </p:nvSpPr>
        <p:spPr bwMode="auto">
          <a:xfrm>
            <a:off x="5621636" y="2595167"/>
            <a:ext cx="496275" cy="312847"/>
          </a:xfrm>
          <a:custGeom>
            <a:avLst/>
            <a:gdLst>
              <a:gd name="T0" fmla="*/ 5 w 487"/>
              <a:gd name="T1" fmla="*/ 300 h 307"/>
              <a:gd name="T2" fmla="*/ 12 w 487"/>
              <a:gd name="T3" fmla="*/ 297 h 307"/>
              <a:gd name="T4" fmla="*/ 22 w 487"/>
              <a:gd name="T5" fmla="*/ 302 h 307"/>
              <a:gd name="T6" fmla="*/ 30 w 487"/>
              <a:gd name="T7" fmla="*/ 304 h 307"/>
              <a:gd name="T8" fmla="*/ 35 w 487"/>
              <a:gd name="T9" fmla="*/ 301 h 307"/>
              <a:gd name="T10" fmla="*/ 41 w 487"/>
              <a:gd name="T11" fmla="*/ 289 h 307"/>
              <a:gd name="T12" fmla="*/ 55 w 487"/>
              <a:gd name="T13" fmla="*/ 278 h 307"/>
              <a:gd name="T14" fmla="*/ 60 w 487"/>
              <a:gd name="T15" fmla="*/ 265 h 307"/>
              <a:gd name="T16" fmla="*/ 63 w 487"/>
              <a:gd name="T17" fmla="*/ 263 h 307"/>
              <a:gd name="T18" fmla="*/ 71 w 487"/>
              <a:gd name="T19" fmla="*/ 269 h 307"/>
              <a:gd name="T20" fmla="*/ 82 w 487"/>
              <a:gd name="T21" fmla="*/ 283 h 307"/>
              <a:gd name="T22" fmla="*/ 93 w 487"/>
              <a:gd name="T23" fmla="*/ 288 h 307"/>
              <a:gd name="T24" fmla="*/ 99 w 487"/>
              <a:gd name="T25" fmla="*/ 286 h 307"/>
              <a:gd name="T26" fmla="*/ 118 w 487"/>
              <a:gd name="T27" fmla="*/ 268 h 307"/>
              <a:gd name="T28" fmla="*/ 121 w 487"/>
              <a:gd name="T29" fmla="*/ 259 h 307"/>
              <a:gd name="T30" fmla="*/ 127 w 487"/>
              <a:gd name="T31" fmla="*/ 247 h 307"/>
              <a:gd name="T32" fmla="*/ 128 w 487"/>
              <a:gd name="T33" fmla="*/ 238 h 307"/>
              <a:gd name="T34" fmla="*/ 128 w 487"/>
              <a:gd name="T35" fmla="*/ 226 h 307"/>
              <a:gd name="T36" fmla="*/ 134 w 487"/>
              <a:gd name="T37" fmla="*/ 221 h 307"/>
              <a:gd name="T38" fmla="*/ 153 w 487"/>
              <a:gd name="T39" fmla="*/ 220 h 307"/>
              <a:gd name="T40" fmla="*/ 166 w 487"/>
              <a:gd name="T41" fmla="*/ 215 h 307"/>
              <a:gd name="T42" fmla="*/ 178 w 487"/>
              <a:gd name="T43" fmla="*/ 210 h 307"/>
              <a:gd name="T44" fmla="*/ 190 w 487"/>
              <a:gd name="T45" fmla="*/ 214 h 307"/>
              <a:gd name="T46" fmla="*/ 198 w 487"/>
              <a:gd name="T47" fmla="*/ 215 h 307"/>
              <a:gd name="T48" fmla="*/ 208 w 487"/>
              <a:gd name="T49" fmla="*/ 210 h 307"/>
              <a:gd name="T50" fmla="*/ 229 w 487"/>
              <a:gd name="T51" fmla="*/ 208 h 307"/>
              <a:gd name="T52" fmla="*/ 246 w 487"/>
              <a:gd name="T53" fmla="*/ 212 h 307"/>
              <a:gd name="T54" fmla="*/ 260 w 487"/>
              <a:gd name="T55" fmla="*/ 211 h 307"/>
              <a:gd name="T56" fmla="*/ 272 w 487"/>
              <a:gd name="T57" fmla="*/ 204 h 307"/>
              <a:gd name="T58" fmla="*/ 277 w 487"/>
              <a:gd name="T59" fmla="*/ 198 h 307"/>
              <a:gd name="T60" fmla="*/ 278 w 487"/>
              <a:gd name="T61" fmla="*/ 183 h 307"/>
              <a:gd name="T62" fmla="*/ 281 w 487"/>
              <a:gd name="T63" fmla="*/ 175 h 307"/>
              <a:gd name="T64" fmla="*/ 290 w 487"/>
              <a:gd name="T65" fmla="*/ 171 h 307"/>
              <a:gd name="T66" fmla="*/ 304 w 487"/>
              <a:gd name="T67" fmla="*/ 162 h 307"/>
              <a:gd name="T68" fmla="*/ 317 w 487"/>
              <a:gd name="T69" fmla="*/ 156 h 307"/>
              <a:gd name="T70" fmla="*/ 333 w 487"/>
              <a:gd name="T71" fmla="*/ 160 h 307"/>
              <a:gd name="T72" fmla="*/ 349 w 487"/>
              <a:gd name="T73" fmla="*/ 158 h 307"/>
              <a:gd name="T74" fmla="*/ 366 w 487"/>
              <a:gd name="T75" fmla="*/ 148 h 307"/>
              <a:gd name="T76" fmla="*/ 405 w 487"/>
              <a:gd name="T77" fmla="*/ 132 h 307"/>
              <a:gd name="T78" fmla="*/ 416 w 487"/>
              <a:gd name="T79" fmla="*/ 123 h 307"/>
              <a:gd name="T80" fmla="*/ 425 w 487"/>
              <a:gd name="T81" fmla="*/ 111 h 307"/>
              <a:gd name="T82" fmla="*/ 436 w 487"/>
              <a:gd name="T83" fmla="*/ 108 h 307"/>
              <a:gd name="T84" fmla="*/ 450 w 487"/>
              <a:gd name="T85" fmla="*/ 109 h 307"/>
              <a:gd name="T86" fmla="*/ 468 w 487"/>
              <a:gd name="T87" fmla="*/ 105 h 307"/>
              <a:gd name="T88" fmla="*/ 480 w 487"/>
              <a:gd name="T89" fmla="*/ 101 h 307"/>
              <a:gd name="T90" fmla="*/ 486 w 487"/>
              <a:gd name="T91" fmla="*/ 89 h 307"/>
              <a:gd name="T92" fmla="*/ 487 w 487"/>
              <a:gd name="T93" fmla="*/ 81 h 307"/>
              <a:gd name="T94" fmla="*/ 481 w 487"/>
              <a:gd name="T95" fmla="*/ 77 h 307"/>
              <a:gd name="T96" fmla="*/ 458 w 487"/>
              <a:gd name="T97" fmla="*/ 67 h 307"/>
              <a:gd name="T98" fmla="*/ 454 w 487"/>
              <a:gd name="T99" fmla="*/ 61 h 307"/>
              <a:gd name="T100" fmla="*/ 454 w 487"/>
              <a:gd name="T101" fmla="*/ 56 h 307"/>
              <a:gd name="T102" fmla="*/ 455 w 487"/>
              <a:gd name="T103" fmla="*/ 50 h 307"/>
              <a:gd name="T104" fmla="*/ 445 w 487"/>
              <a:gd name="T105" fmla="*/ 48 h 307"/>
              <a:gd name="T106" fmla="*/ 436 w 487"/>
              <a:gd name="T107" fmla="*/ 45 h 307"/>
              <a:gd name="T108" fmla="*/ 433 w 487"/>
              <a:gd name="T109" fmla="*/ 38 h 307"/>
              <a:gd name="T110" fmla="*/ 437 w 487"/>
              <a:gd name="T111" fmla="*/ 26 h 307"/>
              <a:gd name="T112" fmla="*/ 441 w 487"/>
              <a:gd name="T113" fmla="*/ 12 h 307"/>
              <a:gd name="T114" fmla="*/ 450 w 487"/>
              <a:gd name="T11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7" h="307">
                <a:moveTo>
                  <a:pt x="0" y="307"/>
                </a:moveTo>
                <a:lnTo>
                  <a:pt x="1" y="305"/>
                </a:lnTo>
                <a:lnTo>
                  <a:pt x="2" y="304"/>
                </a:lnTo>
                <a:lnTo>
                  <a:pt x="2" y="303"/>
                </a:lnTo>
                <a:lnTo>
                  <a:pt x="3" y="302"/>
                </a:lnTo>
                <a:lnTo>
                  <a:pt x="4" y="301"/>
                </a:lnTo>
                <a:lnTo>
                  <a:pt x="5" y="300"/>
                </a:lnTo>
                <a:lnTo>
                  <a:pt x="6" y="299"/>
                </a:lnTo>
                <a:lnTo>
                  <a:pt x="7" y="299"/>
                </a:lnTo>
                <a:lnTo>
                  <a:pt x="8" y="298"/>
                </a:lnTo>
                <a:lnTo>
                  <a:pt x="9" y="298"/>
                </a:lnTo>
                <a:lnTo>
                  <a:pt x="10" y="297"/>
                </a:lnTo>
                <a:lnTo>
                  <a:pt x="11" y="297"/>
                </a:lnTo>
                <a:lnTo>
                  <a:pt x="12" y="297"/>
                </a:lnTo>
                <a:lnTo>
                  <a:pt x="13" y="297"/>
                </a:lnTo>
                <a:lnTo>
                  <a:pt x="14" y="298"/>
                </a:lnTo>
                <a:lnTo>
                  <a:pt x="16" y="298"/>
                </a:lnTo>
                <a:lnTo>
                  <a:pt x="17" y="299"/>
                </a:lnTo>
                <a:lnTo>
                  <a:pt x="18" y="299"/>
                </a:lnTo>
                <a:lnTo>
                  <a:pt x="19" y="300"/>
                </a:lnTo>
                <a:lnTo>
                  <a:pt x="22" y="302"/>
                </a:lnTo>
                <a:lnTo>
                  <a:pt x="23" y="303"/>
                </a:lnTo>
                <a:lnTo>
                  <a:pt x="25" y="303"/>
                </a:lnTo>
                <a:lnTo>
                  <a:pt x="26" y="304"/>
                </a:lnTo>
                <a:lnTo>
                  <a:pt x="27" y="304"/>
                </a:lnTo>
                <a:lnTo>
                  <a:pt x="28" y="304"/>
                </a:lnTo>
                <a:lnTo>
                  <a:pt x="29" y="304"/>
                </a:lnTo>
                <a:lnTo>
                  <a:pt x="30" y="304"/>
                </a:lnTo>
                <a:lnTo>
                  <a:pt x="31" y="303"/>
                </a:lnTo>
                <a:lnTo>
                  <a:pt x="32" y="303"/>
                </a:lnTo>
                <a:lnTo>
                  <a:pt x="33" y="303"/>
                </a:lnTo>
                <a:lnTo>
                  <a:pt x="33" y="302"/>
                </a:lnTo>
                <a:lnTo>
                  <a:pt x="34" y="302"/>
                </a:lnTo>
                <a:lnTo>
                  <a:pt x="35" y="301"/>
                </a:lnTo>
                <a:lnTo>
                  <a:pt x="35" y="301"/>
                </a:lnTo>
                <a:lnTo>
                  <a:pt x="36" y="300"/>
                </a:lnTo>
                <a:lnTo>
                  <a:pt x="36" y="298"/>
                </a:lnTo>
                <a:lnTo>
                  <a:pt x="38" y="294"/>
                </a:lnTo>
                <a:lnTo>
                  <a:pt x="39" y="292"/>
                </a:lnTo>
                <a:lnTo>
                  <a:pt x="40" y="290"/>
                </a:lnTo>
                <a:lnTo>
                  <a:pt x="40" y="289"/>
                </a:lnTo>
                <a:lnTo>
                  <a:pt x="41" y="289"/>
                </a:lnTo>
                <a:lnTo>
                  <a:pt x="42" y="287"/>
                </a:lnTo>
                <a:lnTo>
                  <a:pt x="45" y="285"/>
                </a:lnTo>
                <a:lnTo>
                  <a:pt x="47" y="284"/>
                </a:lnTo>
                <a:lnTo>
                  <a:pt x="50" y="281"/>
                </a:lnTo>
                <a:lnTo>
                  <a:pt x="53" y="279"/>
                </a:lnTo>
                <a:lnTo>
                  <a:pt x="54" y="278"/>
                </a:lnTo>
                <a:lnTo>
                  <a:pt x="55" y="278"/>
                </a:lnTo>
                <a:lnTo>
                  <a:pt x="55" y="277"/>
                </a:lnTo>
                <a:lnTo>
                  <a:pt x="56" y="276"/>
                </a:lnTo>
                <a:lnTo>
                  <a:pt x="57" y="274"/>
                </a:lnTo>
                <a:lnTo>
                  <a:pt x="58" y="272"/>
                </a:lnTo>
                <a:lnTo>
                  <a:pt x="59" y="270"/>
                </a:lnTo>
                <a:lnTo>
                  <a:pt x="60" y="266"/>
                </a:lnTo>
                <a:lnTo>
                  <a:pt x="60" y="265"/>
                </a:lnTo>
                <a:lnTo>
                  <a:pt x="61" y="264"/>
                </a:lnTo>
                <a:lnTo>
                  <a:pt x="61" y="264"/>
                </a:lnTo>
                <a:lnTo>
                  <a:pt x="61" y="263"/>
                </a:lnTo>
                <a:lnTo>
                  <a:pt x="61" y="263"/>
                </a:lnTo>
                <a:lnTo>
                  <a:pt x="62" y="263"/>
                </a:lnTo>
                <a:lnTo>
                  <a:pt x="63" y="263"/>
                </a:lnTo>
                <a:lnTo>
                  <a:pt x="63" y="263"/>
                </a:lnTo>
                <a:lnTo>
                  <a:pt x="64" y="263"/>
                </a:lnTo>
                <a:lnTo>
                  <a:pt x="65" y="264"/>
                </a:lnTo>
                <a:lnTo>
                  <a:pt x="66" y="264"/>
                </a:lnTo>
                <a:lnTo>
                  <a:pt x="66" y="265"/>
                </a:lnTo>
                <a:lnTo>
                  <a:pt x="67" y="265"/>
                </a:lnTo>
                <a:lnTo>
                  <a:pt x="69" y="267"/>
                </a:lnTo>
                <a:lnTo>
                  <a:pt x="71" y="269"/>
                </a:lnTo>
                <a:lnTo>
                  <a:pt x="72" y="271"/>
                </a:lnTo>
                <a:lnTo>
                  <a:pt x="75" y="276"/>
                </a:lnTo>
                <a:lnTo>
                  <a:pt x="76" y="278"/>
                </a:lnTo>
                <a:lnTo>
                  <a:pt x="77" y="279"/>
                </a:lnTo>
                <a:lnTo>
                  <a:pt x="78" y="281"/>
                </a:lnTo>
                <a:lnTo>
                  <a:pt x="80" y="282"/>
                </a:lnTo>
                <a:lnTo>
                  <a:pt x="82" y="283"/>
                </a:lnTo>
                <a:lnTo>
                  <a:pt x="84" y="285"/>
                </a:lnTo>
                <a:lnTo>
                  <a:pt x="85" y="285"/>
                </a:lnTo>
                <a:lnTo>
                  <a:pt x="86" y="286"/>
                </a:lnTo>
                <a:lnTo>
                  <a:pt x="89" y="287"/>
                </a:lnTo>
                <a:lnTo>
                  <a:pt x="91" y="288"/>
                </a:lnTo>
                <a:lnTo>
                  <a:pt x="92" y="288"/>
                </a:lnTo>
                <a:lnTo>
                  <a:pt x="93" y="288"/>
                </a:lnTo>
                <a:lnTo>
                  <a:pt x="94" y="288"/>
                </a:lnTo>
                <a:lnTo>
                  <a:pt x="95" y="288"/>
                </a:lnTo>
                <a:lnTo>
                  <a:pt x="96" y="288"/>
                </a:lnTo>
                <a:lnTo>
                  <a:pt x="96" y="288"/>
                </a:lnTo>
                <a:lnTo>
                  <a:pt x="97" y="287"/>
                </a:lnTo>
                <a:lnTo>
                  <a:pt x="98" y="287"/>
                </a:lnTo>
                <a:lnTo>
                  <a:pt x="99" y="286"/>
                </a:lnTo>
                <a:lnTo>
                  <a:pt x="100" y="286"/>
                </a:lnTo>
                <a:lnTo>
                  <a:pt x="102" y="285"/>
                </a:lnTo>
                <a:lnTo>
                  <a:pt x="104" y="283"/>
                </a:lnTo>
                <a:lnTo>
                  <a:pt x="108" y="278"/>
                </a:lnTo>
                <a:lnTo>
                  <a:pt x="112" y="274"/>
                </a:lnTo>
                <a:lnTo>
                  <a:pt x="117" y="269"/>
                </a:lnTo>
                <a:lnTo>
                  <a:pt x="118" y="268"/>
                </a:lnTo>
                <a:lnTo>
                  <a:pt x="119" y="267"/>
                </a:lnTo>
                <a:lnTo>
                  <a:pt x="119" y="266"/>
                </a:lnTo>
                <a:lnTo>
                  <a:pt x="120" y="265"/>
                </a:lnTo>
                <a:lnTo>
                  <a:pt x="120" y="263"/>
                </a:lnTo>
                <a:lnTo>
                  <a:pt x="121" y="262"/>
                </a:lnTo>
                <a:lnTo>
                  <a:pt x="121" y="260"/>
                </a:lnTo>
                <a:lnTo>
                  <a:pt x="121" y="259"/>
                </a:lnTo>
                <a:lnTo>
                  <a:pt x="121" y="258"/>
                </a:lnTo>
                <a:lnTo>
                  <a:pt x="121" y="257"/>
                </a:lnTo>
                <a:lnTo>
                  <a:pt x="122" y="255"/>
                </a:lnTo>
                <a:lnTo>
                  <a:pt x="123" y="253"/>
                </a:lnTo>
                <a:lnTo>
                  <a:pt x="124" y="251"/>
                </a:lnTo>
                <a:lnTo>
                  <a:pt x="126" y="248"/>
                </a:lnTo>
                <a:lnTo>
                  <a:pt x="127" y="247"/>
                </a:lnTo>
                <a:lnTo>
                  <a:pt x="127" y="246"/>
                </a:lnTo>
                <a:lnTo>
                  <a:pt x="127" y="245"/>
                </a:lnTo>
                <a:lnTo>
                  <a:pt x="128" y="244"/>
                </a:lnTo>
                <a:lnTo>
                  <a:pt x="128" y="243"/>
                </a:lnTo>
                <a:lnTo>
                  <a:pt x="128" y="242"/>
                </a:lnTo>
                <a:lnTo>
                  <a:pt x="128" y="241"/>
                </a:lnTo>
                <a:lnTo>
                  <a:pt x="128" y="238"/>
                </a:lnTo>
                <a:lnTo>
                  <a:pt x="128" y="236"/>
                </a:lnTo>
                <a:lnTo>
                  <a:pt x="127" y="232"/>
                </a:lnTo>
                <a:lnTo>
                  <a:pt x="127" y="230"/>
                </a:lnTo>
                <a:lnTo>
                  <a:pt x="127" y="229"/>
                </a:lnTo>
                <a:lnTo>
                  <a:pt x="127" y="227"/>
                </a:lnTo>
                <a:lnTo>
                  <a:pt x="128" y="227"/>
                </a:lnTo>
                <a:lnTo>
                  <a:pt x="128" y="226"/>
                </a:lnTo>
                <a:lnTo>
                  <a:pt x="129" y="225"/>
                </a:lnTo>
                <a:lnTo>
                  <a:pt x="129" y="224"/>
                </a:lnTo>
                <a:lnTo>
                  <a:pt x="130" y="224"/>
                </a:lnTo>
                <a:lnTo>
                  <a:pt x="131" y="223"/>
                </a:lnTo>
                <a:lnTo>
                  <a:pt x="132" y="222"/>
                </a:lnTo>
                <a:lnTo>
                  <a:pt x="133" y="222"/>
                </a:lnTo>
                <a:lnTo>
                  <a:pt x="134" y="221"/>
                </a:lnTo>
                <a:lnTo>
                  <a:pt x="136" y="221"/>
                </a:lnTo>
                <a:lnTo>
                  <a:pt x="137" y="220"/>
                </a:lnTo>
                <a:lnTo>
                  <a:pt x="139" y="220"/>
                </a:lnTo>
                <a:lnTo>
                  <a:pt x="140" y="220"/>
                </a:lnTo>
                <a:lnTo>
                  <a:pt x="143" y="220"/>
                </a:lnTo>
                <a:lnTo>
                  <a:pt x="150" y="220"/>
                </a:lnTo>
                <a:lnTo>
                  <a:pt x="153" y="220"/>
                </a:lnTo>
                <a:lnTo>
                  <a:pt x="155" y="219"/>
                </a:lnTo>
                <a:lnTo>
                  <a:pt x="158" y="219"/>
                </a:lnTo>
                <a:lnTo>
                  <a:pt x="160" y="218"/>
                </a:lnTo>
                <a:lnTo>
                  <a:pt x="161" y="218"/>
                </a:lnTo>
                <a:lnTo>
                  <a:pt x="162" y="217"/>
                </a:lnTo>
                <a:lnTo>
                  <a:pt x="164" y="216"/>
                </a:lnTo>
                <a:lnTo>
                  <a:pt x="166" y="215"/>
                </a:lnTo>
                <a:lnTo>
                  <a:pt x="168" y="214"/>
                </a:lnTo>
                <a:lnTo>
                  <a:pt x="170" y="212"/>
                </a:lnTo>
                <a:lnTo>
                  <a:pt x="172" y="212"/>
                </a:lnTo>
                <a:lnTo>
                  <a:pt x="173" y="211"/>
                </a:lnTo>
                <a:lnTo>
                  <a:pt x="175" y="211"/>
                </a:lnTo>
                <a:lnTo>
                  <a:pt x="176" y="210"/>
                </a:lnTo>
                <a:lnTo>
                  <a:pt x="178" y="210"/>
                </a:lnTo>
                <a:lnTo>
                  <a:pt x="179" y="210"/>
                </a:lnTo>
                <a:lnTo>
                  <a:pt x="180" y="210"/>
                </a:lnTo>
                <a:lnTo>
                  <a:pt x="182" y="210"/>
                </a:lnTo>
                <a:lnTo>
                  <a:pt x="183" y="211"/>
                </a:lnTo>
                <a:lnTo>
                  <a:pt x="184" y="211"/>
                </a:lnTo>
                <a:lnTo>
                  <a:pt x="185" y="211"/>
                </a:lnTo>
                <a:lnTo>
                  <a:pt x="190" y="214"/>
                </a:lnTo>
                <a:lnTo>
                  <a:pt x="192" y="214"/>
                </a:lnTo>
                <a:lnTo>
                  <a:pt x="193" y="215"/>
                </a:lnTo>
                <a:lnTo>
                  <a:pt x="194" y="215"/>
                </a:lnTo>
                <a:lnTo>
                  <a:pt x="195" y="215"/>
                </a:lnTo>
                <a:lnTo>
                  <a:pt x="196" y="215"/>
                </a:lnTo>
                <a:lnTo>
                  <a:pt x="197" y="215"/>
                </a:lnTo>
                <a:lnTo>
                  <a:pt x="198" y="215"/>
                </a:lnTo>
                <a:lnTo>
                  <a:pt x="198" y="215"/>
                </a:lnTo>
                <a:lnTo>
                  <a:pt x="199" y="215"/>
                </a:lnTo>
                <a:lnTo>
                  <a:pt x="200" y="214"/>
                </a:lnTo>
                <a:lnTo>
                  <a:pt x="202" y="213"/>
                </a:lnTo>
                <a:lnTo>
                  <a:pt x="205" y="212"/>
                </a:lnTo>
                <a:lnTo>
                  <a:pt x="207" y="211"/>
                </a:lnTo>
                <a:lnTo>
                  <a:pt x="208" y="210"/>
                </a:lnTo>
                <a:lnTo>
                  <a:pt x="210" y="210"/>
                </a:lnTo>
                <a:lnTo>
                  <a:pt x="215" y="210"/>
                </a:lnTo>
                <a:lnTo>
                  <a:pt x="221" y="208"/>
                </a:lnTo>
                <a:lnTo>
                  <a:pt x="222" y="208"/>
                </a:lnTo>
                <a:lnTo>
                  <a:pt x="224" y="208"/>
                </a:lnTo>
                <a:lnTo>
                  <a:pt x="227" y="208"/>
                </a:lnTo>
                <a:lnTo>
                  <a:pt x="229" y="208"/>
                </a:lnTo>
                <a:lnTo>
                  <a:pt x="232" y="208"/>
                </a:lnTo>
                <a:lnTo>
                  <a:pt x="234" y="208"/>
                </a:lnTo>
                <a:lnTo>
                  <a:pt x="237" y="209"/>
                </a:lnTo>
                <a:lnTo>
                  <a:pt x="239" y="209"/>
                </a:lnTo>
                <a:lnTo>
                  <a:pt x="241" y="210"/>
                </a:lnTo>
                <a:lnTo>
                  <a:pt x="245" y="211"/>
                </a:lnTo>
                <a:lnTo>
                  <a:pt x="246" y="212"/>
                </a:lnTo>
                <a:lnTo>
                  <a:pt x="248" y="212"/>
                </a:lnTo>
                <a:lnTo>
                  <a:pt x="250" y="212"/>
                </a:lnTo>
                <a:lnTo>
                  <a:pt x="252" y="212"/>
                </a:lnTo>
                <a:lnTo>
                  <a:pt x="254" y="212"/>
                </a:lnTo>
                <a:lnTo>
                  <a:pt x="256" y="212"/>
                </a:lnTo>
                <a:lnTo>
                  <a:pt x="258" y="212"/>
                </a:lnTo>
                <a:lnTo>
                  <a:pt x="260" y="211"/>
                </a:lnTo>
                <a:lnTo>
                  <a:pt x="261" y="210"/>
                </a:lnTo>
                <a:lnTo>
                  <a:pt x="262" y="209"/>
                </a:lnTo>
                <a:lnTo>
                  <a:pt x="265" y="207"/>
                </a:lnTo>
                <a:lnTo>
                  <a:pt x="266" y="206"/>
                </a:lnTo>
                <a:lnTo>
                  <a:pt x="268" y="205"/>
                </a:lnTo>
                <a:lnTo>
                  <a:pt x="271" y="204"/>
                </a:lnTo>
                <a:lnTo>
                  <a:pt x="272" y="204"/>
                </a:lnTo>
                <a:lnTo>
                  <a:pt x="273" y="203"/>
                </a:lnTo>
                <a:lnTo>
                  <a:pt x="274" y="202"/>
                </a:lnTo>
                <a:lnTo>
                  <a:pt x="275" y="202"/>
                </a:lnTo>
                <a:lnTo>
                  <a:pt x="276" y="201"/>
                </a:lnTo>
                <a:lnTo>
                  <a:pt x="276" y="200"/>
                </a:lnTo>
                <a:lnTo>
                  <a:pt x="277" y="199"/>
                </a:lnTo>
                <a:lnTo>
                  <a:pt x="277" y="198"/>
                </a:lnTo>
                <a:lnTo>
                  <a:pt x="277" y="197"/>
                </a:lnTo>
                <a:lnTo>
                  <a:pt x="278" y="195"/>
                </a:lnTo>
                <a:lnTo>
                  <a:pt x="278" y="193"/>
                </a:lnTo>
                <a:lnTo>
                  <a:pt x="277" y="189"/>
                </a:lnTo>
                <a:lnTo>
                  <a:pt x="277" y="187"/>
                </a:lnTo>
                <a:lnTo>
                  <a:pt x="277" y="185"/>
                </a:lnTo>
                <a:lnTo>
                  <a:pt x="278" y="183"/>
                </a:lnTo>
                <a:lnTo>
                  <a:pt x="278" y="182"/>
                </a:lnTo>
                <a:lnTo>
                  <a:pt x="278" y="180"/>
                </a:lnTo>
                <a:lnTo>
                  <a:pt x="279" y="179"/>
                </a:lnTo>
                <a:lnTo>
                  <a:pt x="279" y="178"/>
                </a:lnTo>
                <a:lnTo>
                  <a:pt x="280" y="176"/>
                </a:lnTo>
                <a:lnTo>
                  <a:pt x="280" y="175"/>
                </a:lnTo>
                <a:lnTo>
                  <a:pt x="281" y="175"/>
                </a:lnTo>
                <a:lnTo>
                  <a:pt x="282" y="174"/>
                </a:lnTo>
                <a:lnTo>
                  <a:pt x="282" y="173"/>
                </a:lnTo>
                <a:lnTo>
                  <a:pt x="283" y="173"/>
                </a:lnTo>
                <a:lnTo>
                  <a:pt x="284" y="173"/>
                </a:lnTo>
                <a:lnTo>
                  <a:pt x="284" y="172"/>
                </a:lnTo>
                <a:lnTo>
                  <a:pt x="286" y="172"/>
                </a:lnTo>
                <a:lnTo>
                  <a:pt x="290" y="171"/>
                </a:lnTo>
                <a:lnTo>
                  <a:pt x="292" y="171"/>
                </a:lnTo>
                <a:lnTo>
                  <a:pt x="294" y="170"/>
                </a:lnTo>
                <a:lnTo>
                  <a:pt x="296" y="169"/>
                </a:lnTo>
                <a:lnTo>
                  <a:pt x="298" y="168"/>
                </a:lnTo>
                <a:lnTo>
                  <a:pt x="300" y="166"/>
                </a:lnTo>
                <a:lnTo>
                  <a:pt x="302" y="165"/>
                </a:lnTo>
                <a:lnTo>
                  <a:pt x="304" y="162"/>
                </a:lnTo>
                <a:lnTo>
                  <a:pt x="306" y="161"/>
                </a:lnTo>
                <a:lnTo>
                  <a:pt x="307" y="160"/>
                </a:lnTo>
                <a:lnTo>
                  <a:pt x="309" y="159"/>
                </a:lnTo>
                <a:lnTo>
                  <a:pt x="312" y="158"/>
                </a:lnTo>
                <a:lnTo>
                  <a:pt x="314" y="157"/>
                </a:lnTo>
                <a:lnTo>
                  <a:pt x="316" y="156"/>
                </a:lnTo>
                <a:lnTo>
                  <a:pt x="317" y="156"/>
                </a:lnTo>
                <a:lnTo>
                  <a:pt x="318" y="156"/>
                </a:lnTo>
                <a:lnTo>
                  <a:pt x="319" y="156"/>
                </a:lnTo>
                <a:lnTo>
                  <a:pt x="321" y="157"/>
                </a:lnTo>
                <a:lnTo>
                  <a:pt x="322" y="157"/>
                </a:lnTo>
                <a:lnTo>
                  <a:pt x="326" y="158"/>
                </a:lnTo>
                <a:lnTo>
                  <a:pt x="330" y="159"/>
                </a:lnTo>
                <a:lnTo>
                  <a:pt x="333" y="160"/>
                </a:lnTo>
                <a:lnTo>
                  <a:pt x="335" y="160"/>
                </a:lnTo>
                <a:lnTo>
                  <a:pt x="336" y="160"/>
                </a:lnTo>
                <a:lnTo>
                  <a:pt x="337" y="160"/>
                </a:lnTo>
                <a:lnTo>
                  <a:pt x="342" y="159"/>
                </a:lnTo>
                <a:lnTo>
                  <a:pt x="346" y="159"/>
                </a:lnTo>
                <a:lnTo>
                  <a:pt x="347" y="158"/>
                </a:lnTo>
                <a:lnTo>
                  <a:pt x="349" y="158"/>
                </a:lnTo>
                <a:lnTo>
                  <a:pt x="351" y="157"/>
                </a:lnTo>
                <a:lnTo>
                  <a:pt x="352" y="156"/>
                </a:lnTo>
                <a:lnTo>
                  <a:pt x="354" y="155"/>
                </a:lnTo>
                <a:lnTo>
                  <a:pt x="358" y="152"/>
                </a:lnTo>
                <a:lnTo>
                  <a:pt x="360" y="151"/>
                </a:lnTo>
                <a:lnTo>
                  <a:pt x="362" y="150"/>
                </a:lnTo>
                <a:lnTo>
                  <a:pt x="366" y="148"/>
                </a:lnTo>
                <a:lnTo>
                  <a:pt x="377" y="143"/>
                </a:lnTo>
                <a:lnTo>
                  <a:pt x="384" y="140"/>
                </a:lnTo>
                <a:lnTo>
                  <a:pt x="388" y="138"/>
                </a:lnTo>
                <a:lnTo>
                  <a:pt x="391" y="137"/>
                </a:lnTo>
                <a:lnTo>
                  <a:pt x="398" y="134"/>
                </a:lnTo>
                <a:lnTo>
                  <a:pt x="401" y="133"/>
                </a:lnTo>
                <a:lnTo>
                  <a:pt x="405" y="132"/>
                </a:lnTo>
                <a:lnTo>
                  <a:pt x="406" y="131"/>
                </a:lnTo>
                <a:lnTo>
                  <a:pt x="407" y="130"/>
                </a:lnTo>
                <a:lnTo>
                  <a:pt x="410" y="129"/>
                </a:lnTo>
                <a:lnTo>
                  <a:pt x="412" y="127"/>
                </a:lnTo>
                <a:lnTo>
                  <a:pt x="414" y="126"/>
                </a:lnTo>
                <a:lnTo>
                  <a:pt x="415" y="124"/>
                </a:lnTo>
                <a:lnTo>
                  <a:pt x="416" y="123"/>
                </a:lnTo>
                <a:lnTo>
                  <a:pt x="417" y="121"/>
                </a:lnTo>
                <a:lnTo>
                  <a:pt x="418" y="119"/>
                </a:lnTo>
                <a:lnTo>
                  <a:pt x="421" y="115"/>
                </a:lnTo>
                <a:lnTo>
                  <a:pt x="422" y="114"/>
                </a:lnTo>
                <a:lnTo>
                  <a:pt x="423" y="112"/>
                </a:lnTo>
                <a:lnTo>
                  <a:pt x="423" y="112"/>
                </a:lnTo>
                <a:lnTo>
                  <a:pt x="425" y="111"/>
                </a:lnTo>
                <a:lnTo>
                  <a:pt x="426" y="110"/>
                </a:lnTo>
                <a:lnTo>
                  <a:pt x="427" y="109"/>
                </a:lnTo>
                <a:lnTo>
                  <a:pt x="430" y="109"/>
                </a:lnTo>
                <a:lnTo>
                  <a:pt x="432" y="108"/>
                </a:lnTo>
                <a:lnTo>
                  <a:pt x="433" y="108"/>
                </a:lnTo>
                <a:lnTo>
                  <a:pt x="435" y="108"/>
                </a:lnTo>
                <a:lnTo>
                  <a:pt x="436" y="108"/>
                </a:lnTo>
                <a:lnTo>
                  <a:pt x="438" y="108"/>
                </a:lnTo>
                <a:lnTo>
                  <a:pt x="440" y="108"/>
                </a:lnTo>
                <a:lnTo>
                  <a:pt x="444" y="109"/>
                </a:lnTo>
                <a:lnTo>
                  <a:pt x="445" y="109"/>
                </a:lnTo>
                <a:lnTo>
                  <a:pt x="447" y="109"/>
                </a:lnTo>
                <a:lnTo>
                  <a:pt x="449" y="109"/>
                </a:lnTo>
                <a:lnTo>
                  <a:pt x="450" y="109"/>
                </a:lnTo>
                <a:lnTo>
                  <a:pt x="452" y="109"/>
                </a:lnTo>
                <a:lnTo>
                  <a:pt x="454" y="109"/>
                </a:lnTo>
                <a:lnTo>
                  <a:pt x="458" y="108"/>
                </a:lnTo>
                <a:lnTo>
                  <a:pt x="460" y="108"/>
                </a:lnTo>
                <a:lnTo>
                  <a:pt x="462" y="107"/>
                </a:lnTo>
                <a:lnTo>
                  <a:pt x="465" y="106"/>
                </a:lnTo>
                <a:lnTo>
                  <a:pt x="468" y="105"/>
                </a:lnTo>
                <a:lnTo>
                  <a:pt x="469" y="104"/>
                </a:lnTo>
                <a:lnTo>
                  <a:pt x="471" y="104"/>
                </a:lnTo>
                <a:lnTo>
                  <a:pt x="476" y="103"/>
                </a:lnTo>
                <a:lnTo>
                  <a:pt x="477" y="102"/>
                </a:lnTo>
                <a:lnTo>
                  <a:pt x="479" y="102"/>
                </a:lnTo>
                <a:lnTo>
                  <a:pt x="480" y="101"/>
                </a:lnTo>
                <a:lnTo>
                  <a:pt x="480" y="101"/>
                </a:lnTo>
                <a:lnTo>
                  <a:pt x="481" y="100"/>
                </a:lnTo>
                <a:lnTo>
                  <a:pt x="482" y="100"/>
                </a:lnTo>
                <a:lnTo>
                  <a:pt x="483" y="98"/>
                </a:lnTo>
                <a:lnTo>
                  <a:pt x="483" y="97"/>
                </a:lnTo>
                <a:lnTo>
                  <a:pt x="484" y="96"/>
                </a:lnTo>
                <a:lnTo>
                  <a:pt x="485" y="93"/>
                </a:lnTo>
                <a:lnTo>
                  <a:pt x="486" y="89"/>
                </a:lnTo>
                <a:lnTo>
                  <a:pt x="487" y="87"/>
                </a:lnTo>
                <a:lnTo>
                  <a:pt x="487" y="86"/>
                </a:lnTo>
                <a:lnTo>
                  <a:pt x="487" y="85"/>
                </a:lnTo>
                <a:lnTo>
                  <a:pt x="487" y="84"/>
                </a:lnTo>
                <a:lnTo>
                  <a:pt x="487" y="83"/>
                </a:lnTo>
                <a:lnTo>
                  <a:pt x="487" y="82"/>
                </a:lnTo>
                <a:lnTo>
                  <a:pt x="487" y="81"/>
                </a:lnTo>
                <a:lnTo>
                  <a:pt x="486" y="81"/>
                </a:lnTo>
                <a:lnTo>
                  <a:pt x="486" y="80"/>
                </a:lnTo>
                <a:lnTo>
                  <a:pt x="485" y="79"/>
                </a:lnTo>
                <a:lnTo>
                  <a:pt x="484" y="78"/>
                </a:lnTo>
                <a:lnTo>
                  <a:pt x="483" y="78"/>
                </a:lnTo>
                <a:lnTo>
                  <a:pt x="482" y="77"/>
                </a:lnTo>
                <a:lnTo>
                  <a:pt x="481" y="77"/>
                </a:lnTo>
                <a:lnTo>
                  <a:pt x="478" y="75"/>
                </a:lnTo>
                <a:lnTo>
                  <a:pt x="472" y="73"/>
                </a:lnTo>
                <a:lnTo>
                  <a:pt x="468" y="72"/>
                </a:lnTo>
                <a:lnTo>
                  <a:pt x="462" y="69"/>
                </a:lnTo>
                <a:lnTo>
                  <a:pt x="460" y="69"/>
                </a:lnTo>
                <a:lnTo>
                  <a:pt x="459" y="68"/>
                </a:lnTo>
                <a:lnTo>
                  <a:pt x="458" y="67"/>
                </a:lnTo>
                <a:lnTo>
                  <a:pt x="457" y="67"/>
                </a:lnTo>
                <a:lnTo>
                  <a:pt x="456" y="66"/>
                </a:lnTo>
                <a:lnTo>
                  <a:pt x="456" y="65"/>
                </a:lnTo>
                <a:lnTo>
                  <a:pt x="455" y="65"/>
                </a:lnTo>
                <a:lnTo>
                  <a:pt x="455" y="64"/>
                </a:lnTo>
                <a:lnTo>
                  <a:pt x="454" y="63"/>
                </a:lnTo>
                <a:lnTo>
                  <a:pt x="454" y="61"/>
                </a:lnTo>
                <a:lnTo>
                  <a:pt x="453" y="60"/>
                </a:lnTo>
                <a:lnTo>
                  <a:pt x="453" y="60"/>
                </a:lnTo>
                <a:lnTo>
                  <a:pt x="453" y="59"/>
                </a:lnTo>
                <a:lnTo>
                  <a:pt x="453" y="58"/>
                </a:lnTo>
                <a:lnTo>
                  <a:pt x="453" y="58"/>
                </a:lnTo>
                <a:lnTo>
                  <a:pt x="453" y="57"/>
                </a:lnTo>
                <a:lnTo>
                  <a:pt x="454" y="56"/>
                </a:lnTo>
                <a:lnTo>
                  <a:pt x="455" y="54"/>
                </a:lnTo>
                <a:lnTo>
                  <a:pt x="455" y="53"/>
                </a:lnTo>
                <a:lnTo>
                  <a:pt x="456" y="52"/>
                </a:lnTo>
                <a:lnTo>
                  <a:pt x="456" y="52"/>
                </a:lnTo>
                <a:lnTo>
                  <a:pt x="456" y="51"/>
                </a:lnTo>
                <a:lnTo>
                  <a:pt x="455" y="50"/>
                </a:lnTo>
                <a:lnTo>
                  <a:pt x="455" y="50"/>
                </a:lnTo>
                <a:lnTo>
                  <a:pt x="454" y="49"/>
                </a:lnTo>
                <a:lnTo>
                  <a:pt x="454" y="49"/>
                </a:lnTo>
                <a:lnTo>
                  <a:pt x="453" y="49"/>
                </a:lnTo>
                <a:lnTo>
                  <a:pt x="452" y="49"/>
                </a:lnTo>
                <a:lnTo>
                  <a:pt x="451" y="48"/>
                </a:lnTo>
                <a:lnTo>
                  <a:pt x="447" y="49"/>
                </a:lnTo>
                <a:lnTo>
                  <a:pt x="445" y="48"/>
                </a:lnTo>
                <a:lnTo>
                  <a:pt x="442" y="48"/>
                </a:lnTo>
                <a:lnTo>
                  <a:pt x="441" y="48"/>
                </a:lnTo>
                <a:lnTo>
                  <a:pt x="441" y="48"/>
                </a:lnTo>
                <a:lnTo>
                  <a:pt x="439" y="47"/>
                </a:lnTo>
                <a:lnTo>
                  <a:pt x="438" y="46"/>
                </a:lnTo>
                <a:lnTo>
                  <a:pt x="437" y="46"/>
                </a:lnTo>
                <a:lnTo>
                  <a:pt x="436" y="45"/>
                </a:lnTo>
                <a:lnTo>
                  <a:pt x="435" y="44"/>
                </a:lnTo>
                <a:lnTo>
                  <a:pt x="434" y="43"/>
                </a:lnTo>
                <a:lnTo>
                  <a:pt x="434" y="42"/>
                </a:lnTo>
                <a:lnTo>
                  <a:pt x="433" y="41"/>
                </a:lnTo>
                <a:lnTo>
                  <a:pt x="433" y="41"/>
                </a:lnTo>
                <a:lnTo>
                  <a:pt x="433" y="40"/>
                </a:lnTo>
                <a:lnTo>
                  <a:pt x="433" y="38"/>
                </a:lnTo>
                <a:lnTo>
                  <a:pt x="433" y="35"/>
                </a:lnTo>
                <a:lnTo>
                  <a:pt x="433" y="34"/>
                </a:lnTo>
                <a:lnTo>
                  <a:pt x="434" y="33"/>
                </a:lnTo>
                <a:lnTo>
                  <a:pt x="434" y="32"/>
                </a:lnTo>
                <a:lnTo>
                  <a:pt x="434" y="31"/>
                </a:lnTo>
                <a:lnTo>
                  <a:pt x="436" y="27"/>
                </a:lnTo>
                <a:lnTo>
                  <a:pt x="437" y="26"/>
                </a:lnTo>
                <a:lnTo>
                  <a:pt x="438" y="24"/>
                </a:lnTo>
                <a:lnTo>
                  <a:pt x="438" y="22"/>
                </a:lnTo>
                <a:lnTo>
                  <a:pt x="439" y="21"/>
                </a:lnTo>
                <a:lnTo>
                  <a:pt x="439" y="19"/>
                </a:lnTo>
                <a:lnTo>
                  <a:pt x="440" y="18"/>
                </a:lnTo>
                <a:lnTo>
                  <a:pt x="441" y="13"/>
                </a:lnTo>
                <a:lnTo>
                  <a:pt x="441" y="12"/>
                </a:lnTo>
                <a:lnTo>
                  <a:pt x="441" y="11"/>
                </a:lnTo>
                <a:lnTo>
                  <a:pt x="442" y="10"/>
                </a:lnTo>
                <a:lnTo>
                  <a:pt x="442" y="10"/>
                </a:lnTo>
                <a:lnTo>
                  <a:pt x="443" y="8"/>
                </a:lnTo>
                <a:lnTo>
                  <a:pt x="448" y="2"/>
                </a:lnTo>
                <a:lnTo>
                  <a:pt x="449" y="1"/>
                </a:lnTo>
                <a:lnTo>
                  <a:pt x="450" y="0"/>
                </a:lnTo>
                <a:lnTo>
                  <a:pt x="450" y="0"/>
                </a:lnTo>
                <a:lnTo>
                  <a:pt x="450"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16" name="Freeform 239">
            <a:extLst>
              <a:ext uri="{FF2B5EF4-FFF2-40B4-BE49-F238E27FC236}">
                <a16:creationId xmlns:a16="http://schemas.microsoft.com/office/drawing/2014/main" id="{B5CD2A03-251B-41CF-B944-254D73D4452E}"/>
              </a:ext>
            </a:extLst>
          </p:cNvPr>
          <p:cNvSpPr>
            <a:spLocks/>
          </p:cNvSpPr>
          <p:nvPr/>
        </p:nvSpPr>
        <p:spPr bwMode="auto">
          <a:xfrm>
            <a:off x="6096512" y="2617586"/>
            <a:ext cx="542132" cy="364818"/>
          </a:xfrm>
          <a:custGeom>
            <a:avLst/>
            <a:gdLst>
              <a:gd name="T0" fmla="*/ 298 w 532"/>
              <a:gd name="T1" fmla="*/ 4 h 358"/>
              <a:gd name="T2" fmla="*/ 315 w 532"/>
              <a:gd name="T3" fmla="*/ 17 h 358"/>
              <a:gd name="T4" fmla="*/ 328 w 532"/>
              <a:gd name="T5" fmla="*/ 17 h 358"/>
              <a:gd name="T6" fmla="*/ 340 w 532"/>
              <a:gd name="T7" fmla="*/ 8 h 358"/>
              <a:gd name="T8" fmla="*/ 350 w 532"/>
              <a:gd name="T9" fmla="*/ 24 h 358"/>
              <a:gd name="T10" fmla="*/ 369 w 532"/>
              <a:gd name="T11" fmla="*/ 20 h 358"/>
              <a:gd name="T12" fmla="*/ 388 w 532"/>
              <a:gd name="T13" fmla="*/ 46 h 358"/>
              <a:gd name="T14" fmla="*/ 385 w 532"/>
              <a:gd name="T15" fmla="*/ 79 h 358"/>
              <a:gd name="T16" fmla="*/ 403 w 532"/>
              <a:gd name="T17" fmla="*/ 106 h 358"/>
              <a:gd name="T18" fmla="*/ 425 w 532"/>
              <a:gd name="T19" fmla="*/ 134 h 358"/>
              <a:gd name="T20" fmla="*/ 432 w 532"/>
              <a:gd name="T21" fmla="*/ 158 h 358"/>
              <a:gd name="T22" fmla="*/ 451 w 532"/>
              <a:gd name="T23" fmla="*/ 144 h 358"/>
              <a:gd name="T24" fmla="*/ 485 w 532"/>
              <a:gd name="T25" fmla="*/ 155 h 358"/>
              <a:gd name="T26" fmla="*/ 497 w 532"/>
              <a:gd name="T27" fmla="*/ 169 h 358"/>
              <a:gd name="T28" fmla="*/ 506 w 532"/>
              <a:gd name="T29" fmla="*/ 210 h 358"/>
              <a:gd name="T30" fmla="*/ 511 w 532"/>
              <a:gd name="T31" fmla="*/ 252 h 358"/>
              <a:gd name="T32" fmla="*/ 514 w 532"/>
              <a:gd name="T33" fmla="*/ 284 h 358"/>
              <a:gd name="T34" fmla="*/ 531 w 532"/>
              <a:gd name="T35" fmla="*/ 319 h 358"/>
              <a:gd name="T36" fmla="*/ 520 w 532"/>
              <a:gd name="T37" fmla="*/ 330 h 358"/>
              <a:gd name="T38" fmla="*/ 495 w 532"/>
              <a:gd name="T39" fmla="*/ 331 h 358"/>
              <a:gd name="T40" fmla="*/ 476 w 532"/>
              <a:gd name="T41" fmla="*/ 316 h 358"/>
              <a:gd name="T42" fmla="*/ 457 w 532"/>
              <a:gd name="T43" fmla="*/ 330 h 358"/>
              <a:gd name="T44" fmla="*/ 454 w 532"/>
              <a:gd name="T45" fmla="*/ 349 h 358"/>
              <a:gd name="T46" fmla="*/ 436 w 532"/>
              <a:gd name="T47" fmla="*/ 352 h 358"/>
              <a:gd name="T48" fmla="*/ 425 w 532"/>
              <a:gd name="T49" fmla="*/ 342 h 358"/>
              <a:gd name="T50" fmla="*/ 399 w 532"/>
              <a:gd name="T51" fmla="*/ 332 h 358"/>
              <a:gd name="T52" fmla="*/ 379 w 532"/>
              <a:gd name="T53" fmla="*/ 332 h 358"/>
              <a:gd name="T54" fmla="*/ 359 w 532"/>
              <a:gd name="T55" fmla="*/ 343 h 358"/>
              <a:gd name="T56" fmla="*/ 324 w 532"/>
              <a:gd name="T57" fmla="*/ 324 h 358"/>
              <a:gd name="T58" fmla="*/ 305 w 532"/>
              <a:gd name="T59" fmla="*/ 305 h 358"/>
              <a:gd name="T60" fmla="*/ 274 w 532"/>
              <a:gd name="T61" fmla="*/ 279 h 358"/>
              <a:gd name="T62" fmla="*/ 256 w 532"/>
              <a:gd name="T63" fmla="*/ 279 h 358"/>
              <a:gd name="T64" fmla="*/ 239 w 532"/>
              <a:gd name="T65" fmla="*/ 267 h 358"/>
              <a:gd name="T66" fmla="*/ 230 w 532"/>
              <a:gd name="T67" fmla="*/ 284 h 358"/>
              <a:gd name="T68" fmla="*/ 211 w 532"/>
              <a:gd name="T69" fmla="*/ 299 h 358"/>
              <a:gd name="T70" fmla="*/ 200 w 532"/>
              <a:gd name="T71" fmla="*/ 313 h 358"/>
              <a:gd name="T72" fmla="*/ 172 w 532"/>
              <a:gd name="T73" fmla="*/ 309 h 358"/>
              <a:gd name="T74" fmla="*/ 163 w 532"/>
              <a:gd name="T75" fmla="*/ 330 h 358"/>
              <a:gd name="T76" fmla="*/ 139 w 532"/>
              <a:gd name="T77" fmla="*/ 353 h 358"/>
              <a:gd name="T78" fmla="*/ 106 w 532"/>
              <a:gd name="T79" fmla="*/ 358 h 358"/>
              <a:gd name="T80" fmla="*/ 95 w 532"/>
              <a:gd name="T81" fmla="*/ 343 h 358"/>
              <a:gd name="T82" fmla="*/ 82 w 532"/>
              <a:gd name="T83" fmla="*/ 341 h 358"/>
              <a:gd name="T84" fmla="*/ 62 w 532"/>
              <a:gd name="T85" fmla="*/ 341 h 358"/>
              <a:gd name="T86" fmla="*/ 54 w 532"/>
              <a:gd name="T87" fmla="*/ 334 h 358"/>
              <a:gd name="T88" fmla="*/ 30 w 532"/>
              <a:gd name="T89" fmla="*/ 306 h 358"/>
              <a:gd name="T90" fmla="*/ 9 w 532"/>
              <a:gd name="T91" fmla="*/ 263 h 358"/>
              <a:gd name="T92" fmla="*/ 0 w 532"/>
              <a:gd name="T93" fmla="*/ 234 h 358"/>
              <a:gd name="T94" fmla="*/ 10 w 532"/>
              <a:gd name="T95" fmla="*/ 207 h 358"/>
              <a:gd name="T96" fmla="*/ 29 w 532"/>
              <a:gd name="T97" fmla="*/ 187 h 358"/>
              <a:gd name="T98" fmla="*/ 36 w 532"/>
              <a:gd name="T99" fmla="*/ 167 h 358"/>
              <a:gd name="T100" fmla="*/ 43 w 532"/>
              <a:gd name="T101" fmla="*/ 141 h 358"/>
              <a:gd name="T102" fmla="*/ 61 w 532"/>
              <a:gd name="T103" fmla="*/ 140 h 358"/>
              <a:gd name="T104" fmla="*/ 84 w 532"/>
              <a:gd name="T105" fmla="*/ 146 h 358"/>
              <a:gd name="T106" fmla="*/ 96 w 532"/>
              <a:gd name="T107" fmla="*/ 123 h 358"/>
              <a:gd name="T108" fmla="*/ 128 w 532"/>
              <a:gd name="T109" fmla="*/ 114 h 358"/>
              <a:gd name="T110" fmla="*/ 164 w 532"/>
              <a:gd name="T111" fmla="*/ 130 h 358"/>
              <a:gd name="T112" fmla="*/ 189 w 532"/>
              <a:gd name="T113" fmla="*/ 125 h 358"/>
              <a:gd name="T114" fmla="*/ 211 w 532"/>
              <a:gd name="T115" fmla="*/ 100 h 358"/>
              <a:gd name="T116" fmla="*/ 252 w 532"/>
              <a:gd name="T117" fmla="*/ 103 h 358"/>
              <a:gd name="T118" fmla="*/ 269 w 532"/>
              <a:gd name="T119" fmla="*/ 97 h 358"/>
              <a:gd name="T120" fmla="*/ 275 w 532"/>
              <a:gd name="T121" fmla="*/ 56 h 358"/>
              <a:gd name="T122" fmla="*/ 274 w 532"/>
              <a:gd name="T123" fmla="*/ 29 h 358"/>
              <a:gd name="T124" fmla="*/ 262 w 532"/>
              <a:gd name="T125" fmla="*/ 1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2" h="358">
                <a:moveTo>
                  <a:pt x="280" y="0"/>
                </a:moveTo>
                <a:lnTo>
                  <a:pt x="281" y="1"/>
                </a:lnTo>
                <a:lnTo>
                  <a:pt x="284" y="3"/>
                </a:lnTo>
                <a:lnTo>
                  <a:pt x="285" y="3"/>
                </a:lnTo>
                <a:lnTo>
                  <a:pt x="287" y="4"/>
                </a:lnTo>
                <a:lnTo>
                  <a:pt x="288" y="5"/>
                </a:lnTo>
                <a:lnTo>
                  <a:pt x="289" y="5"/>
                </a:lnTo>
                <a:lnTo>
                  <a:pt x="290" y="5"/>
                </a:lnTo>
                <a:lnTo>
                  <a:pt x="291" y="5"/>
                </a:lnTo>
                <a:lnTo>
                  <a:pt x="292" y="5"/>
                </a:lnTo>
                <a:lnTo>
                  <a:pt x="293" y="5"/>
                </a:lnTo>
                <a:lnTo>
                  <a:pt x="293" y="5"/>
                </a:lnTo>
                <a:lnTo>
                  <a:pt x="296" y="4"/>
                </a:lnTo>
                <a:lnTo>
                  <a:pt x="297" y="4"/>
                </a:lnTo>
                <a:lnTo>
                  <a:pt x="298" y="4"/>
                </a:lnTo>
                <a:lnTo>
                  <a:pt x="299" y="4"/>
                </a:lnTo>
                <a:lnTo>
                  <a:pt x="300" y="4"/>
                </a:lnTo>
                <a:lnTo>
                  <a:pt x="302" y="5"/>
                </a:lnTo>
                <a:lnTo>
                  <a:pt x="308" y="6"/>
                </a:lnTo>
                <a:lnTo>
                  <a:pt x="310" y="7"/>
                </a:lnTo>
                <a:lnTo>
                  <a:pt x="311" y="8"/>
                </a:lnTo>
                <a:lnTo>
                  <a:pt x="312" y="9"/>
                </a:lnTo>
                <a:lnTo>
                  <a:pt x="312" y="9"/>
                </a:lnTo>
                <a:lnTo>
                  <a:pt x="313" y="10"/>
                </a:lnTo>
                <a:lnTo>
                  <a:pt x="313" y="11"/>
                </a:lnTo>
                <a:lnTo>
                  <a:pt x="313" y="11"/>
                </a:lnTo>
                <a:lnTo>
                  <a:pt x="313" y="14"/>
                </a:lnTo>
                <a:lnTo>
                  <a:pt x="314" y="15"/>
                </a:lnTo>
                <a:lnTo>
                  <a:pt x="314" y="16"/>
                </a:lnTo>
                <a:lnTo>
                  <a:pt x="315" y="17"/>
                </a:lnTo>
                <a:lnTo>
                  <a:pt x="315" y="18"/>
                </a:lnTo>
                <a:lnTo>
                  <a:pt x="316" y="19"/>
                </a:lnTo>
                <a:lnTo>
                  <a:pt x="317" y="19"/>
                </a:lnTo>
                <a:lnTo>
                  <a:pt x="319" y="20"/>
                </a:lnTo>
                <a:lnTo>
                  <a:pt x="320" y="20"/>
                </a:lnTo>
                <a:lnTo>
                  <a:pt x="321" y="20"/>
                </a:lnTo>
                <a:lnTo>
                  <a:pt x="322" y="20"/>
                </a:lnTo>
                <a:lnTo>
                  <a:pt x="323" y="20"/>
                </a:lnTo>
                <a:lnTo>
                  <a:pt x="324" y="20"/>
                </a:lnTo>
                <a:lnTo>
                  <a:pt x="325" y="20"/>
                </a:lnTo>
                <a:lnTo>
                  <a:pt x="325" y="20"/>
                </a:lnTo>
                <a:lnTo>
                  <a:pt x="326" y="19"/>
                </a:lnTo>
                <a:lnTo>
                  <a:pt x="327" y="19"/>
                </a:lnTo>
                <a:lnTo>
                  <a:pt x="327" y="18"/>
                </a:lnTo>
                <a:lnTo>
                  <a:pt x="328" y="17"/>
                </a:lnTo>
                <a:lnTo>
                  <a:pt x="329" y="15"/>
                </a:lnTo>
                <a:lnTo>
                  <a:pt x="330" y="13"/>
                </a:lnTo>
                <a:lnTo>
                  <a:pt x="331" y="11"/>
                </a:lnTo>
                <a:lnTo>
                  <a:pt x="332" y="10"/>
                </a:lnTo>
                <a:lnTo>
                  <a:pt x="333" y="9"/>
                </a:lnTo>
                <a:lnTo>
                  <a:pt x="334" y="9"/>
                </a:lnTo>
                <a:lnTo>
                  <a:pt x="335" y="8"/>
                </a:lnTo>
                <a:lnTo>
                  <a:pt x="335" y="8"/>
                </a:lnTo>
                <a:lnTo>
                  <a:pt x="336" y="8"/>
                </a:lnTo>
                <a:lnTo>
                  <a:pt x="336" y="7"/>
                </a:lnTo>
                <a:lnTo>
                  <a:pt x="337" y="7"/>
                </a:lnTo>
                <a:lnTo>
                  <a:pt x="338" y="7"/>
                </a:lnTo>
                <a:lnTo>
                  <a:pt x="339" y="7"/>
                </a:lnTo>
                <a:lnTo>
                  <a:pt x="339" y="8"/>
                </a:lnTo>
                <a:lnTo>
                  <a:pt x="340" y="8"/>
                </a:lnTo>
                <a:lnTo>
                  <a:pt x="340" y="8"/>
                </a:lnTo>
                <a:lnTo>
                  <a:pt x="340" y="8"/>
                </a:lnTo>
                <a:lnTo>
                  <a:pt x="341" y="9"/>
                </a:lnTo>
                <a:lnTo>
                  <a:pt x="342" y="10"/>
                </a:lnTo>
                <a:lnTo>
                  <a:pt x="342" y="12"/>
                </a:lnTo>
                <a:lnTo>
                  <a:pt x="343" y="13"/>
                </a:lnTo>
                <a:lnTo>
                  <a:pt x="344" y="18"/>
                </a:lnTo>
                <a:lnTo>
                  <a:pt x="345" y="20"/>
                </a:lnTo>
                <a:lnTo>
                  <a:pt x="345" y="21"/>
                </a:lnTo>
                <a:lnTo>
                  <a:pt x="346" y="22"/>
                </a:lnTo>
                <a:lnTo>
                  <a:pt x="346" y="23"/>
                </a:lnTo>
                <a:lnTo>
                  <a:pt x="347" y="23"/>
                </a:lnTo>
                <a:lnTo>
                  <a:pt x="348" y="24"/>
                </a:lnTo>
                <a:lnTo>
                  <a:pt x="349" y="24"/>
                </a:lnTo>
                <a:lnTo>
                  <a:pt x="350" y="24"/>
                </a:lnTo>
                <a:lnTo>
                  <a:pt x="351" y="24"/>
                </a:lnTo>
                <a:lnTo>
                  <a:pt x="352" y="24"/>
                </a:lnTo>
                <a:lnTo>
                  <a:pt x="353" y="23"/>
                </a:lnTo>
                <a:lnTo>
                  <a:pt x="356" y="22"/>
                </a:lnTo>
                <a:lnTo>
                  <a:pt x="358" y="21"/>
                </a:lnTo>
                <a:lnTo>
                  <a:pt x="361" y="20"/>
                </a:lnTo>
                <a:lnTo>
                  <a:pt x="362" y="20"/>
                </a:lnTo>
                <a:lnTo>
                  <a:pt x="363" y="19"/>
                </a:lnTo>
                <a:lnTo>
                  <a:pt x="365" y="19"/>
                </a:lnTo>
                <a:lnTo>
                  <a:pt x="366" y="19"/>
                </a:lnTo>
                <a:lnTo>
                  <a:pt x="367" y="19"/>
                </a:lnTo>
                <a:lnTo>
                  <a:pt x="367" y="19"/>
                </a:lnTo>
                <a:lnTo>
                  <a:pt x="368" y="20"/>
                </a:lnTo>
                <a:lnTo>
                  <a:pt x="369" y="20"/>
                </a:lnTo>
                <a:lnTo>
                  <a:pt x="369" y="20"/>
                </a:lnTo>
                <a:lnTo>
                  <a:pt x="370" y="21"/>
                </a:lnTo>
                <a:lnTo>
                  <a:pt x="373" y="24"/>
                </a:lnTo>
                <a:lnTo>
                  <a:pt x="374" y="25"/>
                </a:lnTo>
                <a:lnTo>
                  <a:pt x="376" y="26"/>
                </a:lnTo>
                <a:lnTo>
                  <a:pt x="379" y="28"/>
                </a:lnTo>
                <a:lnTo>
                  <a:pt x="380" y="29"/>
                </a:lnTo>
                <a:lnTo>
                  <a:pt x="382" y="30"/>
                </a:lnTo>
                <a:lnTo>
                  <a:pt x="383" y="31"/>
                </a:lnTo>
                <a:lnTo>
                  <a:pt x="383" y="33"/>
                </a:lnTo>
                <a:lnTo>
                  <a:pt x="384" y="33"/>
                </a:lnTo>
                <a:lnTo>
                  <a:pt x="385" y="35"/>
                </a:lnTo>
                <a:lnTo>
                  <a:pt x="387" y="41"/>
                </a:lnTo>
                <a:lnTo>
                  <a:pt x="388" y="43"/>
                </a:lnTo>
                <a:lnTo>
                  <a:pt x="388" y="45"/>
                </a:lnTo>
                <a:lnTo>
                  <a:pt x="388" y="46"/>
                </a:lnTo>
                <a:lnTo>
                  <a:pt x="388" y="47"/>
                </a:lnTo>
                <a:lnTo>
                  <a:pt x="388" y="49"/>
                </a:lnTo>
                <a:lnTo>
                  <a:pt x="388" y="50"/>
                </a:lnTo>
                <a:lnTo>
                  <a:pt x="388" y="51"/>
                </a:lnTo>
                <a:lnTo>
                  <a:pt x="385" y="58"/>
                </a:lnTo>
                <a:lnTo>
                  <a:pt x="384" y="60"/>
                </a:lnTo>
                <a:lnTo>
                  <a:pt x="384" y="61"/>
                </a:lnTo>
                <a:lnTo>
                  <a:pt x="384" y="63"/>
                </a:lnTo>
                <a:lnTo>
                  <a:pt x="384" y="65"/>
                </a:lnTo>
                <a:lnTo>
                  <a:pt x="383" y="67"/>
                </a:lnTo>
                <a:lnTo>
                  <a:pt x="384" y="69"/>
                </a:lnTo>
                <a:lnTo>
                  <a:pt x="384" y="72"/>
                </a:lnTo>
                <a:lnTo>
                  <a:pt x="384" y="74"/>
                </a:lnTo>
                <a:lnTo>
                  <a:pt x="385" y="76"/>
                </a:lnTo>
                <a:lnTo>
                  <a:pt x="385" y="79"/>
                </a:lnTo>
                <a:lnTo>
                  <a:pt x="386" y="82"/>
                </a:lnTo>
                <a:lnTo>
                  <a:pt x="387" y="85"/>
                </a:lnTo>
                <a:lnTo>
                  <a:pt x="388" y="87"/>
                </a:lnTo>
                <a:lnTo>
                  <a:pt x="389" y="89"/>
                </a:lnTo>
                <a:lnTo>
                  <a:pt x="390" y="91"/>
                </a:lnTo>
                <a:lnTo>
                  <a:pt x="392" y="94"/>
                </a:lnTo>
                <a:lnTo>
                  <a:pt x="393" y="96"/>
                </a:lnTo>
                <a:lnTo>
                  <a:pt x="395" y="98"/>
                </a:lnTo>
                <a:lnTo>
                  <a:pt x="396" y="100"/>
                </a:lnTo>
                <a:lnTo>
                  <a:pt x="398" y="102"/>
                </a:lnTo>
                <a:lnTo>
                  <a:pt x="399" y="103"/>
                </a:lnTo>
                <a:lnTo>
                  <a:pt x="400" y="104"/>
                </a:lnTo>
                <a:lnTo>
                  <a:pt x="401" y="105"/>
                </a:lnTo>
                <a:lnTo>
                  <a:pt x="402" y="106"/>
                </a:lnTo>
                <a:lnTo>
                  <a:pt x="403" y="106"/>
                </a:lnTo>
                <a:lnTo>
                  <a:pt x="405" y="107"/>
                </a:lnTo>
                <a:lnTo>
                  <a:pt x="407" y="108"/>
                </a:lnTo>
                <a:lnTo>
                  <a:pt x="412" y="110"/>
                </a:lnTo>
                <a:lnTo>
                  <a:pt x="413" y="111"/>
                </a:lnTo>
                <a:lnTo>
                  <a:pt x="415" y="112"/>
                </a:lnTo>
                <a:lnTo>
                  <a:pt x="417" y="113"/>
                </a:lnTo>
                <a:lnTo>
                  <a:pt x="418" y="115"/>
                </a:lnTo>
                <a:lnTo>
                  <a:pt x="419" y="116"/>
                </a:lnTo>
                <a:lnTo>
                  <a:pt x="421" y="118"/>
                </a:lnTo>
                <a:lnTo>
                  <a:pt x="422" y="121"/>
                </a:lnTo>
                <a:lnTo>
                  <a:pt x="423" y="124"/>
                </a:lnTo>
                <a:lnTo>
                  <a:pt x="424" y="126"/>
                </a:lnTo>
                <a:lnTo>
                  <a:pt x="425" y="129"/>
                </a:lnTo>
                <a:lnTo>
                  <a:pt x="425" y="131"/>
                </a:lnTo>
                <a:lnTo>
                  <a:pt x="425" y="134"/>
                </a:lnTo>
                <a:lnTo>
                  <a:pt x="425" y="139"/>
                </a:lnTo>
                <a:lnTo>
                  <a:pt x="425" y="145"/>
                </a:lnTo>
                <a:lnTo>
                  <a:pt x="425" y="146"/>
                </a:lnTo>
                <a:lnTo>
                  <a:pt x="426" y="148"/>
                </a:lnTo>
                <a:lnTo>
                  <a:pt x="426" y="151"/>
                </a:lnTo>
                <a:lnTo>
                  <a:pt x="426" y="153"/>
                </a:lnTo>
                <a:lnTo>
                  <a:pt x="427" y="154"/>
                </a:lnTo>
                <a:lnTo>
                  <a:pt x="427" y="155"/>
                </a:lnTo>
                <a:lnTo>
                  <a:pt x="428" y="156"/>
                </a:lnTo>
                <a:lnTo>
                  <a:pt x="428" y="156"/>
                </a:lnTo>
                <a:lnTo>
                  <a:pt x="428" y="157"/>
                </a:lnTo>
                <a:lnTo>
                  <a:pt x="429" y="157"/>
                </a:lnTo>
                <a:lnTo>
                  <a:pt x="430" y="158"/>
                </a:lnTo>
                <a:lnTo>
                  <a:pt x="431" y="158"/>
                </a:lnTo>
                <a:lnTo>
                  <a:pt x="432" y="158"/>
                </a:lnTo>
                <a:lnTo>
                  <a:pt x="432" y="158"/>
                </a:lnTo>
                <a:lnTo>
                  <a:pt x="433" y="158"/>
                </a:lnTo>
                <a:lnTo>
                  <a:pt x="434" y="158"/>
                </a:lnTo>
                <a:lnTo>
                  <a:pt x="435" y="158"/>
                </a:lnTo>
                <a:lnTo>
                  <a:pt x="436" y="157"/>
                </a:lnTo>
                <a:lnTo>
                  <a:pt x="437" y="156"/>
                </a:lnTo>
                <a:lnTo>
                  <a:pt x="438" y="156"/>
                </a:lnTo>
                <a:lnTo>
                  <a:pt x="439" y="155"/>
                </a:lnTo>
                <a:lnTo>
                  <a:pt x="441" y="153"/>
                </a:lnTo>
                <a:lnTo>
                  <a:pt x="445" y="148"/>
                </a:lnTo>
                <a:lnTo>
                  <a:pt x="447" y="147"/>
                </a:lnTo>
                <a:lnTo>
                  <a:pt x="448" y="146"/>
                </a:lnTo>
                <a:lnTo>
                  <a:pt x="449" y="145"/>
                </a:lnTo>
                <a:lnTo>
                  <a:pt x="450" y="145"/>
                </a:lnTo>
                <a:lnTo>
                  <a:pt x="451" y="144"/>
                </a:lnTo>
                <a:lnTo>
                  <a:pt x="452" y="144"/>
                </a:lnTo>
                <a:lnTo>
                  <a:pt x="453" y="144"/>
                </a:lnTo>
                <a:lnTo>
                  <a:pt x="453" y="144"/>
                </a:lnTo>
                <a:lnTo>
                  <a:pt x="454" y="144"/>
                </a:lnTo>
                <a:lnTo>
                  <a:pt x="455" y="144"/>
                </a:lnTo>
                <a:lnTo>
                  <a:pt x="457" y="144"/>
                </a:lnTo>
                <a:lnTo>
                  <a:pt x="459" y="144"/>
                </a:lnTo>
                <a:lnTo>
                  <a:pt x="461" y="145"/>
                </a:lnTo>
                <a:lnTo>
                  <a:pt x="463" y="146"/>
                </a:lnTo>
                <a:lnTo>
                  <a:pt x="466" y="147"/>
                </a:lnTo>
                <a:lnTo>
                  <a:pt x="471" y="149"/>
                </a:lnTo>
                <a:lnTo>
                  <a:pt x="473" y="151"/>
                </a:lnTo>
                <a:lnTo>
                  <a:pt x="477" y="152"/>
                </a:lnTo>
                <a:lnTo>
                  <a:pt x="482" y="154"/>
                </a:lnTo>
                <a:lnTo>
                  <a:pt x="485" y="155"/>
                </a:lnTo>
                <a:lnTo>
                  <a:pt x="487" y="156"/>
                </a:lnTo>
                <a:lnTo>
                  <a:pt x="491" y="158"/>
                </a:lnTo>
                <a:lnTo>
                  <a:pt x="492" y="159"/>
                </a:lnTo>
                <a:lnTo>
                  <a:pt x="493" y="159"/>
                </a:lnTo>
                <a:lnTo>
                  <a:pt x="493" y="159"/>
                </a:lnTo>
                <a:lnTo>
                  <a:pt x="493" y="159"/>
                </a:lnTo>
                <a:lnTo>
                  <a:pt x="494" y="159"/>
                </a:lnTo>
                <a:lnTo>
                  <a:pt x="493" y="159"/>
                </a:lnTo>
                <a:lnTo>
                  <a:pt x="493" y="160"/>
                </a:lnTo>
                <a:lnTo>
                  <a:pt x="494" y="161"/>
                </a:lnTo>
                <a:lnTo>
                  <a:pt x="494" y="162"/>
                </a:lnTo>
                <a:lnTo>
                  <a:pt x="494" y="163"/>
                </a:lnTo>
                <a:lnTo>
                  <a:pt x="495" y="165"/>
                </a:lnTo>
                <a:lnTo>
                  <a:pt x="496" y="167"/>
                </a:lnTo>
                <a:lnTo>
                  <a:pt x="497" y="169"/>
                </a:lnTo>
                <a:lnTo>
                  <a:pt x="498" y="172"/>
                </a:lnTo>
                <a:lnTo>
                  <a:pt x="500" y="174"/>
                </a:lnTo>
                <a:lnTo>
                  <a:pt x="503" y="179"/>
                </a:lnTo>
                <a:lnTo>
                  <a:pt x="505" y="182"/>
                </a:lnTo>
                <a:lnTo>
                  <a:pt x="505" y="183"/>
                </a:lnTo>
                <a:lnTo>
                  <a:pt x="506" y="185"/>
                </a:lnTo>
                <a:lnTo>
                  <a:pt x="506" y="186"/>
                </a:lnTo>
                <a:lnTo>
                  <a:pt x="507" y="187"/>
                </a:lnTo>
                <a:lnTo>
                  <a:pt x="507" y="189"/>
                </a:lnTo>
                <a:lnTo>
                  <a:pt x="507" y="191"/>
                </a:lnTo>
                <a:lnTo>
                  <a:pt x="507" y="193"/>
                </a:lnTo>
                <a:lnTo>
                  <a:pt x="506" y="199"/>
                </a:lnTo>
                <a:lnTo>
                  <a:pt x="506" y="201"/>
                </a:lnTo>
                <a:lnTo>
                  <a:pt x="506" y="203"/>
                </a:lnTo>
                <a:lnTo>
                  <a:pt x="506" y="210"/>
                </a:lnTo>
                <a:lnTo>
                  <a:pt x="506" y="220"/>
                </a:lnTo>
                <a:lnTo>
                  <a:pt x="507" y="222"/>
                </a:lnTo>
                <a:lnTo>
                  <a:pt x="507" y="224"/>
                </a:lnTo>
                <a:lnTo>
                  <a:pt x="507" y="227"/>
                </a:lnTo>
                <a:lnTo>
                  <a:pt x="508" y="231"/>
                </a:lnTo>
                <a:lnTo>
                  <a:pt x="509" y="234"/>
                </a:lnTo>
                <a:lnTo>
                  <a:pt x="510" y="239"/>
                </a:lnTo>
                <a:lnTo>
                  <a:pt x="511" y="241"/>
                </a:lnTo>
                <a:lnTo>
                  <a:pt x="511" y="242"/>
                </a:lnTo>
                <a:lnTo>
                  <a:pt x="511" y="244"/>
                </a:lnTo>
                <a:lnTo>
                  <a:pt x="511" y="247"/>
                </a:lnTo>
                <a:lnTo>
                  <a:pt x="511" y="249"/>
                </a:lnTo>
                <a:lnTo>
                  <a:pt x="511" y="250"/>
                </a:lnTo>
                <a:lnTo>
                  <a:pt x="511" y="251"/>
                </a:lnTo>
                <a:lnTo>
                  <a:pt x="511" y="252"/>
                </a:lnTo>
                <a:lnTo>
                  <a:pt x="512" y="254"/>
                </a:lnTo>
                <a:lnTo>
                  <a:pt x="515" y="259"/>
                </a:lnTo>
                <a:lnTo>
                  <a:pt x="516" y="263"/>
                </a:lnTo>
                <a:lnTo>
                  <a:pt x="517" y="264"/>
                </a:lnTo>
                <a:lnTo>
                  <a:pt x="517" y="265"/>
                </a:lnTo>
                <a:lnTo>
                  <a:pt x="518" y="266"/>
                </a:lnTo>
                <a:lnTo>
                  <a:pt x="518" y="267"/>
                </a:lnTo>
                <a:lnTo>
                  <a:pt x="518" y="268"/>
                </a:lnTo>
                <a:lnTo>
                  <a:pt x="518" y="269"/>
                </a:lnTo>
                <a:lnTo>
                  <a:pt x="517" y="270"/>
                </a:lnTo>
                <a:lnTo>
                  <a:pt x="517" y="272"/>
                </a:lnTo>
                <a:lnTo>
                  <a:pt x="515" y="277"/>
                </a:lnTo>
                <a:lnTo>
                  <a:pt x="514" y="280"/>
                </a:lnTo>
                <a:lnTo>
                  <a:pt x="514" y="283"/>
                </a:lnTo>
                <a:lnTo>
                  <a:pt x="514" y="284"/>
                </a:lnTo>
                <a:lnTo>
                  <a:pt x="514" y="286"/>
                </a:lnTo>
                <a:lnTo>
                  <a:pt x="514" y="287"/>
                </a:lnTo>
                <a:lnTo>
                  <a:pt x="514" y="288"/>
                </a:lnTo>
                <a:lnTo>
                  <a:pt x="514" y="290"/>
                </a:lnTo>
                <a:lnTo>
                  <a:pt x="515" y="291"/>
                </a:lnTo>
                <a:lnTo>
                  <a:pt x="517" y="295"/>
                </a:lnTo>
                <a:lnTo>
                  <a:pt x="518" y="298"/>
                </a:lnTo>
                <a:lnTo>
                  <a:pt x="521" y="304"/>
                </a:lnTo>
                <a:lnTo>
                  <a:pt x="522" y="305"/>
                </a:lnTo>
                <a:lnTo>
                  <a:pt x="524" y="308"/>
                </a:lnTo>
                <a:lnTo>
                  <a:pt x="528" y="312"/>
                </a:lnTo>
                <a:lnTo>
                  <a:pt x="530" y="316"/>
                </a:lnTo>
                <a:lnTo>
                  <a:pt x="531" y="317"/>
                </a:lnTo>
                <a:lnTo>
                  <a:pt x="531" y="318"/>
                </a:lnTo>
                <a:lnTo>
                  <a:pt x="531" y="319"/>
                </a:lnTo>
                <a:lnTo>
                  <a:pt x="532" y="320"/>
                </a:lnTo>
                <a:lnTo>
                  <a:pt x="532" y="321"/>
                </a:lnTo>
                <a:lnTo>
                  <a:pt x="532" y="322"/>
                </a:lnTo>
                <a:lnTo>
                  <a:pt x="532" y="323"/>
                </a:lnTo>
                <a:lnTo>
                  <a:pt x="532" y="324"/>
                </a:lnTo>
                <a:lnTo>
                  <a:pt x="531" y="325"/>
                </a:lnTo>
                <a:lnTo>
                  <a:pt x="531" y="326"/>
                </a:lnTo>
                <a:lnTo>
                  <a:pt x="530" y="326"/>
                </a:lnTo>
                <a:lnTo>
                  <a:pt x="529" y="327"/>
                </a:lnTo>
                <a:lnTo>
                  <a:pt x="528" y="327"/>
                </a:lnTo>
                <a:lnTo>
                  <a:pt x="527" y="328"/>
                </a:lnTo>
                <a:lnTo>
                  <a:pt x="525" y="329"/>
                </a:lnTo>
                <a:lnTo>
                  <a:pt x="523" y="330"/>
                </a:lnTo>
                <a:lnTo>
                  <a:pt x="521" y="330"/>
                </a:lnTo>
                <a:lnTo>
                  <a:pt x="520" y="330"/>
                </a:lnTo>
                <a:lnTo>
                  <a:pt x="518" y="330"/>
                </a:lnTo>
                <a:lnTo>
                  <a:pt x="517" y="330"/>
                </a:lnTo>
                <a:lnTo>
                  <a:pt x="516" y="330"/>
                </a:lnTo>
                <a:lnTo>
                  <a:pt x="515" y="330"/>
                </a:lnTo>
                <a:lnTo>
                  <a:pt x="513" y="329"/>
                </a:lnTo>
                <a:lnTo>
                  <a:pt x="511" y="328"/>
                </a:lnTo>
                <a:lnTo>
                  <a:pt x="509" y="328"/>
                </a:lnTo>
                <a:lnTo>
                  <a:pt x="507" y="328"/>
                </a:lnTo>
                <a:lnTo>
                  <a:pt x="506" y="328"/>
                </a:lnTo>
                <a:lnTo>
                  <a:pt x="505" y="328"/>
                </a:lnTo>
                <a:lnTo>
                  <a:pt x="502" y="329"/>
                </a:lnTo>
                <a:lnTo>
                  <a:pt x="498" y="330"/>
                </a:lnTo>
                <a:lnTo>
                  <a:pt x="497" y="331"/>
                </a:lnTo>
                <a:lnTo>
                  <a:pt x="496" y="331"/>
                </a:lnTo>
                <a:lnTo>
                  <a:pt x="495" y="331"/>
                </a:lnTo>
                <a:lnTo>
                  <a:pt x="494" y="331"/>
                </a:lnTo>
                <a:lnTo>
                  <a:pt x="493" y="331"/>
                </a:lnTo>
                <a:lnTo>
                  <a:pt x="491" y="330"/>
                </a:lnTo>
                <a:lnTo>
                  <a:pt x="490" y="330"/>
                </a:lnTo>
                <a:lnTo>
                  <a:pt x="488" y="329"/>
                </a:lnTo>
                <a:lnTo>
                  <a:pt x="487" y="328"/>
                </a:lnTo>
                <a:lnTo>
                  <a:pt x="485" y="327"/>
                </a:lnTo>
                <a:lnTo>
                  <a:pt x="484" y="326"/>
                </a:lnTo>
                <a:lnTo>
                  <a:pt x="483" y="325"/>
                </a:lnTo>
                <a:lnTo>
                  <a:pt x="482" y="324"/>
                </a:lnTo>
                <a:lnTo>
                  <a:pt x="480" y="321"/>
                </a:lnTo>
                <a:lnTo>
                  <a:pt x="478" y="318"/>
                </a:lnTo>
                <a:lnTo>
                  <a:pt x="477" y="317"/>
                </a:lnTo>
                <a:lnTo>
                  <a:pt x="477" y="317"/>
                </a:lnTo>
                <a:lnTo>
                  <a:pt x="476" y="316"/>
                </a:lnTo>
                <a:lnTo>
                  <a:pt x="475" y="316"/>
                </a:lnTo>
                <a:lnTo>
                  <a:pt x="474" y="315"/>
                </a:lnTo>
                <a:lnTo>
                  <a:pt x="473" y="315"/>
                </a:lnTo>
                <a:lnTo>
                  <a:pt x="473" y="316"/>
                </a:lnTo>
                <a:lnTo>
                  <a:pt x="472" y="316"/>
                </a:lnTo>
                <a:lnTo>
                  <a:pt x="472" y="316"/>
                </a:lnTo>
                <a:lnTo>
                  <a:pt x="471" y="317"/>
                </a:lnTo>
                <a:lnTo>
                  <a:pt x="470" y="318"/>
                </a:lnTo>
                <a:lnTo>
                  <a:pt x="469" y="319"/>
                </a:lnTo>
                <a:lnTo>
                  <a:pt x="466" y="321"/>
                </a:lnTo>
                <a:lnTo>
                  <a:pt x="463" y="324"/>
                </a:lnTo>
                <a:lnTo>
                  <a:pt x="460" y="327"/>
                </a:lnTo>
                <a:lnTo>
                  <a:pt x="459" y="328"/>
                </a:lnTo>
                <a:lnTo>
                  <a:pt x="458" y="329"/>
                </a:lnTo>
                <a:lnTo>
                  <a:pt x="457" y="330"/>
                </a:lnTo>
                <a:lnTo>
                  <a:pt x="457" y="331"/>
                </a:lnTo>
                <a:lnTo>
                  <a:pt x="456" y="332"/>
                </a:lnTo>
                <a:lnTo>
                  <a:pt x="456" y="333"/>
                </a:lnTo>
                <a:lnTo>
                  <a:pt x="456" y="334"/>
                </a:lnTo>
                <a:lnTo>
                  <a:pt x="456" y="335"/>
                </a:lnTo>
                <a:lnTo>
                  <a:pt x="456" y="337"/>
                </a:lnTo>
                <a:lnTo>
                  <a:pt x="457" y="341"/>
                </a:lnTo>
                <a:lnTo>
                  <a:pt x="457" y="342"/>
                </a:lnTo>
                <a:lnTo>
                  <a:pt x="457" y="343"/>
                </a:lnTo>
                <a:lnTo>
                  <a:pt x="457" y="344"/>
                </a:lnTo>
                <a:lnTo>
                  <a:pt x="456" y="345"/>
                </a:lnTo>
                <a:lnTo>
                  <a:pt x="456" y="347"/>
                </a:lnTo>
                <a:lnTo>
                  <a:pt x="455" y="348"/>
                </a:lnTo>
                <a:lnTo>
                  <a:pt x="454" y="348"/>
                </a:lnTo>
                <a:lnTo>
                  <a:pt x="454" y="349"/>
                </a:lnTo>
                <a:lnTo>
                  <a:pt x="451" y="350"/>
                </a:lnTo>
                <a:lnTo>
                  <a:pt x="450" y="351"/>
                </a:lnTo>
                <a:lnTo>
                  <a:pt x="449" y="352"/>
                </a:lnTo>
                <a:lnTo>
                  <a:pt x="448" y="353"/>
                </a:lnTo>
                <a:lnTo>
                  <a:pt x="446" y="353"/>
                </a:lnTo>
                <a:lnTo>
                  <a:pt x="445" y="354"/>
                </a:lnTo>
                <a:lnTo>
                  <a:pt x="443" y="354"/>
                </a:lnTo>
                <a:lnTo>
                  <a:pt x="441" y="354"/>
                </a:lnTo>
                <a:lnTo>
                  <a:pt x="440" y="354"/>
                </a:lnTo>
                <a:lnTo>
                  <a:pt x="439" y="354"/>
                </a:lnTo>
                <a:lnTo>
                  <a:pt x="438" y="354"/>
                </a:lnTo>
                <a:lnTo>
                  <a:pt x="437" y="354"/>
                </a:lnTo>
                <a:lnTo>
                  <a:pt x="437" y="353"/>
                </a:lnTo>
                <a:lnTo>
                  <a:pt x="436" y="353"/>
                </a:lnTo>
                <a:lnTo>
                  <a:pt x="436" y="352"/>
                </a:lnTo>
                <a:lnTo>
                  <a:pt x="435" y="352"/>
                </a:lnTo>
                <a:lnTo>
                  <a:pt x="434" y="351"/>
                </a:lnTo>
                <a:lnTo>
                  <a:pt x="433" y="350"/>
                </a:lnTo>
                <a:lnTo>
                  <a:pt x="433" y="349"/>
                </a:lnTo>
                <a:lnTo>
                  <a:pt x="433" y="348"/>
                </a:lnTo>
                <a:lnTo>
                  <a:pt x="433" y="347"/>
                </a:lnTo>
                <a:lnTo>
                  <a:pt x="432" y="345"/>
                </a:lnTo>
                <a:lnTo>
                  <a:pt x="431" y="344"/>
                </a:lnTo>
                <a:lnTo>
                  <a:pt x="431" y="343"/>
                </a:lnTo>
                <a:lnTo>
                  <a:pt x="430" y="342"/>
                </a:lnTo>
                <a:lnTo>
                  <a:pt x="430" y="342"/>
                </a:lnTo>
                <a:lnTo>
                  <a:pt x="429" y="342"/>
                </a:lnTo>
                <a:lnTo>
                  <a:pt x="429" y="341"/>
                </a:lnTo>
                <a:lnTo>
                  <a:pt x="428" y="341"/>
                </a:lnTo>
                <a:lnTo>
                  <a:pt x="425" y="342"/>
                </a:lnTo>
                <a:lnTo>
                  <a:pt x="424" y="342"/>
                </a:lnTo>
                <a:lnTo>
                  <a:pt x="423" y="342"/>
                </a:lnTo>
                <a:lnTo>
                  <a:pt x="422" y="341"/>
                </a:lnTo>
                <a:lnTo>
                  <a:pt x="420" y="340"/>
                </a:lnTo>
                <a:lnTo>
                  <a:pt x="417" y="339"/>
                </a:lnTo>
                <a:lnTo>
                  <a:pt x="415" y="338"/>
                </a:lnTo>
                <a:lnTo>
                  <a:pt x="412" y="337"/>
                </a:lnTo>
                <a:lnTo>
                  <a:pt x="411" y="336"/>
                </a:lnTo>
                <a:lnTo>
                  <a:pt x="410" y="336"/>
                </a:lnTo>
                <a:lnTo>
                  <a:pt x="409" y="335"/>
                </a:lnTo>
                <a:lnTo>
                  <a:pt x="406" y="335"/>
                </a:lnTo>
                <a:lnTo>
                  <a:pt x="405" y="334"/>
                </a:lnTo>
                <a:lnTo>
                  <a:pt x="403" y="334"/>
                </a:lnTo>
                <a:lnTo>
                  <a:pt x="401" y="333"/>
                </a:lnTo>
                <a:lnTo>
                  <a:pt x="399" y="332"/>
                </a:lnTo>
                <a:lnTo>
                  <a:pt x="395" y="331"/>
                </a:lnTo>
                <a:lnTo>
                  <a:pt x="394" y="330"/>
                </a:lnTo>
                <a:lnTo>
                  <a:pt x="392" y="330"/>
                </a:lnTo>
                <a:lnTo>
                  <a:pt x="390" y="329"/>
                </a:lnTo>
                <a:lnTo>
                  <a:pt x="389" y="329"/>
                </a:lnTo>
                <a:lnTo>
                  <a:pt x="388" y="329"/>
                </a:lnTo>
                <a:lnTo>
                  <a:pt x="387" y="329"/>
                </a:lnTo>
                <a:lnTo>
                  <a:pt x="386" y="329"/>
                </a:lnTo>
                <a:lnTo>
                  <a:pt x="385" y="329"/>
                </a:lnTo>
                <a:lnTo>
                  <a:pt x="384" y="329"/>
                </a:lnTo>
                <a:lnTo>
                  <a:pt x="383" y="329"/>
                </a:lnTo>
                <a:lnTo>
                  <a:pt x="382" y="330"/>
                </a:lnTo>
                <a:lnTo>
                  <a:pt x="381" y="330"/>
                </a:lnTo>
                <a:lnTo>
                  <a:pt x="380" y="331"/>
                </a:lnTo>
                <a:lnTo>
                  <a:pt x="379" y="332"/>
                </a:lnTo>
                <a:lnTo>
                  <a:pt x="378" y="333"/>
                </a:lnTo>
                <a:lnTo>
                  <a:pt x="375" y="336"/>
                </a:lnTo>
                <a:lnTo>
                  <a:pt x="373" y="339"/>
                </a:lnTo>
                <a:lnTo>
                  <a:pt x="371" y="341"/>
                </a:lnTo>
                <a:lnTo>
                  <a:pt x="370" y="342"/>
                </a:lnTo>
                <a:lnTo>
                  <a:pt x="369" y="343"/>
                </a:lnTo>
                <a:lnTo>
                  <a:pt x="369" y="343"/>
                </a:lnTo>
                <a:lnTo>
                  <a:pt x="368" y="343"/>
                </a:lnTo>
                <a:lnTo>
                  <a:pt x="366" y="344"/>
                </a:lnTo>
                <a:lnTo>
                  <a:pt x="365" y="344"/>
                </a:lnTo>
                <a:lnTo>
                  <a:pt x="364" y="344"/>
                </a:lnTo>
                <a:lnTo>
                  <a:pt x="363" y="344"/>
                </a:lnTo>
                <a:lnTo>
                  <a:pt x="362" y="344"/>
                </a:lnTo>
                <a:lnTo>
                  <a:pt x="360" y="343"/>
                </a:lnTo>
                <a:lnTo>
                  <a:pt x="359" y="343"/>
                </a:lnTo>
                <a:lnTo>
                  <a:pt x="356" y="342"/>
                </a:lnTo>
                <a:lnTo>
                  <a:pt x="354" y="341"/>
                </a:lnTo>
                <a:lnTo>
                  <a:pt x="352" y="340"/>
                </a:lnTo>
                <a:lnTo>
                  <a:pt x="350" y="339"/>
                </a:lnTo>
                <a:lnTo>
                  <a:pt x="348" y="338"/>
                </a:lnTo>
                <a:lnTo>
                  <a:pt x="342" y="335"/>
                </a:lnTo>
                <a:lnTo>
                  <a:pt x="340" y="334"/>
                </a:lnTo>
                <a:lnTo>
                  <a:pt x="337" y="332"/>
                </a:lnTo>
                <a:lnTo>
                  <a:pt x="335" y="331"/>
                </a:lnTo>
                <a:lnTo>
                  <a:pt x="334" y="330"/>
                </a:lnTo>
                <a:lnTo>
                  <a:pt x="333" y="329"/>
                </a:lnTo>
                <a:lnTo>
                  <a:pt x="333" y="328"/>
                </a:lnTo>
                <a:lnTo>
                  <a:pt x="331" y="327"/>
                </a:lnTo>
                <a:lnTo>
                  <a:pt x="330" y="327"/>
                </a:lnTo>
                <a:lnTo>
                  <a:pt x="324" y="324"/>
                </a:lnTo>
                <a:lnTo>
                  <a:pt x="321" y="323"/>
                </a:lnTo>
                <a:lnTo>
                  <a:pt x="319" y="322"/>
                </a:lnTo>
                <a:lnTo>
                  <a:pt x="318" y="321"/>
                </a:lnTo>
                <a:lnTo>
                  <a:pt x="317" y="320"/>
                </a:lnTo>
                <a:lnTo>
                  <a:pt x="316" y="320"/>
                </a:lnTo>
                <a:lnTo>
                  <a:pt x="315" y="318"/>
                </a:lnTo>
                <a:lnTo>
                  <a:pt x="314" y="318"/>
                </a:lnTo>
                <a:lnTo>
                  <a:pt x="313" y="317"/>
                </a:lnTo>
                <a:lnTo>
                  <a:pt x="312" y="315"/>
                </a:lnTo>
                <a:lnTo>
                  <a:pt x="310" y="311"/>
                </a:lnTo>
                <a:lnTo>
                  <a:pt x="309" y="310"/>
                </a:lnTo>
                <a:lnTo>
                  <a:pt x="308" y="308"/>
                </a:lnTo>
                <a:lnTo>
                  <a:pt x="307" y="307"/>
                </a:lnTo>
                <a:lnTo>
                  <a:pt x="306" y="306"/>
                </a:lnTo>
                <a:lnTo>
                  <a:pt x="305" y="305"/>
                </a:lnTo>
                <a:lnTo>
                  <a:pt x="302" y="303"/>
                </a:lnTo>
                <a:lnTo>
                  <a:pt x="300" y="301"/>
                </a:lnTo>
                <a:lnTo>
                  <a:pt x="298" y="300"/>
                </a:lnTo>
                <a:lnTo>
                  <a:pt x="297" y="299"/>
                </a:lnTo>
                <a:lnTo>
                  <a:pt x="296" y="299"/>
                </a:lnTo>
                <a:lnTo>
                  <a:pt x="293" y="298"/>
                </a:lnTo>
                <a:lnTo>
                  <a:pt x="292" y="297"/>
                </a:lnTo>
                <a:lnTo>
                  <a:pt x="290" y="297"/>
                </a:lnTo>
                <a:lnTo>
                  <a:pt x="289" y="296"/>
                </a:lnTo>
                <a:lnTo>
                  <a:pt x="289" y="295"/>
                </a:lnTo>
                <a:lnTo>
                  <a:pt x="288" y="295"/>
                </a:lnTo>
                <a:lnTo>
                  <a:pt x="285" y="292"/>
                </a:lnTo>
                <a:lnTo>
                  <a:pt x="279" y="285"/>
                </a:lnTo>
                <a:lnTo>
                  <a:pt x="275" y="281"/>
                </a:lnTo>
                <a:lnTo>
                  <a:pt x="274" y="279"/>
                </a:lnTo>
                <a:lnTo>
                  <a:pt x="273" y="278"/>
                </a:lnTo>
                <a:lnTo>
                  <a:pt x="272" y="278"/>
                </a:lnTo>
                <a:lnTo>
                  <a:pt x="271" y="277"/>
                </a:lnTo>
                <a:lnTo>
                  <a:pt x="270" y="277"/>
                </a:lnTo>
                <a:lnTo>
                  <a:pt x="269" y="277"/>
                </a:lnTo>
                <a:lnTo>
                  <a:pt x="265" y="276"/>
                </a:lnTo>
                <a:lnTo>
                  <a:pt x="264" y="276"/>
                </a:lnTo>
                <a:lnTo>
                  <a:pt x="263" y="276"/>
                </a:lnTo>
                <a:lnTo>
                  <a:pt x="262" y="276"/>
                </a:lnTo>
                <a:lnTo>
                  <a:pt x="261" y="276"/>
                </a:lnTo>
                <a:lnTo>
                  <a:pt x="260" y="277"/>
                </a:lnTo>
                <a:lnTo>
                  <a:pt x="259" y="278"/>
                </a:lnTo>
                <a:lnTo>
                  <a:pt x="257" y="279"/>
                </a:lnTo>
                <a:lnTo>
                  <a:pt x="257" y="279"/>
                </a:lnTo>
                <a:lnTo>
                  <a:pt x="256" y="279"/>
                </a:lnTo>
                <a:lnTo>
                  <a:pt x="255" y="280"/>
                </a:lnTo>
                <a:lnTo>
                  <a:pt x="255" y="280"/>
                </a:lnTo>
                <a:lnTo>
                  <a:pt x="254" y="280"/>
                </a:lnTo>
                <a:lnTo>
                  <a:pt x="253" y="279"/>
                </a:lnTo>
                <a:lnTo>
                  <a:pt x="252" y="279"/>
                </a:lnTo>
                <a:lnTo>
                  <a:pt x="251" y="278"/>
                </a:lnTo>
                <a:lnTo>
                  <a:pt x="251" y="278"/>
                </a:lnTo>
                <a:lnTo>
                  <a:pt x="250" y="276"/>
                </a:lnTo>
                <a:lnTo>
                  <a:pt x="249" y="275"/>
                </a:lnTo>
                <a:lnTo>
                  <a:pt x="248" y="274"/>
                </a:lnTo>
                <a:lnTo>
                  <a:pt x="245" y="272"/>
                </a:lnTo>
                <a:lnTo>
                  <a:pt x="243" y="271"/>
                </a:lnTo>
                <a:lnTo>
                  <a:pt x="242" y="270"/>
                </a:lnTo>
                <a:lnTo>
                  <a:pt x="239" y="267"/>
                </a:lnTo>
                <a:lnTo>
                  <a:pt x="239" y="267"/>
                </a:lnTo>
                <a:lnTo>
                  <a:pt x="238" y="266"/>
                </a:lnTo>
                <a:lnTo>
                  <a:pt x="237" y="266"/>
                </a:lnTo>
                <a:lnTo>
                  <a:pt x="236" y="265"/>
                </a:lnTo>
                <a:lnTo>
                  <a:pt x="236" y="265"/>
                </a:lnTo>
                <a:lnTo>
                  <a:pt x="235" y="265"/>
                </a:lnTo>
                <a:lnTo>
                  <a:pt x="235" y="266"/>
                </a:lnTo>
                <a:lnTo>
                  <a:pt x="235" y="268"/>
                </a:lnTo>
                <a:lnTo>
                  <a:pt x="234" y="270"/>
                </a:lnTo>
                <a:lnTo>
                  <a:pt x="234" y="271"/>
                </a:lnTo>
                <a:lnTo>
                  <a:pt x="233" y="274"/>
                </a:lnTo>
                <a:lnTo>
                  <a:pt x="232" y="276"/>
                </a:lnTo>
                <a:lnTo>
                  <a:pt x="231" y="278"/>
                </a:lnTo>
                <a:lnTo>
                  <a:pt x="231" y="282"/>
                </a:lnTo>
                <a:lnTo>
                  <a:pt x="231" y="283"/>
                </a:lnTo>
                <a:lnTo>
                  <a:pt x="230" y="284"/>
                </a:lnTo>
                <a:lnTo>
                  <a:pt x="230" y="285"/>
                </a:lnTo>
                <a:lnTo>
                  <a:pt x="229" y="286"/>
                </a:lnTo>
                <a:lnTo>
                  <a:pt x="228" y="287"/>
                </a:lnTo>
                <a:lnTo>
                  <a:pt x="228" y="288"/>
                </a:lnTo>
                <a:lnTo>
                  <a:pt x="227" y="288"/>
                </a:lnTo>
                <a:lnTo>
                  <a:pt x="225" y="289"/>
                </a:lnTo>
                <a:lnTo>
                  <a:pt x="220" y="292"/>
                </a:lnTo>
                <a:lnTo>
                  <a:pt x="217" y="293"/>
                </a:lnTo>
                <a:lnTo>
                  <a:pt x="216" y="294"/>
                </a:lnTo>
                <a:lnTo>
                  <a:pt x="214" y="295"/>
                </a:lnTo>
                <a:lnTo>
                  <a:pt x="213" y="296"/>
                </a:lnTo>
                <a:lnTo>
                  <a:pt x="212" y="297"/>
                </a:lnTo>
                <a:lnTo>
                  <a:pt x="212" y="297"/>
                </a:lnTo>
                <a:lnTo>
                  <a:pt x="211" y="298"/>
                </a:lnTo>
                <a:lnTo>
                  <a:pt x="211" y="299"/>
                </a:lnTo>
                <a:lnTo>
                  <a:pt x="211" y="299"/>
                </a:lnTo>
                <a:lnTo>
                  <a:pt x="210" y="301"/>
                </a:lnTo>
                <a:lnTo>
                  <a:pt x="210" y="304"/>
                </a:lnTo>
                <a:lnTo>
                  <a:pt x="209" y="305"/>
                </a:lnTo>
                <a:lnTo>
                  <a:pt x="209" y="306"/>
                </a:lnTo>
                <a:lnTo>
                  <a:pt x="208" y="307"/>
                </a:lnTo>
                <a:lnTo>
                  <a:pt x="208" y="308"/>
                </a:lnTo>
                <a:lnTo>
                  <a:pt x="207" y="308"/>
                </a:lnTo>
                <a:lnTo>
                  <a:pt x="206" y="309"/>
                </a:lnTo>
                <a:lnTo>
                  <a:pt x="205" y="310"/>
                </a:lnTo>
                <a:lnTo>
                  <a:pt x="204" y="311"/>
                </a:lnTo>
                <a:lnTo>
                  <a:pt x="203" y="312"/>
                </a:lnTo>
                <a:lnTo>
                  <a:pt x="202" y="312"/>
                </a:lnTo>
                <a:lnTo>
                  <a:pt x="201" y="313"/>
                </a:lnTo>
                <a:lnTo>
                  <a:pt x="200" y="313"/>
                </a:lnTo>
                <a:lnTo>
                  <a:pt x="199" y="313"/>
                </a:lnTo>
                <a:lnTo>
                  <a:pt x="198" y="313"/>
                </a:lnTo>
                <a:lnTo>
                  <a:pt x="197" y="313"/>
                </a:lnTo>
                <a:lnTo>
                  <a:pt x="197" y="313"/>
                </a:lnTo>
                <a:lnTo>
                  <a:pt x="195" y="313"/>
                </a:lnTo>
                <a:lnTo>
                  <a:pt x="193" y="312"/>
                </a:lnTo>
                <a:lnTo>
                  <a:pt x="188" y="311"/>
                </a:lnTo>
                <a:lnTo>
                  <a:pt x="185" y="310"/>
                </a:lnTo>
                <a:lnTo>
                  <a:pt x="182" y="309"/>
                </a:lnTo>
                <a:lnTo>
                  <a:pt x="179" y="309"/>
                </a:lnTo>
                <a:lnTo>
                  <a:pt x="177" y="309"/>
                </a:lnTo>
                <a:lnTo>
                  <a:pt x="176" y="309"/>
                </a:lnTo>
                <a:lnTo>
                  <a:pt x="174" y="309"/>
                </a:lnTo>
                <a:lnTo>
                  <a:pt x="173" y="309"/>
                </a:lnTo>
                <a:lnTo>
                  <a:pt x="172" y="309"/>
                </a:lnTo>
                <a:lnTo>
                  <a:pt x="171" y="310"/>
                </a:lnTo>
                <a:lnTo>
                  <a:pt x="170" y="310"/>
                </a:lnTo>
                <a:lnTo>
                  <a:pt x="170" y="311"/>
                </a:lnTo>
                <a:lnTo>
                  <a:pt x="169" y="313"/>
                </a:lnTo>
                <a:lnTo>
                  <a:pt x="169" y="314"/>
                </a:lnTo>
                <a:lnTo>
                  <a:pt x="168" y="315"/>
                </a:lnTo>
                <a:lnTo>
                  <a:pt x="168" y="321"/>
                </a:lnTo>
                <a:lnTo>
                  <a:pt x="167" y="323"/>
                </a:lnTo>
                <a:lnTo>
                  <a:pt x="167" y="325"/>
                </a:lnTo>
                <a:lnTo>
                  <a:pt x="167" y="326"/>
                </a:lnTo>
                <a:lnTo>
                  <a:pt x="166" y="327"/>
                </a:lnTo>
                <a:lnTo>
                  <a:pt x="165" y="328"/>
                </a:lnTo>
                <a:lnTo>
                  <a:pt x="165" y="329"/>
                </a:lnTo>
                <a:lnTo>
                  <a:pt x="164" y="330"/>
                </a:lnTo>
                <a:lnTo>
                  <a:pt x="163" y="330"/>
                </a:lnTo>
                <a:lnTo>
                  <a:pt x="160" y="333"/>
                </a:lnTo>
                <a:lnTo>
                  <a:pt x="159" y="333"/>
                </a:lnTo>
                <a:lnTo>
                  <a:pt x="158" y="334"/>
                </a:lnTo>
                <a:lnTo>
                  <a:pt x="157" y="335"/>
                </a:lnTo>
                <a:lnTo>
                  <a:pt x="157" y="336"/>
                </a:lnTo>
                <a:lnTo>
                  <a:pt x="154" y="339"/>
                </a:lnTo>
                <a:lnTo>
                  <a:pt x="153" y="341"/>
                </a:lnTo>
                <a:lnTo>
                  <a:pt x="152" y="342"/>
                </a:lnTo>
                <a:lnTo>
                  <a:pt x="151" y="343"/>
                </a:lnTo>
                <a:lnTo>
                  <a:pt x="149" y="345"/>
                </a:lnTo>
                <a:lnTo>
                  <a:pt x="144" y="348"/>
                </a:lnTo>
                <a:lnTo>
                  <a:pt x="141" y="351"/>
                </a:lnTo>
                <a:lnTo>
                  <a:pt x="140" y="352"/>
                </a:lnTo>
                <a:lnTo>
                  <a:pt x="139" y="352"/>
                </a:lnTo>
                <a:lnTo>
                  <a:pt x="139" y="353"/>
                </a:lnTo>
                <a:lnTo>
                  <a:pt x="137" y="353"/>
                </a:lnTo>
                <a:lnTo>
                  <a:pt x="128" y="353"/>
                </a:lnTo>
                <a:lnTo>
                  <a:pt x="127" y="354"/>
                </a:lnTo>
                <a:lnTo>
                  <a:pt x="124" y="354"/>
                </a:lnTo>
                <a:lnTo>
                  <a:pt x="123" y="354"/>
                </a:lnTo>
                <a:lnTo>
                  <a:pt x="120" y="354"/>
                </a:lnTo>
                <a:lnTo>
                  <a:pt x="118" y="354"/>
                </a:lnTo>
                <a:lnTo>
                  <a:pt x="117" y="355"/>
                </a:lnTo>
                <a:lnTo>
                  <a:pt x="112" y="356"/>
                </a:lnTo>
                <a:lnTo>
                  <a:pt x="111" y="357"/>
                </a:lnTo>
                <a:lnTo>
                  <a:pt x="109" y="357"/>
                </a:lnTo>
                <a:lnTo>
                  <a:pt x="108" y="358"/>
                </a:lnTo>
                <a:lnTo>
                  <a:pt x="107" y="358"/>
                </a:lnTo>
                <a:lnTo>
                  <a:pt x="107" y="358"/>
                </a:lnTo>
                <a:lnTo>
                  <a:pt x="106" y="358"/>
                </a:lnTo>
                <a:lnTo>
                  <a:pt x="105" y="358"/>
                </a:lnTo>
                <a:lnTo>
                  <a:pt x="104" y="358"/>
                </a:lnTo>
                <a:lnTo>
                  <a:pt x="103" y="357"/>
                </a:lnTo>
                <a:lnTo>
                  <a:pt x="102" y="357"/>
                </a:lnTo>
                <a:lnTo>
                  <a:pt x="101" y="356"/>
                </a:lnTo>
                <a:lnTo>
                  <a:pt x="100" y="356"/>
                </a:lnTo>
                <a:lnTo>
                  <a:pt x="99" y="356"/>
                </a:lnTo>
                <a:lnTo>
                  <a:pt x="99" y="355"/>
                </a:lnTo>
                <a:lnTo>
                  <a:pt x="98" y="354"/>
                </a:lnTo>
                <a:lnTo>
                  <a:pt x="98" y="353"/>
                </a:lnTo>
                <a:lnTo>
                  <a:pt x="97" y="352"/>
                </a:lnTo>
                <a:lnTo>
                  <a:pt x="97" y="351"/>
                </a:lnTo>
                <a:lnTo>
                  <a:pt x="96" y="349"/>
                </a:lnTo>
                <a:lnTo>
                  <a:pt x="96" y="347"/>
                </a:lnTo>
                <a:lnTo>
                  <a:pt x="95" y="343"/>
                </a:lnTo>
                <a:lnTo>
                  <a:pt x="95" y="342"/>
                </a:lnTo>
                <a:lnTo>
                  <a:pt x="94" y="341"/>
                </a:lnTo>
                <a:lnTo>
                  <a:pt x="94" y="340"/>
                </a:lnTo>
                <a:lnTo>
                  <a:pt x="93" y="339"/>
                </a:lnTo>
                <a:lnTo>
                  <a:pt x="93" y="339"/>
                </a:lnTo>
                <a:lnTo>
                  <a:pt x="92" y="338"/>
                </a:lnTo>
                <a:lnTo>
                  <a:pt x="91" y="338"/>
                </a:lnTo>
                <a:lnTo>
                  <a:pt x="91" y="338"/>
                </a:lnTo>
                <a:lnTo>
                  <a:pt x="90" y="338"/>
                </a:lnTo>
                <a:lnTo>
                  <a:pt x="89" y="338"/>
                </a:lnTo>
                <a:lnTo>
                  <a:pt x="88" y="339"/>
                </a:lnTo>
                <a:lnTo>
                  <a:pt x="86" y="339"/>
                </a:lnTo>
                <a:lnTo>
                  <a:pt x="85" y="340"/>
                </a:lnTo>
                <a:lnTo>
                  <a:pt x="83" y="341"/>
                </a:lnTo>
                <a:lnTo>
                  <a:pt x="82" y="341"/>
                </a:lnTo>
                <a:lnTo>
                  <a:pt x="81" y="341"/>
                </a:lnTo>
                <a:lnTo>
                  <a:pt x="80" y="341"/>
                </a:lnTo>
                <a:lnTo>
                  <a:pt x="79" y="341"/>
                </a:lnTo>
                <a:lnTo>
                  <a:pt x="79" y="341"/>
                </a:lnTo>
                <a:lnTo>
                  <a:pt x="77" y="341"/>
                </a:lnTo>
                <a:lnTo>
                  <a:pt x="76" y="341"/>
                </a:lnTo>
                <a:lnTo>
                  <a:pt x="73" y="339"/>
                </a:lnTo>
                <a:lnTo>
                  <a:pt x="72" y="339"/>
                </a:lnTo>
                <a:lnTo>
                  <a:pt x="70" y="338"/>
                </a:lnTo>
                <a:lnTo>
                  <a:pt x="69" y="338"/>
                </a:lnTo>
                <a:lnTo>
                  <a:pt x="68" y="339"/>
                </a:lnTo>
                <a:lnTo>
                  <a:pt x="67" y="339"/>
                </a:lnTo>
                <a:lnTo>
                  <a:pt x="66" y="340"/>
                </a:lnTo>
                <a:lnTo>
                  <a:pt x="63" y="341"/>
                </a:lnTo>
                <a:lnTo>
                  <a:pt x="62" y="341"/>
                </a:lnTo>
                <a:lnTo>
                  <a:pt x="61" y="342"/>
                </a:lnTo>
                <a:lnTo>
                  <a:pt x="61" y="342"/>
                </a:lnTo>
                <a:lnTo>
                  <a:pt x="60" y="342"/>
                </a:lnTo>
                <a:lnTo>
                  <a:pt x="59" y="342"/>
                </a:lnTo>
                <a:lnTo>
                  <a:pt x="59" y="341"/>
                </a:lnTo>
                <a:lnTo>
                  <a:pt x="58" y="341"/>
                </a:lnTo>
                <a:lnTo>
                  <a:pt x="57" y="340"/>
                </a:lnTo>
                <a:lnTo>
                  <a:pt x="57" y="340"/>
                </a:lnTo>
                <a:lnTo>
                  <a:pt x="56" y="339"/>
                </a:lnTo>
                <a:lnTo>
                  <a:pt x="56" y="339"/>
                </a:lnTo>
                <a:lnTo>
                  <a:pt x="56" y="339"/>
                </a:lnTo>
                <a:lnTo>
                  <a:pt x="56" y="338"/>
                </a:lnTo>
                <a:lnTo>
                  <a:pt x="56" y="338"/>
                </a:lnTo>
                <a:lnTo>
                  <a:pt x="55" y="336"/>
                </a:lnTo>
                <a:lnTo>
                  <a:pt x="54" y="334"/>
                </a:lnTo>
                <a:lnTo>
                  <a:pt x="53" y="333"/>
                </a:lnTo>
                <a:lnTo>
                  <a:pt x="52" y="332"/>
                </a:lnTo>
                <a:lnTo>
                  <a:pt x="51" y="330"/>
                </a:lnTo>
                <a:lnTo>
                  <a:pt x="50" y="329"/>
                </a:lnTo>
                <a:lnTo>
                  <a:pt x="49" y="328"/>
                </a:lnTo>
                <a:lnTo>
                  <a:pt x="47" y="326"/>
                </a:lnTo>
                <a:lnTo>
                  <a:pt x="45" y="325"/>
                </a:lnTo>
                <a:lnTo>
                  <a:pt x="42" y="323"/>
                </a:lnTo>
                <a:lnTo>
                  <a:pt x="40" y="322"/>
                </a:lnTo>
                <a:lnTo>
                  <a:pt x="39" y="322"/>
                </a:lnTo>
                <a:lnTo>
                  <a:pt x="38" y="320"/>
                </a:lnTo>
                <a:lnTo>
                  <a:pt x="38" y="319"/>
                </a:lnTo>
                <a:lnTo>
                  <a:pt x="37" y="318"/>
                </a:lnTo>
                <a:lnTo>
                  <a:pt x="34" y="313"/>
                </a:lnTo>
                <a:lnTo>
                  <a:pt x="30" y="306"/>
                </a:lnTo>
                <a:lnTo>
                  <a:pt x="30" y="305"/>
                </a:lnTo>
                <a:lnTo>
                  <a:pt x="29" y="303"/>
                </a:lnTo>
                <a:lnTo>
                  <a:pt x="26" y="295"/>
                </a:lnTo>
                <a:lnTo>
                  <a:pt x="25" y="293"/>
                </a:lnTo>
                <a:lnTo>
                  <a:pt x="24" y="291"/>
                </a:lnTo>
                <a:lnTo>
                  <a:pt x="23" y="288"/>
                </a:lnTo>
                <a:lnTo>
                  <a:pt x="21" y="285"/>
                </a:lnTo>
                <a:lnTo>
                  <a:pt x="21" y="284"/>
                </a:lnTo>
                <a:lnTo>
                  <a:pt x="19" y="282"/>
                </a:lnTo>
                <a:lnTo>
                  <a:pt x="18" y="280"/>
                </a:lnTo>
                <a:lnTo>
                  <a:pt x="16" y="278"/>
                </a:lnTo>
                <a:lnTo>
                  <a:pt x="15" y="276"/>
                </a:lnTo>
                <a:lnTo>
                  <a:pt x="14" y="274"/>
                </a:lnTo>
                <a:lnTo>
                  <a:pt x="12" y="268"/>
                </a:lnTo>
                <a:lnTo>
                  <a:pt x="9" y="263"/>
                </a:lnTo>
                <a:lnTo>
                  <a:pt x="8" y="261"/>
                </a:lnTo>
                <a:lnTo>
                  <a:pt x="7" y="258"/>
                </a:lnTo>
                <a:lnTo>
                  <a:pt x="7" y="257"/>
                </a:lnTo>
                <a:lnTo>
                  <a:pt x="6" y="255"/>
                </a:lnTo>
                <a:lnTo>
                  <a:pt x="6" y="251"/>
                </a:lnTo>
                <a:lnTo>
                  <a:pt x="5" y="249"/>
                </a:lnTo>
                <a:lnTo>
                  <a:pt x="5" y="247"/>
                </a:lnTo>
                <a:lnTo>
                  <a:pt x="4" y="243"/>
                </a:lnTo>
                <a:lnTo>
                  <a:pt x="3" y="241"/>
                </a:lnTo>
                <a:lnTo>
                  <a:pt x="2" y="241"/>
                </a:lnTo>
                <a:lnTo>
                  <a:pt x="1" y="238"/>
                </a:lnTo>
                <a:lnTo>
                  <a:pt x="1" y="237"/>
                </a:lnTo>
                <a:lnTo>
                  <a:pt x="0" y="236"/>
                </a:lnTo>
                <a:lnTo>
                  <a:pt x="0" y="235"/>
                </a:lnTo>
                <a:lnTo>
                  <a:pt x="0" y="234"/>
                </a:lnTo>
                <a:lnTo>
                  <a:pt x="0" y="233"/>
                </a:lnTo>
                <a:lnTo>
                  <a:pt x="1" y="231"/>
                </a:lnTo>
                <a:lnTo>
                  <a:pt x="1" y="230"/>
                </a:lnTo>
                <a:lnTo>
                  <a:pt x="1" y="229"/>
                </a:lnTo>
                <a:lnTo>
                  <a:pt x="2" y="228"/>
                </a:lnTo>
                <a:lnTo>
                  <a:pt x="2" y="227"/>
                </a:lnTo>
                <a:lnTo>
                  <a:pt x="3" y="225"/>
                </a:lnTo>
                <a:lnTo>
                  <a:pt x="7" y="220"/>
                </a:lnTo>
                <a:lnTo>
                  <a:pt x="8" y="219"/>
                </a:lnTo>
                <a:lnTo>
                  <a:pt x="8" y="217"/>
                </a:lnTo>
                <a:lnTo>
                  <a:pt x="8" y="216"/>
                </a:lnTo>
                <a:lnTo>
                  <a:pt x="9" y="215"/>
                </a:lnTo>
                <a:lnTo>
                  <a:pt x="9" y="210"/>
                </a:lnTo>
                <a:lnTo>
                  <a:pt x="10" y="209"/>
                </a:lnTo>
                <a:lnTo>
                  <a:pt x="10" y="207"/>
                </a:lnTo>
                <a:lnTo>
                  <a:pt x="11" y="205"/>
                </a:lnTo>
                <a:lnTo>
                  <a:pt x="12" y="203"/>
                </a:lnTo>
                <a:lnTo>
                  <a:pt x="12" y="202"/>
                </a:lnTo>
                <a:lnTo>
                  <a:pt x="13" y="201"/>
                </a:lnTo>
                <a:lnTo>
                  <a:pt x="14" y="200"/>
                </a:lnTo>
                <a:lnTo>
                  <a:pt x="15" y="199"/>
                </a:lnTo>
                <a:lnTo>
                  <a:pt x="16" y="198"/>
                </a:lnTo>
                <a:lnTo>
                  <a:pt x="17" y="197"/>
                </a:lnTo>
                <a:lnTo>
                  <a:pt x="22" y="193"/>
                </a:lnTo>
                <a:lnTo>
                  <a:pt x="25" y="190"/>
                </a:lnTo>
                <a:lnTo>
                  <a:pt x="26" y="189"/>
                </a:lnTo>
                <a:lnTo>
                  <a:pt x="27" y="189"/>
                </a:lnTo>
                <a:lnTo>
                  <a:pt x="29" y="188"/>
                </a:lnTo>
                <a:lnTo>
                  <a:pt x="29" y="188"/>
                </a:lnTo>
                <a:lnTo>
                  <a:pt x="29" y="187"/>
                </a:lnTo>
                <a:lnTo>
                  <a:pt x="30" y="187"/>
                </a:lnTo>
                <a:lnTo>
                  <a:pt x="30" y="186"/>
                </a:lnTo>
                <a:lnTo>
                  <a:pt x="31" y="186"/>
                </a:lnTo>
                <a:lnTo>
                  <a:pt x="31" y="185"/>
                </a:lnTo>
                <a:lnTo>
                  <a:pt x="31" y="182"/>
                </a:lnTo>
                <a:lnTo>
                  <a:pt x="31" y="181"/>
                </a:lnTo>
                <a:lnTo>
                  <a:pt x="31" y="180"/>
                </a:lnTo>
                <a:lnTo>
                  <a:pt x="31" y="178"/>
                </a:lnTo>
                <a:lnTo>
                  <a:pt x="32" y="176"/>
                </a:lnTo>
                <a:lnTo>
                  <a:pt x="33" y="174"/>
                </a:lnTo>
                <a:lnTo>
                  <a:pt x="33" y="172"/>
                </a:lnTo>
                <a:lnTo>
                  <a:pt x="34" y="171"/>
                </a:lnTo>
                <a:lnTo>
                  <a:pt x="35" y="169"/>
                </a:lnTo>
                <a:lnTo>
                  <a:pt x="35" y="168"/>
                </a:lnTo>
                <a:lnTo>
                  <a:pt x="36" y="167"/>
                </a:lnTo>
                <a:lnTo>
                  <a:pt x="37" y="166"/>
                </a:lnTo>
                <a:lnTo>
                  <a:pt x="38" y="165"/>
                </a:lnTo>
                <a:lnTo>
                  <a:pt x="40" y="162"/>
                </a:lnTo>
                <a:lnTo>
                  <a:pt x="41" y="161"/>
                </a:lnTo>
                <a:lnTo>
                  <a:pt x="42" y="160"/>
                </a:lnTo>
                <a:lnTo>
                  <a:pt x="42" y="159"/>
                </a:lnTo>
                <a:lnTo>
                  <a:pt x="43" y="158"/>
                </a:lnTo>
                <a:lnTo>
                  <a:pt x="43" y="157"/>
                </a:lnTo>
                <a:lnTo>
                  <a:pt x="44" y="153"/>
                </a:lnTo>
                <a:lnTo>
                  <a:pt x="44" y="152"/>
                </a:lnTo>
                <a:lnTo>
                  <a:pt x="44" y="150"/>
                </a:lnTo>
                <a:lnTo>
                  <a:pt x="43" y="148"/>
                </a:lnTo>
                <a:lnTo>
                  <a:pt x="43" y="143"/>
                </a:lnTo>
                <a:lnTo>
                  <a:pt x="43" y="141"/>
                </a:lnTo>
                <a:lnTo>
                  <a:pt x="43" y="141"/>
                </a:lnTo>
                <a:lnTo>
                  <a:pt x="43" y="140"/>
                </a:lnTo>
                <a:lnTo>
                  <a:pt x="43" y="139"/>
                </a:lnTo>
                <a:lnTo>
                  <a:pt x="44" y="139"/>
                </a:lnTo>
                <a:lnTo>
                  <a:pt x="44" y="139"/>
                </a:lnTo>
                <a:lnTo>
                  <a:pt x="45" y="138"/>
                </a:lnTo>
                <a:lnTo>
                  <a:pt x="46" y="138"/>
                </a:lnTo>
                <a:lnTo>
                  <a:pt x="49" y="137"/>
                </a:lnTo>
                <a:lnTo>
                  <a:pt x="50" y="137"/>
                </a:lnTo>
                <a:lnTo>
                  <a:pt x="51" y="137"/>
                </a:lnTo>
                <a:lnTo>
                  <a:pt x="52" y="137"/>
                </a:lnTo>
                <a:lnTo>
                  <a:pt x="53" y="137"/>
                </a:lnTo>
                <a:lnTo>
                  <a:pt x="54" y="138"/>
                </a:lnTo>
                <a:lnTo>
                  <a:pt x="57" y="139"/>
                </a:lnTo>
                <a:lnTo>
                  <a:pt x="60" y="140"/>
                </a:lnTo>
                <a:lnTo>
                  <a:pt x="61" y="140"/>
                </a:lnTo>
                <a:lnTo>
                  <a:pt x="64" y="142"/>
                </a:lnTo>
                <a:lnTo>
                  <a:pt x="68" y="144"/>
                </a:lnTo>
                <a:lnTo>
                  <a:pt x="69" y="145"/>
                </a:lnTo>
                <a:lnTo>
                  <a:pt x="71" y="146"/>
                </a:lnTo>
                <a:lnTo>
                  <a:pt x="73" y="147"/>
                </a:lnTo>
                <a:lnTo>
                  <a:pt x="75" y="147"/>
                </a:lnTo>
                <a:lnTo>
                  <a:pt x="76" y="147"/>
                </a:lnTo>
                <a:lnTo>
                  <a:pt x="78" y="147"/>
                </a:lnTo>
                <a:lnTo>
                  <a:pt x="79" y="148"/>
                </a:lnTo>
                <a:lnTo>
                  <a:pt x="80" y="147"/>
                </a:lnTo>
                <a:lnTo>
                  <a:pt x="81" y="147"/>
                </a:lnTo>
                <a:lnTo>
                  <a:pt x="82" y="147"/>
                </a:lnTo>
                <a:lnTo>
                  <a:pt x="83" y="147"/>
                </a:lnTo>
                <a:lnTo>
                  <a:pt x="84" y="146"/>
                </a:lnTo>
                <a:lnTo>
                  <a:pt x="84" y="146"/>
                </a:lnTo>
                <a:lnTo>
                  <a:pt x="85" y="145"/>
                </a:lnTo>
                <a:lnTo>
                  <a:pt x="86" y="145"/>
                </a:lnTo>
                <a:lnTo>
                  <a:pt x="87" y="144"/>
                </a:lnTo>
                <a:lnTo>
                  <a:pt x="87" y="143"/>
                </a:lnTo>
                <a:lnTo>
                  <a:pt x="88" y="142"/>
                </a:lnTo>
                <a:lnTo>
                  <a:pt x="88" y="141"/>
                </a:lnTo>
                <a:lnTo>
                  <a:pt x="89" y="139"/>
                </a:lnTo>
                <a:lnTo>
                  <a:pt x="91" y="132"/>
                </a:lnTo>
                <a:lnTo>
                  <a:pt x="92" y="130"/>
                </a:lnTo>
                <a:lnTo>
                  <a:pt x="93" y="127"/>
                </a:lnTo>
                <a:lnTo>
                  <a:pt x="93" y="126"/>
                </a:lnTo>
                <a:lnTo>
                  <a:pt x="94" y="125"/>
                </a:lnTo>
                <a:lnTo>
                  <a:pt x="94" y="124"/>
                </a:lnTo>
                <a:lnTo>
                  <a:pt x="95" y="123"/>
                </a:lnTo>
                <a:lnTo>
                  <a:pt x="96" y="123"/>
                </a:lnTo>
                <a:lnTo>
                  <a:pt x="97" y="122"/>
                </a:lnTo>
                <a:lnTo>
                  <a:pt x="99" y="121"/>
                </a:lnTo>
                <a:lnTo>
                  <a:pt x="103" y="118"/>
                </a:lnTo>
                <a:lnTo>
                  <a:pt x="104" y="117"/>
                </a:lnTo>
                <a:lnTo>
                  <a:pt x="107" y="115"/>
                </a:lnTo>
                <a:lnTo>
                  <a:pt x="108" y="114"/>
                </a:lnTo>
                <a:lnTo>
                  <a:pt x="110" y="112"/>
                </a:lnTo>
                <a:lnTo>
                  <a:pt x="112" y="111"/>
                </a:lnTo>
                <a:lnTo>
                  <a:pt x="112" y="110"/>
                </a:lnTo>
                <a:lnTo>
                  <a:pt x="113" y="109"/>
                </a:lnTo>
                <a:lnTo>
                  <a:pt x="113" y="109"/>
                </a:lnTo>
                <a:lnTo>
                  <a:pt x="113" y="108"/>
                </a:lnTo>
                <a:lnTo>
                  <a:pt x="114" y="109"/>
                </a:lnTo>
                <a:lnTo>
                  <a:pt x="121" y="111"/>
                </a:lnTo>
                <a:lnTo>
                  <a:pt x="128" y="114"/>
                </a:lnTo>
                <a:lnTo>
                  <a:pt x="131" y="115"/>
                </a:lnTo>
                <a:lnTo>
                  <a:pt x="134" y="116"/>
                </a:lnTo>
                <a:lnTo>
                  <a:pt x="141" y="120"/>
                </a:lnTo>
                <a:lnTo>
                  <a:pt x="146" y="121"/>
                </a:lnTo>
                <a:lnTo>
                  <a:pt x="148" y="122"/>
                </a:lnTo>
                <a:lnTo>
                  <a:pt x="149" y="123"/>
                </a:lnTo>
                <a:lnTo>
                  <a:pt x="150" y="124"/>
                </a:lnTo>
                <a:lnTo>
                  <a:pt x="152" y="125"/>
                </a:lnTo>
                <a:lnTo>
                  <a:pt x="154" y="127"/>
                </a:lnTo>
                <a:lnTo>
                  <a:pt x="155" y="128"/>
                </a:lnTo>
                <a:lnTo>
                  <a:pt x="156" y="128"/>
                </a:lnTo>
                <a:lnTo>
                  <a:pt x="157" y="129"/>
                </a:lnTo>
                <a:lnTo>
                  <a:pt x="158" y="129"/>
                </a:lnTo>
                <a:lnTo>
                  <a:pt x="160" y="130"/>
                </a:lnTo>
                <a:lnTo>
                  <a:pt x="164" y="130"/>
                </a:lnTo>
                <a:lnTo>
                  <a:pt x="165" y="130"/>
                </a:lnTo>
                <a:lnTo>
                  <a:pt x="172" y="131"/>
                </a:lnTo>
                <a:lnTo>
                  <a:pt x="174" y="132"/>
                </a:lnTo>
                <a:lnTo>
                  <a:pt x="176" y="132"/>
                </a:lnTo>
                <a:lnTo>
                  <a:pt x="178" y="132"/>
                </a:lnTo>
                <a:lnTo>
                  <a:pt x="179" y="132"/>
                </a:lnTo>
                <a:lnTo>
                  <a:pt x="181" y="132"/>
                </a:lnTo>
                <a:lnTo>
                  <a:pt x="182" y="131"/>
                </a:lnTo>
                <a:lnTo>
                  <a:pt x="183" y="131"/>
                </a:lnTo>
                <a:lnTo>
                  <a:pt x="184" y="130"/>
                </a:lnTo>
                <a:lnTo>
                  <a:pt x="185" y="130"/>
                </a:lnTo>
                <a:lnTo>
                  <a:pt x="186" y="129"/>
                </a:lnTo>
                <a:lnTo>
                  <a:pt x="187" y="128"/>
                </a:lnTo>
                <a:lnTo>
                  <a:pt x="188" y="127"/>
                </a:lnTo>
                <a:lnTo>
                  <a:pt x="189" y="125"/>
                </a:lnTo>
                <a:lnTo>
                  <a:pt x="190" y="123"/>
                </a:lnTo>
                <a:lnTo>
                  <a:pt x="192" y="116"/>
                </a:lnTo>
                <a:lnTo>
                  <a:pt x="193" y="114"/>
                </a:lnTo>
                <a:lnTo>
                  <a:pt x="195" y="111"/>
                </a:lnTo>
                <a:lnTo>
                  <a:pt x="197" y="107"/>
                </a:lnTo>
                <a:lnTo>
                  <a:pt x="198" y="105"/>
                </a:lnTo>
                <a:lnTo>
                  <a:pt x="199" y="104"/>
                </a:lnTo>
                <a:lnTo>
                  <a:pt x="200" y="103"/>
                </a:lnTo>
                <a:lnTo>
                  <a:pt x="201" y="103"/>
                </a:lnTo>
                <a:lnTo>
                  <a:pt x="201" y="102"/>
                </a:lnTo>
                <a:lnTo>
                  <a:pt x="202" y="102"/>
                </a:lnTo>
                <a:lnTo>
                  <a:pt x="203" y="101"/>
                </a:lnTo>
                <a:lnTo>
                  <a:pt x="204" y="101"/>
                </a:lnTo>
                <a:lnTo>
                  <a:pt x="205" y="101"/>
                </a:lnTo>
                <a:lnTo>
                  <a:pt x="211" y="100"/>
                </a:lnTo>
                <a:lnTo>
                  <a:pt x="217" y="98"/>
                </a:lnTo>
                <a:lnTo>
                  <a:pt x="219" y="98"/>
                </a:lnTo>
                <a:lnTo>
                  <a:pt x="220" y="98"/>
                </a:lnTo>
                <a:lnTo>
                  <a:pt x="222" y="98"/>
                </a:lnTo>
                <a:lnTo>
                  <a:pt x="226" y="99"/>
                </a:lnTo>
                <a:lnTo>
                  <a:pt x="227" y="99"/>
                </a:lnTo>
                <a:lnTo>
                  <a:pt x="228" y="99"/>
                </a:lnTo>
                <a:lnTo>
                  <a:pt x="232" y="99"/>
                </a:lnTo>
                <a:lnTo>
                  <a:pt x="233" y="99"/>
                </a:lnTo>
                <a:lnTo>
                  <a:pt x="235" y="99"/>
                </a:lnTo>
                <a:lnTo>
                  <a:pt x="237" y="100"/>
                </a:lnTo>
                <a:lnTo>
                  <a:pt x="240" y="100"/>
                </a:lnTo>
                <a:lnTo>
                  <a:pt x="248" y="103"/>
                </a:lnTo>
                <a:lnTo>
                  <a:pt x="250" y="103"/>
                </a:lnTo>
                <a:lnTo>
                  <a:pt x="252" y="103"/>
                </a:lnTo>
                <a:lnTo>
                  <a:pt x="253" y="103"/>
                </a:lnTo>
                <a:lnTo>
                  <a:pt x="255" y="104"/>
                </a:lnTo>
                <a:lnTo>
                  <a:pt x="256" y="103"/>
                </a:lnTo>
                <a:lnTo>
                  <a:pt x="258" y="103"/>
                </a:lnTo>
                <a:lnTo>
                  <a:pt x="259" y="103"/>
                </a:lnTo>
                <a:lnTo>
                  <a:pt x="261" y="103"/>
                </a:lnTo>
                <a:lnTo>
                  <a:pt x="263" y="102"/>
                </a:lnTo>
                <a:lnTo>
                  <a:pt x="264" y="102"/>
                </a:lnTo>
                <a:lnTo>
                  <a:pt x="266" y="101"/>
                </a:lnTo>
                <a:lnTo>
                  <a:pt x="267" y="100"/>
                </a:lnTo>
                <a:lnTo>
                  <a:pt x="267" y="100"/>
                </a:lnTo>
                <a:lnTo>
                  <a:pt x="268" y="99"/>
                </a:lnTo>
                <a:lnTo>
                  <a:pt x="269" y="98"/>
                </a:lnTo>
                <a:lnTo>
                  <a:pt x="269" y="98"/>
                </a:lnTo>
                <a:lnTo>
                  <a:pt x="269" y="97"/>
                </a:lnTo>
                <a:lnTo>
                  <a:pt x="270" y="96"/>
                </a:lnTo>
                <a:lnTo>
                  <a:pt x="270" y="95"/>
                </a:lnTo>
                <a:lnTo>
                  <a:pt x="270" y="94"/>
                </a:lnTo>
                <a:lnTo>
                  <a:pt x="270" y="93"/>
                </a:lnTo>
                <a:lnTo>
                  <a:pt x="271" y="91"/>
                </a:lnTo>
                <a:lnTo>
                  <a:pt x="271" y="85"/>
                </a:lnTo>
                <a:lnTo>
                  <a:pt x="271" y="78"/>
                </a:lnTo>
                <a:lnTo>
                  <a:pt x="271" y="77"/>
                </a:lnTo>
                <a:lnTo>
                  <a:pt x="271" y="73"/>
                </a:lnTo>
                <a:lnTo>
                  <a:pt x="271" y="70"/>
                </a:lnTo>
                <a:lnTo>
                  <a:pt x="270" y="69"/>
                </a:lnTo>
                <a:lnTo>
                  <a:pt x="271" y="67"/>
                </a:lnTo>
                <a:lnTo>
                  <a:pt x="271" y="65"/>
                </a:lnTo>
                <a:lnTo>
                  <a:pt x="271" y="64"/>
                </a:lnTo>
                <a:lnTo>
                  <a:pt x="275" y="56"/>
                </a:lnTo>
                <a:lnTo>
                  <a:pt x="275" y="54"/>
                </a:lnTo>
                <a:lnTo>
                  <a:pt x="276" y="52"/>
                </a:lnTo>
                <a:lnTo>
                  <a:pt x="276" y="49"/>
                </a:lnTo>
                <a:lnTo>
                  <a:pt x="277" y="46"/>
                </a:lnTo>
                <a:lnTo>
                  <a:pt x="277" y="39"/>
                </a:lnTo>
                <a:lnTo>
                  <a:pt x="277" y="37"/>
                </a:lnTo>
                <a:lnTo>
                  <a:pt x="277" y="36"/>
                </a:lnTo>
                <a:lnTo>
                  <a:pt x="277" y="35"/>
                </a:lnTo>
                <a:lnTo>
                  <a:pt x="277" y="34"/>
                </a:lnTo>
                <a:lnTo>
                  <a:pt x="276" y="33"/>
                </a:lnTo>
                <a:lnTo>
                  <a:pt x="276" y="32"/>
                </a:lnTo>
                <a:lnTo>
                  <a:pt x="275" y="31"/>
                </a:lnTo>
                <a:lnTo>
                  <a:pt x="275" y="30"/>
                </a:lnTo>
                <a:lnTo>
                  <a:pt x="274" y="29"/>
                </a:lnTo>
                <a:lnTo>
                  <a:pt x="274" y="29"/>
                </a:lnTo>
                <a:lnTo>
                  <a:pt x="273" y="28"/>
                </a:lnTo>
                <a:lnTo>
                  <a:pt x="272" y="28"/>
                </a:lnTo>
                <a:lnTo>
                  <a:pt x="271" y="27"/>
                </a:lnTo>
                <a:lnTo>
                  <a:pt x="268" y="26"/>
                </a:lnTo>
                <a:lnTo>
                  <a:pt x="267" y="26"/>
                </a:lnTo>
                <a:lnTo>
                  <a:pt x="266" y="25"/>
                </a:lnTo>
                <a:lnTo>
                  <a:pt x="265" y="25"/>
                </a:lnTo>
                <a:lnTo>
                  <a:pt x="264" y="24"/>
                </a:lnTo>
                <a:lnTo>
                  <a:pt x="263" y="23"/>
                </a:lnTo>
                <a:lnTo>
                  <a:pt x="263" y="22"/>
                </a:lnTo>
                <a:lnTo>
                  <a:pt x="262" y="22"/>
                </a:lnTo>
                <a:lnTo>
                  <a:pt x="262" y="21"/>
                </a:lnTo>
                <a:lnTo>
                  <a:pt x="262" y="20"/>
                </a:lnTo>
                <a:lnTo>
                  <a:pt x="262" y="19"/>
                </a:lnTo>
                <a:lnTo>
                  <a:pt x="262" y="19"/>
                </a:lnTo>
                <a:lnTo>
                  <a:pt x="262" y="18"/>
                </a:lnTo>
                <a:lnTo>
                  <a:pt x="263" y="17"/>
                </a:lnTo>
                <a:lnTo>
                  <a:pt x="263" y="15"/>
                </a:lnTo>
                <a:lnTo>
                  <a:pt x="264" y="14"/>
                </a:lnTo>
                <a:lnTo>
                  <a:pt x="265" y="13"/>
                </a:lnTo>
                <a:lnTo>
                  <a:pt x="265" y="12"/>
                </a:lnTo>
                <a:lnTo>
                  <a:pt x="266" y="11"/>
                </a:lnTo>
                <a:lnTo>
                  <a:pt x="268" y="10"/>
                </a:lnTo>
                <a:lnTo>
                  <a:pt x="269" y="8"/>
                </a:lnTo>
                <a:lnTo>
                  <a:pt x="275" y="4"/>
                </a:lnTo>
                <a:lnTo>
                  <a:pt x="278" y="2"/>
                </a:lnTo>
                <a:lnTo>
                  <a:pt x="279" y="1"/>
                </a:lnTo>
                <a:lnTo>
                  <a:pt x="280" y="0"/>
                </a:lnTo>
                <a:lnTo>
                  <a:pt x="280" y="0"/>
                </a:lnTo>
                <a:close/>
              </a:path>
            </a:pathLst>
          </a:custGeom>
          <a:solidFill>
            <a:srgbClr val="CCCCCC"/>
          </a:solidFill>
          <a:ln w="98425">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17" name="Freeform 240">
            <a:extLst>
              <a:ext uri="{FF2B5EF4-FFF2-40B4-BE49-F238E27FC236}">
                <a16:creationId xmlns:a16="http://schemas.microsoft.com/office/drawing/2014/main" id="{CEEAB903-1DFA-4BA7-99DF-717C6EA6DF5F}"/>
              </a:ext>
            </a:extLst>
          </p:cNvPr>
          <p:cNvSpPr>
            <a:spLocks/>
          </p:cNvSpPr>
          <p:nvPr/>
        </p:nvSpPr>
        <p:spPr bwMode="auto">
          <a:xfrm>
            <a:off x="6421588" y="2779615"/>
            <a:ext cx="629770" cy="488123"/>
          </a:xfrm>
          <a:custGeom>
            <a:avLst/>
            <a:gdLst>
              <a:gd name="T0" fmla="*/ 240 w 618"/>
              <a:gd name="T1" fmla="*/ 22 h 479"/>
              <a:gd name="T2" fmla="*/ 288 w 618"/>
              <a:gd name="T3" fmla="*/ 18 h 479"/>
              <a:gd name="T4" fmla="*/ 313 w 618"/>
              <a:gd name="T5" fmla="*/ 64 h 479"/>
              <a:gd name="T6" fmla="*/ 349 w 618"/>
              <a:gd name="T7" fmla="*/ 58 h 479"/>
              <a:gd name="T8" fmla="*/ 371 w 618"/>
              <a:gd name="T9" fmla="*/ 86 h 479"/>
              <a:gd name="T10" fmla="*/ 373 w 618"/>
              <a:gd name="T11" fmla="*/ 111 h 479"/>
              <a:gd name="T12" fmla="*/ 401 w 618"/>
              <a:gd name="T13" fmla="*/ 87 h 479"/>
              <a:gd name="T14" fmla="*/ 439 w 618"/>
              <a:gd name="T15" fmla="*/ 87 h 479"/>
              <a:gd name="T16" fmla="*/ 460 w 618"/>
              <a:gd name="T17" fmla="*/ 85 h 479"/>
              <a:gd name="T18" fmla="*/ 488 w 618"/>
              <a:gd name="T19" fmla="*/ 72 h 479"/>
              <a:gd name="T20" fmla="*/ 532 w 618"/>
              <a:gd name="T21" fmla="*/ 97 h 479"/>
              <a:gd name="T22" fmla="*/ 543 w 618"/>
              <a:gd name="T23" fmla="*/ 135 h 479"/>
              <a:gd name="T24" fmla="*/ 520 w 618"/>
              <a:gd name="T25" fmla="*/ 176 h 479"/>
              <a:gd name="T26" fmla="*/ 493 w 618"/>
              <a:gd name="T27" fmla="*/ 189 h 479"/>
              <a:gd name="T28" fmla="*/ 466 w 618"/>
              <a:gd name="T29" fmla="*/ 208 h 479"/>
              <a:gd name="T30" fmla="*/ 456 w 618"/>
              <a:gd name="T31" fmla="*/ 222 h 479"/>
              <a:gd name="T32" fmla="*/ 475 w 618"/>
              <a:gd name="T33" fmla="*/ 244 h 479"/>
              <a:gd name="T34" fmla="*/ 500 w 618"/>
              <a:gd name="T35" fmla="*/ 259 h 479"/>
              <a:gd name="T36" fmla="*/ 526 w 618"/>
              <a:gd name="T37" fmla="*/ 276 h 479"/>
              <a:gd name="T38" fmla="*/ 556 w 618"/>
              <a:gd name="T39" fmla="*/ 299 h 479"/>
              <a:gd name="T40" fmla="*/ 601 w 618"/>
              <a:gd name="T41" fmla="*/ 354 h 479"/>
              <a:gd name="T42" fmla="*/ 617 w 618"/>
              <a:gd name="T43" fmla="*/ 406 h 479"/>
              <a:gd name="T44" fmla="*/ 590 w 618"/>
              <a:gd name="T45" fmla="*/ 401 h 479"/>
              <a:gd name="T46" fmla="*/ 571 w 618"/>
              <a:gd name="T47" fmla="*/ 413 h 479"/>
              <a:gd name="T48" fmla="*/ 527 w 618"/>
              <a:gd name="T49" fmla="*/ 441 h 479"/>
              <a:gd name="T50" fmla="*/ 511 w 618"/>
              <a:gd name="T51" fmla="*/ 464 h 479"/>
              <a:gd name="T52" fmla="*/ 503 w 618"/>
              <a:gd name="T53" fmla="*/ 477 h 479"/>
              <a:gd name="T54" fmla="*/ 470 w 618"/>
              <a:gd name="T55" fmla="*/ 477 h 479"/>
              <a:gd name="T56" fmla="*/ 429 w 618"/>
              <a:gd name="T57" fmla="*/ 462 h 479"/>
              <a:gd name="T58" fmla="*/ 394 w 618"/>
              <a:gd name="T59" fmla="*/ 436 h 479"/>
              <a:gd name="T60" fmla="*/ 369 w 618"/>
              <a:gd name="T61" fmla="*/ 409 h 479"/>
              <a:gd name="T62" fmla="*/ 324 w 618"/>
              <a:gd name="T63" fmla="*/ 410 h 479"/>
              <a:gd name="T64" fmla="*/ 296 w 618"/>
              <a:gd name="T65" fmla="*/ 419 h 479"/>
              <a:gd name="T66" fmla="*/ 280 w 618"/>
              <a:gd name="T67" fmla="*/ 396 h 479"/>
              <a:gd name="T68" fmla="*/ 256 w 618"/>
              <a:gd name="T69" fmla="*/ 420 h 479"/>
              <a:gd name="T70" fmla="*/ 219 w 618"/>
              <a:gd name="T71" fmla="*/ 422 h 479"/>
              <a:gd name="T72" fmla="*/ 192 w 618"/>
              <a:gd name="T73" fmla="*/ 416 h 479"/>
              <a:gd name="T74" fmla="*/ 166 w 618"/>
              <a:gd name="T75" fmla="*/ 435 h 479"/>
              <a:gd name="T76" fmla="*/ 138 w 618"/>
              <a:gd name="T77" fmla="*/ 441 h 479"/>
              <a:gd name="T78" fmla="*/ 126 w 618"/>
              <a:gd name="T79" fmla="*/ 422 h 479"/>
              <a:gd name="T80" fmla="*/ 105 w 618"/>
              <a:gd name="T81" fmla="*/ 404 h 479"/>
              <a:gd name="T82" fmla="*/ 117 w 618"/>
              <a:gd name="T83" fmla="*/ 373 h 479"/>
              <a:gd name="T84" fmla="*/ 110 w 618"/>
              <a:gd name="T85" fmla="*/ 330 h 479"/>
              <a:gd name="T86" fmla="*/ 84 w 618"/>
              <a:gd name="T87" fmla="*/ 322 h 479"/>
              <a:gd name="T88" fmla="*/ 44 w 618"/>
              <a:gd name="T89" fmla="*/ 318 h 479"/>
              <a:gd name="T90" fmla="*/ 30 w 618"/>
              <a:gd name="T91" fmla="*/ 293 h 479"/>
              <a:gd name="T92" fmla="*/ 6 w 618"/>
              <a:gd name="T93" fmla="*/ 281 h 479"/>
              <a:gd name="T94" fmla="*/ 7 w 618"/>
              <a:gd name="T95" fmla="*/ 258 h 479"/>
              <a:gd name="T96" fmla="*/ 14 w 618"/>
              <a:gd name="T97" fmla="*/ 223 h 479"/>
              <a:gd name="T98" fmla="*/ 3 w 618"/>
              <a:gd name="T99" fmla="*/ 184 h 479"/>
              <a:gd name="T100" fmla="*/ 33 w 618"/>
              <a:gd name="T101" fmla="*/ 181 h 479"/>
              <a:gd name="T102" fmla="*/ 62 w 618"/>
              <a:gd name="T103" fmla="*/ 171 h 479"/>
              <a:gd name="T104" fmla="*/ 92 w 618"/>
              <a:gd name="T105" fmla="*/ 177 h 479"/>
              <a:gd name="T106" fmla="*/ 114 w 618"/>
              <a:gd name="T107" fmla="*/ 191 h 479"/>
              <a:gd name="T108" fmla="*/ 136 w 618"/>
              <a:gd name="T109" fmla="*/ 189 h 479"/>
              <a:gd name="T110" fmla="*/ 151 w 618"/>
              <a:gd name="T111" fmla="*/ 159 h 479"/>
              <a:gd name="T112" fmla="*/ 172 w 618"/>
              <a:gd name="T113" fmla="*/ 171 h 479"/>
              <a:gd name="T114" fmla="*/ 204 w 618"/>
              <a:gd name="T115" fmla="*/ 171 h 479"/>
              <a:gd name="T116" fmla="*/ 202 w 618"/>
              <a:gd name="T117" fmla="*/ 145 h 479"/>
              <a:gd name="T118" fmla="*/ 197 w 618"/>
              <a:gd name="T119" fmla="*/ 104 h 479"/>
              <a:gd name="T120" fmla="*/ 187 w 618"/>
              <a:gd name="T121" fmla="*/ 42 h 479"/>
              <a:gd name="T122" fmla="*/ 174 w 618"/>
              <a:gd name="T1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8" h="479">
                <a:moveTo>
                  <a:pt x="180" y="0"/>
                </a:moveTo>
                <a:lnTo>
                  <a:pt x="182" y="0"/>
                </a:lnTo>
                <a:lnTo>
                  <a:pt x="190" y="1"/>
                </a:lnTo>
                <a:lnTo>
                  <a:pt x="194" y="1"/>
                </a:lnTo>
                <a:lnTo>
                  <a:pt x="197" y="2"/>
                </a:lnTo>
                <a:lnTo>
                  <a:pt x="200" y="3"/>
                </a:lnTo>
                <a:lnTo>
                  <a:pt x="203" y="4"/>
                </a:lnTo>
                <a:lnTo>
                  <a:pt x="204" y="4"/>
                </a:lnTo>
                <a:lnTo>
                  <a:pt x="206" y="5"/>
                </a:lnTo>
                <a:lnTo>
                  <a:pt x="207" y="5"/>
                </a:lnTo>
                <a:lnTo>
                  <a:pt x="212" y="8"/>
                </a:lnTo>
                <a:lnTo>
                  <a:pt x="216" y="10"/>
                </a:lnTo>
                <a:lnTo>
                  <a:pt x="219" y="11"/>
                </a:lnTo>
                <a:lnTo>
                  <a:pt x="226" y="14"/>
                </a:lnTo>
                <a:lnTo>
                  <a:pt x="228" y="15"/>
                </a:lnTo>
                <a:lnTo>
                  <a:pt x="230" y="16"/>
                </a:lnTo>
                <a:lnTo>
                  <a:pt x="232" y="17"/>
                </a:lnTo>
                <a:lnTo>
                  <a:pt x="234" y="18"/>
                </a:lnTo>
                <a:lnTo>
                  <a:pt x="235" y="19"/>
                </a:lnTo>
                <a:lnTo>
                  <a:pt x="240" y="22"/>
                </a:lnTo>
                <a:lnTo>
                  <a:pt x="241" y="23"/>
                </a:lnTo>
                <a:lnTo>
                  <a:pt x="242" y="24"/>
                </a:lnTo>
                <a:lnTo>
                  <a:pt x="244" y="24"/>
                </a:lnTo>
                <a:lnTo>
                  <a:pt x="245" y="25"/>
                </a:lnTo>
                <a:lnTo>
                  <a:pt x="247" y="25"/>
                </a:lnTo>
                <a:lnTo>
                  <a:pt x="248" y="25"/>
                </a:lnTo>
                <a:lnTo>
                  <a:pt x="250" y="26"/>
                </a:lnTo>
                <a:lnTo>
                  <a:pt x="251" y="26"/>
                </a:lnTo>
                <a:lnTo>
                  <a:pt x="256" y="26"/>
                </a:lnTo>
                <a:lnTo>
                  <a:pt x="258" y="26"/>
                </a:lnTo>
                <a:lnTo>
                  <a:pt x="260" y="26"/>
                </a:lnTo>
                <a:lnTo>
                  <a:pt x="261" y="25"/>
                </a:lnTo>
                <a:lnTo>
                  <a:pt x="264" y="25"/>
                </a:lnTo>
                <a:lnTo>
                  <a:pt x="274" y="22"/>
                </a:lnTo>
                <a:lnTo>
                  <a:pt x="277" y="21"/>
                </a:lnTo>
                <a:lnTo>
                  <a:pt x="282" y="19"/>
                </a:lnTo>
                <a:lnTo>
                  <a:pt x="284" y="19"/>
                </a:lnTo>
                <a:lnTo>
                  <a:pt x="285" y="18"/>
                </a:lnTo>
                <a:lnTo>
                  <a:pt x="287" y="18"/>
                </a:lnTo>
                <a:lnTo>
                  <a:pt x="288" y="18"/>
                </a:lnTo>
                <a:lnTo>
                  <a:pt x="289" y="18"/>
                </a:lnTo>
                <a:lnTo>
                  <a:pt x="290" y="19"/>
                </a:lnTo>
                <a:lnTo>
                  <a:pt x="291" y="19"/>
                </a:lnTo>
                <a:lnTo>
                  <a:pt x="292" y="20"/>
                </a:lnTo>
                <a:lnTo>
                  <a:pt x="293" y="20"/>
                </a:lnTo>
                <a:lnTo>
                  <a:pt x="294" y="22"/>
                </a:lnTo>
                <a:lnTo>
                  <a:pt x="295" y="23"/>
                </a:lnTo>
                <a:lnTo>
                  <a:pt x="296" y="25"/>
                </a:lnTo>
                <a:lnTo>
                  <a:pt x="297" y="26"/>
                </a:lnTo>
                <a:lnTo>
                  <a:pt x="297" y="27"/>
                </a:lnTo>
                <a:lnTo>
                  <a:pt x="299" y="34"/>
                </a:lnTo>
                <a:lnTo>
                  <a:pt x="300" y="36"/>
                </a:lnTo>
                <a:lnTo>
                  <a:pt x="302" y="40"/>
                </a:lnTo>
                <a:lnTo>
                  <a:pt x="306" y="48"/>
                </a:lnTo>
                <a:lnTo>
                  <a:pt x="308" y="52"/>
                </a:lnTo>
                <a:lnTo>
                  <a:pt x="310" y="58"/>
                </a:lnTo>
                <a:lnTo>
                  <a:pt x="311" y="60"/>
                </a:lnTo>
                <a:lnTo>
                  <a:pt x="312" y="62"/>
                </a:lnTo>
                <a:lnTo>
                  <a:pt x="313" y="64"/>
                </a:lnTo>
                <a:lnTo>
                  <a:pt x="313" y="64"/>
                </a:lnTo>
                <a:lnTo>
                  <a:pt x="314" y="65"/>
                </a:lnTo>
                <a:lnTo>
                  <a:pt x="314" y="65"/>
                </a:lnTo>
                <a:lnTo>
                  <a:pt x="315" y="66"/>
                </a:lnTo>
                <a:lnTo>
                  <a:pt x="316" y="66"/>
                </a:lnTo>
                <a:lnTo>
                  <a:pt x="317" y="66"/>
                </a:lnTo>
                <a:lnTo>
                  <a:pt x="317" y="67"/>
                </a:lnTo>
                <a:lnTo>
                  <a:pt x="318" y="67"/>
                </a:lnTo>
                <a:lnTo>
                  <a:pt x="319" y="67"/>
                </a:lnTo>
                <a:lnTo>
                  <a:pt x="320" y="67"/>
                </a:lnTo>
                <a:lnTo>
                  <a:pt x="321" y="67"/>
                </a:lnTo>
                <a:lnTo>
                  <a:pt x="322" y="67"/>
                </a:lnTo>
                <a:lnTo>
                  <a:pt x="324" y="66"/>
                </a:lnTo>
                <a:lnTo>
                  <a:pt x="327" y="65"/>
                </a:lnTo>
                <a:lnTo>
                  <a:pt x="334" y="63"/>
                </a:lnTo>
                <a:lnTo>
                  <a:pt x="337" y="62"/>
                </a:lnTo>
                <a:lnTo>
                  <a:pt x="341" y="60"/>
                </a:lnTo>
                <a:lnTo>
                  <a:pt x="343" y="60"/>
                </a:lnTo>
                <a:lnTo>
                  <a:pt x="345" y="59"/>
                </a:lnTo>
                <a:lnTo>
                  <a:pt x="347" y="58"/>
                </a:lnTo>
                <a:lnTo>
                  <a:pt x="349" y="58"/>
                </a:lnTo>
                <a:lnTo>
                  <a:pt x="350" y="58"/>
                </a:lnTo>
                <a:lnTo>
                  <a:pt x="352" y="58"/>
                </a:lnTo>
                <a:lnTo>
                  <a:pt x="354" y="58"/>
                </a:lnTo>
                <a:lnTo>
                  <a:pt x="355" y="58"/>
                </a:lnTo>
                <a:lnTo>
                  <a:pt x="357" y="59"/>
                </a:lnTo>
                <a:lnTo>
                  <a:pt x="359" y="60"/>
                </a:lnTo>
                <a:lnTo>
                  <a:pt x="360" y="61"/>
                </a:lnTo>
                <a:lnTo>
                  <a:pt x="362" y="62"/>
                </a:lnTo>
                <a:lnTo>
                  <a:pt x="363" y="63"/>
                </a:lnTo>
                <a:lnTo>
                  <a:pt x="364" y="64"/>
                </a:lnTo>
                <a:lnTo>
                  <a:pt x="364" y="65"/>
                </a:lnTo>
                <a:lnTo>
                  <a:pt x="365" y="66"/>
                </a:lnTo>
                <a:lnTo>
                  <a:pt x="366" y="68"/>
                </a:lnTo>
                <a:lnTo>
                  <a:pt x="367" y="69"/>
                </a:lnTo>
                <a:lnTo>
                  <a:pt x="367" y="71"/>
                </a:lnTo>
                <a:lnTo>
                  <a:pt x="369" y="74"/>
                </a:lnTo>
                <a:lnTo>
                  <a:pt x="369" y="76"/>
                </a:lnTo>
                <a:lnTo>
                  <a:pt x="370" y="79"/>
                </a:lnTo>
                <a:lnTo>
                  <a:pt x="371" y="82"/>
                </a:lnTo>
                <a:lnTo>
                  <a:pt x="371" y="86"/>
                </a:lnTo>
                <a:lnTo>
                  <a:pt x="373" y="91"/>
                </a:lnTo>
                <a:lnTo>
                  <a:pt x="373" y="93"/>
                </a:lnTo>
                <a:lnTo>
                  <a:pt x="373" y="94"/>
                </a:lnTo>
                <a:lnTo>
                  <a:pt x="373" y="95"/>
                </a:lnTo>
                <a:lnTo>
                  <a:pt x="373" y="96"/>
                </a:lnTo>
                <a:lnTo>
                  <a:pt x="373" y="96"/>
                </a:lnTo>
                <a:lnTo>
                  <a:pt x="372" y="97"/>
                </a:lnTo>
                <a:lnTo>
                  <a:pt x="372" y="98"/>
                </a:lnTo>
                <a:lnTo>
                  <a:pt x="370" y="102"/>
                </a:lnTo>
                <a:lnTo>
                  <a:pt x="369" y="104"/>
                </a:lnTo>
                <a:lnTo>
                  <a:pt x="369" y="105"/>
                </a:lnTo>
                <a:lnTo>
                  <a:pt x="369" y="106"/>
                </a:lnTo>
                <a:lnTo>
                  <a:pt x="369" y="106"/>
                </a:lnTo>
                <a:lnTo>
                  <a:pt x="369" y="107"/>
                </a:lnTo>
                <a:lnTo>
                  <a:pt x="369" y="108"/>
                </a:lnTo>
                <a:lnTo>
                  <a:pt x="370" y="109"/>
                </a:lnTo>
                <a:lnTo>
                  <a:pt x="370" y="110"/>
                </a:lnTo>
                <a:lnTo>
                  <a:pt x="371" y="110"/>
                </a:lnTo>
                <a:lnTo>
                  <a:pt x="372" y="111"/>
                </a:lnTo>
                <a:lnTo>
                  <a:pt x="373" y="111"/>
                </a:lnTo>
                <a:lnTo>
                  <a:pt x="375" y="112"/>
                </a:lnTo>
                <a:lnTo>
                  <a:pt x="376" y="112"/>
                </a:lnTo>
                <a:lnTo>
                  <a:pt x="377" y="113"/>
                </a:lnTo>
                <a:lnTo>
                  <a:pt x="379" y="113"/>
                </a:lnTo>
                <a:lnTo>
                  <a:pt x="380" y="112"/>
                </a:lnTo>
                <a:lnTo>
                  <a:pt x="381" y="112"/>
                </a:lnTo>
                <a:lnTo>
                  <a:pt x="383" y="111"/>
                </a:lnTo>
                <a:lnTo>
                  <a:pt x="385" y="110"/>
                </a:lnTo>
                <a:lnTo>
                  <a:pt x="388" y="107"/>
                </a:lnTo>
                <a:lnTo>
                  <a:pt x="389" y="107"/>
                </a:lnTo>
                <a:lnTo>
                  <a:pt x="390" y="106"/>
                </a:lnTo>
                <a:lnTo>
                  <a:pt x="391" y="105"/>
                </a:lnTo>
                <a:lnTo>
                  <a:pt x="391" y="105"/>
                </a:lnTo>
                <a:lnTo>
                  <a:pt x="392" y="104"/>
                </a:lnTo>
                <a:lnTo>
                  <a:pt x="392" y="103"/>
                </a:lnTo>
                <a:lnTo>
                  <a:pt x="394" y="101"/>
                </a:lnTo>
                <a:lnTo>
                  <a:pt x="396" y="95"/>
                </a:lnTo>
                <a:lnTo>
                  <a:pt x="398" y="92"/>
                </a:lnTo>
                <a:lnTo>
                  <a:pt x="399" y="90"/>
                </a:lnTo>
                <a:lnTo>
                  <a:pt x="401" y="87"/>
                </a:lnTo>
                <a:lnTo>
                  <a:pt x="403" y="85"/>
                </a:lnTo>
                <a:lnTo>
                  <a:pt x="405" y="83"/>
                </a:lnTo>
                <a:lnTo>
                  <a:pt x="407" y="81"/>
                </a:lnTo>
                <a:lnTo>
                  <a:pt x="409" y="80"/>
                </a:lnTo>
                <a:lnTo>
                  <a:pt x="410" y="79"/>
                </a:lnTo>
                <a:lnTo>
                  <a:pt x="411" y="78"/>
                </a:lnTo>
                <a:lnTo>
                  <a:pt x="413" y="77"/>
                </a:lnTo>
                <a:lnTo>
                  <a:pt x="414" y="77"/>
                </a:lnTo>
                <a:lnTo>
                  <a:pt x="415" y="77"/>
                </a:lnTo>
                <a:lnTo>
                  <a:pt x="417" y="77"/>
                </a:lnTo>
                <a:lnTo>
                  <a:pt x="419" y="77"/>
                </a:lnTo>
                <a:lnTo>
                  <a:pt x="421" y="77"/>
                </a:lnTo>
                <a:lnTo>
                  <a:pt x="422" y="78"/>
                </a:lnTo>
                <a:lnTo>
                  <a:pt x="424" y="78"/>
                </a:lnTo>
                <a:lnTo>
                  <a:pt x="430" y="81"/>
                </a:lnTo>
                <a:lnTo>
                  <a:pt x="432" y="82"/>
                </a:lnTo>
                <a:lnTo>
                  <a:pt x="433" y="83"/>
                </a:lnTo>
                <a:lnTo>
                  <a:pt x="435" y="84"/>
                </a:lnTo>
                <a:lnTo>
                  <a:pt x="437" y="86"/>
                </a:lnTo>
                <a:lnTo>
                  <a:pt x="439" y="87"/>
                </a:lnTo>
                <a:lnTo>
                  <a:pt x="443" y="91"/>
                </a:lnTo>
                <a:lnTo>
                  <a:pt x="444" y="91"/>
                </a:lnTo>
                <a:lnTo>
                  <a:pt x="445" y="92"/>
                </a:lnTo>
                <a:lnTo>
                  <a:pt x="446" y="93"/>
                </a:lnTo>
                <a:lnTo>
                  <a:pt x="447" y="93"/>
                </a:lnTo>
                <a:lnTo>
                  <a:pt x="448" y="93"/>
                </a:lnTo>
                <a:lnTo>
                  <a:pt x="449" y="93"/>
                </a:lnTo>
                <a:lnTo>
                  <a:pt x="450" y="93"/>
                </a:lnTo>
                <a:lnTo>
                  <a:pt x="451" y="93"/>
                </a:lnTo>
                <a:lnTo>
                  <a:pt x="452" y="93"/>
                </a:lnTo>
                <a:lnTo>
                  <a:pt x="453" y="92"/>
                </a:lnTo>
                <a:lnTo>
                  <a:pt x="454" y="92"/>
                </a:lnTo>
                <a:lnTo>
                  <a:pt x="455" y="91"/>
                </a:lnTo>
                <a:lnTo>
                  <a:pt x="456" y="91"/>
                </a:lnTo>
                <a:lnTo>
                  <a:pt x="457" y="90"/>
                </a:lnTo>
                <a:lnTo>
                  <a:pt x="458" y="89"/>
                </a:lnTo>
                <a:lnTo>
                  <a:pt x="458" y="89"/>
                </a:lnTo>
                <a:lnTo>
                  <a:pt x="459" y="88"/>
                </a:lnTo>
                <a:lnTo>
                  <a:pt x="459" y="87"/>
                </a:lnTo>
                <a:lnTo>
                  <a:pt x="460" y="85"/>
                </a:lnTo>
                <a:lnTo>
                  <a:pt x="462" y="81"/>
                </a:lnTo>
                <a:lnTo>
                  <a:pt x="463" y="78"/>
                </a:lnTo>
                <a:lnTo>
                  <a:pt x="464" y="76"/>
                </a:lnTo>
                <a:lnTo>
                  <a:pt x="465" y="75"/>
                </a:lnTo>
                <a:lnTo>
                  <a:pt x="466" y="74"/>
                </a:lnTo>
                <a:lnTo>
                  <a:pt x="466" y="73"/>
                </a:lnTo>
                <a:lnTo>
                  <a:pt x="467" y="72"/>
                </a:lnTo>
                <a:lnTo>
                  <a:pt x="468" y="72"/>
                </a:lnTo>
                <a:lnTo>
                  <a:pt x="469" y="71"/>
                </a:lnTo>
                <a:lnTo>
                  <a:pt x="469" y="71"/>
                </a:lnTo>
                <a:lnTo>
                  <a:pt x="470" y="71"/>
                </a:lnTo>
                <a:lnTo>
                  <a:pt x="471" y="70"/>
                </a:lnTo>
                <a:lnTo>
                  <a:pt x="473" y="70"/>
                </a:lnTo>
                <a:lnTo>
                  <a:pt x="474" y="70"/>
                </a:lnTo>
                <a:lnTo>
                  <a:pt x="476" y="70"/>
                </a:lnTo>
                <a:lnTo>
                  <a:pt x="478" y="70"/>
                </a:lnTo>
                <a:lnTo>
                  <a:pt x="480" y="70"/>
                </a:lnTo>
                <a:lnTo>
                  <a:pt x="482" y="70"/>
                </a:lnTo>
                <a:lnTo>
                  <a:pt x="483" y="71"/>
                </a:lnTo>
                <a:lnTo>
                  <a:pt x="488" y="72"/>
                </a:lnTo>
                <a:lnTo>
                  <a:pt x="490" y="72"/>
                </a:lnTo>
                <a:lnTo>
                  <a:pt x="491" y="72"/>
                </a:lnTo>
                <a:lnTo>
                  <a:pt x="493" y="72"/>
                </a:lnTo>
                <a:lnTo>
                  <a:pt x="495" y="73"/>
                </a:lnTo>
                <a:lnTo>
                  <a:pt x="500" y="73"/>
                </a:lnTo>
                <a:lnTo>
                  <a:pt x="502" y="73"/>
                </a:lnTo>
                <a:lnTo>
                  <a:pt x="504" y="73"/>
                </a:lnTo>
                <a:lnTo>
                  <a:pt x="505" y="73"/>
                </a:lnTo>
                <a:lnTo>
                  <a:pt x="507" y="74"/>
                </a:lnTo>
                <a:lnTo>
                  <a:pt x="508" y="74"/>
                </a:lnTo>
                <a:lnTo>
                  <a:pt x="510" y="75"/>
                </a:lnTo>
                <a:lnTo>
                  <a:pt x="511" y="76"/>
                </a:lnTo>
                <a:lnTo>
                  <a:pt x="513" y="77"/>
                </a:lnTo>
                <a:lnTo>
                  <a:pt x="516" y="80"/>
                </a:lnTo>
                <a:lnTo>
                  <a:pt x="519" y="83"/>
                </a:lnTo>
                <a:lnTo>
                  <a:pt x="520" y="84"/>
                </a:lnTo>
                <a:lnTo>
                  <a:pt x="523" y="86"/>
                </a:lnTo>
                <a:lnTo>
                  <a:pt x="526" y="89"/>
                </a:lnTo>
                <a:lnTo>
                  <a:pt x="530" y="94"/>
                </a:lnTo>
                <a:lnTo>
                  <a:pt x="532" y="97"/>
                </a:lnTo>
                <a:lnTo>
                  <a:pt x="534" y="99"/>
                </a:lnTo>
                <a:lnTo>
                  <a:pt x="539" y="103"/>
                </a:lnTo>
                <a:lnTo>
                  <a:pt x="543" y="107"/>
                </a:lnTo>
                <a:lnTo>
                  <a:pt x="545" y="109"/>
                </a:lnTo>
                <a:lnTo>
                  <a:pt x="547" y="112"/>
                </a:lnTo>
                <a:lnTo>
                  <a:pt x="548" y="114"/>
                </a:lnTo>
                <a:lnTo>
                  <a:pt x="550" y="116"/>
                </a:lnTo>
                <a:lnTo>
                  <a:pt x="550" y="118"/>
                </a:lnTo>
                <a:lnTo>
                  <a:pt x="551" y="120"/>
                </a:lnTo>
                <a:lnTo>
                  <a:pt x="551" y="122"/>
                </a:lnTo>
                <a:lnTo>
                  <a:pt x="551" y="123"/>
                </a:lnTo>
                <a:lnTo>
                  <a:pt x="551" y="123"/>
                </a:lnTo>
                <a:lnTo>
                  <a:pt x="551" y="125"/>
                </a:lnTo>
                <a:lnTo>
                  <a:pt x="551" y="126"/>
                </a:lnTo>
                <a:lnTo>
                  <a:pt x="550" y="127"/>
                </a:lnTo>
                <a:lnTo>
                  <a:pt x="550" y="128"/>
                </a:lnTo>
                <a:lnTo>
                  <a:pt x="549" y="129"/>
                </a:lnTo>
                <a:lnTo>
                  <a:pt x="547" y="131"/>
                </a:lnTo>
                <a:lnTo>
                  <a:pt x="544" y="134"/>
                </a:lnTo>
                <a:lnTo>
                  <a:pt x="543" y="135"/>
                </a:lnTo>
                <a:lnTo>
                  <a:pt x="543" y="136"/>
                </a:lnTo>
                <a:lnTo>
                  <a:pt x="542" y="137"/>
                </a:lnTo>
                <a:lnTo>
                  <a:pt x="541" y="139"/>
                </a:lnTo>
                <a:lnTo>
                  <a:pt x="540" y="143"/>
                </a:lnTo>
                <a:lnTo>
                  <a:pt x="539" y="145"/>
                </a:lnTo>
                <a:lnTo>
                  <a:pt x="538" y="147"/>
                </a:lnTo>
                <a:lnTo>
                  <a:pt x="536" y="150"/>
                </a:lnTo>
                <a:lnTo>
                  <a:pt x="536" y="152"/>
                </a:lnTo>
                <a:lnTo>
                  <a:pt x="535" y="153"/>
                </a:lnTo>
                <a:lnTo>
                  <a:pt x="535" y="157"/>
                </a:lnTo>
                <a:lnTo>
                  <a:pt x="534" y="158"/>
                </a:lnTo>
                <a:lnTo>
                  <a:pt x="534" y="160"/>
                </a:lnTo>
                <a:lnTo>
                  <a:pt x="533" y="162"/>
                </a:lnTo>
                <a:lnTo>
                  <a:pt x="532" y="164"/>
                </a:lnTo>
                <a:lnTo>
                  <a:pt x="530" y="166"/>
                </a:lnTo>
                <a:lnTo>
                  <a:pt x="529" y="167"/>
                </a:lnTo>
                <a:lnTo>
                  <a:pt x="524" y="173"/>
                </a:lnTo>
                <a:lnTo>
                  <a:pt x="522" y="175"/>
                </a:lnTo>
                <a:lnTo>
                  <a:pt x="521" y="176"/>
                </a:lnTo>
                <a:lnTo>
                  <a:pt x="520" y="176"/>
                </a:lnTo>
                <a:lnTo>
                  <a:pt x="519" y="177"/>
                </a:lnTo>
                <a:lnTo>
                  <a:pt x="518" y="178"/>
                </a:lnTo>
                <a:lnTo>
                  <a:pt x="517" y="178"/>
                </a:lnTo>
                <a:lnTo>
                  <a:pt x="516" y="178"/>
                </a:lnTo>
                <a:lnTo>
                  <a:pt x="514" y="179"/>
                </a:lnTo>
                <a:lnTo>
                  <a:pt x="513" y="179"/>
                </a:lnTo>
                <a:lnTo>
                  <a:pt x="511" y="179"/>
                </a:lnTo>
                <a:lnTo>
                  <a:pt x="508" y="178"/>
                </a:lnTo>
                <a:lnTo>
                  <a:pt x="506" y="178"/>
                </a:lnTo>
                <a:lnTo>
                  <a:pt x="505" y="178"/>
                </a:lnTo>
                <a:lnTo>
                  <a:pt x="505" y="178"/>
                </a:lnTo>
                <a:lnTo>
                  <a:pt x="504" y="179"/>
                </a:lnTo>
                <a:lnTo>
                  <a:pt x="503" y="179"/>
                </a:lnTo>
                <a:lnTo>
                  <a:pt x="502" y="179"/>
                </a:lnTo>
                <a:lnTo>
                  <a:pt x="501" y="180"/>
                </a:lnTo>
                <a:lnTo>
                  <a:pt x="501" y="181"/>
                </a:lnTo>
                <a:lnTo>
                  <a:pt x="499" y="183"/>
                </a:lnTo>
                <a:lnTo>
                  <a:pt x="495" y="187"/>
                </a:lnTo>
                <a:lnTo>
                  <a:pt x="494" y="188"/>
                </a:lnTo>
                <a:lnTo>
                  <a:pt x="493" y="189"/>
                </a:lnTo>
                <a:lnTo>
                  <a:pt x="491" y="190"/>
                </a:lnTo>
                <a:lnTo>
                  <a:pt x="490" y="190"/>
                </a:lnTo>
                <a:lnTo>
                  <a:pt x="489" y="191"/>
                </a:lnTo>
                <a:lnTo>
                  <a:pt x="486" y="192"/>
                </a:lnTo>
                <a:lnTo>
                  <a:pt x="485" y="192"/>
                </a:lnTo>
                <a:lnTo>
                  <a:pt x="484" y="192"/>
                </a:lnTo>
                <a:lnTo>
                  <a:pt x="482" y="194"/>
                </a:lnTo>
                <a:lnTo>
                  <a:pt x="479" y="195"/>
                </a:lnTo>
                <a:lnTo>
                  <a:pt x="478" y="196"/>
                </a:lnTo>
                <a:lnTo>
                  <a:pt x="477" y="197"/>
                </a:lnTo>
                <a:lnTo>
                  <a:pt x="477" y="197"/>
                </a:lnTo>
                <a:lnTo>
                  <a:pt x="475" y="199"/>
                </a:lnTo>
                <a:lnTo>
                  <a:pt x="474" y="200"/>
                </a:lnTo>
                <a:lnTo>
                  <a:pt x="473" y="201"/>
                </a:lnTo>
                <a:lnTo>
                  <a:pt x="470" y="203"/>
                </a:lnTo>
                <a:lnTo>
                  <a:pt x="470" y="203"/>
                </a:lnTo>
                <a:lnTo>
                  <a:pt x="469" y="204"/>
                </a:lnTo>
                <a:lnTo>
                  <a:pt x="467" y="206"/>
                </a:lnTo>
                <a:lnTo>
                  <a:pt x="466" y="207"/>
                </a:lnTo>
                <a:lnTo>
                  <a:pt x="466" y="208"/>
                </a:lnTo>
                <a:lnTo>
                  <a:pt x="466" y="209"/>
                </a:lnTo>
                <a:lnTo>
                  <a:pt x="466" y="211"/>
                </a:lnTo>
                <a:lnTo>
                  <a:pt x="465" y="212"/>
                </a:lnTo>
                <a:lnTo>
                  <a:pt x="465" y="213"/>
                </a:lnTo>
                <a:lnTo>
                  <a:pt x="465" y="213"/>
                </a:lnTo>
                <a:lnTo>
                  <a:pt x="464" y="214"/>
                </a:lnTo>
                <a:lnTo>
                  <a:pt x="463" y="214"/>
                </a:lnTo>
                <a:lnTo>
                  <a:pt x="463" y="214"/>
                </a:lnTo>
                <a:lnTo>
                  <a:pt x="461" y="215"/>
                </a:lnTo>
                <a:lnTo>
                  <a:pt x="460" y="215"/>
                </a:lnTo>
                <a:lnTo>
                  <a:pt x="460" y="215"/>
                </a:lnTo>
                <a:lnTo>
                  <a:pt x="459" y="215"/>
                </a:lnTo>
                <a:lnTo>
                  <a:pt x="458" y="216"/>
                </a:lnTo>
                <a:lnTo>
                  <a:pt x="458" y="216"/>
                </a:lnTo>
                <a:lnTo>
                  <a:pt x="457" y="217"/>
                </a:lnTo>
                <a:lnTo>
                  <a:pt x="457" y="218"/>
                </a:lnTo>
                <a:lnTo>
                  <a:pt x="456" y="219"/>
                </a:lnTo>
                <a:lnTo>
                  <a:pt x="456" y="220"/>
                </a:lnTo>
                <a:lnTo>
                  <a:pt x="456" y="221"/>
                </a:lnTo>
                <a:lnTo>
                  <a:pt x="456" y="222"/>
                </a:lnTo>
                <a:lnTo>
                  <a:pt x="456" y="223"/>
                </a:lnTo>
                <a:lnTo>
                  <a:pt x="456" y="224"/>
                </a:lnTo>
                <a:lnTo>
                  <a:pt x="456" y="225"/>
                </a:lnTo>
                <a:lnTo>
                  <a:pt x="456" y="226"/>
                </a:lnTo>
                <a:lnTo>
                  <a:pt x="457" y="228"/>
                </a:lnTo>
                <a:lnTo>
                  <a:pt x="459" y="232"/>
                </a:lnTo>
                <a:lnTo>
                  <a:pt x="460" y="234"/>
                </a:lnTo>
                <a:lnTo>
                  <a:pt x="461" y="236"/>
                </a:lnTo>
                <a:lnTo>
                  <a:pt x="462" y="236"/>
                </a:lnTo>
                <a:lnTo>
                  <a:pt x="463" y="237"/>
                </a:lnTo>
                <a:lnTo>
                  <a:pt x="463" y="237"/>
                </a:lnTo>
                <a:lnTo>
                  <a:pt x="464" y="238"/>
                </a:lnTo>
                <a:lnTo>
                  <a:pt x="465" y="238"/>
                </a:lnTo>
                <a:lnTo>
                  <a:pt x="468" y="239"/>
                </a:lnTo>
                <a:lnTo>
                  <a:pt x="469" y="239"/>
                </a:lnTo>
                <a:lnTo>
                  <a:pt x="470" y="240"/>
                </a:lnTo>
                <a:lnTo>
                  <a:pt x="471" y="241"/>
                </a:lnTo>
                <a:lnTo>
                  <a:pt x="473" y="242"/>
                </a:lnTo>
                <a:lnTo>
                  <a:pt x="474" y="243"/>
                </a:lnTo>
                <a:lnTo>
                  <a:pt x="475" y="244"/>
                </a:lnTo>
                <a:lnTo>
                  <a:pt x="477" y="248"/>
                </a:lnTo>
                <a:lnTo>
                  <a:pt x="478" y="249"/>
                </a:lnTo>
                <a:lnTo>
                  <a:pt x="480" y="251"/>
                </a:lnTo>
                <a:lnTo>
                  <a:pt x="481" y="252"/>
                </a:lnTo>
                <a:lnTo>
                  <a:pt x="482" y="254"/>
                </a:lnTo>
                <a:lnTo>
                  <a:pt x="484" y="257"/>
                </a:lnTo>
                <a:lnTo>
                  <a:pt x="485" y="258"/>
                </a:lnTo>
                <a:lnTo>
                  <a:pt x="486" y="259"/>
                </a:lnTo>
                <a:lnTo>
                  <a:pt x="487" y="260"/>
                </a:lnTo>
                <a:lnTo>
                  <a:pt x="488" y="261"/>
                </a:lnTo>
                <a:lnTo>
                  <a:pt x="489" y="262"/>
                </a:lnTo>
                <a:lnTo>
                  <a:pt x="489" y="262"/>
                </a:lnTo>
                <a:lnTo>
                  <a:pt x="490" y="262"/>
                </a:lnTo>
                <a:lnTo>
                  <a:pt x="491" y="262"/>
                </a:lnTo>
                <a:lnTo>
                  <a:pt x="492" y="262"/>
                </a:lnTo>
                <a:lnTo>
                  <a:pt x="493" y="262"/>
                </a:lnTo>
                <a:lnTo>
                  <a:pt x="494" y="262"/>
                </a:lnTo>
                <a:lnTo>
                  <a:pt x="498" y="260"/>
                </a:lnTo>
                <a:lnTo>
                  <a:pt x="499" y="259"/>
                </a:lnTo>
                <a:lnTo>
                  <a:pt x="500" y="259"/>
                </a:lnTo>
                <a:lnTo>
                  <a:pt x="502" y="259"/>
                </a:lnTo>
                <a:lnTo>
                  <a:pt x="503" y="258"/>
                </a:lnTo>
                <a:lnTo>
                  <a:pt x="505" y="258"/>
                </a:lnTo>
                <a:lnTo>
                  <a:pt x="507" y="258"/>
                </a:lnTo>
                <a:lnTo>
                  <a:pt x="509" y="258"/>
                </a:lnTo>
                <a:lnTo>
                  <a:pt x="511" y="258"/>
                </a:lnTo>
                <a:lnTo>
                  <a:pt x="513" y="258"/>
                </a:lnTo>
                <a:lnTo>
                  <a:pt x="515" y="259"/>
                </a:lnTo>
                <a:lnTo>
                  <a:pt x="516" y="259"/>
                </a:lnTo>
                <a:lnTo>
                  <a:pt x="517" y="260"/>
                </a:lnTo>
                <a:lnTo>
                  <a:pt x="519" y="260"/>
                </a:lnTo>
                <a:lnTo>
                  <a:pt x="520" y="261"/>
                </a:lnTo>
                <a:lnTo>
                  <a:pt x="520" y="261"/>
                </a:lnTo>
                <a:lnTo>
                  <a:pt x="521" y="262"/>
                </a:lnTo>
                <a:lnTo>
                  <a:pt x="522" y="263"/>
                </a:lnTo>
                <a:lnTo>
                  <a:pt x="523" y="265"/>
                </a:lnTo>
                <a:lnTo>
                  <a:pt x="524" y="267"/>
                </a:lnTo>
                <a:lnTo>
                  <a:pt x="524" y="269"/>
                </a:lnTo>
                <a:lnTo>
                  <a:pt x="525" y="274"/>
                </a:lnTo>
                <a:lnTo>
                  <a:pt x="526" y="276"/>
                </a:lnTo>
                <a:lnTo>
                  <a:pt x="527" y="278"/>
                </a:lnTo>
                <a:lnTo>
                  <a:pt x="528" y="280"/>
                </a:lnTo>
                <a:lnTo>
                  <a:pt x="529" y="282"/>
                </a:lnTo>
                <a:lnTo>
                  <a:pt x="530" y="284"/>
                </a:lnTo>
                <a:lnTo>
                  <a:pt x="531" y="286"/>
                </a:lnTo>
                <a:lnTo>
                  <a:pt x="532" y="287"/>
                </a:lnTo>
                <a:lnTo>
                  <a:pt x="533" y="289"/>
                </a:lnTo>
                <a:lnTo>
                  <a:pt x="535" y="290"/>
                </a:lnTo>
                <a:lnTo>
                  <a:pt x="536" y="291"/>
                </a:lnTo>
                <a:lnTo>
                  <a:pt x="538" y="292"/>
                </a:lnTo>
                <a:lnTo>
                  <a:pt x="539" y="293"/>
                </a:lnTo>
                <a:lnTo>
                  <a:pt x="541" y="293"/>
                </a:lnTo>
                <a:lnTo>
                  <a:pt x="542" y="294"/>
                </a:lnTo>
                <a:lnTo>
                  <a:pt x="546" y="294"/>
                </a:lnTo>
                <a:lnTo>
                  <a:pt x="548" y="295"/>
                </a:lnTo>
                <a:lnTo>
                  <a:pt x="550" y="295"/>
                </a:lnTo>
                <a:lnTo>
                  <a:pt x="551" y="296"/>
                </a:lnTo>
                <a:lnTo>
                  <a:pt x="553" y="297"/>
                </a:lnTo>
                <a:lnTo>
                  <a:pt x="554" y="298"/>
                </a:lnTo>
                <a:lnTo>
                  <a:pt x="556" y="299"/>
                </a:lnTo>
                <a:lnTo>
                  <a:pt x="557" y="301"/>
                </a:lnTo>
                <a:lnTo>
                  <a:pt x="559" y="304"/>
                </a:lnTo>
                <a:lnTo>
                  <a:pt x="563" y="308"/>
                </a:lnTo>
                <a:lnTo>
                  <a:pt x="565" y="311"/>
                </a:lnTo>
                <a:lnTo>
                  <a:pt x="567" y="313"/>
                </a:lnTo>
                <a:lnTo>
                  <a:pt x="570" y="318"/>
                </a:lnTo>
                <a:lnTo>
                  <a:pt x="573" y="323"/>
                </a:lnTo>
                <a:lnTo>
                  <a:pt x="575" y="327"/>
                </a:lnTo>
                <a:lnTo>
                  <a:pt x="578" y="330"/>
                </a:lnTo>
                <a:lnTo>
                  <a:pt x="579" y="331"/>
                </a:lnTo>
                <a:lnTo>
                  <a:pt x="580" y="333"/>
                </a:lnTo>
                <a:lnTo>
                  <a:pt x="584" y="337"/>
                </a:lnTo>
                <a:lnTo>
                  <a:pt x="589" y="343"/>
                </a:lnTo>
                <a:lnTo>
                  <a:pt x="591" y="345"/>
                </a:lnTo>
                <a:lnTo>
                  <a:pt x="592" y="346"/>
                </a:lnTo>
                <a:lnTo>
                  <a:pt x="594" y="347"/>
                </a:lnTo>
                <a:lnTo>
                  <a:pt x="598" y="351"/>
                </a:lnTo>
                <a:lnTo>
                  <a:pt x="599" y="352"/>
                </a:lnTo>
                <a:lnTo>
                  <a:pt x="600" y="353"/>
                </a:lnTo>
                <a:lnTo>
                  <a:pt x="601" y="354"/>
                </a:lnTo>
                <a:lnTo>
                  <a:pt x="602" y="356"/>
                </a:lnTo>
                <a:lnTo>
                  <a:pt x="603" y="357"/>
                </a:lnTo>
                <a:lnTo>
                  <a:pt x="604" y="359"/>
                </a:lnTo>
                <a:lnTo>
                  <a:pt x="605" y="361"/>
                </a:lnTo>
                <a:lnTo>
                  <a:pt x="606" y="363"/>
                </a:lnTo>
                <a:lnTo>
                  <a:pt x="607" y="365"/>
                </a:lnTo>
                <a:lnTo>
                  <a:pt x="607" y="368"/>
                </a:lnTo>
                <a:lnTo>
                  <a:pt x="607" y="370"/>
                </a:lnTo>
                <a:lnTo>
                  <a:pt x="608" y="376"/>
                </a:lnTo>
                <a:lnTo>
                  <a:pt x="608" y="380"/>
                </a:lnTo>
                <a:lnTo>
                  <a:pt x="609" y="383"/>
                </a:lnTo>
                <a:lnTo>
                  <a:pt x="609" y="387"/>
                </a:lnTo>
                <a:lnTo>
                  <a:pt x="610" y="390"/>
                </a:lnTo>
                <a:lnTo>
                  <a:pt x="610" y="392"/>
                </a:lnTo>
                <a:lnTo>
                  <a:pt x="611" y="394"/>
                </a:lnTo>
                <a:lnTo>
                  <a:pt x="611" y="395"/>
                </a:lnTo>
                <a:lnTo>
                  <a:pt x="612" y="397"/>
                </a:lnTo>
                <a:lnTo>
                  <a:pt x="613" y="400"/>
                </a:lnTo>
                <a:lnTo>
                  <a:pt x="616" y="405"/>
                </a:lnTo>
                <a:lnTo>
                  <a:pt x="617" y="406"/>
                </a:lnTo>
                <a:lnTo>
                  <a:pt x="617" y="407"/>
                </a:lnTo>
                <a:lnTo>
                  <a:pt x="618" y="409"/>
                </a:lnTo>
                <a:lnTo>
                  <a:pt x="618" y="410"/>
                </a:lnTo>
                <a:lnTo>
                  <a:pt x="618" y="411"/>
                </a:lnTo>
                <a:lnTo>
                  <a:pt x="618" y="411"/>
                </a:lnTo>
                <a:lnTo>
                  <a:pt x="618" y="411"/>
                </a:lnTo>
                <a:lnTo>
                  <a:pt x="618" y="411"/>
                </a:lnTo>
                <a:lnTo>
                  <a:pt x="617" y="412"/>
                </a:lnTo>
                <a:lnTo>
                  <a:pt x="617" y="412"/>
                </a:lnTo>
                <a:lnTo>
                  <a:pt x="616" y="412"/>
                </a:lnTo>
                <a:lnTo>
                  <a:pt x="615" y="412"/>
                </a:lnTo>
                <a:lnTo>
                  <a:pt x="613" y="411"/>
                </a:lnTo>
                <a:lnTo>
                  <a:pt x="611" y="411"/>
                </a:lnTo>
                <a:lnTo>
                  <a:pt x="609" y="410"/>
                </a:lnTo>
                <a:lnTo>
                  <a:pt x="602" y="407"/>
                </a:lnTo>
                <a:lnTo>
                  <a:pt x="599" y="406"/>
                </a:lnTo>
                <a:lnTo>
                  <a:pt x="597" y="405"/>
                </a:lnTo>
                <a:lnTo>
                  <a:pt x="594" y="403"/>
                </a:lnTo>
                <a:lnTo>
                  <a:pt x="591" y="401"/>
                </a:lnTo>
                <a:lnTo>
                  <a:pt x="590" y="401"/>
                </a:lnTo>
                <a:lnTo>
                  <a:pt x="588" y="400"/>
                </a:lnTo>
                <a:lnTo>
                  <a:pt x="587" y="399"/>
                </a:lnTo>
                <a:lnTo>
                  <a:pt x="586" y="399"/>
                </a:lnTo>
                <a:lnTo>
                  <a:pt x="585" y="398"/>
                </a:lnTo>
                <a:lnTo>
                  <a:pt x="584" y="398"/>
                </a:lnTo>
                <a:lnTo>
                  <a:pt x="583" y="398"/>
                </a:lnTo>
                <a:lnTo>
                  <a:pt x="582" y="398"/>
                </a:lnTo>
                <a:lnTo>
                  <a:pt x="581" y="398"/>
                </a:lnTo>
                <a:lnTo>
                  <a:pt x="581" y="399"/>
                </a:lnTo>
                <a:lnTo>
                  <a:pt x="580" y="399"/>
                </a:lnTo>
                <a:lnTo>
                  <a:pt x="579" y="399"/>
                </a:lnTo>
                <a:lnTo>
                  <a:pt x="578" y="400"/>
                </a:lnTo>
                <a:lnTo>
                  <a:pt x="578" y="401"/>
                </a:lnTo>
                <a:lnTo>
                  <a:pt x="577" y="402"/>
                </a:lnTo>
                <a:lnTo>
                  <a:pt x="576" y="402"/>
                </a:lnTo>
                <a:lnTo>
                  <a:pt x="576" y="404"/>
                </a:lnTo>
                <a:lnTo>
                  <a:pt x="573" y="409"/>
                </a:lnTo>
                <a:lnTo>
                  <a:pt x="572" y="411"/>
                </a:lnTo>
                <a:lnTo>
                  <a:pt x="572" y="412"/>
                </a:lnTo>
                <a:lnTo>
                  <a:pt x="571" y="413"/>
                </a:lnTo>
                <a:lnTo>
                  <a:pt x="570" y="415"/>
                </a:lnTo>
                <a:lnTo>
                  <a:pt x="568" y="416"/>
                </a:lnTo>
                <a:lnTo>
                  <a:pt x="567" y="417"/>
                </a:lnTo>
                <a:lnTo>
                  <a:pt x="565" y="419"/>
                </a:lnTo>
                <a:lnTo>
                  <a:pt x="563" y="420"/>
                </a:lnTo>
                <a:lnTo>
                  <a:pt x="561" y="421"/>
                </a:lnTo>
                <a:lnTo>
                  <a:pt x="558" y="422"/>
                </a:lnTo>
                <a:lnTo>
                  <a:pt x="555" y="424"/>
                </a:lnTo>
                <a:lnTo>
                  <a:pt x="554" y="424"/>
                </a:lnTo>
                <a:lnTo>
                  <a:pt x="553" y="426"/>
                </a:lnTo>
                <a:lnTo>
                  <a:pt x="552" y="426"/>
                </a:lnTo>
                <a:lnTo>
                  <a:pt x="548" y="428"/>
                </a:lnTo>
                <a:lnTo>
                  <a:pt x="544" y="430"/>
                </a:lnTo>
                <a:lnTo>
                  <a:pt x="541" y="431"/>
                </a:lnTo>
                <a:lnTo>
                  <a:pt x="540" y="432"/>
                </a:lnTo>
                <a:lnTo>
                  <a:pt x="538" y="433"/>
                </a:lnTo>
                <a:lnTo>
                  <a:pt x="534" y="436"/>
                </a:lnTo>
                <a:lnTo>
                  <a:pt x="532" y="438"/>
                </a:lnTo>
                <a:lnTo>
                  <a:pt x="530" y="439"/>
                </a:lnTo>
                <a:lnTo>
                  <a:pt x="527" y="441"/>
                </a:lnTo>
                <a:lnTo>
                  <a:pt x="525" y="442"/>
                </a:lnTo>
                <a:lnTo>
                  <a:pt x="524" y="443"/>
                </a:lnTo>
                <a:lnTo>
                  <a:pt x="523" y="444"/>
                </a:lnTo>
                <a:lnTo>
                  <a:pt x="522" y="445"/>
                </a:lnTo>
                <a:lnTo>
                  <a:pt x="521" y="446"/>
                </a:lnTo>
                <a:lnTo>
                  <a:pt x="521" y="447"/>
                </a:lnTo>
                <a:lnTo>
                  <a:pt x="520" y="448"/>
                </a:lnTo>
                <a:lnTo>
                  <a:pt x="520" y="449"/>
                </a:lnTo>
                <a:lnTo>
                  <a:pt x="520" y="450"/>
                </a:lnTo>
                <a:lnTo>
                  <a:pt x="520" y="454"/>
                </a:lnTo>
                <a:lnTo>
                  <a:pt x="520" y="455"/>
                </a:lnTo>
                <a:lnTo>
                  <a:pt x="519" y="456"/>
                </a:lnTo>
                <a:lnTo>
                  <a:pt x="519" y="456"/>
                </a:lnTo>
                <a:lnTo>
                  <a:pt x="519" y="457"/>
                </a:lnTo>
                <a:lnTo>
                  <a:pt x="518" y="458"/>
                </a:lnTo>
                <a:lnTo>
                  <a:pt x="517" y="459"/>
                </a:lnTo>
                <a:lnTo>
                  <a:pt x="515" y="460"/>
                </a:lnTo>
                <a:lnTo>
                  <a:pt x="513" y="462"/>
                </a:lnTo>
                <a:lnTo>
                  <a:pt x="512" y="463"/>
                </a:lnTo>
                <a:lnTo>
                  <a:pt x="511" y="464"/>
                </a:lnTo>
                <a:lnTo>
                  <a:pt x="511" y="464"/>
                </a:lnTo>
                <a:lnTo>
                  <a:pt x="510" y="465"/>
                </a:lnTo>
                <a:lnTo>
                  <a:pt x="510" y="466"/>
                </a:lnTo>
                <a:lnTo>
                  <a:pt x="510" y="467"/>
                </a:lnTo>
                <a:lnTo>
                  <a:pt x="510" y="468"/>
                </a:lnTo>
                <a:lnTo>
                  <a:pt x="510" y="468"/>
                </a:lnTo>
                <a:lnTo>
                  <a:pt x="510" y="470"/>
                </a:lnTo>
                <a:lnTo>
                  <a:pt x="511" y="473"/>
                </a:lnTo>
                <a:lnTo>
                  <a:pt x="511" y="474"/>
                </a:lnTo>
                <a:lnTo>
                  <a:pt x="511" y="475"/>
                </a:lnTo>
                <a:lnTo>
                  <a:pt x="511" y="475"/>
                </a:lnTo>
                <a:lnTo>
                  <a:pt x="511" y="476"/>
                </a:lnTo>
                <a:lnTo>
                  <a:pt x="510" y="477"/>
                </a:lnTo>
                <a:lnTo>
                  <a:pt x="510" y="477"/>
                </a:lnTo>
                <a:lnTo>
                  <a:pt x="509" y="477"/>
                </a:lnTo>
                <a:lnTo>
                  <a:pt x="508" y="477"/>
                </a:lnTo>
                <a:lnTo>
                  <a:pt x="507" y="477"/>
                </a:lnTo>
                <a:lnTo>
                  <a:pt x="506" y="477"/>
                </a:lnTo>
                <a:lnTo>
                  <a:pt x="505" y="477"/>
                </a:lnTo>
                <a:lnTo>
                  <a:pt x="503" y="477"/>
                </a:lnTo>
                <a:lnTo>
                  <a:pt x="500" y="476"/>
                </a:lnTo>
                <a:lnTo>
                  <a:pt x="498" y="476"/>
                </a:lnTo>
                <a:lnTo>
                  <a:pt x="496" y="476"/>
                </a:lnTo>
                <a:lnTo>
                  <a:pt x="495" y="475"/>
                </a:lnTo>
                <a:lnTo>
                  <a:pt x="494" y="476"/>
                </a:lnTo>
                <a:lnTo>
                  <a:pt x="491" y="476"/>
                </a:lnTo>
                <a:lnTo>
                  <a:pt x="487" y="476"/>
                </a:lnTo>
                <a:lnTo>
                  <a:pt x="485" y="477"/>
                </a:lnTo>
                <a:lnTo>
                  <a:pt x="483" y="477"/>
                </a:lnTo>
                <a:lnTo>
                  <a:pt x="482" y="476"/>
                </a:lnTo>
                <a:lnTo>
                  <a:pt x="482" y="476"/>
                </a:lnTo>
                <a:lnTo>
                  <a:pt x="481" y="476"/>
                </a:lnTo>
                <a:lnTo>
                  <a:pt x="479" y="475"/>
                </a:lnTo>
                <a:lnTo>
                  <a:pt x="478" y="475"/>
                </a:lnTo>
                <a:lnTo>
                  <a:pt x="477" y="475"/>
                </a:lnTo>
                <a:lnTo>
                  <a:pt x="477" y="475"/>
                </a:lnTo>
                <a:lnTo>
                  <a:pt x="476" y="475"/>
                </a:lnTo>
                <a:lnTo>
                  <a:pt x="473" y="477"/>
                </a:lnTo>
                <a:lnTo>
                  <a:pt x="471" y="477"/>
                </a:lnTo>
                <a:lnTo>
                  <a:pt x="470" y="477"/>
                </a:lnTo>
                <a:lnTo>
                  <a:pt x="466" y="478"/>
                </a:lnTo>
                <a:lnTo>
                  <a:pt x="464" y="479"/>
                </a:lnTo>
                <a:lnTo>
                  <a:pt x="462" y="479"/>
                </a:lnTo>
                <a:lnTo>
                  <a:pt x="460" y="479"/>
                </a:lnTo>
                <a:lnTo>
                  <a:pt x="459" y="479"/>
                </a:lnTo>
                <a:lnTo>
                  <a:pt x="458" y="479"/>
                </a:lnTo>
                <a:lnTo>
                  <a:pt x="457" y="478"/>
                </a:lnTo>
                <a:lnTo>
                  <a:pt x="456" y="478"/>
                </a:lnTo>
                <a:lnTo>
                  <a:pt x="455" y="477"/>
                </a:lnTo>
                <a:lnTo>
                  <a:pt x="453" y="476"/>
                </a:lnTo>
                <a:lnTo>
                  <a:pt x="448" y="472"/>
                </a:lnTo>
                <a:lnTo>
                  <a:pt x="446" y="470"/>
                </a:lnTo>
                <a:lnTo>
                  <a:pt x="445" y="470"/>
                </a:lnTo>
                <a:lnTo>
                  <a:pt x="443" y="469"/>
                </a:lnTo>
                <a:lnTo>
                  <a:pt x="440" y="467"/>
                </a:lnTo>
                <a:lnTo>
                  <a:pt x="437" y="466"/>
                </a:lnTo>
                <a:lnTo>
                  <a:pt x="434" y="465"/>
                </a:lnTo>
                <a:lnTo>
                  <a:pt x="432" y="464"/>
                </a:lnTo>
                <a:lnTo>
                  <a:pt x="431" y="463"/>
                </a:lnTo>
                <a:lnTo>
                  <a:pt x="429" y="462"/>
                </a:lnTo>
                <a:lnTo>
                  <a:pt x="428" y="461"/>
                </a:lnTo>
                <a:lnTo>
                  <a:pt x="424" y="458"/>
                </a:lnTo>
                <a:lnTo>
                  <a:pt x="423" y="457"/>
                </a:lnTo>
                <a:lnTo>
                  <a:pt x="422" y="456"/>
                </a:lnTo>
                <a:lnTo>
                  <a:pt x="420" y="456"/>
                </a:lnTo>
                <a:lnTo>
                  <a:pt x="419" y="455"/>
                </a:lnTo>
                <a:lnTo>
                  <a:pt x="415" y="453"/>
                </a:lnTo>
                <a:lnTo>
                  <a:pt x="412" y="452"/>
                </a:lnTo>
                <a:lnTo>
                  <a:pt x="410" y="451"/>
                </a:lnTo>
                <a:lnTo>
                  <a:pt x="409" y="450"/>
                </a:lnTo>
                <a:lnTo>
                  <a:pt x="407" y="449"/>
                </a:lnTo>
                <a:lnTo>
                  <a:pt x="406" y="447"/>
                </a:lnTo>
                <a:lnTo>
                  <a:pt x="405" y="446"/>
                </a:lnTo>
                <a:lnTo>
                  <a:pt x="402" y="442"/>
                </a:lnTo>
                <a:lnTo>
                  <a:pt x="400" y="440"/>
                </a:lnTo>
                <a:lnTo>
                  <a:pt x="399" y="439"/>
                </a:lnTo>
                <a:lnTo>
                  <a:pt x="398" y="438"/>
                </a:lnTo>
                <a:lnTo>
                  <a:pt x="397" y="438"/>
                </a:lnTo>
                <a:lnTo>
                  <a:pt x="396" y="437"/>
                </a:lnTo>
                <a:lnTo>
                  <a:pt x="394" y="436"/>
                </a:lnTo>
                <a:lnTo>
                  <a:pt x="392" y="436"/>
                </a:lnTo>
                <a:lnTo>
                  <a:pt x="387" y="434"/>
                </a:lnTo>
                <a:lnTo>
                  <a:pt x="385" y="434"/>
                </a:lnTo>
                <a:lnTo>
                  <a:pt x="384" y="433"/>
                </a:lnTo>
                <a:lnTo>
                  <a:pt x="383" y="432"/>
                </a:lnTo>
                <a:lnTo>
                  <a:pt x="382" y="432"/>
                </a:lnTo>
                <a:lnTo>
                  <a:pt x="381" y="431"/>
                </a:lnTo>
                <a:lnTo>
                  <a:pt x="380" y="430"/>
                </a:lnTo>
                <a:lnTo>
                  <a:pt x="380" y="429"/>
                </a:lnTo>
                <a:lnTo>
                  <a:pt x="379" y="428"/>
                </a:lnTo>
                <a:lnTo>
                  <a:pt x="378" y="425"/>
                </a:lnTo>
                <a:lnTo>
                  <a:pt x="377" y="421"/>
                </a:lnTo>
                <a:lnTo>
                  <a:pt x="376" y="419"/>
                </a:lnTo>
                <a:lnTo>
                  <a:pt x="375" y="417"/>
                </a:lnTo>
                <a:lnTo>
                  <a:pt x="375" y="416"/>
                </a:lnTo>
                <a:lnTo>
                  <a:pt x="374" y="415"/>
                </a:lnTo>
                <a:lnTo>
                  <a:pt x="374" y="415"/>
                </a:lnTo>
                <a:lnTo>
                  <a:pt x="373" y="413"/>
                </a:lnTo>
                <a:lnTo>
                  <a:pt x="370" y="410"/>
                </a:lnTo>
                <a:lnTo>
                  <a:pt x="369" y="409"/>
                </a:lnTo>
                <a:lnTo>
                  <a:pt x="368" y="408"/>
                </a:lnTo>
                <a:lnTo>
                  <a:pt x="367" y="408"/>
                </a:lnTo>
                <a:lnTo>
                  <a:pt x="365" y="407"/>
                </a:lnTo>
                <a:lnTo>
                  <a:pt x="363" y="406"/>
                </a:lnTo>
                <a:lnTo>
                  <a:pt x="361" y="405"/>
                </a:lnTo>
                <a:lnTo>
                  <a:pt x="356" y="404"/>
                </a:lnTo>
                <a:lnTo>
                  <a:pt x="351" y="402"/>
                </a:lnTo>
                <a:lnTo>
                  <a:pt x="348" y="402"/>
                </a:lnTo>
                <a:lnTo>
                  <a:pt x="344" y="401"/>
                </a:lnTo>
                <a:lnTo>
                  <a:pt x="343" y="401"/>
                </a:lnTo>
                <a:lnTo>
                  <a:pt x="341" y="401"/>
                </a:lnTo>
                <a:lnTo>
                  <a:pt x="340" y="401"/>
                </a:lnTo>
                <a:lnTo>
                  <a:pt x="339" y="401"/>
                </a:lnTo>
                <a:lnTo>
                  <a:pt x="337" y="401"/>
                </a:lnTo>
                <a:lnTo>
                  <a:pt x="333" y="403"/>
                </a:lnTo>
                <a:lnTo>
                  <a:pt x="331" y="403"/>
                </a:lnTo>
                <a:lnTo>
                  <a:pt x="330" y="404"/>
                </a:lnTo>
                <a:lnTo>
                  <a:pt x="328" y="405"/>
                </a:lnTo>
                <a:lnTo>
                  <a:pt x="327" y="406"/>
                </a:lnTo>
                <a:lnTo>
                  <a:pt x="324" y="410"/>
                </a:lnTo>
                <a:lnTo>
                  <a:pt x="323" y="410"/>
                </a:lnTo>
                <a:lnTo>
                  <a:pt x="322" y="411"/>
                </a:lnTo>
                <a:lnTo>
                  <a:pt x="321" y="412"/>
                </a:lnTo>
                <a:lnTo>
                  <a:pt x="320" y="412"/>
                </a:lnTo>
                <a:lnTo>
                  <a:pt x="316" y="414"/>
                </a:lnTo>
                <a:lnTo>
                  <a:pt x="314" y="415"/>
                </a:lnTo>
                <a:lnTo>
                  <a:pt x="313" y="416"/>
                </a:lnTo>
                <a:lnTo>
                  <a:pt x="310" y="418"/>
                </a:lnTo>
                <a:lnTo>
                  <a:pt x="307" y="419"/>
                </a:lnTo>
                <a:lnTo>
                  <a:pt x="306" y="420"/>
                </a:lnTo>
                <a:lnTo>
                  <a:pt x="305" y="420"/>
                </a:lnTo>
                <a:lnTo>
                  <a:pt x="304" y="420"/>
                </a:lnTo>
                <a:lnTo>
                  <a:pt x="304" y="421"/>
                </a:lnTo>
                <a:lnTo>
                  <a:pt x="303" y="421"/>
                </a:lnTo>
                <a:lnTo>
                  <a:pt x="301" y="420"/>
                </a:lnTo>
                <a:lnTo>
                  <a:pt x="300" y="420"/>
                </a:lnTo>
                <a:lnTo>
                  <a:pt x="299" y="420"/>
                </a:lnTo>
                <a:lnTo>
                  <a:pt x="298" y="420"/>
                </a:lnTo>
                <a:lnTo>
                  <a:pt x="297" y="419"/>
                </a:lnTo>
                <a:lnTo>
                  <a:pt x="296" y="419"/>
                </a:lnTo>
                <a:lnTo>
                  <a:pt x="295" y="418"/>
                </a:lnTo>
                <a:lnTo>
                  <a:pt x="294" y="417"/>
                </a:lnTo>
                <a:lnTo>
                  <a:pt x="294" y="416"/>
                </a:lnTo>
                <a:lnTo>
                  <a:pt x="293" y="415"/>
                </a:lnTo>
                <a:lnTo>
                  <a:pt x="292" y="414"/>
                </a:lnTo>
                <a:lnTo>
                  <a:pt x="291" y="412"/>
                </a:lnTo>
                <a:lnTo>
                  <a:pt x="290" y="408"/>
                </a:lnTo>
                <a:lnTo>
                  <a:pt x="289" y="406"/>
                </a:lnTo>
                <a:lnTo>
                  <a:pt x="288" y="404"/>
                </a:lnTo>
                <a:lnTo>
                  <a:pt x="287" y="402"/>
                </a:lnTo>
                <a:lnTo>
                  <a:pt x="286" y="400"/>
                </a:lnTo>
                <a:lnTo>
                  <a:pt x="285" y="399"/>
                </a:lnTo>
                <a:lnTo>
                  <a:pt x="284" y="399"/>
                </a:lnTo>
                <a:lnTo>
                  <a:pt x="284" y="398"/>
                </a:lnTo>
                <a:lnTo>
                  <a:pt x="283" y="397"/>
                </a:lnTo>
                <a:lnTo>
                  <a:pt x="281" y="396"/>
                </a:lnTo>
                <a:lnTo>
                  <a:pt x="281" y="396"/>
                </a:lnTo>
                <a:lnTo>
                  <a:pt x="281" y="396"/>
                </a:lnTo>
                <a:lnTo>
                  <a:pt x="280" y="396"/>
                </a:lnTo>
                <a:lnTo>
                  <a:pt x="280" y="396"/>
                </a:lnTo>
                <a:lnTo>
                  <a:pt x="277" y="398"/>
                </a:lnTo>
                <a:lnTo>
                  <a:pt x="275" y="399"/>
                </a:lnTo>
                <a:lnTo>
                  <a:pt x="273" y="400"/>
                </a:lnTo>
                <a:lnTo>
                  <a:pt x="271" y="401"/>
                </a:lnTo>
                <a:lnTo>
                  <a:pt x="270" y="402"/>
                </a:lnTo>
                <a:lnTo>
                  <a:pt x="269" y="404"/>
                </a:lnTo>
                <a:lnTo>
                  <a:pt x="268" y="405"/>
                </a:lnTo>
                <a:lnTo>
                  <a:pt x="267" y="406"/>
                </a:lnTo>
                <a:lnTo>
                  <a:pt x="267" y="406"/>
                </a:lnTo>
                <a:lnTo>
                  <a:pt x="266" y="407"/>
                </a:lnTo>
                <a:lnTo>
                  <a:pt x="265" y="409"/>
                </a:lnTo>
                <a:lnTo>
                  <a:pt x="264" y="413"/>
                </a:lnTo>
                <a:lnTo>
                  <a:pt x="263" y="414"/>
                </a:lnTo>
                <a:lnTo>
                  <a:pt x="262" y="415"/>
                </a:lnTo>
                <a:lnTo>
                  <a:pt x="262" y="416"/>
                </a:lnTo>
                <a:lnTo>
                  <a:pt x="261" y="416"/>
                </a:lnTo>
                <a:lnTo>
                  <a:pt x="260" y="417"/>
                </a:lnTo>
                <a:lnTo>
                  <a:pt x="259" y="418"/>
                </a:lnTo>
                <a:lnTo>
                  <a:pt x="258" y="419"/>
                </a:lnTo>
                <a:lnTo>
                  <a:pt x="256" y="420"/>
                </a:lnTo>
                <a:lnTo>
                  <a:pt x="255" y="420"/>
                </a:lnTo>
                <a:lnTo>
                  <a:pt x="251" y="421"/>
                </a:lnTo>
                <a:lnTo>
                  <a:pt x="249" y="422"/>
                </a:lnTo>
                <a:lnTo>
                  <a:pt x="247" y="423"/>
                </a:lnTo>
                <a:lnTo>
                  <a:pt x="244" y="425"/>
                </a:lnTo>
                <a:lnTo>
                  <a:pt x="242" y="425"/>
                </a:lnTo>
                <a:lnTo>
                  <a:pt x="241" y="425"/>
                </a:lnTo>
                <a:lnTo>
                  <a:pt x="240" y="425"/>
                </a:lnTo>
                <a:lnTo>
                  <a:pt x="238" y="425"/>
                </a:lnTo>
                <a:lnTo>
                  <a:pt x="237" y="425"/>
                </a:lnTo>
                <a:lnTo>
                  <a:pt x="236" y="425"/>
                </a:lnTo>
                <a:lnTo>
                  <a:pt x="234" y="425"/>
                </a:lnTo>
                <a:lnTo>
                  <a:pt x="230" y="423"/>
                </a:lnTo>
                <a:lnTo>
                  <a:pt x="228" y="422"/>
                </a:lnTo>
                <a:lnTo>
                  <a:pt x="227" y="422"/>
                </a:lnTo>
                <a:lnTo>
                  <a:pt x="226" y="422"/>
                </a:lnTo>
                <a:lnTo>
                  <a:pt x="225" y="422"/>
                </a:lnTo>
                <a:lnTo>
                  <a:pt x="223" y="422"/>
                </a:lnTo>
                <a:lnTo>
                  <a:pt x="221" y="422"/>
                </a:lnTo>
                <a:lnTo>
                  <a:pt x="219" y="422"/>
                </a:lnTo>
                <a:lnTo>
                  <a:pt x="217" y="421"/>
                </a:lnTo>
                <a:lnTo>
                  <a:pt x="215" y="421"/>
                </a:lnTo>
                <a:lnTo>
                  <a:pt x="213" y="421"/>
                </a:lnTo>
                <a:lnTo>
                  <a:pt x="209" y="421"/>
                </a:lnTo>
                <a:lnTo>
                  <a:pt x="208" y="421"/>
                </a:lnTo>
                <a:lnTo>
                  <a:pt x="206" y="421"/>
                </a:lnTo>
                <a:lnTo>
                  <a:pt x="204" y="421"/>
                </a:lnTo>
                <a:lnTo>
                  <a:pt x="203" y="421"/>
                </a:lnTo>
                <a:lnTo>
                  <a:pt x="202" y="421"/>
                </a:lnTo>
                <a:lnTo>
                  <a:pt x="201" y="421"/>
                </a:lnTo>
                <a:lnTo>
                  <a:pt x="200" y="420"/>
                </a:lnTo>
                <a:lnTo>
                  <a:pt x="198" y="419"/>
                </a:lnTo>
                <a:lnTo>
                  <a:pt x="196" y="417"/>
                </a:lnTo>
                <a:lnTo>
                  <a:pt x="195" y="417"/>
                </a:lnTo>
                <a:lnTo>
                  <a:pt x="195" y="416"/>
                </a:lnTo>
                <a:lnTo>
                  <a:pt x="194" y="416"/>
                </a:lnTo>
                <a:lnTo>
                  <a:pt x="194" y="416"/>
                </a:lnTo>
                <a:lnTo>
                  <a:pt x="193" y="416"/>
                </a:lnTo>
                <a:lnTo>
                  <a:pt x="192" y="416"/>
                </a:lnTo>
                <a:lnTo>
                  <a:pt x="192" y="416"/>
                </a:lnTo>
                <a:lnTo>
                  <a:pt x="191" y="416"/>
                </a:lnTo>
                <a:lnTo>
                  <a:pt x="186" y="419"/>
                </a:lnTo>
                <a:lnTo>
                  <a:pt x="185" y="419"/>
                </a:lnTo>
                <a:lnTo>
                  <a:pt x="184" y="420"/>
                </a:lnTo>
                <a:lnTo>
                  <a:pt x="181" y="420"/>
                </a:lnTo>
                <a:lnTo>
                  <a:pt x="180" y="421"/>
                </a:lnTo>
                <a:lnTo>
                  <a:pt x="178" y="421"/>
                </a:lnTo>
                <a:lnTo>
                  <a:pt x="177" y="422"/>
                </a:lnTo>
                <a:lnTo>
                  <a:pt x="176" y="423"/>
                </a:lnTo>
                <a:lnTo>
                  <a:pt x="175" y="423"/>
                </a:lnTo>
                <a:lnTo>
                  <a:pt x="175" y="424"/>
                </a:lnTo>
                <a:lnTo>
                  <a:pt x="174" y="425"/>
                </a:lnTo>
                <a:lnTo>
                  <a:pt x="173" y="426"/>
                </a:lnTo>
                <a:lnTo>
                  <a:pt x="173" y="427"/>
                </a:lnTo>
                <a:lnTo>
                  <a:pt x="171" y="430"/>
                </a:lnTo>
                <a:lnTo>
                  <a:pt x="171" y="431"/>
                </a:lnTo>
                <a:lnTo>
                  <a:pt x="170" y="431"/>
                </a:lnTo>
                <a:lnTo>
                  <a:pt x="169" y="432"/>
                </a:lnTo>
                <a:lnTo>
                  <a:pt x="167" y="434"/>
                </a:lnTo>
                <a:lnTo>
                  <a:pt x="166" y="435"/>
                </a:lnTo>
                <a:lnTo>
                  <a:pt x="164" y="436"/>
                </a:lnTo>
                <a:lnTo>
                  <a:pt x="162" y="437"/>
                </a:lnTo>
                <a:lnTo>
                  <a:pt x="161" y="437"/>
                </a:lnTo>
                <a:lnTo>
                  <a:pt x="159" y="439"/>
                </a:lnTo>
                <a:lnTo>
                  <a:pt x="157" y="440"/>
                </a:lnTo>
                <a:lnTo>
                  <a:pt x="155" y="441"/>
                </a:lnTo>
                <a:lnTo>
                  <a:pt x="154" y="442"/>
                </a:lnTo>
                <a:lnTo>
                  <a:pt x="153" y="442"/>
                </a:lnTo>
                <a:lnTo>
                  <a:pt x="151" y="443"/>
                </a:lnTo>
                <a:lnTo>
                  <a:pt x="150" y="443"/>
                </a:lnTo>
                <a:lnTo>
                  <a:pt x="148" y="443"/>
                </a:lnTo>
                <a:lnTo>
                  <a:pt x="147" y="444"/>
                </a:lnTo>
                <a:lnTo>
                  <a:pt x="146" y="444"/>
                </a:lnTo>
                <a:lnTo>
                  <a:pt x="145" y="444"/>
                </a:lnTo>
                <a:lnTo>
                  <a:pt x="143" y="444"/>
                </a:lnTo>
                <a:lnTo>
                  <a:pt x="142" y="443"/>
                </a:lnTo>
                <a:lnTo>
                  <a:pt x="141" y="443"/>
                </a:lnTo>
                <a:lnTo>
                  <a:pt x="140" y="443"/>
                </a:lnTo>
                <a:lnTo>
                  <a:pt x="139" y="442"/>
                </a:lnTo>
                <a:lnTo>
                  <a:pt x="138" y="441"/>
                </a:lnTo>
                <a:lnTo>
                  <a:pt x="137" y="441"/>
                </a:lnTo>
                <a:lnTo>
                  <a:pt x="137" y="440"/>
                </a:lnTo>
                <a:lnTo>
                  <a:pt x="136" y="439"/>
                </a:lnTo>
                <a:lnTo>
                  <a:pt x="137" y="439"/>
                </a:lnTo>
                <a:lnTo>
                  <a:pt x="137" y="437"/>
                </a:lnTo>
                <a:lnTo>
                  <a:pt x="137" y="435"/>
                </a:lnTo>
                <a:lnTo>
                  <a:pt x="138" y="433"/>
                </a:lnTo>
                <a:lnTo>
                  <a:pt x="137" y="433"/>
                </a:lnTo>
                <a:lnTo>
                  <a:pt x="137" y="432"/>
                </a:lnTo>
                <a:lnTo>
                  <a:pt x="137" y="431"/>
                </a:lnTo>
                <a:lnTo>
                  <a:pt x="137" y="430"/>
                </a:lnTo>
                <a:lnTo>
                  <a:pt x="136" y="430"/>
                </a:lnTo>
                <a:lnTo>
                  <a:pt x="136" y="429"/>
                </a:lnTo>
                <a:lnTo>
                  <a:pt x="135" y="428"/>
                </a:lnTo>
                <a:lnTo>
                  <a:pt x="135" y="428"/>
                </a:lnTo>
                <a:lnTo>
                  <a:pt x="133" y="426"/>
                </a:lnTo>
                <a:lnTo>
                  <a:pt x="132" y="425"/>
                </a:lnTo>
                <a:lnTo>
                  <a:pt x="128" y="423"/>
                </a:lnTo>
                <a:lnTo>
                  <a:pt x="127" y="422"/>
                </a:lnTo>
                <a:lnTo>
                  <a:pt x="126" y="422"/>
                </a:lnTo>
                <a:lnTo>
                  <a:pt x="125" y="421"/>
                </a:lnTo>
                <a:lnTo>
                  <a:pt x="123" y="421"/>
                </a:lnTo>
                <a:lnTo>
                  <a:pt x="120" y="421"/>
                </a:lnTo>
                <a:lnTo>
                  <a:pt x="118" y="420"/>
                </a:lnTo>
                <a:lnTo>
                  <a:pt x="117" y="419"/>
                </a:lnTo>
                <a:lnTo>
                  <a:pt x="112" y="418"/>
                </a:lnTo>
                <a:lnTo>
                  <a:pt x="107" y="416"/>
                </a:lnTo>
                <a:lnTo>
                  <a:pt x="106" y="416"/>
                </a:lnTo>
                <a:lnTo>
                  <a:pt x="105" y="415"/>
                </a:lnTo>
                <a:lnTo>
                  <a:pt x="105" y="415"/>
                </a:lnTo>
                <a:lnTo>
                  <a:pt x="104" y="415"/>
                </a:lnTo>
                <a:lnTo>
                  <a:pt x="104" y="414"/>
                </a:lnTo>
                <a:lnTo>
                  <a:pt x="104" y="414"/>
                </a:lnTo>
                <a:lnTo>
                  <a:pt x="106" y="410"/>
                </a:lnTo>
                <a:lnTo>
                  <a:pt x="106" y="409"/>
                </a:lnTo>
                <a:lnTo>
                  <a:pt x="106" y="409"/>
                </a:lnTo>
                <a:lnTo>
                  <a:pt x="106" y="407"/>
                </a:lnTo>
                <a:lnTo>
                  <a:pt x="105" y="405"/>
                </a:lnTo>
                <a:lnTo>
                  <a:pt x="105" y="405"/>
                </a:lnTo>
                <a:lnTo>
                  <a:pt x="105" y="404"/>
                </a:lnTo>
                <a:lnTo>
                  <a:pt x="105" y="403"/>
                </a:lnTo>
                <a:lnTo>
                  <a:pt x="106" y="402"/>
                </a:lnTo>
                <a:lnTo>
                  <a:pt x="107" y="400"/>
                </a:lnTo>
                <a:lnTo>
                  <a:pt x="109" y="398"/>
                </a:lnTo>
                <a:lnTo>
                  <a:pt x="111" y="396"/>
                </a:lnTo>
                <a:lnTo>
                  <a:pt x="112" y="395"/>
                </a:lnTo>
                <a:lnTo>
                  <a:pt x="114" y="392"/>
                </a:lnTo>
                <a:lnTo>
                  <a:pt x="115" y="390"/>
                </a:lnTo>
                <a:lnTo>
                  <a:pt x="116" y="389"/>
                </a:lnTo>
                <a:lnTo>
                  <a:pt x="116" y="387"/>
                </a:lnTo>
                <a:lnTo>
                  <a:pt x="117" y="385"/>
                </a:lnTo>
                <a:lnTo>
                  <a:pt x="118" y="383"/>
                </a:lnTo>
                <a:lnTo>
                  <a:pt x="118" y="382"/>
                </a:lnTo>
                <a:lnTo>
                  <a:pt x="118" y="381"/>
                </a:lnTo>
                <a:lnTo>
                  <a:pt x="118" y="379"/>
                </a:lnTo>
                <a:lnTo>
                  <a:pt x="118" y="378"/>
                </a:lnTo>
                <a:lnTo>
                  <a:pt x="118" y="377"/>
                </a:lnTo>
                <a:lnTo>
                  <a:pt x="118" y="377"/>
                </a:lnTo>
                <a:lnTo>
                  <a:pt x="117" y="374"/>
                </a:lnTo>
                <a:lnTo>
                  <a:pt x="117" y="373"/>
                </a:lnTo>
                <a:lnTo>
                  <a:pt x="116" y="371"/>
                </a:lnTo>
                <a:lnTo>
                  <a:pt x="115" y="369"/>
                </a:lnTo>
                <a:lnTo>
                  <a:pt x="113" y="366"/>
                </a:lnTo>
                <a:lnTo>
                  <a:pt x="112" y="364"/>
                </a:lnTo>
                <a:lnTo>
                  <a:pt x="111" y="362"/>
                </a:lnTo>
                <a:lnTo>
                  <a:pt x="111" y="361"/>
                </a:lnTo>
                <a:lnTo>
                  <a:pt x="111" y="360"/>
                </a:lnTo>
                <a:lnTo>
                  <a:pt x="110" y="358"/>
                </a:lnTo>
                <a:lnTo>
                  <a:pt x="110" y="356"/>
                </a:lnTo>
                <a:lnTo>
                  <a:pt x="110" y="354"/>
                </a:lnTo>
                <a:lnTo>
                  <a:pt x="110" y="351"/>
                </a:lnTo>
                <a:lnTo>
                  <a:pt x="110" y="350"/>
                </a:lnTo>
                <a:lnTo>
                  <a:pt x="110" y="349"/>
                </a:lnTo>
                <a:lnTo>
                  <a:pt x="111" y="345"/>
                </a:lnTo>
                <a:lnTo>
                  <a:pt x="111" y="343"/>
                </a:lnTo>
                <a:lnTo>
                  <a:pt x="111" y="340"/>
                </a:lnTo>
                <a:lnTo>
                  <a:pt x="111" y="336"/>
                </a:lnTo>
                <a:lnTo>
                  <a:pt x="111" y="333"/>
                </a:lnTo>
                <a:lnTo>
                  <a:pt x="111" y="331"/>
                </a:lnTo>
                <a:lnTo>
                  <a:pt x="110" y="330"/>
                </a:lnTo>
                <a:lnTo>
                  <a:pt x="110" y="328"/>
                </a:lnTo>
                <a:lnTo>
                  <a:pt x="109" y="327"/>
                </a:lnTo>
                <a:lnTo>
                  <a:pt x="109" y="326"/>
                </a:lnTo>
                <a:lnTo>
                  <a:pt x="108" y="325"/>
                </a:lnTo>
                <a:lnTo>
                  <a:pt x="107" y="324"/>
                </a:lnTo>
                <a:lnTo>
                  <a:pt x="107" y="323"/>
                </a:lnTo>
                <a:lnTo>
                  <a:pt x="105" y="322"/>
                </a:lnTo>
                <a:lnTo>
                  <a:pt x="104" y="321"/>
                </a:lnTo>
                <a:lnTo>
                  <a:pt x="102" y="319"/>
                </a:lnTo>
                <a:lnTo>
                  <a:pt x="101" y="319"/>
                </a:lnTo>
                <a:lnTo>
                  <a:pt x="100" y="318"/>
                </a:lnTo>
                <a:lnTo>
                  <a:pt x="99" y="318"/>
                </a:lnTo>
                <a:lnTo>
                  <a:pt x="99" y="318"/>
                </a:lnTo>
                <a:lnTo>
                  <a:pt x="98" y="318"/>
                </a:lnTo>
                <a:lnTo>
                  <a:pt x="97" y="318"/>
                </a:lnTo>
                <a:lnTo>
                  <a:pt x="95" y="318"/>
                </a:lnTo>
                <a:lnTo>
                  <a:pt x="94" y="319"/>
                </a:lnTo>
                <a:lnTo>
                  <a:pt x="92" y="319"/>
                </a:lnTo>
                <a:lnTo>
                  <a:pt x="89" y="321"/>
                </a:lnTo>
                <a:lnTo>
                  <a:pt x="84" y="322"/>
                </a:lnTo>
                <a:lnTo>
                  <a:pt x="82" y="323"/>
                </a:lnTo>
                <a:lnTo>
                  <a:pt x="81" y="323"/>
                </a:lnTo>
                <a:lnTo>
                  <a:pt x="79" y="323"/>
                </a:lnTo>
                <a:lnTo>
                  <a:pt x="78" y="323"/>
                </a:lnTo>
                <a:lnTo>
                  <a:pt x="73" y="322"/>
                </a:lnTo>
                <a:lnTo>
                  <a:pt x="70" y="322"/>
                </a:lnTo>
                <a:lnTo>
                  <a:pt x="64" y="321"/>
                </a:lnTo>
                <a:lnTo>
                  <a:pt x="62" y="321"/>
                </a:lnTo>
                <a:lnTo>
                  <a:pt x="61" y="321"/>
                </a:lnTo>
                <a:lnTo>
                  <a:pt x="54" y="322"/>
                </a:lnTo>
                <a:lnTo>
                  <a:pt x="53" y="322"/>
                </a:lnTo>
                <a:lnTo>
                  <a:pt x="52" y="322"/>
                </a:lnTo>
                <a:lnTo>
                  <a:pt x="51" y="322"/>
                </a:lnTo>
                <a:lnTo>
                  <a:pt x="50" y="322"/>
                </a:lnTo>
                <a:lnTo>
                  <a:pt x="49" y="321"/>
                </a:lnTo>
                <a:lnTo>
                  <a:pt x="48" y="321"/>
                </a:lnTo>
                <a:lnTo>
                  <a:pt x="47" y="320"/>
                </a:lnTo>
                <a:lnTo>
                  <a:pt x="46" y="320"/>
                </a:lnTo>
                <a:lnTo>
                  <a:pt x="45" y="319"/>
                </a:lnTo>
                <a:lnTo>
                  <a:pt x="44" y="318"/>
                </a:lnTo>
                <a:lnTo>
                  <a:pt x="43" y="317"/>
                </a:lnTo>
                <a:lnTo>
                  <a:pt x="42" y="317"/>
                </a:lnTo>
                <a:lnTo>
                  <a:pt x="42" y="316"/>
                </a:lnTo>
                <a:lnTo>
                  <a:pt x="42" y="315"/>
                </a:lnTo>
                <a:lnTo>
                  <a:pt x="41" y="314"/>
                </a:lnTo>
                <a:lnTo>
                  <a:pt x="41" y="313"/>
                </a:lnTo>
                <a:lnTo>
                  <a:pt x="40" y="311"/>
                </a:lnTo>
                <a:lnTo>
                  <a:pt x="40" y="310"/>
                </a:lnTo>
                <a:lnTo>
                  <a:pt x="40" y="308"/>
                </a:lnTo>
                <a:lnTo>
                  <a:pt x="40" y="305"/>
                </a:lnTo>
                <a:lnTo>
                  <a:pt x="40" y="304"/>
                </a:lnTo>
                <a:lnTo>
                  <a:pt x="40" y="303"/>
                </a:lnTo>
                <a:lnTo>
                  <a:pt x="39" y="302"/>
                </a:lnTo>
                <a:lnTo>
                  <a:pt x="38" y="301"/>
                </a:lnTo>
                <a:lnTo>
                  <a:pt x="38" y="300"/>
                </a:lnTo>
                <a:lnTo>
                  <a:pt x="36" y="298"/>
                </a:lnTo>
                <a:lnTo>
                  <a:pt x="34" y="297"/>
                </a:lnTo>
                <a:lnTo>
                  <a:pt x="32" y="295"/>
                </a:lnTo>
                <a:lnTo>
                  <a:pt x="31" y="294"/>
                </a:lnTo>
                <a:lnTo>
                  <a:pt x="30" y="293"/>
                </a:lnTo>
                <a:lnTo>
                  <a:pt x="29" y="291"/>
                </a:lnTo>
                <a:lnTo>
                  <a:pt x="28" y="290"/>
                </a:lnTo>
                <a:lnTo>
                  <a:pt x="27" y="290"/>
                </a:lnTo>
                <a:lnTo>
                  <a:pt x="26" y="289"/>
                </a:lnTo>
                <a:lnTo>
                  <a:pt x="25" y="288"/>
                </a:lnTo>
                <a:lnTo>
                  <a:pt x="23" y="288"/>
                </a:lnTo>
                <a:lnTo>
                  <a:pt x="22" y="287"/>
                </a:lnTo>
                <a:lnTo>
                  <a:pt x="21" y="287"/>
                </a:lnTo>
                <a:lnTo>
                  <a:pt x="17" y="287"/>
                </a:lnTo>
                <a:lnTo>
                  <a:pt x="16" y="287"/>
                </a:lnTo>
                <a:lnTo>
                  <a:pt x="15" y="286"/>
                </a:lnTo>
                <a:lnTo>
                  <a:pt x="14" y="286"/>
                </a:lnTo>
                <a:lnTo>
                  <a:pt x="13" y="286"/>
                </a:lnTo>
                <a:lnTo>
                  <a:pt x="12" y="285"/>
                </a:lnTo>
                <a:lnTo>
                  <a:pt x="11" y="285"/>
                </a:lnTo>
                <a:lnTo>
                  <a:pt x="10" y="284"/>
                </a:lnTo>
                <a:lnTo>
                  <a:pt x="9" y="283"/>
                </a:lnTo>
                <a:lnTo>
                  <a:pt x="8" y="283"/>
                </a:lnTo>
                <a:lnTo>
                  <a:pt x="7" y="282"/>
                </a:lnTo>
                <a:lnTo>
                  <a:pt x="6" y="281"/>
                </a:lnTo>
                <a:lnTo>
                  <a:pt x="6" y="280"/>
                </a:lnTo>
                <a:lnTo>
                  <a:pt x="5" y="279"/>
                </a:lnTo>
                <a:lnTo>
                  <a:pt x="5" y="277"/>
                </a:lnTo>
                <a:lnTo>
                  <a:pt x="4" y="275"/>
                </a:lnTo>
                <a:lnTo>
                  <a:pt x="4" y="274"/>
                </a:lnTo>
                <a:lnTo>
                  <a:pt x="3" y="273"/>
                </a:lnTo>
                <a:lnTo>
                  <a:pt x="1" y="270"/>
                </a:lnTo>
                <a:lnTo>
                  <a:pt x="1" y="269"/>
                </a:lnTo>
                <a:lnTo>
                  <a:pt x="0" y="268"/>
                </a:lnTo>
                <a:lnTo>
                  <a:pt x="0" y="267"/>
                </a:lnTo>
                <a:lnTo>
                  <a:pt x="0" y="266"/>
                </a:lnTo>
                <a:lnTo>
                  <a:pt x="0" y="265"/>
                </a:lnTo>
                <a:lnTo>
                  <a:pt x="0" y="264"/>
                </a:lnTo>
                <a:lnTo>
                  <a:pt x="0" y="263"/>
                </a:lnTo>
                <a:lnTo>
                  <a:pt x="1" y="262"/>
                </a:lnTo>
                <a:lnTo>
                  <a:pt x="2" y="261"/>
                </a:lnTo>
                <a:lnTo>
                  <a:pt x="2" y="260"/>
                </a:lnTo>
                <a:lnTo>
                  <a:pt x="3" y="260"/>
                </a:lnTo>
                <a:lnTo>
                  <a:pt x="4" y="259"/>
                </a:lnTo>
                <a:lnTo>
                  <a:pt x="7" y="258"/>
                </a:lnTo>
                <a:lnTo>
                  <a:pt x="8" y="257"/>
                </a:lnTo>
                <a:lnTo>
                  <a:pt x="9" y="256"/>
                </a:lnTo>
                <a:lnTo>
                  <a:pt x="9" y="256"/>
                </a:lnTo>
                <a:lnTo>
                  <a:pt x="10" y="255"/>
                </a:lnTo>
                <a:lnTo>
                  <a:pt x="10" y="254"/>
                </a:lnTo>
                <a:lnTo>
                  <a:pt x="12" y="250"/>
                </a:lnTo>
                <a:lnTo>
                  <a:pt x="12" y="249"/>
                </a:lnTo>
                <a:lnTo>
                  <a:pt x="13" y="248"/>
                </a:lnTo>
                <a:lnTo>
                  <a:pt x="15" y="244"/>
                </a:lnTo>
                <a:lnTo>
                  <a:pt x="16" y="243"/>
                </a:lnTo>
                <a:lnTo>
                  <a:pt x="16" y="242"/>
                </a:lnTo>
                <a:lnTo>
                  <a:pt x="17" y="240"/>
                </a:lnTo>
                <a:lnTo>
                  <a:pt x="17" y="238"/>
                </a:lnTo>
                <a:lnTo>
                  <a:pt x="17" y="236"/>
                </a:lnTo>
                <a:lnTo>
                  <a:pt x="17" y="234"/>
                </a:lnTo>
                <a:lnTo>
                  <a:pt x="17" y="233"/>
                </a:lnTo>
                <a:lnTo>
                  <a:pt x="17" y="231"/>
                </a:lnTo>
                <a:lnTo>
                  <a:pt x="16" y="225"/>
                </a:lnTo>
                <a:lnTo>
                  <a:pt x="15" y="224"/>
                </a:lnTo>
                <a:lnTo>
                  <a:pt x="14" y="223"/>
                </a:lnTo>
                <a:lnTo>
                  <a:pt x="14" y="221"/>
                </a:lnTo>
                <a:lnTo>
                  <a:pt x="13" y="220"/>
                </a:lnTo>
                <a:lnTo>
                  <a:pt x="12" y="218"/>
                </a:lnTo>
                <a:lnTo>
                  <a:pt x="11" y="217"/>
                </a:lnTo>
                <a:lnTo>
                  <a:pt x="10" y="216"/>
                </a:lnTo>
                <a:lnTo>
                  <a:pt x="10" y="215"/>
                </a:lnTo>
                <a:lnTo>
                  <a:pt x="10" y="213"/>
                </a:lnTo>
                <a:lnTo>
                  <a:pt x="10" y="211"/>
                </a:lnTo>
                <a:lnTo>
                  <a:pt x="10" y="205"/>
                </a:lnTo>
                <a:lnTo>
                  <a:pt x="10" y="202"/>
                </a:lnTo>
                <a:lnTo>
                  <a:pt x="10" y="201"/>
                </a:lnTo>
                <a:lnTo>
                  <a:pt x="10" y="200"/>
                </a:lnTo>
                <a:lnTo>
                  <a:pt x="9" y="199"/>
                </a:lnTo>
                <a:lnTo>
                  <a:pt x="8" y="196"/>
                </a:lnTo>
                <a:lnTo>
                  <a:pt x="7" y="193"/>
                </a:lnTo>
                <a:lnTo>
                  <a:pt x="7" y="191"/>
                </a:lnTo>
                <a:lnTo>
                  <a:pt x="6" y="189"/>
                </a:lnTo>
                <a:lnTo>
                  <a:pt x="4" y="186"/>
                </a:lnTo>
                <a:lnTo>
                  <a:pt x="4" y="185"/>
                </a:lnTo>
                <a:lnTo>
                  <a:pt x="3" y="184"/>
                </a:lnTo>
                <a:lnTo>
                  <a:pt x="3" y="183"/>
                </a:lnTo>
                <a:lnTo>
                  <a:pt x="3" y="182"/>
                </a:lnTo>
                <a:lnTo>
                  <a:pt x="4" y="181"/>
                </a:lnTo>
                <a:lnTo>
                  <a:pt x="4" y="180"/>
                </a:lnTo>
                <a:lnTo>
                  <a:pt x="4" y="179"/>
                </a:lnTo>
                <a:lnTo>
                  <a:pt x="5" y="178"/>
                </a:lnTo>
                <a:lnTo>
                  <a:pt x="6" y="177"/>
                </a:lnTo>
                <a:lnTo>
                  <a:pt x="8" y="175"/>
                </a:lnTo>
                <a:lnTo>
                  <a:pt x="11" y="172"/>
                </a:lnTo>
                <a:lnTo>
                  <a:pt x="13" y="170"/>
                </a:lnTo>
                <a:lnTo>
                  <a:pt x="14" y="169"/>
                </a:lnTo>
                <a:lnTo>
                  <a:pt x="14" y="170"/>
                </a:lnTo>
                <a:lnTo>
                  <a:pt x="15" y="171"/>
                </a:lnTo>
                <a:lnTo>
                  <a:pt x="16" y="172"/>
                </a:lnTo>
                <a:lnTo>
                  <a:pt x="18" y="173"/>
                </a:lnTo>
                <a:lnTo>
                  <a:pt x="21" y="175"/>
                </a:lnTo>
                <a:lnTo>
                  <a:pt x="23" y="176"/>
                </a:lnTo>
                <a:lnTo>
                  <a:pt x="29" y="179"/>
                </a:lnTo>
                <a:lnTo>
                  <a:pt x="31" y="180"/>
                </a:lnTo>
                <a:lnTo>
                  <a:pt x="33" y="181"/>
                </a:lnTo>
                <a:lnTo>
                  <a:pt x="35" y="182"/>
                </a:lnTo>
                <a:lnTo>
                  <a:pt x="37" y="183"/>
                </a:lnTo>
                <a:lnTo>
                  <a:pt x="40" y="184"/>
                </a:lnTo>
                <a:lnTo>
                  <a:pt x="41" y="184"/>
                </a:lnTo>
                <a:lnTo>
                  <a:pt x="43" y="185"/>
                </a:lnTo>
                <a:lnTo>
                  <a:pt x="44" y="185"/>
                </a:lnTo>
                <a:lnTo>
                  <a:pt x="45" y="185"/>
                </a:lnTo>
                <a:lnTo>
                  <a:pt x="46" y="185"/>
                </a:lnTo>
                <a:lnTo>
                  <a:pt x="47" y="185"/>
                </a:lnTo>
                <a:lnTo>
                  <a:pt x="49" y="184"/>
                </a:lnTo>
                <a:lnTo>
                  <a:pt x="50" y="184"/>
                </a:lnTo>
                <a:lnTo>
                  <a:pt x="50" y="184"/>
                </a:lnTo>
                <a:lnTo>
                  <a:pt x="51" y="183"/>
                </a:lnTo>
                <a:lnTo>
                  <a:pt x="52" y="182"/>
                </a:lnTo>
                <a:lnTo>
                  <a:pt x="54" y="180"/>
                </a:lnTo>
                <a:lnTo>
                  <a:pt x="56" y="177"/>
                </a:lnTo>
                <a:lnTo>
                  <a:pt x="59" y="174"/>
                </a:lnTo>
                <a:lnTo>
                  <a:pt x="60" y="173"/>
                </a:lnTo>
                <a:lnTo>
                  <a:pt x="61" y="172"/>
                </a:lnTo>
                <a:lnTo>
                  <a:pt x="62" y="171"/>
                </a:lnTo>
                <a:lnTo>
                  <a:pt x="63" y="171"/>
                </a:lnTo>
                <a:lnTo>
                  <a:pt x="64" y="170"/>
                </a:lnTo>
                <a:lnTo>
                  <a:pt x="65" y="170"/>
                </a:lnTo>
                <a:lnTo>
                  <a:pt x="66" y="170"/>
                </a:lnTo>
                <a:lnTo>
                  <a:pt x="67" y="170"/>
                </a:lnTo>
                <a:lnTo>
                  <a:pt x="68" y="170"/>
                </a:lnTo>
                <a:lnTo>
                  <a:pt x="69" y="170"/>
                </a:lnTo>
                <a:lnTo>
                  <a:pt x="70" y="170"/>
                </a:lnTo>
                <a:lnTo>
                  <a:pt x="71" y="170"/>
                </a:lnTo>
                <a:lnTo>
                  <a:pt x="73" y="171"/>
                </a:lnTo>
                <a:lnTo>
                  <a:pt x="75" y="171"/>
                </a:lnTo>
                <a:lnTo>
                  <a:pt x="76" y="172"/>
                </a:lnTo>
                <a:lnTo>
                  <a:pt x="80" y="173"/>
                </a:lnTo>
                <a:lnTo>
                  <a:pt x="82" y="174"/>
                </a:lnTo>
                <a:lnTo>
                  <a:pt x="84" y="175"/>
                </a:lnTo>
                <a:lnTo>
                  <a:pt x="86" y="175"/>
                </a:lnTo>
                <a:lnTo>
                  <a:pt x="87" y="176"/>
                </a:lnTo>
                <a:lnTo>
                  <a:pt x="90" y="176"/>
                </a:lnTo>
                <a:lnTo>
                  <a:pt x="91" y="177"/>
                </a:lnTo>
                <a:lnTo>
                  <a:pt x="92" y="177"/>
                </a:lnTo>
                <a:lnTo>
                  <a:pt x="93" y="178"/>
                </a:lnTo>
                <a:lnTo>
                  <a:pt x="96" y="179"/>
                </a:lnTo>
                <a:lnTo>
                  <a:pt x="98" y="180"/>
                </a:lnTo>
                <a:lnTo>
                  <a:pt x="101" y="181"/>
                </a:lnTo>
                <a:lnTo>
                  <a:pt x="103" y="182"/>
                </a:lnTo>
                <a:lnTo>
                  <a:pt x="104" y="183"/>
                </a:lnTo>
                <a:lnTo>
                  <a:pt x="105" y="183"/>
                </a:lnTo>
                <a:lnTo>
                  <a:pt x="106" y="183"/>
                </a:lnTo>
                <a:lnTo>
                  <a:pt x="109" y="182"/>
                </a:lnTo>
                <a:lnTo>
                  <a:pt x="110" y="182"/>
                </a:lnTo>
                <a:lnTo>
                  <a:pt x="110" y="183"/>
                </a:lnTo>
                <a:lnTo>
                  <a:pt x="111" y="183"/>
                </a:lnTo>
                <a:lnTo>
                  <a:pt x="111" y="183"/>
                </a:lnTo>
                <a:lnTo>
                  <a:pt x="112" y="184"/>
                </a:lnTo>
                <a:lnTo>
                  <a:pt x="112" y="185"/>
                </a:lnTo>
                <a:lnTo>
                  <a:pt x="113" y="186"/>
                </a:lnTo>
                <a:lnTo>
                  <a:pt x="114" y="188"/>
                </a:lnTo>
                <a:lnTo>
                  <a:pt x="114" y="189"/>
                </a:lnTo>
                <a:lnTo>
                  <a:pt x="114" y="190"/>
                </a:lnTo>
                <a:lnTo>
                  <a:pt x="114" y="191"/>
                </a:lnTo>
                <a:lnTo>
                  <a:pt x="115" y="192"/>
                </a:lnTo>
                <a:lnTo>
                  <a:pt x="116" y="193"/>
                </a:lnTo>
                <a:lnTo>
                  <a:pt x="117" y="193"/>
                </a:lnTo>
                <a:lnTo>
                  <a:pt x="117" y="194"/>
                </a:lnTo>
                <a:lnTo>
                  <a:pt x="118" y="194"/>
                </a:lnTo>
                <a:lnTo>
                  <a:pt x="118" y="195"/>
                </a:lnTo>
                <a:lnTo>
                  <a:pt x="119" y="195"/>
                </a:lnTo>
                <a:lnTo>
                  <a:pt x="120" y="195"/>
                </a:lnTo>
                <a:lnTo>
                  <a:pt x="121" y="195"/>
                </a:lnTo>
                <a:lnTo>
                  <a:pt x="122" y="195"/>
                </a:lnTo>
                <a:lnTo>
                  <a:pt x="124" y="195"/>
                </a:lnTo>
                <a:lnTo>
                  <a:pt x="126" y="195"/>
                </a:lnTo>
                <a:lnTo>
                  <a:pt x="127" y="194"/>
                </a:lnTo>
                <a:lnTo>
                  <a:pt x="129" y="194"/>
                </a:lnTo>
                <a:lnTo>
                  <a:pt x="130" y="193"/>
                </a:lnTo>
                <a:lnTo>
                  <a:pt x="131" y="192"/>
                </a:lnTo>
                <a:lnTo>
                  <a:pt x="132" y="191"/>
                </a:lnTo>
                <a:lnTo>
                  <a:pt x="135" y="190"/>
                </a:lnTo>
                <a:lnTo>
                  <a:pt x="135" y="189"/>
                </a:lnTo>
                <a:lnTo>
                  <a:pt x="136" y="189"/>
                </a:lnTo>
                <a:lnTo>
                  <a:pt x="137" y="188"/>
                </a:lnTo>
                <a:lnTo>
                  <a:pt x="137" y="186"/>
                </a:lnTo>
                <a:lnTo>
                  <a:pt x="138" y="185"/>
                </a:lnTo>
                <a:lnTo>
                  <a:pt x="138" y="184"/>
                </a:lnTo>
                <a:lnTo>
                  <a:pt x="138" y="183"/>
                </a:lnTo>
                <a:lnTo>
                  <a:pt x="138" y="182"/>
                </a:lnTo>
                <a:lnTo>
                  <a:pt x="137" y="178"/>
                </a:lnTo>
                <a:lnTo>
                  <a:pt x="137" y="176"/>
                </a:lnTo>
                <a:lnTo>
                  <a:pt x="137" y="175"/>
                </a:lnTo>
                <a:lnTo>
                  <a:pt x="137" y="174"/>
                </a:lnTo>
                <a:lnTo>
                  <a:pt x="137" y="173"/>
                </a:lnTo>
                <a:lnTo>
                  <a:pt x="138" y="172"/>
                </a:lnTo>
                <a:lnTo>
                  <a:pt x="138" y="171"/>
                </a:lnTo>
                <a:lnTo>
                  <a:pt x="139" y="170"/>
                </a:lnTo>
                <a:lnTo>
                  <a:pt x="140" y="169"/>
                </a:lnTo>
                <a:lnTo>
                  <a:pt x="141" y="168"/>
                </a:lnTo>
                <a:lnTo>
                  <a:pt x="144" y="165"/>
                </a:lnTo>
                <a:lnTo>
                  <a:pt x="147" y="162"/>
                </a:lnTo>
                <a:lnTo>
                  <a:pt x="150" y="160"/>
                </a:lnTo>
                <a:lnTo>
                  <a:pt x="151" y="159"/>
                </a:lnTo>
                <a:lnTo>
                  <a:pt x="152" y="158"/>
                </a:lnTo>
                <a:lnTo>
                  <a:pt x="153" y="157"/>
                </a:lnTo>
                <a:lnTo>
                  <a:pt x="153" y="157"/>
                </a:lnTo>
                <a:lnTo>
                  <a:pt x="154" y="157"/>
                </a:lnTo>
                <a:lnTo>
                  <a:pt x="154" y="156"/>
                </a:lnTo>
                <a:lnTo>
                  <a:pt x="155" y="156"/>
                </a:lnTo>
                <a:lnTo>
                  <a:pt x="156" y="157"/>
                </a:lnTo>
                <a:lnTo>
                  <a:pt x="157" y="157"/>
                </a:lnTo>
                <a:lnTo>
                  <a:pt x="158" y="158"/>
                </a:lnTo>
                <a:lnTo>
                  <a:pt x="158" y="158"/>
                </a:lnTo>
                <a:lnTo>
                  <a:pt x="159" y="159"/>
                </a:lnTo>
                <a:lnTo>
                  <a:pt x="161" y="162"/>
                </a:lnTo>
                <a:lnTo>
                  <a:pt x="163" y="165"/>
                </a:lnTo>
                <a:lnTo>
                  <a:pt x="164" y="166"/>
                </a:lnTo>
                <a:lnTo>
                  <a:pt x="165" y="167"/>
                </a:lnTo>
                <a:lnTo>
                  <a:pt x="166" y="168"/>
                </a:lnTo>
                <a:lnTo>
                  <a:pt x="168" y="169"/>
                </a:lnTo>
                <a:lnTo>
                  <a:pt x="169" y="170"/>
                </a:lnTo>
                <a:lnTo>
                  <a:pt x="171" y="171"/>
                </a:lnTo>
                <a:lnTo>
                  <a:pt x="172" y="171"/>
                </a:lnTo>
                <a:lnTo>
                  <a:pt x="174" y="172"/>
                </a:lnTo>
                <a:lnTo>
                  <a:pt x="175" y="172"/>
                </a:lnTo>
                <a:lnTo>
                  <a:pt x="176" y="172"/>
                </a:lnTo>
                <a:lnTo>
                  <a:pt x="177" y="172"/>
                </a:lnTo>
                <a:lnTo>
                  <a:pt x="178" y="172"/>
                </a:lnTo>
                <a:lnTo>
                  <a:pt x="179" y="171"/>
                </a:lnTo>
                <a:lnTo>
                  <a:pt x="183" y="170"/>
                </a:lnTo>
                <a:lnTo>
                  <a:pt x="186" y="169"/>
                </a:lnTo>
                <a:lnTo>
                  <a:pt x="187" y="169"/>
                </a:lnTo>
                <a:lnTo>
                  <a:pt x="188" y="169"/>
                </a:lnTo>
                <a:lnTo>
                  <a:pt x="190" y="169"/>
                </a:lnTo>
                <a:lnTo>
                  <a:pt x="192" y="169"/>
                </a:lnTo>
                <a:lnTo>
                  <a:pt x="194" y="170"/>
                </a:lnTo>
                <a:lnTo>
                  <a:pt x="196" y="171"/>
                </a:lnTo>
                <a:lnTo>
                  <a:pt x="197" y="171"/>
                </a:lnTo>
                <a:lnTo>
                  <a:pt x="198" y="171"/>
                </a:lnTo>
                <a:lnTo>
                  <a:pt x="199" y="171"/>
                </a:lnTo>
                <a:lnTo>
                  <a:pt x="201" y="171"/>
                </a:lnTo>
                <a:lnTo>
                  <a:pt x="202" y="171"/>
                </a:lnTo>
                <a:lnTo>
                  <a:pt x="204" y="171"/>
                </a:lnTo>
                <a:lnTo>
                  <a:pt x="206" y="170"/>
                </a:lnTo>
                <a:lnTo>
                  <a:pt x="208" y="169"/>
                </a:lnTo>
                <a:lnTo>
                  <a:pt x="209" y="168"/>
                </a:lnTo>
                <a:lnTo>
                  <a:pt x="210" y="168"/>
                </a:lnTo>
                <a:lnTo>
                  <a:pt x="211" y="167"/>
                </a:lnTo>
                <a:lnTo>
                  <a:pt x="212" y="167"/>
                </a:lnTo>
                <a:lnTo>
                  <a:pt x="212" y="166"/>
                </a:lnTo>
                <a:lnTo>
                  <a:pt x="213" y="165"/>
                </a:lnTo>
                <a:lnTo>
                  <a:pt x="213" y="164"/>
                </a:lnTo>
                <a:lnTo>
                  <a:pt x="213" y="163"/>
                </a:lnTo>
                <a:lnTo>
                  <a:pt x="213" y="162"/>
                </a:lnTo>
                <a:lnTo>
                  <a:pt x="213" y="161"/>
                </a:lnTo>
                <a:lnTo>
                  <a:pt x="212" y="160"/>
                </a:lnTo>
                <a:lnTo>
                  <a:pt x="212" y="159"/>
                </a:lnTo>
                <a:lnTo>
                  <a:pt x="212" y="158"/>
                </a:lnTo>
                <a:lnTo>
                  <a:pt x="211" y="157"/>
                </a:lnTo>
                <a:lnTo>
                  <a:pt x="209" y="153"/>
                </a:lnTo>
                <a:lnTo>
                  <a:pt x="205" y="149"/>
                </a:lnTo>
                <a:lnTo>
                  <a:pt x="203" y="146"/>
                </a:lnTo>
                <a:lnTo>
                  <a:pt x="202" y="145"/>
                </a:lnTo>
                <a:lnTo>
                  <a:pt x="199" y="139"/>
                </a:lnTo>
                <a:lnTo>
                  <a:pt x="198" y="136"/>
                </a:lnTo>
                <a:lnTo>
                  <a:pt x="196" y="132"/>
                </a:lnTo>
                <a:lnTo>
                  <a:pt x="195" y="131"/>
                </a:lnTo>
                <a:lnTo>
                  <a:pt x="195" y="129"/>
                </a:lnTo>
                <a:lnTo>
                  <a:pt x="195" y="128"/>
                </a:lnTo>
                <a:lnTo>
                  <a:pt x="195" y="127"/>
                </a:lnTo>
                <a:lnTo>
                  <a:pt x="195" y="125"/>
                </a:lnTo>
                <a:lnTo>
                  <a:pt x="195" y="124"/>
                </a:lnTo>
                <a:lnTo>
                  <a:pt x="195" y="121"/>
                </a:lnTo>
                <a:lnTo>
                  <a:pt x="196" y="118"/>
                </a:lnTo>
                <a:lnTo>
                  <a:pt x="198" y="113"/>
                </a:lnTo>
                <a:lnTo>
                  <a:pt x="198" y="111"/>
                </a:lnTo>
                <a:lnTo>
                  <a:pt x="199" y="110"/>
                </a:lnTo>
                <a:lnTo>
                  <a:pt x="199" y="109"/>
                </a:lnTo>
                <a:lnTo>
                  <a:pt x="199" y="108"/>
                </a:lnTo>
                <a:lnTo>
                  <a:pt x="199" y="107"/>
                </a:lnTo>
                <a:lnTo>
                  <a:pt x="198" y="106"/>
                </a:lnTo>
                <a:lnTo>
                  <a:pt x="198" y="105"/>
                </a:lnTo>
                <a:lnTo>
                  <a:pt x="197" y="104"/>
                </a:lnTo>
                <a:lnTo>
                  <a:pt x="196" y="100"/>
                </a:lnTo>
                <a:lnTo>
                  <a:pt x="193" y="95"/>
                </a:lnTo>
                <a:lnTo>
                  <a:pt x="192" y="93"/>
                </a:lnTo>
                <a:lnTo>
                  <a:pt x="192" y="92"/>
                </a:lnTo>
                <a:lnTo>
                  <a:pt x="192" y="91"/>
                </a:lnTo>
                <a:lnTo>
                  <a:pt x="192" y="90"/>
                </a:lnTo>
                <a:lnTo>
                  <a:pt x="192" y="88"/>
                </a:lnTo>
                <a:lnTo>
                  <a:pt x="192" y="85"/>
                </a:lnTo>
                <a:lnTo>
                  <a:pt x="192" y="83"/>
                </a:lnTo>
                <a:lnTo>
                  <a:pt x="192" y="82"/>
                </a:lnTo>
                <a:lnTo>
                  <a:pt x="191" y="80"/>
                </a:lnTo>
                <a:lnTo>
                  <a:pt x="190" y="75"/>
                </a:lnTo>
                <a:lnTo>
                  <a:pt x="189" y="72"/>
                </a:lnTo>
                <a:lnTo>
                  <a:pt x="188" y="68"/>
                </a:lnTo>
                <a:lnTo>
                  <a:pt x="188" y="65"/>
                </a:lnTo>
                <a:lnTo>
                  <a:pt x="188" y="63"/>
                </a:lnTo>
                <a:lnTo>
                  <a:pt x="187" y="61"/>
                </a:lnTo>
                <a:lnTo>
                  <a:pt x="187" y="51"/>
                </a:lnTo>
                <a:lnTo>
                  <a:pt x="187" y="44"/>
                </a:lnTo>
                <a:lnTo>
                  <a:pt x="187" y="42"/>
                </a:lnTo>
                <a:lnTo>
                  <a:pt x="187" y="40"/>
                </a:lnTo>
                <a:lnTo>
                  <a:pt x="188" y="34"/>
                </a:lnTo>
                <a:lnTo>
                  <a:pt x="188" y="32"/>
                </a:lnTo>
                <a:lnTo>
                  <a:pt x="188" y="30"/>
                </a:lnTo>
                <a:lnTo>
                  <a:pt x="188" y="28"/>
                </a:lnTo>
                <a:lnTo>
                  <a:pt x="187" y="27"/>
                </a:lnTo>
                <a:lnTo>
                  <a:pt x="187" y="26"/>
                </a:lnTo>
                <a:lnTo>
                  <a:pt x="186" y="24"/>
                </a:lnTo>
                <a:lnTo>
                  <a:pt x="186" y="23"/>
                </a:lnTo>
                <a:lnTo>
                  <a:pt x="184" y="20"/>
                </a:lnTo>
                <a:lnTo>
                  <a:pt x="181" y="15"/>
                </a:lnTo>
                <a:lnTo>
                  <a:pt x="179" y="13"/>
                </a:lnTo>
                <a:lnTo>
                  <a:pt x="178" y="10"/>
                </a:lnTo>
                <a:lnTo>
                  <a:pt x="177" y="8"/>
                </a:lnTo>
                <a:lnTo>
                  <a:pt x="176" y="6"/>
                </a:lnTo>
                <a:lnTo>
                  <a:pt x="175" y="4"/>
                </a:lnTo>
                <a:lnTo>
                  <a:pt x="175" y="3"/>
                </a:lnTo>
                <a:lnTo>
                  <a:pt x="175" y="2"/>
                </a:lnTo>
                <a:lnTo>
                  <a:pt x="174" y="1"/>
                </a:lnTo>
                <a:lnTo>
                  <a:pt x="174" y="0"/>
                </a:lnTo>
                <a:lnTo>
                  <a:pt x="175" y="0"/>
                </a:lnTo>
                <a:lnTo>
                  <a:pt x="176" y="0"/>
                </a:lnTo>
                <a:lnTo>
                  <a:pt x="177" y="0"/>
                </a:lnTo>
                <a:lnTo>
                  <a:pt x="18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18" name="Freeform 241">
            <a:extLst>
              <a:ext uri="{FF2B5EF4-FFF2-40B4-BE49-F238E27FC236}">
                <a16:creationId xmlns:a16="http://schemas.microsoft.com/office/drawing/2014/main" id="{DC1D247E-23B4-43AE-A363-BE9B70579484}"/>
              </a:ext>
            </a:extLst>
          </p:cNvPr>
          <p:cNvSpPr>
            <a:spLocks/>
          </p:cNvSpPr>
          <p:nvPr/>
        </p:nvSpPr>
        <p:spPr bwMode="auto">
          <a:xfrm>
            <a:off x="6421588" y="2779615"/>
            <a:ext cx="629770" cy="488123"/>
          </a:xfrm>
          <a:custGeom>
            <a:avLst/>
            <a:gdLst>
              <a:gd name="T0" fmla="*/ 232 w 618"/>
              <a:gd name="T1" fmla="*/ 17 h 479"/>
              <a:gd name="T2" fmla="*/ 274 w 618"/>
              <a:gd name="T3" fmla="*/ 22 h 479"/>
              <a:gd name="T4" fmla="*/ 299 w 618"/>
              <a:gd name="T5" fmla="*/ 34 h 479"/>
              <a:gd name="T6" fmla="*/ 319 w 618"/>
              <a:gd name="T7" fmla="*/ 67 h 479"/>
              <a:gd name="T8" fmla="*/ 357 w 618"/>
              <a:gd name="T9" fmla="*/ 59 h 479"/>
              <a:gd name="T10" fmla="*/ 373 w 618"/>
              <a:gd name="T11" fmla="*/ 93 h 479"/>
              <a:gd name="T12" fmla="*/ 372 w 618"/>
              <a:gd name="T13" fmla="*/ 111 h 479"/>
              <a:gd name="T14" fmla="*/ 394 w 618"/>
              <a:gd name="T15" fmla="*/ 101 h 479"/>
              <a:gd name="T16" fmla="*/ 422 w 618"/>
              <a:gd name="T17" fmla="*/ 78 h 479"/>
              <a:gd name="T18" fmla="*/ 452 w 618"/>
              <a:gd name="T19" fmla="*/ 93 h 479"/>
              <a:gd name="T20" fmla="*/ 467 w 618"/>
              <a:gd name="T21" fmla="*/ 72 h 479"/>
              <a:gd name="T22" fmla="*/ 495 w 618"/>
              <a:gd name="T23" fmla="*/ 73 h 479"/>
              <a:gd name="T24" fmla="*/ 534 w 618"/>
              <a:gd name="T25" fmla="*/ 99 h 479"/>
              <a:gd name="T26" fmla="*/ 547 w 618"/>
              <a:gd name="T27" fmla="*/ 131 h 479"/>
              <a:gd name="T28" fmla="*/ 530 w 618"/>
              <a:gd name="T29" fmla="*/ 166 h 479"/>
              <a:gd name="T30" fmla="*/ 504 w 618"/>
              <a:gd name="T31" fmla="*/ 179 h 479"/>
              <a:gd name="T32" fmla="*/ 478 w 618"/>
              <a:gd name="T33" fmla="*/ 196 h 479"/>
              <a:gd name="T34" fmla="*/ 464 w 618"/>
              <a:gd name="T35" fmla="*/ 214 h 479"/>
              <a:gd name="T36" fmla="*/ 456 w 618"/>
              <a:gd name="T37" fmla="*/ 225 h 479"/>
              <a:gd name="T38" fmla="*/ 475 w 618"/>
              <a:gd name="T39" fmla="*/ 244 h 479"/>
              <a:gd name="T40" fmla="*/ 494 w 618"/>
              <a:gd name="T41" fmla="*/ 262 h 479"/>
              <a:gd name="T42" fmla="*/ 521 w 618"/>
              <a:gd name="T43" fmla="*/ 262 h 479"/>
              <a:gd name="T44" fmla="*/ 539 w 618"/>
              <a:gd name="T45" fmla="*/ 293 h 479"/>
              <a:gd name="T46" fmla="*/ 575 w 618"/>
              <a:gd name="T47" fmla="*/ 327 h 479"/>
              <a:gd name="T48" fmla="*/ 606 w 618"/>
              <a:gd name="T49" fmla="*/ 363 h 479"/>
              <a:gd name="T50" fmla="*/ 618 w 618"/>
              <a:gd name="T51" fmla="*/ 409 h 479"/>
              <a:gd name="T52" fmla="*/ 591 w 618"/>
              <a:gd name="T53" fmla="*/ 401 h 479"/>
              <a:gd name="T54" fmla="*/ 576 w 618"/>
              <a:gd name="T55" fmla="*/ 404 h 479"/>
              <a:gd name="T56" fmla="*/ 544 w 618"/>
              <a:gd name="T57" fmla="*/ 430 h 479"/>
              <a:gd name="T58" fmla="*/ 520 w 618"/>
              <a:gd name="T59" fmla="*/ 454 h 479"/>
              <a:gd name="T60" fmla="*/ 510 w 618"/>
              <a:gd name="T61" fmla="*/ 470 h 479"/>
              <a:gd name="T62" fmla="*/ 495 w 618"/>
              <a:gd name="T63" fmla="*/ 475 h 479"/>
              <a:gd name="T64" fmla="*/ 466 w 618"/>
              <a:gd name="T65" fmla="*/ 478 h 479"/>
              <a:gd name="T66" fmla="*/ 432 w 618"/>
              <a:gd name="T67" fmla="*/ 464 h 479"/>
              <a:gd name="T68" fmla="*/ 400 w 618"/>
              <a:gd name="T69" fmla="*/ 440 h 479"/>
              <a:gd name="T70" fmla="*/ 377 w 618"/>
              <a:gd name="T71" fmla="*/ 421 h 479"/>
              <a:gd name="T72" fmla="*/ 344 w 618"/>
              <a:gd name="T73" fmla="*/ 401 h 479"/>
              <a:gd name="T74" fmla="*/ 314 w 618"/>
              <a:gd name="T75" fmla="*/ 415 h 479"/>
              <a:gd name="T76" fmla="*/ 294 w 618"/>
              <a:gd name="T77" fmla="*/ 416 h 479"/>
              <a:gd name="T78" fmla="*/ 280 w 618"/>
              <a:gd name="T79" fmla="*/ 396 h 479"/>
              <a:gd name="T80" fmla="*/ 260 w 618"/>
              <a:gd name="T81" fmla="*/ 417 h 479"/>
              <a:gd name="T82" fmla="*/ 228 w 618"/>
              <a:gd name="T83" fmla="*/ 422 h 479"/>
              <a:gd name="T84" fmla="*/ 200 w 618"/>
              <a:gd name="T85" fmla="*/ 420 h 479"/>
              <a:gd name="T86" fmla="*/ 177 w 618"/>
              <a:gd name="T87" fmla="*/ 422 h 479"/>
              <a:gd name="T88" fmla="*/ 157 w 618"/>
              <a:gd name="T89" fmla="*/ 440 h 479"/>
              <a:gd name="T90" fmla="*/ 137 w 618"/>
              <a:gd name="T91" fmla="*/ 440 h 479"/>
              <a:gd name="T92" fmla="*/ 127 w 618"/>
              <a:gd name="T93" fmla="*/ 422 h 479"/>
              <a:gd name="T94" fmla="*/ 106 w 618"/>
              <a:gd name="T95" fmla="*/ 409 h 479"/>
              <a:gd name="T96" fmla="*/ 118 w 618"/>
              <a:gd name="T97" fmla="*/ 382 h 479"/>
              <a:gd name="T98" fmla="*/ 110 w 618"/>
              <a:gd name="T99" fmla="*/ 354 h 479"/>
              <a:gd name="T100" fmla="*/ 105 w 618"/>
              <a:gd name="T101" fmla="*/ 322 h 479"/>
              <a:gd name="T102" fmla="*/ 78 w 618"/>
              <a:gd name="T103" fmla="*/ 323 h 479"/>
              <a:gd name="T104" fmla="*/ 43 w 618"/>
              <a:gd name="T105" fmla="*/ 317 h 479"/>
              <a:gd name="T106" fmla="*/ 32 w 618"/>
              <a:gd name="T107" fmla="*/ 295 h 479"/>
              <a:gd name="T108" fmla="*/ 11 w 618"/>
              <a:gd name="T109" fmla="*/ 285 h 479"/>
              <a:gd name="T110" fmla="*/ 0 w 618"/>
              <a:gd name="T111" fmla="*/ 265 h 479"/>
              <a:gd name="T112" fmla="*/ 15 w 618"/>
              <a:gd name="T113" fmla="*/ 244 h 479"/>
              <a:gd name="T114" fmla="*/ 10 w 618"/>
              <a:gd name="T115" fmla="*/ 215 h 479"/>
              <a:gd name="T116" fmla="*/ 4 w 618"/>
              <a:gd name="T117" fmla="*/ 181 h 479"/>
              <a:gd name="T118" fmla="*/ 33 w 618"/>
              <a:gd name="T119" fmla="*/ 18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479">
                <a:moveTo>
                  <a:pt x="180" y="0"/>
                </a:moveTo>
                <a:lnTo>
                  <a:pt x="182" y="0"/>
                </a:lnTo>
                <a:lnTo>
                  <a:pt x="190" y="1"/>
                </a:lnTo>
                <a:lnTo>
                  <a:pt x="194" y="1"/>
                </a:lnTo>
                <a:lnTo>
                  <a:pt x="197" y="2"/>
                </a:lnTo>
                <a:lnTo>
                  <a:pt x="200" y="3"/>
                </a:lnTo>
                <a:lnTo>
                  <a:pt x="203" y="4"/>
                </a:lnTo>
                <a:lnTo>
                  <a:pt x="204" y="4"/>
                </a:lnTo>
                <a:lnTo>
                  <a:pt x="206" y="5"/>
                </a:lnTo>
                <a:lnTo>
                  <a:pt x="207" y="5"/>
                </a:lnTo>
                <a:lnTo>
                  <a:pt x="212" y="8"/>
                </a:lnTo>
                <a:lnTo>
                  <a:pt x="216" y="10"/>
                </a:lnTo>
                <a:lnTo>
                  <a:pt x="219" y="11"/>
                </a:lnTo>
                <a:lnTo>
                  <a:pt x="226" y="14"/>
                </a:lnTo>
                <a:lnTo>
                  <a:pt x="228" y="15"/>
                </a:lnTo>
                <a:lnTo>
                  <a:pt x="230" y="16"/>
                </a:lnTo>
                <a:lnTo>
                  <a:pt x="232" y="17"/>
                </a:lnTo>
                <a:lnTo>
                  <a:pt x="234" y="18"/>
                </a:lnTo>
                <a:lnTo>
                  <a:pt x="235" y="19"/>
                </a:lnTo>
                <a:lnTo>
                  <a:pt x="240" y="22"/>
                </a:lnTo>
                <a:lnTo>
                  <a:pt x="241" y="23"/>
                </a:lnTo>
                <a:lnTo>
                  <a:pt x="242" y="24"/>
                </a:lnTo>
                <a:lnTo>
                  <a:pt x="244" y="24"/>
                </a:lnTo>
                <a:lnTo>
                  <a:pt x="245" y="25"/>
                </a:lnTo>
                <a:lnTo>
                  <a:pt x="247" y="25"/>
                </a:lnTo>
                <a:lnTo>
                  <a:pt x="248" y="25"/>
                </a:lnTo>
                <a:lnTo>
                  <a:pt x="250" y="26"/>
                </a:lnTo>
                <a:lnTo>
                  <a:pt x="251" y="26"/>
                </a:lnTo>
                <a:lnTo>
                  <a:pt x="256" y="26"/>
                </a:lnTo>
                <a:lnTo>
                  <a:pt x="258" y="26"/>
                </a:lnTo>
                <a:lnTo>
                  <a:pt x="260" y="26"/>
                </a:lnTo>
                <a:lnTo>
                  <a:pt x="261" y="25"/>
                </a:lnTo>
                <a:lnTo>
                  <a:pt x="264" y="25"/>
                </a:lnTo>
                <a:lnTo>
                  <a:pt x="274" y="22"/>
                </a:lnTo>
                <a:lnTo>
                  <a:pt x="277" y="21"/>
                </a:lnTo>
                <a:lnTo>
                  <a:pt x="282" y="19"/>
                </a:lnTo>
                <a:lnTo>
                  <a:pt x="284" y="19"/>
                </a:lnTo>
                <a:lnTo>
                  <a:pt x="285" y="18"/>
                </a:lnTo>
                <a:lnTo>
                  <a:pt x="287" y="18"/>
                </a:lnTo>
                <a:lnTo>
                  <a:pt x="288" y="18"/>
                </a:lnTo>
                <a:lnTo>
                  <a:pt x="289" y="18"/>
                </a:lnTo>
                <a:lnTo>
                  <a:pt x="290" y="19"/>
                </a:lnTo>
                <a:lnTo>
                  <a:pt x="291" y="19"/>
                </a:lnTo>
                <a:lnTo>
                  <a:pt x="292" y="20"/>
                </a:lnTo>
                <a:lnTo>
                  <a:pt x="293" y="20"/>
                </a:lnTo>
                <a:lnTo>
                  <a:pt x="294" y="22"/>
                </a:lnTo>
                <a:lnTo>
                  <a:pt x="295" y="23"/>
                </a:lnTo>
                <a:lnTo>
                  <a:pt x="296" y="25"/>
                </a:lnTo>
                <a:lnTo>
                  <a:pt x="297" y="26"/>
                </a:lnTo>
                <a:lnTo>
                  <a:pt x="297" y="27"/>
                </a:lnTo>
                <a:lnTo>
                  <a:pt x="299" y="34"/>
                </a:lnTo>
                <a:lnTo>
                  <a:pt x="300" y="36"/>
                </a:lnTo>
                <a:lnTo>
                  <a:pt x="302" y="40"/>
                </a:lnTo>
                <a:lnTo>
                  <a:pt x="306" y="48"/>
                </a:lnTo>
                <a:lnTo>
                  <a:pt x="308" y="52"/>
                </a:lnTo>
                <a:lnTo>
                  <a:pt x="310" y="58"/>
                </a:lnTo>
                <a:lnTo>
                  <a:pt x="311" y="60"/>
                </a:lnTo>
                <a:lnTo>
                  <a:pt x="312" y="62"/>
                </a:lnTo>
                <a:lnTo>
                  <a:pt x="313" y="64"/>
                </a:lnTo>
                <a:lnTo>
                  <a:pt x="313" y="64"/>
                </a:lnTo>
                <a:lnTo>
                  <a:pt x="314" y="65"/>
                </a:lnTo>
                <a:lnTo>
                  <a:pt x="314" y="65"/>
                </a:lnTo>
                <a:lnTo>
                  <a:pt x="315" y="66"/>
                </a:lnTo>
                <a:lnTo>
                  <a:pt x="316" y="66"/>
                </a:lnTo>
                <a:lnTo>
                  <a:pt x="317" y="66"/>
                </a:lnTo>
                <a:lnTo>
                  <a:pt x="317" y="67"/>
                </a:lnTo>
                <a:lnTo>
                  <a:pt x="318" y="67"/>
                </a:lnTo>
                <a:lnTo>
                  <a:pt x="319" y="67"/>
                </a:lnTo>
                <a:lnTo>
                  <a:pt x="320" y="67"/>
                </a:lnTo>
                <a:lnTo>
                  <a:pt x="321" y="67"/>
                </a:lnTo>
                <a:lnTo>
                  <a:pt x="322" y="67"/>
                </a:lnTo>
                <a:lnTo>
                  <a:pt x="324" y="66"/>
                </a:lnTo>
                <a:lnTo>
                  <a:pt x="327" y="65"/>
                </a:lnTo>
                <a:lnTo>
                  <a:pt x="334" y="63"/>
                </a:lnTo>
                <a:lnTo>
                  <a:pt x="337" y="62"/>
                </a:lnTo>
                <a:lnTo>
                  <a:pt x="341" y="60"/>
                </a:lnTo>
                <a:lnTo>
                  <a:pt x="343" y="60"/>
                </a:lnTo>
                <a:lnTo>
                  <a:pt x="345" y="59"/>
                </a:lnTo>
                <a:lnTo>
                  <a:pt x="347" y="58"/>
                </a:lnTo>
                <a:lnTo>
                  <a:pt x="349" y="58"/>
                </a:lnTo>
                <a:lnTo>
                  <a:pt x="350" y="58"/>
                </a:lnTo>
                <a:lnTo>
                  <a:pt x="352" y="58"/>
                </a:lnTo>
                <a:lnTo>
                  <a:pt x="354" y="58"/>
                </a:lnTo>
                <a:lnTo>
                  <a:pt x="355" y="58"/>
                </a:lnTo>
                <a:lnTo>
                  <a:pt x="357" y="59"/>
                </a:lnTo>
                <a:lnTo>
                  <a:pt x="359" y="60"/>
                </a:lnTo>
                <a:lnTo>
                  <a:pt x="360" y="61"/>
                </a:lnTo>
                <a:lnTo>
                  <a:pt x="362" y="62"/>
                </a:lnTo>
                <a:lnTo>
                  <a:pt x="363" y="63"/>
                </a:lnTo>
                <a:lnTo>
                  <a:pt x="364" y="64"/>
                </a:lnTo>
                <a:lnTo>
                  <a:pt x="364" y="65"/>
                </a:lnTo>
                <a:lnTo>
                  <a:pt x="365" y="66"/>
                </a:lnTo>
                <a:lnTo>
                  <a:pt x="366" y="68"/>
                </a:lnTo>
                <a:lnTo>
                  <a:pt x="367" y="69"/>
                </a:lnTo>
                <a:lnTo>
                  <a:pt x="367" y="71"/>
                </a:lnTo>
                <a:lnTo>
                  <a:pt x="369" y="74"/>
                </a:lnTo>
                <a:lnTo>
                  <a:pt x="369" y="76"/>
                </a:lnTo>
                <a:lnTo>
                  <a:pt x="370" y="79"/>
                </a:lnTo>
                <a:lnTo>
                  <a:pt x="371" y="82"/>
                </a:lnTo>
                <a:lnTo>
                  <a:pt x="371" y="86"/>
                </a:lnTo>
                <a:lnTo>
                  <a:pt x="373" y="91"/>
                </a:lnTo>
                <a:lnTo>
                  <a:pt x="373" y="93"/>
                </a:lnTo>
                <a:lnTo>
                  <a:pt x="373" y="94"/>
                </a:lnTo>
                <a:lnTo>
                  <a:pt x="373" y="95"/>
                </a:lnTo>
                <a:lnTo>
                  <a:pt x="373" y="96"/>
                </a:lnTo>
                <a:lnTo>
                  <a:pt x="373" y="96"/>
                </a:lnTo>
                <a:lnTo>
                  <a:pt x="372" y="97"/>
                </a:lnTo>
                <a:lnTo>
                  <a:pt x="372" y="98"/>
                </a:lnTo>
                <a:lnTo>
                  <a:pt x="370" y="102"/>
                </a:lnTo>
                <a:lnTo>
                  <a:pt x="369" y="104"/>
                </a:lnTo>
                <a:lnTo>
                  <a:pt x="369" y="105"/>
                </a:lnTo>
                <a:lnTo>
                  <a:pt x="369" y="106"/>
                </a:lnTo>
                <a:lnTo>
                  <a:pt x="369" y="106"/>
                </a:lnTo>
                <a:lnTo>
                  <a:pt x="369" y="107"/>
                </a:lnTo>
                <a:lnTo>
                  <a:pt x="369" y="108"/>
                </a:lnTo>
                <a:lnTo>
                  <a:pt x="370" y="109"/>
                </a:lnTo>
                <a:lnTo>
                  <a:pt x="370" y="110"/>
                </a:lnTo>
                <a:lnTo>
                  <a:pt x="371" y="110"/>
                </a:lnTo>
                <a:lnTo>
                  <a:pt x="372" y="111"/>
                </a:lnTo>
                <a:lnTo>
                  <a:pt x="373" y="111"/>
                </a:lnTo>
                <a:lnTo>
                  <a:pt x="375" y="112"/>
                </a:lnTo>
                <a:lnTo>
                  <a:pt x="376" y="112"/>
                </a:lnTo>
                <a:lnTo>
                  <a:pt x="377" y="113"/>
                </a:lnTo>
                <a:lnTo>
                  <a:pt x="379" y="113"/>
                </a:lnTo>
                <a:lnTo>
                  <a:pt x="380" y="112"/>
                </a:lnTo>
                <a:lnTo>
                  <a:pt x="381" y="112"/>
                </a:lnTo>
                <a:lnTo>
                  <a:pt x="383" y="111"/>
                </a:lnTo>
                <a:lnTo>
                  <a:pt x="385" y="110"/>
                </a:lnTo>
                <a:lnTo>
                  <a:pt x="388" y="107"/>
                </a:lnTo>
                <a:lnTo>
                  <a:pt x="389" y="107"/>
                </a:lnTo>
                <a:lnTo>
                  <a:pt x="390" y="106"/>
                </a:lnTo>
                <a:lnTo>
                  <a:pt x="391" y="105"/>
                </a:lnTo>
                <a:lnTo>
                  <a:pt x="391" y="105"/>
                </a:lnTo>
                <a:lnTo>
                  <a:pt x="392" y="104"/>
                </a:lnTo>
                <a:lnTo>
                  <a:pt x="392" y="103"/>
                </a:lnTo>
                <a:lnTo>
                  <a:pt x="394" y="101"/>
                </a:lnTo>
                <a:lnTo>
                  <a:pt x="396" y="95"/>
                </a:lnTo>
                <a:lnTo>
                  <a:pt x="398" y="92"/>
                </a:lnTo>
                <a:lnTo>
                  <a:pt x="399" y="90"/>
                </a:lnTo>
                <a:lnTo>
                  <a:pt x="401" y="87"/>
                </a:lnTo>
                <a:lnTo>
                  <a:pt x="403" y="85"/>
                </a:lnTo>
                <a:lnTo>
                  <a:pt x="405" y="83"/>
                </a:lnTo>
                <a:lnTo>
                  <a:pt x="407" y="81"/>
                </a:lnTo>
                <a:lnTo>
                  <a:pt x="409" y="80"/>
                </a:lnTo>
                <a:lnTo>
                  <a:pt x="410" y="79"/>
                </a:lnTo>
                <a:lnTo>
                  <a:pt x="411" y="78"/>
                </a:lnTo>
                <a:lnTo>
                  <a:pt x="413" y="77"/>
                </a:lnTo>
                <a:lnTo>
                  <a:pt x="414" y="77"/>
                </a:lnTo>
                <a:lnTo>
                  <a:pt x="415" y="77"/>
                </a:lnTo>
                <a:lnTo>
                  <a:pt x="417" y="77"/>
                </a:lnTo>
                <a:lnTo>
                  <a:pt x="419" y="77"/>
                </a:lnTo>
                <a:lnTo>
                  <a:pt x="421" y="77"/>
                </a:lnTo>
                <a:lnTo>
                  <a:pt x="422" y="78"/>
                </a:lnTo>
                <a:lnTo>
                  <a:pt x="424" y="78"/>
                </a:lnTo>
                <a:lnTo>
                  <a:pt x="430" y="81"/>
                </a:lnTo>
                <a:lnTo>
                  <a:pt x="432" y="82"/>
                </a:lnTo>
                <a:lnTo>
                  <a:pt x="433" y="83"/>
                </a:lnTo>
                <a:lnTo>
                  <a:pt x="435" y="84"/>
                </a:lnTo>
                <a:lnTo>
                  <a:pt x="437" y="86"/>
                </a:lnTo>
                <a:lnTo>
                  <a:pt x="439" y="87"/>
                </a:lnTo>
                <a:lnTo>
                  <a:pt x="443" y="91"/>
                </a:lnTo>
                <a:lnTo>
                  <a:pt x="444" y="91"/>
                </a:lnTo>
                <a:lnTo>
                  <a:pt x="445" y="92"/>
                </a:lnTo>
                <a:lnTo>
                  <a:pt x="446" y="93"/>
                </a:lnTo>
                <a:lnTo>
                  <a:pt x="447" y="93"/>
                </a:lnTo>
                <a:lnTo>
                  <a:pt x="448" y="93"/>
                </a:lnTo>
                <a:lnTo>
                  <a:pt x="449" y="93"/>
                </a:lnTo>
                <a:lnTo>
                  <a:pt x="450" y="93"/>
                </a:lnTo>
                <a:lnTo>
                  <a:pt x="451" y="93"/>
                </a:lnTo>
                <a:lnTo>
                  <a:pt x="452" y="93"/>
                </a:lnTo>
                <a:lnTo>
                  <a:pt x="453" y="92"/>
                </a:lnTo>
                <a:lnTo>
                  <a:pt x="454" y="92"/>
                </a:lnTo>
                <a:lnTo>
                  <a:pt x="455" y="91"/>
                </a:lnTo>
                <a:lnTo>
                  <a:pt x="456" y="91"/>
                </a:lnTo>
                <a:lnTo>
                  <a:pt x="457" y="90"/>
                </a:lnTo>
                <a:lnTo>
                  <a:pt x="458" y="89"/>
                </a:lnTo>
                <a:lnTo>
                  <a:pt x="458" y="89"/>
                </a:lnTo>
                <a:lnTo>
                  <a:pt x="459" y="88"/>
                </a:lnTo>
                <a:lnTo>
                  <a:pt x="459" y="87"/>
                </a:lnTo>
                <a:lnTo>
                  <a:pt x="460" y="85"/>
                </a:lnTo>
                <a:lnTo>
                  <a:pt x="462" y="81"/>
                </a:lnTo>
                <a:lnTo>
                  <a:pt x="463" y="78"/>
                </a:lnTo>
                <a:lnTo>
                  <a:pt x="464" y="76"/>
                </a:lnTo>
                <a:lnTo>
                  <a:pt x="465" y="75"/>
                </a:lnTo>
                <a:lnTo>
                  <a:pt x="466" y="74"/>
                </a:lnTo>
                <a:lnTo>
                  <a:pt x="466" y="73"/>
                </a:lnTo>
                <a:lnTo>
                  <a:pt x="467" y="72"/>
                </a:lnTo>
                <a:lnTo>
                  <a:pt x="468" y="72"/>
                </a:lnTo>
                <a:lnTo>
                  <a:pt x="469" y="71"/>
                </a:lnTo>
                <a:lnTo>
                  <a:pt x="469" y="71"/>
                </a:lnTo>
                <a:lnTo>
                  <a:pt x="470" y="71"/>
                </a:lnTo>
                <a:lnTo>
                  <a:pt x="471" y="70"/>
                </a:lnTo>
                <a:lnTo>
                  <a:pt x="473" y="70"/>
                </a:lnTo>
                <a:lnTo>
                  <a:pt x="474" y="70"/>
                </a:lnTo>
                <a:lnTo>
                  <a:pt x="476" y="70"/>
                </a:lnTo>
                <a:lnTo>
                  <a:pt x="478" y="70"/>
                </a:lnTo>
                <a:lnTo>
                  <a:pt x="480" y="70"/>
                </a:lnTo>
                <a:lnTo>
                  <a:pt x="482" y="70"/>
                </a:lnTo>
                <a:lnTo>
                  <a:pt x="483" y="71"/>
                </a:lnTo>
                <a:lnTo>
                  <a:pt x="488" y="72"/>
                </a:lnTo>
                <a:lnTo>
                  <a:pt x="490" y="72"/>
                </a:lnTo>
                <a:lnTo>
                  <a:pt x="491" y="72"/>
                </a:lnTo>
                <a:lnTo>
                  <a:pt x="493" y="72"/>
                </a:lnTo>
                <a:lnTo>
                  <a:pt x="495" y="73"/>
                </a:lnTo>
                <a:lnTo>
                  <a:pt x="500" y="73"/>
                </a:lnTo>
                <a:lnTo>
                  <a:pt x="502" y="73"/>
                </a:lnTo>
                <a:lnTo>
                  <a:pt x="504" y="73"/>
                </a:lnTo>
                <a:lnTo>
                  <a:pt x="505" y="73"/>
                </a:lnTo>
                <a:lnTo>
                  <a:pt x="507" y="74"/>
                </a:lnTo>
                <a:lnTo>
                  <a:pt x="508" y="74"/>
                </a:lnTo>
                <a:lnTo>
                  <a:pt x="510" y="75"/>
                </a:lnTo>
                <a:lnTo>
                  <a:pt x="511" y="76"/>
                </a:lnTo>
                <a:lnTo>
                  <a:pt x="513" y="77"/>
                </a:lnTo>
                <a:lnTo>
                  <a:pt x="516" y="80"/>
                </a:lnTo>
                <a:lnTo>
                  <a:pt x="519" y="83"/>
                </a:lnTo>
                <a:lnTo>
                  <a:pt x="520" y="84"/>
                </a:lnTo>
                <a:lnTo>
                  <a:pt x="523" y="86"/>
                </a:lnTo>
                <a:lnTo>
                  <a:pt x="526" y="89"/>
                </a:lnTo>
                <a:lnTo>
                  <a:pt x="530" y="94"/>
                </a:lnTo>
                <a:lnTo>
                  <a:pt x="532" y="97"/>
                </a:lnTo>
                <a:lnTo>
                  <a:pt x="534" y="99"/>
                </a:lnTo>
                <a:lnTo>
                  <a:pt x="539" y="103"/>
                </a:lnTo>
                <a:lnTo>
                  <a:pt x="543" y="107"/>
                </a:lnTo>
                <a:lnTo>
                  <a:pt x="545" y="109"/>
                </a:lnTo>
                <a:lnTo>
                  <a:pt x="547" y="112"/>
                </a:lnTo>
                <a:lnTo>
                  <a:pt x="548" y="114"/>
                </a:lnTo>
                <a:lnTo>
                  <a:pt x="550" y="116"/>
                </a:lnTo>
                <a:lnTo>
                  <a:pt x="550" y="118"/>
                </a:lnTo>
                <a:lnTo>
                  <a:pt x="551" y="120"/>
                </a:lnTo>
                <a:lnTo>
                  <a:pt x="551" y="122"/>
                </a:lnTo>
                <a:lnTo>
                  <a:pt x="551" y="123"/>
                </a:lnTo>
                <a:lnTo>
                  <a:pt x="551" y="123"/>
                </a:lnTo>
                <a:lnTo>
                  <a:pt x="551" y="125"/>
                </a:lnTo>
                <a:lnTo>
                  <a:pt x="551" y="126"/>
                </a:lnTo>
                <a:lnTo>
                  <a:pt x="550" y="127"/>
                </a:lnTo>
                <a:lnTo>
                  <a:pt x="550" y="128"/>
                </a:lnTo>
                <a:lnTo>
                  <a:pt x="549" y="129"/>
                </a:lnTo>
                <a:lnTo>
                  <a:pt x="547" y="131"/>
                </a:lnTo>
                <a:lnTo>
                  <a:pt x="544" y="134"/>
                </a:lnTo>
                <a:lnTo>
                  <a:pt x="543" y="135"/>
                </a:lnTo>
                <a:lnTo>
                  <a:pt x="543" y="136"/>
                </a:lnTo>
                <a:lnTo>
                  <a:pt x="542" y="137"/>
                </a:lnTo>
                <a:lnTo>
                  <a:pt x="541" y="139"/>
                </a:lnTo>
                <a:lnTo>
                  <a:pt x="540" y="143"/>
                </a:lnTo>
                <a:lnTo>
                  <a:pt x="539" y="145"/>
                </a:lnTo>
                <a:lnTo>
                  <a:pt x="538" y="147"/>
                </a:lnTo>
                <a:lnTo>
                  <a:pt x="536" y="150"/>
                </a:lnTo>
                <a:lnTo>
                  <a:pt x="536" y="152"/>
                </a:lnTo>
                <a:lnTo>
                  <a:pt x="535" y="153"/>
                </a:lnTo>
                <a:lnTo>
                  <a:pt x="535" y="157"/>
                </a:lnTo>
                <a:lnTo>
                  <a:pt x="534" y="158"/>
                </a:lnTo>
                <a:lnTo>
                  <a:pt x="534" y="160"/>
                </a:lnTo>
                <a:lnTo>
                  <a:pt x="533" y="162"/>
                </a:lnTo>
                <a:lnTo>
                  <a:pt x="532" y="164"/>
                </a:lnTo>
                <a:lnTo>
                  <a:pt x="530" y="166"/>
                </a:lnTo>
                <a:lnTo>
                  <a:pt x="529" y="167"/>
                </a:lnTo>
                <a:lnTo>
                  <a:pt x="524" y="173"/>
                </a:lnTo>
                <a:lnTo>
                  <a:pt x="522" y="175"/>
                </a:lnTo>
                <a:lnTo>
                  <a:pt x="521" y="176"/>
                </a:lnTo>
                <a:lnTo>
                  <a:pt x="520" y="176"/>
                </a:lnTo>
                <a:lnTo>
                  <a:pt x="519" y="177"/>
                </a:lnTo>
                <a:lnTo>
                  <a:pt x="518" y="178"/>
                </a:lnTo>
                <a:lnTo>
                  <a:pt x="517" y="178"/>
                </a:lnTo>
                <a:lnTo>
                  <a:pt x="516" y="178"/>
                </a:lnTo>
                <a:lnTo>
                  <a:pt x="514" y="179"/>
                </a:lnTo>
                <a:lnTo>
                  <a:pt x="513" y="179"/>
                </a:lnTo>
                <a:lnTo>
                  <a:pt x="511" y="179"/>
                </a:lnTo>
                <a:lnTo>
                  <a:pt x="508" y="178"/>
                </a:lnTo>
                <a:lnTo>
                  <a:pt x="506" y="178"/>
                </a:lnTo>
                <a:lnTo>
                  <a:pt x="505" y="178"/>
                </a:lnTo>
                <a:lnTo>
                  <a:pt x="505" y="178"/>
                </a:lnTo>
                <a:lnTo>
                  <a:pt x="504" y="179"/>
                </a:lnTo>
                <a:lnTo>
                  <a:pt x="503" y="179"/>
                </a:lnTo>
                <a:lnTo>
                  <a:pt x="502" y="179"/>
                </a:lnTo>
                <a:lnTo>
                  <a:pt x="501" y="180"/>
                </a:lnTo>
                <a:lnTo>
                  <a:pt x="501" y="181"/>
                </a:lnTo>
                <a:lnTo>
                  <a:pt x="499" y="183"/>
                </a:lnTo>
                <a:lnTo>
                  <a:pt x="495" y="187"/>
                </a:lnTo>
                <a:lnTo>
                  <a:pt x="494" y="188"/>
                </a:lnTo>
                <a:lnTo>
                  <a:pt x="493" y="189"/>
                </a:lnTo>
                <a:lnTo>
                  <a:pt x="491" y="190"/>
                </a:lnTo>
                <a:lnTo>
                  <a:pt x="490" y="190"/>
                </a:lnTo>
                <a:lnTo>
                  <a:pt x="489" y="191"/>
                </a:lnTo>
                <a:lnTo>
                  <a:pt x="486" y="192"/>
                </a:lnTo>
                <a:lnTo>
                  <a:pt x="485" y="192"/>
                </a:lnTo>
                <a:lnTo>
                  <a:pt x="484" y="192"/>
                </a:lnTo>
                <a:lnTo>
                  <a:pt x="482" y="194"/>
                </a:lnTo>
                <a:lnTo>
                  <a:pt x="479" y="195"/>
                </a:lnTo>
                <a:lnTo>
                  <a:pt x="478" y="196"/>
                </a:lnTo>
                <a:lnTo>
                  <a:pt x="477" y="197"/>
                </a:lnTo>
                <a:lnTo>
                  <a:pt x="477" y="197"/>
                </a:lnTo>
                <a:lnTo>
                  <a:pt x="475" y="199"/>
                </a:lnTo>
                <a:lnTo>
                  <a:pt x="474" y="200"/>
                </a:lnTo>
                <a:lnTo>
                  <a:pt x="473" y="201"/>
                </a:lnTo>
                <a:lnTo>
                  <a:pt x="470" y="203"/>
                </a:lnTo>
                <a:lnTo>
                  <a:pt x="470" y="203"/>
                </a:lnTo>
                <a:lnTo>
                  <a:pt x="469" y="204"/>
                </a:lnTo>
                <a:lnTo>
                  <a:pt x="467" y="206"/>
                </a:lnTo>
                <a:lnTo>
                  <a:pt x="466" y="207"/>
                </a:lnTo>
                <a:lnTo>
                  <a:pt x="466" y="208"/>
                </a:lnTo>
                <a:lnTo>
                  <a:pt x="466" y="209"/>
                </a:lnTo>
                <a:lnTo>
                  <a:pt x="466" y="211"/>
                </a:lnTo>
                <a:lnTo>
                  <a:pt x="465" y="212"/>
                </a:lnTo>
                <a:lnTo>
                  <a:pt x="465" y="213"/>
                </a:lnTo>
                <a:lnTo>
                  <a:pt x="465" y="213"/>
                </a:lnTo>
                <a:lnTo>
                  <a:pt x="464" y="214"/>
                </a:lnTo>
                <a:lnTo>
                  <a:pt x="463" y="214"/>
                </a:lnTo>
                <a:lnTo>
                  <a:pt x="463" y="214"/>
                </a:lnTo>
                <a:lnTo>
                  <a:pt x="461" y="215"/>
                </a:lnTo>
                <a:lnTo>
                  <a:pt x="460" y="215"/>
                </a:lnTo>
                <a:lnTo>
                  <a:pt x="460" y="215"/>
                </a:lnTo>
                <a:lnTo>
                  <a:pt x="459" y="215"/>
                </a:lnTo>
                <a:lnTo>
                  <a:pt x="458" y="216"/>
                </a:lnTo>
                <a:lnTo>
                  <a:pt x="458" y="216"/>
                </a:lnTo>
                <a:lnTo>
                  <a:pt x="457" y="217"/>
                </a:lnTo>
                <a:lnTo>
                  <a:pt x="457" y="218"/>
                </a:lnTo>
                <a:lnTo>
                  <a:pt x="456" y="219"/>
                </a:lnTo>
                <a:lnTo>
                  <a:pt x="456" y="220"/>
                </a:lnTo>
                <a:lnTo>
                  <a:pt x="456" y="221"/>
                </a:lnTo>
                <a:lnTo>
                  <a:pt x="456" y="222"/>
                </a:lnTo>
                <a:lnTo>
                  <a:pt x="456" y="223"/>
                </a:lnTo>
                <a:lnTo>
                  <a:pt x="456" y="224"/>
                </a:lnTo>
                <a:lnTo>
                  <a:pt x="456" y="225"/>
                </a:lnTo>
                <a:lnTo>
                  <a:pt x="456" y="226"/>
                </a:lnTo>
                <a:lnTo>
                  <a:pt x="457" y="228"/>
                </a:lnTo>
                <a:lnTo>
                  <a:pt x="459" y="232"/>
                </a:lnTo>
                <a:lnTo>
                  <a:pt x="460" y="234"/>
                </a:lnTo>
                <a:lnTo>
                  <a:pt x="461" y="236"/>
                </a:lnTo>
                <a:lnTo>
                  <a:pt x="462" y="236"/>
                </a:lnTo>
                <a:lnTo>
                  <a:pt x="463" y="237"/>
                </a:lnTo>
                <a:lnTo>
                  <a:pt x="463" y="237"/>
                </a:lnTo>
                <a:lnTo>
                  <a:pt x="464" y="238"/>
                </a:lnTo>
                <a:lnTo>
                  <a:pt x="465" y="238"/>
                </a:lnTo>
                <a:lnTo>
                  <a:pt x="468" y="239"/>
                </a:lnTo>
                <a:lnTo>
                  <a:pt x="469" y="239"/>
                </a:lnTo>
                <a:lnTo>
                  <a:pt x="470" y="240"/>
                </a:lnTo>
                <a:lnTo>
                  <a:pt x="471" y="241"/>
                </a:lnTo>
                <a:lnTo>
                  <a:pt x="473" y="242"/>
                </a:lnTo>
                <a:lnTo>
                  <a:pt x="474" y="243"/>
                </a:lnTo>
                <a:lnTo>
                  <a:pt x="475" y="244"/>
                </a:lnTo>
                <a:lnTo>
                  <a:pt x="477" y="248"/>
                </a:lnTo>
                <a:lnTo>
                  <a:pt x="478" y="249"/>
                </a:lnTo>
                <a:lnTo>
                  <a:pt x="480" y="251"/>
                </a:lnTo>
                <a:lnTo>
                  <a:pt x="481" y="252"/>
                </a:lnTo>
                <a:lnTo>
                  <a:pt x="482" y="254"/>
                </a:lnTo>
                <a:lnTo>
                  <a:pt x="484" y="257"/>
                </a:lnTo>
                <a:lnTo>
                  <a:pt x="485" y="258"/>
                </a:lnTo>
                <a:lnTo>
                  <a:pt x="486" y="259"/>
                </a:lnTo>
                <a:lnTo>
                  <a:pt x="487" y="260"/>
                </a:lnTo>
                <a:lnTo>
                  <a:pt x="488" y="261"/>
                </a:lnTo>
                <a:lnTo>
                  <a:pt x="489" y="262"/>
                </a:lnTo>
                <a:lnTo>
                  <a:pt x="489" y="262"/>
                </a:lnTo>
                <a:lnTo>
                  <a:pt x="490" y="262"/>
                </a:lnTo>
                <a:lnTo>
                  <a:pt x="491" y="262"/>
                </a:lnTo>
                <a:lnTo>
                  <a:pt x="492" y="262"/>
                </a:lnTo>
                <a:lnTo>
                  <a:pt x="493" y="262"/>
                </a:lnTo>
                <a:lnTo>
                  <a:pt x="494" y="262"/>
                </a:lnTo>
                <a:lnTo>
                  <a:pt x="498" y="260"/>
                </a:lnTo>
                <a:lnTo>
                  <a:pt x="499" y="259"/>
                </a:lnTo>
                <a:lnTo>
                  <a:pt x="500" y="259"/>
                </a:lnTo>
                <a:lnTo>
                  <a:pt x="502" y="259"/>
                </a:lnTo>
                <a:lnTo>
                  <a:pt x="503" y="258"/>
                </a:lnTo>
                <a:lnTo>
                  <a:pt x="505" y="258"/>
                </a:lnTo>
                <a:lnTo>
                  <a:pt x="507" y="258"/>
                </a:lnTo>
                <a:lnTo>
                  <a:pt x="509" y="258"/>
                </a:lnTo>
                <a:lnTo>
                  <a:pt x="511" y="258"/>
                </a:lnTo>
                <a:lnTo>
                  <a:pt x="513" y="258"/>
                </a:lnTo>
                <a:lnTo>
                  <a:pt x="515" y="259"/>
                </a:lnTo>
                <a:lnTo>
                  <a:pt x="516" y="259"/>
                </a:lnTo>
                <a:lnTo>
                  <a:pt x="517" y="260"/>
                </a:lnTo>
                <a:lnTo>
                  <a:pt x="519" y="260"/>
                </a:lnTo>
                <a:lnTo>
                  <a:pt x="520" y="261"/>
                </a:lnTo>
                <a:lnTo>
                  <a:pt x="520" y="261"/>
                </a:lnTo>
                <a:lnTo>
                  <a:pt x="521" y="262"/>
                </a:lnTo>
                <a:lnTo>
                  <a:pt x="522" y="263"/>
                </a:lnTo>
                <a:lnTo>
                  <a:pt x="523" y="265"/>
                </a:lnTo>
                <a:lnTo>
                  <a:pt x="524" y="267"/>
                </a:lnTo>
                <a:lnTo>
                  <a:pt x="524" y="269"/>
                </a:lnTo>
                <a:lnTo>
                  <a:pt x="525" y="274"/>
                </a:lnTo>
                <a:lnTo>
                  <a:pt x="526" y="276"/>
                </a:lnTo>
                <a:lnTo>
                  <a:pt x="527" y="278"/>
                </a:lnTo>
                <a:lnTo>
                  <a:pt x="528" y="280"/>
                </a:lnTo>
                <a:lnTo>
                  <a:pt x="529" y="282"/>
                </a:lnTo>
                <a:lnTo>
                  <a:pt x="530" y="284"/>
                </a:lnTo>
                <a:lnTo>
                  <a:pt x="531" y="286"/>
                </a:lnTo>
                <a:lnTo>
                  <a:pt x="532" y="287"/>
                </a:lnTo>
                <a:lnTo>
                  <a:pt x="533" y="289"/>
                </a:lnTo>
                <a:lnTo>
                  <a:pt x="535" y="290"/>
                </a:lnTo>
                <a:lnTo>
                  <a:pt x="536" y="291"/>
                </a:lnTo>
                <a:lnTo>
                  <a:pt x="538" y="292"/>
                </a:lnTo>
                <a:lnTo>
                  <a:pt x="539" y="293"/>
                </a:lnTo>
                <a:lnTo>
                  <a:pt x="541" y="293"/>
                </a:lnTo>
                <a:lnTo>
                  <a:pt x="542" y="294"/>
                </a:lnTo>
                <a:lnTo>
                  <a:pt x="546" y="294"/>
                </a:lnTo>
                <a:lnTo>
                  <a:pt x="548" y="295"/>
                </a:lnTo>
                <a:lnTo>
                  <a:pt x="550" y="295"/>
                </a:lnTo>
                <a:lnTo>
                  <a:pt x="551" y="296"/>
                </a:lnTo>
                <a:lnTo>
                  <a:pt x="553" y="297"/>
                </a:lnTo>
                <a:lnTo>
                  <a:pt x="554" y="298"/>
                </a:lnTo>
                <a:lnTo>
                  <a:pt x="556" y="299"/>
                </a:lnTo>
                <a:lnTo>
                  <a:pt x="557" y="301"/>
                </a:lnTo>
                <a:lnTo>
                  <a:pt x="559" y="304"/>
                </a:lnTo>
                <a:lnTo>
                  <a:pt x="563" y="308"/>
                </a:lnTo>
                <a:lnTo>
                  <a:pt x="565" y="311"/>
                </a:lnTo>
                <a:lnTo>
                  <a:pt x="567" y="313"/>
                </a:lnTo>
                <a:lnTo>
                  <a:pt x="570" y="318"/>
                </a:lnTo>
                <a:lnTo>
                  <a:pt x="573" y="323"/>
                </a:lnTo>
                <a:lnTo>
                  <a:pt x="575" y="327"/>
                </a:lnTo>
                <a:lnTo>
                  <a:pt x="578" y="330"/>
                </a:lnTo>
                <a:lnTo>
                  <a:pt x="579" y="331"/>
                </a:lnTo>
                <a:lnTo>
                  <a:pt x="580" y="333"/>
                </a:lnTo>
                <a:lnTo>
                  <a:pt x="584" y="337"/>
                </a:lnTo>
                <a:lnTo>
                  <a:pt x="589" y="343"/>
                </a:lnTo>
                <a:lnTo>
                  <a:pt x="591" y="345"/>
                </a:lnTo>
                <a:lnTo>
                  <a:pt x="592" y="346"/>
                </a:lnTo>
                <a:lnTo>
                  <a:pt x="594" y="347"/>
                </a:lnTo>
                <a:lnTo>
                  <a:pt x="598" y="351"/>
                </a:lnTo>
                <a:lnTo>
                  <a:pt x="599" y="352"/>
                </a:lnTo>
                <a:lnTo>
                  <a:pt x="600" y="353"/>
                </a:lnTo>
                <a:lnTo>
                  <a:pt x="601" y="354"/>
                </a:lnTo>
                <a:lnTo>
                  <a:pt x="602" y="356"/>
                </a:lnTo>
                <a:lnTo>
                  <a:pt x="603" y="357"/>
                </a:lnTo>
                <a:lnTo>
                  <a:pt x="604" y="359"/>
                </a:lnTo>
                <a:lnTo>
                  <a:pt x="605" y="361"/>
                </a:lnTo>
                <a:lnTo>
                  <a:pt x="606" y="363"/>
                </a:lnTo>
                <a:lnTo>
                  <a:pt x="607" y="365"/>
                </a:lnTo>
                <a:lnTo>
                  <a:pt x="607" y="368"/>
                </a:lnTo>
                <a:lnTo>
                  <a:pt x="607" y="370"/>
                </a:lnTo>
                <a:lnTo>
                  <a:pt x="608" y="376"/>
                </a:lnTo>
                <a:lnTo>
                  <a:pt x="608" y="380"/>
                </a:lnTo>
                <a:lnTo>
                  <a:pt x="609" y="383"/>
                </a:lnTo>
                <a:lnTo>
                  <a:pt x="609" y="387"/>
                </a:lnTo>
                <a:lnTo>
                  <a:pt x="610" y="390"/>
                </a:lnTo>
                <a:lnTo>
                  <a:pt x="610" y="392"/>
                </a:lnTo>
                <a:lnTo>
                  <a:pt x="611" y="394"/>
                </a:lnTo>
                <a:lnTo>
                  <a:pt x="611" y="395"/>
                </a:lnTo>
                <a:lnTo>
                  <a:pt x="612" y="397"/>
                </a:lnTo>
                <a:lnTo>
                  <a:pt x="613" y="400"/>
                </a:lnTo>
                <a:lnTo>
                  <a:pt x="616" y="405"/>
                </a:lnTo>
                <a:lnTo>
                  <a:pt x="617" y="406"/>
                </a:lnTo>
                <a:lnTo>
                  <a:pt x="617" y="407"/>
                </a:lnTo>
                <a:lnTo>
                  <a:pt x="618" y="409"/>
                </a:lnTo>
                <a:lnTo>
                  <a:pt x="618" y="410"/>
                </a:lnTo>
                <a:lnTo>
                  <a:pt x="618" y="411"/>
                </a:lnTo>
                <a:lnTo>
                  <a:pt x="618" y="411"/>
                </a:lnTo>
                <a:lnTo>
                  <a:pt x="618" y="411"/>
                </a:lnTo>
                <a:lnTo>
                  <a:pt x="618" y="411"/>
                </a:lnTo>
                <a:lnTo>
                  <a:pt x="617" y="412"/>
                </a:lnTo>
                <a:lnTo>
                  <a:pt x="617" y="412"/>
                </a:lnTo>
                <a:lnTo>
                  <a:pt x="616" y="412"/>
                </a:lnTo>
                <a:lnTo>
                  <a:pt x="615" y="412"/>
                </a:lnTo>
                <a:lnTo>
                  <a:pt x="613" y="411"/>
                </a:lnTo>
                <a:lnTo>
                  <a:pt x="611" y="411"/>
                </a:lnTo>
                <a:lnTo>
                  <a:pt x="609" y="410"/>
                </a:lnTo>
                <a:lnTo>
                  <a:pt x="602" y="407"/>
                </a:lnTo>
                <a:lnTo>
                  <a:pt x="599" y="406"/>
                </a:lnTo>
                <a:lnTo>
                  <a:pt x="597" y="405"/>
                </a:lnTo>
                <a:lnTo>
                  <a:pt x="594" y="403"/>
                </a:lnTo>
                <a:lnTo>
                  <a:pt x="591" y="401"/>
                </a:lnTo>
                <a:lnTo>
                  <a:pt x="590" y="401"/>
                </a:lnTo>
                <a:lnTo>
                  <a:pt x="588" y="400"/>
                </a:lnTo>
                <a:lnTo>
                  <a:pt x="587" y="399"/>
                </a:lnTo>
                <a:lnTo>
                  <a:pt x="586" y="399"/>
                </a:lnTo>
                <a:lnTo>
                  <a:pt x="585" y="398"/>
                </a:lnTo>
                <a:lnTo>
                  <a:pt x="584" y="398"/>
                </a:lnTo>
                <a:lnTo>
                  <a:pt x="583" y="398"/>
                </a:lnTo>
                <a:lnTo>
                  <a:pt x="582" y="398"/>
                </a:lnTo>
                <a:lnTo>
                  <a:pt x="581" y="398"/>
                </a:lnTo>
                <a:lnTo>
                  <a:pt x="581" y="399"/>
                </a:lnTo>
                <a:lnTo>
                  <a:pt x="580" y="399"/>
                </a:lnTo>
                <a:lnTo>
                  <a:pt x="579" y="399"/>
                </a:lnTo>
                <a:lnTo>
                  <a:pt x="578" y="400"/>
                </a:lnTo>
                <a:lnTo>
                  <a:pt x="578" y="401"/>
                </a:lnTo>
                <a:lnTo>
                  <a:pt x="577" y="402"/>
                </a:lnTo>
                <a:lnTo>
                  <a:pt x="576" y="402"/>
                </a:lnTo>
                <a:lnTo>
                  <a:pt x="576" y="404"/>
                </a:lnTo>
                <a:lnTo>
                  <a:pt x="573" y="409"/>
                </a:lnTo>
                <a:lnTo>
                  <a:pt x="572" y="411"/>
                </a:lnTo>
                <a:lnTo>
                  <a:pt x="572" y="412"/>
                </a:lnTo>
                <a:lnTo>
                  <a:pt x="571" y="413"/>
                </a:lnTo>
                <a:lnTo>
                  <a:pt x="570" y="415"/>
                </a:lnTo>
                <a:lnTo>
                  <a:pt x="568" y="416"/>
                </a:lnTo>
                <a:lnTo>
                  <a:pt x="567" y="417"/>
                </a:lnTo>
                <a:lnTo>
                  <a:pt x="565" y="419"/>
                </a:lnTo>
                <a:lnTo>
                  <a:pt x="563" y="420"/>
                </a:lnTo>
                <a:lnTo>
                  <a:pt x="561" y="421"/>
                </a:lnTo>
                <a:lnTo>
                  <a:pt x="558" y="422"/>
                </a:lnTo>
                <a:lnTo>
                  <a:pt x="555" y="424"/>
                </a:lnTo>
                <a:lnTo>
                  <a:pt x="554" y="424"/>
                </a:lnTo>
                <a:lnTo>
                  <a:pt x="553" y="426"/>
                </a:lnTo>
                <a:lnTo>
                  <a:pt x="552" y="426"/>
                </a:lnTo>
                <a:lnTo>
                  <a:pt x="548" y="428"/>
                </a:lnTo>
                <a:lnTo>
                  <a:pt x="544" y="430"/>
                </a:lnTo>
                <a:lnTo>
                  <a:pt x="541" y="431"/>
                </a:lnTo>
                <a:lnTo>
                  <a:pt x="540" y="432"/>
                </a:lnTo>
                <a:lnTo>
                  <a:pt x="538" y="433"/>
                </a:lnTo>
                <a:lnTo>
                  <a:pt x="534" y="436"/>
                </a:lnTo>
                <a:lnTo>
                  <a:pt x="532" y="438"/>
                </a:lnTo>
                <a:lnTo>
                  <a:pt x="530" y="439"/>
                </a:lnTo>
                <a:lnTo>
                  <a:pt x="527" y="441"/>
                </a:lnTo>
                <a:lnTo>
                  <a:pt x="525" y="442"/>
                </a:lnTo>
                <a:lnTo>
                  <a:pt x="524" y="443"/>
                </a:lnTo>
                <a:lnTo>
                  <a:pt x="523" y="444"/>
                </a:lnTo>
                <a:lnTo>
                  <a:pt x="522" y="445"/>
                </a:lnTo>
                <a:lnTo>
                  <a:pt x="521" y="446"/>
                </a:lnTo>
                <a:lnTo>
                  <a:pt x="521" y="447"/>
                </a:lnTo>
                <a:lnTo>
                  <a:pt x="520" y="448"/>
                </a:lnTo>
                <a:lnTo>
                  <a:pt x="520" y="449"/>
                </a:lnTo>
                <a:lnTo>
                  <a:pt x="520" y="450"/>
                </a:lnTo>
                <a:lnTo>
                  <a:pt x="520" y="454"/>
                </a:lnTo>
                <a:lnTo>
                  <a:pt x="520" y="455"/>
                </a:lnTo>
                <a:lnTo>
                  <a:pt x="519" y="456"/>
                </a:lnTo>
                <a:lnTo>
                  <a:pt x="519" y="456"/>
                </a:lnTo>
                <a:lnTo>
                  <a:pt x="519" y="457"/>
                </a:lnTo>
                <a:lnTo>
                  <a:pt x="518" y="458"/>
                </a:lnTo>
                <a:lnTo>
                  <a:pt x="517" y="459"/>
                </a:lnTo>
                <a:lnTo>
                  <a:pt x="515" y="460"/>
                </a:lnTo>
                <a:lnTo>
                  <a:pt x="513" y="462"/>
                </a:lnTo>
                <a:lnTo>
                  <a:pt x="512" y="463"/>
                </a:lnTo>
                <a:lnTo>
                  <a:pt x="511" y="464"/>
                </a:lnTo>
                <a:lnTo>
                  <a:pt x="511" y="464"/>
                </a:lnTo>
                <a:lnTo>
                  <a:pt x="510" y="465"/>
                </a:lnTo>
                <a:lnTo>
                  <a:pt x="510" y="466"/>
                </a:lnTo>
                <a:lnTo>
                  <a:pt x="510" y="467"/>
                </a:lnTo>
                <a:lnTo>
                  <a:pt x="510" y="468"/>
                </a:lnTo>
                <a:lnTo>
                  <a:pt x="510" y="468"/>
                </a:lnTo>
                <a:lnTo>
                  <a:pt x="510" y="470"/>
                </a:lnTo>
                <a:lnTo>
                  <a:pt x="511" y="473"/>
                </a:lnTo>
                <a:lnTo>
                  <a:pt x="511" y="474"/>
                </a:lnTo>
                <a:lnTo>
                  <a:pt x="511" y="475"/>
                </a:lnTo>
                <a:lnTo>
                  <a:pt x="511" y="475"/>
                </a:lnTo>
                <a:lnTo>
                  <a:pt x="511" y="476"/>
                </a:lnTo>
                <a:lnTo>
                  <a:pt x="510" y="477"/>
                </a:lnTo>
                <a:lnTo>
                  <a:pt x="510" y="477"/>
                </a:lnTo>
                <a:lnTo>
                  <a:pt x="509" y="477"/>
                </a:lnTo>
                <a:lnTo>
                  <a:pt x="508" y="477"/>
                </a:lnTo>
                <a:lnTo>
                  <a:pt x="507" y="477"/>
                </a:lnTo>
                <a:lnTo>
                  <a:pt x="506" y="477"/>
                </a:lnTo>
                <a:lnTo>
                  <a:pt x="505" y="477"/>
                </a:lnTo>
                <a:lnTo>
                  <a:pt x="503" y="477"/>
                </a:lnTo>
                <a:lnTo>
                  <a:pt x="500" y="476"/>
                </a:lnTo>
                <a:lnTo>
                  <a:pt x="498" y="476"/>
                </a:lnTo>
                <a:lnTo>
                  <a:pt x="496" y="476"/>
                </a:lnTo>
                <a:lnTo>
                  <a:pt x="495" y="475"/>
                </a:lnTo>
                <a:lnTo>
                  <a:pt x="494" y="476"/>
                </a:lnTo>
                <a:lnTo>
                  <a:pt x="491" y="476"/>
                </a:lnTo>
                <a:lnTo>
                  <a:pt x="487" y="476"/>
                </a:lnTo>
                <a:lnTo>
                  <a:pt x="485" y="477"/>
                </a:lnTo>
                <a:lnTo>
                  <a:pt x="483" y="477"/>
                </a:lnTo>
                <a:lnTo>
                  <a:pt x="482" y="476"/>
                </a:lnTo>
                <a:lnTo>
                  <a:pt x="482" y="476"/>
                </a:lnTo>
                <a:lnTo>
                  <a:pt x="481" y="476"/>
                </a:lnTo>
                <a:lnTo>
                  <a:pt x="479" y="475"/>
                </a:lnTo>
                <a:lnTo>
                  <a:pt x="478" y="475"/>
                </a:lnTo>
                <a:lnTo>
                  <a:pt x="477" y="475"/>
                </a:lnTo>
                <a:lnTo>
                  <a:pt x="477" y="475"/>
                </a:lnTo>
                <a:lnTo>
                  <a:pt x="476" y="475"/>
                </a:lnTo>
                <a:lnTo>
                  <a:pt x="473" y="477"/>
                </a:lnTo>
                <a:lnTo>
                  <a:pt x="471" y="477"/>
                </a:lnTo>
                <a:lnTo>
                  <a:pt x="470" y="477"/>
                </a:lnTo>
                <a:lnTo>
                  <a:pt x="466" y="478"/>
                </a:lnTo>
                <a:lnTo>
                  <a:pt x="464" y="479"/>
                </a:lnTo>
                <a:lnTo>
                  <a:pt x="462" y="479"/>
                </a:lnTo>
                <a:lnTo>
                  <a:pt x="460" y="479"/>
                </a:lnTo>
                <a:lnTo>
                  <a:pt x="459" y="479"/>
                </a:lnTo>
                <a:lnTo>
                  <a:pt x="458" y="479"/>
                </a:lnTo>
                <a:lnTo>
                  <a:pt x="457" y="478"/>
                </a:lnTo>
                <a:lnTo>
                  <a:pt x="456" y="478"/>
                </a:lnTo>
                <a:lnTo>
                  <a:pt x="455" y="477"/>
                </a:lnTo>
                <a:lnTo>
                  <a:pt x="453" y="476"/>
                </a:lnTo>
                <a:lnTo>
                  <a:pt x="448" y="472"/>
                </a:lnTo>
                <a:lnTo>
                  <a:pt x="446" y="470"/>
                </a:lnTo>
                <a:lnTo>
                  <a:pt x="445" y="470"/>
                </a:lnTo>
                <a:lnTo>
                  <a:pt x="443" y="469"/>
                </a:lnTo>
                <a:lnTo>
                  <a:pt x="440" y="467"/>
                </a:lnTo>
                <a:lnTo>
                  <a:pt x="437" y="466"/>
                </a:lnTo>
                <a:lnTo>
                  <a:pt x="434" y="465"/>
                </a:lnTo>
                <a:lnTo>
                  <a:pt x="432" y="464"/>
                </a:lnTo>
                <a:lnTo>
                  <a:pt x="431" y="463"/>
                </a:lnTo>
                <a:lnTo>
                  <a:pt x="429" y="462"/>
                </a:lnTo>
                <a:lnTo>
                  <a:pt x="428" y="461"/>
                </a:lnTo>
                <a:lnTo>
                  <a:pt x="424" y="458"/>
                </a:lnTo>
                <a:lnTo>
                  <a:pt x="423" y="457"/>
                </a:lnTo>
                <a:lnTo>
                  <a:pt x="422" y="456"/>
                </a:lnTo>
                <a:lnTo>
                  <a:pt x="420" y="456"/>
                </a:lnTo>
                <a:lnTo>
                  <a:pt x="419" y="455"/>
                </a:lnTo>
                <a:lnTo>
                  <a:pt x="415" y="453"/>
                </a:lnTo>
                <a:lnTo>
                  <a:pt x="412" y="452"/>
                </a:lnTo>
                <a:lnTo>
                  <a:pt x="410" y="451"/>
                </a:lnTo>
                <a:lnTo>
                  <a:pt x="409" y="450"/>
                </a:lnTo>
                <a:lnTo>
                  <a:pt x="407" y="449"/>
                </a:lnTo>
                <a:lnTo>
                  <a:pt x="406" y="447"/>
                </a:lnTo>
                <a:lnTo>
                  <a:pt x="405" y="446"/>
                </a:lnTo>
                <a:lnTo>
                  <a:pt x="402" y="442"/>
                </a:lnTo>
                <a:lnTo>
                  <a:pt x="400" y="440"/>
                </a:lnTo>
                <a:lnTo>
                  <a:pt x="399" y="439"/>
                </a:lnTo>
                <a:lnTo>
                  <a:pt x="398" y="438"/>
                </a:lnTo>
                <a:lnTo>
                  <a:pt x="397" y="438"/>
                </a:lnTo>
                <a:lnTo>
                  <a:pt x="396" y="437"/>
                </a:lnTo>
                <a:lnTo>
                  <a:pt x="394" y="436"/>
                </a:lnTo>
                <a:lnTo>
                  <a:pt x="392" y="436"/>
                </a:lnTo>
                <a:lnTo>
                  <a:pt x="387" y="434"/>
                </a:lnTo>
                <a:lnTo>
                  <a:pt x="385" y="434"/>
                </a:lnTo>
                <a:lnTo>
                  <a:pt x="384" y="433"/>
                </a:lnTo>
                <a:lnTo>
                  <a:pt x="383" y="432"/>
                </a:lnTo>
                <a:lnTo>
                  <a:pt x="382" y="432"/>
                </a:lnTo>
                <a:lnTo>
                  <a:pt x="381" y="431"/>
                </a:lnTo>
                <a:lnTo>
                  <a:pt x="380" y="430"/>
                </a:lnTo>
                <a:lnTo>
                  <a:pt x="380" y="429"/>
                </a:lnTo>
                <a:lnTo>
                  <a:pt x="379" y="428"/>
                </a:lnTo>
                <a:lnTo>
                  <a:pt x="378" y="425"/>
                </a:lnTo>
                <a:lnTo>
                  <a:pt x="377" y="421"/>
                </a:lnTo>
                <a:lnTo>
                  <a:pt x="376" y="419"/>
                </a:lnTo>
                <a:lnTo>
                  <a:pt x="375" y="417"/>
                </a:lnTo>
                <a:lnTo>
                  <a:pt x="375" y="416"/>
                </a:lnTo>
                <a:lnTo>
                  <a:pt x="374" y="415"/>
                </a:lnTo>
                <a:lnTo>
                  <a:pt x="374" y="415"/>
                </a:lnTo>
                <a:lnTo>
                  <a:pt x="373" y="413"/>
                </a:lnTo>
                <a:lnTo>
                  <a:pt x="370" y="410"/>
                </a:lnTo>
                <a:lnTo>
                  <a:pt x="369" y="409"/>
                </a:lnTo>
                <a:lnTo>
                  <a:pt x="368" y="408"/>
                </a:lnTo>
                <a:lnTo>
                  <a:pt x="367" y="408"/>
                </a:lnTo>
                <a:lnTo>
                  <a:pt x="365" y="407"/>
                </a:lnTo>
                <a:lnTo>
                  <a:pt x="363" y="406"/>
                </a:lnTo>
                <a:lnTo>
                  <a:pt x="361" y="405"/>
                </a:lnTo>
                <a:lnTo>
                  <a:pt x="356" y="404"/>
                </a:lnTo>
                <a:lnTo>
                  <a:pt x="351" y="402"/>
                </a:lnTo>
                <a:lnTo>
                  <a:pt x="348" y="402"/>
                </a:lnTo>
                <a:lnTo>
                  <a:pt x="344" y="401"/>
                </a:lnTo>
                <a:lnTo>
                  <a:pt x="343" y="401"/>
                </a:lnTo>
                <a:lnTo>
                  <a:pt x="341" y="401"/>
                </a:lnTo>
                <a:lnTo>
                  <a:pt x="340" y="401"/>
                </a:lnTo>
                <a:lnTo>
                  <a:pt x="339" y="401"/>
                </a:lnTo>
                <a:lnTo>
                  <a:pt x="337" y="401"/>
                </a:lnTo>
                <a:lnTo>
                  <a:pt x="333" y="403"/>
                </a:lnTo>
                <a:lnTo>
                  <a:pt x="331" y="403"/>
                </a:lnTo>
                <a:lnTo>
                  <a:pt x="330" y="404"/>
                </a:lnTo>
                <a:lnTo>
                  <a:pt x="328" y="405"/>
                </a:lnTo>
                <a:lnTo>
                  <a:pt x="327" y="406"/>
                </a:lnTo>
                <a:lnTo>
                  <a:pt x="324" y="410"/>
                </a:lnTo>
                <a:lnTo>
                  <a:pt x="323" y="410"/>
                </a:lnTo>
                <a:lnTo>
                  <a:pt x="322" y="411"/>
                </a:lnTo>
                <a:lnTo>
                  <a:pt x="321" y="412"/>
                </a:lnTo>
                <a:lnTo>
                  <a:pt x="320" y="412"/>
                </a:lnTo>
                <a:lnTo>
                  <a:pt x="316" y="414"/>
                </a:lnTo>
                <a:lnTo>
                  <a:pt x="314" y="415"/>
                </a:lnTo>
                <a:lnTo>
                  <a:pt x="313" y="416"/>
                </a:lnTo>
                <a:lnTo>
                  <a:pt x="310" y="418"/>
                </a:lnTo>
                <a:lnTo>
                  <a:pt x="307" y="419"/>
                </a:lnTo>
                <a:lnTo>
                  <a:pt x="306" y="420"/>
                </a:lnTo>
                <a:lnTo>
                  <a:pt x="305" y="420"/>
                </a:lnTo>
                <a:lnTo>
                  <a:pt x="304" y="420"/>
                </a:lnTo>
                <a:lnTo>
                  <a:pt x="304" y="421"/>
                </a:lnTo>
                <a:lnTo>
                  <a:pt x="303" y="421"/>
                </a:lnTo>
                <a:lnTo>
                  <a:pt x="301" y="420"/>
                </a:lnTo>
                <a:lnTo>
                  <a:pt x="300" y="420"/>
                </a:lnTo>
                <a:lnTo>
                  <a:pt x="299" y="420"/>
                </a:lnTo>
                <a:lnTo>
                  <a:pt x="298" y="420"/>
                </a:lnTo>
                <a:lnTo>
                  <a:pt x="297" y="419"/>
                </a:lnTo>
                <a:lnTo>
                  <a:pt x="296" y="419"/>
                </a:lnTo>
                <a:lnTo>
                  <a:pt x="295" y="418"/>
                </a:lnTo>
                <a:lnTo>
                  <a:pt x="294" y="417"/>
                </a:lnTo>
                <a:lnTo>
                  <a:pt x="294" y="416"/>
                </a:lnTo>
                <a:lnTo>
                  <a:pt x="293" y="415"/>
                </a:lnTo>
                <a:lnTo>
                  <a:pt x="292" y="414"/>
                </a:lnTo>
                <a:lnTo>
                  <a:pt x="291" y="412"/>
                </a:lnTo>
                <a:lnTo>
                  <a:pt x="290" y="408"/>
                </a:lnTo>
                <a:lnTo>
                  <a:pt x="289" y="406"/>
                </a:lnTo>
                <a:lnTo>
                  <a:pt x="288" y="404"/>
                </a:lnTo>
                <a:lnTo>
                  <a:pt x="287" y="402"/>
                </a:lnTo>
                <a:lnTo>
                  <a:pt x="286" y="400"/>
                </a:lnTo>
                <a:lnTo>
                  <a:pt x="285" y="399"/>
                </a:lnTo>
                <a:lnTo>
                  <a:pt x="284" y="399"/>
                </a:lnTo>
                <a:lnTo>
                  <a:pt x="284" y="398"/>
                </a:lnTo>
                <a:lnTo>
                  <a:pt x="283" y="397"/>
                </a:lnTo>
                <a:lnTo>
                  <a:pt x="281" y="396"/>
                </a:lnTo>
                <a:lnTo>
                  <a:pt x="281" y="396"/>
                </a:lnTo>
                <a:lnTo>
                  <a:pt x="281" y="396"/>
                </a:lnTo>
                <a:lnTo>
                  <a:pt x="280" y="396"/>
                </a:lnTo>
                <a:lnTo>
                  <a:pt x="280" y="396"/>
                </a:lnTo>
                <a:lnTo>
                  <a:pt x="277" y="398"/>
                </a:lnTo>
                <a:lnTo>
                  <a:pt x="275" y="399"/>
                </a:lnTo>
                <a:lnTo>
                  <a:pt x="273" y="400"/>
                </a:lnTo>
                <a:lnTo>
                  <a:pt x="271" y="401"/>
                </a:lnTo>
                <a:lnTo>
                  <a:pt x="270" y="402"/>
                </a:lnTo>
                <a:lnTo>
                  <a:pt x="269" y="404"/>
                </a:lnTo>
                <a:lnTo>
                  <a:pt x="268" y="405"/>
                </a:lnTo>
                <a:lnTo>
                  <a:pt x="267" y="406"/>
                </a:lnTo>
                <a:lnTo>
                  <a:pt x="267" y="406"/>
                </a:lnTo>
                <a:lnTo>
                  <a:pt x="266" y="407"/>
                </a:lnTo>
                <a:lnTo>
                  <a:pt x="265" y="409"/>
                </a:lnTo>
                <a:lnTo>
                  <a:pt x="264" y="413"/>
                </a:lnTo>
                <a:lnTo>
                  <a:pt x="263" y="414"/>
                </a:lnTo>
                <a:lnTo>
                  <a:pt x="262" y="415"/>
                </a:lnTo>
                <a:lnTo>
                  <a:pt x="262" y="416"/>
                </a:lnTo>
                <a:lnTo>
                  <a:pt x="261" y="416"/>
                </a:lnTo>
                <a:lnTo>
                  <a:pt x="260" y="417"/>
                </a:lnTo>
                <a:lnTo>
                  <a:pt x="259" y="418"/>
                </a:lnTo>
                <a:lnTo>
                  <a:pt x="258" y="419"/>
                </a:lnTo>
                <a:lnTo>
                  <a:pt x="256" y="420"/>
                </a:lnTo>
                <a:lnTo>
                  <a:pt x="255" y="420"/>
                </a:lnTo>
                <a:lnTo>
                  <a:pt x="251" y="421"/>
                </a:lnTo>
                <a:lnTo>
                  <a:pt x="249" y="422"/>
                </a:lnTo>
                <a:lnTo>
                  <a:pt x="247" y="423"/>
                </a:lnTo>
                <a:lnTo>
                  <a:pt x="244" y="425"/>
                </a:lnTo>
                <a:lnTo>
                  <a:pt x="242" y="425"/>
                </a:lnTo>
                <a:lnTo>
                  <a:pt x="241" y="425"/>
                </a:lnTo>
                <a:lnTo>
                  <a:pt x="240" y="425"/>
                </a:lnTo>
                <a:lnTo>
                  <a:pt x="238" y="425"/>
                </a:lnTo>
                <a:lnTo>
                  <a:pt x="237" y="425"/>
                </a:lnTo>
                <a:lnTo>
                  <a:pt x="236" y="425"/>
                </a:lnTo>
                <a:lnTo>
                  <a:pt x="234" y="425"/>
                </a:lnTo>
                <a:lnTo>
                  <a:pt x="230" y="423"/>
                </a:lnTo>
                <a:lnTo>
                  <a:pt x="228" y="422"/>
                </a:lnTo>
                <a:lnTo>
                  <a:pt x="227" y="422"/>
                </a:lnTo>
                <a:lnTo>
                  <a:pt x="226" y="422"/>
                </a:lnTo>
                <a:lnTo>
                  <a:pt x="225" y="422"/>
                </a:lnTo>
                <a:lnTo>
                  <a:pt x="223" y="422"/>
                </a:lnTo>
                <a:lnTo>
                  <a:pt x="221" y="422"/>
                </a:lnTo>
                <a:lnTo>
                  <a:pt x="219" y="422"/>
                </a:lnTo>
                <a:lnTo>
                  <a:pt x="217" y="421"/>
                </a:lnTo>
                <a:lnTo>
                  <a:pt x="215" y="421"/>
                </a:lnTo>
                <a:lnTo>
                  <a:pt x="213" y="421"/>
                </a:lnTo>
                <a:lnTo>
                  <a:pt x="209" y="421"/>
                </a:lnTo>
                <a:lnTo>
                  <a:pt x="208" y="421"/>
                </a:lnTo>
                <a:lnTo>
                  <a:pt x="206" y="421"/>
                </a:lnTo>
                <a:lnTo>
                  <a:pt x="204" y="421"/>
                </a:lnTo>
                <a:lnTo>
                  <a:pt x="203" y="421"/>
                </a:lnTo>
                <a:lnTo>
                  <a:pt x="202" y="421"/>
                </a:lnTo>
                <a:lnTo>
                  <a:pt x="201" y="421"/>
                </a:lnTo>
                <a:lnTo>
                  <a:pt x="200" y="420"/>
                </a:lnTo>
                <a:lnTo>
                  <a:pt x="198" y="419"/>
                </a:lnTo>
                <a:lnTo>
                  <a:pt x="196" y="417"/>
                </a:lnTo>
                <a:lnTo>
                  <a:pt x="195" y="417"/>
                </a:lnTo>
                <a:lnTo>
                  <a:pt x="195" y="416"/>
                </a:lnTo>
                <a:lnTo>
                  <a:pt x="194" y="416"/>
                </a:lnTo>
                <a:lnTo>
                  <a:pt x="194" y="416"/>
                </a:lnTo>
                <a:lnTo>
                  <a:pt x="193" y="416"/>
                </a:lnTo>
                <a:lnTo>
                  <a:pt x="192" y="416"/>
                </a:lnTo>
                <a:lnTo>
                  <a:pt x="192" y="416"/>
                </a:lnTo>
                <a:lnTo>
                  <a:pt x="191" y="416"/>
                </a:lnTo>
                <a:lnTo>
                  <a:pt x="186" y="419"/>
                </a:lnTo>
                <a:lnTo>
                  <a:pt x="185" y="419"/>
                </a:lnTo>
                <a:lnTo>
                  <a:pt x="184" y="420"/>
                </a:lnTo>
                <a:lnTo>
                  <a:pt x="181" y="420"/>
                </a:lnTo>
                <a:lnTo>
                  <a:pt x="180" y="421"/>
                </a:lnTo>
                <a:lnTo>
                  <a:pt x="178" y="421"/>
                </a:lnTo>
                <a:lnTo>
                  <a:pt x="177" y="422"/>
                </a:lnTo>
                <a:lnTo>
                  <a:pt x="176" y="423"/>
                </a:lnTo>
                <a:lnTo>
                  <a:pt x="175" y="423"/>
                </a:lnTo>
                <a:lnTo>
                  <a:pt x="175" y="424"/>
                </a:lnTo>
                <a:lnTo>
                  <a:pt x="174" y="425"/>
                </a:lnTo>
                <a:lnTo>
                  <a:pt x="173" y="426"/>
                </a:lnTo>
                <a:lnTo>
                  <a:pt x="173" y="427"/>
                </a:lnTo>
                <a:lnTo>
                  <a:pt x="171" y="430"/>
                </a:lnTo>
                <a:lnTo>
                  <a:pt x="171" y="431"/>
                </a:lnTo>
                <a:lnTo>
                  <a:pt x="170" y="431"/>
                </a:lnTo>
                <a:lnTo>
                  <a:pt x="169" y="432"/>
                </a:lnTo>
                <a:lnTo>
                  <a:pt x="167" y="434"/>
                </a:lnTo>
                <a:lnTo>
                  <a:pt x="166" y="435"/>
                </a:lnTo>
                <a:lnTo>
                  <a:pt x="164" y="436"/>
                </a:lnTo>
                <a:lnTo>
                  <a:pt x="162" y="437"/>
                </a:lnTo>
                <a:lnTo>
                  <a:pt x="161" y="437"/>
                </a:lnTo>
                <a:lnTo>
                  <a:pt x="159" y="439"/>
                </a:lnTo>
                <a:lnTo>
                  <a:pt x="157" y="440"/>
                </a:lnTo>
                <a:lnTo>
                  <a:pt x="155" y="441"/>
                </a:lnTo>
                <a:lnTo>
                  <a:pt x="154" y="442"/>
                </a:lnTo>
                <a:lnTo>
                  <a:pt x="153" y="442"/>
                </a:lnTo>
                <a:lnTo>
                  <a:pt x="151" y="443"/>
                </a:lnTo>
                <a:lnTo>
                  <a:pt x="150" y="443"/>
                </a:lnTo>
                <a:lnTo>
                  <a:pt x="148" y="443"/>
                </a:lnTo>
                <a:lnTo>
                  <a:pt x="147" y="444"/>
                </a:lnTo>
                <a:lnTo>
                  <a:pt x="146" y="444"/>
                </a:lnTo>
                <a:lnTo>
                  <a:pt x="145" y="444"/>
                </a:lnTo>
                <a:lnTo>
                  <a:pt x="143" y="444"/>
                </a:lnTo>
                <a:lnTo>
                  <a:pt x="142" y="443"/>
                </a:lnTo>
                <a:lnTo>
                  <a:pt x="141" y="443"/>
                </a:lnTo>
                <a:lnTo>
                  <a:pt x="140" y="443"/>
                </a:lnTo>
                <a:lnTo>
                  <a:pt x="139" y="442"/>
                </a:lnTo>
                <a:lnTo>
                  <a:pt x="138" y="441"/>
                </a:lnTo>
                <a:lnTo>
                  <a:pt x="137" y="441"/>
                </a:lnTo>
                <a:lnTo>
                  <a:pt x="137" y="440"/>
                </a:lnTo>
                <a:lnTo>
                  <a:pt x="136" y="439"/>
                </a:lnTo>
                <a:lnTo>
                  <a:pt x="137" y="439"/>
                </a:lnTo>
                <a:lnTo>
                  <a:pt x="137" y="437"/>
                </a:lnTo>
                <a:lnTo>
                  <a:pt x="137" y="435"/>
                </a:lnTo>
                <a:lnTo>
                  <a:pt x="138" y="433"/>
                </a:lnTo>
                <a:lnTo>
                  <a:pt x="137" y="433"/>
                </a:lnTo>
                <a:lnTo>
                  <a:pt x="137" y="432"/>
                </a:lnTo>
                <a:lnTo>
                  <a:pt x="137" y="431"/>
                </a:lnTo>
                <a:lnTo>
                  <a:pt x="137" y="430"/>
                </a:lnTo>
                <a:lnTo>
                  <a:pt x="136" y="430"/>
                </a:lnTo>
                <a:lnTo>
                  <a:pt x="136" y="429"/>
                </a:lnTo>
                <a:lnTo>
                  <a:pt x="135" y="428"/>
                </a:lnTo>
                <a:lnTo>
                  <a:pt x="135" y="428"/>
                </a:lnTo>
                <a:lnTo>
                  <a:pt x="133" y="426"/>
                </a:lnTo>
                <a:lnTo>
                  <a:pt x="132" y="425"/>
                </a:lnTo>
                <a:lnTo>
                  <a:pt x="128" y="423"/>
                </a:lnTo>
                <a:lnTo>
                  <a:pt x="127" y="422"/>
                </a:lnTo>
                <a:lnTo>
                  <a:pt x="126" y="422"/>
                </a:lnTo>
                <a:lnTo>
                  <a:pt x="125" y="421"/>
                </a:lnTo>
                <a:lnTo>
                  <a:pt x="123" y="421"/>
                </a:lnTo>
                <a:lnTo>
                  <a:pt x="120" y="421"/>
                </a:lnTo>
                <a:lnTo>
                  <a:pt x="118" y="420"/>
                </a:lnTo>
                <a:lnTo>
                  <a:pt x="117" y="419"/>
                </a:lnTo>
                <a:lnTo>
                  <a:pt x="112" y="418"/>
                </a:lnTo>
                <a:lnTo>
                  <a:pt x="107" y="416"/>
                </a:lnTo>
                <a:lnTo>
                  <a:pt x="106" y="416"/>
                </a:lnTo>
                <a:lnTo>
                  <a:pt x="105" y="415"/>
                </a:lnTo>
                <a:lnTo>
                  <a:pt x="105" y="415"/>
                </a:lnTo>
                <a:lnTo>
                  <a:pt x="104" y="415"/>
                </a:lnTo>
                <a:lnTo>
                  <a:pt x="104" y="414"/>
                </a:lnTo>
                <a:lnTo>
                  <a:pt x="104" y="414"/>
                </a:lnTo>
                <a:lnTo>
                  <a:pt x="106" y="410"/>
                </a:lnTo>
                <a:lnTo>
                  <a:pt x="106" y="409"/>
                </a:lnTo>
                <a:lnTo>
                  <a:pt x="106" y="409"/>
                </a:lnTo>
                <a:lnTo>
                  <a:pt x="106" y="407"/>
                </a:lnTo>
                <a:lnTo>
                  <a:pt x="105" y="405"/>
                </a:lnTo>
                <a:lnTo>
                  <a:pt x="105" y="405"/>
                </a:lnTo>
                <a:lnTo>
                  <a:pt x="105" y="404"/>
                </a:lnTo>
                <a:lnTo>
                  <a:pt x="105" y="403"/>
                </a:lnTo>
                <a:lnTo>
                  <a:pt x="106" y="402"/>
                </a:lnTo>
                <a:lnTo>
                  <a:pt x="107" y="400"/>
                </a:lnTo>
                <a:lnTo>
                  <a:pt x="109" y="398"/>
                </a:lnTo>
                <a:lnTo>
                  <a:pt x="111" y="396"/>
                </a:lnTo>
                <a:lnTo>
                  <a:pt x="112" y="395"/>
                </a:lnTo>
                <a:lnTo>
                  <a:pt x="114" y="392"/>
                </a:lnTo>
                <a:lnTo>
                  <a:pt x="115" y="390"/>
                </a:lnTo>
                <a:lnTo>
                  <a:pt x="116" y="389"/>
                </a:lnTo>
                <a:lnTo>
                  <a:pt x="116" y="387"/>
                </a:lnTo>
                <a:lnTo>
                  <a:pt x="117" y="385"/>
                </a:lnTo>
                <a:lnTo>
                  <a:pt x="118" y="383"/>
                </a:lnTo>
                <a:lnTo>
                  <a:pt x="118" y="382"/>
                </a:lnTo>
                <a:lnTo>
                  <a:pt x="118" y="381"/>
                </a:lnTo>
                <a:lnTo>
                  <a:pt x="118" y="379"/>
                </a:lnTo>
                <a:lnTo>
                  <a:pt x="118" y="378"/>
                </a:lnTo>
                <a:lnTo>
                  <a:pt x="118" y="377"/>
                </a:lnTo>
                <a:lnTo>
                  <a:pt x="118" y="377"/>
                </a:lnTo>
                <a:lnTo>
                  <a:pt x="117" y="374"/>
                </a:lnTo>
                <a:lnTo>
                  <a:pt x="117" y="373"/>
                </a:lnTo>
                <a:lnTo>
                  <a:pt x="116" y="371"/>
                </a:lnTo>
                <a:lnTo>
                  <a:pt x="115" y="369"/>
                </a:lnTo>
                <a:lnTo>
                  <a:pt x="113" y="366"/>
                </a:lnTo>
                <a:lnTo>
                  <a:pt x="112" y="364"/>
                </a:lnTo>
                <a:lnTo>
                  <a:pt x="111" y="362"/>
                </a:lnTo>
                <a:lnTo>
                  <a:pt x="111" y="361"/>
                </a:lnTo>
                <a:lnTo>
                  <a:pt x="111" y="360"/>
                </a:lnTo>
                <a:lnTo>
                  <a:pt x="110" y="358"/>
                </a:lnTo>
                <a:lnTo>
                  <a:pt x="110" y="356"/>
                </a:lnTo>
                <a:lnTo>
                  <a:pt x="110" y="354"/>
                </a:lnTo>
                <a:lnTo>
                  <a:pt x="110" y="351"/>
                </a:lnTo>
                <a:lnTo>
                  <a:pt x="110" y="350"/>
                </a:lnTo>
                <a:lnTo>
                  <a:pt x="110" y="349"/>
                </a:lnTo>
                <a:lnTo>
                  <a:pt x="111" y="345"/>
                </a:lnTo>
                <a:lnTo>
                  <a:pt x="111" y="343"/>
                </a:lnTo>
                <a:lnTo>
                  <a:pt x="111" y="340"/>
                </a:lnTo>
                <a:lnTo>
                  <a:pt x="111" y="336"/>
                </a:lnTo>
                <a:lnTo>
                  <a:pt x="111" y="333"/>
                </a:lnTo>
                <a:lnTo>
                  <a:pt x="111" y="331"/>
                </a:lnTo>
                <a:lnTo>
                  <a:pt x="110" y="330"/>
                </a:lnTo>
                <a:lnTo>
                  <a:pt x="110" y="328"/>
                </a:lnTo>
                <a:lnTo>
                  <a:pt x="109" y="327"/>
                </a:lnTo>
                <a:lnTo>
                  <a:pt x="109" y="326"/>
                </a:lnTo>
                <a:lnTo>
                  <a:pt x="108" y="325"/>
                </a:lnTo>
                <a:lnTo>
                  <a:pt x="107" y="324"/>
                </a:lnTo>
                <a:lnTo>
                  <a:pt x="107" y="323"/>
                </a:lnTo>
                <a:lnTo>
                  <a:pt x="105" y="322"/>
                </a:lnTo>
                <a:lnTo>
                  <a:pt x="104" y="321"/>
                </a:lnTo>
                <a:lnTo>
                  <a:pt x="102" y="319"/>
                </a:lnTo>
                <a:lnTo>
                  <a:pt x="101" y="319"/>
                </a:lnTo>
                <a:lnTo>
                  <a:pt x="100" y="318"/>
                </a:lnTo>
                <a:lnTo>
                  <a:pt x="99" y="318"/>
                </a:lnTo>
                <a:lnTo>
                  <a:pt x="99" y="318"/>
                </a:lnTo>
                <a:lnTo>
                  <a:pt x="98" y="318"/>
                </a:lnTo>
                <a:lnTo>
                  <a:pt x="97" y="318"/>
                </a:lnTo>
                <a:lnTo>
                  <a:pt x="95" y="318"/>
                </a:lnTo>
                <a:lnTo>
                  <a:pt x="94" y="319"/>
                </a:lnTo>
                <a:lnTo>
                  <a:pt x="92" y="319"/>
                </a:lnTo>
                <a:lnTo>
                  <a:pt x="89" y="321"/>
                </a:lnTo>
                <a:lnTo>
                  <a:pt x="84" y="322"/>
                </a:lnTo>
                <a:lnTo>
                  <a:pt x="82" y="323"/>
                </a:lnTo>
                <a:lnTo>
                  <a:pt x="81" y="323"/>
                </a:lnTo>
                <a:lnTo>
                  <a:pt x="79" y="323"/>
                </a:lnTo>
                <a:lnTo>
                  <a:pt x="78" y="323"/>
                </a:lnTo>
                <a:lnTo>
                  <a:pt x="73" y="322"/>
                </a:lnTo>
                <a:lnTo>
                  <a:pt x="70" y="322"/>
                </a:lnTo>
                <a:lnTo>
                  <a:pt x="64" y="321"/>
                </a:lnTo>
                <a:lnTo>
                  <a:pt x="62" y="321"/>
                </a:lnTo>
                <a:lnTo>
                  <a:pt x="61" y="321"/>
                </a:lnTo>
                <a:lnTo>
                  <a:pt x="54" y="322"/>
                </a:lnTo>
                <a:lnTo>
                  <a:pt x="53" y="322"/>
                </a:lnTo>
                <a:lnTo>
                  <a:pt x="52" y="322"/>
                </a:lnTo>
                <a:lnTo>
                  <a:pt x="51" y="322"/>
                </a:lnTo>
                <a:lnTo>
                  <a:pt x="50" y="322"/>
                </a:lnTo>
                <a:lnTo>
                  <a:pt x="49" y="321"/>
                </a:lnTo>
                <a:lnTo>
                  <a:pt x="48" y="321"/>
                </a:lnTo>
                <a:lnTo>
                  <a:pt x="47" y="320"/>
                </a:lnTo>
                <a:lnTo>
                  <a:pt x="46" y="320"/>
                </a:lnTo>
                <a:lnTo>
                  <a:pt x="45" y="319"/>
                </a:lnTo>
                <a:lnTo>
                  <a:pt x="44" y="318"/>
                </a:lnTo>
                <a:lnTo>
                  <a:pt x="43" y="317"/>
                </a:lnTo>
                <a:lnTo>
                  <a:pt x="42" y="317"/>
                </a:lnTo>
                <a:lnTo>
                  <a:pt x="42" y="316"/>
                </a:lnTo>
                <a:lnTo>
                  <a:pt x="42" y="315"/>
                </a:lnTo>
                <a:lnTo>
                  <a:pt x="41" y="314"/>
                </a:lnTo>
                <a:lnTo>
                  <a:pt x="41" y="313"/>
                </a:lnTo>
                <a:lnTo>
                  <a:pt x="40" y="311"/>
                </a:lnTo>
                <a:lnTo>
                  <a:pt x="40" y="310"/>
                </a:lnTo>
                <a:lnTo>
                  <a:pt x="40" y="308"/>
                </a:lnTo>
                <a:lnTo>
                  <a:pt x="40" y="305"/>
                </a:lnTo>
                <a:lnTo>
                  <a:pt x="40" y="304"/>
                </a:lnTo>
                <a:lnTo>
                  <a:pt x="40" y="303"/>
                </a:lnTo>
                <a:lnTo>
                  <a:pt x="39" y="302"/>
                </a:lnTo>
                <a:lnTo>
                  <a:pt x="38" y="301"/>
                </a:lnTo>
                <a:lnTo>
                  <a:pt x="38" y="300"/>
                </a:lnTo>
                <a:lnTo>
                  <a:pt x="36" y="298"/>
                </a:lnTo>
                <a:lnTo>
                  <a:pt x="34" y="297"/>
                </a:lnTo>
                <a:lnTo>
                  <a:pt x="32" y="295"/>
                </a:lnTo>
                <a:lnTo>
                  <a:pt x="31" y="294"/>
                </a:lnTo>
                <a:lnTo>
                  <a:pt x="30" y="293"/>
                </a:lnTo>
                <a:lnTo>
                  <a:pt x="29" y="291"/>
                </a:lnTo>
                <a:lnTo>
                  <a:pt x="28" y="290"/>
                </a:lnTo>
                <a:lnTo>
                  <a:pt x="27" y="290"/>
                </a:lnTo>
                <a:lnTo>
                  <a:pt x="26" y="289"/>
                </a:lnTo>
                <a:lnTo>
                  <a:pt x="25" y="288"/>
                </a:lnTo>
                <a:lnTo>
                  <a:pt x="23" y="288"/>
                </a:lnTo>
                <a:lnTo>
                  <a:pt x="22" y="287"/>
                </a:lnTo>
                <a:lnTo>
                  <a:pt x="21" y="287"/>
                </a:lnTo>
                <a:lnTo>
                  <a:pt x="17" y="287"/>
                </a:lnTo>
                <a:lnTo>
                  <a:pt x="16" y="287"/>
                </a:lnTo>
                <a:lnTo>
                  <a:pt x="15" y="286"/>
                </a:lnTo>
                <a:lnTo>
                  <a:pt x="14" y="286"/>
                </a:lnTo>
                <a:lnTo>
                  <a:pt x="13" y="286"/>
                </a:lnTo>
                <a:lnTo>
                  <a:pt x="12" y="285"/>
                </a:lnTo>
                <a:lnTo>
                  <a:pt x="11" y="285"/>
                </a:lnTo>
                <a:lnTo>
                  <a:pt x="10" y="284"/>
                </a:lnTo>
                <a:lnTo>
                  <a:pt x="9" y="283"/>
                </a:lnTo>
                <a:lnTo>
                  <a:pt x="8" y="283"/>
                </a:lnTo>
                <a:lnTo>
                  <a:pt x="7" y="282"/>
                </a:lnTo>
                <a:lnTo>
                  <a:pt x="6" y="281"/>
                </a:lnTo>
                <a:lnTo>
                  <a:pt x="6" y="280"/>
                </a:lnTo>
                <a:lnTo>
                  <a:pt x="5" y="279"/>
                </a:lnTo>
                <a:lnTo>
                  <a:pt x="5" y="277"/>
                </a:lnTo>
                <a:lnTo>
                  <a:pt x="4" y="275"/>
                </a:lnTo>
                <a:lnTo>
                  <a:pt x="4" y="274"/>
                </a:lnTo>
                <a:lnTo>
                  <a:pt x="3" y="273"/>
                </a:lnTo>
                <a:lnTo>
                  <a:pt x="1" y="270"/>
                </a:lnTo>
                <a:lnTo>
                  <a:pt x="1" y="269"/>
                </a:lnTo>
                <a:lnTo>
                  <a:pt x="0" y="268"/>
                </a:lnTo>
                <a:lnTo>
                  <a:pt x="0" y="267"/>
                </a:lnTo>
                <a:lnTo>
                  <a:pt x="0" y="266"/>
                </a:lnTo>
                <a:lnTo>
                  <a:pt x="0" y="265"/>
                </a:lnTo>
                <a:lnTo>
                  <a:pt x="0" y="264"/>
                </a:lnTo>
                <a:lnTo>
                  <a:pt x="0" y="263"/>
                </a:lnTo>
                <a:lnTo>
                  <a:pt x="1" y="262"/>
                </a:lnTo>
                <a:lnTo>
                  <a:pt x="2" y="261"/>
                </a:lnTo>
                <a:lnTo>
                  <a:pt x="2" y="260"/>
                </a:lnTo>
                <a:lnTo>
                  <a:pt x="3" y="260"/>
                </a:lnTo>
                <a:lnTo>
                  <a:pt x="4" y="259"/>
                </a:lnTo>
                <a:lnTo>
                  <a:pt x="7" y="258"/>
                </a:lnTo>
                <a:lnTo>
                  <a:pt x="8" y="257"/>
                </a:lnTo>
                <a:lnTo>
                  <a:pt x="9" y="256"/>
                </a:lnTo>
                <a:lnTo>
                  <a:pt x="9" y="256"/>
                </a:lnTo>
                <a:lnTo>
                  <a:pt x="10" y="255"/>
                </a:lnTo>
                <a:lnTo>
                  <a:pt x="10" y="254"/>
                </a:lnTo>
                <a:lnTo>
                  <a:pt x="12" y="250"/>
                </a:lnTo>
                <a:lnTo>
                  <a:pt x="12" y="249"/>
                </a:lnTo>
                <a:lnTo>
                  <a:pt x="13" y="248"/>
                </a:lnTo>
                <a:lnTo>
                  <a:pt x="15" y="244"/>
                </a:lnTo>
                <a:lnTo>
                  <a:pt x="16" y="243"/>
                </a:lnTo>
                <a:lnTo>
                  <a:pt x="16" y="242"/>
                </a:lnTo>
                <a:lnTo>
                  <a:pt x="17" y="240"/>
                </a:lnTo>
                <a:lnTo>
                  <a:pt x="17" y="238"/>
                </a:lnTo>
                <a:lnTo>
                  <a:pt x="17" y="236"/>
                </a:lnTo>
                <a:lnTo>
                  <a:pt x="17" y="234"/>
                </a:lnTo>
                <a:lnTo>
                  <a:pt x="17" y="233"/>
                </a:lnTo>
                <a:lnTo>
                  <a:pt x="17" y="231"/>
                </a:lnTo>
                <a:lnTo>
                  <a:pt x="16" y="225"/>
                </a:lnTo>
                <a:lnTo>
                  <a:pt x="15" y="224"/>
                </a:lnTo>
                <a:lnTo>
                  <a:pt x="14" y="223"/>
                </a:lnTo>
                <a:lnTo>
                  <a:pt x="14" y="221"/>
                </a:lnTo>
                <a:lnTo>
                  <a:pt x="13" y="220"/>
                </a:lnTo>
                <a:lnTo>
                  <a:pt x="12" y="218"/>
                </a:lnTo>
                <a:lnTo>
                  <a:pt x="11" y="217"/>
                </a:lnTo>
                <a:lnTo>
                  <a:pt x="10" y="216"/>
                </a:lnTo>
                <a:lnTo>
                  <a:pt x="10" y="215"/>
                </a:lnTo>
                <a:lnTo>
                  <a:pt x="10" y="213"/>
                </a:lnTo>
                <a:lnTo>
                  <a:pt x="10" y="211"/>
                </a:lnTo>
                <a:lnTo>
                  <a:pt x="10" y="205"/>
                </a:lnTo>
                <a:lnTo>
                  <a:pt x="10" y="202"/>
                </a:lnTo>
                <a:lnTo>
                  <a:pt x="10" y="201"/>
                </a:lnTo>
                <a:lnTo>
                  <a:pt x="10" y="200"/>
                </a:lnTo>
                <a:lnTo>
                  <a:pt x="9" y="199"/>
                </a:lnTo>
                <a:lnTo>
                  <a:pt x="8" y="196"/>
                </a:lnTo>
                <a:lnTo>
                  <a:pt x="7" y="193"/>
                </a:lnTo>
                <a:lnTo>
                  <a:pt x="7" y="191"/>
                </a:lnTo>
                <a:lnTo>
                  <a:pt x="6" y="189"/>
                </a:lnTo>
                <a:lnTo>
                  <a:pt x="4" y="186"/>
                </a:lnTo>
                <a:lnTo>
                  <a:pt x="4" y="185"/>
                </a:lnTo>
                <a:lnTo>
                  <a:pt x="3" y="184"/>
                </a:lnTo>
                <a:lnTo>
                  <a:pt x="3" y="183"/>
                </a:lnTo>
                <a:lnTo>
                  <a:pt x="3" y="182"/>
                </a:lnTo>
                <a:lnTo>
                  <a:pt x="4" y="181"/>
                </a:lnTo>
                <a:lnTo>
                  <a:pt x="4" y="180"/>
                </a:lnTo>
                <a:lnTo>
                  <a:pt x="4" y="179"/>
                </a:lnTo>
                <a:lnTo>
                  <a:pt x="5" y="178"/>
                </a:lnTo>
                <a:lnTo>
                  <a:pt x="6" y="177"/>
                </a:lnTo>
                <a:lnTo>
                  <a:pt x="8" y="175"/>
                </a:lnTo>
                <a:lnTo>
                  <a:pt x="11" y="172"/>
                </a:lnTo>
                <a:lnTo>
                  <a:pt x="13" y="170"/>
                </a:lnTo>
                <a:lnTo>
                  <a:pt x="14" y="169"/>
                </a:lnTo>
                <a:lnTo>
                  <a:pt x="14" y="170"/>
                </a:lnTo>
                <a:lnTo>
                  <a:pt x="15" y="171"/>
                </a:lnTo>
                <a:lnTo>
                  <a:pt x="16" y="172"/>
                </a:lnTo>
                <a:lnTo>
                  <a:pt x="18" y="173"/>
                </a:lnTo>
                <a:lnTo>
                  <a:pt x="21" y="175"/>
                </a:lnTo>
                <a:lnTo>
                  <a:pt x="23" y="176"/>
                </a:lnTo>
                <a:lnTo>
                  <a:pt x="29" y="179"/>
                </a:lnTo>
                <a:lnTo>
                  <a:pt x="31" y="180"/>
                </a:lnTo>
                <a:lnTo>
                  <a:pt x="33" y="181"/>
                </a:lnTo>
                <a:lnTo>
                  <a:pt x="35" y="182"/>
                </a:lnTo>
                <a:lnTo>
                  <a:pt x="37" y="183"/>
                </a:lnTo>
                <a:lnTo>
                  <a:pt x="40" y="184"/>
                </a:lnTo>
                <a:lnTo>
                  <a:pt x="41" y="184"/>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19" name="Freeform 242">
            <a:extLst>
              <a:ext uri="{FF2B5EF4-FFF2-40B4-BE49-F238E27FC236}">
                <a16:creationId xmlns:a16="http://schemas.microsoft.com/office/drawing/2014/main" id="{DDB38605-6F18-47E4-94CB-CF4DEBA55F40}"/>
              </a:ext>
            </a:extLst>
          </p:cNvPr>
          <p:cNvSpPr>
            <a:spLocks/>
          </p:cNvSpPr>
          <p:nvPr/>
        </p:nvSpPr>
        <p:spPr bwMode="auto">
          <a:xfrm>
            <a:off x="6463368" y="2779615"/>
            <a:ext cx="175276" cy="198714"/>
          </a:xfrm>
          <a:custGeom>
            <a:avLst/>
            <a:gdLst>
              <a:gd name="T0" fmla="*/ 4 w 172"/>
              <a:gd name="T1" fmla="*/ 185 h 195"/>
              <a:gd name="T2" fmla="*/ 9 w 172"/>
              <a:gd name="T3" fmla="*/ 184 h 195"/>
              <a:gd name="T4" fmla="*/ 13 w 172"/>
              <a:gd name="T5" fmla="*/ 180 h 195"/>
              <a:gd name="T6" fmla="*/ 20 w 172"/>
              <a:gd name="T7" fmla="*/ 172 h 195"/>
              <a:gd name="T8" fmla="*/ 24 w 172"/>
              <a:gd name="T9" fmla="*/ 170 h 195"/>
              <a:gd name="T10" fmla="*/ 28 w 172"/>
              <a:gd name="T11" fmla="*/ 170 h 195"/>
              <a:gd name="T12" fmla="*/ 34 w 172"/>
              <a:gd name="T13" fmla="*/ 171 h 195"/>
              <a:gd name="T14" fmla="*/ 43 w 172"/>
              <a:gd name="T15" fmla="*/ 175 h 195"/>
              <a:gd name="T16" fmla="*/ 50 w 172"/>
              <a:gd name="T17" fmla="*/ 177 h 195"/>
              <a:gd name="T18" fmla="*/ 57 w 172"/>
              <a:gd name="T19" fmla="*/ 180 h 195"/>
              <a:gd name="T20" fmla="*/ 64 w 172"/>
              <a:gd name="T21" fmla="*/ 183 h 195"/>
              <a:gd name="T22" fmla="*/ 69 w 172"/>
              <a:gd name="T23" fmla="*/ 183 h 195"/>
              <a:gd name="T24" fmla="*/ 71 w 172"/>
              <a:gd name="T25" fmla="*/ 185 h 195"/>
              <a:gd name="T26" fmla="*/ 73 w 172"/>
              <a:gd name="T27" fmla="*/ 190 h 195"/>
              <a:gd name="T28" fmla="*/ 76 w 172"/>
              <a:gd name="T29" fmla="*/ 193 h 195"/>
              <a:gd name="T30" fmla="*/ 78 w 172"/>
              <a:gd name="T31" fmla="*/ 195 h 195"/>
              <a:gd name="T32" fmla="*/ 83 w 172"/>
              <a:gd name="T33" fmla="*/ 195 h 195"/>
              <a:gd name="T34" fmla="*/ 89 w 172"/>
              <a:gd name="T35" fmla="*/ 193 h 195"/>
              <a:gd name="T36" fmla="*/ 94 w 172"/>
              <a:gd name="T37" fmla="*/ 189 h 195"/>
              <a:gd name="T38" fmla="*/ 97 w 172"/>
              <a:gd name="T39" fmla="*/ 185 h 195"/>
              <a:gd name="T40" fmla="*/ 96 w 172"/>
              <a:gd name="T41" fmla="*/ 178 h 195"/>
              <a:gd name="T42" fmla="*/ 96 w 172"/>
              <a:gd name="T43" fmla="*/ 173 h 195"/>
              <a:gd name="T44" fmla="*/ 99 w 172"/>
              <a:gd name="T45" fmla="*/ 169 h 195"/>
              <a:gd name="T46" fmla="*/ 109 w 172"/>
              <a:gd name="T47" fmla="*/ 160 h 195"/>
              <a:gd name="T48" fmla="*/ 112 w 172"/>
              <a:gd name="T49" fmla="*/ 157 h 195"/>
              <a:gd name="T50" fmla="*/ 115 w 172"/>
              <a:gd name="T51" fmla="*/ 157 h 195"/>
              <a:gd name="T52" fmla="*/ 118 w 172"/>
              <a:gd name="T53" fmla="*/ 159 h 195"/>
              <a:gd name="T54" fmla="*/ 124 w 172"/>
              <a:gd name="T55" fmla="*/ 167 h 195"/>
              <a:gd name="T56" fmla="*/ 130 w 172"/>
              <a:gd name="T57" fmla="*/ 171 h 195"/>
              <a:gd name="T58" fmla="*/ 135 w 172"/>
              <a:gd name="T59" fmla="*/ 172 h 195"/>
              <a:gd name="T60" fmla="*/ 142 w 172"/>
              <a:gd name="T61" fmla="*/ 170 h 195"/>
              <a:gd name="T62" fmla="*/ 149 w 172"/>
              <a:gd name="T63" fmla="*/ 169 h 195"/>
              <a:gd name="T64" fmla="*/ 156 w 172"/>
              <a:gd name="T65" fmla="*/ 171 h 195"/>
              <a:gd name="T66" fmla="*/ 161 w 172"/>
              <a:gd name="T67" fmla="*/ 171 h 195"/>
              <a:gd name="T68" fmla="*/ 168 w 172"/>
              <a:gd name="T69" fmla="*/ 168 h 195"/>
              <a:gd name="T70" fmla="*/ 171 w 172"/>
              <a:gd name="T71" fmla="*/ 166 h 195"/>
              <a:gd name="T72" fmla="*/ 172 w 172"/>
              <a:gd name="T73" fmla="*/ 162 h 195"/>
              <a:gd name="T74" fmla="*/ 171 w 172"/>
              <a:gd name="T75" fmla="*/ 158 h 195"/>
              <a:gd name="T76" fmla="*/ 162 w 172"/>
              <a:gd name="T77" fmla="*/ 146 h 195"/>
              <a:gd name="T78" fmla="*/ 155 w 172"/>
              <a:gd name="T79" fmla="*/ 132 h 195"/>
              <a:gd name="T80" fmla="*/ 154 w 172"/>
              <a:gd name="T81" fmla="*/ 127 h 195"/>
              <a:gd name="T82" fmla="*/ 155 w 172"/>
              <a:gd name="T83" fmla="*/ 118 h 195"/>
              <a:gd name="T84" fmla="*/ 158 w 172"/>
              <a:gd name="T85" fmla="*/ 109 h 195"/>
              <a:gd name="T86" fmla="*/ 157 w 172"/>
              <a:gd name="T87" fmla="*/ 105 h 195"/>
              <a:gd name="T88" fmla="*/ 151 w 172"/>
              <a:gd name="T89" fmla="*/ 93 h 195"/>
              <a:gd name="T90" fmla="*/ 151 w 172"/>
              <a:gd name="T91" fmla="*/ 88 h 195"/>
              <a:gd name="T92" fmla="*/ 150 w 172"/>
              <a:gd name="T93" fmla="*/ 80 h 195"/>
              <a:gd name="T94" fmla="*/ 147 w 172"/>
              <a:gd name="T95" fmla="*/ 65 h 195"/>
              <a:gd name="T96" fmla="*/ 146 w 172"/>
              <a:gd name="T97" fmla="*/ 44 h 195"/>
              <a:gd name="T98" fmla="*/ 147 w 172"/>
              <a:gd name="T99" fmla="*/ 32 h 195"/>
              <a:gd name="T100" fmla="*/ 146 w 172"/>
              <a:gd name="T101" fmla="*/ 26 h 195"/>
              <a:gd name="T102" fmla="*/ 140 w 172"/>
              <a:gd name="T103" fmla="*/ 15 h 195"/>
              <a:gd name="T104" fmla="*/ 135 w 172"/>
              <a:gd name="T105" fmla="*/ 6 h 195"/>
              <a:gd name="T106" fmla="*/ 133 w 172"/>
              <a:gd name="T107" fmla="*/ 1 h 195"/>
              <a:gd name="T108" fmla="*/ 136 w 172"/>
              <a:gd name="T10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95">
                <a:moveTo>
                  <a:pt x="0" y="184"/>
                </a:moveTo>
                <a:lnTo>
                  <a:pt x="2" y="185"/>
                </a:lnTo>
                <a:lnTo>
                  <a:pt x="3" y="185"/>
                </a:lnTo>
                <a:lnTo>
                  <a:pt x="4" y="185"/>
                </a:lnTo>
                <a:lnTo>
                  <a:pt x="5" y="185"/>
                </a:lnTo>
                <a:lnTo>
                  <a:pt x="6" y="185"/>
                </a:lnTo>
                <a:lnTo>
                  <a:pt x="8" y="184"/>
                </a:lnTo>
                <a:lnTo>
                  <a:pt x="9" y="184"/>
                </a:lnTo>
                <a:lnTo>
                  <a:pt x="9" y="184"/>
                </a:lnTo>
                <a:lnTo>
                  <a:pt x="10" y="183"/>
                </a:lnTo>
                <a:lnTo>
                  <a:pt x="11" y="182"/>
                </a:lnTo>
                <a:lnTo>
                  <a:pt x="13" y="180"/>
                </a:lnTo>
                <a:lnTo>
                  <a:pt x="15" y="177"/>
                </a:lnTo>
                <a:lnTo>
                  <a:pt x="18" y="174"/>
                </a:lnTo>
                <a:lnTo>
                  <a:pt x="19" y="173"/>
                </a:lnTo>
                <a:lnTo>
                  <a:pt x="20" y="172"/>
                </a:lnTo>
                <a:lnTo>
                  <a:pt x="21" y="171"/>
                </a:lnTo>
                <a:lnTo>
                  <a:pt x="22" y="171"/>
                </a:lnTo>
                <a:lnTo>
                  <a:pt x="23" y="170"/>
                </a:lnTo>
                <a:lnTo>
                  <a:pt x="24" y="170"/>
                </a:lnTo>
                <a:lnTo>
                  <a:pt x="25" y="170"/>
                </a:lnTo>
                <a:lnTo>
                  <a:pt x="26" y="170"/>
                </a:lnTo>
                <a:lnTo>
                  <a:pt x="27" y="170"/>
                </a:lnTo>
                <a:lnTo>
                  <a:pt x="28" y="170"/>
                </a:lnTo>
                <a:lnTo>
                  <a:pt x="29" y="170"/>
                </a:lnTo>
                <a:lnTo>
                  <a:pt x="30" y="170"/>
                </a:lnTo>
                <a:lnTo>
                  <a:pt x="32" y="171"/>
                </a:lnTo>
                <a:lnTo>
                  <a:pt x="34" y="171"/>
                </a:lnTo>
                <a:lnTo>
                  <a:pt x="35" y="172"/>
                </a:lnTo>
                <a:lnTo>
                  <a:pt x="39" y="173"/>
                </a:lnTo>
                <a:lnTo>
                  <a:pt x="41" y="174"/>
                </a:lnTo>
                <a:lnTo>
                  <a:pt x="43" y="175"/>
                </a:lnTo>
                <a:lnTo>
                  <a:pt x="45" y="175"/>
                </a:lnTo>
                <a:lnTo>
                  <a:pt x="46" y="176"/>
                </a:lnTo>
                <a:lnTo>
                  <a:pt x="49" y="176"/>
                </a:lnTo>
                <a:lnTo>
                  <a:pt x="50" y="177"/>
                </a:lnTo>
                <a:lnTo>
                  <a:pt x="51" y="177"/>
                </a:lnTo>
                <a:lnTo>
                  <a:pt x="52" y="178"/>
                </a:lnTo>
                <a:lnTo>
                  <a:pt x="55" y="179"/>
                </a:lnTo>
                <a:lnTo>
                  <a:pt x="57" y="180"/>
                </a:lnTo>
                <a:lnTo>
                  <a:pt x="60" y="181"/>
                </a:lnTo>
                <a:lnTo>
                  <a:pt x="62" y="182"/>
                </a:lnTo>
                <a:lnTo>
                  <a:pt x="63" y="183"/>
                </a:lnTo>
                <a:lnTo>
                  <a:pt x="64" y="183"/>
                </a:lnTo>
                <a:lnTo>
                  <a:pt x="65" y="183"/>
                </a:lnTo>
                <a:lnTo>
                  <a:pt x="68" y="182"/>
                </a:lnTo>
                <a:lnTo>
                  <a:pt x="69" y="182"/>
                </a:lnTo>
                <a:lnTo>
                  <a:pt x="69" y="183"/>
                </a:lnTo>
                <a:lnTo>
                  <a:pt x="70" y="183"/>
                </a:lnTo>
                <a:lnTo>
                  <a:pt x="70" y="183"/>
                </a:lnTo>
                <a:lnTo>
                  <a:pt x="71" y="184"/>
                </a:lnTo>
                <a:lnTo>
                  <a:pt x="71" y="185"/>
                </a:lnTo>
                <a:lnTo>
                  <a:pt x="72" y="186"/>
                </a:lnTo>
                <a:lnTo>
                  <a:pt x="73" y="188"/>
                </a:lnTo>
                <a:lnTo>
                  <a:pt x="73" y="189"/>
                </a:lnTo>
                <a:lnTo>
                  <a:pt x="73" y="190"/>
                </a:lnTo>
                <a:lnTo>
                  <a:pt x="73" y="191"/>
                </a:lnTo>
                <a:lnTo>
                  <a:pt x="74" y="192"/>
                </a:lnTo>
                <a:lnTo>
                  <a:pt x="75" y="193"/>
                </a:lnTo>
                <a:lnTo>
                  <a:pt x="76" y="193"/>
                </a:lnTo>
                <a:lnTo>
                  <a:pt x="76" y="194"/>
                </a:lnTo>
                <a:lnTo>
                  <a:pt x="77" y="194"/>
                </a:lnTo>
                <a:lnTo>
                  <a:pt x="77" y="195"/>
                </a:lnTo>
                <a:lnTo>
                  <a:pt x="78" y="195"/>
                </a:lnTo>
                <a:lnTo>
                  <a:pt x="79" y="195"/>
                </a:lnTo>
                <a:lnTo>
                  <a:pt x="80" y="195"/>
                </a:lnTo>
                <a:lnTo>
                  <a:pt x="81" y="195"/>
                </a:lnTo>
                <a:lnTo>
                  <a:pt x="83" y="195"/>
                </a:lnTo>
                <a:lnTo>
                  <a:pt x="85" y="195"/>
                </a:lnTo>
                <a:lnTo>
                  <a:pt x="86" y="194"/>
                </a:lnTo>
                <a:lnTo>
                  <a:pt x="88" y="194"/>
                </a:lnTo>
                <a:lnTo>
                  <a:pt x="89" y="193"/>
                </a:lnTo>
                <a:lnTo>
                  <a:pt x="90" y="192"/>
                </a:lnTo>
                <a:lnTo>
                  <a:pt x="91" y="191"/>
                </a:lnTo>
                <a:lnTo>
                  <a:pt x="94" y="190"/>
                </a:lnTo>
                <a:lnTo>
                  <a:pt x="94" y="189"/>
                </a:lnTo>
                <a:lnTo>
                  <a:pt x="95" y="189"/>
                </a:lnTo>
                <a:lnTo>
                  <a:pt x="96" y="188"/>
                </a:lnTo>
                <a:lnTo>
                  <a:pt x="96" y="186"/>
                </a:lnTo>
                <a:lnTo>
                  <a:pt x="97" y="185"/>
                </a:lnTo>
                <a:lnTo>
                  <a:pt x="97" y="184"/>
                </a:lnTo>
                <a:lnTo>
                  <a:pt x="97" y="183"/>
                </a:lnTo>
                <a:lnTo>
                  <a:pt x="97" y="182"/>
                </a:lnTo>
                <a:lnTo>
                  <a:pt x="96" y="178"/>
                </a:lnTo>
                <a:lnTo>
                  <a:pt x="96" y="176"/>
                </a:lnTo>
                <a:lnTo>
                  <a:pt x="96" y="175"/>
                </a:lnTo>
                <a:lnTo>
                  <a:pt x="96" y="174"/>
                </a:lnTo>
                <a:lnTo>
                  <a:pt x="96" y="173"/>
                </a:lnTo>
                <a:lnTo>
                  <a:pt x="97" y="172"/>
                </a:lnTo>
                <a:lnTo>
                  <a:pt x="97" y="171"/>
                </a:lnTo>
                <a:lnTo>
                  <a:pt x="98" y="170"/>
                </a:lnTo>
                <a:lnTo>
                  <a:pt x="99" y="169"/>
                </a:lnTo>
                <a:lnTo>
                  <a:pt x="100" y="168"/>
                </a:lnTo>
                <a:lnTo>
                  <a:pt x="103" y="165"/>
                </a:lnTo>
                <a:lnTo>
                  <a:pt x="106" y="162"/>
                </a:lnTo>
                <a:lnTo>
                  <a:pt x="109" y="160"/>
                </a:lnTo>
                <a:lnTo>
                  <a:pt x="110" y="159"/>
                </a:lnTo>
                <a:lnTo>
                  <a:pt x="111" y="158"/>
                </a:lnTo>
                <a:lnTo>
                  <a:pt x="112" y="157"/>
                </a:lnTo>
                <a:lnTo>
                  <a:pt x="112" y="157"/>
                </a:lnTo>
                <a:lnTo>
                  <a:pt x="113" y="157"/>
                </a:lnTo>
                <a:lnTo>
                  <a:pt x="113" y="156"/>
                </a:lnTo>
                <a:lnTo>
                  <a:pt x="114" y="156"/>
                </a:lnTo>
                <a:lnTo>
                  <a:pt x="115" y="157"/>
                </a:lnTo>
                <a:lnTo>
                  <a:pt x="116" y="157"/>
                </a:lnTo>
                <a:lnTo>
                  <a:pt x="117" y="158"/>
                </a:lnTo>
                <a:lnTo>
                  <a:pt x="117" y="158"/>
                </a:lnTo>
                <a:lnTo>
                  <a:pt x="118" y="159"/>
                </a:lnTo>
                <a:lnTo>
                  <a:pt x="120" y="162"/>
                </a:lnTo>
                <a:lnTo>
                  <a:pt x="122" y="165"/>
                </a:lnTo>
                <a:lnTo>
                  <a:pt x="123" y="166"/>
                </a:lnTo>
                <a:lnTo>
                  <a:pt x="124" y="167"/>
                </a:lnTo>
                <a:lnTo>
                  <a:pt x="125" y="168"/>
                </a:lnTo>
                <a:lnTo>
                  <a:pt x="127" y="169"/>
                </a:lnTo>
                <a:lnTo>
                  <a:pt x="128" y="170"/>
                </a:lnTo>
                <a:lnTo>
                  <a:pt x="130" y="171"/>
                </a:lnTo>
                <a:lnTo>
                  <a:pt x="131" y="171"/>
                </a:lnTo>
                <a:lnTo>
                  <a:pt x="133" y="172"/>
                </a:lnTo>
                <a:lnTo>
                  <a:pt x="134" y="172"/>
                </a:lnTo>
                <a:lnTo>
                  <a:pt x="135" y="172"/>
                </a:lnTo>
                <a:lnTo>
                  <a:pt x="136" y="172"/>
                </a:lnTo>
                <a:lnTo>
                  <a:pt x="137" y="172"/>
                </a:lnTo>
                <a:lnTo>
                  <a:pt x="138" y="171"/>
                </a:lnTo>
                <a:lnTo>
                  <a:pt x="142" y="170"/>
                </a:lnTo>
                <a:lnTo>
                  <a:pt x="145" y="169"/>
                </a:lnTo>
                <a:lnTo>
                  <a:pt x="146" y="169"/>
                </a:lnTo>
                <a:lnTo>
                  <a:pt x="147" y="169"/>
                </a:lnTo>
                <a:lnTo>
                  <a:pt x="149" y="169"/>
                </a:lnTo>
                <a:lnTo>
                  <a:pt x="151" y="169"/>
                </a:lnTo>
                <a:lnTo>
                  <a:pt x="153" y="170"/>
                </a:lnTo>
                <a:lnTo>
                  <a:pt x="155" y="171"/>
                </a:lnTo>
                <a:lnTo>
                  <a:pt x="156" y="171"/>
                </a:lnTo>
                <a:lnTo>
                  <a:pt x="157" y="171"/>
                </a:lnTo>
                <a:lnTo>
                  <a:pt x="158" y="171"/>
                </a:lnTo>
                <a:lnTo>
                  <a:pt x="160" y="171"/>
                </a:lnTo>
                <a:lnTo>
                  <a:pt x="161" y="171"/>
                </a:lnTo>
                <a:lnTo>
                  <a:pt x="163" y="171"/>
                </a:lnTo>
                <a:lnTo>
                  <a:pt x="165" y="170"/>
                </a:lnTo>
                <a:lnTo>
                  <a:pt x="167" y="169"/>
                </a:lnTo>
                <a:lnTo>
                  <a:pt x="168" y="168"/>
                </a:lnTo>
                <a:lnTo>
                  <a:pt x="169" y="168"/>
                </a:lnTo>
                <a:lnTo>
                  <a:pt x="170" y="167"/>
                </a:lnTo>
                <a:lnTo>
                  <a:pt x="171" y="167"/>
                </a:lnTo>
                <a:lnTo>
                  <a:pt x="171" y="166"/>
                </a:lnTo>
                <a:lnTo>
                  <a:pt x="172" y="165"/>
                </a:lnTo>
                <a:lnTo>
                  <a:pt x="172" y="164"/>
                </a:lnTo>
                <a:lnTo>
                  <a:pt x="172" y="163"/>
                </a:lnTo>
                <a:lnTo>
                  <a:pt x="172" y="162"/>
                </a:lnTo>
                <a:lnTo>
                  <a:pt x="172" y="161"/>
                </a:lnTo>
                <a:lnTo>
                  <a:pt x="171" y="160"/>
                </a:lnTo>
                <a:lnTo>
                  <a:pt x="171" y="159"/>
                </a:lnTo>
                <a:lnTo>
                  <a:pt x="171" y="158"/>
                </a:lnTo>
                <a:lnTo>
                  <a:pt x="170" y="157"/>
                </a:lnTo>
                <a:lnTo>
                  <a:pt x="168" y="153"/>
                </a:lnTo>
                <a:lnTo>
                  <a:pt x="164" y="149"/>
                </a:lnTo>
                <a:lnTo>
                  <a:pt x="162" y="146"/>
                </a:lnTo>
                <a:lnTo>
                  <a:pt x="161" y="145"/>
                </a:lnTo>
                <a:lnTo>
                  <a:pt x="158" y="139"/>
                </a:lnTo>
                <a:lnTo>
                  <a:pt x="157" y="136"/>
                </a:lnTo>
                <a:lnTo>
                  <a:pt x="155" y="132"/>
                </a:lnTo>
                <a:lnTo>
                  <a:pt x="154" y="131"/>
                </a:lnTo>
                <a:lnTo>
                  <a:pt x="154" y="129"/>
                </a:lnTo>
                <a:lnTo>
                  <a:pt x="154" y="128"/>
                </a:lnTo>
                <a:lnTo>
                  <a:pt x="154" y="127"/>
                </a:lnTo>
                <a:lnTo>
                  <a:pt x="154" y="125"/>
                </a:lnTo>
                <a:lnTo>
                  <a:pt x="154" y="124"/>
                </a:lnTo>
                <a:lnTo>
                  <a:pt x="154" y="121"/>
                </a:lnTo>
                <a:lnTo>
                  <a:pt x="155" y="118"/>
                </a:lnTo>
                <a:lnTo>
                  <a:pt x="157" y="113"/>
                </a:lnTo>
                <a:lnTo>
                  <a:pt x="157" y="111"/>
                </a:lnTo>
                <a:lnTo>
                  <a:pt x="158" y="110"/>
                </a:lnTo>
                <a:lnTo>
                  <a:pt x="158" y="109"/>
                </a:lnTo>
                <a:lnTo>
                  <a:pt x="158" y="108"/>
                </a:lnTo>
                <a:lnTo>
                  <a:pt x="158" y="107"/>
                </a:lnTo>
                <a:lnTo>
                  <a:pt x="157" y="106"/>
                </a:lnTo>
                <a:lnTo>
                  <a:pt x="157" y="105"/>
                </a:lnTo>
                <a:lnTo>
                  <a:pt x="156" y="104"/>
                </a:lnTo>
                <a:lnTo>
                  <a:pt x="155" y="100"/>
                </a:lnTo>
                <a:lnTo>
                  <a:pt x="152" y="95"/>
                </a:lnTo>
                <a:lnTo>
                  <a:pt x="151" y="93"/>
                </a:lnTo>
                <a:lnTo>
                  <a:pt x="151" y="92"/>
                </a:lnTo>
                <a:lnTo>
                  <a:pt x="151" y="91"/>
                </a:lnTo>
                <a:lnTo>
                  <a:pt x="151" y="90"/>
                </a:lnTo>
                <a:lnTo>
                  <a:pt x="151" y="88"/>
                </a:lnTo>
                <a:lnTo>
                  <a:pt x="151" y="85"/>
                </a:lnTo>
                <a:lnTo>
                  <a:pt x="151" y="83"/>
                </a:lnTo>
                <a:lnTo>
                  <a:pt x="151" y="82"/>
                </a:lnTo>
                <a:lnTo>
                  <a:pt x="150" y="80"/>
                </a:lnTo>
                <a:lnTo>
                  <a:pt x="149" y="75"/>
                </a:lnTo>
                <a:lnTo>
                  <a:pt x="148" y="72"/>
                </a:lnTo>
                <a:lnTo>
                  <a:pt x="147" y="68"/>
                </a:lnTo>
                <a:lnTo>
                  <a:pt x="147" y="65"/>
                </a:lnTo>
                <a:lnTo>
                  <a:pt x="147" y="63"/>
                </a:lnTo>
                <a:lnTo>
                  <a:pt x="146" y="61"/>
                </a:lnTo>
                <a:lnTo>
                  <a:pt x="146" y="51"/>
                </a:lnTo>
                <a:lnTo>
                  <a:pt x="146" y="44"/>
                </a:lnTo>
                <a:lnTo>
                  <a:pt x="146" y="42"/>
                </a:lnTo>
                <a:lnTo>
                  <a:pt x="146" y="40"/>
                </a:lnTo>
                <a:lnTo>
                  <a:pt x="147" y="34"/>
                </a:lnTo>
                <a:lnTo>
                  <a:pt x="147" y="32"/>
                </a:lnTo>
                <a:lnTo>
                  <a:pt x="147" y="30"/>
                </a:lnTo>
                <a:lnTo>
                  <a:pt x="147" y="28"/>
                </a:lnTo>
                <a:lnTo>
                  <a:pt x="146" y="27"/>
                </a:lnTo>
                <a:lnTo>
                  <a:pt x="146" y="26"/>
                </a:lnTo>
                <a:lnTo>
                  <a:pt x="145" y="24"/>
                </a:lnTo>
                <a:lnTo>
                  <a:pt x="145" y="23"/>
                </a:lnTo>
                <a:lnTo>
                  <a:pt x="143" y="20"/>
                </a:lnTo>
                <a:lnTo>
                  <a:pt x="140" y="15"/>
                </a:lnTo>
                <a:lnTo>
                  <a:pt x="138" y="13"/>
                </a:lnTo>
                <a:lnTo>
                  <a:pt x="137" y="10"/>
                </a:lnTo>
                <a:lnTo>
                  <a:pt x="136" y="8"/>
                </a:lnTo>
                <a:lnTo>
                  <a:pt x="135" y="6"/>
                </a:lnTo>
                <a:lnTo>
                  <a:pt x="134" y="4"/>
                </a:lnTo>
                <a:lnTo>
                  <a:pt x="134" y="3"/>
                </a:lnTo>
                <a:lnTo>
                  <a:pt x="134" y="2"/>
                </a:lnTo>
                <a:lnTo>
                  <a:pt x="133" y="1"/>
                </a:lnTo>
                <a:lnTo>
                  <a:pt x="133" y="0"/>
                </a:lnTo>
                <a:lnTo>
                  <a:pt x="134" y="0"/>
                </a:lnTo>
                <a:lnTo>
                  <a:pt x="135" y="0"/>
                </a:lnTo>
                <a:lnTo>
                  <a:pt x="136" y="0"/>
                </a:lnTo>
                <a:lnTo>
                  <a:pt x="139"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0" name="Freeform 243">
            <a:extLst>
              <a:ext uri="{FF2B5EF4-FFF2-40B4-BE49-F238E27FC236}">
                <a16:creationId xmlns:a16="http://schemas.microsoft.com/office/drawing/2014/main" id="{84B01846-22FB-4BBB-94AA-BA2597442FCB}"/>
              </a:ext>
            </a:extLst>
          </p:cNvPr>
          <p:cNvSpPr>
            <a:spLocks/>
          </p:cNvSpPr>
          <p:nvPr/>
        </p:nvSpPr>
        <p:spPr bwMode="auto">
          <a:xfrm>
            <a:off x="6533683" y="3156662"/>
            <a:ext cx="637923" cy="419847"/>
          </a:xfrm>
          <a:custGeom>
            <a:avLst/>
            <a:gdLst>
              <a:gd name="T0" fmla="*/ 186 w 626"/>
              <a:gd name="T1" fmla="*/ 49 h 412"/>
              <a:gd name="T2" fmla="*/ 212 w 626"/>
              <a:gd name="T3" fmla="*/ 41 h 412"/>
              <a:gd name="T4" fmla="*/ 253 w 626"/>
              <a:gd name="T5" fmla="*/ 36 h 412"/>
              <a:gd name="T6" fmla="*/ 272 w 626"/>
              <a:gd name="T7" fmla="*/ 62 h 412"/>
              <a:gd name="T8" fmla="*/ 302 w 626"/>
              <a:gd name="T9" fmla="*/ 82 h 412"/>
              <a:gd name="T10" fmla="*/ 343 w 626"/>
              <a:gd name="T11" fmla="*/ 106 h 412"/>
              <a:gd name="T12" fmla="*/ 371 w 626"/>
              <a:gd name="T13" fmla="*/ 106 h 412"/>
              <a:gd name="T14" fmla="*/ 400 w 626"/>
              <a:gd name="T15" fmla="*/ 107 h 412"/>
              <a:gd name="T16" fmla="*/ 407 w 626"/>
              <a:gd name="T17" fmla="*/ 89 h 412"/>
              <a:gd name="T18" fmla="*/ 422 w 626"/>
              <a:gd name="T19" fmla="*/ 68 h 412"/>
              <a:gd name="T20" fmla="*/ 461 w 626"/>
              <a:gd name="T21" fmla="*/ 43 h 412"/>
              <a:gd name="T22" fmla="*/ 477 w 626"/>
              <a:gd name="T23" fmla="*/ 29 h 412"/>
              <a:gd name="T24" fmla="*/ 510 w 626"/>
              <a:gd name="T25" fmla="*/ 42 h 412"/>
              <a:gd name="T26" fmla="*/ 552 w 626"/>
              <a:gd name="T27" fmla="*/ 67 h 412"/>
              <a:gd name="T28" fmla="*/ 578 w 626"/>
              <a:gd name="T29" fmla="*/ 49 h 412"/>
              <a:gd name="T30" fmla="*/ 605 w 626"/>
              <a:gd name="T31" fmla="*/ 10 h 412"/>
              <a:gd name="T32" fmla="*/ 626 w 626"/>
              <a:gd name="T33" fmla="*/ 2 h 412"/>
              <a:gd name="T34" fmla="*/ 607 w 626"/>
              <a:gd name="T35" fmla="*/ 60 h 412"/>
              <a:gd name="T36" fmla="*/ 605 w 626"/>
              <a:gd name="T37" fmla="*/ 90 h 412"/>
              <a:gd name="T38" fmla="*/ 589 w 626"/>
              <a:gd name="T39" fmla="*/ 124 h 412"/>
              <a:gd name="T40" fmla="*/ 570 w 626"/>
              <a:gd name="T41" fmla="*/ 137 h 412"/>
              <a:gd name="T42" fmla="*/ 585 w 626"/>
              <a:gd name="T43" fmla="*/ 191 h 412"/>
              <a:gd name="T44" fmla="*/ 580 w 626"/>
              <a:gd name="T45" fmla="*/ 230 h 412"/>
              <a:gd name="T46" fmla="*/ 590 w 626"/>
              <a:gd name="T47" fmla="*/ 265 h 412"/>
              <a:gd name="T48" fmla="*/ 608 w 626"/>
              <a:gd name="T49" fmla="*/ 299 h 412"/>
              <a:gd name="T50" fmla="*/ 619 w 626"/>
              <a:gd name="T51" fmla="*/ 312 h 412"/>
              <a:gd name="T52" fmla="*/ 624 w 626"/>
              <a:gd name="T53" fmla="*/ 342 h 412"/>
              <a:gd name="T54" fmla="*/ 614 w 626"/>
              <a:gd name="T55" fmla="*/ 377 h 412"/>
              <a:gd name="T56" fmla="*/ 598 w 626"/>
              <a:gd name="T57" fmla="*/ 394 h 412"/>
              <a:gd name="T58" fmla="*/ 550 w 626"/>
              <a:gd name="T59" fmla="*/ 379 h 412"/>
              <a:gd name="T60" fmla="*/ 513 w 626"/>
              <a:gd name="T61" fmla="*/ 379 h 412"/>
              <a:gd name="T62" fmla="*/ 496 w 626"/>
              <a:gd name="T63" fmla="*/ 402 h 412"/>
              <a:gd name="T64" fmla="*/ 459 w 626"/>
              <a:gd name="T65" fmla="*/ 402 h 412"/>
              <a:gd name="T66" fmla="*/ 439 w 626"/>
              <a:gd name="T67" fmla="*/ 412 h 412"/>
              <a:gd name="T68" fmla="*/ 404 w 626"/>
              <a:gd name="T69" fmla="*/ 387 h 412"/>
              <a:gd name="T70" fmla="*/ 366 w 626"/>
              <a:gd name="T71" fmla="*/ 359 h 412"/>
              <a:gd name="T72" fmla="*/ 314 w 626"/>
              <a:gd name="T73" fmla="*/ 342 h 412"/>
              <a:gd name="T74" fmla="*/ 287 w 626"/>
              <a:gd name="T75" fmla="*/ 325 h 412"/>
              <a:gd name="T76" fmla="*/ 265 w 626"/>
              <a:gd name="T77" fmla="*/ 314 h 412"/>
              <a:gd name="T78" fmla="*/ 243 w 626"/>
              <a:gd name="T79" fmla="*/ 343 h 412"/>
              <a:gd name="T80" fmla="*/ 208 w 626"/>
              <a:gd name="T81" fmla="*/ 327 h 412"/>
              <a:gd name="T82" fmla="*/ 200 w 626"/>
              <a:gd name="T83" fmla="*/ 308 h 412"/>
              <a:gd name="T84" fmla="*/ 173 w 626"/>
              <a:gd name="T85" fmla="*/ 295 h 412"/>
              <a:gd name="T86" fmla="*/ 152 w 626"/>
              <a:gd name="T87" fmla="*/ 280 h 412"/>
              <a:gd name="T88" fmla="*/ 124 w 626"/>
              <a:gd name="T89" fmla="*/ 264 h 412"/>
              <a:gd name="T90" fmla="*/ 95 w 626"/>
              <a:gd name="T91" fmla="*/ 263 h 412"/>
              <a:gd name="T92" fmla="*/ 55 w 626"/>
              <a:gd name="T93" fmla="*/ 213 h 412"/>
              <a:gd name="T94" fmla="*/ 64 w 626"/>
              <a:gd name="T95" fmla="*/ 181 h 412"/>
              <a:gd name="T96" fmla="*/ 53 w 626"/>
              <a:gd name="T97" fmla="*/ 160 h 412"/>
              <a:gd name="T98" fmla="*/ 39 w 626"/>
              <a:gd name="T99" fmla="*/ 140 h 412"/>
              <a:gd name="T100" fmla="*/ 19 w 626"/>
              <a:gd name="T101" fmla="*/ 130 h 412"/>
              <a:gd name="T102" fmla="*/ 0 w 626"/>
              <a:gd name="T103" fmla="*/ 115 h 412"/>
              <a:gd name="T104" fmla="*/ 6 w 626"/>
              <a:gd name="T105" fmla="*/ 105 h 412"/>
              <a:gd name="T106" fmla="*/ 16 w 626"/>
              <a:gd name="T107" fmla="*/ 86 h 412"/>
              <a:gd name="T108" fmla="*/ 17 w 626"/>
              <a:gd name="T109" fmla="*/ 74 h 412"/>
              <a:gd name="T110" fmla="*/ 35 w 626"/>
              <a:gd name="T111" fmla="*/ 74 h 412"/>
              <a:gd name="T112" fmla="*/ 61 w 626"/>
              <a:gd name="T113" fmla="*/ 61 h 412"/>
              <a:gd name="T114" fmla="*/ 83 w 626"/>
              <a:gd name="T115" fmla="*/ 46 h 412"/>
              <a:gd name="T116" fmla="*/ 109 w 626"/>
              <a:gd name="T117" fmla="*/ 52 h 412"/>
              <a:gd name="T118" fmla="*/ 141 w 626"/>
              <a:gd name="T119" fmla="*/ 51 h 412"/>
              <a:gd name="T120" fmla="*/ 161 w 626"/>
              <a:gd name="T121" fmla="*/ 3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 h="412">
                <a:moveTo>
                  <a:pt x="171" y="26"/>
                </a:moveTo>
                <a:lnTo>
                  <a:pt x="171" y="26"/>
                </a:lnTo>
                <a:lnTo>
                  <a:pt x="173" y="27"/>
                </a:lnTo>
                <a:lnTo>
                  <a:pt x="174" y="28"/>
                </a:lnTo>
                <a:lnTo>
                  <a:pt x="174" y="29"/>
                </a:lnTo>
                <a:lnTo>
                  <a:pt x="175" y="29"/>
                </a:lnTo>
                <a:lnTo>
                  <a:pt x="176" y="30"/>
                </a:lnTo>
                <a:lnTo>
                  <a:pt x="177" y="32"/>
                </a:lnTo>
                <a:lnTo>
                  <a:pt x="178" y="34"/>
                </a:lnTo>
                <a:lnTo>
                  <a:pt x="179" y="36"/>
                </a:lnTo>
                <a:lnTo>
                  <a:pt x="180" y="38"/>
                </a:lnTo>
                <a:lnTo>
                  <a:pt x="181" y="42"/>
                </a:lnTo>
                <a:lnTo>
                  <a:pt x="182" y="44"/>
                </a:lnTo>
                <a:lnTo>
                  <a:pt x="183" y="45"/>
                </a:lnTo>
                <a:lnTo>
                  <a:pt x="184" y="46"/>
                </a:lnTo>
                <a:lnTo>
                  <a:pt x="184" y="47"/>
                </a:lnTo>
                <a:lnTo>
                  <a:pt x="185" y="48"/>
                </a:lnTo>
                <a:lnTo>
                  <a:pt x="186" y="49"/>
                </a:lnTo>
                <a:lnTo>
                  <a:pt x="187" y="49"/>
                </a:lnTo>
                <a:lnTo>
                  <a:pt x="188" y="50"/>
                </a:lnTo>
                <a:lnTo>
                  <a:pt x="189" y="50"/>
                </a:lnTo>
                <a:lnTo>
                  <a:pt x="190" y="50"/>
                </a:lnTo>
                <a:lnTo>
                  <a:pt x="191" y="50"/>
                </a:lnTo>
                <a:lnTo>
                  <a:pt x="193" y="51"/>
                </a:lnTo>
                <a:lnTo>
                  <a:pt x="194" y="51"/>
                </a:lnTo>
                <a:lnTo>
                  <a:pt x="194" y="50"/>
                </a:lnTo>
                <a:lnTo>
                  <a:pt x="195" y="50"/>
                </a:lnTo>
                <a:lnTo>
                  <a:pt x="196" y="50"/>
                </a:lnTo>
                <a:lnTo>
                  <a:pt x="197" y="49"/>
                </a:lnTo>
                <a:lnTo>
                  <a:pt x="200" y="48"/>
                </a:lnTo>
                <a:lnTo>
                  <a:pt x="203" y="46"/>
                </a:lnTo>
                <a:lnTo>
                  <a:pt x="204" y="45"/>
                </a:lnTo>
                <a:lnTo>
                  <a:pt x="206" y="44"/>
                </a:lnTo>
                <a:lnTo>
                  <a:pt x="210" y="42"/>
                </a:lnTo>
                <a:lnTo>
                  <a:pt x="211" y="42"/>
                </a:lnTo>
                <a:lnTo>
                  <a:pt x="212" y="41"/>
                </a:lnTo>
                <a:lnTo>
                  <a:pt x="213" y="40"/>
                </a:lnTo>
                <a:lnTo>
                  <a:pt x="214" y="40"/>
                </a:lnTo>
                <a:lnTo>
                  <a:pt x="217" y="36"/>
                </a:lnTo>
                <a:lnTo>
                  <a:pt x="218" y="35"/>
                </a:lnTo>
                <a:lnTo>
                  <a:pt x="220" y="34"/>
                </a:lnTo>
                <a:lnTo>
                  <a:pt x="221" y="33"/>
                </a:lnTo>
                <a:lnTo>
                  <a:pt x="223" y="33"/>
                </a:lnTo>
                <a:lnTo>
                  <a:pt x="227" y="31"/>
                </a:lnTo>
                <a:lnTo>
                  <a:pt x="229" y="31"/>
                </a:lnTo>
                <a:lnTo>
                  <a:pt x="230" y="31"/>
                </a:lnTo>
                <a:lnTo>
                  <a:pt x="231" y="31"/>
                </a:lnTo>
                <a:lnTo>
                  <a:pt x="233" y="31"/>
                </a:lnTo>
                <a:lnTo>
                  <a:pt x="234" y="31"/>
                </a:lnTo>
                <a:lnTo>
                  <a:pt x="238" y="32"/>
                </a:lnTo>
                <a:lnTo>
                  <a:pt x="241" y="32"/>
                </a:lnTo>
                <a:lnTo>
                  <a:pt x="246" y="34"/>
                </a:lnTo>
                <a:lnTo>
                  <a:pt x="251" y="35"/>
                </a:lnTo>
                <a:lnTo>
                  <a:pt x="253" y="36"/>
                </a:lnTo>
                <a:lnTo>
                  <a:pt x="255" y="37"/>
                </a:lnTo>
                <a:lnTo>
                  <a:pt x="257" y="38"/>
                </a:lnTo>
                <a:lnTo>
                  <a:pt x="258" y="38"/>
                </a:lnTo>
                <a:lnTo>
                  <a:pt x="259" y="39"/>
                </a:lnTo>
                <a:lnTo>
                  <a:pt x="260" y="40"/>
                </a:lnTo>
                <a:lnTo>
                  <a:pt x="263" y="43"/>
                </a:lnTo>
                <a:lnTo>
                  <a:pt x="264" y="45"/>
                </a:lnTo>
                <a:lnTo>
                  <a:pt x="264" y="45"/>
                </a:lnTo>
                <a:lnTo>
                  <a:pt x="265" y="46"/>
                </a:lnTo>
                <a:lnTo>
                  <a:pt x="265" y="47"/>
                </a:lnTo>
                <a:lnTo>
                  <a:pt x="266" y="49"/>
                </a:lnTo>
                <a:lnTo>
                  <a:pt x="267" y="51"/>
                </a:lnTo>
                <a:lnTo>
                  <a:pt x="268" y="55"/>
                </a:lnTo>
                <a:lnTo>
                  <a:pt x="269" y="58"/>
                </a:lnTo>
                <a:lnTo>
                  <a:pt x="270" y="59"/>
                </a:lnTo>
                <a:lnTo>
                  <a:pt x="270" y="60"/>
                </a:lnTo>
                <a:lnTo>
                  <a:pt x="271" y="61"/>
                </a:lnTo>
                <a:lnTo>
                  <a:pt x="272" y="62"/>
                </a:lnTo>
                <a:lnTo>
                  <a:pt x="273" y="62"/>
                </a:lnTo>
                <a:lnTo>
                  <a:pt x="274" y="63"/>
                </a:lnTo>
                <a:lnTo>
                  <a:pt x="275" y="64"/>
                </a:lnTo>
                <a:lnTo>
                  <a:pt x="277" y="64"/>
                </a:lnTo>
                <a:lnTo>
                  <a:pt x="282" y="66"/>
                </a:lnTo>
                <a:lnTo>
                  <a:pt x="284" y="66"/>
                </a:lnTo>
                <a:lnTo>
                  <a:pt x="286" y="67"/>
                </a:lnTo>
                <a:lnTo>
                  <a:pt x="287" y="68"/>
                </a:lnTo>
                <a:lnTo>
                  <a:pt x="288" y="68"/>
                </a:lnTo>
                <a:lnTo>
                  <a:pt x="289" y="69"/>
                </a:lnTo>
                <a:lnTo>
                  <a:pt x="290" y="70"/>
                </a:lnTo>
                <a:lnTo>
                  <a:pt x="292" y="72"/>
                </a:lnTo>
                <a:lnTo>
                  <a:pt x="295" y="76"/>
                </a:lnTo>
                <a:lnTo>
                  <a:pt x="296" y="77"/>
                </a:lnTo>
                <a:lnTo>
                  <a:pt x="297" y="79"/>
                </a:lnTo>
                <a:lnTo>
                  <a:pt x="299" y="80"/>
                </a:lnTo>
                <a:lnTo>
                  <a:pt x="300" y="81"/>
                </a:lnTo>
                <a:lnTo>
                  <a:pt x="302" y="82"/>
                </a:lnTo>
                <a:lnTo>
                  <a:pt x="305" y="83"/>
                </a:lnTo>
                <a:lnTo>
                  <a:pt x="309" y="85"/>
                </a:lnTo>
                <a:lnTo>
                  <a:pt x="310" y="86"/>
                </a:lnTo>
                <a:lnTo>
                  <a:pt x="312" y="86"/>
                </a:lnTo>
                <a:lnTo>
                  <a:pt x="313" y="87"/>
                </a:lnTo>
                <a:lnTo>
                  <a:pt x="314" y="88"/>
                </a:lnTo>
                <a:lnTo>
                  <a:pt x="318" y="91"/>
                </a:lnTo>
                <a:lnTo>
                  <a:pt x="319" y="92"/>
                </a:lnTo>
                <a:lnTo>
                  <a:pt x="321" y="93"/>
                </a:lnTo>
                <a:lnTo>
                  <a:pt x="322" y="94"/>
                </a:lnTo>
                <a:lnTo>
                  <a:pt x="324" y="95"/>
                </a:lnTo>
                <a:lnTo>
                  <a:pt x="327" y="96"/>
                </a:lnTo>
                <a:lnTo>
                  <a:pt x="330" y="97"/>
                </a:lnTo>
                <a:lnTo>
                  <a:pt x="333" y="99"/>
                </a:lnTo>
                <a:lnTo>
                  <a:pt x="335" y="100"/>
                </a:lnTo>
                <a:lnTo>
                  <a:pt x="336" y="100"/>
                </a:lnTo>
                <a:lnTo>
                  <a:pt x="338" y="102"/>
                </a:lnTo>
                <a:lnTo>
                  <a:pt x="343" y="106"/>
                </a:lnTo>
                <a:lnTo>
                  <a:pt x="345" y="107"/>
                </a:lnTo>
                <a:lnTo>
                  <a:pt x="346" y="108"/>
                </a:lnTo>
                <a:lnTo>
                  <a:pt x="347" y="108"/>
                </a:lnTo>
                <a:lnTo>
                  <a:pt x="348" y="109"/>
                </a:lnTo>
                <a:lnTo>
                  <a:pt x="349" y="109"/>
                </a:lnTo>
                <a:lnTo>
                  <a:pt x="350" y="109"/>
                </a:lnTo>
                <a:lnTo>
                  <a:pt x="352" y="109"/>
                </a:lnTo>
                <a:lnTo>
                  <a:pt x="354" y="109"/>
                </a:lnTo>
                <a:lnTo>
                  <a:pt x="356" y="108"/>
                </a:lnTo>
                <a:lnTo>
                  <a:pt x="360" y="107"/>
                </a:lnTo>
                <a:lnTo>
                  <a:pt x="361" y="107"/>
                </a:lnTo>
                <a:lnTo>
                  <a:pt x="363" y="107"/>
                </a:lnTo>
                <a:lnTo>
                  <a:pt x="366" y="105"/>
                </a:lnTo>
                <a:lnTo>
                  <a:pt x="367" y="105"/>
                </a:lnTo>
                <a:lnTo>
                  <a:pt x="367" y="105"/>
                </a:lnTo>
                <a:lnTo>
                  <a:pt x="368" y="105"/>
                </a:lnTo>
                <a:lnTo>
                  <a:pt x="369" y="105"/>
                </a:lnTo>
                <a:lnTo>
                  <a:pt x="371" y="106"/>
                </a:lnTo>
                <a:lnTo>
                  <a:pt x="372" y="106"/>
                </a:lnTo>
                <a:lnTo>
                  <a:pt x="372" y="106"/>
                </a:lnTo>
                <a:lnTo>
                  <a:pt x="373" y="107"/>
                </a:lnTo>
                <a:lnTo>
                  <a:pt x="375" y="107"/>
                </a:lnTo>
                <a:lnTo>
                  <a:pt x="377" y="106"/>
                </a:lnTo>
                <a:lnTo>
                  <a:pt x="381" y="106"/>
                </a:lnTo>
                <a:lnTo>
                  <a:pt x="384" y="106"/>
                </a:lnTo>
                <a:lnTo>
                  <a:pt x="385" y="105"/>
                </a:lnTo>
                <a:lnTo>
                  <a:pt x="386" y="106"/>
                </a:lnTo>
                <a:lnTo>
                  <a:pt x="388" y="106"/>
                </a:lnTo>
                <a:lnTo>
                  <a:pt x="390" y="106"/>
                </a:lnTo>
                <a:lnTo>
                  <a:pt x="393" y="107"/>
                </a:lnTo>
                <a:lnTo>
                  <a:pt x="395" y="107"/>
                </a:lnTo>
                <a:lnTo>
                  <a:pt x="396" y="107"/>
                </a:lnTo>
                <a:lnTo>
                  <a:pt x="397" y="107"/>
                </a:lnTo>
                <a:lnTo>
                  <a:pt x="398" y="107"/>
                </a:lnTo>
                <a:lnTo>
                  <a:pt x="399" y="107"/>
                </a:lnTo>
                <a:lnTo>
                  <a:pt x="400" y="107"/>
                </a:lnTo>
                <a:lnTo>
                  <a:pt x="400" y="107"/>
                </a:lnTo>
                <a:lnTo>
                  <a:pt x="401" y="106"/>
                </a:lnTo>
                <a:lnTo>
                  <a:pt x="401" y="105"/>
                </a:lnTo>
                <a:lnTo>
                  <a:pt x="401" y="105"/>
                </a:lnTo>
                <a:lnTo>
                  <a:pt x="401" y="104"/>
                </a:lnTo>
                <a:lnTo>
                  <a:pt x="401" y="103"/>
                </a:lnTo>
                <a:lnTo>
                  <a:pt x="400" y="100"/>
                </a:lnTo>
                <a:lnTo>
                  <a:pt x="400" y="98"/>
                </a:lnTo>
                <a:lnTo>
                  <a:pt x="400" y="98"/>
                </a:lnTo>
                <a:lnTo>
                  <a:pt x="400" y="97"/>
                </a:lnTo>
                <a:lnTo>
                  <a:pt x="400" y="96"/>
                </a:lnTo>
                <a:lnTo>
                  <a:pt x="400" y="95"/>
                </a:lnTo>
                <a:lnTo>
                  <a:pt x="401" y="94"/>
                </a:lnTo>
                <a:lnTo>
                  <a:pt x="401" y="94"/>
                </a:lnTo>
                <a:lnTo>
                  <a:pt x="402" y="93"/>
                </a:lnTo>
                <a:lnTo>
                  <a:pt x="403" y="92"/>
                </a:lnTo>
                <a:lnTo>
                  <a:pt x="405" y="90"/>
                </a:lnTo>
                <a:lnTo>
                  <a:pt x="407" y="89"/>
                </a:lnTo>
                <a:lnTo>
                  <a:pt x="408" y="88"/>
                </a:lnTo>
                <a:lnTo>
                  <a:pt x="409" y="87"/>
                </a:lnTo>
                <a:lnTo>
                  <a:pt x="409" y="86"/>
                </a:lnTo>
                <a:lnTo>
                  <a:pt x="409" y="86"/>
                </a:lnTo>
                <a:lnTo>
                  <a:pt x="410" y="85"/>
                </a:lnTo>
                <a:lnTo>
                  <a:pt x="410" y="84"/>
                </a:lnTo>
                <a:lnTo>
                  <a:pt x="410" y="80"/>
                </a:lnTo>
                <a:lnTo>
                  <a:pt x="410" y="79"/>
                </a:lnTo>
                <a:lnTo>
                  <a:pt x="410" y="78"/>
                </a:lnTo>
                <a:lnTo>
                  <a:pt x="411" y="77"/>
                </a:lnTo>
                <a:lnTo>
                  <a:pt x="411" y="76"/>
                </a:lnTo>
                <a:lnTo>
                  <a:pt x="412" y="75"/>
                </a:lnTo>
                <a:lnTo>
                  <a:pt x="413" y="74"/>
                </a:lnTo>
                <a:lnTo>
                  <a:pt x="414" y="73"/>
                </a:lnTo>
                <a:lnTo>
                  <a:pt x="415" y="72"/>
                </a:lnTo>
                <a:lnTo>
                  <a:pt x="417" y="71"/>
                </a:lnTo>
                <a:lnTo>
                  <a:pt x="420" y="69"/>
                </a:lnTo>
                <a:lnTo>
                  <a:pt x="422" y="68"/>
                </a:lnTo>
                <a:lnTo>
                  <a:pt x="424" y="66"/>
                </a:lnTo>
                <a:lnTo>
                  <a:pt x="428" y="63"/>
                </a:lnTo>
                <a:lnTo>
                  <a:pt x="430" y="62"/>
                </a:lnTo>
                <a:lnTo>
                  <a:pt x="431" y="61"/>
                </a:lnTo>
                <a:lnTo>
                  <a:pt x="434" y="60"/>
                </a:lnTo>
                <a:lnTo>
                  <a:pt x="438" y="58"/>
                </a:lnTo>
                <a:lnTo>
                  <a:pt x="442" y="56"/>
                </a:lnTo>
                <a:lnTo>
                  <a:pt x="443" y="56"/>
                </a:lnTo>
                <a:lnTo>
                  <a:pt x="444" y="54"/>
                </a:lnTo>
                <a:lnTo>
                  <a:pt x="445" y="54"/>
                </a:lnTo>
                <a:lnTo>
                  <a:pt x="448" y="52"/>
                </a:lnTo>
                <a:lnTo>
                  <a:pt x="451" y="51"/>
                </a:lnTo>
                <a:lnTo>
                  <a:pt x="453" y="50"/>
                </a:lnTo>
                <a:lnTo>
                  <a:pt x="455" y="49"/>
                </a:lnTo>
                <a:lnTo>
                  <a:pt x="457" y="47"/>
                </a:lnTo>
                <a:lnTo>
                  <a:pt x="458" y="46"/>
                </a:lnTo>
                <a:lnTo>
                  <a:pt x="460" y="45"/>
                </a:lnTo>
                <a:lnTo>
                  <a:pt x="461" y="43"/>
                </a:lnTo>
                <a:lnTo>
                  <a:pt x="462" y="42"/>
                </a:lnTo>
                <a:lnTo>
                  <a:pt x="462" y="41"/>
                </a:lnTo>
                <a:lnTo>
                  <a:pt x="463" y="39"/>
                </a:lnTo>
                <a:lnTo>
                  <a:pt x="466" y="34"/>
                </a:lnTo>
                <a:lnTo>
                  <a:pt x="466" y="32"/>
                </a:lnTo>
                <a:lnTo>
                  <a:pt x="467" y="32"/>
                </a:lnTo>
                <a:lnTo>
                  <a:pt x="468" y="31"/>
                </a:lnTo>
                <a:lnTo>
                  <a:pt x="468" y="30"/>
                </a:lnTo>
                <a:lnTo>
                  <a:pt x="469" y="29"/>
                </a:lnTo>
                <a:lnTo>
                  <a:pt x="470" y="29"/>
                </a:lnTo>
                <a:lnTo>
                  <a:pt x="471" y="29"/>
                </a:lnTo>
                <a:lnTo>
                  <a:pt x="471" y="28"/>
                </a:lnTo>
                <a:lnTo>
                  <a:pt x="472" y="28"/>
                </a:lnTo>
                <a:lnTo>
                  <a:pt x="473" y="28"/>
                </a:lnTo>
                <a:lnTo>
                  <a:pt x="474" y="28"/>
                </a:lnTo>
                <a:lnTo>
                  <a:pt x="475" y="28"/>
                </a:lnTo>
                <a:lnTo>
                  <a:pt x="476" y="29"/>
                </a:lnTo>
                <a:lnTo>
                  <a:pt x="477" y="29"/>
                </a:lnTo>
                <a:lnTo>
                  <a:pt x="478" y="30"/>
                </a:lnTo>
                <a:lnTo>
                  <a:pt x="480" y="31"/>
                </a:lnTo>
                <a:lnTo>
                  <a:pt x="481" y="31"/>
                </a:lnTo>
                <a:lnTo>
                  <a:pt x="484" y="33"/>
                </a:lnTo>
                <a:lnTo>
                  <a:pt x="487" y="35"/>
                </a:lnTo>
                <a:lnTo>
                  <a:pt x="489" y="36"/>
                </a:lnTo>
                <a:lnTo>
                  <a:pt x="492" y="37"/>
                </a:lnTo>
                <a:lnTo>
                  <a:pt x="499" y="40"/>
                </a:lnTo>
                <a:lnTo>
                  <a:pt x="501" y="41"/>
                </a:lnTo>
                <a:lnTo>
                  <a:pt x="503" y="41"/>
                </a:lnTo>
                <a:lnTo>
                  <a:pt x="505" y="42"/>
                </a:lnTo>
                <a:lnTo>
                  <a:pt x="506" y="42"/>
                </a:lnTo>
                <a:lnTo>
                  <a:pt x="507" y="42"/>
                </a:lnTo>
                <a:lnTo>
                  <a:pt x="507" y="42"/>
                </a:lnTo>
                <a:lnTo>
                  <a:pt x="508" y="41"/>
                </a:lnTo>
                <a:lnTo>
                  <a:pt x="508" y="41"/>
                </a:lnTo>
                <a:lnTo>
                  <a:pt x="509" y="41"/>
                </a:lnTo>
                <a:lnTo>
                  <a:pt x="510" y="42"/>
                </a:lnTo>
                <a:lnTo>
                  <a:pt x="511" y="42"/>
                </a:lnTo>
                <a:lnTo>
                  <a:pt x="512" y="43"/>
                </a:lnTo>
                <a:lnTo>
                  <a:pt x="515" y="45"/>
                </a:lnTo>
                <a:lnTo>
                  <a:pt x="517" y="47"/>
                </a:lnTo>
                <a:lnTo>
                  <a:pt x="518" y="48"/>
                </a:lnTo>
                <a:lnTo>
                  <a:pt x="520" y="49"/>
                </a:lnTo>
                <a:lnTo>
                  <a:pt x="524" y="54"/>
                </a:lnTo>
                <a:lnTo>
                  <a:pt x="526" y="55"/>
                </a:lnTo>
                <a:lnTo>
                  <a:pt x="528" y="57"/>
                </a:lnTo>
                <a:lnTo>
                  <a:pt x="530" y="58"/>
                </a:lnTo>
                <a:lnTo>
                  <a:pt x="531" y="59"/>
                </a:lnTo>
                <a:lnTo>
                  <a:pt x="532" y="60"/>
                </a:lnTo>
                <a:lnTo>
                  <a:pt x="534" y="61"/>
                </a:lnTo>
                <a:lnTo>
                  <a:pt x="536" y="62"/>
                </a:lnTo>
                <a:lnTo>
                  <a:pt x="538" y="63"/>
                </a:lnTo>
                <a:lnTo>
                  <a:pt x="543" y="65"/>
                </a:lnTo>
                <a:lnTo>
                  <a:pt x="548" y="66"/>
                </a:lnTo>
                <a:lnTo>
                  <a:pt x="552" y="67"/>
                </a:lnTo>
                <a:lnTo>
                  <a:pt x="553" y="68"/>
                </a:lnTo>
                <a:lnTo>
                  <a:pt x="554" y="68"/>
                </a:lnTo>
                <a:lnTo>
                  <a:pt x="556" y="68"/>
                </a:lnTo>
                <a:lnTo>
                  <a:pt x="557" y="68"/>
                </a:lnTo>
                <a:lnTo>
                  <a:pt x="558" y="68"/>
                </a:lnTo>
                <a:lnTo>
                  <a:pt x="559" y="68"/>
                </a:lnTo>
                <a:lnTo>
                  <a:pt x="560" y="68"/>
                </a:lnTo>
                <a:lnTo>
                  <a:pt x="561" y="67"/>
                </a:lnTo>
                <a:lnTo>
                  <a:pt x="562" y="67"/>
                </a:lnTo>
                <a:lnTo>
                  <a:pt x="563" y="67"/>
                </a:lnTo>
                <a:lnTo>
                  <a:pt x="564" y="66"/>
                </a:lnTo>
                <a:lnTo>
                  <a:pt x="566" y="65"/>
                </a:lnTo>
                <a:lnTo>
                  <a:pt x="567" y="63"/>
                </a:lnTo>
                <a:lnTo>
                  <a:pt x="568" y="62"/>
                </a:lnTo>
                <a:lnTo>
                  <a:pt x="570" y="60"/>
                </a:lnTo>
                <a:lnTo>
                  <a:pt x="575" y="52"/>
                </a:lnTo>
                <a:lnTo>
                  <a:pt x="576" y="50"/>
                </a:lnTo>
                <a:lnTo>
                  <a:pt x="578" y="49"/>
                </a:lnTo>
                <a:lnTo>
                  <a:pt x="579" y="48"/>
                </a:lnTo>
                <a:lnTo>
                  <a:pt x="580" y="46"/>
                </a:lnTo>
                <a:lnTo>
                  <a:pt x="585" y="43"/>
                </a:lnTo>
                <a:lnTo>
                  <a:pt x="587" y="40"/>
                </a:lnTo>
                <a:lnTo>
                  <a:pt x="589" y="38"/>
                </a:lnTo>
                <a:lnTo>
                  <a:pt x="591" y="36"/>
                </a:lnTo>
                <a:lnTo>
                  <a:pt x="592" y="35"/>
                </a:lnTo>
                <a:lnTo>
                  <a:pt x="594" y="32"/>
                </a:lnTo>
                <a:lnTo>
                  <a:pt x="595" y="30"/>
                </a:lnTo>
                <a:lnTo>
                  <a:pt x="596" y="28"/>
                </a:lnTo>
                <a:lnTo>
                  <a:pt x="597" y="26"/>
                </a:lnTo>
                <a:lnTo>
                  <a:pt x="598" y="24"/>
                </a:lnTo>
                <a:lnTo>
                  <a:pt x="601" y="17"/>
                </a:lnTo>
                <a:lnTo>
                  <a:pt x="601" y="16"/>
                </a:lnTo>
                <a:lnTo>
                  <a:pt x="602" y="14"/>
                </a:lnTo>
                <a:lnTo>
                  <a:pt x="603" y="12"/>
                </a:lnTo>
                <a:lnTo>
                  <a:pt x="604" y="11"/>
                </a:lnTo>
                <a:lnTo>
                  <a:pt x="605" y="10"/>
                </a:lnTo>
                <a:lnTo>
                  <a:pt x="606" y="8"/>
                </a:lnTo>
                <a:lnTo>
                  <a:pt x="608" y="7"/>
                </a:lnTo>
                <a:lnTo>
                  <a:pt x="609" y="6"/>
                </a:lnTo>
                <a:lnTo>
                  <a:pt x="611" y="5"/>
                </a:lnTo>
                <a:lnTo>
                  <a:pt x="613" y="4"/>
                </a:lnTo>
                <a:lnTo>
                  <a:pt x="614" y="3"/>
                </a:lnTo>
                <a:lnTo>
                  <a:pt x="616" y="2"/>
                </a:lnTo>
                <a:lnTo>
                  <a:pt x="617" y="1"/>
                </a:lnTo>
                <a:lnTo>
                  <a:pt x="618" y="1"/>
                </a:lnTo>
                <a:lnTo>
                  <a:pt x="619" y="0"/>
                </a:lnTo>
                <a:lnTo>
                  <a:pt x="621" y="0"/>
                </a:lnTo>
                <a:lnTo>
                  <a:pt x="622" y="0"/>
                </a:lnTo>
                <a:lnTo>
                  <a:pt x="623" y="0"/>
                </a:lnTo>
                <a:lnTo>
                  <a:pt x="624" y="0"/>
                </a:lnTo>
                <a:lnTo>
                  <a:pt x="625" y="1"/>
                </a:lnTo>
                <a:lnTo>
                  <a:pt x="625" y="1"/>
                </a:lnTo>
                <a:lnTo>
                  <a:pt x="626" y="2"/>
                </a:lnTo>
                <a:lnTo>
                  <a:pt x="626" y="2"/>
                </a:lnTo>
                <a:lnTo>
                  <a:pt x="626" y="2"/>
                </a:lnTo>
                <a:lnTo>
                  <a:pt x="626" y="4"/>
                </a:lnTo>
                <a:lnTo>
                  <a:pt x="626" y="6"/>
                </a:lnTo>
                <a:lnTo>
                  <a:pt x="626" y="8"/>
                </a:lnTo>
                <a:lnTo>
                  <a:pt x="626" y="10"/>
                </a:lnTo>
                <a:lnTo>
                  <a:pt x="625" y="12"/>
                </a:lnTo>
                <a:lnTo>
                  <a:pt x="625" y="14"/>
                </a:lnTo>
                <a:lnTo>
                  <a:pt x="624" y="16"/>
                </a:lnTo>
                <a:lnTo>
                  <a:pt x="624" y="18"/>
                </a:lnTo>
                <a:lnTo>
                  <a:pt x="621" y="24"/>
                </a:lnTo>
                <a:lnTo>
                  <a:pt x="620" y="29"/>
                </a:lnTo>
                <a:lnTo>
                  <a:pt x="616" y="40"/>
                </a:lnTo>
                <a:lnTo>
                  <a:pt x="614" y="45"/>
                </a:lnTo>
                <a:lnTo>
                  <a:pt x="613" y="47"/>
                </a:lnTo>
                <a:lnTo>
                  <a:pt x="612" y="51"/>
                </a:lnTo>
                <a:lnTo>
                  <a:pt x="610" y="56"/>
                </a:lnTo>
                <a:lnTo>
                  <a:pt x="609" y="57"/>
                </a:lnTo>
                <a:lnTo>
                  <a:pt x="607" y="60"/>
                </a:lnTo>
                <a:lnTo>
                  <a:pt x="607" y="61"/>
                </a:lnTo>
                <a:lnTo>
                  <a:pt x="607" y="62"/>
                </a:lnTo>
                <a:lnTo>
                  <a:pt x="606" y="63"/>
                </a:lnTo>
                <a:lnTo>
                  <a:pt x="606" y="64"/>
                </a:lnTo>
                <a:lnTo>
                  <a:pt x="606" y="66"/>
                </a:lnTo>
                <a:lnTo>
                  <a:pt x="606" y="68"/>
                </a:lnTo>
                <a:lnTo>
                  <a:pt x="607" y="73"/>
                </a:lnTo>
                <a:lnTo>
                  <a:pt x="607" y="74"/>
                </a:lnTo>
                <a:lnTo>
                  <a:pt x="607" y="76"/>
                </a:lnTo>
                <a:lnTo>
                  <a:pt x="607" y="77"/>
                </a:lnTo>
                <a:lnTo>
                  <a:pt x="607" y="78"/>
                </a:lnTo>
                <a:lnTo>
                  <a:pt x="605" y="82"/>
                </a:lnTo>
                <a:lnTo>
                  <a:pt x="605" y="84"/>
                </a:lnTo>
                <a:lnTo>
                  <a:pt x="605" y="85"/>
                </a:lnTo>
                <a:lnTo>
                  <a:pt x="605" y="86"/>
                </a:lnTo>
                <a:lnTo>
                  <a:pt x="604" y="87"/>
                </a:lnTo>
                <a:lnTo>
                  <a:pt x="605" y="89"/>
                </a:lnTo>
                <a:lnTo>
                  <a:pt x="605" y="90"/>
                </a:lnTo>
                <a:lnTo>
                  <a:pt x="605" y="93"/>
                </a:lnTo>
                <a:lnTo>
                  <a:pt x="606" y="95"/>
                </a:lnTo>
                <a:lnTo>
                  <a:pt x="606" y="100"/>
                </a:lnTo>
                <a:lnTo>
                  <a:pt x="606" y="102"/>
                </a:lnTo>
                <a:lnTo>
                  <a:pt x="606" y="103"/>
                </a:lnTo>
                <a:lnTo>
                  <a:pt x="606" y="104"/>
                </a:lnTo>
                <a:lnTo>
                  <a:pt x="606" y="106"/>
                </a:lnTo>
                <a:lnTo>
                  <a:pt x="605" y="108"/>
                </a:lnTo>
                <a:lnTo>
                  <a:pt x="604" y="109"/>
                </a:lnTo>
                <a:lnTo>
                  <a:pt x="604" y="110"/>
                </a:lnTo>
                <a:lnTo>
                  <a:pt x="603" y="111"/>
                </a:lnTo>
                <a:lnTo>
                  <a:pt x="602" y="112"/>
                </a:lnTo>
                <a:lnTo>
                  <a:pt x="601" y="113"/>
                </a:lnTo>
                <a:lnTo>
                  <a:pt x="600" y="115"/>
                </a:lnTo>
                <a:lnTo>
                  <a:pt x="595" y="118"/>
                </a:lnTo>
                <a:lnTo>
                  <a:pt x="594" y="120"/>
                </a:lnTo>
                <a:lnTo>
                  <a:pt x="590" y="123"/>
                </a:lnTo>
                <a:lnTo>
                  <a:pt x="589" y="124"/>
                </a:lnTo>
                <a:lnTo>
                  <a:pt x="588" y="126"/>
                </a:lnTo>
                <a:lnTo>
                  <a:pt x="587" y="127"/>
                </a:lnTo>
                <a:lnTo>
                  <a:pt x="586" y="129"/>
                </a:lnTo>
                <a:lnTo>
                  <a:pt x="584" y="130"/>
                </a:lnTo>
                <a:lnTo>
                  <a:pt x="584" y="131"/>
                </a:lnTo>
                <a:lnTo>
                  <a:pt x="583" y="131"/>
                </a:lnTo>
                <a:lnTo>
                  <a:pt x="582" y="132"/>
                </a:lnTo>
                <a:lnTo>
                  <a:pt x="581" y="132"/>
                </a:lnTo>
                <a:lnTo>
                  <a:pt x="579" y="133"/>
                </a:lnTo>
                <a:lnTo>
                  <a:pt x="576" y="133"/>
                </a:lnTo>
                <a:lnTo>
                  <a:pt x="574" y="133"/>
                </a:lnTo>
                <a:lnTo>
                  <a:pt x="573" y="134"/>
                </a:lnTo>
                <a:lnTo>
                  <a:pt x="572" y="134"/>
                </a:lnTo>
                <a:lnTo>
                  <a:pt x="571" y="135"/>
                </a:lnTo>
                <a:lnTo>
                  <a:pt x="571" y="135"/>
                </a:lnTo>
                <a:lnTo>
                  <a:pt x="570" y="136"/>
                </a:lnTo>
                <a:lnTo>
                  <a:pt x="570" y="136"/>
                </a:lnTo>
                <a:lnTo>
                  <a:pt x="570" y="137"/>
                </a:lnTo>
                <a:lnTo>
                  <a:pt x="569" y="137"/>
                </a:lnTo>
                <a:lnTo>
                  <a:pt x="569" y="138"/>
                </a:lnTo>
                <a:lnTo>
                  <a:pt x="569" y="139"/>
                </a:lnTo>
                <a:lnTo>
                  <a:pt x="569" y="140"/>
                </a:lnTo>
                <a:lnTo>
                  <a:pt x="570" y="142"/>
                </a:lnTo>
                <a:lnTo>
                  <a:pt x="570" y="144"/>
                </a:lnTo>
                <a:lnTo>
                  <a:pt x="572" y="149"/>
                </a:lnTo>
                <a:lnTo>
                  <a:pt x="573" y="153"/>
                </a:lnTo>
                <a:lnTo>
                  <a:pt x="574" y="156"/>
                </a:lnTo>
                <a:lnTo>
                  <a:pt x="576" y="163"/>
                </a:lnTo>
                <a:lnTo>
                  <a:pt x="576" y="166"/>
                </a:lnTo>
                <a:lnTo>
                  <a:pt x="577" y="168"/>
                </a:lnTo>
                <a:lnTo>
                  <a:pt x="578" y="172"/>
                </a:lnTo>
                <a:lnTo>
                  <a:pt x="581" y="179"/>
                </a:lnTo>
                <a:lnTo>
                  <a:pt x="583" y="185"/>
                </a:lnTo>
                <a:lnTo>
                  <a:pt x="584" y="187"/>
                </a:lnTo>
                <a:lnTo>
                  <a:pt x="584" y="189"/>
                </a:lnTo>
                <a:lnTo>
                  <a:pt x="585" y="191"/>
                </a:lnTo>
                <a:lnTo>
                  <a:pt x="585" y="197"/>
                </a:lnTo>
                <a:lnTo>
                  <a:pt x="585" y="201"/>
                </a:lnTo>
                <a:lnTo>
                  <a:pt x="586" y="203"/>
                </a:lnTo>
                <a:lnTo>
                  <a:pt x="586" y="205"/>
                </a:lnTo>
                <a:lnTo>
                  <a:pt x="587" y="210"/>
                </a:lnTo>
                <a:lnTo>
                  <a:pt x="587" y="212"/>
                </a:lnTo>
                <a:lnTo>
                  <a:pt x="587" y="213"/>
                </a:lnTo>
                <a:lnTo>
                  <a:pt x="587" y="215"/>
                </a:lnTo>
                <a:lnTo>
                  <a:pt x="587" y="216"/>
                </a:lnTo>
                <a:lnTo>
                  <a:pt x="586" y="217"/>
                </a:lnTo>
                <a:lnTo>
                  <a:pt x="586" y="218"/>
                </a:lnTo>
                <a:lnTo>
                  <a:pt x="585" y="219"/>
                </a:lnTo>
                <a:lnTo>
                  <a:pt x="583" y="223"/>
                </a:lnTo>
                <a:lnTo>
                  <a:pt x="581" y="224"/>
                </a:lnTo>
                <a:lnTo>
                  <a:pt x="581" y="226"/>
                </a:lnTo>
                <a:lnTo>
                  <a:pt x="580" y="227"/>
                </a:lnTo>
                <a:lnTo>
                  <a:pt x="580" y="228"/>
                </a:lnTo>
                <a:lnTo>
                  <a:pt x="580" y="230"/>
                </a:lnTo>
                <a:lnTo>
                  <a:pt x="579" y="231"/>
                </a:lnTo>
                <a:lnTo>
                  <a:pt x="579" y="233"/>
                </a:lnTo>
                <a:lnTo>
                  <a:pt x="579" y="234"/>
                </a:lnTo>
                <a:lnTo>
                  <a:pt x="579" y="235"/>
                </a:lnTo>
                <a:lnTo>
                  <a:pt x="579" y="238"/>
                </a:lnTo>
                <a:lnTo>
                  <a:pt x="579" y="239"/>
                </a:lnTo>
                <a:lnTo>
                  <a:pt x="579" y="241"/>
                </a:lnTo>
                <a:lnTo>
                  <a:pt x="580" y="242"/>
                </a:lnTo>
                <a:lnTo>
                  <a:pt x="580" y="244"/>
                </a:lnTo>
                <a:lnTo>
                  <a:pt x="581" y="245"/>
                </a:lnTo>
                <a:lnTo>
                  <a:pt x="584" y="250"/>
                </a:lnTo>
                <a:lnTo>
                  <a:pt x="585" y="252"/>
                </a:lnTo>
                <a:lnTo>
                  <a:pt x="586" y="253"/>
                </a:lnTo>
                <a:lnTo>
                  <a:pt x="586" y="254"/>
                </a:lnTo>
                <a:lnTo>
                  <a:pt x="587" y="256"/>
                </a:lnTo>
                <a:lnTo>
                  <a:pt x="588" y="260"/>
                </a:lnTo>
                <a:lnTo>
                  <a:pt x="589" y="262"/>
                </a:lnTo>
                <a:lnTo>
                  <a:pt x="590" y="265"/>
                </a:lnTo>
                <a:lnTo>
                  <a:pt x="592" y="268"/>
                </a:lnTo>
                <a:lnTo>
                  <a:pt x="593" y="269"/>
                </a:lnTo>
                <a:lnTo>
                  <a:pt x="594" y="271"/>
                </a:lnTo>
                <a:lnTo>
                  <a:pt x="596" y="274"/>
                </a:lnTo>
                <a:lnTo>
                  <a:pt x="599" y="277"/>
                </a:lnTo>
                <a:lnTo>
                  <a:pt x="602" y="280"/>
                </a:lnTo>
                <a:lnTo>
                  <a:pt x="603" y="281"/>
                </a:lnTo>
                <a:lnTo>
                  <a:pt x="604" y="283"/>
                </a:lnTo>
                <a:lnTo>
                  <a:pt x="605" y="284"/>
                </a:lnTo>
                <a:lnTo>
                  <a:pt x="605" y="285"/>
                </a:lnTo>
                <a:lnTo>
                  <a:pt x="605" y="286"/>
                </a:lnTo>
                <a:lnTo>
                  <a:pt x="606" y="290"/>
                </a:lnTo>
                <a:lnTo>
                  <a:pt x="606" y="291"/>
                </a:lnTo>
                <a:lnTo>
                  <a:pt x="606" y="292"/>
                </a:lnTo>
                <a:lnTo>
                  <a:pt x="608" y="296"/>
                </a:lnTo>
                <a:lnTo>
                  <a:pt x="608" y="297"/>
                </a:lnTo>
                <a:lnTo>
                  <a:pt x="608" y="298"/>
                </a:lnTo>
                <a:lnTo>
                  <a:pt x="608" y="299"/>
                </a:lnTo>
                <a:lnTo>
                  <a:pt x="608" y="301"/>
                </a:lnTo>
                <a:lnTo>
                  <a:pt x="608" y="302"/>
                </a:lnTo>
                <a:lnTo>
                  <a:pt x="607" y="305"/>
                </a:lnTo>
                <a:lnTo>
                  <a:pt x="606" y="306"/>
                </a:lnTo>
                <a:lnTo>
                  <a:pt x="606" y="307"/>
                </a:lnTo>
                <a:lnTo>
                  <a:pt x="606" y="308"/>
                </a:lnTo>
                <a:lnTo>
                  <a:pt x="607" y="308"/>
                </a:lnTo>
                <a:lnTo>
                  <a:pt x="607" y="308"/>
                </a:lnTo>
                <a:lnTo>
                  <a:pt x="607" y="309"/>
                </a:lnTo>
                <a:lnTo>
                  <a:pt x="608" y="309"/>
                </a:lnTo>
                <a:lnTo>
                  <a:pt x="608" y="309"/>
                </a:lnTo>
                <a:lnTo>
                  <a:pt x="609" y="309"/>
                </a:lnTo>
                <a:lnTo>
                  <a:pt x="611" y="310"/>
                </a:lnTo>
                <a:lnTo>
                  <a:pt x="612" y="310"/>
                </a:lnTo>
                <a:lnTo>
                  <a:pt x="616" y="311"/>
                </a:lnTo>
                <a:lnTo>
                  <a:pt x="618" y="311"/>
                </a:lnTo>
                <a:lnTo>
                  <a:pt x="618" y="312"/>
                </a:lnTo>
                <a:lnTo>
                  <a:pt x="619" y="312"/>
                </a:lnTo>
                <a:lnTo>
                  <a:pt x="620" y="313"/>
                </a:lnTo>
                <a:lnTo>
                  <a:pt x="621" y="314"/>
                </a:lnTo>
                <a:lnTo>
                  <a:pt x="622" y="315"/>
                </a:lnTo>
                <a:lnTo>
                  <a:pt x="623" y="315"/>
                </a:lnTo>
                <a:lnTo>
                  <a:pt x="624" y="316"/>
                </a:lnTo>
                <a:lnTo>
                  <a:pt x="624" y="318"/>
                </a:lnTo>
                <a:lnTo>
                  <a:pt x="625" y="319"/>
                </a:lnTo>
                <a:lnTo>
                  <a:pt x="625" y="320"/>
                </a:lnTo>
                <a:lnTo>
                  <a:pt x="626" y="322"/>
                </a:lnTo>
                <a:lnTo>
                  <a:pt x="626" y="327"/>
                </a:lnTo>
                <a:lnTo>
                  <a:pt x="626" y="329"/>
                </a:lnTo>
                <a:lnTo>
                  <a:pt x="626" y="330"/>
                </a:lnTo>
                <a:lnTo>
                  <a:pt x="626" y="333"/>
                </a:lnTo>
                <a:lnTo>
                  <a:pt x="626" y="335"/>
                </a:lnTo>
                <a:lnTo>
                  <a:pt x="625" y="338"/>
                </a:lnTo>
                <a:lnTo>
                  <a:pt x="625" y="340"/>
                </a:lnTo>
                <a:lnTo>
                  <a:pt x="624" y="341"/>
                </a:lnTo>
                <a:lnTo>
                  <a:pt x="624" y="342"/>
                </a:lnTo>
                <a:lnTo>
                  <a:pt x="623" y="344"/>
                </a:lnTo>
                <a:lnTo>
                  <a:pt x="622" y="345"/>
                </a:lnTo>
                <a:lnTo>
                  <a:pt x="619" y="349"/>
                </a:lnTo>
                <a:lnTo>
                  <a:pt x="615" y="354"/>
                </a:lnTo>
                <a:lnTo>
                  <a:pt x="615" y="355"/>
                </a:lnTo>
                <a:lnTo>
                  <a:pt x="614" y="356"/>
                </a:lnTo>
                <a:lnTo>
                  <a:pt x="613" y="357"/>
                </a:lnTo>
                <a:lnTo>
                  <a:pt x="612" y="359"/>
                </a:lnTo>
                <a:lnTo>
                  <a:pt x="612" y="360"/>
                </a:lnTo>
                <a:lnTo>
                  <a:pt x="611" y="362"/>
                </a:lnTo>
                <a:lnTo>
                  <a:pt x="611" y="363"/>
                </a:lnTo>
                <a:lnTo>
                  <a:pt x="611" y="365"/>
                </a:lnTo>
                <a:lnTo>
                  <a:pt x="611" y="366"/>
                </a:lnTo>
                <a:lnTo>
                  <a:pt x="611" y="368"/>
                </a:lnTo>
                <a:lnTo>
                  <a:pt x="611" y="369"/>
                </a:lnTo>
                <a:lnTo>
                  <a:pt x="612" y="371"/>
                </a:lnTo>
                <a:lnTo>
                  <a:pt x="614" y="376"/>
                </a:lnTo>
                <a:lnTo>
                  <a:pt x="614" y="377"/>
                </a:lnTo>
                <a:lnTo>
                  <a:pt x="614" y="377"/>
                </a:lnTo>
                <a:lnTo>
                  <a:pt x="614" y="379"/>
                </a:lnTo>
                <a:lnTo>
                  <a:pt x="613" y="381"/>
                </a:lnTo>
                <a:lnTo>
                  <a:pt x="612" y="385"/>
                </a:lnTo>
                <a:lnTo>
                  <a:pt x="611" y="388"/>
                </a:lnTo>
                <a:lnTo>
                  <a:pt x="611" y="391"/>
                </a:lnTo>
                <a:lnTo>
                  <a:pt x="611" y="394"/>
                </a:lnTo>
                <a:lnTo>
                  <a:pt x="611" y="395"/>
                </a:lnTo>
                <a:lnTo>
                  <a:pt x="611" y="395"/>
                </a:lnTo>
                <a:lnTo>
                  <a:pt x="611" y="395"/>
                </a:lnTo>
                <a:lnTo>
                  <a:pt x="610" y="395"/>
                </a:lnTo>
                <a:lnTo>
                  <a:pt x="610" y="395"/>
                </a:lnTo>
                <a:lnTo>
                  <a:pt x="608" y="396"/>
                </a:lnTo>
                <a:lnTo>
                  <a:pt x="606" y="396"/>
                </a:lnTo>
                <a:lnTo>
                  <a:pt x="604" y="395"/>
                </a:lnTo>
                <a:lnTo>
                  <a:pt x="602" y="395"/>
                </a:lnTo>
                <a:lnTo>
                  <a:pt x="600" y="395"/>
                </a:lnTo>
                <a:lnTo>
                  <a:pt x="598" y="394"/>
                </a:lnTo>
                <a:lnTo>
                  <a:pt x="595" y="393"/>
                </a:lnTo>
                <a:lnTo>
                  <a:pt x="593" y="392"/>
                </a:lnTo>
                <a:lnTo>
                  <a:pt x="590" y="391"/>
                </a:lnTo>
                <a:lnTo>
                  <a:pt x="588" y="390"/>
                </a:lnTo>
                <a:lnTo>
                  <a:pt x="586" y="389"/>
                </a:lnTo>
                <a:lnTo>
                  <a:pt x="576" y="385"/>
                </a:lnTo>
                <a:lnTo>
                  <a:pt x="572" y="383"/>
                </a:lnTo>
                <a:lnTo>
                  <a:pt x="571" y="382"/>
                </a:lnTo>
                <a:lnTo>
                  <a:pt x="569" y="381"/>
                </a:lnTo>
                <a:lnTo>
                  <a:pt x="567" y="381"/>
                </a:lnTo>
                <a:lnTo>
                  <a:pt x="565" y="380"/>
                </a:lnTo>
                <a:lnTo>
                  <a:pt x="563" y="380"/>
                </a:lnTo>
                <a:lnTo>
                  <a:pt x="562" y="380"/>
                </a:lnTo>
                <a:lnTo>
                  <a:pt x="558" y="379"/>
                </a:lnTo>
                <a:lnTo>
                  <a:pt x="555" y="379"/>
                </a:lnTo>
                <a:lnTo>
                  <a:pt x="553" y="379"/>
                </a:lnTo>
                <a:lnTo>
                  <a:pt x="552" y="379"/>
                </a:lnTo>
                <a:lnTo>
                  <a:pt x="550" y="379"/>
                </a:lnTo>
                <a:lnTo>
                  <a:pt x="546" y="380"/>
                </a:lnTo>
                <a:lnTo>
                  <a:pt x="545" y="380"/>
                </a:lnTo>
                <a:lnTo>
                  <a:pt x="544" y="380"/>
                </a:lnTo>
                <a:lnTo>
                  <a:pt x="543" y="380"/>
                </a:lnTo>
                <a:lnTo>
                  <a:pt x="542" y="380"/>
                </a:lnTo>
                <a:lnTo>
                  <a:pt x="539" y="378"/>
                </a:lnTo>
                <a:lnTo>
                  <a:pt x="537" y="378"/>
                </a:lnTo>
                <a:lnTo>
                  <a:pt x="535" y="378"/>
                </a:lnTo>
                <a:lnTo>
                  <a:pt x="534" y="378"/>
                </a:lnTo>
                <a:lnTo>
                  <a:pt x="533" y="378"/>
                </a:lnTo>
                <a:lnTo>
                  <a:pt x="532" y="378"/>
                </a:lnTo>
                <a:lnTo>
                  <a:pt x="528" y="379"/>
                </a:lnTo>
                <a:lnTo>
                  <a:pt x="526" y="380"/>
                </a:lnTo>
                <a:lnTo>
                  <a:pt x="524" y="380"/>
                </a:lnTo>
                <a:lnTo>
                  <a:pt x="522" y="380"/>
                </a:lnTo>
                <a:lnTo>
                  <a:pt x="518" y="380"/>
                </a:lnTo>
                <a:lnTo>
                  <a:pt x="515" y="379"/>
                </a:lnTo>
                <a:lnTo>
                  <a:pt x="513" y="379"/>
                </a:lnTo>
                <a:lnTo>
                  <a:pt x="509" y="378"/>
                </a:lnTo>
                <a:lnTo>
                  <a:pt x="507" y="377"/>
                </a:lnTo>
                <a:lnTo>
                  <a:pt x="507" y="377"/>
                </a:lnTo>
                <a:lnTo>
                  <a:pt x="506" y="377"/>
                </a:lnTo>
                <a:lnTo>
                  <a:pt x="506" y="377"/>
                </a:lnTo>
                <a:lnTo>
                  <a:pt x="506" y="377"/>
                </a:lnTo>
                <a:lnTo>
                  <a:pt x="505" y="378"/>
                </a:lnTo>
                <a:lnTo>
                  <a:pt x="504" y="379"/>
                </a:lnTo>
                <a:lnTo>
                  <a:pt x="504" y="381"/>
                </a:lnTo>
                <a:lnTo>
                  <a:pt x="503" y="384"/>
                </a:lnTo>
                <a:lnTo>
                  <a:pt x="500" y="395"/>
                </a:lnTo>
                <a:lnTo>
                  <a:pt x="500" y="397"/>
                </a:lnTo>
                <a:lnTo>
                  <a:pt x="499" y="398"/>
                </a:lnTo>
                <a:lnTo>
                  <a:pt x="498" y="400"/>
                </a:lnTo>
                <a:lnTo>
                  <a:pt x="498" y="400"/>
                </a:lnTo>
                <a:lnTo>
                  <a:pt x="497" y="401"/>
                </a:lnTo>
                <a:lnTo>
                  <a:pt x="496" y="402"/>
                </a:lnTo>
                <a:lnTo>
                  <a:pt x="496" y="402"/>
                </a:lnTo>
                <a:lnTo>
                  <a:pt x="495" y="402"/>
                </a:lnTo>
                <a:lnTo>
                  <a:pt x="493" y="402"/>
                </a:lnTo>
                <a:lnTo>
                  <a:pt x="491" y="403"/>
                </a:lnTo>
                <a:lnTo>
                  <a:pt x="488" y="403"/>
                </a:lnTo>
                <a:lnTo>
                  <a:pt x="486" y="402"/>
                </a:lnTo>
                <a:lnTo>
                  <a:pt x="484" y="402"/>
                </a:lnTo>
                <a:lnTo>
                  <a:pt x="478" y="401"/>
                </a:lnTo>
                <a:lnTo>
                  <a:pt x="477" y="401"/>
                </a:lnTo>
                <a:lnTo>
                  <a:pt x="476" y="401"/>
                </a:lnTo>
                <a:lnTo>
                  <a:pt x="475" y="401"/>
                </a:lnTo>
                <a:lnTo>
                  <a:pt x="473" y="401"/>
                </a:lnTo>
                <a:lnTo>
                  <a:pt x="469" y="402"/>
                </a:lnTo>
                <a:lnTo>
                  <a:pt x="467" y="402"/>
                </a:lnTo>
                <a:lnTo>
                  <a:pt x="464" y="403"/>
                </a:lnTo>
                <a:lnTo>
                  <a:pt x="462" y="403"/>
                </a:lnTo>
                <a:lnTo>
                  <a:pt x="461" y="403"/>
                </a:lnTo>
                <a:lnTo>
                  <a:pt x="460" y="403"/>
                </a:lnTo>
                <a:lnTo>
                  <a:pt x="459" y="402"/>
                </a:lnTo>
                <a:lnTo>
                  <a:pt x="458" y="401"/>
                </a:lnTo>
                <a:lnTo>
                  <a:pt x="456" y="401"/>
                </a:lnTo>
                <a:lnTo>
                  <a:pt x="456" y="401"/>
                </a:lnTo>
                <a:lnTo>
                  <a:pt x="455" y="401"/>
                </a:lnTo>
                <a:lnTo>
                  <a:pt x="454" y="401"/>
                </a:lnTo>
                <a:lnTo>
                  <a:pt x="453" y="401"/>
                </a:lnTo>
                <a:lnTo>
                  <a:pt x="452" y="401"/>
                </a:lnTo>
                <a:lnTo>
                  <a:pt x="451" y="402"/>
                </a:lnTo>
                <a:lnTo>
                  <a:pt x="449" y="402"/>
                </a:lnTo>
                <a:lnTo>
                  <a:pt x="448" y="403"/>
                </a:lnTo>
                <a:lnTo>
                  <a:pt x="447" y="404"/>
                </a:lnTo>
                <a:lnTo>
                  <a:pt x="447" y="404"/>
                </a:lnTo>
                <a:lnTo>
                  <a:pt x="444" y="407"/>
                </a:lnTo>
                <a:lnTo>
                  <a:pt x="443" y="409"/>
                </a:lnTo>
                <a:lnTo>
                  <a:pt x="441" y="410"/>
                </a:lnTo>
                <a:lnTo>
                  <a:pt x="440" y="411"/>
                </a:lnTo>
                <a:lnTo>
                  <a:pt x="439" y="412"/>
                </a:lnTo>
                <a:lnTo>
                  <a:pt x="439" y="412"/>
                </a:lnTo>
                <a:lnTo>
                  <a:pt x="438" y="412"/>
                </a:lnTo>
                <a:lnTo>
                  <a:pt x="437" y="412"/>
                </a:lnTo>
                <a:lnTo>
                  <a:pt x="437" y="412"/>
                </a:lnTo>
                <a:lnTo>
                  <a:pt x="436" y="412"/>
                </a:lnTo>
                <a:lnTo>
                  <a:pt x="436" y="412"/>
                </a:lnTo>
                <a:lnTo>
                  <a:pt x="435" y="412"/>
                </a:lnTo>
                <a:lnTo>
                  <a:pt x="435" y="411"/>
                </a:lnTo>
                <a:lnTo>
                  <a:pt x="429" y="403"/>
                </a:lnTo>
                <a:lnTo>
                  <a:pt x="428" y="401"/>
                </a:lnTo>
                <a:lnTo>
                  <a:pt x="426" y="400"/>
                </a:lnTo>
                <a:lnTo>
                  <a:pt x="425" y="399"/>
                </a:lnTo>
                <a:lnTo>
                  <a:pt x="424" y="398"/>
                </a:lnTo>
                <a:lnTo>
                  <a:pt x="420" y="395"/>
                </a:lnTo>
                <a:lnTo>
                  <a:pt x="415" y="392"/>
                </a:lnTo>
                <a:lnTo>
                  <a:pt x="413" y="391"/>
                </a:lnTo>
                <a:lnTo>
                  <a:pt x="411" y="390"/>
                </a:lnTo>
                <a:lnTo>
                  <a:pt x="409" y="389"/>
                </a:lnTo>
                <a:lnTo>
                  <a:pt x="404" y="387"/>
                </a:lnTo>
                <a:lnTo>
                  <a:pt x="398" y="386"/>
                </a:lnTo>
                <a:lnTo>
                  <a:pt x="397" y="385"/>
                </a:lnTo>
                <a:lnTo>
                  <a:pt x="394" y="385"/>
                </a:lnTo>
                <a:lnTo>
                  <a:pt x="393" y="384"/>
                </a:lnTo>
                <a:lnTo>
                  <a:pt x="392" y="384"/>
                </a:lnTo>
                <a:lnTo>
                  <a:pt x="391" y="384"/>
                </a:lnTo>
                <a:lnTo>
                  <a:pt x="389" y="382"/>
                </a:lnTo>
                <a:lnTo>
                  <a:pt x="387" y="381"/>
                </a:lnTo>
                <a:lnTo>
                  <a:pt x="386" y="379"/>
                </a:lnTo>
                <a:lnTo>
                  <a:pt x="384" y="378"/>
                </a:lnTo>
                <a:lnTo>
                  <a:pt x="382" y="375"/>
                </a:lnTo>
                <a:lnTo>
                  <a:pt x="381" y="373"/>
                </a:lnTo>
                <a:lnTo>
                  <a:pt x="379" y="371"/>
                </a:lnTo>
                <a:lnTo>
                  <a:pt x="374" y="365"/>
                </a:lnTo>
                <a:lnTo>
                  <a:pt x="372" y="364"/>
                </a:lnTo>
                <a:lnTo>
                  <a:pt x="370" y="362"/>
                </a:lnTo>
                <a:lnTo>
                  <a:pt x="368" y="361"/>
                </a:lnTo>
                <a:lnTo>
                  <a:pt x="366" y="359"/>
                </a:lnTo>
                <a:lnTo>
                  <a:pt x="364" y="358"/>
                </a:lnTo>
                <a:lnTo>
                  <a:pt x="362" y="357"/>
                </a:lnTo>
                <a:lnTo>
                  <a:pt x="356" y="355"/>
                </a:lnTo>
                <a:lnTo>
                  <a:pt x="351" y="351"/>
                </a:lnTo>
                <a:lnTo>
                  <a:pt x="349" y="351"/>
                </a:lnTo>
                <a:lnTo>
                  <a:pt x="348" y="351"/>
                </a:lnTo>
                <a:lnTo>
                  <a:pt x="344" y="349"/>
                </a:lnTo>
                <a:lnTo>
                  <a:pt x="339" y="348"/>
                </a:lnTo>
                <a:lnTo>
                  <a:pt x="333" y="346"/>
                </a:lnTo>
                <a:lnTo>
                  <a:pt x="332" y="346"/>
                </a:lnTo>
                <a:lnTo>
                  <a:pt x="328" y="344"/>
                </a:lnTo>
                <a:lnTo>
                  <a:pt x="327" y="344"/>
                </a:lnTo>
                <a:lnTo>
                  <a:pt x="326" y="343"/>
                </a:lnTo>
                <a:lnTo>
                  <a:pt x="325" y="343"/>
                </a:lnTo>
                <a:lnTo>
                  <a:pt x="323" y="343"/>
                </a:lnTo>
                <a:lnTo>
                  <a:pt x="317" y="343"/>
                </a:lnTo>
                <a:lnTo>
                  <a:pt x="315" y="343"/>
                </a:lnTo>
                <a:lnTo>
                  <a:pt x="314" y="342"/>
                </a:lnTo>
                <a:lnTo>
                  <a:pt x="313" y="342"/>
                </a:lnTo>
                <a:lnTo>
                  <a:pt x="312" y="342"/>
                </a:lnTo>
                <a:lnTo>
                  <a:pt x="312" y="342"/>
                </a:lnTo>
                <a:lnTo>
                  <a:pt x="311" y="341"/>
                </a:lnTo>
                <a:lnTo>
                  <a:pt x="310" y="341"/>
                </a:lnTo>
                <a:lnTo>
                  <a:pt x="309" y="340"/>
                </a:lnTo>
                <a:lnTo>
                  <a:pt x="307" y="338"/>
                </a:lnTo>
                <a:lnTo>
                  <a:pt x="304" y="334"/>
                </a:lnTo>
                <a:lnTo>
                  <a:pt x="302" y="333"/>
                </a:lnTo>
                <a:lnTo>
                  <a:pt x="300" y="331"/>
                </a:lnTo>
                <a:lnTo>
                  <a:pt x="299" y="330"/>
                </a:lnTo>
                <a:lnTo>
                  <a:pt x="298" y="329"/>
                </a:lnTo>
                <a:lnTo>
                  <a:pt x="297" y="329"/>
                </a:lnTo>
                <a:lnTo>
                  <a:pt x="296" y="328"/>
                </a:lnTo>
                <a:lnTo>
                  <a:pt x="295" y="327"/>
                </a:lnTo>
                <a:lnTo>
                  <a:pt x="293" y="327"/>
                </a:lnTo>
                <a:lnTo>
                  <a:pt x="291" y="326"/>
                </a:lnTo>
                <a:lnTo>
                  <a:pt x="287" y="325"/>
                </a:lnTo>
                <a:lnTo>
                  <a:pt x="284" y="325"/>
                </a:lnTo>
                <a:lnTo>
                  <a:pt x="282" y="324"/>
                </a:lnTo>
                <a:lnTo>
                  <a:pt x="280" y="323"/>
                </a:lnTo>
                <a:lnTo>
                  <a:pt x="279" y="323"/>
                </a:lnTo>
                <a:lnTo>
                  <a:pt x="278" y="322"/>
                </a:lnTo>
                <a:lnTo>
                  <a:pt x="277" y="321"/>
                </a:lnTo>
                <a:lnTo>
                  <a:pt x="276" y="321"/>
                </a:lnTo>
                <a:lnTo>
                  <a:pt x="275" y="320"/>
                </a:lnTo>
                <a:lnTo>
                  <a:pt x="274" y="319"/>
                </a:lnTo>
                <a:lnTo>
                  <a:pt x="273" y="318"/>
                </a:lnTo>
                <a:lnTo>
                  <a:pt x="271" y="315"/>
                </a:lnTo>
                <a:lnTo>
                  <a:pt x="270" y="314"/>
                </a:lnTo>
                <a:lnTo>
                  <a:pt x="269" y="314"/>
                </a:lnTo>
                <a:lnTo>
                  <a:pt x="268" y="313"/>
                </a:lnTo>
                <a:lnTo>
                  <a:pt x="268" y="313"/>
                </a:lnTo>
                <a:lnTo>
                  <a:pt x="267" y="313"/>
                </a:lnTo>
                <a:lnTo>
                  <a:pt x="266" y="313"/>
                </a:lnTo>
                <a:lnTo>
                  <a:pt x="265" y="314"/>
                </a:lnTo>
                <a:lnTo>
                  <a:pt x="264" y="315"/>
                </a:lnTo>
                <a:lnTo>
                  <a:pt x="263" y="316"/>
                </a:lnTo>
                <a:lnTo>
                  <a:pt x="261" y="318"/>
                </a:lnTo>
                <a:lnTo>
                  <a:pt x="260" y="319"/>
                </a:lnTo>
                <a:lnTo>
                  <a:pt x="259" y="321"/>
                </a:lnTo>
                <a:lnTo>
                  <a:pt x="257" y="323"/>
                </a:lnTo>
                <a:lnTo>
                  <a:pt x="256" y="326"/>
                </a:lnTo>
                <a:lnTo>
                  <a:pt x="254" y="330"/>
                </a:lnTo>
                <a:lnTo>
                  <a:pt x="254" y="331"/>
                </a:lnTo>
                <a:lnTo>
                  <a:pt x="253" y="332"/>
                </a:lnTo>
                <a:lnTo>
                  <a:pt x="252" y="334"/>
                </a:lnTo>
                <a:lnTo>
                  <a:pt x="250" y="336"/>
                </a:lnTo>
                <a:lnTo>
                  <a:pt x="248" y="340"/>
                </a:lnTo>
                <a:lnTo>
                  <a:pt x="247" y="340"/>
                </a:lnTo>
                <a:lnTo>
                  <a:pt x="246" y="341"/>
                </a:lnTo>
                <a:lnTo>
                  <a:pt x="245" y="342"/>
                </a:lnTo>
                <a:lnTo>
                  <a:pt x="245" y="342"/>
                </a:lnTo>
                <a:lnTo>
                  <a:pt x="243" y="343"/>
                </a:lnTo>
                <a:lnTo>
                  <a:pt x="242" y="343"/>
                </a:lnTo>
                <a:lnTo>
                  <a:pt x="241" y="343"/>
                </a:lnTo>
                <a:lnTo>
                  <a:pt x="239" y="343"/>
                </a:lnTo>
                <a:lnTo>
                  <a:pt x="237" y="343"/>
                </a:lnTo>
                <a:lnTo>
                  <a:pt x="235" y="343"/>
                </a:lnTo>
                <a:lnTo>
                  <a:pt x="234" y="343"/>
                </a:lnTo>
                <a:lnTo>
                  <a:pt x="233" y="343"/>
                </a:lnTo>
                <a:lnTo>
                  <a:pt x="232" y="342"/>
                </a:lnTo>
                <a:lnTo>
                  <a:pt x="231" y="342"/>
                </a:lnTo>
                <a:lnTo>
                  <a:pt x="229" y="341"/>
                </a:lnTo>
                <a:lnTo>
                  <a:pt x="224" y="339"/>
                </a:lnTo>
                <a:lnTo>
                  <a:pt x="216" y="334"/>
                </a:lnTo>
                <a:lnTo>
                  <a:pt x="213" y="333"/>
                </a:lnTo>
                <a:lnTo>
                  <a:pt x="212" y="332"/>
                </a:lnTo>
                <a:lnTo>
                  <a:pt x="211" y="331"/>
                </a:lnTo>
                <a:lnTo>
                  <a:pt x="210" y="330"/>
                </a:lnTo>
                <a:lnTo>
                  <a:pt x="209" y="329"/>
                </a:lnTo>
                <a:lnTo>
                  <a:pt x="208" y="327"/>
                </a:lnTo>
                <a:lnTo>
                  <a:pt x="207" y="326"/>
                </a:lnTo>
                <a:lnTo>
                  <a:pt x="207" y="325"/>
                </a:lnTo>
                <a:lnTo>
                  <a:pt x="207" y="323"/>
                </a:lnTo>
                <a:lnTo>
                  <a:pt x="207" y="322"/>
                </a:lnTo>
                <a:lnTo>
                  <a:pt x="207" y="320"/>
                </a:lnTo>
                <a:lnTo>
                  <a:pt x="207" y="318"/>
                </a:lnTo>
                <a:lnTo>
                  <a:pt x="208" y="315"/>
                </a:lnTo>
                <a:lnTo>
                  <a:pt x="208" y="314"/>
                </a:lnTo>
                <a:lnTo>
                  <a:pt x="208" y="314"/>
                </a:lnTo>
                <a:lnTo>
                  <a:pt x="208" y="313"/>
                </a:lnTo>
                <a:lnTo>
                  <a:pt x="208" y="312"/>
                </a:lnTo>
                <a:lnTo>
                  <a:pt x="208" y="311"/>
                </a:lnTo>
                <a:lnTo>
                  <a:pt x="207" y="310"/>
                </a:lnTo>
                <a:lnTo>
                  <a:pt x="207" y="310"/>
                </a:lnTo>
                <a:lnTo>
                  <a:pt x="206" y="310"/>
                </a:lnTo>
                <a:lnTo>
                  <a:pt x="203" y="309"/>
                </a:lnTo>
                <a:lnTo>
                  <a:pt x="202" y="309"/>
                </a:lnTo>
                <a:lnTo>
                  <a:pt x="200" y="308"/>
                </a:lnTo>
                <a:lnTo>
                  <a:pt x="199" y="308"/>
                </a:lnTo>
                <a:lnTo>
                  <a:pt x="197" y="307"/>
                </a:lnTo>
                <a:lnTo>
                  <a:pt x="196" y="306"/>
                </a:lnTo>
                <a:lnTo>
                  <a:pt x="194" y="305"/>
                </a:lnTo>
                <a:lnTo>
                  <a:pt x="191" y="303"/>
                </a:lnTo>
                <a:lnTo>
                  <a:pt x="190" y="302"/>
                </a:lnTo>
                <a:lnTo>
                  <a:pt x="188" y="301"/>
                </a:lnTo>
                <a:lnTo>
                  <a:pt x="186" y="301"/>
                </a:lnTo>
                <a:lnTo>
                  <a:pt x="184" y="300"/>
                </a:lnTo>
                <a:lnTo>
                  <a:pt x="182" y="299"/>
                </a:lnTo>
                <a:lnTo>
                  <a:pt x="180" y="299"/>
                </a:lnTo>
                <a:lnTo>
                  <a:pt x="178" y="298"/>
                </a:lnTo>
                <a:lnTo>
                  <a:pt x="177" y="298"/>
                </a:lnTo>
                <a:lnTo>
                  <a:pt x="176" y="297"/>
                </a:lnTo>
                <a:lnTo>
                  <a:pt x="175" y="297"/>
                </a:lnTo>
                <a:lnTo>
                  <a:pt x="174" y="296"/>
                </a:lnTo>
                <a:lnTo>
                  <a:pt x="174" y="296"/>
                </a:lnTo>
                <a:lnTo>
                  <a:pt x="173" y="295"/>
                </a:lnTo>
                <a:lnTo>
                  <a:pt x="173" y="294"/>
                </a:lnTo>
                <a:lnTo>
                  <a:pt x="172" y="293"/>
                </a:lnTo>
                <a:lnTo>
                  <a:pt x="171" y="289"/>
                </a:lnTo>
                <a:lnTo>
                  <a:pt x="171" y="288"/>
                </a:lnTo>
                <a:lnTo>
                  <a:pt x="171" y="288"/>
                </a:lnTo>
                <a:lnTo>
                  <a:pt x="170" y="287"/>
                </a:lnTo>
                <a:lnTo>
                  <a:pt x="170" y="287"/>
                </a:lnTo>
                <a:lnTo>
                  <a:pt x="170" y="286"/>
                </a:lnTo>
                <a:lnTo>
                  <a:pt x="169" y="286"/>
                </a:lnTo>
                <a:lnTo>
                  <a:pt x="168" y="286"/>
                </a:lnTo>
                <a:lnTo>
                  <a:pt x="167" y="285"/>
                </a:lnTo>
                <a:lnTo>
                  <a:pt x="164" y="284"/>
                </a:lnTo>
                <a:lnTo>
                  <a:pt x="162" y="283"/>
                </a:lnTo>
                <a:lnTo>
                  <a:pt x="158" y="283"/>
                </a:lnTo>
                <a:lnTo>
                  <a:pt x="157" y="282"/>
                </a:lnTo>
                <a:lnTo>
                  <a:pt x="155" y="282"/>
                </a:lnTo>
                <a:lnTo>
                  <a:pt x="154" y="281"/>
                </a:lnTo>
                <a:lnTo>
                  <a:pt x="152" y="280"/>
                </a:lnTo>
                <a:lnTo>
                  <a:pt x="150" y="279"/>
                </a:lnTo>
                <a:lnTo>
                  <a:pt x="149" y="278"/>
                </a:lnTo>
                <a:lnTo>
                  <a:pt x="148" y="277"/>
                </a:lnTo>
                <a:lnTo>
                  <a:pt x="147" y="276"/>
                </a:lnTo>
                <a:lnTo>
                  <a:pt x="143" y="272"/>
                </a:lnTo>
                <a:lnTo>
                  <a:pt x="143" y="272"/>
                </a:lnTo>
                <a:lnTo>
                  <a:pt x="142" y="272"/>
                </a:lnTo>
                <a:lnTo>
                  <a:pt x="141" y="271"/>
                </a:lnTo>
                <a:lnTo>
                  <a:pt x="139" y="270"/>
                </a:lnTo>
                <a:lnTo>
                  <a:pt x="135" y="268"/>
                </a:lnTo>
                <a:lnTo>
                  <a:pt x="134" y="268"/>
                </a:lnTo>
                <a:lnTo>
                  <a:pt x="132" y="267"/>
                </a:lnTo>
                <a:lnTo>
                  <a:pt x="131" y="266"/>
                </a:lnTo>
                <a:lnTo>
                  <a:pt x="130" y="266"/>
                </a:lnTo>
                <a:lnTo>
                  <a:pt x="129" y="265"/>
                </a:lnTo>
                <a:lnTo>
                  <a:pt x="126" y="264"/>
                </a:lnTo>
                <a:lnTo>
                  <a:pt x="125" y="264"/>
                </a:lnTo>
                <a:lnTo>
                  <a:pt x="124" y="264"/>
                </a:lnTo>
                <a:lnTo>
                  <a:pt x="123" y="264"/>
                </a:lnTo>
                <a:lnTo>
                  <a:pt x="122" y="264"/>
                </a:lnTo>
                <a:lnTo>
                  <a:pt x="120" y="265"/>
                </a:lnTo>
                <a:lnTo>
                  <a:pt x="119" y="265"/>
                </a:lnTo>
                <a:lnTo>
                  <a:pt x="118" y="265"/>
                </a:lnTo>
                <a:lnTo>
                  <a:pt x="117" y="265"/>
                </a:lnTo>
                <a:lnTo>
                  <a:pt x="115" y="265"/>
                </a:lnTo>
                <a:lnTo>
                  <a:pt x="112" y="264"/>
                </a:lnTo>
                <a:lnTo>
                  <a:pt x="111" y="264"/>
                </a:lnTo>
                <a:lnTo>
                  <a:pt x="110" y="264"/>
                </a:lnTo>
                <a:lnTo>
                  <a:pt x="109" y="264"/>
                </a:lnTo>
                <a:lnTo>
                  <a:pt x="104" y="265"/>
                </a:lnTo>
                <a:lnTo>
                  <a:pt x="102" y="265"/>
                </a:lnTo>
                <a:lnTo>
                  <a:pt x="101" y="265"/>
                </a:lnTo>
                <a:lnTo>
                  <a:pt x="99" y="264"/>
                </a:lnTo>
                <a:lnTo>
                  <a:pt x="97" y="264"/>
                </a:lnTo>
                <a:lnTo>
                  <a:pt x="96" y="264"/>
                </a:lnTo>
                <a:lnTo>
                  <a:pt x="95" y="263"/>
                </a:lnTo>
                <a:lnTo>
                  <a:pt x="94" y="263"/>
                </a:lnTo>
                <a:lnTo>
                  <a:pt x="93" y="263"/>
                </a:lnTo>
                <a:lnTo>
                  <a:pt x="92" y="261"/>
                </a:lnTo>
                <a:lnTo>
                  <a:pt x="89" y="259"/>
                </a:lnTo>
                <a:lnTo>
                  <a:pt x="88" y="258"/>
                </a:lnTo>
                <a:lnTo>
                  <a:pt x="85" y="255"/>
                </a:lnTo>
                <a:lnTo>
                  <a:pt x="84" y="254"/>
                </a:lnTo>
                <a:lnTo>
                  <a:pt x="74" y="247"/>
                </a:lnTo>
                <a:lnTo>
                  <a:pt x="69" y="244"/>
                </a:lnTo>
                <a:lnTo>
                  <a:pt x="67" y="242"/>
                </a:lnTo>
                <a:lnTo>
                  <a:pt x="59" y="236"/>
                </a:lnTo>
                <a:lnTo>
                  <a:pt x="53" y="232"/>
                </a:lnTo>
                <a:lnTo>
                  <a:pt x="53" y="232"/>
                </a:lnTo>
                <a:lnTo>
                  <a:pt x="53" y="231"/>
                </a:lnTo>
                <a:lnTo>
                  <a:pt x="53" y="228"/>
                </a:lnTo>
                <a:lnTo>
                  <a:pt x="54" y="223"/>
                </a:lnTo>
                <a:lnTo>
                  <a:pt x="55" y="218"/>
                </a:lnTo>
                <a:lnTo>
                  <a:pt x="55" y="213"/>
                </a:lnTo>
                <a:lnTo>
                  <a:pt x="55" y="212"/>
                </a:lnTo>
                <a:lnTo>
                  <a:pt x="56" y="211"/>
                </a:lnTo>
                <a:lnTo>
                  <a:pt x="56" y="210"/>
                </a:lnTo>
                <a:lnTo>
                  <a:pt x="56" y="209"/>
                </a:lnTo>
                <a:lnTo>
                  <a:pt x="57" y="208"/>
                </a:lnTo>
                <a:lnTo>
                  <a:pt x="59" y="205"/>
                </a:lnTo>
                <a:lnTo>
                  <a:pt x="60" y="204"/>
                </a:lnTo>
                <a:lnTo>
                  <a:pt x="61" y="203"/>
                </a:lnTo>
                <a:lnTo>
                  <a:pt x="63" y="198"/>
                </a:lnTo>
                <a:lnTo>
                  <a:pt x="64" y="195"/>
                </a:lnTo>
                <a:lnTo>
                  <a:pt x="65" y="193"/>
                </a:lnTo>
                <a:lnTo>
                  <a:pt x="65" y="191"/>
                </a:lnTo>
                <a:lnTo>
                  <a:pt x="66" y="190"/>
                </a:lnTo>
                <a:lnTo>
                  <a:pt x="66" y="189"/>
                </a:lnTo>
                <a:lnTo>
                  <a:pt x="66" y="187"/>
                </a:lnTo>
                <a:lnTo>
                  <a:pt x="65" y="186"/>
                </a:lnTo>
                <a:lnTo>
                  <a:pt x="65" y="182"/>
                </a:lnTo>
                <a:lnTo>
                  <a:pt x="64" y="181"/>
                </a:lnTo>
                <a:lnTo>
                  <a:pt x="64" y="180"/>
                </a:lnTo>
                <a:lnTo>
                  <a:pt x="64" y="179"/>
                </a:lnTo>
                <a:lnTo>
                  <a:pt x="64" y="178"/>
                </a:lnTo>
                <a:lnTo>
                  <a:pt x="65" y="177"/>
                </a:lnTo>
                <a:lnTo>
                  <a:pt x="65" y="174"/>
                </a:lnTo>
                <a:lnTo>
                  <a:pt x="65" y="172"/>
                </a:lnTo>
                <a:lnTo>
                  <a:pt x="65" y="171"/>
                </a:lnTo>
                <a:lnTo>
                  <a:pt x="65" y="170"/>
                </a:lnTo>
                <a:lnTo>
                  <a:pt x="65" y="169"/>
                </a:lnTo>
                <a:lnTo>
                  <a:pt x="65" y="168"/>
                </a:lnTo>
                <a:lnTo>
                  <a:pt x="64" y="167"/>
                </a:lnTo>
                <a:lnTo>
                  <a:pt x="63" y="166"/>
                </a:lnTo>
                <a:lnTo>
                  <a:pt x="62" y="165"/>
                </a:lnTo>
                <a:lnTo>
                  <a:pt x="61" y="164"/>
                </a:lnTo>
                <a:lnTo>
                  <a:pt x="59" y="163"/>
                </a:lnTo>
                <a:lnTo>
                  <a:pt x="58" y="162"/>
                </a:lnTo>
                <a:lnTo>
                  <a:pt x="54" y="160"/>
                </a:lnTo>
                <a:lnTo>
                  <a:pt x="53" y="160"/>
                </a:lnTo>
                <a:lnTo>
                  <a:pt x="50" y="158"/>
                </a:lnTo>
                <a:lnTo>
                  <a:pt x="48" y="156"/>
                </a:lnTo>
                <a:lnTo>
                  <a:pt x="46" y="155"/>
                </a:lnTo>
                <a:lnTo>
                  <a:pt x="45" y="154"/>
                </a:lnTo>
                <a:lnTo>
                  <a:pt x="43" y="152"/>
                </a:lnTo>
                <a:lnTo>
                  <a:pt x="43" y="151"/>
                </a:lnTo>
                <a:lnTo>
                  <a:pt x="42" y="151"/>
                </a:lnTo>
                <a:lnTo>
                  <a:pt x="42" y="150"/>
                </a:lnTo>
                <a:lnTo>
                  <a:pt x="41" y="149"/>
                </a:lnTo>
                <a:lnTo>
                  <a:pt x="41" y="148"/>
                </a:lnTo>
                <a:lnTo>
                  <a:pt x="41" y="147"/>
                </a:lnTo>
                <a:lnTo>
                  <a:pt x="41" y="144"/>
                </a:lnTo>
                <a:lnTo>
                  <a:pt x="40" y="142"/>
                </a:lnTo>
                <a:lnTo>
                  <a:pt x="40" y="142"/>
                </a:lnTo>
                <a:lnTo>
                  <a:pt x="40" y="141"/>
                </a:lnTo>
                <a:lnTo>
                  <a:pt x="40" y="140"/>
                </a:lnTo>
                <a:lnTo>
                  <a:pt x="39" y="140"/>
                </a:lnTo>
                <a:lnTo>
                  <a:pt x="39" y="140"/>
                </a:lnTo>
                <a:lnTo>
                  <a:pt x="37" y="139"/>
                </a:lnTo>
                <a:lnTo>
                  <a:pt x="37" y="139"/>
                </a:lnTo>
                <a:lnTo>
                  <a:pt x="36" y="138"/>
                </a:lnTo>
                <a:lnTo>
                  <a:pt x="35" y="137"/>
                </a:lnTo>
                <a:lnTo>
                  <a:pt x="34" y="137"/>
                </a:lnTo>
                <a:lnTo>
                  <a:pt x="34" y="136"/>
                </a:lnTo>
                <a:lnTo>
                  <a:pt x="33" y="136"/>
                </a:lnTo>
                <a:lnTo>
                  <a:pt x="32" y="136"/>
                </a:lnTo>
                <a:lnTo>
                  <a:pt x="30" y="136"/>
                </a:lnTo>
                <a:lnTo>
                  <a:pt x="29" y="135"/>
                </a:lnTo>
                <a:lnTo>
                  <a:pt x="26" y="135"/>
                </a:lnTo>
                <a:lnTo>
                  <a:pt x="24" y="134"/>
                </a:lnTo>
                <a:lnTo>
                  <a:pt x="23" y="134"/>
                </a:lnTo>
                <a:lnTo>
                  <a:pt x="23" y="133"/>
                </a:lnTo>
                <a:lnTo>
                  <a:pt x="22" y="133"/>
                </a:lnTo>
                <a:lnTo>
                  <a:pt x="21" y="131"/>
                </a:lnTo>
                <a:lnTo>
                  <a:pt x="20" y="131"/>
                </a:lnTo>
                <a:lnTo>
                  <a:pt x="19" y="130"/>
                </a:lnTo>
                <a:lnTo>
                  <a:pt x="17" y="129"/>
                </a:lnTo>
                <a:lnTo>
                  <a:pt x="16" y="129"/>
                </a:lnTo>
                <a:lnTo>
                  <a:pt x="15" y="128"/>
                </a:lnTo>
                <a:lnTo>
                  <a:pt x="12" y="127"/>
                </a:lnTo>
                <a:lnTo>
                  <a:pt x="10" y="127"/>
                </a:lnTo>
                <a:lnTo>
                  <a:pt x="8" y="126"/>
                </a:lnTo>
                <a:lnTo>
                  <a:pt x="7" y="125"/>
                </a:lnTo>
                <a:lnTo>
                  <a:pt x="5" y="124"/>
                </a:lnTo>
                <a:lnTo>
                  <a:pt x="4" y="124"/>
                </a:lnTo>
                <a:lnTo>
                  <a:pt x="3" y="123"/>
                </a:lnTo>
                <a:lnTo>
                  <a:pt x="2" y="122"/>
                </a:lnTo>
                <a:lnTo>
                  <a:pt x="1" y="121"/>
                </a:lnTo>
                <a:lnTo>
                  <a:pt x="1" y="119"/>
                </a:lnTo>
                <a:lnTo>
                  <a:pt x="0" y="118"/>
                </a:lnTo>
                <a:lnTo>
                  <a:pt x="0" y="117"/>
                </a:lnTo>
                <a:lnTo>
                  <a:pt x="0" y="116"/>
                </a:lnTo>
                <a:lnTo>
                  <a:pt x="0" y="116"/>
                </a:lnTo>
                <a:lnTo>
                  <a:pt x="0" y="115"/>
                </a:lnTo>
                <a:lnTo>
                  <a:pt x="0" y="115"/>
                </a:lnTo>
                <a:lnTo>
                  <a:pt x="1" y="114"/>
                </a:lnTo>
                <a:lnTo>
                  <a:pt x="1" y="113"/>
                </a:lnTo>
                <a:lnTo>
                  <a:pt x="2" y="113"/>
                </a:lnTo>
                <a:lnTo>
                  <a:pt x="3" y="112"/>
                </a:lnTo>
                <a:lnTo>
                  <a:pt x="4" y="112"/>
                </a:lnTo>
                <a:lnTo>
                  <a:pt x="5" y="111"/>
                </a:lnTo>
                <a:lnTo>
                  <a:pt x="7" y="110"/>
                </a:lnTo>
                <a:lnTo>
                  <a:pt x="7" y="110"/>
                </a:lnTo>
                <a:lnTo>
                  <a:pt x="8" y="109"/>
                </a:lnTo>
                <a:lnTo>
                  <a:pt x="8" y="109"/>
                </a:lnTo>
                <a:lnTo>
                  <a:pt x="8" y="109"/>
                </a:lnTo>
                <a:lnTo>
                  <a:pt x="8" y="108"/>
                </a:lnTo>
                <a:lnTo>
                  <a:pt x="7" y="108"/>
                </a:lnTo>
                <a:lnTo>
                  <a:pt x="6" y="106"/>
                </a:lnTo>
                <a:lnTo>
                  <a:pt x="6" y="106"/>
                </a:lnTo>
                <a:lnTo>
                  <a:pt x="6" y="105"/>
                </a:lnTo>
                <a:lnTo>
                  <a:pt x="6" y="105"/>
                </a:lnTo>
                <a:lnTo>
                  <a:pt x="6" y="105"/>
                </a:lnTo>
                <a:lnTo>
                  <a:pt x="6" y="104"/>
                </a:lnTo>
                <a:lnTo>
                  <a:pt x="6" y="104"/>
                </a:lnTo>
                <a:lnTo>
                  <a:pt x="6" y="103"/>
                </a:lnTo>
                <a:lnTo>
                  <a:pt x="7" y="102"/>
                </a:lnTo>
                <a:lnTo>
                  <a:pt x="10" y="100"/>
                </a:lnTo>
                <a:lnTo>
                  <a:pt x="11" y="99"/>
                </a:lnTo>
                <a:lnTo>
                  <a:pt x="12" y="98"/>
                </a:lnTo>
                <a:lnTo>
                  <a:pt x="13" y="98"/>
                </a:lnTo>
                <a:lnTo>
                  <a:pt x="13" y="97"/>
                </a:lnTo>
                <a:lnTo>
                  <a:pt x="14" y="96"/>
                </a:lnTo>
                <a:lnTo>
                  <a:pt x="14" y="95"/>
                </a:lnTo>
                <a:lnTo>
                  <a:pt x="14" y="94"/>
                </a:lnTo>
                <a:lnTo>
                  <a:pt x="15" y="93"/>
                </a:lnTo>
                <a:lnTo>
                  <a:pt x="15" y="89"/>
                </a:lnTo>
                <a:lnTo>
                  <a:pt x="15" y="87"/>
                </a:lnTo>
                <a:lnTo>
                  <a:pt x="16" y="86"/>
                </a:lnTo>
                <a:lnTo>
                  <a:pt x="16" y="86"/>
                </a:lnTo>
                <a:lnTo>
                  <a:pt x="17" y="84"/>
                </a:lnTo>
                <a:lnTo>
                  <a:pt x="18" y="83"/>
                </a:lnTo>
                <a:lnTo>
                  <a:pt x="18" y="83"/>
                </a:lnTo>
                <a:lnTo>
                  <a:pt x="17" y="82"/>
                </a:lnTo>
                <a:lnTo>
                  <a:pt x="17" y="82"/>
                </a:lnTo>
                <a:lnTo>
                  <a:pt x="17" y="81"/>
                </a:lnTo>
                <a:lnTo>
                  <a:pt x="15" y="80"/>
                </a:lnTo>
                <a:lnTo>
                  <a:pt x="15" y="79"/>
                </a:lnTo>
                <a:lnTo>
                  <a:pt x="14" y="78"/>
                </a:lnTo>
                <a:lnTo>
                  <a:pt x="14" y="78"/>
                </a:lnTo>
                <a:lnTo>
                  <a:pt x="14" y="77"/>
                </a:lnTo>
                <a:lnTo>
                  <a:pt x="14" y="77"/>
                </a:lnTo>
                <a:lnTo>
                  <a:pt x="14" y="76"/>
                </a:lnTo>
                <a:lnTo>
                  <a:pt x="15" y="76"/>
                </a:lnTo>
                <a:lnTo>
                  <a:pt x="15" y="75"/>
                </a:lnTo>
                <a:lnTo>
                  <a:pt x="16" y="75"/>
                </a:lnTo>
                <a:lnTo>
                  <a:pt x="16" y="74"/>
                </a:lnTo>
                <a:lnTo>
                  <a:pt x="17" y="74"/>
                </a:lnTo>
                <a:lnTo>
                  <a:pt x="19" y="73"/>
                </a:lnTo>
                <a:lnTo>
                  <a:pt x="21" y="73"/>
                </a:lnTo>
                <a:lnTo>
                  <a:pt x="22" y="72"/>
                </a:lnTo>
                <a:lnTo>
                  <a:pt x="23" y="72"/>
                </a:lnTo>
                <a:lnTo>
                  <a:pt x="24" y="71"/>
                </a:lnTo>
                <a:lnTo>
                  <a:pt x="25" y="71"/>
                </a:lnTo>
                <a:lnTo>
                  <a:pt x="25" y="70"/>
                </a:lnTo>
                <a:lnTo>
                  <a:pt x="26" y="70"/>
                </a:lnTo>
                <a:lnTo>
                  <a:pt x="26" y="69"/>
                </a:lnTo>
                <a:lnTo>
                  <a:pt x="27" y="70"/>
                </a:lnTo>
                <a:lnTo>
                  <a:pt x="27" y="71"/>
                </a:lnTo>
                <a:lnTo>
                  <a:pt x="28" y="71"/>
                </a:lnTo>
                <a:lnTo>
                  <a:pt x="29" y="72"/>
                </a:lnTo>
                <a:lnTo>
                  <a:pt x="30" y="73"/>
                </a:lnTo>
                <a:lnTo>
                  <a:pt x="31" y="73"/>
                </a:lnTo>
                <a:lnTo>
                  <a:pt x="32" y="73"/>
                </a:lnTo>
                <a:lnTo>
                  <a:pt x="33" y="74"/>
                </a:lnTo>
                <a:lnTo>
                  <a:pt x="35" y="74"/>
                </a:lnTo>
                <a:lnTo>
                  <a:pt x="36" y="74"/>
                </a:lnTo>
                <a:lnTo>
                  <a:pt x="37" y="74"/>
                </a:lnTo>
                <a:lnTo>
                  <a:pt x="38" y="73"/>
                </a:lnTo>
                <a:lnTo>
                  <a:pt x="40" y="73"/>
                </a:lnTo>
                <a:lnTo>
                  <a:pt x="41" y="73"/>
                </a:lnTo>
                <a:lnTo>
                  <a:pt x="43" y="72"/>
                </a:lnTo>
                <a:lnTo>
                  <a:pt x="44" y="72"/>
                </a:lnTo>
                <a:lnTo>
                  <a:pt x="45" y="71"/>
                </a:lnTo>
                <a:lnTo>
                  <a:pt x="47" y="70"/>
                </a:lnTo>
                <a:lnTo>
                  <a:pt x="49" y="69"/>
                </a:lnTo>
                <a:lnTo>
                  <a:pt x="51" y="67"/>
                </a:lnTo>
                <a:lnTo>
                  <a:pt x="52" y="67"/>
                </a:lnTo>
                <a:lnTo>
                  <a:pt x="54" y="66"/>
                </a:lnTo>
                <a:lnTo>
                  <a:pt x="56" y="65"/>
                </a:lnTo>
                <a:lnTo>
                  <a:pt x="57" y="64"/>
                </a:lnTo>
                <a:lnTo>
                  <a:pt x="59" y="62"/>
                </a:lnTo>
                <a:lnTo>
                  <a:pt x="60" y="61"/>
                </a:lnTo>
                <a:lnTo>
                  <a:pt x="61" y="61"/>
                </a:lnTo>
                <a:lnTo>
                  <a:pt x="61" y="60"/>
                </a:lnTo>
                <a:lnTo>
                  <a:pt x="63" y="57"/>
                </a:lnTo>
                <a:lnTo>
                  <a:pt x="63" y="56"/>
                </a:lnTo>
                <a:lnTo>
                  <a:pt x="64" y="55"/>
                </a:lnTo>
                <a:lnTo>
                  <a:pt x="65" y="54"/>
                </a:lnTo>
                <a:lnTo>
                  <a:pt x="65" y="53"/>
                </a:lnTo>
                <a:lnTo>
                  <a:pt x="66" y="53"/>
                </a:lnTo>
                <a:lnTo>
                  <a:pt x="67" y="52"/>
                </a:lnTo>
                <a:lnTo>
                  <a:pt x="68" y="51"/>
                </a:lnTo>
                <a:lnTo>
                  <a:pt x="70" y="51"/>
                </a:lnTo>
                <a:lnTo>
                  <a:pt x="71" y="50"/>
                </a:lnTo>
                <a:lnTo>
                  <a:pt x="74" y="50"/>
                </a:lnTo>
                <a:lnTo>
                  <a:pt x="75" y="49"/>
                </a:lnTo>
                <a:lnTo>
                  <a:pt x="76" y="49"/>
                </a:lnTo>
                <a:lnTo>
                  <a:pt x="81" y="46"/>
                </a:lnTo>
                <a:lnTo>
                  <a:pt x="82" y="46"/>
                </a:lnTo>
                <a:lnTo>
                  <a:pt x="82" y="46"/>
                </a:lnTo>
                <a:lnTo>
                  <a:pt x="83" y="46"/>
                </a:lnTo>
                <a:lnTo>
                  <a:pt x="84" y="46"/>
                </a:lnTo>
                <a:lnTo>
                  <a:pt x="84" y="46"/>
                </a:lnTo>
                <a:lnTo>
                  <a:pt x="85" y="46"/>
                </a:lnTo>
                <a:lnTo>
                  <a:pt x="85" y="47"/>
                </a:lnTo>
                <a:lnTo>
                  <a:pt x="86" y="47"/>
                </a:lnTo>
                <a:lnTo>
                  <a:pt x="88" y="49"/>
                </a:lnTo>
                <a:lnTo>
                  <a:pt x="90" y="50"/>
                </a:lnTo>
                <a:lnTo>
                  <a:pt x="91" y="51"/>
                </a:lnTo>
                <a:lnTo>
                  <a:pt x="92" y="51"/>
                </a:lnTo>
                <a:lnTo>
                  <a:pt x="93" y="51"/>
                </a:lnTo>
                <a:lnTo>
                  <a:pt x="94" y="51"/>
                </a:lnTo>
                <a:lnTo>
                  <a:pt x="96" y="51"/>
                </a:lnTo>
                <a:lnTo>
                  <a:pt x="98" y="51"/>
                </a:lnTo>
                <a:lnTo>
                  <a:pt x="99" y="51"/>
                </a:lnTo>
                <a:lnTo>
                  <a:pt x="103" y="51"/>
                </a:lnTo>
                <a:lnTo>
                  <a:pt x="105" y="51"/>
                </a:lnTo>
                <a:lnTo>
                  <a:pt x="107" y="51"/>
                </a:lnTo>
                <a:lnTo>
                  <a:pt x="109" y="52"/>
                </a:lnTo>
                <a:lnTo>
                  <a:pt x="111" y="52"/>
                </a:lnTo>
                <a:lnTo>
                  <a:pt x="113" y="52"/>
                </a:lnTo>
                <a:lnTo>
                  <a:pt x="115" y="52"/>
                </a:lnTo>
                <a:lnTo>
                  <a:pt x="116" y="52"/>
                </a:lnTo>
                <a:lnTo>
                  <a:pt x="117" y="52"/>
                </a:lnTo>
                <a:lnTo>
                  <a:pt x="118" y="52"/>
                </a:lnTo>
                <a:lnTo>
                  <a:pt x="120" y="53"/>
                </a:lnTo>
                <a:lnTo>
                  <a:pt x="124" y="55"/>
                </a:lnTo>
                <a:lnTo>
                  <a:pt x="126" y="55"/>
                </a:lnTo>
                <a:lnTo>
                  <a:pt x="127" y="55"/>
                </a:lnTo>
                <a:lnTo>
                  <a:pt x="128" y="55"/>
                </a:lnTo>
                <a:lnTo>
                  <a:pt x="130" y="55"/>
                </a:lnTo>
                <a:lnTo>
                  <a:pt x="131" y="55"/>
                </a:lnTo>
                <a:lnTo>
                  <a:pt x="132" y="55"/>
                </a:lnTo>
                <a:lnTo>
                  <a:pt x="134" y="55"/>
                </a:lnTo>
                <a:lnTo>
                  <a:pt x="137" y="53"/>
                </a:lnTo>
                <a:lnTo>
                  <a:pt x="139" y="52"/>
                </a:lnTo>
                <a:lnTo>
                  <a:pt x="141" y="51"/>
                </a:lnTo>
                <a:lnTo>
                  <a:pt x="145" y="50"/>
                </a:lnTo>
                <a:lnTo>
                  <a:pt x="146" y="50"/>
                </a:lnTo>
                <a:lnTo>
                  <a:pt x="148" y="49"/>
                </a:lnTo>
                <a:lnTo>
                  <a:pt x="149" y="48"/>
                </a:lnTo>
                <a:lnTo>
                  <a:pt x="150" y="47"/>
                </a:lnTo>
                <a:lnTo>
                  <a:pt x="151" y="46"/>
                </a:lnTo>
                <a:lnTo>
                  <a:pt x="152" y="46"/>
                </a:lnTo>
                <a:lnTo>
                  <a:pt x="152" y="45"/>
                </a:lnTo>
                <a:lnTo>
                  <a:pt x="153" y="44"/>
                </a:lnTo>
                <a:lnTo>
                  <a:pt x="154" y="43"/>
                </a:lnTo>
                <a:lnTo>
                  <a:pt x="155" y="39"/>
                </a:lnTo>
                <a:lnTo>
                  <a:pt x="156" y="37"/>
                </a:lnTo>
                <a:lnTo>
                  <a:pt x="157" y="36"/>
                </a:lnTo>
                <a:lnTo>
                  <a:pt x="157" y="36"/>
                </a:lnTo>
                <a:lnTo>
                  <a:pt x="158" y="35"/>
                </a:lnTo>
                <a:lnTo>
                  <a:pt x="159" y="34"/>
                </a:lnTo>
                <a:lnTo>
                  <a:pt x="160" y="32"/>
                </a:lnTo>
                <a:lnTo>
                  <a:pt x="161" y="31"/>
                </a:lnTo>
                <a:lnTo>
                  <a:pt x="163" y="30"/>
                </a:lnTo>
                <a:lnTo>
                  <a:pt x="165" y="29"/>
                </a:lnTo>
                <a:lnTo>
                  <a:pt x="167" y="28"/>
                </a:lnTo>
                <a:lnTo>
                  <a:pt x="170" y="26"/>
                </a:lnTo>
                <a:lnTo>
                  <a:pt x="170" y="26"/>
                </a:lnTo>
                <a:lnTo>
                  <a:pt x="171" y="26"/>
                </a:lnTo>
                <a:lnTo>
                  <a:pt x="171" y="2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1" name="Freeform 244">
            <a:extLst>
              <a:ext uri="{FF2B5EF4-FFF2-40B4-BE49-F238E27FC236}">
                <a16:creationId xmlns:a16="http://schemas.microsoft.com/office/drawing/2014/main" id="{A7A798F2-57F9-45D8-BE99-A683A43F4501}"/>
              </a:ext>
            </a:extLst>
          </p:cNvPr>
          <p:cNvSpPr>
            <a:spLocks/>
          </p:cNvSpPr>
          <p:nvPr/>
        </p:nvSpPr>
        <p:spPr bwMode="auto">
          <a:xfrm>
            <a:off x="6533683" y="3156662"/>
            <a:ext cx="637923" cy="419847"/>
          </a:xfrm>
          <a:custGeom>
            <a:avLst/>
            <a:gdLst>
              <a:gd name="T0" fmla="*/ 185 w 626"/>
              <a:gd name="T1" fmla="*/ 48 h 412"/>
              <a:gd name="T2" fmla="*/ 210 w 626"/>
              <a:gd name="T3" fmla="*/ 42 h 412"/>
              <a:gd name="T4" fmla="*/ 241 w 626"/>
              <a:gd name="T5" fmla="*/ 32 h 412"/>
              <a:gd name="T6" fmla="*/ 269 w 626"/>
              <a:gd name="T7" fmla="*/ 58 h 412"/>
              <a:gd name="T8" fmla="*/ 295 w 626"/>
              <a:gd name="T9" fmla="*/ 76 h 412"/>
              <a:gd name="T10" fmla="*/ 327 w 626"/>
              <a:gd name="T11" fmla="*/ 96 h 412"/>
              <a:gd name="T12" fmla="*/ 361 w 626"/>
              <a:gd name="T13" fmla="*/ 107 h 412"/>
              <a:gd name="T14" fmla="*/ 388 w 626"/>
              <a:gd name="T15" fmla="*/ 106 h 412"/>
              <a:gd name="T16" fmla="*/ 400 w 626"/>
              <a:gd name="T17" fmla="*/ 98 h 412"/>
              <a:gd name="T18" fmla="*/ 410 w 626"/>
              <a:gd name="T19" fmla="*/ 79 h 412"/>
              <a:gd name="T20" fmla="*/ 442 w 626"/>
              <a:gd name="T21" fmla="*/ 56 h 412"/>
              <a:gd name="T22" fmla="*/ 467 w 626"/>
              <a:gd name="T23" fmla="*/ 32 h 412"/>
              <a:gd name="T24" fmla="*/ 487 w 626"/>
              <a:gd name="T25" fmla="*/ 35 h 412"/>
              <a:gd name="T26" fmla="*/ 517 w 626"/>
              <a:gd name="T27" fmla="*/ 47 h 412"/>
              <a:gd name="T28" fmla="*/ 556 w 626"/>
              <a:gd name="T29" fmla="*/ 68 h 412"/>
              <a:gd name="T30" fmla="*/ 580 w 626"/>
              <a:gd name="T31" fmla="*/ 46 h 412"/>
              <a:gd name="T32" fmla="*/ 606 w 626"/>
              <a:gd name="T33" fmla="*/ 8 h 412"/>
              <a:gd name="T34" fmla="*/ 626 w 626"/>
              <a:gd name="T35" fmla="*/ 2 h 412"/>
              <a:gd name="T36" fmla="*/ 609 w 626"/>
              <a:gd name="T37" fmla="*/ 57 h 412"/>
              <a:gd name="T38" fmla="*/ 604 w 626"/>
              <a:gd name="T39" fmla="*/ 87 h 412"/>
              <a:gd name="T40" fmla="*/ 595 w 626"/>
              <a:gd name="T41" fmla="*/ 118 h 412"/>
              <a:gd name="T42" fmla="*/ 571 w 626"/>
              <a:gd name="T43" fmla="*/ 135 h 412"/>
              <a:gd name="T44" fmla="*/ 578 w 626"/>
              <a:gd name="T45" fmla="*/ 172 h 412"/>
              <a:gd name="T46" fmla="*/ 585 w 626"/>
              <a:gd name="T47" fmla="*/ 219 h 412"/>
              <a:gd name="T48" fmla="*/ 584 w 626"/>
              <a:gd name="T49" fmla="*/ 250 h 412"/>
              <a:gd name="T50" fmla="*/ 605 w 626"/>
              <a:gd name="T51" fmla="*/ 285 h 412"/>
              <a:gd name="T52" fmla="*/ 607 w 626"/>
              <a:gd name="T53" fmla="*/ 309 h 412"/>
              <a:gd name="T54" fmla="*/ 625 w 626"/>
              <a:gd name="T55" fmla="*/ 320 h 412"/>
              <a:gd name="T56" fmla="*/ 613 w 626"/>
              <a:gd name="T57" fmla="*/ 357 h 412"/>
              <a:gd name="T58" fmla="*/ 611 w 626"/>
              <a:gd name="T59" fmla="*/ 391 h 412"/>
              <a:gd name="T60" fmla="*/ 586 w 626"/>
              <a:gd name="T61" fmla="*/ 389 h 412"/>
              <a:gd name="T62" fmla="*/ 543 w 626"/>
              <a:gd name="T63" fmla="*/ 380 h 412"/>
              <a:gd name="T64" fmla="*/ 507 w 626"/>
              <a:gd name="T65" fmla="*/ 377 h 412"/>
              <a:gd name="T66" fmla="*/ 493 w 626"/>
              <a:gd name="T67" fmla="*/ 402 h 412"/>
              <a:gd name="T68" fmla="*/ 458 w 626"/>
              <a:gd name="T69" fmla="*/ 401 h 412"/>
              <a:gd name="T70" fmla="*/ 439 w 626"/>
              <a:gd name="T71" fmla="*/ 412 h 412"/>
              <a:gd name="T72" fmla="*/ 409 w 626"/>
              <a:gd name="T73" fmla="*/ 389 h 412"/>
              <a:gd name="T74" fmla="*/ 370 w 626"/>
              <a:gd name="T75" fmla="*/ 362 h 412"/>
              <a:gd name="T76" fmla="*/ 323 w 626"/>
              <a:gd name="T77" fmla="*/ 343 h 412"/>
              <a:gd name="T78" fmla="*/ 296 w 626"/>
              <a:gd name="T79" fmla="*/ 328 h 412"/>
              <a:gd name="T80" fmla="*/ 269 w 626"/>
              <a:gd name="T81" fmla="*/ 314 h 412"/>
              <a:gd name="T82" fmla="*/ 250 w 626"/>
              <a:gd name="T83" fmla="*/ 336 h 412"/>
              <a:gd name="T84" fmla="*/ 224 w 626"/>
              <a:gd name="T85" fmla="*/ 339 h 412"/>
              <a:gd name="T86" fmla="*/ 208 w 626"/>
              <a:gd name="T87" fmla="*/ 313 h 412"/>
              <a:gd name="T88" fmla="*/ 184 w 626"/>
              <a:gd name="T89" fmla="*/ 300 h 412"/>
              <a:gd name="T90" fmla="*/ 170 w 626"/>
              <a:gd name="T91" fmla="*/ 286 h 412"/>
              <a:gd name="T92" fmla="*/ 142 w 626"/>
              <a:gd name="T93" fmla="*/ 272 h 412"/>
              <a:gd name="T94" fmla="*/ 117 w 626"/>
              <a:gd name="T95" fmla="*/ 265 h 412"/>
              <a:gd name="T96" fmla="*/ 88 w 626"/>
              <a:gd name="T97" fmla="*/ 258 h 412"/>
              <a:gd name="T98" fmla="*/ 56 w 626"/>
              <a:gd name="T99" fmla="*/ 209 h 412"/>
              <a:gd name="T100" fmla="*/ 64 w 626"/>
              <a:gd name="T101" fmla="*/ 178 h 412"/>
              <a:gd name="T102" fmla="*/ 48 w 626"/>
              <a:gd name="T103" fmla="*/ 156 h 412"/>
              <a:gd name="T104" fmla="*/ 37 w 626"/>
              <a:gd name="T105" fmla="*/ 139 h 412"/>
              <a:gd name="T106" fmla="*/ 19 w 626"/>
              <a:gd name="T107" fmla="*/ 130 h 412"/>
              <a:gd name="T108" fmla="*/ 0 w 626"/>
              <a:gd name="T109" fmla="*/ 116 h 412"/>
              <a:gd name="T110" fmla="*/ 6 w 626"/>
              <a:gd name="T111" fmla="*/ 106 h 412"/>
              <a:gd name="T112" fmla="*/ 15 w 626"/>
              <a:gd name="T113" fmla="*/ 89 h 412"/>
              <a:gd name="T114" fmla="*/ 15 w 626"/>
              <a:gd name="T115" fmla="*/ 76 h 412"/>
              <a:gd name="T116" fmla="*/ 29 w 626"/>
              <a:gd name="T117" fmla="*/ 72 h 412"/>
              <a:gd name="T118" fmla="*/ 52 w 626"/>
              <a:gd name="T119" fmla="*/ 6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6" h="412">
                <a:moveTo>
                  <a:pt x="171" y="26"/>
                </a:moveTo>
                <a:lnTo>
                  <a:pt x="171" y="26"/>
                </a:lnTo>
                <a:lnTo>
                  <a:pt x="173" y="27"/>
                </a:lnTo>
                <a:lnTo>
                  <a:pt x="174" y="28"/>
                </a:lnTo>
                <a:lnTo>
                  <a:pt x="174" y="29"/>
                </a:lnTo>
                <a:lnTo>
                  <a:pt x="175" y="29"/>
                </a:lnTo>
                <a:lnTo>
                  <a:pt x="176" y="30"/>
                </a:lnTo>
                <a:lnTo>
                  <a:pt x="177" y="32"/>
                </a:lnTo>
                <a:lnTo>
                  <a:pt x="178" y="34"/>
                </a:lnTo>
                <a:lnTo>
                  <a:pt x="179" y="36"/>
                </a:lnTo>
                <a:lnTo>
                  <a:pt x="180" y="38"/>
                </a:lnTo>
                <a:lnTo>
                  <a:pt x="181" y="42"/>
                </a:lnTo>
                <a:lnTo>
                  <a:pt x="182" y="44"/>
                </a:lnTo>
                <a:lnTo>
                  <a:pt x="183" y="45"/>
                </a:lnTo>
                <a:lnTo>
                  <a:pt x="184" y="46"/>
                </a:lnTo>
                <a:lnTo>
                  <a:pt x="184" y="47"/>
                </a:lnTo>
                <a:lnTo>
                  <a:pt x="185" y="48"/>
                </a:lnTo>
                <a:lnTo>
                  <a:pt x="186" y="49"/>
                </a:lnTo>
                <a:lnTo>
                  <a:pt x="187" y="49"/>
                </a:lnTo>
                <a:lnTo>
                  <a:pt x="188" y="50"/>
                </a:lnTo>
                <a:lnTo>
                  <a:pt x="189" y="50"/>
                </a:lnTo>
                <a:lnTo>
                  <a:pt x="190" y="50"/>
                </a:lnTo>
                <a:lnTo>
                  <a:pt x="191" y="50"/>
                </a:lnTo>
                <a:lnTo>
                  <a:pt x="193" y="51"/>
                </a:lnTo>
                <a:lnTo>
                  <a:pt x="194" y="51"/>
                </a:lnTo>
                <a:lnTo>
                  <a:pt x="194" y="50"/>
                </a:lnTo>
                <a:lnTo>
                  <a:pt x="195" y="50"/>
                </a:lnTo>
                <a:lnTo>
                  <a:pt x="196" y="50"/>
                </a:lnTo>
                <a:lnTo>
                  <a:pt x="197" y="49"/>
                </a:lnTo>
                <a:lnTo>
                  <a:pt x="200" y="48"/>
                </a:lnTo>
                <a:lnTo>
                  <a:pt x="203" y="46"/>
                </a:lnTo>
                <a:lnTo>
                  <a:pt x="204" y="45"/>
                </a:lnTo>
                <a:lnTo>
                  <a:pt x="206" y="44"/>
                </a:lnTo>
                <a:lnTo>
                  <a:pt x="210" y="42"/>
                </a:lnTo>
                <a:lnTo>
                  <a:pt x="211" y="42"/>
                </a:lnTo>
                <a:lnTo>
                  <a:pt x="212" y="41"/>
                </a:lnTo>
                <a:lnTo>
                  <a:pt x="213" y="40"/>
                </a:lnTo>
                <a:lnTo>
                  <a:pt x="214" y="40"/>
                </a:lnTo>
                <a:lnTo>
                  <a:pt x="217" y="36"/>
                </a:lnTo>
                <a:lnTo>
                  <a:pt x="218" y="35"/>
                </a:lnTo>
                <a:lnTo>
                  <a:pt x="220" y="34"/>
                </a:lnTo>
                <a:lnTo>
                  <a:pt x="221" y="33"/>
                </a:lnTo>
                <a:lnTo>
                  <a:pt x="223" y="33"/>
                </a:lnTo>
                <a:lnTo>
                  <a:pt x="227" y="31"/>
                </a:lnTo>
                <a:lnTo>
                  <a:pt x="229" y="31"/>
                </a:lnTo>
                <a:lnTo>
                  <a:pt x="230" y="31"/>
                </a:lnTo>
                <a:lnTo>
                  <a:pt x="231" y="31"/>
                </a:lnTo>
                <a:lnTo>
                  <a:pt x="233" y="31"/>
                </a:lnTo>
                <a:lnTo>
                  <a:pt x="234" y="31"/>
                </a:lnTo>
                <a:lnTo>
                  <a:pt x="238" y="32"/>
                </a:lnTo>
                <a:lnTo>
                  <a:pt x="241" y="32"/>
                </a:lnTo>
                <a:lnTo>
                  <a:pt x="246" y="34"/>
                </a:lnTo>
                <a:lnTo>
                  <a:pt x="251" y="35"/>
                </a:lnTo>
                <a:lnTo>
                  <a:pt x="253" y="36"/>
                </a:lnTo>
                <a:lnTo>
                  <a:pt x="255" y="37"/>
                </a:lnTo>
                <a:lnTo>
                  <a:pt x="257" y="38"/>
                </a:lnTo>
                <a:lnTo>
                  <a:pt x="258" y="38"/>
                </a:lnTo>
                <a:lnTo>
                  <a:pt x="259" y="39"/>
                </a:lnTo>
                <a:lnTo>
                  <a:pt x="260" y="40"/>
                </a:lnTo>
                <a:lnTo>
                  <a:pt x="263" y="43"/>
                </a:lnTo>
                <a:lnTo>
                  <a:pt x="264" y="45"/>
                </a:lnTo>
                <a:lnTo>
                  <a:pt x="264" y="45"/>
                </a:lnTo>
                <a:lnTo>
                  <a:pt x="265" y="46"/>
                </a:lnTo>
                <a:lnTo>
                  <a:pt x="265" y="47"/>
                </a:lnTo>
                <a:lnTo>
                  <a:pt x="266" y="49"/>
                </a:lnTo>
                <a:lnTo>
                  <a:pt x="267" y="51"/>
                </a:lnTo>
                <a:lnTo>
                  <a:pt x="268" y="55"/>
                </a:lnTo>
                <a:lnTo>
                  <a:pt x="269" y="58"/>
                </a:lnTo>
                <a:lnTo>
                  <a:pt x="270" y="59"/>
                </a:lnTo>
                <a:lnTo>
                  <a:pt x="270" y="60"/>
                </a:lnTo>
                <a:lnTo>
                  <a:pt x="271" y="61"/>
                </a:lnTo>
                <a:lnTo>
                  <a:pt x="272" y="62"/>
                </a:lnTo>
                <a:lnTo>
                  <a:pt x="273" y="62"/>
                </a:lnTo>
                <a:lnTo>
                  <a:pt x="274" y="63"/>
                </a:lnTo>
                <a:lnTo>
                  <a:pt x="275" y="64"/>
                </a:lnTo>
                <a:lnTo>
                  <a:pt x="277" y="64"/>
                </a:lnTo>
                <a:lnTo>
                  <a:pt x="282" y="66"/>
                </a:lnTo>
                <a:lnTo>
                  <a:pt x="284" y="66"/>
                </a:lnTo>
                <a:lnTo>
                  <a:pt x="286" y="67"/>
                </a:lnTo>
                <a:lnTo>
                  <a:pt x="287" y="68"/>
                </a:lnTo>
                <a:lnTo>
                  <a:pt x="288" y="68"/>
                </a:lnTo>
                <a:lnTo>
                  <a:pt x="289" y="69"/>
                </a:lnTo>
                <a:lnTo>
                  <a:pt x="290" y="70"/>
                </a:lnTo>
                <a:lnTo>
                  <a:pt x="292" y="72"/>
                </a:lnTo>
                <a:lnTo>
                  <a:pt x="295" y="76"/>
                </a:lnTo>
                <a:lnTo>
                  <a:pt x="296" y="77"/>
                </a:lnTo>
                <a:lnTo>
                  <a:pt x="297" y="79"/>
                </a:lnTo>
                <a:lnTo>
                  <a:pt x="299" y="80"/>
                </a:lnTo>
                <a:lnTo>
                  <a:pt x="300" y="81"/>
                </a:lnTo>
                <a:lnTo>
                  <a:pt x="302" y="82"/>
                </a:lnTo>
                <a:lnTo>
                  <a:pt x="305" y="83"/>
                </a:lnTo>
                <a:lnTo>
                  <a:pt x="309" y="85"/>
                </a:lnTo>
                <a:lnTo>
                  <a:pt x="310" y="86"/>
                </a:lnTo>
                <a:lnTo>
                  <a:pt x="312" y="86"/>
                </a:lnTo>
                <a:lnTo>
                  <a:pt x="313" y="87"/>
                </a:lnTo>
                <a:lnTo>
                  <a:pt x="314" y="88"/>
                </a:lnTo>
                <a:lnTo>
                  <a:pt x="318" y="91"/>
                </a:lnTo>
                <a:lnTo>
                  <a:pt x="319" y="92"/>
                </a:lnTo>
                <a:lnTo>
                  <a:pt x="321" y="93"/>
                </a:lnTo>
                <a:lnTo>
                  <a:pt x="322" y="94"/>
                </a:lnTo>
                <a:lnTo>
                  <a:pt x="324" y="95"/>
                </a:lnTo>
                <a:lnTo>
                  <a:pt x="327" y="96"/>
                </a:lnTo>
                <a:lnTo>
                  <a:pt x="330" y="97"/>
                </a:lnTo>
                <a:lnTo>
                  <a:pt x="333" y="99"/>
                </a:lnTo>
                <a:lnTo>
                  <a:pt x="335" y="100"/>
                </a:lnTo>
                <a:lnTo>
                  <a:pt x="336" y="100"/>
                </a:lnTo>
                <a:lnTo>
                  <a:pt x="338" y="102"/>
                </a:lnTo>
                <a:lnTo>
                  <a:pt x="343" y="106"/>
                </a:lnTo>
                <a:lnTo>
                  <a:pt x="345" y="107"/>
                </a:lnTo>
                <a:lnTo>
                  <a:pt x="346" y="108"/>
                </a:lnTo>
                <a:lnTo>
                  <a:pt x="347" y="108"/>
                </a:lnTo>
                <a:lnTo>
                  <a:pt x="348" y="109"/>
                </a:lnTo>
                <a:lnTo>
                  <a:pt x="349" y="109"/>
                </a:lnTo>
                <a:lnTo>
                  <a:pt x="350" y="109"/>
                </a:lnTo>
                <a:lnTo>
                  <a:pt x="352" y="109"/>
                </a:lnTo>
                <a:lnTo>
                  <a:pt x="354" y="109"/>
                </a:lnTo>
                <a:lnTo>
                  <a:pt x="356" y="108"/>
                </a:lnTo>
                <a:lnTo>
                  <a:pt x="360" y="107"/>
                </a:lnTo>
                <a:lnTo>
                  <a:pt x="361" y="107"/>
                </a:lnTo>
                <a:lnTo>
                  <a:pt x="363" y="107"/>
                </a:lnTo>
                <a:lnTo>
                  <a:pt x="366" y="105"/>
                </a:lnTo>
                <a:lnTo>
                  <a:pt x="367" y="105"/>
                </a:lnTo>
                <a:lnTo>
                  <a:pt x="367" y="105"/>
                </a:lnTo>
                <a:lnTo>
                  <a:pt x="368" y="105"/>
                </a:lnTo>
                <a:lnTo>
                  <a:pt x="369" y="105"/>
                </a:lnTo>
                <a:lnTo>
                  <a:pt x="371" y="106"/>
                </a:lnTo>
                <a:lnTo>
                  <a:pt x="372" y="106"/>
                </a:lnTo>
                <a:lnTo>
                  <a:pt x="372" y="106"/>
                </a:lnTo>
                <a:lnTo>
                  <a:pt x="373" y="107"/>
                </a:lnTo>
                <a:lnTo>
                  <a:pt x="375" y="107"/>
                </a:lnTo>
                <a:lnTo>
                  <a:pt x="377" y="106"/>
                </a:lnTo>
                <a:lnTo>
                  <a:pt x="381" y="106"/>
                </a:lnTo>
                <a:lnTo>
                  <a:pt x="384" y="106"/>
                </a:lnTo>
                <a:lnTo>
                  <a:pt x="385" y="105"/>
                </a:lnTo>
                <a:lnTo>
                  <a:pt x="386" y="106"/>
                </a:lnTo>
                <a:lnTo>
                  <a:pt x="388" y="106"/>
                </a:lnTo>
                <a:lnTo>
                  <a:pt x="390" y="106"/>
                </a:lnTo>
                <a:lnTo>
                  <a:pt x="393" y="107"/>
                </a:lnTo>
                <a:lnTo>
                  <a:pt x="395" y="107"/>
                </a:lnTo>
                <a:lnTo>
                  <a:pt x="396" y="107"/>
                </a:lnTo>
                <a:lnTo>
                  <a:pt x="397" y="107"/>
                </a:lnTo>
                <a:lnTo>
                  <a:pt x="398" y="107"/>
                </a:lnTo>
                <a:lnTo>
                  <a:pt x="399" y="107"/>
                </a:lnTo>
                <a:lnTo>
                  <a:pt x="400" y="107"/>
                </a:lnTo>
                <a:lnTo>
                  <a:pt x="400" y="107"/>
                </a:lnTo>
                <a:lnTo>
                  <a:pt x="401" y="106"/>
                </a:lnTo>
                <a:lnTo>
                  <a:pt x="401" y="105"/>
                </a:lnTo>
                <a:lnTo>
                  <a:pt x="401" y="105"/>
                </a:lnTo>
                <a:lnTo>
                  <a:pt x="401" y="104"/>
                </a:lnTo>
                <a:lnTo>
                  <a:pt x="401" y="103"/>
                </a:lnTo>
                <a:lnTo>
                  <a:pt x="400" y="100"/>
                </a:lnTo>
                <a:lnTo>
                  <a:pt x="400" y="98"/>
                </a:lnTo>
                <a:lnTo>
                  <a:pt x="400" y="98"/>
                </a:lnTo>
                <a:lnTo>
                  <a:pt x="400" y="97"/>
                </a:lnTo>
                <a:lnTo>
                  <a:pt x="400" y="96"/>
                </a:lnTo>
                <a:lnTo>
                  <a:pt x="400" y="95"/>
                </a:lnTo>
                <a:lnTo>
                  <a:pt x="401" y="94"/>
                </a:lnTo>
                <a:lnTo>
                  <a:pt x="401" y="94"/>
                </a:lnTo>
                <a:lnTo>
                  <a:pt x="402" y="93"/>
                </a:lnTo>
                <a:lnTo>
                  <a:pt x="403" y="92"/>
                </a:lnTo>
                <a:lnTo>
                  <a:pt x="405" y="90"/>
                </a:lnTo>
                <a:lnTo>
                  <a:pt x="407" y="89"/>
                </a:lnTo>
                <a:lnTo>
                  <a:pt x="408" y="88"/>
                </a:lnTo>
                <a:lnTo>
                  <a:pt x="409" y="87"/>
                </a:lnTo>
                <a:lnTo>
                  <a:pt x="409" y="86"/>
                </a:lnTo>
                <a:lnTo>
                  <a:pt x="409" y="86"/>
                </a:lnTo>
                <a:lnTo>
                  <a:pt x="410" y="85"/>
                </a:lnTo>
                <a:lnTo>
                  <a:pt x="410" y="84"/>
                </a:lnTo>
                <a:lnTo>
                  <a:pt x="410" y="80"/>
                </a:lnTo>
                <a:lnTo>
                  <a:pt x="410" y="79"/>
                </a:lnTo>
                <a:lnTo>
                  <a:pt x="410" y="78"/>
                </a:lnTo>
                <a:lnTo>
                  <a:pt x="411" y="77"/>
                </a:lnTo>
                <a:lnTo>
                  <a:pt x="411" y="76"/>
                </a:lnTo>
                <a:lnTo>
                  <a:pt x="412" y="75"/>
                </a:lnTo>
                <a:lnTo>
                  <a:pt x="413" y="74"/>
                </a:lnTo>
                <a:lnTo>
                  <a:pt x="414" y="73"/>
                </a:lnTo>
                <a:lnTo>
                  <a:pt x="415" y="72"/>
                </a:lnTo>
                <a:lnTo>
                  <a:pt x="417" y="71"/>
                </a:lnTo>
                <a:lnTo>
                  <a:pt x="420" y="69"/>
                </a:lnTo>
                <a:lnTo>
                  <a:pt x="422" y="68"/>
                </a:lnTo>
                <a:lnTo>
                  <a:pt x="424" y="66"/>
                </a:lnTo>
                <a:lnTo>
                  <a:pt x="428" y="63"/>
                </a:lnTo>
                <a:lnTo>
                  <a:pt x="430" y="62"/>
                </a:lnTo>
                <a:lnTo>
                  <a:pt x="431" y="61"/>
                </a:lnTo>
                <a:lnTo>
                  <a:pt x="434" y="60"/>
                </a:lnTo>
                <a:lnTo>
                  <a:pt x="438" y="58"/>
                </a:lnTo>
                <a:lnTo>
                  <a:pt x="442" y="56"/>
                </a:lnTo>
                <a:lnTo>
                  <a:pt x="443" y="56"/>
                </a:lnTo>
                <a:lnTo>
                  <a:pt x="444" y="54"/>
                </a:lnTo>
                <a:lnTo>
                  <a:pt x="445" y="54"/>
                </a:lnTo>
                <a:lnTo>
                  <a:pt x="448" y="52"/>
                </a:lnTo>
                <a:lnTo>
                  <a:pt x="451" y="51"/>
                </a:lnTo>
                <a:lnTo>
                  <a:pt x="453" y="50"/>
                </a:lnTo>
                <a:lnTo>
                  <a:pt x="455" y="49"/>
                </a:lnTo>
                <a:lnTo>
                  <a:pt x="457" y="47"/>
                </a:lnTo>
                <a:lnTo>
                  <a:pt x="458" y="46"/>
                </a:lnTo>
                <a:lnTo>
                  <a:pt x="460" y="45"/>
                </a:lnTo>
                <a:lnTo>
                  <a:pt x="461" y="43"/>
                </a:lnTo>
                <a:lnTo>
                  <a:pt x="462" y="42"/>
                </a:lnTo>
                <a:lnTo>
                  <a:pt x="462" y="41"/>
                </a:lnTo>
                <a:lnTo>
                  <a:pt x="463" y="39"/>
                </a:lnTo>
                <a:lnTo>
                  <a:pt x="466" y="34"/>
                </a:lnTo>
                <a:lnTo>
                  <a:pt x="466" y="32"/>
                </a:lnTo>
                <a:lnTo>
                  <a:pt x="467" y="32"/>
                </a:lnTo>
                <a:lnTo>
                  <a:pt x="468" y="31"/>
                </a:lnTo>
                <a:lnTo>
                  <a:pt x="468" y="30"/>
                </a:lnTo>
                <a:lnTo>
                  <a:pt x="469" y="29"/>
                </a:lnTo>
                <a:lnTo>
                  <a:pt x="470" y="29"/>
                </a:lnTo>
                <a:lnTo>
                  <a:pt x="471" y="29"/>
                </a:lnTo>
                <a:lnTo>
                  <a:pt x="471" y="28"/>
                </a:lnTo>
                <a:lnTo>
                  <a:pt x="472" y="28"/>
                </a:lnTo>
                <a:lnTo>
                  <a:pt x="473" y="28"/>
                </a:lnTo>
                <a:lnTo>
                  <a:pt x="474" y="28"/>
                </a:lnTo>
                <a:lnTo>
                  <a:pt x="475" y="28"/>
                </a:lnTo>
                <a:lnTo>
                  <a:pt x="476" y="29"/>
                </a:lnTo>
                <a:lnTo>
                  <a:pt x="477" y="29"/>
                </a:lnTo>
                <a:lnTo>
                  <a:pt x="478" y="30"/>
                </a:lnTo>
                <a:lnTo>
                  <a:pt x="480" y="31"/>
                </a:lnTo>
                <a:lnTo>
                  <a:pt x="481" y="31"/>
                </a:lnTo>
                <a:lnTo>
                  <a:pt x="484" y="33"/>
                </a:lnTo>
                <a:lnTo>
                  <a:pt x="487" y="35"/>
                </a:lnTo>
                <a:lnTo>
                  <a:pt x="489" y="36"/>
                </a:lnTo>
                <a:lnTo>
                  <a:pt x="492" y="37"/>
                </a:lnTo>
                <a:lnTo>
                  <a:pt x="499" y="40"/>
                </a:lnTo>
                <a:lnTo>
                  <a:pt x="501" y="41"/>
                </a:lnTo>
                <a:lnTo>
                  <a:pt x="503" y="41"/>
                </a:lnTo>
                <a:lnTo>
                  <a:pt x="505" y="42"/>
                </a:lnTo>
                <a:lnTo>
                  <a:pt x="506" y="42"/>
                </a:lnTo>
                <a:lnTo>
                  <a:pt x="507" y="42"/>
                </a:lnTo>
                <a:lnTo>
                  <a:pt x="507" y="42"/>
                </a:lnTo>
                <a:lnTo>
                  <a:pt x="508" y="41"/>
                </a:lnTo>
                <a:lnTo>
                  <a:pt x="508" y="41"/>
                </a:lnTo>
                <a:lnTo>
                  <a:pt x="509" y="41"/>
                </a:lnTo>
                <a:lnTo>
                  <a:pt x="510" y="42"/>
                </a:lnTo>
                <a:lnTo>
                  <a:pt x="511" y="42"/>
                </a:lnTo>
                <a:lnTo>
                  <a:pt x="512" y="43"/>
                </a:lnTo>
                <a:lnTo>
                  <a:pt x="515" y="45"/>
                </a:lnTo>
                <a:lnTo>
                  <a:pt x="517" y="47"/>
                </a:lnTo>
                <a:lnTo>
                  <a:pt x="518" y="48"/>
                </a:lnTo>
                <a:lnTo>
                  <a:pt x="520" y="49"/>
                </a:lnTo>
                <a:lnTo>
                  <a:pt x="524" y="54"/>
                </a:lnTo>
                <a:lnTo>
                  <a:pt x="526" y="55"/>
                </a:lnTo>
                <a:lnTo>
                  <a:pt x="528" y="57"/>
                </a:lnTo>
                <a:lnTo>
                  <a:pt x="530" y="58"/>
                </a:lnTo>
                <a:lnTo>
                  <a:pt x="531" y="59"/>
                </a:lnTo>
                <a:lnTo>
                  <a:pt x="532" y="60"/>
                </a:lnTo>
                <a:lnTo>
                  <a:pt x="534" y="61"/>
                </a:lnTo>
                <a:lnTo>
                  <a:pt x="536" y="62"/>
                </a:lnTo>
                <a:lnTo>
                  <a:pt x="538" y="63"/>
                </a:lnTo>
                <a:lnTo>
                  <a:pt x="543" y="65"/>
                </a:lnTo>
                <a:lnTo>
                  <a:pt x="548" y="66"/>
                </a:lnTo>
                <a:lnTo>
                  <a:pt x="552" y="67"/>
                </a:lnTo>
                <a:lnTo>
                  <a:pt x="553" y="68"/>
                </a:lnTo>
                <a:lnTo>
                  <a:pt x="554" y="68"/>
                </a:lnTo>
                <a:lnTo>
                  <a:pt x="556" y="68"/>
                </a:lnTo>
                <a:lnTo>
                  <a:pt x="557" y="68"/>
                </a:lnTo>
                <a:lnTo>
                  <a:pt x="558" y="68"/>
                </a:lnTo>
                <a:lnTo>
                  <a:pt x="559" y="68"/>
                </a:lnTo>
                <a:lnTo>
                  <a:pt x="560" y="68"/>
                </a:lnTo>
                <a:lnTo>
                  <a:pt x="561" y="67"/>
                </a:lnTo>
                <a:lnTo>
                  <a:pt x="562" y="67"/>
                </a:lnTo>
                <a:lnTo>
                  <a:pt x="563" y="67"/>
                </a:lnTo>
                <a:lnTo>
                  <a:pt x="564" y="66"/>
                </a:lnTo>
                <a:lnTo>
                  <a:pt x="566" y="65"/>
                </a:lnTo>
                <a:lnTo>
                  <a:pt x="567" y="63"/>
                </a:lnTo>
                <a:lnTo>
                  <a:pt x="568" y="62"/>
                </a:lnTo>
                <a:lnTo>
                  <a:pt x="570" y="60"/>
                </a:lnTo>
                <a:lnTo>
                  <a:pt x="575" y="52"/>
                </a:lnTo>
                <a:lnTo>
                  <a:pt x="576" y="50"/>
                </a:lnTo>
                <a:lnTo>
                  <a:pt x="578" y="49"/>
                </a:lnTo>
                <a:lnTo>
                  <a:pt x="579" y="48"/>
                </a:lnTo>
                <a:lnTo>
                  <a:pt x="580" y="46"/>
                </a:lnTo>
                <a:lnTo>
                  <a:pt x="585" y="43"/>
                </a:lnTo>
                <a:lnTo>
                  <a:pt x="587" y="40"/>
                </a:lnTo>
                <a:lnTo>
                  <a:pt x="589" y="38"/>
                </a:lnTo>
                <a:lnTo>
                  <a:pt x="591" y="36"/>
                </a:lnTo>
                <a:lnTo>
                  <a:pt x="592" y="35"/>
                </a:lnTo>
                <a:lnTo>
                  <a:pt x="594" y="32"/>
                </a:lnTo>
                <a:lnTo>
                  <a:pt x="595" y="30"/>
                </a:lnTo>
                <a:lnTo>
                  <a:pt x="596" y="28"/>
                </a:lnTo>
                <a:lnTo>
                  <a:pt x="597" y="26"/>
                </a:lnTo>
                <a:lnTo>
                  <a:pt x="598" y="24"/>
                </a:lnTo>
                <a:lnTo>
                  <a:pt x="601" y="17"/>
                </a:lnTo>
                <a:lnTo>
                  <a:pt x="601" y="16"/>
                </a:lnTo>
                <a:lnTo>
                  <a:pt x="602" y="14"/>
                </a:lnTo>
                <a:lnTo>
                  <a:pt x="603" y="12"/>
                </a:lnTo>
                <a:lnTo>
                  <a:pt x="604" y="11"/>
                </a:lnTo>
                <a:lnTo>
                  <a:pt x="605" y="10"/>
                </a:lnTo>
                <a:lnTo>
                  <a:pt x="606" y="8"/>
                </a:lnTo>
                <a:lnTo>
                  <a:pt x="608" y="7"/>
                </a:lnTo>
                <a:lnTo>
                  <a:pt x="609" y="6"/>
                </a:lnTo>
                <a:lnTo>
                  <a:pt x="611" y="5"/>
                </a:lnTo>
                <a:lnTo>
                  <a:pt x="613" y="4"/>
                </a:lnTo>
                <a:lnTo>
                  <a:pt x="614" y="3"/>
                </a:lnTo>
                <a:lnTo>
                  <a:pt x="616" y="2"/>
                </a:lnTo>
                <a:lnTo>
                  <a:pt x="617" y="1"/>
                </a:lnTo>
                <a:lnTo>
                  <a:pt x="618" y="1"/>
                </a:lnTo>
                <a:lnTo>
                  <a:pt x="619" y="0"/>
                </a:lnTo>
                <a:lnTo>
                  <a:pt x="621" y="0"/>
                </a:lnTo>
                <a:lnTo>
                  <a:pt x="622" y="0"/>
                </a:lnTo>
                <a:lnTo>
                  <a:pt x="623" y="0"/>
                </a:lnTo>
                <a:lnTo>
                  <a:pt x="624" y="0"/>
                </a:lnTo>
                <a:lnTo>
                  <a:pt x="625" y="1"/>
                </a:lnTo>
                <a:lnTo>
                  <a:pt x="625" y="1"/>
                </a:lnTo>
                <a:lnTo>
                  <a:pt x="626" y="2"/>
                </a:lnTo>
                <a:lnTo>
                  <a:pt x="626" y="2"/>
                </a:lnTo>
                <a:lnTo>
                  <a:pt x="626" y="2"/>
                </a:lnTo>
                <a:lnTo>
                  <a:pt x="626" y="4"/>
                </a:lnTo>
                <a:lnTo>
                  <a:pt x="626" y="6"/>
                </a:lnTo>
                <a:lnTo>
                  <a:pt x="626" y="8"/>
                </a:lnTo>
                <a:lnTo>
                  <a:pt x="626" y="10"/>
                </a:lnTo>
                <a:lnTo>
                  <a:pt x="625" y="12"/>
                </a:lnTo>
                <a:lnTo>
                  <a:pt x="625" y="14"/>
                </a:lnTo>
                <a:lnTo>
                  <a:pt x="624" y="16"/>
                </a:lnTo>
                <a:lnTo>
                  <a:pt x="624" y="18"/>
                </a:lnTo>
                <a:lnTo>
                  <a:pt x="621" y="24"/>
                </a:lnTo>
                <a:lnTo>
                  <a:pt x="620" y="29"/>
                </a:lnTo>
                <a:lnTo>
                  <a:pt x="616" y="40"/>
                </a:lnTo>
                <a:lnTo>
                  <a:pt x="614" y="45"/>
                </a:lnTo>
                <a:lnTo>
                  <a:pt x="613" y="47"/>
                </a:lnTo>
                <a:lnTo>
                  <a:pt x="612" y="51"/>
                </a:lnTo>
                <a:lnTo>
                  <a:pt x="610" y="56"/>
                </a:lnTo>
                <a:lnTo>
                  <a:pt x="609" y="57"/>
                </a:lnTo>
                <a:lnTo>
                  <a:pt x="607" y="60"/>
                </a:lnTo>
                <a:lnTo>
                  <a:pt x="607" y="61"/>
                </a:lnTo>
                <a:lnTo>
                  <a:pt x="607" y="62"/>
                </a:lnTo>
                <a:lnTo>
                  <a:pt x="606" y="63"/>
                </a:lnTo>
                <a:lnTo>
                  <a:pt x="606" y="64"/>
                </a:lnTo>
                <a:lnTo>
                  <a:pt x="606" y="66"/>
                </a:lnTo>
                <a:lnTo>
                  <a:pt x="606" y="68"/>
                </a:lnTo>
                <a:lnTo>
                  <a:pt x="607" y="73"/>
                </a:lnTo>
                <a:lnTo>
                  <a:pt x="607" y="74"/>
                </a:lnTo>
                <a:lnTo>
                  <a:pt x="607" y="76"/>
                </a:lnTo>
                <a:lnTo>
                  <a:pt x="607" y="77"/>
                </a:lnTo>
                <a:lnTo>
                  <a:pt x="607" y="78"/>
                </a:lnTo>
                <a:lnTo>
                  <a:pt x="605" y="82"/>
                </a:lnTo>
                <a:lnTo>
                  <a:pt x="605" y="84"/>
                </a:lnTo>
                <a:lnTo>
                  <a:pt x="605" y="85"/>
                </a:lnTo>
                <a:lnTo>
                  <a:pt x="605" y="86"/>
                </a:lnTo>
                <a:lnTo>
                  <a:pt x="604" y="87"/>
                </a:lnTo>
                <a:lnTo>
                  <a:pt x="605" y="89"/>
                </a:lnTo>
                <a:lnTo>
                  <a:pt x="605" y="90"/>
                </a:lnTo>
                <a:lnTo>
                  <a:pt x="605" y="93"/>
                </a:lnTo>
                <a:lnTo>
                  <a:pt x="606" y="95"/>
                </a:lnTo>
                <a:lnTo>
                  <a:pt x="606" y="100"/>
                </a:lnTo>
                <a:lnTo>
                  <a:pt x="606" y="102"/>
                </a:lnTo>
                <a:lnTo>
                  <a:pt x="606" y="103"/>
                </a:lnTo>
                <a:lnTo>
                  <a:pt x="606" y="104"/>
                </a:lnTo>
                <a:lnTo>
                  <a:pt x="606" y="106"/>
                </a:lnTo>
                <a:lnTo>
                  <a:pt x="605" y="108"/>
                </a:lnTo>
                <a:lnTo>
                  <a:pt x="604" y="109"/>
                </a:lnTo>
                <a:lnTo>
                  <a:pt x="604" y="110"/>
                </a:lnTo>
                <a:lnTo>
                  <a:pt x="603" y="111"/>
                </a:lnTo>
                <a:lnTo>
                  <a:pt x="602" y="112"/>
                </a:lnTo>
                <a:lnTo>
                  <a:pt x="601" y="113"/>
                </a:lnTo>
                <a:lnTo>
                  <a:pt x="600" y="115"/>
                </a:lnTo>
                <a:lnTo>
                  <a:pt x="595" y="118"/>
                </a:lnTo>
                <a:lnTo>
                  <a:pt x="594" y="120"/>
                </a:lnTo>
                <a:lnTo>
                  <a:pt x="590" y="123"/>
                </a:lnTo>
                <a:lnTo>
                  <a:pt x="589" y="124"/>
                </a:lnTo>
                <a:lnTo>
                  <a:pt x="588" y="126"/>
                </a:lnTo>
                <a:lnTo>
                  <a:pt x="587" y="127"/>
                </a:lnTo>
                <a:lnTo>
                  <a:pt x="586" y="129"/>
                </a:lnTo>
                <a:lnTo>
                  <a:pt x="584" y="130"/>
                </a:lnTo>
                <a:lnTo>
                  <a:pt x="584" y="131"/>
                </a:lnTo>
                <a:lnTo>
                  <a:pt x="583" y="131"/>
                </a:lnTo>
                <a:lnTo>
                  <a:pt x="582" y="132"/>
                </a:lnTo>
                <a:lnTo>
                  <a:pt x="581" y="132"/>
                </a:lnTo>
                <a:lnTo>
                  <a:pt x="579" y="133"/>
                </a:lnTo>
                <a:lnTo>
                  <a:pt x="576" y="133"/>
                </a:lnTo>
                <a:lnTo>
                  <a:pt x="574" y="133"/>
                </a:lnTo>
                <a:lnTo>
                  <a:pt x="573" y="134"/>
                </a:lnTo>
                <a:lnTo>
                  <a:pt x="572" y="134"/>
                </a:lnTo>
                <a:lnTo>
                  <a:pt x="571" y="135"/>
                </a:lnTo>
                <a:lnTo>
                  <a:pt x="571" y="135"/>
                </a:lnTo>
                <a:lnTo>
                  <a:pt x="570" y="136"/>
                </a:lnTo>
                <a:lnTo>
                  <a:pt x="570" y="136"/>
                </a:lnTo>
                <a:lnTo>
                  <a:pt x="570" y="137"/>
                </a:lnTo>
                <a:lnTo>
                  <a:pt x="569" y="137"/>
                </a:lnTo>
                <a:lnTo>
                  <a:pt x="569" y="138"/>
                </a:lnTo>
                <a:lnTo>
                  <a:pt x="569" y="139"/>
                </a:lnTo>
                <a:lnTo>
                  <a:pt x="569" y="140"/>
                </a:lnTo>
                <a:lnTo>
                  <a:pt x="570" y="142"/>
                </a:lnTo>
                <a:lnTo>
                  <a:pt x="570" y="144"/>
                </a:lnTo>
                <a:lnTo>
                  <a:pt x="572" y="149"/>
                </a:lnTo>
                <a:lnTo>
                  <a:pt x="573" y="153"/>
                </a:lnTo>
                <a:lnTo>
                  <a:pt x="574" y="156"/>
                </a:lnTo>
                <a:lnTo>
                  <a:pt x="576" y="163"/>
                </a:lnTo>
                <a:lnTo>
                  <a:pt x="576" y="166"/>
                </a:lnTo>
                <a:lnTo>
                  <a:pt x="577" y="168"/>
                </a:lnTo>
                <a:lnTo>
                  <a:pt x="578" y="172"/>
                </a:lnTo>
                <a:lnTo>
                  <a:pt x="581" y="179"/>
                </a:lnTo>
                <a:lnTo>
                  <a:pt x="583" y="185"/>
                </a:lnTo>
                <a:lnTo>
                  <a:pt x="584" y="187"/>
                </a:lnTo>
                <a:lnTo>
                  <a:pt x="584" y="189"/>
                </a:lnTo>
                <a:lnTo>
                  <a:pt x="585" y="191"/>
                </a:lnTo>
                <a:lnTo>
                  <a:pt x="585" y="197"/>
                </a:lnTo>
                <a:lnTo>
                  <a:pt x="585" y="201"/>
                </a:lnTo>
                <a:lnTo>
                  <a:pt x="586" y="203"/>
                </a:lnTo>
                <a:lnTo>
                  <a:pt x="586" y="205"/>
                </a:lnTo>
                <a:lnTo>
                  <a:pt x="587" y="210"/>
                </a:lnTo>
                <a:lnTo>
                  <a:pt x="587" y="212"/>
                </a:lnTo>
                <a:lnTo>
                  <a:pt x="587" y="213"/>
                </a:lnTo>
                <a:lnTo>
                  <a:pt x="587" y="215"/>
                </a:lnTo>
                <a:lnTo>
                  <a:pt x="587" y="216"/>
                </a:lnTo>
                <a:lnTo>
                  <a:pt x="586" y="217"/>
                </a:lnTo>
                <a:lnTo>
                  <a:pt x="586" y="218"/>
                </a:lnTo>
                <a:lnTo>
                  <a:pt x="585" y="219"/>
                </a:lnTo>
                <a:lnTo>
                  <a:pt x="583" y="223"/>
                </a:lnTo>
                <a:lnTo>
                  <a:pt x="581" y="224"/>
                </a:lnTo>
                <a:lnTo>
                  <a:pt x="581" y="226"/>
                </a:lnTo>
                <a:lnTo>
                  <a:pt x="580" y="227"/>
                </a:lnTo>
                <a:lnTo>
                  <a:pt x="580" y="228"/>
                </a:lnTo>
                <a:lnTo>
                  <a:pt x="580" y="230"/>
                </a:lnTo>
                <a:lnTo>
                  <a:pt x="579" y="231"/>
                </a:lnTo>
                <a:lnTo>
                  <a:pt x="579" y="233"/>
                </a:lnTo>
                <a:lnTo>
                  <a:pt x="579" y="234"/>
                </a:lnTo>
                <a:lnTo>
                  <a:pt x="579" y="235"/>
                </a:lnTo>
                <a:lnTo>
                  <a:pt x="579" y="238"/>
                </a:lnTo>
                <a:lnTo>
                  <a:pt x="579" y="239"/>
                </a:lnTo>
                <a:lnTo>
                  <a:pt x="579" y="241"/>
                </a:lnTo>
                <a:lnTo>
                  <a:pt x="580" y="242"/>
                </a:lnTo>
                <a:lnTo>
                  <a:pt x="580" y="244"/>
                </a:lnTo>
                <a:lnTo>
                  <a:pt x="581" y="245"/>
                </a:lnTo>
                <a:lnTo>
                  <a:pt x="584" y="250"/>
                </a:lnTo>
                <a:lnTo>
                  <a:pt x="585" y="252"/>
                </a:lnTo>
                <a:lnTo>
                  <a:pt x="586" y="253"/>
                </a:lnTo>
                <a:lnTo>
                  <a:pt x="586" y="254"/>
                </a:lnTo>
                <a:lnTo>
                  <a:pt x="587" y="256"/>
                </a:lnTo>
                <a:lnTo>
                  <a:pt x="588" y="260"/>
                </a:lnTo>
                <a:lnTo>
                  <a:pt x="589" y="262"/>
                </a:lnTo>
                <a:lnTo>
                  <a:pt x="590" y="265"/>
                </a:lnTo>
                <a:lnTo>
                  <a:pt x="592" y="268"/>
                </a:lnTo>
                <a:lnTo>
                  <a:pt x="593" y="269"/>
                </a:lnTo>
                <a:lnTo>
                  <a:pt x="594" y="271"/>
                </a:lnTo>
                <a:lnTo>
                  <a:pt x="596" y="274"/>
                </a:lnTo>
                <a:lnTo>
                  <a:pt x="599" y="277"/>
                </a:lnTo>
                <a:lnTo>
                  <a:pt x="602" y="280"/>
                </a:lnTo>
                <a:lnTo>
                  <a:pt x="603" y="281"/>
                </a:lnTo>
                <a:lnTo>
                  <a:pt x="604" y="283"/>
                </a:lnTo>
                <a:lnTo>
                  <a:pt x="605" y="284"/>
                </a:lnTo>
                <a:lnTo>
                  <a:pt x="605" y="285"/>
                </a:lnTo>
                <a:lnTo>
                  <a:pt x="605" y="286"/>
                </a:lnTo>
                <a:lnTo>
                  <a:pt x="606" y="290"/>
                </a:lnTo>
                <a:lnTo>
                  <a:pt x="606" y="291"/>
                </a:lnTo>
                <a:lnTo>
                  <a:pt x="606" y="292"/>
                </a:lnTo>
                <a:lnTo>
                  <a:pt x="608" y="296"/>
                </a:lnTo>
                <a:lnTo>
                  <a:pt x="608" y="297"/>
                </a:lnTo>
                <a:lnTo>
                  <a:pt x="608" y="298"/>
                </a:lnTo>
                <a:lnTo>
                  <a:pt x="608" y="299"/>
                </a:lnTo>
                <a:lnTo>
                  <a:pt x="608" y="301"/>
                </a:lnTo>
                <a:lnTo>
                  <a:pt x="608" y="302"/>
                </a:lnTo>
                <a:lnTo>
                  <a:pt x="607" y="305"/>
                </a:lnTo>
                <a:lnTo>
                  <a:pt x="606" y="306"/>
                </a:lnTo>
                <a:lnTo>
                  <a:pt x="606" y="307"/>
                </a:lnTo>
                <a:lnTo>
                  <a:pt x="606" y="308"/>
                </a:lnTo>
                <a:lnTo>
                  <a:pt x="607" y="308"/>
                </a:lnTo>
                <a:lnTo>
                  <a:pt x="607" y="308"/>
                </a:lnTo>
                <a:lnTo>
                  <a:pt x="607" y="309"/>
                </a:lnTo>
                <a:lnTo>
                  <a:pt x="608" y="309"/>
                </a:lnTo>
                <a:lnTo>
                  <a:pt x="608" y="309"/>
                </a:lnTo>
                <a:lnTo>
                  <a:pt x="609" y="309"/>
                </a:lnTo>
                <a:lnTo>
                  <a:pt x="611" y="310"/>
                </a:lnTo>
                <a:lnTo>
                  <a:pt x="612" y="310"/>
                </a:lnTo>
                <a:lnTo>
                  <a:pt x="616" y="311"/>
                </a:lnTo>
                <a:lnTo>
                  <a:pt x="618" y="311"/>
                </a:lnTo>
                <a:lnTo>
                  <a:pt x="618" y="312"/>
                </a:lnTo>
                <a:lnTo>
                  <a:pt x="619" y="312"/>
                </a:lnTo>
                <a:lnTo>
                  <a:pt x="620" y="313"/>
                </a:lnTo>
                <a:lnTo>
                  <a:pt x="621" y="314"/>
                </a:lnTo>
                <a:lnTo>
                  <a:pt x="622" y="315"/>
                </a:lnTo>
                <a:lnTo>
                  <a:pt x="623" y="315"/>
                </a:lnTo>
                <a:lnTo>
                  <a:pt x="624" y="316"/>
                </a:lnTo>
                <a:lnTo>
                  <a:pt x="624" y="318"/>
                </a:lnTo>
                <a:lnTo>
                  <a:pt x="625" y="319"/>
                </a:lnTo>
                <a:lnTo>
                  <a:pt x="625" y="320"/>
                </a:lnTo>
                <a:lnTo>
                  <a:pt x="626" y="322"/>
                </a:lnTo>
                <a:lnTo>
                  <a:pt x="626" y="327"/>
                </a:lnTo>
                <a:lnTo>
                  <a:pt x="626" y="329"/>
                </a:lnTo>
                <a:lnTo>
                  <a:pt x="626" y="330"/>
                </a:lnTo>
                <a:lnTo>
                  <a:pt x="626" y="333"/>
                </a:lnTo>
                <a:lnTo>
                  <a:pt x="626" y="335"/>
                </a:lnTo>
                <a:lnTo>
                  <a:pt x="625" y="338"/>
                </a:lnTo>
                <a:lnTo>
                  <a:pt x="625" y="340"/>
                </a:lnTo>
                <a:lnTo>
                  <a:pt x="624" y="341"/>
                </a:lnTo>
                <a:lnTo>
                  <a:pt x="624" y="342"/>
                </a:lnTo>
                <a:lnTo>
                  <a:pt x="623" y="344"/>
                </a:lnTo>
                <a:lnTo>
                  <a:pt x="622" y="345"/>
                </a:lnTo>
                <a:lnTo>
                  <a:pt x="619" y="349"/>
                </a:lnTo>
                <a:lnTo>
                  <a:pt x="615" y="354"/>
                </a:lnTo>
                <a:lnTo>
                  <a:pt x="615" y="355"/>
                </a:lnTo>
                <a:lnTo>
                  <a:pt x="614" y="356"/>
                </a:lnTo>
                <a:lnTo>
                  <a:pt x="613" y="357"/>
                </a:lnTo>
                <a:lnTo>
                  <a:pt x="612" y="359"/>
                </a:lnTo>
                <a:lnTo>
                  <a:pt x="612" y="360"/>
                </a:lnTo>
                <a:lnTo>
                  <a:pt x="611" y="362"/>
                </a:lnTo>
                <a:lnTo>
                  <a:pt x="611" y="363"/>
                </a:lnTo>
                <a:lnTo>
                  <a:pt x="611" y="365"/>
                </a:lnTo>
                <a:lnTo>
                  <a:pt x="611" y="366"/>
                </a:lnTo>
                <a:lnTo>
                  <a:pt x="611" y="368"/>
                </a:lnTo>
                <a:lnTo>
                  <a:pt x="611" y="369"/>
                </a:lnTo>
                <a:lnTo>
                  <a:pt x="612" y="371"/>
                </a:lnTo>
                <a:lnTo>
                  <a:pt x="614" y="376"/>
                </a:lnTo>
                <a:lnTo>
                  <a:pt x="614" y="377"/>
                </a:lnTo>
                <a:lnTo>
                  <a:pt x="614" y="377"/>
                </a:lnTo>
                <a:lnTo>
                  <a:pt x="614" y="379"/>
                </a:lnTo>
                <a:lnTo>
                  <a:pt x="613" y="381"/>
                </a:lnTo>
                <a:lnTo>
                  <a:pt x="612" y="385"/>
                </a:lnTo>
                <a:lnTo>
                  <a:pt x="611" y="388"/>
                </a:lnTo>
                <a:lnTo>
                  <a:pt x="611" y="391"/>
                </a:lnTo>
                <a:lnTo>
                  <a:pt x="611" y="394"/>
                </a:lnTo>
                <a:lnTo>
                  <a:pt x="611" y="395"/>
                </a:lnTo>
                <a:lnTo>
                  <a:pt x="611" y="395"/>
                </a:lnTo>
                <a:lnTo>
                  <a:pt x="611" y="395"/>
                </a:lnTo>
                <a:lnTo>
                  <a:pt x="610" y="395"/>
                </a:lnTo>
                <a:lnTo>
                  <a:pt x="610" y="395"/>
                </a:lnTo>
                <a:lnTo>
                  <a:pt x="608" y="396"/>
                </a:lnTo>
                <a:lnTo>
                  <a:pt x="606" y="396"/>
                </a:lnTo>
                <a:lnTo>
                  <a:pt x="604" y="395"/>
                </a:lnTo>
                <a:lnTo>
                  <a:pt x="602" y="395"/>
                </a:lnTo>
                <a:lnTo>
                  <a:pt x="600" y="395"/>
                </a:lnTo>
                <a:lnTo>
                  <a:pt x="598" y="394"/>
                </a:lnTo>
                <a:lnTo>
                  <a:pt x="595" y="393"/>
                </a:lnTo>
                <a:lnTo>
                  <a:pt x="593" y="392"/>
                </a:lnTo>
                <a:lnTo>
                  <a:pt x="590" y="391"/>
                </a:lnTo>
                <a:lnTo>
                  <a:pt x="588" y="390"/>
                </a:lnTo>
                <a:lnTo>
                  <a:pt x="586" y="389"/>
                </a:lnTo>
                <a:lnTo>
                  <a:pt x="576" y="385"/>
                </a:lnTo>
                <a:lnTo>
                  <a:pt x="572" y="383"/>
                </a:lnTo>
                <a:lnTo>
                  <a:pt x="571" y="382"/>
                </a:lnTo>
                <a:lnTo>
                  <a:pt x="569" y="381"/>
                </a:lnTo>
                <a:lnTo>
                  <a:pt x="567" y="381"/>
                </a:lnTo>
                <a:lnTo>
                  <a:pt x="565" y="380"/>
                </a:lnTo>
                <a:lnTo>
                  <a:pt x="563" y="380"/>
                </a:lnTo>
                <a:lnTo>
                  <a:pt x="562" y="380"/>
                </a:lnTo>
                <a:lnTo>
                  <a:pt x="558" y="379"/>
                </a:lnTo>
                <a:lnTo>
                  <a:pt x="555" y="379"/>
                </a:lnTo>
                <a:lnTo>
                  <a:pt x="553" y="379"/>
                </a:lnTo>
                <a:lnTo>
                  <a:pt x="552" y="379"/>
                </a:lnTo>
                <a:lnTo>
                  <a:pt x="550" y="379"/>
                </a:lnTo>
                <a:lnTo>
                  <a:pt x="546" y="380"/>
                </a:lnTo>
                <a:lnTo>
                  <a:pt x="545" y="380"/>
                </a:lnTo>
                <a:lnTo>
                  <a:pt x="544" y="380"/>
                </a:lnTo>
                <a:lnTo>
                  <a:pt x="543" y="380"/>
                </a:lnTo>
                <a:lnTo>
                  <a:pt x="542" y="380"/>
                </a:lnTo>
                <a:lnTo>
                  <a:pt x="539" y="378"/>
                </a:lnTo>
                <a:lnTo>
                  <a:pt x="537" y="378"/>
                </a:lnTo>
                <a:lnTo>
                  <a:pt x="535" y="378"/>
                </a:lnTo>
                <a:lnTo>
                  <a:pt x="534" y="378"/>
                </a:lnTo>
                <a:lnTo>
                  <a:pt x="533" y="378"/>
                </a:lnTo>
                <a:lnTo>
                  <a:pt x="532" y="378"/>
                </a:lnTo>
                <a:lnTo>
                  <a:pt x="528" y="379"/>
                </a:lnTo>
                <a:lnTo>
                  <a:pt x="526" y="380"/>
                </a:lnTo>
                <a:lnTo>
                  <a:pt x="524" y="380"/>
                </a:lnTo>
                <a:lnTo>
                  <a:pt x="522" y="380"/>
                </a:lnTo>
                <a:lnTo>
                  <a:pt x="518" y="380"/>
                </a:lnTo>
                <a:lnTo>
                  <a:pt x="515" y="379"/>
                </a:lnTo>
                <a:lnTo>
                  <a:pt x="513" y="379"/>
                </a:lnTo>
                <a:lnTo>
                  <a:pt x="509" y="378"/>
                </a:lnTo>
                <a:lnTo>
                  <a:pt x="507" y="377"/>
                </a:lnTo>
                <a:lnTo>
                  <a:pt x="507" y="377"/>
                </a:lnTo>
                <a:lnTo>
                  <a:pt x="506" y="377"/>
                </a:lnTo>
                <a:lnTo>
                  <a:pt x="506" y="377"/>
                </a:lnTo>
                <a:lnTo>
                  <a:pt x="506" y="377"/>
                </a:lnTo>
                <a:lnTo>
                  <a:pt x="505" y="378"/>
                </a:lnTo>
                <a:lnTo>
                  <a:pt x="504" y="379"/>
                </a:lnTo>
                <a:lnTo>
                  <a:pt x="504" y="381"/>
                </a:lnTo>
                <a:lnTo>
                  <a:pt x="503" y="384"/>
                </a:lnTo>
                <a:lnTo>
                  <a:pt x="500" y="395"/>
                </a:lnTo>
                <a:lnTo>
                  <a:pt x="500" y="397"/>
                </a:lnTo>
                <a:lnTo>
                  <a:pt x="499" y="398"/>
                </a:lnTo>
                <a:lnTo>
                  <a:pt x="498" y="400"/>
                </a:lnTo>
                <a:lnTo>
                  <a:pt x="498" y="400"/>
                </a:lnTo>
                <a:lnTo>
                  <a:pt x="497" y="401"/>
                </a:lnTo>
                <a:lnTo>
                  <a:pt x="496" y="402"/>
                </a:lnTo>
                <a:lnTo>
                  <a:pt x="496" y="402"/>
                </a:lnTo>
                <a:lnTo>
                  <a:pt x="495" y="402"/>
                </a:lnTo>
                <a:lnTo>
                  <a:pt x="493" y="402"/>
                </a:lnTo>
                <a:lnTo>
                  <a:pt x="491" y="403"/>
                </a:lnTo>
                <a:lnTo>
                  <a:pt x="488" y="403"/>
                </a:lnTo>
                <a:lnTo>
                  <a:pt x="486" y="402"/>
                </a:lnTo>
                <a:lnTo>
                  <a:pt x="484" y="402"/>
                </a:lnTo>
                <a:lnTo>
                  <a:pt x="478" y="401"/>
                </a:lnTo>
                <a:lnTo>
                  <a:pt x="477" y="401"/>
                </a:lnTo>
                <a:lnTo>
                  <a:pt x="476" y="401"/>
                </a:lnTo>
                <a:lnTo>
                  <a:pt x="475" y="401"/>
                </a:lnTo>
                <a:lnTo>
                  <a:pt x="473" y="401"/>
                </a:lnTo>
                <a:lnTo>
                  <a:pt x="469" y="402"/>
                </a:lnTo>
                <a:lnTo>
                  <a:pt x="467" y="402"/>
                </a:lnTo>
                <a:lnTo>
                  <a:pt x="464" y="403"/>
                </a:lnTo>
                <a:lnTo>
                  <a:pt x="462" y="403"/>
                </a:lnTo>
                <a:lnTo>
                  <a:pt x="461" y="403"/>
                </a:lnTo>
                <a:lnTo>
                  <a:pt x="460" y="403"/>
                </a:lnTo>
                <a:lnTo>
                  <a:pt x="459" y="402"/>
                </a:lnTo>
                <a:lnTo>
                  <a:pt x="458" y="401"/>
                </a:lnTo>
                <a:lnTo>
                  <a:pt x="456" y="401"/>
                </a:lnTo>
                <a:lnTo>
                  <a:pt x="456" y="401"/>
                </a:lnTo>
                <a:lnTo>
                  <a:pt x="455" y="401"/>
                </a:lnTo>
                <a:lnTo>
                  <a:pt x="454" y="401"/>
                </a:lnTo>
                <a:lnTo>
                  <a:pt x="453" y="401"/>
                </a:lnTo>
                <a:lnTo>
                  <a:pt x="452" y="401"/>
                </a:lnTo>
                <a:lnTo>
                  <a:pt x="451" y="402"/>
                </a:lnTo>
                <a:lnTo>
                  <a:pt x="449" y="402"/>
                </a:lnTo>
                <a:lnTo>
                  <a:pt x="448" y="403"/>
                </a:lnTo>
                <a:lnTo>
                  <a:pt x="447" y="404"/>
                </a:lnTo>
                <a:lnTo>
                  <a:pt x="447" y="404"/>
                </a:lnTo>
                <a:lnTo>
                  <a:pt x="444" y="407"/>
                </a:lnTo>
                <a:lnTo>
                  <a:pt x="443" y="409"/>
                </a:lnTo>
                <a:lnTo>
                  <a:pt x="441" y="410"/>
                </a:lnTo>
                <a:lnTo>
                  <a:pt x="440" y="411"/>
                </a:lnTo>
                <a:lnTo>
                  <a:pt x="439" y="412"/>
                </a:lnTo>
                <a:lnTo>
                  <a:pt x="439" y="412"/>
                </a:lnTo>
                <a:lnTo>
                  <a:pt x="438" y="412"/>
                </a:lnTo>
                <a:lnTo>
                  <a:pt x="437" y="412"/>
                </a:lnTo>
                <a:lnTo>
                  <a:pt x="437" y="412"/>
                </a:lnTo>
                <a:lnTo>
                  <a:pt x="436" y="412"/>
                </a:lnTo>
                <a:lnTo>
                  <a:pt x="436" y="412"/>
                </a:lnTo>
                <a:lnTo>
                  <a:pt x="435" y="412"/>
                </a:lnTo>
                <a:lnTo>
                  <a:pt x="435" y="411"/>
                </a:lnTo>
                <a:lnTo>
                  <a:pt x="429" y="403"/>
                </a:lnTo>
                <a:lnTo>
                  <a:pt x="428" y="401"/>
                </a:lnTo>
                <a:lnTo>
                  <a:pt x="426" y="400"/>
                </a:lnTo>
                <a:lnTo>
                  <a:pt x="425" y="399"/>
                </a:lnTo>
                <a:lnTo>
                  <a:pt x="424" y="398"/>
                </a:lnTo>
                <a:lnTo>
                  <a:pt x="420" y="395"/>
                </a:lnTo>
                <a:lnTo>
                  <a:pt x="415" y="392"/>
                </a:lnTo>
                <a:lnTo>
                  <a:pt x="413" y="391"/>
                </a:lnTo>
                <a:lnTo>
                  <a:pt x="411" y="390"/>
                </a:lnTo>
                <a:lnTo>
                  <a:pt x="409" y="389"/>
                </a:lnTo>
                <a:lnTo>
                  <a:pt x="404" y="387"/>
                </a:lnTo>
                <a:lnTo>
                  <a:pt x="398" y="386"/>
                </a:lnTo>
                <a:lnTo>
                  <a:pt x="397" y="385"/>
                </a:lnTo>
                <a:lnTo>
                  <a:pt x="394" y="385"/>
                </a:lnTo>
                <a:lnTo>
                  <a:pt x="393" y="384"/>
                </a:lnTo>
                <a:lnTo>
                  <a:pt x="392" y="384"/>
                </a:lnTo>
                <a:lnTo>
                  <a:pt x="391" y="384"/>
                </a:lnTo>
                <a:lnTo>
                  <a:pt x="389" y="382"/>
                </a:lnTo>
                <a:lnTo>
                  <a:pt x="387" y="381"/>
                </a:lnTo>
                <a:lnTo>
                  <a:pt x="386" y="379"/>
                </a:lnTo>
                <a:lnTo>
                  <a:pt x="384" y="378"/>
                </a:lnTo>
                <a:lnTo>
                  <a:pt x="382" y="375"/>
                </a:lnTo>
                <a:lnTo>
                  <a:pt x="381" y="373"/>
                </a:lnTo>
                <a:lnTo>
                  <a:pt x="379" y="371"/>
                </a:lnTo>
                <a:lnTo>
                  <a:pt x="374" y="365"/>
                </a:lnTo>
                <a:lnTo>
                  <a:pt x="372" y="364"/>
                </a:lnTo>
                <a:lnTo>
                  <a:pt x="370" y="362"/>
                </a:lnTo>
                <a:lnTo>
                  <a:pt x="368" y="361"/>
                </a:lnTo>
                <a:lnTo>
                  <a:pt x="366" y="359"/>
                </a:lnTo>
                <a:lnTo>
                  <a:pt x="364" y="358"/>
                </a:lnTo>
                <a:lnTo>
                  <a:pt x="362" y="357"/>
                </a:lnTo>
                <a:lnTo>
                  <a:pt x="356" y="355"/>
                </a:lnTo>
                <a:lnTo>
                  <a:pt x="351" y="351"/>
                </a:lnTo>
                <a:lnTo>
                  <a:pt x="349" y="351"/>
                </a:lnTo>
                <a:lnTo>
                  <a:pt x="348" y="351"/>
                </a:lnTo>
                <a:lnTo>
                  <a:pt x="344" y="349"/>
                </a:lnTo>
                <a:lnTo>
                  <a:pt x="339" y="348"/>
                </a:lnTo>
                <a:lnTo>
                  <a:pt x="333" y="346"/>
                </a:lnTo>
                <a:lnTo>
                  <a:pt x="332" y="346"/>
                </a:lnTo>
                <a:lnTo>
                  <a:pt x="328" y="344"/>
                </a:lnTo>
                <a:lnTo>
                  <a:pt x="327" y="344"/>
                </a:lnTo>
                <a:lnTo>
                  <a:pt x="326" y="343"/>
                </a:lnTo>
                <a:lnTo>
                  <a:pt x="325" y="343"/>
                </a:lnTo>
                <a:lnTo>
                  <a:pt x="323" y="343"/>
                </a:lnTo>
                <a:lnTo>
                  <a:pt x="317" y="343"/>
                </a:lnTo>
                <a:lnTo>
                  <a:pt x="315" y="343"/>
                </a:lnTo>
                <a:lnTo>
                  <a:pt x="314" y="342"/>
                </a:lnTo>
                <a:lnTo>
                  <a:pt x="313" y="342"/>
                </a:lnTo>
                <a:lnTo>
                  <a:pt x="312" y="342"/>
                </a:lnTo>
                <a:lnTo>
                  <a:pt x="312" y="342"/>
                </a:lnTo>
                <a:lnTo>
                  <a:pt x="311" y="341"/>
                </a:lnTo>
                <a:lnTo>
                  <a:pt x="310" y="341"/>
                </a:lnTo>
                <a:lnTo>
                  <a:pt x="309" y="340"/>
                </a:lnTo>
                <a:lnTo>
                  <a:pt x="307" y="338"/>
                </a:lnTo>
                <a:lnTo>
                  <a:pt x="304" y="334"/>
                </a:lnTo>
                <a:lnTo>
                  <a:pt x="302" y="333"/>
                </a:lnTo>
                <a:lnTo>
                  <a:pt x="300" y="331"/>
                </a:lnTo>
                <a:lnTo>
                  <a:pt x="299" y="330"/>
                </a:lnTo>
                <a:lnTo>
                  <a:pt x="298" y="329"/>
                </a:lnTo>
                <a:lnTo>
                  <a:pt x="297" y="329"/>
                </a:lnTo>
                <a:lnTo>
                  <a:pt x="296" y="328"/>
                </a:lnTo>
                <a:lnTo>
                  <a:pt x="295" y="327"/>
                </a:lnTo>
                <a:lnTo>
                  <a:pt x="293" y="327"/>
                </a:lnTo>
                <a:lnTo>
                  <a:pt x="291" y="326"/>
                </a:lnTo>
                <a:lnTo>
                  <a:pt x="287" y="325"/>
                </a:lnTo>
                <a:lnTo>
                  <a:pt x="284" y="325"/>
                </a:lnTo>
                <a:lnTo>
                  <a:pt x="282" y="324"/>
                </a:lnTo>
                <a:lnTo>
                  <a:pt x="280" y="323"/>
                </a:lnTo>
                <a:lnTo>
                  <a:pt x="279" y="323"/>
                </a:lnTo>
                <a:lnTo>
                  <a:pt x="278" y="322"/>
                </a:lnTo>
                <a:lnTo>
                  <a:pt x="277" y="321"/>
                </a:lnTo>
                <a:lnTo>
                  <a:pt x="276" y="321"/>
                </a:lnTo>
                <a:lnTo>
                  <a:pt x="275" y="320"/>
                </a:lnTo>
                <a:lnTo>
                  <a:pt x="274" y="319"/>
                </a:lnTo>
                <a:lnTo>
                  <a:pt x="273" y="318"/>
                </a:lnTo>
                <a:lnTo>
                  <a:pt x="271" y="315"/>
                </a:lnTo>
                <a:lnTo>
                  <a:pt x="270" y="314"/>
                </a:lnTo>
                <a:lnTo>
                  <a:pt x="269" y="314"/>
                </a:lnTo>
                <a:lnTo>
                  <a:pt x="268" y="313"/>
                </a:lnTo>
                <a:lnTo>
                  <a:pt x="268" y="313"/>
                </a:lnTo>
                <a:lnTo>
                  <a:pt x="267" y="313"/>
                </a:lnTo>
                <a:lnTo>
                  <a:pt x="266" y="313"/>
                </a:lnTo>
                <a:lnTo>
                  <a:pt x="265" y="314"/>
                </a:lnTo>
                <a:lnTo>
                  <a:pt x="264" y="315"/>
                </a:lnTo>
                <a:lnTo>
                  <a:pt x="263" y="316"/>
                </a:lnTo>
                <a:lnTo>
                  <a:pt x="261" y="318"/>
                </a:lnTo>
                <a:lnTo>
                  <a:pt x="260" y="319"/>
                </a:lnTo>
                <a:lnTo>
                  <a:pt x="259" y="321"/>
                </a:lnTo>
                <a:lnTo>
                  <a:pt x="257" y="323"/>
                </a:lnTo>
                <a:lnTo>
                  <a:pt x="256" y="326"/>
                </a:lnTo>
                <a:lnTo>
                  <a:pt x="254" y="330"/>
                </a:lnTo>
                <a:lnTo>
                  <a:pt x="254" y="331"/>
                </a:lnTo>
                <a:lnTo>
                  <a:pt x="253" y="332"/>
                </a:lnTo>
                <a:lnTo>
                  <a:pt x="252" y="334"/>
                </a:lnTo>
                <a:lnTo>
                  <a:pt x="250" y="336"/>
                </a:lnTo>
                <a:lnTo>
                  <a:pt x="248" y="340"/>
                </a:lnTo>
                <a:lnTo>
                  <a:pt x="247" y="340"/>
                </a:lnTo>
                <a:lnTo>
                  <a:pt x="246" y="341"/>
                </a:lnTo>
                <a:lnTo>
                  <a:pt x="245" y="342"/>
                </a:lnTo>
                <a:lnTo>
                  <a:pt x="245" y="342"/>
                </a:lnTo>
                <a:lnTo>
                  <a:pt x="243" y="343"/>
                </a:lnTo>
                <a:lnTo>
                  <a:pt x="242" y="343"/>
                </a:lnTo>
                <a:lnTo>
                  <a:pt x="241" y="343"/>
                </a:lnTo>
                <a:lnTo>
                  <a:pt x="239" y="343"/>
                </a:lnTo>
                <a:lnTo>
                  <a:pt x="237" y="343"/>
                </a:lnTo>
                <a:lnTo>
                  <a:pt x="235" y="343"/>
                </a:lnTo>
                <a:lnTo>
                  <a:pt x="234" y="343"/>
                </a:lnTo>
                <a:lnTo>
                  <a:pt x="233" y="343"/>
                </a:lnTo>
                <a:lnTo>
                  <a:pt x="232" y="342"/>
                </a:lnTo>
                <a:lnTo>
                  <a:pt x="231" y="342"/>
                </a:lnTo>
                <a:lnTo>
                  <a:pt x="229" y="341"/>
                </a:lnTo>
                <a:lnTo>
                  <a:pt x="224" y="339"/>
                </a:lnTo>
                <a:lnTo>
                  <a:pt x="216" y="334"/>
                </a:lnTo>
                <a:lnTo>
                  <a:pt x="213" y="333"/>
                </a:lnTo>
                <a:lnTo>
                  <a:pt x="212" y="332"/>
                </a:lnTo>
                <a:lnTo>
                  <a:pt x="211" y="331"/>
                </a:lnTo>
                <a:lnTo>
                  <a:pt x="210" y="330"/>
                </a:lnTo>
                <a:lnTo>
                  <a:pt x="209" y="329"/>
                </a:lnTo>
                <a:lnTo>
                  <a:pt x="208" y="327"/>
                </a:lnTo>
                <a:lnTo>
                  <a:pt x="207" y="326"/>
                </a:lnTo>
                <a:lnTo>
                  <a:pt x="207" y="325"/>
                </a:lnTo>
                <a:lnTo>
                  <a:pt x="207" y="323"/>
                </a:lnTo>
                <a:lnTo>
                  <a:pt x="207" y="322"/>
                </a:lnTo>
                <a:lnTo>
                  <a:pt x="207" y="320"/>
                </a:lnTo>
                <a:lnTo>
                  <a:pt x="207" y="318"/>
                </a:lnTo>
                <a:lnTo>
                  <a:pt x="208" y="315"/>
                </a:lnTo>
                <a:lnTo>
                  <a:pt x="208" y="314"/>
                </a:lnTo>
                <a:lnTo>
                  <a:pt x="208" y="314"/>
                </a:lnTo>
                <a:lnTo>
                  <a:pt x="208" y="313"/>
                </a:lnTo>
                <a:lnTo>
                  <a:pt x="208" y="312"/>
                </a:lnTo>
                <a:lnTo>
                  <a:pt x="208" y="311"/>
                </a:lnTo>
                <a:lnTo>
                  <a:pt x="207" y="310"/>
                </a:lnTo>
                <a:lnTo>
                  <a:pt x="207" y="310"/>
                </a:lnTo>
                <a:lnTo>
                  <a:pt x="206" y="310"/>
                </a:lnTo>
                <a:lnTo>
                  <a:pt x="203" y="309"/>
                </a:lnTo>
                <a:lnTo>
                  <a:pt x="202" y="309"/>
                </a:lnTo>
                <a:lnTo>
                  <a:pt x="200" y="308"/>
                </a:lnTo>
                <a:lnTo>
                  <a:pt x="199" y="308"/>
                </a:lnTo>
                <a:lnTo>
                  <a:pt x="197" y="307"/>
                </a:lnTo>
                <a:lnTo>
                  <a:pt x="196" y="306"/>
                </a:lnTo>
                <a:lnTo>
                  <a:pt x="194" y="305"/>
                </a:lnTo>
                <a:lnTo>
                  <a:pt x="191" y="303"/>
                </a:lnTo>
                <a:lnTo>
                  <a:pt x="190" y="302"/>
                </a:lnTo>
                <a:lnTo>
                  <a:pt x="188" y="301"/>
                </a:lnTo>
                <a:lnTo>
                  <a:pt x="186" y="301"/>
                </a:lnTo>
                <a:lnTo>
                  <a:pt x="184" y="300"/>
                </a:lnTo>
                <a:lnTo>
                  <a:pt x="182" y="299"/>
                </a:lnTo>
                <a:lnTo>
                  <a:pt x="180" y="299"/>
                </a:lnTo>
                <a:lnTo>
                  <a:pt x="178" y="298"/>
                </a:lnTo>
                <a:lnTo>
                  <a:pt x="177" y="298"/>
                </a:lnTo>
                <a:lnTo>
                  <a:pt x="176" y="297"/>
                </a:lnTo>
                <a:lnTo>
                  <a:pt x="175" y="297"/>
                </a:lnTo>
                <a:lnTo>
                  <a:pt x="174" y="296"/>
                </a:lnTo>
                <a:lnTo>
                  <a:pt x="174" y="296"/>
                </a:lnTo>
                <a:lnTo>
                  <a:pt x="173" y="295"/>
                </a:lnTo>
                <a:lnTo>
                  <a:pt x="173" y="294"/>
                </a:lnTo>
                <a:lnTo>
                  <a:pt x="172" y="293"/>
                </a:lnTo>
                <a:lnTo>
                  <a:pt x="171" y="289"/>
                </a:lnTo>
                <a:lnTo>
                  <a:pt x="171" y="288"/>
                </a:lnTo>
                <a:lnTo>
                  <a:pt x="171" y="288"/>
                </a:lnTo>
                <a:lnTo>
                  <a:pt x="170" y="287"/>
                </a:lnTo>
                <a:lnTo>
                  <a:pt x="170" y="287"/>
                </a:lnTo>
                <a:lnTo>
                  <a:pt x="170" y="286"/>
                </a:lnTo>
                <a:lnTo>
                  <a:pt x="169" y="286"/>
                </a:lnTo>
                <a:lnTo>
                  <a:pt x="168" y="286"/>
                </a:lnTo>
                <a:lnTo>
                  <a:pt x="167" y="285"/>
                </a:lnTo>
                <a:lnTo>
                  <a:pt x="164" y="284"/>
                </a:lnTo>
                <a:lnTo>
                  <a:pt x="162" y="283"/>
                </a:lnTo>
                <a:lnTo>
                  <a:pt x="158" y="283"/>
                </a:lnTo>
                <a:lnTo>
                  <a:pt x="157" y="282"/>
                </a:lnTo>
                <a:lnTo>
                  <a:pt x="155" y="282"/>
                </a:lnTo>
                <a:lnTo>
                  <a:pt x="154" y="281"/>
                </a:lnTo>
                <a:lnTo>
                  <a:pt x="152" y="280"/>
                </a:lnTo>
                <a:lnTo>
                  <a:pt x="150" y="279"/>
                </a:lnTo>
                <a:lnTo>
                  <a:pt x="149" y="278"/>
                </a:lnTo>
                <a:lnTo>
                  <a:pt x="148" y="277"/>
                </a:lnTo>
                <a:lnTo>
                  <a:pt x="147" y="276"/>
                </a:lnTo>
                <a:lnTo>
                  <a:pt x="143" y="272"/>
                </a:lnTo>
                <a:lnTo>
                  <a:pt x="143" y="272"/>
                </a:lnTo>
                <a:lnTo>
                  <a:pt x="142" y="272"/>
                </a:lnTo>
                <a:lnTo>
                  <a:pt x="141" y="271"/>
                </a:lnTo>
                <a:lnTo>
                  <a:pt x="139" y="270"/>
                </a:lnTo>
                <a:lnTo>
                  <a:pt x="135" y="268"/>
                </a:lnTo>
                <a:lnTo>
                  <a:pt x="134" y="268"/>
                </a:lnTo>
                <a:lnTo>
                  <a:pt x="132" y="267"/>
                </a:lnTo>
                <a:lnTo>
                  <a:pt x="131" y="266"/>
                </a:lnTo>
                <a:lnTo>
                  <a:pt x="130" y="266"/>
                </a:lnTo>
                <a:lnTo>
                  <a:pt x="129" y="265"/>
                </a:lnTo>
                <a:lnTo>
                  <a:pt x="126" y="264"/>
                </a:lnTo>
                <a:lnTo>
                  <a:pt x="125" y="264"/>
                </a:lnTo>
                <a:lnTo>
                  <a:pt x="124" y="264"/>
                </a:lnTo>
                <a:lnTo>
                  <a:pt x="123" y="264"/>
                </a:lnTo>
                <a:lnTo>
                  <a:pt x="122" y="264"/>
                </a:lnTo>
                <a:lnTo>
                  <a:pt x="120" y="265"/>
                </a:lnTo>
                <a:lnTo>
                  <a:pt x="119" y="265"/>
                </a:lnTo>
                <a:lnTo>
                  <a:pt x="118" y="265"/>
                </a:lnTo>
                <a:lnTo>
                  <a:pt x="117" y="265"/>
                </a:lnTo>
                <a:lnTo>
                  <a:pt x="115" y="265"/>
                </a:lnTo>
                <a:lnTo>
                  <a:pt x="112" y="264"/>
                </a:lnTo>
                <a:lnTo>
                  <a:pt x="111" y="264"/>
                </a:lnTo>
                <a:lnTo>
                  <a:pt x="110" y="264"/>
                </a:lnTo>
                <a:lnTo>
                  <a:pt x="109" y="264"/>
                </a:lnTo>
                <a:lnTo>
                  <a:pt x="104" y="265"/>
                </a:lnTo>
                <a:lnTo>
                  <a:pt x="102" y="265"/>
                </a:lnTo>
                <a:lnTo>
                  <a:pt x="101" y="265"/>
                </a:lnTo>
                <a:lnTo>
                  <a:pt x="99" y="264"/>
                </a:lnTo>
                <a:lnTo>
                  <a:pt x="97" y="264"/>
                </a:lnTo>
                <a:lnTo>
                  <a:pt x="96" y="264"/>
                </a:lnTo>
                <a:lnTo>
                  <a:pt x="95" y="263"/>
                </a:lnTo>
                <a:lnTo>
                  <a:pt x="94" y="263"/>
                </a:lnTo>
                <a:lnTo>
                  <a:pt x="93" y="263"/>
                </a:lnTo>
                <a:lnTo>
                  <a:pt x="92" y="261"/>
                </a:lnTo>
                <a:lnTo>
                  <a:pt x="89" y="259"/>
                </a:lnTo>
                <a:lnTo>
                  <a:pt x="88" y="258"/>
                </a:lnTo>
                <a:lnTo>
                  <a:pt x="85" y="255"/>
                </a:lnTo>
                <a:lnTo>
                  <a:pt x="84" y="254"/>
                </a:lnTo>
                <a:lnTo>
                  <a:pt x="74" y="247"/>
                </a:lnTo>
                <a:lnTo>
                  <a:pt x="69" y="244"/>
                </a:lnTo>
                <a:lnTo>
                  <a:pt x="67" y="242"/>
                </a:lnTo>
                <a:lnTo>
                  <a:pt x="59" y="236"/>
                </a:lnTo>
                <a:lnTo>
                  <a:pt x="53" y="232"/>
                </a:lnTo>
                <a:lnTo>
                  <a:pt x="53" y="232"/>
                </a:lnTo>
                <a:lnTo>
                  <a:pt x="53" y="231"/>
                </a:lnTo>
                <a:lnTo>
                  <a:pt x="53" y="228"/>
                </a:lnTo>
                <a:lnTo>
                  <a:pt x="54" y="223"/>
                </a:lnTo>
                <a:lnTo>
                  <a:pt x="55" y="218"/>
                </a:lnTo>
                <a:lnTo>
                  <a:pt x="55" y="213"/>
                </a:lnTo>
                <a:lnTo>
                  <a:pt x="55" y="212"/>
                </a:lnTo>
                <a:lnTo>
                  <a:pt x="56" y="211"/>
                </a:lnTo>
                <a:lnTo>
                  <a:pt x="56" y="210"/>
                </a:lnTo>
                <a:lnTo>
                  <a:pt x="56" y="209"/>
                </a:lnTo>
                <a:lnTo>
                  <a:pt x="57" y="208"/>
                </a:lnTo>
                <a:lnTo>
                  <a:pt x="59" y="205"/>
                </a:lnTo>
                <a:lnTo>
                  <a:pt x="60" y="204"/>
                </a:lnTo>
                <a:lnTo>
                  <a:pt x="61" y="203"/>
                </a:lnTo>
                <a:lnTo>
                  <a:pt x="63" y="198"/>
                </a:lnTo>
                <a:lnTo>
                  <a:pt x="64" y="195"/>
                </a:lnTo>
                <a:lnTo>
                  <a:pt x="65" y="193"/>
                </a:lnTo>
                <a:lnTo>
                  <a:pt x="65" y="191"/>
                </a:lnTo>
                <a:lnTo>
                  <a:pt x="66" y="190"/>
                </a:lnTo>
                <a:lnTo>
                  <a:pt x="66" y="189"/>
                </a:lnTo>
                <a:lnTo>
                  <a:pt x="66" y="187"/>
                </a:lnTo>
                <a:lnTo>
                  <a:pt x="65" y="186"/>
                </a:lnTo>
                <a:lnTo>
                  <a:pt x="65" y="182"/>
                </a:lnTo>
                <a:lnTo>
                  <a:pt x="64" y="181"/>
                </a:lnTo>
                <a:lnTo>
                  <a:pt x="64" y="180"/>
                </a:lnTo>
                <a:lnTo>
                  <a:pt x="64" y="179"/>
                </a:lnTo>
                <a:lnTo>
                  <a:pt x="64" y="178"/>
                </a:lnTo>
                <a:lnTo>
                  <a:pt x="65" y="177"/>
                </a:lnTo>
                <a:lnTo>
                  <a:pt x="65" y="174"/>
                </a:lnTo>
                <a:lnTo>
                  <a:pt x="65" y="172"/>
                </a:lnTo>
                <a:lnTo>
                  <a:pt x="65" y="171"/>
                </a:lnTo>
                <a:lnTo>
                  <a:pt x="65" y="170"/>
                </a:lnTo>
                <a:lnTo>
                  <a:pt x="65" y="169"/>
                </a:lnTo>
                <a:lnTo>
                  <a:pt x="65" y="168"/>
                </a:lnTo>
                <a:lnTo>
                  <a:pt x="64" y="167"/>
                </a:lnTo>
                <a:lnTo>
                  <a:pt x="63" y="166"/>
                </a:lnTo>
                <a:lnTo>
                  <a:pt x="62" y="165"/>
                </a:lnTo>
                <a:lnTo>
                  <a:pt x="61" y="164"/>
                </a:lnTo>
                <a:lnTo>
                  <a:pt x="59" y="163"/>
                </a:lnTo>
                <a:lnTo>
                  <a:pt x="58" y="162"/>
                </a:lnTo>
                <a:lnTo>
                  <a:pt x="54" y="160"/>
                </a:lnTo>
                <a:lnTo>
                  <a:pt x="53" y="160"/>
                </a:lnTo>
                <a:lnTo>
                  <a:pt x="50" y="158"/>
                </a:lnTo>
                <a:lnTo>
                  <a:pt x="48" y="156"/>
                </a:lnTo>
                <a:lnTo>
                  <a:pt x="46" y="155"/>
                </a:lnTo>
                <a:lnTo>
                  <a:pt x="45" y="154"/>
                </a:lnTo>
                <a:lnTo>
                  <a:pt x="43" y="152"/>
                </a:lnTo>
                <a:lnTo>
                  <a:pt x="43" y="151"/>
                </a:lnTo>
                <a:lnTo>
                  <a:pt x="42" y="151"/>
                </a:lnTo>
                <a:lnTo>
                  <a:pt x="42" y="150"/>
                </a:lnTo>
                <a:lnTo>
                  <a:pt x="41" y="149"/>
                </a:lnTo>
                <a:lnTo>
                  <a:pt x="41" y="148"/>
                </a:lnTo>
                <a:lnTo>
                  <a:pt x="41" y="147"/>
                </a:lnTo>
                <a:lnTo>
                  <a:pt x="41" y="144"/>
                </a:lnTo>
                <a:lnTo>
                  <a:pt x="40" y="142"/>
                </a:lnTo>
                <a:lnTo>
                  <a:pt x="40" y="142"/>
                </a:lnTo>
                <a:lnTo>
                  <a:pt x="40" y="141"/>
                </a:lnTo>
                <a:lnTo>
                  <a:pt x="40" y="140"/>
                </a:lnTo>
                <a:lnTo>
                  <a:pt x="39" y="140"/>
                </a:lnTo>
                <a:lnTo>
                  <a:pt x="39" y="140"/>
                </a:lnTo>
                <a:lnTo>
                  <a:pt x="37" y="139"/>
                </a:lnTo>
                <a:lnTo>
                  <a:pt x="37" y="139"/>
                </a:lnTo>
                <a:lnTo>
                  <a:pt x="36" y="138"/>
                </a:lnTo>
                <a:lnTo>
                  <a:pt x="35" y="137"/>
                </a:lnTo>
                <a:lnTo>
                  <a:pt x="34" y="137"/>
                </a:lnTo>
                <a:lnTo>
                  <a:pt x="34" y="136"/>
                </a:lnTo>
                <a:lnTo>
                  <a:pt x="33" y="136"/>
                </a:lnTo>
                <a:lnTo>
                  <a:pt x="32" y="136"/>
                </a:lnTo>
                <a:lnTo>
                  <a:pt x="30" y="136"/>
                </a:lnTo>
                <a:lnTo>
                  <a:pt x="29" y="135"/>
                </a:lnTo>
                <a:lnTo>
                  <a:pt x="26" y="135"/>
                </a:lnTo>
                <a:lnTo>
                  <a:pt x="24" y="134"/>
                </a:lnTo>
                <a:lnTo>
                  <a:pt x="23" y="134"/>
                </a:lnTo>
                <a:lnTo>
                  <a:pt x="23" y="133"/>
                </a:lnTo>
                <a:lnTo>
                  <a:pt x="22" y="133"/>
                </a:lnTo>
                <a:lnTo>
                  <a:pt x="21" y="131"/>
                </a:lnTo>
                <a:lnTo>
                  <a:pt x="20" y="131"/>
                </a:lnTo>
                <a:lnTo>
                  <a:pt x="19" y="130"/>
                </a:lnTo>
                <a:lnTo>
                  <a:pt x="17" y="129"/>
                </a:lnTo>
                <a:lnTo>
                  <a:pt x="16" y="129"/>
                </a:lnTo>
                <a:lnTo>
                  <a:pt x="15" y="128"/>
                </a:lnTo>
                <a:lnTo>
                  <a:pt x="12" y="127"/>
                </a:lnTo>
                <a:lnTo>
                  <a:pt x="10" y="127"/>
                </a:lnTo>
                <a:lnTo>
                  <a:pt x="8" y="126"/>
                </a:lnTo>
                <a:lnTo>
                  <a:pt x="7" y="125"/>
                </a:lnTo>
                <a:lnTo>
                  <a:pt x="5" y="124"/>
                </a:lnTo>
                <a:lnTo>
                  <a:pt x="4" y="124"/>
                </a:lnTo>
                <a:lnTo>
                  <a:pt x="3" y="123"/>
                </a:lnTo>
                <a:lnTo>
                  <a:pt x="2" y="122"/>
                </a:lnTo>
                <a:lnTo>
                  <a:pt x="1" y="121"/>
                </a:lnTo>
                <a:lnTo>
                  <a:pt x="1" y="119"/>
                </a:lnTo>
                <a:lnTo>
                  <a:pt x="0" y="118"/>
                </a:lnTo>
                <a:lnTo>
                  <a:pt x="0" y="117"/>
                </a:lnTo>
                <a:lnTo>
                  <a:pt x="0" y="116"/>
                </a:lnTo>
                <a:lnTo>
                  <a:pt x="0" y="116"/>
                </a:lnTo>
                <a:lnTo>
                  <a:pt x="0" y="115"/>
                </a:lnTo>
                <a:lnTo>
                  <a:pt x="0" y="115"/>
                </a:lnTo>
                <a:lnTo>
                  <a:pt x="1" y="114"/>
                </a:lnTo>
                <a:lnTo>
                  <a:pt x="1" y="113"/>
                </a:lnTo>
                <a:lnTo>
                  <a:pt x="2" y="113"/>
                </a:lnTo>
                <a:lnTo>
                  <a:pt x="3" y="112"/>
                </a:lnTo>
                <a:lnTo>
                  <a:pt x="4" y="112"/>
                </a:lnTo>
                <a:lnTo>
                  <a:pt x="5" y="111"/>
                </a:lnTo>
                <a:lnTo>
                  <a:pt x="7" y="110"/>
                </a:lnTo>
                <a:lnTo>
                  <a:pt x="7" y="110"/>
                </a:lnTo>
                <a:lnTo>
                  <a:pt x="8" y="109"/>
                </a:lnTo>
                <a:lnTo>
                  <a:pt x="8" y="109"/>
                </a:lnTo>
                <a:lnTo>
                  <a:pt x="8" y="109"/>
                </a:lnTo>
                <a:lnTo>
                  <a:pt x="8" y="108"/>
                </a:lnTo>
                <a:lnTo>
                  <a:pt x="7" y="108"/>
                </a:lnTo>
                <a:lnTo>
                  <a:pt x="6" y="106"/>
                </a:lnTo>
                <a:lnTo>
                  <a:pt x="6" y="106"/>
                </a:lnTo>
                <a:lnTo>
                  <a:pt x="6" y="105"/>
                </a:lnTo>
                <a:lnTo>
                  <a:pt x="6" y="105"/>
                </a:lnTo>
                <a:lnTo>
                  <a:pt x="6" y="105"/>
                </a:lnTo>
                <a:lnTo>
                  <a:pt x="6" y="104"/>
                </a:lnTo>
                <a:lnTo>
                  <a:pt x="6" y="104"/>
                </a:lnTo>
                <a:lnTo>
                  <a:pt x="6" y="103"/>
                </a:lnTo>
                <a:lnTo>
                  <a:pt x="7" y="102"/>
                </a:lnTo>
                <a:lnTo>
                  <a:pt x="10" y="100"/>
                </a:lnTo>
                <a:lnTo>
                  <a:pt x="11" y="99"/>
                </a:lnTo>
                <a:lnTo>
                  <a:pt x="12" y="98"/>
                </a:lnTo>
                <a:lnTo>
                  <a:pt x="13" y="98"/>
                </a:lnTo>
                <a:lnTo>
                  <a:pt x="13" y="97"/>
                </a:lnTo>
                <a:lnTo>
                  <a:pt x="14" y="96"/>
                </a:lnTo>
                <a:lnTo>
                  <a:pt x="14" y="95"/>
                </a:lnTo>
                <a:lnTo>
                  <a:pt x="14" y="94"/>
                </a:lnTo>
                <a:lnTo>
                  <a:pt x="15" y="93"/>
                </a:lnTo>
                <a:lnTo>
                  <a:pt x="15" y="89"/>
                </a:lnTo>
                <a:lnTo>
                  <a:pt x="15" y="87"/>
                </a:lnTo>
                <a:lnTo>
                  <a:pt x="16" y="86"/>
                </a:lnTo>
                <a:lnTo>
                  <a:pt x="16" y="86"/>
                </a:lnTo>
                <a:lnTo>
                  <a:pt x="17" y="84"/>
                </a:lnTo>
                <a:lnTo>
                  <a:pt x="18" y="83"/>
                </a:lnTo>
                <a:lnTo>
                  <a:pt x="18" y="83"/>
                </a:lnTo>
                <a:lnTo>
                  <a:pt x="17" y="82"/>
                </a:lnTo>
                <a:lnTo>
                  <a:pt x="17" y="82"/>
                </a:lnTo>
                <a:lnTo>
                  <a:pt x="17" y="81"/>
                </a:lnTo>
                <a:lnTo>
                  <a:pt x="15" y="80"/>
                </a:lnTo>
                <a:lnTo>
                  <a:pt x="15" y="79"/>
                </a:lnTo>
                <a:lnTo>
                  <a:pt x="14" y="78"/>
                </a:lnTo>
                <a:lnTo>
                  <a:pt x="14" y="78"/>
                </a:lnTo>
                <a:lnTo>
                  <a:pt x="14" y="77"/>
                </a:lnTo>
                <a:lnTo>
                  <a:pt x="14" y="77"/>
                </a:lnTo>
                <a:lnTo>
                  <a:pt x="14" y="76"/>
                </a:lnTo>
                <a:lnTo>
                  <a:pt x="15" y="76"/>
                </a:lnTo>
                <a:lnTo>
                  <a:pt x="15" y="75"/>
                </a:lnTo>
                <a:lnTo>
                  <a:pt x="16" y="75"/>
                </a:lnTo>
                <a:lnTo>
                  <a:pt x="16" y="74"/>
                </a:lnTo>
                <a:lnTo>
                  <a:pt x="17" y="74"/>
                </a:lnTo>
                <a:lnTo>
                  <a:pt x="19" y="73"/>
                </a:lnTo>
                <a:lnTo>
                  <a:pt x="21" y="73"/>
                </a:lnTo>
                <a:lnTo>
                  <a:pt x="22" y="72"/>
                </a:lnTo>
                <a:lnTo>
                  <a:pt x="23" y="72"/>
                </a:lnTo>
                <a:lnTo>
                  <a:pt x="24" y="71"/>
                </a:lnTo>
                <a:lnTo>
                  <a:pt x="25" y="71"/>
                </a:lnTo>
                <a:lnTo>
                  <a:pt x="25" y="70"/>
                </a:lnTo>
                <a:lnTo>
                  <a:pt x="26" y="70"/>
                </a:lnTo>
                <a:lnTo>
                  <a:pt x="26" y="69"/>
                </a:lnTo>
                <a:lnTo>
                  <a:pt x="27" y="70"/>
                </a:lnTo>
                <a:lnTo>
                  <a:pt x="27" y="71"/>
                </a:lnTo>
                <a:lnTo>
                  <a:pt x="28" y="71"/>
                </a:lnTo>
                <a:lnTo>
                  <a:pt x="29" y="72"/>
                </a:lnTo>
                <a:lnTo>
                  <a:pt x="30" y="73"/>
                </a:lnTo>
                <a:lnTo>
                  <a:pt x="31" y="73"/>
                </a:lnTo>
                <a:lnTo>
                  <a:pt x="32" y="73"/>
                </a:lnTo>
                <a:lnTo>
                  <a:pt x="33" y="74"/>
                </a:lnTo>
                <a:lnTo>
                  <a:pt x="35" y="74"/>
                </a:lnTo>
                <a:lnTo>
                  <a:pt x="36" y="74"/>
                </a:lnTo>
                <a:lnTo>
                  <a:pt x="37" y="74"/>
                </a:lnTo>
                <a:lnTo>
                  <a:pt x="38" y="73"/>
                </a:lnTo>
                <a:lnTo>
                  <a:pt x="40" y="73"/>
                </a:lnTo>
                <a:lnTo>
                  <a:pt x="41" y="73"/>
                </a:lnTo>
                <a:lnTo>
                  <a:pt x="43" y="72"/>
                </a:lnTo>
                <a:lnTo>
                  <a:pt x="44" y="72"/>
                </a:lnTo>
                <a:lnTo>
                  <a:pt x="45" y="71"/>
                </a:lnTo>
                <a:lnTo>
                  <a:pt x="47" y="70"/>
                </a:lnTo>
                <a:lnTo>
                  <a:pt x="49" y="69"/>
                </a:lnTo>
                <a:lnTo>
                  <a:pt x="51" y="67"/>
                </a:lnTo>
                <a:lnTo>
                  <a:pt x="52" y="67"/>
                </a:lnTo>
                <a:lnTo>
                  <a:pt x="54" y="66"/>
                </a:lnTo>
                <a:lnTo>
                  <a:pt x="56" y="65"/>
                </a:lnTo>
                <a:lnTo>
                  <a:pt x="57" y="64"/>
                </a:lnTo>
                <a:lnTo>
                  <a:pt x="59" y="62"/>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2" name="Freeform 245">
            <a:extLst>
              <a:ext uri="{FF2B5EF4-FFF2-40B4-BE49-F238E27FC236}">
                <a16:creationId xmlns:a16="http://schemas.microsoft.com/office/drawing/2014/main" id="{F79A2DA1-1476-44BC-9C5A-1ABCFC5977EE}"/>
              </a:ext>
            </a:extLst>
          </p:cNvPr>
          <p:cNvSpPr>
            <a:spLocks/>
          </p:cNvSpPr>
          <p:nvPr/>
        </p:nvSpPr>
        <p:spPr bwMode="auto">
          <a:xfrm>
            <a:off x="6593806" y="3183157"/>
            <a:ext cx="114133" cy="36686"/>
          </a:xfrm>
          <a:custGeom>
            <a:avLst/>
            <a:gdLst>
              <a:gd name="T0" fmla="*/ 1 w 112"/>
              <a:gd name="T1" fmla="*/ 35 h 36"/>
              <a:gd name="T2" fmla="*/ 2 w 112"/>
              <a:gd name="T3" fmla="*/ 34 h 36"/>
              <a:gd name="T4" fmla="*/ 4 w 112"/>
              <a:gd name="T5" fmla="*/ 30 h 36"/>
              <a:gd name="T6" fmla="*/ 6 w 112"/>
              <a:gd name="T7" fmla="*/ 28 h 36"/>
              <a:gd name="T8" fmla="*/ 7 w 112"/>
              <a:gd name="T9" fmla="*/ 27 h 36"/>
              <a:gd name="T10" fmla="*/ 9 w 112"/>
              <a:gd name="T11" fmla="*/ 25 h 36"/>
              <a:gd name="T12" fmla="*/ 12 w 112"/>
              <a:gd name="T13" fmla="*/ 24 h 36"/>
              <a:gd name="T14" fmla="*/ 16 w 112"/>
              <a:gd name="T15" fmla="*/ 23 h 36"/>
              <a:gd name="T16" fmla="*/ 22 w 112"/>
              <a:gd name="T17" fmla="*/ 20 h 36"/>
              <a:gd name="T18" fmla="*/ 23 w 112"/>
              <a:gd name="T19" fmla="*/ 20 h 36"/>
              <a:gd name="T20" fmla="*/ 25 w 112"/>
              <a:gd name="T21" fmla="*/ 20 h 36"/>
              <a:gd name="T22" fmla="*/ 26 w 112"/>
              <a:gd name="T23" fmla="*/ 20 h 36"/>
              <a:gd name="T24" fmla="*/ 27 w 112"/>
              <a:gd name="T25" fmla="*/ 21 h 36"/>
              <a:gd name="T26" fmla="*/ 31 w 112"/>
              <a:gd name="T27" fmla="*/ 24 h 36"/>
              <a:gd name="T28" fmla="*/ 33 w 112"/>
              <a:gd name="T29" fmla="*/ 25 h 36"/>
              <a:gd name="T30" fmla="*/ 35 w 112"/>
              <a:gd name="T31" fmla="*/ 25 h 36"/>
              <a:gd name="T32" fmla="*/ 39 w 112"/>
              <a:gd name="T33" fmla="*/ 25 h 36"/>
              <a:gd name="T34" fmla="*/ 44 w 112"/>
              <a:gd name="T35" fmla="*/ 25 h 36"/>
              <a:gd name="T36" fmla="*/ 48 w 112"/>
              <a:gd name="T37" fmla="*/ 25 h 36"/>
              <a:gd name="T38" fmla="*/ 52 w 112"/>
              <a:gd name="T39" fmla="*/ 26 h 36"/>
              <a:gd name="T40" fmla="*/ 56 w 112"/>
              <a:gd name="T41" fmla="*/ 26 h 36"/>
              <a:gd name="T42" fmla="*/ 58 w 112"/>
              <a:gd name="T43" fmla="*/ 26 h 36"/>
              <a:gd name="T44" fmla="*/ 61 w 112"/>
              <a:gd name="T45" fmla="*/ 27 h 36"/>
              <a:gd name="T46" fmla="*/ 67 w 112"/>
              <a:gd name="T47" fmla="*/ 29 h 36"/>
              <a:gd name="T48" fmla="*/ 69 w 112"/>
              <a:gd name="T49" fmla="*/ 29 h 36"/>
              <a:gd name="T50" fmla="*/ 72 w 112"/>
              <a:gd name="T51" fmla="*/ 29 h 36"/>
              <a:gd name="T52" fmla="*/ 75 w 112"/>
              <a:gd name="T53" fmla="*/ 29 h 36"/>
              <a:gd name="T54" fmla="*/ 80 w 112"/>
              <a:gd name="T55" fmla="*/ 26 h 36"/>
              <a:gd name="T56" fmla="*/ 86 w 112"/>
              <a:gd name="T57" fmla="*/ 24 h 36"/>
              <a:gd name="T58" fmla="*/ 89 w 112"/>
              <a:gd name="T59" fmla="*/ 23 h 36"/>
              <a:gd name="T60" fmla="*/ 91 w 112"/>
              <a:gd name="T61" fmla="*/ 21 h 36"/>
              <a:gd name="T62" fmla="*/ 93 w 112"/>
              <a:gd name="T63" fmla="*/ 20 h 36"/>
              <a:gd name="T64" fmla="*/ 94 w 112"/>
              <a:gd name="T65" fmla="*/ 18 h 36"/>
              <a:gd name="T66" fmla="*/ 96 w 112"/>
              <a:gd name="T67" fmla="*/ 13 h 36"/>
              <a:gd name="T68" fmla="*/ 98 w 112"/>
              <a:gd name="T69" fmla="*/ 10 h 36"/>
              <a:gd name="T70" fmla="*/ 99 w 112"/>
              <a:gd name="T71" fmla="*/ 9 h 36"/>
              <a:gd name="T72" fmla="*/ 101 w 112"/>
              <a:gd name="T73" fmla="*/ 6 h 36"/>
              <a:gd name="T74" fmla="*/ 104 w 112"/>
              <a:gd name="T75" fmla="*/ 4 h 36"/>
              <a:gd name="T76" fmla="*/ 108 w 112"/>
              <a:gd name="T77" fmla="*/ 2 h 36"/>
              <a:gd name="T78" fmla="*/ 111 w 112"/>
              <a:gd name="T79" fmla="*/ 0 h 36"/>
              <a:gd name="T80" fmla="*/ 112 w 112"/>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36">
                <a:moveTo>
                  <a:pt x="0" y="36"/>
                </a:moveTo>
                <a:lnTo>
                  <a:pt x="1" y="35"/>
                </a:lnTo>
                <a:lnTo>
                  <a:pt x="2" y="35"/>
                </a:lnTo>
                <a:lnTo>
                  <a:pt x="2" y="34"/>
                </a:lnTo>
                <a:lnTo>
                  <a:pt x="4" y="31"/>
                </a:lnTo>
                <a:lnTo>
                  <a:pt x="4" y="30"/>
                </a:lnTo>
                <a:lnTo>
                  <a:pt x="5" y="29"/>
                </a:lnTo>
                <a:lnTo>
                  <a:pt x="6" y="28"/>
                </a:lnTo>
                <a:lnTo>
                  <a:pt x="6" y="27"/>
                </a:lnTo>
                <a:lnTo>
                  <a:pt x="7" y="27"/>
                </a:lnTo>
                <a:lnTo>
                  <a:pt x="8" y="26"/>
                </a:lnTo>
                <a:lnTo>
                  <a:pt x="9" y="25"/>
                </a:lnTo>
                <a:lnTo>
                  <a:pt x="11" y="25"/>
                </a:lnTo>
                <a:lnTo>
                  <a:pt x="12" y="24"/>
                </a:lnTo>
                <a:lnTo>
                  <a:pt x="15" y="24"/>
                </a:lnTo>
                <a:lnTo>
                  <a:pt x="16" y="23"/>
                </a:lnTo>
                <a:lnTo>
                  <a:pt x="17" y="23"/>
                </a:lnTo>
                <a:lnTo>
                  <a:pt x="22" y="20"/>
                </a:lnTo>
                <a:lnTo>
                  <a:pt x="23" y="20"/>
                </a:lnTo>
                <a:lnTo>
                  <a:pt x="23" y="20"/>
                </a:lnTo>
                <a:lnTo>
                  <a:pt x="24" y="20"/>
                </a:lnTo>
                <a:lnTo>
                  <a:pt x="25" y="20"/>
                </a:lnTo>
                <a:lnTo>
                  <a:pt x="25" y="20"/>
                </a:lnTo>
                <a:lnTo>
                  <a:pt x="26" y="20"/>
                </a:lnTo>
                <a:lnTo>
                  <a:pt x="26" y="21"/>
                </a:lnTo>
                <a:lnTo>
                  <a:pt x="27" y="21"/>
                </a:lnTo>
                <a:lnTo>
                  <a:pt x="29" y="23"/>
                </a:lnTo>
                <a:lnTo>
                  <a:pt x="31" y="24"/>
                </a:lnTo>
                <a:lnTo>
                  <a:pt x="32" y="25"/>
                </a:lnTo>
                <a:lnTo>
                  <a:pt x="33" y="25"/>
                </a:lnTo>
                <a:lnTo>
                  <a:pt x="34" y="25"/>
                </a:lnTo>
                <a:lnTo>
                  <a:pt x="35" y="25"/>
                </a:lnTo>
                <a:lnTo>
                  <a:pt x="37" y="25"/>
                </a:lnTo>
                <a:lnTo>
                  <a:pt x="39" y="25"/>
                </a:lnTo>
                <a:lnTo>
                  <a:pt x="40" y="25"/>
                </a:lnTo>
                <a:lnTo>
                  <a:pt x="44" y="25"/>
                </a:lnTo>
                <a:lnTo>
                  <a:pt x="46" y="25"/>
                </a:lnTo>
                <a:lnTo>
                  <a:pt x="48" y="25"/>
                </a:lnTo>
                <a:lnTo>
                  <a:pt x="50" y="26"/>
                </a:lnTo>
                <a:lnTo>
                  <a:pt x="52" y="26"/>
                </a:lnTo>
                <a:lnTo>
                  <a:pt x="54" y="26"/>
                </a:lnTo>
                <a:lnTo>
                  <a:pt x="56" y="26"/>
                </a:lnTo>
                <a:lnTo>
                  <a:pt x="57" y="26"/>
                </a:lnTo>
                <a:lnTo>
                  <a:pt x="58" y="26"/>
                </a:lnTo>
                <a:lnTo>
                  <a:pt x="59" y="26"/>
                </a:lnTo>
                <a:lnTo>
                  <a:pt x="61" y="27"/>
                </a:lnTo>
                <a:lnTo>
                  <a:pt x="65" y="29"/>
                </a:lnTo>
                <a:lnTo>
                  <a:pt x="67" y="29"/>
                </a:lnTo>
                <a:lnTo>
                  <a:pt x="68" y="29"/>
                </a:lnTo>
                <a:lnTo>
                  <a:pt x="69" y="29"/>
                </a:lnTo>
                <a:lnTo>
                  <a:pt x="71" y="29"/>
                </a:lnTo>
                <a:lnTo>
                  <a:pt x="72" y="29"/>
                </a:lnTo>
                <a:lnTo>
                  <a:pt x="73" y="29"/>
                </a:lnTo>
                <a:lnTo>
                  <a:pt x="75" y="29"/>
                </a:lnTo>
                <a:lnTo>
                  <a:pt x="78" y="27"/>
                </a:lnTo>
                <a:lnTo>
                  <a:pt x="80" y="26"/>
                </a:lnTo>
                <a:lnTo>
                  <a:pt x="82" y="25"/>
                </a:lnTo>
                <a:lnTo>
                  <a:pt x="86" y="24"/>
                </a:lnTo>
                <a:lnTo>
                  <a:pt x="87" y="24"/>
                </a:lnTo>
                <a:lnTo>
                  <a:pt x="89" y="23"/>
                </a:lnTo>
                <a:lnTo>
                  <a:pt x="90" y="22"/>
                </a:lnTo>
                <a:lnTo>
                  <a:pt x="91" y="21"/>
                </a:lnTo>
                <a:lnTo>
                  <a:pt x="92" y="20"/>
                </a:lnTo>
                <a:lnTo>
                  <a:pt x="93" y="20"/>
                </a:lnTo>
                <a:lnTo>
                  <a:pt x="93" y="19"/>
                </a:lnTo>
                <a:lnTo>
                  <a:pt x="94" y="18"/>
                </a:lnTo>
                <a:lnTo>
                  <a:pt x="95" y="17"/>
                </a:lnTo>
                <a:lnTo>
                  <a:pt x="96" y="13"/>
                </a:lnTo>
                <a:lnTo>
                  <a:pt x="97" y="11"/>
                </a:lnTo>
                <a:lnTo>
                  <a:pt x="98" y="10"/>
                </a:lnTo>
                <a:lnTo>
                  <a:pt x="98" y="10"/>
                </a:lnTo>
                <a:lnTo>
                  <a:pt x="99" y="9"/>
                </a:lnTo>
                <a:lnTo>
                  <a:pt x="100" y="8"/>
                </a:lnTo>
                <a:lnTo>
                  <a:pt x="101" y="6"/>
                </a:lnTo>
                <a:lnTo>
                  <a:pt x="102" y="5"/>
                </a:lnTo>
                <a:lnTo>
                  <a:pt x="104" y="4"/>
                </a:lnTo>
                <a:lnTo>
                  <a:pt x="106" y="3"/>
                </a:lnTo>
                <a:lnTo>
                  <a:pt x="108" y="2"/>
                </a:lnTo>
                <a:lnTo>
                  <a:pt x="111" y="0"/>
                </a:lnTo>
                <a:lnTo>
                  <a:pt x="111" y="0"/>
                </a:lnTo>
                <a:lnTo>
                  <a:pt x="112" y="0"/>
                </a:lnTo>
                <a:lnTo>
                  <a:pt x="112"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3" name="Freeform 246">
            <a:extLst>
              <a:ext uri="{FF2B5EF4-FFF2-40B4-BE49-F238E27FC236}">
                <a16:creationId xmlns:a16="http://schemas.microsoft.com/office/drawing/2014/main" id="{33566844-0DD3-4746-9637-0C7076D0CA93}"/>
              </a:ext>
            </a:extLst>
          </p:cNvPr>
          <p:cNvSpPr>
            <a:spLocks/>
          </p:cNvSpPr>
          <p:nvPr/>
        </p:nvSpPr>
        <p:spPr bwMode="auto">
          <a:xfrm>
            <a:off x="6326816" y="3393080"/>
            <a:ext cx="659323" cy="612447"/>
          </a:xfrm>
          <a:custGeom>
            <a:avLst/>
            <a:gdLst>
              <a:gd name="T0" fmla="*/ 318 w 647"/>
              <a:gd name="T1" fmla="*/ 33 h 601"/>
              <a:gd name="T2" fmla="*/ 352 w 647"/>
              <a:gd name="T3" fmla="*/ 46 h 601"/>
              <a:gd name="T4" fmla="*/ 378 w 647"/>
              <a:gd name="T5" fmla="*/ 65 h 601"/>
              <a:gd name="T6" fmla="*/ 411 w 647"/>
              <a:gd name="T7" fmla="*/ 81 h 601"/>
              <a:gd name="T8" fmla="*/ 438 w 647"/>
              <a:gd name="T9" fmla="*/ 111 h 601"/>
              <a:gd name="T10" fmla="*/ 468 w 647"/>
              <a:gd name="T11" fmla="*/ 82 h 601"/>
              <a:gd name="T12" fmla="*/ 500 w 647"/>
              <a:gd name="T13" fmla="*/ 97 h 601"/>
              <a:gd name="T14" fmla="*/ 542 w 647"/>
              <a:gd name="T15" fmla="*/ 116 h 601"/>
              <a:gd name="T16" fmla="*/ 597 w 647"/>
              <a:gd name="T17" fmla="*/ 153 h 601"/>
              <a:gd name="T18" fmla="*/ 633 w 647"/>
              <a:gd name="T19" fmla="*/ 197 h 601"/>
              <a:gd name="T20" fmla="*/ 647 w 647"/>
              <a:gd name="T21" fmla="*/ 219 h 601"/>
              <a:gd name="T22" fmla="*/ 627 w 647"/>
              <a:gd name="T23" fmla="*/ 237 h 601"/>
              <a:gd name="T24" fmla="*/ 630 w 647"/>
              <a:gd name="T25" fmla="*/ 262 h 601"/>
              <a:gd name="T26" fmla="*/ 609 w 647"/>
              <a:gd name="T27" fmla="*/ 255 h 601"/>
              <a:gd name="T28" fmla="*/ 613 w 647"/>
              <a:gd name="T29" fmla="*/ 271 h 601"/>
              <a:gd name="T30" fmla="*/ 584 w 647"/>
              <a:gd name="T31" fmla="*/ 286 h 601"/>
              <a:gd name="T32" fmla="*/ 571 w 647"/>
              <a:gd name="T33" fmla="*/ 330 h 601"/>
              <a:gd name="T34" fmla="*/ 586 w 647"/>
              <a:gd name="T35" fmla="*/ 349 h 601"/>
              <a:gd name="T36" fmla="*/ 587 w 647"/>
              <a:gd name="T37" fmla="*/ 374 h 601"/>
              <a:gd name="T38" fmla="*/ 583 w 647"/>
              <a:gd name="T39" fmla="*/ 400 h 601"/>
              <a:gd name="T40" fmla="*/ 588 w 647"/>
              <a:gd name="T41" fmla="*/ 427 h 601"/>
              <a:gd name="T42" fmla="*/ 576 w 647"/>
              <a:gd name="T43" fmla="*/ 450 h 601"/>
              <a:gd name="T44" fmla="*/ 567 w 647"/>
              <a:gd name="T45" fmla="*/ 472 h 601"/>
              <a:gd name="T46" fmla="*/ 577 w 647"/>
              <a:gd name="T47" fmla="*/ 495 h 601"/>
              <a:gd name="T48" fmla="*/ 543 w 647"/>
              <a:gd name="T49" fmla="*/ 515 h 601"/>
              <a:gd name="T50" fmla="*/ 521 w 647"/>
              <a:gd name="T51" fmla="*/ 536 h 601"/>
              <a:gd name="T52" fmla="*/ 476 w 647"/>
              <a:gd name="T53" fmla="*/ 541 h 601"/>
              <a:gd name="T54" fmla="*/ 449 w 647"/>
              <a:gd name="T55" fmla="*/ 532 h 601"/>
              <a:gd name="T56" fmla="*/ 427 w 647"/>
              <a:gd name="T57" fmla="*/ 543 h 601"/>
              <a:gd name="T58" fmla="*/ 393 w 647"/>
              <a:gd name="T59" fmla="*/ 563 h 601"/>
              <a:gd name="T60" fmla="*/ 360 w 647"/>
              <a:gd name="T61" fmla="*/ 593 h 601"/>
              <a:gd name="T62" fmla="*/ 327 w 647"/>
              <a:gd name="T63" fmla="*/ 597 h 601"/>
              <a:gd name="T64" fmla="*/ 301 w 647"/>
              <a:gd name="T65" fmla="*/ 596 h 601"/>
              <a:gd name="T66" fmla="*/ 276 w 647"/>
              <a:gd name="T67" fmla="*/ 579 h 601"/>
              <a:gd name="T68" fmla="*/ 259 w 647"/>
              <a:gd name="T69" fmla="*/ 563 h 601"/>
              <a:gd name="T70" fmla="*/ 281 w 647"/>
              <a:gd name="T71" fmla="*/ 525 h 601"/>
              <a:gd name="T72" fmla="*/ 301 w 647"/>
              <a:gd name="T73" fmla="*/ 504 h 601"/>
              <a:gd name="T74" fmla="*/ 286 w 647"/>
              <a:gd name="T75" fmla="*/ 481 h 601"/>
              <a:gd name="T76" fmla="*/ 251 w 647"/>
              <a:gd name="T77" fmla="*/ 484 h 601"/>
              <a:gd name="T78" fmla="*/ 210 w 647"/>
              <a:gd name="T79" fmla="*/ 473 h 601"/>
              <a:gd name="T80" fmla="*/ 192 w 647"/>
              <a:gd name="T81" fmla="*/ 428 h 601"/>
              <a:gd name="T82" fmla="*/ 155 w 647"/>
              <a:gd name="T83" fmla="*/ 425 h 601"/>
              <a:gd name="T84" fmla="*/ 112 w 647"/>
              <a:gd name="T85" fmla="*/ 419 h 601"/>
              <a:gd name="T86" fmla="*/ 83 w 647"/>
              <a:gd name="T87" fmla="*/ 402 h 601"/>
              <a:gd name="T88" fmla="*/ 82 w 647"/>
              <a:gd name="T89" fmla="*/ 387 h 601"/>
              <a:gd name="T90" fmla="*/ 40 w 647"/>
              <a:gd name="T91" fmla="*/ 381 h 601"/>
              <a:gd name="T92" fmla="*/ 7 w 647"/>
              <a:gd name="T93" fmla="*/ 344 h 601"/>
              <a:gd name="T94" fmla="*/ 1 w 647"/>
              <a:gd name="T95" fmla="*/ 316 h 601"/>
              <a:gd name="T96" fmla="*/ 11 w 647"/>
              <a:gd name="T97" fmla="*/ 270 h 601"/>
              <a:gd name="T98" fmla="*/ 7 w 647"/>
              <a:gd name="T99" fmla="*/ 227 h 601"/>
              <a:gd name="T100" fmla="*/ 16 w 647"/>
              <a:gd name="T101" fmla="*/ 205 h 601"/>
              <a:gd name="T102" fmla="*/ 37 w 647"/>
              <a:gd name="T103" fmla="*/ 182 h 601"/>
              <a:gd name="T104" fmla="*/ 53 w 647"/>
              <a:gd name="T105" fmla="*/ 171 h 601"/>
              <a:gd name="T106" fmla="*/ 101 w 647"/>
              <a:gd name="T107" fmla="*/ 170 h 601"/>
              <a:gd name="T108" fmla="*/ 123 w 647"/>
              <a:gd name="T109" fmla="*/ 162 h 601"/>
              <a:gd name="T110" fmla="*/ 150 w 647"/>
              <a:gd name="T111" fmla="*/ 150 h 601"/>
              <a:gd name="T112" fmla="*/ 124 w 647"/>
              <a:gd name="T113" fmla="*/ 123 h 601"/>
              <a:gd name="T114" fmla="*/ 139 w 647"/>
              <a:gd name="T115" fmla="*/ 78 h 601"/>
              <a:gd name="T116" fmla="*/ 158 w 647"/>
              <a:gd name="T117" fmla="*/ 70 h 601"/>
              <a:gd name="T118" fmla="*/ 205 w 647"/>
              <a:gd name="T119" fmla="*/ 46 h 601"/>
              <a:gd name="T120" fmla="*/ 228 w 647"/>
              <a:gd name="T121" fmla="*/ 37 h 601"/>
              <a:gd name="T122" fmla="*/ 236 w 647"/>
              <a:gd name="T123" fmla="*/ 1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7" h="601">
                <a:moveTo>
                  <a:pt x="262" y="4"/>
                </a:moveTo>
                <a:lnTo>
                  <a:pt x="270" y="10"/>
                </a:lnTo>
                <a:lnTo>
                  <a:pt x="272" y="12"/>
                </a:lnTo>
                <a:lnTo>
                  <a:pt x="277" y="15"/>
                </a:lnTo>
                <a:lnTo>
                  <a:pt x="287" y="22"/>
                </a:lnTo>
                <a:lnTo>
                  <a:pt x="288" y="23"/>
                </a:lnTo>
                <a:lnTo>
                  <a:pt x="291" y="26"/>
                </a:lnTo>
                <a:lnTo>
                  <a:pt x="292" y="27"/>
                </a:lnTo>
                <a:lnTo>
                  <a:pt x="295" y="29"/>
                </a:lnTo>
                <a:lnTo>
                  <a:pt x="296" y="31"/>
                </a:lnTo>
                <a:lnTo>
                  <a:pt x="297" y="31"/>
                </a:lnTo>
                <a:lnTo>
                  <a:pt x="298" y="31"/>
                </a:lnTo>
                <a:lnTo>
                  <a:pt x="299" y="32"/>
                </a:lnTo>
                <a:lnTo>
                  <a:pt x="300" y="32"/>
                </a:lnTo>
                <a:lnTo>
                  <a:pt x="302" y="32"/>
                </a:lnTo>
                <a:lnTo>
                  <a:pt x="304" y="33"/>
                </a:lnTo>
                <a:lnTo>
                  <a:pt x="305" y="33"/>
                </a:lnTo>
                <a:lnTo>
                  <a:pt x="307" y="33"/>
                </a:lnTo>
                <a:lnTo>
                  <a:pt x="312" y="32"/>
                </a:lnTo>
                <a:lnTo>
                  <a:pt x="313" y="32"/>
                </a:lnTo>
                <a:lnTo>
                  <a:pt x="314" y="32"/>
                </a:lnTo>
                <a:lnTo>
                  <a:pt x="315" y="32"/>
                </a:lnTo>
                <a:lnTo>
                  <a:pt x="318" y="33"/>
                </a:lnTo>
                <a:lnTo>
                  <a:pt x="320" y="33"/>
                </a:lnTo>
                <a:lnTo>
                  <a:pt x="321" y="33"/>
                </a:lnTo>
                <a:lnTo>
                  <a:pt x="322" y="33"/>
                </a:lnTo>
                <a:lnTo>
                  <a:pt x="323" y="33"/>
                </a:lnTo>
                <a:lnTo>
                  <a:pt x="325" y="32"/>
                </a:lnTo>
                <a:lnTo>
                  <a:pt x="326" y="32"/>
                </a:lnTo>
                <a:lnTo>
                  <a:pt x="327" y="32"/>
                </a:lnTo>
                <a:lnTo>
                  <a:pt x="328" y="32"/>
                </a:lnTo>
                <a:lnTo>
                  <a:pt x="329" y="32"/>
                </a:lnTo>
                <a:lnTo>
                  <a:pt x="332" y="33"/>
                </a:lnTo>
                <a:lnTo>
                  <a:pt x="333" y="34"/>
                </a:lnTo>
                <a:lnTo>
                  <a:pt x="334" y="34"/>
                </a:lnTo>
                <a:lnTo>
                  <a:pt x="335" y="35"/>
                </a:lnTo>
                <a:lnTo>
                  <a:pt x="337" y="36"/>
                </a:lnTo>
                <a:lnTo>
                  <a:pt x="338" y="36"/>
                </a:lnTo>
                <a:lnTo>
                  <a:pt x="342" y="38"/>
                </a:lnTo>
                <a:lnTo>
                  <a:pt x="344" y="39"/>
                </a:lnTo>
                <a:lnTo>
                  <a:pt x="345" y="40"/>
                </a:lnTo>
                <a:lnTo>
                  <a:pt x="346" y="40"/>
                </a:lnTo>
                <a:lnTo>
                  <a:pt x="346" y="40"/>
                </a:lnTo>
                <a:lnTo>
                  <a:pt x="350" y="44"/>
                </a:lnTo>
                <a:lnTo>
                  <a:pt x="351" y="45"/>
                </a:lnTo>
                <a:lnTo>
                  <a:pt x="352" y="46"/>
                </a:lnTo>
                <a:lnTo>
                  <a:pt x="353" y="47"/>
                </a:lnTo>
                <a:lnTo>
                  <a:pt x="355" y="48"/>
                </a:lnTo>
                <a:lnTo>
                  <a:pt x="357" y="49"/>
                </a:lnTo>
                <a:lnTo>
                  <a:pt x="358" y="50"/>
                </a:lnTo>
                <a:lnTo>
                  <a:pt x="360" y="50"/>
                </a:lnTo>
                <a:lnTo>
                  <a:pt x="361" y="51"/>
                </a:lnTo>
                <a:lnTo>
                  <a:pt x="365" y="51"/>
                </a:lnTo>
                <a:lnTo>
                  <a:pt x="367" y="52"/>
                </a:lnTo>
                <a:lnTo>
                  <a:pt x="370" y="53"/>
                </a:lnTo>
                <a:lnTo>
                  <a:pt x="371" y="54"/>
                </a:lnTo>
                <a:lnTo>
                  <a:pt x="372" y="54"/>
                </a:lnTo>
                <a:lnTo>
                  <a:pt x="373" y="54"/>
                </a:lnTo>
                <a:lnTo>
                  <a:pt x="373" y="55"/>
                </a:lnTo>
                <a:lnTo>
                  <a:pt x="373" y="55"/>
                </a:lnTo>
                <a:lnTo>
                  <a:pt x="374" y="56"/>
                </a:lnTo>
                <a:lnTo>
                  <a:pt x="374" y="56"/>
                </a:lnTo>
                <a:lnTo>
                  <a:pt x="374" y="57"/>
                </a:lnTo>
                <a:lnTo>
                  <a:pt x="375" y="61"/>
                </a:lnTo>
                <a:lnTo>
                  <a:pt x="376" y="62"/>
                </a:lnTo>
                <a:lnTo>
                  <a:pt x="376" y="63"/>
                </a:lnTo>
                <a:lnTo>
                  <a:pt x="377" y="64"/>
                </a:lnTo>
                <a:lnTo>
                  <a:pt x="377" y="64"/>
                </a:lnTo>
                <a:lnTo>
                  <a:pt x="378" y="65"/>
                </a:lnTo>
                <a:lnTo>
                  <a:pt x="379" y="65"/>
                </a:lnTo>
                <a:lnTo>
                  <a:pt x="380" y="66"/>
                </a:lnTo>
                <a:lnTo>
                  <a:pt x="381" y="66"/>
                </a:lnTo>
                <a:lnTo>
                  <a:pt x="383" y="67"/>
                </a:lnTo>
                <a:lnTo>
                  <a:pt x="385" y="67"/>
                </a:lnTo>
                <a:lnTo>
                  <a:pt x="387" y="68"/>
                </a:lnTo>
                <a:lnTo>
                  <a:pt x="389" y="69"/>
                </a:lnTo>
                <a:lnTo>
                  <a:pt x="391" y="69"/>
                </a:lnTo>
                <a:lnTo>
                  <a:pt x="393" y="70"/>
                </a:lnTo>
                <a:lnTo>
                  <a:pt x="394" y="71"/>
                </a:lnTo>
                <a:lnTo>
                  <a:pt x="397" y="73"/>
                </a:lnTo>
                <a:lnTo>
                  <a:pt x="399" y="74"/>
                </a:lnTo>
                <a:lnTo>
                  <a:pt x="400" y="75"/>
                </a:lnTo>
                <a:lnTo>
                  <a:pt x="402" y="76"/>
                </a:lnTo>
                <a:lnTo>
                  <a:pt x="403" y="76"/>
                </a:lnTo>
                <a:lnTo>
                  <a:pt x="405" y="77"/>
                </a:lnTo>
                <a:lnTo>
                  <a:pt x="406" y="77"/>
                </a:lnTo>
                <a:lnTo>
                  <a:pt x="409" y="78"/>
                </a:lnTo>
                <a:lnTo>
                  <a:pt x="410" y="78"/>
                </a:lnTo>
                <a:lnTo>
                  <a:pt x="410" y="78"/>
                </a:lnTo>
                <a:lnTo>
                  <a:pt x="411" y="79"/>
                </a:lnTo>
                <a:lnTo>
                  <a:pt x="411" y="80"/>
                </a:lnTo>
                <a:lnTo>
                  <a:pt x="411" y="81"/>
                </a:lnTo>
                <a:lnTo>
                  <a:pt x="411" y="82"/>
                </a:lnTo>
                <a:lnTo>
                  <a:pt x="411" y="82"/>
                </a:lnTo>
                <a:lnTo>
                  <a:pt x="411" y="83"/>
                </a:lnTo>
                <a:lnTo>
                  <a:pt x="410" y="86"/>
                </a:lnTo>
                <a:lnTo>
                  <a:pt x="410" y="88"/>
                </a:lnTo>
                <a:lnTo>
                  <a:pt x="410" y="90"/>
                </a:lnTo>
                <a:lnTo>
                  <a:pt x="410" y="91"/>
                </a:lnTo>
                <a:lnTo>
                  <a:pt x="410" y="93"/>
                </a:lnTo>
                <a:lnTo>
                  <a:pt x="410" y="94"/>
                </a:lnTo>
                <a:lnTo>
                  <a:pt x="411" y="95"/>
                </a:lnTo>
                <a:lnTo>
                  <a:pt x="412" y="97"/>
                </a:lnTo>
                <a:lnTo>
                  <a:pt x="413" y="98"/>
                </a:lnTo>
                <a:lnTo>
                  <a:pt x="414" y="99"/>
                </a:lnTo>
                <a:lnTo>
                  <a:pt x="415" y="100"/>
                </a:lnTo>
                <a:lnTo>
                  <a:pt x="416" y="101"/>
                </a:lnTo>
                <a:lnTo>
                  <a:pt x="419" y="102"/>
                </a:lnTo>
                <a:lnTo>
                  <a:pt x="427" y="107"/>
                </a:lnTo>
                <a:lnTo>
                  <a:pt x="432" y="109"/>
                </a:lnTo>
                <a:lnTo>
                  <a:pt x="434" y="110"/>
                </a:lnTo>
                <a:lnTo>
                  <a:pt x="435" y="110"/>
                </a:lnTo>
                <a:lnTo>
                  <a:pt x="436" y="111"/>
                </a:lnTo>
                <a:lnTo>
                  <a:pt x="437" y="111"/>
                </a:lnTo>
                <a:lnTo>
                  <a:pt x="438" y="111"/>
                </a:lnTo>
                <a:lnTo>
                  <a:pt x="440" y="111"/>
                </a:lnTo>
                <a:lnTo>
                  <a:pt x="442" y="111"/>
                </a:lnTo>
                <a:lnTo>
                  <a:pt x="444" y="111"/>
                </a:lnTo>
                <a:lnTo>
                  <a:pt x="445" y="111"/>
                </a:lnTo>
                <a:lnTo>
                  <a:pt x="446" y="111"/>
                </a:lnTo>
                <a:lnTo>
                  <a:pt x="448" y="110"/>
                </a:lnTo>
                <a:lnTo>
                  <a:pt x="448" y="110"/>
                </a:lnTo>
                <a:lnTo>
                  <a:pt x="449" y="109"/>
                </a:lnTo>
                <a:lnTo>
                  <a:pt x="450" y="108"/>
                </a:lnTo>
                <a:lnTo>
                  <a:pt x="451" y="108"/>
                </a:lnTo>
                <a:lnTo>
                  <a:pt x="453" y="104"/>
                </a:lnTo>
                <a:lnTo>
                  <a:pt x="455" y="102"/>
                </a:lnTo>
                <a:lnTo>
                  <a:pt x="456" y="100"/>
                </a:lnTo>
                <a:lnTo>
                  <a:pt x="457" y="99"/>
                </a:lnTo>
                <a:lnTo>
                  <a:pt x="457" y="98"/>
                </a:lnTo>
                <a:lnTo>
                  <a:pt x="459" y="94"/>
                </a:lnTo>
                <a:lnTo>
                  <a:pt x="460" y="91"/>
                </a:lnTo>
                <a:lnTo>
                  <a:pt x="462" y="89"/>
                </a:lnTo>
                <a:lnTo>
                  <a:pt x="463" y="87"/>
                </a:lnTo>
                <a:lnTo>
                  <a:pt x="464" y="86"/>
                </a:lnTo>
                <a:lnTo>
                  <a:pt x="466" y="84"/>
                </a:lnTo>
                <a:lnTo>
                  <a:pt x="467" y="83"/>
                </a:lnTo>
                <a:lnTo>
                  <a:pt x="468" y="82"/>
                </a:lnTo>
                <a:lnTo>
                  <a:pt x="469" y="81"/>
                </a:lnTo>
                <a:lnTo>
                  <a:pt x="470" y="81"/>
                </a:lnTo>
                <a:lnTo>
                  <a:pt x="471" y="81"/>
                </a:lnTo>
                <a:lnTo>
                  <a:pt x="471" y="81"/>
                </a:lnTo>
                <a:lnTo>
                  <a:pt x="472" y="82"/>
                </a:lnTo>
                <a:lnTo>
                  <a:pt x="473" y="82"/>
                </a:lnTo>
                <a:lnTo>
                  <a:pt x="474" y="83"/>
                </a:lnTo>
                <a:lnTo>
                  <a:pt x="476" y="86"/>
                </a:lnTo>
                <a:lnTo>
                  <a:pt x="477" y="87"/>
                </a:lnTo>
                <a:lnTo>
                  <a:pt x="478" y="88"/>
                </a:lnTo>
                <a:lnTo>
                  <a:pt x="479" y="89"/>
                </a:lnTo>
                <a:lnTo>
                  <a:pt x="480" y="89"/>
                </a:lnTo>
                <a:lnTo>
                  <a:pt x="481" y="90"/>
                </a:lnTo>
                <a:lnTo>
                  <a:pt x="482" y="91"/>
                </a:lnTo>
                <a:lnTo>
                  <a:pt x="483" y="91"/>
                </a:lnTo>
                <a:lnTo>
                  <a:pt x="485" y="92"/>
                </a:lnTo>
                <a:lnTo>
                  <a:pt x="487" y="93"/>
                </a:lnTo>
                <a:lnTo>
                  <a:pt x="490" y="93"/>
                </a:lnTo>
                <a:lnTo>
                  <a:pt x="494" y="94"/>
                </a:lnTo>
                <a:lnTo>
                  <a:pt x="496" y="95"/>
                </a:lnTo>
                <a:lnTo>
                  <a:pt x="498" y="95"/>
                </a:lnTo>
                <a:lnTo>
                  <a:pt x="499" y="96"/>
                </a:lnTo>
                <a:lnTo>
                  <a:pt x="500" y="97"/>
                </a:lnTo>
                <a:lnTo>
                  <a:pt x="501" y="97"/>
                </a:lnTo>
                <a:lnTo>
                  <a:pt x="502" y="98"/>
                </a:lnTo>
                <a:lnTo>
                  <a:pt x="503" y="99"/>
                </a:lnTo>
                <a:lnTo>
                  <a:pt x="505" y="101"/>
                </a:lnTo>
                <a:lnTo>
                  <a:pt x="507" y="102"/>
                </a:lnTo>
                <a:lnTo>
                  <a:pt x="510" y="106"/>
                </a:lnTo>
                <a:lnTo>
                  <a:pt x="512" y="108"/>
                </a:lnTo>
                <a:lnTo>
                  <a:pt x="513" y="109"/>
                </a:lnTo>
                <a:lnTo>
                  <a:pt x="514" y="109"/>
                </a:lnTo>
                <a:lnTo>
                  <a:pt x="515" y="110"/>
                </a:lnTo>
                <a:lnTo>
                  <a:pt x="515" y="110"/>
                </a:lnTo>
                <a:lnTo>
                  <a:pt x="516" y="110"/>
                </a:lnTo>
                <a:lnTo>
                  <a:pt x="517" y="110"/>
                </a:lnTo>
                <a:lnTo>
                  <a:pt x="518" y="111"/>
                </a:lnTo>
                <a:lnTo>
                  <a:pt x="520" y="111"/>
                </a:lnTo>
                <a:lnTo>
                  <a:pt x="526" y="111"/>
                </a:lnTo>
                <a:lnTo>
                  <a:pt x="528" y="111"/>
                </a:lnTo>
                <a:lnTo>
                  <a:pt x="529" y="111"/>
                </a:lnTo>
                <a:lnTo>
                  <a:pt x="530" y="112"/>
                </a:lnTo>
                <a:lnTo>
                  <a:pt x="531" y="112"/>
                </a:lnTo>
                <a:lnTo>
                  <a:pt x="535" y="114"/>
                </a:lnTo>
                <a:lnTo>
                  <a:pt x="536" y="114"/>
                </a:lnTo>
                <a:lnTo>
                  <a:pt x="542" y="116"/>
                </a:lnTo>
                <a:lnTo>
                  <a:pt x="547" y="117"/>
                </a:lnTo>
                <a:lnTo>
                  <a:pt x="551" y="119"/>
                </a:lnTo>
                <a:lnTo>
                  <a:pt x="552" y="119"/>
                </a:lnTo>
                <a:lnTo>
                  <a:pt x="554" y="119"/>
                </a:lnTo>
                <a:lnTo>
                  <a:pt x="559" y="123"/>
                </a:lnTo>
                <a:lnTo>
                  <a:pt x="565" y="125"/>
                </a:lnTo>
                <a:lnTo>
                  <a:pt x="567" y="126"/>
                </a:lnTo>
                <a:lnTo>
                  <a:pt x="569" y="127"/>
                </a:lnTo>
                <a:lnTo>
                  <a:pt x="571" y="129"/>
                </a:lnTo>
                <a:lnTo>
                  <a:pt x="573" y="130"/>
                </a:lnTo>
                <a:lnTo>
                  <a:pt x="575" y="132"/>
                </a:lnTo>
                <a:lnTo>
                  <a:pt x="577" y="133"/>
                </a:lnTo>
                <a:lnTo>
                  <a:pt x="582" y="139"/>
                </a:lnTo>
                <a:lnTo>
                  <a:pt x="584" y="141"/>
                </a:lnTo>
                <a:lnTo>
                  <a:pt x="585" y="143"/>
                </a:lnTo>
                <a:lnTo>
                  <a:pt x="587" y="146"/>
                </a:lnTo>
                <a:lnTo>
                  <a:pt x="589" y="147"/>
                </a:lnTo>
                <a:lnTo>
                  <a:pt x="590" y="149"/>
                </a:lnTo>
                <a:lnTo>
                  <a:pt x="592" y="150"/>
                </a:lnTo>
                <a:lnTo>
                  <a:pt x="594" y="152"/>
                </a:lnTo>
                <a:lnTo>
                  <a:pt x="595" y="152"/>
                </a:lnTo>
                <a:lnTo>
                  <a:pt x="596" y="152"/>
                </a:lnTo>
                <a:lnTo>
                  <a:pt x="597" y="153"/>
                </a:lnTo>
                <a:lnTo>
                  <a:pt x="600" y="153"/>
                </a:lnTo>
                <a:lnTo>
                  <a:pt x="601" y="154"/>
                </a:lnTo>
                <a:lnTo>
                  <a:pt x="607" y="155"/>
                </a:lnTo>
                <a:lnTo>
                  <a:pt x="612" y="157"/>
                </a:lnTo>
                <a:lnTo>
                  <a:pt x="614" y="158"/>
                </a:lnTo>
                <a:lnTo>
                  <a:pt x="616" y="159"/>
                </a:lnTo>
                <a:lnTo>
                  <a:pt x="618" y="160"/>
                </a:lnTo>
                <a:lnTo>
                  <a:pt x="623" y="163"/>
                </a:lnTo>
                <a:lnTo>
                  <a:pt x="627" y="166"/>
                </a:lnTo>
                <a:lnTo>
                  <a:pt x="628" y="167"/>
                </a:lnTo>
                <a:lnTo>
                  <a:pt x="629" y="168"/>
                </a:lnTo>
                <a:lnTo>
                  <a:pt x="631" y="169"/>
                </a:lnTo>
                <a:lnTo>
                  <a:pt x="632" y="171"/>
                </a:lnTo>
                <a:lnTo>
                  <a:pt x="638" y="179"/>
                </a:lnTo>
                <a:lnTo>
                  <a:pt x="638" y="180"/>
                </a:lnTo>
                <a:lnTo>
                  <a:pt x="638" y="181"/>
                </a:lnTo>
                <a:lnTo>
                  <a:pt x="638" y="182"/>
                </a:lnTo>
                <a:lnTo>
                  <a:pt x="638" y="184"/>
                </a:lnTo>
                <a:lnTo>
                  <a:pt x="637" y="186"/>
                </a:lnTo>
                <a:lnTo>
                  <a:pt x="636" y="189"/>
                </a:lnTo>
                <a:lnTo>
                  <a:pt x="634" y="195"/>
                </a:lnTo>
                <a:lnTo>
                  <a:pt x="634" y="196"/>
                </a:lnTo>
                <a:lnTo>
                  <a:pt x="633" y="197"/>
                </a:lnTo>
                <a:lnTo>
                  <a:pt x="633" y="198"/>
                </a:lnTo>
                <a:lnTo>
                  <a:pt x="633" y="199"/>
                </a:lnTo>
                <a:lnTo>
                  <a:pt x="633" y="199"/>
                </a:lnTo>
                <a:lnTo>
                  <a:pt x="634" y="200"/>
                </a:lnTo>
                <a:lnTo>
                  <a:pt x="634" y="201"/>
                </a:lnTo>
                <a:lnTo>
                  <a:pt x="635" y="202"/>
                </a:lnTo>
                <a:lnTo>
                  <a:pt x="636" y="204"/>
                </a:lnTo>
                <a:lnTo>
                  <a:pt x="637" y="204"/>
                </a:lnTo>
                <a:lnTo>
                  <a:pt x="639" y="205"/>
                </a:lnTo>
                <a:lnTo>
                  <a:pt x="642" y="207"/>
                </a:lnTo>
                <a:lnTo>
                  <a:pt x="643" y="208"/>
                </a:lnTo>
                <a:lnTo>
                  <a:pt x="644" y="209"/>
                </a:lnTo>
                <a:lnTo>
                  <a:pt x="645" y="210"/>
                </a:lnTo>
                <a:lnTo>
                  <a:pt x="646" y="210"/>
                </a:lnTo>
                <a:lnTo>
                  <a:pt x="646" y="211"/>
                </a:lnTo>
                <a:lnTo>
                  <a:pt x="647" y="212"/>
                </a:lnTo>
                <a:lnTo>
                  <a:pt x="647" y="213"/>
                </a:lnTo>
                <a:lnTo>
                  <a:pt x="647" y="214"/>
                </a:lnTo>
                <a:lnTo>
                  <a:pt x="647" y="215"/>
                </a:lnTo>
                <a:lnTo>
                  <a:pt x="647" y="216"/>
                </a:lnTo>
                <a:lnTo>
                  <a:pt x="647" y="217"/>
                </a:lnTo>
                <a:lnTo>
                  <a:pt x="647" y="218"/>
                </a:lnTo>
                <a:lnTo>
                  <a:pt x="647" y="219"/>
                </a:lnTo>
                <a:lnTo>
                  <a:pt x="647" y="220"/>
                </a:lnTo>
                <a:lnTo>
                  <a:pt x="646" y="222"/>
                </a:lnTo>
                <a:lnTo>
                  <a:pt x="645" y="224"/>
                </a:lnTo>
                <a:lnTo>
                  <a:pt x="644" y="225"/>
                </a:lnTo>
                <a:lnTo>
                  <a:pt x="642" y="227"/>
                </a:lnTo>
                <a:lnTo>
                  <a:pt x="640" y="229"/>
                </a:lnTo>
                <a:lnTo>
                  <a:pt x="639" y="231"/>
                </a:lnTo>
                <a:lnTo>
                  <a:pt x="637" y="232"/>
                </a:lnTo>
                <a:lnTo>
                  <a:pt x="636" y="232"/>
                </a:lnTo>
                <a:lnTo>
                  <a:pt x="635" y="233"/>
                </a:lnTo>
                <a:lnTo>
                  <a:pt x="634" y="233"/>
                </a:lnTo>
                <a:lnTo>
                  <a:pt x="633" y="234"/>
                </a:lnTo>
                <a:lnTo>
                  <a:pt x="632" y="234"/>
                </a:lnTo>
                <a:lnTo>
                  <a:pt x="631" y="234"/>
                </a:lnTo>
                <a:lnTo>
                  <a:pt x="629" y="234"/>
                </a:lnTo>
                <a:lnTo>
                  <a:pt x="628" y="234"/>
                </a:lnTo>
                <a:lnTo>
                  <a:pt x="627" y="234"/>
                </a:lnTo>
                <a:lnTo>
                  <a:pt x="627" y="234"/>
                </a:lnTo>
                <a:lnTo>
                  <a:pt x="627" y="234"/>
                </a:lnTo>
                <a:lnTo>
                  <a:pt x="627" y="234"/>
                </a:lnTo>
                <a:lnTo>
                  <a:pt x="627" y="235"/>
                </a:lnTo>
                <a:lnTo>
                  <a:pt x="627" y="236"/>
                </a:lnTo>
                <a:lnTo>
                  <a:pt x="627" y="237"/>
                </a:lnTo>
                <a:lnTo>
                  <a:pt x="628" y="238"/>
                </a:lnTo>
                <a:lnTo>
                  <a:pt x="628" y="239"/>
                </a:lnTo>
                <a:lnTo>
                  <a:pt x="629" y="240"/>
                </a:lnTo>
                <a:lnTo>
                  <a:pt x="630" y="241"/>
                </a:lnTo>
                <a:lnTo>
                  <a:pt x="632" y="243"/>
                </a:lnTo>
                <a:lnTo>
                  <a:pt x="633" y="244"/>
                </a:lnTo>
                <a:lnTo>
                  <a:pt x="634" y="245"/>
                </a:lnTo>
                <a:lnTo>
                  <a:pt x="635" y="247"/>
                </a:lnTo>
                <a:lnTo>
                  <a:pt x="635" y="248"/>
                </a:lnTo>
                <a:lnTo>
                  <a:pt x="635" y="249"/>
                </a:lnTo>
                <a:lnTo>
                  <a:pt x="635" y="250"/>
                </a:lnTo>
                <a:lnTo>
                  <a:pt x="635" y="251"/>
                </a:lnTo>
                <a:lnTo>
                  <a:pt x="635" y="251"/>
                </a:lnTo>
                <a:lnTo>
                  <a:pt x="635" y="252"/>
                </a:lnTo>
                <a:lnTo>
                  <a:pt x="635" y="253"/>
                </a:lnTo>
                <a:lnTo>
                  <a:pt x="634" y="256"/>
                </a:lnTo>
                <a:lnTo>
                  <a:pt x="633" y="259"/>
                </a:lnTo>
                <a:lnTo>
                  <a:pt x="633" y="260"/>
                </a:lnTo>
                <a:lnTo>
                  <a:pt x="632" y="261"/>
                </a:lnTo>
                <a:lnTo>
                  <a:pt x="632" y="261"/>
                </a:lnTo>
                <a:lnTo>
                  <a:pt x="631" y="262"/>
                </a:lnTo>
                <a:lnTo>
                  <a:pt x="630" y="262"/>
                </a:lnTo>
                <a:lnTo>
                  <a:pt x="630" y="262"/>
                </a:lnTo>
                <a:lnTo>
                  <a:pt x="629" y="263"/>
                </a:lnTo>
                <a:lnTo>
                  <a:pt x="627" y="263"/>
                </a:lnTo>
                <a:lnTo>
                  <a:pt x="626" y="263"/>
                </a:lnTo>
                <a:lnTo>
                  <a:pt x="626" y="262"/>
                </a:lnTo>
                <a:lnTo>
                  <a:pt x="625" y="262"/>
                </a:lnTo>
                <a:lnTo>
                  <a:pt x="624" y="262"/>
                </a:lnTo>
                <a:lnTo>
                  <a:pt x="624" y="261"/>
                </a:lnTo>
                <a:lnTo>
                  <a:pt x="623" y="260"/>
                </a:lnTo>
                <a:lnTo>
                  <a:pt x="622" y="259"/>
                </a:lnTo>
                <a:lnTo>
                  <a:pt x="622" y="259"/>
                </a:lnTo>
                <a:lnTo>
                  <a:pt x="621" y="257"/>
                </a:lnTo>
                <a:lnTo>
                  <a:pt x="620" y="255"/>
                </a:lnTo>
                <a:lnTo>
                  <a:pt x="620" y="255"/>
                </a:lnTo>
                <a:lnTo>
                  <a:pt x="619" y="255"/>
                </a:lnTo>
                <a:lnTo>
                  <a:pt x="619" y="254"/>
                </a:lnTo>
                <a:lnTo>
                  <a:pt x="618" y="254"/>
                </a:lnTo>
                <a:lnTo>
                  <a:pt x="617" y="254"/>
                </a:lnTo>
                <a:lnTo>
                  <a:pt x="616" y="253"/>
                </a:lnTo>
                <a:lnTo>
                  <a:pt x="615" y="253"/>
                </a:lnTo>
                <a:lnTo>
                  <a:pt x="613" y="254"/>
                </a:lnTo>
                <a:lnTo>
                  <a:pt x="612" y="254"/>
                </a:lnTo>
                <a:lnTo>
                  <a:pt x="611" y="255"/>
                </a:lnTo>
                <a:lnTo>
                  <a:pt x="609" y="255"/>
                </a:lnTo>
                <a:lnTo>
                  <a:pt x="608" y="256"/>
                </a:lnTo>
                <a:lnTo>
                  <a:pt x="607" y="257"/>
                </a:lnTo>
                <a:lnTo>
                  <a:pt x="606" y="258"/>
                </a:lnTo>
                <a:lnTo>
                  <a:pt x="604" y="260"/>
                </a:lnTo>
                <a:lnTo>
                  <a:pt x="603" y="261"/>
                </a:lnTo>
                <a:lnTo>
                  <a:pt x="603" y="262"/>
                </a:lnTo>
                <a:lnTo>
                  <a:pt x="602" y="263"/>
                </a:lnTo>
                <a:lnTo>
                  <a:pt x="602" y="263"/>
                </a:lnTo>
                <a:lnTo>
                  <a:pt x="602" y="264"/>
                </a:lnTo>
                <a:lnTo>
                  <a:pt x="602" y="264"/>
                </a:lnTo>
                <a:lnTo>
                  <a:pt x="602" y="265"/>
                </a:lnTo>
                <a:lnTo>
                  <a:pt x="602" y="265"/>
                </a:lnTo>
                <a:lnTo>
                  <a:pt x="603" y="265"/>
                </a:lnTo>
                <a:lnTo>
                  <a:pt x="604" y="265"/>
                </a:lnTo>
                <a:lnTo>
                  <a:pt x="608" y="266"/>
                </a:lnTo>
                <a:lnTo>
                  <a:pt x="609" y="267"/>
                </a:lnTo>
                <a:lnTo>
                  <a:pt x="610" y="267"/>
                </a:lnTo>
                <a:lnTo>
                  <a:pt x="611" y="268"/>
                </a:lnTo>
                <a:lnTo>
                  <a:pt x="611" y="268"/>
                </a:lnTo>
                <a:lnTo>
                  <a:pt x="612" y="269"/>
                </a:lnTo>
                <a:lnTo>
                  <a:pt x="612" y="269"/>
                </a:lnTo>
                <a:lnTo>
                  <a:pt x="613" y="270"/>
                </a:lnTo>
                <a:lnTo>
                  <a:pt x="613" y="271"/>
                </a:lnTo>
                <a:lnTo>
                  <a:pt x="613" y="271"/>
                </a:lnTo>
                <a:lnTo>
                  <a:pt x="613" y="272"/>
                </a:lnTo>
                <a:lnTo>
                  <a:pt x="612" y="273"/>
                </a:lnTo>
                <a:lnTo>
                  <a:pt x="612" y="273"/>
                </a:lnTo>
                <a:lnTo>
                  <a:pt x="612" y="274"/>
                </a:lnTo>
                <a:lnTo>
                  <a:pt x="611" y="275"/>
                </a:lnTo>
                <a:lnTo>
                  <a:pt x="610" y="276"/>
                </a:lnTo>
                <a:lnTo>
                  <a:pt x="609" y="276"/>
                </a:lnTo>
                <a:lnTo>
                  <a:pt x="608" y="277"/>
                </a:lnTo>
                <a:lnTo>
                  <a:pt x="606" y="277"/>
                </a:lnTo>
                <a:lnTo>
                  <a:pt x="603" y="278"/>
                </a:lnTo>
                <a:lnTo>
                  <a:pt x="600" y="278"/>
                </a:lnTo>
                <a:lnTo>
                  <a:pt x="596" y="278"/>
                </a:lnTo>
                <a:lnTo>
                  <a:pt x="594" y="279"/>
                </a:lnTo>
                <a:lnTo>
                  <a:pt x="592" y="279"/>
                </a:lnTo>
                <a:lnTo>
                  <a:pt x="591" y="280"/>
                </a:lnTo>
                <a:lnTo>
                  <a:pt x="589" y="281"/>
                </a:lnTo>
                <a:lnTo>
                  <a:pt x="588" y="282"/>
                </a:lnTo>
                <a:lnTo>
                  <a:pt x="587" y="282"/>
                </a:lnTo>
                <a:lnTo>
                  <a:pt x="587" y="283"/>
                </a:lnTo>
                <a:lnTo>
                  <a:pt x="586" y="284"/>
                </a:lnTo>
                <a:lnTo>
                  <a:pt x="585" y="285"/>
                </a:lnTo>
                <a:lnTo>
                  <a:pt x="584" y="286"/>
                </a:lnTo>
                <a:lnTo>
                  <a:pt x="583" y="288"/>
                </a:lnTo>
                <a:lnTo>
                  <a:pt x="581" y="292"/>
                </a:lnTo>
                <a:lnTo>
                  <a:pt x="580" y="293"/>
                </a:lnTo>
                <a:lnTo>
                  <a:pt x="579" y="295"/>
                </a:lnTo>
                <a:lnTo>
                  <a:pt x="577" y="298"/>
                </a:lnTo>
                <a:lnTo>
                  <a:pt x="575" y="299"/>
                </a:lnTo>
                <a:lnTo>
                  <a:pt x="574" y="301"/>
                </a:lnTo>
                <a:lnTo>
                  <a:pt x="573" y="303"/>
                </a:lnTo>
                <a:lnTo>
                  <a:pt x="573" y="304"/>
                </a:lnTo>
                <a:lnTo>
                  <a:pt x="573" y="305"/>
                </a:lnTo>
                <a:lnTo>
                  <a:pt x="572" y="307"/>
                </a:lnTo>
                <a:lnTo>
                  <a:pt x="572" y="311"/>
                </a:lnTo>
                <a:lnTo>
                  <a:pt x="572" y="314"/>
                </a:lnTo>
                <a:lnTo>
                  <a:pt x="572" y="316"/>
                </a:lnTo>
                <a:lnTo>
                  <a:pt x="571" y="319"/>
                </a:lnTo>
                <a:lnTo>
                  <a:pt x="570" y="323"/>
                </a:lnTo>
                <a:lnTo>
                  <a:pt x="570" y="325"/>
                </a:lnTo>
                <a:lnTo>
                  <a:pt x="570" y="326"/>
                </a:lnTo>
                <a:lnTo>
                  <a:pt x="570" y="327"/>
                </a:lnTo>
                <a:lnTo>
                  <a:pt x="570" y="328"/>
                </a:lnTo>
                <a:lnTo>
                  <a:pt x="570" y="329"/>
                </a:lnTo>
                <a:lnTo>
                  <a:pt x="571" y="329"/>
                </a:lnTo>
                <a:lnTo>
                  <a:pt x="571" y="330"/>
                </a:lnTo>
                <a:lnTo>
                  <a:pt x="572" y="331"/>
                </a:lnTo>
                <a:lnTo>
                  <a:pt x="573" y="331"/>
                </a:lnTo>
                <a:lnTo>
                  <a:pt x="577" y="335"/>
                </a:lnTo>
                <a:lnTo>
                  <a:pt x="584" y="340"/>
                </a:lnTo>
                <a:lnTo>
                  <a:pt x="585" y="340"/>
                </a:lnTo>
                <a:lnTo>
                  <a:pt x="585" y="341"/>
                </a:lnTo>
                <a:lnTo>
                  <a:pt x="585" y="341"/>
                </a:lnTo>
                <a:lnTo>
                  <a:pt x="586" y="342"/>
                </a:lnTo>
                <a:lnTo>
                  <a:pt x="585" y="342"/>
                </a:lnTo>
                <a:lnTo>
                  <a:pt x="585" y="342"/>
                </a:lnTo>
                <a:lnTo>
                  <a:pt x="585" y="343"/>
                </a:lnTo>
                <a:lnTo>
                  <a:pt x="583" y="344"/>
                </a:lnTo>
                <a:lnTo>
                  <a:pt x="583" y="344"/>
                </a:lnTo>
                <a:lnTo>
                  <a:pt x="582" y="345"/>
                </a:lnTo>
                <a:lnTo>
                  <a:pt x="582" y="345"/>
                </a:lnTo>
                <a:lnTo>
                  <a:pt x="582" y="346"/>
                </a:lnTo>
                <a:lnTo>
                  <a:pt x="582" y="346"/>
                </a:lnTo>
                <a:lnTo>
                  <a:pt x="582" y="347"/>
                </a:lnTo>
                <a:lnTo>
                  <a:pt x="583" y="347"/>
                </a:lnTo>
                <a:lnTo>
                  <a:pt x="583" y="348"/>
                </a:lnTo>
                <a:lnTo>
                  <a:pt x="584" y="348"/>
                </a:lnTo>
                <a:lnTo>
                  <a:pt x="585" y="349"/>
                </a:lnTo>
                <a:lnTo>
                  <a:pt x="586" y="349"/>
                </a:lnTo>
                <a:lnTo>
                  <a:pt x="588" y="350"/>
                </a:lnTo>
                <a:lnTo>
                  <a:pt x="589" y="350"/>
                </a:lnTo>
                <a:lnTo>
                  <a:pt x="593" y="351"/>
                </a:lnTo>
                <a:lnTo>
                  <a:pt x="594" y="352"/>
                </a:lnTo>
                <a:lnTo>
                  <a:pt x="594" y="352"/>
                </a:lnTo>
                <a:lnTo>
                  <a:pt x="595" y="353"/>
                </a:lnTo>
                <a:lnTo>
                  <a:pt x="595" y="353"/>
                </a:lnTo>
                <a:lnTo>
                  <a:pt x="596" y="354"/>
                </a:lnTo>
                <a:lnTo>
                  <a:pt x="596" y="355"/>
                </a:lnTo>
                <a:lnTo>
                  <a:pt x="596" y="355"/>
                </a:lnTo>
                <a:lnTo>
                  <a:pt x="596" y="356"/>
                </a:lnTo>
                <a:lnTo>
                  <a:pt x="596" y="357"/>
                </a:lnTo>
                <a:lnTo>
                  <a:pt x="596" y="358"/>
                </a:lnTo>
                <a:lnTo>
                  <a:pt x="595" y="359"/>
                </a:lnTo>
                <a:lnTo>
                  <a:pt x="595" y="360"/>
                </a:lnTo>
                <a:lnTo>
                  <a:pt x="594" y="362"/>
                </a:lnTo>
                <a:lnTo>
                  <a:pt x="593" y="364"/>
                </a:lnTo>
                <a:lnTo>
                  <a:pt x="589" y="369"/>
                </a:lnTo>
                <a:lnTo>
                  <a:pt x="588" y="370"/>
                </a:lnTo>
                <a:lnTo>
                  <a:pt x="588" y="371"/>
                </a:lnTo>
                <a:lnTo>
                  <a:pt x="587" y="372"/>
                </a:lnTo>
                <a:lnTo>
                  <a:pt x="587" y="373"/>
                </a:lnTo>
                <a:lnTo>
                  <a:pt x="587" y="374"/>
                </a:lnTo>
                <a:lnTo>
                  <a:pt x="587" y="375"/>
                </a:lnTo>
                <a:lnTo>
                  <a:pt x="587" y="376"/>
                </a:lnTo>
                <a:lnTo>
                  <a:pt x="588" y="378"/>
                </a:lnTo>
                <a:lnTo>
                  <a:pt x="588" y="379"/>
                </a:lnTo>
                <a:lnTo>
                  <a:pt x="589" y="380"/>
                </a:lnTo>
                <a:lnTo>
                  <a:pt x="589" y="381"/>
                </a:lnTo>
                <a:lnTo>
                  <a:pt x="591" y="383"/>
                </a:lnTo>
                <a:lnTo>
                  <a:pt x="592" y="385"/>
                </a:lnTo>
                <a:lnTo>
                  <a:pt x="593" y="386"/>
                </a:lnTo>
                <a:lnTo>
                  <a:pt x="593" y="387"/>
                </a:lnTo>
                <a:lnTo>
                  <a:pt x="594" y="388"/>
                </a:lnTo>
                <a:lnTo>
                  <a:pt x="594" y="388"/>
                </a:lnTo>
                <a:lnTo>
                  <a:pt x="594" y="389"/>
                </a:lnTo>
                <a:lnTo>
                  <a:pt x="594" y="390"/>
                </a:lnTo>
                <a:lnTo>
                  <a:pt x="593" y="391"/>
                </a:lnTo>
                <a:lnTo>
                  <a:pt x="593" y="391"/>
                </a:lnTo>
                <a:lnTo>
                  <a:pt x="592" y="392"/>
                </a:lnTo>
                <a:lnTo>
                  <a:pt x="592" y="392"/>
                </a:lnTo>
                <a:lnTo>
                  <a:pt x="590" y="394"/>
                </a:lnTo>
                <a:lnTo>
                  <a:pt x="587" y="396"/>
                </a:lnTo>
                <a:lnTo>
                  <a:pt x="585" y="397"/>
                </a:lnTo>
                <a:lnTo>
                  <a:pt x="584" y="398"/>
                </a:lnTo>
                <a:lnTo>
                  <a:pt x="583" y="400"/>
                </a:lnTo>
                <a:lnTo>
                  <a:pt x="582" y="401"/>
                </a:lnTo>
                <a:lnTo>
                  <a:pt x="581" y="403"/>
                </a:lnTo>
                <a:lnTo>
                  <a:pt x="580" y="404"/>
                </a:lnTo>
                <a:lnTo>
                  <a:pt x="579" y="406"/>
                </a:lnTo>
                <a:lnTo>
                  <a:pt x="579" y="407"/>
                </a:lnTo>
                <a:lnTo>
                  <a:pt x="578" y="409"/>
                </a:lnTo>
                <a:lnTo>
                  <a:pt x="578" y="410"/>
                </a:lnTo>
                <a:lnTo>
                  <a:pt x="577" y="412"/>
                </a:lnTo>
                <a:lnTo>
                  <a:pt x="577" y="413"/>
                </a:lnTo>
                <a:lnTo>
                  <a:pt x="577" y="414"/>
                </a:lnTo>
                <a:lnTo>
                  <a:pt x="577" y="415"/>
                </a:lnTo>
                <a:lnTo>
                  <a:pt x="577" y="416"/>
                </a:lnTo>
                <a:lnTo>
                  <a:pt x="577" y="417"/>
                </a:lnTo>
                <a:lnTo>
                  <a:pt x="578" y="418"/>
                </a:lnTo>
                <a:lnTo>
                  <a:pt x="578" y="419"/>
                </a:lnTo>
                <a:lnTo>
                  <a:pt x="578" y="419"/>
                </a:lnTo>
                <a:lnTo>
                  <a:pt x="579" y="420"/>
                </a:lnTo>
                <a:lnTo>
                  <a:pt x="580" y="421"/>
                </a:lnTo>
                <a:lnTo>
                  <a:pt x="582" y="422"/>
                </a:lnTo>
                <a:lnTo>
                  <a:pt x="585" y="425"/>
                </a:lnTo>
                <a:lnTo>
                  <a:pt x="586" y="426"/>
                </a:lnTo>
                <a:lnTo>
                  <a:pt x="587" y="427"/>
                </a:lnTo>
                <a:lnTo>
                  <a:pt x="588" y="427"/>
                </a:lnTo>
                <a:lnTo>
                  <a:pt x="588" y="428"/>
                </a:lnTo>
                <a:lnTo>
                  <a:pt x="589" y="429"/>
                </a:lnTo>
                <a:lnTo>
                  <a:pt x="589" y="430"/>
                </a:lnTo>
                <a:lnTo>
                  <a:pt x="590" y="431"/>
                </a:lnTo>
                <a:lnTo>
                  <a:pt x="590" y="432"/>
                </a:lnTo>
                <a:lnTo>
                  <a:pt x="590" y="433"/>
                </a:lnTo>
                <a:lnTo>
                  <a:pt x="590" y="435"/>
                </a:lnTo>
                <a:lnTo>
                  <a:pt x="590" y="437"/>
                </a:lnTo>
                <a:lnTo>
                  <a:pt x="590" y="438"/>
                </a:lnTo>
                <a:lnTo>
                  <a:pt x="590" y="439"/>
                </a:lnTo>
                <a:lnTo>
                  <a:pt x="589" y="440"/>
                </a:lnTo>
                <a:lnTo>
                  <a:pt x="589" y="441"/>
                </a:lnTo>
                <a:lnTo>
                  <a:pt x="588" y="442"/>
                </a:lnTo>
                <a:lnTo>
                  <a:pt x="586" y="443"/>
                </a:lnTo>
                <a:lnTo>
                  <a:pt x="584" y="444"/>
                </a:lnTo>
                <a:lnTo>
                  <a:pt x="583" y="445"/>
                </a:lnTo>
                <a:lnTo>
                  <a:pt x="580" y="446"/>
                </a:lnTo>
                <a:lnTo>
                  <a:pt x="579" y="447"/>
                </a:lnTo>
                <a:lnTo>
                  <a:pt x="578" y="448"/>
                </a:lnTo>
                <a:lnTo>
                  <a:pt x="577" y="448"/>
                </a:lnTo>
                <a:lnTo>
                  <a:pt x="577" y="449"/>
                </a:lnTo>
                <a:lnTo>
                  <a:pt x="576" y="450"/>
                </a:lnTo>
                <a:lnTo>
                  <a:pt x="576" y="450"/>
                </a:lnTo>
                <a:lnTo>
                  <a:pt x="575" y="452"/>
                </a:lnTo>
                <a:lnTo>
                  <a:pt x="575" y="453"/>
                </a:lnTo>
                <a:lnTo>
                  <a:pt x="575" y="454"/>
                </a:lnTo>
                <a:lnTo>
                  <a:pt x="575" y="455"/>
                </a:lnTo>
                <a:lnTo>
                  <a:pt x="575" y="456"/>
                </a:lnTo>
                <a:lnTo>
                  <a:pt x="576" y="459"/>
                </a:lnTo>
                <a:lnTo>
                  <a:pt x="576" y="461"/>
                </a:lnTo>
                <a:lnTo>
                  <a:pt x="577" y="462"/>
                </a:lnTo>
                <a:lnTo>
                  <a:pt x="577" y="463"/>
                </a:lnTo>
                <a:lnTo>
                  <a:pt x="577" y="464"/>
                </a:lnTo>
                <a:lnTo>
                  <a:pt x="577" y="464"/>
                </a:lnTo>
                <a:lnTo>
                  <a:pt x="576" y="465"/>
                </a:lnTo>
                <a:lnTo>
                  <a:pt x="576" y="466"/>
                </a:lnTo>
                <a:lnTo>
                  <a:pt x="575" y="467"/>
                </a:lnTo>
                <a:lnTo>
                  <a:pt x="574" y="468"/>
                </a:lnTo>
                <a:lnTo>
                  <a:pt x="574" y="469"/>
                </a:lnTo>
                <a:lnTo>
                  <a:pt x="573" y="469"/>
                </a:lnTo>
                <a:lnTo>
                  <a:pt x="571" y="470"/>
                </a:lnTo>
                <a:lnTo>
                  <a:pt x="570" y="470"/>
                </a:lnTo>
                <a:lnTo>
                  <a:pt x="569" y="471"/>
                </a:lnTo>
                <a:lnTo>
                  <a:pt x="568" y="471"/>
                </a:lnTo>
                <a:lnTo>
                  <a:pt x="567" y="471"/>
                </a:lnTo>
                <a:lnTo>
                  <a:pt x="567" y="472"/>
                </a:lnTo>
                <a:lnTo>
                  <a:pt x="567" y="472"/>
                </a:lnTo>
                <a:lnTo>
                  <a:pt x="567" y="472"/>
                </a:lnTo>
                <a:lnTo>
                  <a:pt x="567" y="473"/>
                </a:lnTo>
                <a:lnTo>
                  <a:pt x="567" y="474"/>
                </a:lnTo>
                <a:lnTo>
                  <a:pt x="567" y="475"/>
                </a:lnTo>
                <a:lnTo>
                  <a:pt x="568" y="476"/>
                </a:lnTo>
                <a:lnTo>
                  <a:pt x="569" y="477"/>
                </a:lnTo>
                <a:lnTo>
                  <a:pt x="571" y="479"/>
                </a:lnTo>
                <a:lnTo>
                  <a:pt x="572" y="480"/>
                </a:lnTo>
                <a:lnTo>
                  <a:pt x="576" y="484"/>
                </a:lnTo>
                <a:lnTo>
                  <a:pt x="578" y="485"/>
                </a:lnTo>
                <a:lnTo>
                  <a:pt x="578" y="486"/>
                </a:lnTo>
                <a:lnTo>
                  <a:pt x="579" y="487"/>
                </a:lnTo>
                <a:lnTo>
                  <a:pt x="580" y="488"/>
                </a:lnTo>
                <a:lnTo>
                  <a:pt x="580" y="489"/>
                </a:lnTo>
                <a:lnTo>
                  <a:pt x="581" y="490"/>
                </a:lnTo>
                <a:lnTo>
                  <a:pt x="581" y="491"/>
                </a:lnTo>
                <a:lnTo>
                  <a:pt x="580" y="491"/>
                </a:lnTo>
                <a:lnTo>
                  <a:pt x="580" y="492"/>
                </a:lnTo>
                <a:lnTo>
                  <a:pt x="580" y="493"/>
                </a:lnTo>
                <a:lnTo>
                  <a:pt x="579" y="494"/>
                </a:lnTo>
                <a:lnTo>
                  <a:pt x="578" y="495"/>
                </a:lnTo>
                <a:lnTo>
                  <a:pt x="577" y="495"/>
                </a:lnTo>
                <a:lnTo>
                  <a:pt x="575" y="498"/>
                </a:lnTo>
                <a:lnTo>
                  <a:pt x="574" y="499"/>
                </a:lnTo>
                <a:lnTo>
                  <a:pt x="573" y="499"/>
                </a:lnTo>
                <a:lnTo>
                  <a:pt x="573" y="500"/>
                </a:lnTo>
                <a:lnTo>
                  <a:pt x="572" y="501"/>
                </a:lnTo>
                <a:lnTo>
                  <a:pt x="571" y="504"/>
                </a:lnTo>
                <a:lnTo>
                  <a:pt x="571" y="505"/>
                </a:lnTo>
                <a:lnTo>
                  <a:pt x="570" y="506"/>
                </a:lnTo>
                <a:lnTo>
                  <a:pt x="569" y="507"/>
                </a:lnTo>
                <a:lnTo>
                  <a:pt x="568" y="508"/>
                </a:lnTo>
                <a:lnTo>
                  <a:pt x="568" y="509"/>
                </a:lnTo>
                <a:lnTo>
                  <a:pt x="567" y="509"/>
                </a:lnTo>
                <a:lnTo>
                  <a:pt x="566" y="510"/>
                </a:lnTo>
                <a:lnTo>
                  <a:pt x="565" y="511"/>
                </a:lnTo>
                <a:lnTo>
                  <a:pt x="565" y="511"/>
                </a:lnTo>
                <a:lnTo>
                  <a:pt x="564" y="511"/>
                </a:lnTo>
                <a:lnTo>
                  <a:pt x="563" y="512"/>
                </a:lnTo>
                <a:lnTo>
                  <a:pt x="560" y="512"/>
                </a:lnTo>
                <a:lnTo>
                  <a:pt x="557" y="513"/>
                </a:lnTo>
                <a:lnTo>
                  <a:pt x="553" y="514"/>
                </a:lnTo>
                <a:lnTo>
                  <a:pt x="548" y="514"/>
                </a:lnTo>
                <a:lnTo>
                  <a:pt x="545" y="514"/>
                </a:lnTo>
                <a:lnTo>
                  <a:pt x="543" y="515"/>
                </a:lnTo>
                <a:lnTo>
                  <a:pt x="541" y="516"/>
                </a:lnTo>
                <a:lnTo>
                  <a:pt x="540" y="516"/>
                </a:lnTo>
                <a:lnTo>
                  <a:pt x="539" y="517"/>
                </a:lnTo>
                <a:lnTo>
                  <a:pt x="538" y="518"/>
                </a:lnTo>
                <a:lnTo>
                  <a:pt x="537" y="518"/>
                </a:lnTo>
                <a:lnTo>
                  <a:pt x="536" y="520"/>
                </a:lnTo>
                <a:lnTo>
                  <a:pt x="535" y="521"/>
                </a:lnTo>
                <a:lnTo>
                  <a:pt x="535" y="522"/>
                </a:lnTo>
                <a:lnTo>
                  <a:pt x="534" y="523"/>
                </a:lnTo>
                <a:lnTo>
                  <a:pt x="535" y="524"/>
                </a:lnTo>
                <a:lnTo>
                  <a:pt x="535" y="527"/>
                </a:lnTo>
                <a:lnTo>
                  <a:pt x="535" y="528"/>
                </a:lnTo>
                <a:lnTo>
                  <a:pt x="535" y="528"/>
                </a:lnTo>
                <a:lnTo>
                  <a:pt x="534" y="529"/>
                </a:lnTo>
                <a:lnTo>
                  <a:pt x="534" y="530"/>
                </a:lnTo>
                <a:lnTo>
                  <a:pt x="533" y="530"/>
                </a:lnTo>
                <a:lnTo>
                  <a:pt x="533" y="531"/>
                </a:lnTo>
                <a:lnTo>
                  <a:pt x="532" y="532"/>
                </a:lnTo>
                <a:lnTo>
                  <a:pt x="528" y="534"/>
                </a:lnTo>
                <a:lnTo>
                  <a:pt x="527" y="535"/>
                </a:lnTo>
                <a:lnTo>
                  <a:pt x="526" y="535"/>
                </a:lnTo>
                <a:lnTo>
                  <a:pt x="524" y="535"/>
                </a:lnTo>
                <a:lnTo>
                  <a:pt x="521" y="536"/>
                </a:lnTo>
                <a:lnTo>
                  <a:pt x="516" y="537"/>
                </a:lnTo>
                <a:lnTo>
                  <a:pt x="513" y="538"/>
                </a:lnTo>
                <a:lnTo>
                  <a:pt x="512" y="538"/>
                </a:lnTo>
                <a:lnTo>
                  <a:pt x="511" y="538"/>
                </a:lnTo>
                <a:lnTo>
                  <a:pt x="507" y="537"/>
                </a:lnTo>
                <a:lnTo>
                  <a:pt x="504" y="537"/>
                </a:lnTo>
                <a:lnTo>
                  <a:pt x="503" y="536"/>
                </a:lnTo>
                <a:lnTo>
                  <a:pt x="500" y="536"/>
                </a:lnTo>
                <a:lnTo>
                  <a:pt x="498" y="535"/>
                </a:lnTo>
                <a:lnTo>
                  <a:pt x="495" y="535"/>
                </a:lnTo>
                <a:lnTo>
                  <a:pt x="494" y="535"/>
                </a:lnTo>
                <a:lnTo>
                  <a:pt x="493" y="535"/>
                </a:lnTo>
                <a:lnTo>
                  <a:pt x="492" y="535"/>
                </a:lnTo>
                <a:lnTo>
                  <a:pt x="491" y="535"/>
                </a:lnTo>
                <a:lnTo>
                  <a:pt x="490" y="536"/>
                </a:lnTo>
                <a:lnTo>
                  <a:pt x="488" y="537"/>
                </a:lnTo>
                <a:lnTo>
                  <a:pt x="487" y="538"/>
                </a:lnTo>
                <a:lnTo>
                  <a:pt x="485" y="540"/>
                </a:lnTo>
                <a:lnTo>
                  <a:pt x="483" y="540"/>
                </a:lnTo>
                <a:lnTo>
                  <a:pt x="481" y="541"/>
                </a:lnTo>
                <a:lnTo>
                  <a:pt x="479" y="541"/>
                </a:lnTo>
                <a:lnTo>
                  <a:pt x="477" y="541"/>
                </a:lnTo>
                <a:lnTo>
                  <a:pt x="476" y="541"/>
                </a:lnTo>
                <a:lnTo>
                  <a:pt x="475" y="541"/>
                </a:lnTo>
                <a:lnTo>
                  <a:pt x="474" y="541"/>
                </a:lnTo>
                <a:lnTo>
                  <a:pt x="472" y="540"/>
                </a:lnTo>
                <a:lnTo>
                  <a:pt x="471" y="540"/>
                </a:lnTo>
                <a:lnTo>
                  <a:pt x="470" y="539"/>
                </a:lnTo>
                <a:lnTo>
                  <a:pt x="466" y="537"/>
                </a:lnTo>
                <a:lnTo>
                  <a:pt x="465" y="536"/>
                </a:lnTo>
                <a:lnTo>
                  <a:pt x="464" y="535"/>
                </a:lnTo>
                <a:lnTo>
                  <a:pt x="464" y="534"/>
                </a:lnTo>
                <a:lnTo>
                  <a:pt x="462" y="532"/>
                </a:lnTo>
                <a:lnTo>
                  <a:pt x="461" y="531"/>
                </a:lnTo>
                <a:lnTo>
                  <a:pt x="460" y="530"/>
                </a:lnTo>
                <a:lnTo>
                  <a:pt x="460" y="529"/>
                </a:lnTo>
                <a:lnTo>
                  <a:pt x="459" y="529"/>
                </a:lnTo>
                <a:lnTo>
                  <a:pt x="459" y="529"/>
                </a:lnTo>
                <a:lnTo>
                  <a:pt x="458" y="529"/>
                </a:lnTo>
                <a:lnTo>
                  <a:pt x="457" y="529"/>
                </a:lnTo>
                <a:lnTo>
                  <a:pt x="456" y="529"/>
                </a:lnTo>
                <a:lnTo>
                  <a:pt x="455" y="529"/>
                </a:lnTo>
                <a:lnTo>
                  <a:pt x="453" y="530"/>
                </a:lnTo>
                <a:lnTo>
                  <a:pt x="451" y="531"/>
                </a:lnTo>
                <a:lnTo>
                  <a:pt x="450" y="531"/>
                </a:lnTo>
                <a:lnTo>
                  <a:pt x="449" y="532"/>
                </a:lnTo>
                <a:lnTo>
                  <a:pt x="449" y="532"/>
                </a:lnTo>
                <a:lnTo>
                  <a:pt x="448" y="533"/>
                </a:lnTo>
                <a:lnTo>
                  <a:pt x="445" y="536"/>
                </a:lnTo>
                <a:lnTo>
                  <a:pt x="444" y="537"/>
                </a:lnTo>
                <a:lnTo>
                  <a:pt x="443" y="538"/>
                </a:lnTo>
                <a:lnTo>
                  <a:pt x="442" y="539"/>
                </a:lnTo>
                <a:lnTo>
                  <a:pt x="441" y="539"/>
                </a:lnTo>
                <a:lnTo>
                  <a:pt x="440" y="540"/>
                </a:lnTo>
                <a:lnTo>
                  <a:pt x="440" y="540"/>
                </a:lnTo>
                <a:lnTo>
                  <a:pt x="439" y="540"/>
                </a:lnTo>
                <a:lnTo>
                  <a:pt x="438" y="540"/>
                </a:lnTo>
                <a:lnTo>
                  <a:pt x="437" y="541"/>
                </a:lnTo>
                <a:lnTo>
                  <a:pt x="436" y="540"/>
                </a:lnTo>
                <a:lnTo>
                  <a:pt x="433" y="540"/>
                </a:lnTo>
                <a:lnTo>
                  <a:pt x="432" y="540"/>
                </a:lnTo>
                <a:lnTo>
                  <a:pt x="431" y="540"/>
                </a:lnTo>
                <a:lnTo>
                  <a:pt x="430" y="540"/>
                </a:lnTo>
                <a:lnTo>
                  <a:pt x="430" y="540"/>
                </a:lnTo>
                <a:lnTo>
                  <a:pt x="429" y="540"/>
                </a:lnTo>
                <a:lnTo>
                  <a:pt x="429" y="541"/>
                </a:lnTo>
                <a:lnTo>
                  <a:pt x="428" y="541"/>
                </a:lnTo>
                <a:lnTo>
                  <a:pt x="427" y="542"/>
                </a:lnTo>
                <a:lnTo>
                  <a:pt x="427" y="543"/>
                </a:lnTo>
                <a:lnTo>
                  <a:pt x="426" y="544"/>
                </a:lnTo>
                <a:lnTo>
                  <a:pt x="425" y="546"/>
                </a:lnTo>
                <a:lnTo>
                  <a:pt x="424" y="550"/>
                </a:lnTo>
                <a:lnTo>
                  <a:pt x="423" y="551"/>
                </a:lnTo>
                <a:lnTo>
                  <a:pt x="423" y="552"/>
                </a:lnTo>
                <a:lnTo>
                  <a:pt x="422" y="553"/>
                </a:lnTo>
                <a:lnTo>
                  <a:pt x="421" y="554"/>
                </a:lnTo>
                <a:lnTo>
                  <a:pt x="421" y="554"/>
                </a:lnTo>
                <a:lnTo>
                  <a:pt x="420" y="554"/>
                </a:lnTo>
                <a:lnTo>
                  <a:pt x="419" y="555"/>
                </a:lnTo>
                <a:lnTo>
                  <a:pt x="418" y="555"/>
                </a:lnTo>
                <a:lnTo>
                  <a:pt x="416" y="555"/>
                </a:lnTo>
                <a:lnTo>
                  <a:pt x="413" y="555"/>
                </a:lnTo>
                <a:lnTo>
                  <a:pt x="412" y="555"/>
                </a:lnTo>
                <a:lnTo>
                  <a:pt x="409" y="555"/>
                </a:lnTo>
                <a:lnTo>
                  <a:pt x="406" y="556"/>
                </a:lnTo>
                <a:lnTo>
                  <a:pt x="404" y="557"/>
                </a:lnTo>
                <a:lnTo>
                  <a:pt x="400" y="558"/>
                </a:lnTo>
                <a:lnTo>
                  <a:pt x="398" y="559"/>
                </a:lnTo>
                <a:lnTo>
                  <a:pt x="396" y="560"/>
                </a:lnTo>
                <a:lnTo>
                  <a:pt x="394" y="561"/>
                </a:lnTo>
                <a:lnTo>
                  <a:pt x="394" y="562"/>
                </a:lnTo>
                <a:lnTo>
                  <a:pt x="393" y="563"/>
                </a:lnTo>
                <a:lnTo>
                  <a:pt x="392" y="564"/>
                </a:lnTo>
                <a:lnTo>
                  <a:pt x="390" y="566"/>
                </a:lnTo>
                <a:lnTo>
                  <a:pt x="389" y="568"/>
                </a:lnTo>
                <a:lnTo>
                  <a:pt x="387" y="571"/>
                </a:lnTo>
                <a:lnTo>
                  <a:pt x="385" y="572"/>
                </a:lnTo>
                <a:lnTo>
                  <a:pt x="383" y="573"/>
                </a:lnTo>
                <a:lnTo>
                  <a:pt x="382" y="574"/>
                </a:lnTo>
                <a:lnTo>
                  <a:pt x="381" y="575"/>
                </a:lnTo>
                <a:lnTo>
                  <a:pt x="377" y="577"/>
                </a:lnTo>
                <a:lnTo>
                  <a:pt x="376" y="578"/>
                </a:lnTo>
                <a:lnTo>
                  <a:pt x="375" y="579"/>
                </a:lnTo>
                <a:lnTo>
                  <a:pt x="374" y="579"/>
                </a:lnTo>
                <a:lnTo>
                  <a:pt x="372" y="581"/>
                </a:lnTo>
                <a:lnTo>
                  <a:pt x="370" y="583"/>
                </a:lnTo>
                <a:lnTo>
                  <a:pt x="368" y="585"/>
                </a:lnTo>
                <a:lnTo>
                  <a:pt x="367" y="586"/>
                </a:lnTo>
                <a:lnTo>
                  <a:pt x="366" y="588"/>
                </a:lnTo>
                <a:lnTo>
                  <a:pt x="364" y="591"/>
                </a:lnTo>
                <a:lnTo>
                  <a:pt x="363" y="592"/>
                </a:lnTo>
                <a:lnTo>
                  <a:pt x="362" y="593"/>
                </a:lnTo>
                <a:lnTo>
                  <a:pt x="361" y="593"/>
                </a:lnTo>
                <a:lnTo>
                  <a:pt x="361" y="593"/>
                </a:lnTo>
                <a:lnTo>
                  <a:pt x="360" y="593"/>
                </a:lnTo>
                <a:lnTo>
                  <a:pt x="359" y="593"/>
                </a:lnTo>
                <a:lnTo>
                  <a:pt x="358" y="593"/>
                </a:lnTo>
                <a:lnTo>
                  <a:pt x="358" y="593"/>
                </a:lnTo>
                <a:lnTo>
                  <a:pt x="357" y="592"/>
                </a:lnTo>
                <a:lnTo>
                  <a:pt x="354" y="590"/>
                </a:lnTo>
                <a:lnTo>
                  <a:pt x="352" y="589"/>
                </a:lnTo>
                <a:lnTo>
                  <a:pt x="351" y="588"/>
                </a:lnTo>
                <a:lnTo>
                  <a:pt x="349" y="588"/>
                </a:lnTo>
                <a:lnTo>
                  <a:pt x="348" y="587"/>
                </a:lnTo>
                <a:lnTo>
                  <a:pt x="346" y="587"/>
                </a:lnTo>
                <a:lnTo>
                  <a:pt x="345" y="587"/>
                </a:lnTo>
                <a:lnTo>
                  <a:pt x="343" y="587"/>
                </a:lnTo>
                <a:lnTo>
                  <a:pt x="338" y="588"/>
                </a:lnTo>
                <a:lnTo>
                  <a:pt x="336" y="588"/>
                </a:lnTo>
                <a:lnTo>
                  <a:pt x="335" y="588"/>
                </a:lnTo>
                <a:lnTo>
                  <a:pt x="335" y="589"/>
                </a:lnTo>
                <a:lnTo>
                  <a:pt x="334" y="589"/>
                </a:lnTo>
                <a:lnTo>
                  <a:pt x="333" y="589"/>
                </a:lnTo>
                <a:lnTo>
                  <a:pt x="333" y="590"/>
                </a:lnTo>
                <a:lnTo>
                  <a:pt x="332" y="591"/>
                </a:lnTo>
                <a:lnTo>
                  <a:pt x="330" y="594"/>
                </a:lnTo>
                <a:lnTo>
                  <a:pt x="328" y="596"/>
                </a:lnTo>
                <a:lnTo>
                  <a:pt x="327" y="597"/>
                </a:lnTo>
                <a:lnTo>
                  <a:pt x="326" y="598"/>
                </a:lnTo>
                <a:lnTo>
                  <a:pt x="325" y="599"/>
                </a:lnTo>
                <a:lnTo>
                  <a:pt x="325" y="600"/>
                </a:lnTo>
                <a:lnTo>
                  <a:pt x="324" y="600"/>
                </a:lnTo>
                <a:lnTo>
                  <a:pt x="323" y="601"/>
                </a:lnTo>
                <a:lnTo>
                  <a:pt x="322" y="601"/>
                </a:lnTo>
                <a:lnTo>
                  <a:pt x="322" y="601"/>
                </a:lnTo>
                <a:lnTo>
                  <a:pt x="320" y="601"/>
                </a:lnTo>
                <a:lnTo>
                  <a:pt x="319" y="600"/>
                </a:lnTo>
                <a:lnTo>
                  <a:pt x="317" y="600"/>
                </a:lnTo>
                <a:lnTo>
                  <a:pt x="316" y="600"/>
                </a:lnTo>
                <a:lnTo>
                  <a:pt x="315" y="599"/>
                </a:lnTo>
                <a:lnTo>
                  <a:pt x="314" y="599"/>
                </a:lnTo>
                <a:lnTo>
                  <a:pt x="312" y="597"/>
                </a:lnTo>
                <a:lnTo>
                  <a:pt x="311" y="596"/>
                </a:lnTo>
                <a:lnTo>
                  <a:pt x="310" y="595"/>
                </a:lnTo>
                <a:lnTo>
                  <a:pt x="309" y="595"/>
                </a:lnTo>
                <a:lnTo>
                  <a:pt x="308" y="595"/>
                </a:lnTo>
                <a:lnTo>
                  <a:pt x="307" y="595"/>
                </a:lnTo>
                <a:lnTo>
                  <a:pt x="305" y="595"/>
                </a:lnTo>
                <a:lnTo>
                  <a:pt x="304" y="595"/>
                </a:lnTo>
                <a:lnTo>
                  <a:pt x="302" y="595"/>
                </a:lnTo>
                <a:lnTo>
                  <a:pt x="301" y="596"/>
                </a:lnTo>
                <a:lnTo>
                  <a:pt x="300" y="596"/>
                </a:lnTo>
                <a:lnTo>
                  <a:pt x="299" y="597"/>
                </a:lnTo>
                <a:lnTo>
                  <a:pt x="299" y="597"/>
                </a:lnTo>
                <a:lnTo>
                  <a:pt x="299" y="598"/>
                </a:lnTo>
                <a:lnTo>
                  <a:pt x="298" y="598"/>
                </a:lnTo>
                <a:lnTo>
                  <a:pt x="298" y="598"/>
                </a:lnTo>
                <a:lnTo>
                  <a:pt x="298" y="598"/>
                </a:lnTo>
                <a:lnTo>
                  <a:pt x="297" y="597"/>
                </a:lnTo>
                <a:lnTo>
                  <a:pt x="297" y="596"/>
                </a:lnTo>
                <a:lnTo>
                  <a:pt x="295" y="593"/>
                </a:lnTo>
                <a:lnTo>
                  <a:pt x="295" y="592"/>
                </a:lnTo>
                <a:lnTo>
                  <a:pt x="294" y="591"/>
                </a:lnTo>
                <a:lnTo>
                  <a:pt x="293" y="590"/>
                </a:lnTo>
                <a:lnTo>
                  <a:pt x="293" y="589"/>
                </a:lnTo>
                <a:lnTo>
                  <a:pt x="292" y="588"/>
                </a:lnTo>
                <a:lnTo>
                  <a:pt x="291" y="587"/>
                </a:lnTo>
                <a:lnTo>
                  <a:pt x="288" y="585"/>
                </a:lnTo>
                <a:lnTo>
                  <a:pt x="287" y="584"/>
                </a:lnTo>
                <a:lnTo>
                  <a:pt x="285" y="584"/>
                </a:lnTo>
                <a:lnTo>
                  <a:pt x="283" y="582"/>
                </a:lnTo>
                <a:lnTo>
                  <a:pt x="280" y="581"/>
                </a:lnTo>
                <a:lnTo>
                  <a:pt x="278" y="580"/>
                </a:lnTo>
                <a:lnTo>
                  <a:pt x="276" y="579"/>
                </a:lnTo>
                <a:lnTo>
                  <a:pt x="275" y="578"/>
                </a:lnTo>
                <a:lnTo>
                  <a:pt x="274" y="577"/>
                </a:lnTo>
                <a:lnTo>
                  <a:pt x="273" y="576"/>
                </a:lnTo>
                <a:lnTo>
                  <a:pt x="272" y="575"/>
                </a:lnTo>
                <a:lnTo>
                  <a:pt x="271" y="572"/>
                </a:lnTo>
                <a:lnTo>
                  <a:pt x="270" y="571"/>
                </a:lnTo>
                <a:lnTo>
                  <a:pt x="269" y="570"/>
                </a:lnTo>
                <a:lnTo>
                  <a:pt x="268" y="569"/>
                </a:lnTo>
                <a:lnTo>
                  <a:pt x="268" y="569"/>
                </a:lnTo>
                <a:lnTo>
                  <a:pt x="267" y="569"/>
                </a:lnTo>
                <a:lnTo>
                  <a:pt x="266" y="568"/>
                </a:lnTo>
                <a:lnTo>
                  <a:pt x="265" y="568"/>
                </a:lnTo>
                <a:lnTo>
                  <a:pt x="264" y="568"/>
                </a:lnTo>
                <a:lnTo>
                  <a:pt x="261" y="568"/>
                </a:lnTo>
                <a:lnTo>
                  <a:pt x="261" y="568"/>
                </a:lnTo>
                <a:lnTo>
                  <a:pt x="260" y="567"/>
                </a:lnTo>
                <a:lnTo>
                  <a:pt x="259" y="567"/>
                </a:lnTo>
                <a:lnTo>
                  <a:pt x="259" y="567"/>
                </a:lnTo>
                <a:lnTo>
                  <a:pt x="259" y="566"/>
                </a:lnTo>
                <a:lnTo>
                  <a:pt x="259" y="565"/>
                </a:lnTo>
                <a:lnTo>
                  <a:pt x="259" y="565"/>
                </a:lnTo>
                <a:lnTo>
                  <a:pt x="259" y="564"/>
                </a:lnTo>
                <a:lnTo>
                  <a:pt x="259" y="563"/>
                </a:lnTo>
                <a:lnTo>
                  <a:pt x="259" y="563"/>
                </a:lnTo>
                <a:lnTo>
                  <a:pt x="260" y="561"/>
                </a:lnTo>
                <a:lnTo>
                  <a:pt x="261" y="560"/>
                </a:lnTo>
                <a:lnTo>
                  <a:pt x="262" y="558"/>
                </a:lnTo>
                <a:lnTo>
                  <a:pt x="264" y="555"/>
                </a:lnTo>
                <a:lnTo>
                  <a:pt x="265" y="555"/>
                </a:lnTo>
                <a:lnTo>
                  <a:pt x="267" y="553"/>
                </a:lnTo>
                <a:lnTo>
                  <a:pt x="270" y="549"/>
                </a:lnTo>
                <a:lnTo>
                  <a:pt x="271" y="548"/>
                </a:lnTo>
                <a:lnTo>
                  <a:pt x="272" y="547"/>
                </a:lnTo>
                <a:lnTo>
                  <a:pt x="272" y="546"/>
                </a:lnTo>
                <a:lnTo>
                  <a:pt x="273" y="545"/>
                </a:lnTo>
                <a:lnTo>
                  <a:pt x="274" y="541"/>
                </a:lnTo>
                <a:lnTo>
                  <a:pt x="275" y="540"/>
                </a:lnTo>
                <a:lnTo>
                  <a:pt x="275" y="539"/>
                </a:lnTo>
                <a:lnTo>
                  <a:pt x="277" y="535"/>
                </a:lnTo>
                <a:lnTo>
                  <a:pt x="278" y="534"/>
                </a:lnTo>
                <a:lnTo>
                  <a:pt x="279" y="533"/>
                </a:lnTo>
                <a:lnTo>
                  <a:pt x="279" y="532"/>
                </a:lnTo>
                <a:lnTo>
                  <a:pt x="279" y="531"/>
                </a:lnTo>
                <a:lnTo>
                  <a:pt x="280" y="528"/>
                </a:lnTo>
                <a:lnTo>
                  <a:pt x="280" y="527"/>
                </a:lnTo>
                <a:lnTo>
                  <a:pt x="281" y="525"/>
                </a:lnTo>
                <a:lnTo>
                  <a:pt x="282" y="524"/>
                </a:lnTo>
                <a:lnTo>
                  <a:pt x="283" y="522"/>
                </a:lnTo>
                <a:lnTo>
                  <a:pt x="284" y="519"/>
                </a:lnTo>
                <a:lnTo>
                  <a:pt x="285" y="518"/>
                </a:lnTo>
                <a:lnTo>
                  <a:pt x="286" y="518"/>
                </a:lnTo>
                <a:lnTo>
                  <a:pt x="286" y="517"/>
                </a:lnTo>
                <a:lnTo>
                  <a:pt x="287" y="517"/>
                </a:lnTo>
                <a:lnTo>
                  <a:pt x="288" y="517"/>
                </a:lnTo>
                <a:lnTo>
                  <a:pt x="289" y="516"/>
                </a:lnTo>
                <a:lnTo>
                  <a:pt x="292" y="516"/>
                </a:lnTo>
                <a:lnTo>
                  <a:pt x="295" y="515"/>
                </a:lnTo>
                <a:lnTo>
                  <a:pt x="296" y="514"/>
                </a:lnTo>
                <a:lnTo>
                  <a:pt x="298" y="514"/>
                </a:lnTo>
                <a:lnTo>
                  <a:pt x="298" y="513"/>
                </a:lnTo>
                <a:lnTo>
                  <a:pt x="299" y="513"/>
                </a:lnTo>
                <a:lnTo>
                  <a:pt x="300" y="512"/>
                </a:lnTo>
                <a:lnTo>
                  <a:pt x="300" y="512"/>
                </a:lnTo>
                <a:lnTo>
                  <a:pt x="301" y="510"/>
                </a:lnTo>
                <a:lnTo>
                  <a:pt x="301" y="508"/>
                </a:lnTo>
                <a:lnTo>
                  <a:pt x="302" y="507"/>
                </a:lnTo>
                <a:lnTo>
                  <a:pt x="302" y="506"/>
                </a:lnTo>
                <a:lnTo>
                  <a:pt x="302" y="505"/>
                </a:lnTo>
                <a:lnTo>
                  <a:pt x="301" y="504"/>
                </a:lnTo>
                <a:lnTo>
                  <a:pt x="301" y="503"/>
                </a:lnTo>
                <a:lnTo>
                  <a:pt x="300" y="502"/>
                </a:lnTo>
                <a:lnTo>
                  <a:pt x="297" y="498"/>
                </a:lnTo>
                <a:lnTo>
                  <a:pt x="296" y="497"/>
                </a:lnTo>
                <a:lnTo>
                  <a:pt x="296" y="496"/>
                </a:lnTo>
                <a:lnTo>
                  <a:pt x="294" y="496"/>
                </a:lnTo>
                <a:lnTo>
                  <a:pt x="292" y="494"/>
                </a:lnTo>
                <a:lnTo>
                  <a:pt x="290" y="493"/>
                </a:lnTo>
                <a:lnTo>
                  <a:pt x="289" y="492"/>
                </a:lnTo>
                <a:lnTo>
                  <a:pt x="288" y="491"/>
                </a:lnTo>
                <a:lnTo>
                  <a:pt x="288" y="490"/>
                </a:lnTo>
                <a:lnTo>
                  <a:pt x="287" y="490"/>
                </a:lnTo>
                <a:lnTo>
                  <a:pt x="287" y="489"/>
                </a:lnTo>
                <a:lnTo>
                  <a:pt x="287" y="488"/>
                </a:lnTo>
                <a:lnTo>
                  <a:pt x="287" y="487"/>
                </a:lnTo>
                <a:lnTo>
                  <a:pt x="287" y="486"/>
                </a:lnTo>
                <a:lnTo>
                  <a:pt x="288" y="485"/>
                </a:lnTo>
                <a:lnTo>
                  <a:pt x="288" y="485"/>
                </a:lnTo>
                <a:lnTo>
                  <a:pt x="288" y="484"/>
                </a:lnTo>
                <a:lnTo>
                  <a:pt x="287" y="483"/>
                </a:lnTo>
                <a:lnTo>
                  <a:pt x="287" y="482"/>
                </a:lnTo>
                <a:lnTo>
                  <a:pt x="287" y="481"/>
                </a:lnTo>
                <a:lnTo>
                  <a:pt x="286" y="481"/>
                </a:lnTo>
                <a:lnTo>
                  <a:pt x="285" y="480"/>
                </a:lnTo>
                <a:lnTo>
                  <a:pt x="284" y="479"/>
                </a:lnTo>
                <a:lnTo>
                  <a:pt x="283" y="479"/>
                </a:lnTo>
                <a:lnTo>
                  <a:pt x="282" y="478"/>
                </a:lnTo>
                <a:lnTo>
                  <a:pt x="281" y="478"/>
                </a:lnTo>
                <a:lnTo>
                  <a:pt x="280" y="478"/>
                </a:lnTo>
                <a:lnTo>
                  <a:pt x="280" y="478"/>
                </a:lnTo>
                <a:lnTo>
                  <a:pt x="279" y="478"/>
                </a:lnTo>
                <a:lnTo>
                  <a:pt x="278" y="478"/>
                </a:lnTo>
                <a:lnTo>
                  <a:pt x="277" y="478"/>
                </a:lnTo>
                <a:lnTo>
                  <a:pt x="277" y="478"/>
                </a:lnTo>
                <a:lnTo>
                  <a:pt x="275" y="479"/>
                </a:lnTo>
                <a:lnTo>
                  <a:pt x="273" y="480"/>
                </a:lnTo>
                <a:lnTo>
                  <a:pt x="273" y="480"/>
                </a:lnTo>
                <a:lnTo>
                  <a:pt x="269" y="480"/>
                </a:lnTo>
                <a:lnTo>
                  <a:pt x="267" y="481"/>
                </a:lnTo>
                <a:lnTo>
                  <a:pt x="265" y="481"/>
                </a:lnTo>
                <a:lnTo>
                  <a:pt x="262" y="483"/>
                </a:lnTo>
                <a:lnTo>
                  <a:pt x="260" y="483"/>
                </a:lnTo>
                <a:lnTo>
                  <a:pt x="259" y="484"/>
                </a:lnTo>
                <a:lnTo>
                  <a:pt x="257" y="484"/>
                </a:lnTo>
                <a:lnTo>
                  <a:pt x="255" y="484"/>
                </a:lnTo>
                <a:lnTo>
                  <a:pt x="251" y="484"/>
                </a:lnTo>
                <a:lnTo>
                  <a:pt x="248" y="484"/>
                </a:lnTo>
                <a:lnTo>
                  <a:pt x="246" y="484"/>
                </a:lnTo>
                <a:lnTo>
                  <a:pt x="244" y="484"/>
                </a:lnTo>
                <a:lnTo>
                  <a:pt x="243" y="483"/>
                </a:lnTo>
                <a:lnTo>
                  <a:pt x="238" y="482"/>
                </a:lnTo>
                <a:lnTo>
                  <a:pt x="237" y="482"/>
                </a:lnTo>
                <a:lnTo>
                  <a:pt x="236" y="482"/>
                </a:lnTo>
                <a:lnTo>
                  <a:pt x="235" y="481"/>
                </a:lnTo>
                <a:lnTo>
                  <a:pt x="234" y="481"/>
                </a:lnTo>
                <a:lnTo>
                  <a:pt x="232" y="482"/>
                </a:lnTo>
                <a:lnTo>
                  <a:pt x="231" y="482"/>
                </a:lnTo>
                <a:lnTo>
                  <a:pt x="229" y="483"/>
                </a:lnTo>
                <a:lnTo>
                  <a:pt x="228" y="483"/>
                </a:lnTo>
                <a:lnTo>
                  <a:pt x="228" y="483"/>
                </a:lnTo>
                <a:lnTo>
                  <a:pt x="227" y="483"/>
                </a:lnTo>
                <a:lnTo>
                  <a:pt x="227" y="483"/>
                </a:lnTo>
                <a:lnTo>
                  <a:pt x="226" y="483"/>
                </a:lnTo>
                <a:lnTo>
                  <a:pt x="225" y="483"/>
                </a:lnTo>
                <a:lnTo>
                  <a:pt x="222" y="481"/>
                </a:lnTo>
                <a:lnTo>
                  <a:pt x="215" y="477"/>
                </a:lnTo>
                <a:lnTo>
                  <a:pt x="213" y="475"/>
                </a:lnTo>
                <a:lnTo>
                  <a:pt x="211" y="474"/>
                </a:lnTo>
                <a:lnTo>
                  <a:pt x="210" y="473"/>
                </a:lnTo>
                <a:lnTo>
                  <a:pt x="206" y="469"/>
                </a:lnTo>
                <a:lnTo>
                  <a:pt x="202" y="467"/>
                </a:lnTo>
                <a:lnTo>
                  <a:pt x="201" y="465"/>
                </a:lnTo>
                <a:lnTo>
                  <a:pt x="198" y="463"/>
                </a:lnTo>
                <a:lnTo>
                  <a:pt x="197" y="462"/>
                </a:lnTo>
                <a:lnTo>
                  <a:pt x="196" y="461"/>
                </a:lnTo>
                <a:lnTo>
                  <a:pt x="196" y="460"/>
                </a:lnTo>
                <a:lnTo>
                  <a:pt x="195" y="458"/>
                </a:lnTo>
                <a:lnTo>
                  <a:pt x="194" y="456"/>
                </a:lnTo>
                <a:lnTo>
                  <a:pt x="193" y="454"/>
                </a:lnTo>
                <a:lnTo>
                  <a:pt x="193" y="453"/>
                </a:lnTo>
                <a:lnTo>
                  <a:pt x="193" y="451"/>
                </a:lnTo>
                <a:lnTo>
                  <a:pt x="193" y="449"/>
                </a:lnTo>
                <a:lnTo>
                  <a:pt x="193" y="446"/>
                </a:lnTo>
                <a:lnTo>
                  <a:pt x="194" y="442"/>
                </a:lnTo>
                <a:lnTo>
                  <a:pt x="194" y="439"/>
                </a:lnTo>
                <a:lnTo>
                  <a:pt x="194" y="438"/>
                </a:lnTo>
                <a:lnTo>
                  <a:pt x="194" y="437"/>
                </a:lnTo>
                <a:lnTo>
                  <a:pt x="194" y="435"/>
                </a:lnTo>
                <a:lnTo>
                  <a:pt x="194" y="434"/>
                </a:lnTo>
                <a:lnTo>
                  <a:pt x="193" y="432"/>
                </a:lnTo>
                <a:lnTo>
                  <a:pt x="193" y="429"/>
                </a:lnTo>
                <a:lnTo>
                  <a:pt x="192" y="428"/>
                </a:lnTo>
                <a:lnTo>
                  <a:pt x="192" y="427"/>
                </a:lnTo>
                <a:lnTo>
                  <a:pt x="191" y="426"/>
                </a:lnTo>
                <a:lnTo>
                  <a:pt x="190" y="425"/>
                </a:lnTo>
                <a:lnTo>
                  <a:pt x="190" y="424"/>
                </a:lnTo>
                <a:lnTo>
                  <a:pt x="189" y="423"/>
                </a:lnTo>
                <a:lnTo>
                  <a:pt x="188" y="423"/>
                </a:lnTo>
                <a:lnTo>
                  <a:pt x="187" y="423"/>
                </a:lnTo>
                <a:lnTo>
                  <a:pt x="186" y="422"/>
                </a:lnTo>
                <a:lnTo>
                  <a:pt x="185" y="422"/>
                </a:lnTo>
                <a:lnTo>
                  <a:pt x="183" y="422"/>
                </a:lnTo>
                <a:lnTo>
                  <a:pt x="181" y="422"/>
                </a:lnTo>
                <a:lnTo>
                  <a:pt x="180" y="422"/>
                </a:lnTo>
                <a:lnTo>
                  <a:pt x="176" y="423"/>
                </a:lnTo>
                <a:lnTo>
                  <a:pt x="172" y="423"/>
                </a:lnTo>
                <a:lnTo>
                  <a:pt x="171" y="423"/>
                </a:lnTo>
                <a:lnTo>
                  <a:pt x="169" y="424"/>
                </a:lnTo>
                <a:lnTo>
                  <a:pt x="165" y="425"/>
                </a:lnTo>
                <a:lnTo>
                  <a:pt x="163" y="425"/>
                </a:lnTo>
                <a:lnTo>
                  <a:pt x="158" y="426"/>
                </a:lnTo>
                <a:lnTo>
                  <a:pt x="157" y="426"/>
                </a:lnTo>
                <a:lnTo>
                  <a:pt x="157" y="426"/>
                </a:lnTo>
                <a:lnTo>
                  <a:pt x="156" y="425"/>
                </a:lnTo>
                <a:lnTo>
                  <a:pt x="155" y="425"/>
                </a:lnTo>
                <a:lnTo>
                  <a:pt x="154" y="424"/>
                </a:lnTo>
                <a:lnTo>
                  <a:pt x="153" y="422"/>
                </a:lnTo>
                <a:lnTo>
                  <a:pt x="152" y="422"/>
                </a:lnTo>
                <a:lnTo>
                  <a:pt x="151" y="421"/>
                </a:lnTo>
                <a:lnTo>
                  <a:pt x="149" y="420"/>
                </a:lnTo>
                <a:lnTo>
                  <a:pt x="147" y="419"/>
                </a:lnTo>
                <a:lnTo>
                  <a:pt x="144" y="418"/>
                </a:lnTo>
                <a:lnTo>
                  <a:pt x="139" y="416"/>
                </a:lnTo>
                <a:lnTo>
                  <a:pt x="132" y="415"/>
                </a:lnTo>
                <a:lnTo>
                  <a:pt x="131" y="414"/>
                </a:lnTo>
                <a:lnTo>
                  <a:pt x="130" y="414"/>
                </a:lnTo>
                <a:lnTo>
                  <a:pt x="129" y="414"/>
                </a:lnTo>
                <a:lnTo>
                  <a:pt x="128" y="414"/>
                </a:lnTo>
                <a:lnTo>
                  <a:pt x="128" y="414"/>
                </a:lnTo>
                <a:lnTo>
                  <a:pt x="127" y="415"/>
                </a:lnTo>
                <a:lnTo>
                  <a:pt x="125" y="415"/>
                </a:lnTo>
                <a:lnTo>
                  <a:pt x="121" y="417"/>
                </a:lnTo>
                <a:lnTo>
                  <a:pt x="120" y="418"/>
                </a:lnTo>
                <a:lnTo>
                  <a:pt x="118" y="419"/>
                </a:lnTo>
                <a:lnTo>
                  <a:pt x="117" y="419"/>
                </a:lnTo>
                <a:lnTo>
                  <a:pt x="115" y="419"/>
                </a:lnTo>
                <a:lnTo>
                  <a:pt x="114" y="419"/>
                </a:lnTo>
                <a:lnTo>
                  <a:pt x="112" y="419"/>
                </a:lnTo>
                <a:lnTo>
                  <a:pt x="110" y="418"/>
                </a:lnTo>
                <a:lnTo>
                  <a:pt x="109" y="418"/>
                </a:lnTo>
                <a:lnTo>
                  <a:pt x="109" y="417"/>
                </a:lnTo>
                <a:lnTo>
                  <a:pt x="108" y="417"/>
                </a:lnTo>
                <a:lnTo>
                  <a:pt x="107" y="416"/>
                </a:lnTo>
                <a:lnTo>
                  <a:pt x="106" y="415"/>
                </a:lnTo>
                <a:lnTo>
                  <a:pt x="105" y="415"/>
                </a:lnTo>
                <a:lnTo>
                  <a:pt x="102" y="411"/>
                </a:lnTo>
                <a:lnTo>
                  <a:pt x="101" y="409"/>
                </a:lnTo>
                <a:lnTo>
                  <a:pt x="99" y="408"/>
                </a:lnTo>
                <a:lnTo>
                  <a:pt x="98" y="407"/>
                </a:lnTo>
                <a:lnTo>
                  <a:pt x="97" y="406"/>
                </a:lnTo>
                <a:lnTo>
                  <a:pt x="96" y="406"/>
                </a:lnTo>
                <a:lnTo>
                  <a:pt x="96" y="406"/>
                </a:lnTo>
                <a:lnTo>
                  <a:pt x="95" y="405"/>
                </a:lnTo>
                <a:lnTo>
                  <a:pt x="94" y="405"/>
                </a:lnTo>
                <a:lnTo>
                  <a:pt x="92" y="405"/>
                </a:lnTo>
                <a:lnTo>
                  <a:pt x="88" y="404"/>
                </a:lnTo>
                <a:lnTo>
                  <a:pt x="87" y="404"/>
                </a:lnTo>
                <a:lnTo>
                  <a:pt x="86" y="404"/>
                </a:lnTo>
                <a:lnTo>
                  <a:pt x="85" y="403"/>
                </a:lnTo>
                <a:lnTo>
                  <a:pt x="84" y="403"/>
                </a:lnTo>
                <a:lnTo>
                  <a:pt x="83" y="402"/>
                </a:lnTo>
                <a:lnTo>
                  <a:pt x="82" y="402"/>
                </a:lnTo>
                <a:lnTo>
                  <a:pt x="82" y="402"/>
                </a:lnTo>
                <a:lnTo>
                  <a:pt x="82" y="401"/>
                </a:lnTo>
                <a:lnTo>
                  <a:pt x="82" y="401"/>
                </a:lnTo>
                <a:lnTo>
                  <a:pt x="83" y="401"/>
                </a:lnTo>
                <a:lnTo>
                  <a:pt x="84" y="400"/>
                </a:lnTo>
                <a:lnTo>
                  <a:pt x="85" y="399"/>
                </a:lnTo>
                <a:lnTo>
                  <a:pt x="86" y="399"/>
                </a:lnTo>
                <a:lnTo>
                  <a:pt x="86" y="398"/>
                </a:lnTo>
                <a:lnTo>
                  <a:pt x="87" y="397"/>
                </a:lnTo>
                <a:lnTo>
                  <a:pt x="87" y="397"/>
                </a:lnTo>
                <a:lnTo>
                  <a:pt x="87" y="396"/>
                </a:lnTo>
                <a:lnTo>
                  <a:pt x="88" y="394"/>
                </a:lnTo>
                <a:lnTo>
                  <a:pt x="88" y="393"/>
                </a:lnTo>
                <a:lnTo>
                  <a:pt x="88" y="393"/>
                </a:lnTo>
                <a:lnTo>
                  <a:pt x="88" y="392"/>
                </a:lnTo>
                <a:lnTo>
                  <a:pt x="87" y="391"/>
                </a:lnTo>
                <a:lnTo>
                  <a:pt x="87" y="390"/>
                </a:lnTo>
                <a:lnTo>
                  <a:pt x="86" y="390"/>
                </a:lnTo>
                <a:lnTo>
                  <a:pt x="86" y="389"/>
                </a:lnTo>
                <a:lnTo>
                  <a:pt x="85" y="389"/>
                </a:lnTo>
                <a:lnTo>
                  <a:pt x="84" y="388"/>
                </a:lnTo>
                <a:lnTo>
                  <a:pt x="82" y="387"/>
                </a:lnTo>
                <a:lnTo>
                  <a:pt x="80" y="387"/>
                </a:lnTo>
                <a:lnTo>
                  <a:pt x="75" y="385"/>
                </a:lnTo>
                <a:lnTo>
                  <a:pt x="74" y="384"/>
                </a:lnTo>
                <a:lnTo>
                  <a:pt x="72" y="384"/>
                </a:lnTo>
                <a:lnTo>
                  <a:pt x="70" y="383"/>
                </a:lnTo>
                <a:lnTo>
                  <a:pt x="68" y="381"/>
                </a:lnTo>
                <a:lnTo>
                  <a:pt x="66" y="380"/>
                </a:lnTo>
                <a:lnTo>
                  <a:pt x="63" y="377"/>
                </a:lnTo>
                <a:lnTo>
                  <a:pt x="62" y="376"/>
                </a:lnTo>
                <a:lnTo>
                  <a:pt x="61" y="376"/>
                </a:lnTo>
                <a:lnTo>
                  <a:pt x="60" y="375"/>
                </a:lnTo>
                <a:lnTo>
                  <a:pt x="59" y="375"/>
                </a:lnTo>
                <a:lnTo>
                  <a:pt x="58" y="375"/>
                </a:lnTo>
                <a:lnTo>
                  <a:pt x="57" y="375"/>
                </a:lnTo>
                <a:lnTo>
                  <a:pt x="56" y="375"/>
                </a:lnTo>
                <a:lnTo>
                  <a:pt x="54" y="375"/>
                </a:lnTo>
                <a:lnTo>
                  <a:pt x="53" y="376"/>
                </a:lnTo>
                <a:lnTo>
                  <a:pt x="51" y="376"/>
                </a:lnTo>
                <a:lnTo>
                  <a:pt x="49" y="377"/>
                </a:lnTo>
                <a:lnTo>
                  <a:pt x="44" y="380"/>
                </a:lnTo>
                <a:lnTo>
                  <a:pt x="42" y="380"/>
                </a:lnTo>
                <a:lnTo>
                  <a:pt x="41" y="381"/>
                </a:lnTo>
                <a:lnTo>
                  <a:pt x="40" y="381"/>
                </a:lnTo>
                <a:lnTo>
                  <a:pt x="39" y="381"/>
                </a:lnTo>
                <a:lnTo>
                  <a:pt x="38" y="381"/>
                </a:lnTo>
                <a:lnTo>
                  <a:pt x="36" y="380"/>
                </a:lnTo>
                <a:lnTo>
                  <a:pt x="36" y="380"/>
                </a:lnTo>
                <a:lnTo>
                  <a:pt x="35" y="380"/>
                </a:lnTo>
                <a:lnTo>
                  <a:pt x="33" y="378"/>
                </a:lnTo>
                <a:lnTo>
                  <a:pt x="30" y="376"/>
                </a:lnTo>
                <a:lnTo>
                  <a:pt x="27" y="373"/>
                </a:lnTo>
                <a:lnTo>
                  <a:pt x="25" y="371"/>
                </a:lnTo>
                <a:lnTo>
                  <a:pt x="22" y="368"/>
                </a:lnTo>
                <a:lnTo>
                  <a:pt x="21" y="367"/>
                </a:lnTo>
                <a:lnTo>
                  <a:pt x="16" y="362"/>
                </a:lnTo>
                <a:lnTo>
                  <a:pt x="15" y="361"/>
                </a:lnTo>
                <a:lnTo>
                  <a:pt x="15" y="360"/>
                </a:lnTo>
                <a:lnTo>
                  <a:pt x="12" y="356"/>
                </a:lnTo>
                <a:lnTo>
                  <a:pt x="9" y="352"/>
                </a:lnTo>
                <a:lnTo>
                  <a:pt x="8" y="350"/>
                </a:lnTo>
                <a:lnTo>
                  <a:pt x="8" y="349"/>
                </a:lnTo>
                <a:lnTo>
                  <a:pt x="7" y="348"/>
                </a:lnTo>
                <a:lnTo>
                  <a:pt x="7" y="347"/>
                </a:lnTo>
                <a:lnTo>
                  <a:pt x="7" y="346"/>
                </a:lnTo>
                <a:lnTo>
                  <a:pt x="7" y="345"/>
                </a:lnTo>
                <a:lnTo>
                  <a:pt x="7" y="344"/>
                </a:lnTo>
                <a:lnTo>
                  <a:pt x="7" y="343"/>
                </a:lnTo>
                <a:lnTo>
                  <a:pt x="8" y="342"/>
                </a:lnTo>
                <a:lnTo>
                  <a:pt x="9" y="341"/>
                </a:lnTo>
                <a:lnTo>
                  <a:pt x="10" y="339"/>
                </a:lnTo>
                <a:lnTo>
                  <a:pt x="11" y="337"/>
                </a:lnTo>
                <a:lnTo>
                  <a:pt x="13" y="335"/>
                </a:lnTo>
                <a:lnTo>
                  <a:pt x="13" y="334"/>
                </a:lnTo>
                <a:lnTo>
                  <a:pt x="14" y="333"/>
                </a:lnTo>
                <a:lnTo>
                  <a:pt x="14" y="333"/>
                </a:lnTo>
                <a:lnTo>
                  <a:pt x="14" y="332"/>
                </a:lnTo>
                <a:lnTo>
                  <a:pt x="14" y="332"/>
                </a:lnTo>
                <a:lnTo>
                  <a:pt x="13" y="331"/>
                </a:lnTo>
                <a:lnTo>
                  <a:pt x="12" y="329"/>
                </a:lnTo>
                <a:lnTo>
                  <a:pt x="11" y="328"/>
                </a:lnTo>
                <a:lnTo>
                  <a:pt x="11" y="327"/>
                </a:lnTo>
                <a:lnTo>
                  <a:pt x="10" y="326"/>
                </a:lnTo>
                <a:lnTo>
                  <a:pt x="9" y="325"/>
                </a:lnTo>
                <a:lnTo>
                  <a:pt x="6" y="323"/>
                </a:lnTo>
                <a:lnTo>
                  <a:pt x="4" y="321"/>
                </a:lnTo>
                <a:lnTo>
                  <a:pt x="3" y="320"/>
                </a:lnTo>
                <a:lnTo>
                  <a:pt x="2" y="319"/>
                </a:lnTo>
                <a:lnTo>
                  <a:pt x="1" y="317"/>
                </a:lnTo>
                <a:lnTo>
                  <a:pt x="1" y="316"/>
                </a:lnTo>
                <a:lnTo>
                  <a:pt x="1" y="316"/>
                </a:lnTo>
                <a:lnTo>
                  <a:pt x="0" y="314"/>
                </a:lnTo>
                <a:lnTo>
                  <a:pt x="0" y="313"/>
                </a:lnTo>
                <a:lnTo>
                  <a:pt x="0" y="312"/>
                </a:lnTo>
                <a:lnTo>
                  <a:pt x="0" y="310"/>
                </a:lnTo>
                <a:lnTo>
                  <a:pt x="1" y="308"/>
                </a:lnTo>
                <a:lnTo>
                  <a:pt x="1" y="307"/>
                </a:lnTo>
                <a:lnTo>
                  <a:pt x="2" y="303"/>
                </a:lnTo>
                <a:lnTo>
                  <a:pt x="3" y="301"/>
                </a:lnTo>
                <a:lnTo>
                  <a:pt x="4" y="299"/>
                </a:lnTo>
                <a:lnTo>
                  <a:pt x="5" y="295"/>
                </a:lnTo>
                <a:lnTo>
                  <a:pt x="6" y="290"/>
                </a:lnTo>
                <a:lnTo>
                  <a:pt x="6" y="289"/>
                </a:lnTo>
                <a:lnTo>
                  <a:pt x="6" y="289"/>
                </a:lnTo>
                <a:lnTo>
                  <a:pt x="6" y="288"/>
                </a:lnTo>
                <a:lnTo>
                  <a:pt x="5" y="287"/>
                </a:lnTo>
                <a:lnTo>
                  <a:pt x="5" y="286"/>
                </a:lnTo>
                <a:lnTo>
                  <a:pt x="5" y="285"/>
                </a:lnTo>
                <a:lnTo>
                  <a:pt x="6" y="284"/>
                </a:lnTo>
                <a:lnTo>
                  <a:pt x="6" y="283"/>
                </a:lnTo>
                <a:lnTo>
                  <a:pt x="7" y="279"/>
                </a:lnTo>
                <a:lnTo>
                  <a:pt x="9" y="275"/>
                </a:lnTo>
                <a:lnTo>
                  <a:pt x="11" y="270"/>
                </a:lnTo>
                <a:lnTo>
                  <a:pt x="11" y="268"/>
                </a:lnTo>
                <a:lnTo>
                  <a:pt x="12" y="266"/>
                </a:lnTo>
                <a:lnTo>
                  <a:pt x="12" y="265"/>
                </a:lnTo>
                <a:lnTo>
                  <a:pt x="13" y="263"/>
                </a:lnTo>
                <a:lnTo>
                  <a:pt x="13" y="260"/>
                </a:lnTo>
                <a:lnTo>
                  <a:pt x="13" y="259"/>
                </a:lnTo>
                <a:lnTo>
                  <a:pt x="13" y="255"/>
                </a:lnTo>
                <a:lnTo>
                  <a:pt x="13" y="254"/>
                </a:lnTo>
                <a:lnTo>
                  <a:pt x="13" y="252"/>
                </a:lnTo>
                <a:lnTo>
                  <a:pt x="14" y="248"/>
                </a:lnTo>
                <a:lnTo>
                  <a:pt x="14" y="247"/>
                </a:lnTo>
                <a:lnTo>
                  <a:pt x="14" y="245"/>
                </a:lnTo>
                <a:lnTo>
                  <a:pt x="13" y="242"/>
                </a:lnTo>
                <a:lnTo>
                  <a:pt x="13" y="241"/>
                </a:lnTo>
                <a:lnTo>
                  <a:pt x="13" y="240"/>
                </a:lnTo>
                <a:lnTo>
                  <a:pt x="12" y="238"/>
                </a:lnTo>
                <a:lnTo>
                  <a:pt x="12" y="237"/>
                </a:lnTo>
                <a:lnTo>
                  <a:pt x="11" y="235"/>
                </a:lnTo>
                <a:lnTo>
                  <a:pt x="11" y="234"/>
                </a:lnTo>
                <a:lnTo>
                  <a:pt x="8" y="230"/>
                </a:lnTo>
                <a:lnTo>
                  <a:pt x="7" y="229"/>
                </a:lnTo>
                <a:lnTo>
                  <a:pt x="7" y="228"/>
                </a:lnTo>
                <a:lnTo>
                  <a:pt x="7" y="227"/>
                </a:lnTo>
                <a:lnTo>
                  <a:pt x="7" y="227"/>
                </a:lnTo>
                <a:lnTo>
                  <a:pt x="7" y="226"/>
                </a:lnTo>
                <a:lnTo>
                  <a:pt x="7" y="225"/>
                </a:lnTo>
                <a:lnTo>
                  <a:pt x="7" y="225"/>
                </a:lnTo>
                <a:lnTo>
                  <a:pt x="8" y="225"/>
                </a:lnTo>
                <a:lnTo>
                  <a:pt x="8" y="224"/>
                </a:lnTo>
                <a:lnTo>
                  <a:pt x="9" y="223"/>
                </a:lnTo>
                <a:lnTo>
                  <a:pt x="10" y="223"/>
                </a:lnTo>
                <a:lnTo>
                  <a:pt x="11" y="222"/>
                </a:lnTo>
                <a:lnTo>
                  <a:pt x="13" y="222"/>
                </a:lnTo>
                <a:lnTo>
                  <a:pt x="14" y="221"/>
                </a:lnTo>
                <a:lnTo>
                  <a:pt x="15" y="221"/>
                </a:lnTo>
                <a:lnTo>
                  <a:pt x="16" y="220"/>
                </a:lnTo>
                <a:lnTo>
                  <a:pt x="16" y="219"/>
                </a:lnTo>
                <a:lnTo>
                  <a:pt x="17" y="218"/>
                </a:lnTo>
                <a:lnTo>
                  <a:pt x="17" y="217"/>
                </a:lnTo>
                <a:lnTo>
                  <a:pt x="17" y="217"/>
                </a:lnTo>
                <a:lnTo>
                  <a:pt x="17" y="216"/>
                </a:lnTo>
                <a:lnTo>
                  <a:pt x="17" y="215"/>
                </a:lnTo>
                <a:lnTo>
                  <a:pt x="17" y="213"/>
                </a:lnTo>
                <a:lnTo>
                  <a:pt x="17" y="212"/>
                </a:lnTo>
                <a:lnTo>
                  <a:pt x="16" y="206"/>
                </a:lnTo>
                <a:lnTo>
                  <a:pt x="16" y="205"/>
                </a:lnTo>
                <a:lnTo>
                  <a:pt x="16" y="205"/>
                </a:lnTo>
                <a:lnTo>
                  <a:pt x="16" y="204"/>
                </a:lnTo>
                <a:lnTo>
                  <a:pt x="18" y="201"/>
                </a:lnTo>
                <a:lnTo>
                  <a:pt x="18" y="200"/>
                </a:lnTo>
                <a:lnTo>
                  <a:pt x="19" y="198"/>
                </a:lnTo>
                <a:lnTo>
                  <a:pt x="19" y="194"/>
                </a:lnTo>
                <a:lnTo>
                  <a:pt x="20" y="193"/>
                </a:lnTo>
                <a:lnTo>
                  <a:pt x="20" y="192"/>
                </a:lnTo>
                <a:lnTo>
                  <a:pt x="20" y="191"/>
                </a:lnTo>
                <a:lnTo>
                  <a:pt x="21" y="190"/>
                </a:lnTo>
                <a:lnTo>
                  <a:pt x="21" y="189"/>
                </a:lnTo>
                <a:lnTo>
                  <a:pt x="22" y="188"/>
                </a:lnTo>
                <a:lnTo>
                  <a:pt x="22" y="188"/>
                </a:lnTo>
                <a:lnTo>
                  <a:pt x="23" y="188"/>
                </a:lnTo>
                <a:lnTo>
                  <a:pt x="23" y="187"/>
                </a:lnTo>
                <a:lnTo>
                  <a:pt x="25" y="187"/>
                </a:lnTo>
                <a:lnTo>
                  <a:pt x="31" y="185"/>
                </a:lnTo>
                <a:lnTo>
                  <a:pt x="33" y="185"/>
                </a:lnTo>
                <a:lnTo>
                  <a:pt x="34" y="184"/>
                </a:lnTo>
                <a:lnTo>
                  <a:pt x="35" y="184"/>
                </a:lnTo>
                <a:lnTo>
                  <a:pt x="36" y="183"/>
                </a:lnTo>
                <a:lnTo>
                  <a:pt x="36" y="183"/>
                </a:lnTo>
                <a:lnTo>
                  <a:pt x="37" y="182"/>
                </a:lnTo>
                <a:lnTo>
                  <a:pt x="37" y="182"/>
                </a:lnTo>
                <a:lnTo>
                  <a:pt x="37" y="181"/>
                </a:lnTo>
                <a:lnTo>
                  <a:pt x="37" y="181"/>
                </a:lnTo>
                <a:lnTo>
                  <a:pt x="37" y="180"/>
                </a:lnTo>
                <a:lnTo>
                  <a:pt x="37" y="179"/>
                </a:lnTo>
                <a:lnTo>
                  <a:pt x="36" y="176"/>
                </a:lnTo>
                <a:lnTo>
                  <a:pt x="36" y="175"/>
                </a:lnTo>
                <a:lnTo>
                  <a:pt x="36" y="174"/>
                </a:lnTo>
                <a:lnTo>
                  <a:pt x="36" y="173"/>
                </a:lnTo>
                <a:lnTo>
                  <a:pt x="36" y="173"/>
                </a:lnTo>
                <a:lnTo>
                  <a:pt x="37" y="172"/>
                </a:lnTo>
                <a:lnTo>
                  <a:pt x="37" y="171"/>
                </a:lnTo>
                <a:lnTo>
                  <a:pt x="38" y="171"/>
                </a:lnTo>
                <a:lnTo>
                  <a:pt x="39" y="170"/>
                </a:lnTo>
                <a:lnTo>
                  <a:pt x="39" y="170"/>
                </a:lnTo>
                <a:lnTo>
                  <a:pt x="40" y="170"/>
                </a:lnTo>
                <a:lnTo>
                  <a:pt x="41" y="169"/>
                </a:lnTo>
                <a:lnTo>
                  <a:pt x="42" y="169"/>
                </a:lnTo>
                <a:lnTo>
                  <a:pt x="43" y="169"/>
                </a:lnTo>
                <a:lnTo>
                  <a:pt x="45" y="169"/>
                </a:lnTo>
                <a:lnTo>
                  <a:pt x="46" y="169"/>
                </a:lnTo>
                <a:lnTo>
                  <a:pt x="51" y="171"/>
                </a:lnTo>
                <a:lnTo>
                  <a:pt x="53" y="171"/>
                </a:lnTo>
                <a:lnTo>
                  <a:pt x="55" y="171"/>
                </a:lnTo>
                <a:lnTo>
                  <a:pt x="56" y="172"/>
                </a:lnTo>
                <a:lnTo>
                  <a:pt x="60" y="172"/>
                </a:lnTo>
                <a:lnTo>
                  <a:pt x="62" y="172"/>
                </a:lnTo>
                <a:lnTo>
                  <a:pt x="68" y="173"/>
                </a:lnTo>
                <a:lnTo>
                  <a:pt x="69" y="173"/>
                </a:lnTo>
                <a:lnTo>
                  <a:pt x="71" y="173"/>
                </a:lnTo>
                <a:lnTo>
                  <a:pt x="73" y="173"/>
                </a:lnTo>
                <a:lnTo>
                  <a:pt x="75" y="173"/>
                </a:lnTo>
                <a:lnTo>
                  <a:pt x="77" y="173"/>
                </a:lnTo>
                <a:lnTo>
                  <a:pt x="79" y="172"/>
                </a:lnTo>
                <a:lnTo>
                  <a:pt x="80" y="172"/>
                </a:lnTo>
                <a:lnTo>
                  <a:pt x="83" y="171"/>
                </a:lnTo>
                <a:lnTo>
                  <a:pt x="88" y="169"/>
                </a:lnTo>
                <a:lnTo>
                  <a:pt x="90" y="168"/>
                </a:lnTo>
                <a:lnTo>
                  <a:pt x="92" y="167"/>
                </a:lnTo>
                <a:lnTo>
                  <a:pt x="93" y="167"/>
                </a:lnTo>
                <a:lnTo>
                  <a:pt x="93" y="167"/>
                </a:lnTo>
                <a:lnTo>
                  <a:pt x="94" y="167"/>
                </a:lnTo>
                <a:lnTo>
                  <a:pt x="94" y="168"/>
                </a:lnTo>
                <a:lnTo>
                  <a:pt x="98" y="169"/>
                </a:lnTo>
                <a:lnTo>
                  <a:pt x="100" y="170"/>
                </a:lnTo>
                <a:lnTo>
                  <a:pt x="101" y="170"/>
                </a:lnTo>
                <a:lnTo>
                  <a:pt x="104" y="171"/>
                </a:lnTo>
                <a:lnTo>
                  <a:pt x="106" y="171"/>
                </a:lnTo>
                <a:lnTo>
                  <a:pt x="106" y="172"/>
                </a:lnTo>
                <a:lnTo>
                  <a:pt x="108" y="172"/>
                </a:lnTo>
                <a:lnTo>
                  <a:pt x="110" y="174"/>
                </a:lnTo>
                <a:lnTo>
                  <a:pt x="111" y="175"/>
                </a:lnTo>
                <a:lnTo>
                  <a:pt x="112" y="175"/>
                </a:lnTo>
                <a:lnTo>
                  <a:pt x="112" y="175"/>
                </a:lnTo>
                <a:lnTo>
                  <a:pt x="113" y="175"/>
                </a:lnTo>
                <a:lnTo>
                  <a:pt x="113" y="175"/>
                </a:lnTo>
                <a:lnTo>
                  <a:pt x="114" y="175"/>
                </a:lnTo>
                <a:lnTo>
                  <a:pt x="114" y="174"/>
                </a:lnTo>
                <a:lnTo>
                  <a:pt x="115" y="174"/>
                </a:lnTo>
                <a:lnTo>
                  <a:pt x="116" y="172"/>
                </a:lnTo>
                <a:lnTo>
                  <a:pt x="117" y="171"/>
                </a:lnTo>
                <a:lnTo>
                  <a:pt x="117" y="169"/>
                </a:lnTo>
                <a:lnTo>
                  <a:pt x="118" y="166"/>
                </a:lnTo>
                <a:lnTo>
                  <a:pt x="119" y="166"/>
                </a:lnTo>
                <a:lnTo>
                  <a:pt x="119" y="165"/>
                </a:lnTo>
                <a:lnTo>
                  <a:pt x="120" y="165"/>
                </a:lnTo>
                <a:lnTo>
                  <a:pt x="120" y="164"/>
                </a:lnTo>
                <a:lnTo>
                  <a:pt x="122" y="163"/>
                </a:lnTo>
                <a:lnTo>
                  <a:pt x="123" y="162"/>
                </a:lnTo>
                <a:lnTo>
                  <a:pt x="124" y="162"/>
                </a:lnTo>
                <a:lnTo>
                  <a:pt x="125" y="162"/>
                </a:lnTo>
                <a:lnTo>
                  <a:pt x="125" y="161"/>
                </a:lnTo>
                <a:lnTo>
                  <a:pt x="126" y="161"/>
                </a:lnTo>
                <a:lnTo>
                  <a:pt x="128" y="162"/>
                </a:lnTo>
                <a:lnTo>
                  <a:pt x="131" y="162"/>
                </a:lnTo>
                <a:lnTo>
                  <a:pt x="132" y="162"/>
                </a:lnTo>
                <a:lnTo>
                  <a:pt x="135" y="162"/>
                </a:lnTo>
                <a:lnTo>
                  <a:pt x="136" y="162"/>
                </a:lnTo>
                <a:lnTo>
                  <a:pt x="137" y="162"/>
                </a:lnTo>
                <a:lnTo>
                  <a:pt x="139" y="162"/>
                </a:lnTo>
                <a:lnTo>
                  <a:pt x="140" y="161"/>
                </a:lnTo>
                <a:lnTo>
                  <a:pt x="141" y="161"/>
                </a:lnTo>
                <a:lnTo>
                  <a:pt x="143" y="160"/>
                </a:lnTo>
                <a:lnTo>
                  <a:pt x="145" y="158"/>
                </a:lnTo>
                <a:lnTo>
                  <a:pt x="146" y="157"/>
                </a:lnTo>
                <a:lnTo>
                  <a:pt x="147" y="156"/>
                </a:lnTo>
                <a:lnTo>
                  <a:pt x="147" y="155"/>
                </a:lnTo>
                <a:lnTo>
                  <a:pt x="148" y="155"/>
                </a:lnTo>
                <a:lnTo>
                  <a:pt x="149" y="154"/>
                </a:lnTo>
                <a:lnTo>
                  <a:pt x="149" y="152"/>
                </a:lnTo>
                <a:lnTo>
                  <a:pt x="149" y="151"/>
                </a:lnTo>
                <a:lnTo>
                  <a:pt x="150" y="150"/>
                </a:lnTo>
                <a:lnTo>
                  <a:pt x="150" y="149"/>
                </a:lnTo>
                <a:lnTo>
                  <a:pt x="150" y="147"/>
                </a:lnTo>
                <a:lnTo>
                  <a:pt x="150" y="146"/>
                </a:lnTo>
                <a:lnTo>
                  <a:pt x="150" y="144"/>
                </a:lnTo>
                <a:lnTo>
                  <a:pt x="149" y="143"/>
                </a:lnTo>
                <a:lnTo>
                  <a:pt x="149" y="142"/>
                </a:lnTo>
                <a:lnTo>
                  <a:pt x="148" y="140"/>
                </a:lnTo>
                <a:lnTo>
                  <a:pt x="148" y="139"/>
                </a:lnTo>
                <a:lnTo>
                  <a:pt x="146" y="137"/>
                </a:lnTo>
                <a:lnTo>
                  <a:pt x="145" y="134"/>
                </a:lnTo>
                <a:lnTo>
                  <a:pt x="144" y="134"/>
                </a:lnTo>
                <a:lnTo>
                  <a:pt x="143" y="133"/>
                </a:lnTo>
                <a:lnTo>
                  <a:pt x="143" y="132"/>
                </a:lnTo>
                <a:lnTo>
                  <a:pt x="142" y="132"/>
                </a:lnTo>
                <a:lnTo>
                  <a:pt x="141" y="131"/>
                </a:lnTo>
                <a:lnTo>
                  <a:pt x="139" y="130"/>
                </a:lnTo>
                <a:lnTo>
                  <a:pt x="138" y="130"/>
                </a:lnTo>
                <a:lnTo>
                  <a:pt x="134" y="129"/>
                </a:lnTo>
                <a:lnTo>
                  <a:pt x="132" y="128"/>
                </a:lnTo>
                <a:lnTo>
                  <a:pt x="127" y="125"/>
                </a:lnTo>
                <a:lnTo>
                  <a:pt x="126" y="125"/>
                </a:lnTo>
                <a:lnTo>
                  <a:pt x="125" y="124"/>
                </a:lnTo>
                <a:lnTo>
                  <a:pt x="124" y="123"/>
                </a:lnTo>
                <a:lnTo>
                  <a:pt x="124" y="122"/>
                </a:lnTo>
                <a:lnTo>
                  <a:pt x="123" y="121"/>
                </a:lnTo>
                <a:lnTo>
                  <a:pt x="123" y="119"/>
                </a:lnTo>
                <a:lnTo>
                  <a:pt x="122" y="118"/>
                </a:lnTo>
                <a:lnTo>
                  <a:pt x="122" y="116"/>
                </a:lnTo>
                <a:lnTo>
                  <a:pt x="122" y="114"/>
                </a:lnTo>
                <a:lnTo>
                  <a:pt x="122" y="113"/>
                </a:lnTo>
                <a:lnTo>
                  <a:pt x="121" y="111"/>
                </a:lnTo>
                <a:lnTo>
                  <a:pt x="122" y="110"/>
                </a:lnTo>
                <a:lnTo>
                  <a:pt x="122" y="108"/>
                </a:lnTo>
                <a:lnTo>
                  <a:pt x="122" y="107"/>
                </a:lnTo>
                <a:lnTo>
                  <a:pt x="122" y="106"/>
                </a:lnTo>
                <a:lnTo>
                  <a:pt x="123" y="104"/>
                </a:lnTo>
                <a:lnTo>
                  <a:pt x="123" y="103"/>
                </a:lnTo>
                <a:lnTo>
                  <a:pt x="124" y="101"/>
                </a:lnTo>
                <a:lnTo>
                  <a:pt x="124" y="100"/>
                </a:lnTo>
                <a:lnTo>
                  <a:pt x="125" y="99"/>
                </a:lnTo>
                <a:lnTo>
                  <a:pt x="133" y="89"/>
                </a:lnTo>
                <a:lnTo>
                  <a:pt x="134" y="88"/>
                </a:lnTo>
                <a:lnTo>
                  <a:pt x="135" y="87"/>
                </a:lnTo>
                <a:lnTo>
                  <a:pt x="136" y="85"/>
                </a:lnTo>
                <a:lnTo>
                  <a:pt x="137" y="81"/>
                </a:lnTo>
                <a:lnTo>
                  <a:pt x="139" y="78"/>
                </a:lnTo>
                <a:lnTo>
                  <a:pt x="139" y="77"/>
                </a:lnTo>
                <a:lnTo>
                  <a:pt x="140" y="74"/>
                </a:lnTo>
                <a:lnTo>
                  <a:pt x="141" y="74"/>
                </a:lnTo>
                <a:lnTo>
                  <a:pt x="141" y="73"/>
                </a:lnTo>
                <a:lnTo>
                  <a:pt x="142" y="72"/>
                </a:lnTo>
                <a:lnTo>
                  <a:pt x="142" y="71"/>
                </a:lnTo>
                <a:lnTo>
                  <a:pt x="143" y="70"/>
                </a:lnTo>
                <a:lnTo>
                  <a:pt x="144" y="70"/>
                </a:lnTo>
                <a:lnTo>
                  <a:pt x="144" y="69"/>
                </a:lnTo>
                <a:lnTo>
                  <a:pt x="145" y="69"/>
                </a:lnTo>
                <a:lnTo>
                  <a:pt x="147" y="68"/>
                </a:lnTo>
                <a:lnTo>
                  <a:pt x="148" y="68"/>
                </a:lnTo>
                <a:lnTo>
                  <a:pt x="149" y="68"/>
                </a:lnTo>
                <a:lnTo>
                  <a:pt x="150" y="67"/>
                </a:lnTo>
                <a:lnTo>
                  <a:pt x="151" y="68"/>
                </a:lnTo>
                <a:lnTo>
                  <a:pt x="151" y="68"/>
                </a:lnTo>
                <a:lnTo>
                  <a:pt x="153" y="69"/>
                </a:lnTo>
                <a:lnTo>
                  <a:pt x="154" y="69"/>
                </a:lnTo>
                <a:lnTo>
                  <a:pt x="154" y="69"/>
                </a:lnTo>
                <a:lnTo>
                  <a:pt x="155" y="69"/>
                </a:lnTo>
                <a:lnTo>
                  <a:pt x="156" y="70"/>
                </a:lnTo>
                <a:lnTo>
                  <a:pt x="157" y="70"/>
                </a:lnTo>
                <a:lnTo>
                  <a:pt x="158" y="70"/>
                </a:lnTo>
                <a:lnTo>
                  <a:pt x="159" y="69"/>
                </a:lnTo>
                <a:lnTo>
                  <a:pt x="161" y="69"/>
                </a:lnTo>
                <a:lnTo>
                  <a:pt x="162" y="68"/>
                </a:lnTo>
                <a:lnTo>
                  <a:pt x="163" y="68"/>
                </a:lnTo>
                <a:lnTo>
                  <a:pt x="168" y="65"/>
                </a:lnTo>
                <a:lnTo>
                  <a:pt x="170" y="64"/>
                </a:lnTo>
                <a:lnTo>
                  <a:pt x="172" y="63"/>
                </a:lnTo>
                <a:lnTo>
                  <a:pt x="174" y="63"/>
                </a:lnTo>
                <a:lnTo>
                  <a:pt x="177" y="62"/>
                </a:lnTo>
                <a:lnTo>
                  <a:pt x="179" y="61"/>
                </a:lnTo>
                <a:lnTo>
                  <a:pt x="184" y="60"/>
                </a:lnTo>
                <a:lnTo>
                  <a:pt x="186" y="59"/>
                </a:lnTo>
                <a:lnTo>
                  <a:pt x="188" y="59"/>
                </a:lnTo>
                <a:lnTo>
                  <a:pt x="191" y="58"/>
                </a:lnTo>
                <a:lnTo>
                  <a:pt x="193" y="57"/>
                </a:lnTo>
                <a:lnTo>
                  <a:pt x="194" y="57"/>
                </a:lnTo>
                <a:lnTo>
                  <a:pt x="196" y="56"/>
                </a:lnTo>
                <a:lnTo>
                  <a:pt x="198" y="54"/>
                </a:lnTo>
                <a:lnTo>
                  <a:pt x="200" y="53"/>
                </a:lnTo>
                <a:lnTo>
                  <a:pt x="200" y="52"/>
                </a:lnTo>
                <a:lnTo>
                  <a:pt x="201" y="51"/>
                </a:lnTo>
                <a:lnTo>
                  <a:pt x="204" y="48"/>
                </a:lnTo>
                <a:lnTo>
                  <a:pt x="205" y="46"/>
                </a:lnTo>
                <a:lnTo>
                  <a:pt x="206" y="45"/>
                </a:lnTo>
                <a:lnTo>
                  <a:pt x="207" y="44"/>
                </a:lnTo>
                <a:lnTo>
                  <a:pt x="208" y="44"/>
                </a:lnTo>
                <a:lnTo>
                  <a:pt x="209" y="43"/>
                </a:lnTo>
                <a:lnTo>
                  <a:pt x="210" y="43"/>
                </a:lnTo>
                <a:lnTo>
                  <a:pt x="210" y="43"/>
                </a:lnTo>
                <a:lnTo>
                  <a:pt x="213" y="43"/>
                </a:lnTo>
                <a:lnTo>
                  <a:pt x="217" y="43"/>
                </a:lnTo>
                <a:lnTo>
                  <a:pt x="219" y="43"/>
                </a:lnTo>
                <a:lnTo>
                  <a:pt x="220" y="43"/>
                </a:lnTo>
                <a:lnTo>
                  <a:pt x="221" y="43"/>
                </a:lnTo>
                <a:lnTo>
                  <a:pt x="223" y="43"/>
                </a:lnTo>
                <a:lnTo>
                  <a:pt x="224" y="43"/>
                </a:lnTo>
                <a:lnTo>
                  <a:pt x="225" y="42"/>
                </a:lnTo>
                <a:lnTo>
                  <a:pt x="225" y="42"/>
                </a:lnTo>
                <a:lnTo>
                  <a:pt x="226" y="41"/>
                </a:lnTo>
                <a:lnTo>
                  <a:pt x="226" y="40"/>
                </a:lnTo>
                <a:lnTo>
                  <a:pt x="227" y="40"/>
                </a:lnTo>
                <a:lnTo>
                  <a:pt x="227" y="40"/>
                </a:lnTo>
                <a:lnTo>
                  <a:pt x="227" y="39"/>
                </a:lnTo>
                <a:lnTo>
                  <a:pt x="228" y="38"/>
                </a:lnTo>
                <a:lnTo>
                  <a:pt x="228" y="37"/>
                </a:lnTo>
                <a:lnTo>
                  <a:pt x="228" y="37"/>
                </a:lnTo>
                <a:lnTo>
                  <a:pt x="227" y="36"/>
                </a:lnTo>
                <a:lnTo>
                  <a:pt x="227" y="35"/>
                </a:lnTo>
                <a:lnTo>
                  <a:pt x="227" y="34"/>
                </a:lnTo>
                <a:lnTo>
                  <a:pt x="226" y="32"/>
                </a:lnTo>
                <a:lnTo>
                  <a:pt x="225" y="28"/>
                </a:lnTo>
                <a:lnTo>
                  <a:pt x="224" y="27"/>
                </a:lnTo>
                <a:lnTo>
                  <a:pt x="224" y="26"/>
                </a:lnTo>
                <a:lnTo>
                  <a:pt x="224" y="25"/>
                </a:lnTo>
                <a:lnTo>
                  <a:pt x="224" y="24"/>
                </a:lnTo>
                <a:lnTo>
                  <a:pt x="224" y="23"/>
                </a:lnTo>
                <a:lnTo>
                  <a:pt x="225" y="22"/>
                </a:lnTo>
                <a:lnTo>
                  <a:pt x="225" y="22"/>
                </a:lnTo>
                <a:lnTo>
                  <a:pt x="225" y="21"/>
                </a:lnTo>
                <a:lnTo>
                  <a:pt x="226" y="20"/>
                </a:lnTo>
                <a:lnTo>
                  <a:pt x="226" y="19"/>
                </a:lnTo>
                <a:lnTo>
                  <a:pt x="228" y="18"/>
                </a:lnTo>
                <a:lnTo>
                  <a:pt x="229" y="16"/>
                </a:lnTo>
                <a:lnTo>
                  <a:pt x="230" y="15"/>
                </a:lnTo>
                <a:lnTo>
                  <a:pt x="231" y="15"/>
                </a:lnTo>
                <a:lnTo>
                  <a:pt x="232" y="14"/>
                </a:lnTo>
                <a:lnTo>
                  <a:pt x="233" y="14"/>
                </a:lnTo>
                <a:lnTo>
                  <a:pt x="235" y="13"/>
                </a:lnTo>
                <a:lnTo>
                  <a:pt x="236" y="12"/>
                </a:lnTo>
                <a:lnTo>
                  <a:pt x="237" y="12"/>
                </a:lnTo>
                <a:lnTo>
                  <a:pt x="240" y="12"/>
                </a:lnTo>
                <a:lnTo>
                  <a:pt x="241" y="12"/>
                </a:lnTo>
                <a:lnTo>
                  <a:pt x="242" y="11"/>
                </a:lnTo>
                <a:lnTo>
                  <a:pt x="243" y="11"/>
                </a:lnTo>
                <a:lnTo>
                  <a:pt x="244" y="10"/>
                </a:lnTo>
                <a:lnTo>
                  <a:pt x="245" y="10"/>
                </a:lnTo>
                <a:lnTo>
                  <a:pt x="246" y="9"/>
                </a:lnTo>
                <a:lnTo>
                  <a:pt x="249" y="7"/>
                </a:lnTo>
                <a:lnTo>
                  <a:pt x="252" y="4"/>
                </a:lnTo>
                <a:lnTo>
                  <a:pt x="253" y="3"/>
                </a:lnTo>
                <a:lnTo>
                  <a:pt x="254" y="3"/>
                </a:lnTo>
                <a:lnTo>
                  <a:pt x="255" y="2"/>
                </a:lnTo>
                <a:lnTo>
                  <a:pt x="256" y="1"/>
                </a:lnTo>
                <a:lnTo>
                  <a:pt x="256" y="0"/>
                </a:lnTo>
                <a:lnTo>
                  <a:pt x="262" y="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4" name="Freeform 247">
            <a:extLst>
              <a:ext uri="{FF2B5EF4-FFF2-40B4-BE49-F238E27FC236}">
                <a16:creationId xmlns:a16="http://schemas.microsoft.com/office/drawing/2014/main" id="{64F468D1-0807-4A75-AF98-C0525E741538}"/>
              </a:ext>
            </a:extLst>
          </p:cNvPr>
          <p:cNvSpPr>
            <a:spLocks/>
          </p:cNvSpPr>
          <p:nvPr/>
        </p:nvSpPr>
        <p:spPr bwMode="auto">
          <a:xfrm>
            <a:off x="6410378" y="3397156"/>
            <a:ext cx="575761" cy="608370"/>
          </a:xfrm>
          <a:custGeom>
            <a:avLst/>
            <a:gdLst>
              <a:gd name="T0" fmla="*/ 223 w 565"/>
              <a:gd name="T1" fmla="*/ 29 h 597"/>
              <a:gd name="T2" fmla="*/ 251 w 565"/>
              <a:gd name="T3" fmla="*/ 30 h 597"/>
              <a:gd name="T4" fmla="*/ 278 w 565"/>
              <a:gd name="T5" fmla="*/ 46 h 597"/>
              <a:gd name="T6" fmla="*/ 295 w 565"/>
              <a:gd name="T7" fmla="*/ 60 h 597"/>
              <a:gd name="T8" fmla="*/ 323 w 565"/>
              <a:gd name="T9" fmla="*/ 73 h 597"/>
              <a:gd name="T10" fmla="*/ 329 w 565"/>
              <a:gd name="T11" fmla="*/ 91 h 597"/>
              <a:gd name="T12" fmla="*/ 363 w 565"/>
              <a:gd name="T13" fmla="*/ 107 h 597"/>
              <a:gd name="T14" fmla="*/ 384 w 565"/>
              <a:gd name="T15" fmla="*/ 80 h 597"/>
              <a:gd name="T16" fmla="*/ 401 w 565"/>
              <a:gd name="T17" fmla="*/ 87 h 597"/>
              <a:gd name="T18" fmla="*/ 432 w 565"/>
              <a:gd name="T19" fmla="*/ 105 h 597"/>
              <a:gd name="T20" fmla="*/ 470 w 565"/>
              <a:gd name="T21" fmla="*/ 115 h 597"/>
              <a:gd name="T22" fmla="*/ 512 w 565"/>
              <a:gd name="T23" fmla="*/ 148 h 597"/>
              <a:gd name="T24" fmla="*/ 556 w 565"/>
              <a:gd name="T25" fmla="*/ 175 h 597"/>
              <a:gd name="T26" fmla="*/ 555 w 565"/>
              <a:gd name="T27" fmla="*/ 200 h 597"/>
              <a:gd name="T28" fmla="*/ 564 w 565"/>
              <a:gd name="T29" fmla="*/ 218 h 597"/>
              <a:gd name="T30" fmla="*/ 545 w 565"/>
              <a:gd name="T31" fmla="*/ 230 h 597"/>
              <a:gd name="T32" fmla="*/ 553 w 565"/>
              <a:gd name="T33" fmla="*/ 247 h 597"/>
              <a:gd name="T34" fmla="*/ 542 w 565"/>
              <a:gd name="T35" fmla="*/ 257 h 597"/>
              <a:gd name="T36" fmla="*/ 526 w 565"/>
              <a:gd name="T37" fmla="*/ 252 h 597"/>
              <a:gd name="T38" fmla="*/ 529 w 565"/>
              <a:gd name="T39" fmla="*/ 264 h 597"/>
              <a:gd name="T40" fmla="*/ 518 w 565"/>
              <a:gd name="T41" fmla="*/ 274 h 597"/>
              <a:gd name="T42" fmla="*/ 493 w 565"/>
              <a:gd name="T43" fmla="*/ 295 h 597"/>
              <a:gd name="T44" fmla="*/ 489 w 565"/>
              <a:gd name="T45" fmla="*/ 326 h 597"/>
              <a:gd name="T46" fmla="*/ 500 w 565"/>
              <a:gd name="T47" fmla="*/ 342 h 597"/>
              <a:gd name="T48" fmla="*/ 514 w 565"/>
              <a:gd name="T49" fmla="*/ 352 h 597"/>
              <a:gd name="T50" fmla="*/ 507 w 565"/>
              <a:gd name="T51" fmla="*/ 376 h 597"/>
              <a:gd name="T52" fmla="*/ 502 w 565"/>
              <a:gd name="T53" fmla="*/ 394 h 597"/>
              <a:gd name="T54" fmla="*/ 496 w 565"/>
              <a:gd name="T55" fmla="*/ 415 h 597"/>
              <a:gd name="T56" fmla="*/ 508 w 565"/>
              <a:gd name="T57" fmla="*/ 435 h 597"/>
              <a:gd name="T58" fmla="*/ 493 w 565"/>
              <a:gd name="T59" fmla="*/ 451 h 597"/>
              <a:gd name="T60" fmla="*/ 486 w 565"/>
              <a:gd name="T61" fmla="*/ 467 h 597"/>
              <a:gd name="T62" fmla="*/ 498 w 565"/>
              <a:gd name="T63" fmla="*/ 485 h 597"/>
              <a:gd name="T64" fmla="*/ 487 w 565"/>
              <a:gd name="T65" fmla="*/ 503 h 597"/>
              <a:gd name="T66" fmla="*/ 457 w 565"/>
              <a:gd name="T67" fmla="*/ 513 h 597"/>
              <a:gd name="T68" fmla="*/ 445 w 565"/>
              <a:gd name="T69" fmla="*/ 531 h 597"/>
              <a:gd name="T70" fmla="*/ 409 w 565"/>
              <a:gd name="T71" fmla="*/ 531 h 597"/>
              <a:gd name="T72" fmla="*/ 382 w 565"/>
              <a:gd name="T73" fmla="*/ 531 h 597"/>
              <a:gd name="T74" fmla="*/ 366 w 565"/>
              <a:gd name="T75" fmla="*/ 529 h 597"/>
              <a:gd name="T76" fmla="*/ 347 w 565"/>
              <a:gd name="T77" fmla="*/ 536 h 597"/>
              <a:gd name="T78" fmla="*/ 331 w 565"/>
              <a:gd name="T79" fmla="*/ 551 h 597"/>
              <a:gd name="T80" fmla="*/ 300 w 565"/>
              <a:gd name="T81" fmla="*/ 570 h 597"/>
              <a:gd name="T82" fmla="*/ 277 w 565"/>
              <a:gd name="T83" fmla="*/ 589 h 597"/>
              <a:gd name="T84" fmla="*/ 251 w 565"/>
              <a:gd name="T85" fmla="*/ 585 h 597"/>
              <a:gd name="T86" fmla="*/ 233 w 565"/>
              <a:gd name="T87" fmla="*/ 595 h 597"/>
              <a:gd name="T88" fmla="*/ 216 w 565"/>
              <a:gd name="T89" fmla="*/ 594 h 597"/>
              <a:gd name="T90" fmla="*/ 194 w 565"/>
              <a:gd name="T91" fmla="*/ 575 h 597"/>
              <a:gd name="T92" fmla="*/ 177 w 565"/>
              <a:gd name="T93" fmla="*/ 563 h 597"/>
              <a:gd name="T94" fmla="*/ 190 w 565"/>
              <a:gd name="T95" fmla="*/ 542 h 597"/>
              <a:gd name="T96" fmla="*/ 204 w 565"/>
              <a:gd name="T97" fmla="*/ 514 h 597"/>
              <a:gd name="T98" fmla="*/ 220 w 565"/>
              <a:gd name="T99" fmla="*/ 501 h 597"/>
              <a:gd name="T100" fmla="*/ 205 w 565"/>
              <a:gd name="T101" fmla="*/ 482 h 597"/>
              <a:gd name="T102" fmla="*/ 195 w 565"/>
              <a:gd name="T103" fmla="*/ 474 h 597"/>
              <a:gd name="T104" fmla="*/ 161 w 565"/>
              <a:gd name="T105" fmla="*/ 479 h 597"/>
              <a:gd name="T106" fmla="*/ 131 w 565"/>
              <a:gd name="T107" fmla="*/ 471 h 597"/>
              <a:gd name="T108" fmla="*/ 112 w 565"/>
              <a:gd name="T109" fmla="*/ 438 h 597"/>
              <a:gd name="T110" fmla="*/ 103 w 565"/>
              <a:gd name="T111" fmla="*/ 418 h 597"/>
              <a:gd name="T112" fmla="*/ 70 w 565"/>
              <a:gd name="T113" fmla="*/ 418 h 597"/>
              <a:gd name="T114" fmla="*/ 35 w 565"/>
              <a:gd name="T115" fmla="*/ 415 h 597"/>
              <a:gd name="T116" fmla="*/ 14 w 565"/>
              <a:gd name="T117" fmla="*/ 402 h 597"/>
              <a:gd name="T118" fmla="*/ 4 w 565"/>
              <a:gd name="T119" fmla="*/ 39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5" h="597">
                <a:moveTo>
                  <a:pt x="180" y="0"/>
                </a:moveTo>
                <a:lnTo>
                  <a:pt x="188" y="6"/>
                </a:lnTo>
                <a:lnTo>
                  <a:pt x="190" y="8"/>
                </a:lnTo>
                <a:lnTo>
                  <a:pt x="195" y="11"/>
                </a:lnTo>
                <a:lnTo>
                  <a:pt x="205" y="18"/>
                </a:lnTo>
                <a:lnTo>
                  <a:pt x="206" y="19"/>
                </a:lnTo>
                <a:lnTo>
                  <a:pt x="209" y="22"/>
                </a:lnTo>
                <a:lnTo>
                  <a:pt x="210" y="23"/>
                </a:lnTo>
                <a:lnTo>
                  <a:pt x="213" y="25"/>
                </a:lnTo>
                <a:lnTo>
                  <a:pt x="214" y="27"/>
                </a:lnTo>
                <a:lnTo>
                  <a:pt x="215" y="27"/>
                </a:lnTo>
                <a:lnTo>
                  <a:pt x="216" y="27"/>
                </a:lnTo>
                <a:lnTo>
                  <a:pt x="217" y="28"/>
                </a:lnTo>
                <a:lnTo>
                  <a:pt x="218" y="28"/>
                </a:lnTo>
                <a:lnTo>
                  <a:pt x="220" y="28"/>
                </a:lnTo>
                <a:lnTo>
                  <a:pt x="222" y="29"/>
                </a:lnTo>
                <a:lnTo>
                  <a:pt x="223" y="29"/>
                </a:lnTo>
                <a:lnTo>
                  <a:pt x="225" y="29"/>
                </a:lnTo>
                <a:lnTo>
                  <a:pt x="230" y="28"/>
                </a:lnTo>
                <a:lnTo>
                  <a:pt x="231" y="28"/>
                </a:lnTo>
                <a:lnTo>
                  <a:pt x="232" y="28"/>
                </a:lnTo>
                <a:lnTo>
                  <a:pt x="233" y="28"/>
                </a:lnTo>
                <a:lnTo>
                  <a:pt x="236" y="29"/>
                </a:lnTo>
                <a:lnTo>
                  <a:pt x="238" y="29"/>
                </a:lnTo>
                <a:lnTo>
                  <a:pt x="239" y="29"/>
                </a:lnTo>
                <a:lnTo>
                  <a:pt x="240" y="29"/>
                </a:lnTo>
                <a:lnTo>
                  <a:pt x="241" y="29"/>
                </a:lnTo>
                <a:lnTo>
                  <a:pt x="243" y="28"/>
                </a:lnTo>
                <a:lnTo>
                  <a:pt x="244" y="28"/>
                </a:lnTo>
                <a:lnTo>
                  <a:pt x="245" y="28"/>
                </a:lnTo>
                <a:lnTo>
                  <a:pt x="246" y="28"/>
                </a:lnTo>
                <a:lnTo>
                  <a:pt x="247" y="28"/>
                </a:lnTo>
                <a:lnTo>
                  <a:pt x="250" y="29"/>
                </a:lnTo>
                <a:lnTo>
                  <a:pt x="251" y="30"/>
                </a:lnTo>
                <a:lnTo>
                  <a:pt x="252" y="30"/>
                </a:lnTo>
                <a:lnTo>
                  <a:pt x="253" y="31"/>
                </a:lnTo>
                <a:lnTo>
                  <a:pt x="255" y="32"/>
                </a:lnTo>
                <a:lnTo>
                  <a:pt x="256" y="32"/>
                </a:lnTo>
                <a:lnTo>
                  <a:pt x="260" y="34"/>
                </a:lnTo>
                <a:lnTo>
                  <a:pt x="262" y="35"/>
                </a:lnTo>
                <a:lnTo>
                  <a:pt x="263" y="36"/>
                </a:lnTo>
                <a:lnTo>
                  <a:pt x="264" y="36"/>
                </a:lnTo>
                <a:lnTo>
                  <a:pt x="264" y="36"/>
                </a:lnTo>
                <a:lnTo>
                  <a:pt x="268" y="40"/>
                </a:lnTo>
                <a:lnTo>
                  <a:pt x="269" y="41"/>
                </a:lnTo>
                <a:lnTo>
                  <a:pt x="270" y="42"/>
                </a:lnTo>
                <a:lnTo>
                  <a:pt x="271" y="43"/>
                </a:lnTo>
                <a:lnTo>
                  <a:pt x="273" y="44"/>
                </a:lnTo>
                <a:lnTo>
                  <a:pt x="275" y="45"/>
                </a:lnTo>
                <a:lnTo>
                  <a:pt x="276" y="46"/>
                </a:lnTo>
                <a:lnTo>
                  <a:pt x="278" y="46"/>
                </a:lnTo>
                <a:lnTo>
                  <a:pt x="279" y="47"/>
                </a:lnTo>
                <a:lnTo>
                  <a:pt x="283" y="47"/>
                </a:lnTo>
                <a:lnTo>
                  <a:pt x="285" y="48"/>
                </a:lnTo>
                <a:lnTo>
                  <a:pt x="288" y="49"/>
                </a:lnTo>
                <a:lnTo>
                  <a:pt x="289" y="50"/>
                </a:lnTo>
                <a:lnTo>
                  <a:pt x="290" y="50"/>
                </a:lnTo>
                <a:lnTo>
                  <a:pt x="291" y="50"/>
                </a:lnTo>
                <a:lnTo>
                  <a:pt x="291" y="51"/>
                </a:lnTo>
                <a:lnTo>
                  <a:pt x="291" y="51"/>
                </a:lnTo>
                <a:lnTo>
                  <a:pt x="292" y="52"/>
                </a:lnTo>
                <a:lnTo>
                  <a:pt x="292" y="52"/>
                </a:lnTo>
                <a:lnTo>
                  <a:pt x="292" y="53"/>
                </a:lnTo>
                <a:lnTo>
                  <a:pt x="293" y="57"/>
                </a:lnTo>
                <a:lnTo>
                  <a:pt x="294" y="58"/>
                </a:lnTo>
                <a:lnTo>
                  <a:pt x="294" y="59"/>
                </a:lnTo>
                <a:lnTo>
                  <a:pt x="295" y="60"/>
                </a:lnTo>
                <a:lnTo>
                  <a:pt x="295" y="60"/>
                </a:lnTo>
                <a:lnTo>
                  <a:pt x="296" y="61"/>
                </a:lnTo>
                <a:lnTo>
                  <a:pt x="297" y="61"/>
                </a:lnTo>
                <a:lnTo>
                  <a:pt x="298" y="62"/>
                </a:lnTo>
                <a:lnTo>
                  <a:pt x="299" y="62"/>
                </a:lnTo>
                <a:lnTo>
                  <a:pt x="301" y="63"/>
                </a:lnTo>
                <a:lnTo>
                  <a:pt x="303" y="63"/>
                </a:lnTo>
                <a:lnTo>
                  <a:pt x="305" y="64"/>
                </a:lnTo>
                <a:lnTo>
                  <a:pt x="307" y="65"/>
                </a:lnTo>
                <a:lnTo>
                  <a:pt x="309" y="65"/>
                </a:lnTo>
                <a:lnTo>
                  <a:pt x="311" y="66"/>
                </a:lnTo>
                <a:lnTo>
                  <a:pt x="312" y="67"/>
                </a:lnTo>
                <a:lnTo>
                  <a:pt x="315" y="69"/>
                </a:lnTo>
                <a:lnTo>
                  <a:pt x="317" y="70"/>
                </a:lnTo>
                <a:lnTo>
                  <a:pt x="318" y="71"/>
                </a:lnTo>
                <a:lnTo>
                  <a:pt x="320" y="72"/>
                </a:lnTo>
                <a:lnTo>
                  <a:pt x="321" y="72"/>
                </a:lnTo>
                <a:lnTo>
                  <a:pt x="323" y="73"/>
                </a:lnTo>
                <a:lnTo>
                  <a:pt x="324" y="73"/>
                </a:lnTo>
                <a:lnTo>
                  <a:pt x="327" y="74"/>
                </a:lnTo>
                <a:lnTo>
                  <a:pt x="328" y="74"/>
                </a:lnTo>
                <a:lnTo>
                  <a:pt x="328" y="74"/>
                </a:lnTo>
                <a:lnTo>
                  <a:pt x="329" y="75"/>
                </a:lnTo>
                <a:lnTo>
                  <a:pt x="329" y="76"/>
                </a:lnTo>
                <a:lnTo>
                  <a:pt x="329" y="77"/>
                </a:lnTo>
                <a:lnTo>
                  <a:pt x="329" y="78"/>
                </a:lnTo>
                <a:lnTo>
                  <a:pt x="329" y="78"/>
                </a:lnTo>
                <a:lnTo>
                  <a:pt x="329" y="79"/>
                </a:lnTo>
                <a:lnTo>
                  <a:pt x="328" y="82"/>
                </a:lnTo>
                <a:lnTo>
                  <a:pt x="328" y="84"/>
                </a:lnTo>
                <a:lnTo>
                  <a:pt x="328" y="86"/>
                </a:lnTo>
                <a:lnTo>
                  <a:pt x="328" y="87"/>
                </a:lnTo>
                <a:lnTo>
                  <a:pt x="328" y="89"/>
                </a:lnTo>
                <a:lnTo>
                  <a:pt x="328" y="90"/>
                </a:lnTo>
                <a:lnTo>
                  <a:pt x="329" y="91"/>
                </a:lnTo>
                <a:lnTo>
                  <a:pt x="330" y="93"/>
                </a:lnTo>
                <a:lnTo>
                  <a:pt x="331" y="94"/>
                </a:lnTo>
                <a:lnTo>
                  <a:pt x="332" y="95"/>
                </a:lnTo>
                <a:lnTo>
                  <a:pt x="333" y="96"/>
                </a:lnTo>
                <a:lnTo>
                  <a:pt x="334" y="97"/>
                </a:lnTo>
                <a:lnTo>
                  <a:pt x="337" y="98"/>
                </a:lnTo>
                <a:lnTo>
                  <a:pt x="345" y="103"/>
                </a:lnTo>
                <a:lnTo>
                  <a:pt x="350" y="105"/>
                </a:lnTo>
                <a:lnTo>
                  <a:pt x="352" y="106"/>
                </a:lnTo>
                <a:lnTo>
                  <a:pt x="353" y="106"/>
                </a:lnTo>
                <a:lnTo>
                  <a:pt x="354" y="107"/>
                </a:lnTo>
                <a:lnTo>
                  <a:pt x="355" y="107"/>
                </a:lnTo>
                <a:lnTo>
                  <a:pt x="356" y="107"/>
                </a:lnTo>
                <a:lnTo>
                  <a:pt x="358" y="107"/>
                </a:lnTo>
                <a:lnTo>
                  <a:pt x="360" y="107"/>
                </a:lnTo>
                <a:lnTo>
                  <a:pt x="362" y="107"/>
                </a:lnTo>
                <a:lnTo>
                  <a:pt x="363" y="107"/>
                </a:lnTo>
                <a:lnTo>
                  <a:pt x="364" y="107"/>
                </a:lnTo>
                <a:lnTo>
                  <a:pt x="366" y="106"/>
                </a:lnTo>
                <a:lnTo>
                  <a:pt x="366" y="106"/>
                </a:lnTo>
                <a:lnTo>
                  <a:pt x="367" y="105"/>
                </a:lnTo>
                <a:lnTo>
                  <a:pt x="368" y="104"/>
                </a:lnTo>
                <a:lnTo>
                  <a:pt x="369" y="104"/>
                </a:lnTo>
                <a:lnTo>
                  <a:pt x="371" y="100"/>
                </a:lnTo>
                <a:lnTo>
                  <a:pt x="373" y="98"/>
                </a:lnTo>
                <a:lnTo>
                  <a:pt x="374" y="96"/>
                </a:lnTo>
                <a:lnTo>
                  <a:pt x="375" y="95"/>
                </a:lnTo>
                <a:lnTo>
                  <a:pt x="375" y="94"/>
                </a:lnTo>
                <a:lnTo>
                  <a:pt x="377" y="90"/>
                </a:lnTo>
                <a:lnTo>
                  <a:pt x="378" y="87"/>
                </a:lnTo>
                <a:lnTo>
                  <a:pt x="380" y="85"/>
                </a:lnTo>
                <a:lnTo>
                  <a:pt x="381" y="83"/>
                </a:lnTo>
                <a:lnTo>
                  <a:pt x="382" y="82"/>
                </a:lnTo>
                <a:lnTo>
                  <a:pt x="384" y="80"/>
                </a:lnTo>
                <a:lnTo>
                  <a:pt x="385" y="79"/>
                </a:lnTo>
                <a:lnTo>
                  <a:pt x="386" y="78"/>
                </a:lnTo>
                <a:lnTo>
                  <a:pt x="387" y="77"/>
                </a:lnTo>
                <a:lnTo>
                  <a:pt x="388" y="77"/>
                </a:lnTo>
                <a:lnTo>
                  <a:pt x="389" y="77"/>
                </a:lnTo>
                <a:lnTo>
                  <a:pt x="389" y="77"/>
                </a:lnTo>
                <a:lnTo>
                  <a:pt x="390" y="78"/>
                </a:lnTo>
                <a:lnTo>
                  <a:pt x="391" y="78"/>
                </a:lnTo>
                <a:lnTo>
                  <a:pt x="392" y="79"/>
                </a:lnTo>
                <a:lnTo>
                  <a:pt x="394" y="82"/>
                </a:lnTo>
                <a:lnTo>
                  <a:pt x="395" y="83"/>
                </a:lnTo>
                <a:lnTo>
                  <a:pt x="396" y="84"/>
                </a:lnTo>
                <a:lnTo>
                  <a:pt x="397" y="85"/>
                </a:lnTo>
                <a:lnTo>
                  <a:pt x="398" y="85"/>
                </a:lnTo>
                <a:lnTo>
                  <a:pt x="399" y="86"/>
                </a:lnTo>
                <a:lnTo>
                  <a:pt x="400" y="87"/>
                </a:lnTo>
                <a:lnTo>
                  <a:pt x="401" y="87"/>
                </a:lnTo>
                <a:lnTo>
                  <a:pt x="403" y="88"/>
                </a:lnTo>
                <a:lnTo>
                  <a:pt x="405" y="89"/>
                </a:lnTo>
                <a:lnTo>
                  <a:pt x="408" y="89"/>
                </a:lnTo>
                <a:lnTo>
                  <a:pt x="412" y="90"/>
                </a:lnTo>
                <a:lnTo>
                  <a:pt x="414" y="91"/>
                </a:lnTo>
                <a:lnTo>
                  <a:pt x="416" y="91"/>
                </a:lnTo>
                <a:lnTo>
                  <a:pt x="417" y="92"/>
                </a:lnTo>
                <a:lnTo>
                  <a:pt x="418" y="93"/>
                </a:lnTo>
                <a:lnTo>
                  <a:pt x="419" y="93"/>
                </a:lnTo>
                <a:lnTo>
                  <a:pt x="420" y="94"/>
                </a:lnTo>
                <a:lnTo>
                  <a:pt x="421" y="95"/>
                </a:lnTo>
                <a:lnTo>
                  <a:pt x="423" y="97"/>
                </a:lnTo>
                <a:lnTo>
                  <a:pt x="425" y="98"/>
                </a:lnTo>
                <a:lnTo>
                  <a:pt x="428" y="102"/>
                </a:lnTo>
                <a:lnTo>
                  <a:pt x="430" y="104"/>
                </a:lnTo>
                <a:lnTo>
                  <a:pt x="431" y="105"/>
                </a:lnTo>
                <a:lnTo>
                  <a:pt x="432" y="105"/>
                </a:lnTo>
                <a:lnTo>
                  <a:pt x="433" y="106"/>
                </a:lnTo>
                <a:lnTo>
                  <a:pt x="433" y="106"/>
                </a:lnTo>
                <a:lnTo>
                  <a:pt x="434" y="106"/>
                </a:lnTo>
                <a:lnTo>
                  <a:pt x="435" y="106"/>
                </a:lnTo>
                <a:lnTo>
                  <a:pt x="436" y="107"/>
                </a:lnTo>
                <a:lnTo>
                  <a:pt x="438" y="107"/>
                </a:lnTo>
                <a:lnTo>
                  <a:pt x="444" y="107"/>
                </a:lnTo>
                <a:lnTo>
                  <a:pt x="446" y="107"/>
                </a:lnTo>
                <a:lnTo>
                  <a:pt x="447" y="107"/>
                </a:lnTo>
                <a:lnTo>
                  <a:pt x="448" y="108"/>
                </a:lnTo>
                <a:lnTo>
                  <a:pt x="449" y="108"/>
                </a:lnTo>
                <a:lnTo>
                  <a:pt x="453" y="110"/>
                </a:lnTo>
                <a:lnTo>
                  <a:pt x="454" y="110"/>
                </a:lnTo>
                <a:lnTo>
                  <a:pt x="460" y="112"/>
                </a:lnTo>
                <a:lnTo>
                  <a:pt x="465" y="113"/>
                </a:lnTo>
                <a:lnTo>
                  <a:pt x="469" y="115"/>
                </a:lnTo>
                <a:lnTo>
                  <a:pt x="470" y="115"/>
                </a:lnTo>
                <a:lnTo>
                  <a:pt x="472" y="115"/>
                </a:lnTo>
                <a:lnTo>
                  <a:pt x="477" y="119"/>
                </a:lnTo>
                <a:lnTo>
                  <a:pt x="483" y="121"/>
                </a:lnTo>
                <a:lnTo>
                  <a:pt x="485" y="122"/>
                </a:lnTo>
                <a:lnTo>
                  <a:pt x="487" y="123"/>
                </a:lnTo>
                <a:lnTo>
                  <a:pt x="489" y="125"/>
                </a:lnTo>
                <a:lnTo>
                  <a:pt x="491" y="126"/>
                </a:lnTo>
                <a:lnTo>
                  <a:pt x="493" y="128"/>
                </a:lnTo>
                <a:lnTo>
                  <a:pt x="495" y="129"/>
                </a:lnTo>
                <a:lnTo>
                  <a:pt x="500" y="135"/>
                </a:lnTo>
                <a:lnTo>
                  <a:pt x="502" y="137"/>
                </a:lnTo>
                <a:lnTo>
                  <a:pt x="503" y="139"/>
                </a:lnTo>
                <a:lnTo>
                  <a:pt x="505" y="142"/>
                </a:lnTo>
                <a:lnTo>
                  <a:pt x="507" y="143"/>
                </a:lnTo>
                <a:lnTo>
                  <a:pt x="508" y="145"/>
                </a:lnTo>
                <a:lnTo>
                  <a:pt x="510" y="146"/>
                </a:lnTo>
                <a:lnTo>
                  <a:pt x="512" y="148"/>
                </a:lnTo>
                <a:lnTo>
                  <a:pt x="513" y="148"/>
                </a:lnTo>
                <a:lnTo>
                  <a:pt x="514" y="148"/>
                </a:lnTo>
                <a:lnTo>
                  <a:pt x="515" y="149"/>
                </a:lnTo>
                <a:lnTo>
                  <a:pt x="518" y="149"/>
                </a:lnTo>
                <a:lnTo>
                  <a:pt x="519" y="150"/>
                </a:lnTo>
                <a:lnTo>
                  <a:pt x="525" y="151"/>
                </a:lnTo>
                <a:lnTo>
                  <a:pt x="530" y="153"/>
                </a:lnTo>
                <a:lnTo>
                  <a:pt x="532" y="154"/>
                </a:lnTo>
                <a:lnTo>
                  <a:pt x="534" y="155"/>
                </a:lnTo>
                <a:lnTo>
                  <a:pt x="536" y="156"/>
                </a:lnTo>
                <a:lnTo>
                  <a:pt x="541" y="159"/>
                </a:lnTo>
                <a:lnTo>
                  <a:pt x="545" y="162"/>
                </a:lnTo>
                <a:lnTo>
                  <a:pt x="546" y="163"/>
                </a:lnTo>
                <a:lnTo>
                  <a:pt x="547" y="164"/>
                </a:lnTo>
                <a:lnTo>
                  <a:pt x="549" y="165"/>
                </a:lnTo>
                <a:lnTo>
                  <a:pt x="550" y="167"/>
                </a:lnTo>
                <a:lnTo>
                  <a:pt x="556" y="175"/>
                </a:lnTo>
                <a:lnTo>
                  <a:pt x="556" y="176"/>
                </a:lnTo>
                <a:lnTo>
                  <a:pt x="556" y="177"/>
                </a:lnTo>
                <a:lnTo>
                  <a:pt x="556" y="178"/>
                </a:lnTo>
                <a:lnTo>
                  <a:pt x="556" y="180"/>
                </a:lnTo>
                <a:lnTo>
                  <a:pt x="555" y="182"/>
                </a:lnTo>
                <a:lnTo>
                  <a:pt x="554" y="185"/>
                </a:lnTo>
                <a:lnTo>
                  <a:pt x="552" y="191"/>
                </a:lnTo>
                <a:lnTo>
                  <a:pt x="552" y="192"/>
                </a:lnTo>
                <a:lnTo>
                  <a:pt x="551" y="193"/>
                </a:lnTo>
                <a:lnTo>
                  <a:pt x="551" y="194"/>
                </a:lnTo>
                <a:lnTo>
                  <a:pt x="551" y="195"/>
                </a:lnTo>
                <a:lnTo>
                  <a:pt x="551" y="195"/>
                </a:lnTo>
                <a:lnTo>
                  <a:pt x="552" y="196"/>
                </a:lnTo>
                <a:lnTo>
                  <a:pt x="552" y="197"/>
                </a:lnTo>
                <a:lnTo>
                  <a:pt x="553" y="198"/>
                </a:lnTo>
                <a:lnTo>
                  <a:pt x="554" y="200"/>
                </a:lnTo>
                <a:lnTo>
                  <a:pt x="555" y="200"/>
                </a:lnTo>
                <a:lnTo>
                  <a:pt x="557" y="201"/>
                </a:lnTo>
                <a:lnTo>
                  <a:pt x="560" y="203"/>
                </a:lnTo>
                <a:lnTo>
                  <a:pt x="561" y="204"/>
                </a:lnTo>
                <a:lnTo>
                  <a:pt x="562" y="205"/>
                </a:lnTo>
                <a:lnTo>
                  <a:pt x="563" y="206"/>
                </a:lnTo>
                <a:lnTo>
                  <a:pt x="564" y="206"/>
                </a:lnTo>
                <a:lnTo>
                  <a:pt x="564" y="207"/>
                </a:lnTo>
                <a:lnTo>
                  <a:pt x="565" y="208"/>
                </a:lnTo>
                <a:lnTo>
                  <a:pt x="565" y="209"/>
                </a:lnTo>
                <a:lnTo>
                  <a:pt x="565" y="210"/>
                </a:lnTo>
                <a:lnTo>
                  <a:pt x="565" y="211"/>
                </a:lnTo>
                <a:lnTo>
                  <a:pt x="565" y="212"/>
                </a:lnTo>
                <a:lnTo>
                  <a:pt x="565" y="213"/>
                </a:lnTo>
                <a:lnTo>
                  <a:pt x="565" y="214"/>
                </a:lnTo>
                <a:lnTo>
                  <a:pt x="565" y="215"/>
                </a:lnTo>
                <a:lnTo>
                  <a:pt x="565" y="216"/>
                </a:lnTo>
                <a:lnTo>
                  <a:pt x="564" y="218"/>
                </a:lnTo>
                <a:lnTo>
                  <a:pt x="563" y="220"/>
                </a:lnTo>
                <a:lnTo>
                  <a:pt x="562" y="221"/>
                </a:lnTo>
                <a:lnTo>
                  <a:pt x="560" y="223"/>
                </a:lnTo>
                <a:lnTo>
                  <a:pt x="558" y="225"/>
                </a:lnTo>
                <a:lnTo>
                  <a:pt x="557" y="227"/>
                </a:lnTo>
                <a:lnTo>
                  <a:pt x="555" y="228"/>
                </a:lnTo>
                <a:lnTo>
                  <a:pt x="554" y="228"/>
                </a:lnTo>
                <a:lnTo>
                  <a:pt x="553" y="229"/>
                </a:lnTo>
                <a:lnTo>
                  <a:pt x="552" y="229"/>
                </a:lnTo>
                <a:lnTo>
                  <a:pt x="551" y="230"/>
                </a:lnTo>
                <a:lnTo>
                  <a:pt x="550" y="230"/>
                </a:lnTo>
                <a:lnTo>
                  <a:pt x="549" y="230"/>
                </a:lnTo>
                <a:lnTo>
                  <a:pt x="547" y="230"/>
                </a:lnTo>
                <a:lnTo>
                  <a:pt x="546" y="230"/>
                </a:lnTo>
                <a:lnTo>
                  <a:pt x="545" y="230"/>
                </a:lnTo>
                <a:lnTo>
                  <a:pt x="545" y="230"/>
                </a:lnTo>
                <a:lnTo>
                  <a:pt x="545" y="230"/>
                </a:lnTo>
                <a:lnTo>
                  <a:pt x="545" y="230"/>
                </a:lnTo>
                <a:lnTo>
                  <a:pt x="545" y="231"/>
                </a:lnTo>
                <a:lnTo>
                  <a:pt x="545" y="232"/>
                </a:lnTo>
                <a:lnTo>
                  <a:pt x="545" y="233"/>
                </a:lnTo>
                <a:lnTo>
                  <a:pt x="546" y="234"/>
                </a:lnTo>
                <a:lnTo>
                  <a:pt x="546" y="235"/>
                </a:lnTo>
                <a:lnTo>
                  <a:pt x="547" y="236"/>
                </a:lnTo>
                <a:lnTo>
                  <a:pt x="548" y="237"/>
                </a:lnTo>
                <a:lnTo>
                  <a:pt x="550" y="239"/>
                </a:lnTo>
                <a:lnTo>
                  <a:pt x="551" y="240"/>
                </a:lnTo>
                <a:lnTo>
                  <a:pt x="552" y="241"/>
                </a:lnTo>
                <a:lnTo>
                  <a:pt x="553" y="243"/>
                </a:lnTo>
                <a:lnTo>
                  <a:pt x="553" y="244"/>
                </a:lnTo>
                <a:lnTo>
                  <a:pt x="553" y="245"/>
                </a:lnTo>
                <a:lnTo>
                  <a:pt x="553" y="246"/>
                </a:lnTo>
                <a:lnTo>
                  <a:pt x="553" y="247"/>
                </a:lnTo>
                <a:lnTo>
                  <a:pt x="553" y="247"/>
                </a:lnTo>
                <a:lnTo>
                  <a:pt x="553" y="248"/>
                </a:lnTo>
                <a:lnTo>
                  <a:pt x="553" y="249"/>
                </a:lnTo>
                <a:lnTo>
                  <a:pt x="552" y="252"/>
                </a:lnTo>
                <a:lnTo>
                  <a:pt x="551" y="255"/>
                </a:lnTo>
                <a:lnTo>
                  <a:pt x="551" y="256"/>
                </a:lnTo>
                <a:lnTo>
                  <a:pt x="550" y="257"/>
                </a:lnTo>
                <a:lnTo>
                  <a:pt x="550" y="257"/>
                </a:lnTo>
                <a:lnTo>
                  <a:pt x="549" y="258"/>
                </a:lnTo>
                <a:lnTo>
                  <a:pt x="548" y="258"/>
                </a:lnTo>
                <a:lnTo>
                  <a:pt x="548" y="258"/>
                </a:lnTo>
                <a:lnTo>
                  <a:pt x="547" y="259"/>
                </a:lnTo>
                <a:lnTo>
                  <a:pt x="545" y="259"/>
                </a:lnTo>
                <a:lnTo>
                  <a:pt x="544" y="259"/>
                </a:lnTo>
                <a:lnTo>
                  <a:pt x="544" y="258"/>
                </a:lnTo>
                <a:lnTo>
                  <a:pt x="543" y="258"/>
                </a:lnTo>
                <a:lnTo>
                  <a:pt x="542" y="258"/>
                </a:lnTo>
                <a:lnTo>
                  <a:pt x="542" y="257"/>
                </a:lnTo>
                <a:lnTo>
                  <a:pt x="541" y="256"/>
                </a:lnTo>
                <a:lnTo>
                  <a:pt x="540" y="255"/>
                </a:lnTo>
                <a:lnTo>
                  <a:pt x="540" y="255"/>
                </a:lnTo>
                <a:lnTo>
                  <a:pt x="539" y="253"/>
                </a:lnTo>
                <a:lnTo>
                  <a:pt x="538" y="251"/>
                </a:lnTo>
                <a:lnTo>
                  <a:pt x="538" y="251"/>
                </a:lnTo>
                <a:lnTo>
                  <a:pt x="537" y="251"/>
                </a:lnTo>
                <a:lnTo>
                  <a:pt x="537" y="250"/>
                </a:lnTo>
                <a:lnTo>
                  <a:pt x="536" y="250"/>
                </a:lnTo>
                <a:lnTo>
                  <a:pt x="535" y="250"/>
                </a:lnTo>
                <a:lnTo>
                  <a:pt x="534" y="249"/>
                </a:lnTo>
                <a:lnTo>
                  <a:pt x="533" y="249"/>
                </a:lnTo>
                <a:lnTo>
                  <a:pt x="531" y="250"/>
                </a:lnTo>
                <a:lnTo>
                  <a:pt x="530" y="250"/>
                </a:lnTo>
                <a:lnTo>
                  <a:pt x="529" y="251"/>
                </a:lnTo>
                <a:lnTo>
                  <a:pt x="527" y="251"/>
                </a:lnTo>
                <a:lnTo>
                  <a:pt x="526" y="252"/>
                </a:lnTo>
                <a:lnTo>
                  <a:pt x="525" y="253"/>
                </a:lnTo>
                <a:lnTo>
                  <a:pt x="524" y="254"/>
                </a:lnTo>
                <a:lnTo>
                  <a:pt x="522" y="256"/>
                </a:lnTo>
                <a:lnTo>
                  <a:pt x="521" y="257"/>
                </a:lnTo>
                <a:lnTo>
                  <a:pt x="521" y="258"/>
                </a:lnTo>
                <a:lnTo>
                  <a:pt x="520" y="259"/>
                </a:lnTo>
                <a:lnTo>
                  <a:pt x="520" y="259"/>
                </a:lnTo>
                <a:lnTo>
                  <a:pt x="520" y="260"/>
                </a:lnTo>
                <a:lnTo>
                  <a:pt x="520" y="260"/>
                </a:lnTo>
                <a:lnTo>
                  <a:pt x="520" y="261"/>
                </a:lnTo>
                <a:lnTo>
                  <a:pt x="520" y="261"/>
                </a:lnTo>
                <a:lnTo>
                  <a:pt x="521" y="261"/>
                </a:lnTo>
                <a:lnTo>
                  <a:pt x="522" y="261"/>
                </a:lnTo>
                <a:lnTo>
                  <a:pt x="526" y="262"/>
                </a:lnTo>
                <a:lnTo>
                  <a:pt x="527" y="263"/>
                </a:lnTo>
                <a:lnTo>
                  <a:pt x="528" y="263"/>
                </a:lnTo>
                <a:lnTo>
                  <a:pt x="529" y="264"/>
                </a:lnTo>
                <a:lnTo>
                  <a:pt x="529" y="264"/>
                </a:lnTo>
                <a:lnTo>
                  <a:pt x="530" y="265"/>
                </a:lnTo>
                <a:lnTo>
                  <a:pt x="530" y="265"/>
                </a:lnTo>
                <a:lnTo>
                  <a:pt x="531" y="266"/>
                </a:lnTo>
                <a:lnTo>
                  <a:pt x="531" y="267"/>
                </a:lnTo>
                <a:lnTo>
                  <a:pt x="531" y="267"/>
                </a:lnTo>
                <a:lnTo>
                  <a:pt x="531" y="268"/>
                </a:lnTo>
                <a:lnTo>
                  <a:pt x="530" y="269"/>
                </a:lnTo>
                <a:lnTo>
                  <a:pt x="530" y="269"/>
                </a:lnTo>
                <a:lnTo>
                  <a:pt x="530" y="270"/>
                </a:lnTo>
                <a:lnTo>
                  <a:pt x="529" y="271"/>
                </a:lnTo>
                <a:lnTo>
                  <a:pt x="528" y="272"/>
                </a:lnTo>
                <a:lnTo>
                  <a:pt x="527" y="272"/>
                </a:lnTo>
                <a:lnTo>
                  <a:pt x="526" y="273"/>
                </a:lnTo>
                <a:lnTo>
                  <a:pt x="524" y="273"/>
                </a:lnTo>
                <a:lnTo>
                  <a:pt x="521" y="274"/>
                </a:lnTo>
                <a:lnTo>
                  <a:pt x="518" y="274"/>
                </a:lnTo>
                <a:lnTo>
                  <a:pt x="514" y="274"/>
                </a:lnTo>
                <a:lnTo>
                  <a:pt x="512" y="275"/>
                </a:lnTo>
                <a:lnTo>
                  <a:pt x="510" y="275"/>
                </a:lnTo>
                <a:lnTo>
                  <a:pt x="509" y="276"/>
                </a:lnTo>
                <a:lnTo>
                  <a:pt x="507" y="277"/>
                </a:lnTo>
                <a:lnTo>
                  <a:pt x="506" y="278"/>
                </a:lnTo>
                <a:lnTo>
                  <a:pt x="505" y="278"/>
                </a:lnTo>
                <a:lnTo>
                  <a:pt x="505" y="279"/>
                </a:lnTo>
                <a:lnTo>
                  <a:pt x="504" y="280"/>
                </a:lnTo>
                <a:lnTo>
                  <a:pt x="503" y="281"/>
                </a:lnTo>
                <a:lnTo>
                  <a:pt x="502" y="282"/>
                </a:lnTo>
                <a:lnTo>
                  <a:pt x="501" y="284"/>
                </a:lnTo>
                <a:lnTo>
                  <a:pt x="499" y="288"/>
                </a:lnTo>
                <a:lnTo>
                  <a:pt x="498" y="289"/>
                </a:lnTo>
                <a:lnTo>
                  <a:pt x="497" y="291"/>
                </a:lnTo>
                <a:lnTo>
                  <a:pt x="495" y="294"/>
                </a:lnTo>
                <a:lnTo>
                  <a:pt x="493" y="295"/>
                </a:lnTo>
                <a:lnTo>
                  <a:pt x="492" y="297"/>
                </a:lnTo>
                <a:lnTo>
                  <a:pt x="491" y="299"/>
                </a:lnTo>
                <a:lnTo>
                  <a:pt x="491" y="300"/>
                </a:lnTo>
                <a:lnTo>
                  <a:pt x="491" y="301"/>
                </a:lnTo>
                <a:lnTo>
                  <a:pt x="490" y="303"/>
                </a:lnTo>
                <a:lnTo>
                  <a:pt x="490" y="307"/>
                </a:lnTo>
                <a:lnTo>
                  <a:pt x="490" y="310"/>
                </a:lnTo>
                <a:lnTo>
                  <a:pt x="490" y="312"/>
                </a:lnTo>
                <a:lnTo>
                  <a:pt x="489" y="315"/>
                </a:lnTo>
                <a:lnTo>
                  <a:pt x="488" y="319"/>
                </a:lnTo>
                <a:lnTo>
                  <a:pt x="488" y="321"/>
                </a:lnTo>
                <a:lnTo>
                  <a:pt x="488" y="322"/>
                </a:lnTo>
                <a:lnTo>
                  <a:pt x="488" y="323"/>
                </a:lnTo>
                <a:lnTo>
                  <a:pt x="488" y="324"/>
                </a:lnTo>
                <a:lnTo>
                  <a:pt x="488" y="325"/>
                </a:lnTo>
                <a:lnTo>
                  <a:pt x="489" y="325"/>
                </a:lnTo>
                <a:lnTo>
                  <a:pt x="489" y="326"/>
                </a:lnTo>
                <a:lnTo>
                  <a:pt x="490" y="327"/>
                </a:lnTo>
                <a:lnTo>
                  <a:pt x="491" y="327"/>
                </a:lnTo>
                <a:lnTo>
                  <a:pt x="495" y="331"/>
                </a:lnTo>
                <a:lnTo>
                  <a:pt x="502" y="336"/>
                </a:lnTo>
                <a:lnTo>
                  <a:pt x="503" y="336"/>
                </a:lnTo>
                <a:lnTo>
                  <a:pt x="503" y="337"/>
                </a:lnTo>
                <a:lnTo>
                  <a:pt x="503" y="337"/>
                </a:lnTo>
                <a:lnTo>
                  <a:pt x="504" y="338"/>
                </a:lnTo>
                <a:lnTo>
                  <a:pt x="503" y="338"/>
                </a:lnTo>
                <a:lnTo>
                  <a:pt x="503" y="338"/>
                </a:lnTo>
                <a:lnTo>
                  <a:pt x="503" y="339"/>
                </a:lnTo>
                <a:lnTo>
                  <a:pt x="501" y="340"/>
                </a:lnTo>
                <a:lnTo>
                  <a:pt x="501" y="340"/>
                </a:lnTo>
                <a:lnTo>
                  <a:pt x="500" y="341"/>
                </a:lnTo>
                <a:lnTo>
                  <a:pt x="500" y="341"/>
                </a:lnTo>
                <a:lnTo>
                  <a:pt x="500" y="342"/>
                </a:lnTo>
                <a:lnTo>
                  <a:pt x="500" y="342"/>
                </a:lnTo>
                <a:lnTo>
                  <a:pt x="500" y="343"/>
                </a:lnTo>
                <a:lnTo>
                  <a:pt x="501" y="343"/>
                </a:lnTo>
                <a:lnTo>
                  <a:pt x="501" y="344"/>
                </a:lnTo>
                <a:lnTo>
                  <a:pt x="502" y="344"/>
                </a:lnTo>
                <a:lnTo>
                  <a:pt x="503" y="345"/>
                </a:lnTo>
                <a:lnTo>
                  <a:pt x="504" y="345"/>
                </a:lnTo>
                <a:lnTo>
                  <a:pt x="506" y="346"/>
                </a:lnTo>
                <a:lnTo>
                  <a:pt x="507" y="346"/>
                </a:lnTo>
                <a:lnTo>
                  <a:pt x="511" y="347"/>
                </a:lnTo>
                <a:lnTo>
                  <a:pt x="512" y="348"/>
                </a:lnTo>
                <a:lnTo>
                  <a:pt x="512" y="348"/>
                </a:lnTo>
                <a:lnTo>
                  <a:pt x="513" y="349"/>
                </a:lnTo>
                <a:lnTo>
                  <a:pt x="513" y="349"/>
                </a:lnTo>
                <a:lnTo>
                  <a:pt x="514" y="350"/>
                </a:lnTo>
                <a:lnTo>
                  <a:pt x="514" y="351"/>
                </a:lnTo>
                <a:lnTo>
                  <a:pt x="514" y="351"/>
                </a:lnTo>
                <a:lnTo>
                  <a:pt x="514" y="352"/>
                </a:lnTo>
                <a:lnTo>
                  <a:pt x="514" y="353"/>
                </a:lnTo>
                <a:lnTo>
                  <a:pt x="514" y="354"/>
                </a:lnTo>
                <a:lnTo>
                  <a:pt x="513" y="355"/>
                </a:lnTo>
                <a:lnTo>
                  <a:pt x="513" y="356"/>
                </a:lnTo>
                <a:lnTo>
                  <a:pt x="512" y="358"/>
                </a:lnTo>
                <a:lnTo>
                  <a:pt x="511" y="360"/>
                </a:lnTo>
                <a:lnTo>
                  <a:pt x="507" y="365"/>
                </a:lnTo>
                <a:lnTo>
                  <a:pt x="506" y="366"/>
                </a:lnTo>
                <a:lnTo>
                  <a:pt x="506" y="367"/>
                </a:lnTo>
                <a:lnTo>
                  <a:pt x="505" y="368"/>
                </a:lnTo>
                <a:lnTo>
                  <a:pt x="505" y="369"/>
                </a:lnTo>
                <a:lnTo>
                  <a:pt x="505" y="370"/>
                </a:lnTo>
                <a:lnTo>
                  <a:pt x="505" y="371"/>
                </a:lnTo>
                <a:lnTo>
                  <a:pt x="505" y="372"/>
                </a:lnTo>
                <a:lnTo>
                  <a:pt x="506" y="374"/>
                </a:lnTo>
                <a:lnTo>
                  <a:pt x="506" y="375"/>
                </a:lnTo>
                <a:lnTo>
                  <a:pt x="507" y="376"/>
                </a:lnTo>
                <a:lnTo>
                  <a:pt x="507" y="377"/>
                </a:lnTo>
                <a:lnTo>
                  <a:pt x="509" y="379"/>
                </a:lnTo>
                <a:lnTo>
                  <a:pt x="510" y="381"/>
                </a:lnTo>
                <a:lnTo>
                  <a:pt x="511" y="382"/>
                </a:lnTo>
                <a:lnTo>
                  <a:pt x="511" y="383"/>
                </a:lnTo>
                <a:lnTo>
                  <a:pt x="512" y="384"/>
                </a:lnTo>
                <a:lnTo>
                  <a:pt x="512" y="384"/>
                </a:lnTo>
                <a:lnTo>
                  <a:pt x="512" y="385"/>
                </a:lnTo>
                <a:lnTo>
                  <a:pt x="512" y="386"/>
                </a:lnTo>
                <a:lnTo>
                  <a:pt x="511" y="387"/>
                </a:lnTo>
                <a:lnTo>
                  <a:pt x="511" y="387"/>
                </a:lnTo>
                <a:lnTo>
                  <a:pt x="510" y="388"/>
                </a:lnTo>
                <a:lnTo>
                  <a:pt x="510" y="388"/>
                </a:lnTo>
                <a:lnTo>
                  <a:pt x="508" y="390"/>
                </a:lnTo>
                <a:lnTo>
                  <a:pt x="505" y="392"/>
                </a:lnTo>
                <a:lnTo>
                  <a:pt x="503" y="393"/>
                </a:lnTo>
                <a:lnTo>
                  <a:pt x="502" y="394"/>
                </a:lnTo>
                <a:lnTo>
                  <a:pt x="501" y="396"/>
                </a:lnTo>
                <a:lnTo>
                  <a:pt x="500" y="397"/>
                </a:lnTo>
                <a:lnTo>
                  <a:pt x="499" y="399"/>
                </a:lnTo>
                <a:lnTo>
                  <a:pt x="498" y="400"/>
                </a:lnTo>
                <a:lnTo>
                  <a:pt x="497" y="402"/>
                </a:lnTo>
                <a:lnTo>
                  <a:pt x="497" y="403"/>
                </a:lnTo>
                <a:lnTo>
                  <a:pt x="496" y="405"/>
                </a:lnTo>
                <a:lnTo>
                  <a:pt x="496" y="406"/>
                </a:lnTo>
                <a:lnTo>
                  <a:pt x="495" y="408"/>
                </a:lnTo>
                <a:lnTo>
                  <a:pt x="495" y="409"/>
                </a:lnTo>
                <a:lnTo>
                  <a:pt x="495" y="410"/>
                </a:lnTo>
                <a:lnTo>
                  <a:pt x="495" y="411"/>
                </a:lnTo>
                <a:lnTo>
                  <a:pt x="495" y="412"/>
                </a:lnTo>
                <a:lnTo>
                  <a:pt x="495" y="413"/>
                </a:lnTo>
                <a:lnTo>
                  <a:pt x="496" y="414"/>
                </a:lnTo>
                <a:lnTo>
                  <a:pt x="496" y="415"/>
                </a:lnTo>
                <a:lnTo>
                  <a:pt x="496" y="415"/>
                </a:lnTo>
                <a:lnTo>
                  <a:pt x="497" y="416"/>
                </a:lnTo>
                <a:lnTo>
                  <a:pt x="498" y="417"/>
                </a:lnTo>
                <a:lnTo>
                  <a:pt x="500" y="418"/>
                </a:lnTo>
                <a:lnTo>
                  <a:pt x="503" y="421"/>
                </a:lnTo>
                <a:lnTo>
                  <a:pt x="504" y="422"/>
                </a:lnTo>
                <a:lnTo>
                  <a:pt x="505" y="423"/>
                </a:lnTo>
                <a:lnTo>
                  <a:pt x="506" y="423"/>
                </a:lnTo>
                <a:lnTo>
                  <a:pt x="506" y="424"/>
                </a:lnTo>
                <a:lnTo>
                  <a:pt x="507" y="425"/>
                </a:lnTo>
                <a:lnTo>
                  <a:pt x="507" y="426"/>
                </a:lnTo>
                <a:lnTo>
                  <a:pt x="508" y="427"/>
                </a:lnTo>
                <a:lnTo>
                  <a:pt x="508" y="428"/>
                </a:lnTo>
                <a:lnTo>
                  <a:pt x="508" y="429"/>
                </a:lnTo>
                <a:lnTo>
                  <a:pt x="508" y="431"/>
                </a:lnTo>
                <a:lnTo>
                  <a:pt x="508" y="433"/>
                </a:lnTo>
                <a:lnTo>
                  <a:pt x="508" y="434"/>
                </a:lnTo>
                <a:lnTo>
                  <a:pt x="508" y="435"/>
                </a:lnTo>
                <a:lnTo>
                  <a:pt x="507" y="436"/>
                </a:lnTo>
                <a:lnTo>
                  <a:pt x="507" y="437"/>
                </a:lnTo>
                <a:lnTo>
                  <a:pt x="506" y="438"/>
                </a:lnTo>
                <a:lnTo>
                  <a:pt x="504" y="439"/>
                </a:lnTo>
                <a:lnTo>
                  <a:pt x="502" y="440"/>
                </a:lnTo>
                <a:lnTo>
                  <a:pt x="501" y="441"/>
                </a:lnTo>
                <a:lnTo>
                  <a:pt x="498" y="442"/>
                </a:lnTo>
                <a:lnTo>
                  <a:pt x="497" y="443"/>
                </a:lnTo>
                <a:lnTo>
                  <a:pt x="496" y="444"/>
                </a:lnTo>
                <a:lnTo>
                  <a:pt x="495" y="444"/>
                </a:lnTo>
                <a:lnTo>
                  <a:pt x="495" y="445"/>
                </a:lnTo>
                <a:lnTo>
                  <a:pt x="494" y="446"/>
                </a:lnTo>
                <a:lnTo>
                  <a:pt x="494" y="446"/>
                </a:lnTo>
                <a:lnTo>
                  <a:pt x="493" y="448"/>
                </a:lnTo>
                <a:lnTo>
                  <a:pt x="493" y="449"/>
                </a:lnTo>
                <a:lnTo>
                  <a:pt x="493" y="450"/>
                </a:lnTo>
                <a:lnTo>
                  <a:pt x="493" y="451"/>
                </a:lnTo>
                <a:lnTo>
                  <a:pt x="493" y="452"/>
                </a:lnTo>
                <a:lnTo>
                  <a:pt x="494" y="455"/>
                </a:lnTo>
                <a:lnTo>
                  <a:pt x="494" y="457"/>
                </a:lnTo>
                <a:lnTo>
                  <a:pt x="495" y="458"/>
                </a:lnTo>
                <a:lnTo>
                  <a:pt x="495" y="459"/>
                </a:lnTo>
                <a:lnTo>
                  <a:pt x="495" y="460"/>
                </a:lnTo>
                <a:lnTo>
                  <a:pt x="495" y="460"/>
                </a:lnTo>
                <a:lnTo>
                  <a:pt x="494" y="461"/>
                </a:lnTo>
                <a:lnTo>
                  <a:pt x="494" y="462"/>
                </a:lnTo>
                <a:lnTo>
                  <a:pt x="493" y="463"/>
                </a:lnTo>
                <a:lnTo>
                  <a:pt x="492" y="464"/>
                </a:lnTo>
                <a:lnTo>
                  <a:pt x="492" y="465"/>
                </a:lnTo>
                <a:lnTo>
                  <a:pt x="491" y="465"/>
                </a:lnTo>
                <a:lnTo>
                  <a:pt x="489" y="466"/>
                </a:lnTo>
                <a:lnTo>
                  <a:pt x="488" y="466"/>
                </a:lnTo>
                <a:lnTo>
                  <a:pt x="487" y="467"/>
                </a:lnTo>
                <a:lnTo>
                  <a:pt x="486" y="467"/>
                </a:lnTo>
                <a:lnTo>
                  <a:pt x="485" y="467"/>
                </a:lnTo>
                <a:lnTo>
                  <a:pt x="485" y="468"/>
                </a:lnTo>
                <a:lnTo>
                  <a:pt x="485" y="468"/>
                </a:lnTo>
                <a:lnTo>
                  <a:pt x="485" y="468"/>
                </a:lnTo>
                <a:lnTo>
                  <a:pt x="485" y="469"/>
                </a:lnTo>
                <a:lnTo>
                  <a:pt x="485" y="470"/>
                </a:lnTo>
                <a:lnTo>
                  <a:pt x="485" y="471"/>
                </a:lnTo>
                <a:lnTo>
                  <a:pt x="486" y="472"/>
                </a:lnTo>
                <a:lnTo>
                  <a:pt x="487" y="473"/>
                </a:lnTo>
                <a:lnTo>
                  <a:pt x="489" y="475"/>
                </a:lnTo>
                <a:lnTo>
                  <a:pt x="490" y="476"/>
                </a:lnTo>
                <a:lnTo>
                  <a:pt x="494" y="480"/>
                </a:lnTo>
                <a:lnTo>
                  <a:pt x="496" y="481"/>
                </a:lnTo>
                <a:lnTo>
                  <a:pt x="496" y="482"/>
                </a:lnTo>
                <a:lnTo>
                  <a:pt x="497" y="483"/>
                </a:lnTo>
                <a:lnTo>
                  <a:pt x="498" y="484"/>
                </a:lnTo>
                <a:lnTo>
                  <a:pt x="498" y="485"/>
                </a:lnTo>
                <a:lnTo>
                  <a:pt x="499" y="486"/>
                </a:lnTo>
                <a:lnTo>
                  <a:pt x="499" y="487"/>
                </a:lnTo>
                <a:lnTo>
                  <a:pt x="498" y="487"/>
                </a:lnTo>
                <a:lnTo>
                  <a:pt x="498" y="488"/>
                </a:lnTo>
                <a:lnTo>
                  <a:pt x="498" y="489"/>
                </a:lnTo>
                <a:lnTo>
                  <a:pt x="497" y="490"/>
                </a:lnTo>
                <a:lnTo>
                  <a:pt x="496" y="491"/>
                </a:lnTo>
                <a:lnTo>
                  <a:pt x="495" y="491"/>
                </a:lnTo>
                <a:lnTo>
                  <a:pt x="493" y="494"/>
                </a:lnTo>
                <a:lnTo>
                  <a:pt x="492" y="495"/>
                </a:lnTo>
                <a:lnTo>
                  <a:pt x="491" y="495"/>
                </a:lnTo>
                <a:lnTo>
                  <a:pt x="491" y="496"/>
                </a:lnTo>
                <a:lnTo>
                  <a:pt x="490" y="497"/>
                </a:lnTo>
                <a:lnTo>
                  <a:pt x="489" y="500"/>
                </a:lnTo>
                <a:lnTo>
                  <a:pt x="489" y="501"/>
                </a:lnTo>
                <a:lnTo>
                  <a:pt x="488" y="502"/>
                </a:lnTo>
                <a:lnTo>
                  <a:pt x="487" y="503"/>
                </a:lnTo>
                <a:lnTo>
                  <a:pt x="486" y="504"/>
                </a:lnTo>
                <a:lnTo>
                  <a:pt x="486" y="505"/>
                </a:lnTo>
                <a:lnTo>
                  <a:pt x="485" y="505"/>
                </a:lnTo>
                <a:lnTo>
                  <a:pt x="484" y="506"/>
                </a:lnTo>
                <a:lnTo>
                  <a:pt x="483" y="507"/>
                </a:lnTo>
                <a:lnTo>
                  <a:pt x="483" y="507"/>
                </a:lnTo>
                <a:lnTo>
                  <a:pt x="482" y="507"/>
                </a:lnTo>
                <a:lnTo>
                  <a:pt x="481" y="508"/>
                </a:lnTo>
                <a:lnTo>
                  <a:pt x="478" y="508"/>
                </a:lnTo>
                <a:lnTo>
                  <a:pt x="475" y="509"/>
                </a:lnTo>
                <a:lnTo>
                  <a:pt x="471" y="510"/>
                </a:lnTo>
                <a:lnTo>
                  <a:pt x="466" y="510"/>
                </a:lnTo>
                <a:lnTo>
                  <a:pt x="463" y="510"/>
                </a:lnTo>
                <a:lnTo>
                  <a:pt x="461" y="511"/>
                </a:lnTo>
                <a:lnTo>
                  <a:pt x="459" y="512"/>
                </a:lnTo>
                <a:lnTo>
                  <a:pt x="458" y="512"/>
                </a:lnTo>
                <a:lnTo>
                  <a:pt x="457" y="513"/>
                </a:lnTo>
                <a:lnTo>
                  <a:pt x="456" y="514"/>
                </a:lnTo>
                <a:lnTo>
                  <a:pt x="455" y="514"/>
                </a:lnTo>
                <a:lnTo>
                  <a:pt x="454" y="516"/>
                </a:lnTo>
                <a:lnTo>
                  <a:pt x="453" y="517"/>
                </a:lnTo>
                <a:lnTo>
                  <a:pt x="453" y="518"/>
                </a:lnTo>
                <a:lnTo>
                  <a:pt x="452" y="519"/>
                </a:lnTo>
                <a:lnTo>
                  <a:pt x="453" y="520"/>
                </a:lnTo>
                <a:lnTo>
                  <a:pt x="453" y="523"/>
                </a:lnTo>
                <a:lnTo>
                  <a:pt x="453" y="524"/>
                </a:lnTo>
                <a:lnTo>
                  <a:pt x="453" y="524"/>
                </a:lnTo>
                <a:lnTo>
                  <a:pt x="452" y="525"/>
                </a:lnTo>
                <a:lnTo>
                  <a:pt x="452" y="526"/>
                </a:lnTo>
                <a:lnTo>
                  <a:pt x="451" y="526"/>
                </a:lnTo>
                <a:lnTo>
                  <a:pt x="451" y="527"/>
                </a:lnTo>
                <a:lnTo>
                  <a:pt x="450" y="528"/>
                </a:lnTo>
                <a:lnTo>
                  <a:pt x="446" y="530"/>
                </a:lnTo>
                <a:lnTo>
                  <a:pt x="445" y="531"/>
                </a:lnTo>
                <a:lnTo>
                  <a:pt x="444" y="531"/>
                </a:lnTo>
                <a:lnTo>
                  <a:pt x="442" y="531"/>
                </a:lnTo>
                <a:lnTo>
                  <a:pt x="439" y="532"/>
                </a:lnTo>
                <a:lnTo>
                  <a:pt x="434" y="533"/>
                </a:lnTo>
                <a:lnTo>
                  <a:pt x="431" y="534"/>
                </a:lnTo>
                <a:lnTo>
                  <a:pt x="430" y="534"/>
                </a:lnTo>
                <a:lnTo>
                  <a:pt x="429" y="534"/>
                </a:lnTo>
                <a:lnTo>
                  <a:pt x="425" y="533"/>
                </a:lnTo>
                <a:lnTo>
                  <a:pt x="422" y="533"/>
                </a:lnTo>
                <a:lnTo>
                  <a:pt x="421" y="532"/>
                </a:lnTo>
                <a:lnTo>
                  <a:pt x="418" y="532"/>
                </a:lnTo>
                <a:lnTo>
                  <a:pt x="416" y="531"/>
                </a:lnTo>
                <a:lnTo>
                  <a:pt x="413" y="531"/>
                </a:lnTo>
                <a:lnTo>
                  <a:pt x="412" y="531"/>
                </a:lnTo>
                <a:lnTo>
                  <a:pt x="411" y="531"/>
                </a:lnTo>
                <a:lnTo>
                  <a:pt x="410" y="531"/>
                </a:lnTo>
                <a:lnTo>
                  <a:pt x="409" y="531"/>
                </a:lnTo>
                <a:lnTo>
                  <a:pt x="408" y="532"/>
                </a:lnTo>
                <a:lnTo>
                  <a:pt x="406" y="533"/>
                </a:lnTo>
                <a:lnTo>
                  <a:pt x="405" y="534"/>
                </a:lnTo>
                <a:lnTo>
                  <a:pt x="403" y="536"/>
                </a:lnTo>
                <a:lnTo>
                  <a:pt x="401" y="536"/>
                </a:lnTo>
                <a:lnTo>
                  <a:pt x="399" y="537"/>
                </a:lnTo>
                <a:lnTo>
                  <a:pt x="397" y="537"/>
                </a:lnTo>
                <a:lnTo>
                  <a:pt x="395" y="537"/>
                </a:lnTo>
                <a:lnTo>
                  <a:pt x="394" y="537"/>
                </a:lnTo>
                <a:lnTo>
                  <a:pt x="393" y="537"/>
                </a:lnTo>
                <a:lnTo>
                  <a:pt x="392" y="537"/>
                </a:lnTo>
                <a:lnTo>
                  <a:pt x="390" y="536"/>
                </a:lnTo>
                <a:lnTo>
                  <a:pt x="389" y="536"/>
                </a:lnTo>
                <a:lnTo>
                  <a:pt x="388" y="535"/>
                </a:lnTo>
                <a:lnTo>
                  <a:pt x="384" y="533"/>
                </a:lnTo>
                <a:lnTo>
                  <a:pt x="383" y="532"/>
                </a:lnTo>
                <a:lnTo>
                  <a:pt x="382" y="531"/>
                </a:lnTo>
                <a:lnTo>
                  <a:pt x="382" y="530"/>
                </a:lnTo>
                <a:lnTo>
                  <a:pt x="380" y="528"/>
                </a:lnTo>
                <a:lnTo>
                  <a:pt x="379" y="527"/>
                </a:lnTo>
                <a:lnTo>
                  <a:pt x="378" y="526"/>
                </a:lnTo>
                <a:lnTo>
                  <a:pt x="378" y="525"/>
                </a:lnTo>
                <a:lnTo>
                  <a:pt x="377" y="525"/>
                </a:lnTo>
                <a:lnTo>
                  <a:pt x="377" y="525"/>
                </a:lnTo>
                <a:lnTo>
                  <a:pt x="376" y="525"/>
                </a:lnTo>
                <a:lnTo>
                  <a:pt x="375" y="525"/>
                </a:lnTo>
                <a:lnTo>
                  <a:pt x="374" y="525"/>
                </a:lnTo>
                <a:lnTo>
                  <a:pt x="373" y="525"/>
                </a:lnTo>
                <a:lnTo>
                  <a:pt x="371" y="526"/>
                </a:lnTo>
                <a:lnTo>
                  <a:pt x="369" y="527"/>
                </a:lnTo>
                <a:lnTo>
                  <a:pt x="368" y="527"/>
                </a:lnTo>
                <a:lnTo>
                  <a:pt x="367" y="528"/>
                </a:lnTo>
                <a:lnTo>
                  <a:pt x="367" y="528"/>
                </a:lnTo>
                <a:lnTo>
                  <a:pt x="366" y="529"/>
                </a:lnTo>
                <a:lnTo>
                  <a:pt x="363" y="532"/>
                </a:lnTo>
                <a:lnTo>
                  <a:pt x="362" y="533"/>
                </a:lnTo>
                <a:lnTo>
                  <a:pt x="361" y="534"/>
                </a:lnTo>
                <a:lnTo>
                  <a:pt x="360" y="535"/>
                </a:lnTo>
                <a:lnTo>
                  <a:pt x="359" y="535"/>
                </a:lnTo>
                <a:lnTo>
                  <a:pt x="358" y="536"/>
                </a:lnTo>
                <a:lnTo>
                  <a:pt x="358" y="536"/>
                </a:lnTo>
                <a:lnTo>
                  <a:pt x="357" y="536"/>
                </a:lnTo>
                <a:lnTo>
                  <a:pt x="356" y="536"/>
                </a:lnTo>
                <a:lnTo>
                  <a:pt x="355" y="537"/>
                </a:lnTo>
                <a:lnTo>
                  <a:pt x="354" y="536"/>
                </a:lnTo>
                <a:lnTo>
                  <a:pt x="351" y="536"/>
                </a:lnTo>
                <a:lnTo>
                  <a:pt x="350" y="536"/>
                </a:lnTo>
                <a:lnTo>
                  <a:pt x="349" y="536"/>
                </a:lnTo>
                <a:lnTo>
                  <a:pt x="348" y="536"/>
                </a:lnTo>
                <a:lnTo>
                  <a:pt x="348" y="536"/>
                </a:lnTo>
                <a:lnTo>
                  <a:pt x="347" y="536"/>
                </a:lnTo>
                <a:lnTo>
                  <a:pt x="347" y="537"/>
                </a:lnTo>
                <a:lnTo>
                  <a:pt x="346" y="537"/>
                </a:lnTo>
                <a:lnTo>
                  <a:pt x="345" y="538"/>
                </a:lnTo>
                <a:lnTo>
                  <a:pt x="345" y="539"/>
                </a:lnTo>
                <a:lnTo>
                  <a:pt x="344" y="540"/>
                </a:lnTo>
                <a:lnTo>
                  <a:pt x="343" y="542"/>
                </a:lnTo>
                <a:lnTo>
                  <a:pt x="342" y="546"/>
                </a:lnTo>
                <a:lnTo>
                  <a:pt x="341" y="547"/>
                </a:lnTo>
                <a:lnTo>
                  <a:pt x="341" y="548"/>
                </a:lnTo>
                <a:lnTo>
                  <a:pt x="340" y="549"/>
                </a:lnTo>
                <a:lnTo>
                  <a:pt x="339" y="550"/>
                </a:lnTo>
                <a:lnTo>
                  <a:pt x="339" y="550"/>
                </a:lnTo>
                <a:lnTo>
                  <a:pt x="338" y="550"/>
                </a:lnTo>
                <a:lnTo>
                  <a:pt x="337" y="551"/>
                </a:lnTo>
                <a:lnTo>
                  <a:pt x="336" y="551"/>
                </a:lnTo>
                <a:lnTo>
                  <a:pt x="334" y="551"/>
                </a:lnTo>
                <a:lnTo>
                  <a:pt x="331" y="551"/>
                </a:lnTo>
                <a:lnTo>
                  <a:pt x="330" y="551"/>
                </a:lnTo>
                <a:lnTo>
                  <a:pt x="327" y="551"/>
                </a:lnTo>
                <a:lnTo>
                  <a:pt x="324" y="552"/>
                </a:lnTo>
                <a:lnTo>
                  <a:pt x="322" y="553"/>
                </a:lnTo>
                <a:lnTo>
                  <a:pt x="318" y="554"/>
                </a:lnTo>
                <a:lnTo>
                  <a:pt x="316" y="555"/>
                </a:lnTo>
                <a:lnTo>
                  <a:pt x="314" y="556"/>
                </a:lnTo>
                <a:lnTo>
                  <a:pt x="312" y="557"/>
                </a:lnTo>
                <a:lnTo>
                  <a:pt x="312" y="558"/>
                </a:lnTo>
                <a:lnTo>
                  <a:pt x="311" y="559"/>
                </a:lnTo>
                <a:lnTo>
                  <a:pt x="310" y="560"/>
                </a:lnTo>
                <a:lnTo>
                  <a:pt x="308" y="562"/>
                </a:lnTo>
                <a:lnTo>
                  <a:pt x="307" y="564"/>
                </a:lnTo>
                <a:lnTo>
                  <a:pt x="305" y="567"/>
                </a:lnTo>
                <a:lnTo>
                  <a:pt x="303" y="568"/>
                </a:lnTo>
                <a:lnTo>
                  <a:pt x="301" y="569"/>
                </a:lnTo>
                <a:lnTo>
                  <a:pt x="300" y="570"/>
                </a:lnTo>
                <a:lnTo>
                  <a:pt x="299" y="571"/>
                </a:lnTo>
                <a:lnTo>
                  <a:pt x="295" y="573"/>
                </a:lnTo>
                <a:lnTo>
                  <a:pt x="294" y="574"/>
                </a:lnTo>
                <a:lnTo>
                  <a:pt x="293" y="575"/>
                </a:lnTo>
                <a:lnTo>
                  <a:pt x="292" y="575"/>
                </a:lnTo>
                <a:lnTo>
                  <a:pt x="290" y="577"/>
                </a:lnTo>
                <a:lnTo>
                  <a:pt x="288" y="579"/>
                </a:lnTo>
                <a:lnTo>
                  <a:pt x="286" y="581"/>
                </a:lnTo>
                <a:lnTo>
                  <a:pt x="285" y="582"/>
                </a:lnTo>
                <a:lnTo>
                  <a:pt x="284" y="584"/>
                </a:lnTo>
                <a:lnTo>
                  <a:pt x="282" y="587"/>
                </a:lnTo>
                <a:lnTo>
                  <a:pt x="281" y="588"/>
                </a:lnTo>
                <a:lnTo>
                  <a:pt x="280" y="589"/>
                </a:lnTo>
                <a:lnTo>
                  <a:pt x="279" y="589"/>
                </a:lnTo>
                <a:lnTo>
                  <a:pt x="279" y="589"/>
                </a:lnTo>
                <a:lnTo>
                  <a:pt x="278" y="589"/>
                </a:lnTo>
                <a:lnTo>
                  <a:pt x="277" y="589"/>
                </a:lnTo>
                <a:lnTo>
                  <a:pt x="276" y="589"/>
                </a:lnTo>
                <a:lnTo>
                  <a:pt x="276" y="589"/>
                </a:lnTo>
                <a:lnTo>
                  <a:pt x="275" y="588"/>
                </a:lnTo>
                <a:lnTo>
                  <a:pt x="272" y="586"/>
                </a:lnTo>
                <a:lnTo>
                  <a:pt x="270" y="585"/>
                </a:lnTo>
                <a:lnTo>
                  <a:pt x="269" y="584"/>
                </a:lnTo>
                <a:lnTo>
                  <a:pt x="267" y="584"/>
                </a:lnTo>
                <a:lnTo>
                  <a:pt x="266" y="583"/>
                </a:lnTo>
                <a:lnTo>
                  <a:pt x="264" y="583"/>
                </a:lnTo>
                <a:lnTo>
                  <a:pt x="263" y="583"/>
                </a:lnTo>
                <a:lnTo>
                  <a:pt x="261" y="583"/>
                </a:lnTo>
                <a:lnTo>
                  <a:pt x="256" y="584"/>
                </a:lnTo>
                <a:lnTo>
                  <a:pt x="254" y="584"/>
                </a:lnTo>
                <a:lnTo>
                  <a:pt x="253" y="584"/>
                </a:lnTo>
                <a:lnTo>
                  <a:pt x="253" y="585"/>
                </a:lnTo>
                <a:lnTo>
                  <a:pt x="252" y="585"/>
                </a:lnTo>
                <a:lnTo>
                  <a:pt x="251" y="585"/>
                </a:lnTo>
                <a:lnTo>
                  <a:pt x="251" y="586"/>
                </a:lnTo>
                <a:lnTo>
                  <a:pt x="250" y="587"/>
                </a:lnTo>
                <a:lnTo>
                  <a:pt x="248" y="590"/>
                </a:lnTo>
                <a:lnTo>
                  <a:pt x="246" y="592"/>
                </a:lnTo>
                <a:lnTo>
                  <a:pt x="245" y="593"/>
                </a:lnTo>
                <a:lnTo>
                  <a:pt x="244" y="594"/>
                </a:lnTo>
                <a:lnTo>
                  <a:pt x="243" y="595"/>
                </a:lnTo>
                <a:lnTo>
                  <a:pt x="243" y="596"/>
                </a:lnTo>
                <a:lnTo>
                  <a:pt x="242" y="596"/>
                </a:lnTo>
                <a:lnTo>
                  <a:pt x="241" y="597"/>
                </a:lnTo>
                <a:lnTo>
                  <a:pt x="240" y="597"/>
                </a:lnTo>
                <a:lnTo>
                  <a:pt x="240" y="597"/>
                </a:lnTo>
                <a:lnTo>
                  <a:pt x="238" y="597"/>
                </a:lnTo>
                <a:lnTo>
                  <a:pt x="237" y="596"/>
                </a:lnTo>
                <a:lnTo>
                  <a:pt x="235" y="596"/>
                </a:lnTo>
                <a:lnTo>
                  <a:pt x="234" y="596"/>
                </a:lnTo>
                <a:lnTo>
                  <a:pt x="233" y="595"/>
                </a:lnTo>
                <a:lnTo>
                  <a:pt x="232" y="595"/>
                </a:lnTo>
                <a:lnTo>
                  <a:pt x="230" y="593"/>
                </a:lnTo>
                <a:lnTo>
                  <a:pt x="229" y="592"/>
                </a:lnTo>
                <a:lnTo>
                  <a:pt x="228" y="591"/>
                </a:lnTo>
                <a:lnTo>
                  <a:pt x="227" y="591"/>
                </a:lnTo>
                <a:lnTo>
                  <a:pt x="226" y="591"/>
                </a:lnTo>
                <a:lnTo>
                  <a:pt x="225" y="591"/>
                </a:lnTo>
                <a:lnTo>
                  <a:pt x="223" y="591"/>
                </a:lnTo>
                <a:lnTo>
                  <a:pt x="222" y="591"/>
                </a:lnTo>
                <a:lnTo>
                  <a:pt x="220" y="591"/>
                </a:lnTo>
                <a:lnTo>
                  <a:pt x="219" y="592"/>
                </a:lnTo>
                <a:lnTo>
                  <a:pt x="218" y="592"/>
                </a:lnTo>
                <a:lnTo>
                  <a:pt x="217" y="593"/>
                </a:lnTo>
                <a:lnTo>
                  <a:pt x="217" y="593"/>
                </a:lnTo>
                <a:lnTo>
                  <a:pt x="217" y="594"/>
                </a:lnTo>
                <a:lnTo>
                  <a:pt x="216" y="594"/>
                </a:lnTo>
                <a:lnTo>
                  <a:pt x="216" y="594"/>
                </a:lnTo>
                <a:lnTo>
                  <a:pt x="216" y="594"/>
                </a:lnTo>
                <a:lnTo>
                  <a:pt x="215" y="593"/>
                </a:lnTo>
                <a:lnTo>
                  <a:pt x="215" y="592"/>
                </a:lnTo>
                <a:lnTo>
                  <a:pt x="213" y="589"/>
                </a:lnTo>
                <a:lnTo>
                  <a:pt x="213" y="588"/>
                </a:lnTo>
                <a:lnTo>
                  <a:pt x="212" y="587"/>
                </a:lnTo>
                <a:lnTo>
                  <a:pt x="211" y="586"/>
                </a:lnTo>
                <a:lnTo>
                  <a:pt x="211" y="585"/>
                </a:lnTo>
                <a:lnTo>
                  <a:pt x="210" y="584"/>
                </a:lnTo>
                <a:lnTo>
                  <a:pt x="209" y="583"/>
                </a:lnTo>
                <a:lnTo>
                  <a:pt x="206" y="581"/>
                </a:lnTo>
                <a:lnTo>
                  <a:pt x="205" y="580"/>
                </a:lnTo>
                <a:lnTo>
                  <a:pt x="203" y="580"/>
                </a:lnTo>
                <a:lnTo>
                  <a:pt x="201" y="578"/>
                </a:lnTo>
                <a:lnTo>
                  <a:pt x="198" y="577"/>
                </a:lnTo>
                <a:lnTo>
                  <a:pt x="196" y="576"/>
                </a:lnTo>
                <a:lnTo>
                  <a:pt x="194" y="575"/>
                </a:lnTo>
                <a:lnTo>
                  <a:pt x="193" y="574"/>
                </a:lnTo>
                <a:lnTo>
                  <a:pt x="192" y="573"/>
                </a:lnTo>
                <a:lnTo>
                  <a:pt x="191" y="572"/>
                </a:lnTo>
                <a:lnTo>
                  <a:pt x="190" y="571"/>
                </a:lnTo>
                <a:lnTo>
                  <a:pt x="189" y="568"/>
                </a:lnTo>
                <a:lnTo>
                  <a:pt x="188" y="567"/>
                </a:lnTo>
                <a:lnTo>
                  <a:pt x="187" y="566"/>
                </a:lnTo>
                <a:lnTo>
                  <a:pt x="186" y="565"/>
                </a:lnTo>
                <a:lnTo>
                  <a:pt x="186" y="565"/>
                </a:lnTo>
                <a:lnTo>
                  <a:pt x="185" y="565"/>
                </a:lnTo>
                <a:lnTo>
                  <a:pt x="184" y="564"/>
                </a:lnTo>
                <a:lnTo>
                  <a:pt x="183" y="564"/>
                </a:lnTo>
                <a:lnTo>
                  <a:pt x="182" y="564"/>
                </a:lnTo>
                <a:lnTo>
                  <a:pt x="179" y="564"/>
                </a:lnTo>
                <a:lnTo>
                  <a:pt x="179" y="564"/>
                </a:lnTo>
                <a:lnTo>
                  <a:pt x="178" y="563"/>
                </a:lnTo>
                <a:lnTo>
                  <a:pt x="177" y="563"/>
                </a:lnTo>
                <a:lnTo>
                  <a:pt x="177" y="563"/>
                </a:lnTo>
                <a:lnTo>
                  <a:pt x="177" y="562"/>
                </a:lnTo>
                <a:lnTo>
                  <a:pt x="177" y="561"/>
                </a:lnTo>
                <a:lnTo>
                  <a:pt x="177" y="561"/>
                </a:lnTo>
                <a:lnTo>
                  <a:pt x="177" y="560"/>
                </a:lnTo>
                <a:lnTo>
                  <a:pt x="177" y="559"/>
                </a:lnTo>
                <a:lnTo>
                  <a:pt x="177" y="559"/>
                </a:lnTo>
                <a:lnTo>
                  <a:pt x="178" y="557"/>
                </a:lnTo>
                <a:lnTo>
                  <a:pt x="179" y="556"/>
                </a:lnTo>
                <a:lnTo>
                  <a:pt x="180" y="554"/>
                </a:lnTo>
                <a:lnTo>
                  <a:pt x="182" y="551"/>
                </a:lnTo>
                <a:lnTo>
                  <a:pt x="183" y="551"/>
                </a:lnTo>
                <a:lnTo>
                  <a:pt x="185" y="549"/>
                </a:lnTo>
                <a:lnTo>
                  <a:pt x="188" y="545"/>
                </a:lnTo>
                <a:lnTo>
                  <a:pt x="189" y="544"/>
                </a:lnTo>
                <a:lnTo>
                  <a:pt x="190" y="543"/>
                </a:lnTo>
                <a:lnTo>
                  <a:pt x="190" y="542"/>
                </a:lnTo>
                <a:lnTo>
                  <a:pt x="191" y="541"/>
                </a:lnTo>
                <a:lnTo>
                  <a:pt x="192" y="537"/>
                </a:lnTo>
                <a:lnTo>
                  <a:pt x="193" y="536"/>
                </a:lnTo>
                <a:lnTo>
                  <a:pt x="193" y="535"/>
                </a:lnTo>
                <a:lnTo>
                  <a:pt x="195" y="531"/>
                </a:lnTo>
                <a:lnTo>
                  <a:pt x="196" y="530"/>
                </a:lnTo>
                <a:lnTo>
                  <a:pt x="197" y="529"/>
                </a:lnTo>
                <a:lnTo>
                  <a:pt x="197" y="528"/>
                </a:lnTo>
                <a:lnTo>
                  <a:pt x="197" y="527"/>
                </a:lnTo>
                <a:lnTo>
                  <a:pt x="198" y="524"/>
                </a:lnTo>
                <a:lnTo>
                  <a:pt x="198" y="523"/>
                </a:lnTo>
                <a:lnTo>
                  <a:pt x="199" y="521"/>
                </a:lnTo>
                <a:lnTo>
                  <a:pt x="200" y="520"/>
                </a:lnTo>
                <a:lnTo>
                  <a:pt x="201" y="518"/>
                </a:lnTo>
                <a:lnTo>
                  <a:pt x="202" y="515"/>
                </a:lnTo>
                <a:lnTo>
                  <a:pt x="203" y="514"/>
                </a:lnTo>
                <a:lnTo>
                  <a:pt x="204" y="514"/>
                </a:lnTo>
                <a:lnTo>
                  <a:pt x="204" y="513"/>
                </a:lnTo>
                <a:lnTo>
                  <a:pt x="205" y="513"/>
                </a:lnTo>
                <a:lnTo>
                  <a:pt x="206" y="513"/>
                </a:lnTo>
                <a:lnTo>
                  <a:pt x="207" y="512"/>
                </a:lnTo>
                <a:lnTo>
                  <a:pt x="210" y="512"/>
                </a:lnTo>
                <a:lnTo>
                  <a:pt x="213" y="511"/>
                </a:lnTo>
                <a:lnTo>
                  <a:pt x="214" y="510"/>
                </a:lnTo>
                <a:lnTo>
                  <a:pt x="216" y="510"/>
                </a:lnTo>
                <a:lnTo>
                  <a:pt x="216" y="509"/>
                </a:lnTo>
                <a:lnTo>
                  <a:pt x="217" y="509"/>
                </a:lnTo>
                <a:lnTo>
                  <a:pt x="218" y="508"/>
                </a:lnTo>
                <a:lnTo>
                  <a:pt x="218" y="508"/>
                </a:lnTo>
                <a:lnTo>
                  <a:pt x="219" y="506"/>
                </a:lnTo>
                <a:lnTo>
                  <a:pt x="219" y="504"/>
                </a:lnTo>
                <a:lnTo>
                  <a:pt x="220" y="503"/>
                </a:lnTo>
                <a:lnTo>
                  <a:pt x="220" y="502"/>
                </a:lnTo>
                <a:lnTo>
                  <a:pt x="220" y="501"/>
                </a:lnTo>
                <a:lnTo>
                  <a:pt x="219" y="500"/>
                </a:lnTo>
                <a:lnTo>
                  <a:pt x="219" y="499"/>
                </a:lnTo>
                <a:lnTo>
                  <a:pt x="218" y="498"/>
                </a:lnTo>
                <a:lnTo>
                  <a:pt x="215" y="494"/>
                </a:lnTo>
                <a:lnTo>
                  <a:pt x="214" y="493"/>
                </a:lnTo>
                <a:lnTo>
                  <a:pt x="214" y="492"/>
                </a:lnTo>
                <a:lnTo>
                  <a:pt x="212" y="492"/>
                </a:lnTo>
                <a:lnTo>
                  <a:pt x="210" y="490"/>
                </a:lnTo>
                <a:lnTo>
                  <a:pt x="208" y="489"/>
                </a:lnTo>
                <a:lnTo>
                  <a:pt x="207" y="488"/>
                </a:lnTo>
                <a:lnTo>
                  <a:pt x="206" y="487"/>
                </a:lnTo>
                <a:lnTo>
                  <a:pt x="206" y="486"/>
                </a:lnTo>
                <a:lnTo>
                  <a:pt x="205" y="486"/>
                </a:lnTo>
                <a:lnTo>
                  <a:pt x="205" y="485"/>
                </a:lnTo>
                <a:lnTo>
                  <a:pt x="205" y="484"/>
                </a:lnTo>
                <a:lnTo>
                  <a:pt x="205" y="483"/>
                </a:lnTo>
                <a:lnTo>
                  <a:pt x="205" y="482"/>
                </a:lnTo>
                <a:lnTo>
                  <a:pt x="206" y="481"/>
                </a:lnTo>
                <a:lnTo>
                  <a:pt x="206" y="481"/>
                </a:lnTo>
                <a:lnTo>
                  <a:pt x="206" y="480"/>
                </a:lnTo>
                <a:lnTo>
                  <a:pt x="205" y="479"/>
                </a:lnTo>
                <a:lnTo>
                  <a:pt x="205" y="478"/>
                </a:lnTo>
                <a:lnTo>
                  <a:pt x="205" y="477"/>
                </a:lnTo>
                <a:lnTo>
                  <a:pt x="204" y="477"/>
                </a:lnTo>
                <a:lnTo>
                  <a:pt x="203" y="476"/>
                </a:lnTo>
                <a:lnTo>
                  <a:pt x="202" y="475"/>
                </a:lnTo>
                <a:lnTo>
                  <a:pt x="201" y="475"/>
                </a:lnTo>
                <a:lnTo>
                  <a:pt x="200" y="474"/>
                </a:lnTo>
                <a:lnTo>
                  <a:pt x="199" y="474"/>
                </a:lnTo>
                <a:lnTo>
                  <a:pt x="198" y="474"/>
                </a:lnTo>
                <a:lnTo>
                  <a:pt x="198" y="474"/>
                </a:lnTo>
                <a:lnTo>
                  <a:pt x="197" y="474"/>
                </a:lnTo>
                <a:lnTo>
                  <a:pt x="196" y="474"/>
                </a:lnTo>
                <a:lnTo>
                  <a:pt x="195" y="474"/>
                </a:lnTo>
                <a:lnTo>
                  <a:pt x="195" y="474"/>
                </a:lnTo>
                <a:lnTo>
                  <a:pt x="193" y="475"/>
                </a:lnTo>
                <a:lnTo>
                  <a:pt x="191" y="476"/>
                </a:lnTo>
                <a:lnTo>
                  <a:pt x="191" y="476"/>
                </a:lnTo>
                <a:lnTo>
                  <a:pt x="187" y="476"/>
                </a:lnTo>
                <a:lnTo>
                  <a:pt x="185" y="477"/>
                </a:lnTo>
                <a:lnTo>
                  <a:pt x="183" y="477"/>
                </a:lnTo>
                <a:lnTo>
                  <a:pt x="180" y="479"/>
                </a:lnTo>
                <a:lnTo>
                  <a:pt x="178" y="479"/>
                </a:lnTo>
                <a:lnTo>
                  <a:pt x="177" y="480"/>
                </a:lnTo>
                <a:lnTo>
                  <a:pt x="175" y="480"/>
                </a:lnTo>
                <a:lnTo>
                  <a:pt x="173" y="480"/>
                </a:lnTo>
                <a:lnTo>
                  <a:pt x="169" y="480"/>
                </a:lnTo>
                <a:lnTo>
                  <a:pt x="166" y="480"/>
                </a:lnTo>
                <a:lnTo>
                  <a:pt x="164" y="480"/>
                </a:lnTo>
                <a:lnTo>
                  <a:pt x="162" y="480"/>
                </a:lnTo>
                <a:lnTo>
                  <a:pt x="161" y="479"/>
                </a:lnTo>
                <a:lnTo>
                  <a:pt x="156" y="478"/>
                </a:lnTo>
                <a:lnTo>
                  <a:pt x="155" y="478"/>
                </a:lnTo>
                <a:lnTo>
                  <a:pt x="154" y="478"/>
                </a:lnTo>
                <a:lnTo>
                  <a:pt x="153" y="477"/>
                </a:lnTo>
                <a:lnTo>
                  <a:pt x="152" y="477"/>
                </a:lnTo>
                <a:lnTo>
                  <a:pt x="150" y="478"/>
                </a:lnTo>
                <a:lnTo>
                  <a:pt x="149" y="478"/>
                </a:lnTo>
                <a:lnTo>
                  <a:pt x="147" y="479"/>
                </a:lnTo>
                <a:lnTo>
                  <a:pt x="146" y="479"/>
                </a:lnTo>
                <a:lnTo>
                  <a:pt x="146" y="479"/>
                </a:lnTo>
                <a:lnTo>
                  <a:pt x="145" y="479"/>
                </a:lnTo>
                <a:lnTo>
                  <a:pt x="145" y="479"/>
                </a:lnTo>
                <a:lnTo>
                  <a:pt x="144" y="479"/>
                </a:lnTo>
                <a:lnTo>
                  <a:pt x="143" y="479"/>
                </a:lnTo>
                <a:lnTo>
                  <a:pt x="140" y="477"/>
                </a:lnTo>
                <a:lnTo>
                  <a:pt x="133" y="473"/>
                </a:lnTo>
                <a:lnTo>
                  <a:pt x="131" y="471"/>
                </a:lnTo>
                <a:lnTo>
                  <a:pt x="129" y="470"/>
                </a:lnTo>
                <a:lnTo>
                  <a:pt x="128" y="469"/>
                </a:lnTo>
                <a:lnTo>
                  <a:pt x="124" y="465"/>
                </a:lnTo>
                <a:lnTo>
                  <a:pt x="120" y="463"/>
                </a:lnTo>
                <a:lnTo>
                  <a:pt x="119" y="461"/>
                </a:lnTo>
                <a:lnTo>
                  <a:pt x="116" y="459"/>
                </a:lnTo>
                <a:lnTo>
                  <a:pt x="115" y="458"/>
                </a:lnTo>
                <a:lnTo>
                  <a:pt x="114" y="457"/>
                </a:lnTo>
                <a:lnTo>
                  <a:pt x="114" y="456"/>
                </a:lnTo>
                <a:lnTo>
                  <a:pt x="113" y="454"/>
                </a:lnTo>
                <a:lnTo>
                  <a:pt x="112" y="452"/>
                </a:lnTo>
                <a:lnTo>
                  <a:pt x="111" y="450"/>
                </a:lnTo>
                <a:lnTo>
                  <a:pt x="111" y="449"/>
                </a:lnTo>
                <a:lnTo>
                  <a:pt x="111" y="447"/>
                </a:lnTo>
                <a:lnTo>
                  <a:pt x="111" y="445"/>
                </a:lnTo>
                <a:lnTo>
                  <a:pt x="111" y="442"/>
                </a:lnTo>
                <a:lnTo>
                  <a:pt x="112" y="438"/>
                </a:lnTo>
                <a:lnTo>
                  <a:pt x="112" y="435"/>
                </a:lnTo>
                <a:lnTo>
                  <a:pt x="112" y="434"/>
                </a:lnTo>
                <a:lnTo>
                  <a:pt x="112" y="433"/>
                </a:lnTo>
                <a:lnTo>
                  <a:pt x="112" y="431"/>
                </a:lnTo>
                <a:lnTo>
                  <a:pt x="112" y="430"/>
                </a:lnTo>
                <a:lnTo>
                  <a:pt x="111" y="428"/>
                </a:lnTo>
                <a:lnTo>
                  <a:pt x="111" y="425"/>
                </a:lnTo>
                <a:lnTo>
                  <a:pt x="110" y="424"/>
                </a:lnTo>
                <a:lnTo>
                  <a:pt x="110" y="423"/>
                </a:lnTo>
                <a:lnTo>
                  <a:pt x="109" y="422"/>
                </a:lnTo>
                <a:lnTo>
                  <a:pt x="108" y="421"/>
                </a:lnTo>
                <a:lnTo>
                  <a:pt x="108" y="420"/>
                </a:lnTo>
                <a:lnTo>
                  <a:pt x="107" y="419"/>
                </a:lnTo>
                <a:lnTo>
                  <a:pt x="106" y="419"/>
                </a:lnTo>
                <a:lnTo>
                  <a:pt x="105" y="419"/>
                </a:lnTo>
                <a:lnTo>
                  <a:pt x="104" y="418"/>
                </a:lnTo>
                <a:lnTo>
                  <a:pt x="103" y="418"/>
                </a:lnTo>
                <a:lnTo>
                  <a:pt x="101" y="418"/>
                </a:lnTo>
                <a:lnTo>
                  <a:pt x="99" y="418"/>
                </a:lnTo>
                <a:lnTo>
                  <a:pt x="98" y="418"/>
                </a:lnTo>
                <a:lnTo>
                  <a:pt x="94" y="419"/>
                </a:lnTo>
                <a:lnTo>
                  <a:pt x="90" y="419"/>
                </a:lnTo>
                <a:lnTo>
                  <a:pt x="89" y="419"/>
                </a:lnTo>
                <a:lnTo>
                  <a:pt x="87" y="420"/>
                </a:lnTo>
                <a:lnTo>
                  <a:pt x="83" y="421"/>
                </a:lnTo>
                <a:lnTo>
                  <a:pt x="81" y="421"/>
                </a:lnTo>
                <a:lnTo>
                  <a:pt x="76" y="422"/>
                </a:lnTo>
                <a:lnTo>
                  <a:pt x="75" y="422"/>
                </a:lnTo>
                <a:lnTo>
                  <a:pt x="75" y="422"/>
                </a:lnTo>
                <a:lnTo>
                  <a:pt x="74" y="421"/>
                </a:lnTo>
                <a:lnTo>
                  <a:pt x="73" y="421"/>
                </a:lnTo>
                <a:lnTo>
                  <a:pt x="72" y="420"/>
                </a:lnTo>
                <a:lnTo>
                  <a:pt x="71" y="418"/>
                </a:lnTo>
                <a:lnTo>
                  <a:pt x="70" y="418"/>
                </a:lnTo>
                <a:lnTo>
                  <a:pt x="69" y="417"/>
                </a:lnTo>
                <a:lnTo>
                  <a:pt x="67" y="416"/>
                </a:lnTo>
                <a:lnTo>
                  <a:pt x="65" y="415"/>
                </a:lnTo>
                <a:lnTo>
                  <a:pt x="62" y="414"/>
                </a:lnTo>
                <a:lnTo>
                  <a:pt x="57" y="412"/>
                </a:lnTo>
                <a:lnTo>
                  <a:pt x="50" y="411"/>
                </a:lnTo>
                <a:lnTo>
                  <a:pt x="49" y="410"/>
                </a:lnTo>
                <a:lnTo>
                  <a:pt x="48" y="410"/>
                </a:lnTo>
                <a:lnTo>
                  <a:pt x="47" y="410"/>
                </a:lnTo>
                <a:lnTo>
                  <a:pt x="46" y="410"/>
                </a:lnTo>
                <a:lnTo>
                  <a:pt x="46" y="410"/>
                </a:lnTo>
                <a:lnTo>
                  <a:pt x="45" y="411"/>
                </a:lnTo>
                <a:lnTo>
                  <a:pt x="43" y="411"/>
                </a:lnTo>
                <a:lnTo>
                  <a:pt x="39" y="413"/>
                </a:lnTo>
                <a:lnTo>
                  <a:pt x="38" y="414"/>
                </a:lnTo>
                <a:lnTo>
                  <a:pt x="36" y="415"/>
                </a:lnTo>
                <a:lnTo>
                  <a:pt x="35" y="415"/>
                </a:lnTo>
                <a:lnTo>
                  <a:pt x="33" y="415"/>
                </a:lnTo>
                <a:lnTo>
                  <a:pt x="32" y="415"/>
                </a:lnTo>
                <a:lnTo>
                  <a:pt x="30" y="415"/>
                </a:lnTo>
                <a:lnTo>
                  <a:pt x="28" y="414"/>
                </a:lnTo>
                <a:lnTo>
                  <a:pt x="27" y="414"/>
                </a:lnTo>
                <a:lnTo>
                  <a:pt x="27" y="413"/>
                </a:lnTo>
                <a:lnTo>
                  <a:pt x="26" y="413"/>
                </a:lnTo>
                <a:lnTo>
                  <a:pt x="25" y="412"/>
                </a:lnTo>
                <a:lnTo>
                  <a:pt x="24" y="411"/>
                </a:lnTo>
                <a:lnTo>
                  <a:pt x="23" y="411"/>
                </a:lnTo>
                <a:lnTo>
                  <a:pt x="20" y="407"/>
                </a:lnTo>
                <a:lnTo>
                  <a:pt x="19" y="405"/>
                </a:lnTo>
                <a:lnTo>
                  <a:pt x="17" y="404"/>
                </a:lnTo>
                <a:lnTo>
                  <a:pt x="16" y="403"/>
                </a:lnTo>
                <a:lnTo>
                  <a:pt x="15" y="402"/>
                </a:lnTo>
                <a:lnTo>
                  <a:pt x="14" y="402"/>
                </a:lnTo>
                <a:lnTo>
                  <a:pt x="14" y="402"/>
                </a:lnTo>
                <a:lnTo>
                  <a:pt x="13" y="401"/>
                </a:lnTo>
                <a:lnTo>
                  <a:pt x="12" y="401"/>
                </a:lnTo>
                <a:lnTo>
                  <a:pt x="10" y="401"/>
                </a:lnTo>
                <a:lnTo>
                  <a:pt x="6" y="400"/>
                </a:lnTo>
                <a:lnTo>
                  <a:pt x="5" y="400"/>
                </a:lnTo>
                <a:lnTo>
                  <a:pt x="4" y="400"/>
                </a:lnTo>
                <a:lnTo>
                  <a:pt x="3" y="399"/>
                </a:lnTo>
                <a:lnTo>
                  <a:pt x="2" y="399"/>
                </a:lnTo>
                <a:lnTo>
                  <a:pt x="1" y="398"/>
                </a:lnTo>
                <a:lnTo>
                  <a:pt x="0" y="398"/>
                </a:lnTo>
                <a:lnTo>
                  <a:pt x="0" y="398"/>
                </a:lnTo>
                <a:lnTo>
                  <a:pt x="0" y="397"/>
                </a:lnTo>
                <a:lnTo>
                  <a:pt x="0" y="397"/>
                </a:lnTo>
                <a:lnTo>
                  <a:pt x="1" y="397"/>
                </a:lnTo>
                <a:lnTo>
                  <a:pt x="2" y="396"/>
                </a:lnTo>
                <a:lnTo>
                  <a:pt x="3" y="395"/>
                </a:lnTo>
                <a:lnTo>
                  <a:pt x="4" y="395"/>
                </a:lnTo>
                <a:lnTo>
                  <a:pt x="4" y="394"/>
                </a:lnTo>
                <a:lnTo>
                  <a:pt x="5" y="393"/>
                </a:lnTo>
                <a:lnTo>
                  <a:pt x="5" y="393"/>
                </a:lnTo>
                <a:lnTo>
                  <a:pt x="5" y="392"/>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5" name="Freeform 248">
            <a:extLst>
              <a:ext uri="{FF2B5EF4-FFF2-40B4-BE49-F238E27FC236}">
                <a16:creationId xmlns:a16="http://schemas.microsoft.com/office/drawing/2014/main" id="{927D9B2D-6CC0-4CF4-897B-5C2EAC7987FE}"/>
              </a:ext>
            </a:extLst>
          </p:cNvPr>
          <p:cNvSpPr>
            <a:spLocks/>
          </p:cNvSpPr>
          <p:nvPr/>
        </p:nvSpPr>
        <p:spPr bwMode="auto">
          <a:xfrm>
            <a:off x="6326816" y="3393080"/>
            <a:ext cx="266990" cy="403542"/>
          </a:xfrm>
          <a:custGeom>
            <a:avLst/>
            <a:gdLst>
              <a:gd name="T0" fmla="*/ 87 w 262"/>
              <a:gd name="T1" fmla="*/ 390 h 396"/>
              <a:gd name="T2" fmla="*/ 75 w 262"/>
              <a:gd name="T3" fmla="*/ 385 h 396"/>
              <a:gd name="T4" fmla="*/ 62 w 262"/>
              <a:gd name="T5" fmla="*/ 376 h 396"/>
              <a:gd name="T6" fmla="*/ 54 w 262"/>
              <a:gd name="T7" fmla="*/ 375 h 396"/>
              <a:gd name="T8" fmla="*/ 40 w 262"/>
              <a:gd name="T9" fmla="*/ 381 h 396"/>
              <a:gd name="T10" fmla="*/ 30 w 262"/>
              <a:gd name="T11" fmla="*/ 376 h 396"/>
              <a:gd name="T12" fmla="*/ 15 w 262"/>
              <a:gd name="T13" fmla="*/ 360 h 396"/>
              <a:gd name="T14" fmla="*/ 7 w 262"/>
              <a:gd name="T15" fmla="*/ 346 h 396"/>
              <a:gd name="T16" fmla="*/ 11 w 262"/>
              <a:gd name="T17" fmla="*/ 337 h 396"/>
              <a:gd name="T18" fmla="*/ 13 w 262"/>
              <a:gd name="T19" fmla="*/ 331 h 396"/>
              <a:gd name="T20" fmla="*/ 4 w 262"/>
              <a:gd name="T21" fmla="*/ 321 h 396"/>
              <a:gd name="T22" fmla="*/ 0 w 262"/>
              <a:gd name="T23" fmla="*/ 313 h 396"/>
              <a:gd name="T24" fmla="*/ 4 w 262"/>
              <a:gd name="T25" fmla="*/ 299 h 396"/>
              <a:gd name="T26" fmla="*/ 5 w 262"/>
              <a:gd name="T27" fmla="*/ 286 h 396"/>
              <a:gd name="T28" fmla="*/ 11 w 262"/>
              <a:gd name="T29" fmla="*/ 268 h 396"/>
              <a:gd name="T30" fmla="*/ 13 w 262"/>
              <a:gd name="T31" fmla="*/ 254 h 396"/>
              <a:gd name="T32" fmla="*/ 13 w 262"/>
              <a:gd name="T33" fmla="*/ 240 h 396"/>
              <a:gd name="T34" fmla="*/ 7 w 262"/>
              <a:gd name="T35" fmla="*/ 228 h 396"/>
              <a:gd name="T36" fmla="*/ 8 w 262"/>
              <a:gd name="T37" fmla="*/ 224 h 396"/>
              <a:gd name="T38" fmla="*/ 16 w 262"/>
              <a:gd name="T39" fmla="*/ 220 h 396"/>
              <a:gd name="T40" fmla="*/ 17 w 262"/>
              <a:gd name="T41" fmla="*/ 213 h 396"/>
              <a:gd name="T42" fmla="*/ 18 w 262"/>
              <a:gd name="T43" fmla="*/ 200 h 396"/>
              <a:gd name="T44" fmla="*/ 21 w 262"/>
              <a:gd name="T45" fmla="*/ 189 h 396"/>
              <a:gd name="T46" fmla="*/ 33 w 262"/>
              <a:gd name="T47" fmla="*/ 185 h 396"/>
              <a:gd name="T48" fmla="*/ 37 w 262"/>
              <a:gd name="T49" fmla="*/ 181 h 396"/>
              <a:gd name="T50" fmla="*/ 36 w 262"/>
              <a:gd name="T51" fmla="*/ 173 h 396"/>
              <a:gd name="T52" fmla="*/ 40 w 262"/>
              <a:gd name="T53" fmla="*/ 170 h 396"/>
              <a:gd name="T54" fmla="*/ 53 w 262"/>
              <a:gd name="T55" fmla="*/ 171 h 396"/>
              <a:gd name="T56" fmla="*/ 71 w 262"/>
              <a:gd name="T57" fmla="*/ 173 h 396"/>
              <a:gd name="T58" fmla="*/ 88 w 262"/>
              <a:gd name="T59" fmla="*/ 169 h 396"/>
              <a:gd name="T60" fmla="*/ 98 w 262"/>
              <a:gd name="T61" fmla="*/ 169 h 396"/>
              <a:gd name="T62" fmla="*/ 110 w 262"/>
              <a:gd name="T63" fmla="*/ 174 h 396"/>
              <a:gd name="T64" fmla="*/ 114 w 262"/>
              <a:gd name="T65" fmla="*/ 174 h 396"/>
              <a:gd name="T66" fmla="*/ 119 w 262"/>
              <a:gd name="T67" fmla="*/ 165 h 396"/>
              <a:gd name="T68" fmla="*/ 125 w 262"/>
              <a:gd name="T69" fmla="*/ 161 h 396"/>
              <a:gd name="T70" fmla="*/ 137 w 262"/>
              <a:gd name="T71" fmla="*/ 162 h 396"/>
              <a:gd name="T72" fmla="*/ 147 w 262"/>
              <a:gd name="T73" fmla="*/ 156 h 396"/>
              <a:gd name="T74" fmla="*/ 150 w 262"/>
              <a:gd name="T75" fmla="*/ 149 h 396"/>
              <a:gd name="T76" fmla="*/ 148 w 262"/>
              <a:gd name="T77" fmla="*/ 139 h 396"/>
              <a:gd name="T78" fmla="*/ 141 w 262"/>
              <a:gd name="T79" fmla="*/ 131 h 396"/>
              <a:gd name="T80" fmla="*/ 125 w 262"/>
              <a:gd name="T81" fmla="*/ 124 h 396"/>
              <a:gd name="T82" fmla="*/ 122 w 262"/>
              <a:gd name="T83" fmla="*/ 114 h 396"/>
              <a:gd name="T84" fmla="*/ 123 w 262"/>
              <a:gd name="T85" fmla="*/ 104 h 396"/>
              <a:gd name="T86" fmla="*/ 135 w 262"/>
              <a:gd name="T87" fmla="*/ 87 h 396"/>
              <a:gd name="T88" fmla="*/ 141 w 262"/>
              <a:gd name="T89" fmla="*/ 73 h 396"/>
              <a:gd name="T90" fmla="*/ 147 w 262"/>
              <a:gd name="T91" fmla="*/ 68 h 396"/>
              <a:gd name="T92" fmla="*/ 154 w 262"/>
              <a:gd name="T93" fmla="*/ 69 h 396"/>
              <a:gd name="T94" fmla="*/ 161 w 262"/>
              <a:gd name="T95" fmla="*/ 69 h 396"/>
              <a:gd name="T96" fmla="*/ 177 w 262"/>
              <a:gd name="T97" fmla="*/ 62 h 396"/>
              <a:gd name="T98" fmla="*/ 194 w 262"/>
              <a:gd name="T99" fmla="*/ 57 h 396"/>
              <a:gd name="T100" fmla="*/ 205 w 262"/>
              <a:gd name="T101" fmla="*/ 46 h 396"/>
              <a:gd name="T102" fmla="*/ 213 w 262"/>
              <a:gd name="T103" fmla="*/ 43 h 396"/>
              <a:gd name="T104" fmla="*/ 225 w 262"/>
              <a:gd name="T105" fmla="*/ 42 h 396"/>
              <a:gd name="T106" fmla="*/ 228 w 262"/>
              <a:gd name="T107" fmla="*/ 38 h 396"/>
              <a:gd name="T108" fmla="*/ 225 w 262"/>
              <a:gd name="T109" fmla="*/ 28 h 396"/>
              <a:gd name="T110" fmla="*/ 225 w 262"/>
              <a:gd name="T111" fmla="*/ 22 h 396"/>
              <a:gd name="T112" fmla="*/ 231 w 262"/>
              <a:gd name="T113" fmla="*/ 15 h 396"/>
              <a:gd name="T114" fmla="*/ 241 w 262"/>
              <a:gd name="T115" fmla="*/ 12 h 396"/>
              <a:gd name="T116" fmla="*/ 252 w 262"/>
              <a:gd name="T117" fmla="*/ 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396">
                <a:moveTo>
                  <a:pt x="87" y="396"/>
                </a:moveTo>
                <a:lnTo>
                  <a:pt x="88" y="394"/>
                </a:lnTo>
                <a:lnTo>
                  <a:pt x="88" y="393"/>
                </a:lnTo>
                <a:lnTo>
                  <a:pt x="88" y="393"/>
                </a:lnTo>
                <a:lnTo>
                  <a:pt x="88" y="392"/>
                </a:lnTo>
                <a:lnTo>
                  <a:pt x="87" y="391"/>
                </a:lnTo>
                <a:lnTo>
                  <a:pt x="87" y="390"/>
                </a:lnTo>
                <a:lnTo>
                  <a:pt x="86" y="390"/>
                </a:lnTo>
                <a:lnTo>
                  <a:pt x="86" y="389"/>
                </a:lnTo>
                <a:lnTo>
                  <a:pt x="85" y="389"/>
                </a:lnTo>
                <a:lnTo>
                  <a:pt x="84" y="388"/>
                </a:lnTo>
                <a:lnTo>
                  <a:pt x="82" y="387"/>
                </a:lnTo>
                <a:lnTo>
                  <a:pt x="80" y="387"/>
                </a:lnTo>
                <a:lnTo>
                  <a:pt x="75" y="385"/>
                </a:lnTo>
                <a:lnTo>
                  <a:pt x="74" y="384"/>
                </a:lnTo>
                <a:lnTo>
                  <a:pt x="72" y="384"/>
                </a:lnTo>
                <a:lnTo>
                  <a:pt x="70" y="383"/>
                </a:lnTo>
                <a:lnTo>
                  <a:pt x="68" y="381"/>
                </a:lnTo>
                <a:lnTo>
                  <a:pt x="66" y="380"/>
                </a:lnTo>
                <a:lnTo>
                  <a:pt x="63" y="377"/>
                </a:lnTo>
                <a:lnTo>
                  <a:pt x="62" y="376"/>
                </a:lnTo>
                <a:lnTo>
                  <a:pt x="61" y="376"/>
                </a:lnTo>
                <a:lnTo>
                  <a:pt x="60" y="375"/>
                </a:lnTo>
                <a:lnTo>
                  <a:pt x="59" y="375"/>
                </a:lnTo>
                <a:lnTo>
                  <a:pt x="58" y="375"/>
                </a:lnTo>
                <a:lnTo>
                  <a:pt x="57" y="375"/>
                </a:lnTo>
                <a:lnTo>
                  <a:pt x="56" y="375"/>
                </a:lnTo>
                <a:lnTo>
                  <a:pt x="54" y="375"/>
                </a:lnTo>
                <a:lnTo>
                  <a:pt x="53" y="376"/>
                </a:lnTo>
                <a:lnTo>
                  <a:pt x="51" y="376"/>
                </a:lnTo>
                <a:lnTo>
                  <a:pt x="49" y="377"/>
                </a:lnTo>
                <a:lnTo>
                  <a:pt x="44" y="380"/>
                </a:lnTo>
                <a:lnTo>
                  <a:pt x="42" y="380"/>
                </a:lnTo>
                <a:lnTo>
                  <a:pt x="41" y="381"/>
                </a:lnTo>
                <a:lnTo>
                  <a:pt x="40" y="381"/>
                </a:lnTo>
                <a:lnTo>
                  <a:pt x="39" y="381"/>
                </a:lnTo>
                <a:lnTo>
                  <a:pt x="38" y="381"/>
                </a:lnTo>
                <a:lnTo>
                  <a:pt x="36" y="380"/>
                </a:lnTo>
                <a:lnTo>
                  <a:pt x="36" y="380"/>
                </a:lnTo>
                <a:lnTo>
                  <a:pt x="35" y="380"/>
                </a:lnTo>
                <a:lnTo>
                  <a:pt x="33" y="378"/>
                </a:lnTo>
                <a:lnTo>
                  <a:pt x="30" y="376"/>
                </a:lnTo>
                <a:lnTo>
                  <a:pt x="27" y="373"/>
                </a:lnTo>
                <a:lnTo>
                  <a:pt x="25" y="371"/>
                </a:lnTo>
                <a:lnTo>
                  <a:pt x="22" y="368"/>
                </a:lnTo>
                <a:lnTo>
                  <a:pt x="21" y="367"/>
                </a:lnTo>
                <a:lnTo>
                  <a:pt x="16" y="362"/>
                </a:lnTo>
                <a:lnTo>
                  <a:pt x="15" y="361"/>
                </a:lnTo>
                <a:lnTo>
                  <a:pt x="15" y="360"/>
                </a:lnTo>
                <a:lnTo>
                  <a:pt x="12" y="356"/>
                </a:lnTo>
                <a:lnTo>
                  <a:pt x="9" y="352"/>
                </a:lnTo>
                <a:lnTo>
                  <a:pt x="8" y="350"/>
                </a:lnTo>
                <a:lnTo>
                  <a:pt x="8" y="349"/>
                </a:lnTo>
                <a:lnTo>
                  <a:pt x="7" y="348"/>
                </a:lnTo>
                <a:lnTo>
                  <a:pt x="7" y="347"/>
                </a:lnTo>
                <a:lnTo>
                  <a:pt x="7" y="346"/>
                </a:lnTo>
                <a:lnTo>
                  <a:pt x="7" y="345"/>
                </a:lnTo>
                <a:lnTo>
                  <a:pt x="7" y="344"/>
                </a:lnTo>
                <a:lnTo>
                  <a:pt x="7" y="343"/>
                </a:lnTo>
                <a:lnTo>
                  <a:pt x="8" y="342"/>
                </a:lnTo>
                <a:lnTo>
                  <a:pt x="9" y="341"/>
                </a:lnTo>
                <a:lnTo>
                  <a:pt x="10" y="339"/>
                </a:lnTo>
                <a:lnTo>
                  <a:pt x="11" y="337"/>
                </a:lnTo>
                <a:lnTo>
                  <a:pt x="13" y="335"/>
                </a:lnTo>
                <a:lnTo>
                  <a:pt x="13" y="334"/>
                </a:lnTo>
                <a:lnTo>
                  <a:pt x="14" y="333"/>
                </a:lnTo>
                <a:lnTo>
                  <a:pt x="14" y="333"/>
                </a:lnTo>
                <a:lnTo>
                  <a:pt x="14" y="332"/>
                </a:lnTo>
                <a:lnTo>
                  <a:pt x="14" y="332"/>
                </a:lnTo>
                <a:lnTo>
                  <a:pt x="13" y="331"/>
                </a:lnTo>
                <a:lnTo>
                  <a:pt x="12" y="329"/>
                </a:lnTo>
                <a:lnTo>
                  <a:pt x="11" y="328"/>
                </a:lnTo>
                <a:lnTo>
                  <a:pt x="11" y="327"/>
                </a:lnTo>
                <a:lnTo>
                  <a:pt x="10" y="326"/>
                </a:lnTo>
                <a:lnTo>
                  <a:pt x="9" y="325"/>
                </a:lnTo>
                <a:lnTo>
                  <a:pt x="6" y="323"/>
                </a:lnTo>
                <a:lnTo>
                  <a:pt x="4" y="321"/>
                </a:lnTo>
                <a:lnTo>
                  <a:pt x="3" y="320"/>
                </a:lnTo>
                <a:lnTo>
                  <a:pt x="2" y="319"/>
                </a:lnTo>
                <a:lnTo>
                  <a:pt x="1" y="317"/>
                </a:lnTo>
                <a:lnTo>
                  <a:pt x="1" y="316"/>
                </a:lnTo>
                <a:lnTo>
                  <a:pt x="1" y="316"/>
                </a:lnTo>
                <a:lnTo>
                  <a:pt x="0" y="314"/>
                </a:lnTo>
                <a:lnTo>
                  <a:pt x="0" y="313"/>
                </a:lnTo>
                <a:lnTo>
                  <a:pt x="0" y="312"/>
                </a:lnTo>
                <a:lnTo>
                  <a:pt x="0" y="310"/>
                </a:lnTo>
                <a:lnTo>
                  <a:pt x="1" y="308"/>
                </a:lnTo>
                <a:lnTo>
                  <a:pt x="1" y="307"/>
                </a:lnTo>
                <a:lnTo>
                  <a:pt x="2" y="303"/>
                </a:lnTo>
                <a:lnTo>
                  <a:pt x="3" y="301"/>
                </a:lnTo>
                <a:lnTo>
                  <a:pt x="4" y="299"/>
                </a:lnTo>
                <a:lnTo>
                  <a:pt x="5" y="295"/>
                </a:lnTo>
                <a:lnTo>
                  <a:pt x="6" y="290"/>
                </a:lnTo>
                <a:lnTo>
                  <a:pt x="6" y="289"/>
                </a:lnTo>
                <a:lnTo>
                  <a:pt x="6" y="289"/>
                </a:lnTo>
                <a:lnTo>
                  <a:pt x="6" y="288"/>
                </a:lnTo>
                <a:lnTo>
                  <a:pt x="5" y="287"/>
                </a:lnTo>
                <a:lnTo>
                  <a:pt x="5" y="286"/>
                </a:lnTo>
                <a:lnTo>
                  <a:pt x="5" y="285"/>
                </a:lnTo>
                <a:lnTo>
                  <a:pt x="6" y="284"/>
                </a:lnTo>
                <a:lnTo>
                  <a:pt x="6" y="283"/>
                </a:lnTo>
                <a:lnTo>
                  <a:pt x="7" y="279"/>
                </a:lnTo>
                <a:lnTo>
                  <a:pt x="9" y="275"/>
                </a:lnTo>
                <a:lnTo>
                  <a:pt x="11" y="270"/>
                </a:lnTo>
                <a:lnTo>
                  <a:pt x="11" y="268"/>
                </a:lnTo>
                <a:lnTo>
                  <a:pt x="12" y="266"/>
                </a:lnTo>
                <a:lnTo>
                  <a:pt x="12" y="265"/>
                </a:lnTo>
                <a:lnTo>
                  <a:pt x="13" y="263"/>
                </a:lnTo>
                <a:lnTo>
                  <a:pt x="13" y="260"/>
                </a:lnTo>
                <a:lnTo>
                  <a:pt x="13" y="259"/>
                </a:lnTo>
                <a:lnTo>
                  <a:pt x="13" y="255"/>
                </a:lnTo>
                <a:lnTo>
                  <a:pt x="13" y="254"/>
                </a:lnTo>
                <a:lnTo>
                  <a:pt x="13" y="252"/>
                </a:lnTo>
                <a:lnTo>
                  <a:pt x="14" y="248"/>
                </a:lnTo>
                <a:lnTo>
                  <a:pt x="14" y="247"/>
                </a:lnTo>
                <a:lnTo>
                  <a:pt x="14" y="245"/>
                </a:lnTo>
                <a:lnTo>
                  <a:pt x="13" y="242"/>
                </a:lnTo>
                <a:lnTo>
                  <a:pt x="13" y="241"/>
                </a:lnTo>
                <a:lnTo>
                  <a:pt x="13" y="240"/>
                </a:lnTo>
                <a:lnTo>
                  <a:pt x="12" y="238"/>
                </a:lnTo>
                <a:lnTo>
                  <a:pt x="12" y="237"/>
                </a:lnTo>
                <a:lnTo>
                  <a:pt x="11" y="235"/>
                </a:lnTo>
                <a:lnTo>
                  <a:pt x="11" y="234"/>
                </a:lnTo>
                <a:lnTo>
                  <a:pt x="8" y="230"/>
                </a:lnTo>
                <a:lnTo>
                  <a:pt x="7" y="229"/>
                </a:lnTo>
                <a:lnTo>
                  <a:pt x="7" y="228"/>
                </a:lnTo>
                <a:lnTo>
                  <a:pt x="7" y="227"/>
                </a:lnTo>
                <a:lnTo>
                  <a:pt x="7" y="227"/>
                </a:lnTo>
                <a:lnTo>
                  <a:pt x="7" y="226"/>
                </a:lnTo>
                <a:lnTo>
                  <a:pt x="7" y="225"/>
                </a:lnTo>
                <a:lnTo>
                  <a:pt x="7" y="225"/>
                </a:lnTo>
                <a:lnTo>
                  <a:pt x="8" y="225"/>
                </a:lnTo>
                <a:lnTo>
                  <a:pt x="8" y="224"/>
                </a:lnTo>
                <a:lnTo>
                  <a:pt x="9" y="223"/>
                </a:lnTo>
                <a:lnTo>
                  <a:pt x="10" y="223"/>
                </a:lnTo>
                <a:lnTo>
                  <a:pt x="11" y="222"/>
                </a:lnTo>
                <a:lnTo>
                  <a:pt x="13" y="222"/>
                </a:lnTo>
                <a:lnTo>
                  <a:pt x="14" y="221"/>
                </a:lnTo>
                <a:lnTo>
                  <a:pt x="15" y="221"/>
                </a:lnTo>
                <a:lnTo>
                  <a:pt x="16" y="220"/>
                </a:lnTo>
                <a:lnTo>
                  <a:pt x="16" y="219"/>
                </a:lnTo>
                <a:lnTo>
                  <a:pt x="17" y="218"/>
                </a:lnTo>
                <a:lnTo>
                  <a:pt x="17" y="217"/>
                </a:lnTo>
                <a:lnTo>
                  <a:pt x="17" y="217"/>
                </a:lnTo>
                <a:lnTo>
                  <a:pt x="17" y="216"/>
                </a:lnTo>
                <a:lnTo>
                  <a:pt x="17" y="215"/>
                </a:lnTo>
                <a:lnTo>
                  <a:pt x="17" y="213"/>
                </a:lnTo>
                <a:lnTo>
                  <a:pt x="17" y="212"/>
                </a:lnTo>
                <a:lnTo>
                  <a:pt x="16" y="206"/>
                </a:lnTo>
                <a:lnTo>
                  <a:pt x="16" y="205"/>
                </a:lnTo>
                <a:lnTo>
                  <a:pt x="16" y="205"/>
                </a:lnTo>
                <a:lnTo>
                  <a:pt x="16" y="204"/>
                </a:lnTo>
                <a:lnTo>
                  <a:pt x="18" y="201"/>
                </a:lnTo>
                <a:lnTo>
                  <a:pt x="18" y="200"/>
                </a:lnTo>
                <a:lnTo>
                  <a:pt x="19" y="198"/>
                </a:lnTo>
                <a:lnTo>
                  <a:pt x="19" y="194"/>
                </a:lnTo>
                <a:lnTo>
                  <a:pt x="20" y="193"/>
                </a:lnTo>
                <a:lnTo>
                  <a:pt x="20" y="192"/>
                </a:lnTo>
                <a:lnTo>
                  <a:pt x="20" y="191"/>
                </a:lnTo>
                <a:lnTo>
                  <a:pt x="21" y="190"/>
                </a:lnTo>
                <a:lnTo>
                  <a:pt x="21" y="189"/>
                </a:lnTo>
                <a:lnTo>
                  <a:pt x="22" y="188"/>
                </a:lnTo>
                <a:lnTo>
                  <a:pt x="22" y="188"/>
                </a:lnTo>
                <a:lnTo>
                  <a:pt x="23" y="188"/>
                </a:lnTo>
                <a:lnTo>
                  <a:pt x="23" y="187"/>
                </a:lnTo>
                <a:lnTo>
                  <a:pt x="25" y="187"/>
                </a:lnTo>
                <a:lnTo>
                  <a:pt x="31" y="185"/>
                </a:lnTo>
                <a:lnTo>
                  <a:pt x="33" y="185"/>
                </a:lnTo>
                <a:lnTo>
                  <a:pt x="34" y="184"/>
                </a:lnTo>
                <a:lnTo>
                  <a:pt x="35" y="184"/>
                </a:lnTo>
                <a:lnTo>
                  <a:pt x="36" y="183"/>
                </a:lnTo>
                <a:lnTo>
                  <a:pt x="36" y="183"/>
                </a:lnTo>
                <a:lnTo>
                  <a:pt x="37" y="182"/>
                </a:lnTo>
                <a:lnTo>
                  <a:pt x="37" y="182"/>
                </a:lnTo>
                <a:lnTo>
                  <a:pt x="37" y="181"/>
                </a:lnTo>
                <a:lnTo>
                  <a:pt x="37" y="181"/>
                </a:lnTo>
                <a:lnTo>
                  <a:pt x="37" y="180"/>
                </a:lnTo>
                <a:lnTo>
                  <a:pt x="37" y="179"/>
                </a:lnTo>
                <a:lnTo>
                  <a:pt x="36" y="176"/>
                </a:lnTo>
                <a:lnTo>
                  <a:pt x="36" y="175"/>
                </a:lnTo>
                <a:lnTo>
                  <a:pt x="36" y="174"/>
                </a:lnTo>
                <a:lnTo>
                  <a:pt x="36" y="173"/>
                </a:lnTo>
                <a:lnTo>
                  <a:pt x="36" y="173"/>
                </a:lnTo>
                <a:lnTo>
                  <a:pt x="37" y="172"/>
                </a:lnTo>
                <a:lnTo>
                  <a:pt x="37" y="171"/>
                </a:lnTo>
                <a:lnTo>
                  <a:pt x="38" y="171"/>
                </a:lnTo>
                <a:lnTo>
                  <a:pt x="39" y="170"/>
                </a:lnTo>
                <a:lnTo>
                  <a:pt x="39" y="170"/>
                </a:lnTo>
                <a:lnTo>
                  <a:pt x="40" y="170"/>
                </a:lnTo>
                <a:lnTo>
                  <a:pt x="41" y="169"/>
                </a:lnTo>
                <a:lnTo>
                  <a:pt x="42" y="169"/>
                </a:lnTo>
                <a:lnTo>
                  <a:pt x="43" y="169"/>
                </a:lnTo>
                <a:lnTo>
                  <a:pt x="45" y="169"/>
                </a:lnTo>
                <a:lnTo>
                  <a:pt x="46" y="169"/>
                </a:lnTo>
                <a:lnTo>
                  <a:pt x="51" y="171"/>
                </a:lnTo>
                <a:lnTo>
                  <a:pt x="53" y="171"/>
                </a:lnTo>
                <a:lnTo>
                  <a:pt x="55" y="171"/>
                </a:lnTo>
                <a:lnTo>
                  <a:pt x="56" y="172"/>
                </a:lnTo>
                <a:lnTo>
                  <a:pt x="60" y="172"/>
                </a:lnTo>
                <a:lnTo>
                  <a:pt x="62" y="172"/>
                </a:lnTo>
                <a:lnTo>
                  <a:pt x="68" y="173"/>
                </a:lnTo>
                <a:lnTo>
                  <a:pt x="69" y="173"/>
                </a:lnTo>
                <a:lnTo>
                  <a:pt x="71" y="173"/>
                </a:lnTo>
                <a:lnTo>
                  <a:pt x="73" y="173"/>
                </a:lnTo>
                <a:lnTo>
                  <a:pt x="75" y="173"/>
                </a:lnTo>
                <a:lnTo>
                  <a:pt x="77" y="173"/>
                </a:lnTo>
                <a:lnTo>
                  <a:pt x="79" y="172"/>
                </a:lnTo>
                <a:lnTo>
                  <a:pt x="80" y="172"/>
                </a:lnTo>
                <a:lnTo>
                  <a:pt x="83" y="171"/>
                </a:lnTo>
                <a:lnTo>
                  <a:pt x="88" y="169"/>
                </a:lnTo>
                <a:lnTo>
                  <a:pt x="90" y="168"/>
                </a:lnTo>
                <a:lnTo>
                  <a:pt x="92" y="167"/>
                </a:lnTo>
                <a:lnTo>
                  <a:pt x="93" y="167"/>
                </a:lnTo>
                <a:lnTo>
                  <a:pt x="93" y="167"/>
                </a:lnTo>
                <a:lnTo>
                  <a:pt x="94" y="167"/>
                </a:lnTo>
                <a:lnTo>
                  <a:pt x="94" y="168"/>
                </a:lnTo>
                <a:lnTo>
                  <a:pt x="98" y="169"/>
                </a:lnTo>
                <a:lnTo>
                  <a:pt x="100" y="170"/>
                </a:lnTo>
                <a:lnTo>
                  <a:pt x="101" y="170"/>
                </a:lnTo>
                <a:lnTo>
                  <a:pt x="104" y="171"/>
                </a:lnTo>
                <a:lnTo>
                  <a:pt x="106" y="171"/>
                </a:lnTo>
                <a:lnTo>
                  <a:pt x="106" y="172"/>
                </a:lnTo>
                <a:lnTo>
                  <a:pt x="108" y="172"/>
                </a:lnTo>
                <a:lnTo>
                  <a:pt x="110" y="174"/>
                </a:lnTo>
                <a:lnTo>
                  <a:pt x="111" y="175"/>
                </a:lnTo>
                <a:lnTo>
                  <a:pt x="112" y="175"/>
                </a:lnTo>
                <a:lnTo>
                  <a:pt x="112" y="175"/>
                </a:lnTo>
                <a:lnTo>
                  <a:pt x="113" y="175"/>
                </a:lnTo>
                <a:lnTo>
                  <a:pt x="113" y="175"/>
                </a:lnTo>
                <a:lnTo>
                  <a:pt x="114" y="175"/>
                </a:lnTo>
                <a:lnTo>
                  <a:pt x="114" y="174"/>
                </a:lnTo>
                <a:lnTo>
                  <a:pt x="115" y="174"/>
                </a:lnTo>
                <a:lnTo>
                  <a:pt x="116" y="172"/>
                </a:lnTo>
                <a:lnTo>
                  <a:pt x="117" y="171"/>
                </a:lnTo>
                <a:lnTo>
                  <a:pt x="117" y="169"/>
                </a:lnTo>
                <a:lnTo>
                  <a:pt x="118" y="166"/>
                </a:lnTo>
                <a:lnTo>
                  <a:pt x="119" y="166"/>
                </a:lnTo>
                <a:lnTo>
                  <a:pt x="119" y="165"/>
                </a:lnTo>
                <a:lnTo>
                  <a:pt x="120" y="165"/>
                </a:lnTo>
                <a:lnTo>
                  <a:pt x="120" y="164"/>
                </a:lnTo>
                <a:lnTo>
                  <a:pt x="122" y="163"/>
                </a:lnTo>
                <a:lnTo>
                  <a:pt x="123" y="162"/>
                </a:lnTo>
                <a:lnTo>
                  <a:pt x="124" y="162"/>
                </a:lnTo>
                <a:lnTo>
                  <a:pt x="125" y="162"/>
                </a:lnTo>
                <a:lnTo>
                  <a:pt x="125" y="161"/>
                </a:lnTo>
                <a:lnTo>
                  <a:pt x="126" y="161"/>
                </a:lnTo>
                <a:lnTo>
                  <a:pt x="128" y="162"/>
                </a:lnTo>
                <a:lnTo>
                  <a:pt x="131" y="162"/>
                </a:lnTo>
                <a:lnTo>
                  <a:pt x="132" y="162"/>
                </a:lnTo>
                <a:lnTo>
                  <a:pt x="135" y="162"/>
                </a:lnTo>
                <a:lnTo>
                  <a:pt x="136" y="162"/>
                </a:lnTo>
                <a:lnTo>
                  <a:pt x="137" y="162"/>
                </a:lnTo>
                <a:lnTo>
                  <a:pt x="139" y="162"/>
                </a:lnTo>
                <a:lnTo>
                  <a:pt x="140" y="161"/>
                </a:lnTo>
                <a:lnTo>
                  <a:pt x="141" y="161"/>
                </a:lnTo>
                <a:lnTo>
                  <a:pt x="143" y="160"/>
                </a:lnTo>
                <a:lnTo>
                  <a:pt x="145" y="158"/>
                </a:lnTo>
                <a:lnTo>
                  <a:pt x="146" y="157"/>
                </a:lnTo>
                <a:lnTo>
                  <a:pt x="147" y="156"/>
                </a:lnTo>
                <a:lnTo>
                  <a:pt x="147" y="155"/>
                </a:lnTo>
                <a:lnTo>
                  <a:pt x="148" y="155"/>
                </a:lnTo>
                <a:lnTo>
                  <a:pt x="149" y="154"/>
                </a:lnTo>
                <a:lnTo>
                  <a:pt x="149" y="152"/>
                </a:lnTo>
                <a:lnTo>
                  <a:pt x="149" y="151"/>
                </a:lnTo>
                <a:lnTo>
                  <a:pt x="150" y="150"/>
                </a:lnTo>
                <a:lnTo>
                  <a:pt x="150" y="149"/>
                </a:lnTo>
                <a:lnTo>
                  <a:pt x="150" y="147"/>
                </a:lnTo>
                <a:lnTo>
                  <a:pt x="150" y="146"/>
                </a:lnTo>
                <a:lnTo>
                  <a:pt x="150" y="144"/>
                </a:lnTo>
                <a:lnTo>
                  <a:pt x="149" y="143"/>
                </a:lnTo>
                <a:lnTo>
                  <a:pt x="149" y="142"/>
                </a:lnTo>
                <a:lnTo>
                  <a:pt x="148" y="140"/>
                </a:lnTo>
                <a:lnTo>
                  <a:pt x="148" y="139"/>
                </a:lnTo>
                <a:lnTo>
                  <a:pt x="146" y="137"/>
                </a:lnTo>
                <a:lnTo>
                  <a:pt x="145" y="134"/>
                </a:lnTo>
                <a:lnTo>
                  <a:pt x="144" y="134"/>
                </a:lnTo>
                <a:lnTo>
                  <a:pt x="143" y="133"/>
                </a:lnTo>
                <a:lnTo>
                  <a:pt x="143" y="132"/>
                </a:lnTo>
                <a:lnTo>
                  <a:pt x="142" y="132"/>
                </a:lnTo>
                <a:lnTo>
                  <a:pt x="141" y="131"/>
                </a:lnTo>
                <a:lnTo>
                  <a:pt x="139" y="130"/>
                </a:lnTo>
                <a:lnTo>
                  <a:pt x="138" y="130"/>
                </a:lnTo>
                <a:lnTo>
                  <a:pt x="134" y="129"/>
                </a:lnTo>
                <a:lnTo>
                  <a:pt x="132" y="128"/>
                </a:lnTo>
                <a:lnTo>
                  <a:pt x="127" y="125"/>
                </a:lnTo>
                <a:lnTo>
                  <a:pt x="126" y="125"/>
                </a:lnTo>
                <a:lnTo>
                  <a:pt x="125" y="124"/>
                </a:lnTo>
                <a:lnTo>
                  <a:pt x="124" y="123"/>
                </a:lnTo>
                <a:lnTo>
                  <a:pt x="124" y="122"/>
                </a:lnTo>
                <a:lnTo>
                  <a:pt x="123" y="121"/>
                </a:lnTo>
                <a:lnTo>
                  <a:pt x="123" y="119"/>
                </a:lnTo>
                <a:lnTo>
                  <a:pt x="122" y="118"/>
                </a:lnTo>
                <a:lnTo>
                  <a:pt x="122" y="116"/>
                </a:lnTo>
                <a:lnTo>
                  <a:pt x="122" y="114"/>
                </a:lnTo>
                <a:lnTo>
                  <a:pt x="122" y="113"/>
                </a:lnTo>
                <a:lnTo>
                  <a:pt x="121" y="111"/>
                </a:lnTo>
                <a:lnTo>
                  <a:pt x="122" y="110"/>
                </a:lnTo>
                <a:lnTo>
                  <a:pt x="122" y="108"/>
                </a:lnTo>
                <a:lnTo>
                  <a:pt x="122" y="107"/>
                </a:lnTo>
                <a:lnTo>
                  <a:pt x="122" y="106"/>
                </a:lnTo>
                <a:lnTo>
                  <a:pt x="123" y="104"/>
                </a:lnTo>
                <a:lnTo>
                  <a:pt x="123" y="103"/>
                </a:lnTo>
                <a:lnTo>
                  <a:pt x="124" y="101"/>
                </a:lnTo>
                <a:lnTo>
                  <a:pt x="124" y="100"/>
                </a:lnTo>
                <a:lnTo>
                  <a:pt x="125" y="99"/>
                </a:lnTo>
                <a:lnTo>
                  <a:pt x="133" y="89"/>
                </a:lnTo>
                <a:lnTo>
                  <a:pt x="134" y="88"/>
                </a:lnTo>
                <a:lnTo>
                  <a:pt x="135" y="87"/>
                </a:lnTo>
                <a:lnTo>
                  <a:pt x="136" y="85"/>
                </a:lnTo>
                <a:lnTo>
                  <a:pt x="137" y="81"/>
                </a:lnTo>
                <a:lnTo>
                  <a:pt x="139" y="78"/>
                </a:lnTo>
                <a:lnTo>
                  <a:pt x="139" y="77"/>
                </a:lnTo>
                <a:lnTo>
                  <a:pt x="140" y="74"/>
                </a:lnTo>
                <a:lnTo>
                  <a:pt x="141" y="74"/>
                </a:lnTo>
                <a:lnTo>
                  <a:pt x="141" y="73"/>
                </a:lnTo>
                <a:lnTo>
                  <a:pt x="142" y="72"/>
                </a:lnTo>
                <a:lnTo>
                  <a:pt x="142" y="71"/>
                </a:lnTo>
                <a:lnTo>
                  <a:pt x="143" y="70"/>
                </a:lnTo>
                <a:lnTo>
                  <a:pt x="144" y="70"/>
                </a:lnTo>
                <a:lnTo>
                  <a:pt x="144" y="69"/>
                </a:lnTo>
                <a:lnTo>
                  <a:pt x="145" y="69"/>
                </a:lnTo>
                <a:lnTo>
                  <a:pt x="147" y="68"/>
                </a:lnTo>
                <a:lnTo>
                  <a:pt x="148" y="68"/>
                </a:lnTo>
                <a:lnTo>
                  <a:pt x="149" y="68"/>
                </a:lnTo>
                <a:lnTo>
                  <a:pt x="150" y="67"/>
                </a:lnTo>
                <a:lnTo>
                  <a:pt x="151" y="68"/>
                </a:lnTo>
                <a:lnTo>
                  <a:pt x="151" y="68"/>
                </a:lnTo>
                <a:lnTo>
                  <a:pt x="153" y="69"/>
                </a:lnTo>
                <a:lnTo>
                  <a:pt x="154" y="69"/>
                </a:lnTo>
                <a:lnTo>
                  <a:pt x="154" y="69"/>
                </a:lnTo>
                <a:lnTo>
                  <a:pt x="155" y="69"/>
                </a:lnTo>
                <a:lnTo>
                  <a:pt x="156" y="70"/>
                </a:lnTo>
                <a:lnTo>
                  <a:pt x="157" y="70"/>
                </a:lnTo>
                <a:lnTo>
                  <a:pt x="158" y="70"/>
                </a:lnTo>
                <a:lnTo>
                  <a:pt x="159" y="69"/>
                </a:lnTo>
                <a:lnTo>
                  <a:pt x="161" y="69"/>
                </a:lnTo>
                <a:lnTo>
                  <a:pt x="162" y="68"/>
                </a:lnTo>
                <a:lnTo>
                  <a:pt x="163" y="68"/>
                </a:lnTo>
                <a:lnTo>
                  <a:pt x="168" y="65"/>
                </a:lnTo>
                <a:lnTo>
                  <a:pt x="170" y="64"/>
                </a:lnTo>
                <a:lnTo>
                  <a:pt x="172" y="63"/>
                </a:lnTo>
                <a:lnTo>
                  <a:pt x="174" y="63"/>
                </a:lnTo>
                <a:lnTo>
                  <a:pt x="177" y="62"/>
                </a:lnTo>
                <a:lnTo>
                  <a:pt x="179" y="61"/>
                </a:lnTo>
                <a:lnTo>
                  <a:pt x="184" y="60"/>
                </a:lnTo>
                <a:lnTo>
                  <a:pt x="186" y="59"/>
                </a:lnTo>
                <a:lnTo>
                  <a:pt x="188" y="59"/>
                </a:lnTo>
                <a:lnTo>
                  <a:pt x="191" y="58"/>
                </a:lnTo>
                <a:lnTo>
                  <a:pt x="193" y="57"/>
                </a:lnTo>
                <a:lnTo>
                  <a:pt x="194" y="57"/>
                </a:lnTo>
                <a:lnTo>
                  <a:pt x="196" y="56"/>
                </a:lnTo>
                <a:lnTo>
                  <a:pt x="198" y="54"/>
                </a:lnTo>
                <a:lnTo>
                  <a:pt x="200" y="53"/>
                </a:lnTo>
                <a:lnTo>
                  <a:pt x="200" y="52"/>
                </a:lnTo>
                <a:lnTo>
                  <a:pt x="201" y="51"/>
                </a:lnTo>
                <a:lnTo>
                  <a:pt x="204" y="48"/>
                </a:lnTo>
                <a:lnTo>
                  <a:pt x="205" y="46"/>
                </a:lnTo>
                <a:lnTo>
                  <a:pt x="206" y="45"/>
                </a:lnTo>
                <a:lnTo>
                  <a:pt x="207" y="44"/>
                </a:lnTo>
                <a:lnTo>
                  <a:pt x="208" y="44"/>
                </a:lnTo>
                <a:lnTo>
                  <a:pt x="209" y="43"/>
                </a:lnTo>
                <a:lnTo>
                  <a:pt x="210" y="43"/>
                </a:lnTo>
                <a:lnTo>
                  <a:pt x="210" y="43"/>
                </a:lnTo>
                <a:lnTo>
                  <a:pt x="213" y="43"/>
                </a:lnTo>
                <a:lnTo>
                  <a:pt x="217" y="43"/>
                </a:lnTo>
                <a:lnTo>
                  <a:pt x="219" y="43"/>
                </a:lnTo>
                <a:lnTo>
                  <a:pt x="220" y="43"/>
                </a:lnTo>
                <a:lnTo>
                  <a:pt x="221" y="43"/>
                </a:lnTo>
                <a:lnTo>
                  <a:pt x="223" y="43"/>
                </a:lnTo>
                <a:lnTo>
                  <a:pt x="224" y="43"/>
                </a:lnTo>
                <a:lnTo>
                  <a:pt x="225" y="42"/>
                </a:lnTo>
                <a:lnTo>
                  <a:pt x="225" y="42"/>
                </a:lnTo>
                <a:lnTo>
                  <a:pt x="226" y="41"/>
                </a:lnTo>
                <a:lnTo>
                  <a:pt x="226" y="40"/>
                </a:lnTo>
                <a:lnTo>
                  <a:pt x="227" y="40"/>
                </a:lnTo>
                <a:lnTo>
                  <a:pt x="227" y="40"/>
                </a:lnTo>
                <a:lnTo>
                  <a:pt x="227" y="39"/>
                </a:lnTo>
                <a:lnTo>
                  <a:pt x="228" y="38"/>
                </a:lnTo>
                <a:lnTo>
                  <a:pt x="228" y="37"/>
                </a:lnTo>
                <a:lnTo>
                  <a:pt x="228" y="37"/>
                </a:lnTo>
                <a:lnTo>
                  <a:pt x="227" y="36"/>
                </a:lnTo>
                <a:lnTo>
                  <a:pt x="227" y="35"/>
                </a:lnTo>
                <a:lnTo>
                  <a:pt x="227" y="34"/>
                </a:lnTo>
                <a:lnTo>
                  <a:pt x="226" y="32"/>
                </a:lnTo>
                <a:lnTo>
                  <a:pt x="225" y="28"/>
                </a:lnTo>
                <a:lnTo>
                  <a:pt x="224" y="27"/>
                </a:lnTo>
                <a:lnTo>
                  <a:pt x="224" y="26"/>
                </a:lnTo>
                <a:lnTo>
                  <a:pt x="224" y="25"/>
                </a:lnTo>
                <a:lnTo>
                  <a:pt x="224" y="24"/>
                </a:lnTo>
                <a:lnTo>
                  <a:pt x="224" y="23"/>
                </a:lnTo>
                <a:lnTo>
                  <a:pt x="225" y="22"/>
                </a:lnTo>
                <a:lnTo>
                  <a:pt x="225" y="22"/>
                </a:lnTo>
                <a:lnTo>
                  <a:pt x="225" y="21"/>
                </a:lnTo>
                <a:lnTo>
                  <a:pt x="226" y="20"/>
                </a:lnTo>
                <a:lnTo>
                  <a:pt x="226" y="19"/>
                </a:lnTo>
                <a:lnTo>
                  <a:pt x="228" y="18"/>
                </a:lnTo>
                <a:lnTo>
                  <a:pt x="229" y="16"/>
                </a:lnTo>
                <a:lnTo>
                  <a:pt x="230" y="15"/>
                </a:lnTo>
                <a:lnTo>
                  <a:pt x="231" y="15"/>
                </a:lnTo>
                <a:lnTo>
                  <a:pt x="232" y="14"/>
                </a:lnTo>
                <a:lnTo>
                  <a:pt x="233" y="14"/>
                </a:lnTo>
                <a:lnTo>
                  <a:pt x="235" y="13"/>
                </a:lnTo>
                <a:lnTo>
                  <a:pt x="236" y="12"/>
                </a:lnTo>
                <a:lnTo>
                  <a:pt x="237" y="12"/>
                </a:lnTo>
                <a:lnTo>
                  <a:pt x="240" y="12"/>
                </a:lnTo>
                <a:lnTo>
                  <a:pt x="241" y="12"/>
                </a:lnTo>
                <a:lnTo>
                  <a:pt x="242" y="11"/>
                </a:lnTo>
                <a:lnTo>
                  <a:pt x="243" y="11"/>
                </a:lnTo>
                <a:lnTo>
                  <a:pt x="244" y="10"/>
                </a:lnTo>
                <a:lnTo>
                  <a:pt x="245" y="10"/>
                </a:lnTo>
                <a:lnTo>
                  <a:pt x="246" y="9"/>
                </a:lnTo>
                <a:lnTo>
                  <a:pt x="249" y="7"/>
                </a:lnTo>
                <a:lnTo>
                  <a:pt x="252" y="4"/>
                </a:lnTo>
                <a:lnTo>
                  <a:pt x="253" y="3"/>
                </a:lnTo>
                <a:lnTo>
                  <a:pt x="254" y="3"/>
                </a:lnTo>
                <a:lnTo>
                  <a:pt x="255" y="2"/>
                </a:lnTo>
                <a:lnTo>
                  <a:pt x="256" y="1"/>
                </a:lnTo>
                <a:lnTo>
                  <a:pt x="256" y="0"/>
                </a:lnTo>
                <a:lnTo>
                  <a:pt x="262" y="4"/>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6" name="Freeform 249">
            <a:extLst>
              <a:ext uri="{FF2B5EF4-FFF2-40B4-BE49-F238E27FC236}">
                <a16:creationId xmlns:a16="http://schemas.microsoft.com/office/drawing/2014/main" id="{30F6F930-F971-4245-AE23-D672DACCB235}"/>
              </a:ext>
            </a:extLst>
          </p:cNvPr>
          <p:cNvSpPr>
            <a:spLocks/>
          </p:cNvSpPr>
          <p:nvPr/>
        </p:nvSpPr>
        <p:spPr bwMode="auto">
          <a:xfrm>
            <a:off x="6611130" y="3540842"/>
            <a:ext cx="928351" cy="669513"/>
          </a:xfrm>
          <a:custGeom>
            <a:avLst/>
            <a:gdLst>
              <a:gd name="T0" fmla="*/ 482 w 911"/>
              <a:gd name="T1" fmla="*/ 2 h 657"/>
              <a:gd name="T2" fmla="*/ 532 w 911"/>
              <a:gd name="T3" fmla="*/ 24 h 657"/>
              <a:gd name="T4" fmla="*/ 510 w 911"/>
              <a:gd name="T5" fmla="*/ 45 h 657"/>
              <a:gd name="T6" fmla="*/ 540 w 911"/>
              <a:gd name="T7" fmla="*/ 65 h 657"/>
              <a:gd name="T8" fmla="*/ 544 w 911"/>
              <a:gd name="T9" fmla="*/ 123 h 657"/>
              <a:gd name="T10" fmla="*/ 553 w 911"/>
              <a:gd name="T11" fmla="*/ 154 h 657"/>
              <a:gd name="T12" fmla="*/ 581 w 911"/>
              <a:gd name="T13" fmla="*/ 123 h 657"/>
              <a:gd name="T14" fmla="*/ 572 w 911"/>
              <a:gd name="T15" fmla="*/ 88 h 657"/>
              <a:gd name="T16" fmla="*/ 611 w 911"/>
              <a:gd name="T17" fmla="*/ 108 h 657"/>
              <a:gd name="T18" fmla="*/ 636 w 911"/>
              <a:gd name="T19" fmla="*/ 150 h 657"/>
              <a:gd name="T20" fmla="*/ 642 w 911"/>
              <a:gd name="T21" fmla="*/ 172 h 657"/>
              <a:gd name="T22" fmla="*/ 685 w 911"/>
              <a:gd name="T23" fmla="*/ 207 h 657"/>
              <a:gd name="T24" fmla="*/ 692 w 911"/>
              <a:gd name="T25" fmla="*/ 282 h 657"/>
              <a:gd name="T26" fmla="*/ 710 w 911"/>
              <a:gd name="T27" fmla="*/ 300 h 657"/>
              <a:gd name="T28" fmla="*/ 678 w 911"/>
              <a:gd name="T29" fmla="*/ 342 h 657"/>
              <a:gd name="T30" fmla="*/ 713 w 911"/>
              <a:gd name="T31" fmla="*/ 349 h 657"/>
              <a:gd name="T32" fmla="*/ 733 w 911"/>
              <a:gd name="T33" fmla="*/ 382 h 657"/>
              <a:gd name="T34" fmla="*/ 782 w 911"/>
              <a:gd name="T35" fmla="*/ 404 h 657"/>
              <a:gd name="T36" fmla="*/ 818 w 911"/>
              <a:gd name="T37" fmla="*/ 431 h 657"/>
              <a:gd name="T38" fmla="*/ 864 w 911"/>
              <a:gd name="T39" fmla="*/ 441 h 657"/>
              <a:gd name="T40" fmla="*/ 908 w 911"/>
              <a:gd name="T41" fmla="*/ 491 h 657"/>
              <a:gd name="T42" fmla="*/ 868 w 911"/>
              <a:gd name="T43" fmla="*/ 519 h 657"/>
              <a:gd name="T44" fmla="*/ 827 w 911"/>
              <a:gd name="T45" fmla="*/ 507 h 657"/>
              <a:gd name="T46" fmla="*/ 777 w 911"/>
              <a:gd name="T47" fmla="*/ 516 h 657"/>
              <a:gd name="T48" fmla="*/ 714 w 911"/>
              <a:gd name="T49" fmla="*/ 491 h 657"/>
              <a:gd name="T50" fmla="*/ 661 w 911"/>
              <a:gd name="T51" fmla="*/ 554 h 657"/>
              <a:gd name="T52" fmla="*/ 618 w 911"/>
              <a:gd name="T53" fmla="*/ 646 h 657"/>
              <a:gd name="T54" fmla="*/ 600 w 911"/>
              <a:gd name="T55" fmla="*/ 630 h 657"/>
              <a:gd name="T56" fmla="*/ 574 w 911"/>
              <a:gd name="T57" fmla="*/ 597 h 657"/>
              <a:gd name="T58" fmla="*/ 509 w 911"/>
              <a:gd name="T59" fmla="*/ 585 h 657"/>
              <a:gd name="T60" fmla="*/ 486 w 911"/>
              <a:gd name="T61" fmla="*/ 559 h 657"/>
              <a:gd name="T62" fmla="*/ 432 w 911"/>
              <a:gd name="T63" fmla="*/ 540 h 657"/>
              <a:gd name="T64" fmla="*/ 385 w 911"/>
              <a:gd name="T65" fmla="*/ 568 h 657"/>
              <a:gd name="T66" fmla="*/ 346 w 911"/>
              <a:gd name="T67" fmla="*/ 586 h 657"/>
              <a:gd name="T68" fmla="*/ 259 w 911"/>
              <a:gd name="T69" fmla="*/ 583 h 657"/>
              <a:gd name="T70" fmla="*/ 182 w 911"/>
              <a:gd name="T71" fmla="*/ 546 h 657"/>
              <a:gd name="T72" fmla="*/ 157 w 911"/>
              <a:gd name="T73" fmla="*/ 524 h 657"/>
              <a:gd name="T74" fmla="*/ 132 w 911"/>
              <a:gd name="T75" fmla="*/ 505 h 657"/>
              <a:gd name="T76" fmla="*/ 89 w 911"/>
              <a:gd name="T77" fmla="*/ 512 h 657"/>
              <a:gd name="T78" fmla="*/ 13 w 911"/>
              <a:gd name="T79" fmla="*/ 484 h 657"/>
              <a:gd name="T80" fmla="*/ 12 w 911"/>
              <a:gd name="T81" fmla="*/ 459 h 657"/>
              <a:gd name="T82" fmla="*/ 36 w 911"/>
              <a:gd name="T83" fmla="*/ 454 h 657"/>
              <a:gd name="T84" fmla="*/ 70 w 911"/>
              <a:gd name="T85" fmla="*/ 443 h 657"/>
              <a:gd name="T86" fmla="*/ 108 w 911"/>
              <a:gd name="T87" fmla="*/ 426 h 657"/>
              <a:gd name="T88" fmla="*/ 148 w 911"/>
              <a:gd name="T89" fmla="*/ 398 h 657"/>
              <a:gd name="T90" fmla="*/ 176 w 911"/>
              <a:gd name="T91" fmla="*/ 384 h 657"/>
              <a:gd name="T92" fmla="*/ 211 w 911"/>
              <a:gd name="T93" fmla="*/ 391 h 657"/>
              <a:gd name="T94" fmla="*/ 256 w 911"/>
              <a:gd name="T95" fmla="*/ 382 h 657"/>
              <a:gd name="T96" fmla="*/ 292 w 911"/>
              <a:gd name="T97" fmla="*/ 360 h 657"/>
              <a:gd name="T98" fmla="*/ 288 w 911"/>
              <a:gd name="T99" fmla="*/ 328 h 657"/>
              <a:gd name="T100" fmla="*/ 297 w 911"/>
              <a:gd name="T101" fmla="*/ 305 h 657"/>
              <a:gd name="T102" fmla="*/ 301 w 911"/>
              <a:gd name="T103" fmla="*/ 276 h 657"/>
              <a:gd name="T104" fmla="*/ 315 w 911"/>
              <a:gd name="T105" fmla="*/ 245 h 657"/>
              <a:gd name="T106" fmla="*/ 317 w 911"/>
              <a:gd name="T107" fmla="*/ 210 h 657"/>
              <a:gd name="T108" fmla="*/ 306 w 911"/>
              <a:gd name="T109" fmla="*/ 196 h 657"/>
              <a:gd name="T110" fmla="*/ 302 w 911"/>
              <a:gd name="T111" fmla="*/ 147 h 657"/>
              <a:gd name="T112" fmla="*/ 333 w 911"/>
              <a:gd name="T113" fmla="*/ 124 h 657"/>
              <a:gd name="T114" fmla="*/ 338 w 911"/>
              <a:gd name="T115" fmla="*/ 109 h 657"/>
              <a:gd name="T116" fmla="*/ 356 w 911"/>
              <a:gd name="T117" fmla="*/ 106 h 657"/>
              <a:gd name="T118" fmla="*/ 357 w 911"/>
              <a:gd name="T119" fmla="*/ 87 h 657"/>
              <a:gd name="T120" fmla="*/ 355 w 911"/>
              <a:gd name="T121" fmla="*/ 56 h 657"/>
              <a:gd name="T122" fmla="*/ 371 w 911"/>
              <a:gd name="T123" fmla="*/ 27 h 657"/>
              <a:gd name="T124" fmla="*/ 415 w 911"/>
              <a:gd name="T125" fmla="*/ 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657">
                <a:moveTo>
                  <a:pt x="430" y="0"/>
                </a:moveTo>
                <a:lnTo>
                  <a:pt x="431" y="0"/>
                </a:lnTo>
                <a:lnTo>
                  <a:pt x="431" y="0"/>
                </a:lnTo>
                <a:lnTo>
                  <a:pt x="433" y="1"/>
                </a:lnTo>
                <a:lnTo>
                  <a:pt x="437" y="2"/>
                </a:lnTo>
                <a:lnTo>
                  <a:pt x="439" y="2"/>
                </a:lnTo>
                <a:lnTo>
                  <a:pt x="442" y="3"/>
                </a:lnTo>
                <a:lnTo>
                  <a:pt x="446" y="3"/>
                </a:lnTo>
                <a:lnTo>
                  <a:pt x="448" y="3"/>
                </a:lnTo>
                <a:lnTo>
                  <a:pt x="450" y="3"/>
                </a:lnTo>
                <a:lnTo>
                  <a:pt x="452" y="2"/>
                </a:lnTo>
                <a:lnTo>
                  <a:pt x="456" y="1"/>
                </a:lnTo>
                <a:lnTo>
                  <a:pt x="457" y="1"/>
                </a:lnTo>
                <a:lnTo>
                  <a:pt x="458" y="1"/>
                </a:lnTo>
                <a:lnTo>
                  <a:pt x="459" y="1"/>
                </a:lnTo>
                <a:lnTo>
                  <a:pt x="461" y="1"/>
                </a:lnTo>
                <a:lnTo>
                  <a:pt x="463" y="1"/>
                </a:lnTo>
                <a:lnTo>
                  <a:pt x="466" y="3"/>
                </a:lnTo>
                <a:lnTo>
                  <a:pt x="467" y="3"/>
                </a:lnTo>
                <a:lnTo>
                  <a:pt x="468" y="3"/>
                </a:lnTo>
                <a:lnTo>
                  <a:pt x="469" y="3"/>
                </a:lnTo>
                <a:lnTo>
                  <a:pt x="470" y="3"/>
                </a:lnTo>
                <a:lnTo>
                  <a:pt x="474" y="2"/>
                </a:lnTo>
                <a:lnTo>
                  <a:pt x="476" y="2"/>
                </a:lnTo>
                <a:lnTo>
                  <a:pt x="477" y="2"/>
                </a:lnTo>
                <a:lnTo>
                  <a:pt x="479" y="2"/>
                </a:lnTo>
                <a:lnTo>
                  <a:pt x="482" y="2"/>
                </a:lnTo>
                <a:lnTo>
                  <a:pt x="486" y="3"/>
                </a:lnTo>
                <a:lnTo>
                  <a:pt x="487" y="3"/>
                </a:lnTo>
                <a:lnTo>
                  <a:pt x="489" y="3"/>
                </a:lnTo>
                <a:lnTo>
                  <a:pt x="491" y="4"/>
                </a:lnTo>
                <a:lnTo>
                  <a:pt x="493" y="4"/>
                </a:lnTo>
                <a:lnTo>
                  <a:pt x="495" y="5"/>
                </a:lnTo>
                <a:lnTo>
                  <a:pt x="496" y="6"/>
                </a:lnTo>
                <a:lnTo>
                  <a:pt x="500" y="8"/>
                </a:lnTo>
                <a:lnTo>
                  <a:pt x="510" y="12"/>
                </a:lnTo>
                <a:lnTo>
                  <a:pt x="512" y="13"/>
                </a:lnTo>
                <a:lnTo>
                  <a:pt x="514" y="14"/>
                </a:lnTo>
                <a:lnTo>
                  <a:pt x="517" y="15"/>
                </a:lnTo>
                <a:lnTo>
                  <a:pt x="519" y="16"/>
                </a:lnTo>
                <a:lnTo>
                  <a:pt x="522" y="17"/>
                </a:lnTo>
                <a:lnTo>
                  <a:pt x="524" y="18"/>
                </a:lnTo>
                <a:lnTo>
                  <a:pt x="526" y="18"/>
                </a:lnTo>
                <a:lnTo>
                  <a:pt x="528" y="18"/>
                </a:lnTo>
                <a:lnTo>
                  <a:pt x="530" y="19"/>
                </a:lnTo>
                <a:lnTo>
                  <a:pt x="532" y="19"/>
                </a:lnTo>
                <a:lnTo>
                  <a:pt x="534" y="18"/>
                </a:lnTo>
                <a:lnTo>
                  <a:pt x="534" y="18"/>
                </a:lnTo>
                <a:lnTo>
                  <a:pt x="535" y="18"/>
                </a:lnTo>
                <a:lnTo>
                  <a:pt x="534" y="19"/>
                </a:lnTo>
                <a:lnTo>
                  <a:pt x="534" y="20"/>
                </a:lnTo>
                <a:lnTo>
                  <a:pt x="533" y="21"/>
                </a:lnTo>
                <a:lnTo>
                  <a:pt x="533" y="22"/>
                </a:lnTo>
                <a:lnTo>
                  <a:pt x="532" y="24"/>
                </a:lnTo>
                <a:lnTo>
                  <a:pt x="531" y="28"/>
                </a:lnTo>
                <a:lnTo>
                  <a:pt x="531" y="29"/>
                </a:lnTo>
                <a:lnTo>
                  <a:pt x="531" y="29"/>
                </a:lnTo>
                <a:lnTo>
                  <a:pt x="530" y="30"/>
                </a:lnTo>
                <a:lnTo>
                  <a:pt x="530" y="31"/>
                </a:lnTo>
                <a:lnTo>
                  <a:pt x="529" y="31"/>
                </a:lnTo>
                <a:lnTo>
                  <a:pt x="529" y="32"/>
                </a:lnTo>
                <a:lnTo>
                  <a:pt x="528" y="32"/>
                </a:lnTo>
                <a:lnTo>
                  <a:pt x="527" y="32"/>
                </a:lnTo>
                <a:lnTo>
                  <a:pt x="526" y="32"/>
                </a:lnTo>
                <a:lnTo>
                  <a:pt x="525" y="32"/>
                </a:lnTo>
                <a:lnTo>
                  <a:pt x="524" y="32"/>
                </a:lnTo>
                <a:lnTo>
                  <a:pt x="518" y="31"/>
                </a:lnTo>
                <a:lnTo>
                  <a:pt x="514" y="30"/>
                </a:lnTo>
                <a:lnTo>
                  <a:pt x="513" y="30"/>
                </a:lnTo>
                <a:lnTo>
                  <a:pt x="512" y="30"/>
                </a:lnTo>
                <a:lnTo>
                  <a:pt x="512" y="31"/>
                </a:lnTo>
                <a:lnTo>
                  <a:pt x="511" y="31"/>
                </a:lnTo>
                <a:lnTo>
                  <a:pt x="511" y="32"/>
                </a:lnTo>
                <a:lnTo>
                  <a:pt x="511" y="33"/>
                </a:lnTo>
                <a:lnTo>
                  <a:pt x="510" y="34"/>
                </a:lnTo>
                <a:lnTo>
                  <a:pt x="510" y="36"/>
                </a:lnTo>
                <a:lnTo>
                  <a:pt x="510" y="37"/>
                </a:lnTo>
                <a:lnTo>
                  <a:pt x="510" y="38"/>
                </a:lnTo>
                <a:lnTo>
                  <a:pt x="510" y="42"/>
                </a:lnTo>
                <a:lnTo>
                  <a:pt x="510" y="43"/>
                </a:lnTo>
                <a:lnTo>
                  <a:pt x="510" y="45"/>
                </a:lnTo>
                <a:lnTo>
                  <a:pt x="510" y="48"/>
                </a:lnTo>
                <a:lnTo>
                  <a:pt x="510" y="50"/>
                </a:lnTo>
                <a:lnTo>
                  <a:pt x="510" y="51"/>
                </a:lnTo>
                <a:lnTo>
                  <a:pt x="511" y="51"/>
                </a:lnTo>
                <a:lnTo>
                  <a:pt x="511" y="52"/>
                </a:lnTo>
                <a:lnTo>
                  <a:pt x="511" y="53"/>
                </a:lnTo>
                <a:lnTo>
                  <a:pt x="512" y="53"/>
                </a:lnTo>
                <a:lnTo>
                  <a:pt x="512" y="54"/>
                </a:lnTo>
                <a:lnTo>
                  <a:pt x="513" y="54"/>
                </a:lnTo>
                <a:lnTo>
                  <a:pt x="514" y="54"/>
                </a:lnTo>
                <a:lnTo>
                  <a:pt x="518" y="56"/>
                </a:lnTo>
                <a:lnTo>
                  <a:pt x="522" y="57"/>
                </a:lnTo>
                <a:lnTo>
                  <a:pt x="528" y="58"/>
                </a:lnTo>
                <a:lnTo>
                  <a:pt x="531" y="59"/>
                </a:lnTo>
                <a:lnTo>
                  <a:pt x="533" y="60"/>
                </a:lnTo>
                <a:lnTo>
                  <a:pt x="535" y="60"/>
                </a:lnTo>
                <a:lnTo>
                  <a:pt x="538" y="60"/>
                </a:lnTo>
                <a:lnTo>
                  <a:pt x="541" y="61"/>
                </a:lnTo>
                <a:lnTo>
                  <a:pt x="542" y="61"/>
                </a:lnTo>
                <a:lnTo>
                  <a:pt x="542" y="61"/>
                </a:lnTo>
                <a:lnTo>
                  <a:pt x="543" y="62"/>
                </a:lnTo>
                <a:lnTo>
                  <a:pt x="543" y="62"/>
                </a:lnTo>
                <a:lnTo>
                  <a:pt x="543" y="62"/>
                </a:lnTo>
                <a:lnTo>
                  <a:pt x="543" y="63"/>
                </a:lnTo>
                <a:lnTo>
                  <a:pt x="542" y="63"/>
                </a:lnTo>
                <a:lnTo>
                  <a:pt x="541" y="64"/>
                </a:lnTo>
                <a:lnTo>
                  <a:pt x="540" y="65"/>
                </a:lnTo>
                <a:lnTo>
                  <a:pt x="539" y="66"/>
                </a:lnTo>
                <a:lnTo>
                  <a:pt x="538" y="67"/>
                </a:lnTo>
                <a:lnTo>
                  <a:pt x="537" y="68"/>
                </a:lnTo>
                <a:lnTo>
                  <a:pt x="536" y="71"/>
                </a:lnTo>
                <a:lnTo>
                  <a:pt x="535" y="73"/>
                </a:lnTo>
                <a:lnTo>
                  <a:pt x="532" y="77"/>
                </a:lnTo>
                <a:lnTo>
                  <a:pt x="531" y="78"/>
                </a:lnTo>
                <a:lnTo>
                  <a:pt x="531" y="80"/>
                </a:lnTo>
                <a:lnTo>
                  <a:pt x="530" y="82"/>
                </a:lnTo>
                <a:lnTo>
                  <a:pt x="530" y="84"/>
                </a:lnTo>
                <a:lnTo>
                  <a:pt x="530" y="86"/>
                </a:lnTo>
                <a:lnTo>
                  <a:pt x="530" y="88"/>
                </a:lnTo>
                <a:lnTo>
                  <a:pt x="531" y="90"/>
                </a:lnTo>
                <a:lnTo>
                  <a:pt x="531" y="92"/>
                </a:lnTo>
                <a:lnTo>
                  <a:pt x="532" y="97"/>
                </a:lnTo>
                <a:lnTo>
                  <a:pt x="534" y="102"/>
                </a:lnTo>
                <a:lnTo>
                  <a:pt x="535" y="106"/>
                </a:lnTo>
                <a:lnTo>
                  <a:pt x="536" y="108"/>
                </a:lnTo>
                <a:lnTo>
                  <a:pt x="536" y="109"/>
                </a:lnTo>
                <a:lnTo>
                  <a:pt x="537" y="110"/>
                </a:lnTo>
                <a:lnTo>
                  <a:pt x="538" y="112"/>
                </a:lnTo>
                <a:lnTo>
                  <a:pt x="541" y="116"/>
                </a:lnTo>
                <a:lnTo>
                  <a:pt x="542" y="117"/>
                </a:lnTo>
                <a:lnTo>
                  <a:pt x="542" y="119"/>
                </a:lnTo>
                <a:lnTo>
                  <a:pt x="543" y="120"/>
                </a:lnTo>
                <a:lnTo>
                  <a:pt x="544" y="122"/>
                </a:lnTo>
                <a:lnTo>
                  <a:pt x="544" y="123"/>
                </a:lnTo>
                <a:lnTo>
                  <a:pt x="544" y="124"/>
                </a:lnTo>
                <a:lnTo>
                  <a:pt x="544" y="125"/>
                </a:lnTo>
                <a:lnTo>
                  <a:pt x="544" y="126"/>
                </a:lnTo>
                <a:lnTo>
                  <a:pt x="543" y="126"/>
                </a:lnTo>
                <a:lnTo>
                  <a:pt x="543" y="127"/>
                </a:lnTo>
                <a:lnTo>
                  <a:pt x="542" y="128"/>
                </a:lnTo>
                <a:lnTo>
                  <a:pt x="540" y="130"/>
                </a:lnTo>
                <a:lnTo>
                  <a:pt x="539" y="131"/>
                </a:lnTo>
                <a:lnTo>
                  <a:pt x="538" y="132"/>
                </a:lnTo>
                <a:lnTo>
                  <a:pt x="538" y="133"/>
                </a:lnTo>
                <a:lnTo>
                  <a:pt x="537" y="134"/>
                </a:lnTo>
                <a:lnTo>
                  <a:pt x="537" y="135"/>
                </a:lnTo>
                <a:lnTo>
                  <a:pt x="537" y="136"/>
                </a:lnTo>
                <a:lnTo>
                  <a:pt x="536" y="137"/>
                </a:lnTo>
                <a:lnTo>
                  <a:pt x="536" y="138"/>
                </a:lnTo>
                <a:lnTo>
                  <a:pt x="536" y="139"/>
                </a:lnTo>
                <a:lnTo>
                  <a:pt x="537" y="140"/>
                </a:lnTo>
                <a:lnTo>
                  <a:pt x="537" y="140"/>
                </a:lnTo>
                <a:lnTo>
                  <a:pt x="538" y="141"/>
                </a:lnTo>
                <a:lnTo>
                  <a:pt x="538" y="142"/>
                </a:lnTo>
                <a:lnTo>
                  <a:pt x="540" y="144"/>
                </a:lnTo>
                <a:lnTo>
                  <a:pt x="541" y="145"/>
                </a:lnTo>
                <a:lnTo>
                  <a:pt x="542" y="146"/>
                </a:lnTo>
                <a:lnTo>
                  <a:pt x="544" y="148"/>
                </a:lnTo>
                <a:lnTo>
                  <a:pt x="549" y="151"/>
                </a:lnTo>
                <a:lnTo>
                  <a:pt x="551" y="153"/>
                </a:lnTo>
                <a:lnTo>
                  <a:pt x="553" y="154"/>
                </a:lnTo>
                <a:lnTo>
                  <a:pt x="556" y="155"/>
                </a:lnTo>
                <a:lnTo>
                  <a:pt x="558" y="155"/>
                </a:lnTo>
                <a:lnTo>
                  <a:pt x="559" y="156"/>
                </a:lnTo>
                <a:lnTo>
                  <a:pt x="561" y="156"/>
                </a:lnTo>
                <a:lnTo>
                  <a:pt x="562" y="155"/>
                </a:lnTo>
                <a:lnTo>
                  <a:pt x="563" y="155"/>
                </a:lnTo>
                <a:lnTo>
                  <a:pt x="564" y="154"/>
                </a:lnTo>
                <a:lnTo>
                  <a:pt x="566" y="153"/>
                </a:lnTo>
                <a:lnTo>
                  <a:pt x="568" y="152"/>
                </a:lnTo>
                <a:lnTo>
                  <a:pt x="570" y="150"/>
                </a:lnTo>
                <a:lnTo>
                  <a:pt x="571" y="148"/>
                </a:lnTo>
                <a:lnTo>
                  <a:pt x="572" y="147"/>
                </a:lnTo>
                <a:lnTo>
                  <a:pt x="573" y="146"/>
                </a:lnTo>
                <a:lnTo>
                  <a:pt x="574" y="144"/>
                </a:lnTo>
                <a:lnTo>
                  <a:pt x="575" y="142"/>
                </a:lnTo>
                <a:lnTo>
                  <a:pt x="576" y="138"/>
                </a:lnTo>
                <a:lnTo>
                  <a:pt x="578" y="135"/>
                </a:lnTo>
                <a:lnTo>
                  <a:pt x="579" y="133"/>
                </a:lnTo>
                <a:lnTo>
                  <a:pt x="581" y="131"/>
                </a:lnTo>
                <a:lnTo>
                  <a:pt x="581" y="129"/>
                </a:lnTo>
                <a:lnTo>
                  <a:pt x="582" y="129"/>
                </a:lnTo>
                <a:lnTo>
                  <a:pt x="582" y="128"/>
                </a:lnTo>
                <a:lnTo>
                  <a:pt x="582" y="127"/>
                </a:lnTo>
                <a:lnTo>
                  <a:pt x="582" y="126"/>
                </a:lnTo>
                <a:lnTo>
                  <a:pt x="582" y="125"/>
                </a:lnTo>
                <a:lnTo>
                  <a:pt x="581" y="124"/>
                </a:lnTo>
                <a:lnTo>
                  <a:pt x="581" y="123"/>
                </a:lnTo>
                <a:lnTo>
                  <a:pt x="581" y="122"/>
                </a:lnTo>
                <a:lnTo>
                  <a:pt x="580" y="120"/>
                </a:lnTo>
                <a:lnTo>
                  <a:pt x="578" y="117"/>
                </a:lnTo>
                <a:lnTo>
                  <a:pt x="578" y="117"/>
                </a:lnTo>
                <a:lnTo>
                  <a:pt x="577" y="115"/>
                </a:lnTo>
                <a:lnTo>
                  <a:pt x="576" y="113"/>
                </a:lnTo>
                <a:lnTo>
                  <a:pt x="576" y="112"/>
                </a:lnTo>
                <a:lnTo>
                  <a:pt x="576" y="111"/>
                </a:lnTo>
                <a:lnTo>
                  <a:pt x="575" y="110"/>
                </a:lnTo>
                <a:lnTo>
                  <a:pt x="574" y="109"/>
                </a:lnTo>
                <a:lnTo>
                  <a:pt x="567" y="102"/>
                </a:lnTo>
                <a:lnTo>
                  <a:pt x="566" y="101"/>
                </a:lnTo>
                <a:lnTo>
                  <a:pt x="566" y="101"/>
                </a:lnTo>
                <a:lnTo>
                  <a:pt x="565" y="100"/>
                </a:lnTo>
                <a:lnTo>
                  <a:pt x="565" y="99"/>
                </a:lnTo>
                <a:lnTo>
                  <a:pt x="564" y="98"/>
                </a:lnTo>
                <a:lnTo>
                  <a:pt x="564" y="97"/>
                </a:lnTo>
                <a:lnTo>
                  <a:pt x="563" y="96"/>
                </a:lnTo>
                <a:lnTo>
                  <a:pt x="563" y="96"/>
                </a:lnTo>
                <a:lnTo>
                  <a:pt x="563" y="96"/>
                </a:lnTo>
                <a:lnTo>
                  <a:pt x="564" y="95"/>
                </a:lnTo>
                <a:lnTo>
                  <a:pt x="564" y="95"/>
                </a:lnTo>
                <a:lnTo>
                  <a:pt x="564" y="94"/>
                </a:lnTo>
                <a:lnTo>
                  <a:pt x="566" y="92"/>
                </a:lnTo>
                <a:lnTo>
                  <a:pt x="568" y="90"/>
                </a:lnTo>
                <a:lnTo>
                  <a:pt x="570" y="89"/>
                </a:lnTo>
                <a:lnTo>
                  <a:pt x="572" y="88"/>
                </a:lnTo>
                <a:lnTo>
                  <a:pt x="575" y="86"/>
                </a:lnTo>
                <a:lnTo>
                  <a:pt x="577" y="85"/>
                </a:lnTo>
                <a:lnTo>
                  <a:pt x="579" y="85"/>
                </a:lnTo>
                <a:lnTo>
                  <a:pt x="580" y="84"/>
                </a:lnTo>
                <a:lnTo>
                  <a:pt x="582" y="84"/>
                </a:lnTo>
                <a:lnTo>
                  <a:pt x="583" y="84"/>
                </a:lnTo>
                <a:lnTo>
                  <a:pt x="585" y="84"/>
                </a:lnTo>
                <a:lnTo>
                  <a:pt x="587" y="85"/>
                </a:lnTo>
                <a:lnTo>
                  <a:pt x="591" y="86"/>
                </a:lnTo>
                <a:lnTo>
                  <a:pt x="593" y="87"/>
                </a:lnTo>
                <a:lnTo>
                  <a:pt x="594" y="87"/>
                </a:lnTo>
                <a:lnTo>
                  <a:pt x="595" y="87"/>
                </a:lnTo>
                <a:lnTo>
                  <a:pt x="596" y="88"/>
                </a:lnTo>
                <a:lnTo>
                  <a:pt x="597" y="89"/>
                </a:lnTo>
                <a:lnTo>
                  <a:pt x="598" y="90"/>
                </a:lnTo>
                <a:lnTo>
                  <a:pt x="600" y="92"/>
                </a:lnTo>
                <a:lnTo>
                  <a:pt x="601" y="94"/>
                </a:lnTo>
                <a:lnTo>
                  <a:pt x="601" y="94"/>
                </a:lnTo>
                <a:lnTo>
                  <a:pt x="602" y="97"/>
                </a:lnTo>
                <a:lnTo>
                  <a:pt x="604" y="99"/>
                </a:lnTo>
                <a:lnTo>
                  <a:pt x="605" y="100"/>
                </a:lnTo>
                <a:lnTo>
                  <a:pt x="607" y="103"/>
                </a:lnTo>
                <a:lnTo>
                  <a:pt x="608" y="104"/>
                </a:lnTo>
                <a:lnTo>
                  <a:pt x="608" y="105"/>
                </a:lnTo>
                <a:lnTo>
                  <a:pt x="609" y="107"/>
                </a:lnTo>
                <a:lnTo>
                  <a:pt x="610" y="107"/>
                </a:lnTo>
                <a:lnTo>
                  <a:pt x="611" y="108"/>
                </a:lnTo>
                <a:lnTo>
                  <a:pt x="612" y="110"/>
                </a:lnTo>
                <a:lnTo>
                  <a:pt x="613" y="111"/>
                </a:lnTo>
                <a:lnTo>
                  <a:pt x="613" y="113"/>
                </a:lnTo>
                <a:lnTo>
                  <a:pt x="614" y="114"/>
                </a:lnTo>
                <a:lnTo>
                  <a:pt x="615" y="118"/>
                </a:lnTo>
                <a:lnTo>
                  <a:pt x="617" y="123"/>
                </a:lnTo>
                <a:lnTo>
                  <a:pt x="618" y="127"/>
                </a:lnTo>
                <a:lnTo>
                  <a:pt x="618" y="128"/>
                </a:lnTo>
                <a:lnTo>
                  <a:pt x="619" y="129"/>
                </a:lnTo>
                <a:lnTo>
                  <a:pt x="620" y="130"/>
                </a:lnTo>
                <a:lnTo>
                  <a:pt x="620" y="131"/>
                </a:lnTo>
                <a:lnTo>
                  <a:pt x="621" y="132"/>
                </a:lnTo>
                <a:lnTo>
                  <a:pt x="624" y="135"/>
                </a:lnTo>
                <a:lnTo>
                  <a:pt x="625" y="135"/>
                </a:lnTo>
                <a:lnTo>
                  <a:pt x="625" y="136"/>
                </a:lnTo>
                <a:lnTo>
                  <a:pt x="626" y="137"/>
                </a:lnTo>
                <a:lnTo>
                  <a:pt x="626" y="138"/>
                </a:lnTo>
                <a:lnTo>
                  <a:pt x="628" y="141"/>
                </a:lnTo>
                <a:lnTo>
                  <a:pt x="629" y="143"/>
                </a:lnTo>
                <a:lnTo>
                  <a:pt x="629" y="144"/>
                </a:lnTo>
                <a:lnTo>
                  <a:pt x="631" y="145"/>
                </a:lnTo>
                <a:lnTo>
                  <a:pt x="632" y="147"/>
                </a:lnTo>
                <a:lnTo>
                  <a:pt x="633" y="148"/>
                </a:lnTo>
                <a:lnTo>
                  <a:pt x="634" y="149"/>
                </a:lnTo>
                <a:lnTo>
                  <a:pt x="634" y="149"/>
                </a:lnTo>
                <a:lnTo>
                  <a:pt x="635" y="150"/>
                </a:lnTo>
                <a:lnTo>
                  <a:pt x="636" y="150"/>
                </a:lnTo>
                <a:lnTo>
                  <a:pt x="636" y="150"/>
                </a:lnTo>
                <a:lnTo>
                  <a:pt x="637" y="151"/>
                </a:lnTo>
                <a:lnTo>
                  <a:pt x="637" y="151"/>
                </a:lnTo>
                <a:lnTo>
                  <a:pt x="638" y="151"/>
                </a:lnTo>
                <a:lnTo>
                  <a:pt x="639" y="150"/>
                </a:lnTo>
                <a:lnTo>
                  <a:pt x="639" y="150"/>
                </a:lnTo>
                <a:lnTo>
                  <a:pt x="640" y="150"/>
                </a:lnTo>
                <a:lnTo>
                  <a:pt x="640" y="149"/>
                </a:lnTo>
                <a:lnTo>
                  <a:pt x="641" y="147"/>
                </a:lnTo>
                <a:lnTo>
                  <a:pt x="642" y="146"/>
                </a:lnTo>
                <a:lnTo>
                  <a:pt x="642" y="146"/>
                </a:lnTo>
                <a:lnTo>
                  <a:pt x="643" y="146"/>
                </a:lnTo>
                <a:lnTo>
                  <a:pt x="643" y="146"/>
                </a:lnTo>
                <a:lnTo>
                  <a:pt x="644" y="146"/>
                </a:lnTo>
                <a:lnTo>
                  <a:pt x="644" y="146"/>
                </a:lnTo>
                <a:lnTo>
                  <a:pt x="644" y="147"/>
                </a:lnTo>
                <a:lnTo>
                  <a:pt x="644" y="148"/>
                </a:lnTo>
                <a:lnTo>
                  <a:pt x="645" y="149"/>
                </a:lnTo>
                <a:lnTo>
                  <a:pt x="645" y="151"/>
                </a:lnTo>
                <a:lnTo>
                  <a:pt x="645" y="153"/>
                </a:lnTo>
                <a:lnTo>
                  <a:pt x="644" y="155"/>
                </a:lnTo>
                <a:lnTo>
                  <a:pt x="644" y="158"/>
                </a:lnTo>
                <a:lnTo>
                  <a:pt x="644" y="159"/>
                </a:lnTo>
                <a:lnTo>
                  <a:pt x="643" y="164"/>
                </a:lnTo>
                <a:lnTo>
                  <a:pt x="642" y="168"/>
                </a:lnTo>
                <a:lnTo>
                  <a:pt x="642" y="171"/>
                </a:lnTo>
                <a:lnTo>
                  <a:pt x="642" y="172"/>
                </a:lnTo>
                <a:lnTo>
                  <a:pt x="642" y="172"/>
                </a:lnTo>
                <a:lnTo>
                  <a:pt x="642" y="173"/>
                </a:lnTo>
                <a:lnTo>
                  <a:pt x="642" y="173"/>
                </a:lnTo>
                <a:lnTo>
                  <a:pt x="643" y="174"/>
                </a:lnTo>
                <a:lnTo>
                  <a:pt x="643" y="175"/>
                </a:lnTo>
                <a:lnTo>
                  <a:pt x="644" y="175"/>
                </a:lnTo>
                <a:lnTo>
                  <a:pt x="645" y="176"/>
                </a:lnTo>
                <a:lnTo>
                  <a:pt x="646" y="177"/>
                </a:lnTo>
                <a:lnTo>
                  <a:pt x="649" y="178"/>
                </a:lnTo>
                <a:lnTo>
                  <a:pt x="651" y="180"/>
                </a:lnTo>
                <a:lnTo>
                  <a:pt x="654" y="181"/>
                </a:lnTo>
                <a:lnTo>
                  <a:pt x="656" y="182"/>
                </a:lnTo>
                <a:lnTo>
                  <a:pt x="660" y="183"/>
                </a:lnTo>
                <a:lnTo>
                  <a:pt x="664" y="184"/>
                </a:lnTo>
                <a:lnTo>
                  <a:pt x="666" y="185"/>
                </a:lnTo>
                <a:lnTo>
                  <a:pt x="668" y="186"/>
                </a:lnTo>
                <a:lnTo>
                  <a:pt x="671" y="187"/>
                </a:lnTo>
                <a:lnTo>
                  <a:pt x="672" y="188"/>
                </a:lnTo>
                <a:lnTo>
                  <a:pt x="674" y="190"/>
                </a:lnTo>
                <a:lnTo>
                  <a:pt x="678" y="193"/>
                </a:lnTo>
                <a:lnTo>
                  <a:pt x="680" y="194"/>
                </a:lnTo>
                <a:lnTo>
                  <a:pt x="680" y="195"/>
                </a:lnTo>
                <a:lnTo>
                  <a:pt x="681" y="196"/>
                </a:lnTo>
                <a:lnTo>
                  <a:pt x="682" y="197"/>
                </a:lnTo>
                <a:lnTo>
                  <a:pt x="682" y="198"/>
                </a:lnTo>
                <a:lnTo>
                  <a:pt x="683" y="200"/>
                </a:lnTo>
                <a:lnTo>
                  <a:pt x="685" y="207"/>
                </a:lnTo>
                <a:lnTo>
                  <a:pt x="686" y="211"/>
                </a:lnTo>
                <a:lnTo>
                  <a:pt x="687" y="213"/>
                </a:lnTo>
                <a:lnTo>
                  <a:pt x="689" y="218"/>
                </a:lnTo>
                <a:lnTo>
                  <a:pt x="691" y="224"/>
                </a:lnTo>
                <a:lnTo>
                  <a:pt x="692" y="226"/>
                </a:lnTo>
                <a:lnTo>
                  <a:pt x="692" y="226"/>
                </a:lnTo>
                <a:lnTo>
                  <a:pt x="687" y="236"/>
                </a:lnTo>
                <a:lnTo>
                  <a:pt x="686" y="239"/>
                </a:lnTo>
                <a:lnTo>
                  <a:pt x="685" y="241"/>
                </a:lnTo>
                <a:lnTo>
                  <a:pt x="684" y="242"/>
                </a:lnTo>
                <a:lnTo>
                  <a:pt x="684" y="243"/>
                </a:lnTo>
                <a:lnTo>
                  <a:pt x="684" y="245"/>
                </a:lnTo>
                <a:lnTo>
                  <a:pt x="683" y="247"/>
                </a:lnTo>
                <a:lnTo>
                  <a:pt x="684" y="249"/>
                </a:lnTo>
                <a:lnTo>
                  <a:pt x="684" y="250"/>
                </a:lnTo>
                <a:lnTo>
                  <a:pt x="685" y="254"/>
                </a:lnTo>
                <a:lnTo>
                  <a:pt x="685" y="256"/>
                </a:lnTo>
                <a:lnTo>
                  <a:pt x="685" y="258"/>
                </a:lnTo>
                <a:lnTo>
                  <a:pt x="686" y="263"/>
                </a:lnTo>
                <a:lnTo>
                  <a:pt x="686" y="265"/>
                </a:lnTo>
                <a:lnTo>
                  <a:pt x="686" y="266"/>
                </a:lnTo>
                <a:lnTo>
                  <a:pt x="687" y="268"/>
                </a:lnTo>
                <a:lnTo>
                  <a:pt x="687" y="270"/>
                </a:lnTo>
                <a:lnTo>
                  <a:pt x="690" y="276"/>
                </a:lnTo>
                <a:lnTo>
                  <a:pt x="692" y="280"/>
                </a:lnTo>
                <a:lnTo>
                  <a:pt x="692" y="281"/>
                </a:lnTo>
                <a:lnTo>
                  <a:pt x="692" y="282"/>
                </a:lnTo>
                <a:lnTo>
                  <a:pt x="692" y="283"/>
                </a:lnTo>
                <a:lnTo>
                  <a:pt x="692" y="284"/>
                </a:lnTo>
                <a:lnTo>
                  <a:pt x="692" y="287"/>
                </a:lnTo>
                <a:lnTo>
                  <a:pt x="692" y="288"/>
                </a:lnTo>
                <a:lnTo>
                  <a:pt x="693" y="289"/>
                </a:lnTo>
                <a:lnTo>
                  <a:pt x="693" y="289"/>
                </a:lnTo>
                <a:lnTo>
                  <a:pt x="693" y="290"/>
                </a:lnTo>
                <a:lnTo>
                  <a:pt x="693" y="290"/>
                </a:lnTo>
                <a:lnTo>
                  <a:pt x="694" y="290"/>
                </a:lnTo>
                <a:lnTo>
                  <a:pt x="695" y="291"/>
                </a:lnTo>
                <a:lnTo>
                  <a:pt x="696" y="291"/>
                </a:lnTo>
                <a:lnTo>
                  <a:pt x="698" y="291"/>
                </a:lnTo>
                <a:lnTo>
                  <a:pt x="702" y="291"/>
                </a:lnTo>
                <a:lnTo>
                  <a:pt x="703" y="291"/>
                </a:lnTo>
                <a:lnTo>
                  <a:pt x="706" y="290"/>
                </a:lnTo>
                <a:lnTo>
                  <a:pt x="706" y="290"/>
                </a:lnTo>
                <a:lnTo>
                  <a:pt x="707" y="290"/>
                </a:lnTo>
                <a:lnTo>
                  <a:pt x="708" y="291"/>
                </a:lnTo>
                <a:lnTo>
                  <a:pt x="709" y="291"/>
                </a:lnTo>
                <a:lnTo>
                  <a:pt x="709" y="292"/>
                </a:lnTo>
                <a:lnTo>
                  <a:pt x="710" y="292"/>
                </a:lnTo>
                <a:lnTo>
                  <a:pt x="710" y="293"/>
                </a:lnTo>
                <a:lnTo>
                  <a:pt x="710" y="294"/>
                </a:lnTo>
                <a:lnTo>
                  <a:pt x="710" y="296"/>
                </a:lnTo>
                <a:lnTo>
                  <a:pt x="710" y="297"/>
                </a:lnTo>
                <a:lnTo>
                  <a:pt x="710" y="298"/>
                </a:lnTo>
                <a:lnTo>
                  <a:pt x="710" y="300"/>
                </a:lnTo>
                <a:lnTo>
                  <a:pt x="710" y="302"/>
                </a:lnTo>
                <a:lnTo>
                  <a:pt x="709" y="304"/>
                </a:lnTo>
                <a:lnTo>
                  <a:pt x="708" y="306"/>
                </a:lnTo>
                <a:lnTo>
                  <a:pt x="708" y="308"/>
                </a:lnTo>
                <a:lnTo>
                  <a:pt x="707" y="309"/>
                </a:lnTo>
                <a:lnTo>
                  <a:pt x="706" y="311"/>
                </a:lnTo>
                <a:lnTo>
                  <a:pt x="705" y="312"/>
                </a:lnTo>
                <a:lnTo>
                  <a:pt x="705" y="313"/>
                </a:lnTo>
                <a:lnTo>
                  <a:pt x="704" y="313"/>
                </a:lnTo>
                <a:lnTo>
                  <a:pt x="702" y="315"/>
                </a:lnTo>
                <a:lnTo>
                  <a:pt x="699" y="318"/>
                </a:lnTo>
                <a:lnTo>
                  <a:pt x="696" y="319"/>
                </a:lnTo>
                <a:lnTo>
                  <a:pt x="695" y="320"/>
                </a:lnTo>
                <a:lnTo>
                  <a:pt x="693" y="321"/>
                </a:lnTo>
                <a:lnTo>
                  <a:pt x="692" y="322"/>
                </a:lnTo>
                <a:lnTo>
                  <a:pt x="691" y="324"/>
                </a:lnTo>
                <a:lnTo>
                  <a:pt x="690" y="326"/>
                </a:lnTo>
                <a:lnTo>
                  <a:pt x="689" y="327"/>
                </a:lnTo>
                <a:lnTo>
                  <a:pt x="687" y="333"/>
                </a:lnTo>
                <a:lnTo>
                  <a:pt x="685" y="335"/>
                </a:lnTo>
                <a:lnTo>
                  <a:pt x="685" y="336"/>
                </a:lnTo>
                <a:lnTo>
                  <a:pt x="684" y="337"/>
                </a:lnTo>
                <a:lnTo>
                  <a:pt x="683" y="338"/>
                </a:lnTo>
                <a:lnTo>
                  <a:pt x="682" y="339"/>
                </a:lnTo>
                <a:lnTo>
                  <a:pt x="680" y="341"/>
                </a:lnTo>
                <a:lnTo>
                  <a:pt x="679" y="341"/>
                </a:lnTo>
                <a:lnTo>
                  <a:pt x="678" y="342"/>
                </a:lnTo>
                <a:lnTo>
                  <a:pt x="678" y="343"/>
                </a:lnTo>
                <a:lnTo>
                  <a:pt x="677" y="344"/>
                </a:lnTo>
                <a:lnTo>
                  <a:pt x="677" y="345"/>
                </a:lnTo>
                <a:lnTo>
                  <a:pt x="677" y="347"/>
                </a:lnTo>
                <a:lnTo>
                  <a:pt x="677" y="348"/>
                </a:lnTo>
                <a:lnTo>
                  <a:pt x="677" y="350"/>
                </a:lnTo>
                <a:lnTo>
                  <a:pt x="677" y="352"/>
                </a:lnTo>
                <a:lnTo>
                  <a:pt x="678" y="354"/>
                </a:lnTo>
                <a:lnTo>
                  <a:pt x="678" y="354"/>
                </a:lnTo>
                <a:lnTo>
                  <a:pt x="678" y="355"/>
                </a:lnTo>
                <a:lnTo>
                  <a:pt x="679" y="355"/>
                </a:lnTo>
                <a:lnTo>
                  <a:pt x="680" y="356"/>
                </a:lnTo>
                <a:lnTo>
                  <a:pt x="681" y="356"/>
                </a:lnTo>
                <a:lnTo>
                  <a:pt x="682" y="356"/>
                </a:lnTo>
                <a:lnTo>
                  <a:pt x="683" y="356"/>
                </a:lnTo>
                <a:lnTo>
                  <a:pt x="684" y="357"/>
                </a:lnTo>
                <a:lnTo>
                  <a:pt x="686" y="356"/>
                </a:lnTo>
                <a:lnTo>
                  <a:pt x="688" y="356"/>
                </a:lnTo>
                <a:lnTo>
                  <a:pt x="689" y="356"/>
                </a:lnTo>
                <a:lnTo>
                  <a:pt x="691" y="355"/>
                </a:lnTo>
                <a:lnTo>
                  <a:pt x="695" y="354"/>
                </a:lnTo>
                <a:lnTo>
                  <a:pt x="705" y="351"/>
                </a:lnTo>
                <a:lnTo>
                  <a:pt x="707" y="350"/>
                </a:lnTo>
                <a:lnTo>
                  <a:pt x="710" y="349"/>
                </a:lnTo>
                <a:lnTo>
                  <a:pt x="711" y="349"/>
                </a:lnTo>
                <a:lnTo>
                  <a:pt x="712" y="349"/>
                </a:lnTo>
                <a:lnTo>
                  <a:pt x="713" y="349"/>
                </a:lnTo>
                <a:lnTo>
                  <a:pt x="715" y="349"/>
                </a:lnTo>
                <a:lnTo>
                  <a:pt x="716" y="349"/>
                </a:lnTo>
                <a:lnTo>
                  <a:pt x="716" y="349"/>
                </a:lnTo>
                <a:lnTo>
                  <a:pt x="717" y="350"/>
                </a:lnTo>
                <a:lnTo>
                  <a:pt x="718" y="350"/>
                </a:lnTo>
                <a:lnTo>
                  <a:pt x="719" y="351"/>
                </a:lnTo>
                <a:lnTo>
                  <a:pt x="720" y="352"/>
                </a:lnTo>
                <a:lnTo>
                  <a:pt x="721" y="355"/>
                </a:lnTo>
                <a:lnTo>
                  <a:pt x="723" y="357"/>
                </a:lnTo>
                <a:lnTo>
                  <a:pt x="724" y="358"/>
                </a:lnTo>
                <a:lnTo>
                  <a:pt x="724" y="360"/>
                </a:lnTo>
                <a:lnTo>
                  <a:pt x="725" y="362"/>
                </a:lnTo>
                <a:lnTo>
                  <a:pt x="725" y="363"/>
                </a:lnTo>
                <a:lnTo>
                  <a:pt x="725" y="365"/>
                </a:lnTo>
                <a:lnTo>
                  <a:pt x="725" y="366"/>
                </a:lnTo>
                <a:lnTo>
                  <a:pt x="725" y="369"/>
                </a:lnTo>
                <a:lnTo>
                  <a:pt x="725" y="374"/>
                </a:lnTo>
                <a:lnTo>
                  <a:pt x="725" y="376"/>
                </a:lnTo>
                <a:lnTo>
                  <a:pt x="725" y="377"/>
                </a:lnTo>
                <a:lnTo>
                  <a:pt x="725" y="378"/>
                </a:lnTo>
                <a:lnTo>
                  <a:pt x="725" y="378"/>
                </a:lnTo>
                <a:lnTo>
                  <a:pt x="726" y="379"/>
                </a:lnTo>
                <a:lnTo>
                  <a:pt x="726" y="380"/>
                </a:lnTo>
                <a:lnTo>
                  <a:pt x="727" y="380"/>
                </a:lnTo>
                <a:lnTo>
                  <a:pt x="727" y="380"/>
                </a:lnTo>
                <a:lnTo>
                  <a:pt x="731" y="381"/>
                </a:lnTo>
                <a:lnTo>
                  <a:pt x="733" y="382"/>
                </a:lnTo>
                <a:lnTo>
                  <a:pt x="734" y="382"/>
                </a:lnTo>
                <a:lnTo>
                  <a:pt x="735" y="383"/>
                </a:lnTo>
                <a:lnTo>
                  <a:pt x="737" y="384"/>
                </a:lnTo>
                <a:lnTo>
                  <a:pt x="740" y="385"/>
                </a:lnTo>
                <a:lnTo>
                  <a:pt x="741" y="385"/>
                </a:lnTo>
                <a:lnTo>
                  <a:pt x="742" y="386"/>
                </a:lnTo>
                <a:lnTo>
                  <a:pt x="743" y="387"/>
                </a:lnTo>
                <a:lnTo>
                  <a:pt x="745" y="389"/>
                </a:lnTo>
                <a:lnTo>
                  <a:pt x="747" y="391"/>
                </a:lnTo>
                <a:lnTo>
                  <a:pt x="748" y="391"/>
                </a:lnTo>
                <a:lnTo>
                  <a:pt x="748" y="392"/>
                </a:lnTo>
                <a:lnTo>
                  <a:pt x="750" y="393"/>
                </a:lnTo>
                <a:lnTo>
                  <a:pt x="751" y="393"/>
                </a:lnTo>
                <a:lnTo>
                  <a:pt x="752" y="393"/>
                </a:lnTo>
                <a:lnTo>
                  <a:pt x="760" y="394"/>
                </a:lnTo>
                <a:lnTo>
                  <a:pt x="764" y="395"/>
                </a:lnTo>
                <a:lnTo>
                  <a:pt x="771" y="396"/>
                </a:lnTo>
                <a:lnTo>
                  <a:pt x="772" y="396"/>
                </a:lnTo>
                <a:lnTo>
                  <a:pt x="774" y="397"/>
                </a:lnTo>
                <a:lnTo>
                  <a:pt x="775" y="397"/>
                </a:lnTo>
                <a:lnTo>
                  <a:pt x="776" y="398"/>
                </a:lnTo>
                <a:lnTo>
                  <a:pt x="778" y="399"/>
                </a:lnTo>
                <a:lnTo>
                  <a:pt x="779" y="400"/>
                </a:lnTo>
                <a:lnTo>
                  <a:pt x="780" y="402"/>
                </a:lnTo>
                <a:lnTo>
                  <a:pt x="781" y="402"/>
                </a:lnTo>
                <a:lnTo>
                  <a:pt x="781" y="403"/>
                </a:lnTo>
                <a:lnTo>
                  <a:pt x="782" y="404"/>
                </a:lnTo>
                <a:lnTo>
                  <a:pt x="782" y="406"/>
                </a:lnTo>
                <a:lnTo>
                  <a:pt x="782" y="408"/>
                </a:lnTo>
                <a:lnTo>
                  <a:pt x="783" y="412"/>
                </a:lnTo>
                <a:lnTo>
                  <a:pt x="783" y="413"/>
                </a:lnTo>
                <a:lnTo>
                  <a:pt x="783" y="414"/>
                </a:lnTo>
                <a:lnTo>
                  <a:pt x="784" y="415"/>
                </a:lnTo>
                <a:lnTo>
                  <a:pt x="784" y="416"/>
                </a:lnTo>
                <a:lnTo>
                  <a:pt x="785" y="416"/>
                </a:lnTo>
                <a:lnTo>
                  <a:pt x="785" y="417"/>
                </a:lnTo>
                <a:lnTo>
                  <a:pt x="786" y="417"/>
                </a:lnTo>
                <a:lnTo>
                  <a:pt x="787" y="418"/>
                </a:lnTo>
                <a:lnTo>
                  <a:pt x="789" y="418"/>
                </a:lnTo>
                <a:lnTo>
                  <a:pt x="791" y="418"/>
                </a:lnTo>
                <a:lnTo>
                  <a:pt x="794" y="419"/>
                </a:lnTo>
                <a:lnTo>
                  <a:pt x="795" y="419"/>
                </a:lnTo>
                <a:lnTo>
                  <a:pt x="797" y="419"/>
                </a:lnTo>
                <a:lnTo>
                  <a:pt x="798" y="420"/>
                </a:lnTo>
                <a:lnTo>
                  <a:pt x="799" y="420"/>
                </a:lnTo>
                <a:lnTo>
                  <a:pt x="800" y="421"/>
                </a:lnTo>
                <a:lnTo>
                  <a:pt x="808" y="427"/>
                </a:lnTo>
                <a:lnTo>
                  <a:pt x="810" y="428"/>
                </a:lnTo>
                <a:lnTo>
                  <a:pt x="812" y="429"/>
                </a:lnTo>
                <a:lnTo>
                  <a:pt x="813" y="430"/>
                </a:lnTo>
                <a:lnTo>
                  <a:pt x="815" y="431"/>
                </a:lnTo>
                <a:lnTo>
                  <a:pt x="816" y="431"/>
                </a:lnTo>
                <a:lnTo>
                  <a:pt x="817" y="431"/>
                </a:lnTo>
                <a:lnTo>
                  <a:pt x="818" y="431"/>
                </a:lnTo>
                <a:lnTo>
                  <a:pt x="819" y="431"/>
                </a:lnTo>
                <a:lnTo>
                  <a:pt x="821" y="431"/>
                </a:lnTo>
                <a:lnTo>
                  <a:pt x="823" y="431"/>
                </a:lnTo>
                <a:lnTo>
                  <a:pt x="828" y="430"/>
                </a:lnTo>
                <a:lnTo>
                  <a:pt x="831" y="429"/>
                </a:lnTo>
                <a:lnTo>
                  <a:pt x="833" y="429"/>
                </a:lnTo>
                <a:lnTo>
                  <a:pt x="837" y="429"/>
                </a:lnTo>
                <a:lnTo>
                  <a:pt x="842" y="428"/>
                </a:lnTo>
                <a:lnTo>
                  <a:pt x="843" y="428"/>
                </a:lnTo>
                <a:lnTo>
                  <a:pt x="844" y="428"/>
                </a:lnTo>
                <a:lnTo>
                  <a:pt x="845" y="428"/>
                </a:lnTo>
                <a:lnTo>
                  <a:pt x="846" y="428"/>
                </a:lnTo>
                <a:lnTo>
                  <a:pt x="847" y="429"/>
                </a:lnTo>
                <a:lnTo>
                  <a:pt x="850" y="430"/>
                </a:lnTo>
                <a:lnTo>
                  <a:pt x="854" y="431"/>
                </a:lnTo>
                <a:lnTo>
                  <a:pt x="855" y="432"/>
                </a:lnTo>
                <a:lnTo>
                  <a:pt x="857" y="432"/>
                </a:lnTo>
                <a:lnTo>
                  <a:pt x="858" y="433"/>
                </a:lnTo>
                <a:lnTo>
                  <a:pt x="860" y="435"/>
                </a:lnTo>
                <a:lnTo>
                  <a:pt x="861" y="436"/>
                </a:lnTo>
                <a:lnTo>
                  <a:pt x="862" y="436"/>
                </a:lnTo>
                <a:lnTo>
                  <a:pt x="863" y="437"/>
                </a:lnTo>
                <a:lnTo>
                  <a:pt x="863" y="438"/>
                </a:lnTo>
                <a:lnTo>
                  <a:pt x="863" y="439"/>
                </a:lnTo>
                <a:lnTo>
                  <a:pt x="864" y="439"/>
                </a:lnTo>
                <a:lnTo>
                  <a:pt x="864" y="440"/>
                </a:lnTo>
                <a:lnTo>
                  <a:pt x="864" y="441"/>
                </a:lnTo>
                <a:lnTo>
                  <a:pt x="865" y="443"/>
                </a:lnTo>
                <a:lnTo>
                  <a:pt x="865" y="446"/>
                </a:lnTo>
                <a:lnTo>
                  <a:pt x="865" y="448"/>
                </a:lnTo>
                <a:lnTo>
                  <a:pt x="865" y="448"/>
                </a:lnTo>
                <a:lnTo>
                  <a:pt x="866" y="449"/>
                </a:lnTo>
                <a:lnTo>
                  <a:pt x="866" y="450"/>
                </a:lnTo>
                <a:lnTo>
                  <a:pt x="867" y="451"/>
                </a:lnTo>
                <a:lnTo>
                  <a:pt x="867" y="451"/>
                </a:lnTo>
                <a:lnTo>
                  <a:pt x="868" y="452"/>
                </a:lnTo>
                <a:lnTo>
                  <a:pt x="869" y="452"/>
                </a:lnTo>
                <a:lnTo>
                  <a:pt x="870" y="453"/>
                </a:lnTo>
                <a:lnTo>
                  <a:pt x="873" y="454"/>
                </a:lnTo>
                <a:lnTo>
                  <a:pt x="875" y="455"/>
                </a:lnTo>
                <a:lnTo>
                  <a:pt x="885" y="459"/>
                </a:lnTo>
                <a:lnTo>
                  <a:pt x="886" y="460"/>
                </a:lnTo>
                <a:lnTo>
                  <a:pt x="888" y="461"/>
                </a:lnTo>
                <a:lnTo>
                  <a:pt x="890" y="463"/>
                </a:lnTo>
                <a:lnTo>
                  <a:pt x="891" y="464"/>
                </a:lnTo>
                <a:lnTo>
                  <a:pt x="893" y="466"/>
                </a:lnTo>
                <a:lnTo>
                  <a:pt x="894" y="468"/>
                </a:lnTo>
                <a:lnTo>
                  <a:pt x="896" y="470"/>
                </a:lnTo>
                <a:lnTo>
                  <a:pt x="901" y="477"/>
                </a:lnTo>
                <a:lnTo>
                  <a:pt x="904" y="481"/>
                </a:lnTo>
                <a:lnTo>
                  <a:pt x="905" y="483"/>
                </a:lnTo>
                <a:lnTo>
                  <a:pt x="906" y="484"/>
                </a:lnTo>
                <a:lnTo>
                  <a:pt x="907" y="486"/>
                </a:lnTo>
                <a:lnTo>
                  <a:pt x="908" y="491"/>
                </a:lnTo>
                <a:lnTo>
                  <a:pt x="909" y="493"/>
                </a:lnTo>
                <a:lnTo>
                  <a:pt x="910" y="495"/>
                </a:lnTo>
                <a:lnTo>
                  <a:pt x="910" y="495"/>
                </a:lnTo>
                <a:lnTo>
                  <a:pt x="911" y="495"/>
                </a:lnTo>
                <a:lnTo>
                  <a:pt x="910" y="495"/>
                </a:lnTo>
                <a:lnTo>
                  <a:pt x="910" y="495"/>
                </a:lnTo>
                <a:lnTo>
                  <a:pt x="909" y="495"/>
                </a:lnTo>
                <a:lnTo>
                  <a:pt x="909" y="496"/>
                </a:lnTo>
                <a:lnTo>
                  <a:pt x="907" y="496"/>
                </a:lnTo>
                <a:lnTo>
                  <a:pt x="905" y="498"/>
                </a:lnTo>
                <a:lnTo>
                  <a:pt x="900" y="501"/>
                </a:lnTo>
                <a:lnTo>
                  <a:pt x="894" y="506"/>
                </a:lnTo>
                <a:lnTo>
                  <a:pt x="892" y="508"/>
                </a:lnTo>
                <a:lnTo>
                  <a:pt x="888" y="511"/>
                </a:lnTo>
                <a:lnTo>
                  <a:pt x="886" y="512"/>
                </a:lnTo>
                <a:lnTo>
                  <a:pt x="885" y="513"/>
                </a:lnTo>
                <a:lnTo>
                  <a:pt x="884" y="513"/>
                </a:lnTo>
                <a:lnTo>
                  <a:pt x="883" y="514"/>
                </a:lnTo>
                <a:lnTo>
                  <a:pt x="882" y="514"/>
                </a:lnTo>
                <a:lnTo>
                  <a:pt x="881" y="514"/>
                </a:lnTo>
                <a:lnTo>
                  <a:pt x="878" y="515"/>
                </a:lnTo>
                <a:lnTo>
                  <a:pt x="874" y="515"/>
                </a:lnTo>
                <a:lnTo>
                  <a:pt x="873" y="516"/>
                </a:lnTo>
                <a:lnTo>
                  <a:pt x="872" y="516"/>
                </a:lnTo>
                <a:lnTo>
                  <a:pt x="871" y="517"/>
                </a:lnTo>
                <a:lnTo>
                  <a:pt x="868" y="519"/>
                </a:lnTo>
                <a:lnTo>
                  <a:pt x="868" y="519"/>
                </a:lnTo>
                <a:lnTo>
                  <a:pt x="867" y="520"/>
                </a:lnTo>
                <a:lnTo>
                  <a:pt x="866" y="520"/>
                </a:lnTo>
                <a:lnTo>
                  <a:pt x="865" y="520"/>
                </a:lnTo>
                <a:lnTo>
                  <a:pt x="862" y="521"/>
                </a:lnTo>
                <a:lnTo>
                  <a:pt x="861" y="521"/>
                </a:lnTo>
                <a:lnTo>
                  <a:pt x="860" y="521"/>
                </a:lnTo>
                <a:lnTo>
                  <a:pt x="859" y="521"/>
                </a:lnTo>
                <a:lnTo>
                  <a:pt x="858" y="521"/>
                </a:lnTo>
                <a:lnTo>
                  <a:pt x="857" y="520"/>
                </a:lnTo>
                <a:lnTo>
                  <a:pt x="857" y="520"/>
                </a:lnTo>
                <a:lnTo>
                  <a:pt x="855" y="518"/>
                </a:lnTo>
                <a:lnTo>
                  <a:pt x="855" y="518"/>
                </a:lnTo>
                <a:lnTo>
                  <a:pt x="854" y="518"/>
                </a:lnTo>
                <a:lnTo>
                  <a:pt x="851" y="517"/>
                </a:lnTo>
                <a:lnTo>
                  <a:pt x="850" y="517"/>
                </a:lnTo>
                <a:lnTo>
                  <a:pt x="849" y="516"/>
                </a:lnTo>
                <a:lnTo>
                  <a:pt x="847" y="515"/>
                </a:lnTo>
                <a:lnTo>
                  <a:pt x="843" y="512"/>
                </a:lnTo>
                <a:lnTo>
                  <a:pt x="841" y="510"/>
                </a:lnTo>
                <a:lnTo>
                  <a:pt x="839" y="509"/>
                </a:lnTo>
                <a:lnTo>
                  <a:pt x="837" y="508"/>
                </a:lnTo>
                <a:lnTo>
                  <a:pt x="835" y="507"/>
                </a:lnTo>
                <a:lnTo>
                  <a:pt x="833" y="507"/>
                </a:lnTo>
                <a:lnTo>
                  <a:pt x="831" y="506"/>
                </a:lnTo>
                <a:lnTo>
                  <a:pt x="829" y="506"/>
                </a:lnTo>
                <a:lnTo>
                  <a:pt x="828" y="506"/>
                </a:lnTo>
                <a:lnTo>
                  <a:pt x="827" y="507"/>
                </a:lnTo>
                <a:lnTo>
                  <a:pt x="827" y="507"/>
                </a:lnTo>
                <a:lnTo>
                  <a:pt x="826" y="507"/>
                </a:lnTo>
                <a:lnTo>
                  <a:pt x="824" y="508"/>
                </a:lnTo>
                <a:lnTo>
                  <a:pt x="821" y="509"/>
                </a:lnTo>
                <a:lnTo>
                  <a:pt x="821" y="510"/>
                </a:lnTo>
                <a:lnTo>
                  <a:pt x="819" y="511"/>
                </a:lnTo>
                <a:lnTo>
                  <a:pt x="816" y="514"/>
                </a:lnTo>
                <a:lnTo>
                  <a:pt x="814" y="515"/>
                </a:lnTo>
                <a:lnTo>
                  <a:pt x="808" y="520"/>
                </a:lnTo>
                <a:lnTo>
                  <a:pt x="805" y="521"/>
                </a:lnTo>
                <a:lnTo>
                  <a:pt x="804" y="522"/>
                </a:lnTo>
                <a:lnTo>
                  <a:pt x="803" y="523"/>
                </a:lnTo>
                <a:lnTo>
                  <a:pt x="802" y="523"/>
                </a:lnTo>
                <a:lnTo>
                  <a:pt x="801" y="523"/>
                </a:lnTo>
                <a:lnTo>
                  <a:pt x="799" y="523"/>
                </a:lnTo>
                <a:lnTo>
                  <a:pt x="797" y="524"/>
                </a:lnTo>
                <a:lnTo>
                  <a:pt x="793" y="524"/>
                </a:lnTo>
                <a:lnTo>
                  <a:pt x="791" y="524"/>
                </a:lnTo>
                <a:lnTo>
                  <a:pt x="790" y="523"/>
                </a:lnTo>
                <a:lnTo>
                  <a:pt x="789" y="523"/>
                </a:lnTo>
                <a:lnTo>
                  <a:pt x="788" y="523"/>
                </a:lnTo>
                <a:lnTo>
                  <a:pt x="787" y="522"/>
                </a:lnTo>
                <a:lnTo>
                  <a:pt x="785" y="521"/>
                </a:lnTo>
                <a:lnTo>
                  <a:pt x="783" y="520"/>
                </a:lnTo>
                <a:lnTo>
                  <a:pt x="782" y="519"/>
                </a:lnTo>
                <a:lnTo>
                  <a:pt x="779" y="517"/>
                </a:lnTo>
                <a:lnTo>
                  <a:pt x="777" y="516"/>
                </a:lnTo>
                <a:lnTo>
                  <a:pt x="774" y="513"/>
                </a:lnTo>
                <a:lnTo>
                  <a:pt x="770" y="509"/>
                </a:lnTo>
                <a:lnTo>
                  <a:pt x="769" y="509"/>
                </a:lnTo>
                <a:lnTo>
                  <a:pt x="768" y="508"/>
                </a:lnTo>
                <a:lnTo>
                  <a:pt x="767" y="507"/>
                </a:lnTo>
                <a:lnTo>
                  <a:pt x="764" y="506"/>
                </a:lnTo>
                <a:lnTo>
                  <a:pt x="762" y="505"/>
                </a:lnTo>
                <a:lnTo>
                  <a:pt x="756" y="501"/>
                </a:lnTo>
                <a:lnTo>
                  <a:pt x="751" y="498"/>
                </a:lnTo>
                <a:lnTo>
                  <a:pt x="750" y="498"/>
                </a:lnTo>
                <a:lnTo>
                  <a:pt x="748" y="497"/>
                </a:lnTo>
                <a:lnTo>
                  <a:pt x="747" y="497"/>
                </a:lnTo>
                <a:lnTo>
                  <a:pt x="743" y="495"/>
                </a:lnTo>
                <a:lnTo>
                  <a:pt x="737" y="493"/>
                </a:lnTo>
                <a:lnTo>
                  <a:pt x="735" y="492"/>
                </a:lnTo>
                <a:lnTo>
                  <a:pt x="733" y="492"/>
                </a:lnTo>
                <a:lnTo>
                  <a:pt x="731" y="491"/>
                </a:lnTo>
                <a:lnTo>
                  <a:pt x="729" y="490"/>
                </a:lnTo>
                <a:lnTo>
                  <a:pt x="727" y="490"/>
                </a:lnTo>
                <a:lnTo>
                  <a:pt x="724" y="490"/>
                </a:lnTo>
                <a:lnTo>
                  <a:pt x="722" y="489"/>
                </a:lnTo>
                <a:lnTo>
                  <a:pt x="721" y="489"/>
                </a:lnTo>
                <a:lnTo>
                  <a:pt x="720" y="489"/>
                </a:lnTo>
                <a:lnTo>
                  <a:pt x="718" y="489"/>
                </a:lnTo>
                <a:lnTo>
                  <a:pt x="717" y="490"/>
                </a:lnTo>
                <a:lnTo>
                  <a:pt x="716" y="490"/>
                </a:lnTo>
                <a:lnTo>
                  <a:pt x="714" y="491"/>
                </a:lnTo>
                <a:lnTo>
                  <a:pt x="713" y="491"/>
                </a:lnTo>
                <a:lnTo>
                  <a:pt x="712" y="492"/>
                </a:lnTo>
                <a:lnTo>
                  <a:pt x="710" y="494"/>
                </a:lnTo>
                <a:lnTo>
                  <a:pt x="708" y="495"/>
                </a:lnTo>
                <a:lnTo>
                  <a:pt x="704" y="499"/>
                </a:lnTo>
                <a:lnTo>
                  <a:pt x="697" y="506"/>
                </a:lnTo>
                <a:lnTo>
                  <a:pt x="695" y="507"/>
                </a:lnTo>
                <a:lnTo>
                  <a:pt x="690" y="511"/>
                </a:lnTo>
                <a:lnTo>
                  <a:pt x="687" y="514"/>
                </a:lnTo>
                <a:lnTo>
                  <a:pt x="684" y="516"/>
                </a:lnTo>
                <a:lnTo>
                  <a:pt x="683" y="517"/>
                </a:lnTo>
                <a:lnTo>
                  <a:pt x="682" y="518"/>
                </a:lnTo>
                <a:lnTo>
                  <a:pt x="681" y="519"/>
                </a:lnTo>
                <a:lnTo>
                  <a:pt x="681" y="520"/>
                </a:lnTo>
                <a:lnTo>
                  <a:pt x="680" y="521"/>
                </a:lnTo>
                <a:lnTo>
                  <a:pt x="679" y="523"/>
                </a:lnTo>
                <a:lnTo>
                  <a:pt x="678" y="525"/>
                </a:lnTo>
                <a:lnTo>
                  <a:pt x="676" y="531"/>
                </a:lnTo>
                <a:lnTo>
                  <a:pt x="676" y="533"/>
                </a:lnTo>
                <a:lnTo>
                  <a:pt x="675" y="534"/>
                </a:lnTo>
                <a:lnTo>
                  <a:pt x="674" y="536"/>
                </a:lnTo>
                <a:lnTo>
                  <a:pt x="673" y="538"/>
                </a:lnTo>
                <a:lnTo>
                  <a:pt x="670" y="543"/>
                </a:lnTo>
                <a:lnTo>
                  <a:pt x="669" y="545"/>
                </a:lnTo>
                <a:lnTo>
                  <a:pt x="668" y="547"/>
                </a:lnTo>
                <a:lnTo>
                  <a:pt x="666" y="549"/>
                </a:lnTo>
                <a:lnTo>
                  <a:pt x="661" y="554"/>
                </a:lnTo>
                <a:lnTo>
                  <a:pt x="655" y="560"/>
                </a:lnTo>
                <a:lnTo>
                  <a:pt x="653" y="563"/>
                </a:lnTo>
                <a:lnTo>
                  <a:pt x="651" y="565"/>
                </a:lnTo>
                <a:lnTo>
                  <a:pt x="650" y="567"/>
                </a:lnTo>
                <a:lnTo>
                  <a:pt x="646" y="575"/>
                </a:lnTo>
                <a:lnTo>
                  <a:pt x="644" y="578"/>
                </a:lnTo>
                <a:lnTo>
                  <a:pt x="641" y="584"/>
                </a:lnTo>
                <a:lnTo>
                  <a:pt x="640" y="587"/>
                </a:lnTo>
                <a:lnTo>
                  <a:pt x="638" y="592"/>
                </a:lnTo>
                <a:lnTo>
                  <a:pt x="635" y="597"/>
                </a:lnTo>
                <a:lnTo>
                  <a:pt x="634" y="599"/>
                </a:lnTo>
                <a:lnTo>
                  <a:pt x="633" y="602"/>
                </a:lnTo>
                <a:lnTo>
                  <a:pt x="632" y="607"/>
                </a:lnTo>
                <a:lnTo>
                  <a:pt x="631" y="610"/>
                </a:lnTo>
                <a:lnTo>
                  <a:pt x="629" y="612"/>
                </a:lnTo>
                <a:lnTo>
                  <a:pt x="627" y="616"/>
                </a:lnTo>
                <a:lnTo>
                  <a:pt x="626" y="618"/>
                </a:lnTo>
                <a:lnTo>
                  <a:pt x="625" y="621"/>
                </a:lnTo>
                <a:lnTo>
                  <a:pt x="624" y="623"/>
                </a:lnTo>
                <a:lnTo>
                  <a:pt x="622" y="627"/>
                </a:lnTo>
                <a:lnTo>
                  <a:pt x="622" y="628"/>
                </a:lnTo>
                <a:lnTo>
                  <a:pt x="622" y="629"/>
                </a:lnTo>
                <a:lnTo>
                  <a:pt x="621" y="633"/>
                </a:lnTo>
                <a:lnTo>
                  <a:pt x="620" y="639"/>
                </a:lnTo>
                <a:lnTo>
                  <a:pt x="619" y="642"/>
                </a:lnTo>
                <a:lnTo>
                  <a:pt x="619" y="644"/>
                </a:lnTo>
                <a:lnTo>
                  <a:pt x="618" y="646"/>
                </a:lnTo>
                <a:lnTo>
                  <a:pt x="617" y="648"/>
                </a:lnTo>
                <a:lnTo>
                  <a:pt x="617" y="649"/>
                </a:lnTo>
                <a:lnTo>
                  <a:pt x="616" y="651"/>
                </a:lnTo>
                <a:lnTo>
                  <a:pt x="615" y="652"/>
                </a:lnTo>
                <a:lnTo>
                  <a:pt x="614" y="653"/>
                </a:lnTo>
                <a:lnTo>
                  <a:pt x="613" y="655"/>
                </a:lnTo>
                <a:lnTo>
                  <a:pt x="612" y="656"/>
                </a:lnTo>
                <a:lnTo>
                  <a:pt x="611" y="656"/>
                </a:lnTo>
                <a:lnTo>
                  <a:pt x="610" y="656"/>
                </a:lnTo>
                <a:lnTo>
                  <a:pt x="609" y="657"/>
                </a:lnTo>
                <a:lnTo>
                  <a:pt x="608" y="657"/>
                </a:lnTo>
                <a:lnTo>
                  <a:pt x="608" y="657"/>
                </a:lnTo>
                <a:lnTo>
                  <a:pt x="607" y="657"/>
                </a:lnTo>
                <a:lnTo>
                  <a:pt x="606" y="657"/>
                </a:lnTo>
                <a:lnTo>
                  <a:pt x="605" y="656"/>
                </a:lnTo>
                <a:lnTo>
                  <a:pt x="604" y="656"/>
                </a:lnTo>
                <a:lnTo>
                  <a:pt x="604" y="655"/>
                </a:lnTo>
                <a:lnTo>
                  <a:pt x="603" y="655"/>
                </a:lnTo>
                <a:lnTo>
                  <a:pt x="603" y="654"/>
                </a:lnTo>
                <a:lnTo>
                  <a:pt x="603" y="653"/>
                </a:lnTo>
                <a:lnTo>
                  <a:pt x="602" y="652"/>
                </a:lnTo>
                <a:lnTo>
                  <a:pt x="602" y="651"/>
                </a:lnTo>
                <a:lnTo>
                  <a:pt x="602" y="646"/>
                </a:lnTo>
                <a:lnTo>
                  <a:pt x="601" y="640"/>
                </a:lnTo>
                <a:lnTo>
                  <a:pt x="600" y="637"/>
                </a:lnTo>
                <a:lnTo>
                  <a:pt x="600" y="633"/>
                </a:lnTo>
                <a:lnTo>
                  <a:pt x="600" y="630"/>
                </a:lnTo>
                <a:lnTo>
                  <a:pt x="599" y="626"/>
                </a:lnTo>
                <a:lnTo>
                  <a:pt x="598" y="622"/>
                </a:lnTo>
                <a:lnTo>
                  <a:pt x="598" y="620"/>
                </a:lnTo>
                <a:lnTo>
                  <a:pt x="597" y="618"/>
                </a:lnTo>
                <a:lnTo>
                  <a:pt x="597" y="611"/>
                </a:lnTo>
                <a:lnTo>
                  <a:pt x="597" y="610"/>
                </a:lnTo>
                <a:lnTo>
                  <a:pt x="596" y="608"/>
                </a:lnTo>
                <a:lnTo>
                  <a:pt x="596" y="607"/>
                </a:lnTo>
                <a:lnTo>
                  <a:pt x="595" y="605"/>
                </a:lnTo>
                <a:lnTo>
                  <a:pt x="595" y="603"/>
                </a:lnTo>
                <a:lnTo>
                  <a:pt x="594" y="602"/>
                </a:lnTo>
                <a:lnTo>
                  <a:pt x="593" y="600"/>
                </a:lnTo>
                <a:lnTo>
                  <a:pt x="591" y="599"/>
                </a:lnTo>
                <a:lnTo>
                  <a:pt x="591" y="598"/>
                </a:lnTo>
                <a:lnTo>
                  <a:pt x="590" y="597"/>
                </a:lnTo>
                <a:lnTo>
                  <a:pt x="589" y="596"/>
                </a:lnTo>
                <a:lnTo>
                  <a:pt x="588" y="596"/>
                </a:lnTo>
                <a:lnTo>
                  <a:pt x="587" y="596"/>
                </a:lnTo>
                <a:lnTo>
                  <a:pt x="586" y="595"/>
                </a:lnTo>
                <a:lnTo>
                  <a:pt x="584" y="595"/>
                </a:lnTo>
                <a:lnTo>
                  <a:pt x="583" y="595"/>
                </a:lnTo>
                <a:lnTo>
                  <a:pt x="582" y="595"/>
                </a:lnTo>
                <a:lnTo>
                  <a:pt x="581" y="595"/>
                </a:lnTo>
                <a:lnTo>
                  <a:pt x="580" y="595"/>
                </a:lnTo>
                <a:lnTo>
                  <a:pt x="579" y="595"/>
                </a:lnTo>
                <a:lnTo>
                  <a:pt x="576" y="596"/>
                </a:lnTo>
                <a:lnTo>
                  <a:pt x="574" y="597"/>
                </a:lnTo>
                <a:lnTo>
                  <a:pt x="572" y="597"/>
                </a:lnTo>
                <a:lnTo>
                  <a:pt x="569" y="597"/>
                </a:lnTo>
                <a:lnTo>
                  <a:pt x="566" y="598"/>
                </a:lnTo>
                <a:lnTo>
                  <a:pt x="562" y="598"/>
                </a:lnTo>
                <a:lnTo>
                  <a:pt x="556" y="599"/>
                </a:lnTo>
                <a:lnTo>
                  <a:pt x="553" y="600"/>
                </a:lnTo>
                <a:lnTo>
                  <a:pt x="548" y="600"/>
                </a:lnTo>
                <a:lnTo>
                  <a:pt x="547" y="600"/>
                </a:lnTo>
                <a:lnTo>
                  <a:pt x="546" y="600"/>
                </a:lnTo>
                <a:lnTo>
                  <a:pt x="543" y="600"/>
                </a:lnTo>
                <a:lnTo>
                  <a:pt x="538" y="598"/>
                </a:lnTo>
                <a:lnTo>
                  <a:pt x="536" y="598"/>
                </a:lnTo>
                <a:lnTo>
                  <a:pt x="534" y="597"/>
                </a:lnTo>
                <a:lnTo>
                  <a:pt x="531" y="595"/>
                </a:lnTo>
                <a:lnTo>
                  <a:pt x="529" y="594"/>
                </a:lnTo>
                <a:lnTo>
                  <a:pt x="527" y="593"/>
                </a:lnTo>
                <a:lnTo>
                  <a:pt x="524" y="590"/>
                </a:lnTo>
                <a:lnTo>
                  <a:pt x="523" y="589"/>
                </a:lnTo>
                <a:lnTo>
                  <a:pt x="522" y="589"/>
                </a:lnTo>
                <a:lnTo>
                  <a:pt x="521" y="588"/>
                </a:lnTo>
                <a:lnTo>
                  <a:pt x="517" y="587"/>
                </a:lnTo>
                <a:lnTo>
                  <a:pt x="516" y="586"/>
                </a:lnTo>
                <a:lnTo>
                  <a:pt x="514" y="586"/>
                </a:lnTo>
                <a:lnTo>
                  <a:pt x="513" y="585"/>
                </a:lnTo>
                <a:lnTo>
                  <a:pt x="512" y="585"/>
                </a:lnTo>
                <a:lnTo>
                  <a:pt x="511" y="585"/>
                </a:lnTo>
                <a:lnTo>
                  <a:pt x="509" y="585"/>
                </a:lnTo>
                <a:lnTo>
                  <a:pt x="508" y="585"/>
                </a:lnTo>
                <a:lnTo>
                  <a:pt x="507" y="585"/>
                </a:lnTo>
                <a:lnTo>
                  <a:pt x="502" y="585"/>
                </a:lnTo>
                <a:lnTo>
                  <a:pt x="501" y="585"/>
                </a:lnTo>
                <a:lnTo>
                  <a:pt x="500" y="585"/>
                </a:lnTo>
                <a:lnTo>
                  <a:pt x="499" y="585"/>
                </a:lnTo>
                <a:lnTo>
                  <a:pt x="498" y="585"/>
                </a:lnTo>
                <a:lnTo>
                  <a:pt x="498" y="585"/>
                </a:lnTo>
                <a:lnTo>
                  <a:pt x="497" y="585"/>
                </a:lnTo>
                <a:lnTo>
                  <a:pt x="497" y="584"/>
                </a:lnTo>
                <a:lnTo>
                  <a:pt x="496" y="584"/>
                </a:lnTo>
                <a:lnTo>
                  <a:pt x="496" y="583"/>
                </a:lnTo>
                <a:lnTo>
                  <a:pt x="495" y="582"/>
                </a:lnTo>
                <a:lnTo>
                  <a:pt x="495" y="582"/>
                </a:lnTo>
                <a:lnTo>
                  <a:pt x="494" y="581"/>
                </a:lnTo>
                <a:lnTo>
                  <a:pt x="494" y="580"/>
                </a:lnTo>
                <a:lnTo>
                  <a:pt x="494" y="579"/>
                </a:lnTo>
                <a:lnTo>
                  <a:pt x="493" y="573"/>
                </a:lnTo>
                <a:lnTo>
                  <a:pt x="492" y="570"/>
                </a:lnTo>
                <a:lnTo>
                  <a:pt x="492" y="568"/>
                </a:lnTo>
                <a:lnTo>
                  <a:pt x="492" y="567"/>
                </a:lnTo>
                <a:lnTo>
                  <a:pt x="491" y="566"/>
                </a:lnTo>
                <a:lnTo>
                  <a:pt x="491" y="564"/>
                </a:lnTo>
                <a:lnTo>
                  <a:pt x="490" y="563"/>
                </a:lnTo>
                <a:lnTo>
                  <a:pt x="489" y="562"/>
                </a:lnTo>
                <a:lnTo>
                  <a:pt x="488" y="560"/>
                </a:lnTo>
                <a:lnTo>
                  <a:pt x="486" y="559"/>
                </a:lnTo>
                <a:lnTo>
                  <a:pt x="485" y="558"/>
                </a:lnTo>
                <a:lnTo>
                  <a:pt x="484" y="557"/>
                </a:lnTo>
                <a:lnTo>
                  <a:pt x="483" y="556"/>
                </a:lnTo>
                <a:lnTo>
                  <a:pt x="482" y="555"/>
                </a:lnTo>
                <a:lnTo>
                  <a:pt x="480" y="555"/>
                </a:lnTo>
                <a:lnTo>
                  <a:pt x="478" y="554"/>
                </a:lnTo>
                <a:lnTo>
                  <a:pt x="477" y="554"/>
                </a:lnTo>
                <a:lnTo>
                  <a:pt x="475" y="554"/>
                </a:lnTo>
                <a:lnTo>
                  <a:pt x="470" y="554"/>
                </a:lnTo>
                <a:lnTo>
                  <a:pt x="468" y="554"/>
                </a:lnTo>
                <a:lnTo>
                  <a:pt x="466" y="554"/>
                </a:lnTo>
                <a:lnTo>
                  <a:pt x="464" y="554"/>
                </a:lnTo>
                <a:lnTo>
                  <a:pt x="462" y="554"/>
                </a:lnTo>
                <a:lnTo>
                  <a:pt x="461" y="553"/>
                </a:lnTo>
                <a:lnTo>
                  <a:pt x="459" y="553"/>
                </a:lnTo>
                <a:lnTo>
                  <a:pt x="457" y="552"/>
                </a:lnTo>
                <a:lnTo>
                  <a:pt x="456" y="552"/>
                </a:lnTo>
                <a:lnTo>
                  <a:pt x="446" y="547"/>
                </a:lnTo>
                <a:lnTo>
                  <a:pt x="444" y="545"/>
                </a:lnTo>
                <a:lnTo>
                  <a:pt x="440" y="542"/>
                </a:lnTo>
                <a:lnTo>
                  <a:pt x="438" y="542"/>
                </a:lnTo>
                <a:lnTo>
                  <a:pt x="436" y="540"/>
                </a:lnTo>
                <a:lnTo>
                  <a:pt x="435" y="540"/>
                </a:lnTo>
                <a:lnTo>
                  <a:pt x="434" y="540"/>
                </a:lnTo>
                <a:lnTo>
                  <a:pt x="433" y="540"/>
                </a:lnTo>
                <a:lnTo>
                  <a:pt x="432" y="540"/>
                </a:lnTo>
                <a:lnTo>
                  <a:pt x="432" y="540"/>
                </a:lnTo>
                <a:lnTo>
                  <a:pt x="431" y="540"/>
                </a:lnTo>
                <a:lnTo>
                  <a:pt x="429" y="540"/>
                </a:lnTo>
                <a:lnTo>
                  <a:pt x="426" y="541"/>
                </a:lnTo>
                <a:lnTo>
                  <a:pt x="424" y="542"/>
                </a:lnTo>
                <a:lnTo>
                  <a:pt x="422" y="542"/>
                </a:lnTo>
                <a:lnTo>
                  <a:pt x="420" y="542"/>
                </a:lnTo>
                <a:lnTo>
                  <a:pt x="416" y="542"/>
                </a:lnTo>
                <a:lnTo>
                  <a:pt x="413" y="542"/>
                </a:lnTo>
                <a:lnTo>
                  <a:pt x="409" y="542"/>
                </a:lnTo>
                <a:lnTo>
                  <a:pt x="404" y="542"/>
                </a:lnTo>
                <a:lnTo>
                  <a:pt x="403" y="542"/>
                </a:lnTo>
                <a:lnTo>
                  <a:pt x="402" y="542"/>
                </a:lnTo>
                <a:lnTo>
                  <a:pt x="401" y="542"/>
                </a:lnTo>
                <a:lnTo>
                  <a:pt x="400" y="542"/>
                </a:lnTo>
                <a:lnTo>
                  <a:pt x="399" y="542"/>
                </a:lnTo>
                <a:lnTo>
                  <a:pt x="398" y="543"/>
                </a:lnTo>
                <a:lnTo>
                  <a:pt x="397" y="544"/>
                </a:lnTo>
                <a:lnTo>
                  <a:pt x="396" y="545"/>
                </a:lnTo>
                <a:lnTo>
                  <a:pt x="395" y="546"/>
                </a:lnTo>
                <a:lnTo>
                  <a:pt x="394" y="548"/>
                </a:lnTo>
                <a:lnTo>
                  <a:pt x="392" y="550"/>
                </a:lnTo>
                <a:lnTo>
                  <a:pt x="390" y="555"/>
                </a:lnTo>
                <a:lnTo>
                  <a:pt x="389" y="558"/>
                </a:lnTo>
                <a:lnTo>
                  <a:pt x="387" y="563"/>
                </a:lnTo>
                <a:lnTo>
                  <a:pt x="386" y="565"/>
                </a:lnTo>
                <a:lnTo>
                  <a:pt x="385" y="567"/>
                </a:lnTo>
                <a:lnTo>
                  <a:pt x="385" y="568"/>
                </a:lnTo>
                <a:lnTo>
                  <a:pt x="381" y="573"/>
                </a:lnTo>
                <a:lnTo>
                  <a:pt x="378" y="579"/>
                </a:lnTo>
                <a:lnTo>
                  <a:pt x="376" y="581"/>
                </a:lnTo>
                <a:lnTo>
                  <a:pt x="375" y="582"/>
                </a:lnTo>
                <a:lnTo>
                  <a:pt x="374" y="583"/>
                </a:lnTo>
                <a:lnTo>
                  <a:pt x="372" y="584"/>
                </a:lnTo>
                <a:lnTo>
                  <a:pt x="371" y="586"/>
                </a:lnTo>
                <a:lnTo>
                  <a:pt x="367" y="588"/>
                </a:lnTo>
                <a:lnTo>
                  <a:pt x="366" y="589"/>
                </a:lnTo>
                <a:lnTo>
                  <a:pt x="364" y="590"/>
                </a:lnTo>
                <a:lnTo>
                  <a:pt x="363" y="590"/>
                </a:lnTo>
                <a:lnTo>
                  <a:pt x="361" y="590"/>
                </a:lnTo>
                <a:lnTo>
                  <a:pt x="360" y="590"/>
                </a:lnTo>
                <a:lnTo>
                  <a:pt x="358" y="590"/>
                </a:lnTo>
                <a:lnTo>
                  <a:pt x="357" y="590"/>
                </a:lnTo>
                <a:lnTo>
                  <a:pt x="356" y="589"/>
                </a:lnTo>
                <a:lnTo>
                  <a:pt x="355" y="589"/>
                </a:lnTo>
                <a:lnTo>
                  <a:pt x="354" y="588"/>
                </a:lnTo>
                <a:lnTo>
                  <a:pt x="352" y="587"/>
                </a:lnTo>
                <a:lnTo>
                  <a:pt x="351" y="586"/>
                </a:lnTo>
                <a:lnTo>
                  <a:pt x="351" y="586"/>
                </a:lnTo>
                <a:lnTo>
                  <a:pt x="350" y="585"/>
                </a:lnTo>
                <a:lnTo>
                  <a:pt x="349" y="585"/>
                </a:lnTo>
                <a:lnTo>
                  <a:pt x="349" y="585"/>
                </a:lnTo>
                <a:lnTo>
                  <a:pt x="348" y="585"/>
                </a:lnTo>
                <a:lnTo>
                  <a:pt x="347" y="585"/>
                </a:lnTo>
                <a:lnTo>
                  <a:pt x="346" y="586"/>
                </a:lnTo>
                <a:lnTo>
                  <a:pt x="344" y="587"/>
                </a:lnTo>
                <a:lnTo>
                  <a:pt x="343" y="587"/>
                </a:lnTo>
                <a:lnTo>
                  <a:pt x="342" y="588"/>
                </a:lnTo>
                <a:lnTo>
                  <a:pt x="341" y="588"/>
                </a:lnTo>
                <a:lnTo>
                  <a:pt x="340" y="588"/>
                </a:lnTo>
                <a:lnTo>
                  <a:pt x="339" y="588"/>
                </a:lnTo>
                <a:lnTo>
                  <a:pt x="338" y="588"/>
                </a:lnTo>
                <a:lnTo>
                  <a:pt x="337" y="588"/>
                </a:lnTo>
                <a:lnTo>
                  <a:pt x="335" y="588"/>
                </a:lnTo>
                <a:lnTo>
                  <a:pt x="331" y="587"/>
                </a:lnTo>
                <a:lnTo>
                  <a:pt x="329" y="587"/>
                </a:lnTo>
                <a:lnTo>
                  <a:pt x="325" y="586"/>
                </a:lnTo>
                <a:lnTo>
                  <a:pt x="323" y="586"/>
                </a:lnTo>
                <a:lnTo>
                  <a:pt x="320" y="586"/>
                </a:lnTo>
                <a:lnTo>
                  <a:pt x="318" y="586"/>
                </a:lnTo>
                <a:lnTo>
                  <a:pt x="313" y="586"/>
                </a:lnTo>
                <a:lnTo>
                  <a:pt x="310" y="586"/>
                </a:lnTo>
                <a:lnTo>
                  <a:pt x="306" y="586"/>
                </a:lnTo>
                <a:lnTo>
                  <a:pt x="301" y="585"/>
                </a:lnTo>
                <a:lnTo>
                  <a:pt x="295" y="585"/>
                </a:lnTo>
                <a:lnTo>
                  <a:pt x="277" y="583"/>
                </a:lnTo>
                <a:lnTo>
                  <a:pt x="273" y="583"/>
                </a:lnTo>
                <a:lnTo>
                  <a:pt x="271" y="583"/>
                </a:lnTo>
                <a:lnTo>
                  <a:pt x="268" y="583"/>
                </a:lnTo>
                <a:lnTo>
                  <a:pt x="267" y="583"/>
                </a:lnTo>
                <a:lnTo>
                  <a:pt x="262" y="583"/>
                </a:lnTo>
                <a:lnTo>
                  <a:pt x="259" y="583"/>
                </a:lnTo>
                <a:lnTo>
                  <a:pt x="257" y="583"/>
                </a:lnTo>
                <a:lnTo>
                  <a:pt x="253" y="583"/>
                </a:lnTo>
                <a:lnTo>
                  <a:pt x="246" y="582"/>
                </a:lnTo>
                <a:lnTo>
                  <a:pt x="244" y="582"/>
                </a:lnTo>
                <a:lnTo>
                  <a:pt x="242" y="582"/>
                </a:lnTo>
                <a:lnTo>
                  <a:pt x="240" y="581"/>
                </a:lnTo>
                <a:lnTo>
                  <a:pt x="238" y="581"/>
                </a:lnTo>
                <a:lnTo>
                  <a:pt x="237" y="580"/>
                </a:lnTo>
                <a:lnTo>
                  <a:pt x="235" y="580"/>
                </a:lnTo>
                <a:lnTo>
                  <a:pt x="233" y="579"/>
                </a:lnTo>
                <a:lnTo>
                  <a:pt x="231" y="578"/>
                </a:lnTo>
                <a:lnTo>
                  <a:pt x="229" y="577"/>
                </a:lnTo>
                <a:lnTo>
                  <a:pt x="225" y="575"/>
                </a:lnTo>
                <a:lnTo>
                  <a:pt x="217" y="571"/>
                </a:lnTo>
                <a:lnTo>
                  <a:pt x="205" y="565"/>
                </a:lnTo>
                <a:lnTo>
                  <a:pt x="201" y="562"/>
                </a:lnTo>
                <a:lnTo>
                  <a:pt x="199" y="561"/>
                </a:lnTo>
                <a:lnTo>
                  <a:pt x="197" y="560"/>
                </a:lnTo>
                <a:lnTo>
                  <a:pt x="196" y="559"/>
                </a:lnTo>
                <a:lnTo>
                  <a:pt x="194" y="557"/>
                </a:lnTo>
                <a:lnTo>
                  <a:pt x="191" y="555"/>
                </a:lnTo>
                <a:lnTo>
                  <a:pt x="189" y="553"/>
                </a:lnTo>
                <a:lnTo>
                  <a:pt x="187" y="552"/>
                </a:lnTo>
                <a:lnTo>
                  <a:pt x="185" y="550"/>
                </a:lnTo>
                <a:lnTo>
                  <a:pt x="184" y="548"/>
                </a:lnTo>
                <a:lnTo>
                  <a:pt x="183" y="547"/>
                </a:lnTo>
                <a:lnTo>
                  <a:pt x="182" y="546"/>
                </a:lnTo>
                <a:lnTo>
                  <a:pt x="181" y="545"/>
                </a:lnTo>
                <a:lnTo>
                  <a:pt x="180" y="544"/>
                </a:lnTo>
                <a:lnTo>
                  <a:pt x="180" y="543"/>
                </a:lnTo>
                <a:lnTo>
                  <a:pt x="179" y="542"/>
                </a:lnTo>
                <a:lnTo>
                  <a:pt x="178" y="538"/>
                </a:lnTo>
                <a:lnTo>
                  <a:pt x="178" y="537"/>
                </a:lnTo>
                <a:lnTo>
                  <a:pt x="178" y="536"/>
                </a:lnTo>
                <a:lnTo>
                  <a:pt x="178" y="536"/>
                </a:lnTo>
                <a:lnTo>
                  <a:pt x="177" y="535"/>
                </a:lnTo>
                <a:lnTo>
                  <a:pt x="177" y="535"/>
                </a:lnTo>
                <a:lnTo>
                  <a:pt x="176" y="534"/>
                </a:lnTo>
                <a:lnTo>
                  <a:pt x="175" y="533"/>
                </a:lnTo>
                <a:lnTo>
                  <a:pt x="174" y="533"/>
                </a:lnTo>
                <a:lnTo>
                  <a:pt x="173" y="533"/>
                </a:lnTo>
                <a:lnTo>
                  <a:pt x="172" y="532"/>
                </a:lnTo>
                <a:lnTo>
                  <a:pt x="171" y="532"/>
                </a:lnTo>
                <a:lnTo>
                  <a:pt x="170" y="532"/>
                </a:lnTo>
                <a:lnTo>
                  <a:pt x="170" y="532"/>
                </a:lnTo>
                <a:lnTo>
                  <a:pt x="169" y="531"/>
                </a:lnTo>
                <a:lnTo>
                  <a:pt x="168" y="530"/>
                </a:lnTo>
                <a:lnTo>
                  <a:pt x="166" y="528"/>
                </a:lnTo>
                <a:lnTo>
                  <a:pt x="165" y="528"/>
                </a:lnTo>
                <a:lnTo>
                  <a:pt x="164" y="527"/>
                </a:lnTo>
                <a:lnTo>
                  <a:pt x="163" y="526"/>
                </a:lnTo>
                <a:lnTo>
                  <a:pt x="162" y="526"/>
                </a:lnTo>
                <a:lnTo>
                  <a:pt x="161" y="525"/>
                </a:lnTo>
                <a:lnTo>
                  <a:pt x="157" y="524"/>
                </a:lnTo>
                <a:lnTo>
                  <a:pt x="156" y="524"/>
                </a:lnTo>
                <a:lnTo>
                  <a:pt x="156" y="524"/>
                </a:lnTo>
                <a:lnTo>
                  <a:pt x="155" y="523"/>
                </a:lnTo>
                <a:lnTo>
                  <a:pt x="155" y="523"/>
                </a:lnTo>
                <a:lnTo>
                  <a:pt x="154" y="522"/>
                </a:lnTo>
                <a:lnTo>
                  <a:pt x="154" y="521"/>
                </a:lnTo>
                <a:lnTo>
                  <a:pt x="154" y="521"/>
                </a:lnTo>
                <a:lnTo>
                  <a:pt x="154" y="520"/>
                </a:lnTo>
                <a:lnTo>
                  <a:pt x="153" y="519"/>
                </a:lnTo>
                <a:lnTo>
                  <a:pt x="152" y="519"/>
                </a:lnTo>
                <a:lnTo>
                  <a:pt x="150" y="518"/>
                </a:lnTo>
                <a:lnTo>
                  <a:pt x="149" y="517"/>
                </a:lnTo>
                <a:lnTo>
                  <a:pt x="148" y="516"/>
                </a:lnTo>
                <a:lnTo>
                  <a:pt x="146" y="514"/>
                </a:lnTo>
                <a:lnTo>
                  <a:pt x="145" y="513"/>
                </a:lnTo>
                <a:lnTo>
                  <a:pt x="144" y="513"/>
                </a:lnTo>
                <a:lnTo>
                  <a:pt x="144" y="512"/>
                </a:lnTo>
                <a:lnTo>
                  <a:pt x="143" y="512"/>
                </a:lnTo>
                <a:lnTo>
                  <a:pt x="141" y="512"/>
                </a:lnTo>
                <a:lnTo>
                  <a:pt x="139" y="511"/>
                </a:lnTo>
                <a:lnTo>
                  <a:pt x="137" y="510"/>
                </a:lnTo>
                <a:lnTo>
                  <a:pt x="136" y="510"/>
                </a:lnTo>
                <a:lnTo>
                  <a:pt x="135" y="509"/>
                </a:lnTo>
                <a:lnTo>
                  <a:pt x="135" y="508"/>
                </a:lnTo>
                <a:lnTo>
                  <a:pt x="134" y="507"/>
                </a:lnTo>
                <a:lnTo>
                  <a:pt x="133" y="507"/>
                </a:lnTo>
                <a:lnTo>
                  <a:pt x="132" y="505"/>
                </a:lnTo>
                <a:lnTo>
                  <a:pt x="132" y="504"/>
                </a:lnTo>
                <a:lnTo>
                  <a:pt x="131" y="504"/>
                </a:lnTo>
                <a:lnTo>
                  <a:pt x="131" y="503"/>
                </a:lnTo>
                <a:lnTo>
                  <a:pt x="130" y="502"/>
                </a:lnTo>
                <a:lnTo>
                  <a:pt x="129" y="502"/>
                </a:lnTo>
                <a:lnTo>
                  <a:pt x="129" y="502"/>
                </a:lnTo>
                <a:lnTo>
                  <a:pt x="128" y="501"/>
                </a:lnTo>
                <a:lnTo>
                  <a:pt x="127" y="501"/>
                </a:lnTo>
                <a:lnTo>
                  <a:pt x="126" y="501"/>
                </a:lnTo>
                <a:lnTo>
                  <a:pt x="121" y="501"/>
                </a:lnTo>
                <a:lnTo>
                  <a:pt x="119" y="501"/>
                </a:lnTo>
                <a:lnTo>
                  <a:pt x="116" y="501"/>
                </a:lnTo>
                <a:lnTo>
                  <a:pt x="113" y="501"/>
                </a:lnTo>
                <a:lnTo>
                  <a:pt x="110" y="502"/>
                </a:lnTo>
                <a:lnTo>
                  <a:pt x="108" y="502"/>
                </a:lnTo>
                <a:lnTo>
                  <a:pt x="107" y="503"/>
                </a:lnTo>
                <a:lnTo>
                  <a:pt x="106" y="503"/>
                </a:lnTo>
                <a:lnTo>
                  <a:pt x="105" y="504"/>
                </a:lnTo>
                <a:lnTo>
                  <a:pt x="103" y="504"/>
                </a:lnTo>
                <a:lnTo>
                  <a:pt x="102" y="505"/>
                </a:lnTo>
                <a:lnTo>
                  <a:pt x="97" y="509"/>
                </a:lnTo>
                <a:lnTo>
                  <a:pt x="95" y="510"/>
                </a:lnTo>
                <a:lnTo>
                  <a:pt x="94" y="510"/>
                </a:lnTo>
                <a:lnTo>
                  <a:pt x="92" y="511"/>
                </a:lnTo>
                <a:lnTo>
                  <a:pt x="91" y="512"/>
                </a:lnTo>
                <a:lnTo>
                  <a:pt x="90" y="512"/>
                </a:lnTo>
                <a:lnTo>
                  <a:pt x="89" y="512"/>
                </a:lnTo>
                <a:lnTo>
                  <a:pt x="87" y="512"/>
                </a:lnTo>
                <a:lnTo>
                  <a:pt x="85" y="512"/>
                </a:lnTo>
                <a:lnTo>
                  <a:pt x="83" y="512"/>
                </a:lnTo>
                <a:lnTo>
                  <a:pt x="81" y="512"/>
                </a:lnTo>
                <a:lnTo>
                  <a:pt x="77" y="512"/>
                </a:lnTo>
                <a:lnTo>
                  <a:pt x="68" y="511"/>
                </a:lnTo>
                <a:lnTo>
                  <a:pt x="67" y="510"/>
                </a:lnTo>
                <a:lnTo>
                  <a:pt x="65" y="510"/>
                </a:lnTo>
                <a:lnTo>
                  <a:pt x="63" y="509"/>
                </a:lnTo>
                <a:lnTo>
                  <a:pt x="62" y="508"/>
                </a:lnTo>
                <a:lnTo>
                  <a:pt x="60" y="507"/>
                </a:lnTo>
                <a:lnTo>
                  <a:pt x="58" y="505"/>
                </a:lnTo>
                <a:lnTo>
                  <a:pt x="56" y="504"/>
                </a:lnTo>
                <a:lnTo>
                  <a:pt x="50" y="499"/>
                </a:lnTo>
                <a:lnTo>
                  <a:pt x="48" y="497"/>
                </a:lnTo>
                <a:lnTo>
                  <a:pt x="47" y="496"/>
                </a:lnTo>
                <a:lnTo>
                  <a:pt x="45" y="495"/>
                </a:lnTo>
                <a:lnTo>
                  <a:pt x="44" y="494"/>
                </a:lnTo>
                <a:lnTo>
                  <a:pt x="39" y="492"/>
                </a:lnTo>
                <a:lnTo>
                  <a:pt x="34" y="489"/>
                </a:lnTo>
                <a:lnTo>
                  <a:pt x="33" y="488"/>
                </a:lnTo>
                <a:lnTo>
                  <a:pt x="31" y="488"/>
                </a:lnTo>
                <a:lnTo>
                  <a:pt x="29" y="487"/>
                </a:lnTo>
                <a:lnTo>
                  <a:pt x="26" y="486"/>
                </a:lnTo>
                <a:lnTo>
                  <a:pt x="18" y="485"/>
                </a:lnTo>
                <a:lnTo>
                  <a:pt x="15" y="484"/>
                </a:lnTo>
                <a:lnTo>
                  <a:pt x="13" y="484"/>
                </a:lnTo>
                <a:lnTo>
                  <a:pt x="11" y="483"/>
                </a:lnTo>
                <a:lnTo>
                  <a:pt x="9" y="482"/>
                </a:lnTo>
                <a:lnTo>
                  <a:pt x="0" y="479"/>
                </a:lnTo>
                <a:lnTo>
                  <a:pt x="1" y="478"/>
                </a:lnTo>
                <a:lnTo>
                  <a:pt x="2" y="476"/>
                </a:lnTo>
                <a:lnTo>
                  <a:pt x="4" y="471"/>
                </a:lnTo>
                <a:lnTo>
                  <a:pt x="4" y="470"/>
                </a:lnTo>
                <a:lnTo>
                  <a:pt x="5" y="470"/>
                </a:lnTo>
                <a:lnTo>
                  <a:pt x="5" y="469"/>
                </a:lnTo>
                <a:lnTo>
                  <a:pt x="6" y="469"/>
                </a:lnTo>
                <a:lnTo>
                  <a:pt x="7" y="469"/>
                </a:lnTo>
                <a:lnTo>
                  <a:pt x="7" y="468"/>
                </a:lnTo>
                <a:lnTo>
                  <a:pt x="9" y="467"/>
                </a:lnTo>
                <a:lnTo>
                  <a:pt x="10" y="467"/>
                </a:lnTo>
                <a:lnTo>
                  <a:pt x="10" y="466"/>
                </a:lnTo>
                <a:lnTo>
                  <a:pt x="10" y="466"/>
                </a:lnTo>
                <a:lnTo>
                  <a:pt x="10" y="466"/>
                </a:lnTo>
                <a:lnTo>
                  <a:pt x="9" y="465"/>
                </a:lnTo>
                <a:lnTo>
                  <a:pt x="9" y="465"/>
                </a:lnTo>
                <a:lnTo>
                  <a:pt x="9" y="465"/>
                </a:lnTo>
                <a:lnTo>
                  <a:pt x="9" y="464"/>
                </a:lnTo>
                <a:lnTo>
                  <a:pt x="10" y="464"/>
                </a:lnTo>
                <a:lnTo>
                  <a:pt x="11" y="463"/>
                </a:lnTo>
                <a:lnTo>
                  <a:pt x="11" y="462"/>
                </a:lnTo>
                <a:lnTo>
                  <a:pt x="12" y="460"/>
                </a:lnTo>
                <a:lnTo>
                  <a:pt x="12" y="460"/>
                </a:lnTo>
                <a:lnTo>
                  <a:pt x="12" y="459"/>
                </a:lnTo>
                <a:lnTo>
                  <a:pt x="12" y="458"/>
                </a:lnTo>
                <a:lnTo>
                  <a:pt x="13" y="458"/>
                </a:lnTo>
                <a:lnTo>
                  <a:pt x="13" y="458"/>
                </a:lnTo>
                <a:lnTo>
                  <a:pt x="15" y="458"/>
                </a:lnTo>
                <a:lnTo>
                  <a:pt x="15" y="457"/>
                </a:lnTo>
                <a:lnTo>
                  <a:pt x="16" y="457"/>
                </a:lnTo>
                <a:lnTo>
                  <a:pt x="16" y="457"/>
                </a:lnTo>
                <a:lnTo>
                  <a:pt x="17" y="456"/>
                </a:lnTo>
                <a:lnTo>
                  <a:pt x="19" y="454"/>
                </a:lnTo>
                <a:lnTo>
                  <a:pt x="19" y="453"/>
                </a:lnTo>
                <a:lnTo>
                  <a:pt x="19" y="453"/>
                </a:lnTo>
                <a:lnTo>
                  <a:pt x="20" y="453"/>
                </a:lnTo>
                <a:lnTo>
                  <a:pt x="20" y="452"/>
                </a:lnTo>
                <a:lnTo>
                  <a:pt x="20" y="452"/>
                </a:lnTo>
                <a:lnTo>
                  <a:pt x="21" y="451"/>
                </a:lnTo>
                <a:lnTo>
                  <a:pt x="22" y="451"/>
                </a:lnTo>
                <a:lnTo>
                  <a:pt x="23" y="450"/>
                </a:lnTo>
                <a:lnTo>
                  <a:pt x="25" y="450"/>
                </a:lnTo>
                <a:lnTo>
                  <a:pt x="26" y="450"/>
                </a:lnTo>
                <a:lnTo>
                  <a:pt x="28" y="450"/>
                </a:lnTo>
                <a:lnTo>
                  <a:pt x="29" y="450"/>
                </a:lnTo>
                <a:lnTo>
                  <a:pt x="30" y="450"/>
                </a:lnTo>
                <a:lnTo>
                  <a:pt x="31" y="450"/>
                </a:lnTo>
                <a:lnTo>
                  <a:pt x="32" y="451"/>
                </a:lnTo>
                <a:lnTo>
                  <a:pt x="33" y="452"/>
                </a:lnTo>
                <a:lnTo>
                  <a:pt x="35" y="454"/>
                </a:lnTo>
                <a:lnTo>
                  <a:pt x="36" y="454"/>
                </a:lnTo>
                <a:lnTo>
                  <a:pt x="37" y="455"/>
                </a:lnTo>
                <a:lnTo>
                  <a:pt x="38" y="455"/>
                </a:lnTo>
                <a:lnTo>
                  <a:pt x="40" y="455"/>
                </a:lnTo>
                <a:lnTo>
                  <a:pt x="41" y="456"/>
                </a:lnTo>
                <a:lnTo>
                  <a:pt x="43" y="456"/>
                </a:lnTo>
                <a:lnTo>
                  <a:pt x="43" y="456"/>
                </a:lnTo>
                <a:lnTo>
                  <a:pt x="44" y="456"/>
                </a:lnTo>
                <a:lnTo>
                  <a:pt x="45" y="455"/>
                </a:lnTo>
                <a:lnTo>
                  <a:pt x="46" y="455"/>
                </a:lnTo>
                <a:lnTo>
                  <a:pt x="46" y="454"/>
                </a:lnTo>
                <a:lnTo>
                  <a:pt x="47" y="453"/>
                </a:lnTo>
                <a:lnTo>
                  <a:pt x="48" y="452"/>
                </a:lnTo>
                <a:lnTo>
                  <a:pt x="49" y="451"/>
                </a:lnTo>
                <a:lnTo>
                  <a:pt x="51" y="449"/>
                </a:lnTo>
                <a:lnTo>
                  <a:pt x="53" y="446"/>
                </a:lnTo>
                <a:lnTo>
                  <a:pt x="54" y="445"/>
                </a:lnTo>
                <a:lnTo>
                  <a:pt x="54" y="444"/>
                </a:lnTo>
                <a:lnTo>
                  <a:pt x="55" y="444"/>
                </a:lnTo>
                <a:lnTo>
                  <a:pt x="56" y="444"/>
                </a:lnTo>
                <a:lnTo>
                  <a:pt x="56" y="443"/>
                </a:lnTo>
                <a:lnTo>
                  <a:pt x="57" y="443"/>
                </a:lnTo>
                <a:lnTo>
                  <a:pt x="59" y="443"/>
                </a:lnTo>
                <a:lnTo>
                  <a:pt x="64" y="442"/>
                </a:lnTo>
                <a:lnTo>
                  <a:pt x="66" y="442"/>
                </a:lnTo>
                <a:lnTo>
                  <a:pt x="67" y="442"/>
                </a:lnTo>
                <a:lnTo>
                  <a:pt x="69" y="442"/>
                </a:lnTo>
                <a:lnTo>
                  <a:pt x="70" y="443"/>
                </a:lnTo>
                <a:lnTo>
                  <a:pt x="72" y="443"/>
                </a:lnTo>
                <a:lnTo>
                  <a:pt x="73" y="444"/>
                </a:lnTo>
                <a:lnTo>
                  <a:pt x="75" y="445"/>
                </a:lnTo>
                <a:lnTo>
                  <a:pt x="78" y="447"/>
                </a:lnTo>
                <a:lnTo>
                  <a:pt x="79" y="448"/>
                </a:lnTo>
                <a:lnTo>
                  <a:pt x="79" y="448"/>
                </a:lnTo>
                <a:lnTo>
                  <a:pt x="80" y="448"/>
                </a:lnTo>
                <a:lnTo>
                  <a:pt x="81" y="448"/>
                </a:lnTo>
                <a:lnTo>
                  <a:pt x="82" y="448"/>
                </a:lnTo>
                <a:lnTo>
                  <a:pt x="82" y="448"/>
                </a:lnTo>
                <a:lnTo>
                  <a:pt x="83" y="448"/>
                </a:lnTo>
                <a:lnTo>
                  <a:pt x="84" y="447"/>
                </a:lnTo>
                <a:lnTo>
                  <a:pt x="85" y="446"/>
                </a:lnTo>
                <a:lnTo>
                  <a:pt x="87" y="443"/>
                </a:lnTo>
                <a:lnTo>
                  <a:pt x="88" y="441"/>
                </a:lnTo>
                <a:lnTo>
                  <a:pt x="89" y="440"/>
                </a:lnTo>
                <a:lnTo>
                  <a:pt x="91" y="438"/>
                </a:lnTo>
                <a:lnTo>
                  <a:pt x="93" y="436"/>
                </a:lnTo>
                <a:lnTo>
                  <a:pt x="95" y="434"/>
                </a:lnTo>
                <a:lnTo>
                  <a:pt x="96" y="434"/>
                </a:lnTo>
                <a:lnTo>
                  <a:pt x="97" y="433"/>
                </a:lnTo>
                <a:lnTo>
                  <a:pt x="98" y="432"/>
                </a:lnTo>
                <a:lnTo>
                  <a:pt x="102" y="430"/>
                </a:lnTo>
                <a:lnTo>
                  <a:pt x="103" y="429"/>
                </a:lnTo>
                <a:lnTo>
                  <a:pt x="104" y="428"/>
                </a:lnTo>
                <a:lnTo>
                  <a:pt x="106" y="427"/>
                </a:lnTo>
                <a:lnTo>
                  <a:pt x="108" y="426"/>
                </a:lnTo>
                <a:lnTo>
                  <a:pt x="110" y="423"/>
                </a:lnTo>
                <a:lnTo>
                  <a:pt x="111" y="421"/>
                </a:lnTo>
                <a:lnTo>
                  <a:pt x="113" y="419"/>
                </a:lnTo>
                <a:lnTo>
                  <a:pt x="114" y="418"/>
                </a:lnTo>
                <a:lnTo>
                  <a:pt x="115" y="417"/>
                </a:lnTo>
                <a:lnTo>
                  <a:pt x="115" y="416"/>
                </a:lnTo>
                <a:lnTo>
                  <a:pt x="117" y="415"/>
                </a:lnTo>
                <a:lnTo>
                  <a:pt x="119" y="414"/>
                </a:lnTo>
                <a:lnTo>
                  <a:pt x="121" y="413"/>
                </a:lnTo>
                <a:lnTo>
                  <a:pt x="125" y="412"/>
                </a:lnTo>
                <a:lnTo>
                  <a:pt x="127" y="411"/>
                </a:lnTo>
                <a:lnTo>
                  <a:pt x="130" y="410"/>
                </a:lnTo>
                <a:lnTo>
                  <a:pt x="133" y="410"/>
                </a:lnTo>
                <a:lnTo>
                  <a:pt x="134" y="410"/>
                </a:lnTo>
                <a:lnTo>
                  <a:pt x="137" y="410"/>
                </a:lnTo>
                <a:lnTo>
                  <a:pt x="139" y="410"/>
                </a:lnTo>
                <a:lnTo>
                  <a:pt x="140" y="410"/>
                </a:lnTo>
                <a:lnTo>
                  <a:pt x="141" y="409"/>
                </a:lnTo>
                <a:lnTo>
                  <a:pt x="142" y="409"/>
                </a:lnTo>
                <a:lnTo>
                  <a:pt x="142" y="409"/>
                </a:lnTo>
                <a:lnTo>
                  <a:pt x="143" y="408"/>
                </a:lnTo>
                <a:lnTo>
                  <a:pt x="144" y="407"/>
                </a:lnTo>
                <a:lnTo>
                  <a:pt x="144" y="406"/>
                </a:lnTo>
                <a:lnTo>
                  <a:pt x="145" y="405"/>
                </a:lnTo>
                <a:lnTo>
                  <a:pt x="146" y="401"/>
                </a:lnTo>
                <a:lnTo>
                  <a:pt x="147" y="399"/>
                </a:lnTo>
                <a:lnTo>
                  <a:pt x="148" y="398"/>
                </a:lnTo>
                <a:lnTo>
                  <a:pt x="148" y="397"/>
                </a:lnTo>
                <a:lnTo>
                  <a:pt x="149" y="396"/>
                </a:lnTo>
                <a:lnTo>
                  <a:pt x="150" y="396"/>
                </a:lnTo>
                <a:lnTo>
                  <a:pt x="150" y="395"/>
                </a:lnTo>
                <a:lnTo>
                  <a:pt x="151" y="395"/>
                </a:lnTo>
                <a:lnTo>
                  <a:pt x="151" y="395"/>
                </a:lnTo>
                <a:lnTo>
                  <a:pt x="152" y="395"/>
                </a:lnTo>
                <a:lnTo>
                  <a:pt x="153" y="395"/>
                </a:lnTo>
                <a:lnTo>
                  <a:pt x="154" y="395"/>
                </a:lnTo>
                <a:lnTo>
                  <a:pt x="157" y="395"/>
                </a:lnTo>
                <a:lnTo>
                  <a:pt x="158" y="396"/>
                </a:lnTo>
                <a:lnTo>
                  <a:pt x="159" y="395"/>
                </a:lnTo>
                <a:lnTo>
                  <a:pt x="160" y="395"/>
                </a:lnTo>
                <a:lnTo>
                  <a:pt x="161" y="395"/>
                </a:lnTo>
                <a:lnTo>
                  <a:pt x="161" y="395"/>
                </a:lnTo>
                <a:lnTo>
                  <a:pt x="162" y="394"/>
                </a:lnTo>
                <a:lnTo>
                  <a:pt x="163" y="394"/>
                </a:lnTo>
                <a:lnTo>
                  <a:pt x="164" y="393"/>
                </a:lnTo>
                <a:lnTo>
                  <a:pt x="165" y="392"/>
                </a:lnTo>
                <a:lnTo>
                  <a:pt x="166" y="391"/>
                </a:lnTo>
                <a:lnTo>
                  <a:pt x="169" y="388"/>
                </a:lnTo>
                <a:lnTo>
                  <a:pt x="170" y="387"/>
                </a:lnTo>
                <a:lnTo>
                  <a:pt x="170" y="387"/>
                </a:lnTo>
                <a:lnTo>
                  <a:pt x="171" y="386"/>
                </a:lnTo>
                <a:lnTo>
                  <a:pt x="172" y="386"/>
                </a:lnTo>
                <a:lnTo>
                  <a:pt x="174" y="385"/>
                </a:lnTo>
                <a:lnTo>
                  <a:pt x="176" y="384"/>
                </a:lnTo>
                <a:lnTo>
                  <a:pt x="177" y="384"/>
                </a:lnTo>
                <a:lnTo>
                  <a:pt x="178" y="384"/>
                </a:lnTo>
                <a:lnTo>
                  <a:pt x="179" y="384"/>
                </a:lnTo>
                <a:lnTo>
                  <a:pt x="180" y="384"/>
                </a:lnTo>
                <a:lnTo>
                  <a:pt x="180" y="384"/>
                </a:lnTo>
                <a:lnTo>
                  <a:pt x="181" y="384"/>
                </a:lnTo>
                <a:lnTo>
                  <a:pt x="181" y="385"/>
                </a:lnTo>
                <a:lnTo>
                  <a:pt x="182" y="386"/>
                </a:lnTo>
                <a:lnTo>
                  <a:pt x="183" y="387"/>
                </a:lnTo>
                <a:lnTo>
                  <a:pt x="185" y="389"/>
                </a:lnTo>
                <a:lnTo>
                  <a:pt x="185" y="390"/>
                </a:lnTo>
                <a:lnTo>
                  <a:pt x="186" y="391"/>
                </a:lnTo>
                <a:lnTo>
                  <a:pt x="187" y="392"/>
                </a:lnTo>
                <a:lnTo>
                  <a:pt x="191" y="394"/>
                </a:lnTo>
                <a:lnTo>
                  <a:pt x="192" y="395"/>
                </a:lnTo>
                <a:lnTo>
                  <a:pt x="193" y="395"/>
                </a:lnTo>
                <a:lnTo>
                  <a:pt x="195" y="396"/>
                </a:lnTo>
                <a:lnTo>
                  <a:pt x="196" y="396"/>
                </a:lnTo>
                <a:lnTo>
                  <a:pt x="197" y="396"/>
                </a:lnTo>
                <a:lnTo>
                  <a:pt x="198" y="396"/>
                </a:lnTo>
                <a:lnTo>
                  <a:pt x="200" y="396"/>
                </a:lnTo>
                <a:lnTo>
                  <a:pt x="202" y="396"/>
                </a:lnTo>
                <a:lnTo>
                  <a:pt x="204" y="395"/>
                </a:lnTo>
                <a:lnTo>
                  <a:pt x="206" y="395"/>
                </a:lnTo>
                <a:lnTo>
                  <a:pt x="208" y="393"/>
                </a:lnTo>
                <a:lnTo>
                  <a:pt x="209" y="392"/>
                </a:lnTo>
                <a:lnTo>
                  <a:pt x="211" y="391"/>
                </a:lnTo>
                <a:lnTo>
                  <a:pt x="212" y="390"/>
                </a:lnTo>
                <a:lnTo>
                  <a:pt x="213" y="390"/>
                </a:lnTo>
                <a:lnTo>
                  <a:pt x="214" y="390"/>
                </a:lnTo>
                <a:lnTo>
                  <a:pt x="215" y="390"/>
                </a:lnTo>
                <a:lnTo>
                  <a:pt x="216" y="390"/>
                </a:lnTo>
                <a:lnTo>
                  <a:pt x="219" y="390"/>
                </a:lnTo>
                <a:lnTo>
                  <a:pt x="221" y="391"/>
                </a:lnTo>
                <a:lnTo>
                  <a:pt x="224" y="391"/>
                </a:lnTo>
                <a:lnTo>
                  <a:pt x="225" y="392"/>
                </a:lnTo>
                <a:lnTo>
                  <a:pt x="228" y="392"/>
                </a:lnTo>
                <a:lnTo>
                  <a:pt x="232" y="393"/>
                </a:lnTo>
                <a:lnTo>
                  <a:pt x="233" y="393"/>
                </a:lnTo>
                <a:lnTo>
                  <a:pt x="234" y="393"/>
                </a:lnTo>
                <a:lnTo>
                  <a:pt x="237" y="392"/>
                </a:lnTo>
                <a:lnTo>
                  <a:pt x="242" y="391"/>
                </a:lnTo>
                <a:lnTo>
                  <a:pt x="245" y="390"/>
                </a:lnTo>
                <a:lnTo>
                  <a:pt x="247" y="390"/>
                </a:lnTo>
                <a:lnTo>
                  <a:pt x="248" y="390"/>
                </a:lnTo>
                <a:lnTo>
                  <a:pt x="249" y="389"/>
                </a:lnTo>
                <a:lnTo>
                  <a:pt x="253" y="387"/>
                </a:lnTo>
                <a:lnTo>
                  <a:pt x="254" y="386"/>
                </a:lnTo>
                <a:lnTo>
                  <a:pt x="254" y="385"/>
                </a:lnTo>
                <a:lnTo>
                  <a:pt x="255" y="385"/>
                </a:lnTo>
                <a:lnTo>
                  <a:pt x="255" y="384"/>
                </a:lnTo>
                <a:lnTo>
                  <a:pt x="256" y="383"/>
                </a:lnTo>
                <a:lnTo>
                  <a:pt x="256" y="383"/>
                </a:lnTo>
                <a:lnTo>
                  <a:pt x="256" y="382"/>
                </a:lnTo>
                <a:lnTo>
                  <a:pt x="256" y="379"/>
                </a:lnTo>
                <a:lnTo>
                  <a:pt x="255" y="378"/>
                </a:lnTo>
                <a:lnTo>
                  <a:pt x="256" y="377"/>
                </a:lnTo>
                <a:lnTo>
                  <a:pt x="256" y="376"/>
                </a:lnTo>
                <a:lnTo>
                  <a:pt x="257" y="375"/>
                </a:lnTo>
                <a:lnTo>
                  <a:pt x="258" y="373"/>
                </a:lnTo>
                <a:lnTo>
                  <a:pt x="259" y="373"/>
                </a:lnTo>
                <a:lnTo>
                  <a:pt x="260" y="372"/>
                </a:lnTo>
                <a:lnTo>
                  <a:pt x="261" y="371"/>
                </a:lnTo>
                <a:lnTo>
                  <a:pt x="262" y="371"/>
                </a:lnTo>
                <a:lnTo>
                  <a:pt x="264" y="370"/>
                </a:lnTo>
                <a:lnTo>
                  <a:pt x="266" y="369"/>
                </a:lnTo>
                <a:lnTo>
                  <a:pt x="269" y="369"/>
                </a:lnTo>
                <a:lnTo>
                  <a:pt x="274" y="369"/>
                </a:lnTo>
                <a:lnTo>
                  <a:pt x="278" y="368"/>
                </a:lnTo>
                <a:lnTo>
                  <a:pt x="281" y="367"/>
                </a:lnTo>
                <a:lnTo>
                  <a:pt x="284" y="367"/>
                </a:lnTo>
                <a:lnTo>
                  <a:pt x="285" y="366"/>
                </a:lnTo>
                <a:lnTo>
                  <a:pt x="286" y="366"/>
                </a:lnTo>
                <a:lnTo>
                  <a:pt x="286" y="366"/>
                </a:lnTo>
                <a:lnTo>
                  <a:pt x="287" y="365"/>
                </a:lnTo>
                <a:lnTo>
                  <a:pt x="288" y="364"/>
                </a:lnTo>
                <a:lnTo>
                  <a:pt x="289" y="364"/>
                </a:lnTo>
                <a:lnTo>
                  <a:pt x="289" y="363"/>
                </a:lnTo>
                <a:lnTo>
                  <a:pt x="290" y="362"/>
                </a:lnTo>
                <a:lnTo>
                  <a:pt x="291" y="361"/>
                </a:lnTo>
                <a:lnTo>
                  <a:pt x="292" y="360"/>
                </a:lnTo>
                <a:lnTo>
                  <a:pt x="292" y="359"/>
                </a:lnTo>
                <a:lnTo>
                  <a:pt x="293" y="356"/>
                </a:lnTo>
                <a:lnTo>
                  <a:pt x="294" y="355"/>
                </a:lnTo>
                <a:lnTo>
                  <a:pt x="294" y="354"/>
                </a:lnTo>
                <a:lnTo>
                  <a:pt x="295" y="354"/>
                </a:lnTo>
                <a:lnTo>
                  <a:pt x="296" y="353"/>
                </a:lnTo>
                <a:lnTo>
                  <a:pt x="298" y="350"/>
                </a:lnTo>
                <a:lnTo>
                  <a:pt x="299" y="350"/>
                </a:lnTo>
                <a:lnTo>
                  <a:pt x="300" y="349"/>
                </a:lnTo>
                <a:lnTo>
                  <a:pt x="301" y="348"/>
                </a:lnTo>
                <a:lnTo>
                  <a:pt x="301" y="347"/>
                </a:lnTo>
                <a:lnTo>
                  <a:pt x="301" y="346"/>
                </a:lnTo>
                <a:lnTo>
                  <a:pt x="302" y="346"/>
                </a:lnTo>
                <a:lnTo>
                  <a:pt x="302" y="345"/>
                </a:lnTo>
                <a:lnTo>
                  <a:pt x="301" y="344"/>
                </a:lnTo>
                <a:lnTo>
                  <a:pt x="301" y="343"/>
                </a:lnTo>
                <a:lnTo>
                  <a:pt x="300" y="342"/>
                </a:lnTo>
                <a:lnTo>
                  <a:pt x="299" y="341"/>
                </a:lnTo>
                <a:lnTo>
                  <a:pt x="299" y="340"/>
                </a:lnTo>
                <a:lnTo>
                  <a:pt x="297" y="339"/>
                </a:lnTo>
                <a:lnTo>
                  <a:pt x="293" y="335"/>
                </a:lnTo>
                <a:lnTo>
                  <a:pt x="292" y="334"/>
                </a:lnTo>
                <a:lnTo>
                  <a:pt x="290" y="332"/>
                </a:lnTo>
                <a:lnTo>
                  <a:pt x="289" y="331"/>
                </a:lnTo>
                <a:lnTo>
                  <a:pt x="288" y="330"/>
                </a:lnTo>
                <a:lnTo>
                  <a:pt x="288" y="329"/>
                </a:lnTo>
                <a:lnTo>
                  <a:pt x="288" y="328"/>
                </a:lnTo>
                <a:lnTo>
                  <a:pt x="288" y="327"/>
                </a:lnTo>
                <a:lnTo>
                  <a:pt x="288" y="327"/>
                </a:lnTo>
                <a:lnTo>
                  <a:pt x="288" y="327"/>
                </a:lnTo>
                <a:lnTo>
                  <a:pt x="288" y="326"/>
                </a:lnTo>
                <a:lnTo>
                  <a:pt x="289" y="326"/>
                </a:lnTo>
                <a:lnTo>
                  <a:pt x="290" y="326"/>
                </a:lnTo>
                <a:lnTo>
                  <a:pt x="291" y="325"/>
                </a:lnTo>
                <a:lnTo>
                  <a:pt x="292" y="325"/>
                </a:lnTo>
                <a:lnTo>
                  <a:pt x="294" y="324"/>
                </a:lnTo>
                <a:lnTo>
                  <a:pt x="295" y="324"/>
                </a:lnTo>
                <a:lnTo>
                  <a:pt x="295" y="323"/>
                </a:lnTo>
                <a:lnTo>
                  <a:pt x="296" y="322"/>
                </a:lnTo>
                <a:lnTo>
                  <a:pt x="297" y="321"/>
                </a:lnTo>
                <a:lnTo>
                  <a:pt x="297" y="320"/>
                </a:lnTo>
                <a:lnTo>
                  <a:pt x="298" y="319"/>
                </a:lnTo>
                <a:lnTo>
                  <a:pt x="298" y="319"/>
                </a:lnTo>
                <a:lnTo>
                  <a:pt x="298" y="318"/>
                </a:lnTo>
                <a:lnTo>
                  <a:pt x="298" y="317"/>
                </a:lnTo>
                <a:lnTo>
                  <a:pt x="297" y="316"/>
                </a:lnTo>
                <a:lnTo>
                  <a:pt x="297" y="314"/>
                </a:lnTo>
                <a:lnTo>
                  <a:pt x="296" y="311"/>
                </a:lnTo>
                <a:lnTo>
                  <a:pt x="296" y="310"/>
                </a:lnTo>
                <a:lnTo>
                  <a:pt x="296" y="309"/>
                </a:lnTo>
                <a:lnTo>
                  <a:pt x="296" y="308"/>
                </a:lnTo>
                <a:lnTo>
                  <a:pt x="296" y="307"/>
                </a:lnTo>
                <a:lnTo>
                  <a:pt x="297" y="305"/>
                </a:lnTo>
                <a:lnTo>
                  <a:pt x="297" y="305"/>
                </a:lnTo>
                <a:lnTo>
                  <a:pt x="298" y="304"/>
                </a:lnTo>
                <a:lnTo>
                  <a:pt x="298" y="303"/>
                </a:lnTo>
                <a:lnTo>
                  <a:pt x="299" y="303"/>
                </a:lnTo>
                <a:lnTo>
                  <a:pt x="300" y="302"/>
                </a:lnTo>
                <a:lnTo>
                  <a:pt x="301" y="301"/>
                </a:lnTo>
                <a:lnTo>
                  <a:pt x="304" y="300"/>
                </a:lnTo>
                <a:lnTo>
                  <a:pt x="305" y="299"/>
                </a:lnTo>
                <a:lnTo>
                  <a:pt x="307" y="298"/>
                </a:lnTo>
                <a:lnTo>
                  <a:pt x="309" y="297"/>
                </a:lnTo>
                <a:lnTo>
                  <a:pt x="310" y="296"/>
                </a:lnTo>
                <a:lnTo>
                  <a:pt x="310" y="295"/>
                </a:lnTo>
                <a:lnTo>
                  <a:pt x="311" y="294"/>
                </a:lnTo>
                <a:lnTo>
                  <a:pt x="311" y="293"/>
                </a:lnTo>
                <a:lnTo>
                  <a:pt x="311" y="292"/>
                </a:lnTo>
                <a:lnTo>
                  <a:pt x="311" y="290"/>
                </a:lnTo>
                <a:lnTo>
                  <a:pt x="311" y="288"/>
                </a:lnTo>
                <a:lnTo>
                  <a:pt x="311" y="287"/>
                </a:lnTo>
                <a:lnTo>
                  <a:pt x="311" y="286"/>
                </a:lnTo>
                <a:lnTo>
                  <a:pt x="310" y="285"/>
                </a:lnTo>
                <a:lnTo>
                  <a:pt x="310" y="284"/>
                </a:lnTo>
                <a:lnTo>
                  <a:pt x="309" y="283"/>
                </a:lnTo>
                <a:lnTo>
                  <a:pt x="309" y="282"/>
                </a:lnTo>
                <a:lnTo>
                  <a:pt x="308" y="282"/>
                </a:lnTo>
                <a:lnTo>
                  <a:pt x="307" y="281"/>
                </a:lnTo>
                <a:lnTo>
                  <a:pt x="306" y="280"/>
                </a:lnTo>
                <a:lnTo>
                  <a:pt x="303" y="277"/>
                </a:lnTo>
                <a:lnTo>
                  <a:pt x="301" y="276"/>
                </a:lnTo>
                <a:lnTo>
                  <a:pt x="300" y="275"/>
                </a:lnTo>
                <a:lnTo>
                  <a:pt x="299" y="274"/>
                </a:lnTo>
                <a:lnTo>
                  <a:pt x="299" y="274"/>
                </a:lnTo>
                <a:lnTo>
                  <a:pt x="299" y="273"/>
                </a:lnTo>
                <a:lnTo>
                  <a:pt x="298" y="272"/>
                </a:lnTo>
                <a:lnTo>
                  <a:pt x="298" y="271"/>
                </a:lnTo>
                <a:lnTo>
                  <a:pt x="298" y="270"/>
                </a:lnTo>
                <a:lnTo>
                  <a:pt x="298" y="269"/>
                </a:lnTo>
                <a:lnTo>
                  <a:pt x="298" y="268"/>
                </a:lnTo>
                <a:lnTo>
                  <a:pt x="298" y="267"/>
                </a:lnTo>
                <a:lnTo>
                  <a:pt x="299" y="265"/>
                </a:lnTo>
                <a:lnTo>
                  <a:pt x="299" y="264"/>
                </a:lnTo>
                <a:lnTo>
                  <a:pt x="300" y="262"/>
                </a:lnTo>
                <a:lnTo>
                  <a:pt x="300" y="261"/>
                </a:lnTo>
                <a:lnTo>
                  <a:pt x="301" y="259"/>
                </a:lnTo>
                <a:lnTo>
                  <a:pt x="302" y="258"/>
                </a:lnTo>
                <a:lnTo>
                  <a:pt x="303" y="256"/>
                </a:lnTo>
                <a:lnTo>
                  <a:pt x="304" y="255"/>
                </a:lnTo>
                <a:lnTo>
                  <a:pt x="305" y="253"/>
                </a:lnTo>
                <a:lnTo>
                  <a:pt x="306" y="252"/>
                </a:lnTo>
                <a:lnTo>
                  <a:pt x="308" y="251"/>
                </a:lnTo>
                <a:lnTo>
                  <a:pt x="311" y="249"/>
                </a:lnTo>
                <a:lnTo>
                  <a:pt x="313" y="247"/>
                </a:lnTo>
                <a:lnTo>
                  <a:pt x="313" y="247"/>
                </a:lnTo>
                <a:lnTo>
                  <a:pt x="314" y="246"/>
                </a:lnTo>
                <a:lnTo>
                  <a:pt x="314" y="246"/>
                </a:lnTo>
                <a:lnTo>
                  <a:pt x="315" y="245"/>
                </a:lnTo>
                <a:lnTo>
                  <a:pt x="315" y="244"/>
                </a:lnTo>
                <a:lnTo>
                  <a:pt x="315" y="243"/>
                </a:lnTo>
                <a:lnTo>
                  <a:pt x="315" y="243"/>
                </a:lnTo>
                <a:lnTo>
                  <a:pt x="314" y="242"/>
                </a:lnTo>
                <a:lnTo>
                  <a:pt x="314" y="241"/>
                </a:lnTo>
                <a:lnTo>
                  <a:pt x="313" y="240"/>
                </a:lnTo>
                <a:lnTo>
                  <a:pt x="312" y="238"/>
                </a:lnTo>
                <a:lnTo>
                  <a:pt x="310" y="236"/>
                </a:lnTo>
                <a:lnTo>
                  <a:pt x="310" y="235"/>
                </a:lnTo>
                <a:lnTo>
                  <a:pt x="309" y="234"/>
                </a:lnTo>
                <a:lnTo>
                  <a:pt x="309" y="233"/>
                </a:lnTo>
                <a:lnTo>
                  <a:pt x="308" y="231"/>
                </a:lnTo>
                <a:lnTo>
                  <a:pt x="308" y="230"/>
                </a:lnTo>
                <a:lnTo>
                  <a:pt x="308" y="229"/>
                </a:lnTo>
                <a:lnTo>
                  <a:pt x="308" y="228"/>
                </a:lnTo>
                <a:lnTo>
                  <a:pt x="308" y="227"/>
                </a:lnTo>
                <a:lnTo>
                  <a:pt x="309" y="226"/>
                </a:lnTo>
                <a:lnTo>
                  <a:pt x="309" y="225"/>
                </a:lnTo>
                <a:lnTo>
                  <a:pt x="310" y="224"/>
                </a:lnTo>
                <a:lnTo>
                  <a:pt x="314" y="219"/>
                </a:lnTo>
                <a:lnTo>
                  <a:pt x="315" y="217"/>
                </a:lnTo>
                <a:lnTo>
                  <a:pt x="316" y="215"/>
                </a:lnTo>
                <a:lnTo>
                  <a:pt x="316" y="214"/>
                </a:lnTo>
                <a:lnTo>
                  <a:pt x="317" y="213"/>
                </a:lnTo>
                <a:lnTo>
                  <a:pt x="317" y="212"/>
                </a:lnTo>
                <a:lnTo>
                  <a:pt x="317" y="211"/>
                </a:lnTo>
                <a:lnTo>
                  <a:pt x="317" y="210"/>
                </a:lnTo>
                <a:lnTo>
                  <a:pt x="317" y="210"/>
                </a:lnTo>
                <a:lnTo>
                  <a:pt x="317" y="209"/>
                </a:lnTo>
                <a:lnTo>
                  <a:pt x="316" y="208"/>
                </a:lnTo>
                <a:lnTo>
                  <a:pt x="316" y="208"/>
                </a:lnTo>
                <a:lnTo>
                  <a:pt x="315" y="207"/>
                </a:lnTo>
                <a:lnTo>
                  <a:pt x="315" y="207"/>
                </a:lnTo>
                <a:lnTo>
                  <a:pt x="314" y="206"/>
                </a:lnTo>
                <a:lnTo>
                  <a:pt x="310" y="205"/>
                </a:lnTo>
                <a:lnTo>
                  <a:pt x="309" y="205"/>
                </a:lnTo>
                <a:lnTo>
                  <a:pt x="307" y="204"/>
                </a:lnTo>
                <a:lnTo>
                  <a:pt x="306" y="204"/>
                </a:lnTo>
                <a:lnTo>
                  <a:pt x="305" y="203"/>
                </a:lnTo>
                <a:lnTo>
                  <a:pt x="304" y="203"/>
                </a:lnTo>
                <a:lnTo>
                  <a:pt x="304" y="202"/>
                </a:lnTo>
                <a:lnTo>
                  <a:pt x="303" y="202"/>
                </a:lnTo>
                <a:lnTo>
                  <a:pt x="303" y="201"/>
                </a:lnTo>
                <a:lnTo>
                  <a:pt x="303" y="201"/>
                </a:lnTo>
                <a:lnTo>
                  <a:pt x="303" y="200"/>
                </a:lnTo>
                <a:lnTo>
                  <a:pt x="303" y="200"/>
                </a:lnTo>
                <a:lnTo>
                  <a:pt x="304" y="199"/>
                </a:lnTo>
                <a:lnTo>
                  <a:pt x="304" y="199"/>
                </a:lnTo>
                <a:lnTo>
                  <a:pt x="306" y="198"/>
                </a:lnTo>
                <a:lnTo>
                  <a:pt x="306" y="197"/>
                </a:lnTo>
                <a:lnTo>
                  <a:pt x="306" y="197"/>
                </a:lnTo>
                <a:lnTo>
                  <a:pt x="307" y="197"/>
                </a:lnTo>
                <a:lnTo>
                  <a:pt x="306" y="196"/>
                </a:lnTo>
                <a:lnTo>
                  <a:pt x="306" y="196"/>
                </a:lnTo>
                <a:lnTo>
                  <a:pt x="306" y="195"/>
                </a:lnTo>
                <a:lnTo>
                  <a:pt x="305" y="195"/>
                </a:lnTo>
                <a:lnTo>
                  <a:pt x="298" y="190"/>
                </a:lnTo>
                <a:lnTo>
                  <a:pt x="294" y="186"/>
                </a:lnTo>
                <a:lnTo>
                  <a:pt x="293" y="186"/>
                </a:lnTo>
                <a:lnTo>
                  <a:pt x="292" y="185"/>
                </a:lnTo>
                <a:lnTo>
                  <a:pt x="292" y="184"/>
                </a:lnTo>
                <a:lnTo>
                  <a:pt x="291" y="184"/>
                </a:lnTo>
                <a:lnTo>
                  <a:pt x="291" y="183"/>
                </a:lnTo>
                <a:lnTo>
                  <a:pt x="291" y="182"/>
                </a:lnTo>
                <a:lnTo>
                  <a:pt x="291" y="181"/>
                </a:lnTo>
                <a:lnTo>
                  <a:pt x="291" y="180"/>
                </a:lnTo>
                <a:lnTo>
                  <a:pt x="291" y="178"/>
                </a:lnTo>
                <a:lnTo>
                  <a:pt x="292" y="174"/>
                </a:lnTo>
                <a:lnTo>
                  <a:pt x="293" y="171"/>
                </a:lnTo>
                <a:lnTo>
                  <a:pt x="293" y="169"/>
                </a:lnTo>
                <a:lnTo>
                  <a:pt x="293" y="166"/>
                </a:lnTo>
                <a:lnTo>
                  <a:pt x="293" y="162"/>
                </a:lnTo>
                <a:lnTo>
                  <a:pt x="294" y="160"/>
                </a:lnTo>
                <a:lnTo>
                  <a:pt x="294" y="159"/>
                </a:lnTo>
                <a:lnTo>
                  <a:pt x="294" y="158"/>
                </a:lnTo>
                <a:lnTo>
                  <a:pt x="295" y="156"/>
                </a:lnTo>
                <a:lnTo>
                  <a:pt x="296" y="154"/>
                </a:lnTo>
                <a:lnTo>
                  <a:pt x="298" y="153"/>
                </a:lnTo>
                <a:lnTo>
                  <a:pt x="300" y="150"/>
                </a:lnTo>
                <a:lnTo>
                  <a:pt x="301" y="148"/>
                </a:lnTo>
                <a:lnTo>
                  <a:pt x="302" y="147"/>
                </a:lnTo>
                <a:lnTo>
                  <a:pt x="304" y="143"/>
                </a:lnTo>
                <a:lnTo>
                  <a:pt x="305" y="141"/>
                </a:lnTo>
                <a:lnTo>
                  <a:pt x="306" y="140"/>
                </a:lnTo>
                <a:lnTo>
                  <a:pt x="307" y="139"/>
                </a:lnTo>
                <a:lnTo>
                  <a:pt x="308" y="138"/>
                </a:lnTo>
                <a:lnTo>
                  <a:pt x="308" y="137"/>
                </a:lnTo>
                <a:lnTo>
                  <a:pt x="309" y="137"/>
                </a:lnTo>
                <a:lnTo>
                  <a:pt x="310" y="136"/>
                </a:lnTo>
                <a:lnTo>
                  <a:pt x="312" y="135"/>
                </a:lnTo>
                <a:lnTo>
                  <a:pt x="313" y="134"/>
                </a:lnTo>
                <a:lnTo>
                  <a:pt x="315" y="134"/>
                </a:lnTo>
                <a:lnTo>
                  <a:pt x="317" y="133"/>
                </a:lnTo>
                <a:lnTo>
                  <a:pt x="321" y="133"/>
                </a:lnTo>
                <a:lnTo>
                  <a:pt x="324" y="133"/>
                </a:lnTo>
                <a:lnTo>
                  <a:pt x="327" y="132"/>
                </a:lnTo>
                <a:lnTo>
                  <a:pt x="329" y="132"/>
                </a:lnTo>
                <a:lnTo>
                  <a:pt x="330" y="131"/>
                </a:lnTo>
                <a:lnTo>
                  <a:pt x="331" y="131"/>
                </a:lnTo>
                <a:lnTo>
                  <a:pt x="332" y="130"/>
                </a:lnTo>
                <a:lnTo>
                  <a:pt x="333" y="129"/>
                </a:lnTo>
                <a:lnTo>
                  <a:pt x="333" y="128"/>
                </a:lnTo>
                <a:lnTo>
                  <a:pt x="333" y="128"/>
                </a:lnTo>
                <a:lnTo>
                  <a:pt x="334" y="127"/>
                </a:lnTo>
                <a:lnTo>
                  <a:pt x="334" y="126"/>
                </a:lnTo>
                <a:lnTo>
                  <a:pt x="334" y="126"/>
                </a:lnTo>
                <a:lnTo>
                  <a:pt x="334" y="125"/>
                </a:lnTo>
                <a:lnTo>
                  <a:pt x="333" y="124"/>
                </a:lnTo>
                <a:lnTo>
                  <a:pt x="333" y="124"/>
                </a:lnTo>
                <a:lnTo>
                  <a:pt x="332" y="123"/>
                </a:lnTo>
                <a:lnTo>
                  <a:pt x="332" y="123"/>
                </a:lnTo>
                <a:lnTo>
                  <a:pt x="331" y="122"/>
                </a:lnTo>
                <a:lnTo>
                  <a:pt x="330" y="122"/>
                </a:lnTo>
                <a:lnTo>
                  <a:pt x="329" y="121"/>
                </a:lnTo>
                <a:lnTo>
                  <a:pt x="325" y="120"/>
                </a:lnTo>
                <a:lnTo>
                  <a:pt x="324" y="120"/>
                </a:lnTo>
                <a:lnTo>
                  <a:pt x="323" y="120"/>
                </a:lnTo>
                <a:lnTo>
                  <a:pt x="323" y="120"/>
                </a:lnTo>
                <a:lnTo>
                  <a:pt x="323" y="119"/>
                </a:lnTo>
                <a:lnTo>
                  <a:pt x="323" y="119"/>
                </a:lnTo>
                <a:lnTo>
                  <a:pt x="323" y="118"/>
                </a:lnTo>
                <a:lnTo>
                  <a:pt x="323" y="118"/>
                </a:lnTo>
                <a:lnTo>
                  <a:pt x="324" y="117"/>
                </a:lnTo>
                <a:lnTo>
                  <a:pt x="324" y="116"/>
                </a:lnTo>
                <a:lnTo>
                  <a:pt x="325" y="115"/>
                </a:lnTo>
                <a:lnTo>
                  <a:pt x="327" y="113"/>
                </a:lnTo>
                <a:lnTo>
                  <a:pt x="328" y="112"/>
                </a:lnTo>
                <a:lnTo>
                  <a:pt x="329" y="111"/>
                </a:lnTo>
                <a:lnTo>
                  <a:pt x="330" y="110"/>
                </a:lnTo>
                <a:lnTo>
                  <a:pt x="332" y="110"/>
                </a:lnTo>
                <a:lnTo>
                  <a:pt x="333" y="109"/>
                </a:lnTo>
                <a:lnTo>
                  <a:pt x="334" y="109"/>
                </a:lnTo>
                <a:lnTo>
                  <a:pt x="336" y="108"/>
                </a:lnTo>
                <a:lnTo>
                  <a:pt x="337" y="108"/>
                </a:lnTo>
                <a:lnTo>
                  <a:pt x="338" y="109"/>
                </a:lnTo>
                <a:lnTo>
                  <a:pt x="339" y="109"/>
                </a:lnTo>
                <a:lnTo>
                  <a:pt x="340" y="109"/>
                </a:lnTo>
                <a:lnTo>
                  <a:pt x="340" y="110"/>
                </a:lnTo>
                <a:lnTo>
                  <a:pt x="341" y="110"/>
                </a:lnTo>
                <a:lnTo>
                  <a:pt x="341" y="110"/>
                </a:lnTo>
                <a:lnTo>
                  <a:pt x="342" y="112"/>
                </a:lnTo>
                <a:lnTo>
                  <a:pt x="343" y="114"/>
                </a:lnTo>
                <a:lnTo>
                  <a:pt x="343" y="114"/>
                </a:lnTo>
                <a:lnTo>
                  <a:pt x="344" y="115"/>
                </a:lnTo>
                <a:lnTo>
                  <a:pt x="345" y="116"/>
                </a:lnTo>
                <a:lnTo>
                  <a:pt x="345" y="117"/>
                </a:lnTo>
                <a:lnTo>
                  <a:pt x="346" y="117"/>
                </a:lnTo>
                <a:lnTo>
                  <a:pt x="347" y="117"/>
                </a:lnTo>
                <a:lnTo>
                  <a:pt x="347" y="118"/>
                </a:lnTo>
                <a:lnTo>
                  <a:pt x="348" y="118"/>
                </a:lnTo>
                <a:lnTo>
                  <a:pt x="350" y="118"/>
                </a:lnTo>
                <a:lnTo>
                  <a:pt x="351" y="117"/>
                </a:lnTo>
                <a:lnTo>
                  <a:pt x="351" y="117"/>
                </a:lnTo>
                <a:lnTo>
                  <a:pt x="352" y="117"/>
                </a:lnTo>
                <a:lnTo>
                  <a:pt x="353" y="116"/>
                </a:lnTo>
                <a:lnTo>
                  <a:pt x="353" y="116"/>
                </a:lnTo>
                <a:lnTo>
                  <a:pt x="354" y="115"/>
                </a:lnTo>
                <a:lnTo>
                  <a:pt x="354" y="114"/>
                </a:lnTo>
                <a:lnTo>
                  <a:pt x="355" y="111"/>
                </a:lnTo>
                <a:lnTo>
                  <a:pt x="356" y="108"/>
                </a:lnTo>
                <a:lnTo>
                  <a:pt x="356" y="107"/>
                </a:lnTo>
                <a:lnTo>
                  <a:pt x="356" y="106"/>
                </a:lnTo>
                <a:lnTo>
                  <a:pt x="356" y="106"/>
                </a:lnTo>
                <a:lnTo>
                  <a:pt x="356" y="105"/>
                </a:lnTo>
                <a:lnTo>
                  <a:pt x="356" y="104"/>
                </a:lnTo>
                <a:lnTo>
                  <a:pt x="356" y="103"/>
                </a:lnTo>
                <a:lnTo>
                  <a:pt x="356" y="102"/>
                </a:lnTo>
                <a:lnTo>
                  <a:pt x="355" y="100"/>
                </a:lnTo>
                <a:lnTo>
                  <a:pt x="354" y="99"/>
                </a:lnTo>
                <a:lnTo>
                  <a:pt x="353" y="98"/>
                </a:lnTo>
                <a:lnTo>
                  <a:pt x="351" y="96"/>
                </a:lnTo>
                <a:lnTo>
                  <a:pt x="350" y="95"/>
                </a:lnTo>
                <a:lnTo>
                  <a:pt x="349" y="94"/>
                </a:lnTo>
                <a:lnTo>
                  <a:pt x="349" y="93"/>
                </a:lnTo>
                <a:lnTo>
                  <a:pt x="348" y="92"/>
                </a:lnTo>
                <a:lnTo>
                  <a:pt x="348" y="91"/>
                </a:lnTo>
                <a:lnTo>
                  <a:pt x="348" y="90"/>
                </a:lnTo>
                <a:lnTo>
                  <a:pt x="348" y="89"/>
                </a:lnTo>
                <a:lnTo>
                  <a:pt x="348" y="89"/>
                </a:lnTo>
                <a:lnTo>
                  <a:pt x="348" y="89"/>
                </a:lnTo>
                <a:lnTo>
                  <a:pt x="348" y="89"/>
                </a:lnTo>
                <a:lnTo>
                  <a:pt x="349" y="89"/>
                </a:lnTo>
                <a:lnTo>
                  <a:pt x="350" y="89"/>
                </a:lnTo>
                <a:lnTo>
                  <a:pt x="352" y="89"/>
                </a:lnTo>
                <a:lnTo>
                  <a:pt x="353" y="89"/>
                </a:lnTo>
                <a:lnTo>
                  <a:pt x="354" y="89"/>
                </a:lnTo>
                <a:lnTo>
                  <a:pt x="355" y="88"/>
                </a:lnTo>
                <a:lnTo>
                  <a:pt x="356" y="88"/>
                </a:lnTo>
                <a:lnTo>
                  <a:pt x="357" y="87"/>
                </a:lnTo>
                <a:lnTo>
                  <a:pt x="358" y="87"/>
                </a:lnTo>
                <a:lnTo>
                  <a:pt x="360" y="86"/>
                </a:lnTo>
                <a:lnTo>
                  <a:pt x="361" y="84"/>
                </a:lnTo>
                <a:lnTo>
                  <a:pt x="363" y="82"/>
                </a:lnTo>
                <a:lnTo>
                  <a:pt x="365" y="80"/>
                </a:lnTo>
                <a:lnTo>
                  <a:pt x="366" y="79"/>
                </a:lnTo>
                <a:lnTo>
                  <a:pt x="367" y="77"/>
                </a:lnTo>
                <a:lnTo>
                  <a:pt x="368" y="75"/>
                </a:lnTo>
                <a:lnTo>
                  <a:pt x="368" y="74"/>
                </a:lnTo>
                <a:lnTo>
                  <a:pt x="368" y="73"/>
                </a:lnTo>
                <a:lnTo>
                  <a:pt x="368" y="72"/>
                </a:lnTo>
                <a:lnTo>
                  <a:pt x="368" y="71"/>
                </a:lnTo>
                <a:lnTo>
                  <a:pt x="368" y="70"/>
                </a:lnTo>
                <a:lnTo>
                  <a:pt x="368" y="69"/>
                </a:lnTo>
                <a:lnTo>
                  <a:pt x="368" y="68"/>
                </a:lnTo>
                <a:lnTo>
                  <a:pt x="368" y="67"/>
                </a:lnTo>
                <a:lnTo>
                  <a:pt x="367" y="66"/>
                </a:lnTo>
                <a:lnTo>
                  <a:pt x="367" y="65"/>
                </a:lnTo>
                <a:lnTo>
                  <a:pt x="366" y="65"/>
                </a:lnTo>
                <a:lnTo>
                  <a:pt x="365" y="64"/>
                </a:lnTo>
                <a:lnTo>
                  <a:pt x="364" y="63"/>
                </a:lnTo>
                <a:lnTo>
                  <a:pt x="363" y="62"/>
                </a:lnTo>
                <a:lnTo>
                  <a:pt x="360" y="60"/>
                </a:lnTo>
                <a:lnTo>
                  <a:pt x="358" y="59"/>
                </a:lnTo>
                <a:lnTo>
                  <a:pt x="357" y="59"/>
                </a:lnTo>
                <a:lnTo>
                  <a:pt x="356" y="57"/>
                </a:lnTo>
                <a:lnTo>
                  <a:pt x="355" y="56"/>
                </a:lnTo>
                <a:lnTo>
                  <a:pt x="355" y="55"/>
                </a:lnTo>
                <a:lnTo>
                  <a:pt x="354" y="54"/>
                </a:lnTo>
                <a:lnTo>
                  <a:pt x="354" y="54"/>
                </a:lnTo>
                <a:lnTo>
                  <a:pt x="354" y="53"/>
                </a:lnTo>
                <a:lnTo>
                  <a:pt x="354" y="52"/>
                </a:lnTo>
                <a:lnTo>
                  <a:pt x="355" y="51"/>
                </a:lnTo>
                <a:lnTo>
                  <a:pt x="355" y="50"/>
                </a:lnTo>
                <a:lnTo>
                  <a:pt x="357" y="44"/>
                </a:lnTo>
                <a:lnTo>
                  <a:pt x="358" y="41"/>
                </a:lnTo>
                <a:lnTo>
                  <a:pt x="359" y="39"/>
                </a:lnTo>
                <a:lnTo>
                  <a:pt x="359" y="37"/>
                </a:lnTo>
                <a:lnTo>
                  <a:pt x="359" y="36"/>
                </a:lnTo>
                <a:lnTo>
                  <a:pt x="359" y="35"/>
                </a:lnTo>
                <a:lnTo>
                  <a:pt x="359" y="34"/>
                </a:lnTo>
                <a:lnTo>
                  <a:pt x="359" y="35"/>
                </a:lnTo>
                <a:lnTo>
                  <a:pt x="360" y="35"/>
                </a:lnTo>
                <a:lnTo>
                  <a:pt x="360" y="35"/>
                </a:lnTo>
                <a:lnTo>
                  <a:pt x="361" y="35"/>
                </a:lnTo>
                <a:lnTo>
                  <a:pt x="361" y="35"/>
                </a:lnTo>
                <a:lnTo>
                  <a:pt x="362" y="35"/>
                </a:lnTo>
                <a:lnTo>
                  <a:pt x="363" y="35"/>
                </a:lnTo>
                <a:lnTo>
                  <a:pt x="363" y="35"/>
                </a:lnTo>
                <a:lnTo>
                  <a:pt x="364" y="34"/>
                </a:lnTo>
                <a:lnTo>
                  <a:pt x="365" y="33"/>
                </a:lnTo>
                <a:lnTo>
                  <a:pt x="367" y="32"/>
                </a:lnTo>
                <a:lnTo>
                  <a:pt x="368" y="30"/>
                </a:lnTo>
                <a:lnTo>
                  <a:pt x="371" y="27"/>
                </a:lnTo>
                <a:lnTo>
                  <a:pt x="371" y="27"/>
                </a:lnTo>
                <a:lnTo>
                  <a:pt x="372" y="26"/>
                </a:lnTo>
                <a:lnTo>
                  <a:pt x="373" y="25"/>
                </a:lnTo>
                <a:lnTo>
                  <a:pt x="375" y="25"/>
                </a:lnTo>
                <a:lnTo>
                  <a:pt x="376" y="24"/>
                </a:lnTo>
                <a:lnTo>
                  <a:pt x="377" y="24"/>
                </a:lnTo>
                <a:lnTo>
                  <a:pt x="378" y="24"/>
                </a:lnTo>
                <a:lnTo>
                  <a:pt x="379" y="24"/>
                </a:lnTo>
                <a:lnTo>
                  <a:pt x="380" y="24"/>
                </a:lnTo>
                <a:lnTo>
                  <a:pt x="380" y="24"/>
                </a:lnTo>
                <a:lnTo>
                  <a:pt x="382" y="24"/>
                </a:lnTo>
                <a:lnTo>
                  <a:pt x="383" y="25"/>
                </a:lnTo>
                <a:lnTo>
                  <a:pt x="384" y="26"/>
                </a:lnTo>
                <a:lnTo>
                  <a:pt x="385" y="26"/>
                </a:lnTo>
                <a:lnTo>
                  <a:pt x="386" y="26"/>
                </a:lnTo>
                <a:lnTo>
                  <a:pt x="388" y="26"/>
                </a:lnTo>
                <a:lnTo>
                  <a:pt x="391" y="25"/>
                </a:lnTo>
                <a:lnTo>
                  <a:pt x="393" y="25"/>
                </a:lnTo>
                <a:lnTo>
                  <a:pt x="397" y="24"/>
                </a:lnTo>
                <a:lnTo>
                  <a:pt x="399" y="24"/>
                </a:lnTo>
                <a:lnTo>
                  <a:pt x="400" y="24"/>
                </a:lnTo>
                <a:lnTo>
                  <a:pt x="401" y="24"/>
                </a:lnTo>
                <a:lnTo>
                  <a:pt x="402" y="24"/>
                </a:lnTo>
                <a:lnTo>
                  <a:pt x="408" y="25"/>
                </a:lnTo>
                <a:lnTo>
                  <a:pt x="410" y="25"/>
                </a:lnTo>
                <a:lnTo>
                  <a:pt x="412" y="26"/>
                </a:lnTo>
                <a:lnTo>
                  <a:pt x="415" y="26"/>
                </a:lnTo>
                <a:lnTo>
                  <a:pt x="417" y="25"/>
                </a:lnTo>
                <a:lnTo>
                  <a:pt x="419" y="25"/>
                </a:lnTo>
                <a:lnTo>
                  <a:pt x="420" y="25"/>
                </a:lnTo>
                <a:lnTo>
                  <a:pt x="420" y="25"/>
                </a:lnTo>
                <a:lnTo>
                  <a:pt x="421" y="24"/>
                </a:lnTo>
                <a:lnTo>
                  <a:pt x="422" y="23"/>
                </a:lnTo>
                <a:lnTo>
                  <a:pt x="422" y="23"/>
                </a:lnTo>
                <a:lnTo>
                  <a:pt x="423" y="21"/>
                </a:lnTo>
                <a:lnTo>
                  <a:pt x="424" y="20"/>
                </a:lnTo>
                <a:lnTo>
                  <a:pt x="424" y="18"/>
                </a:lnTo>
                <a:lnTo>
                  <a:pt x="427" y="7"/>
                </a:lnTo>
                <a:lnTo>
                  <a:pt x="428" y="4"/>
                </a:lnTo>
                <a:lnTo>
                  <a:pt x="428" y="2"/>
                </a:lnTo>
                <a:lnTo>
                  <a:pt x="429" y="1"/>
                </a:lnTo>
                <a:lnTo>
                  <a:pt x="430" y="0"/>
                </a:lnTo>
                <a:lnTo>
                  <a:pt x="430" y="0"/>
                </a:lnTo>
                <a:lnTo>
                  <a:pt x="4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7" name="Freeform 250">
            <a:extLst>
              <a:ext uri="{FF2B5EF4-FFF2-40B4-BE49-F238E27FC236}">
                <a16:creationId xmlns:a16="http://schemas.microsoft.com/office/drawing/2014/main" id="{F2A93D33-33F3-4903-B156-E18047A4F8FD}"/>
              </a:ext>
            </a:extLst>
          </p:cNvPr>
          <p:cNvSpPr>
            <a:spLocks/>
          </p:cNvSpPr>
          <p:nvPr/>
        </p:nvSpPr>
        <p:spPr bwMode="auto">
          <a:xfrm>
            <a:off x="6747682" y="3540842"/>
            <a:ext cx="791799" cy="669513"/>
          </a:xfrm>
          <a:custGeom>
            <a:avLst/>
            <a:gdLst>
              <a:gd name="T0" fmla="*/ 329 w 777"/>
              <a:gd name="T1" fmla="*/ 1 h 657"/>
              <a:gd name="T2" fmla="*/ 362 w 777"/>
              <a:gd name="T3" fmla="*/ 6 h 657"/>
              <a:gd name="T4" fmla="*/ 400 w 777"/>
              <a:gd name="T5" fmla="*/ 20 h 657"/>
              <a:gd name="T6" fmla="*/ 380 w 777"/>
              <a:gd name="T7" fmla="*/ 30 h 657"/>
              <a:gd name="T8" fmla="*/ 377 w 777"/>
              <a:gd name="T9" fmla="*/ 51 h 657"/>
              <a:gd name="T10" fmla="*/ 409 w 777"/>
              <a:gd name="T11" fmla="*/ 62 h 657"/>
              <a:gd name="T12" fmla="*/ 396 w 777"/>
              <a:gd name="T13" fmla="*/ 86 h 657"/>
              <a:gd name="T14" fmla="*/ 410 w 777"/>
              <a:gd name="T15" fmla="*/ 124 h 657"/>
              <a:gd name="T16" fmla="*/ 403 w 777"/>
              <a:gd name="T17" fmla="*/ 140 h 657"/>
              <a:gd name="T18" fmla="*/ 432 w 777"/>
              <a:gd name="T19" fmla="*/ 153 h 657"/>
              <a:gd name="T20" fmla="*/ 448 w 777"/>
              <a:gd name="T21" fmla="*/ 125 h 657"/>
              <a:gd name="T22" fmla="*/ 431 w 777"/>
              <a:gd name="T23" fmla="*/ 99 h 657"/>
              <a:gd name="T24" fmla="*/ 448 w 777"/>
              <a:gd name="T25" fmla="*/ 84 h 657"/>
              <a:gd name="T26" fmla="*/ 473 w 777"/>
              <a:gd name="T27" fmla="*/ 103 h 657"/>
              <a:gd name="T28" fmla="*/ 487 w 777"/>
              <a:gd name="T29" fmla="*/ 132 h 657"/>
              <a:gd name="T30" fmla="*/ 503 w 777"/>
              <a:gd name="T31" fmla="*/ 151 h 657"/>
              <a:gd name="T32" fmla="*/ 511 w 777"/>
              <a:gd name="T33" fmla="*/ 151 h 657"/>
              <a:gd name="T34" fmla="*/ 515 w 777"/>
              <a:gd name="T35" fmla="*/ 178 h 657"/>
              <a:gd name="T36" fmla="*/ 549 w 777"/>
              <a:gd name="T37" fmla="*/ 200 h 657"/>
              <a:gd name="T38" fmla="*/ 551 w 777"/>
              <a:gd name="T39" fmla="*/ 254 h 657"/>
              <a:gd name="T40" fmla="*/ 559 w 777"/>
              <a:gd name="T41" fmla="*/ 289 h 657"/>
              <a:gd name="T42" fmla="*/ 576 w 777"/>
              <a:gd name="T43" fmla="*/ 294 h 657"/>
              <a:gd name="T44" fmla="*/ 561 w 777"/>
              <a:gd name="T45" fmla="*/ 320 h 657"/>
              <a:gd name="T46" fmla="*/ 543 w 777"/>
              <a:gd name="T47" fmla="*/ 345 h 657"/>
              <a:gd name="T48" fmla="*/ 557 w 777"/>
              <a:gd name="T49" fmla="*/ 355 h 657"/>
              <a:gd name="T50" fmla="*/ 590 w 777"/>
              <a:gd name="T51" fmla="*/ 358 h 657"/>
              <a:gd name="T52" fmla="*/ 599 w 777"/>
              <a:gd name="T53" fmla="*/ 382 h 657"/>
              <a:gd name="T54" fmla="*/ 637 w 777"/>
              <a:gd name="T55" fmla="*/ 396 h 657"/>
              <a:gd name="T56" fmla="*/ 650 w 777"/>
              <a:gd name="T57" fmla="*/ 416 h 657"/>
              <a:gd name="T58" fmla="*/ 681 w 777"/>
              <a:gd name="T59" fmla="*/ 431 h 657"/>
              <a:gd name="T60" fmla="*/ 716 w 777"/>
              <a:gd name="T61" fmla="*/ 430 h 657"/>
              <a:gd name="T62" fmla="*/ 731 w 777"/>
              <a:gd name="T63" fmla="*/ 448 h 657"/>
              <a:gd name="T64" fmla="*/ 762 w 777"/>
              <a:gd name="T65" fmla="*/ 470 h 657"/>
              <a:gd name="T66" fmla="*/ 766 w 777"/>
              <a:gd name="T67" fmla="*/ 501 h 657"/>
              <a:gd name="T68" fmla="*/ 733 w 777"/>
              <a:gd name="T69" fmla="*/ 520 h 657"/>
              <a:gd name="T70" fmla="*/ 709 w 777"/>
              <a:gd name="T71" fmla="*/ 512 h 657"/>
              <a:gd name="T72" fmla="*/ 680 w 777"/>
              <a:gd name="T73" fmla="*/ 515 h 657"/>
              <a:gd name="T74" fmla="*/ 648 w 777"/>
              <a:gd name="T75" fmla="*/ 519 h 657"/>
              <a:gd name="T76" fmla="*/ 601 w 777"/>
              <a:gd name="T77" fmla="*/ 492 h 657"/>
              <a:gd name="T78" fmla="*/ 570 w 777"/>
              <a:gd name="T79" fmla="*/ 499 h 657"/>
              <a:gd name="T80" fmla="*/ 539 w 777"/>
              <a:gd name="T81" fmla="*/ 538 h 657"/>
              <a:gd name="T82" fmla="*/ 499 w 777"/>
              <a:gd name="T83" fmla="*/ 602 h 657"/>
              <a:gd name="T84" fmla="*/ 483 w 777"/>
              <a:gd name="T85" fmla="*/ 649 h 657"/>
              <a:gd name="T86" fmla="*/ 469 w 777"/>
              <a:gd name="T87" fmla="*/ 654 h 657"/>
              <a:gd name="T88" fmla="*/ 461 w 777"/>
              <a:gd name="T89" fmla="*/ 605 h 657"/>
              <a:gd name="T90" fmla="*/ 442 w 777"/>
              <a:gd name="T91" fmla="*/ 596 h 657"/>
              <a:gd name="T92" fmla="*/ 393 w 777"/>
              <a:gd name="T93" fmla="*/ 593 h 657"/>
              <a:gd name="T94" fmla="*/ 365 w 777"/>
              <a:gd name="T95" fmla="*/ 585 h 657"/>
              <a:gd name="T96" fmla="*/ 357 w 777"/>
              <a:gd name="T97" fmla="*/ 564 h 657"/>
              <a:gd name="T98" fmla="*/ 328 w 777"/>
              <a:gd name="T99" fmla="*/ 554 h 657"/>
              <a:gd name="T100" fmla="*/ 292 w 777"/>
              <a:gd name="T101" fmla="*/ 541 h 657"/>
              <a:gd name="T102" fmla="*/ 260 w 777"/>
              <a:gd name="T103" fmla="*/ 548 h 657"/>
              <a:gd name="T104" fmla="*/ 230 w 777"/>
              <a:gd name="T105" fmla="*/ 590 h 657"/>
              <a:gd name="T106" fmla="*/ 212 w 777"/>
              <a:gd name="T107" fmla="*/ 586 h 657"/>
              <a:gd name="T108" fmla="*/ 176 w 777"/>
              <a:gd name="T109" fmla="*/ 586 h 657"/>
              <a:gd name="T110" fmla="*/ 104 w 777"/>
              <a:gd name="T111" fmla="*/ 581 h 657"/>
              <a:gd name="T112" fmla="*/ 51 w 777"/>
              <a:gd name="T113" fmla="*/ 550 h 657"/>
              <a:gd name="T114" fmla="*/ 39 w 777"/>
              <a:gd name="T115" fmla="*/ 533 h 657"/>
              <a:gd name="T116" fmla="*/ 21 w 777"/>
              <a:gd name="T117" fmla="*/ 523 h 657"/>
              <a:gd name="T118" fmla="*/ 3 w 777"/>
              <a:gd name="T119" fmla="*/ 51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7" h="657">
                <a:moveTo>
                  <a:pt x="296" y="0"/>
                </a:moveTo>
                <a:lnTo>
                  <a:pt x="297" y="0"/>
                </a:lnTo>
                <a:lnTo>
                  <a:pt x="297" y="0"/>
                </a:lnTo>
                <a:lnTo>
                  <a:pt x="299" y="1"/>
                </a:lnTo>
                <a:lnTo>
                  <a:pt x="303" y="2"/>
                </a:lnTo>
                <a:lnTo>
                  <a:pt x="305" y="2"/>
                </a:lnTo>
                <a:lnTo>
                  <a:pt x="308" y="3"/>
                </a:lnTo>
                <a:lnTo>
                  <a:pt x="312" y="3"/>
                </a:lnTo>
                <a:lnTo>
                  <a:pt x="314" y="3"/>
                </a:lnTo>
                <a:lnTo>
                  <a:pt x="316" y="3"/>
                </a:lnTo>
                <a:lnTo>
                  <a:pt x="318" y="2"/>
                </a:lnTo>
                <a:lnTo>
                  <a:pt x="322" y="1"/>
                </a:lnTo>
                <a:lnTo>
                  <a:pt x="323" y="1"/>
                </a:lnTo>
                <a:lnTo>
                  <a:pt x="324" y="1"/>
                </a:lnTo>
                <a:lnTo>
                  <a:pt x="325" y="1"/>
                </a:lnTo>
                <a:lnTo>
                  <a:pt x="327" y="1"/>
                </a:lnTo>
                <a:lnTo>
                  <a:pt x="329" y="1"/>
                </a:lnTo>
                <a:lnTo>
                  <a:pt x="332" y="3"/>
                </a:lnTo>
                <a:lnTo>
                  <a:pt x="333" y="3"/>
                </a:lnTo>
                <a:lnTo>
                  <a:pt x="334" y="3"/>
                </a:lnTo>
                <a:lnTo>
                  <a:pt x="335" y="3"/>
                </a:lnTo>
                <a:lnTo>
                  <a:pt x="336" y="3"/>
                </a:lnTo>
                <a:lnTo>
                  <a:pt x="340" y="2"/>
                </a:lnTo>
                <a:lnTo>
                  <a:pt x="342" y="2"/>
                </a:lnTo>
                <a:lnTo>
                  <a:pt x="343" y="2"/>
                </a:lnTo>
                <a:lnTo>
                  <a:pt x="345" y="2"/>
                </a:lnTo>
                <a:lnTo>
                  <a:pt x="348" y="2"/>
                </a:lnTo>
                <a:lnTo>
                  <a:pt x="352" y="3"/>
                </a:lnTo>
                <a:lnTo>
                  <a:pt x="353" y="3"/>
                </a:lnTo>
                <a:lnTo>
                  <a:pt x="355" y="3"/>
                </a:lnTo>
                <a:lnTo>
                  <a:pt x="357" y="4"/>
                </a:lnTo>
                <a:lnTo>
                  <a:pt x="359" y="4"/>
                </a:lnTo>
                <a:lnTo>
                  <a:pt x="361" y="5"/>
                </a:lnTo>
                <a:lnTo>
                  <a:pt x="362" y="6"/>
                </a:lnTo>
                <a:lnTo>
                  <a:pt x="366" y="8"/>
                </a:lnTo>
                <a:lnTo>
                  <a:pt x="376" y="12"/>
                </a:lnTo>
                <a:lnTo>
                  <a:pt x="378" y="13"/>
                </a:lnTo>
                <a:lnTo>
                  <a:pt x="380" y="14"/>
                </a:lnTo>
                <a:lnTo>
                  <a:pt x="383" y="15"/>
                </a:lnTo>
                <a:lnTo>
                  <a:pt x="385" y="16"/>
                </a:lnTo>
                <a:lnTo>
                  <a:pt x="388" y="17"/>
                </a:lnTo>
                <a:lnTo>
                  <a:pt x="390" y="18"/>
                </a:lnTo>
                <a:lnTo>
                  <a:pt x="392" y="18"/>
                </a:lnTo>
                <a:lnTo>
                  <a:pt x="394" y="18"/>
                </a:lnTo>
                <a:lnTo>
                  <a:pt x="396" y="19"/>
                </a:lnTo>
                <a:lnTo>
                  <a:pt x="398" y="19"/>
                </a:lnTo>
                <a:lnTo>
                  <a:pt x="400" y="18"/>
                </a:lnTo>
                <a:lnTo>
                  <a:pt x="400" y="18"/>
                </a:lnTo>
                <a:lnTo>
                  <a:pt x="401" y="18"/>
                </a:lnTo>
                <a:lnTo>
                  <a:pt x="400" y="19"/>
                </a:lnTo>
                <a:lnTo>
                  <a:pt x="400" y="20"/>
                </a:lnTo>
                <a:lnTo>
                  <a:pt x="399" y="21"/>
                </a:lnTo>
                <a:lnTo>
                  <a:pt x="399" y="22"/>
                </a:lnTo>
                <a:lnTo>
                  <a:pt x="398" y="24"/>
                </a:lnTo>
                <a:lnTo>
                  <a:pt x="397" y="28"/>
                </a:lnTo>
                <a:lnTo>
                  <a:pt x="397" y="29"/>
                </a:lnTo>
                <a:lnTo>
                  <a:pt x="397" y="29"/>
                </a:lnTo>
                <a:lnTo>
                  <a:pt x="396" y="30"/>
                </a:lnTo>
                <a:lnTo>
                  <a:pt x="396" y="31"/>
                </a:lnTo>
                <a:lnTo>
                  <a:pt x="395" y="31"/>
                </a:lnTo>
                <a:lnTo>
                  <a:pt x="395" y="32"/>
                </a:lnTo>
                <a:lnTo>
                  <a:pt x="394" y="32"/>
                </a:lnTo>
                <a:lnTo>
                  <a:pt x="393" y="32"/>
                </a:lnTo>
                <a:lnTo>
                  <a:pt x="392" y="32"/>
                </a:lnTo>
                <a:lnTo>
                  <a:pt x="391" y="32"/>
                </a:lnTo>
                <a:lnTo>
                  <a:pt x="390" y="32"/>
                </a:lnTo>
                <a:lnTo>
                  <a:pt x="384" y="31"/>
                </a:lnTo>
                <a:lnTo>
                  <a:pt x="380" y="30"/>
                </a:lnTo>
                <a:lnTo>
                  <a:pt x="379" y="30"/>
                </a:lnTo>
                <a:lnTo>
                  <a:pt x="378" y="30"/>
                </a:lnTo>
                <a:lnTo>
                  <a:pt x="378" y="31"/>
                </a:lnTo>
                <a:lnTo>
                  <a:pt x="377" y="31"/>
                </a:lnTo>
                <a:lnTo>
                  <a:pt x="377" y="32"/>
                </a:lnTo>
                <a:lnTo>
                  <a:pt x="377" y="33"/>
                </a:lnTo>
                <a:lnTo>
                  <a:pt x="376" y="34"/>
                </a:lnTo>
                <a:lnTo>
                  <a:pt x="376" y="36"/>
                </a:lnTo>
                <a:lnTo>
                  <a:pt x="376" y="37"/>
                </a:lnTo>
                <a:lnTo>
                  <a:pt x="376" y="38"/>
                </a:lnTo>
                <a:lnTo>
                  <a:pt x="376" y="42"/>
                </a:lnTo>
                <a:lnTo>
                  <a:pt x="376" y="43"/>
                </a:lnTo>
                <a:lnTo>
                  <a:pt x="376" y="45"/>
                </a:lnTo>
                <a:lnTo>
                  <a:pt x="376" y="48"/>
                </a:lnTo>
                <a:lnTo>
                  <a:pt x="376" y="50"/>
                </a:lnTo>
                <a:lnTo>
                  <a:pt x="376" y="51"/>
                </a:lnTo>
                <a:lnTo>
                  <a:pt x="377" y="51"/>
                </a:lnTo>
                <a:lnTo>
                  <a:pt x="377" y="52"/>
                </a:lnTo>
                <a:lnTo>
                  <a:pt x="377" y="53"/>
                </a:lnTo>
                <a:lnTo>
                  <a:pt x="378" y="53"/>
                </a:lnTo>
                <a:lnTo>
                  <a:pt x="378" y="54"/>
                </a:lnTo>
                <a:lnTo>
                  <a:pt x="379" y="54"/>
                </a:lnTo>
                <a:lnTo>
                  <a:pt x="380" y="54"/>
                </a:lnTo>
                <a:lnTo>
                  <a:pt x="384" y="56"/>
                </a:lnTo>
                <a:lnTo>
                  <a:pt x="388" y="57"/>
                </a:lnTo>
                <a:lnTo>
                  <a:pt x="394" y="58"/>
                </a:lnTo>
                <a:lnTo>
                  <a:pt x="397" y="59"/>
                </a:lnTo>
                <a:lnTo>
                  <a:pt x="399" y="60"/>
                </a:lnTo>
                <a:lnTo>
                  <a:pt x="401" y="60"/>
                </a:lnTo>
                <a:lnTo>
                  <a:pt x="404" y="60"/>
                </a:lnTo>
                <a:lnTo>
                  <a:pt x="407" y="61"/>
                </a:lnTo>
                <a:lnTo>
                  <a:pt x="408" y="61"/>
                </a:lnTo>
                <a:lnTo>
                  <a:pt x="408" y="61"/>
                </a:lnTo>
                <a:lnTo>
                  <a:pt x="409" y="62"/>
                </a:lnTo>
                <a:lnTo>
                  <a:pt x="409" y="62"/>
                </a:lnTo>
                <a:lnTo>
                  <a:pt x="409" y="62"/>
                </a:lnTo>
                <a:lnTo>
                  <a:pt x="409" y="63"/>
                </a:lnTo>
                <a:lnTo>
                  <a:pt x="408" y="63"/>
                </a:lnTo>
                <a:lnTo>
                  <a:pt x="407" y="64"/>
                </a:lnTo>
                <a:lnTo>
                  <a:pt x="406" y="65"/>
                </a:lnTo>
                <a:lnTo>
                  <a:pt x="405" y="66"/>
                </a:lnTo>
                <a:lnTo>
                  <a:pt x="404" y="67"/>
                </a:lnTo>
                <a:lnTo>
                  <a:pt x="403" y="68"/>
                </a:lnTo>
                <a:lnTo>
                  <a:pt x="402" y="71"/>
                </a:lnTo>
                <a:lnTo>
                  <a:pt x="401" y="73"/>
                </a:lnTo>
                <a:lnTo>
                  <a:pt x="398" y="77"/>
                </a:lnTo>
                <a:lnTo>
                  <a:pt x="397" y="78"/>
                </a:lnTo>
                <a:lnTo>
                  <a:pt x="397" y="80"/>
                </a:lnTo>
                <a:lnTo>
                  <a:pt x="396" y="82"/>
                </a:lnTo>
                <a:lnTo>
                  <a:pt x="396" y="84"/>
                </a:lnTo>
                <a:lnTo>
                  <a:pt x="396" y="86"/>
                </a:lnTo>
                <a:lnTo>
                  <a:pt x="396" y="88"/>
                </a:lnTo>
                <a:lnTo>
                  <a:pt x="397" y="90"/>
                </a:lnTo>
                <a:lnTo>
                  <a:pt x="397" y="92"/>
                </a:lnTo>
                <a:lnTo>
                  <a:pt x="398" y="97"/>
                </a:lnTo>
                <a:lnTo>
                  <a:pt x="400" y="102"/>
                </a:lnTo>
                <a:lnTo>
                  <a:pt x="401" y="106"/>
                </a:lnTo>
                <a:lnTo>
                  <a:pt x="402" y="108"/>
                </a:lnTo>
                <a:lnTo>
                  <a:pt x="402" y="109"/>
                </a:lnTo>
                <a:lnTo>
                  <a:pt x="403" y="110"/>
                </a:lnTo>
                <a:lnTo>
                  <a:pt x="404" y="112"/>
                </a:lnTo>
                <a:lnTo>
                  <a:pt x="407" y="116"/>
                </a:lnTo>
                <a:lnTo>
                  <a:pt x="408" y="117"/>
                </a:lnTo>
                <a:lnTo>
                  <a:pt x="408" y="119"/>
                </a:lnTo>
                <a:lnTo>
                  <a:pt x="409" y="120"/>
                </a:lnTo>
                <a:lnTo>
                  <a:pt x="410" y="122"/>
                </a:lnTo>
                <a:lnTo>
                  <a:pt x="410" y="123"/>
                </a:lnTo>
                <a:lnTo>
                  <a:pt x="410" y="124"/>
                </a:lnTo>
                <a:lnTo>
                  <a:pt x="410" y="125"/>
                </a:lnTo>
                <a:lnTo>
                  <a:pt x="410" y="126"/>
                </a:lnTo>
                <a:lnTo>
                  <a:pt x="409" y="126"/>
                </a:lnTo>
                <a:lnTo>
                  <a:pt x="409" y="127"/>
                </a:lnTo>
                <a:lnTo>
                  <a:pt x="408" y="128"/>
                </a:lnTo>
                <a:lnTo>
                  <a:pt x="406" y="130"/>
                </a:lnTo>
                <a:lnTo>
                  <a:pt x="405" y="131"/>
                </a:lnTo>
                <a:lnTo>
                  <a:pt x="404" y="132"/>
                </a:lnTo>
                <a:lnTo>
                  <a:pt x="404" y="133"/>
                </a:lnTo>
                <a:lnTo>
                  <a:pt x="403" y="134"/>
                </a:lnTo>
                <a:lnTo>
                  <a:pt x="403" y="135"/>
                </a:lnTo>
                <a:lnTo>
                  <a:pt x="403" y="136"/>
                </a:lnTo>
                <a:lnTo>
                  <a:pt x="402" y="137"/>
                </a:lnTo>
                <a:lnTo>
                  <a:pt x="402" y="138"/>
                </a:lnTo>
                <a:lnTo>
                  <a:pt x="402" y="139"/>
                </a:lnTo>
                <a:lnTo>
                  <a:pt x="403" y="140"/>
                </a:lnTo>
                <a:lnTo>
                  <a:pt x="403" y="140"/>
                </a:lnTo>
                <a:lnTo>
                  <a:pt x="404" y="141"/>
                </a:lnTo>
                <a:lnTo>
                  <a:pt x="404" y="142"/>
                </a:lnTo>
                <a:lnTo>
                  <a:pt x="406" y="144"/>
                </a:lnTo>
                <a:lnTo>
                  <a:pt x="407" y="145"/>
                </a:lnTo>
                <a:lnTo>
                  <a:pt x="408" y="146"/>
                </a:lnTo>
                <a:lnTo>
                  <a:pt x="410" y="148"/>
                </a:lnTo>
                <a:lnTo>
                  <a:pt x="415" y="151"/>
                </a:lnTo>
                <a:lnTo>
                  <a:pt x="417" y="153"/>
                </a:lnTo>
                <a:lnTo>
                  <a:pt x="419" y="154"/>
                </a:lnTo>
                <a:lnTo>
                  <a:pt x="422" y="155"/>
                </a:lnTo>
                <a:lnTo>
                  <a:pt x="424" y="155"/>
                </a:lnTo>
                <a:lnTo>
                  <a:pt x="425" y="156"/>
                </a:lnTo>
                <a:lnTo>
                  <a:pt x="427" y="156"/>
                </a:lnTo>
                <a:lnTo>
                  <a:pt x="428" y="155"/>
                </a:lnTo>
                <a:lnTo>
                  <a:pt x="429" y="155"/>
                </a:lnTo>
                <a:lnTo>
                  <a:pt x="430" y="154"/>
                </a:lnTo>
                <a:lnTo>
                  <a:pt x="432" y="153"/>
                </a:lnTo>
                <a:lnTo>
                  <a:pt x="434" y="152"/>
                </a:lnTo>
                <a:lnTo>
                  <a:pt x="436" y="150"/>
                </a:lnTo>
                <a:lnTo>
                  <a:pt x="437" y="148"/>
                </a:lnTo>
                <a:lnTo>
                  <a:pt x="438" y="147"/>
                </a:lnTo>
                <a:lnTo>
                  <a:pt x="439" y="146"/>
                </a:lnTo>
                <a:lnTo>
                  <a:pt x="440" y="144"/>
                </a:lnTo>
                <a:lnTo>
                  <a:pt x="441" y="142"/>
                </a:lnTo>
                <a:lnTo>
                  <a:pt x="442" y="138"/>
                </a:lnTo>
                <a:lnTo>
                  <a:pt x="444" y="135"/>
                </a:lnTo>
                <a:lnTo>
                  <a:pt x="445" y="133"/>
                </a:lnTo>
                <a:lnTo>
                  <a:pt x="447" y="131"/>
                </a:lnTo>
                <a:lnTo>
                  <a:pt x="447" y="129"/>
                </a:lnTo>
                <a:lnTo>
                  <a:pt x="448" y="129"/>
                </a:lnTo>
                <a:lnTo>
                  <a:pt x="448" y="128"/>
                </a:lnTo>
                <a:lnTo>
                  <a:pt x="448" y="127"/>
                </a:lnTo>
                <a:lnTo>
                  <a:pt x="448" y="126"/>
                </a:lnTo>
                <a:lnTo>
                  <a:pt x="448" y="125"/>
                </a:lnTo>
                <a:lnTo>
                  <a:pt x="447" y="124"/>
                </a:lnTo>
                <a:lnTo>
                  <a:pt x="447" y="123"/>
                </a:lnTo>
                <a:lnTo>
                  <a:pt x="447" y="122"/>
                </a:lnTo>
                <a:lnTo>
                  <a:pt x="446" y="120"/>
                </a:lnTo>
                <a:lnTo>
                  <a:pt x="444" y="117"/>
                </a:lnTo>
                <a:lnTo>
                  <a:pt x="444" y="117"/>
                </a:lnTo>
                <a:lnTo>
                  <a:pt x="443" y="115"/>
                </a:lnTo>
                <a:lnTo>
                  <a:pt x="442" y="113"/>
                </a:lnTo>
                <a:lnTo>
                  <a:pt x="442" y="112"/>
                </a:lnTo>
                <a:lnTo>
                  <a:pt x="442" y="111"/>
                </a:lnTo>
                <a:lnTo>
                  <a:pt x="441" y="110"/>
                </a:lnTo>
                <a:lnTo>
                  <a:pt x="440" y="109"/>
                </a:lnTo>
                <a:lnTo>
                  <a:pt x="433" y="102"/>
                </a:lnTo>
                <a:lnTo>
                  <a:pt x="432" y="101"/>
                </a:lnTo>
                <a:lnTo>
                  <a:pt x="432" y="101"/>
                </a:lnTo>
                <a:lnTo>
                  <a:pt x="431" y="100"/>
                </a:lnTo>
                <a:lnTo>
                  <a:pt x="431" y="99"/>
                </a:lnTo>
                <a:lnTo>
                  <a:pt x="430" y="98"/>
                </a:lnTo>
                <a:lnTo>
                  <a:pt x="430" y="97"/>
                </a:lnTo>
                <a:lnTo>
                  <a:pt x="429" y="96"/>
                </a:lnTo>
                <a:lnTo>
                  <a:pt x="429" y="96"/>
                </a:lnTo>
                <a:lnTo>
                  <a:pt x="429" y="96"/>
                </a:lnTo>
                <a:lnTo>
                  <a:pt x="430" y="95"/>
                </a:lnTo>
                <a:lnTo>
                  <a:pt x="430" y="95"/>
                </a:lnTo>
                <a:lnTo>
                  <a:pt x="430" y="94"/>
                </a:lnTo>
                <a:lnTo>
                  <a:pt x="432" y="92"/>
                </a:lnTo>
                <a:lnTo>
                  <a:pt x="434" y="90"/>
                </a:lnTo>
                <a:lnTo>
                  <a:pt x="436" y="89"/>
                </a:lnTo>
                <a:lnTo>
                  <a:pt x="438" y="88"/>
                </a:lnTo>
                <a:lnTo>
                  <a:pt x="441" y="86"/>
                </a:lnTo>
                <a:lnTo>
                  <a:pt x="443" y="85"/>
                </a:lnTo>
                <a:lnTo>
                  <a:pt x="445" y="85"/>
                </a:lnTo>
                <a:lnTo>
                  <a:pt x="446" y="84"/>
                </a:lnTo>
                <a:lnTo>
                  <a:pt x="448" y="84"/>
                </a:lnTo>
                <a:lnTo>
                  <a:pt x="449" y="84"/>
                </a:lnTo>
                <a:lnTo>
                  <a:pt x="451" y="84"/>
                </a:lnTo>
                <a:lnTo>
                  <a:pt x="453" y="85"/>
                </a:lnTo>
                <a:lnTo>
                  <a:pt x="457" y="86"/>
                </a:lnTo>
                <a:lnTo>
                  <a:pt x="459" y="87"/>
                </a:lnTo>
                <a:lnTo>
                  <a:pt x="460" y="87"/>
                </a:lnTo>
                <a:lnTo>
                  <a:pt x="461" y="87"/>
                </a:lnTo>
                <a:lnTo>
                  <a:pt x="462" y="88"/>
                </a:lnTo>
                <a:lnTo>
                  <a:pt x="463" y="89"/>
                </a:lnTo>
                <a:lnTo>
                  <a:pt x="464" y="90"/>
                </a:lnTo>
                <a:lnTo>
                  <a:pt x="466" y="92"/>
                </a:lnTo>
                <a:lnTo>
                  <a:pt x="467" y="94"/>
                </a:lnTo>
                <a:lnTo>
                  <a:pt x="467" y="94"/>
                </a:lnTo>
                <a:lnTo>
                  <a:pt x="468" y="97"/>
                </a:lnTo>
                <a:lnTo>
                  <a:pt x="470" y="99"/>
                </a:lnTo>
                <a:lnTo>
                  <a:pt x="471" y="100"/>
                </a:lnTo>
                <a:lnTo>
                  <a:pt x="473" y="103"/>
                </a:lnTo>
                <a:lnTo>
                  <a:pt x="474" y="104"/>
                </a:lnTo>
                <a:lnTo>
                  <a:pt x="474" y="105"/>
                </a:lnTo>
                <a:lnTo>
                  <a:pt x="475" y="107"/>
                </a:lnTo>
                <a:lnTo>
                  <a:pt x="476" y="107"/>
                </a:lnTo>
                <a:lnTo>
                  <a:pt x="477" y="108"/>
                </a:lnTo>
                <a:lnTo>
                  <a:pt x="478" y="110"/>
                </a:lnTo>
                <a:lnTo>
                  <a:pt x="479" y="111"/>
                </a:lnTo>
                <a:lnTo>
                  <a:pt x="479" y="113"/>
                </a:lnTo>
                <a:lnTo>
                  <a:pt x="480" y="114"/>
                </a:lnTo>
                <a:lnTo>
                  <a:pt x="481" y="118"/>
                </a:lnTo>
                <a:lnTo>
                  <a:pt x="483" y="123"/>
                </a:lnTo>
                <a:lnTo>
                  <a:pt x="484" y="127"/>
                </a:lnTo>
                <a:lnTo>
                  <a:pt x="484" y="128"/>
                </a:lnTo>
                <a:lnTo>
                  <a:pt x="485" y="129"/>
                </a:lnTo>
                <a:lnTo>
                  <a:pt x="486" y="130"/>
                </a:lnTo>
                <a:lnTo>
                  <a:pt x="486" y="131"/>
                </a:lnTo>
                <a:lnTo>
                  <a:pt x="487" y="132"/>
                </a:lnTo>
                <a:lnTo>
                  <a:pt x="490" y="135"/>
                </a:lnTo>
                <a:lnTo>
                  <a:pt x="491" y="135"/>
                </a:lnTo>
                <a:lnTo>
                  <a:pt x="491" y="136"/>
                </a:lnTo>
                <a:lnTo>
                  <a:pt x="492" y="137"/>
                </a:lnTo>
                <a:lnTo>
                  <a:pt x="492" y="138"/>
                </a:lnTo>
                <a:lnTo>
                  <a:pt x="494" y="141"/>
                </a:lnTo>
                <a:lnTo>
                  <a:pt x="495" y="143"/>
                </a:lnTo>
                <a:lnTo>
                  <a:pt x="495" y="144"/>
                </a:lnTo>
                <a:lnTo>
                  <a:pt x="497" y="145"/>
                </a:lnTo>
                <a:lnTo>
                  <a:pt x="498" y="147"/>
                </a:lnTo>
                <a:lnTo>
                  <a:pt x="499" y="148"/>
                </a:lnTo>
                <a:lnTo>
                  <a:pt x="500" y="149"/>
                </a:lnTo>
                <a:lnTo>
                  <a:pt x="500" y="149"/>
                </a:lnTo>
                <a:lnTo>
                  <a:pt x="501" y="150"/>
                </a:lnTo>
                <a:lnTo>
                  <a:pt x="502" y="150"/>
                </a:lnTo>
                <a:lnTo>
                  <a:pt x="502" y="150"/>
                </a:lnTo>
                <a:lnTo>
                  <a:pt x="503" y="151"/>
                </a:lnTo>
                <a:lnTo>
                  <a:pt x="503" y="151"/>
                </a:lnTo>
                <a:lnTo>
                  <a:pt x="504" y="151"/>
                </a:lnTo>
                <a:lnTo>
                  <a:pt x="505" y="150"/>
                </a:lnTo>
                <a:lnTo>
                  <a:pt x="505" y="150"/>
                </a:lnTo>
                <a:lnTo>
                  <a:pt x="506" y="150"/>
                </a:lnTo>
                <a:lnTo>
                  <a:pt x="506" y="149"/>
                </a:lnTo>
                <a:lnTo>
                  <a:pt x="507" y="147"/>
                </a:lnTo>
                <a:lnTo>
                  <a:pt x="508" y="146"/>
                </a:lnTo>
                <a:lnTo>
                  <a:pt x="508" y="146"/>
                </a:lnTo>
                <a:lnTo>
                  <a:pt x="509" y="146"/>
                </a:lnTo>
                <a:lnTo>
                  <a:pt x="509" y="146"/>
                </a:lnTo>
                <a:lnTo>
                  <a:pt x="510" y="146"/>
                </a:lnTo>
                <a:lnTo>
                  <a:pt x="510" y="146"/>
                </a:lnTo>
                <a:lnTo>
                  <a:pt x="510" y="147"/>
                </a:lnTo>
                <a:lnTo>
                  <a:pt x="510" y="148"/>
                </a:lnTo>
                <a:lnTo>
                  <a:pt x="511" y="149"/>
                </a:lnTo>
                <a:lnTo>
                  <a:pt x="511" y="151"/>
                </a:lnTo>
                <a:lnTo>
                  <a:pt x="511" y="153"/>
                </a:lnTo>
                <a:lnTo>
                  <a:pt x="510" y="155"/>
                </a:lnTo>
                <a:lnTo>
                  <a:pt x="510" y="158"/>
                </a:lnTo>
                <a:lnTo>
                  <a:pt x="510" y="159"/>
                </a:lnTo>
                <a:lnTo>
                  <a:pt x="509" y="164"/>
                </a:lnTo>
                <a:lnTo>
                  <a:pt x="508" y="168"/>
                </a:lnTo>
                <a:lnTo>
                  <a:pt x="508" y="171"/>
                </a:lnTo>
                <a:lnTo>
                  <a:pt x="508" y="172"/>
                </a:lnTo>
                <a:lnTo>
                  <a:pt x="508" y="172"/>
                </a:lnTo>
                <a:lnTo>
                  <a:pt x="508" y="173"/>
                </a:lnTo>
                <a:lnTo>
                  <a:pt x="508" y="173"/>
                </a:lnTo>
                <a:lnTo>
                  <a:pt x="509" y="174"/>
                </a:lnTo>
                <a:lnTo>
                  <a:pt x="509" y="175"/>
                </a:lnTo>
                <a:lnTo>
                  <a:pt x="510" y="175"/>
                </a:lnTo>
                <a:lnTo>
                  <a:pt x="511" y="176"/>
                </a:lnTo>
                <a:lnTo>
                  <a:pt x="512" y="177"/>
                </a:lnTo>
                <a:lnTo>
                  <a:pt x="515" y="178"/>
                </a:lnTo>
                <a:lnTo>
                  <a:pt x="517" y="180"/>
                </a:lnTo>
                <a:lnTo>
                  <a:pt x="520" y="181"/>
                </a:lnTo>
                <a:lnTo>
                  <a:pt x="522" y="182"/>
                </a:lnTo>
                <a:lnTo>
                  <a:pt x="526" y="183"/>
                </a:lnTo>
                <a:lnTo>
                  <a:pt x="530" y="184"/>
                </a:lnTo>
                <a:lnTo>
                  <a:pt x="532" y="185"/>
                </a:lnTo>
                <a:lnTo>
                  <a:pt x="534" y="186"/>
                </a:lnTo>
                <a:lnTo>
                  <a:pt x="537" y="187"/>
                </a:lnTo>
                <a:lnTo>
                  <a:pt x="538" y="188"/>
                </a:lnTo>
                <a:lnTo>
                  <a:pt x="540" y="190"/>
                </a:lnTo>
                <a:lnTo>
                  <a:pt x="544" y="193"/>
                </a:lnTo>
                <a:lnTo>
                  <a:pt x="546" y="194"/>
                </a:lnTo>
                <a:lnTo>
                  <a:pt x="546" y="195"/>
                </a:lnTo>
                <a:lnTo>
                  <a:pt x="547" y="196"/>
                </a:lnTo>
                <a:lnTo>
                  <a:pt x="548" y="197"/>
                </a:lnTo>
                <a:lnTo>
                  <a:pt x="548" y="198"/>
                </a:lnTo>
                <a:lnTo>
                  <a:pt x="549" y="200"/>
                </a:lnTo>
                <a:lnTo>
                  <a:pt x="551" y="207"/>
                </a:lnTo>
                <a:lnTo>
                  <a:pt x="552" y="211"/>
                </a:lnTo>
                <a:lnTo>
                  <a:pt x="553" y="213"/>
                </a:lnTo>
                <a:lnTo>
                  <a:pt x="555" y="218"/>
                </a:lnTo>
                <a:lnTo>
                  <a:pt x="557" y="224"/>
                </a:lnTo>
                <a:lnTo>
                  <a:pt x="558" y="226"/>
                </a:lnTo>
                <a:lnTo>
                  <a:pt x="558" y="226"/>
                </a:lnTo>
                <a:lnTo>
                  <a:pt x="553" y="236"/>
                </a:lnTo>
                <a:lnTo>
                  <a:pt x="552" y="239"/>
                </a:lnTo>
                <a:lnTo>
                  <a:pt x="551" y="241"/>
                </a:lnTo>
                <a:lnTo>
                  <a:pt x="550" y="242"/>
                </a:lnTo>
                <a:lnTo>
                  <a:pt x="550" y="243"/>
                </a:lnTo>
                <a:lnTo>
                  <a:pt x="550" y="245"/>
                </a:lnTo>
                <a:lnTo>
                  <a:pt x="549" y="247"/>
                </a:lnTo>
                <a:lnTo>
                  <a:pt x="550" y="249"/>
                </a:lnTo>
                <a:lnTo>
                  <a:pt x="550" y="250"/>
                </a:lnTo>
                <a:lnTo>
                  <a:pt x="551" y="254"/>
                </a:lnTo>
                <a:lnTo>
                  <a:pt x="551" y="256"/>
                </a:lnTo>
                <a:lnTo>
                  <a:pt x="551" y="258"/>
                </a:lnTo>
                <a:lnTo>
                  <a:pt x="552" y="263"/>
                </a:lnTo>
                <a:lnTo>
                  <a:pt x="552" y="265"/>
                </a:lnTo>
                <a:lnTo>
                  <a:pt x="552" y="266"/>
                </a:lnTo>
                <a:lnTo>
                  <a:pt x="553" y="268"/>
                </a:lnTo>
                <a:lnTo>
                  <a:pt x="553" y="270"/>
                </a:lnTo>
                <a:lnTo>
                  <a:pt x="556" y="276"/>
                </a:lnTo>
                <a:lnTo>
                  <a:pt x="558" y="280"/>
                </a:lnTo>
                <a:lnTo>
                  <a:pt x="558" y="281"/>
                </a:lnTo>
                <a:lnTo>
                  <a:pt x="558" y="282"/>
                </a:lnTo>
                <a:lnTo>
                  <a:pt x="558" y="283"/>
                </a:lnTo>
                <a:lnTo>
                  <a:pt x="558" y="284"/>
                </a:lnTo>
                <a:lnTo>
                  <a:pt x="558" y="287"/>
                </a:lnTo>
                <a:lnTo>
                  <a:pt x="558" y="288"/>
                </a:lnTo>
                <a:lnTo>
                  <a:pt x="559" y="289"/>
                </a:lnTo>
                <a:lnTo>
                  <a:pt x="559" y="289"/>
                </a:lnTo>
                <a:lnTo>
                  <a:pt x="559" y="290"/>
                </a:lnTo>
                <a:lnTo>
                  <a:pt x="559" y="290"/>
                </a:lnTo>
                <a:lnTo>
                  <a:pt x="560" y="290"/>
                </a:lnTo>
                <a:lnTo>
                  <a:pt x="561" y="291"/>
                </a:lnTo>
                <a:lnTo>
                  <a:pt x="562" y="291"/>
                </a:lnTo>
                <a:lnTo>
                  <a:pt x="564" y="291"/>
                </a:lnTo>
                <a:lnTo>
                  <a:pt x="568" y="291"/>
                </a:lnTo>
                <a:lnTo>
                  <a:pt x="569" y="291"/>
                </a:lnTo>
                <a:lnTo>
                  <a:pt x="572" y="290"/>
                </a:lnTo>
                <a:lnTo>
                  <a:pt x="572" y="290"/>
                </a:lnTo>
                <a:lnTo>
                  <a:pt x="573" y="290"/>
                </a:lnTo>
                <a:lnTo>
                  <a:pt x="574" y="291"/>
                </a:lnTo>
                <a:lnTo>
                  <a:pt x="575" y="291"/>
                </a:lnTo>
                <a:lnTo>
                  <a:pt x="575" y="292"/>
                </a:lnTo>
                <a:lnTo>
                  <a:pt x="576" y="292"/>
                </a:lnTo>
                <a:lnTo>
                  <a:pt x="576" y="293"/>
                </a:lnTo>
                <a:lnTo>
                  <a:pt x="576" y="294"/>
                </a:lnTo>
                <a:lnTo>
                  <a:pt x="576" y="296"/>
                </a:lnTo>
                <a:lnTo>
                  <a:pt x="576" y="297"/>
                </a:lnTo>
                <a:lnTo>
                  <a:pt x="576" y="298"/>
                </a:lnTo>
                <a:lnTo>
                  <a:pt x="576" y="300"/>
                </a:lnTo>
                <a:lnTo>
                  <a:pt x="576" y="302"/>
                </a:lnTo>
                <a:lnTo>
                  <a:pt x="575" y="304"/>
                </a:lnTo>
                <a:lnTo>
                  <a:pt x="574" y="306"/>
                </a:lnTo>
                <a:lnTo>
                  <a:pt x="574" y="308"/>
                </a:lnTo>
                <a:lnTo>
                  <a:pt x="573" y="309"/>
                </a:lnTo>
                <a:lnTo>
                  <a:pt x="572" y="311"/>
                </a:lnTo>
                <a:lnTo>
                  <a:pt x="571" y="312"/>
                </a:lnTo>
                <a:lnTo>
                  <a:pt x="571" y="313"/>
                </a:lnTo>
                <a:lnTo>
                  <a:pt x="570" y="313"/>
                </a:lnTo>
                <a:lnTo>
                  <a:pt x="568" y="315"/>
                </a:lnTo>
                <a:lnTo>
                  <a:pt x="565" y="318"/>
                </a:lnTo>
                <a:lnTo>
                  <a:pt x="562" y="319"/>
                </a:lnTo>
                <a:lnTo>
                  <a:pt x="561" y="320"/>
                </a:lnTo>
                <a:lnTo>
                  <a:pt x="559" y="321"/>
                </a:lnTo>
                <a:lnTo>
                  <a:pt x="558" y="322"/>
                </a:lnTo>
                <a:lnTo>
                  <a:pt x="557" y="324"/>
                </a:lnTo>
                <a:lnTo>
                  <a:pt x="556" y="326"/>
                </a:lnTo>
                <a:lnTo>
                  <a:pt x="555" y="327"/>
                </a:lnTo>
                <a:lnTo>
                  <a:pt x="553" y="333"/>
                </a:lnTo>
                <a:lnTo>
                  <a:pt x="551" y="335"/>
                </a:lnTo>
                <a:lnTo>
                  <a:pt x="551" y="336"/>
                </a:lnTo>
                <a:lnTo>
                  <a:pt x="550" y="337"/>
                </a:lnTo>
                <a:lnTo>
                  <a:pt x="549" y="338"/>
                </a:lnTo>
                <a:lnTo>
                  <a:pt x="548" y="339"/>
                </a:lnTo>
                <a:lnTo>
                  <a:pt x="546" y="341"/>
                </a:lnTo>
                <a:lnTo>
                  <a:pt x="545" y="341"/>
                </a:lnTo>
                <a:lnTo>
                  <a:pt x="544" y="342"/>
                </a:lnTo>
                <a:lnTo>
                  <a:pt x="544" y="343"/>
                </a:lnTo>
                <a:lnTo>
                  <a:pt x="543" y="344"/>
                </a:lnTo>
                <a:lnTo>
                  <a:pt x="543" y="345"/>
                </a:lnTo>
                <a:lnTo>
                  <a:pt x="543" y="347"/>
                </a:lnTo>
                <a:lnTo>
                  <a:pt x="543" y="348"/>
                </a:lnTo>
                <a:lnTo>
                  <a:pt x="543" y="350"/>
                </a:lnTo>
                <a:lnTo>
                  <a:pt x="543" y="352"/>
                </a:lnTo>
                <a:lnTo>
                  <a:pt x="544" y="354"/>
                </a:lnTo>
                <a:lnTo>
                  <a:pt x="544" y="354"/>
                </a:lnTo>
                <a:lnTo>
                  <a:pt x="544" y="355"/>
                </a:lnTo>
                <a:lnTo>
                  <a:pt x="545" y="355"/>
                </a:lnTo>
                <a:lnTo>
                  <a:pt x="546" y="356"/>
                </a:lnTo>
                <a:lnTo>
                  <a:pt x="547" y="356"/>
                </a:lnTo>
                <a:lnTo>
                  <a:pt x="548" y="356"/>
                </a:lnTo>
                <a:lnTo>
                  <a:pt x="549" y="356"/>
                </a:lnTo>
                <a:lnTo>
                  <a:pt x="550" y="357"/>
                </a:lnTo>
                <a:lnTo>
                  <a:pt x="552" y="356"/>
                </a:lnTo>
                <a:lnTo>
                  <a:pt x="554" y="356"/>
                </a:lnTo>
                <a:lnTo>
                  <a:pt x="555" y="356"/>
                </a:lnTo>
                <a:lnTo>
                  <a:pt x="557" y="355"/>
                </a:lnTo>
                <a:lnTo>
                  <a:pt x="561" y="354"/>
                </a:lnTo>
                <a:lnTo>
                  <a:pt x="571" y="351"/>
                </a:lnTo>
                <a:lnTo>
                  <a:pt x="573" y="350"/>
                </a:lnTo>
                <a:lnTo>
                  <a:pt x="576" y="349"/>
                </a:lnTo>
                <a:lnTo>
                  <a:pt x="577" y="349"/>
                </a:lnTo>
                <a:lnTo>
                  <a:pt x="578" y="349"/>
                </a:lnTo>
                <a:lnTo>
                  <a:pt x="579" y="349"/>
                </a:lnTo>
                <a:lnTo>
                  <a:pt x="581" y="349"/>
                </a:lnTo>
                <a:lnTo>
                  <a:pt x="582" y="349"/>
                </a:lnTo>
                <a:lnTo>
                  <a:pt x="582" y="349"/>
                </a:lnTo>
                <a:lnTo>
                  <a:pt x="583" y="350"/>
                </a:lnTo>
                <a:lnTo>
                  <a:pt x="584" y="350"/>
                </a:lnTo>
                <a:lnTo>
                  <a:pt x="585" y="351"/>
                </a:lnTo>
                <a:lnTo>
                  <a:pt x="586" y="352"/>
                </a:lnTo>
                <a:lnTo>
                  <a:pt x="587" y="355"/>
                </a:lnTo>
                <a:lnTo>
                  <a:pt x="589" y="357"/>
                </a:lnTo>
                <a:lnTo>
                  <a:pt x="590" y="358"/>
                </a:lnTo>
                <a:lnTo>
                  <a:pt x="590" y="360"/>
                </a:lnTo>
                <a:lnTo>
                  <a:pt x="591" y="362"/>
                </a:lnTo>
                <a:lnTo>
                  <a:pt x="591" y="363"/>
                </a:lnTo>
                <a:lnTo>
                  <a:pt x="591" y="365"/>
                </a:lnTo>
                <a:lnTo>
                  <a:pt x="591" y="366"/>
                </a:lnTo>
                <a:lnTo>
                  <a:pt x="591" y="369"/>
                </a:lnTo>
                <a:lnTo>
                  <a:pt x="591" y="374"/>
                </a:lnTo>
                <a:lnTo>
                  <a:pt x="591" y="376"/>
                </a:lnTo>
                <a:lnTo>
                  <a:pt x="591" y="377"/>
                </a:lnTo>
                <a:lnTo>
                  <a:pt x="591" y="378"/>
                </a:lnTo>
                <a:lnTo>
                  <a:pt x="591" y="378"/>
                </a:lnTo>
                <a:lnTo>
                  <a:pt x="592" y="379"/>
                </a:lnTo>
                <a:lnTo>
                  <a:pt x="592" y="380"/>
                </a:lnTo>
                <a:lnTo>
                  <a:pt x="593" y="380"/>
                </a:lnTo>
                <a:lnTo>
                  <a:pt x="593" y="380"/>
                </a:lnTo>
                <a:lnTo>
                  <a:pt x="597" y="381"/>
                </a:lnTo>
                <a:lnTo>
                  <a:pt x="599" y="382"/>
                </a:lnTo>
                <a:lnTo>
                  <a:pt x="600" y="382"/>
                </a:lnTo>
                <a:lnTo>
                  <a:pt x="601" y="383"/>
                </a:lnTo>
                <a:lnTo>
                  <a:pt x="603" y="384"/>
                </a:lnTo>
                <a:lnTo>
                  <a:pt x="606" y="385"/>
                </a:lnTo>
                <a:lnTo>
                  <a:pt x="607" y="385"/>
                </a:lnTo>
                <a:lnTo>
                  <a:pt x="608" y="386"/>
                </a:lnTo>
                <a:lnTo>
                  <a:pt x="609" y="387"/>
                </a:lnTo>
                <a:lnTo>
                  <a:pt x="611" y="389"/>
                </a:lnTo>
                <a:lnTo>
                  <a:pt x="613" y="391"/>
                </a:lnTo>
                <a:lnTo>
                  <a:pt x="614" y="391"/>
                </a:lnTo>
                <a:lnTo>
                  <a:pt x="614" y="392"/>
                </a:lnTo>
                <a:lnTo>
                  <a:pt x="616" y="393"/>
                </a:lnTo>
                <a:lnTo>
                  <a:pt x="617" y="393"/>
                </a:lnTo>
                <a:lnTo>
                  <a:pt x="618" y="393"/>
                </a:lnTo>
                <a:lnTo>
                  <a:pt x="626" y="394"/>
                </a:lnTo>
                <a:lnTo>
                  <a:pt x="630" y="395"/>
                </a:lnTo>
                <a:lnTo>
                  <a:pt x="637" y="396"/>
                </a:lnTo>
                <a:lnTo>
                  <a:pt x="638" y="396"/>
                </a:lnTo>
                <a:lnTo>
                  <a:pt x="640" y="397"/>
                </a:lnTo>
                <a:lnTo>
                  <a:pt x="641" y="397"/>
                </a:lnTo>
                <a:lnTo>
                  <a:pt x="642" y="398"/>
                </a:lnTo>
                <a:lnTo>
                  <a:pt x="644" y="399"/>
                </a:lnTo>
                <a:lnTo>
                  <a:pt x="645" y="400"/>
                </a:lnTo>
                <a:lnTo>
                  <a:pt x="646" y="402"/>
                </a:lnTo>
                <a:lnTo>
                  <a:pt x="647" y="402"/>
                </a:lnTo>
                <a:lnTo>
                  <a:pt x="647" y="403"/>
                </a:lnTo>
                <a:lnTo>
                  <a:pt x="648" y="404"/>
                </a:lnTo>
                <a:lnTo>
                  <a:pt x="648" y="406"/>
                </a:lnTo>
                <a:lnTo>
                  <a:pt x="648" y="408"/>
                </a:lnTo>
                <a:lnTo>
                  <a:pt x="649" y="412"/>
                </a:lnTo>
                <a:lnTo>
                  <a:pt x="649" y="413"/>
                </a:lnTo>
                <a:lnTo>
                  <a:pt x="649" y="414"/>
                </a:lnTo>
                <a:lnTo>
                  <a:pt x="650" y="415"/>
                </a:lnTo>
                <a:lnTo>
                  <a:pt x="650" y="416"/>
                </a:lnTo>
                <a:lnTo>
                  <a:pt x="651" y="416"/>
                </a:lnTo>
                <a:lnTo>
                  <a:pt x="651" y="417"/>
                </a:lnTo>
                <a:lnTo>
                  <a:pt x="652" y="417"/>
                </a:lnTo>
                <a:lnTo>
                  <a:pt x="653" y="418"/>
                </a:lnTo>
                <a:lnTo>
                  <a:pt x="655" y="418"/>
                </a:lnTo>
                <a:lnTo>
                  <a:pt x="657" y="418"/>
                </a:lnTo>
                <a:lnTo>
                  <a:pt x="660" y="419"/>
                </a:lnTo>
                <a:lnTo>
                  <a:pt x="661" y="419"/>
                </a:lnTo>
                <a:lnTo>
                  <a:pt x="663" y="419"/>
                </a:lnTo>
                <a:lnTo>
                  <a:pt x="664" y="420"/>
                </a:lnTo>
                <a:lnTo>
                  <a:pt x="665" y="420"/>
                </a:lnTo>
                <a:lnTo>
                  <a:pt x="666" y="421"/>
                </a:lnTo>
                <a:lnTo>
                  <a:pt x="674" y="427"/>
                </a:lnTo>
                <a:lnTo>
                  <a:pt x="676" y="428"/>
                </a:lnTo>
                <a:lnTo>
                  <a:pt x="678" y="429"/>
                </a:lnTo>
                <a:lnTo>
                  <a:pt x="679" y="430"/>
                </a:lnTo>
                <a:lnTo>
                  <a:pt x="681" y="431"/>
                </a:lnTo>
                <a:lnTo>
                  <a:pt x="682" y="431"/>
                </a:lnTo>
                <a:lnTo>
                  <a:pt x="683" y="431"/>
                </a:lnTo>
                <a:lnTo>
                  <a:pt x="684" y="431"/>
                </a:lnTo>
                <a:lnTo>
                  <a:pt x="685" y="431"/>
                </a:lnTo>
                <a:lnTo>
                  <a:pt x="687" y="431"/>
                </a:lnTo>
                <a:lnTo>
                  <a:pt x="689" y="431"/>
                </a:lnTo>
                <a:lnTo>
                  <a:pt x="694" y="430"/>
                </a:lnTo>
                <a:lnTo>
                  <a:pt x="697" y="429"/>
                </a:lnTo>
                <a:lnTo>
                  <a:pt x="699" y="429"/>
                </a:lnTo>
                <a:lnTo>
                  <a:pt x="703" y="429"/>
                </a:lnTo>
                <a:lnTo>
                  <a:pt x="708" y="428"/>
                </a:lnTo>
                <a:lnTo>
                  <a:pt x="709" y="428"/>
                </a:lnTo>
                <a:lnTo>
                  <a:pt x="710" y="428"/>
                </a:lnTo>
                <a:lnTo>
                  <a:pt x="711" y="428"/>
                </a:lnTo>
                <a:lnTo>
                  <a:pt x="712" y="428"/>
                </a:lnTo>
                <a:lnTo>
                  <a:pt x="713" y="429"/>
                </a:lnTo>
                <a:lnTo>
                  <a:pt x="716" y="430"/>
                </a:lnTo>
                <a:lnTo>
                  <a:pt x="720" y="431"/>
                </a:lnTo>
                <a:lnTo>
                  <a:pt x="721" y="432"/>
                </a:lnTo>
                <a:lnTo>
                  <a:pt x="723" y="432"/>
                </a:lnTo>
                <a:lnTo>
                  <a:pt x="724" y="433"/>
                </a:lnTo>
                <a:lnTo>
                  <a:pt x="726" y="435"/>
                </a:lnTo>
                <a:lnTo>
                  <a:pt x="727" y="436"/>
                </a:lnTo>
                <a:lnTo>
                  <a:pt x="728" y="436"/>
                </a:lnTo>
                <a:lnTo>
                  <a:pt x="729" y="437"/>
                </a:lnTo>
                <a:lnTo>
                  <a:pt x="729" y="438"/>
                </a:lnTo>
                <a:lnTo>
                  <a:pt x="729" y="439"/>
                </a:lnTo>
                <a:lnTo>
                  <a:pt x="730" y="439"/>
                </a:lnTo>
                <a:lnTo>
                  <a:pt x="730" y="440"/>
                </a:lnTo>
                <a:lnTo>
                  <a:pt x="730" y="441"/>
                </a:lnTo>
                <a:lnTo>
                  <a:pt x="731" y="443"/>
                </a:lnTo>
                <a:lnTo>
                  <a:pt x="731" y="446"/>
                </a:lnTo>
                <a:lnTo>
                  <a:pt x="731" y="448"/>
                </a:lnTo>
                <a:lnTo>
                  <a:pt x="731" y="448"/>
                </a:lnTo>
                <a:lnTo>
                  <a:pt x="732" y="449"/>
                </a:lnTo>
                <a:lnTo>
                  <a:pt x="732" y="450"/>
                </a:lnTo>
                <a:lnTo>
                  <a:pt x="733" y="451"/>
                </a:lnTo>
                <a:lnTo>
                  <a:pt x="733" y="451"/>
                </a:lnTo>
                <a:lnTo>
                  <a:pt x="734" y="452"/>
                </a:lnTo>
                <a:lnTo>
                  <a:pt x="735" y="452"/>
                </a:lnTo>
                <a:lnTo>
                  <a:pt x="736" y="453"/>
                </a:lnTo>
                <a:lnTo>
                  <a:pt x="739" y="454"/>
                </a:lnTo>
                <a:lnTo>
                  <a:pt x="741" y="455"/>
                </a:lnTo>
                <a:lnTo>
                  <a:pt x="751" y="459"/>
                </a:lnTo>
                <a:lnTo>
                  <a:pt x="752" y="460"/>
                </a:lnTo>
                <a:lnTo>
                  <a:pt x="754" y="461"/>
                </a:lnTo>
                <a:lnTo>
                  <a:pt x="756" y="463"/>
                </a:lnTo>
                <a:lnTo>
                  <a:pt x="757" y="464"/>
                </a:lnTo>
                <a:lnTo>
                  <a:pt x="759" y="466"/>
                </a:lnTo>
                <a:lnTo>
                  <a:pt x="760" y="468"/>
                </a:lnTo>
                <a:lnTo>
                  <a:pt x="762" y="470"/>
                </a:lnTo>
                <a:lnTo>
                  <a:pt x="767" y="477"/>
                </a:lnTo>
                <a:lnTo>
                  <a:pt x="770" y="481"/>
                </a:lnTo>
                <a:lnTo>
                  <a:pt x="771" y="483"/>
                </a:lnTo>
                <a:lnTo>
                  <a:pt x="772" y="484"/>
                </a:lnTo>
                <a:lnTo>
                  <a:pt x="773" y="486"/>
                </a:lnTo>
                <a:lnTo>
                  <a:pt x="774" y="491"/>
                </a:lnTo>
                <a:lnTo>
                  <a:pt x="775" y="493"/>
                </a:lnTo>
                <a:lnTo>
                  <a:pt x="776" y="495"/>
                </a:lnTo>
                <a:lnTo>
                  <a:pt x="776" y="495"/>
                </a:lnTo>
                <a:lnTo>
                  <a:pt x="777" y="495"/>
                </a:lnTo>
                <a:lnTo>
                  <a:pt x="776" y="495"/>
                </a:lnTo>
                <a:lnTo>
                  <a:pt x="776" y="495"/>
                </a:lnTo>
                <a:lnTo>
                  <a:pt x="775" y="495"/>
                </a:lnTo>
                <a:lnTo>
                  <a:pt x="775" y="496"/>
                </a:lnTo>
                <a:lnTo>
                  <a:pt x="773" y="496"/>
                </a:lnTo>
                <a:lnTo>
                  <a:pt x="771" y="498"/>
                </a:lnTo>
                <a:lnTo>
                  <a:pt x="766" y="501"/>
                </a:lnTo>
                <a:lnTo>
                  <a:pt x="760" y="506"/>
                </a:lnTo>
                <a:lnTo>
                  <a:pt x="758" y="508"/>
                </a:lnTo>
                <a:lnTo>
                  <a:pt x="754" y="511"/>
                </a:lnTo>
                <a:lnTo>
                  <a:pt x="752" y="512"/>
                </a:lnTo>
                <a:lnTo>
                  <a:pt x="751" y="513"/>
                </a:lnTo>
                <a:lnTo>
                  <a:pt x="750" y="513"/>
                </a:lnTo>
                <a:lnTo>
                  <a:pt x="749" y="514"/>
                </a:lnTo>
                <a:lnTo>
                  <a:pt x="748" y="514"/>
                </a:lnTo>
                <a:lnTo>
                  <a:pt x="747" y="514"/>
                </a:lnTo>
                <a:lnTo>
                  <a:pt x="744" y="515"/>
                </a:lnTo>
                <a:lnTo>
                  <a:pt x="740" y="515"/>
                </a:lnTo>
                <a:lnTo>
                  <a:pt x="739" y="516"/>
                </a:lnTo>
                <a:lnTo>
                  <a:pt x="738" y="516"/>
                </a:lnTo>
                <a:lnTo>
                  <a:pt x="737" y="517"/>
                </a:lnTo>
                <a:lnTo>
                  <a:pt x="734" y="519"/>
                </a:lnTo>
                <a:lnTo>
                  <a:pt x="734" y="519"/>
                </a:lnTo>
                <a:lnTo>
                  <a:pt x="733" y="520"/>
                </a:lnTo>
                <a:lnTo>
                  <a:pt x="732" y="520"/>
                </a:lnTo>
                <a:lnTo>
                  <a:pt x="731" y="520"/>
                </a:lnTo>
                <a:lnTo>
                  <a:pt x="728" y="521"/>
                </a:lnTo>
                <a:lnTo>
                  <a:pt x="727" y="521"/>
                </a:lnTo>
                <a:lnTo>
                  <a:pt x="726" y="521"/>
                </a:lnTo>
                <a:lnTo>
                  <a:pt x="725" y="521"/>
                </a:lnTo>
                <a:lnTo>
                  <a:pt x="724" y="521"/>
                </a:lnTo>
                <a:lnTo>
                  <a:pt x="723" y="520"/>
                </a:lnTo>
                <a:lnTo>
                  <a:pt x="723" y="520"/>
                </a:lnTo>
                <a:lnTo>
                  <a:pt x="721" y="518"/>
                </a:lnTo>
                <a:lnTo>
                  <a:pt x="721" y="518"/>
                </a:lnTo>
                <a:lnTo>
                  <a:pt x="720" y="518"/>
                </a:lnTo>
                <a:lnTo>
                  <a:pt x="717" y="517"/>
                </a:lnTo>
                <a:lnTo>
                  <a:pt x="716" y="517"/>
                </a:lnTo>
                <a:lnTo>
                  <a:pt x="715" y="516"/>
                </a:lnTo>
                <a:lnTo>
                  <a:pt x="713" y="515"/>
                </a:lnTo>
                <a:lnTo>
                  <a:pt x="709" y="512"/>
                </a:lnTo>
                <a:lnTo>
                  <a:pt x="707" y="510"/>
                </a:lnTo>
                <a:lnTo>
                  <a:pt x="705" y="509"/>
                </a:lnTo>
                <a:lnTo>
                  <a:pt x="703" y="508"/>
                </a:lnTo>
                <a:lnTo>
                  <a:pt x="701" y="507"/>
                </a:lnTo>
                <a:lnTo>
                  <a:pt x="699" y="507"/>
                </a:lnTo>
                <a:lnTo>
                  <a:pt x="697" y="506"/>
                </a:lnTo>
                <a:lnTo>
                  <a:pt x="695" y="506"/>
                </a:lnTo>
                <a:lnTo>
                  <a:pt x="694" y="506"/>
                </a:lnTo>
                <a:lnTo>
                  <a:pt x="693" y="507"/>
                </a:lnTo>
                <a:lnTo>
                  <a:pt x="693" y="507"/>
                </a:lnTo>
                <a:lnTo>
                  <a:pt x="692" y="507"/>
                </a:lnTo>
                <a:lnTo>
                  <a:pt x="690" y="508"/>
                </a:lnTo>
                <a:lnTo>
                  <a:pt x="687" y="509"/>
                </a:lnTo>
                <a:lnTo>
                  <a:pt x="687" y="510"/>
                </a:lnTo>
                <a:lnTo>
                  <a:pt x="685" y="511"/>
                </a:lnTo>
                <a:lnTo>
                  <a:pt x="682" y="514"/>
                </a:lnTo>
                <a:lnTo>
                  <a:pt x="680" y="515"/>
                </a:lnTo>
                <a:lnTo>
                  <a:pt x="674" y="520"/>
                </a:lnTo>
                <a:lnTo>
                  <a:pt x="671" y="521"/>
                </a:lnTo>
                <a:lnTo>
                  <a:pt x="670" y="522"/>
                </a:lnTo>
                <a:lnTo>
                  <a:pt x="669" y="523"/>
                </a:lnTo>
                <a:lnTo>
                  <a:pt x="668" y="523"/>
                </a:lnTo>
                <a:lnTo>
                  <a:pt x="667" y="523"/>
                </a:lnTo>
                <a:lnTo>
                  <a:pt x="665" y="523"/>
                </a:lnTo>
                <a:lnTo>
                  <a:pt x="663" y="524"/>
                </a:lnTo>
                <a:lnTo>
                  <a:pt x="659" y="524"/>
                </a:lnTo>
                <a:lnTo>
                  <a:pt x="657" y="524"/>
                </a:lnTo>
                <a:lnTo>
                  <a:pt x="656" y="523"/>
                </a:lnTo>
                <a:lnTo>
                  <a:pt x="655" y="523"/>
                </a:lnTo>
                <a:lnTo>
                  <a:pt x="654" y="523"/>
                </a:lnTo>
                <a:lnTo>
                  <a:pt x="653" y="522"/>
                </a:lnTo>
                <a:lnTo>
                  <a:pt x="651" y="521"/>
                </a:lnTo>
                <a:lnTo>
                  <a:pt x="649" y="520"/>
                </a:lnTo>
                <a:lnTo>
                  <a:pt x="648" y="519"/>
                </a:lnTo>
                <a:lnTo>
                  <a:pt x="645" y="517"/>
                </a:lnTo>
                <a:lnTo>
                  <a:pt x="643" y="516"/>
                </a:lnTo>
                <a:lnTo>
                  <a:pt x="640" y="513"/>
                </a:lnTo>
                <a:lnTo>
                  <a:pt x="636" y="509"/>
                </a:lnTo>
                <a:lnTo>
                  <a:pt x="635" y="509"/>
                </a:lnTo>
                <a:lnTo>
                  <a:pt x="634" y="508"/>
                </a:lnTo>
                <a:lnTo>
                  <a:pt x="633" y="507"/>
                </a:lnTo>
                <a:lnTo>
                  <a:pt x="630" y="506"/>
                </a:lnTo>
                <a:lnTo>
                  <a:pt x="628" y="505"/>
                </a:lnTo>
                <a:lnTo>
                  <a:pt x="622" y="501"/>
                </a:lnTo>
                <a:lnTo>
                  <a:pt x="617" y="498"/>
                </a:lnTo>
                <a:lnTo>
                  <a:pt x="616" y="498"/>
                </a:lnTo>
                <a:lnTo>
                  <a:pt x="614" y="497"/>
                </a:lnTo>
                <a:lnTo>
                  <a:pt x="613" y="497"/>
                </a:lnTo>
                <a:lnTo>
                  <a:pt x="609" y="495"/>
                </a:lnTo>
                <a:lnTo>
                  <a:pt x="603" y="493"/>
                </a:lnTo>
                <a:lnTo>
                  <a:pt x="601" y="492"/>
                </a:lnTo>
                <a:lnTo>
                  <a:pt x="599" y="492"/>
                </a:lnTo>
                <a:lnTo>
                  <a:pt x="597" y="491"/>
                </a:lnTo>
                <a:lnTo>
                  <a:pt x="595" y="490"/>
                </a:lnTo>
                <a:lnTo>
                  <a:pt x="593" y="490"/>
                </a:lnTo>
                <a:lnTo>
                  <a:pt x="590" y="490"/>
                </a:lnTo>
                <a:lnTo>
                  <a:pt x="588" y="489"/>
                </a:lnTo>
                <a:lnTo>
                  <a:pt x="587" y="489"/>
                </a:lnTo>
                <a:lnTo>
                  <a:pt x="586" y="489"/>
                </a:lnTo>
                <a:lnTo>
                  <a:pt x="584" y="489"/>
                </a:lnTo>
                <a:lnTo>
                  <a:pt x="583" y="490"/>
                </a:lnTo>
                <a:lnTo>
                  <a:pt x="582" y="490"/>
                </a:lnTo>
                <a:lnTo>
                  <a:pt x="580" y="491"/>
                </a:lnTo>
                <a:lnTo>
                  <a:pt x="579" y="491"/>
                </a:lnTo>
                <a:lnTo>
                  <a:pt x="578" y="492"/>
                </a:lnTo>
                <a:lnTo>
                  <a:pt x="576" y="494"/>
                </a:lnTo>
                <a:lnTo>
                  <a:pt x="574" y="495"/>
                </a:lnTo>
                <a:lnTo>
                  <a:pt x="570" y="499"/>
                </a:lnTo>
                <a:lnTo>
                  <a:pt x="563" y="506"/>
                </a:lnTo>
                <a:lnTo>
                  <a:pt x="561" y="507"/>
                </a:lnTo>
                <a:lnTo>
                  <a:pt x="556" y="511"/>
                </a:lnTo>
                <a:lnTo>
                  <a:pt x="553" y="514"/>
                </a:lnTo>
                <a:lnTo>
                  <a:pt x="550" y="516"/>
                </a:lnTo>
                <a:lnTo>
                  <a:pt x="549" y="517"/>
                </a:lnTo>
                <a:lnTo>
                  <a:pt x="548" y="518"/>
                </a:lnTo>
                <a:lnTo>
                  <a:pt x="547" y="519"/>
                </a:lnTo>
                <a:lnTo>
                  <a:pt x="547" y="520"/>
                </a:lnTo>
                <a:lnTo>
                  <a:pt x="546" y="521"/>
                </a:lnTo>
                <a:lnTo>
                  <a:pt x="545" y="523"/>
                </a:lnTo>
                <a:lnTo>
                  <a:pt x="544" y="525"/>
                </a:lnTo>
                <a:lnTo>
                  <a:pt x="542" y="531"/>
                </a:lnTo>
                <a:lnTo>
                  <a:pt x="542" y="533"/>
                </a:lnTo>
                <a:lnTo>
                  <a:pt x="541" y="534"/>
                </a:lnTo>
                <a:lnTo>
                  <a:pt x="540" y="536"/>
                </a:lnTo>
                <a:lnTo>
                  <a:pt x="539" y="538"/>
                </a:lnTo>
                <a:lnTo>
                  <a:pt x="536" y="543"/>
                </a:lnTo>
                <a:lnTo>
                  <a:pt x="535" y="545"/>
                </a:lnTo>
                <a:lnTo>
                  <a:pt x="534" y="547"/>
                </a:lnTo>
                <a:lnTo>
                  <a:pt x="532" y="549"/>
                </a:lnTo>
                <a:lnTo>
                  <a:pt x="527" y="554"/>
                </a:lnTo>
                <a:lnTo>
                  <a:pt x="521" y="560"/>
                </a:lnTo>
                <a:lnTo>
                  <a:pt x="519" y="563"/>
                </a:lnTo>
                <a:lnTo>
                  <a:pt x="517" y="565"/>
                </a:lnTo>
                <a:lnTo>
                  <a:pt x="516" y="567"/>
                </a:lnTo>
                <a:lnTo>
                  <a:pt x="512" y="575"/>
                </a:lnTo>
                <a:lnTo>
                  <a:pt x="510" y="578"/>
                </a:lnTo>
                <a:lnTo>
                  <a:pt x="507" y="584"/>
                </a:lnTo>
                <a:lnTo>
                  <a:pt x="506" y="587"/>
                </a:lnTo>
                <a:lnTo>
                  <a:pt x="504" y="592"/>
                </a:lnTo>
                <a:lnTo>
                  <a:pt x="501" y="597"/>
                </a:lnTo>
                <a:lnTo>
                  <a:pt x="500" y="599"/>
                </a:lnTo>
                <a:lnTo>
                  <a:pt x="499" y="602"/>
                </a:lnTo>
                <a:lnTo>
                  <a:pt x="498" y="607"/>
                </a:lnTo>
                <a:lnTo>
                  <a:pt x="497" y="610"/>
                </a:lnTo>
                <a:lnTo>
                  <a:pt x="495" y="612"/>
                </a:lnTo>
                <a:lnTo>
                  <a:pt x="493" y="616"/>
                </a:lnTo>
                <a:lnTo>
                  <a:pt x="492" y="618"/>
                </a:lnTo>
                <a:lnTo>
                  <a:pt x="491" y="621"/>
                </a:lnTo>
                <a:lnTo>
                  <a:pt x="490" y="623"/>
                </a:lnTo>
                <a:lnTo>
                  <a:pt x="488" y="627"/>
                </a:lnTo>
                <a:lnTo>
                  <a:pt x="488" y="628"/>
                </a:lnTo>
                <a:lnTo>
                  <a:pt x="488" y="629"/>
                </a:lnTo>
                <a:lnTo>
                  <a:pt x="487" y="633"/>
                </a:lnTo>
                <a:lnTo>
                  <a:pt x="486" y="639"/>
                </a:lnTo>
                <a:lnTo>
                  <a:pt x="485" y="642"/>
                </a:lnTo>
                <a:lnTo>
                  <a:pt x="485" y="644"/>
                </a:lnTo>
                <a:lnTo>
                  <a:pt x="484" y="646"/>
                </a:lnTo>
                <a:lnTo>
                  <a:pt x="483" y="648"/>
                </a:lnTo>
                <a:lnTo>
                  <a:pt x="483" y="649"/>
                </a:lnTo>
                <a:lnTo>
                  <a:pt x="482" y="651"/>
                </a:lnTo>
                <a:lnTo>
                  <a:pt x="481" y="652"/>
                </a:lnTo>
                <a:lnTo>
                  <a:pt x="480" y="653"/>
                </a:lnTo>
                <a:lnTo>
                  <a:pt x="479" y="655"/>
                </a:lnTo>
                <a:lnTo>
                  <a:pt x="478" y="656"/>
                </a:lnTo>
                <a:lnTo>
                  <a:pt x="477" y="656"/>
                </a:lnTo>
                <a:lnTo>
                  <a:pt x="476" y="656"/>
                </a:lnTo>
                <a:lnTo>
                  <a:pt x="475" y="657"/>
                </a:lnTo>
                <a:lnTo>
                  <a:pt x="474" y="657"/>
                </a:lnTo>
                <a:lnTo>
                  <a:pt x="474" y="657"/>
                </a:lnTo>
                <a:lnTo>
                  <a:pt x="473" y="657"/>
                </a:lnTo>
                <a:lnTo>
                  <a:pt x="472" y="657"/>
                </a:lnTo>
                <a:lnTo>
                  <a:pt x="471" y="656"/>
                </a:lnTo>
                <a:lnTo>
                  <a:pt x="470" y="656"/>
                </a:lnTo>
                <a:lnTo>
                  <a:pt x="470" y="655"/>
                </a:lnTo>
                <a:lnTo>
                  <a:pt x="469" y="655"/>
                </a:lnTo>
                <a:lnTo>
                  <a:pt x="469" y="654"/>
                </a:lnTo>
                <a:lnTo>
                  <a:pt x="469" y="653"/>
                </a:lnTo>
                <a:lnTo>
                  <a:pt x="468" y="652"/>
                </a:lnTo>
                <a:lnTo>
                  <a:pt x="468" y="651"/>
                </a:lnTo>
                <a:lnTo>
                  <a:pt x="468" y="646"/>
                </a:lnTo>
                <a:lnTo>
                  <a:pt x="467" y="640"/>
                </a:lnTo>
                <a:lnTo>
                  <a:pt x="466" y="637"/>
                </a:lnTo>
                <a:lnTo>
                  <a:pt x="466" y="633"/>
                </a:lnTo>
                <a:lnTo>
                  <a:pt x="466" y="630"/>
                </a:lnTo>
                <a:lnTo>
                  <a:pt x="465" y="626"/>
                </a:lnTo>
                <a:lnTo>
                  <a:pt x="464" y="622"/>
                </a:lnTo>
                <a:lnTo>
                  <a:pt x="464" y="620"/>
                </a:lnTo>
                <a:lnTo>
                  <a:pt x="463" y="618"/>
                </a:lnTo>
                <a:lnTo>
                  <a:pt x="463" y="611"/>
                </a:lnTo>
                <a:lnTo>
                  <a:pt x="463" y="610"/>
                </a:lnTo>
                <a:lnTo>
                  <a:pt x="462" y="608"/>
                </a:lnTo>
                <a:lnTo>
                  <a:pt x="462" y="607"/>
                </a:lnTo>
                <a:lnTo>
                  <a:pt x="461" y="605"/>
                </a:lnTo>
                <a:lnTo>
                  <a:pt x="461" y="603"/>
                </a:lnTo>
                <a:lnTo>
                  <a:pt x="460" y="602"/>
                </a:lnTo>
                <a:lnTo>
                  <a:pt x="459" y="600"/>
                </a:lnTo>
                <a:lnTo>
                  <a:pt x="457" y="599"/>
                </a:lnTo>
                <a:lnTo>
                  <a:pt x="457" y="598"/>
                </a:lnTo>
                <a:lnTo>
                  <a:pt x="456" y="597"/>
                </a:lnTo>
                <a:lnTo>
                  <a:pt x="455" y="596"/>
                </a:lnTo>
                <a:lnTo>
                  <a:pt x="454" y="596"/>
                </a:lnTo>
                <a:lnTo>
                  <a:pt x="453" y="596"/>
                </a:lnTo>
                <a:lnTo>
                  <a:pt x="452" y="595"/>
                </a:lnTo>
                <a:lnTo>
                  <a:pt x="450" y="595"/>
                </a:lnTo>
                <a:lnTo>
                  <a:pt x="449" y="595"/>
                </a:lnTo>
                <a:lnTo>
                  <a:pt x="448" y="595"/>
                </a:lnTo>
                <a:lnTo>
                  <a:pt x="447" y="595"/>
                </a:lnTo>
                <a:lnTo>
                  <a:pt x="446" y="595"/>
                </a:lnTo>
                <a:lnTo>
                  <a:pt x="445" y="595"/>
                </a:lnTo>
                <a:lnTo>
                  <a:pt x="442" y="596"/>
                </a:lnTo>
                <a:lnTo>
                  <a:pt x="440" y="597"/>
                </a:lnTo>
                <a:lnTo>
                  <a:pt x="438" y="597"/>
                </a:lnTo>
                <a:lnTo>
                  <a:pt x="435" y="597"/>
                </a:lnTo>
                <a:lnTo>
                  <a:pt x="432" y="598"/>
                </a:lnTo>
                <a:lnTo>
                  <a:pt x="428" y="598"/>
                </a:lnTo>
                <a:lnTo>
                  <a:pt x="422" y="599"/>
                </a:lnTo>
                <a:lnTo>
                  <a:pt x="419" y="600"/>
                </a:lnTo>
                <a:lnTo>
                  <a:pt x="414" y="600"/>
                </a:lnTo>
                <a:lnTo>
                  <a:pt x="413" y="600"/>
                </a:lnTo>
                <a:lnTo>
                  <a:pt x="412" y="600"/>
                </a:lnTo>
                <a:lnTo>
                  <a:pt x="409" y="600"/>
                </a:lnTo>
                <a:lnTo>
                  <a:pt x="404" y="598"/>
                </a:lnTo>
                <a:lnTo>
                  <a:pt x="402" y="598"/>
                </a:lnTo>
                <a:lnTo>
                  <a:pt x="400" y="597"/>
                </a:lnTo>
                <a:lnTo>
                  <a:pt x="397" y="595"/>
                </a:lnTo>
                <a:lnTo>
                  <a:pt x="395" y="594"/>
                </a:lnTo>
                <a:lnTo>
                  <a:pt x="393" y="593"/>
                </a:lnTo>
                <a:lnTo>
                  <a:pt x="390" y="590"/>
                </a:lnTo>
                <a:lnTo>
                  <a:pt x="389" y="589"/>
                </a:lnTo>
                <a:lnTo>
                  <a:pt x="388" y="589"/>
                </a:lnTo>
                <a:lnTo>
                  <a:pt x="387" y="588"/>
                </a:lnTo>
                <a:lnTo>
                  <a:pt x="383" y="587"/>
                </a:lnTo>
                <a:lnTo>
                  <a:pt x="382" y="586"/>
                </a:lnTo>
                <a:lnTo>
                  <a:pt x="380" y="586"/>
                </a:lnTo>
                <a:lnTo>
                  <a:pt x="379" y="585"/>
                </a:lnTo>
                <a:lnTo>
                  <a:pt x="378" y="585"/>
                </a:lnTo>
                <a:lnTo>
                  <a:pt x="377" y="585"/>
                </a:lnTo>
                <a:lnTo>
                  <a:pt x="375" y="585"/>
                </a:lnTo>
                <a:lnTo>
                  <a:pt x="374" y="585"/>
                </a:lnTo>
                <a:lnTo>
                  <a:pt x="373" y="585"/>
                </a:lnTo>
                <a:lnTo>
                  <a:pt x="368" y="585"/>
                </a:lnTo>
                <a:lnTo>
                  <a:pt x="367" y="585"/>
                </a:lnTo>
                <a:lnTo>
                  <a:pt x="366" y="585"/>
                </a:lnTo>
                <a:lnTo>
                  <a:pt x="365" y="585"/>
                </a:lnTo>
                <a:lnTo>
                  <a:pt x="364" y="585"/>
                </a:lnTo>
                <a:lnTo>
                  <a:pt x="364" y="585"/>
                </a:lnTo>
                <a:lnTo>
                  <a:pt x="363" y="585"/>
                </a:lnTo>
                <a:lnTo>
                  <a:pt x="363" y="584"/>
                </a:lnTo>
                <a:lnTo>
                  <a:pt x="362" y="584"/>
                </a:lnTo>
                <a:lnTo>
                  <a:pt x="362" y="583"/>
                </a:lnTo>
                <a:lnTo>
                  <a:pt x="361" y="582"/>
                </a:lnTo>
                <a:lnTo>
                  <a:pt x="361" y="582"/>
                </a:lnTo>
                <a:lnTo>
                  <a:pt x="360" y="581"/>
                </a:lnTo>
                <a:lnTo>
                  <a:pt x="360" y="580"/>
                </a:lnTo>
                <a:lnTo>
                  <a:pt x="360" y="579"/>
                </a:lnTo>
                <a:lnTo>
                  <a:pt x="359" y="573"/>
                </a:lnTo>
                <a:lnTo>
                  <a:pt x="358" y="570"/>
                </a:lnTo>
                <a:lnTo>
                  <a:pt x="358" y="568"/>
                </a:lnTo>
                <a:lnTo>
                  <a:pt x="358" y="567"/>
                </a:lnTo>
                <a:lnTo>
                  <a:pt x="357" y="566"/>
                </a:lnTo>
                <a:lnTo>
                  <a:pt x="357" y="564"/>
                </a:lnTo>
                <a:lnTo>
                  <a:pt x="356" y="563"/>
                </a:lnTo>
                <a:lnTo>
                  <a:pt x="355" y="562"/>
                </a:lnTo>
                <a:lnTo>
                  <a:pt x="354" y="560"/>
                </a:lnTo>
                <a:lnTo>
                  <a:pt x="352" y="559"/>
                </a:lnTo>
                <a:lnTo>
                  <a:pt x="351" y="558"/>
                </a:lnTo>
                <a:lnTo>
                  <a:pt x="350" y="557"/>
                </a:lnTo>
                <a:lnTo>
                  <a:pt x="349" y="556"/>
                </a:lnTo>
                <a:lnTo>
                  <a:pt x="348" y="555"/>
                </a:lnTo>
                <a:lnTo>
                  <a:pt x="346" y="555"/>
                </a:lnTo>
                <a:lnTo>
                  <a:pt x="344" y="554"/>
                </a:lnTo>
                <a:lnTo>
                  <a:pt x="343" y="554"/>
                </a:lnTo>
                <a:lnTo>
                  <a:pt x="341" y="554"/>
                </a:lnTo>
                <a:lnTo>
                  <a:pt x="336" y="554"/>
                </a:lnTo>
                <a:lnTo>
                  <a:pt x="334" y="554"/>
                </a:lnTo>
                <a:lnTo>
                  <a:pt x="332" y="554"/>
                </a:lnTo>
                <a:lnTo>
                  <a:pt x="330" y="554"/>
                </a:lnTo>
                <a:lnTo>
                  <a:pt x="328" y="554"/>
                </a:lnTo>
                <a:lnTo>
                  <a:pt x="327" y="553"/>
                </a:lnTo>
                <a:lnTo>
                  <a:pt x="325" y="553"/>
                </a:lnTo>
                <a:lnTo>
                  <a:pt x="323" y="552"/>
                </a:lnTo>
                <a:lnTo>
                  <a:pt x="322" y="552"/>
                </a:lnTo>
                <a:lnTo>
                  <a:pt x="312" y="547"/>
                </a:lnTo>
                <a:lnTo>
                  <a:pt x="310" y="545"/>
                </a:lnTo>
                <a:lnTo>
                  <a:pt x="306" y="542"/>
                </a:lnTo>
                <a:lnTo>
                  <a:pt x="304" y="542"/>
                </a:lnTo>
                <a:lnTo>
                  <a:pt x="302" y="540"/>
                </a:lnTo>
                <a:lnTo>
                  <a:pt x="301" y="540"/>
                </a:lnTo>
                <a:lnTo>
                  <a:pt x="300" y="540"/>
                </a:lnTo>
                <a:lnTo>
                  <a:pt x="299" y="540"/>
                </a:lnTo>
                <a:lnTo>
                  <a:pt x="298" y="540"/>
                </a:lnTo>
                <a:lnTo>
                  <a:pt x="298" y="540"/>
                </a:lnTo>
                <a:lnTo>
                  <a:pt x="297" y="540"/>
                </a:lnTo>
                <a:lnTo>
                  <a:pt x="295" y="540"/>
                </a:lnTo>
                <a:lnTo>
                  <a:pt x="292" y="541"/>
                </a:lnTo>
                <a:lnTo>
                  <a:pt x="290" y="542"/>
                </a:lnTo>
                <a:lnTo>
                  <a:pt x="288" y="542"/>
                </a:lnTo>
                <a:lnTo>
                  <a:pt x="286" y="542"/>
                </a:lnTo>
                <a:lnTo>
                  <a:pt x="282" y="542"/>
                </a:lnTo>
                <a:lnTo>
                  <a:pt x="279" y="542"/>
                </a:lnTo>
                <a:lnTo>
                  <a:pt x="275" y="542"/>
                </a:lnTo>
                <a:lnTo>
                  <a:pt x="270" y="542"/>
                </a:lnTo>
                <a:lnTo>
                  <a:pt x="269" y="542"/>
                </a:lnTo>
                <a:lnTo>
                  <a:pt x="268" y="542"/>
                </a:lnTo>
                <a:lnTo>
                  <a:pt x="267" y="542"/>
                </a:lnTo>
                <a:lnTo>
                  <a:pt x="266" y="542"/>
                </a:lnTo>
                <a:lnTo>
                  <a:pt x="265" y="542"/>
                </a:lnTo>
                <a:lnTo>
                  <a:pt x="264" y="543"/>
                </a:lnTo>
                <a:lnTo>
                  <a:pt x="263" y="544"/>
                </a:lnTo>
                <a:lnTo>
                  <a:pt x="262" y="545"/>
                </a:lnTo>
                <a:lnTo>
                  <a:pt x="261" y="546"/>
                </a:lnTo>
                <a:lnTo>
                  <a:pt x="260" y="548"/>
                </a:lnTo>
                <a:lnTo>
                  <a:pt x="258" y="550"/>
                </a:lnTo>
                <a:lnTo>
                  <a:pt x="256" y="555"/>
                </a:lnTo>
                <a:lnTo>
                  <a:pt x="255" y="558"/>
                </a:lnTo>
                <a:lnTo>
                  <a:pt x="253" y="563"/>
                </a:lnTo>
                <a:lnTo>
                  <a:pt x="252" y="565"/>
                </a:lnTo>
                <a:lnTo>
                  <a:pt x="251" y="567"/>
                </a:lnTo>
                <a:lnTo>
                  <a:pt x="251" y="568"/>
                </a:lnTo>
                <a:lnTo>
                  <a:pt x="247" y="573"/>
                </a:lnTo>
                <a:lnTo>
                  <a:pt x="244" y="579"/>
                </a:lnTo>
                <a:lnTo>
                  <a:pt x="242" y="581"/>
                </a:lnTo>
                <a:lnTo>
                  <a:pt x="241" y="582"/>
                </a:lnTo>
                <a:lnTo>
                  <a:pt x="240" y="583"/>
                </a:lnTo>
                <a:lnTo>
                  <a:pt x="238" y="584"/>
                </a:lnTo>
                <a:lnTo>
                  <a:pt x="237" y="586"/>
                </a:lnTo>
                <a:lnTo>
                  <a:pt x="233" y="588"/>
                </a:lnTo>
                <a:lnTo>
                  <a:pt x="232" y="589"/>
                </a:lnTo>
                <a:lnTo>
                  <a:pt x="230" y="590"/>
                </a:lnTo>
                <a:lnTo>
                  <a:pt x="229" y="590"/>
                </a:lnTo>
                <a:lnTo>
                  <a:pt x="227" y="590"/>
                </a:lnTo>
                <a:lnTo>
                  <a:pt x="226" y="590"/>
                </a:lnTo>
                <a:lnTo>
                  <a:pt x="224" y="590"/>
                </a:lnTo>
                <a:lnTo>
                  <a:pt x="223" y="590"/>
                </a:lnTo>
                <a:lnTo>
                  <a:pt x="222" y="589"/>
                </a:lnTo>
                <a:lnTo>
                  <a:pt x="221" y="589"/>
                </a:lnTo>
                <a:lnTo>
                  <a:pt x="220" y="588"/>
                </a:lnTo>
                <a:lnTo>
                  <a:pt x="218" y="587"/>
                </a:lnTo>
                <a:lnTo>
                  <a:pt x="217" y="586"/>
                </a:lnTo>
                <a:lnTo>
                  <a:pt x="217" y="586"/>
                </a:lnTo>
                <a:lnTo>
                  <a:pt x="216" y="585"/>
                </a:lnTo>
                <a:lnTo>
                  <a:pt x="215" y="585"/>
                </a:lnTo>
                <a:lnTo>
                  <a:pt x="215" y="585"/>
                </a:lnTo>
                <a:lnTo>
                  <a:pt x="214" y="585"/>
                </a:lnTo>
                <a:lnTo>
                  <a:pt x="213" y="585"/>
                </a:lnTo>
                <a:lnTo>
                  <a:pt x="212" y="586"/>
                </a:lnTo>
                <a:lnTo>
                  <a:pt x="210" y="587"/>
                </a:lnTo>
                <a:lnTo>
                  <a:pt x="209" y="587"/>
                </a:lnTo>
                <a:lnTo>
                  <a:pt x="208" y="588"/>
                </a:lnTo>
                <a:lnTo>
                  <a:pt x="207" y="588"/>
                </a:lnTo>
                <a:lnTo>
                  <a:pt x="206" y="588"/>
                </a:lnTo>
                <a:lnTo>
                  <a:pt x="205" y="588"/>
                </a:lnTo>
                <a:lnTo>
                  <a:pt x="204" y="588"/>
                </a:lnTo>
                <a:lnTo>
                  <a:pt x="203" y="588"/>
                </a:lnTo>
                <a:lnTo>
                  <a:pt x="201" y="588"/>
                </a:lnTo>
                <a:lnTo>
                  <a:pt x="197" y="587"/>
                </a:lnTo>
                <a:lnTo>
                  <a:pt x="195" y="587"/>
                </a:lnTo>
                <a:lnTo>
                  <a:pt x="191" y="586"/>
                </a:lnTo>
                <a:lnTo>
                  <a:pt x="189" y="586"/>
                </a:lnTo>
                <a:lnTo>
                  <a:pt x="186" y="586"/>
                </a:lnTo>
                <a:lnTo>
                  <a:pt x="184" y="586"/>
                </a:lnTo>
                <a:lnTo>
                  <a:pt x="179" y="586"/>
                </a:lnTo>
                <a:lnTo>
                  <a:pt x="176" y="586"/>
                </a:lnTo>
                <a:lnTo>
                  <a:pt x="172" y="586"/>
                </a:lnTo>
                <a:lnTo>
                  <a:pt x="167" y="585"/>
                </a:lnTo>
                <a:lnTo>
                  <a:pt x="161" y="585"/>
                </a:lnTo>
                <a:lnTo>
                  <a:pt x="143" y="583"/>
                </a:lnTo>
                <a:lnTo>
                  <a:pt x="139" y="583"/>
                </a:lnTo>
                <a:lnTo>
                  <a:pt x="137" y="583"/>
                </a:lnTo>
                <a:lnTo>
                  <a:pt x="134" y="583"/>
                </a:lnTo>
                <a:lnTo>
                  <a:pt x="133" y="583"/>
                </a:lnTo>
                <a:lnTo>
                  <a:pt x="128" y="583"/>
                </a:lnTo>
                <a:lnTo>
                  <a:pt x="125" y="583"/>
                </a:lnTo>
                <a:lnTo>
                  <a:pt x="123" y="583"/>
                </a:lnTo>
                <a:lnTo>
                  <a:pt x="119" y="583"/>
                </a:lnTo>
                <a:lnTo>
                  <a:pt x="112" y="582"/>
                </a:lnTo>
                <a:lnTo>
                  <a:pt x="110" y="582"/>
                </a:lnTo>
                <a:lnTo>
                  <a:pt x="108" y="582"/>
                </a:lnTo>
                <a:lnTo>
                  <a:pt x="106" y="581"/>
                </a:lnTo>
                <a:lnTo>
                  <a:pt x="104" y="581"/>
                </a:lnTo>
                <a:lnTo>
                  <a:pt x="103" y="580"/>
                </a:lnTo>
                <a:lnTo>
                  <a:pt x="101" y="580"/>
                </a:lnTo>
                <a:lnTo>
                  <a:pt x="99" y="579"/>
                </a:lnTo>
                <a:lnTo>
                  <a:pt x="97" y="578"/>
                </a:lnTo>
                <a:lnTo>
                  <a:pt x="95" y="577"/>
                </a:lnTo>
                <a:lnTo>
                  <a:pt x="91" y="575"/>
                </a:lnTo>
                <a:lnTo>
                  <a:pt x="83" y="571"/>
                </a:lnTo>
                <a:lnTo>
                  <a:pt x="71" y="565"/>
                </a:lnTo>
                <a:lnTo>
                  <a:pt x="67" y="562"/>
                </a:lnTo>
                <a:lnTo>
                  <a:pt x="65" y="561"/>
                </a:lnTo>
                <a:lnTo>
                  <a:pt x="63" y="560"/>
                </a:lnTo>
                <a:lnTo>
                  <a:pt x="62" y="559"/>
                </a:lnTo>
                <a:lnTo>
                  <a:pt x="60" y="557"/>
                </a:lnTo>
                <a:lnTo>
                  <a:pt x="57" y="555"/>
                </a:lnTo>
                <a:lnTo>
                  <a:pt x="55" y="553"/>
                </a:lnTo>
                <a:lnTo>
                  <a:pt x="53" y="552"/>
                </a:lnTo>
                <a:lnTo>
                  <a:pt x="51" y="550"/>
                </a:lnTo>
                <a:lnTo>
                  <a:pt x="50" y="548"/>
                </a:lnTo>
                <a:lnTo>
                  <a:pt x="49" y="547"/>
                </a:lnTo>
                <a:lnTo>
                  <a:pt x="48" y="546"/>
                </a:lnTo>
                <a:lnTo>
                  <a:pt x="47" y="545"/>
                </a:lnTo>
                <a:lnTo>
                  <a:pt x="46" y="544"/>
                </a:lnTo>
                <a:lnTo>
                  <a:pt x="46" y="543"/>
                </a:lnTo>
                <a:lnTo>
                  <a:pt x="45" y="542"/>
                </a:lnTo>
                <a:lnTo>
                  <a:pt x="44" y="538"/>
                </a:lnTo>
                <a:lnTo>
                  <a:pt x="44" y="537"/>
                </a:lnTo>
                <a:lnTo>
                  <a:pt x="44" y="536"/>
                </a:lnTo>
                <a:lnTo>
                  <a:pt x="44" y="536"/>
                </a:lnTo>
                <a:lnTo>
                  <a:pt x="43" y="535"/>
                </a:lnTo>
                <a:lnTo>
                  <a:pt x="43" y="535"/>
                </a:lnTo>
                <a:lnTo>
                  <a:pt x="42" y="534"/>
                </a:lnTo>
                <a:lnTo>
                  <a:pt x="41" y="533"/>
                </a:lnTo>
                <a:lnTo>
                  <a:pt x="40" y="533"/>
                </a:lnTo>
                <a:lnTo>
                  <a:pt x="39" y="533"/>
                </a:lnTo>
                <a:lnTo>
                  <a:pt x="38" y="532"/>
                </a:lnTo>
                <a:lnTo>
                  <a:pt x="37" y="532"/>
                </a:lnTo>
                <a:lnTo>
                  <a:pt x="36" y="532"/>
                </a:lnTo>
                <a:lnTo>
                  <a:pt x="36" y="532"/>
                </a:lnTo>
                <a:lnTo>
                  <a:pt x="35" y="531"/>
                </a:lnTo>
                <a:lnTo>
                  <a:pt x="34" y="530"/>
                </a:lnTo>
                <a:lnTo>
                  <a:pt x="32" y="528"/>
                </a:lnTo>
                <a:lnTo>
                  <a:pt x="31" y="528"/>
                </a:lnTo>
                <a:lnTo>
                  <a:pt x="30" y="527"/>
                </a:lnTo>
                <a:lnTo>
                  <a:pt x="29" y="526"/>
                </a:lnTo>
                <a:lnTo>
                  <a:pt x="28" y="526"/>
                </a:lnTo>
                <a:lnTo>
                  <a:pt x="27" y="525"/>
                </a:lnTo>
                <a:lnTo>
                  <a:pt x="23" y="524"/>
                </a:lnTo>
                <a:lnTo>
                  <a:pt x="22" y="524"/>
                </a:lnTo>
                <a:lnTo>
                  <a:pt x="22" y="524"/>
                </a:lnTo>
                <a:lnTo>
                  <a:pt x="21" y="523"/>
                </a:lnTo>
                <a:lnTo>
                  <a:pt x="21" y="523"/>
                </a:lnTo>
                <a:lnTo>
                  <a:pt x="20" y="522"/>
                </a:lnTo>
                <a:lnTo>
                  <a:pt x="20" y="521"/>
                </a:lnTo>
                <a:lnTo>
                  <a:pt x="20" y="521"/>
                </a:lnTo>
                <a:lnTo>
                  <a:pt x="20" y="520"/>
                </a:lnTo>
                <a:lnTo>
                  <a:pt x="19" y="519"/>
                </a:lnTo>
                <a:lnTo>
                  <a:pt x="18" y="519"/>
                </a:lnTo>
                <a:lnTo>
                  <a:pt x="16" y="518"/>
                </a:lnTo>
                <a:lnTo>
                  <a:pt x="15" y="517"/>
                </a:lnTo>
                <a:lnTo>
                  <a:pt x="14" y="516"/>
                </a:lnTo>
                <a:lnTo>
                  <a:pt x="12" y="514"/>
                </a:lnTo>
                <a:lnTo>
                  <a:pt x="11" y="513"/>
                </a:lnTo>
                <a:lnTo>
                  <a:pt x="10" y="513"/>
                </a:lnTo>
                <a:lnTo>
                  <a:pt x="10" y="512"/>
                </a:lnTo>
                <a:lnTo>
                  <a:pt x="9" y="512"/>
                </a:lnTo>
                <a:lnTo>
                  <a:pt x="7" y="512"/>
                </a:lnTo>
                <a:lnTo>
                  <a:pt x="5" y="511"/>
                </a:lnTo>
                <a:lnTo>
                  <a:pt x="3" y="510"/>
                </a:lnTo>
                <a:lnTo>
                  <a:pt x="2" y="510"/>
                </a:lnTo>
                <a:lnTo>
                  <a:pt x="1" y="509"/>
                </a:lnTo>
                <a:lnTo>
                  <a:pt x="1" y="508"/>
                </a:lnTo>
                <a:lnTo>
                  <a:pt x="0" y="507"/>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8" name="Freeform 251">
            <a:extLst>
              <a:ext uri="{FF2B5EF4-FFF2-40B4-BE49-F238E27FC236}">
                <a16:creationId xmlns:a16="http://schemas.microsoft.com/office/drawing/2014/main" id="{8A72A3F5-9F41-4B08-A3EE-1791C9F5C759}"/>
              </a:ext>
            </a:extLst>
          </p:cNvPr>
          <p:cNvSpPr>
            <a:spLocks/>
          </p:cNvSpPr>
          <p:nvPr/>
        </p:nvSpPr>
        <p:spPr bwMode="auto">
          <a:xfrm>
            <a:off x="6611130" y="3540842"/>
            <a:ext cx="438190" cy="521751"/>
          </a:xfrm>
          <a:custGeom>
            <a:avLst/>
            <a:gdLst>
              <a:gd name="T0" fmla="*/ 127 w 430"/>
              <a:gd name="T1" fmla="*/ 501 h 512"/>
              <a:gd name="T2" fmla="*/ 103 w 430"/>
              <a:gd name="T3" fmla="*/ 504 h 512"/>
              <a:gd name="T4" fmla="*/ 83 w 430"/>
              <a:gd name="T5" fmla="*/ 512 h 512"/>
              <a:gd name="T6" fmla="*/ 50 w 430"/>
              <a:gd name="T7" fmla="*/ 499 h 512"/>
              <a:gd name="T8" fmla="*/ 18 w 430"/>
              <a:gd name="T9" fmla="*/ 485 h 512"/>
              <a:gd name="T10" fmla="*/ 5 w 430"/>
              <a:gd name="T11" fmla="*/ 469 h 512"/>
              <a:gd name="T12" fmla="*/ 9 w 430"/>
              <a:gd name="T13" fmla="*/ 465 h 512"/>
              <a:gd name="T14" fmla="*/ 15 w 430"/>
              <a:gd name="T15" fmla="*/ 458 h 512"/>
              <a:gd name="T16" fmla="*/ 21 w 430"/>
              <a:gd name="T17" fmla="*/ 451 h 512"/>
              <a:gd name="T18" fmla="*/ 35 w 430"/>
              <a:gd name="T19" fmla="*/ 454 h 512"/>
              <a:gd name="T20" fmla="*/ 46 w 430"/>
              <a:gd name="T21" fmla="*/ 454 h 512"/>
              <a:gd name="T22" fmla="*/ 57 w 430"/>
              <a:gd name="T23" fmla="*/ 443 h 512"/>
              <a:gd name="T24" fmla="*/ 79 w 430"/>
              <a:gd name="T25" fmla="*/ 448 h 512"/>
              <a:gd name="T26" fmla="*/ 89 w 430"/>
              <a:gd name="T27" fmla="*/ 440 h 512"/>
              <a:gd name="T28" fmla="*/ 108 w 430"/>
              <a:gd name="T29" fmla="*/ 426 h 512"/>
              <a:gd name="T30" fmla="*/ 127 w 430"/>
              <a:gd name="T31" fmla="*/ 411 h 512"/>
              <a:gd name="T32" fmla="*/ 144 w 430"/>
              <a:gd name="T33" fmla="*/ 407 h 512"/>
              <a:gd name="T34" fmla="*/ 151 w 430"/>
              <a:gd name="T35" fmla="*/ 395 h 512"/>
              <a:gd name="T36" fmla="*/ 163 w 430"/>
              <a:gd name="T37" fmla="*/ 394 h 512"/>
              <a:gd name="T38" fmla="*/ 177 w 430"/>
              <a:gd name="T39" fmla="*/ 384 h 512"/>
              <a:gd name="T40" fmla="*/ 186 w 430"/>
              <a:gd name="T41" fmla="*/ 391 h 512"/>
              <a:gd name="T42" fmla="*/ 204 w 430"/>
              <a:gd name="T43" fmla="*/ 395 h 512"/>
              <a:gd name="T44" fmla="*/ 221 w 430"/>
              <a:gd name="T45" fmla="*/ 391 h 512"/>
              <a:gd name="T46" fmla="*/ 248 w 430"/>
              <a:gd name="T47" fmla="*/ 390 h 512"/>
              <a:gd name="T48" fmla="*/ 255 w 430"/>
              <a:gd name="T49" fmla="*/ 378 h 512"/>
              <a:gd name="T50" fmla="*/ 269 w 430"/>
              <a:gd name="T51" fmla="*/ 369 h 512"/>
              <a:gd name="T52" fmla="*/ 289 w 430"/>
              <a:gd name="T53" fmla="*/ 363 h 512"/>
              <a:gd name="T54" fmla="*/ 299 w 430"/>
              <a:gd name="T55" fmla="*/ 350 h 512"/>
              <a:gd name="T56" fmla="*/ 299 w 430"/>
              <a:gd name="T57" fmla="*/ 340 h 512"/>
              <a:gd name="T58" fmla="*/ 288 w 430"/>
              <a:gd name="T59" fmla="*/ 327 h 512"/>
              <a:gd name="T60" fmla="*/ 297 w 430"/>
              <a:gd name="T61" fmla="*/ 320 h 512"/>
              <a:gd name="T62" fmla="*/ 296 w 430"/>
              <a:gd name="T63" fmla="*/ 307 h 512"/>
              <a:gd name="T64" fmla="*/ 309 w 430"/>
              <a:gd name="T65" fmla="*/ 297 h 512"/>
              <a:gd name="T66" fmla="*/ 310 w 430"/>
              <a:gd name="T67" fmla="*/ 284 h 512"/>
              <a:gd name="T68" fmla="*/ 299 w 430"/>
              <a:gd name="T69" fmla="*/ 273 h 512"/>
              <a:gd name="T70" fmla="*/ 301 w 430"/>
              <a:gd name="T71" fmla="*/ 259 h 512"/>
              <a:gd name="T72" fmla="*/ 314 w 430"/>
              <a:gd name="T73" fmla="*/ 246 h 512"/>
              <a:gd name="T74" fmla="*/ 309 w 430"/>
              <a:gd name="T75" fmla="*/ 234 h 512"/>
              <a:gd name="T76" fmla="*/ 315 w 430"/>
              <a:gd name="T77" fmla="*/ 217 h 512"/>
              <a:gd name="T78" fmla="*/ 315 w 430"/>
              <a:gd name="T79" fmla="*/ 207 h 512"/>
              <a:gd name="T80" fmla="*/ 303 w 430"/>
              <a:gd name="T81" fmla="*/ 201 h 512"/>
              <a:gd name="T82" fmla="*/ 306 w 430"/>
              <a:gd name="T83" fmla="*/ 196 h 512"/>
              <a:gd name="T84" fmla="*/ 291 w 430"/>
              <a:gd name="T85" fmla="*/ 181 h 512"/>
              <a:gd name="T86" fmla="*/ 295 w 430"/>
              <a:gd name="T87" fmla="*/ 156 h 512"/>
              <a:gd name="T88" fmla="*/ 308 w 430"/>
              <a:gd name="T89" fmla="*/ 137 h 512"/>
              <a:gd name="T90" fmla="*/ 330 w 430"/>
              <a:gd name="T91" fmla="*/ 131 h 512"/>
              <a:gd name="T92" fmla="*/ 333 w 430"/>
              <a:gd name="T93" fmla="*/ 124 h 512"/>
              <a:gd name="T94" fmla="*/ 323 w 430"/>
              <a:gd name="T95" fmla="*/ 119 h 512"/>
              <a:gd name="T96" fmla="*/ 333 w 430"/>
              <a:gd name="T97" fmla="*/ 109 h 512"/>
              <a:gd name="T98" fmla="*/ 343 w 430"/>
              <a:gd name="T99" fmla="*/ 114 h 512"/>
              <a:gd name="T100" fmla="*/ 351 w 430"/>
              <a:gd name="T101" fmla="*/ 117 h 512"/>
              <a:gd name="T102" fmla="*/ 356 w 430"/>
              <a:gd name="T103" fmla="*/ 105 h 512"/>
              <a:gd name="T104" fmla="*/ 348 w 430"/>
              <a:gd name="T105" fmla="*/ 92 h 512"/>
              <a:gd name="T106" fmla="*/ 354 w 430"/>
              <a:gd name="T107" fmla="*/ 89 h 512"/>
              <a:gd name="T108" fmla="*/ 368 w 430"/>
              <a:gd name="T109" fmla="*/ 75 h 512"/>
              <a:gd name="T110" fmla="*/ 366 w 430"/>
              <a:gd name="T111" fmla="*/ 65 h 512"/>
              <a:gd name="T112" fmla="*/ 354 w 430"/>
              <a:gd name="T113" fmla="*/ 54 h 512"/>
              <a:gd name="T114" fmla="*/ 359 w 430"/>
              <a:gd name="T115" fmla="*/ 34 h 512"/>
              <a:gd name="T116" fmla="*/ 367 w 430"/>
              <a:gd name="T117" fmla="*/ 32 h 512"/>
              <a:gd name="T118" fmla="*/ 380 w 430"/>
              <a:gd name="T119" fmla="*/ 24 h 512"/>
              <a:gd name="T120" fmla="*/ 399 w 430"/>
              <a:gd name="T121" fmla="*/ 24 h 512"/>
              <a:gd name="T122" fmla="*/ 420 w 430"/>
              <a:gd name="T123" fmla="*/ 25 h 512"/>
              <a:gd name="T124" fmla="*/ 430 w 430"/>
              <a:gd name="T1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0" h="512">
                <a:moveTo>
                  <a:pt x="134" y="507"/>
                </a:moveTo>
                <a:lnTo>
                  <a:pt x="133" y="507"/>
                </a:lnTo>
                <a:lnTo>
                  <a:pt x="132" y="505"/>
                </a:lnTo>
                <a:lnTo>
                  <a:pt x="132" y="504"/>
                </a:lnTo>
                <a:lnTo>
                  <a:pt x="131" y="504"/>
                </a:lnTo>
                <a:lnTo>
                  <a:pt x="131" y="503"/>
                </a:lnTo>
                <a:lnTo>
                  <a:pt x="130" y="502"/>
                </a:lnTo>
                <a:lnTo>
                  <a:pt x="129" y="502"/>
                </a:lnTo>
                <a:lnTo>
                  <a:pt x="129" y="502"/>
                </a:lnTo>
                <a:lnTo>
                  <a:pt x="128" y="501"/>
                </a:lnTo>
                <a:lnTo>
                  <a:pt x="127" y="501"/>
                </a:lnTo>
                <a:lnTo>
                  <a:pt x="126" y="501"/>
                </a:lnTo>
                <a:lnTo>
                  <a:pt x="121" y="501"/>
                </a:lnTo>
                <a:lnTo>
                  <a:pt x="119" y="501"/>
                </a:lnTo>
                <a:lnTo>
                  <a:pt x="116" y="501"/>
                </a:lnTo>
                <a:lnTo>
                  <a:pt x="113" y="501"/>
                </a:lnTo>
                <a:lnTo>
                  <a:pt x="110" y="502"/>
                </a:lnTo>
                <a:lnTo>
                  <a:pt x="108" y="502"/>
                </a:lnTo>
                <a:lnTo>
                  <a:pt x="107" y="503"/>
                </a:lnTo>
                <a:lnTo>
                  <a:pt x="106" y="503"/>
                </a:lnTo>
                <a:lnTo>
                  <a:pt x="105" y="504"/>
                </a:lnTo>
                <a:lnTo>
                  <a:pt x="103" y="504"/>
                </a:lnTo>
                <a:lnTo>
                  <a:pt x="102" y="505"/>
                </a:lnTo>
                <a:lnTo>
                  <a:pt x="97" y="509"/>
                </a:lnTo>
                <a:lnTo>
                  <a:pt x="95" y="510"/>
                </a:lnTo>
                <a:lnTo>
                  <a:pt x="94" y="510"/>
                </a:lnTo>
                <a:lnTo>
                  <a:pt x="92" y="511"/>
                </a:lnTo>
                <a:lnTo>
                  <a:pt x="91" y="512"/>
                </a:lnTo>
                <a:lnTo>
                  <a:pt x="90" y="512"/>
                </a:lnTo>
                <a:lnTo>
                  <a:pt x="89" y="512"/>
                </a:lnTo>
                <a:lnTo>
                  <a:pt x="87" y="512"/>
                </a:lnTo>
                <a:lnTo>
                  <a:pt x="85" y="512"/>
                </a:lnTo>
                <a:lnTo>
                  <a:pt x="83" y="512"/>
                </a:lnTo>
                <a:lnTo>
                  <a:pt x="81" y="512"/>
                </a:lnTo>
                <a:lnTo>
                  <a:pt x="77" y="512"/>
                </a:lnTo>
                <a:lnTo>
                  <a:pt x="68" y="511"/>
                </a:lnTo>
                <a:lnTo>
                  <a:pt x="67" y="510"/>
                </a:lnTo>
                <a:lnTo>
                  <a:pt x="65" y="510"/>
                </a:lnTo>
                <a:lnTo>
                  <a:pt x="63" y="509"/>
                </a:lnTo>
                <a:lnTo>
                  <a:pt x="62" y="508"/>
                </a:lnTo>
                <a:lnTo>
                  <a:pt x="60" y="507"/>
                </a:lnTo>
                <a:lnTo>
                  <a:pt x="58" y="505"/>
                </a:lnTo>
                <a:lnTo>
                  <a:pt x="56" y="504"/>
                </a:lnTo>
                <a:lnTo>
                  <a:pt x="50" y="499"/>
                </a:lnTo>
                <a:lnTo>
                  <a:pt x="48" y="497"/>
                </a:lnTo>
                <a:lnTo>
                  <a:pt x="47" y="496"/>
                </a:lnTo>
                <a:lnTo>
                  <a:pt x="45" y="495"/>
                </a:lnTo>
                <a:lnTo>
                  <a:pt x="44" y="494"/>
                </a:lnTo>
                <a:lnTo>
                  <a:pt x="39" y="492"/>
                </a:lnTo>
                <a:lnTo>
                  <a:pt x="34" y="489"/>
                </a:lnTo>
                <a:lnTo>
                  <a:pt x="33" y="488"/>
                </a:lnTo>
                <a:lnTo>
                  <a:pt x="31" y="488"/>
                </a:lnTo>
                <a:lnTo>
                  <a:pt x="29" y="487"/>
                </a:lnTo>
                <a:lnTo>
                  <a:pt x="26" y="486"/>
                </a:lnTo>
                <a:lnTo>
                  <a:pt x="18" y="485"/>
                </a:lnTo>
                <a:lnTo>
                  <a:pt x="15" y="484"/>
                </a:lnTo>
                <a:lnTo>
                  <a:pt x="13" y="484"/>
                </a:lnTo>
                <a:lnTo>
                  <a:pt x="11" y="483"/>
                </a:lnTo>
                <a:lnTo>
                  <a:pt x="9" y="482"/>
                </a:lnTo>
                <a:lnTo>
                  <a:pt x="0" y="479"/>
                </a:lnTo>
                <a:lnTo>
                  <a:pt x="1" y="478"/>
                </a:lnTo>
                <a:lnTo>
                  <a:pt x="2" y="476"/>
                </a:lnTo>
                <a:lnTo>
                  <a:pt x="4" y="471"/>
                </a:lnTo>
                <a:lnTo>
                  <a:pt x="4" y="470"/>
                </a:lnTo>
                <a:lnTo>
                  <a:pt x="5" y="470"/>
                </a:lnTo>
                <a:lnTo>
                  <a:pt x="5" y="469"/>
                </a:lnTo>
                <a:lnTo>
                  <a:pt x="6" y="469"/>
                </a:lnTo>
                <a:lnTo>
                  <a:pt x="7" y="469"/>
                </a:lnTo>
                <a:lnTo>
                  <a:pt x="7" y="468"/>
                </a:lnTo>
                <a:lnTo>
                  <a:pt x="9" y="467"/>
                </a:lnTo>
                <a:lnTo>
                  <a:pt x="10" y="467"/>
                </a:lnTo>
                <a:lnTo>
                  <a:pt x="10" y="466"/>
                </a:lnTo>
                <a:lnTo>
                  <a:pt x="10" y="466"/>
                </a:lnTo>
                <a:lnTo>
                  <a:pt x="10" y="466"/>
                </a:lnTo>
                <a:lnTo>
                  <a:pt x="9" y="465"/>
                </a:lnTo>
                <a:lnTo>
                  <a:pt x="9" y="465"/>
                </a:lnTo>
                <a:lnTo>
                  <a:pt x="9" y="465"/>
                </a:lnTo>
                <a:lnTo>
                  <a:pt x="9" y="464"/>
                </a:lnTo>
                <a:lnTo>
                  <a:pt x="10" y="464"/>
                </a:lnTo>
                <a:lnTo>
                  <a:pt x="11" y="463"/>
                </a:lnTo>
                <a:lnTo>
                  <a:pt x="11" y="462"/>
                </a:lnTo>
                <a:lnTo>
                  <a:pt x="12" y="460"/>
                </a:lnTo>
                <a:lnTo>
                  <a:pt x="12" y="460"/>
                </a:lnTo>
                <a:lnTo>
                  <a:pt x="12" y="459"/>
                </a:lnTo>
                <a:lnTo>
                  <a:pt x="12" y="458"/>
                </a:lnTo>
                <a:lnTo>
                  <a:pt x="13" y="458"/>
                </a:lnTo>
                <a:lnTo>
                  <a:pt x="13" y="458"/>
                </a:lnTo>
                <a:lnTo>
                  <a:pt x="15" y="458"/>
                </a:lnTo>
                <a:lnTo>
                  <a:pt x="15" y="457"/>
                </a:lnTo>
                <a:lnTo>
                  <a:pt x="16" y="457"/>
                </a:lnTo>
                <a:lnTo>
                  <a:pt x="16" y="457"/>
                </a:lnTo>
                <a:lnTo>
                  <a:pt x="17" y="456"/>
                </a:lnTo>
                <a:lnTo>
                  <a:pt x="19" y="454"/>
                </a:lnTo>
                <a:lnTo>
                  <a:pt x="19" y="453"/>
                </a:lnTo>
                <a:lnTo>
                  <a:pt x="19" y="453"/>
                </a:lnTo>
                <a:lnTo>
                  <a:pt x="20" y="453"/>
                </a:lnTo>
                <a:lnTo>
                  <a:pt x="20" y="452"/>
                </a:lnTo>
                <a:lnTo>
                  <a:pt x="20" y="452"/>
                </a:lnTo>
                <a:lnTo>
                  <a:pt x="21" y="451"/>
                </a:lnTo>
                <a:lnTo>
                  <a:pt x="22" y="451"/>
                </a:lnTo>
                <a:lnTo>
                  <a:pt x="23" y="450"/>
                </a:lnTo>
                <a:lnTo>
                  <a:pt x="25" y="450"/>
                </a:lnTo>
                <a:lnTo>
                  <a:pt x="26" y="450"/>
                </a:lnTo>
                <a:lnTo>
                  <a:pt x="28" y="450"/>
                </a:lnTo>
                <a:lnTo>
                  <a:pt x="29" y="450"/>
                </a:lnTo>
                <a:lnTo>
                  <a:pt x="30" y="450"/>
                </a:lnTo>
                <a:lnTo>
                  <a:pt x="31" y="450"/>
                </a:lnTo>
                <a:lnTo>
                  <a:pt x="32" y="451"/>
                </a:lnTo>
                <a:lnTo>
                  <a:pt x="33" y="452"/>
                </a:lnTo>
                <a:lnTo>
                  <a:pt x="35" y="454"/>
                </a:lnTo>
                <a:lnTo>
                  <a:pt x="36" y="454"/>
                </a:lnTo>
                <a:lnTo>
                  <a:pt x="37" y="455"/>
                </a:lnTo>
                <a:lnTo>
                  <a:pt x="38" y="455"/>
                </a:lnTo>
                <a:lnTo>
                  <a:pt x="40" y="455"/>
                </a:lnTo>
                <a:lnTo>
                  <a:pt x="41" y="456"/>
                </a:lnTo>
                <a:lnTo>
                  <a:pt x="43" y="456"/>
                </a:lnTo>
                <a:lnTo>
                  <a:pt x="43" y="456"/>
                </a:lnTo>
                <a:lnTo>
                  <a:pt x="44" y="456"/>
                </a:lnTo>
                <a:lnTo>
                  <a:pt x="45" y="455"/>
                </a:lnTo>
                <a:lnTo>
                  <a:pt x="46" y="455"/>
                </a:lnTo>
                <a:lnTo>
                  <a:pt x="46" y="454"/>
                </a:lnTo>
                <a:lnTo>
                  <a:pt x="47" y="453"/>
                </a:lnTo>
                <a:lnTo>
                  <a:pt x="48" y="452"/>
                </a:lnTo>
                <a:lnTo>
                  <a:pt x="49" y="451"/>
                </a:lnTo>
                <a:lnTo>
                  <a:pt x="51" y="449"/>
                </a:lnTo>
                <a:lnTo>
                  <a:pt x="53" y="446"/>
                </a:lnTo>
                <a:lnTo>
                  <a:pt x="54" y="445"/>
                </a:lnTo>
                <a:lnTo>
                  <a:pt x="54" y="444"/>
                </a:lnTo>
                <a:lnTo>
                  <a:pt x="55" y="444"/>
                </a:lnTo>
                <a:lnTo>
                  <a:pt x="56" y="444"/>
                </a:lnTo>
                <a:lnTo>
                  <a:pt x="56" y="443"/>
                </a:lnTo>
                <a:lnTo>
                  <a:pt x="57" y="443"/>
                </a:lnTo>
                <a:lnTo>
                  <a:pt x="59" y="443"/>
                </a:lnTo>
                <a:lnTo>
                  <a:pt x="64" y="442"/>
                </a:lnTo>
                <a:lnTo>
                  <a:pt x="66" y="442"/>
                </a:lnTo>
                <a:lnTo>
                  <a:pt x="67" y="442"/>
                </a:lnTo>
                <a:lnTo>
                  <a:pt x="69" y="442"/>
                </a:lnTo>
                <a:lnTo>
                  <a:pt x="70" y="443"/>
                </a:lnTo>
                <a:lnTo>
                  <a:pt x="72" y="443"/>
                </a:lnTo>
                <a:lnTo>
                  <a:pt x="73" y="444"/>
                </a:lnTo>
                <a:lnTo>
                  <a:pt x="75" y="445"/>
                </a:lnTo>
                <a:lnTo>
                  <a:pt x="78" y="447"/>
                </a:lnTo>
                <a:lnTo>
                  <a:pt x="79" y="448"/>
                </a:lnTo>
                <a:lnTo>
                  <a:pt x="79" y="448"/>
                </a:lnTo>
                <a:lnTo>
                  <a:pt x="80" y="448"/>
                </a:lnTo>
                <a:lnTo>
                  <a:pt x="81" y="448"/>
                </a:lnTo>
                <a:lnTo>
                  <a:pt x="82" y="448"/>
                </a:lnTo>
                <a:lnTo>
                  <a:pt x="82" y="448"/>
                </a:lnTo>
                <a:lnTo>
                  <a:pt x="83" y="448"/>
                </a:lnTo>
                <a:lnTo>
                  <a:pt x="84" y="447"/>
                </a:lnTo>
                <a:lnTo>
                  <a:pt x="85" y="446"/>
                </a:lnTo>
                <a:lnTo>
                  <a:pt x="87" y="443"/>
                </a:lnTo>
                <a:lnTo>
                  <a:pt x="88" y="441"/>
                </a:lnTo>
                <a:lnTo>
                  <a:pt x="89" y="440"/>
                </a:lnTo>
                <a:lnTo>
                  <a:pt x="91" y="438"/>
                </a:lnTo>
                <a:lnTo>
                  <a:pt x="93" y="436"/>
                </a:lnTo>
                <a:lnTo>
                  <a:pt x="95" y="434"/>
                </a:lnTo>
                <a:lnTo>
                  <a:pt x="96" y="434"/>
                </a:lnTo>
                <a:lnTo>
                  <a:pt x="97" y="433"/>
                </a:lnTo>
                <a:lnTo>
                  <a:pt x="98" y="432"/>
                </a:lnTo>
                <a:lnTo>
                  <a:pt x="102" y="430"/>
                </a:lnTo>
                <a:lnTo>
                  <a:pt x="103" y="429"/>
                </a:lnTo>
                <a:lnTo>
                  <a:pt x="104" y="428"/>
                </a:lnTo>
                <a:lnTo>
                  <a:pt x="106" y="427"/>
                </a:lnTo>
                <a:lnTo>
                  <a:pt x="108" y="426"/>
                </a:lnTo>
                <a:lnTo>
                  <a:pt x="110" y="423"/>
                </a:lnTo>
                <a:lnTo>
                  <a:pt x="111" y="421"/>
                </a:lnTo>
                <a:lnTo>
                  <a:pt x="113" y="419"/>
                </a:lnTo>
                <a:lnTo>
                  <a:pt x="114" y="418"/>
                </a:lnTo>
                <a:lnTo>
                  <a:pt x="115" y="417"/>
                </a:lnTo>
                <a:lnTo>
                  <a:pt x="115" y="416"/>
                </a:lnTo>
                <a:lnTo>
                  <a:pt x="117" y="415"/>
                </a:lnTo>
                <a:lnTo>
                  <a:pt x="119" y="414"/>
                </a:lnTo>
                <a:lnTo>
                  <a:pt x="121" y="413"/>
                </a:lnTo>
                <a:lnTo>
                  <a:pt x="125" y="412"/>
                </a:lnTo>
                <a:lnTo>
                  <a:pt x="127" y="411"/>
                </a:lnTo>
                <a:lnTo>
                  <a:pt x="130" y="410"/>
                </a:lnTo>
                <a:lnTo>
                  <a:pt x="133" y="410"/>
                </a:lnTo>
                <a:lnTo>
                  <a:pt x="134" y="410"/>
                </a:lnTo>
                <a:lnTo>
                  <a:pt x="137" y="410"/>
                </a:lnTo>
                <a:lnTo>
                  <a:pt x="139" y="410"/>
                </a:lnTo>
                <a:lnTo>
                  <a:pt x="140" y="410"/>
                </a:lnTo>
                <a:lnTo>
                  <a:pt x="141" y="409"/>
                </a:lnTo>
                <a:lnTo>
                  <a:pt x="142" y="409"/>
                </a:lnTo>
                <a:lnTo>
                  <a:pt x="142" y="409"/>
                </a:lnTo>
                <a:lnTo>
                  <a:pt x="143" y="408"/>
                </a:lnTo>
                <a:lnTo>
                  <a:pt x="144" y="407"/>
                </a:lnTo>
                <a:lnTo>
                  <a:pt x="144" y="406"/>
                </a:lnTo>
                <a:lnTo>
                  <a:pt x="145" y="405"/>
                </a:lnTo>
                <a:lnTo>
                  <a:pt x="146" y="401"/>
                </a:lnTo>
                <a:lnTo>
                  <a:pt x="147" y="399"/>
                </a:lnTo>
                <a:lnTo>
                  <a:pt x="148" y="398"/>
                </a:lnTo>
                <a:lnTo>
                  <a:pt x="148" y="397"/>
                </a:lnTo>
                <a:lnTo>
                  <a:pt x="149" y="396"/>
                </a:lnTo>
                <a:lnTo>
                  <a:pt x="150" y="396"/>
                </a:lnTo>
                <a:lnTo>
                  <a:pt x="150" y="395"/>
                </a:lnTo>
                <a:lnTo>
                  <a:pt x="151" y="395"/>
                </a:lnTo>
                <a:lnTo>
                  <a:pt x="151" y="395"/>
                </a:lnTo>
                <a:lnTo>
                  <a:pt x="152" y="395"/>
                </a:lnTo>
                <a:lnTo>
                  <a:pt x="153" y="395"/>
                </a:lnTo>
                <a:lnTo>
                  <a:pt x="154" y="395"/>
                </a:lnTo>
                <a:lnTo>
                  <a:pt x="157" y="395"/>
                </a:lnTo>
                <a:lnTo>
                  <a:pt x="158" y="396"/>
                </a:lnTo>
                <a:lnTo>
                  <a:pt x="159" y="395"/>
                </a:lnTo>
                <a:lnTo>
                  <a:pt x="160" y="395"/>
                </a:lnTo>
                <a:lnTo>
                  <a:pt x="161" y="395"/>
                </a:lnTo>
                <a:lnTo>
                  <a:pt x="161" y="395"/>
                </a:lnTo>
                <a:lnTo>
                  <a:pt x="162" y="394"/>
                </a:lnTo>
                <a:lnTo>
                  <a:pt x="163" y="394"/>
                </a:lnTo>
                <a:lnTo>
                  <a:pt x="164" y="393"/>
                </a:lnTo>
                <a:lnTo>
                  <a:pt x="165" y="392"/>
                </a:lnTo>
                <a:lnTo>
                  <a:pt x="166" y="391"/>
                </a:lnTo>
                <a:lnTo>
                  <a:pt x="169" y="388"/>
                </a:lnTo>
                <a:lnTo>
                  <a:pt x="170" y="387"/>
                </a:lnTo>
                <a:lnTo>
                  <a:pt x="170" y="387"/>
                </a:lnTo>
                <a:lnTo>
                  <a:pt x="171" y="386"/>
                </a:lnTo>
                <a:lnTo>
                  <a:pt x="172" y="386"/>
                </a:lnTo>
                <a:lnTo>
                  <a:pt x="174" y="385"/>
                </a:lnTo>
                <a:lnTo>
                  <a:pt x="176" y="384"/>
                </a:lnTo>
                <a:lnTo>
                  <a:pt x="177" y="384"/>
                </a:lnTo>
                <a:lnTo>
                  <a:pt x="178" y="384"/>
                </a:lnTo>
                <a:lnTo>
                  <a:pt x="179" y="384"/>
                </a:lnTo>
                <a:lnTo>
                  <a:pt x="180" y="384"/>
                </a:lnTo>
                <a:lnTo>
                  <a:pt x="180" y="384"/>
                </a:lnTo>
                <a:lnTo>
                  <a:pt x="181" y="384"/>
                </a:lnTo>
                <a:lnTo>
                  <a:pt x="181" y="385"/>
                </a:lnTo>
                <a:lnTo>
                  <a:pt x="182" y="386"/>
                </a:lnTo>
                <a:lnTo>
                  <a:pt x="183" y="387"/>
                </a:lnTo>
                <a:lnTo>
                  <a:pt x="185" y="389"/>
                </a:lnTo>
                <a:lnTo>
                  <a:pt x="185" y="390"/>
                </a:lnTo>
                <a:lnTo>
                  <a:pt x="186" y="391"/>
                </a:lnTo>
                <a:lnTo>
                  <a:pt x="187" y="392"/>
                </a:lnTo>
                <a:lnTo>
                  <a:pt x="191" y="394"/>
                </a:lnTo>
                <a:lnTo>
                  <a:pt x="192" y="395"/>
                </a:lnTo>
                <a:lnTo>
                  <a:pt x="193" y="395"/>
                </a:lnTo>
                <a:lnTo>
                  <a:pt x="195" y="396"/>
                </a:lnTo>
                <a:lnTo>
                  <a:pt x="196" y="396"/>
                </a:lnTo>
                <a:lnTo>
                  <a:pt x="197" y="396"/>
                </a:lnTo>
                <a:lnTo>
                  <a:pt x="198" y="396"/>
                </a:lnTo>
                <a:lnTo>
                  <a:pt x="200" y="396"/>
                </a:lnTo>
                <a:lnTo>
                  <a:pt x="202" y="396"/>
                </a:lnTo>
                <a:lnTo>
                  <a:pt x="204" y="395"/>
                </a:lnTo>
                <a:lnTo>
                  <a:pt x="206" y="395"/>
                </a:lnTo>
                <a:lnTo>
                  <a:pt x="208" y="393"/>
                </a:lnTo>
                <a:lnTo>
                  <a:pt x="209" y="392"/>
                </a:lnTo>
                <a:lnTo>
                  <a:pt x="211" y="391"/>
                </a:lnTo>
                <a:lnTo>
                  <a:pt x="212" y="390"/>
                </a:lnTo>
                <a:lnTo>
                  <a:pt x="213" y="390"/>
                </a:lnTo>
                <a:lnTo>
                  <a:pt x="214" y="390"/>
                </a:lnTo>
                <a:lnTo>
                  <a:pt x="215" y="390"/>
                </a:lnTo>
                <a:lnTo>
                  <a:pt x="216" y="390"/>
                </a:lnTo>
                <a:lnTo>
                  <a:pt x="219" y="390"/>
                </a:lnTo>
                <a:lnTo>
                  <a:pt x="221" y="391"/>
                </a:lnTo>
                <a:lnTo>
                  <a:pt x="224" y="391"/>
                </a:lnTo>
                <a:lnTo>
                  <a:pt x="225" y="392"/>
                </a:lnTo>
                <a:lnTo>
                  <a:pt x="228" y="392"/>
                </a:lnTo>
                <a:lnTo>
                  <a:pt x="232" y="393"/>
                </a:lnTo>
                <a:lnTo>
                  <a:pt x="233" y="393"/>
                </a:lnTo>
                <a:lnTo>
                  <a:pt x="234" y="393"/>
                </a:lnTo>
                <a:lnTo>
                  <a:pt x="237" y="392"/>
                </a:lnTo>
                <a:lnTo>
                  <a:pt x="242" y="391"/>
                </a:lnTo>
                <a:lnTo>
                  <a:pt x="245" y="390"/>
                </a:lnTo>
                <a:lnTo>
                  <a:pt x="247" y="390"/>
                </a:lnTo>
                <a:lnTo>
                  <a:pt x="248" y="390"/>
                </a:lnTo>
                <a:lnTo>
                  <a:pt x="249" y="389"/>
                </a:lnTo>
                <a:lnTo>
                  <a:pt x="253" y="387"/>
                </a:lnTo>
                <a:lnTo>
                  <a:pt x="254" y="386"/>
                </a:lnTo>
                <a:lnTo>
                  <a:pt x="254" y="385"/>
                </a:lnTo>
                <a:lnTo>
                  <a:pt x="255" y="385"/>
                </a:lnTo>
                <a:lnTo>
                  <a:pt x="255" y="384"/>
                </a:lnTo>
                <a:lnTo>
                  <a:pt x="256" y="383"/>
                </a:lnTo>
                <a:lnTo>
                  <a:pt x="256" y="383"/>
                </a:lnTo>
                <a:lnTo>
                  <a:pt x="256" y="382"/>
                </a:lnTo>
                <a:lnTo>
                  <a:pt x="256" y="379"/>
                </a:lnTo>
                <a:lnTo>
                  <a:pt x="255" y="378"/>
                </a:lnTo>
                <a:lnTo>
                  <a:pt x="256" y="377"/>
                </a:lnTo>
                <a:lnTo>
                  <a:pt x="256" y="376"/>
                </a:lnTo>
                <a:lnTo>
                  <a:pt x="257" y="375"/>
                </a:lnTo>
                <a:lnTo>
                  <a:pt x="258" y="373"/>
                </a:lnTo>
                <a:lnTo>
                  <a:pt x="259" y="373"/>
                </a:lnTo>
                <a:lnTo>
                  <a:pt x="260" y="372"/>
                </a:lnTo>
                <a:lnTo>
                  <a:pt x="261" y="371"/>
                </a:lnTo>
                <a:lnTo>
                  <a:pt x="262" y="371"/>
                </a:lnTo>
                <a:lnTo>
                  <a:pt x="264" y="370"/>
                </a:lnTo>
                <a:lnTo>
                  <a:pt x="266" y="369"/>
                </a:lnTo>
                <a:lnTo>
                  <a:pt x="269" y="369"/>
                </a:lnTo>
                <a:lnTo>
                  <a:pt x="274" y="369"/>
                </a:lnTo>
                <a:lnTo>
                  <a:pt x="278" y="368"/>
                </a:lnTo>
                <a:lnTo>
                  <a:pt x="281" y="367"/>
                </a:lnTo>
                <a:lnTo>
                  <a:pt x="284" y="367"/>
                </a:lnTo>
                <a:lnTo>
                  <a:pt x="285" y="366"/>
                </a:lnTo>
                <a:lnTo>
                  <a:pt x="286" y="366"/>
                </a:lnTo>
                <a:lnTo>
                  <a:pt x="286" y="366"/>
                </a:lnTo>
                <a:lnTo>
                  <a:pt x="287" y="365"/>
                </a:lnTo>
                <a:lnTo>
                  <a:pt x="288" y="364"/>
                </a:lnTo>
                <a:lnTo>
                  <a:pt x="289" y="364"/>
                </a:lnTo>
                <a:lnTo>
                  <a:pt x="289" y="363"/>
                </a:lnTo>
                <a:lnTo>
                  <a:pt x="290" y="362"/>
                </a:lnTo>
                <a:lnTo>
                  <a:pt x="291" y="361"/>
                </a:lnTo>
                <a:lnTo>
                  <a:pt x="292" y="360"/>
                </a:lnTo>
                <a:lnTo>
                  <a:pt x="292" y="359"/>
                </a:lnTo>
                <a:lnTo>
                  <a:pt x="293" y="356"/>
                </a:lnTo>
                <a:lnTo>
                  <a:pt x="294" y="355"/>
                </a:lnTo>
                <a:lnTo>
                  <a:pt x="294" y="354"/>
                </a:lnTo>
                <a:lnTo>
                  <a:pt x="295" y="354"/>
                </a:lnTo>
                <a:lnTo>
                  <a:pt x="296" y="353"/>
                </a:lnTo>
                <a:lnTo>
                  <a:pt x="298" y="350"/>
                </a:lnTo>
                <a:lnTo>
                  <a:pt x="299" y="350"/>
                </a:lnTo>
                <a:lnTo>
                  <a:pt x="300" y="349"/>
                </a:lnTo>
                <a:lnTo>
                  <a:pt x="301" y="348"/>
                </a:lnTo>
                <a:lnTo>
                  <a:pt x="301" y="347"/>
                </a:lnTo>
                <a:lnTo>
                  <a:pt x="301" y="346"/>
                </a:lnTo>
                <a:lnTo>
                  <a:pt x="302" y="346"/>
                </a:lnTo>
                <a:lnTo>
                  <a:pt x="302" y="345"/>
                </a:lnTo>
                <a:lnTo>
                  <a:pt x="301" y="344"/>
                </a:lnTo>
                <a:lnTo>
                  <a:pt x="301" y="343"/>
                </a:lnTo>
                <a:lnTo>
                  <a:pt x="300" y="342"/>
                </a:lnTo>
                <a:lnTo>
                  <a:pt x="299" y="341"/>
                </a:lnTo>
                <a:lnTo>
                  <a:pt x="299" y="340"/>
                </a:lnTo>
                <a:lnTo>
                  <a:pt x="297" y="339"/>
                </a:lnTo>
                <a:lnTo>
                  <a:pt x="293" y="335"/>
                </a:lnTo>
                <a:lnTo>
                  <a:pt x="292" y="334"/>
                </a:lnTo>
                <a:lnTo>
                  <a:pt x="290" y="332"/>
                </a:lnTo>
                <a:lnTo>
                  <a:pt x="289" y="331"/>
                </a:lnTo>
                <a:lnTo>
                  <a:pt x="288" y="330"/>
                </a:lnTo>
                <a:lnTo>
                  <a:pt x="288" y="329"/>
                </a:lnTo>
                <a:lnTo>
                  <a:pt x="288" y="328"/>
                </a:lnTo>
                <a:lnTo>
                  <a:pt x="288" y="327"/>
                </a:lnTo>
                <a:lnTo>
                  <a:pt x="288" y="327"/>
                </a:lnTo>
                <a:lnTo>
                  <a:pt x="288" y="327"/>
                </a:lnTo>
                <a:lnTo>
                  <a:pt x="288" y="326"/>
                </a:lnTo>
                <a:lnTo>
                  <a:pt x="289" y="326"/>
                </a:lnTo>
                <a:lnTo>
                  <a:pt x="290" y="326"/>
                </a:lnTo>
                <a:lnTo>
                  <a:pt x="291" y="325"/>
                </a:lnTo>
                <a:lnTo>
                  <a:pt x="292" y="325"/>
                </a:lnTo>
                <a:lnTo>
                  <a:pt x="294" y="324"/>
                </a:lnTo>
                <a:lnTo>
                  <a:pt x="295" y="324"/>
                </a:lnTo>
                <a:lnTo>
                  <a:pt x="295" y="323"/>
                </a:lnTo>
                <a:lnTo>
                  <a:pt x="296" y="322"/>
                </a:lnTo>
                <a:lnTo>
                  <a:pt x="297" y="321"/>
                </a:lnTo>
                <a:lnTo>
                  <a:pt x="297" y="320"/>
                </a:lnTo>
                <a:lnTo>
                  <a:pt x="298" y="319"/>
                </a:lnTo>
                <a:lnTo>
                  <a:pt x="298" y="319"/>
                </a:lnTo>
                <a:lnTo>
                  <a:pt x="298" y="318"/>
                </a:lnTo>
                <a:lnTo>
                  <a:pt x="298" y="317"/>
                </a:lnTo>
                <a:lnTo>
                  <a:pt x="297" y="316"/>
                </a:lnTo>
                <a:lnTo>
                  <a:pt x="297" y="314"/>
                </a:lnTo>
                <a:lnTo>
                  <a:pt x="296" y="311"/>
                </a:lnTo>
                <a:lnTo>
                  <a:pt x="296" y="310"/>
                </a:lnTo>
                <a:lnTo>
                  <a:pt x="296" y="309"/>
                </a:lnTo>
                <a:lnTo>
                  <a:pt x="296" y="308"/>
                </a:lnTo>
                <a:lnTo>
                  <a:pt x="296" y="307"/>
                </a:lnTo>
                <a:lnTo>
                  <a:pt x="297" y="305"/>
                </a:lnTo>
                <a:lnTo>
                  <a:pt x="297" y="305"/>
                </a:lnTo>
                <a:lnTo>
                  <a:pt x="298" y="304"/>
                </a:lnTo>
                <a:lnTo>
                  <a:pt x="298" y="303"/>
                </a:lnTo>
                <a:lnTo>
                  <a:pt x="299" y="303"/>
                </a:lnTo>
                <a:lnTo>
                  <a:pt x="300" y="302"/>
                </a:lnTo>
                <a:lnTo>
                  <a:pt x="301" y="301"/>
                </a:lnTo>
                <a:lnTo>
                  <a:pt x="304" y="300"/>
                </a:lnTo>
                <a:lnTo>
                  <a:pt x="305" y="299"/>
                </a:lnTo>
                <a:lnTo>
                  <a:pt x="307" y="298"/>
                </a:lnTo>
                <a:lnTo>
                  <a:pt x="309" y="297"/>
                </a:lnTo>
                <a:lnTo>
                  <a:pt x="310" y="296"/>
                </a:lnTo>
                <a:lnTo>
                  <a:pt x="310" y="295"/>
                </a:lnTo>
                <a:lnTo>
                  <a:pt x="311" y="294"/>
                </a:lnTo>
                <a:lnTo>
                  <a:pt x="311" y="293"/>
                </a:lnTo>
                <a:lnTo>
                  <a:pt x="311" y="292"/>
                </a:lnTo>
                <a:lnTo>
                  <a:pt x="311" y="290"/>
                </a:lnTo>
                <a:lnTo>
                  <a:pt x="311" y="288"/>
                </a:lnTo>
                <a:lnTo>
                  <a:pt x="311" y="287"/>
                </a:lnTo>
                <a:lnTo>
                  <a:pt x="311" y="286"/>
                </a:lnTo>
                <a:lnTo>
                  <a:pt x="310" y="285"/>
                </a:lnTo>
                <a:lnTo>
                  <a:pt x="310" y="284"/>
                </a:lnTo>
                <a:lnTo>
                  <a:pt x="309" y="283"/>
                </a:lnTo>
                <a:lnTo>
                  <a:pt x="309" y="282"/>
                </a:lnTo>
                <a:lnTo>
                  <a:pt x="308" y="282"/>
                </a:lnTo>
                <a:lnTo>
                  <a:pt x="307" y="281"/>
                </a:lnTo>
                <a:lnTo>
                  <a:pt x="306" y="280"/>
                </a:lnTo>
                <a:lnTo>
                  <a:pt x="303" y="277"/>
                </a:lnTo>
                <a:lnTo>
                  <a:pt x="301" y="276"/>
                </a:lnTo>
                <a:lnTo>
                  <a:pt x="300" y="275"/>
                </a:lnTo>
                <a:lnTo>
                  <a:pt x="299" y="274"/>
                </a:lnTo>
                <a:lnTo>
                  <a:pt x="299" y="274"/>
                </a:lnTo>
                <a:lnTo>
                  <a:pt x="299" y="273"/>
                </a:lnTo>
                <a:lnTo>
                  <a:pt x="298" y="272"/>
                </a:lnTo>
                <a:lnTo>
                  <a:pt x="298" y="271"/>
                </a:lnTo>
                <a:lnTo>
                  <a:pt x="298" y="270"/>
                </a:lnTo>
                <a:lnTo>
                  <a:pt x="298" y="269"/>
                </a:lnTo>
                <a:lnTo>
                  <a:pt x="298" y="268"/>
                </a:lnTo>
                <a:lnTo>
                  <a:pt x="298" y="267"/>
                </a:lnTo>
                <a:lnTo>
                  <a:pt x="299" y="265"/>
                </a:lnTo>
                <a:lnTo>
                  <a:pt x="299" y="264"/>
                </a:lnTo>
                <a:lnTo>
                  <a:pt x="300" y="262"/>
                </a:lnTo>
                <a:lnTo>
                  <a:pt x="300" y="261"/>
                </a:lnTo>
                <a:lnTo>
                  <a:pt x="301" y="259"/>
                </a:lnTo>
                <a:lnTo>
                  <a:pt x="302" y="258"/>
                </a:lnTo>
                <a:lnTo>
                  <a:pt x="303" y="256"/>
                </a:lnTo>
                <a:lnTo>
                  <a:pt x="304" y="255"/>
                </a:lnTo>
                <a:lnTo>
                  <a:pt x="305" y="253"/>
                </a:lnTo>
                <a:lnTo>
                  <a:pt x="306" y="252"/>
                </a:lnTo>
                <a:lnTo>
                  <a:pt x="308" y="251"/>
                </a:lnTo>
                <a:lnTo>
                  <a:pt x="311" y="249"/>
                </a:lnTo>
                <a:lnTo>
                  <a:pt x="313" y="247"/>
                </a:lnTo>
                <a:lnTo>
                  <a:pt x="313" y="247"/>
                </a:lnTo>
                <a:lnTo>
                  <a:pt x="314" y="246"/>
                </a:lnTo>
                <a:lnTo>
                  <a:pt x="314" y="246"/>
                </a:lnTo>
                <a:lnTo>
                  <a:pt x="315" y="245"/>
                </a:lnTo>
                <a:lnTo>
                  <a:pt x="315" y="244"/>
                </a:lnTo>
                <a:lnTo>
                  <a:pt x="315" y="243"/>
                </a:lnTo>
                <a:lnTo>
                  <a:pt x="315" y="243"/>
                </a:lnTo>
                <a:lnTo>
                  <a:pt x="314" y="242"/>
                </a:lnTo>
                <a:lnTo>
                  <a:pt x="314" y="241"/>
                </a:lnTo>
                <a:lnTo>
                  <a:pt x="313" y="240"/>
                </a:lnTo>
                <a:lnTo>
                  <a:pt x="312" y="238"/>
                </a:lnTo>
                <a:lnTo>
                  <a:pt x="310" y="236"/>
                </a:lnTo>
                <a:lnTo>
                  <a:pt x="310" y="235"/>
                </a:lnTo>
                <a:lnTo>
                  <a:pt x="309" y="234"/>
                </a:lnTo>
                <a:lnTo>
                  <a:pt x="309" y="233"/>
                </a:lnTo>
                <a:lnTo>
                  <a:pt x="308" y="231"/>
                </a:lnTo>
                <a:lnTo>
                  <a:pt x="308" y="230"/>
                </a:lnTo>
                <a:lnTo>
                  <a:pt x="308" y="229"/>
                </a:lnTo>
                <a:lnTo>
                  <a:pt x="308" y="228"/>
                </a:lnTo>
                <a:lnTo>
                  <a:pt x="308" y="227"/>
                </a:lnTo>
                <a:lnTo>
                  <a:pt x="309" y="226"/>
                </a:lnTo>
                <a:lnTo>
                  <a:pt x="309" y="225"/>
                </a:lnTo>
                <a:lnTo>
                  <a:pt x="310" y="224"/>
                </a:lnTo>
                <a:lnTo>
                  <a:pt x="314" y="219"/>
                </a:lnTo>
                <a:lnTo>
                  <a:pt x="315" y="217"/>
                </a:lnTo>
                <a:lnTo>
                  <a:pt x="316" y="215"/>
                </a:lnTo>
                <a:lnTo>
                  <a:pt x="316" y="214"/>
                </a:lnTo>
                <a:lnTo>
                  <a:pt x="317" y="213"/>
                </a:lnTo>
                <a:lnTo>
                  <a:pt x="317" y="212"/>
                </a:lnTo>
                <a:lnTo>
                  <a:pt x="317" y="211"/>
                </a:lnTo>
                <a:lnTo>
                  <a:pt x="317" y="210"/>
                </a:lnTo>
                <a:lnTo>
                  <a:pt x="317" y="210"/>
                </a:lnTo>
                <a:lnTo>
                  <a:pt x="317" y="209"/>
                </a:lnTo>
                <a:lnTo>
                  <a:pt x="316" y="208"/>
                </a:lnTo>
                <a:lnTo>
                  <a:pt x="316" y="208"/>
                </a:lnTo>
                <a:lnTo>
                  <a:pt x="315" y="207"/>
                </a:lnTo>
                <a:lnTo>
                  <a:pt x="315" y="207"/>
                </a:lnTo>
                <a:lnTo>
                  <a:pt x="314" y="206"/>
                </a:lnTo>
                <a:lnTo>
                  <a:pt x="310" y="205"/>
                </a:lnTo>
                <a:lnTo>
                  <a:pt x="309" y="205"/>
                </a:lnTo>
                <a:lnTo>
                  <a:pt x="307" y="204"/>
                </a:lnTo>
                <a:lnTo>
                  <a:pt x="306" y="204"/>
                </a:lnTo>
                <a:lnTo>
                  <a:pt x="305" y="203"/>
                </a:lnTo>
                <a:lnTo>
                  <a:pt x="304" y="203"/>
                </a:lnTo>
                <a:lnTo>
                  <a:pt x="304" y="202"/>
                </a:lnTo>
                <a:lnTo>
                  <a:pt x="303" y="202"/>
                </a:lnTo>
                <a:lnTo>
                  <a:pt x="303" y="201"/>
                </a:lnTo>
                <a:lnTo>
                  <a:pt x="303" y="201"/>
                </a:lnTo>
                <a:lnTo>
                  <a:pt x="303" y="200"/>
                </a:lnTo>
                <a:lnTo>
                  <a:pt x="303" y="200"/>
                </a:lnTo>
                <a:lnTo>
                  <a:pt x="304" y="199"/>
                </a:lnTo>
                <a:lnTo>
                  <a:pt x="304" y="199"/>
                </a:lnTo>
                <a:lnTo>
                  <a:pt x="306" y="198"/>
                </a:lnTo>
                <a:lnTo>
                  <a:pt x="306" y="197"/>
                </a:lnTo>
                <a:lnTo>
                  <a:pt x="306" y="197"/>
                </a:lnTo>
                <a:lnTo>
                  <a:pt x="307" y="197"/>
                </a:lnTo>
                <a:lnTo>
                  <a:pt x="306" y="196"/>
                </a:lnTo>
                <a:lnTo>
                  <a:pt x="306" y="196"/>
                </a:lnTo>
                <a:lnTo>
                  <a:pt x="306" y="195"/>
                </a:lnTo>
                <a:lnTo>
                  <a:pt x="305" y="195"/>
                </a:lnTo>
                <a:lnTo>
                  <a:pt x="298" y="190"/>
                </a:lnTo>
                <a:lnTo>
                  <a:pt x="294" y="186"/>
                </a:lnTo>
                <a:lnTo>
                  <a:pt x="293" y="186"/>
                </a:lnTo>
                <a:lnTo>
                  <a:pt x="292" y="185"/>
                </a:lnTo>
                <a:lnTo>
                  <a:pt x="292" y="184"/>
                </a:lnTo>
                <a:lnTo>
                  <a:pt x="291" y="184"/>
                </a:lnTo>
                <a:lnTo>
                  <a:pt x="291" y="183"/>
                </a:lnTo>
                <a:lnTo>
                  <a:pt x="291" y="182"/>
                </a:lnTo>
                <a:lnTo>
                  <a:pt x="291" y="181"/>
                </a:lnTo>
                <a:lnTo>
                  <a:pt x="291" y="180"/>
                </a:lnTo>
                <a:lnTo>
                  <a:pt x="291" y="178"/>
                </a:lnTo>
                <a:lnTo>
                  <a:pt x="292" y="174"/>
                </a:lnTo>
                <a:lnTo>
                  <a:pt x="293" y="171"/>
                </a:lnTo>
                <a:lnTo>
                  <a:pt x="293" y="169"/>
                </a:lnTo>
                <a:lnTo>
                  <a:pt x="293" y="166"/>
                </a:lnTo>
                <a:lnTo>
                  <a:pt x="293" y="162"/>
                </a:lnTo>
                <a:lnTo>
                  <a:pt x="294" y="160"/>
                </a:lnTo>
                <a:lnTo>
                  <a:pt x="294" y="159"/>
                </a:lnTo>
                <a:lnTo>
                  <a:pt x="294" y="158"/>
                </a:lnTo>
                <a:lnTo>
                  <a:pt x="295" y="156"/>
                </a:lnTo>
                <a:lnTo>
                  <a:pt x="296" y="154"/>
                </a:lnTo>
                <a:lnTo>
                  <a:pt x="298" y="153"/>
                </a:lnTo>
                <a:lnTo>
                  <a:pt x="300" y="150"/>
                </a:lnTo>
                <a:lnTo>
                  <a:pt x="301" y="148"/>
                </a:lnTo>
                <a:lnTo>
                  <a:pt x="302" y="147"/>
                </a:lnTo>
                <a:lnTo>
                  <a:pt x="304" y="143"/>
                </a:lnTo>
                <a:lnTo>
                  <a:pt x="305" y="141"/>
                </a:lnTo>
                <a:lnTo>
                  <a:pt x="306" y="140"/>
                </a:lnTo>
                <a:lnTo>
                  <a:pt x="307" y="139"/>
                </a:lnTo>
                <a:lnTo>
                  <a:pt x="308" y="138"/>
                </a:lnTo>
                <a:lnTo>
                  <a:pt x="308" y="137"/>
                </a:lnTo>
                <a:lnTo>
                  <a:pt x="309" y="137"/>
                </a:lnTo>
                <a:lnTo>
                  <a:pt x="310" y="136"/>
                </a:lnTo>
                <a:lnTo>
                  <a:pt x="312" y="135"/>
                </a:lnTo>
                <a:lnTo>
                  <a:pt x="313" y="134"/>
                </a:lnTo>
                <a:lnTo>
                  <a:pt x="315" y="134"/>
                </a:lnTo>
                <a:lnTo>
                  <a:pt x="317" y="133"/>
                </a:lnTo>
                <a:lnTo>
                  <a:pt x="321" y="133"/>
                </a:lnTo>
                <a:lnTo>
                  <a:pt x="324" y="133"/>
                </a:lnTo>
                <a:lnTo>
                  <a:pt x="327" y="132"/>
                </a:lnTo>
                <a:lnTo>
                  <a:pt x="329" y="132"/>
                </a:lnTo>
                <a:lnTo>
                  <a:pt x="330" y="131"/>
                </a:lnTo>
                <a:lnTo>
                  <a:pt x="331" y="131"/>
                </a:lnTo>
                <a:lnTo>
                  <a:pt x="332" y="130"/>
                </a:lnTo>
                <a:lnTo>
                  <a:pt x="333" y="129"/>
                </a:lnTo>
                <a:lnTo>
                  <a:pt x="333" y="128"/>
                </a:lnTo>
                <a:lnTo>
                  <a:pt x="333" y="128"/>
                </a:lnTo>
                <a:lnTo>
                  <a:pt x="334" y="127"/>
                </a:lnTo>
                <a:lnTo>
                  <a:pt x="334" y="126"/>
                </a:lnTo>
                <a:lnTo>
                  <a:pt x="334" y="126"/>
                </a:lnTo>
                <a:lnTo>
                  <a:pt x="334" y="125"/>
                </a:lnTo>
                <a:lnTo>
                  <a:pt x="333" y="124"/>
                </a:lnTo>
                <a:lnTo>
                  <a:pt x="333" y="124"/>
                </a:lnTo>
                <a:lnTo>
                  <a:pt x="332" y="123"/>
                </a:lnTo>
                <a:lnTo>
                  <a:pt x="332" y="123"/>
                </a:lnTo>
                <a:lnTo>
                  <a:pt x="331" y="122"/>
                </a:lnTo>
                <a:lnTo>
                  <a:pt x="330" y="122"/>
                </a:lnTo>
                <a:lnTo>
                  <a:pt x="329" y="121"/>
                </a:lnTo>
                <a:lnTo>
                  <a:pt x="325" y="120"/>
                </a:lnTo>
                <a:lnTo>
                  <a:pt x="324" y="120"/>
                </a:lnTo>
                <a:lnTo>
                  <a:pt x="323" y="120"/>
                </a:lnTo>
                <a:lnTo>
                  <a:pt x="323" y="120"/>
                </a:lnTo>
                <a:lnTo>
                  <a:pt x="323" y="119"/>
                </a:lnTo>
                <a:lnTo>
                  <a:pt x="323" y="119"/>
                </a:lnTo>
                <a:lnTo>
                  <a:pt x="323" y="118"/>
                </a:lnTo>
                <a:lnTo>
                  <a:pt x="323" y="118"/>
                </a:lnTo>
                <a:lnTo>
                  <a:pt x="324" y="117"/>
                </a:lnTo>
                <a:lnTo>
                  <a:pt x="324" y="116"/>
                </a:lnTo>
                <a:lnTo>
                  <a:pt x="325" y="115"/>
                </a:lnTo>
                <a:lnTo>
                  <a:pt x="327" y="113"/>
                </a:lnTo>
                <a:lnTo>
                  <a:pt x="328" y="112"/>
                </a:lnTo>
                <a:lnTo>
                  <a:pt x="329" y="111"/>
                </a:lnTo>
                <a:lnTo>
                  <a:pt x="330" y="110"/>
                </a:lnTo>
                <a:lnTo>
                  <a:pt x="332" y="110"/>
                </a:lnTo>
                <a:lnTo>
                  <a:pt x="333" y="109"/>
                </a:lnTo>
                <a:lnTo>
                  <a:pt x="334" y="109"/>
                </a:lnTo>
                <a:lnTo>
                  <a:pt x="336" y="108"/>
                </a:lnTo>
                <a:lnTo>
                  <a:pt x="337" y="108"/>
                </a:lnTo>
                <a:lnTo>
                  <a:pt x="338" y="109"/>
                </a:lnTo>
                <a:lnTo>
                  <a:pt x="339" y="109"/>
                </a:lnTo>
                <a:lnTo>
                  <a:pt x="340" y="109"/>
                </a:lnTo>
                <a:lnTo>
                  <a:pt x="340" y="110"/>
                </a:lnTo>
                <a:lnTo>
                  <a:pt x="341" y="110"/>
                </a:lnTo>
                <a:lnTo>
                  <a:pt x="341" y="110"/>
                </a:lnTo>
                <a:lnTo>
                  <a:pt x="342" y="112"/>
                </a:lnTo>
                <a:lnTo>
                  <a:pt x="343" y="114"/>
                </a:lnTo>
                <a:lnTo>
                  <a:pt x="343" y="114"/>
                </a:lnTo>
                <a:lnTo>
                  <a:pt x="344" y="115"/>
                </a:lnTo>
                <a:lnTo>
                  <a:pt x="345" y="116"/>
                </a:lnTo>
                <a:lnTo>
                  <a:pt x="345" y="117"/>
                </a:lnTo>
                <a:lnTo>
                  <a:pt x="346" y="117"/>
                </a:lnTo>
                <a:lnTo>
                  <a:pt x="347" y="117"/>
                </a:lnTo>
                <a:lnTo>
                  <a:pt x="347" y="118"/>
                </a:lnTo>
                <a:lnTo>
                  <a:pt x="348" y="118"/>
                </a:lnTo>
                <a:lnTo>
                  <a:pt x="350" y="118"/>
                </a:lnTo>
                <a:lnTo>
                  <a:pt x="351" y="117"/>
                </a:lnTo>
                <a:lnTo>
                  <a:pt x="351" y="117"/>
                </a:lnTo>
                <a:lnTo>
                  <a:pt x="352" y="117"/>
                </a:lnTo>
                <a:lnTo>
                  <a:pt x="353" y="116"/>
                </a:lnTo>
                <a:lnTo>
                  <a:pt x="353" y="116"/>
                </a:lnTo>
                <a:lnTo>
                  <a:pt x="354" y="115"/>
                </a:lnTo>
                <a:lnTo>
                  <a:pt x="354" y="114"/>
                </a:lnTo>
                <a:lnTo>
                  <a:pt x="355" y="111"/>
                </a:lnTo>
                <a:lnTo>
                  <a:pt x="356" y="108"/>
                </a:lnTo>
                <a:lnTo>
                  <a:pt x="356" y="107"/>
                </a:lnTo>
                <a:lnTo>
                  <a:pt x="356" y="106"/>
                </a:lnTo>
                <a:lnTo>
                  <a:pt x="356" y="106"/>
                </a:lnTo>
                <a:lnTo>
                  <a:pt x="356" y="105"/>
                </a:lnTo>
                <a:lnTo>
                  <a:pt x="356" y="104"/>
                </a:lnTo>
                <a:lnTo>
                  <a:pt x="356" y="103"/>
                </a:lnTo>
                <a:lnTo>
                  <a:pt x="356" y="102"/>
                </a:lnTo>
                <a:lnTo>
                  <a:pt x="355" y="100"/>
                </a:lnTo>
                <a:lnTo>
                  <a:pt x="354" y="99"/>
                </a:lnTo>
                <a:lnTo>
                  <a:pt x="353" y="98"/>
                </a:lnTo>
                <a:lnTo>
                  <a:pt x="351" y="96"/>
                </a:lnTo>
                <a:lnTo>
                  <a:pt x="350" y="95"/>
                </a:lnTo>
                <a:lnTo>
                  <a:pt x="349" y="94"/>
                </a:lnTo>
                <a:lnTo>
                  <a:pt x="349" y="93"/>
                </a:lnTo>
                <a:lnTo>
                  <a:pt x="348" y="92"/>
                </a:lnTo>
                <a:lnTo>
                  <a:pt x="348" y="91"/>
                </a:lnTo>
                <a:lnTo>
                  <a:pt x="348" y="90"/>
                </a:lnTo>
                <a:lnTo>
                  <a:pt x="348" y="89"/>
                </a:lnTo>
                <a:lnTo>
                  <a:pt x="348" y="89"/>
                </a:lnTo>
                <a:lnTo>
                  <a:pt x="348" y="89"/>
                </a:lnTo>
                <a:lnTo>
                  <a:pt x="348" y="89"/>
                </a:lnTo>
                <a:lnTo>
                  <a:pt x="349" y="89"/>
                </a:lnTo>
                <a:lnTo>
                  <a:pt x="350" y="89"/>
                </a:lnTo>
                <a:lnTo>
                  <a:pt x="352" y="89"/>
                </a:lnTo>
                <a:lnTo>
                  <a:pt x="353" y="89"/>
                </a:lnTo>
                <a:lnTo>
                  <a:pt x="354" y="89"/>
                </a:lnTo>
                <a:lnTo>
                  <a:pt x="355" y="88"/>
                </a:lnTo>
                <a:lnTo>
                  <a:pt x="356" y="88"/>
                </a:lnTo>
                <a:lnTo>
                  <a:pt x="357" y="87"/>
                </a:lnTo>
                <a:lnTo>
                  <a:pt x="358" y="87"/>
                </a:lnTo>
                <a:lnTo>
                  <a:pt x="360" y="86"/>
                </a:lnTo>
                <a:lnTo>
                  <a:pt x="361" y="84"/>
                </a:lnTo>
                <a:lnTo>
                  <a:pt x="363" y="82"/>
                </a:lnTo>
                <a:lnTo>
                  <a:pt x="365" y="80"/>
                </a:lnTo>
                <a:lnTo>
                  <a:pt x="366" y="79"/>
                </a:lnTo>
                <a:lnTo>
                  <a:pt x="367" y="77"/>
                </a:lnTo>
                <a:lnTo>
                  <a:pt x="368" y="75"/>
                </a:lnTo>
                <a:lnTo>
                  <a:pt x="368" y="74"/>
                </a:lnTo>
                <a:lnTo>
                  <a:pt x="368" y="73"/>
                </a:lnTo>
                <a:lnTo>
                  <a:pt x="368" y="72"/>
                </a:lnTo>
                <a:lnTo>
                  <a:pt x="368" y="71"/>
                </a:lnTo>
                <a:lnTo>
                  <a:pt x="368" y="70"/>
                </a:lnTo>
                <a:lnTo>
                  <a:pt x="368" y="69"/>
                </a:lnTo>
                <a:lnTo>
                  <a:pt x="368" y="68"/>
                </a:lnTo>
                <a:lnTo>
                  <a:pt x="368" y="67"/>
                </a:lnTo>
                <a:lnTo>
                  <a:pt x="367" y="66"/>
                </a:lnTo>
                <a:lnTo>
                  <a:pt x="367" y="65"/>
                </a:lnTo>
                <a:lnTo>
                  <a:pt x="366" y="65"/>
                </a:lnTo>
                <a:lnTo>
                  <a:pt x="365" y="64"/>
                </a:lnTo>
                <a:lnTo>
                  <a:pt x="364" y="63"/>
                </a:lnTo>
                <a:lnTo>
                  <a:pt x="363" y="62"/>
                </a:lnTo>
                <a:lnTo>
                  <a:pt x="360" y="60"/>
                </a:lnTo>
                <a:lnTo>
                  <a:pt x="358" y="59"/>
                </a:lnTo>
                <a:lnTo>
                  <a:pt x="357" y="59"/>
                </a:lnTo>
                <a:lnTo>
                  <a:pt x="356" y="57"/>
                </a:lnTo>
                <a:lnTo>
                  <a:pt x="355" y="56"/>
                </a:lnTo>
                <a:lnTo>
                  <a:pt x="355" y="55"/>
                </a:lnTo>
                <a:lnTo>
                  <a:pt x="354" y="54"/>
                </a:lnTo>
                <a:lnTo>
                  <a:pt x="354" y="54"/>
                </a:lnTo>
                <a:lnTo>
                  <a:pt x="354" y="53"/>
                </a:lnTo>
                <a:lnTo>
                  <a:pt x="354" y="52"/>
                </a:lnTo>
                <a:lnTo>
                  <a:pt x="355" y="51"/>
                </a:lnTo>
                <a:lnTo>
                  <a:pt x="355" y="50"/>
                </a:lnTo>
                <a:lnTo>
                  <a:pt x="357" y="44"/>
                </a:lnTo>
                <a:lnTo>
                  <a:pt x="358" y="41"/>
                </a:lnTo>
                <a:lnTo>
                  <a:pt x="359" y="39"/>
                </a:lnTo>
                <a:lnTo>
                  <a:pt x="359" y="37"/>
                </a:lnTo>
                <a:lnTo>
                  <a:pt x="359" y="36"/>
                </a:lnTo>
                <a:lnTo>
                  <a:pt x="359" y="35"/>
                </a:lnTo>
                <a:lnTo>
                  <a:pt x="359" y="34"/>
                </a:lnTo>
                <a:lnTo>
                  <a:pt x="359" y="35"/>
                </a:lnTo>
                <a:lnTo>
                  <a:pt x="360" y="35"/>
                </a:lnTo>
                <a:lnTo>
                  <a:pt x="360" y="35"/>
                </a:lnTo>
                <a:lnTo>
                  <a:pt x="361" y="35"/>
                </a:lnTo>
                <a:lnTo>
                  <a:pt x="361" y="35"/>
                </a:lnTo>
                <a:lnTo>
                  <a:pt x="362" y="35"/>
                </a:lnTo>
                <a:lnTo>
                  <a:pt x="363" y="35"/>
                </a:lnTo>
                <a:lnTo>
                  <a:pt x="363" y="35"/>
                </a:lnTo>
                <a:lnTo>
                  <a:pt x="364" y="34"/>
                </a:lnTo>
                <a:lnTo>
                  <a:pt x="365" y="33"/>
                </a:lnTo>
                <a:lnTo>
                  <a:pt x="367" y="32"/>
                </a:lnTo>
                <a:lnTo>
                  <a:pt x="368" y="30"/>
                </a:lnTo>
                <a:lnTo>
                  <a:pt x="371" y="27"/>
                </a:lnTo>
                <a:lnTo>
                  <a:pt x="371" y="27"/>
                </a:lnTo>
                <a:lnTo>
                  <a:pt x="372" y="26"/>
                </a:lnTo>
                <a:lnTo>
                  <a:pt x="373" y="25"/>
                </a:lnTo>
                <a:lnTo>
                  <a:pt x="375" y="25"/>
                </a:lnTo>
                <a:lnTo>
                  <a:pt x="376" y="24"/>
                </a:lnTo>
                <a:lnTo>
                  <a:pt x="377" y="24"/>
                </a:lnTo>
                <a:lnTo>
                  <a:pt x="378" y="24"/>
                </a:lnTo>
                <a:lnTo>
                  <a:pt x="379" y="24"/>
                </a:lnTo>
                <a:lnTo>
                  <a:pt x="380" y="24"/>
                </a:lnTo>
                <a:lnTo>
                  <a:pt x="380" y="24"/>
                </a:lnTo>
                <a:lnTo>
                  <a:pt x="382" y="24"/>
                </a:lnTo>
                <a:lnTo>
                  <a:pt x="383" y="25"/>
                </a:lnTo>
                <a:lnTo>
                  <a:pt x="384" y="26"/>
                </a:lnTo>
                <a:lnTo>
                  <a:pt x="385" y="26"/>
                </a:lnTo>
                <a:lnTo>
                  <a:pt x="386" y="26"/>
                </a:lnTo>
                <a:lnTo>
                  <a:pt x="388" y="26"/>
                </a:lnTo>
                <a:lnTo>
                  <a:pt x="391" y="25"/>
                </a:lnTo>
                <a:lnTo>
                  <a:pt x="393" y="25"/>
                </a:lnTo>
                <a:lnTo>
                  <a:pt x="397" y="24"/>
                </a:lnTo>
                <a:lnTo>
                  <a:pt x="399" y="24"/>
                </a:lnTo>
                <a:lnTo>
                  <a:pt x="400" y="24"/>
                </a:lnTo>
                <a:lnTo>
                  <a:pt x="401" y="24"/>
                </a:lnTo>
                <a:lnTo>
                  <a:pt x="402" y="24"/>
                </a:lnTo>
                <a:lnTo>
                  <a:pt x="408" y="25"/>
                </a:lnTo>
                <a:lnTo>
                  <a:pt x="410" y="25"/>
                </a:lnTo>
                <a:lnTo>
                  <a:pt x="412" y="26"/>
                </a:lnTo>
                <a:lnTo>
                  <a:pt x="415" y="26"/>
                </a:lnTo>
                <a:lnTo>
                  <a:pt x="417" y="25"/>
                </a:lnTo>
                <a:lnTo>
                  <a:pt x="419" y="25"/>
                </a:lnTo>
                <a:lnTo>
                  <a:pt x="420" y="25"/>
                </a:lnTo>
                <a:lnTo>
                  <a:pt x="420" y="25"/>
                </a:lnTo>
                <a:lnTo>
                  <a:pt x="421" y="24"/>
                </a:lnTo>
                <a:lnTo>
                  <a:pt x="422" y="23"/>
                </a:lnTo>
                <a:lnTo>
                  <a:pt x="422" y="23"/>
                </a:lnTo>
                <a:lnTo>
                  <a:pt x="423" y="21"/>
                </a:lnTo>
                <a:lnTo>
                  <a:pt x="424" y="20"/>
                </a:lnTo>
                <a:lnTo>
                  <a:pt x="424" y="18"/>
                </a:lnTo>
                <a:lnTo>
                  <a:pt x="427" y="7"/>
                </a:lnTo>
                <a:lnTo>
                  <a:pt x="428" y="4"/>
                </a:lnTo>
                <a:lnTo>
                  <a:pt x="428" y="2"/>
                </a:lnTo>
                <a:lnTo>
                  <a:pt x="429" y="1"/>
                </a:lnTo>
                <a:lnTo>
                  <a:pt x="430" y="0"/>
                </a:lnTo>
                <a:lnTo>
                  <a:pt x="430" y="0"/>
                </a:lnTo>
                <a:lnTo>
                  <a:pt x="430"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9" name="Freeform 252">
            <a:extLst>
              <a:ext uri="{FF2B5EF4-FFF2-40B4-BE49-F238E27FC236}">
                <a16:creationId xmlns:a16="http://schemas.microsoft.com/office/drawing/2014/main" id="{8731A101-F041-44E5-956E-E2E5B64674E3}"/>
              </a:ext>
            </a:extLst>
          </p:cNvPr>
          <p:cNvSpPr>
            <a:spLocks/>
          </p:cNvSpPr>
          <p:nvPr/>
        </p:nvSpPr>
        <p:spPr bwMode="auto">
          <a:xfrm>
            <a:off x="7113520" y="2990557"/>
            <a:ext cx="526847" cy="781608"/>
          </a:xfrm>
          <a:custGeom>
            <a:avLst/>
            <a:gdLst>
              <a:gd name="T0" fmla="*/ 258 w 517"/>
              <a:gd name="T1" fmla="*/ 105 h 767"/>
              <a:gd name="T2" fmla="*/ 281 w 517"/>
              <a:gd name="T3" fmla="*/ 107 h 767"/>
              <a:gd name="T4" fmla="*/ 290 w 517"/>
              <a:gd name="T5" fmla="*/ 147 h 767"/>
              <a:gd name="T6" fmla="*/ 254 w 517"/>
              <a:gd name="T7" fmla="*/ 165 h 767"/>
              <a:gd name="T8" fmla="*/ 217 w 517"/>
              <a:gd name="T9" fmla="*/ 213 h 767"/>
              <a:gd name="T10" fmla="*/ 194 w 517"/>
              <a:gd name="T11" fmla="*/ 277 h 767"/>
              <a:gd name="T12" fmla="*/ 201 w 517"/>
              <a:gd name="T13" fmla="*/ 320 h 767"/>
              <a:gd name="T14" fmla="*/ 189 w 517"/>
              <a:gd name="T15" fmla="*/ 356 h 767"/>
              <a:gd name="T16" fmla="*/ 201 w 517"/>
              <a:gd name="T17" fmla="*/ 389 h 767"/>
              <a:gd name="T18" fmla="*/ 215 w 517"/>
              <a:gd name="T19" fmla="*/ 406 h 767"/>
              <a:gd name="T20" fmla="*/ 258 w 517"/>
              <a:gd name="T21" fmla="*/ 384 h 767"/>
              <a:gd name="T22" fmla="*/ 276 w 517"/>
              <a:gd name="T23" fmla="*/ 406 h 767"/>
              <a:gd name="T24" fmla="*/ 294 w 517"/>
              <a:gd name="T25" fmla="*/ 409 h 767"/>
              <a:gd name="T26" fmla="*/ 314 w 517"/>
              <a:gd name="T27" fmla="*/ 396 h 767"/>
              <a:gd name="T28" fmla="*/ 322 w 517"/>
              <a:gd name="T29" fmla="*/ 379 h 767"/>
              <a:gd name="T30" fmla="*/ 336 w 517"/>
              <a:gd name="T31" fmla="*/ 420 h 767"/>
              <a:gd name="T32" fmla="*/ 379 w 517"/>
              <a:gd name="T33" fmla="*/ 449 h 767"/>
              <a:gd name="T34" fmla="*/ 416 w 517"/>
              <a:gd name="T35" fmla="*/ 449 h 767"/>
              <a:gd name="T36" fmla="*/ 419 w 517"/>
              <a:gd name="T37" fmla="*/ 495 h 767"/>
              <a:gd name="T38" fmla="*/ 444 w 517"/>
              <a:gd name="T39" fmla="*/ 501 h 767"/>
              <a:gd name="T40" fmla="*/ 491 w 517"/>
              <a:gd name="T41" fmla="*/ 558 h 767"/>
              <a:gd name="T42" fmla="*/ 501 w 517"/>
              <a:gd name="T43" fmla="*/ 569 h 767"/>
              <a:gd name="T44" fmla="*/ 513 w 517"/>
              <a:gd name="T45" fmla="*/ 593 h 767"/>
              <a:gd name="T46" fmla="*/ 484 w 517"/>
              <a:gd name="T47" fmla="*/ 602 h 767"/>
              <a:gd name="T48" fmla="*/ 459 w 517"/>
              <a:gd name="T49" fmla="*/ 646 h 767"/>
              <a:gd name="T50" fmla="*/ 424 w 517"/>
              <a:gd name="T51" fmla="*/ 640 h 767"/>
              <a:gd name="T52" fmla="*/ 400 w 517"/>
              <a:gd name="T53" fmla="*/ 647 h 767"/>
              <a:gd name="T54" fmla="*/ 400 w 517"/>
              <a:gd name="T55" fmla="*/ 674 h 767"/>
              <a:gd name="T56" fmla="*/ 364 w 517"/>
              <a:gd name="T57" fmla="*/ 676 h 767"/>
              <a:gd name="T58" fmla="*/ 339 w 517"/>
              <a:gd name="T59" fmla="*/ 702 h 767"/>
              <a:gd name="T60" fmla="*/ 298 w 517"/>
              <a:gd name="T61" fmla="*/ 692 h 767"/>
              <a:gd name="T62" fmla="*/ 281 w 517"/>
              <a:gd name="T63" fmla="*/ 678 h 767"/>
              <a:gd name="T64" fmla="*/ 278 w 517"/>
              <a:gd name="T65" fmla="*/ 719 h 767"/>
              <a:gd name="T66" fmla="*/ 239 w 517"/>
              <a:gd name="T67" fmla="*/ 750 h 767"/>
              <a:gd name="T68" fmla="*/ 200 w 517"/>
              <a:gd name="T69" fmla="*/ 767 h 767"/>
              <a:gd name="T70" fmla="*/ 161 w 517"/>
              <a:gd name="T71" fmla="*/ 721 h 767"/>
              <a:gd name="T72" fmla="*/ 151 w 517"/>
              <a:gd name="T73" fmla="*/ 686 h 767"/>
              <a:gd name="T74" fmla="*/ 133 w 517"/>
              <a:gd name="T75" fmla="*/ 678 h 767"/>
              <a:gd name="T76" fmla="*/ 111 w 517"/>
              <a:gd name="T77" fmla="*/ 639 h 767"/>
              <a:gd name="T78" fmla="*/ 71 w 517"/>
              <a:gd name="T79" fmla="*/ 634 h 767"/>
              <a:gd name="T80" fmla="*/ 88 w 517"/>
              <a:gd name="T81" fmla="*/ 664 h 767"/>
              <a:gd name="T82" fmla="*/ 65 w 517"/>
              <a:gd name="T83" fmla="*/ 695 h 767"/>
              <a:gd name="T84" fmla="*/ 50 w 517"/>
              <a:gd name="T85" fmla="*/ 667 h 767"/>
              <a:gd name="T86" fmla="*/ 38 w 517"/>
              <a:gd name="T87" fmla="*/ 620 h 767"/>
              <a:gd name="T88" fmla="*/ 25 w 517"/>
              <a:gd name="T89" fmla="*/ 596 h 767"/>
              <a:gd name="T90" fmla="*/ 21 w 517"/>
              <a:gd name="T91" fmla="*/ 570 h 767"/>
              <a:gd name="T92" fmla="*/ 42 w 517"/>
              <a:gd name="T93" fmla="*/ 551 h 767"/>
              <a:gd name="T94" fmla="*/ 55 w 517"/>
              <a:gd name="T95" fmla="*/ 504 h 767"/>
              <a:gd name="T96" fmla="*/ 39 w 517"/>
              <a:gd name="T97" fmla="*/ 472 h 767"/>
              <a:gd name="T98" fmla="*/ 30 w 517"/>
              <a:gd name="T99" fmla="*/ 440 h 767"/>
              <a:gd name="T100" fmla="*/ 11 w 517"/>
              <a:gd name="T101" fmla="*/ 391 h 767"/>
              <a:gd name="T102" fmla="*/ 7 w 517"/>
              <a:gd name="T103" fmla="*/ 329 h 767"/>
              <a:gd name="T104" fmla="*/ 15 w 517"/>
              <a:gd name="T105" fmla="*/ 294 h 767"/>
              <a:gd name="T106" fmla="*/ 36 w 517"/>
              <a:gd name="T107" fmla="*/ 252 h 767"/>
              <a:gd name="T108" fmla="*/ 51 w 517"/>
              <a:gd name="T109" fmla="*/ 192 h 767"/>
              <a:gd name="T110" fmla="*/ 74 w 517"/>
              <a:gd name="T111" fmla="*/ 150 h 767"/>
              <a:gd name="T112" fmla="*/ 113 w 517"/>
              <a:gd name="T113" fmla="*/ 146 h 767"/>
              <a:gd name="T114" fmla="*/ 120 w 517"/>
              <a:gd name="T115" fmla="*/ 114 h 767"/>
              <a:gd name="T116" fmla="*/ 84 w 517"/>
              <a:gd name="T117" fmla="*/ 70 h 767"/>
              <a:gd name="T118" fmla="*/ 55 w 517"/>
              <a:gd name="T119" fmla="*/ 22 h 767"/>
              <a:gd name="T120" fmla="*/ 96 w 517"/>
              <a:gd name="T121" fmla="*/ 15 h 767"/>
              <a:gd name="T122" fmla="*/ 157 w 517"/>
              <a:gd name="T123" fmla="*/ 31 h 767"/>
              <a:gd name="T124" fmla="*/ 200 w 517"/>
              <a:gd name="T125" fmla="*/ 54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7" h="767">
                <a:moveTo>
                  <a:pt x="238" y="79"/>
                </a:moveTo>
                <a:lnTo>
                  <a:pt x="240" y="79"/>
                </a:lnTo>
                <a:lnTo>
                  <a:pt x="241" y="79"/>
                </a:lnTo>
                <a:lnTo>
                  <a:pt x="243" y="78"/>
                </a:lnTo>
                <a:lnTo>
                  <a:pt x="249" y="77"/>
                </a:lnTo>
                <a:lnTo>
                  <a:pt x="250" y="77"/>
                </a:lnTo>
                <a:lnTo>
                  <a:pt x="251" y="77"/>
                </a:lnTo>
                <a:lnTo>
                  <a:pt x="252" y="77"/>
                </a:lnTo>
                <a:lnTo>
                  <a:pt x="253" y="77"/>
                </a:lnTo>
                <a:lnTo>
                  <a:pt x="254" y="77"/>
                </a:lnTo>
                <a:lnTo>
                  <a:pt x="254" y="77"/>
                </a:lnTo>
                <a:lnTo>
                  <a:pt x="255" y="77"/>
                </a:lnTo>
                <a:lnTo>
                  <a:pt x="255" y="78"/>
                </a:lnTo>
                <a:lnTo>
                  <a:pt x="255" y="78"/>
                </a:lnTo>
                <a:lnTo>
                  <a:pt x="256" y="79"/>
                </a:lnTo>
                <a:lnTo>
                  <a:pt x="257" y="83"/>
                </a:lnTo>
                <a:lnTo>
                  <a:pt x="258" y="87"/>
                </a:lnTo>
                <a:lnTo>
                  <a:pt x="258" y="87"/>
                </a:lnTo>
                <a:lnTo>
                  <a:pt x="258" y="89"/>
                </a:lnTo>
                <a:lnTo>
                  <a:pt x="258" y="90"/>
                </a:lnTo>
                <a:lnTo>
                  <a:pt x="258" y="92"/>
                </a:lnTo>
                <a:lnTo>
                  <a:pt x="258" y="103"/>
                </a:lnTo>
                <a:lnTo>
                  <a:pt x="258" y="104"/>
                </a:lnTo>
                <a:lnTo>
                  <a:pt x="258" y="105"/>
                </a:lnTo>
                <a:lnTo>
                  <a:pt x="258" y="107"/>
                </a:lnTo>
                <a:lnTo>
                  <a:pt x="259" y="109"/>
                </a:lnTo>
                <a:lnTo>
                  <a:pt x="259" y="110"/>
                </a:lnTo>
                <a:lnTo>
                  <a:pt x="260" y="110"/>
                </a:lnTo>
                <a:lnTo>
                  <a:pt x="260" y="111"/>
                </a:lnTo>
                <a:lnTo>
                  <a:pt x="260" y="111"/>
                </a:lnTo>
                <a:lnTo>
                  <a:pt x="261" y="112"/>
                </a:lnTo>
                <a:lnTo>
                  <a:pt x="262" y="112"/>
                </a:lnTo>
                <a:lnTo>
                  <a:pt x="263" y="112"/>
                </a:lnTo>
                <a:lnTo>
                  <a:pt x="263" y="112"/>
                </a:lnTo>
                <a:lnTo>
                  <a:pt x="264" y="111"/>
                </a:lnTo>
                <a:lnTo>
                  <a:pt x="264" y="111"/>
                </a:lnTo>
                <a:lnTo>
                  <a:pt x="267" y="109"/>
                </a:lnTo>
                <a:lnTo>
                  <a:pt x="268" y="108"/>
                </a:lnTo>
                <a:lnTo>
                  <a:pt x="269" y="107"/>
                </a:lnTo>
                <a:lnTo>
                  <a:pt x="270" y="107"/>
                </a:lnTo>
                <a:lnTo>
                  <a:pt x="271" y="107"/>
                </a:lnTo>
                <a:lnTo>
                  <a:pt x="272" y="106"/>
                </a:lnTo>
                <a:lnTo>
                  <a:pt x="274" y="106"/>
                </a:lnTo>
                <a:lnTo>
                  <a:pt x="275" y="106"/>
                </a:lnTo>
                <a:lnTo>
                  <a:pt x="276" y="106"/>
                </a:lnTo>
                <a:lnTo>
                  <a:pt x="278" y="106"/>
                </a:lnTo>
                <a:lnTo>
                  <a:pt x="279" y="106"/>
                </a:lnTo>
                <a:lnTo>
                  <a:pt x="281" y="107"/>
                </a:lnTo>
                <a:lnTo>
                  <a:pt x="282" y="107"/>
                </a:lnTo>
                <a:lnTo>
                  <a:pt x="284" y="108"/>
                </a:lnTo>
                <a:lnTo>
                  <a:pt x="285" y="109"/>
                </a:lnTo>
                <a:lnTo>
                  <a:pt x="287" y="110"/>
                </a:lnTo>
                <a:lnTo>
                  <a:pt x="288" y="111"/>
                </a:lnTo>
                <a:lnTo>
                  <a:pt x="289" y="112"/>
                </a:lnTo>
                <a:lnTo>
                  <a:pt x="290" y="112"/>
                </a:lnTo>
                <a:lnTo>
                  <a:pt x="291" y="113"/>
                </a:lnTo>
                <a:lnTo>
                  <a:pt x="292" y="115"/>
                </a:lnTo>
                <a:lnTo>
                  <a:pt x="292" y="116"/>
                </a:lnTo>
                <a:lnTo>
                  <a:pt x="293" y="117"/>
                </a:lnTo>
                <a:lnTo>
                  <a:pt x="294" y="119"/>
                </a:lnTo>
                <a:lnTo>
                  <a:pt x="294" y="120"/>
                </a:lnTo>
                <a:lnTo>
                  <a:pt x="294" y="121"/>
                </a:lnTo>
                <a:lnTo>
                  <a:pt x="294" y="121"/>
                </a:lnTo>
                <a:lnTo>
                  <a:pt x="294" y="122"/>
                </a:lnTo>
                <a:lnTo>
                  <a:pt x="293" y="134"/>
                </a:lnTo>
                <a:lnTo>
                  <a:pt x="293" y="137"/>
                </a:lnTo>
                <a:lnTo>
                  <a:pt x="293" y="140"/>
                </a:lnTo>
                <a:lnTo>
                  <a:pt x="292" y="143"/>
                </a:lnTo>
                <a:lnTo>
                  <a:pt x="292" y="144"/>
                </a:lnTo>
                <a:lnTo>
                  <a:pt x="291" y="145"/>
                </a:lnTo>
                <a:lnTo>
                  <a:pt x="291" y="147"/>
                </a:lnTo>
                <a:lnTo>
                  <a:pt x="290" y="147"/>
                </a:lnTo>
                <a:lnTo>
                  <a:pt x="290" y="148"/>
                </a:lnTo>
                <a:lnTo>
                  <a:pt x="289" y="148"/>
                </a:lnTo>
                <a:lnTo>
                  <a:pt x="288" y="149"/>
                </a:lnTo>
                <a:lnTo>
                  <a:pt x="287" y="149"/>
                </a:lnTo>
                <a:lnTo>
                  <a:pt x="286" y="149"/>
                </a:lnTo>
                <a:lnTo>
                  <a:pt x="285" y="149"/>
                </a:lnTo>
                <a:lnTo>
                  <a:pt x="284" y="149"/>
                </a:lnTo>
                <a:lnTo>
                  <a:pt x="282" y="149"/>
                </a:lnTo>
                <a:lnTo>
                  <a:pt x="280" y="149"/>
                </a:lnTo>
                <a:lnTo>
                  <a:pt x="278" y="148"/>
                </a:lnTo>
                <a:lnTo>
                  <a:pt x="276" y="148"/>
                </a:lnTo>
                <a:lnTo>
                  <a:pt x="275" y="148"/>
                </a:lnTo>
                <a:lnTo>
                  <a:pt x="274" y="148"/>
                </a:lnTo>
                <a:lnTo>
                  <a:pt x="273" y="149"/>
                </a:lnTo>
                <a:lnTo>
                  <a:pt x="272" y="149"/>
                </a:lnTo>
                <a:lnTo>
                  <a:pt x="271" y="150"/>
                </a:lnTo>
                <a:lnTo>
                  <a:pt x="269" y="152"/>
                </a:lnTo>
                <a:lnTo>
                  <a:pt x="266" y="155"/>
                </a:lnTo>
                <a:lnTo>
                  <a:pt x="262" y="160"/>
                </a:lnTo>
                <a:lnTo>
                  <a:pt x="260" y="161"/>
                </a:lnTo>
                <a:lnTo>
                  <a:pt x="259" y="162"/>
                </a:lnTo>
                <a:lnTo>
                  <a:pt x="257" y="164"/>
                </a:lnTo>
                <a:lnTo>
                  <a:pt x="256" y="165"/>
                </a:lnTo>
                <a:lnTo>
                  <a:pt x="254" y="165"/>
                </a:lnTo>
                <a:lnTo>
                  <a:pt x="251" y="166"/>
                </a:lnTo>
                <a:lnTo>
                  <a:pt x="250" y="167"/>
                </a:lnTo>
                <a:lnTo>
                  <a:pt x="248" y="168"/>
                </a:lnTo>
                <a:lnTo>
                  <a:pt x="247" y="169"/>
                </a:lnTo>
                <a:lnTo>
                  <a:pt x="246" y="170"/>
                </a:lnTo>
                <a:lnTo>
                  <a:pt x="245" y="171"/>
                </a:lnTo>
                <a:lnTo>
                  <a:pt x="241" y="174"/>
                </a:lnTo>
                <a:lnTo>
                  <a:pt x="240" y="175"/>
                </a:lnTo>
                <a:lnTo>
                  <a:pt x="239" y="176"/>
                </a:lnTo>
                <a:lnTo>
                  <a:pt x="236" y="178"/>
                </a:lnTo>
                <a:lnTo>
                  <a:pt x="235" y="179"/>
                </a:lnTo>
                <a:lnTo>
                  <a:pt x="233" y="181"/>
                </a:lnTo>
                <a:lnTo>
                  <a:pt x="230" y="185"/>
                </a:lnTo>
                <a:lnTo>
                  <a:pt x="223" y="193"/>
                </a:lnTo>
                <a:lnTo>
                  <a:pt x="221" y="196"/>
                </a:lnTo>
                <a:lnTo>
                  <a:pt x="220" y="198"/>
                </a:lnTo>
                <a:lnTo>
                  <a:pt x="220" y="199"/>
                </a:lnTo>
                <a:lnTo>
                  <a:pt x="219" y="200"/>
                </a:lnTo>
                <a:lnTo>
                  <a:pt x="219" y="202"/>
                </a:lnTo>
                <a:lnTo>
                  <a:pt x="218" y="205"/>
                </a:lnTo>
                <a:lnTo>
                  <a:pt x="218" y="209"/>
                </a:lnTo>
                <a:lnTo>
                  <a:pt x="218" y="211"/>
                </a:lnTo>
                <a:lnTo>
                  <a:pt x="217" y="212"/>
                </a:lnTo>
                <a:lnTo>
                  <a:pt x="217" y="213"/>
                </a:lnTo>
                <a:lnTo>
                  <a:pt x="216" y="215"/>
                </a:lnTo>
                <a:lnTo>
                  <a:pt x="214" y="220"/>
                </a:lnTo>
                <a:lnTo>
                  <a:pt x="214" y="222"/>
                </a:lnTo>
                <a:lnTo>
                  <a:pt x="213" y="223"/>
                </a:lnTo>
                <a:lnTo>
                  <a:pt x="213" y="225"/>
                </a:lnTo>
                <a:lnTo>
                  <a:pt x="213" y="227"/>
                </a:lnTo>
                <a:lnTo>
                  <a:pt x="213" y="229"/>
                </a:lnTo>
                <a:lnTo>
                  <a:pt x="213" y="236"/>
                </a:lnTo>
                <a:lnTo>
                  <a:pt x="213" y="242"/>
                </a:lnTo>
                <a:lnTo>
                  <a:pt x="213" y="245"/>
                </a:lnTo>
                <a:lnTo>
                  <a:pt x="213" y="247"/>
                </a:lnTo>
                <a:lnTo>
                  <a:pt x="213" y="249"/>
                </a:lnTo>
                <a:lnTo>
                  <a:pt x="213" y="250"/>
                </a:lnTo>
                <a:lnTo>
                  <a:pt x="212" y="252"/>
                </a:lnTo>
                <a:lnTo>
                  <a:pt x="211" y="254"/>
                </a:lnTo>
                <a:lnTo>
                  <a:pt x="211" y="255"/>
                </a:lnTo>
                <a:lnTo>
                  <a:pt x="210" y="257"/>
                </a:lnTo>
                <a:lnTo>
                  <a:pt x="209" y="259"/>
                </a:lnTo>
                <a:lnTo>
                  <a:pt x="208" y="260"/>
                </a:lnTo>
                <a:lnTo>
                  <a:pt x="207" y="261"/>
                </a:lnTo>
                <a:lnTo>
                  <a:pt x="199" y="270"/>
                </a:lnTo>
                <a:lnTo>
                  <a:pt x="197" y="273"/>
                </a:lnTo>
                <a:lnTo>
                  <a:pt x="196" y="275"/>
                </a:lnTo>
                <a:lnTo>
                  <a:pt x="194" y="277"/>
                </a:lnTo>
                <a:lnTo>
                  <a:pt x="193" y="279"/>
                </a:lnTo>
                <a:lnTo>
                  <a:pt x="192" y="283"/>
                </a:lnTo>
                <a:lnTo>
                  <a:pt x="191" y="284"/>
                </a:lnTo>
                <a:lnTo>
                  <a:pt x="191" y="285"/>
                </a:lnTo>
                <a:lnTo>
                  <a:pt x="190" y="287"/>
                </a:lnTo>
                <a:lnTo>
                  <a:pt x="190" y="288"/>
                </a:lnTo>
                <a:lnTo>
                  <a:pt x="190" y="290"/>
                </a:lnTo>
                <a:lnTo>
                  <a:pt x="189" y="295"/>
                </a:lnTo>
                <a:lnTo>
                  <a:pt x="188" y="300"/>
                </a:lnTo>
                <a:lnTo>
                  <a:pt x="188" y="301"/>
                </a:lnTo>
                <a:lnTo>
                  <a:pt x="188" y="302"/>
                </a:lnTo>
                <a:lnTo>
                  <a:pt x="189" y="303"/>
                </a:lnTo>
                <a:lnTo>
                  <a:pt x="189" y="304"/>
                </a:lnTo>
                <a:lnTo>
                  <a:pt x="189" y="304"/>
                </a:lnTo>
                <a:lnTo>
                  <a:pt x="189" y="305"/>
                </a:lnTo>
                <a:lnTo>
                  <a:pt x="190" y="306"/>
                </a:lnTo>
                <a:lnTo>
                  <a:pt x="191" y="307"/>
                </a:lnTo>
                <a:lnTo>
                  <a:pt x="192" y="309"/>
                </a:lnTo>
                <a:lnTo>
                  <a:pt x="198" y="315"/>
                </a:lnTo>
                <a:lnTo>
                  <a:pt x="199" y="316"/>
                </a:lnTo>
                <a:lnTo>
                  <a:pt x="200" y="318"/>
                </a:lnTo>
                <a:lnTo>
                  <a:pt x="200" y="318"/>
                </a:lnTo>
                <a:lnTo>
                  <a:pt x="201" y="319"/>
                </a:lnTo>
                <a:lnTo>
                  <a:pt x="201" y="320"/>
                </a:lnTo>
                <a:lnTo>
                  <a:pt x="201" y="321"/>
                </a:lnTo>
                <a:lnTo>
                  <a:pt x="202" y="322"/>
                </a:lnTo>
                <a:lnTo>
                  <a:pt x="202" y="323"/>
                </a:lnTo>
                <a:lnTo>
                  <a:pt x="202" y="324"/>
                </a:lnTo>
                <a:lnTo>
                  <a:pt x="202" y="325"/>
                </a:lnTo>
                <a:lnTo>
                  <a:pt x="202" y="326"/>
                </a:lnTo>
                <a:lnTo>
                  <a:pt x="201" y="328"/>
                </a:lnTo>
                <a:lnTo>
                  <a:pt x="201" y="329"/>
                </a:lnTo>
                <a:lnTo>
                  <a:pt x="200" y="331"/>
                </a:lnTo>
                <a:lnTo>
                  <a:pt x="199" y="333"/>
                </a:lnTo>
                <a:lnTo>
                  <a:pt x="198" y="334"/>
                </a:lnTo>
                <a:lnTo>
                  <a:pt x="195" y="338"/>
                </a:lnTo>
                <a:lnTo>
                  <a:pt x="193" y="340"/>
                </a:lnTo>
                <a:lnTo>
                  <a:pt x="191" y="342"/>
                </a:lnTo>
                <a:lnTo>
                  <a:pt x="191" y="343"/>
                </a:lnTo>
                <a:lnTo>
                  <a:pt x="191" y="344"/>
                </a:lnTo>
                <a:lnTo>
                  <a:pt x="190" y="345"/>
                </a:lnTo>
                <a:lnTo>
                  <a:pt x="190" y="347"/>
                </a:lnTo>
                <a:lnTo>
                  <a:pt x="190" y="348"/>
                </a:lnTo>
                <a:lnTo>
                  <a:pt x="190" y="350"/>
                </a:lnTo>
                <a:lnTo>
                  <a:pt x="190" y="351"/>
                </a:lnTo>
                <a:lnTo>
                  <a:pt x="190" y="353"/>
                </a:lnTo>
                <a:lnTo>
                  <a:pt x="190" y="354"/>
                </a:lnTo>
                <a:lnTo>
                  <a:pt x="189" y="356"/>
                </a:lnTo>
                <a:lnTo>
                  <a:pt x="188" y="358"/>
                </a:lnTo>
                <a:lnTo>
                  <a:pt x="186" y="363"/>
                </a:lnTo>
                <a:lnTo>
                  <a:pt x="185" y="365"/>
                </a:lnTo>
                <a:lnTo>
                  <a:pt x="185" y="366"/>
                </a:lnTo>
                <a:lnTo>
                  <a:pt x="185" y="367"/>
                </a:lnTo>
                <a:lnTo>
                  <a:pt x="185" y="369"/>
                </a:lnTo>
                <a:lnTo>
                  <a:pt x="185" y="369"/>
                </a:lnTo>
                <a:lnTo>
                  <a:pt x="185" y="370"/>
                </a:lnTo>
                <a:lnTo>
                  <a:pt x="185" y="371"/>
                </a:lnTo>
                <a:lnTo>
                  <a:pt x="185" y="372"/>
                </a:lnTo>
                <a:lnTo>
                  <a:pt x="186" y="373"/>
                </a:lnTo>
                <a:lnTo>
                  <a:pt x="187" y="375"/>
                </a:lnTo>
                <a:lnTo>
                  <a:pt x="188" y="377"/>
                </a:lnTo>
                <a:lnTo>
                  <a:pt x="189" y="378"/>
                </a:lnTo>
                <a:lnTo>
                  <a:pt x="189" y="379"/>
                </a:lnTo>
                <a:lnTo>
                  <a:pt x="192" y="382"/>
                </a:lnTo>
                <a:lnTo>
                  <a:pt x="194" y="385"/>
                </a:lnTo>
                <a:lnTo>
                  <a:pt x="195" y="386"/>
                </a:lnTo>
                <a:lnTo>
                  <a:pt x="197" y="388"/>
                </a:lnTo>
                <a:lnTo>
                  <a:pt x="197" y="388"/>
                </a:lnTo>
                <a:lnTo>
                  <a:pt x="198" y="389"/>
                </a:lnTo>
                <a:lnTo>
                  <a:pt x="199" y="389"/>
                </a:lnTo>
                <a:lnTo>
                  <a:pt x="200" y="389"/>
                </a:lnTo>
                <a:lnTo>
                  <a:pt x="201" y="389"/>
                </a:lnTo>
                <a:lnTo>
                  <a:pt x="202" y="389"/>
                </a:lnTo>
                <a:lnTo>
                  <a:pt x="203" y="389"/>
                </a:lnTo>
                <a:lnTo>
                  <a:pt x="207" y="389"/>
                </a:lnTo>
                <a:lnTo>
                  <a:pt x="208" y="388"/>
                </a:lnTo>
                <a:lnTo>
                  <a:pt x="210" y="388"/>
                </a:lnTo>
                <a:lnTo>
                  <a:pt x="211" y="387"/>
                </a:lnTo>
                <a:lnTo>
                  <a:pt x="212" y="387"/>
                </a:lnTo>
                <a:lnTo>
                  <a:pt x="212" y="387"/>
                </a:lnTo>
                <a:lnTo>
                  <a:pt x="213" y="387"/>
                </a:lnTo>
                <a:lnTo>
                  <a:pt x="213" y="388"/>
                </a:lnTo>
                <a:lnTo>
                  <a:pt x="213" y="388"/>
                </a:lnTo>
                <a:lnTo>
                  <a:pt x="213" y="389"/>
                </a:lnTo>
                <a:lnTo>
                  <a:pt x="214" y="390"/>
                </a:lnTo>
                <a:lnTo>
                  <a:pt x="214" y="391"/>
                </a:lnTo>
                <a:lnTo>
                  <a:pt x="213" y="394"/>
                </a:lnTo>
                <a:lnTo>
                  <a:pt x="213" y="398"/>
                </a:lnTo>
                <a:lnTo>
                  <a:pt x="213" y="400"/>
                </a:lnTo>
                <a:lnTo>
                  <a:pt x="212" y="401"/>
                </a:lnTo>
                <a:lnTo>
                  <a:pt x="213" y="403"/>
                </a:lnTo>
                <a:lnTo>
                  <a:pt x="213" y="403"/>
                </a:lnTo>
                <a:lnTo>
                  <a:pt x="213" y="404"/>
                </a:lnTo>
                <a:lnTo>
                  <a:pt x="214" y="405"/>
                </a:lnTo>
                <a:lnTo>
                  <a:pt x="214" y="406"/>
                </a:lnTo>
                <a:lnTo>
                  <a:pt x="215" y="406"/>
                </a:lnTo>
                <a:lnTo>
                  <a:pt x="215" y="406"/>
                </a:lnTo>
                <a:lnTo>
                  <a:pt x="216" y="406"/>
                </a:lnTo>
                <a:lnTo>
                  <a:pt x="217" y="407"/>
                </a:lnTo>
                <a:lnTo>
                  <a:pt x="218" y="407"/>
                </a:lnTo>
                <a:lnTo>
                  <a:pt x="223" y="406"/>
                </a:lnTo>
                <a:lnTo>
                  <a:pt x="228" y="406"/>
                </a:lnTo>
                <a:lnTo>
                  <a:pt x="229" y="406"/>
                </a:lnTo>
                <a:lnTo>
                  <a:pt x="230" y="406"/>
                </a:lnTo>
                <a:lnTo>
                  <a:pt x="231" y="406"/>
                </a:lnTo>
                <a:lnTo>
                  <a:pt x="232" y="405"/>
                </a:lnTo>
                <a:lnTo>
                  <a:pt x="232" y="404"/>
                </a:lnTo>
                <a:lnTo>
                  <a:pt x="234" y="402"/>
                </a:lnTo>
                <a:lnTo>
                  <a:pt x="235" y="401"/>
                </a:lnTo>
                <a:lnTo>
                  <a:pt x="236" y="400"/>
                </a:lnTo>
                <a:lnTo>
                  <a:pt x="237" y="399"/>
                </a:lnTo>
                <a:lnTo>
                  <a:pt x="238" y="397"/>
                </a:lnTo>
                <a:lnTo>
                  <a:pt x="243" y="394"/>
                </a:lnTo>
                <a:lnTo>
                  <a:pt x="247" y="391"/>
                </a:lnTo>
                <a:lnTo>
                  <a:pt x="249" y="389"/>
                </a:lnTo>
                <a:lnTo>
                  <a:pt x="252" y="387"/>
                </a:lnTo>
                <a:lnTo>
                  <a:pt x="253" y="386"/>
                </a:lnTo>
                <a:lnTo>
                  <a:pt x="254" y="386"/>
                </a:lnTo>
                <a:lnTo>
                  <a:pt x="255" y="385"/>
                </a:lnTo>
                <a:lnTo>
                  <a:pt x="258" y="384"/>
                </a:lnTo>
                <a:lnTo>
                  <a:pt x="260" y="383"/>
                </a:lnTo>
                <a:lnTo>
                  <a:pt x="261" y="383"/>
                </a:lnTo>
                <a:lnTo>
                  <a:pt x="262" y="382"/>
                </a:lnTo>
                <a:lnTo>
                  <a:pt x="264" y="382"/>
                </a:lnTo>
                <a:lnTo>
                  <a:pt x="267" y="382"/>
                </a:lnTo>
                <a:lnTo>
                  <a:pt x="269" y="381"/>
                </a:lnTo>
                <a:lnTo>
                  <a:pt x="270" y="381"/>
                </a:lnTo>
                <a:lnTo>
                  <a:pt x="271" y="382"/>
                </a:lnTo>
                <a:lnTo>
                  <a:pt x="272" y="382"/>
                </a:lnTo>
                <a:lnTo>
                  <a:pt x="273" y="382"/>
                </a:lnTo>
                <a:lnTo>
                  <a:pt x="274" y="383"/>
                </a:lnTo>
                <a:lnTo>
                  <a:pt x="275" y="384"/>
                </a:lnTo>
                <a:lnTo>
                  <a:pt x="276" y="384"/>
                </a:lnTo>
                <a:lnTo>
                  <a:pt x="277" y="385"/>
                </a:lnTo>
                <a:lnTo>
                  <a:pt x="277" y="386"/>
                </a:lnTo>
                <a:lnTo>
                  <a:pt x="278" y="387"/>
                </a:lnTo>
                <a:lnTo>
                  <a:pt x="278" y="389"/>
                </a:lnTo>
                <a:lnTo>
                  <a:pt x="278" y="390"/>
                </a:lnTo>
                <a:lnTo>
                  <a:pt x="278" y="390"/>
                </a:lnTo>
                <a:lnTo>
                  <a:pt x="278" y="391"/>
                </a:lnTo>
                <a:lnTo>
                  <a:pt x="278" y="394"/>
                </a:lnTo>
                <a:lnTo>
                  <a:pt x="277" y="397"/>
                </a:lnTo>
                <a:lnTo>
                  <a:pt x="276" y="403"/>
                </a:lnTo>
                <a:lnTo>
                  <a:pt x="276" y="406"/>
                </a:lnTo>
                <a:lnTo>
                  <a:pt x="276" y="408"/>
                </a:lnTo>
                <a:lnTo>
                  <a:pt x="276" y="409"/>
                </a:lnTo>
                <a:lnTo>
                  <a:pt x="276" y="410"/>
                </a:lnTo>
                <a:lnTo>
                  <a:pt x="276" y="412"/>
                </a:lnTo>
                <a:lnTo>
                  <a:pt x="277" y="413"/>
                </a:lnTo>
                <a:lnTo>
                  <a:pt x="278" y="415"/>
                </a:lnTo>
                <a:lnTo>
                  <a:pt x="279" y="417"/>
                </a:lnTo>
                <a:lnTo>
                  <a:pt x="280" y="418"/>
                </a:lnTo>
                <a:lnTo>
                  <a:pt x="281" y="419"/>
                </a:lnTo>
                <a:lnTo>
                  <a:pt x="282" y="420"/>
                </a:lnTo>
                <a:lnTo>
                  <a:pt x="283" y="420"/>
                </a:lnTo>
                <a:lnTo>
                  <a:pt x="283" y="421"/>
                </a:lnTo>
                <a:lnTo>
                  <a:pt x="284" y="421"/>
                </a:lnTo>
                <a:lnTo>
                  <a:pt x="284" y="420"/>
                </a:lnTo>
                <a:lnTo>
                  <a:pt x="285" y="420"/>
                </a:lnTo>
                <a:lnTo>
                  <a:pt x="285" y="420"/>
                </a:lnTo>
                <a:lnTo>
                  <a:pt x="286" y="420"/>
                </a:lnTo>
                <a:lnTo>
                  <a:pt x="287" y="418"/>
                </a:lnTo>
                <a:lnTo>
                  <a:pt x="288" y="415"/>
                </a:lnTo>
                <a:lnTo>
                  <a:pt x="289" y="414"/>
                </a:lnTo>
                <a:lnTo>
                  <a:pt x="290" y="414"/>
                </a:lnTo>
                <a:lnTo>
                  <a:pt x="293" y="410"/>
                </a:lnTo>
                <a:lnTo>
                  <a:pt x="294" y="410"/>
                </a:lnTo>
                <a:lnTo>
                  <a:pt x="294" y="409"/>
                </a:lnTo>
                <a:lnTo>
                  <a:pt x="295" y="408"/>
                </a:lnTo>
                <a:lnTo>
                  <a:pt x="296" y="406"/>
                </a:lnTo>
                <a:lnTo>
                  <a:pt x="296" y="405"/>
                </a:lnTo>
                <a:lnTo>
                  <a:pt x="297" y="404"/>
                </a:lnTo>
                <a:lnTo>
                  <a:pt x="297" y="404"/>
                </a:lnTo>
                <a:lnTo>
                  <a:pt x="298" y="403"/>
                </a:lnTo>
                <a:lnTo>
                  <a:pt x="299" y="403"/>
                </a:lnTo>
                <a:lnTo>
                  <a:pt x="301" y="401"/>
                </a:lnTo>
                <a:lnTo>
                  <a:pt x="302" y="401"/>
                </a:lnTo>
                <a:lnTo>
                  <a:pt x="303" y="400"/>
                </a:lnTo>
                <a:lnTo>
                  <a:pt x="304" y="400"/>
                </a:lnTo>
                <a:lnTo>
                  <a:pt x="304" y="399"/>
                </a:lnTo>
                <a:lnTo>
                  <a:pt x="305" y="399"/>
                </a:lnTo>
                <a:lnTo>
                  <a:pt x="305" y="399"/>
                </a:lnTo>
                <a:lnTo>
                  <a:pt x="306" y="400"/>
                </a:lnTo>
                <a:lnTo>
                  <a:pt x="307" y="400"/>
                </a:lnTo>
                <a:lnTo>
                  <a:pt x="308" y="400"/>
                </a:lnTo>
                <a:lnTo>
                  <a:pt x="308" y="400"/>
                </a:lnTo>
                <a:lnTo>
                  <a:pt x="309" y="400"/>
                </a:lnTo>
                <a:lnTo>
                  <a:pt x="310" y="400"/>
                </a:lnTo>
                <a:lnTo>
                  <a:pt x="311" y="399"/>
                </a:lnTo>
                <a:lnTo>
                  <a:pt x="311" y="398"/>
                </a:lnTo>
                <a:lnTo>
                  <a:pt x="313" y="397"/>
                </a:lnTo>
                <a:lnTo>
                  <a:pt x="314" y="396"/>
                </a:lnTo>
                <a:lnTo>
                  <a:pt x="314" y="395"/>
                </a:lnTo>
                <a:lnTo>
                  <a:pt x="314" y="395"/>
                </a:lnTo>
                <a:lnTo>
                  <a:pt x="315" y="394"/>
                </a:lnTo>
                <a:lnTo>
                  <a:pt x="315" y="393"/>
                </a:lnTo>
                <a:lnTo>
                  <a:pt x="315" y="391"/>
                </a:lnTo>
                <a:lnTo>
                  <a:pt x="315" y="390"/>
                </a:lnTo>
                <a:lnTo>
                  <a:pt x="314" y="389"/>
                </a:lnTo>
                <a:lnTo>
                  <a:pt x="312" y="379"/>
                </a:lnTo>
                <a:lnTo>
                  <a:pt x="312" y="377"/>
                </a:lnTo>
                <a:lnTo>
                  <a:pt x="312" y="376"/>
                </a:lnTo>
                <a:lnTo>
                  <a:pt x="312" y="375"/>
                </a:lnTo>
                <a:lnTo>
                  <a:pt x="312" y="374"/>
                </a:lnTo>
                <a:lnTo>
                  <a:pt x="313" y="374"/>
                </a:lnTo>
                <a:lnTo>
                  <a:pt x="313" y="373"/>
                </a:lnTo>
                <a:lnTo>
                  <a:pt x="314" y="373"/>
                </a:lnTo>
                <a:lnTo>
                  <a:pt x="315" y="373"/>
                </a:lnTo>
                <a:lnTo>
                  <a:pt x="316" y="373"/>
                </a:lnTo>
                <a:lnTo>
                  <a:pt x="318" y="373"/>
                </a:lnTo>
                <a:lnTo>
                  <a:pt x="319" y="373"/>
                </a:lnTo>
                <a:lnTo>
                  <a:pt x="319" y="374"/>
                </a:lnTo>
                <a:lnTo>
                  <a:pt x="319" y="374"/>
                </a:lnTo>
                <a:lnTo>
                  <a:pt x="320" y="375"/>
                </a:lnTo>
                <a:lnTo>
                  <a:pt x="320" y="376"/>
                </a:lnTo>
                <a:lnTo>
                  <a:pt x="322" y="379"/>
                </a:lnTo>
                <a:lnTo>
                  <a:pt x="324" y="383"/>
                </a:lnTo>
                <a:lnTo>
                  <a:pt x="325" y="385"/>
                </a:lnTo>
                <a:lnTo>
                  <a:pt x="326" y="387"/>
                </a:lnTo>
                <a:lnTo>
                  <a:pt x="326" y="389"/>
                </a:lnTo>
                <a:lnTo>
                  <a:pt x="326" y="391"/>
                </a:lnTo>
                <a:lnTo>
                  <a:pt x="326" y="394"/>
                </a:lnTo>
                <a:lnTo>
                  <a:pt x="326" y="395"/>
                </a:lnTo>
                <a:lnTo>
                  <a:pt x="327" y="397"/>
                </a:lnTo>
                <a:lnTo>
                  <a:pt x="327" y="398"/>
                </a:lnTo>
                <a:lnTo>
                  <a:pt x="328" y="401"/>
                </a:lnTo>
                <a:lnTo>
                  <a:pt x="329" y="402"/>
                </a:lnTo>
                <a:lnTo>
                  <a:pt x="331" y="406"/>
                </a:lnTo>
                <a:lnTo>
                  <a:pt x="331" y="407"/>
                </a:lnTo>
                <a:lnTo>
                  <a:pt x="332" y="408"/>
                </a:lnTo>
                <a:lnTo>
                  <a:pt x="333" y="409"/>
                </a:lnTo>
                <a:lnTo>
                  <a:pt x="333" y="410"/>
                </a:lnTo>
                <a:lnTo>
                  <a:pt x="333" y="411"/>
                </a:lnTo>
                <a:lnTo>
                  <a:pt x="333" y="412"/>
                </a:lnTo>
                <a:lnTo>
                  <a:pt x="334" y="414"/>
                </a:lnTo>
                <a:lnTo>
                  <a:pt x="334" y="416"/>
                </a:lnTo>
                <a:lnTo>
                  <a:pt x="334" y="417"/>
                </a:lnTo>
                <a:lnTo>
                  <a:pt x="335" y="418"/>
                </a:lnTo>
                <a:lnTo>
                  <a:pt x="335" y="419"/>
                </a:lnTo>
                <a:lnTo>
                  <a:pt x="336" y="420"/>
                </a:lnTo>
                <a:lnTo>
                  <a:pt x="340" y="424"/>
                </a:lnTo>
                <a:lnTo>
                  <a:pt x="341" y="425"/>
                </a:lnTo>
                <a:lnTo>
                  <a:pt x="342" y="427"/>
                </a:lnTo>
                <a:lnTo>
                  <a:pt x="343" y="429"/>
                </a:lnTo>
                <a:lnTo>
                  <a:pt x="344" y="431"/>
                </a:lnTo>
                <a:lnTo>
                  <a:pt x="345" y="432"/>
                </a:lnTo>
                <a:lnTo>
                  <a:pt x="346" y="433"/>
                </a:lnTo>
                <a:lnTo>
                  <a:pt x="347" y="434"/>
                </a:lnTo>
                <a:lnTo>
                  <a:pt x="349" y="435"/>
                </a:lnTo>
                <a:lnTo>
                  <a:pt x="349" y="435"/>
                </a:lnTo>
                <a:lnTo>
                  <a:pt x="352" y="436"/>
                </a:lnTo>
                <a:lnTo>
                  <a:pt x="353" y="437"/>
                </a:lnTo>
                <a:lnTo>
                  <a:pt x="354" y="438"/>
                </a:lnTo>
                <a:lnTo>
                  <a:pt x="356" y="439"/>
                </a:lnTo>
                <a:lnTo>
                  <a:pt x="358" y="441"/>
                </a:lnTo>
                <a:lnTo>
                  <a:pt x="359" y="442"/>
                </a:lnTo>
                <a:lnTo>
                  <a:pt x="361" y="443"/>
                </a:lnTo>
                <a:lnTo>
                  <a:pt x="362" y="444"/>
                </a:lnTo>
                <a:lnTo>
                  <a:pt x="368" y="447"/>
                </a:lnTo>
                <a:lnTo>
                  <a:pt x="371" y="448"/>
                </a:lnTo>
                <a:lnTo>
                  <a:pt x="372" y="448"/>
                </a:lnTo>
                <a:lnTo>
                  <a:pt x="373" y="448"/>
                </a:lnTo>
                <a:lnTo>
                  <a:pt x="378" y="449"/>
                </a:lnTo>
                <a:lnTo>
                  <a:pt x="379" y="449"/>
                </a:lnTo>
                <a:lnTo>
                  <a:pt x="380" y="449"/>
                </a:lnTo>
                <a:lnTo>
                  <a:pt x="381" y="449"/>
                </a:lnTo>
                <a:lnTo>
                  <a:pt x="382" y="449"/>
                </a:lnTo>
                <a:lnTo>
                  <a:pt x="383" y="449"/>
                </a:lnTo>
                <a:lnTo>
                  <a:pt x="386" y="447"/>
                </a:lnTo>
                <a:lnTo>
                  <a:pt x="389" y="446"/>
                </a:lnTo>
                <a:lnTo>
                  <a:pt x="391" y="445"/>
                </a:lnTo>
                <a:lnTo>
                  <a:pt x="393" y="445"/>
                </a:lnTo>
                <a:lnTo>
                  <a:pt x="400" y="442"/>
                </a:lnTo>
                <a:lnTo>
                  <a:pt x="402" y="442"/>
                </a:lnTo>
                <a:lnTo>
                  <a:pt x="406" y="441"/>
                </a:lnTo>
                <a:lnTo>
                  <a:pt x="407" y="441"/>
                </a:lnTo>
                <a:lnTo>
                  <a:pt x="407" y="441"/>
                </a:lnTo>
                <a:lnTo>
                  <a:pt x="408" y="441"/>
                </a:lnTo>
                <a:lnTo>
                  <a:pt x="409" y="441"/>
                </a:lnTo>
                <a:lnTo>
                  <a:pt x="410" y="441"/>
                </a:lnTo>
                <a:lnTo>
                  <a:pt x="410" y="442"/>
                </a:lnTo>
                <a:lnTo>
                  <a:pt x="411" y="442"/>
                </a:lnTo>
                <a:lnTo>
                  <a:pt x="412" y="442"/>
                </a:lnTo>
                <a:lnTo>
                  <a:pt x="413" y="443"/>
                </a:lnTo>
                <a:lnTo>
                  <a:pt x="414" y="445"/>
                </a:lnTo>
                <a:lnTo>
                  <a:pt x="414" y="446"/>
                </a:lnTo>
                <a:lnTo>
                  <a:pt x="415" y="447"/>
                </a:lnTo>
                <a:lnTo>
                  <a:pt x="416" y="449"/>
                </a:lnTo>
                <a:lnTo>
                  <a:pt x="416" y="451"/>
                </a:lnTo>
                <a:lnTo>
                  <a:pt x="417" y="454"/>
                </a:lnTo>
                <a:lnTo>
                  <a:pt x="417" y="456"/>
                </a:lnTo>
                <a:lnTo>
                  <a:pt x="417" y="457"/>
                </a:lnTo>
                <a:lnTo>
                  <a:pt x="418" y="459"/>
                </a:lnTo>
                <a:lnTo>
                  <a:pt x="417" y="461"/>
                </a:lnTo>
                <a:lnTo>
                  <a:pt x="417" y="462"/>
                </a:lnTo>
                <a:lnTo>
                  <a:pt x="417" y="464"/>
                </a:lnTo>
                <a:lnTo>
                  <a:pt x="417" y="465"/>
                </a:lnTo>
                <a:lnTo>
                  <a:pt x="415" y="471"/>
                </a:lnTo>
                <a:lnTo>
                  <a:pt x="415" y="474"/>
                </a:lnTo>
                <a:lnTo>
                  <a:pt x="415" y="475"/>
                </a:lnTo>
                <a:lnTo>
                  <a:pt x="415" y="477"/>
                </a:lnTo>
                <a:lnTo>
                  <a:pt x="414" y="478"/>
                </a:lnTo>
                <a:lnTo>
                  <a:pt x="414" y="480"/>
                </a:lnTo>
                <a:lnTo>
                  <a:pt x="415" y="482"/>
                </a:lnTo>
                <a:lnTo>
                  <a:pt x="415" y="484"/>
                </a:lnTo>
                <a:lnTo>
                  <a:pt x="415" y="486"/>
                </a:lnTo>
                <a:lnTo>
                  <a:pt x="416" y="488"/>
                </a:lnTo>
                <a:lnTo>
                  <a:pt x="416" y="490"/>
                </a:lnTo>
                <a:lnTo>
                  <a:pt x="417" y="492"/>
                </a:lnTo>
                <a:lnTo>
                  <a:pt x="418" y="493"/>
                </a:lnTo>
                <a:lnTo>
                  <a:pt x="419" y="494"/>
                </a:lnTo>
                <a:lnTo>
                  <a:pt x="419" y="495"/>
                </a:lnTo>
                <a:lnTo>
                  <a:pt x="420" y="496"/>
                </a:lnTo>
                <a:lnTo>
                  <a:pt x="422" y="497"/>
                </a:lnTo>
                <a:lnTo>
                  <a:pt x="423" y="498"/>
                </a:lnTo>
                <a:lnTo>
                  <a:pt x="425" y="499"/>
                </a:lnTo>
                <a:lnTo>
                  <a:pt x="426" y="500"/>
                </a:lnTo>
                <a:lnTo>
                  <a:pt x="428" y="501"/>
                </a:lnTo>
                <a:lnTo>
                  <a:pt x="429" y="501"/>
                </a:lnTo>
                <a:lnTo>
                  <a:pt x="430" y="501"/>
                </a:lnTo>
                <a:lnTo>
                  <a:pt x="431" y="501"/>
                </a:lnTo>
                <a:lnTo>
                  <a:pt x="432" y="501"/>
                </a:lnTo>
                <a:lnTo>
                  <a:pt x="433" y="501"/>
                </a:lnTo>
                <a:lnTo>
                  <a:pt x="434" y="501"/>
                </a:lnTo>
                <a:lnTo>
                  <a:pt x="434" y="500"/>
                </a:lnTo>
                <a:lnTo>
                  <a:pt x="436" y="499"/>
                </a:lnTo>
                <a:lnTo>
                  <a:pt x="437" y="499"/>
                </a:lnTo>
                <a:lnTo>
                  <a:pt x="437" y="498"/>
                </a:lnTo>
                <a:lnTo>
                  <a:pt x="438" y="498"/>
                </a:lnTo>
                <a:lnTo>
                  <a:pt x="439" y="498"/>
                </a:lnTo>
                <a:lnTo>
                  <a:pt x="439" y="498"/>
                </a:lnTo>
                <a:lnTo>
                  <a:pt x="440" y="498"/>
                </a:lnTo>
                <a:lnTo>
                  <a:pt x="440" y="499"/>
                </a:lnTo>
                <a:lnTo>
                  <a:pt x="441" y="499"/>
                </a:lnTo>
                <a:lnTo>
                  <a:pt x="443" y="500"/>
                </a:lnTo>
                <a:lnTo>
                  <a:pt x="444" y="501"/>
                </a:lnTo>
                <a:lnTo>
                  <a:pt x="445" y="503"/>
                </a:lnTo>
                <a:lnTo>
                  <a:pt x="447" y="505"/>
                </a:lnTo>
                <a:lnTo>
                  <a:pt x="448" y="507"/>
                </a:lnTo>
                <a:lnTo>
                  <a:pt x="449" y="508"/>
                </a:lnTo>
                <a:lnTo>
                  <a:pt x="450" y="510"/>
                </a:lnTo>
                <a:lnTo>
                  <a:pt x="452" y="514"/>
                </a:lnTo>
                <a:lnTo>
                  <a:pt x="453" y="515"/>
                </a:lnTo>
                <a:lnTo>
                  <a:pt x="454" y="518"/>
                </a:lnTo>
                <a:lnTo>
                  <a:pt x="455" y="519"/>
                </a:lnTo>
                <a:lnTo>
                  <a:pt x="456" y="520"/>
                </a:lnTo>
                <a:lnTo>
                  <a:pt x="457" y="521"/>
                </a:lnTo>
                <a:lnTo>
                  <a:pt x="458" y="521"/>
                </a:lnTo>
                <a:lnTo>
                  <a:pt x="468" y="529"/>
                </a:lnTo>
                <a:lnTo>
                  <a:pt x="470" y="531"/>
                </a:lnTo>
                <a:lnTo>
                  <a:pt x="472" y="532"/>
                </a:lnTo>
                <a:lnTo>
                  <a:pt x="477" y="537"/>
                </a:lnTo>
                <a:lnTo>
                  <a:pt x="480" y="540"/>
                </a:lnTo>
                <a:lnTo>
                  <a:pt x="481" y="542"/>
                </a:lnTo>
                <a:lnTo>
                  <a:pt x="484" y="545"/>
                </a:lnTo>
                <a:lnTo>
                  <a:pt x="486" y="548"/>
                </a:lnTo>
                <a:lnTo>
                  <a:pt x="488" y="551"/>
                </a:lnTo>
                <a:lnTo>
                  <a:pt x="490" y="555"/>
                </a:lnTo>
                <a:lnTo>
                  <a:pt x="491" y="556"/>
                </a:lnTo>
                <a:lnTo>
                  <a:pt x="491" y="558"/>
                </a:lnTo>
                <a:lnTo>
                  <a:pt x="491" y="559"/>
                </a:lnTo>
                <a:lnTo>
                  <a:pt x="491" y="559"/>
                </a:lnTo>
                <a:lnTo>
                  <a:pt x="491" y="560"/>
                </a:lnTo>
                <a:lnTo>
                  <a:pt x="491" y="561"/>
                </a:lnTo>
                <a:lnTo>
                  <a:pt x="491" y="562"/>
                </a:lnTo>
                <a:lnTo>
                  <a:pt x="490" y="564"/>
                </a:lnTo>
                <a:lnTo>
                  <a:pt x="489" y="565"/>
                </a:lnTo>
                <a:lnTo>
                  <a:pt x="489" y="567"/>
                </a:lnTo>
                <a:lnTo>
                  <a:pt x="489" y="568"/>
                </a:lnTo>
                <a:lnTo>
                  <a:pt x="489" y="568"/>
                </a:lnTo>
                <a:lnTo>
                  <a:pt x="489" y="569"/>
                </a:lnTo>
                <a:lnTo>
                  <a:pt x="489" y="571"/>
                </a:lnTo>
                <a:lnTo>
                  <a:pt x="490" y="572"/>
                </a:lnTo>
                <a:lnTo>
                  <a:pt x="490" y="573"/>
                </a:lnTo>
                <a:lnTo>
                  <a:pt x="491" y="574"/>
                </a:lnTo>
                <a:lnTo>
                  <a:pt x="492" y="574"/>
                </a:lnTo>
                <a:lnTo>
                  <a:pt x="492" y="575"/>
                </a:lnTo>
                <a:lnTo>
                  <a:pt x="493" y="575"/>
                </a:lnTo>
                <a:lnTo>
                  <a:pt x="494" y="575"/>
                </a:lnTo>
                <a:lnTo>
                  <a:pt x="494" y="574"/>
                </a:lnTo>
                <a:lnTo>
                  <a:pt x="495" y="574"/>
                </a:lnTo>
                <a:lnTo>
                  <a:pt x="498" y="571"/>
                </a:lnTo>
                <a:lnTo>
                  <a:pt x="500" y="570"/>
                </a:lnTo>
                <a:lnTo>
                  <a:pt x="501" y="569"/>
                </a:lnTo>
                <a:lnTo>
                  <a:pt x="502" y="568"/>
                </a:lnTo>
                <a:lnTo>
                  <a:pt x="503" y="568"/>
                </a:lnTo>
                <a:lnTo>
                  <a:pt x="505" y="568"/>
                </a:lnTo>
                <a:lnTo>
                  <a:pt x="506" y="568"/>
                </a:lnTo>
                <a:lnTo>
                  <a:pt x="507" y="568"/>
                </a:lnTo>
                <a:lnTo>
                  <a:pt x="507" y="568"/>
                </a:lnTo>
                <a:lnTo>
                  <a:pt x="508" y="568"/>
                </a:lnTo>
                <a:lnTo>
                  <a:pt x="508" y="568"/>
                </a:lnTo>
                <a:lnTo>
                  <a:pt x="509" y="568"/>
                </a:lnTo>
                <a:lnTo>
                  <a:pt x="509" y="569"/>
                </a:lnTo>
                <a:lnTo>
                  <a:pt x="511" y="570"/>
                </a:lnTo>
                <a:lnTo>
                  <a:pt x="512" y="572"/>
                </a:lnTo>
                <a:lnTo>
                  <a:pt x="513" y="574"/>
                </a:lnTo>
                <a:lnTo>
                  <a:pt x="515" y="579"/>
                </a:lnTo>
                <a:lnTo>
                  <a:pt x="516" y="582"/>
                </a:lnTo>
                <a:lnTo>
                  <a:pt x="517" y="583"/>
                </a:lnTo>
                <a:lnTo>
                  <a:pt x="517" y="583"/>
                </a:lnTo>
                <a:lnTo>
                  <a:pt x="517" y="584"/>
                </a:lnTo>
                <a:lnTo>
                  <a:pt x="517" y="585"/>
                </a:lnTo>
                <a:lnTo>
                  <a:pt x="516" y="586"/>
                </a:lnTo>
                <a:lnTo>
                  <a:pt x="516" y="587"/>
                </a:lnTo>
                <a:lnTo>
                  <a:pt x="515" y="588"/>
                </a:lnTo>
                <a:lnTo>
                  <a:pt x="514" y="590"/>
                </a:lnTo>
                <a:lnTo>
                  <a:pt x="513" y="593"/>
                </a:lnTo>
                <a:lnTo>
                  <a:pt x="511" y="595"/>
                </a:lnTo>
                <a:lnTo>
                  <a:pt x="510" y="596"/>
                </a:lnTo>
                <a:lnTo>
                  <a:pt x="510" y="596"/>
                </a:lnTo>
                <a:lnTo>
                  <a:pt x="509" y="597"/>
                </a:lnTo>
                <a:lnTo>
                  <a:pt x="508" y="598"/>
                </a:lnTo>
                <a:lnTo>
                  <a:pt x="507" y="598"/>
                </a:lnTo>
                <a:lnTo>
                  <a:pt x="506" y="599"/>
                </a:lnTo>
                <a:lnTo>
                  <a:pt x="505" y="599"/>
                </a:lnTo>
                <a:lnTo>
                  <a:pt x="505" y="599"/>
                </a:lnTo>
                <a:lnTo>
                  <a:pt x="504" y="599"/>
                </a:lnTo>
                <a:lnTo>
                  <a:pt x="503" y="599"/>
                </a:lnTo>
                <a:lnTo>
                  <a:pt x="502" y="599"/>
                </a:lnTo>
                <a:lnTo>
                  <a:pt x="501" y="599"/>
                </a:lnTo>
                <a:lnTo>
                  <a:pt x="499" y="599"/>
                </a:lnTo>
                <a:lnTo>
                  <a:pt x="497" y="598"/>
                </a:lnTo>
                <a:lnTo>
                  <a:pt x="493" y="597"/>
                </a:lnTo>
                <a:lnTo>
                  <a:pt x="491" y="597"/>
                </a:lnTo>
                <a:lnTo>
                  <a:pt x="489" y="597"/>
                </a:lnTo>
                <a:lnTo>
                  <a:pt x="488" y="597"/>
                </a:lnTo>
                <a:lnTo>
                  <a:pt x="488" y="597"/>
                </a:lnTo>
                <a:lnTo>
                  <a:pt x="487" y="597"/>
                </a:lnTo>
                <a:lnTo>
                  <a:pt x="486" y="598"/>
                </a:lnTo>
                <a:lnTo>
                  <a:pt x="485" y="599"/>
                </a:lnTo>
                <a:lnTo>
                  <a:pt x="484" y="602"/>
                </a:lnTo>
                <a:lnTo>
                  <a:pt x="483" y="603"/>
                </a:lnTo>
                <a:lnTo>
                  <a:pt x="482" y="604"/>
                </a:lnTo>
                <a:lnTo>
                  <a:pt x="482" y="605"/>
                </a:lnTo>
                <a:lnTo>
                  <a:pt x="481" y="606"/>
                </a:lnTo>
                <a:lnTo>
                  <a:pt x="480" y="607"/>
                </a:lnTo>
                <a:lnTo>
                  <a:pt x="479" y="608"/>
                </a:lnTo>
                <a:lnTo>
                  <a:pt x="476" y="610"/>
                </a:lnTo>
                <a:lnTo>
                  <a:pt x="474" y="611"/>
                </a:lnTo>
                <a:lnTo>
                  <a:pt x="473" y="612"/>
                </a:lnTo>
                <a:lnTo>
                  <a:pt x="471" y="615"/>
                </a:lnTo>
                <a:lnTo>
                  <a:pt x="468" y="617"/>
                </a:lnTo>
                <a:lnTo>
                  <a:pt x="468" y="618"/>
                </a:lnTo>
                <a:lnTo>
                  <a:pt x="467" y="619"/>
                </a:lnTo>
                <a:lnTo>
                  <a:pt x="467" y="620"/>
                </a:lnTo>
                <a:lnTo>
                  <a:pt x="466" y="621"/>
                </a:lnTo>
                <a:lnTo>
                  <a:pt x="466" y="622"/>
                </a:lnTo>
                <a:lnTo>
                  <a:pt x="466" y="626"/>
                </a:lnTo>
                <a:lnTo>
                  <a:pt x="466" y="628"/>
                </a:lnTo>
                <a:lnTo>
                  <a:pt x="466" y="629"/>
                </a:lnTo>
                <a:lnTo>
                  <a:pt x="465" y="632"/>
                </a:lnTo>
                <a:lnTo>
                  <a:pt x="464" y="634"/>
                </a:lnTo>
                <a:lnTo>
                  <a:pt x="462" y="638"/>
                </a:lnTo>
                <a:lnTo>
                  <a:pt x="461" y="642"/>
                </a:lnTo>
                <a:lnTo>
                  <a:pt x="459" y="646"/>
                </a:lnTo>
                <a:lnTo>
                  <a:pt x="459" y="647"/>
                </a:lnTo>
                <a:lnTo>
                  <a:pt x="458" y="647"/>
                </a:lnTo>
                <a:lnTo>
                  <a:pt x="457" y="648"/>
                </a:lnTo>
                <a:lnTo>
                  <a:pt x="456" y="649"/>
                </a:lnTo>
                <a:lnTo>
                  <a:pt x="456" y="649"/>
                </a:lnTo>
                <a:lnTo>
                  <a:pt x="456" y="650"/>
                </a:lnTo>
                <a:lnTo>
                  <a:pt x="454" y="650"/>
                </a:lnTo>
                <a:lnTo>
                  <a:pt x="450" y="651"/>
                </a:lnTo>
                <a:lnTo>
                  <a:pt x="447" y="652"/>
                </a:lnTo>
                <a:lnTo>
                  <a:pt x="445" y="652"/>
                </a:lnTo>
                <a:lnTo>
                  <a:pt x="444" y="652"/>
                </a:lnTo>
                <a:lnTo>
                  <a:pt x="442" y="652"/>
                </a:lnTo>
                <a:lnTo>
                  <a:pt x="440" y="651"/>
                </a:lnTo>
                <a:lnTo>
                  <a:pt x="439" y="651"/>
                </a:lnTo>
                <a:lnTo>
                  <a:pt x="437" y="650"/>
                </a:lnTo>
                <a:lnTo>
                  <a:pt x="436" y="650"/>
                </a:lnTo>
                <a:lnTo>
                  <a:pt x="435" y="649"/>
                </a:lnTo>
                <a:lnTo>
                  <a:pt x="434" y="648"/>
                </a:lnTo>
                <a:lnTo>
                  <a:pt x="433" y="647"/>
                </a:lnTo>
                <a:lnTo>
                  <a:pt x="430" y="645"/>
                </a:lnTo>
                <a:lnTo>
                  <a:pt x="429" y="643"/>
                </a:lnTo>
                <a:lnTo>
                  <a:pt x="427" y="642"/>
                </a:lnTo>
                <a:lnTo>
                  <a:pt x="425" y="641"/>
                </a:lnTo>
                <a:lnTo>
                  <a:pt x="424" y="640"/>
                </a:lnTo>
                <a:lnTo>
                  <a:pt x="423" y="640"/>
                </a:lnTo>
                <a:lnTo>
                  <a:pt x="422" y="639"/>
                </a:lnTo>
                <a:lnTo>
                  <a:pt x="421" y="639"/>
                </a:lnTo>
                <a:lnTo>
                  <a:pt x="419" y="639"/>
                </a:lnTo>
                <a:lnTo>
                  <a:pt x="418" y="639"/>
                </a:lnTo>
                <a:lnTo>
                  <a:pt x="417" y="640"/>
                </a:lnTo>
                <a:lnTo>
                  <a:pt x="417" y="640"/>
                </a:lnTo>
                <a:lnTo>
                  <a:pt x="416" y="641"/>
                </a:lnTo>
                <a:lnTo>
                  <a:pt x="415" y="642"/>
                </a:lnTo>
                <a:lnTo>
                  <a:pt x="413" y="645"/>
                </a:lnTo>
                <a:lnTo>
                  <a:pt x="412" y="646"/>
                </a:lnTo>
                <a:lnTo>
                  <a:pt x="412" y="646"/>
                </a:lnTo>
                <a:lnTo>
                  <a:pt x="411" y="647"/>
                </a:lnTo>
                <a:lnTo>
                  <a:pt x="411" y="647"/>
                </a:lnTo>
                <a:lnTo>
                  <a:pt x="410" y="648"/>
                </a:lnTo>
                <a:lnTo>
                  <a:pt x="410" y="648"/>
                </a:lnTo>
                <a:lnTo>
                  <a:pt x="409" y="648"/>
                </a:lnTo>
                <a:lnTo>
                  <a:pt x="408" y="648"/>
                </a:lnTo>
                <a:lnTo>
                  <a:pt x="407" y="647"/>
                </a:lnTo>
                <a:lnTo>
                  <a:pt x="404" y="647"/>
                </a:lnTo>
                <a:lnTo>
                  <a:pt x="403" y="647"/>
                </a:lnTo>
                <a:lnTo>
                  <a:pt x="402" y="647"/>
                </a:lnTo>
                <a:lnTo>
                  <a:pt x="401" y="647"/>
                </a:lnTo>
                <a:lnTo>
                  <a:pt x="400" y="647"/>
                </a:lnTo>
                <a:lnTo>
                  <a:pt x="399" y="647"/>
                </a:lnTo>
                <a:lnTo>
                  <a:pt x="399" y="647"/>
                </a:lnTo>
                <a:lnTo>
                  <a:pt x="398" y="648"/>
                </a:lnTo>
                <a:lnTo>
                  <a:pt x="398" y="648"/>
                </a:lnTo>
                <a:lnTo>
                  <a:pt x="397" y="648"/>
                </a:lnTo>
                <a:lnTo>
                  <a:pt x="397" y="649"/>
                </a:lnTo>
                <a:lnTo>
                  <a:pt x="397" y="649"/>
                </a:lnTo>
                <a:lnTo>
                  <a:pt x="397" y="650"/>
                </a:lnTo>
                <a:lnTo>
                  <a:pt x="397" y="650"/>
                </a:lnTo>
                <a:lnTo>
                  <a:pt x="397" y="651"/>
                </a:lnTo>
                <a:lnTo>
                  <a:pt x="397" y="652"/>
                </a:lnTo>
                <a:lnTo>
                  <a:pt x="398" y="653"/>
                </a:lnTo>
                <a:lnTo>
                  <a:pt x="401" y="659"/>
                </a:lnTo>
                <a:lnTo>
                  <a:pt x="402" y="662"/>
                </a:lnTo>
                <a:lnTo>
                  <a:pt x="402" y="663"/>
                </a:lnTo>
                <a:lnTo>
                  <a:pt x="402" y="664"/>
                </a:lnTo>
                <a:lnTo>
                  <a:pt x="403" y="666"/>
                </a:lnTo>
                <a:lnTo>
                  <a:pt x="403" y="667"/>
                </a:lnTo>
                <a:lnTo>
                  <a:pt x="402" y="668"/>
                </a:lnTo>
                <a:lnTo>
                  <a:pt x="402" y="669"/>
                </a:lnTo>
                <a:lnTo>
                  <a:pt x="402" y="670"/>
                </a:lnTo>
                <a:lnTo>
                  <a:pt x="401" y="671"/>
                </a:lnTo>
                <a:lnTo>
                  <a:pt x="401" y="673"/>
                </a:lnTo>
                <a:lnTo>
                  <a:pt x="400" y="674"/>
                </a:lnTo>
                <a:lnTo>
                  <a:pt x="398" y="675"/>
                </a:lnTo>
                <a:lnTo>
                  <a:pt x="398" y="676"/>
                </a:lnTo>
                <a:lnTo>
                  <a:pt x="397" y="677"/>
                </a:lnTo>
                <a:lnTo>
                  <a:pt x="396" y="677"/>
                </a:lnTo>
                <a:lnTo>
                  <a:pt x="395" y="678"/>
                </a:lnTo>
                <a:lnTo>
                  <a:pt x="394" y="678"/>
                </a:lnTo>
                <a:lnTo>
                  <a:pt x="392" y="679"/>
                </a:lnTo>
                <a:lnTo>
                  <a:pt x="391" y="679"/>
                </a:lnTo>
                <a:lnTo>
                  <a:pt x="390" y="679"/>
                </a:lnTo>
                <a:lnTo>
                  <a:pt x="388" y="679"/>
                </a:lnTo>
                <a:lnTo>
                  <a:pt x="387" y="679"/>
                </a:lnTo>
                <a:lnTo>
                  <a:pt x="386" y="679"/>
                </a:lnTo>
                <a:lnTo>
                  <a:pt x="384" y="679"/>
                </a:lnTo>
                <a:lnTo>
                  <a:pt x="383" y="678"/>
                </a:lnTo>
                <a:lnTo>
                  <a:pt x="382" y="678"/>
                </a:lnTo>
                <a:lnTo>
                  <a:pt x="379" y="677"/>
                </a:lnTo>
                <a:lnTo>
                  <a:pt x="378" y="677"/>
                </a:lnTo>
                <a:lnTo>
                  <a:pt x="377" y="676"/>
                </a:lnTo>
                <a:lnTo>
                  <a:pt x="376" y="676"/>
                </a:lnTo>
                <a:lnTo>
                  <a:pt x="374" y="676"/>
                </a:lnTo>
                <a:lnTo>
                  <a:pt x="372" y="676"/>
                </a:lnTo>
                <a:lnTo>
                  <a:pt x="370" y="676"/>
                </a:lnTo>
                <a:lnTo>
                  <a:pt x="368" y="676"/>
                </a:lnTo>
                <a:lnTo>
                  <a:pt x="364" y="676"/>
                </a:lnTo>
                <a:lnTo>
                  <a:pt x="362" y="677"/>
                </a:lnTo>
                <a:lnTo>
                  <a:pt x="361" y="677"/>
                </a:lnTo>
                <a:lnTo>
                  <a:pt x="358" y="678"/>
                </a:lnTo>
                <a:lnTo>
                  <a:pt x="355" y="679"/>
                </a:lnTo>
                <a:lnTo>
                  <a:pt x="352" y="680"/>
                </a:lnTo>
                <a:lnTo>
                  <a:pt x="350" y="680"/>
                </a:lnTo>
                <a:lnTo>
                  <a:pt x="349" y="680"/>
                </a:lnTo>
                <a:lnTo>
                  <a:pt x="349" y="681"/>
                </a:lnTo>
                <a:lnTo>
                  <a:pt x="348" y="681"/>
                </a:lnTo>
                <a:lnTo>
                  <a:pt x="348" y="682"/>
                </a:lnTo>
                <a:lnTo>
                  <a:pt x="348" y="682"/>
                </a:lnTo>
                <a:lnTo>
                  <a:pt x="348" y="684"/>
                </a:lnTo>
                <a:lnTo>
                  <a:pt x="348" y="685"/>
                </a:lnTo>
                <a:lnTo>
                  <a:pt x="347" y="688"/>
                </a:lnTo>
                <a:lnTo>
                  <a:pt x="347" y="690"/>
                </a:lnTo>
                <a:lnTo>
                  <a:pt x="346" y="691"/>
                </a:lnTo>
                <a:lnTo>
                  <a:pt x="346" y="692"/>
                </a:lnTo>
                <a:lnTo>
                  <a:pt x="345" y="694"/>
                </a:lnTo>
                <a:lnTo>
                  <a:pt x="344" y="695"/>
                </a:lnTo>
                <a:lnTo>
                  <a:pt x="343" y="697"/>
                </a:lnTo>
                <a:lnTo>
                  <a:pt x="342" y="698"/>
                </a:lnTo>
                <a:lnTo>
                  <a:pt x="341" y="700"/>
                </a:lnTo>
                <a:lnTo>
                  <a:pt x="340" y="701"/>
                </a:lnTo>
                <a:lnTo>
                  <a:pt x="339" y="702"/>
                </a:lnTo>
                <a:lnTo>
                  <a:pt x="338" y="703"/>
                </a:lnTo>
                <a:lnTo>
                  <a:pt x="336" y="704"/>
                </a:lnTo>
                <a:lnTo>
                  <a:pt x="335" y="704"/>
                </a:lnTo>
                <a:lnTo>
                  <a:pt x="334" y="705"/>
                </a:lnTo>
                <a:lnTo>
                  <a:pt x="333" y="705"/>
                </a:lnTo>
                <a:lnTo>
                  <a:pt x="333" y="705"/>
                </a:lnTo>
                <a:lnTo>
                  <a:pt x="332" y="704"/>
                </a:lnTo>
                <a:lnTo>
                  <a:pt x="330" y="703"/>
                </a:lnTo>
                <a:lnTo>
                  <a:pt x="326" y="700"/>
                </a:lnTo>
                <a:lnTo>
                  <a:pt x="324" y="699"/>
                </a:lnTo>
                <a:lnTo>
                  <a:pt x="323" y="698"/>
                </a:lnTo>
                <a:lnTo>
                  <a:pt x="321" y="697"/>
                </a:lnTo>
                <a:lnTo>
                  <a:pt x="320" y="697"/>
                </a:lnTo>
                <a:lnTo>
                  <a:pt x="319" y="696"/>
                </a:lnTo>
                <a:lnTo>
                  <a:pt x="318" y="696"/>
                </a:lnTo>
                <a:lnTo>
                  <a:pt x="316" y="696"/>
                </a:lnTo>
                <a:lnTo>
                  <a:pt x="315" y="695"/>
                </a:lnTo>
                <a:lnTo>
                  <a:pt x="312" y="695"/>
                </a:lnTo>
                <a:lnTo>
                  <a:pt x="309" y="695"/>
                </a:lnTo>
                <a:lnTo>
                  <a:pt x="307" y="694"/>
                </a:lnTo>
                <a:lnTo>
                  <a:pt x="304" y="693"/>
                </a:lnTo>
                <a:lnTo>
                  <a:pt x="301" y="692"/>
                </a:lnTo>
                <a:lnTo>
                  <a:pt x="300" y="692"/>
                </a:lnTo>
                <a:lnTo>
                  <a:pt x="298" y="692"/>
                </a:lnTo>
                <a:lnTo>
                  <a:pt x="295" y="692"/>
                </a:lnTo>
                <a:lnTo>
                  <a:pt x="293" y="691"/>
                </a:lnTo>
                <a:lnTo>
                  <a:pt x="293" y="691"/>
                </a:lnTo>
                <a:lnTo>
                  <a:pt x="292" y="691"/>
                </a:lnTo>
                <a:lnTo>
                  <a:pt x="292" y="690"/>
                </a:lnTo>
                <a:lnTo>
                  <a:pt x="291" y="689"/>
                </a:lnTo>
                <a:lnTo>
                  <a:pt x="291" y="688"/>
                </a:lnTo>
                <a:lnTo>
                  <a:pt x="290" y="687"/>
                </a:lnTo>
                <a:lnTo>
                  <a:pt x="290" y="686"/>
                </a:lnTo>
                <a:lnTo>
                  <a:pt x="289" y="682"/>
                </a:lnTo>
                <a:lnTo>
                  <a:pt x="289" y="681"/>
                </a:lnTo>
                <a:lnTo>
                  <a:pt x="289" y="680"/>
                </a:lnTo>
                <a:lnTo>
                  <a:pt x="289" y="679"/>
                </a:lnTo>
                <a:lnTo>
                  <a:pt x="288" y="678"/>
                </a:lnTo>
                <a:lnTo>
                  <a:pt x="287" y="677"/>
                </a:lnTo>
                <a:lnTo>
                  <a:pt x="287" y="677"/>
                </a:lnTo>
                <a:lnTo>
                  <a:pt x="286" y="676"/>
                </a:lnTo>
                <a:lnTo>
                  <a:pt x="285" y="676"/>
                </a:lnTo>
                <a:lnTo>
                  <a:pt x="285" y="676"/>
                </a:lnTo>
                <a:lnTo>
                  <a:pt x="284" y="676"/>
                </a:lnTo>
                <a:lnTo>
                  <a:pt x="283" y="677"/>
                </a:lnTo>
                <a:lnTo>
                  <a:pt x="282" y="677"/>
                </a:lnTo>
                <a:lnTo>
                  <a:pt x="281" y="677"/>
                </a:lnTo>
                <a:lnTo>
                  <a:pt x="281" y="678"/>
                </a:lnTo>
                <a:lnTo>
                  <a:pt x="280" y="679"/>
                </a:lnTo>
                <a:lnTo>
                  <a:pt x="280" y="679"/>
                </a:lnTo>
                <a:lnTo>
                  <a:pt x="278" y="681"/>
                </a:lnTo>
                <a:lnTo>
                  <a:pt x="275" y="686"/>
                </a:lnTo>
                <a:lnTo>
                  <a:pt x="274" y="688"/>
                </a:lnTo>
                <a:lnTo>
                  <a:pt x="273" y="690"/>
                </a:lnTo>
                <a:lnTo>
                  <a:pt x="273" y="691"/>
                </a:lnTo>
                <a:lnTo>
                  <a:pt x="273" y="693"/>
                </a:lnTo>
                <a:lnTo>
                  <a:pt x="273" y="695"/>
                </a:lnTo>
                <a:lnTo>
                  <a:pt x="273" y="697"/>
                </a:lnTo>
                <a:lnTo>
                  <a:pt x="273" y="698"/>
                </a:lnTo>
                <a:lnTo>
                  <a:pt x="274" y="701"/>
                </a:lnTo>
                <a:lnTo>
                  <a:pt x="274" y="702"/>
                </a:lnTo>
                <a:lnTo>
                  <a:pt x="275" y="704"/>
                </a:lnTo>
                <a:lnTo>
                  <a:pt x="276" y="708"/>
                </a:lnTo>
                <a:lnTo>
                  <a:pt x="278" y="711"/>
                </a:lnTo>
                <a:lnTo>
                  <a:pt x="278" y="712"/>
                </a:lnTo>
                <a:lnTo>
                  <a:pt x="279" y="713"/>
                </a:lnTo>
                <a:lnTo>
                  <a:pt x="279" y="714"/>
                </a:lnTo>
                <a:lnTo>
                  <a:pt x="279" y="715"/>
                </a:lnTo>
                <a:lnTo>
                  <a:pt x="279" y="717"/>
                </a:lnTo>
                <a:lnTo>
                  <a:pt x="279" y="718"/>
                </a:lnTo>
                <a:lnTo>
                  <a:pt x="278" y="718"/>
                </a:lnTo>
                <a:lnTo>
                  <a:pt x="278" y="719"/>
                </a:lnTo>
                <a:lnTo>
                  <a:pt x="277" y="720"/>
                </a:lnTo>
                <a:lnTo>
                  <a:pt x="276" y="721"/>
                </a:lnTo>
                <a:lnTo>
                  <a:pt x="273" y="724"/>
                </a:lnTo>
                <a:lnTo>
                  <a:pt x="270" y="726"/>
                </a:lnTo>
                <a:lnTo>
                  <a:pt x="269" y="728"/>
                </a:lnTo>
                <a:lnTo>
                  <a:pt x="268" y="729"/>
                </a:lnTo>
                <a:lnTo>
                  <a:pt x="267" y="730"/>
                </a:lnTo>
                <a:lnTo>
                  <a:pt x="265" y="731"/>
                </a:lnTo>
                <a:lnTo>
                  <a:pt x="263" y="736"/>
                </a:lnTo>
                <a:lnTo>
                  <a:pt x="260" y="739"/>
                </a:lnTo>
                <a:lnTo>
                  <a:pt x="258" y="742"/>
                </a:lnTo>
                <a:lnTo>
                  <a:pt x="256" y="745"/>
                </a:lnTo>
                <a:lnTo>
                  <a:pt x="254" y="746"/>
                </a:lnTo>
                <a:lnTo>
                  <a:pt x="254" y="746"/>
                </a:lnTo>
                <a:lnTo>
                  <a:pt x="253" y="747"/>
                </a:lnTo>
                <a:lnTo>
                  <a:pt x="252" y="748"/>
                </a:lnTo>
                <a:lnTo>
                  <a:pt x="251" y="748"/>
                </a:lnTo>
                <a:lnTo>
                  <a:pt x="250" y="749"/>
                </a:lnTo>
                <a:lnTo>
                  <a:pt x="249" y="749"/>
                </a:lnTo>
                <a:lnTo>
                  <a:pt x="248" y="750"/>
                </a:lnTo>
                <a:lnTo>
                  <a:pt x="247" y="750"/>
                </a:lnTo>
                <a:lnTo>
                  <a:pt x="245" y="750"/>
                </a:lnTo>
                <a:lnTo>
                  <a:pt x="241" y="750"/>
                </a:lnTo>
                <a:lnTo>
                  <a:pt x="239" y="750"/>
                </a:lnTo>
                <a:lnTo>
                  <a:pt x="234" y="751"/>
                </a:lnTo>
                <a:lnTo>
                  <a:pt x="230" y="752"/>
                </a:lnTo>
                <a:lnTo>
                  <a:pt x="229" y="752"/>
                </a:lnTo>
                <a:lnTo>
                  <a:pt x="221" y="754"/>
                </a:lnTo>
                <a:lnTo>
                  <a:pt x="219" y="754"/>
                </a:lnTo>
                <a:lnTo>
                  <a:pt x="216" y="754"/>
                </a:lnTo>
                <a:lnTo>
                  <a:pt x="215" y="754"/>
                </a:lnTo>
                <a:lnTo>
                  <a:pt x="214" y="755"/>
                </a:lnTo>
                <a:lnTo>
                  <a:pt x="213" y="755"/>
                </a:lnTo>
                <a:lnTo>
                  <a:pt x="212" y="756"/>
                </a:lnTo>
                <a:lnTo>
                  <a:pt x="211" y="757"/>
                </a:lnTo>
                <a:lnTo>
                  <a:pt x="209" y="758"/>
                </a:lnTo>
                <a:lnTo>
                  <a:pt x="209" y="759"/>
                </a:lnTo>
                <a:lnTo>
                  <a:pt x="208" y="760"/>
                </a:lnTo>
                <a:lnTo>
                  <a:pt x="206" y="763"/>
                </a:lnTo>
                <a:lnTo>
                  <a:pt x="205" y="764"/>
                </a:lnTo>
                <a:lnTo>
                  <a:pt x="204" y="765"/>
                </a:lnTo>
                <a:lnTo>
                  <a:pt x="203" y="766"/>
                </a:lnTo>
                <a:lnTo>
                  <a:pt x="203" y="767"/>
                </a:lnTo>
                <a:lnTo>
                  <a:pt x="202" y="767"/>
                </a:lnTo>
                <a:lnTo>
                  <a:pt x="201" y="767"/>
                </a:lnTo>
                <a:lnTo>
                  <a:pt x="201" y="767"/>
                </a:lnTo>
                <a:lnTo>
                  <a:pt x="200" y="767"/>
                </a:lnTo>
                <a:lnTo>
                  <a:pt x="200" y="767"/>
                </a:lnTo>
                <a:lnTo>
                  <a:pt x="199" y="767"/>
                </a:lnTo>
                <a:lnTo>
                  <a:pt x="199" y="766"/>
                </a:lnTo>
                <a:lnTo>
                  <a:pt x="199" y="766"/>
                </a:lnTo>
                <a:lnTo>
                  <a:pt x="198" y="764"/>
                </a:lnTo>
                <a:lnTo>
                  <a:pt x="196" y="758"/>
                </a:lnTo>
                <a:lnTo>
                  <a:pt x="194" y="753"/>
                </a:lnTo>
                <a:lnTo>
                  <a:pt x="193" y="751"/>
                </a:lnTo>
                <a:lnTo>
                  <a:pt x="192" y="747"/>
                </a:lnTo>
                <a:lnTo>
                  <a:pt x="190" y="740"/>
                </a:lnTo>
                <a:lnTo>
                  <a:pt x="189" y="738"/>
                </a:lnTo>
                <a:lnTo>
                  <a:pt x="189" y="737"/>
                </a:lnTo>
                <a:lnTo>
                  <a:pt x="188" y="736"/>
                </a:lnTo>
                <a:lnTo>
                  <a:pt x="187" y="735"/>
                </a:lnTo>
                <a:lnTo>
                  <a:pt x="187" y="734"/>
                </a:lnTo>
                <a:lnTo>
                  <a:pt x="185" y="733"/>
                </a:lnTo>
                <a:lnTo>
                  <a:pt x="181" y="730"/>
                </a:lnTo>
                <a:lnTo>
                  <a:pt x="179" y="728"/>
                </a:lnTo>
                <a:lnTo>
                  <a:pt x="178" y="727"/>
                </a:lnTo>
                <a:lnTo>
                  <a:pt x="175" y="726"/>
                </a:lnTo>
                <a:lnTo>
                  <a:pt x="173" y="725"/>
                </a:lnTo>
                <a:lnTo>
                  <a:pt x="171" y="724"/>
                </a:lnTo>
                <a:lnTo>
                  <a:pt x="167" y="723"/>
                </a:lnTo>
                <a:lnTo>
                  <a:pt x="163" y="722"/>
                </a:lnTo>
                <a:lnTo>
                  <a:pt x="161" y="721"/>
                </a:lnTo>
                <a:lnTo>
                  <a:pt x="158" y="720"/>
                </a:lnTo>
                <a:lnTo>
                  <a:pt x="156" y="718"/>
                </a:lnTo>
                <a:lnTo>
                  <a:pt x="153" y="717"/>
                </a:lnTo>
                <a:lnTo>
                  <a:pt x="152" y="716"/>
                </a:lnTo>
                <a:lnTo>
                  <a:pt x="151" y="715"/>
                </a:lnTo>
                <a:lnTo>
                  <a:pt x="150" y="715"/>
                </a:lnTo>
                <a:lnTo>
                  <a:pt x="150" y="714"/>
                </a:lnTo>
                <a:lnTo>
                  <a:pt x="149" y="713"/>
                </a:lnTo>
                <a:lnTo>
                  <a:pt x="149" y="713"/>
                </a:lnTo>
                <a:lnTo>
                  <a:pt x="149" y="712"/>
                </a:lnTo>
                <a:lnTo>
                  <a:pt x="149" y="712"/>
                </a:lnTo>
                <a:lnTo>
                  <a:pt x="149" y="711"/>
                </a:lnTo>
                <a:lnTo>
                  <a:pt x="149" y="708"/>
                </a:lnTo>
                <a:lnTo>
                  <a:pt x="150" y="704"/>
                </a:lnTo>
                <a:lnTo>
                  <a:pt x="151" y="699"/>
                </a:lnTo>
                <a:lnTo>
                  <a:pt x="151" y="698"/>
                </a:lnTo>
                <a:lnTo>
                  <a:pt x="151" y="695"/>
                </a:lnTo>
                <a:lnTo>
                  <a:pt x="152" y="693"/>
                </a:lnTo>
                <a:lnTo>
                  <a:pt x="152" y="691"/>
                </a:lnTo>
                <a:lnTo>
                  <a:pt x="152" y="689"/>
                </a:lnTo>
                <a:lnTo>
                  <a:pt x="151" y="688"/>
                </a:lnTo>
                <a:lnTo>
                  <a:pt x="151" y="687"/>
                </a:lnTo>
                <a:lnTo>
                  <a:pt x="151" y="686"/>
                </a:lnTo>
                <a:lnTo>
                  <a:pt x="151" y="686"/>
                </a:lnTo>
                <a:lnTo>
                  <a:pt x="150" y="686"/>
                </a:lnTo>
                <a:lnTo>
                  <a:pt x="150" y="686"/>
                </a:lnTo>
                <a:lnTo>
                  <a:pt x="149" y="686"/>
                </a:lnTo>
                <a:lnTo>
                  <a:pt x="149" y="686"/>
                </a:lnTo>
                <a:lnTo>
                  <a:pt x="148" y="687"/>
                </a:lnTo>
                <a:lnTo>
                  <a:pt x="147" y="689"/>
                </a:lnTo>
                <a:lnTo>
                  <a:pt x="147" y="690"/>
                </a:lnTo>
                <a:lnTo>
                  <a:pt x="146" y="690"/>
                </a:lnTo>
                <a:lnTo>
                  <a:pt x="146" y="690"/>
                </a:lnTo>
                <a:lnTo>
                  <a:pt x="145" y="691"/>
                </a:lnTo>
                <a:lnTo>
                  <a:pt x="144" y="691"/>
                </a:lnTo>
                <a:lnTo>
                  <a:pt x="144" y="691"/>
                </a:lnTo>
                <a:lnTo>
                  <a:pt x="143" y="690"/>
                </a:lnTo>
                <a:lnTo>
                  <a:pt x="143" y="690"/>
                </a:lnTo>
                <a:lnTo>
                  <a:pt x="142" y="690"/>
                </a:lnTo>
                <a:lnTo>
                  <a:pt x="141" y="689"/>
                </a:lnTo>
                <a:lnTo>
                  <a:pt x="141" y="689"/>
                </a:lnTo>
                <a:lnTo>
                  <a:pt x="140" y="688"/>
                </a:lnTo>
                <a:lnTo>
                  <a:pt x="139" y="687"/>
                </a:lnTo>
                <a:lnTo>
                  <a:pt x="138" y="685"/>
                </a:lnTo>
                <a:lnTo>
                  <a:pt x="136" y="684"/>
                </a:lnTo>
                <a:lnTo>
                  <a:pt x="136" y="683"/>
                </a:lnTo>
                <a:lnTo>
                  <a:pt x="135" y="681"/>
                </a:lnTo>
                <a:lnTo>
                  <a:pt x="133" y="678"/>
                </a:lnTo>
                <a:lnTo>
                  <a:pt x="133" y="677"/>
                </a:lnTo>
                <a:lnTo>
                  <a:pt x="132" y="676"/>
                </a:lnTo>
                <a:lnTo>
                  <a:pt x="132" y="675"/>
                </a:lnTo>
                <a:lnTo>
                  <a:pt x="131" y="675"/>
                </a:lnTo>
                <a:lnTo>
                  <a:pt x="128" y="672"/>
                </a:lnTo>
                <a:lnTo>
                  <a:pt x="127" y="671"/>
                </a:lnTo>
                <a:lnTo>
                  <a:pt x="127" y="670"/>
                </a:lnTo>
                <a:lnTo>
                  <a:pt x="126" y="669"/>
                </a:lnTo>
                <a:lnTo>
                  <a:pt x="125" y="668"/>
                </a:lnTo>
                <a:lnTo>
                  <a:pt x="125" y="667"/>
                </a:lnTo>
                <a:lnTo>
                  <a:pt x="124" y="663"/>
                </a:lnTo>
                <a:lnTo>
                  <a:pt x="122" y="658"/>
                </a:lnTo>
                <a:lnTo>
                  <a:pt x="121" y="654"/>
                </a:lnTo>
                <a:lnTo>
                  <a:pt x="120" y="653"/>
                </a:lnTo>
                <a:lnTo>
                  <a:pt x="120" y="651"/>
                </a:lnTo>
                <a:lnTo>
                  <a:pt x="119" y="650"/>
                </a:lnTo>
                <a:lnTo>
                  <a:pt x="118" y="648"/>
                </a:lnTo>
                <a:lnTo>
                  <a:pt x="117" y="647"/>
                </a:lnTo>
                <a:lnTo>
                  <a:pt x="116" y="647"/>
                </a:lnTo>
                <a:lnTo>
                  <a:pt x="115" y="645"/>
                </a:lnTo>
                <a:lnTo>
                  <a:pt x="115" y="644"/>
                </a:lnTo>
                <a:lnTo>
                  <a:pt x="114" y="643"/>
                </a:lnTo>
                <a:lnTo>
                  <a:pt x="112" y="640"/>
                </a:lnTo>
                <a:lnTo>
                  <a:pt x="111" y="639"/>
                </a:lnTo>
                <a:lnTo>
                  <a:pt x="109" y="637"/>
                </a:lnTo>
                <a:lnTo>
                  <a:pt x="108" y="634"/>
                </a:lnTo>
                <a:lnTo>
                  <a:pt x="108" y="634"/>
                </a:lnTo>
                <a:lnTo>
                  <a:pt x="107" y="632"/>
                </a:lnTo>
                <a:lnTo>
                  <a:pt x="105" y="630"/>
                </a:lnTo>
                <a:lnTo>
                  <a:pt x="104" y="629"/>
                </a:lnTo>
                <a:lnTo>
                  <a:pt x="103" y="628"/>
                </a:lnTo>
                <a:lnTo>
                  <a:pt x="102" y="627"/>
                </a:lnTo>
                <a:lnTo>
                  <a:pt x="101" y="627"/>
                </a:lnTo>
                <a:lnTo>
                  <a:pt x="100" y="627"/>
                </a:lnTo>
                <a:lnTo>
                  <a:pt x="98" y="626"/>
                </a:lnTo>
                <a:lnTo>
                  <a:pt x="94" y="625"/>
                </a:lnTo>
                <a:lnTo>
                  <a:pt x="92" y="624"/>
                </a:lnTo>
                <a:lnTo>
                  <a:pt x="90" y="624"/>
                </a:lnTo>
                <a:lnTo>
                  <a:pt x="89" y="624"/>
                </a:lnTo>
                <a:lnTo>
                  <a:pt x="87" y="624"/>
                </a:lnTo>
                <a:lnTo>
                  <a:pt x="86" y="625"/>
                </a:lnTo>
                <a:lnTo>
                  <a:pt x="84" y="625"/>
                </a:lnTo>
                <a:lnTo>
                  <a:pt x="82" y="626"/>
                </a:lnTo>
                <a:lnTo>
                  <a:pt x="79" y="628"/>
                </a:lnTo>
                <a:lnTo>
                  <a:pt x="77" y="629"/>
                </a:lnTo>
                <a:lnTo>
                  <a:pt x="75" y="630"/>
                </a:lnTo>
                <a:lnTo>
                  <a:pt x="73" y="632"/>
                </a:lnTo>
                <a:lnTo>
                  <a:pt x="71" y="634"/>
                </a:lnTo>
                <a:lnTo>
                  <a:pt x="71" y="635"/>
                </a:lnTo>
                <a:lnTo>
                  <a:pt x="71" y="635"/>
                </a:lnTo>
                <a:lnTo>
                  <a:pt x="70" y="636"/>
                </a:lnTo>
                <a:lnTo>
                  <a:pt x="70" y="636"/>
                </a:lnTo>
                <a:lnTo>
                  <a:pt x="70" y="636"/>
                </a:lnTo>
                <a:lnTo>
                  <a:pt x="71" y="637"/>
                </a:lnTo>
                <a:lnTo>
                  <a:pt x="71" y="638"/>
                </a:lnTo>
                <a:lnTo>
                  <a:pt x="72" y="639"/>
                </a:lnTo>
                <a:lnTo>
                  <a:pt x="72" y="640"/>
                </a:lnTo>
                <a:lnTo>
                  <a:pt x="73" y="641"/>
                </a:lnTo>
                <a:lnTo>
                  <a:pt x="73" y="641"/>
                </a:lnTo>
                <a:lnTo>
                  <a:pt x="74" y="642"/>
                </a:lnTo>
                <a:lnTo>
                  <a:pt x="81" y="649"/>
                </a:lnTo>
                <a:lnTo>
                  <a:pt x="82" y="650"/>
                </a:lnTo>
                <a:lnTo>
                  <a:pt x="83" y="651"/>
                </a:lnTo>
                <a:lnTo>
                  <a:pt x="83" y="652"/>
                </a:lnTo>
                <a:lnTo>
                  <a:pt x="83" y="653"/>
                </a:lnTo>
                <a:lnTo>
                  <a:pt x="84" y="655"/>
                </a:lnTo>
                <a:lnTo>
                  <a:pt x="85" y="657"/>
                </a:lnTo>
                <a:lnTo>
                  <a:pt x="85" y="657"/>
                </a:lnTo>
                <a:lnTo>
                  <a:pt x="87" y="660"/>
                </a:lnTo>
                <a:lnTo>
                  <a:pt x="88" y="662"/>
                </a:lnTo>
                <a:lnTo>
                  <a:pt x="88" y="663"/>
                </a:lnTo>
                <a:lnTo>
                  <a:pt x="88" y="664"/>
                </a:lnTo>
                <a:lnTo>
                  <a:pt x="89" y="665"/>
                </a:lnTo>
                <a:lnTo>
                  <a:pt x="89" y="666"/>
                </a:lnTo>
                <a:lnTo>
                  <a:pt x="89" y="667"/>
                </a:lnTo>
                <a:lnTo>
                  <a:pt x="89" y="668"/>
                </a:lnTo>
                <a:lnTo>
                  <a:pt x="89" y="669"/>
                </a:lnTo>
                <a:lnTo>
                  <a:pt x="88" y="669"/>
                </a:lnTo>
                <a:lnTo>
                  <a:pt x="88" y="671"/>
                </a:lnTo>
                <a:lnTo>
                  <a:pt x="86" y="673"/>
                </a:lnTo>
                <a:lnTo>
                  <a:pt x="85" y="675"/>
                </a:lnTo>
                <a:lnTo>
                  <a:pt x="83" y="678"/>
                </a:lnTo>
                <a:lnTo>
                  <a:pt x="82" y="682"/>
                </a:lnTo>
                <a:lnTo>
                  <a:pt x="81" y="684"/>
                </a:lnTo>
                <a:lnTo>
                  <a:pt x="80" y="686"/>
                </a:lnTo>
                <a:lnTo>
                  <a:pt x="79" y="687"/>
                </a:lnTo>
                <a:lnTo>
                  <a:pt x="78" y="688"/>
                </a:lnTo>
                <a:lnTo>
                  <a:pt x="77" y="690"/>
                </a:lnTo>
                <a:lnTo>
                  <a:pt x="75" y="692"/>
                </a:lnTo>
                <a:lnTo>
                  <a:pt x="73" y="693"/>
                </a:lnTo>
                <a:lnTo>
                  <a:pt x="71" y="694"/>
                </a:lnTo>
                <a:lnTo>
                  <a:pt x="70" y="695"/>
                </a:lnTo>
                <a:lnTo>
                  <a:pt x="69" y="695"/>
                </a:lnTo>
                <a:lnTo>
                  <a:pt x="68" y="696"/>
                </a:lnTo>
                <a:lnTo>
                  <a:pt x="66" y="696"/>
                </a:lnTo>
                <a:lnTo>
                  <a:pt x="65" y="695"/>
                </a:lnTo>
                <a:lnTo>
                  <a:pt x="63" y="695"/>
                </a:lnTo>
                <a:lnTo>
                  <a:pt x="60" y="694"/>
                </a:lnTo>
                <a:lnTo>
                  <a:pt x="58" y="693"/>
                </a:lnTo>
                <a:lnTo>
                  <a:pt x="56" y="691"/>
                </a:lnTo>
                <a:lnTo>
                  <a:pt x="51" y="688"/>
                </a:lnTo>
                <a:lnTo>
                  <a:pt x="49" y="686"/>
                </a:lnTo>
                <a:lnTo>
                  <a:pt x="48" y="685"/>
                </a:lnTo>
                <a:lnTo>
                  <a:pt x="47" y="684"/>
                </a:lnTo>
                <a:lnTo>
                  <a:pt x="45" y="682"/>
                </a:lnTo>
                <a:lnTo>
                  <a:pt x="45" y="681"/>
                </a:lnTo>
                <a:lnTo>
                  <a:pt x="44" y="680"/>
                </a:lnTo>
                <a:lnTo>
                  <a:pt x="44" y="680"/>
                </a:lnTo>
                <a:lnTo>
                  <a:pt x="43" y="679"/>
                </a:lnTo>
                <a:lnTo>
                  <a:pt x="43" y="678"/>
                </a:lnTo>
                <a:lnTo>
                  <a:pt x="43" y="677"/>
                </a:lnTo>
                <a:lnTo>
                  <a:pt x="44" y="676"/>
                </a:lnTo>
                <a:lnTo>
                  <a:pt x="44" y="675"/>
                </a:lnTo>
                <a:lnTo>
                  <a:pt x="44" y="674"/>
                </a:lnTo>
                <a:lnTo>
                  <a:pt x="45" y="673"/>
                </a:lnTo>
                <a:lnTo>
                  <a:pt x="45" y="672"/>
                </a:lnTo>
                <a:lnTo>
                  <a:pt x="46" y="671"/>
                </a:lnTo>
                <a:lnTo>
                  <a:pt x="47" y="670"/>
                </a:lnTo>
                <a:lnTo>
                  <a:pt x="49" y="668"/>
                </a:lnTo>
                <a:lnTo>
                  <a:pt x="50" y="667"/>
                </a:lnTo>
                <a:lnTo>
                  <a:pt x="50" y="666"/>
                </a:lnTo>
                <a:lnTo>
                  <a:pt x="51" y="666"/>
                </a:lnTo>
                <a:lnTo>
                  <a:pt x="51" y="665"/>
                </a:lnTo>
                <a:lnTo>
                  <a:pt x="51" y="664"/>
                </a:lnTo>
                <a:lnTo>
                  <a:pt x="51" y="663"/>
                </a:lnTo>
                <a:lnTo>
                  <a:pt x="51" y="662"/>
                </a:lnTo>
                <a:lnTo>
                  <a:pt x="50" y="660"/>
                </a:lnTo>
                <a:lnTo>
                  <a:pt x="49" y="659"/>
                </a:lnTo>
                <a:lnTo>
                  <a:pt x="49" y="657"/>
                </a:lnTo>
                <a:lnTo>
                  <a:pt x="48" y="656"/>
                </a:lnTo>
                <a:lnTo>
                  <a:pt x="45" y="652"/>
                </a:lnTo>
                <a:lnTo>
                  <a:pt x="44" y="650"/>
                </a:lnTo>
                <a:lnTo>
                  <a:pt x="43" y="649"/>
                </a:lnTo>
                <a:lnTo>
                  <a:pt x="43" y="648"/>
                </a:lnTo>
                <a:lnTo>
                  <a:pt x="42" y="646"/>
                </a:lnTo>
                <a:lnTo>
                  <a:pt x="41" y="642"/>
                </a:lnTo>
                <a:lnTo>
                  <a:pt x="39" y="637"/>
                </a:lnTo>
                <a:lnTo>
                  <a:pt x="38" y="632"/>
                </a:lnTo>
                <a:lnTo>
                  <a:pt x="38" y="630"/>
                </a:lnTo>
                <a:lnTo>
                  <a:pt x="37" y="628"/>
                </a:lnTo>
                <a:lnTo>
                  <a:pt x="37" y="626"/>
                </a:lnTo>
                <a:lnTo>
                  <a:pt x="37" y="624"/>
                </a:lnTo>
                <a:lnTo>
                  <a:pt x="37" y="622"/>
                </a:lnTo>
                <a:lnTo>
                  <a:pt x="38" y="620"/>
                </a:lnTo>
                <a:lnTo>
                  <a:pt x="38" y="618"/>
                </a:lnTo>
                <a:lnTo>
                  <a:pt x="39" y="617"/>
                </a:lnTo>
                <a:lnTo>
                  <a:pt x="42" y="613"/>
                </a:lnTo>
                <a:lnTo>
                  <a:pt x="43" y="611"/>
                </a:lnTo>
                <a:lnTo>
                  <a:pt x="44" y="608"/>
                </a:lnTo>
                <a:lnTo>
                  <a:pt x="45" y="607"/>
                </a:lnTo>
                <a:lnTo>
                  <a:pt x="46" y="606"/>
                </a:lnTo>
                <a:lnTo>
                  <a:pt x="47" y="605"/>
                </a:lnTo>
                <a:lnTo>
                  <a:pt x="48" y="604"/>
                </a:lnTo>
                <a:lnTo>
                  <a:pt x="49" y="603"/>
                </a:lnTo>
                <a:lnTo>
                  <a:pt x="50" y="603"/>
                </a:lnTo>
                <a:lnTo>
                  <a:pt x="50" y="602"/>
                </a:lnTo>
                <a:lnTo>
                  <a:pt x="50" y="602"/>
                </a:lnTo>
                <a:lnTo>
                  <a:pt x="50" y="602"/>
                </a:lnTo>
                <a:lnTo>
                  <a:pt x="49" y="601"/>
                </a:lnTo>
                <a:lnTo>
                  <a:pt x="49" y="601"/>
                </a:lnTo>
                <a:lnTo>
                  <a:pt x="48" y="601"/>
                </a:lnTo>
                <a:lnTo>
                  <a:pt x="45" y="600"/>
                </a:lnTo>
                <a:lnTo>
                  <a:pt x="42" y="600"/>
                </a:lnTo>
                <a:lnTo>
                  <a:pt x="40" y="600"/>
                </a:lnTo>
                <a:lnTo>
                  <a:pt x="38" y="599"/>
                </a:lnTo>
                <a:lnTo>
                  <a:pt x="35" y="598"/>
                </a:lnTo>
                <a:lnTo>
                  <a:pt x="29" y="597"/>
                </a:lnTo>
                <a:lnTo>
                  <a:pt x="25" y="596"/>
                </a:lnTo>
                <a:lnTo>
                  <a:pt x="21" y="594"/>
                </a:lnTo>
                <a:lnTo>
                  <a:pt x="20" y="594"/>
                </a:lnTo>
                <a:lnTo>
                  <a:pt x="19" y="594"/>
                </a:lnTo>
                <a:lnTo>
                  <a:pt x="19" y="593"/>
                </a:lnTo>
                <a:lnTo>
                  <a:pt x="18" y="593"/>
                </a:lnTo>
                <a:lnTo>
                  <a:pt x="18" y="592"/>
                </a:lnTo>
                <a:lnTo>
                  <a:pt x="18" y="591"/>
                </a:lnTo>
                <a:lnTo>
                  <a:pt x="17" y="591"/>
                </a:lnTo>
                <a:lnTo>
                  <a:pt x="17" y="590"/>
                </a:lnTo>
                <a:lnTo>
                  <a:pt x="17" y="588"/>
                </a:lnTo>
                <a:lnTo>
                  <a:pt x="17" y="585"/>
                </a:lnTo>
                <a:lnTo>
                  <a:pt x="17" y="583"/>
                </a:lnTo>
                <a:lnTo>
                  <a:pt x="17" y="582"/>
                </a:lnTo>
                <a:lnTo>
                  <a:pt x="17" y="578"/>
                </a:lnTo>
                <a:lnTo>
                  <a:pt x="17" y="577"/>
                </a:lnTo>
                <a:lnTo>
                  <a:pt x="17" y="576"/>
                </a:lnTo>
                <a:lnTo>
                  <a:pt x="17" y="574"/>
                </a:lnTo>
                <a:lnTo>
                  <a:pt x="18" y="573"/>
                </a:lnTo>
                <a:lnTo>
                  <a:pt x="18" y="572"/>
                </a:lnTo>
                <a:lnTo>
                  <a:pt x="18" y="571"/>
                </a:lnTo>
                <a:lnTo>
                  <a:pt x="19" y="571"/>
                </a:lnTo>
                <a:lnTo>
                  <a:pt x="19" y="570"/>
                </a:lnTo>
                <a:lnTo>
                  <a:pt x="20" y="570"/>
                </a:lnTo>
                <a:lnTo>
                  <a:pt x="21" y="570"/>
                </a:lnTo>
                <a:lnTo>
                  <a:pt x="25" y="571"/>
                </a:lnTo>
                <a:lnTo>
                  <a:pt x="31" y="572"/>
                </a:lnTo>
                <a:lnTo>
                  <a:pt x="32" y="572"/>
                </a:lnTo>
                <a:lnTo>
                  <a:pt x="33" y="572"/>
                </a:lnTo>
                <a:lnTo>
                  <a:pt x="34" y="572"/>
                </a:lnTo>
                <a:lnTo>
                  <a:pt x="35" y="572"/>
                </a:lnTo>
                <a:lnTo>
                  <a:pt x="36" y="572"/>
                </a:lnTo>
                <a:lnTo>
                  <a:pt x="36" y="571"/>
                </a:lnTo>
                <a:lnTo>
                  <a:pt x="37" y="571"/>
                </a:lnTo>
                <a:lnTo>
                  <a:pt x="37" y="570"/>
                </a:lnTo>
                <a:lnTo>
                  <a:pt x="38" y="569"/>
                </a:lnTo>
                <a:lnTo>
                  <a:pt x="38" y="569"/>
                </a:lnTo>
                <a:lnTo>
                  <a:pt x="38" y="568"/>
                </a:lnTo>
                <a:lnTo>
                  <a:pt x="39" y="564"/>
                </a:lnTo>
                <a:lnTo>
                  <a:pt x="40" y="562"/>
                </a:lnTo>
                <a:lnTo>
                  <a:pt x="40" y="561"/>
                </a:lnTo>
                <a:lnTo>
                  <a:pt x="41" y="560"/>
                </a:lnTo>
                <a:lnTo>
                  <a:pt x="41" y="559"/>
                </a:lnTo>
                <a:lnTo>
                  <a:pt x="42" y="558"/>
                </a:lnTo>
                <a:lnTo>
                  <a:pt x="42" y="558"/>
                </a:lnTo>
                <a:lnTo>
                  <a:pt x="42" y="558"/>
                </a:lnTo>
                <a:lnTo>
                  <a:pt x="42" y="557"/>
                </a:lnTo>
                <a:lnTo>
                  <a:pt x="42" y="554"/>
                </a:lnTo>
                <a:lnTo>
                  <a:pt x="42" y="551"/>
                </a:lnTo>
                <a:lnTo>
                  <a:pt x="43" y="548"/>
                </a:lnTo>
                <a:lnTo>
                  <a:pt x="44" y="544"/>
                </a:lnTo>
                <a:lnTo>
                  <a:pt x="45" y="542"/>
                </a:lnTo>
                <a:lnTo>
                  <a:pt x="45" y="540"/>
                </a:lnTo>
                <a:lnTo>
                  <a:pt x="45" y="540"/>
                </a:lnTo>
                <a:lnTo>
                  <a:pt x="45" y="539"/>
                </a:lnTo>
                <a:lnTo>
                  <a:pt x="43" y="534"/>
                </a:lnTo>
                <a:lnTo>
                  <a:pt x="42" y="532"/>
                </a:lnTo>
                <a:lnTo>
                  <a:pt x="42" y="531"/>
                </a:lnTo>
                <a:lnTo>
                  <a:pt x="42" y="529"/>
                </a:lnTo>
                <a:lnTo>
                  <a:pt x="42" y="528"/>
                </a:lnTo>
                <a:lnTo>
                  <a:pt x="42" y="526"/>
                </a:lnTo>
                <a:lnTo>
                  <a:pt x="42" y="525"/>
                </a:lnTo>
                <a:lnTo>
                  <a:pt x="43" y="523"/>
                </a:lnTo>
                <a:lnTo>
                  <a:pt x="43" y="522"/>
                </a:lnTo>
                <a:lnTo>
                  <a:pt x="44" y="520"/>
                </a:lnTo>
                <a:lnTo>
                  <a:pt x="45" y="519"/>
                </a:lnTo>
                <a:lnTo>
                  <a:pt x="46" y="518"/>
                </a:lnTo>
                <a:lnTo>
                  <a:pt x="46" y="517"/>
                </a:lnTo>
                <a:lnTo>
                  <a:pt x="50" y="512"/>
                </a:lnTo>
                <a:lnTo>
                  <a:pt x="53" y="508"/>
                </a:lnTo>
                <a:lnTo>
                  <a:pt x="54" y="507"/>
                </a:lnTo>
                <a:lnTo>
                  <a:pt x="55" y="505"/>
                </a:lnTo>
                <a:lnTo>
                  <a:pt x="55" y="504"/>
                </a:lnTo>
                <a:lnTo>
                  <a:pt x="56" y="503"/>
                </a:lnTo>
                <a:lnTo>
                  <a:pt x="56" y="501"/>
                </a:lnTo>
                <a:lnTo>
                  <a:pt x="57" y="498"/>
                </a:lnTo>
                <a:lnTo>
                  <a:pt x="57" y="496"/>
                </a:lnTo>
                <a:lnTo>
                  <a:pt x="57" y="493"/>
                </a:lnTo>
                <a:lnTo>
                  <a:pt x="57" y="492"/>
                </a:lnTo>
                <a:lnTo>
                  <a:pt x="57" y="490"/>
                </a:lnTo>
                <a:lnTo>
                  <a:pt x="57" y="485"/>
                </a:lnTo>
                <a:lnTo>
                  <a:pt x="56" y="483"/>
                </a:lnTo>
                <a:lnTo>
                  <a:pt x="56" y="482"/>
                </a:lnTo>
                <a:lnTo>
                  <a:pt x="55" y="481"/>
                </a:lnTo>
                <a:lnTo>
                  <a:pt x="55" y="479"/>
                </a:lnTo>
                <a:lnTo>
                  <a:pt x="54" y="478"/>
                </a:lnTo>
                <a:lnTo>
                  <a:pt x="53" y="478"/>
                </a:lnTo>
                <a:lnTo>
                  <a:pt x="52" y="477"/>
                </a:lnTo>
                <a:lnTo>
                  <a:pt x="51" y="476"/>
                </a:lnTo>
                <a:lnTo>
                  <a:pt x="50" y="475"/>
                </a:lnTo>
                <a:lnTo>
                  <a:pt x="49" y="475"/>
                </a:lnTo>
                <a:lnTo>
                  <a:pt x="49" y="474"/>
                </a:lnTo>
                <a:lnTo>
                  <a:pt x="47" y="474"/>
                </a:lnTo>
                <a:lnTo>
                  <a:pt x="43" y="473"/>
                </a:lnTo>
                <a:lnTo>
                  <a:pt x="42" y="473"/>
                </a:lnTo>
                <a:lnTo>
                  <a:pt x="40" y="472"/>
                </a:lnTo>
                <a:lnTo>
                  <a:pt x="39" y="472"/>
                </a:lnTo>
                <a:lnTo>
                  <a:pt x="39" y="472"/>
                </a:lnTo>
                <a:lnTo>
                  <a:pt x="38" y="472"/>
                </a:lnTo>
                <a:lnTo>
                  <a:pt x="38" y="471"/>
                </a:lnTo>
                <a:lnTo>
                  <a:pt x="38" y="471"/>
                </a:lnTo>
                <a:lnTo>
                  <a:pt x="37" y="471"/>
                </a:lnTo>
                <a:lnTo>
                  <a:pt x="37" y="470"/>
                </a:lnTo>
                <a:lnTo>
                  <a:pt x="37" y="469"/>
                </a:lnTo>
                <a:lnTo>
                  <a:pt x="38" y="468"/>
                </a:lnTo>
                <a:lnTo>
                  <a:pt x="39" y="465"/>
                </a:lnTo>
                <a:lnTo>
                  <a:pt x="39" y="464"/>
                </a:lnTo>
                <a:lnTo>
                  <a:pt x="39" y="462"/>
                </a:lnTo>
                <a:lnTo>
                  <a:pt x="39" y="461"/>
                </a:lnTo>
                <a:lnTo>
                  <a:pt x="39" y="460"/>
                </a:lnTo>
                <a:lnTo>
                  <a:pt x="39" y="459"/>
                </a:lnTo>
                <a:lnTo>
                  <a:pt x="37" y="455"/>
                </a:lnTo>
                <a:lnTo>
                  <a:pt x="37" y="454"/>
                </a:lnTo>
                <a:lnTo>
                  <a:pt x="37" y="453"/>
                </a:lnTo>
                <a:lnTo>
                  <a:pt x="36" y="449"/>
                </a:lnTo>
                <a:lnTo>
                  <a:pt x="36" y="448"/>
                </a:lnTo>
                <a:lnTo>
                  <a:pt x="36" y="447"/>
                </a:lnTo>
                <a:lnTo>
                  <a:pt x="35" y="446"/>
                </a:lnTo>
                <a:lnTo>
                  <a:pt x="34" y="444"/>
                </a:lnTo>
                <a:lnTo>
                  <a:pt x="33" y="443"/>
                </a:lnTo>
                <a:lnTo>
                  <a:pt x="30" y="440"/>
                </a:lnTo>
                <a:lnTo>
                  <a:pt x="27" y="437"/>
                </a:lnTo>
                <a:lnTo>
                  <a:pt x="25" y="434"/>
                </a:lnTo>
                <a:lnTo>
                  <a:pt x="24" y="432"/>
                </a:lnTo>
                <a:lnTo>
                  <a:pt x="23" y="431"/>
                </a:lnTo>
                <a:lnTo>
                  <a:pt x="21" y="428"/>
                </a:lnTo>
                <a:lnTo>
                  <a:pt x="20" y="425"/>
                </a:lnTo>
                <a:lnTo>
                  <a:pt x="19" y="423"/>
                </a:lnTo>
                <a:lnTo>
                  <a:pt x="18" y="419"/>
                </a:lnTo>
                <a:lnTo>
                  <a:pt x="17" y="417"/>
                </a:lnTo>
                <a:lnTo>
                  <a:pt x="17" y="416"/>
                </a:lnTo>
                <a:lnTo>
                  <a:pt x="16" y="415"/>
                </a:lnTo>
                <a:lnTo>
                  <a:pt x="15" y="413"/>
                </a:lnTo>
                <a:lnTo>
                  <a:pt x="12" y="408"/>
                </a:lnTo>
                <a:lnTo>
                  <a:pt x="11" y="407"/>
                </a:lnTo>
                <a:lnTo>
                  <a:pt x="11" y="405"/>
                </a:lnTo>
                <a:lnTo>
                  <a:pt x="10" y="404"/>
                </a:lnTo>
                <a:lnTo>
                  <a:pt x="10" y="402"/>
                </a:lnTo>
                <a:lnTo>
                  <a:pt x="10" y="401"/>
                </a:lnTo>
                <a:lnTo>
                  <a:pt x="10" y="398"/>
                </a:lnTo>
                <a:lnTo>
                  <a:pt x="10" y="397"/>
                </a:lnTo>
                <a:lnTo>
                  <a:pt x="10" y="396"/>
                </a:lnTo>
                <a:lnTo>
                  <a:pt x="10" y="394"/>
                </a:lnTo>
                <a:lnTo>
                  <a:pt x="11" y="393"/>
                </a:lnTo>
                <a:lnTo>
                  <a:pt x="11" y="391"/>
                </a:lnTo>
                <a:lnTo>
                  <a:pt x="11" y="390"/>
                </a:lnTo>
                <a:lnTo>
                  <a:pt x="12" y="389"/>
                </a:lnTo>
                <a:lnTo>
                  <a:pt x="12" y="387"/>
                </a:lnTo>
                <a:lnTo>
                  <a:pt x="14" y="386"/>
                </a:lnTo>
                <a:lnTo>
                  <a:pt x="16" y="382"/>
                </a:lnTo>
                <a:lnTo>
                  <a:pt x="17" y="381"/>
                </a:lnTo>
                <a:lnTo>
                  <a:pt x="17" y="380"/>
                </a:lnTo>
                <a:lnTo>
                  <a:pt x="18" y="379"/>
                </a:lnTo>
                <a:lnTo>
                  <a:pt x="18" y="378"/>
                </a:lnTo>
                <a:lnTo>
                  <a:pt x="18" y="376"/>
                </a:lnTo>
                <a:lnTo>
                  <a:pt x="18" y="375"/>
                </a:lnTo>
                <a:lnTo>
                  <a:pt x="18" y="373"/>
                </a:lnTo>
                <a:lnTo>
                  <a:pt x="17" y="368"/>
                </a:lnTo>
                <a:lnTo>
                  <a:pt x="17" y="366"/>
                </a:lnTo>
                <a:lnTo>
                  <a:pt x="16" y="364"/>
                </a:lnTo>
                <a:lnTo>
                  <a:pt x="16" y="360"/>
                </a:lnTo>
                <a:lnTo>
                  <a:pt x="16" y="354"/>
                </a:lnTo>
                <a:lnTo>
                  <a:pt x="15" y="352"/>
                </a:lnTo>
                <a:lnTo>
                  <a:pt x="15" y="350"/>
                </a:lnTo>
                <a:lnTo>
                  <a:pt x="14" y="348"/>
                </a:lnTo>
                <a:lnTo>
                  <a:pt x="12" y="342"/>
                </a:lnTo>
                <a:lnTo>
                  <a:pt x="9" y="335"/>
                </a:lnTo>
                <a:lnTo>
                  <a:pt x="8" y="331"/>
                </a:lnTo>
                <a:lnTo>
                  <a:pt x="7" y="329"/>
                </a:lnTo>
                <a:lnTo>
                  <a:pt x="7" y="326"/>
                </a:lnTo>
                <a:lnTo>
                  <a:pt x="5" y="319"/>
                </a:lnTo>
                <a:lnTo>
                  <a:pt x="4" y="316"/>
                </a:lnTo>
                <a:lnTo>
                  <a:pt x="3" y="312"/>
                </a:lnTo>
                <a:lnTo>
                  <a:pt x="1" y="307"/>
                </a:lnTo>
                <a:lnTo>
                  <a:pt x="1" y="305"/>
                </a:lnTo>
                <a:lnTo>
                  <a:pt x="0" y="303"/>
                </a:lnTo>
                <a:lnTo>
                  <a:pt x="0" y="302"/>
                </a:lnTo>
                <a:lnTo>
                  <a:pt x="0" y="301"/>
                </a:lnTo>
                <a:lnTo>
                  <a:pt x="0" y="300"/>
                </a:lnTo>
                <a:lnTo>
                  <a:pt x="1" y="300"/>
                </a:lnTo>
                <a:lnTo>
                  <a:pt x="1" y="299"/>
                </a:lnTo>
                <a:lnTo>
                  <a:pt x="1" y="299"/>
                </a:lnTo>
                <a:lnTo>
                  <a:pt x="2" y="298"/>
                </a:lnTo>
                <a:lnTo>
                  <a:pt x="2" y="298"/>
                </a:lnTo>
                <a:lnTo>
                  <a:pt x="3" y="297"/>
                </a:lnTo>
                <a:lnTo>
                  <a:pt x="4" y="297"/>
                </a:lnTo>
                <a:lnTo>
                  <a:pt x="5" y="296"/>
                </a:lnTo>
                <a:lnTo>
                  <a:pt x="7" y="296"/>
                </a:lnTo>
                <a:lnTo>
                  <a:pt x="10" y="296"/>
                </a:lnTo>
                <a:lnTo>
                  <a:pt x="12" y="295"/>
                </a:lnTo>
                <a:lnTo>
                  <a:pt x="13" y="295"/>
                </a:lnTo>
                <a:lnTo>
                  <a:pt x="14" y="294"/>
                </a:lnTo>
                <a:lnTo>
                  <a:pt x="15" y="294"/>
                </a:lnTo>
                <a:lnTo>
                  <a:pt x="15" y="293"/>
                </a:lnTo>
                <a:lnTo>
                  <a:pt x="17" y="292"/>
                </a:lnTo>
                <a:lnTo>
                  <a:pt x="18" y="290"/>
                </a:lnTo>
                <a:lnTo>
                  <a:pt x="19" y="289"/>
                </a:lnTo>
                <a:lnTo>
                  <a:pt x="20" y="287"/>
                </a:lnTo>
                <a:lnTo>
                  <a:pt x="21" y="286"/>
                </a:lnTo>
                <a:lnTo>
                  <a:pt x="25" y="283"/>
                </a:lnTo>
                <a:lnTo>
                  <a:pt x="26" y="281"/>
                </a:lnTo>
                <a:lnTo>
                  <a:pt x="31" y="278"/>
                </a:lnTo>
                <a:lnTo>
                  <a:pt x="32" y="276"/>
                </a:lnTo>
                <a:lnTo>
                  <a:pt x="33" y="275"/>
                </a:lnTo>
                <a:lnTo>
                  <a:pt x="34" y="274"/>
                </a:lnTo>
                <a:lnTo>
                  <a:pt x="35" y="273"/>
                </a:lnTo>
                <a:lnTo>
                  <a:pt x="35" y="272"/>
                </a:lnTo>
                <a:lnTo>
                  <a:pt x="36" y="271"/>
                </a:lnTo>
                <a:lnTo>
                  <a:pt x="37" y="269"/>
                </a:lnTo>
                <a:lnTo>
                  <a:pt x="37" y="267"/>
                </a:lnTo>
                <a:lnTo>
                  <a:pt x="37" y="266"/>
                </a:lnTo>
                <a:lnTo>
                  <a:pt x="37" y="265"/>
                </a:lnTo>
                <a:lnTo>
                  <a:pt x="37" y="263"/>
                </a:lnTo>
                <a:lnTo>
                  <a:pt x="37" y="258"/>
                </a:lnTo>
                <a:lnTo>
                  <a:pt x="36" y="256"/>
                </a:lnTo>
                <a:lnTo>
                  <a:pt x="36" y="253"/>
                </a:lnTo>
                <a:lnTo>
                  <a:pt x="36" y="252"/>
                </a:lnTo>
                <a:lnTo>
                  <a:pt x="35" y="250"/>
                </a:lnTo>
                <a:lnTo>
                  <a:pt x="36" y="249"/>
                </a:lnTo>
                <a:lnTo>
                  <a:pt x="36" y="248"/>
                </a:lnTo>
                <a:lnTo>
                  <a:pt x="36" y="247"/>
                </a:lnTo>
                <a:lnTo>
                  <a:pt x="36" y="245"/>
                </a:lnTo>
                <a:lnTo>
                  <a:pt x="38" y="241"/>
                </a:lnTo>
                <a:lnTo>
                  <a:pt x="38" y="240"/>
                </a:lnTo>
                <a:lnTo>
                  <a:pt x="38" y="239"/>
                </a:lnTo>
                <a:lnTo>
                  <a:pt x="38" y="237"/>
                </a:lnTo>
                <a:lnTo>
                  <a:pt x="38" y="236"/>
                </a:lnTo>
                <a:lnTo>
                  <a:pt x="37" y="231"/>
                </a:lnTo>
                <a:lnTo>
                  <a:pt x="37" y="229"/>
                </a:lnTo>
                <a:lnTo>
                  <a:pt x="37" y="227"/>
                </a:lnTo>
                <a:lnTo>
                  <a:pt x="37" y="226"/>
                </a:lnTo>
                <a:lnTo>
                  <a:pt x="38" y="225"/>
                </a:lnTo>
                <a:lnTo>
                  <a:pt x="38" y="224"/>
                </a:lnTo>
                <a:lnTo>
                  <a:pt x="38" y="223"/>
                </a:lnTo>
                <a:lnTo>
                  <a:pt x="40" y="220"/>
                </a:lnTo>
                <a:lnTo>
                  <a:pt x="41" y="219"/>
                </a:lnTo>
                <a:lnTo>
                  <a:pt x="43" y="214"/>
                </a:lnTo>
                <a:lnTo>
                  <a:pt x="44" y="210"/>
                </a:lnTo>
                <a:lnTo>
                  <a:pt x="45" y="208"/>
                </a:lnTo>
                <a:lnTo>
                  <a:pt x="47" y="203"/>
                </a:lnTo>
                <a:lnTo>
                  <a:pt x="51" y="192"/>
                </a:lnTo>
                <a:lnTo>
                  <a:pt x="52" y="187"/>
                </a:lnTo>
                <a:lnTo>
                  <a:pt x="55" y="181"/>
                </a:lnTo>
                <a:lnTo>
                  <a:pt x="55" y="179"/>
                </a:lnTo>
                <a:lnTo>
                  <a:pt x="56" y="177"/>
                </a:lnTo>
                <a:lnTo>
                  <a:pt x="56" y="175"/>
                </a:lnTo>
                <a:lnTo>
                  <a:pt x="57" y="173"/>
                </a:lnTo>
                <a:lnTo>
                  <a:pt x="57" y="171"/>
                </a:lnTo>
                <a:lnTo>
                  <a:pt x="57" y="169"/>
                </a:lnTo>
                <a:lnTo>
                  <a:pt x="57" y="167"/>
                </a:lnTo>
                <a:lnTo>
                  <a:pt x="57" y="165"/>
                </a:lnTo>
                <a:lnTo>
                  <a:pt x="57" y="165"/>
                </a:lnTo>
                <a:lnTo>
                  <a:pt x="57" y="165"/>
                </a:lnTo>
                <a:lnTo>
                  <a:pt x="58" y="165"/>
                </a:lnTo>
                <a:lnTo>
                  <a:pt x="59" y="164"/>
                </a:lnTo>
                <a:lnTo>
                  <a:pt x="60" y="163"/>
                </a:lnTo>
                <a:lnTo>
                  <a:pt x="60" y="163"/>
                </a:lnTo>
                <a:lnTo>
                  <a:pt x="61" y="162"/>
                </a:lnTo>
                <a:lnTo>
                  <a:pt x="65" y="157"/>
                </a:lnTo>
                <a:lnTo>
                  <a:pt x="66" y="156"/>
                </a:lnTo>
                <a:lnTo>
                  <a:pt x="67" y="155"/>
                </a:lnTo>
                <a:lnTo>
                  <a:pt x="69" y="154"/>
                </a:lnTo>
                <a:lnTo>
                  <a:pt x="71" y="152"/>
                </a:lnTo>
                <a:lnTo>
                  <a:pt x="72" y="151"/>
                </a:lnTo>
                <a:lnTo>
                  <a:pt x="74" y="150"/>
                </a:lnTo>
                <a:lnTo>
                  <a:pt x="75" y="150"/>
                </a:lnTo>
                <a:lnTo>
                  <a:pt x="76" y="149"/>
                </a:lnTo>
                <a:lnTo>
                  <a:pt x="78" y="149"/>
                </a:lnTo>
                <a:lnTo>
                  <a:pt x="79" y="148"/>
                </a:lnTo>
                <a:lnTo>
                  <a:pt x="81" y="148"/>
                </a:lnTo>
                <a:lnTo>
                  <a:pt x="86" y="147"/>
                </a:lnTo>
                <a:lnTo>
                  <a:pt x="88" y="147"/>
                </a:lnTo>
                <a:lnTo>
                  <a:pt x="91" y="146"/>
                </a:lnTo>
                <a:lnTo>
                  <a:pt x="92" y="146"/>
                </a:lnTo>
                <a:lnTo>
                  <a:pt x="94" y="145"/>
                </a:lnTo>
                <a:lnTo>
                  <a:pt x="95" y="144"/>
                </a:lnTo>
                <a:lnTo>
                  <a:pt x="97" y="143"/>
                </a:lnTo>
                <a:lnTo>
                  <a:pt x="99" y="141"/>
                </a:lnTo>
                <a:lnTo>
                  <a:pt x="100" y="140"/>
                </a:lnTo>
                <a:lnTo>
                  <a:pt x="101" y="140"/>
                </a:lnTo>
                <a:lnTo>
                  <a:pt x="102" y="139"/>
                </a:lnTo>
                <a:lnTo>
                  <a:pt x="102" y="139"/>
                </a:lnTo>
                <a:lnTo>
                  <a:pt x="103" y="139"/>
                </a:lnTo>
                <a:lnTo>
                  <a:pt x="104" y="139"/>
                </a:lnTo>
                <a:lnTo>
                  <a:pt x="105" y="139"/>
                </a:lnTo>
                <a:lnTo>
                  <a:pt x="106" y="140"/>
                </a:lnTo>
                <a:lnTo>
                  <a:pt x="107" y="141"/>
                </a:lnTo>
                <a:lnTo>
                  <a:pt x="111" y="145"/>
                </a:lnTo>
                <a:lnTo>
                  <a:pt x="113" y="146"/>
                </a:lnTo>
                <a:lnTo>
                  <a:pt x="113" y="147"/>
                </a:lnTo>
                <a:lnTo>
                  <a:pt x="114" y="147"/>
                </a:lnTo>
                <a:lnTo>
                  <a:pt x="115" y="147"/>
                </a:lnTo>
                <a:lnTo>
                  <a:pt x="116" y="148"/>
                </a:lnTo>
                <a:lnTo>
                  <a:pt x="117" y="148"/>
                </a:lnTo>
                <a:lnTo>
                  <a:pt x="118" y="147"/>
                </a:lnTo>
                <a:lnTo>
                  <a:pt x="119" y="147"/>
                </a:lnTo>
                <a:lnTo>
                  <a:pt x="119" y="146"/>
                </a:lnTo>
                <a:lnTo>
                  <a:pt x="120" y="145"/>
                </a:lnTo>
                <a:lnTo>
                  <a:pt x="121" y="144"/>
                </a:lnTo>
                <a:lnTo>
                  <a:pt x="121" y="143"/>
                </a:lnTo>
                <a:lnTo>
                  <a:pt x="122" y="142"/>
                </a:lnTo>
                <a:lnTo>
                  <a:pt x="122" y="141"/>
                </a:lnTo>
                <a:lnTo>
                  <a:pt x="121" y="139"/>
                </a:lnTo>
                <a:lnTo>
                  <a:pt x="121" y="138"/>
                </a:lnTo>
                <a:lnTo>
                  <a:pt x="120" y="134"/>
                </a:lnTo>
                <a:lnTo>
                  <a:pt x="119" y="132"/>
                </a:lnTo>
                <a:lnTo>
                  <a:pt x="119" y="129"/>
                </a:lnTo>
                <a:lnTo>
                  <a:pt x="119" y="127"/>
                </a:lnTo>
                <a:lnTo>
                  <a:pt x="118" y="126"/>
                </a:lnTo>
                <a:lnTo>
                  <a:pt x="119" y="124"/>
                </a:lnTo>
                <a:lnTo>
                  <a:pt x="119" y="119"/>
                </a:lnTo>
                <a:lnTo>
                  <a:pt x="119" y="116"/>
                </a:lnTo>
                <a:lnTo>
                  <a:pt x="120" y="114"/>
                </a:lnTo>
                <a:lnTo>
                  <a:pt x="119" y="111"/>
                </a:lnTo>
                <a:lnTo>
                  <a:pt x="119" y="109"/>
                </a:lnTo>
                <a:lnTo>
                  <a:pt x="118" y="107"/>
                </a:lnTo>
                <a:lnTo>
                  <a:pt x="118" y="105"/>
                </a:lnTo>
                <a:lnTo>
                  <a:pt x="117" y="103"/>
                </a:lnTo>
                <a:lnTo>
                  <a:pt x="115" y="101"/>
                </a:lnTo>
                <a:lnTo>
                  <a:pt x="114" y="99"/>
                </a:lnTo>
                <a:lnTo>
                  <a:pt x="112" y="98"/>
                </a:lnTo>
                <a:lnTo>
                  <a:pt x="111" y="97"/>
                </a:lnTo>
                <a:lnTo>
                  <a:pt x="110" y="96"/>
                </a:lnTo>
                <a:lnTo>
                  <a:pt x="108" y="94"/>
                </a:lnTo>
                <a:lnTo>
                  <a:pt x="100" y="90"/>
                </a:lnTo>
                <a:lnTo>
                  <a:pt x="98" y="89"/>
                </a:lnTo>
                <a:lnTo>
                  <a:pt x="95" y="88"/>
                </a:lnTo>
                <a:lnTo>
                  <a:pt x="94" y="87"/>
                </a:lnTo>
                <a:lnTo>
                  <a:pt x="92" y="86"/>
                </a:lnTo>
                <a:lnTo>
                  <a:pt x="91" y="85"/>
                </a:lnTo>
                <a:lnTo>
                  <a:pt x="90" y="84"/>
                </a:lnTo>
                <a:lnTo>
                  <a:pt x="89" y="83"/>
                </a:lnTo>
                <a:lnTo>
                  <a:pt x="88" y="82"/>
                </a:lnTo>
                <a:lnTo>
                  <a:pt x="88" y="80"/>
                </a:lnTo>
                <a:lnTo>
                  <a:pt x="87" y="79"/>
                </a:lnTo>
                <a:lnTo>
                  <a:pt x="86" y="77"/>
                </a:lnTo>
                <a:lnTo>
                  <a:pt x="84" y="70"/>
                </a:lnTo>
                <a:lnTo>
                  <a:pt x="80" y="64"/>
                </a:lnTo>
                <a:lnTo>
                  <a:pt x="79" y="60"/>
                </a:lnTo>
                <a:lnTo>
                  <a:pt x="78" y="57"/>
                </a:lnTo>
                <a:lnTo>
                  <a:pt x="76" y="52"/>
                </a:lnTo>
                <a:lnTo>
                  <a:pt x="75" y="48"/>
                </a:lnTo>
                <a:lnTo>
                  <a:pt x="74" y="46"/>
                </a:lnTo>
                <a:lnTo>
                  <a:pt x="73" y="44"/>
                </a:lnTo>
                <a:lnTo>
                  <a:pt x="72" y="43"/>
                </a:lnTo>
                <a:lnTo>
                  <a:pt x="72" y="42"/>
                </a:lnTo>
                <a:lnTo>
                  <a:pt x="71" y="41"/>
                </a:lnTo>
                <a:lnTo>
                  <a:pt x="70" y="40"/>
                </a:lnTo>
                <a:lnTo>
                  <a:pt x="69" y="39"/>
                </a:lnTo>
                <a:lnTo>
                  <a:pt x="65" y="36"/>
                </a:lnTo>
                <a:lnTo>
                  <a:pt x="61" y="32"/>
                </a:lnTo>
                <a:lnTo>
                  <a:pt x="59" y="31"/>
                </a:lnTo>
                <a:lnTo>
                  <a:pt x="58" y="30"/>
                </a:lnTo>
                <a:lnTo>
                  <a:pt x="58" y="29"/>
                </a:lnTo>
                <a:lnTo>
                  <a:pt x="57" y="28"/>
                </a:lnTo>
                <a:lnTo>
                  <a:pt x="56" y="27"/>
                </a:lnTo>
                <a:lnTo>
                  <a:pt x="56" y="26"/>
                </a:lnTo>
                <a:lnTo>
                  <a:pt x="55" y="25"/>
                </a:lnTo>
                <a:lnTo>
                  <a:pt x="55" y="24"/>
                </a:lnTo>
                <a:lnTo>
                  <a:pt x="55" y="23"/>
                </a:lnTo>
                <a:lnTo>
                  <a:pt x="55" y="22"/>
                </a:lnTo>
                <a:lnTo>
                  <a:pt x="55" y="21"/>
                </a:lnTo>
                <a:lnTo>
                  <a:pt x="56" y="19"/>
                </a:lnTo>
                <a:lnTo>
                  <a:pt x="56" y="17"/>
                </a:lnTo>
                <a:lnTo>
                  <a:pt x="57" y="15"/>
                </a:lnTo>
                <a:lnTo>
                  <a:pt x="58" y="13"/>
                </a:lnTo>
                <a:lnTo>
                  <a:pt x="60" y="11"/>
                </a:lnTo>
                <a:lnTo>
                  <a:pt x="61" y="9"/>
                </a:lnTo>
                <a:lnTo>
                  <a:pt x="63" y="7"/>
                </a:lnTo>
                <a:lnTo>
                  <a:pt x="64" y="5"/>
                </a:lnTo>
                <a:lnTo>
                  <a:pt x="65" y="4"/>
                </a:lnTo>
                <a:lnTo>
                  <a:pt x="67" y="3"/>
                </a:lnTo>
                <a:lnTo>
                  <a:pt x="69" y="1"/>
                </a:lnTo>
                <a:lnTo>
                  <a:pt x="70" y="1"/>
                </a:lnTo>
                <a:lnTo>
                  <a:pt x="71" y="0"/>
                </a:lnTo>
                <a:lnTo>
                  <a:pt x="72" y="0"/>
                </a:lnTo>
                <a:lnTo>
                  <a:pt x="72" y="0"/>
                </a:lnTo>
                <a:lnTo>
                  <a:pt x="72" y="1"/>
                </a:lnTo>
                <a:lnTo>
                  <a:pt x="74" y="2"/>
                </a:lnTo>
                <a:lnTo>
                  <a:pt x="76" y="4"/>
                </a:lnTo>
                <a:lnTo>
                  <a:pt x="79" y="5"/>
                </a:lnTo>
                <a:lnTo>
                  <a:pt x="83" y="7"/>
                </a:lnTo>
                <a:lnTo>
                  <a:pt x="89" y="11"/>
                </a:lnTo>
                <a:lnTo>
                  <a:pt x="92" y="13"/>
                </a:lnTo>
                <a:lnTo>
                  <a:pt x="96" y="15"/>
                </a:lnTo>
                <a:lnTo>
                  <a:pt x="97" y="15"/>
                </a:lnTo>
                <a:lnTo>
                  <a:pt x="98" y="16"/>
                </a:lnTo>
                <a:lnTo>
                  <a:pt x="100" y="16"/>
                </a:lnTo>
                <a:lnTo>
                  <a:pt x="102" y="16"/>
                </a:lnTo>
                <a:lnTo>
                  <a:pt x="104" y="16"/>
                </a:lnTo>
                <a:lnTo>
                  <a:pt x="107" y="16"/>
                </a:lnTo>
                <a:lnTo>
                  <a:pt x="109" y="16"/>
                </a:lnTo>
                <a:lnTo>
                  <a:pt x="111" y="16"/>
                </a:lnTo>
                <a:lnTo>
                  <a:pt x="113" y="17"/>
                </a:lnTo>
                <a:lnTo>
                  <a:pt x="118" y="18"/>
                </a:lnTo>
                <a:lnTo>
                  <a:pt x="120" y="19"/>
                </a:lnTo>
                <a:lnTo>
                  <a:pt x="122" y="20"/>
                </a:lnTo>
                <a:lnTo>
                  <a:pt x="130" y="23"/>
                </a:lnTo>
                <a:lnTo>
                  <a:pt x="133" y="24"/>
                </a:lnTo>
                <a:lnTo>
                  <a:pt x="135" y="25"/>
                </a:lnTo>
                <a:lnTo>
                  <a:pt x="138" y="26"/>
                </a:lnTo>
                <a:lnTo>
                  <a:pt x="142" y="27"/>
                </a:lnTo>
                <a:lnTo>
                  <a:pt x="144" y="27"/>
                </a:lnTo>
                <a:lnTo>
                  <a:pt x="149" y="28"/>
                </a:lnTo>
                <a:lnTo>
                  <a:pt x="151" y="28"/>
                </a:lnTo>
                <a:lnTo>
                  <a:pt x="152" y="28"/>
                </a:lnTo>
                <a:lnTo>
                  <a:pt x="154" y="29"/>
                </a:lnTo>
                <a:lnTo>
                  <a:pt x="155" y="30"/>
                </a:lnTo>
                <a:lnTo>
                  <a:pt x="157" y="31"/>
                </a:lnTo>
                <a:lnTo>
                  <a:pt x="159" y="32"/>
                </a:lnTo>
                <a:lnTo>
                  <a:pt x="160" y="33"/>
                </a:lnTo>
                <a:lnTo>
                  <a:pt x="167" y="37"/>
                </a:lnTo>
                <a:lnTo>
                  <a:pt x="169" y="38"/>
                </a:lnTo>
                <a:lnTo>
                  <a:pt x="170" y="38"/>
                </a:lnTo>
                <a:lnTo>
                  <a:pt x="172" y="39"/>
                </a:lnTo>
                <a:lnTo>
                  <a:pt x="174" y="39"/>
                </a:lnTo>
                <a:lnTo>
                  <a:pt x="175" y="39"/>
                </a:lnTo>
                <a:lnTo>
                  <a:pt x="177" y="40"/>
                </a:lnTo>
                <a:lnTo>
                  <a:pt x="179" y="40"/>
                </a:lnTo>
                <a:lnTo>
                  <a:pt x="185" y="39"/>
                </a:lnTo>
                <a:lnTo>
                  <a:pt x="187" y="39"/>
                </a:lnTo>
                <a:lnTo>
                  <a:pt x="188" y="39"/>
                </a:lnTo>
                <a:lnTo>
                  <a:pt x="189" y="39"/>
                </a:lnTo>
                <a:lnTo>
                  <a:pt x="191" y="40"/>
                </a:lnTo>
                <a:lnTo>
                  <a:pt x="191" y="40"/>
                </a:lnTo>
                <a:lnTo>
                  <a:pt x="192" y="40"/>
                </a:lnTo>
                <a:lnTo>
                  <a:pt x="193" y="41"/>
                </a:lnTo>
                <a:lnTo>
                  <a:pt x="193" y="42"/>
                </a:lnTo>
                <a:lnTo>
                  <a:pt x="194" y="42"/>
                </a:lnTo>
                <a:lnTo>
                  <a:pt x="195" y="44"/>
                </a:lnTo>
                <a:lnTo>
                  <a:pt x="197" y="50"/>
                </a:lnTo>
                <a:lnTo>
                  <a:pt x="198" y="52"/>
                </a:lnTo>
                <a:lnTo>
                  <a:pt x="200" y="54"/>
                </a:lnTo>
                <a:lnTo>
                  <a:pt x="201" y="57"/>
                </a:lnTo>
                <a:lnTo>
                  <a:pt x="203" y="59"/>
                </a:lnTo>
                <a:lnTo>
                  <a:pt x="205" y="61"/>
                </a:lnTo>
                <a:lnTo>
                  <a:pt x="206" y="63"/>
                </a:lnTo>
                <a:lnTo>
                  <a:pt x="207" y="64"/>
                </a:lnTo>
                <a:lnTo>
                  <a:pt x="209" y="66"/>
                </a:lnTo>
                <a:lnTo>
                  <a:pt x="211" y="67"/>
                </a:lnTo>
                <a:lnTo>
                  <a:pt x="213" y="69"/>
                </a:lnTo>
                <a:lnTo>
                  <a:pt x="216" y="71"/>
                </a:lnTo>
                <a:lnTo>
                  <a:pt x="217" y="72"/>
                </a:lnTo>
                <a:lnTo>
                  <a:pt x="219" y="73"/>
                </a:lnTo>
                <a:lnTo>
                  <a:pt x="221" y="74"/>
                </a:lnTo>
                <a:lnTo>
                  <a:pt x="223" y="76"/>
                </a:lnTo>
                <a:lnTo>
                  <a:pt x="226" y="77"/>
                </a:lnTo>
                <a:lnTo>
                  <a:pt x="227" y="77"/>
                </a:lnTo>
                <a:lnTo>
                  <a:pt x="229" y="78"/>
                </a:lnTo>
                <a:lnTo>
                  <a:pt x="230" y="78"/>
                </a:lnTo>
                <a:lnTo>
                  <a:pt x="232" y="79"/>
                </a:lnTo>
                <a:lnTo>
                  <a:pt x="233" y="79"/>
                </a:lnTo>
                <a:lnTo>
                  <a:pt x="235" y="79"/>
                </a:lnTo>
                <a:lnTo>
                  <a:pt x="236" y="79"/>
                </a:lnTo>
                <a:lnTo>
                  <a:pt x="238" y="7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0" name="Freeform 253">
            <a:extLst>
              <a:ext uri="{FF2B5EF4-FFF2-40B4-BE49-F238E27FC236}">
                <a16:creationId xmlns:a16="http://schemas.microsoft.com/office/drawing/2014/main" id="{786AE0B1-0555-4422-ADF7-9FC167873412}"/>
              </a:ext>
            </a:extLst>
          </p:cNvPr>
          <p:cNvSpPr>
            <a:spLocks/>
          </p:cNvSpPr>
          <p:nvPr/>
        </p:nvSpPr>
        <p:spPr bwMode="auto">
          <a:xfrm>
            <a:off x="7157339" y="3069024"/>
            <a:ext cx="483028" cy="703142"/>
          </a:xfrm>
          <a:custGeom>
            <a:avLst/>
            <a:gdLst>
              <a:gd name="T0" fmla="*/ 215 w 474"/>
              <a:gd name="T1" fmla="*/ 10 h 690"/>
              <a:gd name="T2" fmla="*/ 220 w 474"/>
              <a:gd name="T3" fmla="*/ 35 h 690"/>
              <a:gd name="T4" fmla="*/ 242 w 474"/>
              <a:gd name="T5" fmla="*/ 32 h 690"/>
              <a:gd name="T6" fmla="*/ 249 w 474"/>
              <a:gd name="T7" fmla="*/ 66 h 690"/>
              <a:gd name="T8" fmla="*/ 231 w 474"/>
              <a:gd name="T9" fmla="*/ 71 h 690"/>
              <a:gd name="T10" fmla="*/ 202 w 474"/>
              <a:gd name="T11" fmla="*/ 94 h 690"/>
              <a:gd name="T12" fmla="*/ 174 w 474"/>
              <a:gd name="T13" fmla="*/ 135 h 690"/>
              <a:gd name="T14" fmla="*/ 168 w 474"/>
              <a:gd name="T15" fmla="*/ 178 h 690"/>
              <a:gd name="T16" fmla="*/ 145 w 474"/>
              <a:gd name="T17" fmla="*/ 223 h 690"/>
              <a:gd name="T18" fmla="*/ 159 w 474"/>
              <a:gd name="T19" fmla="*/ 245 h 690"/>
              <a:gd name="T20" fmla="*/ 147 w 474"/>
              <a:gd name="T21" fmla="*/ 271 h 690"/>
              <a:gd name="T22" fmla="*/ 144 w 474"/>
              <a:gd name="T23" fmla="*/ 298 h 690"/>
              <a:gd name="T24" fmla="*/ 167 w 474"/>
              <a:gd name="T25" fmla="*/ 311 h 690"/>
              <a:gd name="T26" fmla="*/ 171 w 474"/>
              <a:gd name="T27" fmla="*/ 328 h 690"/>
              <a:gd name="T28" fmla="*/ 194 w 474"/>
              <a:gd name="T29" fmla="*/ 322 h 690"/>
              <a:gd name="T30" fmla="*/ 228 w 474"/>
              <a:gd name="T31" fmla="*/ 305 h 690"/>
              <a:gd name="T32" fmla="*/ 233 w 474"/>
              <a:gd name="T33" fmla="*/ 331 h 690"/>
              <a:gd name="T34" fmla="*/ 244 w 474"/>
              <a:gd name="T35" fmla="*/ 341 h 690"/>
              <a:gd name="T36" fmla="*/ 261 w 474"/>
              <a:gd name="T37" fmla="*/ 323 h 690"/>
              <a:gd name="T38" fmla="*/ 272 w 474"/>
              <a:gd name="T39" fmla="*/ 316 h 690"/>
              <a:gd name="T40" fmla="*/ 276 w 474"/>
              <a:gd name="T41" fmla="*/ 297 h 690"/>
              <a:gd name="T42" fmla="*/ 289 w 474"/>
              <a:gd name="T43" fmla="*/ 331 h 690"/>
              <a:gd name="T44" fmla="*/ 303 w 474"/>
              <a:gd name="T45" fmla="*/ 356 h 690"/>
              <a:gd name="T46" fmla="*/ 336 w 474"/>
              <a:gd name="T47" fmla="*/ 372 h 690"/>
              <a:gd name="T48" fmla="*/ 367 w 474"/>
              <a:gd name="T49" fmla="*/ 365 h 690"/>
              <a:gd name="T50" fmla="*/ 372 w 474"/>
              <a:gd name="T51" fmla="*/ 394 h 690"/>
              <a:gd name="T52" fmla="*/ 380 w 474"/>
              <a:gd name="T53" fmla="*/ 421 h 690"/>
              <a:gd name="T54" fmla="*/ 397 w 474"/>
              <a:gd name="T55" fmla="*/ 421 h 690"/>
              <a:gd name="T56" fmla="*/ 425 w 474"/>
              <a:gd name="T57" fmla="*/ 452 h 690"/>
              <a:gd name="T58" fmla="*/ 447 w 474"/>
              <a:gd name="T59" fmla="*/ 487 h 690"/>
              <a:gd name="T60" fmla="*/ 457 w 474"/>
              <a:gd name="T61" fmla="*/ 493 h 690"/>
              <a:gd name="T62" fmla="*/ 474 w 474"/>
              <a:gd name="T63" fmla="*/ 506 h 690"/>
              <a:gd name="T64" fmla="*/ 462 w 474"/>
              <a:gd name="T65" fmla="*/ 522 h 690"/>
              <a:gd name="T66" fmla="*/ 439 w 474"/>
              <a:gd name="T67" fmla="*/ 527 h 690"/>
              <a:gd name="T68" fmla="*/ 423 w 474"/>
              <a:gd name="T69" fmla="*/ 552 h 690"/>
              <a:gd name="T70" fmla="*/ 399 w 474"/>
              <a:gd name="T71" fmla="*/ 575 h 690"/>
              <a:gd name="T72" fmla="*/ 375 w 474"/>
              <a:gd name="T73" fmla="*/ 562 h 690"/>
              <a:gd name="T74" fmla="*/ 359 w 474"/>
              <a:gd name="T75" fmla="*/ 570 h 690"/>
              <a:gd name="T76" fmla="*/ 359 w 474"/>
              <a:gd name="T77" fmla="*/ 586 h 690"/>
              <a:gd name="T78" fmla="*/ 348 w 474"/>
              <a:gd name="T79" fmla="*/ 602 h 690"/>
              <a:gd name="T80" fmla="*/ 319 w 474"/>
              <a:gd name="T81" fmla="*/ 600 h 690"/>
              <a:gd name="T82" fmla="*/ 302 w 474"/>
              <a:gd name="T83" fmla="*/ 617 h 690"/>
              <a:gd name="T84" fmla="*/ 280 w 474"/>
              <a:gd name="T85" fmla="*/ 621 h 690"/>
              <a:gd name="T86" fmla="*/ 249 w 474"/>
              <a:gd name="T87" fmla="*/ 614 h 690"/>
              <a:gd name="T88" fmla="*/ 240 w 474"/>
              <a:gd name="T89" fmla="*/ 600 h 690"/>
              <a:gd name="T90" fmla="*/ 232 w 474"/>
              <a:gd name="T91" fmla="*/ 627 h 690"/>
              <a:gd name="T92" fmla="*/ 224 w 474"/>
              <a:gd name="T93" fmla="*/ 653 h 690"/>
              <a:gd name="T94" fmla="*/ 196 w 474"/>
              <a:gd name="T95" fmla="*/ 673 h 690"/>
              <a:gd name="T96" fmla="*/ 161 w 474"/>
              <a:gd name="T97" fmla="*/ 688 h 690"/>
              <a:gd name="T98" fmla="*/ 146 w 474"/>
              <a:gd name="T99" fmla="*/ 661 h 690"/>
              <a:gd name="T100" fmla="*/ 110 w 474"/>
              <a:gd name="T101" fmla="*/ 640 h 690"/>
              <a:gd name="T102" fmla="*/ 109 w 474"/>
              <a:gd name="T103" fmla="*/ 612 h 690"/>
              <a:gd name="T104" fmla="*/ 100 w 474"/>
              <a:gd name="T105" fmla="*/ 613 h 690"/>
              <a:gd name="T106" fmla="*/ 84 w 474"/>
              <a:gd name="T107" fmla="*/ 594 h 690"/>
              <a:gd name="T108" fmla="*/ 69 w 474"/>
              <a:gd name="T109" fmla="*/ 563 h 690"/>
              <a:gd name="T110" fmla="*/ 44 w 474"/>
              <a:gd name="T111" fmla="*/ 547 h 690"/>
              <a:gd name="T112" fmla="*/ 29 w 474"/>
              <a:gd name="T113" fmla="*/ 563 h 690"/>
              <a:gd name="T114" fmla="*/ 46 w 474"/>
              <a:gd name="T115" fmla="*/ 589 h 690"/>
              <a:gd name="T116" fmla="*/ 28 w 474"/>
              <a:gd name="T117" fmla="*/ 617 h 690"/>
              <a:gd name="T118" fmla="*/ 1 w 474"/>
              <a:gd name="T119" fmla="*/ 6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690">
                <a:moveTo>
                  <a:pt x="195" y="2"/>
                </a:moveTo>
                <a:lnTo>
                  <a:pt x="197" y="2"/>
                </a:lnTo>
                <a:lnTo>
                  <a:pt x="198" y="2"/>
                </a:lnTo>
                <a:lnTo>
                  <a:pt x="200" y="1"/>
                </a:lnTo>
                <a:lnTo>
                  <a:pt x="206" y="0"/>
                </a:lnTo>
                <a:lnTo>
                  <a:pt x="207" y="0"/>
                </a:lnTo>
                <a:lnTo>
                  <a:pt x="208" y="0"/>
                </a:lnTo>
                <a:lnTo>
                  <a:pt x="209" y="0"/>
                </a:lnTo>
                <a:lnTo>
                  <a:pt x="210" y="0"/>
                </a:lnTo>
                <a:lnTo>
                  <a:pt x="211" y="0"/>
                </a:lnTo>
                <a:lnTo>
                  <a:pt x="211" y="0"/>
                </a:lnTo>
                <a:lnTo>
                  <a:pt x="212" y="0"/>
                </a:lnTo>
                <a:lnTo>
                  <a:pt x="212" y="1"/>
                </a:lnTo>
                <a:lnTo>
                  <a:pt x="212" y="1"/>
                </a:lnTo>
                <a:lnTo>
                  <a:pt x="213" y="2"/>
                </a:lnTo>
                <a:lnTo>
                  <a:pt x="214" y="6"/>
                </a:lnTo>
                <a:lnTo>
                  <a:pt x="215" y="10"/>
                </a:lnTo>
                <a:lnTo>
                  <a:pt x="215" y="10"/>
                </a:lnTo>
                <a:lnTo>
                  <a:pt x="215" y="12"/>
                </a:lnTo>
                <a:lnTo>
                  <a:pt x="215" y="13"/>
                </a:lnTo>
                <a:lnTo>
                  <a:pt x="215" y="15"/>
                </a:lnTo>
                <a:lnTo>
                  <a:pt x="215" y="26"/>
                </a:lnTo>
                <a:lnTo>
                  <a:pt x="215" y="27"/>
                </a:lnTo>
                <a:lnTo>
                  <a:pt x="215" y="28"/>
                </a:lnTo>
                <a:lnTo>
                  <a:pt x="215" y="30"/>
                </a:lnTo>
                <a:lnTo>
                  <a:pt x="216" y="32"/>
                </a:lnTo>
                <a:lnTo>
                  <a:pt x="216" y="33"/>
                </a:lnTo>
                <a:lnTo>
                  <a:pt x="217" y="33"/>
                </a:lnTo>
                <a:lnTo>
                  <a:pt x="217" y="34"/>
                </a:lnTo>
                <a:lnTo>
                  <a:pt x="217" y="34"/>
                </a:lnTo>
                <a:lnTo>
                  <a:pt x="218" y="35"/>
                </a:lnTo>
                <a:lnTo>
                  <a:pt x="219" y="35"/>
                </a:lnTo>
                <a:lnTo>
                  <a:pt x="220" y="35"/>
                </a:lnTo>
                <a:lnTo>
                  <a:pt x="220" y="35"/>
                </a:lnTo>
                <a:lnTo>
                  <a:pt x="221" y="34"/>
                </a:lnTo>
                <a:lnTo>
                  <a:pt x="221" y="34"/>
                </a:lnTo>
                <a:lnTo>
                  <a:pt x="224" y="32"/>
                </a:lnTo>
                <a:lnTo>
                  <a:pt x="225" y="31"/>
                </a:lnTo>
                <a:lnTo>
                  <a:pt x="226" y="30"/>
                </a:lnTo>
                <a:lnTo>
                  <a:pt x="227" y="30"/>
                </a:lnTo>
                <a:lnTo>
                  <a:pt x="228" y="30"/>
                </a:lnTo>
                <a:lnTo>
                  <a:pt x="229" y="29"/>
                </a:lnTo>
                <a:lnTo>
                  <a:pt x="231" y="29"/>
                </a:lnTo>
                <a:lnTo>
                  <a:pt x="232" y="29"/>
                </a:lnTo>
                <a:lnTo>
                  <a:pt x="233" y="29"/>
                </a:lnTo>
                <a:lnTo>
                  <a:pt x="235" y="29"/>
                </a:lnTo>
                <a:lnTo>
                  <a:pt x="236" y="29"/>
                </a:lnTo>
                <a:lnTo>
                  <a:pt x="238" y="30"/>
                </a:lnTo>
                <a:lnTo>
                  <a:pt x="239" y="30"/>
                </a:lnTo>
                <a:lnTo>
                  <a:pt x="241" y="31"/>
                </a:lnTo>
                <a:lnTo>
                  <a:pt x="242" y="32"/>
                </a:lnTo>
                <a:lnTo>
                  <a:pt x="244" y="33"/>
                </a:lnTo>
                <a:lnTo>
                  <a:pt x="245" y="34"/>
                </a:lnTo>
                <a:lnTo>
                  <a:pt x="246" y="35"/>
                </a:lnTo>
                <a:lnTo>
                  <a:pt x="247" y="35"/>
                </a:lnTo>
                <a:lnTo>
                  <a:pt x="248" y="36"/>
                </a:lnTo>
                <a:lnTo>
                  <a:pt x="249" y="38"/>
                </a:lnTo>
                <a:lnTo>
                  <a:pt x="249" y="39"/>
                </a:lnTo>
                <a:lnTo>
                  <a:pt x="250" y="40"/>
                </a:lnTo>
                <a:lnTo>
                  <a:pt x="251" y="42"/>
                </a:lnTo>
                <a:lnTo>
                  <a:pt x="251" y="43"/>
                </a:lnTo>
                <a:lnTo>
                  <a:pt x="251" y="44"/>
                </a:lnTo>
                <a:lnTo>
                  <a:pt x="251" y="44"/>
                </a:lnTo>
                <a:lnTo>
                  <a:pt x="251" y="45"/>
                </a:lnTo>
                <a:lnTo>
                  <a:pt x="250" y="57"/>
                </a:lnTo>
                <a:lnTo>
                  <a:pt x="250" y="60"/>
                </a:lnTo>
                <a:lnTo>
                  <a:pt x="250" y="63"/>
                </a:lnTo>
                <a:lnTo>
                  <a:pt x="249" y="66"/>
                </a:lnTo>
                <a:lnTo>
                  <a:pt x="249" y="67"/>
                </a:lnTo>
                <a:lnTo>
                  <a:pt x="248" y="68"/>
                </a:lnTo>
                <a:lnTo>
                  <a:pt x="248" y="70"/>
                </a:lnTo>
                <a:lnTo>
                  <a:pt x="247" y="70"/>
                </a:lnTo>
                <a:lnTo>
                  <a:pt x="247" y="71"/>
                </a:lnTo>
                <a:lnTo>
                  <a:pt x="246" y="71"/>
                </a:lnTo>
                <a:lnTo>
                  <a:pt x="245" y="72"/>
                </a:lnTo>
                <a:lnTo>
                  <a:pt x="244" y="72"/>
                </a:lnTo>
                <a:lnTo>
                  <a:pt x="243" y="72"/>
                </a:lnTo>
                <a:lnTo>
                  <a:pt x="242" y="72"/>
                </a:lnTo>
                <a:lnTo>
                  <a:pt x="241" y="72"/>
                </a:lnTo>
                <a:lnTo>
                  <a:pt x="239" y="72"/>
                </a:lnTo>
                <a:lnTo>
                  <a:pt x="237" y="72"/>
                </a:lnTo>
                <a:lnTo>
                  <a:pt x="235" y="71"/>
                </a:lnTo>
                <a:lnTo>
                  <a:pt x="233" y="71"/>
                </a:lnTo>
                <a:lnTo>
                  <a:pt x="232" y="71"/>
                </a:lnTo>
                <a:lnTo>
                  <a:pt x="231" y="71"/>
                </a:lnTo>
                <a:lnTo>
                  <a:pt x="230" y="72"/>
                </a:lnTo>
                <a:lnTo>
                  <a:pt x="229" y="72"/>
                </a:lnTo>
                <a:lnTo>
                  <a:pt x="228" y="73"/>
                </a:lnTo>
                <a:lnTo>
                  <a:pt x="226" y="75"/>
                </a:lnTo>
                <a:lnTo>
                  <a:pt x="223" y="78"/>
                </a:lnTo>
                <a:lnTo>
                  <a:pt x="219" y="83"/>
                </a:lnTo>
                <a:lnTo>
                  <a:pt x="217" y="84"/>
                </a:lnTo>
                <a:lnTo>
                  <a:pt x="216" y="85"/>
                </a:lnTo>
                <a:lnTo>
                  <a:pt x="214" y="87"/>
                </a:lnTo>
                <a:lnTo>
                  <a:pt x="213" y="88"/>
                </a:lnTo>
                <a:lnTo>
                  <a:pt x="211" y="88"/>
                </a:lnTo>
                <a:lnTo>
                  <a:pt x="208" y="89"/>
                </a:lnTo>
                <a:lnTo>
                  <a:pt x="207" y="90"/>
                </a:lnTo>
                <a:lnTo>
                  <a:pt x="205" y="91"/>
                </a:lnTo>
                <a:lnTo>
                  <a:pt x="204" y="92"/>
                </a:lnTo>
                <a:lnTo>
                  <a:pt x="203" y="93"/>
                </a:lnTo>
                <a:lnTo>
                  <a:pt x="202" y="94"/>
                </a:lnTo>
                <a:lnTo>
                  <a:pt x="198" y="97"/>
                </a:lnTo>
                <a:lnTo>
                  <a:pt x="197" y="98"/>
                </a:lnTo>
                <a:lnTo>
                  <a:pt x="196" y="99"/>
                </a:lnTo>
                <a:lnTo>
                  <a:pt x="193" y="101"/>
                </a:lnTo>
                <a:lnTo>
                  <a:pt x="192" y="102"/>
                </a:lnTo>
                <a:lnTo>
                  <a:pt x="190" y="104"/>
                </a:lnTo>
                <a:lnTo>
                  <a:pt x="187" y="108"/>
                </a:lnTo>
                <a:lnTo>
                  <a:pt x="180" y="116"/>
                </a:lnTo>
                <a:lnTo>
                  <a:pt x="178" y="119"/>
                </a:lnTo>
                <a:lnTo>
                  <a:pt x="177" y="121"/>
                </a:lnTo>
                <a:lnTo>
                  <a:pt x="177" y="122"/>
                </a:lnTo>
                <a:lnTo>
                  <a:pt x="176" y="123"/>
                </a:lnTo>
                <a:lnTo>
                  <a:pt x="176" y="125"/>
                </a:lnTo>
                <a:lnTo>
                  <a:pt x="175" y="128"/>
                </a:lnTo>
                <a:lnTo>
                  <a:pt x="175" y="132"/>
                </a:lnTo>
                <a:lnTo>
                  <a:pt x="175" y="134"/>
                </a:lnTo>
                <a:lnTo>
                  <a:pt x="174" y="135"/>
                </a:lnTo>
                <a:lnTo>
                  <a:pt x="174" y="136"/>
                </a:lnTo>
                <a:lnTo>
                  <a:pt x="173" y="138"/>
                </a:lnTo>
                <a:lnTo>
                  <a:pt x="171" y="143"/>
                </a:lnTo>
                <a:lnTo>
                  <a:pt x="171" y="145"/>
                </a:lnTo>
                <a:lnTo>
                  <a:pt x="170" y="146"/>
                </a:lnTo>
                <a:lnTo>
                  <a:pt x="170" y="148"/>
                </a:lnTo>
                <a:lnTo>
                  <a:pt x="170" y="150"/>
                </a:lnTo>
                <a:lnTo>
                  <a:pt x="170" y="152"/>
                </a:lnTo>
                <a:lnTo>
                  <a:pt x="170" y="159"/>
                </a:lnTo>
                <a:lnTo>
                  <a:pt x="170" y="165"/>
                </a:lnTo>
                <a:lnTo>
                  <a:pt x="170" y="168"/>
                </a:lnTo>
                <a:lnTo>
                  <a:pt x="170" y="170"/>
                </a:lnTo>
                <a:lnTo>
                  <a:pt x="170" y="172"/>
                </a:lnTo>
                <a:lnTo>
                  <a:pt x="170" y="173"/>
                </a:lnTo>
                <a:lnTo>
                  <a:pt x="169" y="175"/>
                </a:lnTo>
                <a:lnTo>
                  <a:pt x="168" y="177"/>
                </a:lnTo>
                <a:lnTo>
                  <a:pt x="168" y="178"/>
                </a:lnTo>
                <a:lnTo>
                  <a:pt x="167" y="180"/>
                </a:lnTo>
                <a:lnTo>
                  <a:pt x="166" y="182"/>
                </a:lnTo>
                <a:lnTo>
                  <a:pt x="165" y="183"/>
                </a:lnTo>
                <a:lnTo>
                  <a:pt x="164" y="184"/>
                </a:lnTo>
                <a:lnTo>
                  <a:pt x="156" y="193"/>
                </a:lnTo>
                <a:lnTo>
                  <a:pt x="154" y="196"/>
                </a:lnTo>
                <a:lnTo>
                  <a:pt x="153" y="198"/>
                </a:lnTo>
                <a:lnTo>
                  <a:pt x="151" y="200"/>
                </a:lnTo>
                <a:lnTo>
                  <a:pt x="150" y="202"/>
                </a:lnTo>
                <a:lnTo>
                  <a:pt x="149" y="206"/>
                </a:lnTo>
                <a:lnTo>
                  <a:pt x="148" y="207"/>
                </a:lnTo>
                <a:lnTo>
                  <a:pt x="148" y="208"/>
                </a:lnTo>
                <a:lnTo>
                  <a:pt x="147" y="210"/>
                </a:lnTo>
                <a:lnTo>
                  <a:pt x="147" y="211"/>
                </a:lnTo>
                <a:lnTo>
                  <a:pt x="147" y="213"/>
                </a:lnTo>
                <a:lnTo>
                  <a:pt x="146" y="218"/>
                </a:lnTo>
                <a:lnTo>
                  <a:pt x="145" y="223"/>
                </a:lnTo>
                <a:lnTo>
                  <a:pt x="145" y="224"/>
                </a:lnTo>
                <a:lnTo>
                  <a:pt x="145" y="225"/>
                </a:lnTo>
                <a:lnTo>
                  <a:pt x="146" y="226"/>
                </a:lnTo>
                <a:lnTo>
                  <a:pt x="146" y="227"/>
                </a:lnTo>
                <a:lnTo>
                  <a:pt x="146" y="227"/>
                </a:lnTo>
                <a:lnTo>
                  <a:pt x="146" y="228"/>
                </a:lnTo>
                <a:lnTo>
                  <a:pt x="147" y="229"/>
                </a:lnTo>
                <a:lnTo>
                  <a:pt x="148" y="230"/>
                </a:lnTo>
                <a:lnTo>
                  <a:pt x="149" y="232"/>
                </a:lnTo>
                <a:lnTo>
                  <a:pt x="155" y="238"/>
                </a:lnTo>
                <a:lnTo>
                  <a:pt x="156" y="239"/>
                </a:lnTo>
                <a:lnTo>
                  <a:pt x="157" y="241"/>
                </a:lnTo>
                <a:lnTo>
                  <a:pt x="157" y="241"/>
                </a:lnTo>
                <a:lnTo>
                  <a:pt x="158" y="242"/>
                </a:lnTo>
                <a:lnTo>
                  <a:pt x="158" y="243"/>
                </a:lnTo>
                <a:lnTo>
                  <a:pt x="158" y="244"/>
                </a:lnTo>
                <a:lnTo>
                  <a:pt x="159" y="245"/>
                </a:lnTo>
                <a:lnTo>
                  <a:pt x="159" y="246"/>
                </a:lnTo>
                <a:lnTo>
                  <a:pt x="159" y="247"/>
                </a:lnTo>
                <a:lnTo>
                  <a:pt x="159" y="248"/>
                </a:lnTo>
                <a:lnTo>
                  <a:pt x="159" y="249"/>
                </a:lnTo>
                <a:lnTo>
                  <a:pt x="158" y="251"/>
                </a:lnTo>
                <a:lnTo>
                  <a:pt x="158" y="252"/>
                </a:lnTo>
                <a:lnTo>
                  <a:pt x="157" y="254"/>
                </a:lnTo>
                <a:lnTo>
                  <a:pt x="156" y="256"/>
                </a:lnTo>
                <a:lnTo>
                  <a:pt x="155" y="257"/>
                </a:lnTo>
                <a:lnTo>
                  <a:pt x="152" y="261"/>
                </a:lnTo>
                <a:lnTo>
                  <a:pt x="150" y="263"/>
                </a:lnTo>
                <a:lnTo>
                  <a:pt x="148" y="265"/>
                </a:lnTo>
                <a:lnTo>
                  <a:pt x="148" y="266"/>
                </a:lnTo>
                <a:lnTo>
                  <a:pt x="148" y="267"/>
                </a:lnTo>
                <a:lnTo>
                  <a:pt x="147" y="268"/>
                </a:lnTo>
                <a:lnTo>
                  <a:pt x="147" y="270"/>
                </a:lnTo>
                <a:lnTo>
                  <a:pt x="147" y="271"/>
                </a:lnTo>
                <a:lnTo>
                  <a:pt x="147" y="273"/>
                </a:lnTo>
                <a:lnTo>
                  <a:pt x="147" y="274"/>
                </a:lnTo>
                <a:lnTo>
                  <a:pt x="147" y="276"/>
                </a:lnTo>
                <a:lnTo>
                  <a:pt x="147" y="277"/>
                </a:lnTo>
                <a:lnTo>
                  <a:pt x="146" y="279"/>
                </a:lnTo>
                <a:lnTo>
                  <a:pt x="145" y="281"/>
                </a:lnTo>
                <a:lnTo>
                  <a:pt x="143" y="286"/>
                </a:lnTo>
                <a:lnTo>
                  <a:pt x="142" y="288"/>
                </a:lnTo>
                <a:lnTo>
                  <a:pt x="142" y="289"/>
                </a:lnTo>
                <a:lnTo>
                  <a:pt x="142" y="290"/>
                </a:lnTo>
                <a:lnTo>
                  <a:pt x="142" y="292"/>
                </a:lnTo>
                <a:lnTo>
                  <a:pt x="142" y="292"/>
                </a:lnTo>
                <a:lnTo>
                  <a:pt x="142" y="293"/>
                </a:lnTo>
                <a:lnTo>
                  <a:pt x="142" y="294"/>
                </a:lnTo>
                <a:lnTo>
                  <a:pt x="142" y="295"/>
                </a:lnTo>
                <a:lnTo>
                  <a:pt x="143" y="296"/>
                </a:lnTo>
                <a:lnTo>
                  <a:pt x="144" y="298"/>
                </a:lnTo>
                <a:lnTo>
                  <a:pt x="145" y="300"/>
                </a:lnTo>
                <a:lnTo>
                  <a:pt x="146" y="301"/>
                </a:lnTo>
                <a:lnTo>
                  <a:pt x="146" y="302"/>
                </a:lnTo>
                <a:lnTo>
                  <a:pt x="149" y="305"/>
                </a:lnTo>
                <a:lnTo>
                  <a:pt x="151" y="308"/>
                </a:lnTo>
                <a:lnTo>
                  <a:pt x="152" y="309"/>
                </a:lnTo>
                <a:lnTo>
                  <a:pt x="154" y="311"/>
                </a:lnTo>
                <a:lnTo>
                  <a:pt x="154" y="311"/>
                </a:lnTo>
                <a:lnTo>
                  <a:pt x="155" y="312"/>
                </a:lnTo>
                <a:lnTo>
                  <a:pt x="156" y="312"/>
                </a:lnTo>
                <a:lnTo>
                  <a:pt x="157" y="312"/>
                </a:lnTo>
                <a:lnTo>
                  <a:pt x="158" y="312"/>
                </a:lnTo>
                <a:lnTo>
                  <a:pt x="159" y="312"/>
                </a:lnTo>
                <a:lnTo>
                  <a:pt x="160" y="312"/>
                </a:lnTo>
                <a:lnTo>
                  <a:pt x="164" y="312"/>
                </a:lnTo>
                <a:lnTo>
                  <a:pt x="165" y="311"/>
                </a:lnTo>
                <a:lnTo>
                  <a:pt x="167" y="311"/>
                </a:lnTo>
                <a:lnTo>
                  <a:pt x="168" y="310"/>
                </a:lnTo>
                <a:lnTo>
                  <a:pt x="169" y="310"/>
                </a:lnTo>
                <a:lnTo>
                  <a:pt x="169" y="310"/>
                </a:lnTo>
                <a:lnTo>
                  <a:pt x="170" y="310"/>
                </a:lnTo>
                <a:lnTo>
                  <a:pt x="170" y="311"/>
                </a:lnTo>
                <a:lnTo>
                  <a:pt x="170" y="311"/>
                </a:lnTo>
                <a:lnTo>
                  <a:pt x="170" y="312"/>
                </a:lnTo>
                <a:lnTo>
                  <a:pt x="171" y="313"/>
                </a:lnTo>
                <a:lnTo>
                  <a:pt x="171" y="314"/>
                </a:lnTo>
                <a:lnTo>
                  <a:pt x="170" y="317"/>
                </a:lnTo>
                <a:lnTo>
                  <a:pt x="170" y="321"/>
                </a:lnTo>
                <a:lnTo>
                  <a:pt x="170" y="323"/>
                </a:lnTo>
                <a:lnTo>
                  <a:pt x="169" y="324"/>
                </a:lnTo>
                <a:lnTo>
                  <a:pt x="170" y="326"/>
                </a:lnTo>
                <a:lnTo>
                  <a:pt x="170" y="326"/>
                </a:lnTo>
                <a:lnTo>
                  <a:pt x="170" y="327"/>
                </a:lnTo>
                <a:lnTo>
                  <a:pt x="171" y="328"/>
                </a:lnTo>
                <a:lnTo>
                  <a:pt x="171" y="329"/>
                </a:lnTo>
                <a:lnTo>
                  <a:pt x="172" y="329"/>
                </a:lnTo>
                <a:lnTo>
                  <a:pt x="172" y="329"/>
                </a:lnTo>
                <a:lnTo>
                  <a:pt x="173" y="329"/>
                </a:lnTo>
                <a:lnTo>
                  <a:pt x="174" y="330"/>
                </a:lnTo>
                <a:lnTo>
                  <a:pt x="175" y="330"/>
                </a:lnTo>
                <a:lnTo>
                  <a:pt x="180" y="329"/>
                </a:lnTo>
                <a:lnTo>
                  <a:pt x="185" y="329"/>
                </a:lnTo>
                <a:lnTo>
                  <a:pt x="186" y="329"/>
                </a:lnTo>
                <a:lnTo>
                  <a:pt x="187" y="329"/>
                </a:lnTo>
                <a:lnTo>
                  <a:pt x="188" y="329"/>
                </a:lnTo>
                <a:lnTo>
                  <a:pt x="189" y="328"/>
                </a:lnTo>
                <a:lnTo>
                  <a:pt x="189" y="327"/>
                </a:lnTo>
                <a:lnTo>
                  <a:pt x="191" y="325"/>
                </a:lnTo>
                <a:lnTo>
                  <a:pt x="192" y="324"/>
                </a:lnTo>
                <a:lnTo>
                  <a:pt x="193" y="323"/>
                </a:lnTo>
                <a:lnTo>
                  <a:pt x="194" y="322"/>
                </a:lnTo>
                <a:lnTo>
                  <a:pt x="195" y="320"/>
                </a:lnTo>
                <a:lnTo>
                  <a:pt x="200" y="317"/>
                </a:lnTo>
                <a:lnTo>
                  <a:pt x="204" y="314"/>
                </a:lnTo>
                <a:lnTo>
                  <a:pt x="206" y="312"/>
                </a:lnTo>
                <a:lnTo>
                  <a:pt x="209" y="310"/>
                </a:lnTo>
                <a:lnTo>
                  <a:pt x="210" y="309"/>
                </a:lnTo>
                <a:lnTo>
                  <a:pt x="211" y="309"/>
                </a:lnTo>
                <a:lnTo>
                  <a:pt x="212" y="308"/>
                </a:lnTo>
                <a:lnTo>
                  <a:pt x="215" y="307"/>
                </a:lnTo>
                <a:lnTo>
                  <a:pt x="217" y="306"/>
                </a:lnTo>
                <a:lnTo>
                  <a:pt x="218" y="306"/>
                </a:lnTo>
                <a:lnTo>
                  <a:pt x="219" y="305"/>
                </a:lnTo>
                <a:lnTo>
                  <a:pt x="221" y="305"/>
                </a:lnTo>
                <a:lnTo>
                  <a:pt x="224" y="305"/>
                </a:lnTo>
                <a:lnTo>
                  <a:pt x="226" y="304"/>
                </a:lnTo>
                <a:lnTo>
                  <a:pt x="227" y="304"/>
                </a:lnTo>
                <a:lnTo>
                  <a:pt x="228" y="305"/>
                </a:lnTo>
                <a:lnTo>
                  <a:pt x="229" y="305"/>
                </a:lnTo>
                <a:lnTo>
                  <a:pt x="230" y="305"/>
                </a:lnTo>
                <a:lnTo>
                  <a:pt x="231" y="306"/>
                </a:lnTo>
                <a:lnTo>
                  <a:pt x="232" y="307"/>
                </a:lnTo>
                <a:lnTo>
                  <a:pt x="233" y="307"/>
                </a:lnTo>
                <a:lnTo>
                  <a:pt x="234" y="308"/>
                </a:lnTo>
                <a:lnTo>
                  <a:pt x="234" y="309"/>
                </a:lnTo>
                <a:lnTo>
                  <a:pt x="235" y="310"/>
                </a:lnTo>
                <a:lnTo>
                  <a:pt x="235" y="312"/>
                </a:lnTo>
                <a:lnTo>
                  <a:pt x="235" y="313"/>
                </a:lnTo>
                <a:lnTo>
                  <a:pt x="235" y="313"/>
                </a:lnTo>
                <a:lnTo>
                  <a:pt x="235" y="314"/>
                </a:lnTo>
                <a:lnTo>
                  <a:pt x="235" y="317"/>
                </a:lnTo>
                <a:lnTo>
                  <a:pt x="234" y="320"/>
                </a:lnTo>
                <a:lnTo>
                  <a:pt x="233" y="326"/>
                </a:lnTo>
                <a:lnTo>
                  <a:pt x="233" y="329"/>
                </a:lnTo>
                <a:lnTo>
                  <a:pt x="233" y="331"/>
                </a:lnTo>
                <a:lnTo>
                  <a:pt x="233" y="332"/>
                </a:lnTo>
                <a:lnTo>
                  <a:pt x="233" y="333"/>
                </a:lnTo>
                <a:lnTo>
                  <a:pt x="233" y="335"/>
                </a:lnTo>
                <a:lnTo>
                  <a:pt x="234" y="336"/>
                </a:lnTo>
                <a:lnTo>
                  <a:pt x="235" y="338"/>
                </a:lnTo>
                <a:lnTo>
                  <a:pt x="236" y="340"/>
                </a:lnTo>
                <a:lnTo>
                  <a:pt x="237" y="341"/>
                </a:lnTo>
                <a:lnTo>
                  <a:pt x="238" y="342"/>
                </a:lnTo>
                <a:lnTo>
                  <a:pt x="239" y="343"/>
                </a:lnTo>
                <a:lnTo>
                  <a:pt x="240" y="343"/>
                </a:lnTo>
                <a:lnTo>
                  <a:pt x="240" y="344"/>
                </a:lnTo>
                <a:lnTo>
                  <a:pt x="241" y="344"/>
                </a:lnTo>
                <a:lnTo>
                  <a:pt x="241" y="343"/>
                </a:lnTo>
                <a:lnTo>
                  <a:pt x="242" y="343"/>
                </a:lnTo>
                <a:lnTo>
                  <a:pt x="242" y="343"/>
                </a:lnTo>
                <a:lnTo>
                  <a:pt x="243" y="343"/>
                </a:lnTo>
                <a:lnTo>
                  <a:pt x="244" y="341"/>
                </a:lnTo>
                <a:lnTo>
                  <a:pt x="245" y="338"/>
                </a:lnTo>
                <a:lnTo>
                  <a:pt x="246" y="337"/>
                </a:lnTo>
                <a:lnTo>
                  <a:pt x="247" y="337"/>
                </a:lnTo>
                <a:lnTo>
                  <a:pt x="250" y="333"/>
                </a:lnTo>
                <a:lnTo>
                  <a:pt x="251" y="333"/>
                </a:lnTo>
                <a:lnTo>
                  <a:pt x="251" y="332"/>
                </a:lnTo>
                <a:lnTo>
                  <a:pt x="252" y="331"/>
                </a:lnTo>
                <a:lnTo>
                  <a:pt x="253" y="329"/>
                </a:lnTo>
                <a:lnTo>
                  <a:pt x="253" y="328"/>
                </a:lnTo>
                <a:lnTo>
                  <a:pt x="254" y="327"/>
                </a:lnTo>
                <a:lnTo>
                  <a:pt x="254" y="327"/>
                </a:lnTo>
                <a:lnTo>
                  <a:pt x="255" y="326"/>
                </a:lnTo>
                <a:lnTo>
                  <a:pt x="256" y="326"/>
                </a:lnTo>
                <a:lnTo>
                  <a:pt x="258" y="324"/>
                </a:lnTo>
                <a:lnTo>
                  <a:pt x="259" y="324"/>
                </a:lnTo>
                <a:lnTo>
                  <a:pt x="260" y="323"/>
                </a:lnTo>
                <a:lnTo>
                  <a:pt x="261" y="323"/>
                </a:lnTo>
                <a:lnTo>
                  <a:pt x="261" y="322"/>
                </a:lnTo>
                <a:lnTo>
                  <a:pt x="262" y="322"/>
                </a:lnTo>
                <a:lnTo>
                  <a:pt x="262" y="322"/>
                </a:lnTo>
                <a:lnTo>
                  <a:pt x="263" y="323"/>
                </a:lnTo>
                <a:lnTo>
                  <a:pt x="264" y="323"/>
                </a:lnTo>
                <a:lnTo>
                  <a:pt x="265" y="323"/>
                </a:lnTo>
                <a:lnTo>
                  <a:pt x="265" y="323"/>
                </a:lnTo>
                <a:lnTo>
                  <a:pt x="266" y="323"/>
                </a:lnTo>
                <a:lnTo>
                  <a:pt x="267" y="323"/>
                </a:lnTo>
                <a:lnTo>
                  <a:pt x="268" y="322"/>
                </a:lnTo>
                <a:lnTo>
                  <a:pt x="268" y="321"/>
                </a:lnTo>
                <a:lnTo>
                  <a:pt x="270" y="320"/>
                </a:lnTo>
                <a:lnTo>
                  <a:pt x="271" y="319"/>
                </a:lnTo>
                <a:lnTo>
                  <a:pt x="271" y="318"/>
                </a:lnTo>
                <a:lnTo>
                  <a:pt x="271" y="318"/>
                </a:lnTo>
                <a:lnTo>
                  <a:pt x="272" y="317"/>
                </a:lnTo>
                <a:lnTo>
                  <a:pt x="272" y="316"/>
                </a:lnTo>
                <a:lnTo>
                  <a:pt x="272" y="314"/>
                </a:lnTo>
                <a:lnTo>
                  <a:pt x="272" y="313"/>
                </a:lnTo>
                <a:lnTo>
                  <a:pt x="271" y="312"/>
                </a:lnTo>
                <a:lnTo>
                  <a:pt x="269" y="302"/>
                </a:lnTo>
                <a:lnTo>
                  <a:pt x="269" y="300"/>
                </a:lnTo>
                <a:lnTo>
                  <a:pt x="269" y="299"/>
                </a:lnTo>
                <a:lnTo>
                  <a:pt x="269" y="298"/>
                </a:lnTo>
                <a:lnTo>
                  <a:pt x="269" y="297"/>
                </a:lnTo>
                <a:lnTo>
                  <a:pt x="270" y="297"/>
                </a:lnTo>
                <a:lnTo>
                  <a:pt x="270" y="296"/>
                </a:lnTo>
                <a:lnTo>
                  <a:pt x="271" y="296"/>
                </a:lnTo>
                <a:lnTo>
                  <a:pt x="272" y="296"/>
                </a:lnTo>
                <a:lnTo>
                  <a:pt x="273" y="296"/>
                </a:lnTo>
                <a:lnTo>
                  <a:pt x="275" y="296"/>
                </a:lnTo>
                <a:lnTo>
                  <a:pt x="276" y="296"/>
                </a:lnTo>
                <a:lnTo>
                  <a:pt x="276" y="297"/>
                </a:lnTo>
                <a:lnTo>
                  <a:pt x="276" y="297"/>
                </a:lnTo>
                <a:lnTo>
                  <a:pt x="277" y="298"/>
                </a:lnTo>
                <a:lnTo>
                  <a:pt x="277" y="299"/>
                </a:lnTo>
                <a:lnTo>
                  <a:pt x="279" y="302"/>
                </a:lnTo>
                <a:lnTo>
                  <a:pt x="281" y="306"/>
                </a:lnTo>
                <a:lnTo>
                  <a:pt x="282" y="308"/>
                </a:lnTo>
                <a:lnTo>
                  <a:pt x="283" y="310"/>
                </a:lnTo>
                <a:lnTo>
                  <a:pt x="283" y="312"/>
                </a:lnTo>
                <a:lnTo>
                  <a:pt x="283" y="314"/>
                </a:lnTo>
                <a:lnTo>
                  <a:pt x="283" y="317"/>
                </a:lnTo>
                <a:lnTo>
                  <a:pt x="283" y="318"/>
                </a:lnTo>
                <a:lnTo>
                  <a:pt x="284" y="320"/>
                </a:lnTo>
                <a:lnTo>
                  <a:pt x="284" y="321"/>
                </a:lnTo>
                <a:lnTo>
                  <a:pt x="285" y="324"/>
                </a:lnTo>
                <a:lnTo>
                  <a:pt x="286" y="325"/>
                </a:lnTo>
                <a:lnTo>
                  <a:pt x="288" y="329"/>
                </a:lnTo>
                <a:lnTo>
                  <a:pt x="288" y="330"/>
                </a:lnTo>
                <a:lnTo>
                  <a:pt x="289" y="331"/>
                </a:lnTo>
                <a:lnTo>
                  <a:pt x="290" y="332"/>
                </a:lnTo>
                <a:lnTo>
                  <a:pt x="290" y="333"/>
                </a:lnTo>
                <a:lnTo>
                  <a:pt x="290" y="334"/>
                </a:lnTo>
                <a:lnTo>
                  <a:pt x="290" y="335"/>
                </a:lnTo>
                <a:lnTo>
                  <a:pt x="291" y="337"/>
                </a:lnTo>
                <a:lnTo>
                  <a:pt x="291" y="339"/>
                </a:lnTo>
                <a:lnTo>
                  <a:pt x="291" y="340"/>
                </a:lnTo>
                <a:lnTo>
                  <a:pt x="292" y="341"/>
                </a:lnTo>
                <a:lnTo>
                  <a:pt x="292" y="342"/>
                </a:lnTo>
                <a:lnTo>
                  <a:pt x="293" y="343"/>
                </a:lnTo>
                <a:lnTo>
                  <a:pt x="297" y="347"/>
                </a:lnTo>
                <a:lnTo>
                  <a:pt x="298" y="348"/>
                </a:lnTo>
                <a:lnTo>
                  <a:pt x="299" y="350"/>
                </a:lnTo>
                <a:lnTo>
                  <a:pt x="300" y="352"/>
                </a:lnTo>
                <a:lnTo>
                  <a:pt x="301" y="354"/>
                </a:lnTo>
                <a:lnTo>
                  <a:pt x="302" y="355"/>
                </a:lnTo>
                <a:lnTo>
                  <a:pt x="303" y="356"/>
                </a:lnTo>
                <a:lnTo>
                  <a:pt x="304" y="357"/>
                </a:lnTo>
                <a:lnTo>
                  <a:pt x="306" y="358"/>
                </a:lnTo>
                <a:lnTo>
                  <a:pt x="306" y="358"/>
                </a:lnTo>
                <a:lnTo>
                  <a:pt x="309" y="359"/>
                </a:lnTo>
                <a:lnTo>
                  <a:pt x="310" y="360"/>
                </a:lnTo>
                <a:lnTo>
                  <a:pt x="311" y="361"/>
                </a:lnTo>
                <a:lnTo>
                  <a:pt x="313" y="362"/>
                </a:lnTo>
                <a:lnTo>
                  <a:pt x="315" y="364"/>
                </a:lnTo>
                <a:lnTo>
                  <a:pt x="316" y="365"/>
                </a:lnTo>
                <a:lnTo>
                  <a:pt x="318" y="366"/>
                </a:lnTo>
                <a:lnTo>
                  <a:pt x="319" y="367"/>
                </a:lnTo>
                <a:lnTo>
                  <a:pt x="325" y="370"/>
                </a:lnTo>
                <a:lnTo>
                  <a:pt x="328" y="371"/>
                </a:lnTo>
                <a:lnTo>
                  <a:pt x="329" y="371"/>
                </a:lnTo>
                <a:lnTo>
                  <a:pt x="330" y="371"/>
                </a:lnTo>
                <a:lnTo>
                  <a:pt x="335" y="372"/>
                </a:lnTo>
                <a:lnTo>
                  <a:pt x="336" y="372"/>
                </a:lnTo>
                <a:lnTo>
                  <a:pt x="337" y="372"/>
                </a:lnTo>
                <a:lnTo>
                  <a:pt x="338" y="372"/>
                </a:lnTo>
                <a:lnTo>
                  <a:pt x="339" y="372"/>
                </a:lnTo>
                <a:lnTo>
                  <a:pt x="340" y="372"/>
                </a:lnTo>
                <a:lnTo>
                  <a:pt x="343" y="370"/>
                </a:lnTo>
                <a:lnTo>
                  <a:pt x="346" y="369"/>
                </a:lnTo>
                <a:lnTo>
                  <a:pt x="348" y="368"/>
                </a:lnTo>
                <a:lnTo>
                  <a:pt x="350" y="368"/>
                </a:lnTo>
                <a:lnTo>
                  <a:pt x="357" y="365"/>
                </a:lnTo>
                <a:lnTo>
                  <a:pt x="359" y="365"/>
                </a:lnTo>
                <a:lnTo>
                  <a:pt x="363" y="364"/>
                </a:lnTo>
                <a:lnTo>
                  <a:pt x="364" y="364"/>
                </a:lnTo>
                <a:lnTo>
                  <a:pt x="364" y="364"/>
                </a:lnTo>
                <a:lnTo>
                  <a:pt x="365" y="364"/>
                </a:lnTo>
                <a:lnTo>
                  <a:pt x="366" y="364"/>
                </a:lnTo>
                <a:lnTo>
                  <a:pt x="367" y="364"/>
                </a:lnTo>
                <a:lnTo>
                  <a:pt x="367" y="365"/>
                </a:lnTo>
                <a:lnTo>
                  <a:pt x="368" y="365"/>
                </a:lnTo>
                <a:lnTo>
                  <a:pt x="369" y="365"/>
                </a:lnTo>
                <a:lnTo>
                  <a:pt x="370" y="366"/>
                </a:lnTo>
                <a:lnTo>
                  <a:pt x="371" y="368"/>
                </a:lnTo>
                <a:lnTo>
                  <a:pt x="371" y="369"/>
                </a:lnTo>
                <a:lnTo>
                  <a:pt x="372" y="370"/>
                </a:lnTo>
                <a:lnTo>
                  <a:pt x="373" y="372"/>
                </a:lnTo>
                <a:lnTo>
                  <a:pt x="373" y="374"/>
                </a:lnTo>
                <a:lnTo>
                  <a:pt x="374" y="377"/>
                </a:lnTo>
                <a:lnTo>
                  <a:pt x="374" y="379"/>
                </a:lnTo>
                <a:lnTo>
                  <a:pt x="374" y="380"/>
                </a:lnTo>
                <a:lnTo>
                  <a:pt x="375" y="382"/>
                </a:lnTo>
                <a:lnTo>
                  <a:pt x="374" y="384"/>
                </a:lnTo>
                <a:lnTo>
                  <a:pt x="374" y="385"/>
                </a:lnTo>
                <a:lnTo>
                  <a:pt x="374" y="387"/>
                </a:lnTo>
                <a:lnTo>
                  <a:pt x="374" y="388"/>
                </a:lnTo>
                <a:lnTo>
                  <a:pt x="372" y="394"/>
                </a:lnTo>
                <a:lnTo>
                  <a:pt x="372" y="397"/>
                </a:lnTo>
                <a:lnTo>
                  <a:pt x="372" y="398"/>
                </a:lnTo>
                <a:lnTo>
                  <a:pt x="372" y="400"/>
                </a:lnTo>
                <a:lnTo>
                  <a:pt x="371" y="401"/>
                </a:lnTo>
                <a:lnTo>
                  <a:pt x="371" y="403"/>
                </a:lnTo>
                <a:lnTo>
                  <a:pt x="372" y="405"/>
                </a:lnTo>
                <a:lnTo>
                  <a:pt x="372" y="407"/>
                </a:lnTo>
                <a:lnTo>
                  <a:pt x="372" y="409"/>
                </a:lnTo>
                <a:lnTo>
                  <a:pt x="373" y="411"/>
                </a:lnTo>
                <a:lnTo>
                  <a:pt x="373" y="413"/>
                </a:lnTo>
                <a:lnTo>
                  <a:pt x="374" y="415"/>
                </a:lnTo>
                <a:lnTo>
                  <a:pt x="375" y="416"/>
                </a:lnTo>
                <a:lnTo>
                  <a:pt x="376" y="417"/>
                </a:lnTo>
                <a:lnTo>
                  <a:pt x="376" y="418"/>
                </a:lnTo>
                <a:lnTo>
                  <a:pt x="377" y="419"/>
                </a:lnTo>
                <a:lnTo>
                  <a:pt x="379" y="420"/>
                </a:lnTo>
                <a:lnTo>
                  <a:pt x="380" y="421"/>
                </a:lnTo>
                <a:lnTo>
                  <a:pt x="382" y="422"/>
                </a:lnTo>
                <a:lnTo>
                  <a:pt x="383" y="423"/>
                </a:lnTo>
                <a:lnTo>
                  <a:pt x="385" y="424"/>
                </a:lnTo>
                <a:lnTo>
                  <a:pt x="386" y="424"/>
                </a:lnTo>
                <a:lnTo>
                  <a:pt x="387" y="424"/>
                </a:lnTo>
                <a:lnTo>
                  <a:pt x="388" y="424"/>
                </a:lnTo>
                <a:lnTo>
                  <a:pt x="389" y="424"/>
                </a:lnTo>
                <a:lnTo>
                  <a:pt x="390" y="424"/>
                </a:lnTo>
                <a:lnTo>
                  <a:pt x="391" y="424"/>
                </a:lnTo>
                <a:lnTo>
                  <a:pt x="391" y="423"/>
                </a:lnTo>
                <a:lnTo>
                  <a:pt x="393" y="422"/>
                </a:lnTo>
                <a:lnTo>
                  <a:pt x="394" y="422"/>
                </a:lnTo>
                <a:lnTo>
                  <a:pt x="394" y="421"/>
                </a:lnTo>
                <a:lnTo>
                  <a:pt x="395" y="421"/>
                </a:lnTo>
                <a:lnTo>
                  <a:pt x="396" y="421"/>
                </a:lnTo>
                <a:lnTo>
                  <a:pt x="396" y="421"/>
                </a:lnTo>
                <a:lnTo>
                  <a:pt x="397" y="421"/>
                </a:lnTo>
                <a:lnTo>
                  <a:pt x="397" y="422"/>
                </a:lnTo>
                <a:lnTo>
                  <a:pt x="398" y="422"/>
                </a:lnTo>
                <a:lnTo>
                  <a:pt x="400" y="423"/>
                </a:lnTo>
                <a:lnTo>
                  <a:pt x="401" y="424"/>
                </a:lnTo>
                <a:lnTo>
                  <a:pt x="402" y="426"/>
                </a:lnTo>
                <a:lnTo>
                  <a:pt x="404" y="428"/>
                </a:lnTo>
                <a:lnTo>
                  <a:pt x="405" y="430"/>
                </a:lnTo>
                <a:lnTo>
                  <a:pt x="406" y="431"/>
                </a:lnTo>
                <a:lnTo>
                  <a:pt x="407" y="433"/>
                </a:lnTo>
                <a:lnTo>
                  <a:pt x="409" y="437"/>
                </a:lnTo>
                <a:lnTo>
                  <a:pt x="410" y="438"/>
                </a:lnTo>
                <a:lnTo>
                  <a:pt x="411" y="441"/>
                </a:lnTo>
                <a:lnTo>
                  <a:pt x="412" y="442"/>
                </a:lnTo>
                <a:lnTo>
                  <a:pt x="413" y="443"/>
                </a:lnTo>
                <a:lnTo>
                  <a:pt x="414" y="444"/>
                </a:lnTo>
                <a:lnTo>
                  <a:pt x="415" y="444"/>
                </a:lnTo>
                <a:lnTo>
                  <a:pt x="425" y="452"/>
                </a:lnTo>
                <a:lnTo>
                  <a:pt x="427" y="454"/>
                </a:lnTo>
                <a:lnTo>
                  <a:pt x="429" y="455"/>
                </a:lnTo>
                <a:lnTo>
                  <a:pt x="434" y="460"/>
                </a:lnTo>
                <a:lnTo>
                  <a:pt x="437" y="463"/>
                </a:lnTo>
                <a:lnTo>
                  <a:pt x="438" y="465"/>
                </a:lnTo>
                <a:lnTo>
                  <a:pt x="441" y="468"/>
                </a:lnTo>
                <a:lnTo>
                  <a:pt x="443" y="471"/>
                </a:lnTo>
                <a:lnTo>
                  <a:pt x="445" y="474"/>
                </a:lnTo>
                <a:lnTo>
                  <a:pt x="447" y="478"/>
                </a:lnTo>
                <a:lnTo>
                  <a:pt x="448" y="479"/>
                </a:lnTo>
                <a:lnTo>
                  <a:pt x="448" y="481"/>
                </a:lnTo>
                <a:lnTo>
                  <a:pt x="448" y="482"/>
                </a:lnTo>
                <a:lnTo>
                  <a:pt x="448" y="482"/>
                </a:lnTo>
                <a:lnTo>
                  <a:pt x="448" y="483"/>
                </a:lnTo>
                <a:lnTo>
                  <a:pt x="448" y="484"/>
                </a:lnTo>
                <a:lnTo>
                  <a:pt x="448" y="485"/>
                </a:lnTo>
                <a:lnTo>
                  <a:pt x="447" y="487"/>
                </a:lnTo>
                <a:lnTo>
                  <a:pt x="446" y="488"/>
                </a:lnTo>
                <a:lnTo>
                  <a:pt x="446" y="490"/>
                </a:lnTo>
                <a:lnTo>
                  <a:pt x="446" y="491"/>
                </a:lnTo>
                <a:lnTo>
                  <a:pt x="446" y="491"/>
                </a:lnTo>
                <a:lnTo>
                  <a:pt x="446" y="492"/>
                </a:lnTo>
                <a:lnTo>
                  <a:pt x="446" y="494"/>
                </a:lnTo>
                <a:lnTo>
                  <a:pt x="447" y="495"/>
                </a:lnTo>
                <a:lnTo>
                  <a:pt x="447" y="496"/>
                </a:lnTo>
                <a:lnTo>
                  <a:pt x="448" y="497"/>
                </a:lnTo>
                <a:lnTo>
                  <a:pt x="449" y="497"/>
                </a:lnTo>
                <a:lnTo>
                  <a:pt x="449" y="498"/>
                </a:lnTo>
                <a:lnTo>
                  <a:pt x="450" y="498"/>
                </a:lnTo>
                <a:lnTo>
                  <a:pt x="451" y="498"/>
                </a:lnTo>
                <a:lnTo>
                  <a:pt x="451" y="497"/>
                </a:lnTo>
                <a:lnTo>
                  <a:pt x="452" y="497"/>
                </a:lnTo>
                <a:lnTo>
                  <a:pt x="455" y="494"/>
                </a:lnTo>
                <a:lnTo>
                  <a:pt x="457" y="493"/>
                </a:lnTo>
                <a:lnTo>
                  <a:pt x="458" y="492"/>
                </a:lnTo>
                <a:lnTo>
                  <a:pt x="459" y="491"/>
                </a:lnTo>
                <a:lnTo>
                  <a:pt x="460" y="491"/>
                </a:lnTo>
                <a:lnTo>
                  <a:pt x="462" y="491"/>
                </a:lnTo>
                <a:lnTo>
                  <a:pt x="463" y="491"/>
                </a:lnTo>
                <a:lnTo>
                  <a:pt x="464" y="491"/>
                </a:lnTo>
                <a:lnTo>
                  <a:pt x="464" y="491"/>
                </a:lnTo>
                <a:lnTo>
                  <a:pt x="465" y="491"/>
                </a:lnTo>
                <a:lnTo>
                  <a:pt x="465" y="491"/>
                </a:lnTo>
                <a:lnTo>
                  <a:pt x="466" y="491"/>
                </a:lnTo>
                <a:lnTo>
                  <a:pt x="466" y="492"/>
                </a:lnTo>
                <a:lnTo>
                  <a:pt x="468" y="493"/>
                </a:lnTo>
                <a:lnTo>
                  <a:pt x="469" y="495"/>
                </a:lnTo>
                <a:lnTo>
                  <a:pt x="470" y="497"/>
                </a:lnTo>
                <a:lnTo>
                  <a:pt x="472" y="502"/>
                </a:lnTo>
                <a:lnTo>
                  <a:pt x="473" y="505"/>
                </a:lnTo>
                <a:lnTo>
                  <a:pt x="474" y="506"/>
                </a:lnTo>
                <a:lnTo>
                  <a:pt x="474" y="506"/>
                </a:lnTo>
                <a:lnTo>
                  <a:pt x="474" y="507"/>
                </a:lnTo>
                <a:lnTo>
                  <a:pt x="474" y="508"/>
                </a:lnTo>
                <a:lnTo>
                  <a:pt x="473" y="509"/>
                </a:lnTo>
                <a:lnTo>
                  <a:pt x="473" y="510"/>
                </a:lnTo>
                <a:lnTo>
                  <a:pt x="472" y="511"/>
                </a:lnTo>
                <a:lnTo>
                  <a:pt x="471" y="513"/>
                </a:lnTo>
                <a:lnTo>
                  <a:pt x="470" y="516"/>
                </a:lnTo>
                <a:lnTo>
                  <a:pt x="468" y="518"/>
                </a:lnTo>
                <a:lnTo>
                  <a:pt x="467" y="519"/>
                </a:lnTo>
                <a:lnTo>
                  <a:pt x="467" y="519"/>
                </a:lnTo>
                <a:lnTo>
                  <a:pt x="466" y="520"/>
                </a:lnTo>
                <a:lnTo>
                  <a:pt x="465" y="521"/>
                </a:lnTo>
                <a:lnTo>
                  <a:pt x="464" y="521"/>
                </a:lnTo>
                <a:lnTo>
                  <a:pt x="463" y="522"/>
                </a:lnTo>
                <a:lnTo>
                  <a:pt x="462" y="522"/>
                </a:lnTo>
                <a:lnTo>
                  <a:pt x="462" y="522"/>
                </a:lnTo>
                <a:lnTo>
                  <a:pt x="461" y="522"/>
                </a:lnTo>
                <a:lnTo>
                  <a:pt x="460" y="522"/>
                </a:lnTo>
                <a:lnTo>
                  <a:pt x="459" y="522"/>
                </a:lnTo>
                <a:lnTo>
                  <a:pt x="458" y="522"/>
                </a:lnTo>
                <a:lnTo>
                  <a:pt x="456" y="522"/>
                </a:lnTo>
                <a:lnTo>
                  <a:pt x="454" y="521"/>
                </a:lnTo>
                <a:lnTo>
                  <a:pt x="450" y="520"/>
                </a:lnTo>
                <a:lnTo>
                  <a:pt x="448" y="520"/>
                </a:lnTo>
                <a:lnTo>
                  <a:pt x="446" y="520"/>
                </a:lnTo>
                <a:lnTo>
                  <a:pt x="445" y="520"/>
                </a:lnTo>
                <a:lnTo>
                  <a:pt x="445" y="520"/>
                </a:lnTo>
                <a:lnTo>
                  <a:pt x="444" y="520"/>
                </a:lnTo>
                <a:lnTo>
                  <a:pt x="443" y="521"/>
                </a:lnTo>
                <a:lnTo>
                  <a:pt x="442" y="522"/>
                </a:lnTo>
                <a:lnTo>
                  <a:pt x="441" y="525"/>
                </a:lnTo>
                <a:lnTo>
                  <a:pt x="440" y="526"/>
                </a:lnTo>
                <a:lnTo>
                  <a:pt x="439" y="527"/>
                </a:lnTo>
                <a:lnTo>
                  <a:pt x="439" y="528"/>
                </a:lnTo>
                <a:lnTo>
                  <a:pt x="438" y="529"/>
                </a:lnTo>
                <a:lnTo>
                  <a:pt x="437" y="530"/>
                </a:lnTo>
                <a:lnTo>
                  <a:pt x="436" y="531"/>
                </a:lnTo>
                <a:lnTo>
                  <a:pt x="433" y="533"/>
                </a:lnTo>
                <a:lnTo>
                  <a:pt x="431" y="534"/>
                </a:lnTo>
                <a:lnTo>
                  <a:pt x="430" y="535"/>
                </a:lnTo>
                <a:lnTo>
                  <a:pt x="428" y="538"/>
                </a:lnTo>
                <a:lnTo>
                  <a:pt x="425" y="540"/>
                </a:lnTo>
                <a:lnTo>
                  <a:pt x="425" y="541"/>
                </a:lnTo>
                <a:lnTo>
                  <a:pt x="424" y="542"/>
                </a:lnTo>
                <a:lnTo>
                  <a:pt x="424" y="543"/>
                </a:lnTo>
                <a:lnTo>
                  <a:pt x="423" y="544"/>
                </a:lnTo>
                <a:lnTo>
                  <a:pt x="423" y="545"/>
                </a:lnTo>
                <a:lnTo>
                  <a:pt x="423" y="549"/>
                </a:lnTo>
                <a:lnTo>
                  <a:pt x="423" y="551"/>
                </a:lnTo>
                <a:lnTo>
                  <a:pt x="423" y="552"/>
                </a:lnTo>
                <a:lnTo>
                  <a:pt x="422" y="555"/>
                </a:lnTo>
                <a:lnTo>
                  <a:pt x="421" y="557"/>
                </a:lnTo>
                <a:lnTo>
                  <a:pt x="419" y="561"/>
                </a:lnTo>
                <a:lnTo>
                  <a:pt x="418" y="565"/>
                </a:lnTo>
                <a:lnTo>
                  <a:pt x="416" y="569"/>
                </a:lnTo>
                <a:lnTo>
                  <a:pt x="416" y="570"/>
                </a:lnTo>
                <a:lnTo>
                  <a:pt x="415" y="570"/>
                </a:lnTo>
                <a:lnTo>
                  <a:pt x="414" y="571"/>
                </a:lnTo>
                <a:lnTo>
                  <a:pt x="413" y="572"/>
                </a:lnTo>
                <a:lnTo>
                  <a:pt x="413" y="572"/>
                </a:lnTo>
                <a:lnTo>
                  <a:pt x="413" y="573"/>
                </a:lnTo>
                <a:lnTo>
                  <a:pt x="411" y="573"/>
                </a:lnTo>
                <a:lnTo>
                  <a:pt x="407" y="574"/>
                </a:lnTo>
                <a:lnTo>
                  <a:pt x="404" y="575"/>
                </a:lnTo>
                <a:lnTo>
                  <a:pt x="402" y="575"/>
                </a:lnTo>
                <a:lnTo>
                  <a:pt x="401" y="575"/>
                </a:lnTo>
                <a:lnTo>
                  <a:pt x="399" y="575"/>
                </a:lnTo>
                <a:lnTo>
                  <a:pt x="397" y="574"/>
                </a:lnTo>
                <a:lnTo>
                  <a:pt x="396" y="574"/>
                </a:lnTo>
                <a:lnTo>
                  <a:pt x="394" y="573"/>
                </a:lnTo>
                <a:lnTo>
                  <a:pt x="393" y="573"/>
                </a:lnTo>
                <a:lnTo>
                  <a:pt x="392" y="572"/>
                </a:lnTo>
                <a:lnTo>
                  <a:pt x="391" y="571"/>
                </a:lnTo>
                <a:lnTo>
                  <a:pt x="390" y="570"/>
                </a:lnTo>
                <a:lnTo>
                  <a:pt x="387" y="568"/>
                </a:lnTo>
                <a:lnTo>
                  <a:pt x="386" y="566"/>
                </a:lnTo>
                <a:lnTo>
                  <a:pt x="384" y="565"/>
                </a:lnTo>
                <a:lnTo>
                  <a:pt x="382" y="564"/>
                </a:lnTo>
                <a:lnTo>
                  <a:pt x="381" y="563"/>
                </a:lnTo>
                <a:lnTo>
                  <a:pt x="380" y="563"/>
                </a:lnTo>
                <a:lnTo>
                  <a:pt x="379" y="562"/>
                </a:lnTo>
                <a:lnTo>
                  <a:pt x="378" y="562"/>
                </a:lnTo>
                <a:lnTo>
                  <a:pt x="376" y="562"/>
                </a:lnTo>
                <a:lnTo>
                  <a:pt x="375" y="562"/>
                </a:lnTo>
                <a:lnTo>
                  <a:pt x="374" y="563"/>
                </a:lnTo>
                <a:lnTo>
                  <a:pt x="374" y="563"/>
                </a:lnTo>
                <a:lnTo>
                  <a:pt x="373" y="564"/>
                </a:lnTo>
                <a:lnTo>
                  <a:pt x="372" y="565"/>
                </a:lnTo>
                <a:lnTo>
                  <a:pt x="370" y="568"/>
                </a:lnTo>
                <a:lnTo>
                  <a:pt x="369" y="569"/>
                </a:lnTo>
                <a:lnTo>
                  <a:pt x="369" y="569"/>
                </a:lnTo>
                <a:lnTo>
                  <a:pt x="368" y="570"/>
                </a:lnTo>
                <a:lnTo>
                  <a:pt x="368" y="570"/>
                </a:lnTo>
                <a:lnTo>
                  <a:pt x="367" y="571"/>
                </a:lnTo>
                <a:lnTo>
                  <a:pt x="367" y="571"/>
                </a:lnTo>
                <a:lnTo>
                  <a:pt x="366" y="571"/>
                </a:lnTo>
                <a:lnTo>
                  <a:pt x="365" y="571"/>
                </a:lnTo>
                <a:lnTo>
                  <a:pt x="364" y="570"/>
                </a:lnTo>
                <a:lnTo>
                  <a:pt x="361" y="570"/>
                </a:lnTo>
                <a:lnTo>
                  <a:pt x="360" y="570"/>
                </a:lnTo>
                <a:lnTo>
                  <a:pt x="359" y="570"/>
                </a:lnTo>
                <a:lnTo>
                  <a:pt x="358" y="570"/>
                </a:lnTo>
                <a:lnTo>
                  <a:pt x="357" y="570"/>
                </a:lnTo>
                <a:lnTo>
                  <a:pt x="356" y="570"/>
                </a:lnTo>
                <a:lnTo>
                  <a:pt x="356" y="570"/>
                </a:lnTo>
                <a:lnTo>
                  <a:pt x="355" y="571"/>
                </a:lnTo>
                <a:lnTo>
                  <a:pt x="355" y="571"/>
                </a:lnTo>
                <a:lnTo>
                  <a:pt x="354" y="571"/>
                </a:lnTo>
                <a:lnTo>
                  <a:pt x="354" y="572"/>
                </a:lnTo>
                <a:lnTo>
                  <a:pt x="354" y="572"/>
                </a:lnTo>
                <a:lnTo>
                  <a:pt x="354" y="573"/>
                </a:lnTo>
                <a:lnTo>
                  <a:pt x="354" y="573"/>
                </a:lnTo>
                <a:lnTo>
                  <a:pt x="354" y="574"/>
                </a:lnTo>
                <a:lnTo>
                  <a:pt x="354" y="575"/>
                </a:lnTo>
                <a:lnTo>
                  <a:pt x="355" y="576"/>
                </a:lnTo>
                <a:lnTo>
                  <a:pt x="358" y="582"/>
                </a:lnTo>
                <a:lnTo>
                  <a:pt x="359" y="585"/>
                </a:lnTo>
                <a:lnTo>
                  <a:pt x="359" y="586"/>
                </a:lnTo>
                <a:lnTo>
                  <a:pt x="359" y="587"/>
                </a:lnTo>
                <a:lnTo>
                  <a:pt x="360" y="589"/>
                </a:lnTo>
                <a:lnTo>
                  <a:pt x="360" y="590"/>
                </a:lnTo>
                <a:lnTo>
                  <a:pt x="359" y="591"/>
                </a:lnTo>
                <a:lnTo>
                  <a:pt x="359" y="592"/>
                </a:lnTo>
                <a:lnTo>
                  <a:pt x="359" y="593"/>
                </a:lnTo>
                <a:lnTo>
                  <a:pt x="358" y="594"/>
                </a:lnTo>
                <a:lnTo>
                  <a:pt x="358" y="596"/>
                </a:lnTo>
                <a:lnTo>
                  <a:pt x="357" y="597"/>
                </a:lnTo>
                <a:lnTo>
                  <a:pt x="355" y="598"/>
                </a:lnTo>
                <a:lnTo>
                  <a:pt x="355" y="599"/>
                </a:lnTo>
                <a:lnTo>
                  <a:pt x="354" y="600"/>
                </a:lnTo>
                <a:lnTo>
                  <a:pt x="353" y="600"/>
                </a:lnTo>
                <a:lnTo>
                  <a:pt x="352" y="601"/>
                </a:lnTo>
                <a:lnTo>
                  <a:pt x="351" y="601"/>
                </a:lnTo>
                <a:lnTo>
                  <a:pt x="349" y="602"/>
                </a:lnTo>
                <a:lnTo>
                  <a:pt x="348" y="602"/>
                </a:lnTo>
                <a:lnTo>
                  <a:pt x="347" y="602"/>
                </a:lnTo>
                <a:lnTo>
                  <a:pt x="345" y="602"/>
                </a:lnTo>
                <a:lnTo>
                  <a:pt x="344" y="602"/>
                </a:lnTo>
                <a:lnTo>
                  <a:pt x="343" y="602"/>
                </a:lnTo>
                <a:lnTo>
                  <a:pt x="341" y="602"/>
                </a:lnTo>
                <a:lnTo>
                  <a:pt x="340" y="601"/>
                </a:lnTo>
                <a:lnTo>
                  <a:pt x="339" y="601"/>
                </a:lnTo>
                <a:lnTo>
                  <a:pt x="336" y="600"/>
                </a:lnTo>
                <a:lnTo>
                  <a:pt x="335" y="600"/>
                </a:lnTo>
                <a:lnTo>
                  <a:pt x="334" y="599"/>
                </a:lnTo>
                <a:lnTo>
                  <a:pt x="333" y="599"/>
                </a:lnTo>
                <a:lnTo>
                  <a:pt x="331" y="599"/>
                </a:lnTo>
                <a:lnTo>
                  <a:pt x="329" y="599"/>
                </a:lnTo>
                <a:lnTo>
                  <a:pt x="327" y="599"/>
                </a:lnTo>
                <a:lnTo>
                  <a:pt x="325" y="599"/>
                </a:lnTo>
                <a:lnTo>
                  <a:pt x="321" y="599"/>
                </a:lnTo>
                <a:lnTo>
                  <a:pt x="319" y="600"/>
                </a:lnTo>
                <a:lnTo>
                  <a:pt x="318" y="600"/>
                </a:lnTo>
                <a:lnTo>
                  <a:pt x="315" y="601"/>
                </a:lnTo>
                <a:lnTo>
                  <a:pt x="312" y="602"/>
                </a:lnTo>
                <a:lnTo>
                  <a:pt x="309" y="603"/>
                </a:lnTo>
                <a:lnTo>
                  <a:pt x="307" y="603"/>
                </a:lnTo>
                <a:lnTo>
                  <a:pt x="306" y="603"/>
                </a:lnTo>
                <a:lnTo>
                  <a:pt x="306" y="604"/>
                </a:lnTo>
                <a:lnTo>
                  <a:pt x="305" y="604"/>
                </a:lnTo>
                <a:lnTo>
                  <a:pt x="305" y="605"/>
                </a:lnTo>
                <a:lnTo>
                  <a:pt x="305" y="605"/>
                </a:lnTo>
                <a:lnTo>
                  <a:pt x="305" y="607"/>
                </a:lnTo>
                <a:lnTo>
                  <a:pt x="305" y="608"/>
                </a:lnTo>
                <a:lnTo>
                  <a:pt x="304" y="611"/>
                </a:lnTo>
                <a:lnTo>
                  <a:pt x="304" y="613"/>
                </a:lnTo>
                <a:lnTo>
                  <a:pt x="303" y="614"/>
                </a:lnTo>
                <a:lnTo>
                  <a:pt x="303" y="615"/>
                </a:lnTo>
                <a:lnTo>
                  <a:pt x="302" y="617"/>
                </a:lnTo>
                <a:lnTo>
                  <a:pt x="301" y="618"/>
                </a:lnTo>
                <a:lnTo>
                  <a:pt x="300" y="620"/>
                </a:lnTo>
                <a:lnTo>
                  <a:pt x="299" y="621"/>
                </a:lnTo>
                <a:lnTo>
                  <a:pt x="298" y="623"/>
                </a:lnTo>
                <a:lnTo>
                  <a:pt x="297" y="624"/>
                </a:lnTo>
                <a:lnTo>
                  <a:pt x="296" y="625"/>
                </a:lnTo>
                <a:lnTo>
                  <a:pt x="295" y="626"/>
                </a:lnTo>
                <a:lnTo>
                  <a:pt x="293" y="627"/>
                </a:lnTo>
                <a:lnTo>
                  <a:pt x="292" y="627"/>
                </a:lnTo>
                <a:lnTo>
                  <a:pt x="291" y="628"/>
                </a:lnTo>
                <a:lnTo>
                  <a:pt x="290" y="628"/>
                </a:lnTo>
                <a:lnTo>
                  <a:pt x="290" y="628"/>
                </a:lnTo>
                <a:lnTo>
                  <a:pt x="289" y="627"/>
                </a:lnTo>
                <a:lnTo>
                  <a:pt x="287" y="626"/>
                </a:lnTo>
                <a:lnTo>
                  <a:pt x="283" y="623"/>
                </a:lnTo>
                <a:lnTo>
                  <a:pt x="281" y="622"/>
                </a:lnTo>
                <a:lnTo>
                  <a:pt x="280" y="621"/>
                </a:lnTo>
                <a:lnTo>
                  <a:pt x="278" y="620"/>
                </a:lnTo>
                <a:lnTo>
                  <a:pt x="277" y="620"/>
                </a:lnTo>
                <a:lnTo>
                  <a:pt x="276" y="619"/>
                </a:lnTo>
                <a:lnTo>
                  <a:pt x="275" y="619"/>
                </a:lnTo>
                <a:lnTo>
                  <a:pt x="273" y="619"/>
                </a:lnTo>
                <a:lnTo>
                  <a:pt x="272" y="618"/>
                </a:lnTo>
                <a:lnTo>
                  <a:pt x="269" y="618"/>
                </a:lnTo>
                <a:lnTo>
                  <a:pt x="266" y="618"/>
                </a:lnTo>
                <a:lnTo>
                  <a:pt x="264" y="617"/>
                </a:lnTo>
                <a:lnTo>
                  <a:pt x="261" y="616"/>
                </a:lnTo>
                <a:lnTo>
                  <a:pt x="258" y="615"/>
                </a:lnTo>
                <a:lnTo>
                  <a:pt x="257" y="615"/>
                </a:lnTo>
                <a:lnTo>
                  <a:pt x="255" y="615"/>
                </a:lnTo>
                <a:lnTo>
                  <a:pt x="252" y="615"/>
                </a:lnTo>
                <a:lnTo>
                  <a:pt x="250" y="614"/>
                </a:lnTo>
                <a:lnTo>
                  <a:pt x="250" y="614"/>
                </a:lnTo>
                <a:lnTo>
                  <a:pt x="249" y="614"/>
                </a:lnTo>
                <a:lnTo>
                  <a:pt x="249" y="613"/>
                </a:lnTo>
                <a:lnTo>
                  <a:pt x="248" y="612"/>
                </a:lnTo>
                <a:lnTo>
                  <a:pt x="248" y="611"/>
                </a:lnTo>
                <a:lnTo>
                  <a:pt x="247" y="610"/>
                </a:lnTo>
                <a:lnTo>
                  <a:pt x="247" y="609"/>
                </a:lnTo>
                <a:lnTo>
                  <a:pt x="246" y="605"/>
                </a:lnTo>
                <a:lnTo>
                  <a:pt x="246" y="604"/>
                </a:lnTo>
                <a:lnTo>
                  <a:pt x="246" y="603"/>
                </a:lnTo>
                <a:lnTo>
                  <a:pt x="246" y="602"/>
                </a:lnTo>
                <a:lnTo>
                  <a:pt x="245" y="601"/>
                </a:lnTo>
                <a:lnTo>
                  <a:pt x="244" y="600"/>
                </a:lnTo>
                <a:lnTo>
                  <a:pt x="244" y="600"/>
                </a:lnTo>
                <a:lnTo>
                  <a:pt x="243" y="599"/>
                </a:lnTo>
                <a:lnTo>
                  <a:pt x="242" y="599"/>
                </a:lnTo>
                <a:lnTo>
                  <a:pt x="242" y="599"/>
                </a:lnTo>
                <a:lnTo>
                  <a:pt x="241" y="599"/>
                </a:lnTo>
                <a:lnTo>
                  <a:pt x="240" y="600"/>
                </a:lnTo>
                <a:lnTo>
                  <a:pt x="239" y="600"/>
                </a:lnTo>
                <a:lnTo>
                  <a:pt x="238" y="600"/>
                </a:lnTo>
                <a:lnTo>
                  <a:pt x="238" y="601"/>
                </a:lnTo>
                <a:lnTo>
                  <a:pt x="237" y="602"/>
                </a:lnTo>
                <a:lnTo>
                  <a:pt x="237" y="602"/>
                </a:lnTo>
                <a:lnTo>
                  <a:pt x="235" y="604"/>
                </a:lnTo>
                <a:lnTo>
                  <a:pt x="232" y="609"/>
                </a:lnTo>
                <a:lnTo>
                  <a:pt x="231" y="611"/>
                </a:lnTo>
                <a:lnTo>
                  <a:pt x="230" y="613"/>
                </a:lnTo>
                <a:lnTo>
                  <a:pt x="230" y="614"/>
                </a:lnTo>
                <a:lnTo>
                  <a:pt x="230" y="616"/>
                </a:lnTo>
                <a:lnTo>
                  <a:pt x="230" y="618"/>
                </a:lnTo>
                <a:lnTo>
                  <a:pt x="230" y="620"/>
                </a:lnTo>
                <a:lnTo>
                  <a:pt x="230" y="621"/>
                </a:lnTo>
                <a:lnTo>
                  <a:pt x="231" y="624"/>
                </a:lnTo>
                <a:lnTo>
                  <a:pt x="231" y="625"/>
                </a:lnTo>
                <a:lnTo>
                  <a:pt x="232" y="627"/>
                </a:lnTo>
                <a:lnTo>
                  <a:pt x="233" y="631"/>
                </a:lnTo>
                <a:lnTo>
                  <a:pt x="235" y="634"/>
                </a:lnTo>
                <a:lnTo>
                  <a:pt x="235" y="635"/>
                </a:lnTo>
                <a:lnTo>
                  <a:pt x="236" y="636"/>
                </a:lnTo>
                <a:lnTo>
                  <a:pt x="236" y="637"/>
                </a:lnTo>
                <a:lnTo>
                  <a:pt x="236" y="638"/>
                </a:lnTo>
                <a:lnTo>
                  <a:pt x="236" y="640"/>
                </a:lnTo>
                <a:lnTo>
                  <a:pt x="236" y="641"/>
                </a:lnTo>
                <a:lnTo>
                  <a:pt x="235" y="641"/>
                </a:lnTo>
                <a:lnTo>
                  <a:pt x="235" y="642"/>
                </a:lnTo>
                <a:lnTo>
                  <a:pt x="234" y="643"/>
                </a:lnTo>
                <a:lnTo>
                  <a:pt x="233" y="644"/>
                </a:lnTo>
                <a:lnTo>
                  <a:pt x="230" y="647"/>
                </a:lnTo>
                <a:lnTo>
                  <a:pt x="227" y="649"/>
                </a:lnTo>
                <a:lnTo>
                  <a:pt x="226" y="651"/>
                </a:lnTo>
                <a:lnTo>
                  <a:pt x="225" y="652"/>
                </a:lnTo>
                <a:lnTo>
                  <a:pt x="224" y="653"/>
                </a:lnTo>
                <a:lnTo>
                  <a:pt x="222" y="654"/>
                </a:lnTo>
                <a:lnTo>
                  <a:pt x="220" y="659"/>
                </a:lnTo>
                <a:lnTo>
                  <a:pt x="217" y="662"/>
                </a:lnTo>
                <a:lnTo>
                  <a:pt x="215" y="665"/>
                </a:lnTo>
                <a:lnTo>
                  <a:pt x="213" y="668"/>
                </a:lnTo>
                <a:lnTo>
                  <a:pt x="211" y="669"/>
                </a:lnTo>
                <a:lnTo>
                  <a:pt x="211" y="669"/>
                </a:lnTo>
                <a:lnTo>
                  <a:pt x="210" y="670"/>
                </a:lnTo>
                <a:lnTo>
                  <a:pt x="209" y="671"/>
                </a:lnTo>
                <a:lnTo>
                  <a:pt x="208" y="671"/>
                </a:lnTo>
                <a:lnTo>
                  <a:pt x="207" y="672"/>
                </a:lnTo>
                <a:lnTo>
                  <a:pt x="206" y="672"/>
                </a:lnTo>
                <a:lnTo>
                  <a:pt x="205" y="673"/>
                </a:lnTo>
                <a:lnTo>
                  <a:pt x="204" y="673"/>
                </a:lnTo>
                <a:lnTo>
                  <a:pt x="202" y="673"/>
                </a:lnTo>
                <a:lnTo>
                  <a:pt x="198" y="673"/>
                </a:lnTo>
                <a:lnTo>
                  <a:pt x="196" y="673"/>
                </a:lnTo>
                <a:lnTo>
                  <a:pt x="191" y="674"/>
                </a:lnTo>
                <a:lnTo>
                  <a:pt x="187" y="675"/>
                </a:lnTo>
                <a:lnTo>
                  <a:pt x="186" y="675"/>
                </a:lnTo>
                <a:lnTo>
                  <a:pt x="178" y="677"/>
                </a:lnTo>
                <a:lnTo>
                  <a:pt x="176" y="677"/>
                </a:lnTo>
                <a:lnTo>
                  <a:pt x="173" y="677"/>
                </a:lnTo>
                <a:lnTo>
                  <a:pt x="172" y="677"/>
                </a:lnTo>
                <a:lnTo>
                  <a:pt x="171" y="678"/>
                </a:lnTo>
                <a:lnTo>
                  <a:pt x="170" y="678"/>
                </a:lnTo>
                <a:lnTo>
                  <a:pt x="169" y="679"/>
                </a:lnTo>
                <a:lnTo>
                  <a:pt x="168" y="680"/>
                </a:lnTo>
                <a:lnTo>
                  <a:pt x="166" y="681"/>
                </a:lnTo>
                <a:lnTo>
                  <a:pt x="166" y="682"/>
                </a:lnTo>
                <a:lnTo>
                  <a:pt x="165" y="683"/>
                </a:lnTo>
                <a:lnTo>
                  <a:pt x="163" y="686"/>
                </a:lnTo>
                <a:lnTo>
                  <a:pt x="162" y="687"/>
                </a:lnTo>
                <a:lnTo>
                  <a:pt x="161" y="688"/>
                </a:lnTo>
                <a:lnTo>
                  <a:pt x="160" y="689"/>
                </a:lnTo>
                <a:lnTo>
                  <a:pt x="160" y="690"/>
                </a:lnTo>
                <a:lnTo>
                  <a:pt x="159" y="690"/>
                </a:lnTo>
                <a:lnTo>
                  <a:pt x="158" y="690"/>
                </a:lnTo>
                <a:lnTo>
                  <a:pt x="158" y="690"/>
                </a:lnTo>
                <a:lnTo>
                  <a:pt x="157" y="690"/>
                </a:lnTo>
                <a:lnTo>
                  <a:pt x="157" y="690"/>
                </a:lnTo>
                <a:lnTo>
                  <a:pt x="156" y="690"/>
                </a:lnTo>
                <a:lnTo>
                  <a:pt x="156" y="689"/>
                </a:lnTo>
                <a:lnTo>
                  <a:pt x="156" y="689"/>
                </a:lnTo>
                <a:lnTo>
                  <a:pt x="155" y="687"/>
                </a:lnTo>
                <a:lnTo>
                  <a:pt x="153" y="681"/>
                </a:lnTo>
                <a:lnTo>
                  <a:pt x="151" y="676"/>
                </a:lnTo>
                <a:lnTo>
                  <a:pt x="150" y="674"/>
                </a:lnTo>
                <a:lnTo>
                  <a:pt x="149" y="670"/>
                </a:lnTo>
                <a:lnTo>
                  <a:pt x="147" y="663"/>
                </a:lnTo>
                <a:lnTo>
                  <a:pt x="146" y="661"/>
                </a:lnTo>
                <a:lnTo>
                  <a:pt x="146" y="660"/>
                </a:lnTo>
                <a:lnTo>
                  <a:pt x="145" y="659"/>
                </a:lnTo>
                <a:lnTo>
                  <a:pt x="144" y="658"/>
                </a:lnTo>
                <a:lnTo>
                  <a:pt x="144" y="657"/>
                </a:lnTo>
                <a:lnTo>
                  <a:pt x="142" y="656"/>
                </a:lnTo>
                <a:lnTo>
                  <a:pt x="138" y="653"/>
                </a:lnTo>
                <a:lnTo>
                  <a:pt x="136" y="651"/>
                </a:lnTo>
                <a:lnTo>
                  <a:pt x="135" y="650"/>
                </a:lnTo>
                <a:lnTo>
                  <a:pt x="132" y="649"/>
                </a:lnTo>
                <a:lnTo>
                  <a:pt x="130" y="648"/>
                </a:lnTo>
                <a:lnTo>
                  <a:pt x="128" y="647"/>
                </a:lnTo>
                <a:lnTo>
                  <a:pt x="124" y="646"/>
                </a:lnTo>
                <a:lnTo>
                  <a:pt x="120" y="645"/>
                </a:lnTo>
                <a:lnTo>
                  <a:pt x="118" y="644"/>
                </a:lnTo>
                <a:lnTo>
                  <a:pt x="115" y="643"/>
                </a:lnTo>
                <a:lnTo>
                  <a:pt x="113" y="641"/>
                </a:lnTo>
                <a:lnTo>
                  <a:pt x="110" y="640"/>
                </a:lnTo>
                <a:lnTo>
                  <a:pt x="109" y="639"/>
                </a:lnTo>
                <a:lnTo>
                  <a:pt x="108" y="638"/>
                </a:lnTo>
                <a:lnTo>
                  <a:pt x="107" y="638"/>
                </a:lnTo>
                <a:lnTo>
                  <a:pt x="107" y="637"/>
                </a:lnTo>
                <a:lnTo>
                  <a:pt x="106" y="636"/>
                </a:lnTo>
                <a:lnTo>
                  <a:pt x="106" y="636"/>
                </a:lnTo>
                <a:lnTo>
                  <a:pt x="106" y="635"/>
                </a:lnTo>
                <a:lnTo>
                  <a:pt x="106" y="635"/>
                </a:lnTo>
                <a:lnTo>
                  <a:pt x="106" y="634"/>
                </a:lnTo>
                <a:lnTo>
                  <a:pt x="106" y="631"/>
                </a:lnTo>
                <a:lnTo>
                  <a:pt x="107" y="627"/>
                </a:lnTo>
                <a:lnTo>
                  <a:pt x="108" y="622"/>
                </a:lnTo>
                <a:lnTo>
                  <a:pt x="108" y="621"/>
                </a:lnTo>
                <a:lnTo>
                  <a:pt x="108" y="618"/>
                </a:lnTo>
                <a:lnTo>
                  <a:pt x="109" y="616"/>
                </a:lnTo>
                <a:lnTo>
                  <a:pt x="109" y="614"/>
                </a:lnTo>
                <a:lnTo>
                  <a:pt x="109" y="612"/>
                </a:lnTo>
                <a:lnTo>
                  <a:pt x="108" y="611"/>
                </a:lnTo>
                <a:lnTo>
                  <a:pt x="108" y="610"/>
                </a:lnTo>
                <a:lnTo>
                  <a:pt x="108" y="609"/>
                </a:lnTo>
                <a:lnTo>
                  <a:pt x="108" y="609"/>
                </a:lnTo>
                <a:lnTo>
                  <a:pt x="107" y="609"/>
                </a:lnTo>
                <a:lnTo>
                  <a:pt x="107" y="609"/>
                </a:lnTo>
                <a:lnTo>
                  <a:pt x="106" y="609"/>
                </a:lnTo>
                <a:lnTo>
                  <a:pt x="106" y="609"/>
                </a:lnTo>
                <a:lnTo>
                  <a:pt x="105" y="610"/>
                </a:lnTo>
                <a:lnTo>
                  <a:pt x="104" y="612"/>
                </a:lnTo>
                <a:lnTo>
                  <a:pt x="104" y="613"/>
                </a:lnTo>
                <a:lnTo>
                  <a:pt x="103" y="613"/>
                </a:lnTo>
                <a:lnTo>
                  <a:pt x="103" y="613"/>
                </a:lnTo>
                <a:lnTo>
                  <a:pt x="102" y="614"/>
                </a:lnTo>
                <a:lnTo>
                  <a:pt x="101" y="614"/>
                </a:lnTo>
                <a:lnTo>
                  <a:pt x="101" y="614"/>
                </a:lnTo>
                <a:lnTo>
                  <a:pt x="100" y="613"/>
                </a:lnTo>
                <a:lnTo>
                  <a:pt x="100" y="613"/>
                </a:lnTo>
                <a:lnTo>
                  <a:pt x="99" y="613"/>
                </a:lnTo>
                <a:lnTo>
                  <a:pt x="98" y="612"/>
                </a:lnTo>
                <a:lnTo>
                  <a:pt x="98" y="612"/>
                </a:lnTo>
                <a:lnTo>
                  <a:pt x="97" y="611"/>
                </a:lnTo>
                <a:lnTo>
                  <a:pt x="96" y="610"/>
                </a:lnTo>
                <a:lnTo>
                  <a:pt x="95" y="608"/>
                </a:lnTo>
                <a:lnTo>
                  <a:pt x="93" y="607"/>
                </a:lnTo>
                <a:lnTo>
                  <a:pt x="93" y="606"/>
                </a:lnTo>
                <a:lnTo>
                  <a:pt x="92" y="604"/>
                </a:lnTo>
                <a:lnTo>
                  <a:pt x="90" y="601"/>
                </a:lnTo>
                <a:lnTo>
                  <a:pt x="90" y="600"/>
                </a:lnTo>
                <a:lnTo>
                  <a:pt x="89" y="599"/>
                </a:lnTo>
                <a:lnTo>
                  <a:pt x="89" y="598"/>
                </a:lnTo>
                <a:lnTo>
                  <a:pt x="88" y="598"/>
                </a:lnTo>
                <a:lnTo>
                  <a:pt x="85" y="595"/>
                </a:lnTo>
                <a:lnTo>
                  <a:pt x="84" y="594"/>
                </a:lnTo>
                <a:lnTo>
                  <a:pt x="84" y="593"/>
                </a:lnTo>
                <a:lnTo>
                  <a:pt x="83" y="592"/>
                </a:lnTo>
                <a:lnTo>
                  <a:pt x="82" y="591"/>
                </a:lnTo>
                <a:lnTo>
                  <a:pt x="82" y="590"/>
                </a:lnTo>
                <a:lnTo>
                  <a:pt x="81" y="586"/>
                </a:lnTo>
                <a:lnTo>
                  <a:pt x="79" y="581"/>
                </a:lnTo>
                <a:lnTo>
                  <a:pt x="78" y="577"/>
                </a:lnTo>
                <a:lnTo>
                  <a:pt x="77" y="576"/>
                </a:lnTo>
                <a:lnTo>
                  <a:pt x="77" y="574"/>
                </a:lnTo>
                <a:lnTo>
                  <a:pt x="76" y="573"/>
                </a:lnTo>
                <a:lnTo>
                  <a:pt x="75" y="571"/>
                </a:lnTo>
                <a:lnTo>
                  <a:pt x="74" y="570"/>
                </a:lnTo>
                <a:lnTo>
                  <a:pt x="73" y="570"/>
                </a:lnTo>
                <a:lnTo>
                  <a:pt x="72" y="568"/>
                </a:lnTo>
                <a:lnTo>
                  <a:pt x="72" y="567"/>
                </a:lnTo>
                <a:lnTo>
                  <a:pt x="71" y="566"/>
                </a:lnTo>
                <a:lnTo>
                  <a:pt x="69" y="563"/>
                </a:lnTo>
                <a:lnTo>
                  <a:pt x="68" y="562"/>
                </a:lnTo>
                <a:lnTo>
                  <a:pt x="66" y="560"/>
                </a:lnTo>
                <a:lnTo>
                  <a:pt x="65" y="557"/>
                </a:lnTo>
                <a:lnTo>
                  <a:pt x="65" y="557"/>
                </a:lnTo>
                <a:lnTo>
                  <a:pt x="64" y="555"/>
                </a:lnTo>
                <a:lnTo>
                  <a:pt x="62" y="553"/>
                </a:lnTo>
                <a:lnTo>
                  <a:pt x="61" y="552"/>
                </a:lnTo>
                <a:lnTo>
                  <a:pt x="60" y="551"/>
                </a:lnTo>
                <a:lnTo>
                  <a:pt x="59" y="550"/>
                </a:lnTo>
                <a:lnTo>
                  <a:pt x="58" y="550"/>
                </a:lnTo>
                <a:lnTo>
                  <a:pt x="57" y="550"/>
                </a:lnTo>
                <a:lnTo>
                  <a:pt x="55" y="549"/>
                </a:lnTo>
                <a:lnTo>
                  <a:pt x="51" y="548"/>
                </a:lnTo>
                <a:lnTo>
                  <a:pt x="49" y="547"/>
                </a:lnTo>
                <a:lnTo>
                  <a:pt x="47" y="547"/>
                </a:lnTo>
                <a:lnTo>
                  <a:pt x="46" y="547"/>
                </a:lnTo>
                <a:lnTo>
                  <a:pt x="44" y="547"/>
                </a:lnTo>
                <a:lnTo>
                  <a:pt x="43" y="548"/>
                </a:lnTo>
                <a:lnTo>
                  <a:pt x="41" y="548"/>
                </a:lnTo>
                <a:lnTo>
                  <a:pt x="39" y="549"/>
                </a:lnTo>
                <a:lnTo>
                  <a:pt x="36" y="551"/>
                </a:lnTo>
                <a:lnTo>
                  <a:pt x="34" y="552"/>
                </a:lnTo>
                <a:lnTo>
                  <a:pt x="32" y="553"/>
                </a:lnTo>
                <a:lnTo>
                  <a:pt x="30" y="555"/>
                </a:lnTo>
                <a:lnTo>
                  <a:pt x="28" y="557"/>
                </a:lnTo>
                <a:lnTo>
                  <a:pt x="28" y="558"/>
                </a:lnTo>
                <a:lnTo>
                  <a:pt x="28" y="558"/>
                </a:lnTo>
                <a:lnTo>
                  <a:pt x="27" y="559"/>
                </a:lnTo>
                <a:lnTo>
                  <a:pt x="27" y="559"/>
                </a:lnTo>
                <a:lnTo>
                  <a:pt x="27" y="559"/>
                </a:lnTo>
                <a:lnTo>
                  <a:pt x="28" y="560"/>
                </a:lnTo>
                <a:lnTo>
                  <a:pt x="28" y="561"/>
                </a:lnTo>
                <a:lnTo>
                  <a:pt x="29" y="562"/>
                </a:lnTo>
                <a:lnTo>
                  <a:pt x="29" y="563"/>
                </a:lnTo>
                <a:lnTo>
                  <a:pt x="30" y="564"/>
                </a:lnTo>
                <a:lnTo>
                  <a:pt x="30" y="564"/>
                </a:lnTo>
                <a:lnTo>
                  <a:pt x="31" y="565"/>
                </a:lnTo>
                <a:lnTo>
                  <a:pt x="38" y="572"/>
                </a:lnTo>
                <a:lnTo>
                  <a:pt x="39" y="573"/>
                </a:lnTo>
                <a:lnTo>
                  <a:pt x="40" y="574"/>
                </a:lnTo>
                <a:lnTo>
                  <a:pt x="40" y="575"/>
                </a:lnTo>
                <a:lnTo>
                  <a:pt x="40" y="576"/>
                </a:lnTo>
                <a:lnTo>
                  <a:pt x="41" y="578"/>
                </a:lnTo>
                <a:lnTo>
                  <a:pt x="42" y="580"/>
                </a:lnTo>
                <a:lnTo>
                  <a:pt x="42" y="580"/>
                </a:lnTo>
                <a:lnTo>
                  <a:pt x="44" y="583"/>
                </a:lnTo>
                <a:lnTo>
                  <a:pt x="45" y="585"/>
                </a:lnTo>
                <a:lnTo>
                  <a:pt x="45" y="586"/>
                </a:lnTo>
                <a:lnTo>
                  <a:pt x="45" y="587"/>
                </a:lnTo>
                <a:lnTo>
                  <a:pt x="46" y="588"/>
                </a:lnTo>
                <a:lnTo>
                  <a:pt x="46" y="589"/>
                </a:lnTo>
                <a:lnTo>
                  <a:pt x="46" y="590"/>
                </a:lnTo>
                <a:lnTo>
                  <a:pt x="46" y="591"/>
                </a:lnTo>
                <a:lnTo>
                  <a:pt x="46" y="592"/>
                </a:lnTo>
                <a:lnTo>
                  <a:pt x="45" y="592"/>
                </a:lnTo>
                <a:lnTo>
                  <a:pt x="45" y="594"/>
                </a:lnTo>
                <a:lnTo>
                  <a:pt x="43" y="596"/>
                </a:lnTo>
                <a:lnTo>
                  <a:pt x="42" y="598"/>
                </a:lnTo>
                <a:lnTo>
                  <a:pt x="40" y="601"/>
                </a:lnTo>
                <a:lnTo>
                  <a:pt x="39" y="605"/>
                </a:lnTo>
                <a:lnTo>
                  <a:pt x="38" y="607"/>
                </a:lnTo>
                <a:lnTo>
                  <a:pt x="37" y="609"/>
                </a:lnTo>
                <a:lnTo>
                  <a:pt x="36" y="610"/>
                </a:lnTo>
                <a:lnTo>
                  <a:pt x="35" y="611"/>
                </a:lnTo>
                <a:lnTo>
                  <a:pt x="34" y="613"/>
                </a:lnTo>
                <a:lnTo>
                  <a:pt x="32" y="615"/>
                </a:lnTo>
                <a:lnTo>
                  <a:pt x="30" y="616"/>
                </a:lnTo>
                <a:lnTo>
                  <a:pt x="28" y="617"/>
                </a:lnTo>
                <a:lnTo>
                  <a:pt x="27" y="618"/>
                </a:lnTo>
                <a:lnTo>
                  <a:pt x="26" y="618"/>
                </a:lnTo>
                <a:lnTo>
                  <a:pt x="25" y="619"/>
                </a:lnTo>
                <a:lnTo>
                  <a:pt x="23" y="619"/>
                </a:lnTo>
                <a:lnTo>
                  <a:pt x="22" y="618"/>
                </a:lnTo>
                <a:lnTo>
                  <a:pt x="20" y="618"/>
                </a:lnTo>
                <a:lnTo>
                  <a:pt x="17" y="617"/>
                </a:lnTo>
                <a:lnTo>
                  <a:pt x="15" y="616"/>
                </a:lnTo>
                <a:lnTo>
                  <a:pt x="13" y="614"/>
                </a:lnTo>
                <a:lnTo>
                  <a:pt x="8" y="611"/>
                </a:lnTo>
                <a:lnTo>
                  <a:pt x="6" y="609"/>
                </a:lnTo>
                <a:lnTo>
                  <a:pt x="5" y="608"/>
                </a:lnTo>
                <a:lnTo>
                  <a:pt x="4" y="607"/>
                </a:lnTo>
                <a:lnTo>
                  <a:pt x="2" y="605"/>
                </a:lnTo>
                <a:lnTo>
                  <a:pt x="2" y="604"/>
                </a:lnTo>
                <a:lnTo>
                  <a:pt x="1" y="603"/>
                </a:lnTo>
                <a:lnTo>
                  <a:pt x="1" y="603"/>
                </a:lnTo>
                <a:lnTo>
                  <a:pt x="0" y="602"/>
                </a:lnTo>
                <a:lnTo>
                  <a:pt x="0" y="601"/>
                </a:lnTo>
                <a:lnTo>
                  <a:pt x="0" y="600"/>
                </a:lnTo>
                <a:lnTo>
                  <a:pt x="1" y="599"/>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31" name="Freeform 254">
            <a:extLst>
              <a:ext uri="{FF2B5EF4-FFF2-40B4-BE49-F238E27FC236}">
                <a16:creationId xmlns:a16="http://schemas.microsoft.com/office/drawing/2014/main" id="{78568C0B-5ED8-4815-9B53-08EB579232E0}"/>
              </a:ext>
            </a:extLst>
          </p:cNvPr>
          <p:cNvSpPr>
            <a:spLocks/>
          </p:cNvSpPr>
          <p:nvPr/>
        </p:nvSpPr>
        <p:spPr bwMode="auto">
          <a:xfrm>
            <a:off x="7113520" y="2990557"/>
            <a:ext cx="242533" cy="688875"/>
          </a:xfrm>
          <a:custGeom>
            <a:avLst/>
            <a:gdLst>
              <a:gd name="T0" fmla="*/ 49 w 238"/>
              <a:gd name="T1" fmla="*/ 668 h 676"/>
              <a:gd name="T2" fmla="*/ 50 w 238"/>
              <a:gd name="T3" fmla="*/ 660 h 676"/>
              <a:gd name="T4" fmla="*/ 42 w 238"/>
              <a:gd name="T5" fmla="*/ 646 h 676"/>
              <a:gd name="T6" fmla="*/ 37 w 238"/>
              <a:gd name="T7" fmla="*/ 622 h 676"/>
              <a:gd name="T8" fmla="*/ 46 w 238"/>
              <a:gd name="T9" fmla="*/ 606 h 676"/>
              <a:gd name="T10" fmla="*/ 49 w 238"/>
              <a:gd name="T11" fmla="*/ 601 h 676"/>
              <a:gd name="T12" fmla="*/ 29 w 238"/>
              <a:gd name="T13" fmla="*/ 597 h 676"/>
              <a:gd name="T14" fmla="*/ 18 w 238"/>
              <a:gd name="T15" fmla="*/ 591 h 676"/>
              <a:gd name="T16" fmla="*/ 17 w 238"/>
              <a:gd name="T17" fmla="*/ 577 h 676"/>
              <a:gd name="T18" fmla="*/ 20 w 238"/>
              <a:gd name="T19" fmla="*/ 570 h 676"/>
              <a:gd name="T20" fmla="*/ 36 w 238"/>
              <a:gd name="T21" fmla="*/ 572 h 676"/>
              <a:gd name="T22" fmla="*/ 40 w 238"/>
              <a:gd name="T23" fmla="*/ 562 h 676"/>
              <a:gd name="T24" fmla="*/ 42 w 238"/>
              <a:gd name="T25" fmla="*/ 554 h 676"/>
              <a:gd name="T26" fmla="*/ 43 w 238"/>
              <a:gd name="T27" fmla="*/ 534 h 676"/>
              <a:gd name="T28" fmla="*/ 43 w 238"/>
              <a:gd name="T29" fmla="*/ 522 h 676"/>
              <a:gd name="T30" fmla="*/ 55 w 238"/>
              <a:gd name="T31" fmla="*/ 505 h 676"/>
              <a:gd name="T32" fmla="*/ 57 w 238"/>
              <a:gd name="T33" fmla="*/ 490 h 676"/>
              <a:gd name="T34" fmla="*/ 52 w 238"/>
              <a:gd name="T35" fmla="*/ 477 h 676"/>
              <a:gd name="T36" fmla="*/ 40 w 238"/>
              <a:gd name="T37" fmla="*/ 472 h 676"/>
              <a:gd name="T38" fmla="*/ 37 w 238"/>
              <a:gd name="T39" fmla="*/ 469 h 676"/>
              <a:gd name="T40" fmla="*/ 37 w 238"/>
              <a:gd name="T41" fmla="*/ 455 h 676"/>
              <a:gd name="T42" fmla="*/ 33 w 238"/>
              <a:gd name="T43" fmla="*/ 443 h 676"/>
              <a:gd name="T44" fmla="*/ 19 w 238"/>
              <a:gd name="T45" fmla="*/ 423 h 676"/>
              <a:gd name="T46" fmla="*/ 11 w 238"/>
              <a:gd name="T47" fmla="*/ 405 h 676"/>
              <a:gd name="T48" fmla="*/ 11 w 238"/>
              <a:gd name="T49" fmla="*/ 393 h 676"/>
              <a:gd name="T50" fmla="*/ 17 w 238"/>
              <a:gd name="T51" fmla="*/ 380 h 676"/>
              <a:gd name="T52" fmla="*/ 16 w 238"/>
              <a:gd name="T53" fmla="*/ 364 h 676"/>
              <a:gd name="T54" fmla="*/ 8 w 238"/>
              <a:gd name="T55" fmla="*/ 331 h 676"/>
              <a:gd name="T56" fmla="*/ 0 w 238"/>
              <a:gd name="T57" fmla="*/ 303 h 676"/>
              <a:gd name="T58" fmla="*/ 2 w 238"/>
              <a:gd name="T59" fmla="*/ 298 h 676"/>
              <a:gd name="T60" fmla="*/ 14 w 238"/>
              <a:gd name="T61" fmla="*/ 294 h 676"/>
              <a:gd name="T62" fmla="*/ 25 w 238"/>
              <a:gd name="T63" fmla="*/ 283 h 676"/>
              <a:gd name="T64" fmla="*/ 36 w 238"/>
              <a:gd name="T65" fmla="*/ 271 h 676"/>
              <a:gd name="T66" fmla="*/ 36 w 238"/>
              <a:gd name="T67" fmla="*/ 253 h 676"/>
              <a:gd name="T68" fmla="*/ 38 w 238"/>
              <a:gd name="T69" fmla="*/ 240 h 676"/>
              <a:gd name="T70" fmla="*/ 38 w 238"/>
              <a:gd name="T71" fmla="*/ 225 h 676"/>
              <a:gd name="T72" fmla="*/ 47 w 238"/>
              <a:gd name="T73" fmla="*/ 203 h 676"/>
              <a:gd name="T74" fmla="*/ 57 w 238"/>
              <a:gd name="T75" fmla="*/ 171 h 676"/>
              <a:gd name="T76" fmla="*/ 60 w 238"/>
              <a:gd name="T77" fmla="*/ 163 h 676"/>
              <a:gd name="T78" fmla="*/ 72 w 238"/>
              <a:gd name="T79" fmla="*/ 151 h 676"/>
              <a:gd name="T80" fmla="*/ 88 w 238"/>
              <a:gd name="T81" fmla="*/ 147 h 676"/>
              <a:gd name="T82" fmla="*/ 101 w 238"/>
              <a:gd name="T83" fmla="*/ 140 h 676"/>
              <a:gd name="T84" fmla="*/ 111 w 238"/>
              <a:gd name="T85" fmla="*/ 145 h 676"/>
              <a:gd name="T86" fmla="*/ 119 w 238"/>
              <a:gd name="T87" fmla="*/ 147 h 676"/>
              <a:gd name="T88" fmla="*/ 121 w 238"/>
              <a:gd name="T89" fmla="*/ 138 h 676"/>
              <a:gd name="T90" fmla="*/ 119 w 238"/>
              <a:gd name="T91" fmla="*/ 116 h 676"/>
              <a:gd name="T92" fmla="*/ 114 w 238"/>
              <a:gd name="T93" fmla="*/ 99 h 676"/>
              <a:gd name="T94" fmla="*/ 94 w 238"/>
              <a:gd name="T95" fmla="*/ 87 h 676"/>
              <a:gd name="T96" fmla="*/ 86 w 238"/>
              <a:gd name="T97" fmla="*/ 77 h 676"/>
              <a:gd name="T98" fmla="*/ 73 w 238"/>
              <a:gd name="T99" fmla="*/ 44 h 676"/>
              <a:gd name="T100" fmla="*/ 59 w 238"/>
              <a:gd name="T101" fmla="*/ 31 h 676"/>
              <a:gd name="T102" fmla="*/ 55 w 238"/>
              <a:gd name="T103" fmla="*/ 23 h 676"/>
              <a:gd name="T104" fmla="*/ 61 w 238"/>
              <a:gd name="T105" fmla="*/ 9 h 676"/>
              <a:gd name="T106" fmla="*/ 72 w 238"/>
              <a:gd name="T107" fmla="*/ 0 h 676"/>
              <a:gd name="T108" fmla="*/ 92 w 238"/>
              <a:gd name="T109" fmla="*/ 13 h 676"/>
              <a:gd name="T110" fmla="*/ 109 w 238"/>
              <a:gd name="T111" fmla="*/ 16 h 676"/>
              <a:gd name="T112" fmla="*/ 135 w 238"/>
              <a:gd name="T113" fmla="*/ 25 h 676"/>
              <a:gd name="T114" fmla="*/ 155 w 238"/>
              <a:gd name="T115" fmla="*/ 30 h 676"/>
              <a:gd name="T116" fmla="*/ 174 w 238"/>
              <a:gd name="T117" fmla="*/ 39 h 676"/>
              <a:gd name="T118" fmla="*/ 191 w 238"/>
              <a:gd name="T119" fmla="*/ 40 h 676"/>
              <a:gd name="T120" fmla="*/ 198 w 238"/>
              <a:gd name="T121" fmla="*/ 52 h 676"/>
              <a:gd name="T122" fmla="*/ 211 w 238"/>
              <a:gd name="T123" fmla="*/ 67 h 676"/>
              <a:gd name="T124" fmla="*/ 227 w 238"/>
              <a:gd name="T125" fmla="*/ 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676">
                <a:moveTo>
                  <a:pt x="44" y="676"/>
                </a:moveTo>
                <a:lnTo>
                  <a:pt x="44" y="675"/>
                </a:lnTo>
                <a:lnTo>
                  <a:pt x="44" y="674"/>
                </a:lnTo>
                <a:lnTo>
                  <a:pt x="45" y="673"/>
                </a:lnTo>
                <a:lnTo>
                  <a:pt x="45" y="672"/>
                </a:lnTo>
                <a:lnTo>
                  <a:pt x="46" y="671"/>
                </a:lnTo>
                <a:lnTo>
                  <a:pt x="47" y="670"/>
                </a:lnTo>
                <a:lnTo>
                  <a:pt x="49" y="668"/>
                </a:lnTo>
                <a:lnTo>
                  <a:pt x="50" y="667"/>
                </a:lnTo>
                <a:lnTo>
                  <a:pt x="50" y="666"/>
                </a:lnTo>
                <a:lnTo>
                  <a:pt x="51" y="666"/>
                </a:lnTo>
                <a:lnTo>
                  <a:pt x="51" y="665"/>
                </a:lnTo>
                <a:lnTo>
                  <a:pt x="51" y="664"/>
                </a:lnTo>
                <a:lnTo>
                  <a:pt x="51" y="663"/>
                </a:lnTo>
                <a:lnTo>
                  <a:pt x="51" y="662"/>
                </a:lnTo>
                <a:lnTo>
                  <a:pt x="50" y="660"/>
                </a:lnTo>
                <a:lnTo>
                  <a:pt x="49" y="659"/>
                </a:lnTo>
                <a:lnTo>
                  <a:pt x="49" y="657"/>
                </a:lnTo>
                <a:lnTo>
                  <a:pt x="48" y="656"/>
                </a:lnTo>
                <a:lnTo>
                  <a:pt x="45" y="652"/>
                </a:lnTo>
                <a:lnTo>
                  <a:pt x="44" y="650"/>
                </a:lnTo>
                <a:lnTo>
                  <a:pt x="43" y="649"/>
                </a:lnTo>
                <a:lnTo>
                  <a:pt x="43" y="648"/>
                </a:lnTo>
                <a:lnTo>
                  <a:pt x="42" y="646"/>
                </a:lnTo>
                <a:lnTo>
                  <a:pt x="41" y="642"/>
                </a:lnTo>
                <a:lnTo>
                  <a:pt x="39" y="637"/>
                </a:lnTo>
                <a:lnTo>
                  <a:pt x="38" y="632"/>
                </a:lnTo>
                <a:lnTo>
                  <a:pt x="38" y="630"/>
                </a:lnTo>
                <a:lnTo>
                  <a:pt x="37" y="628"/>
                </a:lnTo>
                <a:lnTo>
                  <a:pt x="37" y="626"/>
                </a:lnTo>
                <a:lnTo>
                  <a:pt x="37" y="624"/>
                </a:lnTo>
                <a:lnTo>
                  <a:pt x="37" y="622"/>
                </a:lnTo>
                <a:lnTo>
                  <a:pt x="38" y="620"/>
                </a:lnTo>
                <a:lnTo>
                  <a:pt x="38" y="618"/>
                </a:lnTo>
                <a:lnTo>
                  <a:pt x="39" y="617"/>
                </a:lnTo>
                <a:lnTo>
                  <a:pt x="42" y="613"/>
                </a:lnTo>
                <a:lnTo>
                  <a:pt x="43" y="611"/>
                </a:lnTo>
                <a:lnTo>
                  <a:pt x="44" y="608"/>
                </a:lnTo>
                <a:lnTo>
                  <a:pt x="45" y="607"/>
                </a:lnTo>
                <a:lnTo>
                  <a:pt x="46" y="606"/>
                </a:lnTo>
                <a:lnTo>
                  <a:pt x="47" y="605"/>
                </a:lnTo>
                <a:lnTo>
                  <a:pt x="48" y="604"/>
                </a:lnTo>
                <a:lnTo>
                  <a:pt x="49" y="603"/>
                </a:lnTo>
                <a:lnTo>
                  <a:pt x="50" y="603"/>
                </a:lnTo>
                <a:lnTo>
                  <a:pt x="50" y="602"/>
                </a:lnTo>
                <a:lnTo>
                  <a:pt x="50" y="602"/>
                </a:lnTo>
                <a:lnTo>
                  <a:pt x="50" y="602"/>
                </a:lnTo>
                <a:lnTo>
                  <a:pt x="49" y="601"/>
                </a:lnTo>
                <a:lnTo>
                  <a:pt x="49" y="601"/>
                </a:lnTo>
                <a:lnTo>
                  <a:pt x="48" y="601"/>
                </a:lnTo>
                <a:lnTo>
                  <a:pt x="45" y="600"/>
                </a:lnTo>
                <a:lnTo>
                  <a:pt x="42" y="600"/>
                </a:lnTo>
                <a:lnTo>
                  <a:pt x="40" y="600"/>
                </a:lnTo>
                <a:lnTo>
                  <a:pt x="38" y="599"/>
                </a:lnTo>
                <a:lnTo>
                  <a:pt x="35" y="598"/>
                </a:lnTo>
                <a:lnTo>
                  <a:pt x="29" y="597"/>
                </a:lnTo>
                <a:lnTo>
                  <a:pt x="25" y="596"/>
                </a:lnTo>
                <a:lnTo>
                  <a:pt x="21" y="594"/>
                </a:lnTo>
                <a:lnTo>
                  <a:pt x="20" y="594"/>
                </a:lnTo>
                <a:lnTo>
                  <a:pt x="19" y="594"/>
                </a:lnTo>
                <a:lnTo>
                  <a:pt x="19" y="593"/>
                </a:lnTo>
                <a:lnTo>
                  <a:pt x="18" y="593"/>
                </a:lnTo>
                <a:lnTo>
                  <a:pt x="18" y="592"/>
                </a:lnTo>
                <a:lnTo>
                  <a:pt x="18" y="591"/>
                </a:lnTo>
                <a:lnTo>
                  <a:pt x="17" y="591"/>
                </a:lnTo>
                <a:lnTo>
                  <a:pt x="17" y="590"/>
                </a:lnTo>
                <a:lnTo>
                  <a:pt x="17" y="588"/>
                </a:lnTo>
                <a:lnTo>
                  <a:pt x="17" y="585"/>
                </a:lnTo>
                <a:lnTo>
                  <a:pt x="17" y="583"/>
                </a:lnTo>
                <a:lnTo>
                  <a:pt x="17" y="582"/>
                </a:lnTo>
                <a:lnTo>
                  <a:pt x="17" y="578"/>
                </a:lnTo>
                <a:lnTo>
                  <a:pt x="17" y="577"/>
                </a:lnTo>
                <a:lnTo>
                  <a:pt x="17" y="576"/>
                </a:lnTo>
                <a:lnTo>
                  <a:pt x="17" y="574"/>
                </a:lnTo>
                <a:lnTo>
                  <a:pt x="18" y="573"/>
                </a:lnTo>
                <a:lnTo>
                  <a:pt x="18" y="572"/>
                </a:lnTo>
                <a:lnTo>
                  <a:pt x="18" y="571"/>
                </a:lnTo>
                <a:lnTo>
                  <a:pt x="19" y="571"/>
                </a:lnTo>
                <a:lnTo>
                  <a:pt x="19" y="570"/>
                </a:lnTo>
                <a:lnTo>
                  <a:pt x="20" y="570"/>
                </a:lnTo>
                <a:lnTo>
                  <a:pt x="21" y="570"/>
                </a:lnTo>
                <a:lnTo>
                  <a:pt x="25" y="571"/>
                </a:lnTo>
                <a:lnTo>
                  <a:pt x="31" y="572"/>
                </a:lnTo>
                <a:lnTo>
                  <a:pt x="32" y="572"/>
                </a:lnTo>
                <a:lnTo>
                  <a:pt x="33" y="572"/>
                </a:lnTo>
                <a:lnTo>
                  <a:pt x="34" y="572"/>
                </a:lnTo>
                <a:lnTo>
                  <a:pt x="35" y="572"/>
                </a:lnTo>
                <a:lnTo>
                  <a:pt x="36" y="572"/>
                </a:lnTo>
                <a:lnTo>
                  <a:pt x="36" y="571"/>
                </a:lnTo>
                <a:lnTo>
                  <a:pt x="37" y="571"/>
                </a:lnTo>
                <a:lnTo>
                  <a:pt x="37" y="570"/>
                </a:lnTo>
                <a:lnTo>
                  <a:pt x="38" y="569"/>
                </a:lnTo>
                <a:lnTo>
                  <a:pt x="38" y="569"/>
                </a:lnTo>
                <a:lnTo>
                  <a:pt x="38" y="568"/>
                </a:lnTo>
                <a:lnTo>
                  <a:pt x="39" y="564"/>
                </a:lnTo>
                <a:lnTo>
                  <a:pt x="40" y="562"/>
                </a:lnTo>
                <a:lnTo>
                  <a:pt x="40" y="561"/>
                </a:lnTo>
                <a:lnTo>
                  <a:pt x="41" y="560"/>
                </a:lnTo>
                <a:lnTo>
                  <a:pt x="41" y="559"/>
                </a:lnTo>
                <a:lnTo>
                  <a:pt x="42" y="558"/>
                </a:lnTo>
                <a:lnTo>
                  <a:pt x="42" y="558"/>
                </a:lnTo>
                <a:lnTo>
                  <a:pt x="42" y="558"/>
                </a:lnTo>
                <a:lnTo>
                  <a:pt x="42" y="557"/>
                </a:lnTo>
                <a:lnTo>
                  <a:pt x="42" y="554"/>
                </a:lnTo>
                <a:lnTo>
                  <a:pt x="42" y="551"/>
                </a:lnTo>
                <a:lnTo>
                  <a:pt x="43" y="548"/>
                </a:lnTo>
                <a:lnTo>
                  <a:pt x="44" y="544"/>
                </a:lnTo>
                <a:lnTo>
                  <a:pt x="45" y="542"/>
                </a:lnTo>
                <a:lnTo>
                  <a:pt x="45" y="540"/>
                </a:lnTo>
                <a:lnTo>
                  <a:pt x="45" y="540"/>
                </a:lnTo>
                <a:lnTo>
                  <a:pt x="45" y="539"/>
                </a:lnTo>
                <a:lnTo>
                  <a:pt x="43" y="534"/>
                </a:lnTo>
                <a:lnTo>
                  <a:pt x="42" y="532"/>
                </a:lnTo>
                <a:lnTo>
                  <a:pt x="42" y="531"/>
                </a:lnTo>
                <a:lnTo>
                  <a:pt x="42" y="529"/>
                </a:lnTo>
                <a:lnTo>
                  <a:pt x="42" y="528"/>
                </a:lnTo>
                <a:lnTo>
                  <a:pt x="42" y="526"/>
                </a:lnTo>
                <a:lnTo>
                  <a:pt x="42" y="525"/>
                </a:lnTo>
                <a:lnTo>
                  <a:pt x="43" y="523"/>
                </a:lnTo>
                <a:lnTo>
                  <a:pt x="43" y="522"/>
                </a:lnTo>
                <a:lnTo>
                  <a:pt x="44" y="520"/>
                </a:lnTo>
                <a:lnTo>
                  <a:pt x="45" y="519"/>
                </a:lnTo>
                <a:lnTo>
                  <a:pt x="46" y="518"/>
                </a:lnTo>
                <a:lnTo>
                  <a:pt x="46" y="517"/>
                </a:lnTo>
                <a:lnTo>
                  <a:pt x="50" y="512"/>
                </a:lnTo>
                <a:lnTo>
                  <a:pt x="53" y="508"/>
                </a:lnTo>
                <a:lnTo>
                  <a:pt x="54" y="507"/>
                </a:lnTo>
                <a:lnTo>
                  <a:pt x="55" y="505"/>
                </a:lnTo>
                <a:lnTo>
                  <a:pt x="55" y="504"/>
                </a:lnTo>
                <a:lnTo>
                  <a:pt x="56" y="503"/>
                </a:lnTo>
                <a:lnTo>
                  <a:pt x="56" y="501"/>
                </a:lnTo>
                <a:lnTo>
                  <a:pt x="57" y="498"/>
                </a:lnTo>
                <a:lnTo>
                  <a:pt x="57" y="496"/>
                </a:lnTo>
                <a:lnTo>
                  <a:pt x="57" y="493"/>
                </a:lnTo>
                <a:lnTo>
                  <a:pt x="57" y="492"/>
                </a:lnTo>
                <a:lnTo>
                  <a:pt x="57" y="490"/>
                </a:lnTo>
                <a:lnTo>
                  <a:pt x="57" y="485"/>
                </a:lnTo>
                <a:lnTo>
                  <a:pt x="56" y="483"/>
                </a:lnTo>
                <a:lnTo>
                  <a:pt x="56" y="482"/>
                </a:lnTo>
                <a:lnTo>
                  <a:pt x="55" y="481"/>
                </a:lnTo>
                <a:lnTo>
                  <a:pt x="55" y="479"/>
                </a:lnTo>
                <a:lnTo>
                  <a:pt x="54" y="478"/>
                </a:lnTo>
                <a:lnTo>
                  <a:pt x="53" y="478"/>
                </a:lnTo>
                <a:lnTo>
                  <a:pt x="52" y="477"/>
                </a:lnTo>
                <a:lnTo>
                  <a:pt x="51" y="476"/>
                </a:lnTo>
                <a:lnTo>
                  <a:pt x="50" y="475"/>
                </a:lnTo>
                <a:lnTo>
                  <a:pt x="49" y="475"/>
                </a:lnTo>
                <a:lnTo>
                  <a:pt x="49" y="474"/>
                </a:lnTo>
                <a:lnTo>
                  <a:pt x="47" y="474"/>
                </a:lnTo>
                <a:lnTo>
                  <a:pt x="43" y="473"/>
                </a:lnTo>
                <a:lnTo>
                  <a:pt x="42" y="473"/>
                </a:lnTo>
                <a:lnTo>
                  <a:pt x="40" y="472"/>
                </a:lnTo>
                <a:lnTo>
                  <a:pt x="39" y="472"/>
                </a:lnTo>
                <a:lnTo>
                  <a:pt x="39" y="472"/>
                </a:lnTo>
                <a:lnTo>
                  <a:pt x="38" y="472"/>
                </a:lnTo>
                <a:lnTo>
                  <a:pt x="38" y="471"/>
                </a:lnTo>
                <a:lnTo>
                  <a:pt x="38" y="471"/>
                </a:lnTo>
                <a:lnTo>
                  <a:pt x="37" y="471"/>
                </a:lnTo>
                <a:lnTo>
                  <a:pt x="37" y="470"/>
                </a:lnTo>
                <a:lnTo>
                  <a:pt x="37" y="469"/>
                </a:lnTo>
                <a:lnTo>
                  <a:pt x="38" y="468"/>
                </a:lnTo>
                <a:lnTo>
                  <a:pt x="39" y="465"/>
                </a:lnTo>
                <a:lnTo>
                  <a:pt x="39" y="464"/>
                </a:lnTo>
                <a:lnTo>
                  <a:pt x="39" y="462"/>
                </a:lnTo>
                <a:lnTo>
                  <a:pt x="39" y="461"/>
                </a:lnTo>
                <a:lnTo>
                  <a:pt x="39" y="460"/>
                </a:lnTo>
                <a:lnTo>
                  <a:pt x="39" y="459"/>
                </a:lnTo>
                <a:lnTo>
                  <a:pt x="37" y="455"/>
                </a:lnTo>
                <a:lnTo>
                  <a:pt x="37" y="454"/>
                </a:lnTo>
                <a:lnTo>
                  <a:pt x="37" y="453"/>
                </a:lnTo>
                <a:lnTo>
                  <a:pt x="36" y="449"/>
                </a:lnTo>
                <a:lnTo>
                  <a:pt x="36" y="448"/>
                </a:lnTo>
                <a:lnTo>
                  <a:pt x="36" y="447"/>
                </a:lnTo>
                <a:lnTo>
                  <a:pt x="35" y="446"/>
                </a:lnTo>
                <a:lnTo>
                  <a:pt x="34" y="444"/>
                </a:lnTo>
                <a:lnTo>
                  <a:pt x="33" y="443"/>
                </a:lnTo>
                <a:lnTo>
                  <a:pt x="30" y="440"/>
                </a:lnTo>
                <a:lnTo>
                  <a:pt x="27" y="437"/>
                </a:lnTo>
                <a:lnTo>
                  <a:pt x="25" y="434"/>
                </a:lnTo>
                <a:lnTo>
                  <a:pt x="24" y="432"/>
                </a:lnTo>
                <a:lnTo>
                  <a:pt x="23" y="431"/>
                </a:lnTo>
                <a:lnTo>
                  <a:pt x="21" y="428"/>
                </a:lnTo>
                <a:lnTo>
                  <a:pt x="20" y="425"/>
                </a:lnTo>
                <a:lnTo>
                  <a:pt x="19" y="423"/>
                </a:lnTo>
                <a:lnTo>
                  <a:pt x="18" y="419"/>
                </a:lnTo>
                <a:lnTo>
                  <a:pt x="17" y="417"/>
                </a:lnTo>
                <a:lnTo>
                  <a:pt x="17" y="416"/>
                </a:lnTo>
                <a:lnTo>
                  <a:pt x="16" y="415"/>
                </a:lnTo>
                <a:lnTo>
                  <a:pt x="15" y="413"/>
                </a:lnTo>
                <a:lnTo>
                  <a:pt x="12" y="408"/>
                </a:lnTo>
                <a:lnTo>
                  <a:pt x="11" y="407"/>
                </a:lnTo>
                <a:lnTo>
                  <a:pt x="11" y="405"/>
                </a:lnTo>
                <a:lnTo>
                  <a:pt x="10" y="404"/>
                </a:lnTo>
                <a:lnTo>
                  <a:pt x="10" y="402"/>
                </a:lnTo>
                <a:lnTo>
                  <a:pt x="10" y="401"/>
                </a:lnTo>
                <a:lnTo>
                  <a:pt x="10" y="398"/>
                </a:lnTo>
                <a:lnTo>
                  <a:pt x="10" y="397"/>
                </a:lnTo>
                <a:lnTo>
                  <a:pt x="10" y="396"/>
                </a:lnTo>
                <a:lnTo>
                  <a:pt x="10" y="394"/>
                </a:lnTo>
                <a:lnTo>
                  <a:pt x="11" y="393"/>
                </a:lnTo>
                <a:lnTo>
                  <a:pt x="11" y="391"/>
                </a:lnTo>
                <a:lnTo>
                  <a:pt x="11" y="390"/>
                </a:lnTo>
                <a:lnTo>
                  <a:pt x="12" y="389"/>
                </a:lnTo>
                <a:lnTo>
                  <a:pt x="12" y="387"/>
                </a:lnTo>
                <a:lnTo>
                  <a:pt x="14" y="386"/>
                </a:lnTo>
                <a:lnTo>
                  <a:pt x="16" y="382"/>
                </a:lnTo>
                <a:lnTo>
                  <a:pt x="17" y="381"/>
                </a:lnTo>
                <a:lnTo>
                  <a:pt x="17" y="380"/>
                </a:lnTo>
                <a:lnTo>
                  <a:pt x="18" y="379"/>
                </a:lnTo>
                <a:lnTo>
                  <a:pt x="18" y="378"/>
                </a:lnTo>
                <a:lnTo>
                  <a:pt x="18" y="376"/>
                </a:lnTo>
                <a:lnTo>
                  <a:pt x="18" y="375"/>
                </a:lnTo>
                <a:lnTo>
                  <a:pt x="18" y="373"/>
                </a:lnTo>
                <a:lnTo>
                  <a:pt x="17" y="368"/>
                </a:lnTo>
                <a:lnTo>
                  <a:pt x="17" y="366"/>
                </a:lnTo>
                <a:lnTo>
                  <a:pt x="16" y="364"/>
                </a:lnTo>
                <a:lnTo>
                  <a:pt x="16" y="360"/>
                </a:lnTo>
                <a:lnTo>
                  <a:pt x="16" y="354"/>
                </a:lnTo>
                <a:lnTo>
                  <a:pt x="15" y="352"/>
                </a:lnTo>
                <a:lnTo>
                  <a:pt x="15" y="350"/>
                </a:lnTo>
                <a:lnTo>
                  <a:pt x="14" y="348"/>
                </a:lnTo>
                <a:lnTo>
                  <a:pt x="12" y="342"/>
                </a:lnTo>
                <a:lnTo>
                  <a:pt x="9" y="335"/>
                </a:lnTo>
                <a:lnTo>
                  <a:pt x="8" y="331"/>
                </a:lnTo>
                <a:lnTo>
                  <a:pt x="7" y="329"/>
                </a:lnTo>
                <a:lnTo>
                  <a:pt x="7" y="326"/>
                </a:lnTo>
                <a:lnTo>
                  <a:pt x="5" y="319"/>
                </a:lnTo>
                <a:lnTo>
                  <a:pt x="4" y="316"/>
                </a:lnTo>
                <a:lnTo>
                  <a:pt x="3" y="312"/>
                </a:lnTo>
                <a:lnTo>
                  <a:pt x="1" y="307"/>
                </a:lnTo>
                <a:lnTo>
                  <a:pt x="1" y="305"/>
                </a:lnTo>
                <a:lnTo>
                  <a:pt x="0" y="303"/>
                </a:lnTo>
                <a:lnTo>
                  <a:pt x="0" y="302"/>
                </a:lnTo>
                <a:lnTo>
                  <a:pt x="0" y="301"/>
                </a:lnTo>
                <a:lnTo>
                  <a:pt x="0" y="300"/>
                </a:lnTo>
                <a:lnTo>
                  <a:pt x="1" y="300"/>
                </a:lnTo>
                <a:lnTo>
                  <a:pt x="1" y="299"/>
                </a:lnTo>
                <a:lnTo>
                  <a:pt x="1" y="299"/>
                </a:lnTo>
                <a:lnTo>
                  <a:pt x="2" y="298"/>
                </a:lnTo>
                <a:lnTo>
                  <a:pt x="2" y="298"/>
                </a:lnTo>
                <a:lnTo>
                  <a:pt x="3" y="297"/>
                </a:lnTo>
                <a:lnTo>
                  <a:pt x="4" y="297"/>
                </a:lnTo>
                <a:lnTo>
                  <a:pt x="5" y="296"/>
                </a:lnTo>
                <a:lnTo>
                  <a:pt x="7" y="296"/>
                </a:lnTo>
                <a:lnTo>
                  <a:pt x="10" y="296"/>
                </a:lnTo>
                <a:lnTo>
                  <a:pt x="12" y="295"/>
                </a:lnTo>
                <a:lnTo>
                  <a:pt x="13" y="295"/>
                </a:lnTo>
                <a:lnTo>
                  <a:pt x="14" y="294"/>
                </a:lnTo>
                <a:lnTo>
                  <a:pt x="15" y="294"/>
                </a:lnTo>
                <a:lnTo>
                  <a:pt x="15" y="293"/>
                </a:lnTo>
                <a:lnTo>
                  <a:pt x="17" y="292"/>
                </a:lnTo>
                <a:lnTo>
                  <a:pt x="18" y="290"/>
                </a:lnTo>
                <a:lnTo>
                  <a:pt x="19" y="289"/>
                </a:lnTo>
                <a:lnTo>
                  <a:pt x="20" y="287"/>
                </a:lnTo>
                <a:lnTo>
                  <a:pt x="21" y="286"/>
                </a:lnTo>
                <a:lnTo>
                  <a:pt x="25" y="283"/>
                </a:lnTo>
                <a:lnTo>
                  <a:pt x="26" y="281"/>
                </a:lnTo>
                <a:lnTo>
                  <a:pt x="31" y="278"/>
                </a:lnTo>
                <a:lnTo>
                  <a:pt x="32" y="276"/>
                </a:lnTo>
                <a:lnTo>
                  <a:pt x="33" y="275"/>
                </a:lnTo>
                <a:lnTo>
                  <a:pt x="34" y="274"/>
                </a:lnTo>
                <a:lnTo>
                  <a:pt x="35" y="273"/>
                </a:lnTo>
                <a:lnTo>
                  <a:pt x="35" y="272"/>
                </a:lnTo>
                <a:lnTo>
                  <a:pt x="36" y="271"/>
                </a:lnTo>
                <a:lnTo>
                  <a:pt x="37" y="269"/>
                </a:lnTo>
                <a:lnTo>
                  <a:pt x="37" y="267"/>
                </a:lnTo>
                <a:lnTo>
                  <a:pt x="37" y="266"/>
                </a:lnTo>
                <a:lnTo>
                  <a:pt x="37" y="265"/>
                </a:lnTo>
                <a:lnTo>
                  <a:pt x="37" y="263"/>
                </a:lnTo>
                <a:lnTo>
                  <a:pt x="37" y="258"/>
                </a:lnTo>
                <a:lnTo>
                  <a:pt x="36" y="256"/>
                </a:lnTo>
                <a:lnTo>
                  <a:pt x="36" y="253"/>
                </a:lnTo>
                <a:lnTo>
                  <a:pt x="36" y="252"/>
                </a:lnTo>
                <a:lnTo>
                  <a:pt x="35" y="250"/>
                </a:lnTo>
                <a:lnTo>
                  <a:pt x="36" y="249"/>
                </a:lnTo>
                <a:lnTo>
                  <a:pt x="36" y="248"/>
                </a:lnTo>
                <a:lnTo>
                  <a:pt x="36" y="247"/>
                </a:lnTo>
                <a:lnTo>
                  <a:pt x="36" y="245"/>
                </a:lnTo>
                <a:lnTo>
                  <a:pt x="38" y="241"/>
                </a:lnTo>
                <a:lnTo>
                  <a:pt x="38" y="240"/>
                </a:lnTo>
                <a:lnTo>
                  <a:pt x="38" y="239"/>
                </a:lnTo>
                <a:lnTo>
                  <a:pt x="38" y="237"/>
                </a:lnTo>
                <a:lnTo>
                  <a:pt x="38" y="236"/>
                </a:lnTo>
                <a:lnTo>
                  <a:pt x="37" y="231"/>
                </a:lnTo>
                <a:lnTo>
                  <a:pt x="37" y="229"/>
                </a:lnTo>
                <a:lnTo>
                  <a:pt x="37" y="227"/>
                </a:lnTo>
                <a:lnTo>
                  <a:pt x="37" y="226"/>
                </a:lnTo>
                <a:lnTo>
                  <a:pt x="38" y="225"/>
                </a:lnTo>
                <a:lnTo>
                  <a:pt x="38" y="224"/>
                </a:lnTo>
                <a:lnTo>
                  <a:pt x="38" y="223"/>
                </a:lnTo>
                <a:lnTo>
                  <a:pt x="40" y="220"/>
                </a:lnTo>
                <a:lnTo>
                  <a:pt x="41" y="219"/>
                </a:lnTo>
                <a:lnTo>
                  <a:pt x="43" y="214"/>
                </a:lnTo>
                <a:lnTo>
                  <a:pt x="44" y="210"/>
                </a:lnTo>
                <a:lnTo>
                  <a:pt x="45" y="208"/>
                </a:lnTo>
                <a:lnTo>
                  <a:pt x="47" y="203"/>
                </a:lnTo>
                <a:lnTo>
                  <a:pt x="51" y="192"/>
                </a:lnTo>
                <a:lnTo>
                  <a:pt x="52" y="187"/>
                </a:lnTo>
                <a:lnTo>
                  <a:pt x="55" y="181"/>
                </a:lnTo>
                <a:lnTo>
                  <a:pt x="55" y="179"/>
                </a:lnTo>
                <a:lnTo>
                  <a:pt x="56" y="177"/>
                </a:lnTo>
                <a:lnTo>
                  <a:pt x="56" y="175"/>
                </a:lnTo>
                <a:lnTo>
                  <a:pt x="57" y="173"/>
                </a:lnTo>
                <a:lnTo>
                  <a:pt x="57" y="171"/>
                </a:lnTo>
                <a:lnTo>
                  <a:pt x="57" y="169"/>
                </a:lnTo>
                <a:lnTo>
                  <a:pt x="57" y="167"/>
                </a:lnTo>
                <a:lnTo>
                  <a:pt x="57" y="165"/>
                </a:lnTo>
                <a:lnTo>
                  <a:pt x="57" y="165"/>
                </a:lnTo>
                <a:lnTo>
                  <a:pt x="57" y="165"/>
                </a:lnTo>
                <a:lnTo>
                  <a:pt x="58" y="165"/>
                </a:lnTo>
                <a:lnTo>
                  <a:pt x="59" y="164"/>
                </a:lnTo>
                <a:lnTo>
                  <a:pt x="60" y="163"/>
                </a:lnTo>
                <a:lnTo>
                  <a:pt x="60" y="163"/>
                </a:lnTo>
                <a:lnTo>
                  <a:pt x="61" y="162"/>
                </a:lnTo>
                <a:lnTo>
                  <a:pt x="65" y="157"/>
                </a:lnTo>
                <a:lnTo>
                  <a:pt x="66" y="156"/>
                </a:lnTo>
                <a:lnTo>
                  <a:pt x="67" y="155"/>
                </a:lnTo>
                <a:lnTo>
                  <a:pt x="69" y="154"/>
                </a:lnTo>
                <a:lnTo>
                  <a:pt x="71" y="152"/>
                </a:lnTo>
                <a:lnTo>
                  <a:pt x="72" y="151"/>
                </a:lnTo>
                <a:lnTo>
                  <a:pt x="74" y="150"/>
                </a:lnTo>
                <a:lnTo>
                  <a:pt x="75" y="150"/>
                </a:lnTo>
                <a:lnTo>
                  <a:pt x="76" y="149"/>
                </a:lnTo>
                <a:lnTo>
                  <a:pt x="78" y="149"/>
                </a:lnTo>
                <a:lnTo>
                  <a:pt x="79" y="148"/>
                </a:lnTo>
                <a:lnTo>
                  <a:pt x="81" y="148"/>
                </a:lnTo>
                <a:lnTo>
                  <a:pt x="86" y="147"/>
                </a:lnTo>
                <a:lnTo>
                  <a:pt x="88" y="147"/>
                </a:lnTo>
                <a:lnTo>
                  <a:pt x="91" y="146"/>
                </a:lnTo>
                <a:lnTo>
                  <a:pt x="92" y="146"/>
                </a:lnTo>
                <a:lnTo>
                  <a:pt x="94" y="145"/>
                </a:lnTo>
                <a:lnTo>
                  <a:pt x="95" y="144"/>
                </a:lnTo>
                <a:lnTo>
                  <a:pt x="97" y="143"/>
                </a:lnTo>
                <a:lnTo>
                  <a:pt x="99" y="141"/>
                </a:lnTo>
                <a:lnTo>
                  <a:pt x="100" y="140"/>
                </a:lnTo>
                <a:lnTo>
                  <a:pt x="101" y="140"/>
                </a:lnTo>
                <a:lnTo>
                  <a:pt x="102" y="139"/>
                </a:lnTo>
                <a:lnTo>
                  <a:pt x="102" y="139"/>
                </a:lnTo>
                <a:lnTo>
                  <a:pt x="103" y="139"/>
                </a:lnTo>
                <a:lnTo>
                  <a:pt x="104" y="139"/>
                </a:lnTo>
                <a:lnTo>
                  <a:pt x="105" y="139"/>
                </a:lnTo>
                <a:lnTo>
                  <a:pt x="106" y="140"/>
                </a:lnTo>
                <a:lnTo>
                  <a:pt x="107" y="141"/>
                </a:lnTo>
                <a:lnTo>
                  <a:pt x="111" y="145"/>
                </a:lnTo>
                <a:lnTo>
                  <a:pt x="113" y="146"/>
                </a:lnTo>
                <a:lnTo>
                  <a:pt x="113" y="147"/>
                </a:lnTo>
                <a:lnTo>
                  <a:pt x="114" y="147"/>
                </a:lnTo>
                <a:lnTo>
                  <a:pt x="115" y="147"/>
                </a:lnTo>
                <a:lnTo>
                  <a:pt x="116" y="148"/>
                </a:lnTo>
                <a:lnTo>
                  <a:pt x="117" y="148"/>
                </a:lnTo>
                <a:lnTo>
                  <a:pt x="118" y="147"/>
                </a:lnTo>
                <a:lnTo>
                  <a:pt x="119" y="147"/>
                </a:lnTo>
                <a:lnTo>
                  <a:pt x="119" y="146"/>
                </a:lnTo>
                <a:lnTo>
                  <a:pt x="120" y="145"/>
                </a:lnTo>
                <a:lnTo>
                  <a:pt x="121" y="144"/>
                </a:lnTo>
                <a:lnTo>
                  <a:pt x="121" y="143"/>
                </a:lnTo>
                <a:lnTo>
                  <a:pt x="122" y="142"/>
                </a:lnTo>
                <a:lnTo>
                  <a:pt x="122" y="141"/>
                </a:lnTo>
                <a:lnTo>
                  <a:pt x="121" y="139"/>
                </a:lnTo>
                <a:lnTo>
                  <a:pt x="121" y="138"/>
                </a:lnTo>
                <a:lnTo>
                  <a:pt x="120" y="134"/>
                </a:lnTo>
                <a:lnTo>
                  <a:pt x="119" y="132"/>
                </a:lnTo>
                <a:lnTo>
                  <a:pt x="119" y="129"/>
                </a:lnTo>
                <a:lnTo>
                  <a:pt x="119" y="127"/>
                </a:lnTo>
                <a:lnTo>
                  <a:pt x="118" y="126"/>
                </a:lnTo>
                <a:lnTo>
                  <a:pt x="119" y="124"/>
                </a:lnTo>
                <a:lnTo>
                  <a:pt x="119" y="119"/>
                </a:lnTo>
                <a:lnTo>
                  <a:pt x="119" y="116"/>
                </a:lnTo>
                <a:lnTo>
                  <a:pt x="120" y="114"/>
                </a:lnTo>
                <a:lnTo>
                  <a:pt x="119" y="111"/>
                </a:lnTo>
                <a:lnTo>
                  <a:pt x="119" y="109"/>
                </a:lnTo>
                <a:lnTo>
                  <a:pt x="118" y="107"/>
                </a:lnTo>
                <a:lnTo>
                  <a:pt x="118" y="105"/>
                </a:lnTo>
                <a:lnTo>
                  <a:pt x="117" y="103"/>
                </a:lnTo>
                <a:lnTo>
                  <a:pt x="115" y="101"/>
                </a:lnTo>
                <a:lnTo>
                  <a:pt x="114" y="99"/>
                </a:lnTo>
                <a:lnTo>
                  <a:pt x="112" y="98"/>
                </a:lnTo>
                <a:lnTo>
                  <a:pt x="111" y="97"/>
                </a:lnTo>
                <a:lnTo>
                  <a:pt x="110" y="96"/>
                </a:lnTo>
                <a:lnTo>
                  <a:pt x="108" y="94"/>
                </a:lnTo>
                <a:lnTo>
                  <a:pt x="100" y="90"/>
                </a:lnTo>
                <a:lnTo>
                  <a:pt x="98" y="89"/>
                </a:lnTo>
                <a:lnTo>
                  <a:pt x="95" y="88"/>
                </a:lnTo>
                <a:lnTo>
                  <a:pt x="94" y="87"/>
                </a:lnTo>
                <a:lnTo>
                  <a:pt x="92" y="86"/>
                </a:lnTo>
                <a:lnTo>
                  <a:pt x="91" y="85"/>
                </a:lnTo>
                <a:lnTo>
                  <a:pt x="90" y="84"/>
                </a:lnTo>
                <a:lnTo>
                  <a:pt x="89" y="83"/>
                </a:lnTo>
                <a:lnTo>
                  <a:pt x="88" y="82"/>
                </a:lnTo>
                <a:lnTo>
                  <a:pt x="88" y="80"/>
                </a:lnTo>
                <a:lnTo>
                  <a:pt x="87" y="79"/>
                </a:lnTo>
                <a:lnTo>
                  <a:pt x="86" y="77"/>
                </a:lnTo>
                <a:lnTo>
                  <a:pt x="84" y="70"/>
                </a:lnTo>
                <a:lnTo>
                  <a:pt x="80" y="64"/>
                </a:lnTo>
                <a:lnTo>
                  <a:pt x="79" y="60"/>
                </a:lnTo>
                <a:lnTo>
                  <a:pt x="78" y="57"/>
                </a:lnTo>
                <a:lnTo>
                  <a:pt x="76" y="52"/>
                </a:lnTo>
                <a:lnTo>
                  <a:pt x="75" y="48"/>
                </a:lnTo>
                <a:lnTo>
                  <a:pt x="74" y="46"/>
                </a:lnTo>
                <a:lnTo>
                  <a:pt x="73" y="44"/>
                </a:lnTo>
                <a:lnTo>
                  <a:pt x="72" y="43"/>
                </a:lnTo>
                <a:lnTo>
                  <a:pt x="72" y="42"/>
                </a:lnTo>
                <a:lnTo>
                  <a:pt x="71" y="41"/>
                </a:lnTo>
                <a:lnTo>
                  <a:pt x="70" y="40"/>
                </a:lnTo>
                <a:lnTo>
                  <a:pt x="69" y="39"/>
                </a:lnTo>
                <a:lnTo>
                  <a:pt x="65" y="36"/>
                </a:lnTo>
                <a:lnTo>
                  <a:pt x="61" y="32"/>
                </a:lnTo>
                <a:lnTo>
                  <a:pt x="59" y="31"/>
                </a:lnTo>
                <a:lnTo>
                  <a:pt x="58" y="30"/>
                </a:lnTo>
                <a:lnTo>
                  <a:pt x="58" y="29"/>
                </a:lnTo>
                <a:lnTo>
                  <a:pt x="57" y="28"/>
                </a:lnTo>
                <a:lnTo>
                  <a:pt x="56" y="27"/>
                </a:lnTo>
                <a:lnTo>
                  <a:pt x="56" y="26"/>
                </a:lnTo>
                <a:lnTo>
                  <a:pt x="55" y="25"/>
                </a:lnTo>
                <a:lnTo>
                  <a:pt x="55" y="24"/>
                </a:lnTo>
                <a:lnTo>
                  <a:pt x="55" y="23"/>
                </a:lnTo>
                <a:lnTo>
                  <a:pt x="55" y="22"/>
                </a:lnTo>
                <a:lnTo>
                  <a:pt x="55" y="21"/>
                </a:lnTo>
                <a:lnTo>
                  <a:pt x="56" y="19"/>
                </a:lnTo>
                <a:lnTo>
                  <a:pt x="56" y="17"/>
                </a:lnTo>
                <a:lnTo>
                  <a:pt x="57" y="15"/>
                </a:lnTo>
                <a:lnTo>
                  <a:pt x="58" y="13"/>
                </a:lnTo>
                <a:lnTo>
                  <a:pt x="60" y="11"/>
                </a:lnTo>
                <a:lnTo>
                  <a:pt x="61" y="9"/>
                </a:lnTo>
                <a:lnTo>
                  <a:pt x="63" y="7"/>
                </a:lnTo>
                <a:lnTo>
                  <a:pt x="64" y="5"/>
                </a:lnTo>
                <a:lnTo>
                  <a:pt x="65" y="4"/>
                </a:lnTo>
                <a:lnTo>
                  <a:pt x="67" y="3"/>
                </a:lnTo>
                <a:lnTo>
                  <a:pt x="69" y="1"/>
                </a:lnTo>
                <a:lnTo>
                  <a:pt x="70" y="1"/>
                </a:lnTo>
                <a:lnTo>
                  <a:pt x="71" y="0"/>
                </a:lnTo>
                <a:lnTo>
                  <a:pt x="72" y="0"/>
                </a:lnTo>
                <a:lnTo>
                  <a:pt x="72" y="0"/>
                </a:lnTo>
                <a:lnTo>
                  <a:pt x="72" y="1"/>
                </a:lnTo>
                <a:lnTo>
                  <a:pt x="74" y="2"/>
                </a:lnTo>
                <a:lnTo>
                  <a:pt x="76" y="4"/>
                </a:lnTo>
                <a:lnTo>
                  <a:pt x="79" y="5"/>
                </a:lnTo>
                <a:lnTo>
                  <a:pt x="83" y="7"/>
                </a:lnTo>
                <a:lnTo>
                  <a:pt x="89" y="11"/>
                </a:lnTo>
                <a:lnTo>
                  <a:pt x="92" y="13"/>
                </a:lnTo>
                <a:lnTo>
                  <a:pt x="96" y="15"/>
                </a:lnTo>
                <a:lnTo>
                  <a:pt x="97" y="15"/>
                </a:lnTo>
                <a:lnTo>
                  <a:pt x="98" y="16"/>
                </a:lnTo>
                <a:lnTo>
                  <a:pt x="100" y="16"/>
                </a:lnTo>
                <a:lnTo>
                  <a:pt x="102" y="16"/>
                </a:lnTo>
                <a:lnTo>
                  <a:pt x="104" y="16"/>
                </a:lnTo>
                <a:lnTo>
                  <a:pt x="107" y="16"/>
                </a:lnTo>
                <a:lnTo>
                  <a:pt x="109" y="16"/>
                </a:lnTo>
                <a:lnTo>
                  <a:pt x="111" y="16"/>
                </a:lnTo>
                <a:lnTo>
                  <a:pt x="113" y="17"/>
                </a:lnTo>
                <a:lnTo>
                  <a:pt x="118" y="18"/>
                </a:lnTo>
                <a:lnTo>
                  <a:pt x="120" y="19"/>
                </a:lnTo>
                <a:lnTo>
                  <a:pt x="122" y="20"/>
                </a:lnTo>
                <a:lnTo>
                  <a:pt x="130" y="23"/>
                </a:lnTo>
                <a:lnTo>
                  <a:pt x="133" y="24"/>
                </a:lnTo>
                <a:lnTo>
                  <a:pt x="135" y="25"/>
                </a:lnTo>
                <a:lnTo>
                  <a:pt x="138" y="26"/>
                </a:lnTo>
                <a:lnTo>
                  <a:pt x="142" y="27"/>
                </a:lnTo>
                <a:lnTo>
                  <a:pt x="144" y="27"/>
                </a:lnTo>
                <a:lnTo>
                  <a:pt x="149" y="28"/>
                </a:lnTo>
                <a:lnTo>
                  <a:pt x="151" y="28"/>
                </a:lnTo>
                <a:lnTo>
                  <a:pt x="152" y="28"/>
                </a:lnTo>
                <a:lnTo>
                  <a:pt x="154" y="29"/>
                </a:lnTo>
                <a:lnTo>
                  <a:pt x="155" y="30"/>
                </a:lnTo>
                <a:lnTo>
                  <a:pt x="157" y="31"/>
                </a:lnTo>
                <a:lnTo>
                  <a:pt x="159" y="32"/>
                </a:lnTo>
                <a:lnTo>
                  <a:pt x="160" y="33"/>
                </a:lnTo>
                <a:lnTo>
                  <a:pt x="167" y="37"/>
                </a:lnTo>
                <a:lnTo>
                  <a:pt x="169" y="38"/>
                </a:lnTo>
                <a:lnTo>
                  <a:pt x="170" y="38"/>
                </a:lnTo>
                <a:lnTo>
                  <a:pt x="172" y="39"/>
                </a:lnTo>
                <a:lnTo>
                  <a:pt x="174" y="39"/>
                </a:lnTo>
                <a:lnTo>
                  <a:pt x="175" y="39"/>
                </a:lnTo>
                <a:lnTo>
                  <a:pt x="177" y="40"/>
                </a:lnTo>
                <a:lnTo>
                  <a:pt x="179" y="40"/>
                </a:lnTo>
                <a:lnTo>
                  <a:pt x="185" y="39"/>
                </a:lnTo>
                <a:lnTo>
                  <a:pt x="187" y="39"/>
                </a:lnTo>
                <a:lnTo>
                  <a:pt x="188" y="39"/>
                </a:lnTo>
                <a:lnTo>
                  <a:pt x="189" y="39"/>
                </a:lnTo>
                <a:lnTo>
                  <a:pt x="191" y="40"/>
                </a:lnTo>
                <a:lnTo>
                  <a:pt x="191" y="40"/>
                </a:lnTo>
                <a:lnTo>
                  <a:pt x="192" y="40"/>
                </a:lnTo>
                <a:lnTo>
                  <a:pt x="193" y="41"/>
                </a:lnTo>
                <a:lnTo>
                  <a:pt x="193" y="42"/>
                </a:lnTo>
                <a:lnTo>
                  <a:pt x="194" y="42"/>
                </a:lnTo>
                <a:lnTo>
                  <a:pt x="195" y="44"/>
                </a:lnTo>
                <a:lnTo>
                  <a:pt x="197" y="50"/>
                </a:lnTo>
                <a:lnTo>
                  <a:pt x="198" y="52"/>
                </a:lnTo>
                <a:lnTo>
                  <a:pt x="200" y="54"/>
                </a:lnTo>
                <a:lnTo>
                  <a:pt x="201" y="57"/>
                </a:lnTo>
                <a:lnTo>
                  <a:pt x="203" y="59"/>
                </a:lnTo>
                <a:lnTo>
                  <a:pt x="205" y="61"/>
                </a:lnTo>
                <a:lnTo>
                  <a:pt x="206" y="63"/>
                </a:lnTo>
                <a:lnTo>
                  <a:pt x="207" y="64"/>
                </a:lnTo>
                <a:lnTo>
                  <a:pt x="209" y="66"/>
                </a:lnTo>
                <a:lnTo>
                  <a:pt x="211" y="67"/>
                </a:lnTo>
                <a:lnTo>
                  <a:pt x="213" y="69"/>
                </a:lnTo>
                <a:lnTo>
                  <a:pt x="216" y="71"/>
                </a:lnTo>
                <a:lnTo>
                  <a:pt x="217" y="72"/>
                </a:lnTo>
                <a:lnTo>
                  <a:pt x="219" y="73"/>
                </a:lnTo>
                <a:lnTo>
                  <a:pt x="221" y="74"/>
                </a:lnTo>
                <a:lnTo>
                  <a:pt x="223" y="76"/>
                </a:lnTo>
                <a:lnTo>
                  <a:pt x="226" y="77"/>
                </a:lnTo>
                <a:lnTo>
                  <a:pt x="227" y="77"/>
                </a:lnTo>
                <a:lnTo>
                  <a:pt x="229" y="78"/>
                </a:lnTo>
                <a:lnTo>
                  <a:pt x="230" y="78"/>
                </a:lnTo>
                <a:lnTo>
                  <a:pt x="232" y="79"/>
                </a:lnTo>
                <a:lnTo>
                  <a:pt x="233" y="79"/>
                </a:lnTo>
                <a:lnTo>
                  <a:pt x="235" y="79"/>
                </a:lnTo>
                <a:lnTo>
                  <a:pt x="236" y="79"/>
                </a:lnTo>
                <a:lnTo>
                  <a:pt x="238" y="79"/>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32" name="Freeform 255">
            <a:extLst>
              <a:ext uri="{FF2B5EF4-FFF2-40B4-BE49-F238E27FC236}">
                <a16:creationId xmlns:a16="http://schemas.microsoft.com/office/drawing/2014/main" id="{9BDEBCEB-5E38-4C48-94EA-456D778D3782}"/>
              </a:ext>
            </a:extLst>
          </p:cNvPr>
          <p:cNvSpPr>
            <a:spLocks/>
          </p:cNvSpPr>
          <p:nvPr/>
        </p:nvSpPr>
        <p:spPr bwMode="auto">
          <a:xfrm>
            <a:off x="7301024" y="3583642"/>
            <a:ext cx="558437" cy="461628"/>
          </a:xfrm>
          <a:custGeom>
            <a:avLst/>
            <a:gdLst>
              <a:gd name="T0" fmla="*/ 363 w 548"/>
              <a:gd name="T1" fmla="*/ 11 h 453"/>
              <a:gd name="T2" fmla="*/ 390 w 548"/>
              <a:gd name="T3" fmla="*/ 16 h 453"/>
              <a:gd name="T4" fmla="*/ 436 w 548"/>
              <a:gd name="T5" fmla="*/ 14 h 453"/>
              <a:gd name="T6" fmla="*/ 469 w 548"/>
              <a:gd name="T7" fmla="*/ 28 h 453"/>
              <a:gd name="T8" fmla="*/ 495 w 548"/>
              <a:gd name="T9" fmla="*/ 28 h 453"/>
              <a:gd name="T10" fmla="*/ 518 w 548"/>
              <a:gd name="T11" fmla="*/ 54 h 453"/>
              <a:gd name="T12" fmla="*/ 534 w 548"/>
              <a:gd name="T13" fmla="*/ 78 h 453"/>
              <a:gd name="T14" fmla="*/ 547 w 548"/>
              <a:gd name="T15" fmla="*/ 93 h 453"/>
              <a:gd name="T16" fmla="*/ 536 w 548"/>
              <a:gd name="T17" fmla="*/ 126 h 453"/>
              <a:gd name="T18" fmla="*/ 481 w 548"/>
              <a:gd name="T19" fmla="*/ 153 h 453"/>
              <a:gd name="T20" fmla="*/ 452 w 548"/>
              <a:gd name="T21" fmla="*/ 172 h 453"/>
              <a:gd name="T22" fmla="*/ 441 w 548"/>
              <a:gd name="T23" fmla="*/ 204 h 453"/>
              <a:gd name="T24" fmla="*/ 434 w 548"/>
              <a:gd name="T25" fmla="*/ 242 h 453"/>
              <a:gd name="T26" fmla="*/ 429 w 548"/>
              <a:gd name="T27" fmla="*/ 272 h 453"/>
              <a:gd name="T28" fmla="*/ 420 w 548"/>
              <a:gd name="T29" fmla="*/ 313 h 453"/>
              <a:gd name="T30" fmla="*/ 391 w 548"/>
              <a:gd name="T31" fmla="*/ 336 h 453"/>
              <a:gd name="T32" fmla="*/ 355 w 548"/>
              <a:gd name="T33" fmla="*/ 340 h 453"/>
              <a:gd name="T34" fmla="*/ 342 w 548"/>
              <a:gd name="T35" fmla="*/ 366 h 453"/>
              <a:gd name="T36" fmla="*/ 332 w 548"/>
              <a:gd name="T37" fmla="*/ 399 h 453"/>
              <a:gd name="T38" fmla="*/ 297 w 548"/>
              <a:gd name="T39" fmla="*/ 406 h 453"/>
              <a:gd name="T40" fmla="*/ 272 w 548"/>
              <a:gd name="T41" fmla="*/ 432 h 453"/>
              <a:gd name="T42" fmla="*/ 233 w 548"/>
              <a:gd name="T43" fmla="*/ 453 h 453"/>
              <a:gd name="T44" fmla="*/ 211 w 548"/>
              <a:gd name="T45" fmla="*/ 419 h 453"/>
              <a:gd name="T46" fmla="*/ 188 w 548"/>
              <a:gd name="T47" fmla="*/ 404 h 453"/>
              <a:gd name="T48" fmla="*/ 177 w 548"/>
              <a:gd name="T49" fmla="*/ 389 h 453"/>
              <a:gd name="T50" fmla="*/ 142 w 548"/>
              <a:gd name="T51" fmla="*/ 389 h 453"/>
              <a:gd name="T52" fmla="*/ 117 w 548"/>
              <a:gd name="T53" fmla="*/ 377 h 453"/>
              <a:gd name="T54" fmla="*/ 105 w 548"/>
              <a:gd name="T55" fmla="*/ 362 h 453"/>
              <a:gd name="T56" fmla="*/ 74 w 548"/>
              <a:gd name="T57" fmla="*/ 351 h 453"/>
              <a:gd name="T58" fmla="*/ 54 w 548"/>
              <a:gd name="T59" fmla="*/ 339 h 453"/>
              <a:gd name="T60" fmla="*/ 48 w 548"/>
              <a:gd name="T61" fmla="*/ 320 h 453"/>
              <a:gd name="T62" fmla="*/ 34 w 548"/>
              <a:gd name="T63" fmla="*/ 307 h 453"/>
              <a:gd name="T64" fmla="*/ 2 w 548"/>
              <a:gd name="T65" fmla="*/ 313 h 453"/>
              <a:gd name="T66" fmla="*/ 5 w 548"/>
              <a:gd name="T67" fmla="*/ 297 h 453"/>
              <a:gd name="T68" fmla="*/ 25 w 548"/>
              <a:gd name="T69" fmla="*/ 273 h 453"/>
              <a:gd name="T70" fmla="*/ 33 w 548"/>
              <a:gd name="T71" fmla="*/ 252 h 453"/>
              <a:gd name="T72" fmla="*/ 17 w 548"/>
              <a:gd name="T73" fmla="*/ 248 h 453"/>
              <a:gd name="T74" fmla="*/ 10 w 548"/>
              <a:gd name="T75" fmla="*/ 226 h 453"/>
              <a:gd name="T76" fmla="*/ 9 w 548"/>
              <a:gd name="T77" fmla="*/ 197 h 453"/>
              <a:gd name="T78" fmla="*/ 24 w 548"/>
              <a:gd name="T79" fmla="*/ 178 h 453"/>
              <a:gd name="T80" fmla="*/ 55 w 548"/>
              <a:gd name="T81" fmla="*/ 168 h 453"/>
              <a:gd name="T82" fmla="*/ 76 w 548"/>
              <a:gd name="T83" fmla="*/ 157 h 453"/>
              <a:gd name="T84" fmla="*/ 95 w 548"/>
              <a:gd name="T85" fmla="*/ 133 h 453"/>
              <a:gd name="T86" fmla="*/ 89 w 548"/>
              <a:gd name="T87" fmla="*/ 108 h 453"/>
              <a:gd name="T88" fmla="*/ 103 w 548"/>
              <a:gd name="T89" fmla="*/ 95 h 453"/>
              <a:gd name="T90" fmla="*/ 109 w 548"/>
              <a:gd name="T91" fmla="*/ 109 h 453"/>
              <a:gd name="T92" fmla="*/ 137 w 548"/>
              <a:gd name="T93" fmla="*/ 115 h 453"/>
              <a:gd name="T94" fmla="*/ 157 w 548"/>
              <a:gd name="T95" fmla="*/ 118 h 453"/>
              <a:gd name="T96" fmla="*/ 165 w 548"/>
              <a:gd name="T97" fmla="*/ 99 h 453"/>
              <a:gd name="T98" fmla="*/ 193 w 548"/>
              <a:gd name="T99" fmla="*/ 94 h 453"/>
              <a:gd name="T100" fmla="*/ 212 w 548"/>
              <a:gd name="T101" fmla="*/ 95 h 453"/>
              <a:gd name="T102" fmla="*/ 218 w 548"/>
              <a:gd name="T103" fmla="*/ 80 h 453"/>
              <a:gd name="T104" fmla="*/ 216 w 548"/>
              <a:gd name="T105" fmla="*/ 65 h 453"/>
              <a:gd name="T106" fmla="*/ 229 w 548"/>
              <a:gd name="T107" fmla="*/ 63 h 453"/>
              <a:gd name="T108" fmla="*/ 246 w 548"/>
              <a:gd name="T109" fmla="*/ 63 h 453"/>
              <a:gd name="T110" fmla="*/ 272 w 548"/>
              <a:gd name="T111" fmla="*/ 68 h 453"/>
              <a:gd name="T112" fmla="*/ 282 w 548"/>
              <a:gd name="T113" fmla="*/ 40 h 453"/>
              <a:gd name="T114" fmla="*/ 298 w 548"/>
              <a:gd name="T115" fmla="*/ 22 h 453"/>
              <a:gd name="T116" fmla="*/ 318 w 548"/>
              <a:gd name="T117" fmla="*/ 17 h 453"/>
              <a:gd name="T118" fmla="*/ 331 w 548"/>
              <a:gd name="T119" fmla="*/ 6 h 453"/>
              <a:gd name="T120" fmla="*/ 340 w 548"/>
              <a:gd name="T1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8" h="453">
                <a:moveTo>
                  <a:pt x="341" y="0"/>
                </a:moveTo>
                <a:lnTo>
                  <a:pt x="343" y="0"/>
                </a:lnTo>
                <a:lnTo>
                  <a:pt x="345" y="0"/>
                </a:lnTo>
                <a:lnTo>
                  <a:pt x="348" y="1"/>
                </a:lnTo>
                <a:lnTo>
                  <a:pt x="350" y="2"/>
                </a:lnTo>
                <a:lnTo>
                  <a:pt x="352" y="2"/>
                </a:lnTo>
                <a:lnTo>
                  <a:pt x="354" y="3"/>
                </a:lnTo>
                <a:lnTo>
                  <a:pt x="356" y="4"/>
                </a:lnTo>
                <a:lnTo>
                  <a:pt x="358" y="5"/>
                </a:lnTo>
                <a:lnTo>
                  <a:pt x="359" y="6"/>
                </a:lnTo>
                <a:lnTo>
                  <a:pt x="361" y="8"/>
                </a:lnTo>
                <a:lnTo>
                  <a:pt x="362" y="9"/>
                </a:lnTo>
                <a:lnTo>
                  <a:pt x="363" y="10"/>
                </a:lnTo>
                <a:lnTo>
                  <a:pt x="363" y="11"/>
                </a:lnTo>
                <a:lnTo>
                  <a:pt x="366" y="15"/>
                </a:lnTo>
                <a:lnTo>
                  <a:pt x="366" y="16"/>
                </a:lnTo>
                <a:lnTo>
                  <a:pt x="367" y="17"/>
                </a:lnTo>
                <a:lnTo>
                  <a:pt x="368" y="18"/>
                </a:lnTo>
                <a:lnTo>
                  <a:pt x="368" y="18"/>
                </a:lnTo>
                <a:lnTo>
                  <a:pt x="369" y="19"/>
                </a:lnTo>
                <a:lnTo>
                  <a:pt x="370" y="19"/>
                </a:lnTo>
                <a:lnTo>
                  <a:pt x="371" y="20"/>
                </a:lnTo>
                <a:lnTo>
                  <a:pt x="373" y="20"/>
                </a:lnTo>
                <a:lnTo>
                  <a:pt x="374" y="20"/>
                </a:lnTo>
                <a:lnTo>
                  <a:pt x="375" y="20"/>
                </a:lnTo>
                <a:lnTo>
                  <a:pt x="377" y="19"/>
                </a:lnTo>
                <a:lnTo>
                  <a:pt x="380" y="19"/>
                </a:lnTo>
                <a:lnTo>
                  <a:pt x="390" y="16"/>
                </a:lnTo>
                <a:lnTo>
                  <a:pt x="395" y="14"/>
                </a:lnTo>
                <a:lnTo>
                  <a:pt x="398" y="13"/>
                </a:lnTo>
                <a:lnTo>
                  <a:pt x="404" y="12"/>
                </a:lnTo>
                <a:lnTo>
                  <a:pt x="408" y="12"/>
                </a:lnTo>
                <a:lnTo>
                  <a:pt x="412" y="11"/>
                </a:lnTo>
                <a:lnTo>
                  <a:pt x="417" y="11"/>
                </a:lnTo>
                <a:lnTo>
                  <a:pt x="420" y="11"/>
                </a:lnTo>
                <a:lnTo>
                  <a:pt x="421" y="12"/>
                </a:lnTo>
                <a:lnTo>
                  <a:pt x="422" y="12"/>
                </a:lnTo>
                <a:lnTo>
                  <a:pt x="427" y="13"/>
                </a:lnTo>
                <a:lnTo>
                  <a:pt x="428" y="13"/>
                </a:lnTo>
                <a:lnTo>
                  <a:pt x="430" y="14"/>
                </a:lnTo>
                <a:lnTo>
                  <a:pt x="434" y="14"/>
                </a:lnTo>
                <a:lnTo>
                  <a:pt x="436" y="14"/>
                </a:lnTo>
                <a:lnTo>
                  <a:pt x="438" y="14"/>
                </a:lnTo>
                <a:lnTo>
                  <a:pt x="439" y="15"/>
                </a:lnTo>
                <a:lnTo>
                  <a:pt x="441" y="16"/>
                </a:lnTo>
                <a:lnTo>
                  <a:pt x="442" y="17"/>
                </a:lnTo>
                <a:lnTo>
                  <a:pt x="444" y="18"/>
                </a:lnTo>
                <a:lnTo>
                  <a:pt x="449" y="22"/>
                </a:lnTo>
                <a:lnTo>
                  <a:pt x="451" y="23"/>
                </a:lnTo>
                <a:lnTo>
                  <a:pt x="452" y="24"/>
                </a:lnTo>
                <a:lnTo>
                  <a:pt x="454" y="24"/>
                </a:lnTo>
                <a:lnTo>
                  <a:pt x="456" y="25"/>
                </a:lnTo>
                <a:lnTo>
                  <a:pt x="457" y="26"/>
                </a:lnTo>
                <a:lnTo>
                  <a:pt x="459" y="26"/>
                </a:lnTo>
                <a:lnTo>
                  <a:pt x="467" y="28"/>
                </a:lnTo>
                <a:lnTo>
                  <a:pt x="469" y="28"/>
                </a:lnTo>
                <a:lnTo>
                  <a:pt x="473" y="29"/>
                </a:lnTo>
                <a:lnTo>
                  <a:pt x="475" y="29"/>
                </a:lnTo>
                <a:lnTo>
                  <a:pt x="476" y="29"/>
                </a:lnTo>
                <a:lnTo>
                  <a:pt x="477" y="29"/>
                </a:lnTo>
                <a:lnTo>
                  <a:pt x="479" y="28"/>
                </a:lnTo>
                <a:lnTo>
                  <a:pt x="480" y="28"/>
                </a:lnTo>
                <a:lnTo>
                  <a:pt x="485" y="27"/>
                </a:lnTo>
                <a:lnTo>
                  <a:pt x="487" y="27"/>
                </a:lnTo>
                <a:lnTo>
                  <a:pt x="487" y="27"/>
                </a:lnTo>
                <a:lnTo>
                  <a:pt x="489" y="27"/>
                </a:lnTo>
                <a:lnTo>
                  <a:pt x="490" y="27"/>
                </a:lnTo>
                <a:lnTo>
                  <a:pt x="491" y="27"/>
                </a:lnTo>
                <a:lnTo>
                  <a:pt x="493" y="28"/>
                </a:lnTo>
                <a:lnTo>
                  <a:pt x="495" y="28"/>
                </a:lnTo>
                <a:lnTo>
                  <a:pt x="496" y="29"/>
                </a:lnTo>
                <a:lnTo>
                  <a:pt x="497" y="30"/>
                </a:lnTo>
                <a:lnTo>
                  <a:pt x="498" y="31"/>
                </a:lnTo>
                <a:lnTo>
                  <a:pt x="499" y="33"/>
                </a:lnTo>
                <a:lnTo>
                  <a:pt x="499" y="34"/>
                </a:lnTo>
                <a:lnTo>
                  <a:pt x="502" y="39"/>
                </a:lnTo>
                <a:lnTo>
                  <a:pt x="504" y="41"/>
                </a:lnTo>
                <a:lnTo>
                  <a:pt x="505" y="43"/>
                </a:lnTo>
                <a:lnTo>
                  <a:pt x="506" y="44"/>
                </a:lnTo>
                <a:lnTo>
                  <a:pt x="507" y="46"/>
                </a:lnTo>
                <a:lnTo>
                  <a:pt x="508" y="47"/>
                </a:lnTo>
                <a:lnTo>
                  <a:pt x="509" y="48"/>
                </a:lnTo>
                <a:lnTo>
                  <a:pt x="511" y="49"/>
                </a:lnTo>
                <a:lnTo>
                  <a:pt x="518" y="54"/>
                </a:lnTo>
                <a:lnTo>
                  <a:pt x="520" y="56"/>
                </a:lnTo>
                <a:lnTo>
                  <a:pt x="521" y="57"/>
                </a:lnTo>
                <a:lnTo>
                  <a:pt x="522" y="57"/>
                </a:lnTo>
                <a:lnTo>
                  <a:pt x="523" y="59"/>
                </a:lnTo>
                <a:lnTo>
                  <a:pt x="526" y="63"/>
                </a:lnTo>
                <a:lnTo>
                  <a:pt x="527" y="64"/>
                </a:lnTo>
                <a:lnTo>
                  <a:pt x="527" y="65"/>
                </a:lnTo>
                <a:lnTo>
                  <a:pt x="528" y="66"/>
                </a:lnTo>
                <a:lnTo>
                  <a:pt x="529" y="67"/>
                </a:lnTo>
                <a:lnTo>
                  <a:pt x="531" y="73"/>
                </a:lnTo>
                <a:lnTo>
                  <a:pt x="532" y="75"/>
                </a:lnTo>
                <a:lnTo>
                  <a:pt x="532" y="76"/>
                </a:lnTo>
                <a:lnTo>
                  <a:pt x="533" y="77"/>
                </a:lnTo>
                <a:lnTo>
                  <a:pt x="534" y="78"/>
                </a:lnTo>
                <a:lnTo>
                  <a:pt x="534" y="79"/>
                </a:lnTo>
                <a:lnTo>
                  <a:pt x="535" y="80"/>
                </a:lnTo>
                <a:lnTo>
                  <a:pt x="536" y="81"/>
                </a:lnTo>
                <a:lnTo>
                  <a:pt x="538" y="82"/>
                </a:lnTo>
                <a:lnTo>
                  <a:pt x="539" y="83"/>
                </a:lnTo>
                <a:lnTo>
                  <a:pt x="541" y="84"/>
                </a:lnTo>
                <a:lnTo>
                  <a:pt x="542" y="84"/>
                </a:lnTo>
                <a:lnTo>
                  <a:pt x="544" y="85"/>
                </a:lnTo>
                <a:lnTo>
                  <a:pt x="544" y="85"/>
                </a:lnTo>
                <a:lnTo>
                  <a:pt x="545" y="85"/>
                </a:lnTo>
                <a:lnTo>
                  <a:pt x="545" y="86"/>
                </a:lnTo>
                <a:lnTo>
                  <a:pt x="546" y="87"/>
                </a:lnTo>
                <a:lnTo>
                  <a:pt x="547" y="90"/>
                </a:lnTo>
                <a:lnTo>
                  <a:pt x="547" y="93"/>
                </a:lnTo>
                <a:lnTo>
                  <a:pt x="548" y="95"/>
                </a:lnTo>
                <a:lnTo>
                  <a:pt x="548" y="97"/>
                </a:lnTo>
                <a:lnTo>
                  <a:pt x="548" y="99"/>
                </a:lnTo>
                <a:lnTo>
                  <a:pt x="548" y="102"/>
                </a:lnTo>
                <a:lnTo>
                  <a:pt x="548" y="104"/>
                </a:lnTo>
                <a:lnTo>
                  <a:pt x="547" y="107"/>
                </a:lnTo>
                <a:lnTo>
                  <a:pt x="547" y="109"/>
                </a:lnTo>
                <a:lnTo>
                  <a:pt x="546" y="111"/>
                </a:lnTo>
                <a:lnTo>
                  <a:pt x="545" y="114"/>
                </a:lnTo>
                <a:lnTo>
                  <a:pt x="544" y="116"/>
                </a:lnTo>
                <a:lnTo>
                  <a:pt x="543" y="117"/>
                </a:lnTo>
                <a:lnTo>
                  <a:pt x="542" y="119"/>
                </a:lnTo>
                <a:lnTo>
                  <a:pt x="538" y="124"/>
                </a:lnTo>
                <a:lnTo>
                  <a:pt x="536" y="126"/>
                </a:lnTo>
                <a:lnTo>
                  <a:pt x="535" y="128"/>
                </a:lnTo>
                <a:lnTo>
                  <a:pt x="533" y="130"/>
                </a:lnTo>
                <a:lnTo>
                  <a:pt x="531" y="131"/>
                </a:lnTo>
                <a:lnTo>
                  <a:pt x="529" y="132"/>
                </a:lnTo>
                <a:lnTo>
                  <a:pt x="527" y="133"/>
                </a:lnTo>
                <a:lnTo>
                  <a:pt x="523" y="135"/>
                </a:lnTo>
                <a:lnTo>
                  <a:pt x="515" y="139"/>
                </a:lnTo>
                <a:lnTo>
                  <a:pt x="507" y="143"/>
                </a:lnTo>
                <a:lnTo>
                  <a:pt x="503" y="145"/>
                </a:lnTo>
                <a:lnTo>
                  <a:pt x="500" y="147"/>
                </a:lnTo>
                <a:lnTo>
                  <a:pt x="497" y="148"/>
                </a:lnTo>
                <a:lnTo>
                  <a:pt x="489" y="151"/>
                </a:lnTo>
                <a:lnTo>
                  <a:pt x="484" y="152"/>
                </a:lnTo>
                <a:lnTo>
                  <a:pt x="481" y="153"/>
                </a:lnTo>
                <a:lnTo>
                  <a:pt x="479" y="154"/>
                </a:lnTo>
                <a:lnTo>
                  <a:pt x="471" y="156"/>
                </a:lnTo>
                <a:lnTo>
                  <a:pt x="467" y="157"/>
                </a:lnTo>
                <a:lnTo>
                  <a:pt x="465" y="157"/>
                </a:lnTo>
                <a:lnTo>
                  <a:pt x="463" y="158"/>
                </a:lnTo>
                <a:lnTo>
                  <a:pt x="462" y="159"/>
                </a:lnTo>
                <a:lnTo>
                  <a:pt x="461" y="159"/>
                </a:lnTo>
                <a:lnTo>
                  <a:pt x="459" y="160"/>
                </a:lnTo>
                <a:lnTo>
                  <a:pt x="458" y="161"/>
                </a:lnTo>
                <a:lnTo>
                  <a:pt x="457" y="162"/>
                </a:lnTo>
                <a:lnTo>
                  <a:pt x="456" y="163"/>
                </a:lnTo>
                <a:lnTo>
                  <a:pt x="455" y="165"/>
                </a:lnTo>
                <a:lnTo>
                  <a:pt x="452" y="170"/>
                </a:lnTo>
                <a:lnTo>
                  <a:pt x="452" y="172"/>
                </a:lnTo>
                <a:lnTo>
                  <a:pt x="450" y="174"/>
                </a:lnTo>
                <a:lnTo>
                  <a:pt x="446" y="179"/>
                </a:lnTo>
                <a:lnTo>
                  <a:pt x="445" y="182"/>
                </a:lnTo>
                <a:lnTo>
                  <a:pt x="443" y="184"/>
                </a:lnTo>
                <a:lnTo>
                  <a:pt x="442" y="186"/>
                </a:lnTo>
                <a:lnTo>
                  <a:pt x="441" y="188"/>
                </a:lnTo>
                <a:lnTo>
                  <a:pt x="441" y="190"/>
                </a:lnTo>
                <a:lnTo>
                  <a:pt x="441" y="192"/>
                </a:lnTo>
                <a:lnTo>
                  <a:pt x="441" y="195"/>
                </a:lnTo>
                <a:lnTo>
                  <a:pt x="441" y="197"/>
                </a:lnTo>
                <a:lnTo>
                  <a:pt x="441" y="198"/>
                </a:lnTo>
                <a:lnTo>
                  <a:pt x="441" y="201"/>
                </a:lnTo>
                <a:lnTo>
                  <a:pt x="441" y="203"/>
                </a:lnTo>
                <a:lnTo>
                  <a:pt x="441" y="204"/>
                </a:lnTo>
                <a:lnTo>
                  <a:pt x="441" y="206"/>
                </a:lnTo>
                <a:lnTo>
                  <a:pt x="441" y="207"/>
                </a:lnTo>
                <a:lnTo>
                  <a:pt x="440" y="212"/>
                </a:lnTo>
                <a:lnTo>
                  <a:pt x="440" y="214"/>
                </a:lnTo>
                <a:lnTo>
                  <a:pt x="439" y="216"/>
                </a:lnTo>
                <a:lnTo>
                  <a:pt x="438" y="219"/>
                </a:lnTo>
                <a:lnTo>
                  <a:pt x="436" y="225"/>
                </a:lnTo>
                <a:lnTo>
                  <a:pt x="436" y="226"/>
                </a:lnTo>
                <a:lnTo>
                  <a:pt x="435" y="228"/>
                </a:lnTo>
                <a:lnTo>
                  <a:pt x="435" y="230"/>
                </a:lnTo>
                <a:lnTo>
                  <a:pt x="435" y="233"/>
                </a:lnTo>
                <a:lnTo>
                  <a:pt x="434" y="235"/>
                </a:lnTo>
                <a:lnTo>
                  <a:pt x="434" y="241"/>
                </a:lnTo>
                <a:lnTo>
                  <a:pt x="434" y="242"/>
                </a:lnTo>
                <a:lnTo>
                  <a:pt x="433" y="244"/>
                </a:lnTo>
                <a:lnTo>
                  <a:pt x="433" y="245"/>
                </a:lnTo>
                <a:lnTo>
                  <a:pt x="433" y="246"/>
                </a:lnTo>
                <a:lnTo>
                  <a:pt x="431" y="251"/>
                </a:lnTo>
                <a:lnTo>
                  <a:pt x="430" y="253"/>
                </a:lnTo>
                <a:lnTo>
                  <a:pt x="429" y="258"/>
                </a:lnTo>
                <a:lnTo>
                  <a:pt x="428" y="259"/>
                </a:lnTo>
                <a:lnTo>
                  <a:pt x="428" y="260"/>
                </a:lnTo>
                <a:lnTo>
                  <a:pt x="428" y="262"/>
                </a:lnTo>
                <a:lnTo>
                  <a:pt x="428" y="264"/>
                </a:lnTo>
                <a:lnTo>
                  <a:pt x="428" y="265"/>
                </a:lnTo>
                <a:lnTo>
                  <a:pt x="429" y="269"/>
                </a:lnTo>
                <a:lnTo>
                  <a:pt x="429" y="271"/>
                </a:lnTo>
                <a:lnTo>
                  <a:pt x="429" y="272"/>
                </a:lnTo>
                <a:lnTo>
                  <a:pt x="429" y="273"/>
                </a:lnTo>
                <a:lnTo>
                  <a:pt x="429" y="278"/>
                </a:lnTo>
                <a:lnTo>
                  <a:pt x="428" y="285"/>
                </a:lnTo>
                <a:lnTo>
                  <a:pt x="428" y="287"/>
                </a:lnTo>
                <a:lnTo>
                  <a:pt x="428" y="289"/>
                </a:lnTo>
                <a:lnTo>
                  <a:pt x="428" y="292"/>
                </a:lnTo>
                <a:lnTo>
                  <a:pt x="427" y="293"/>
                </a:lnTo>
                <a:lnTo>
                  <a:pt x="427" y="295"/>
                </a:lnTo>
                <a:lnTo>
                  <a:pt x="426" y="297"/>
                </a:lnTo>
                <a:lnTo>
                  <a:pt x="425" y="299"/>
                </a:lnTo>
                <a:lnTo>
                  <a:pt x="424" y="303"/>
                </a:lnTo>
                <a:lnTo>
                  <a:pt x="422" y="308"/>
                </a:lnTo>
                <a:lnTo>
                  <a:pt x="420" y="312"/>
                </a:lnTo>
                <a:lnTo>
                  <a:pt x="420" y="313"/>
                </a:lnTo>
                <a:lnTo>
                  <a:pt x="418" y="315"/>
                </a:lnTo>
                <a:lnTo>
                  <a:pt x="416" y="319"/>
                </a:lnTo>
                <a:lnTo>
                  <a:pt x="415" y="322"/>
                </a:lnTo>
                <a:lnTo>
                  <a:pt x="413" y="324"/>
                </a:lnTo>
                <a:lnTo>
                  <a:pt x="411" y="326"/>
                </a:lnTo>
                <a:lnTo>
                  <a:pt x="409" y="327"/>
                </a:lnTo>
                <a:lnTo>
                  <a:pt x="407" y="329"/>
                </a:lnTo>
                <a:lnTo>
                  <a:pt x="405" y="331"/>
                </a:lnTo>
                <a:lnTo>
                  <a:pt x="403" y="332"/>
                </a:lnTo>
                <a:lnTo>
                  <a:pt x="399" y="333"/>
                </a:lnTo>
                <a:lnTo>
                  <a:pt x="397" y="334"/>
                </a:lnTo>
                <a:lnTo>
                  <a:pt x="393" y="335"/>
                </a:lnTo>
                <a:lnTo>
                  <a:pt x="392" y="335"/>
                </a:lnTo>
                <a:lnTo>
                  <a:pt x="391" y="336"/>
                </a:lnTo>
                <a:lnTo>
                  <a:pt x="389" y="336"/>
                </a:lnTo>
                <a:lnTo>
                  <a:pt x="388" y="336"/>
                </a:lnTo>
                <a:lnTo>
                  <a:pt x="385" y="336"/>
                </a:lnTo>
                <a:lnTo>
                  <a:pt x="379" y="336"/>
                </a:lnTo>
                <a:lnTo>
                  <a:pt x="376" y="336"/>
                </a:lnTo>
                <a:lnTo>
                  <a:pt x="375" y="336"/>
                </a:lnTo>
                <a:lnTo>
                  <a:pt x="367" y="337"/>
                </a:lnTo>
                <a:lnTo>
                  <a:pt x="364" y="337"/>
                </a:lnTo>
                <a:lnTo>
                  <a:pt x="362" y="337"/>
                </a:lnTo>
                <a:lnTo>
                  <a:pt x="360" y="338"/>
                </a:lnTo>
                <a:lnTo>
                  <a:pt x="358" y="338"/>
                </a:lnTo>
                <a:lnTo>
                  <a:pt x="357" y="339"/>
                </a:lnTo>
                <a:lnTo>
                  <a:pt x="356" y="339"/>
                </a:lnTo>
                <a:lnTo>
                  <a:pt x="355" y="340"/>
                </a:lnTo>
                <a:lnTo>
                  <a:pt x="354" y="340"/>
                </a:lnTo>
                <a:lnTo>
                  <a:pt x="352" y="341"/>
                </a:lnTo>
                <a:lnTo>
                  <a:pt x="351" y="342"/>
                </a:lnTo>
                <a:lnTo>
                  <a:pt x="350" y="343"/>
                </a:lnTo>
                <a:lnTo>
                  <a:pt x="349" y="344"/>
                </a:lnTo>
                <a:lnTo>
                  <a:pt x="349" y="345"/>
                </a:lnTo>
                <a:lnTo>
                  <a:pt x="348" y="346"/>
                </a:lnTo>
                <a:lnTo>
                  <a:pt x="347" y="347"/>
                </a:lnTo>
                <a:lnTo>
                  <a:pt x="347" y="349"/>
                </a:lnTo>
                <a:lnTo>
                  <a:pt x="346" y="350"/>
                </a:lnTo>
                <a:lnTo>
                  <a:pt x="345" y="353"/>
                </a:lnTo>
                <a:lnTo>
                  <a:pt x="344" y="358"/>
                </a:lnTo>
                <a:lnTo>
                  <a:pt x="343" y="363"/>
                </a:lnTo>
                <a:lnTo>
                  <a:pt x="342" y="366"/>
                </a:lnTo>
                <a:lnTo>
                  <a:pt x="342" y="368"/>
                </a:lnTo>
                <a:lnTo>
                  <a:pt x="341" y="370"/>
                </a:lnTo>
                <a:lnTo>
                  <a:pt x="340" y="377"/>
                </a:lnTo>
                <a:lnTo>
                  <a:pt x="340" y="379"/>
                </a:lnTo>
                <a:lnTo>
                  <a:pt x="339" y="382"/>
                </a:lnTo>
                <a:lnTo>
                  <a:pt x="339" y="385"/>
                </a:lnTo>
                <a:lnTo>
                  <a:pt x="338" y="387"/>
                </a:lnTo>
                <a:lnTo>
                  <a:pt x="337" y="390"/>
                </a:lnTo>
                <a:lnTo>
                  <a:pt x="336" y="392"/>
                </a:lnTo>
                <a:lnTo>
                  <a:pt x="335" y="394"/>
                </a:lnTo>
                <a:lnTo>
                  <a:pt x="334" y="396"/>
                </a:lnTo>
                <a:lnTo>
                  <a:pt x="334" y="397"/>
                </a:lnTo>
                <a:lnTo>
                  <a:pt x="333" y="398"/>
                </a:lnTo>
                <a:lnTo>
                  <a:pt x="332" y="399"/>
                </a:lnTo>
                <a:lnTo>
                  <a:pt x="331" y="400"/>
                </a:lnTo>
                <a:lnTo>
                  <a:pt x="330" y="400"/>
                </a:lnTo>
                <a:lnTo>
                  <a:pt x="329" y="401"/>
                </a:lnTo>
                <a:lnTo>
                  <a:pt x="328" y="402"/>
                </a:lnTo>
                <a:lnTo>
                  <a:pt x="327" y="402"/>
                </a:lnTo>
                <a:lnTo>
                  <a:pt x="326" y="402"/>
                </a:lnTo>
                <a:lnTo>
                  <a:pt x="324" y="403"/>
                </a:lnTo>
                <a:lnTo>
                  <a:pt x="323" y="403"/>
                </a:lnTo>
                <a:lnTo>
                  <a:pt x="310" y="403"/>
                </a:lnTo>
                <a:lnTo>
                  <a:pt x="307" y="404"/>
                </a:lnTo>
                <a:lnTo>
                  <a:pt x="305" y="404"/>
                </a:lnTo>
                <a:lnTo>
                  <a:pt x="301" y="405"/>
                </a:lnTo>
                <a:lnTo>
                  <a:pt x="298" y="405"/>
                </a:lnTo>
                <a:lnTo>
                  <a:pt x="297" y="406"/>
                </a:lnTo>
                <a:lnTo>
                  <a:pt x="296" y="406"/>
                </a:lnTo>
                <a:lnTo>
                  <a:pt x="294" y="407"/>
                </a:lnTo>
                <a:lnTo>
                  <a:pt x="293" y="407"/>
                </a:lnTo>
                <a:lnTo>
                  <a:pt x="293" y="407"/>
                </a:lnTo>
                <a:lnTo>
                  <a:pt x="292" y="408"/>
                </a:lnTo>
                <a:lnTo>
                  <a:pt x="290" y="409"/>
                </a:lnTo>
                <a:lnTo>
                  <a:pt x="286" y="414"/>
                </a:lnTo>
                <a:lnTo>
                  <a:pt x="283" y="416"/>
                </a:lnTo>
                <a:lnTo>
                  <a:pt x="281" y="419"/>
                </a:lnTo>
                <a:lnTo>
                  <a:pt x="279" y="421"/>
                </a:lnTo>
                <a:lnTo>
                  <a:pt x="278" y="423"/>
                </a:lnTo>
                <a:lnTo>
                  <a:pt x="275" y="427"/>
                </a:lnTo>
                <a:lnTo>
                  <a:pt x="272" y="431"/>
                </a:lnTo>
                <a:lnTo>
                  <a:pt x="272" y="432"/>
                </a:lnTo>
                <a:lnTo>
                  <a:pt x="270" y="434"/>
                </a:lnTo>
                <a:lnTo>
                  <a:pt x="268" y="436"/>
                </a:lnTo>
                <a:lnTo>
                  <a:pt x="264" y="440"/>
                </a:lnTo>
                <a:lnTo>
                  <a:pt x="262" y="442"/>
                </a:lnTo>
                <a:lnTo>
                  <a:pt x="260" y="444"/>
                </a:lnTo>
                <a:lnTo>
                  <a:pt x="258" y="445"/>
                </a:lnTo>
                <a:lnTo>
                  <a:pt x="256" y="447"/>
                </a:lnTo>
                <a:lnTo>
                  <a:pt x="254" y="448"/>
                </a:lnTo>
                <a:lnTo>
                  <a:pt x="251" y="449"/>
                </a:lnTo>
                <a:lnTo>
                  <a:pt x="245" y="451"/>
                </a:lnTo>
                <a:lnTo>
                  <a:pt x="240" y="452"/>
                </a:lnTo>
                <a:lnTo>
                  <a:pt x="237" y="453"/>
                </a:lnTo>
                <a:lnTo>
                  <a:pt x="234" y="453"/>
                </a:lnTo>
                <a:lnTo>
                  <a:pt x="233" y="453"/>
                </a:lnTo>
                <a:lnTo>
                  <a:pt x="233" y="453"/>
                </a:lnTo>
                <a:lnTo>
                  <a:pt x="232" y="451"/>
                </a:lnTo>
                <a:lnTo>
                  <a:pt x="231" y="449"/>
                </a:lnTo>
                <a:lnTo>
                  <a:pt x="230" y="444"/>
                </a:lnTo>
                <a:lnTo>
                  <a:pt x="229" y="442"/>
                </a:lnTo>
                <a:lnTo>
                  <a:pt x="228" y="441"/>
                </a:lnTo>
                <a:lnTo>
                  <a:pt x="227" y="439"/>
                </a:lnTo>
                <a:lnTo>
                  <a:pt x="224" y="435"/>
                </a:lnTo>
                <a:lnTo>
                  <a:pt x="219" y="428"/>
                </a:lnTo>
                <a:lnTo>
                  <a:pt x="217" y="426"/>
                </a:lnTo>
                <a:lnTo>
                  <a:pt x="216" y="424"/>
                </a:lnTo>
                <a:lnTo>
                  <a:pt x="214" y="422"/>
                </a:lnTo>
                <a:lnTo>
                  <a:pt x="213" y="421"/>
                </a:lnTo>
                <a:lnTo>
                  <a:pt x="211" y="419"/>
                </a:lnTo>
                <a:lnTo>
                  <a:pt x="209" y="418"/>
                </a:lnTo>
                <a:lnTo>
                  <a:pt x="208" y="417"/>
                </a:lnTo>
                <a:lnTo>
                  <a:pt x="198" y="413"/>
                </a:lnTo>
                <a:lnTo>
                  <a:pt x="196" y="412"/>
                </a:lnTo>
                <a:lnTo>
                  <a:pt x="193" y="411"/>
                </a:lnTo>
                <a:lnTo>
                  <a:pt x="192" y="410"/>
                </a:lnTo>
                <a:lnTo>
                  <a:pt x="191" y="410"/>
                </a:lnTo>
                <a:lnTo>
                  <a:pt x="190" y="409"/>
                </a:lnTo>
                <a:lnTo>
                  <a:pt x="190" y="409"/>
                </a:lnTo>
                <a:lnTo>
                  <a:pt x="189" y="408"/>
                </a:lnTo>
                <a:lnTo>
                  <a:pt x="189" y="407"/>
                </a:lnTo>
                <a:lnTo>
                  <a:pt x="188" y="406"/>
                </a:lnTo>
                <a:lnTo>
                  <a:pt x="188" y="406"/>
                </a:lnTo>
                <a:lnTo>
                  <a:pt x="188" y="404"/>
                </a:lnTo>
                <a:lnTo>
                  <a:pt x="188" y="401"/>
                </a:lnTo>
                <a:lnTo>
                  <a:pt x="187" y="399"/>
                </a:lnTo>
                <a:lnTo>
                  <a:pt x="187" y="398"/>
                </a:lnTo>
                <a:lnTo>
                  <a:pt x="187" y="397"/>
                </a:lnTo>
                <a:lnTo>
                  <a:pt x="186" y="397"/>
                </a:lnTo>
                <a:lnTo>
                  <a:pt x="186" y="396"/>
                </a:lnTo>
                <a:lnTo>
                  <a:pt x="186" y="395"/>
                </a:lnTo>
                <a:lnTo>
                  <a:pt x="185" y="394"/>
                </a:lnTo>
                <a:lnTo>
                  <a:pt x="184" y="394"/>
                </a:lnTo>
                <a:lnTo>
                  <a:pt x="183" y="393"/>
                </a:lnTo>
                <a:lnTo>
                  <a:pt x="181" y="391"/>
                </a:lnTo>
                <a:lnTo>
                  <a:pt x="180" y="390"/>
                </a:lnTo>
                <a:lnTo>
                  <a:pt x="178" y="390"/>
                </a:lnTo>
                <a:lnTo>
                  <a:pt x="177" y="389"/>
                </a:lnTo>
                <a:lnTo>
                  <a:pt x="173" y="388"/>
                </a:lnTo>
                <a:lnTo>
                  <a:pt x="170" y="387"/>
                </a:lnTo>
                <a:lnTo>
                  <a:pt x="169" y="386"/>
                </a:lnTo>
                <a:lnTo>
                  <a:pt x="168" y="386"/>
                </a:lnTo>
                <a:lnTo>
                  <a:pt x="167" y="386"/>
                </a:lnTo>
                <a:lnTo>
                  <a:pt x="166" y="386"/>
                </a:lnTo>
                <a:lnTo>
                  <a:pt x="165" y="386"/>
                </a:lnTo>
                <a:lnTo>
                  <a:pt x="160" y="387"/>
                </a:lnTo>
                <a:lnTo>
                  <a:pt x="156" y="387"/>
                </a:lnTo>
                <a:lnTo>
                  <a:pt x="154" y="387"/>
                </a:lnTo>
                <a:lnTo>
                  <a:pt x="151" y="388"/>
                </a:lnTo>
                <a:lnTo>
                  <a:pt x="146" y="389"/>
                </a:lnTo>
                <a:lnTo>
                  <a:pt x="144" y="389"/>
                </a:lnTo>
                <a:lnTo>
                  <a:pt x="142" y="389"/>
                </a:lnTo>
                <a:lnTo>
                  <a:pt x="141" y="389"/>
                </a:lnTo>
                <a:lnTo>
                  <a:pt x="140" y="389"/>
                </a:lnTo>
                <a:lnTo>
                  <a:pt x="139" y="389"/>
                </a:lnTo>
                <a:lnTo>
                  <a:pt x="138" y="389"/>
                </a:lnTo>
                <a:lnTo>
                  <a:pt x="136" y="388"/>
                </a:lnTo>
                <a:lnTo>
                  <a:pt x="135" y="387"/>
                </a:lnTo>
                <a:lnTo>
                  <a:pt x="133" y="386"/>
                </a:lnTo>
                <a:lnTo>
                  <a:pt x="131" y="385"/>
                </a:lnTo>
                <a:lnTo>
                  <a:pt x="123" y="379"/>
                </a:lnTo>
                <a:lnTo>
                  <a:pt x="122" y="378"/>
                </a:lnTo>
                <a:lnTo>
                  <a:pt x="121" y="378"/>
                </a:lnTo>
                <a:lnTo>
                  <a:pt x="120" y="377"/>
                </a:lnTo>
                <a:lnTo>
                  <a:pt x="118" y="377"/>
                </a:lnTo>
                <a:lnTo>
                  <a:pt x="117" y="377"/>
                </a:lnTo>
                <a:lnTo>
                  <a:pt x="114" y="376"/>
                </a:lnTo>
                <a:lnTo>
                  <a:pt x="112" y="376"/>
                </a:lnTo>
                <a:lnTo>
                  <a:pt x="110" y="376"/>
                </a:lnTo>
                <a:lnTo>
                  <a:pt x="109" y="375"/>
                </a:lnTo>
                <a:lnTo>
                  <a:pt x="108" y="375"/>
                </a:lnTo>
                <a:lnTo>
                  <a:pt x="108" y="374"/>
                </a:lnTo>
                <a:lnTo>
                  <a:pt x="107" y="374"/>
                </a:lnTo>
                <a:lnTo>
                  <a:pt x="107" y="373"/>
                </a:lnTo>
                <a:lnTo>
                  <a:pt x="106" y="372"/>
                </a:lnTo>
                <a:lnTo>
                  <a:pt x="106" y="371"/>
                </a:lnTo>
                <a:lnTo>
                  <a:pt x="106" y="370"/>
                </a:lnTo>
                <a:lnTo>
                  <a:pt x="105" y="366"/>
                </a:lnTo>
                <a:lnTo>
                  <a:pt x="105" y="364"/>
                </a:lnTo>
                <a:lnTo>
                  <a:pt x="105" y="362"/>
                </a:lnTo>
                <a:lnTo>
                  <a:pt x="104" y="361"/>
                </a:lnTo>
                <a:lnTo>
                  <a:pt x="104" y="360"/>
                </a:lnTo>
                <a:lnTo>
                  <a:pt x="103" y="360"/>
                </a:lnTo>
                <a:lnTo>
                  <a:pt x="102" y="358"/>
                </a:lnTo>
                <a:lnTo>
                  <a:pt x="101" y="357"/>
                </a:lnTo>
                <a:lnTo>
                  <a:pt x="99" y="356"/>
                </a:lnTo>
                <a:lnTo>
                  <a:pt x="98" y="355"/>
                </a:lnTo>
                <a:lnTo>
                  <a:pt x="97" y="355"/>
                </a:lnTo>
                <a:lnTo>
                  <a:pt x="95" y="354"/>
                </a:lnTo>
                <a:lnTo>
                  <a:pt x="94" y="354"/>
                </a:lnTo>
                <a:lnTo>
                  <a:pt x="87" y="353"/>
                </a:lnTo>
                <a:lnTo>
                  <a:pt x="83" y="352"/>
                </a:lnTo>
                <a:lnTo>
                  <a:pt x="75" y="351"/>
                </a:lnTo>
                <a:lnTo>
                  <a:pt x="74" y="351"/>
                </a:lnTo>
                <a:lnTo>
                  <a:pt x="73" y="351"/>
                </a:lnTo>
                <a:lnTo>
                  <a:pt x="71" y="350"/>
                </a:lnTo>
                <a:lnTo>
                  <a:pt x="71" y="349"/>
                </a:lnTo>
                <a:lnTo>
                  <a:pt x="70" y="349"/>
                </a:lnTo>
                <a:lnTo>
                  <a:pt x="68" y="347"/>
                </a:lnTo>
                <a:lnTo>
                  <a:pt x="66" y="345"/>
                </a:lnTo>
                <a:lnTo>
                  <a:pt x="65" y="344"/>
                </a:lnTo>
                <a:lnTo>
                  <a:pt x="64" y="343"/>
                </a:lnTo>
                <a:lnTo>
                  <a:pt x="63" y="343"/>
                </a:lnTo>
                <a:lnTo>
                  <a:pt x="60" y="342"/>
                </a:lnTo>
                <a:lnTo>
                  <a:pt x="58" y="341"/>
                </a:lnTo>
                <a:lnTo>
                  <a:pt x="57" y="340"/>
                </a:lnTo>
                <a:lnTo>
                  <a:pt x="56" y="340"/>
                </a:lnTo>
                <a:lnTo>
                  <a:pt x="54" y="339"/>
                </a:lnTo>
                <a:lnTo>
                  <a:pt x="50" y="338"/>
                </a:lnTo>
                <a:lnTo>
                  <a:pt x="50" y="338"/>
                </a:lnTo>
                <a:lnTo>
                  <a:pt x="49" y="338"/>
                </a:lnTo>
                <a:lnTo>
                  <a:pt x="49" y="337"/>
                </a:lnTo>
                <a:lnTo>
                  <a:pt x="48" y="336"/>
                </a:lnTo>
                <a:lnTo>
                  <a:pt x="48" y="336"/>
                </a:lnTo>
                <a:lnTo>
                  <a:pt x="48" y="335"/>
                </a:lnTo>
                <a:lnTo>
                  <a:pt x="48" y="334"/>
                </a:lnTo>
                <a:lnTo>
                  <a:pt x="48" y="332"/>
                </a:lnTo>
                <a:lnTo>
                  <a:pt x="48" y="327"/>
                </a:lnTo>
                <a:lnTo>
                  <a:pt x="48" y="324"/>
                </a:lnTo>
                <a:lnTo>
                  <a:pt x="48" y="323"/>
                </a:lnTo>
                <a:lnTo>
                  <a:pt x="48" y="321"/>
                </a:lnTo>
                <a:lnTo>
                  <a:pt x="48" y="320"/>
                </a:lnTo>
                <a:lnTo>
                  <a:pt x="47" y="318"/>
                </a:lnTo>
                <a:lnTo>
                  <a:pt x="47" y="316"/>
                </a:lnTo>
                <a:lnTo>
                  <a:pt x="46" y="315"/>
                </a:lnTo>
                <a:lnTo>
                  <a:pt x="44" y="313"/>
                </a:lnTo>
                <a:lnTo>
                  <a:pt x="43" y="310"/>
                </a:lnTo>
                <a:lnTo>
                  <a:pt x="42" y="309"/>
                </a:lnTo>
                <a:lnTo>
                  <a:pt x="41" y="308"/>
                </a:lnTo>
                <a:lnTo>
                  <a:pt x="40" y="308"/>
                </a:lnTo>
                <a:lnTo>
                  <a:pt x="39" y="307"/>
                </a:lnTo>
                <a:lnTo>
                  <a:pt x="39" y="307"/>
                </a:lnTo>
                <a:lnTo>
                  <a:pt x="38" y="307"/>
                </a:lnTo>
                <a:lnTo>
                  <a:pt x="36" y="307"/>
                </a:lnTo>
                <a:lnTo>
                  <a:pt x="35" y="307"/>
                </a:lnTo>
                <a:lnTo>
                  <a:pt x="34" y="307"/>
                </a:lnTo>
                <a:lnTo>
                  <a:pt x="33" y="307"/>
                </a:lnTo>
                <a:lnTo>
                  <a:pt x="30" y="308"/>
                </a:lnTo>
                <a:lnTo>
                  <a:pt x="28" y="309"/>
                </a:lnTo>
                <a:lnTo>
                  <a:pt x="18" y="312"/>
                </a:lnTo>
                <a:lnTo>
                  <a:pt x="14" y="313"/>
                </a:lnTo>
                <a:lnTo>
                  <a:pt x="12" y="314"/>
                </a:lnTo>
                <a:lnTo>
                  <a:pt x="11" y="314"/>
                </a:lnTo>
                <a:lnTo>
                  <a:pt x="9" y="314"/>
                </a:lnTo>
                <a:lnTo>
                  <a:pt x="7" y="315"/>
                </a:lnTo>
                <a:lnTo>
                  <a:pt x="6" y="314"/>
                </a:lnTo>
                <a:lnTo>
                  <a:pt x="5" y="314"/>
                </a:lnTo>
                <a:lnTo>
                  <a:pt x="4" y="314"/>
                </a:lnTo>
                <a:lnTo>
                  <a:pt x="3" y="314"/>
                </a:lnTo>
                <a:lnTo>
                  <a:pt x="2" y="313"/>
                </a:lnTo>
                <a:lnTo>
                  <a:pt x="1" y="313"/>
                </a:lnTo>
                <a:lnTo>
                  <a:pt x="1" y="312"/>
                </a:lnTo>
                <a:lnTo>
                  <a:pt x="1" y="312"/>
                </a:lnTo>
                <a:lnTo>
                  <a:pt x="0" y="310"/>
                </a:lnTo>
                <a:lnTo>
                  <a:pt x="0" y="308"/>
                </a:lnTo>
                <a:lnTo>
                  <a:pt x="0" y="306"/>
                </a:lnTo>
                <a:lnTo>
                  <a:pt x="0" y="305"/>
                </a:lnTo>
                <a:lnTo>
                  <a:pt x="0" y="303"/>
                </a:lnTo>
                <a:lnTo>
                  <a:pt x="0" y="302"/>
                </a:lnTo>
                <a:lnTo>
                  <a:pt x="1" y="301"/>
                </a:lnTo>
                <a:lnTo>
                  <a:pt x="1" y="300"/>
                </a:lnTo>
                <a:lnTo>
                  <a:pt x="2" y="299"/>
                </a:lnTo>
                <a:lnTo>
                  <a:pt x="3" y="299"/>
                </a:lnTo>
                <a:lnTo>
                  <a:pt x="5" y="297"/>
                </a:lnTo>
                <a:lnTo>
                  <a:pt x="6" y="296"/>
                </a:lnTo>
                <a:lnTo>
                  <a:pt x="7" y="295"/>
                </a:lnTo>
                <a:lnTo>
                  <a:pt x="8" y="294"/>
                </a:lnTo>
                <a:lnTo>
                  <a:pt x="8" y="293"/>
                </a:lnTo>
                <a:lnTo>
                  <a:pt x="10" y="291"/>
                </a:lnTo>
                <a:lnTo>
                  <a:pt x="12" y="285"/>
                </a:lnTo>
                <a:lnTo>
                  <a:pt x="13" y="284"/>
                </a:lnTo>
                <a:lnTo>
                  <a:pt x="14" y="282"/>
                </a:lnTo>
                <a:lnTo>
                  <a:pt x="15" y="280"/>
                </a:lnTo>
                <a:lnTo>
                  <a:pt x="16" y="279"/>
                </a:lnTo>
                <a:lnTo>
                  <a:pt x="18" y="278"/>
                </a:lnTo>
                <a:lnTo>
                  <a:pt x="19" y="277"/>
                </a:lnTo>
                <a:lnTo>
                  <a:pt x="22" y="276"/>
                </a:lnTo>
                <a:lnTo>
                  <a:pt x="25" y="273"/>
                </a:lnTo>
                <a:lnTo>
                  <a:pt x="27" y="271"/>
                </a:lnTo>
                <a:lnTo>
                  <a:pt x="28" y="271"/>
                </a:lnTo>
                <a:lnTo>
                  <a:pt x="28" y="270"/>
                </a:lnTo>
                <a:lnTo>
                  <a:pt x="29" y="269"/>
                </a:lnTo>
                <a:lnTo>
                  <a:pt x="30" y="267"/>
                </a:lnTo>
                <a:lnTo>
                  <a:pt x="31" y="266"/>
                </a:lnTo>
                <a:lnTo>
                  <a:pt x="31" y="264"/>
                </a:lnTo>
                <a:lnTo>
                  <a:pt x="32" y="262"/>
                </a:lnTo>
                <a:lnTo>
                  <a:pt x="33" y="260"/>
                </a:lnTo>
                <a:lnTo>
                  <a:pt x="33" y="258"/>
                </a:lnTo>
                <a:lnTo>
                  <a:pt x="33" y="256"/>
                </a:lnTo>
                <a:lnTo>
                  <a:pt x="33" y="255"/>
                </a:lnTo>
                <a:lnTo>
                  <a:pt x="33" y="254"/>
                </a:lnTo>
                <a:lnTo>
                  <a:pt x="33" y="252"/>
                </a:lnTo>
                <a:lnTo>
                  <a:pt x="33" y="251"/>
                </a:lnTo>
                <a:lnTo>
                  <a:pt x="33" y="250"/>
                </a:lnTo>
                <a:lnTo>
                  <a:pt x="32" y="250"/>
                </a:lnTo>
                <a:lnTo>
                  <a:pt x="32" y="249"/>
                </a:lnTo>
                <a:lnTo>
                  <a:pt x="31" y="249"/>
                </a:lnTo>
                <a:lnTo>
                  <a:pt x="30" y="248"/>
                </a:lnTo>
                <a:lnTo>
                  <a:pt x="29" y="248"/>
                </a:lnTo>
                <a:lnTo>
                  <a:pt x="29" y="248"/>
                </a:lnTo>
                <a:lnTo>
                  <a:pt x="26" y="249"/>
                </a:lnTo>
                <a:lnTo>
                  <a:pt x="25" y="249"/>
                </a:lnTo>
                <a:lnTo>
                  <a:pt x="21" y="249"/>
                </a:lnTo>
                <a:lnTo>
                  <a:pt x="19" y="249"/>
                </a:lnTo>
                <a:lnTo>
                  <a:pt x="18" y="249"/>
                </a:lnTo>
                <a:lnTo>
                  <a:pt x="17" y="248"/>
                </a:lnTo>
                <a:lnTo>
                  <a:pt x="16" y="248"/>
                </a:lnTo>
                <a:lnTo>
                  <a:pt x="16" y="248"/>
                </a:lnTo>
                <a:lnTo>
                  <a:pt x="16" y="247"/>
                </a:lnTo>
                <a:lnTo>
                  <a:pt x="16" y="247"/>
                </a:lnTo>
                <a:lnTo>
                  <a:pt x="15" y="246"/>
                </a:lnTo>
                <a:lnTo>
                  <a:pt x="15" y="245"/>
                </a:lnTo>
                <a:lnTo>
                  <a:pt x="15" y="242"/>
                </a:lnTo>
                <a:lnTo>
                  <a:pt x="15" y="241"/>
                </a:lnTo>
                <a:lnTo>
                  <a:pt x="15" y="240"/>
                </a:lnTo>
                <a:lnTo>
                  <a:pt x="15" y="239"/>
                </a:lnTo>
                <a:lnTo>
                  <a:pt x="15" y="238"/>
                </a:lnTo>
                <a:lnTo>
                  <a:pt x="13" y="234"/>
                </a:lnTo>
                <a:lnTo>
                  <a:pt x="10" y="228"/>
                </a:lnTo>
                <a:lnTo>
                  <a:pt x="10" y="226"/>
                </a:lnTo>
                <a:lnTo>
                  <a:pt x="9" y="224"/>
                </a:lnTo>
                <a:lnTo>
                  <a:pt x="9" y="223"/>
                </a:lnTo>
                <a:lnTo>
                  <a:pt x="9" y="221"/>
                </a:lnTo>
                <a:lnTo>
                  <a:pt x="8" y="216"/>
                </a:lnTo>
                <a:lnTo>
                  <a:pt x="8" y="214"/>
                </a:lnTo>
                <a:lnTo>
                  <a:pt x="8" y="212"/>
                </a:lnTo>
                <a:lnTo>
                  <a:pt x="7" y="208"/>
                </a:lnTo>
                <a:lnTo>
                  <a:pt x="7" y="207"/>
                </a:lnTo>
                <a:lnTo>
                  <a:pt x="6" y="205"/>
                </a:lnTo>
                <a:lnTo>
                  <a:pt x="7" y="203"/>
                </a:lnTo>
                <a:lnTo>
                  <a:pt x="7" y="201"/>
                </a:lnTo>
                <a:lnTo>
                  <a:pt x="7" y="200"/>
                </a:lnTo>
                <a:lnTo>
                  <a:pt x="8" y="199"/>
                </a:lnTo>
                <a:lnTo>
                  <a:pt x="9" y="197"/>
                </a:lnTo>
                <a:lnTo>
                  <a:pt x="10" y="194"/>
                </a:lnTo>
                <a:lnTo>
                  <a:pt x="15" y="184"/>
                </a:lnTo>
                <a:lnTo>
                  <a:pt x="15" y="185"/>
                </a:lnTo>
                <a:lnTo>
                  <a:pt x="16" y="185"/>
                </a:lnTo>
                <a:lnTo>
                  <a:pt x="16" y="185"/>
                </a:lnTo>
                <a:lnTo>
                  <a:pt x="17" y="185"/>
                </a:lnTo>
                <a:lnTo>
                  <a:pt x="17" y="185"/>
                </a:lnTo>
                <a:lnTo>
                  <a:pt x="18" y="185"/>
                </a:lnTo>
                <a:lnTo>
                  <a:pt x="19" y="185"/>
                </a:lnTo>
                <a:lnTo>
                  <a:pt x="19" y="184"/>
                </a:lnTo>
                <a:lnTo>
                  <a:pt x="20" y="183"/>
                </a:lnTo>
                <a:lnTo>
                  <a:pt x="21" y="182"/>
                </a:lnTo>
                <a:lnTo>
                  <a:pt x="22" y="181"/>
                </a:lnTo>
                <a:lnTo>
                  <a:pt x="24" y="178"/>
                </a:lnTo>
                <a:lnTo>
                  <a:pt x="25" y="177"/>
                </a:lnTo>
                <a:lnTo>
                  <a:pt x="25" y="176"/>
                </a:lnTo>
                <a:lnTo>
                  <a:pt x="27" y="175"/>
                </a:lnTo>
                <a:lnTo>
                  <a:pt x="28" y="174"/>
                </a:lnTo>
                <a:lnTo>
                  <a:pt x="29" y="173"/>
                </a:lnTo>
                <a:lnTo>
                  <a:pt x="30" y="173"/>
                </a:lnTo>
                <a:lnTo>
                  <a:pt x="31" y="172"/>
                </a:lnTo>
                <a:lnTo>
                  <a:pt x="32" y="172"/>
                </a:lnTo>
                <a:lnTo>
                  <a:pt x="35" y="172"/>
                </a:lnTo>
                <a:lnTo>
                  <a:pt x="37" y="172"/>
                </a:lnTo>
                <a:lnTo>
                  <a:pt x="45" y="170"/>
                </a:lnTo>
                <a:lnTo>
                  <a:pt x="46" y="170"/>
                </a:lnTo>
                <a:lnTo>
                  <a:pt x="50" y="169"/>
                </a:lnTo>
                <a:lnTo>
                  <a:pt x="55" y="168"/>
                </a:lnTo>
                <a:lnTo>
                  <a:pt x="57" y="168"/>
                </a:lnTo>
                <a:lnTo>
                  <a:pt x="61" y="168"/>
                </a:lnTo>
                <a:lnTo>
                  <a:pt x="63" y="168"/>
                </a:lnTo>
                <a:lnTo>
                  <a:pt x="64" y="168"/>
                </a:lnTo>
                <a:lnTo>
                  <a:pt x="65" y="167"/>
                </a:lnTo>
                <a:lnTo>
                  <a:pt x="66" y="167"/>
                </a:lnTo>
                <a:lnTo>
                  <a:pt x="67" y="166"/>
                </a:lnTo>
                <a:lnTo>
                  <a:pt x="68" y="166"/>
                </a:lnTo>
                <a:lnTo>
                  <a:pt x="69" y="165"/>
                </a:lnTo>
                <a:lnTo>
                  <a:pt x="70" y="164"/>
                </a:lnTo>
                <a:lnTo>
                  <a:pt x="70" y="164"/>
                </a:lnTo>
                <a:lnTo>
                  <a:pt x="72" y="163"/>
                </a:lnTo>
                <a:lnTo>
                  <a:pt x="74" y="160"/>
                </a:lnTo>
                <a:lnTo>
                  <a:pt x="76" y="157"/>
                </a:lnTo>
                <a:lnTo>
                  <a:pt x="79" y="154"/>
                </a:lnTo>
                <a:lnTo>
                  <a:pt x="81" y="149"/>
                </a:lnTo>
                <a:lnTo>
                  <a:pt x="83" y="148"/>
                </a:lnTo>
                <a:lnTo>
                  <a:pt x="84" y="147"/>
                </a:lnTo>
                <a:lnTo>
                  <a:pt x="85" y="146"/>
                </a:lnTo>
                <a:lnTo>
                  <a:pt x="86" y="144"/>
                </a:lnTo>
                <a:lnTo>
                  <a:pt x="89" y="142"/>
                </a:lnTo>
                <a:lnTo>
                  <a:pt x="92" y="139"/>
                </a:lnTo>
                <a:lnTo>
                  <a:pt x="93" y="138"/>
                </a:lnTo>
                <a:lnTo>
                  <a:pt x="94" y="137"/>
                </a:lnTo>
                <a:lnTo>
                  <a:pt x="94" y="136"/>
                </a:lnTo>
                <a:lnTo>
                  <a:pt x="95" y="136"/>
                </a:lnTo>
                <a:lnTo>
                  <a:pt x="95" y="135"/>
                </a:lnTo>
                <a:lnTo>
                  <a:pt x="95" y="133"/>
                </a:lnTo>
                <a:lnTo>
                  <a:pt x="95" y="132"/>
                </a:lnTo>
                <a:lnTo>
                  <a:pt x="95" y="131"/>
                </a:lnTo>
                <a:lnTo>
                  <a:pt x="94" y="130"/>
                </a:lnTo>
                <a:lnTo>
                  <a:pt x="94" y="129"/>
                </a:lnTo>
                <a:lnTo>
                  <a:pt x="92" y="126"/>
                </a:lnTo>
                <a:lnTo>
                  <a:pt x="91" y="122"/>
                </a:lnTo>
                <a:lnTo>
                  <a:pt x="90" y="120"/>
                </a:lnTo>
                <a:lnTo>
                  <a:pt x="90" y="119"/>
                </a:lnTo>
                <a:lnTo>
                  <a:pt x="89" y="116"/>
                </a:lnTo>
                <a:lnTo>
                  <a:pt x="89" y="115"/>
                </a:lnTo>
                <a:lnTo>
                  <a:pt x="89" y="113"/>
                </a:lnTo>
                <a:lnTo>
                  <a:pt x="89" y="111"/>
                </a:lnTo>
                <a:lnTo>
                  <a:pt x="89" y="109"/>
                </a:lnTo>
                <a:lnTo>
                  <a:pt x="89" y="108"/>
                </a:lnTo>
                <a:lnTo>
                  <a:pt x="90" y="106"/>
                </a:lnTo>
                <a:lnTo>
                  <a:pt x="91" y="104"/>
                </a:lnTo>
                <a:lnTo>
                  <a:pt x="94" y="99"/>
                </a:lnTo>
                <a:lnTo>
                  <a:pt x="96" y="97"/>
                </a:lnTo>
                <a:lnTo>
                  <a:pt x="96" y="97"/>
                </a:lnTo>
                <a:lnTo>
                  <a:pt x="97" y="96"/>
                </a:lnTo>
                <a:lnTo>
                  <a:pt x="97" y="95"/>
                </a:lnTo>
                <a:lnTo>
                  <a:pt x="98" y="95"/>
                </a:lnTo>
                <a:lnTo>
                  <a:pt x="99" y="95"/>
                </a:lnTo>
                <a:lnTo>
                  <a:pt x="100" y="94"/>
                </a:lnTo>
                <a:lnTo>
                  <a:pt x="101" y="94"/>
                </a:lnTo>
                <a:lnTo>
                  <a:pt x="101" y="94"/>
                </a:lnTo>
                <a:lnTo>
                  <a:pt x="102" y="94"/>
                </a:lnTo>
                <a:lnTo>
                  <a:pt x="103" y="95"/>
                </a:lnTo>
                <a:lnTo>
                  <a:pt x="103" y="95"/>
                </a:lnTo>
                <a:lnTo>
                  <a:pt x="104" y="96"/>
                </a:lnTo>
                <a:lnTo>
                  <a:pt x="105" y="97"/>
                </a:lnTo>
                <a:lnTo>
                  <a:pt x="105" y="98"/>
                </a:lnTo>
                <a:lnTo>
                  <a:pt x="105" y="99"/>
                </a:lnTo>
                <a:lnTo>
                  <a:pt x="105" y="100"/>
                </a:lnTo>
                <a:lnTo>
                  <a:pt x="106" y="104"/>
                </a:lnTo>
                <a:lnTo>
                  <a:pt x="106" y="105"/>
                </a:lnTo>
                <a:lnTo>
                  <a:pt x="107" y="106"/>
                </a:lnTo>
                <a:lnTo>
                  <a:pt x="107" y="107"/>
                </a:lnTo>
                <a:lnTo>
                  <a:pt x="108" y="108"/>
                </a:lnTo>
                <a:lnTo>
                  <a:pt x="108" y="109"/>
                </a:lnTo>
                <a:lnTo>
                  <a:pt x="109" y="109"/>
                </a:lnTo>
                <a:lnTo>
                  <a:pt x="109" y="109"/>
                </a:lnTo>
                <a:lnTo>
                  <a:pt x="111" y="110"/>
                </a:lnTo>
                <a:lnTo>
                  <a:pt x="114" y="110"/>
                </a:lnTo>
                <a:lnTo>
                  <a:pt x="116" y="110"/>
                </a:lnTo>
                <a:lnTo>
                  <a:pt x="117" y="110"/>
                </a:lnTo>
                <a:lnTo>
                  <a:pt x="120" y="111"/>
                </a:lnTo>
                <a:lnTo>
                  <a:pt x="123" y="112"/>
                </a:lnTo>
                <a:lnTo>
                  <a:pt x="125" y="113"/>
                </a:lnTo>
                <a:lnTo>
                  <a:pt x="128" y="113"/>
                </a:lnTo>
                <a:lnTo>
                  <a:pt x="131" y="113"/>
                </a:lnTo>
                <a:lnTo>
                  <a:pt x="132" y="114"/>
                </a:lnTo>
                <a:lnTo>
                  <a:pt x="134" y="114"/>
                </a:lnTo>
                <a:lnTo>
                  <a:pt x="135" y="114"/>
                </a:lnTo>
                <a:lnTo>
                  <a:pt x="136" y="115"/>
                </a:lnTo>
                <a:lnTo>
                  <a:pt x="137" y="115"/>
                </a:lnTo>
                <a:lnTo>
                  <a:pt x="139" y="116"/>
                </a:lnTo>
                <a:lnTo>
                  <a:pt x="140" y="117"/>
                </a:lnTo>
                <a:lnTo>
                  <a:pt x="142" y="118"/>
                </a:lnTo>
                <a:lnTo>
                  <a:pt x="146" y="121"/>
                </a:lnTo>
                <a:lnTo>
                  <a:pt x="148" y="122"/>
                </a:lnTo>
                <a:lnTo>
                  <a:pt x="149" y="123"/>
                </a:lnTo>
                <a:lnTo>
                  <a:pt x="149" y="123"/>
                </a:lnTo>
                <a:lnTo>
                  <a:pt x="150" y="123"/>
                </a:lnTo>
                <a:lnTo>
                  <a:pt x="151" y="122"/>
                </a:lnTo>
                <a:lnTo>
                  <a:pt x="152" y="122"/>
                </a:lnTo>
                <a:lnTo>
                  <a:pt x="154" y="121"/>
                </a:lnTo>
                <a:lnTo>
                  <a:pt x="155" y="120"/>
                </a:lnTo>
                <a:lnTo>
                  <a:pt x="156" y="119"/>
                </a:lnTo>
                <a:lnTo>
                  <a:pt x="157" y="118"/>
                </a:lnTo>
                <a:lnTo>
                  <a:pt x="158" y="116"/>
                </a:lnTo>
                <a:lnTo>
                  <a:pt x="159" y="115"/>
                </a:lnTo>
                <a:lnTo>
                  <a:pt x="160" y="113"/>
                </a:lnTo>
                <a:lnTo>
                  <a:pt x="161" y="112"/>
                </a:lnTo>
                <a:lnTo>
                  <a:pt x="162" y="110"/>
                </a:lnTo>
                <a:lnTo>
                  <a:pt x="162" y="109"/>
                </a:lnTo>
                <a:lnTo>
                  <a:pt x="163" y="108"/>
                </a:lnTo>
                <a:lnTo>
                  <a:pt x="163" y="106"/>
                </a:lnTo>
                <a:lnTo>
                  <a:pt x="164" y="103"/>
                </a:lnTo>
                <a:lnTo>
                  <a:pt x="164" y="102"/>
                </a:lnTo>
                <a:lnTo>
                  <a:pt x="164" y="100"/>
                </a:lnTo>
                <a:lnTo>
                  <a:pt x="164" y="100"/>
                </a:lnTo>
                <a:lnTo>
                  <a:pt x="164" y="99"/>
                </a:lnTo>
                <a:lnTo>
                  <a:pt x="165" y="99"/>
                </a:lnTo>
                <a:lnTo>
                  <a:pt x="165" y="98"/>
                </a:lnTo>
                <a:lnTo>
                  <a:pt x="166" y="98"/>
                </a:lnTo>
                <a:lnTo>
                  <a:pt x="168" y="98"/>
                </a:lnTo>
                <a:lnTo>
                  <a:pt x="171" y="97"/>
                </a:lnTo>
                <a:lnTo>
                  <a:pt x="174" y="96"/>
                </a:lnTo>
                <a:lnTo>
                  <a:pt x="177" y="95"/>
                </a:lnTo>
                <a:lnTo>
                  <a:pt x="178" y="95"/>
                </a:lnTo>
                <a:lnTo>
                  <a:pt x="180" y="94"/>
                </a:lnTo>
                <a:lnTo>
                  <a:pt x="184" y="94"/>
                </a:lnTo>
                <a:lnTo>
                  <a:pt x="186" y="94"/>
                </a:lnTo>
                <a:lnTo>
                  <a:pt x="188" y="94"/>
                </a:lnTo>
                <a:lnTo>
                  <a:pt x="190" y="94"/>
                </a:lnTo>
                <a:lnTo>
                  <a:pt x="192" y="94"/>
                </a:lnTo>
                <a:lnTo>
                  <a:pt x="193" y="94"/>
                </a:lnTo>
                <a:lnTo>
                  <a:pt x="194" y="95"/>
                </a:lnTo>
                <a:lnTo>
                  <a:pt x="195" y="95"/>
                </a:lnTo>
                <a:lnTo>
                  <a:pt x="198" y="96"/>
                </a:lnTo>
                <a:lnTo>
                  <a:pt x="199" y="96"/>
                </a:lnTo>
                <a:lnTo>
                  <a:pt x="200" y="97"/>
                </a:lnTo>
                <a:lnTo>
                  <a:pt x="202" y="97"/>
                </a:lnTo>
                <a:lnTo>
                  <a:pt x="203" y="97"/>
                </a:lnTo>
                <a:lnTo>
                  <a:pt x="204" y="97"/>
                </a:lnTo>
                <a:lnTo>
                  <a:pt x="206" y="97"/>
                </a:lnTo>
                <a:lnTo>
                  <a:pt x="207" y="97"/>
                </a:lnTo>
                <a:lnTo>
                  <a:pt x="208" y="97"/>
                </a:lnTo>
                <a:lnTo>
                  <a:pt x="210" y="96"/>
                </a:lnTo>
                <a:lnTo>
                  <a:pt x="211" y="96"/>
                </a:lnTo>
                <a:lnTo>
                  <a:pt x="212" y="95"/>
                </a:lnTo>
                <a:lnTo>
                  <a:pt x="213" y="95"/>
                </a:lnTo>
                <a:lnTo>
                  <a:pt x="214" y="94"/>
                </a:lnTo>
                <a:lnTo>
                  <a:pt x="214" y="93"/>
                </a:lnTo>
                <a:lnTo>
                  <a:pt x="216" y="92"/>
                </a:lnTo>
                <a:lnTo>
                  <a:pt x="217" y="91"/>
                </a:lnTo>
                <a:lnTo>
                  <a:pt x="217" y="89"/>
                </a:lnTo>
                <a:lnTo>
                  <a:pt x="218" y="88"/>
                </a:lnTo>
                <a:lnTo>
                  <a:pt x="218" y="87"/>
                </a:lnTo>
                <a:lnTo>
                  <a:pt x="218" y="86"/>
                </a:lnTo>
                <a:lnTo>
                  <a:pt x="219" y="85"/>
                </a:lnTo>
                <a:lnTo>
                  <a:pt x="219" y="84"/>
                </a:lnTo>
                <a:lnTo>
                  <a:pt x="218" y="82"/>
                </a:lnTo>
                <a:lnTo>
                  <a:pt x="218" y="81"/>
                </a:lnTo>
                <a:lnTo>
                  <a:pt x="218" y="80"/>
                </a:lnTo>
                <a:lnTo>
                  <a:pt x="217" y="77"/>
                </a:lnTo>
                <a:lnTo>
                  <a:pt x="214" y="71"/>
                </a:lnTo>
                <a:lnTo>
                  <a:pt x="213" y="70"/>
                </a:lnTo>
                <a:lnTo>
                  <a:pt x="213" y="69"/>
                </a:lnTo>
                <a:lnTo>
                  <a:pt x="213" y="68"/>
                </a:lnTo>
                <a:lnTo>
                  <a:pt x="213" y="68"/>
                </a:lnTo>
                <a:lnTo>
                  <a:pt x="213" y="67"/>
                </a:lnTo>
                <a:lnTo>
                  <a:pt x="213" y="67"/>
                </a:lnTo>
                <a:lnTo>
                  <a:pt x="213" y="66"/>
                </a:lnTo>
                <a:lnTo>
                  <a:pt x="214" y="66"/>
                </a:lnTo>
                <a:lnTo>
                  <a:pt x="214" y="66"/>
                </a:lnTo>
                <a:lnTo>
                  <a:pt x="215" y="65"/>
                </a:lnTo>
                <a:lnTo>
                  <a:pt x="215" y="65"/>
                </a:lnTo>
                <a:lnTo>
                  <a:pt x="216" y="65"/>
                </a:lnTo>
                <a:lnTo>
                  <a:pt x="217" y="65"/>
                </a:lnTo>
                <a:lnTo>
                  <a:pt x="218" y="65"/>
                </a:lnTo>
                <a:lnTo>
                  <a:pt x="219" y="65"/>
                </a:lnTo>
                <a:lnTo>
                  <a:pt x="220" y="65"/>
                </a:lnTo>
                <a:lnTo>
                  <a:pt x="223" y="65"/>
                </a:lnTo>
                <a:lnTo>
                  <a:pt x="224" y="66"/>
                </a:lnTo>
                <a:lnTo>
                  <a:pt x="225" y="66"/>
                </a:lnTo>
                <a:lnTo>
                  <a:pt x="226" y="66"/>
                </a:lnTo>
                <a:lnTo>
                  <a:pt x="226" y="66"/>
                </a:lnTo>
                <a:lnTo>
                  <a:pt x="227" y="65"/>
                </a:lnTo>
                <a:lnTo>
                  <a:pt x="227" y="65"/>
                </a:lnTo>
                <a:lnTo>
                  <a:pt x="228" y="64"/>
                </a:lnTo>
                <a:lnTo>
                  <a:pt x="228" y="64"/>
                </a:lnTo>
                <a:lnTo>
                  <a:pt x="229" y="63"/>
                </a:lnTo>
                <a:lnTo>
                  <a:pt x="231" y="60"/>
                </a:lnTo>
                <a:lnTo>
                  <a:pt x="232" y="59"/>
                </a:lnTo>
                <a:lnTo>
                  <a:pt x="233" y="58"/>
                </a:lnTo>
                <a:lnTo>
                  <a:pt x="233" y="58"/>
                </a:lnTo>
                <a:lnTo>
                  <a:pt x="234" y="57"/>
                </a:lnTo>
                <a:lnTo>
                  <a:pt x="235" y="57"/>
                </a:lnTo>
                <a:lnTo>
                  <a:pt x="237" y="57"/>
                </a:lnTo>
                <a:lnTo>
                  <a:pt x="238" y="57"/>
                </a:lnTo>
                <a:lnTo>
                  <a:pt x="239" y="58"/>
                </a:lnTo>
                <a:lnTo>
                  <a:pt x="240" y="58"/>
                </a:lnTo>
                <a:lnTo>
                  <a:pt x="241" y="59"/>
                </a:lnTo>
                <a:lnTo>
                  <a:pt x="243" y="60"/>
                </a:lnTo>
                <a:lnTo>
                  <a:pt x="245" y="61"/>
                </a:lnTo>
                <a:lnTo>
                  <a:pt x="246" y="63"/>
                </a:lnTo>
                <a:lnTo>
                  <a:pt x="249" y="65"/>
                </a:lnTo>
                <a:lnTo>
                  <a:pt x="250" y="66"/>
                </a:lnTo>
                <a:lnTo>
                  <a:pt x="251" y="67"/>
                </a:lnTo>
                <a:lnTo>
                  <a:pt x="252" y="68"/>
                </a:lnTo>
                <a:lnTo>
                  <a:pt x="253" y="68"/>
                </a:lnTo>
                <a:lnTo>
                  <a:pt x="255" y="69"/>
                </a:lnTo>
                <a:lnTo>
                  <a:pt x="256" y="69"/>
                </a:lnTo>
                <a:lnTo>
                  <a:pt x="258" y="70"/>
                </a:lnTo>
                <a:lnTo>
                  <a:pt x="260" y="70"/>
                </a:lnTo>
                <a:lnTo>
                  <a:pt x="261" y="70"/>
                </a:lnTo>
                <a:lnTo>
                  <a:pt x="263" y="70"/>
                </a:lnTo>
                <a:lnTo>
                  <a:pt x="266" y="69"/>
                </a:lnTo>
                <a:lnTo>
                  <a:pt x="270" y="68"/>
                </a:lnTo>
                <a:lnTo>
                  <a:pt x="272" y="68"/>
                </a:lnTo>
                <a:lnTo>
                  <a:pt x="272" y="67"/>
                </a:lnTo>
                <a:lnTo>
                  <a:pt x="272" y="67"/>
                </a:lnTo>
                <a:lnTo>
                  <a:pt x="273" y="66"/>
                </a:lnTo>
                <a:lnTo>
                  <a:pt x="274" y="65"/>
                </a:lnTo>
                <a:lnTo>
                  <a:pt x="275" y="65"/>
                </a:lnTo>
                <a:lnTo>
                  <a:pt x="275" y="64"/>
                </a:lnTo>
                <a:lnTo>
                  <a:pt x="277" y="60"/>
                </a:lnTo>
                <a:lnTo>
                  <a:pt x="278" y="56"/>
                </a:lnTo>
                <a:lnTo>
                  <a:pt x="280" y="52"/>
                </a:lnTo>
                <a:lnTo>
                  <a:pt x="281" y="50"/>
                </a:lnTo>
                <a:lnTo>
                  <a:pt x="282" y="47"/>
                </a:lnTo>
                <a:lnTo>
                  <a:pt x="282" y="46"/>
                </a:lnTo>
                <a:lnTo>
                  <a:pt x="282" y="44"/>
                </a:lnTo>
                <a:lnTo>
                  <a:pt x="282" y="40"/>
                </a:lnTo>
                <a:lnTo>
                  <a:pt x="282" y="39"/>
                </a:lnTo>
                <a:lnTo>
                  <a:pt x="283" y="38"/>
                </a:lnTo>
                <a:lnTo>
                  <a:pt x="283" y="37"/>
                </a:lnTo>
                <a:lnTo>
                  <a:pt x="284" y="36"/>
                </a:lnTo>
                <a:lnTo>
                  <a:pt x="284" y="35"/>
                </a:lnTo>
                <a:lnTo>
                  <a:pt x="287" y="33"/>
                </a:lnTo>
                <a:lnTo>
                  <a:pt x="289" y="30"/>
                </a:lnTo>
                <a:lnTo>
                  <a:pt x="290" y="29"/>
                </a:lnTo>
                <a:lnTo>
                  <a:pt x="292" y="28"/>
                </a:lnTo>
                <a:lnTo>
                  <a:pt x="295" y="26"/>
                </a:lnTo>
                <a:lnTo>
                  <a:pt x="296" y="25"/>
                </a:lnTo>
                <a:lnTo>
                  <a:pt x="297" y="24"/>
                </a:lnTo>
                <a:lnTo>
                  <a:pt x="298" y="23"/>
                </a:lnTo>
                <a:lnTo>
                  <a:pt x="298" y="22"/>
                </a:lnTo>
                <a:lnTo>
                  <a:pt x="299" y="21"/>
                </a:lnTo>
                <a:lnTo>
                  <a:pt x="300" y="20"/>
                </a:lnTo>
                <a:lnTo>
                  <a:pt x="301" y="17"/>
                </a:lnTo>
                <a:lnTo>
                  <a:pt x="302" y="16"/>
                </a:lnTo>
                <a:lnTo>
                  <a:pt x="303" y="15"/>
                </a:lnTo>
                <a:lnTo>
                  <a:pt x="304" y="15"/>
                </a:lnTo>
                <a:lnTo>
                  <a:pt x="304" y="15"/>
                </a:lnTo>
                <a:lnTo>
                  <a:pt x="305" y="15"/>
                </a:lnTo>
                <a:lnTo>
                  <a:pt x="307" y="15"/>
                </a:lnTo>
                <a:lnTo>
                  <a:pt x="309" y="15"/>
                </a:lnTo>
                <a:lnTo>
                  <a:pt x="313" y="16"/>
                </a:lnTo>
                <a:lnTo>
                  <a:pt x="315" y="17"/>
                </a:lnTo>
                <a:lnTo>
                  <a:pt x="317" y="17"/>
                </a:lnTo>
                <a:lnTo>
                  <a:pt x="318" y="17"/>
                </a:lnTo>
                <a:lnTo>
                  <a:pt x="319" y="17"/>
                </a:lnTo>
                <a:lnTo>
                  <a:pt x="320" y="17"/>
                </a:lnTo>
                <a:lnTo>
                  <a:pt x="321" y="17"/>
                </a:lnTo>
                <a:lnTo>
                  <a:pt x="321" y="17"/>
                </a:lnTo>
                <a:lnTo>
                  <a:pt x="322" y="17"/>
                </a:lnTo>
                <a:lnTo>
                  <a:pt x="323" y="16"/>
                </a:lnTo>
                <a:lnTo>
                  <a:pt x="324" y="16"/>
                </a:lnTo>
                <a:lnTo>
                  <a:pt x="325" y="15"/>
                </a:lnTo>
                <a:lnTo>
                  <a:pt x="326" y="14"/>
                </a:lnTo>
                <a:lnTo>
                  <a:pt x="326" y="14"/>
                </a:lnTo>
                <a:lnTo>
                  <a:pt x="327" y="13"/>
                </a:lnTo>
                <a:lnTo>
                  <a:pt x="329" y="11"/>
                </a:lnTo>
                <a:lnTo>
                  <a:pt x="330" y="8"/>
                </a:lnTo>
                <a:lnTo>
                  <a:pt x="331" y="6"/>
                </a:lnTo>
                <a:lnTo>
                  <a:pt x="332" y="5"/>
                </a:lnTo>
                <a:lnTo>
                  <a:pt x="332" y="4"/>
                </a:lnTo>
                <a:lnTo>
                  <a:pt x="333" y="3"/>
                </a:lnTo>
                <a:lnTo>
                  <a:pt x="333" y="2"/>
                </a:lnTo>
                <a:lnTo>
                  <a:pt x="333" y="1"/>
                </a:lnTo>
                <a:lnTo>
                  <a:pt x="333" y="1"/>
                </a:lnTo>
                <a:lnTo>
                  <a:pt x="334" y="1"/>
                </a:lnTo>
                <a:lnTo>
                  <a:pt x="334" y="1"/>
                </a:lnTo>
                <a:lnTo>
                  <a:pt x="336" y="1"/>
                </a:lnTo>
                <a:lnTo>
                  <a:pt x="337" y="1"/>
                </a:lnTo>
                <a:lnTo>
                  <a:pt x="339" y="0"/>
                </a:lnTo>
                <a:lnTo>
                  <a:pt x="339" y="0"/>
                </a:lnTo>
                <a:lnTo>
                  <a:pt x="340" y="0"/>
                </a:lnTo>
                <a:lnTo>
                  <a:pt x="340" y="0"/>
                </a:lnTo>
                <a:lnTo>
                  <a:pt x="341" y="0"/>
                </a:lnTo>
                <a:close/>
              </a:path>
            </a:pathLst>
          </a:custGeom>
          <a:solidFill>
            <a:srgbClr val="CCCCCC"/>
          </a:solidFill>
          <a:ln w="98425">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33" name="Freeform 256">
            <a:extLst>
              <a:ext uri="{FF2B5EF4-FFF2-40B4-BE49-F238E27FC236}">
                <a16:creationId xmlns:a16="http://schemas.microsoft.com/office/drawing/2014/main" id="{804C3708-395D-434F-B6AA-8FD96681ACA9}"/>
              </a:ext>
            </a:extLst>
          </p:cNvPr>
          <p:cNvSpPr>
            <a:spLocks/>
          </p:cNvSpPr>
          <p:nvPr/>
        </p:nvSpPr>
        <p:spPr bwMode="auto">
          <a:xfrm>
            <a:off x="7302043" y="3065967"/>
            <a:ext cx="744923" cy="604294"/>
          </a:xfrm>
          <a:custGeom>
            <a:avLst/>
            <a:gdLst>
              <a:gd name="T0" fmla="*/ 239 w 731"/>
              <a:gd name="T1" fmla="*/ 12 h 593"/>
              <a:gd name="T2" fmla="*/ 240 w 731"/>
              <a:gd name="T3" fmla="*/ 45 h 593"/>
              <a:gd name="T4" fmla="*/ 240 w 731"/>
              <a:gd name="T5" fmla="*/ 75 h 593"/>
              <a:gd name="T6" fmla="*/ 197 w 731"/>
              <a:gd name="T7" fmla="*/ 97 h 593"/>
              <a:gd name="T8" fmla="*/ 191 w 731"/>
              <a:gd name="T9" fmla="*/ 121 h 593"/>
              <a:gd name="T10" fmla="*/ 227 w 731"/>
              <a:gd name="T11" fmla="*/ 138 h 593"/>
              <a:gd name="T12" fmla="*/ 257 w 731"/>
              <a:gd name="T13" fmla="*/ 180 h 593"/>
              <a:gd name="T14" fmla="*/ 287 w 731"/>
              <a:gd name="T15" fmla="*/ 213 h 593"/>
              <a:gd name="T16" fmla="*/ 326 w 731"/>
              <a:gd name="T17" fmla="*/ 215 h 593"/>
              <a:gd name="T18" fmla="*/ 372 w 731"/>
              <a:gd name="T19" fmla="*/ 197 h 593"/>
              <a:gd name="T20" fmla="*/ 360 w 731"/>
              <a:gd name="T21" fmla="*/ 180 h 593"/>
              <a:gd name="T22" fmla="*/ 370 w 731"/>
              <a:gd name="T23" fmla="*/ 165 h 593"/>
              <a:gd name="T24" fmla="*/ 401 w 731"/>
              <a:gd name="T25" fmla="*/ 202 h 593"/>
              <a:gd name="T26" fmla="*/ 432 w 731"/>
              <a:gd name="T27" fmla="*/ 205 h 593"/>
              <a:gd name="T28" fmla="*/ 455 w 731"/>
              <a:gd name="T29" fmla="*/ 220 h 593"/>
              <a:gd name="T30" fmla="*/ 484 w 731"/>
              <a:gd name="T31" fmla="*/ 248 h 593"/>
              <a:gd name="T32" fmla="*/ 501 w 731"/>
              <a:gd name="T33" fmla="*/ 238 h 593"/>
              <a:gd name="T34" fmla="*/ 546 w 731"/>
              <a:gd name="T35" fmla="*/ 246 h 593"/>
              <a:gd name="T36" fmla="*/ 585 w 731"/>
              <a:gd name="T37" fmla="*/ 256 h 593"/>
              <a:gd name="T38" fmla="*/ 599 w 731"/>
              <a:gd name="T39" fmla="*/ 251 h 593"/>
              <a:gd name="T40" fmla="*/ 608 w 731"/>
              <a:gd name="T41" fmla="*/ 282 h 593"/>
              <a:gd name="T42" fmla="*/ 607 w 731"/>
              <a:gd name="T43" fmla="*/ 317 h 593"/>
              <a:gd name="T44" fmla="*/ 635 w 731"/>
              <a:gd name="T45" fmla="*/ 380 h 593"/>
              <a:gd name="T46" fmla="*/ 676 w 731"/>
              <a:gd name="T47" fmla="*/ 399 h 593"/>
              <a:gd name="T48" fmla="*/ 706 w 731"/>
              <a:gd name="T49" fmla="*/ 407 h 593"/>
              <a:gd name="T50" fmla="*/ 730 w 731"/>
              <a:gd name="T51" fmla="*/ 482 h 593"/>
              <a:gd name="T52" fmla="*/ 712 w 731"/>
              <a:gd name="T53" fmla="*/ 510 h 593"/>
              <a:gd name="T54" fmla="*/ 658 w 731"/>
              <a:gd name="T55" fmla="*/ 518 h 593"/>
              <a:gd name="T56" fmla="*/ 612 w 731"/>
              <a:gd name="T57" fmla="*/ 519 h 593"/>
              <a:gd name="T58" fmla="*/ 599 w 731"/>
              <a:gd name="T59" fmla="*/ 544 h 593"/>
              <a:gd name="T60" fmla="*/ 561 w 731"/>
              <a:gd name="T61" fmla="*/ 592 h 593"/>
              <a:gd name="T62" fmla="*/ 532 w 731"/>
              <a:gd name="T63" fmla="*/ 585 h 593"/>
              <a:gd name="T64" fmla="*/ 501 w 731"/>
              <a:gd name="T65" fmla="*/ 547 h 593"/>
              <a:gd name="T66" fmla="*/ 466 w 731"/>
              <a:gd name="T67" fmla="*/ 536 h 593"/>
              <a:gd name="T68" fmla="*/ 416 w 731"/>
              <a:gd name="T69" fmla="*/ 519 h 593"/>
              <a:gd name="T70" fmla="*/ 362 w 731"/>
              <a:gd name="T71" fmla="*/ 518 h 593"/>
              <a:gd name="T72" fmla="*/ 332 w 731"/>
              <a:gd name="T73" fmla="*/ 509 h 593"/>
              <a:gd name="T74" fmla="*/ 309 w 731"/>
              <a:gd name="T75" fmla="*/ 501 h 593"/>
              <a:gd name="T76" fmla="*/ 305 w 731"/>
              <a:gd name="T77" fmla="*/ 481 h 593"/>
              <a:gd name="T78" fmla="*/ 260 w 731"/>
              <a:gd name="T79" fmla="*/ 429 h 593"/>
              <a:gd name="T80" fmla="*/ 240 w 731"/>
              <a:gd name="T81" fmla="*/ 425 h 593"/>
              <a:gd name="T82" fmla="*/ 232 w 731"/>
              <a:gd name="T83" fmla="*/ 388 h 593"/>
              <a:gd name="T84" fmla="*/ 217 w 731"/>
              <a:gd name="T85" fmla="*/ 368 h 593"/>
              <a:gd name="T86" fmla="*/ 169 w 731"/>
              <a:gd name="T87" fmla="*/ 364 h 593"/>
              <a:gd name="T88" fmla="*/ 148 w 731"/>
              <a:gd name="T89" fmla="*/ 336 h 593"/>
              <a:gd name="T90" fmla="*/ 134 w 731"/>
              <a:gd name="T91" fmla="*/ 299 h 593"/>
              <a:gd name="T92" fmla="*/ 126 w 731"/>
              <a:gd name="T93" fmla="*/ 324 h 593"/>
              <a:gd name="T94" fmla="*/ 110 w 731"/>
              <a:gd name="T95" fmla="*/ 334 h 593"/>
              <a:gd name="T96" fmla="*/ 91 w 731"/>
              <a:gd name="T97" fmla="*/ 338 h 593"/>
              <a:gd name="T98" fmla="*/ 85 w 731"/>
              <a:gd name="T99" fmla="*/ 307 h 593"/>
              <a:gd name="T100" fmla="*/ 47 w 731"/>
              <a:gd name="T101" fmla="*/ 331 h 593"/>
              <a:gd name="T102" fmla="*/ 29 w 731"/>
              <a:gd name="T103" fmla="*/ 316 h 593"/>
              <a:gd name="T104" fmla="*/ 7 w 731"/>
              <a:gd name="T105" fmla="*/ 308 h 593"/>
              <a:gd name="T106" fmla="*/ 5 w 731"/>
              <a:gd name="T107" fmla="*/ 274 h 593"/>
              <a:gd name="T108" fmla="*/ 15 w 731"/>
              <a:gd name="T109" fmla="*/ 244 h 593"/>
              <a:gd name="T110" fmla="*/ 8 w 731"/>
              <a:gd name="T111" fmla="*/ 205 h 593"/>
              <a:gd name="T112" fmla="*/ 28 w 731"/>
              <a:gd name="T113" fmla="*/ 149 h 593"/>
              <a:gd name="T114" fmla="*/ 56 w 731"/>
              <a:gd name="T115" fmla="*/ 100 h 593"/>
              <a:gd name="T116" fmla="*/ 93 w 731"/>
              <a:gd name="T117" fmla="*/ 74 h 593"/>
              <a:gd name="T118" fmla="*/ 110 w 731"/>
              <a:gd name="T119" fmla="*/ 48 h 593"/>
              <a:gd name="T120" fmla="*/ 162 w 731"/>
              <a:gd name="T121" fmla="*/ 34 h 593"/>
              <a:gd name="T122" fmla="*/ 203 w 731"/>
              <a:gd name="T123" fmla="*/ 2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593">
                <a:moveTo>
                  <a:pt x="222" y="0"/>
                </a:moveTo>
                <a:lnTo>
                  <a:pt x="222" y="0"/>
                </a:lnTo>
                <a:lnTo>
                  <a:pt x="223" y="0"/>
                </a:lnTo>
                <a:lnTo>
                  <a:pt x="224" y="1"/>
                </a:lnTo>
                <a:lnTo>
                  <a:pt x="225" y="1"/>
                </a:lnTo>
                <a:lnTo>
                  <a:pt x="226" y="2"/>
                </a:lnTo>
                <a:lnTo>
                  <a:pt x="228" y="3"/>
                </a:lnTo>
                <a:lnTo>
                  <a:pt x="228" y="3"/>
                </a:lnTo>
                <a:lnTo>
                  <a:pt x="229" y="4"/>
                </a:lnTo>
                <a:lnTo>
                  <a:pt x="231" y="5"/>
                </a:lnTo>
                <a:lnTo>
                  <a:pt x="231" y="6"/>
                </a:lnTo>
                <a:lnTo>
                  <a:pt x="232" y="7"/>
                </a:lnTo>
                <a:lnTo>
                  <a:pt x="233" y="8"/>
                </a:lnTo>
                <a:lnTo>
                  <a:pt x="233" y="10"/>
                </a:lnTo>
                <a:lnTo>
                  <a:pt x="233" y="10"/>
                </a:lnTo>
                <a:lnTo>
                  <a:pt x="233" y="10"/>
                </a:lnTo>
                <a:lnTo>
                  <a:pt x="235" y="11"/>
                </a:lnTo>
                <a:lnTo>
                  <a:pt x="236" y="11"/>
                </a:lnTo>
                <a:lnTo>
                  <a:pt x="237" y="11"/>
                </a:lnTo>
                <a:lnTo>
                  <a:pt x="238" y="12"/>
                </a:lnTo>
                <a:lnTo>
                  <a:pt x="239" y="12"/>
                </a:lnTo>
                <a:lnTo>
                  <a:pt x="239" y="13"/>
                </a:lnTo>
                <a:lnTo>
                  <a:pt x="240" y="14"/>
                </a:lnTo>
                <a:lnTo>
                  <a:pt x="240" y="14"/>
                </a:lnTo>
                <a:lnTo>
                  <a:pt x="240" y="15"/>
                </a:lnTo>
                <a:lnTo>
                  <a:pt x="240" y="16"/>
                </a:lnTo>
                <a:lnTo>
                  <a:pt x="240" y="17"/>
                </a:lnTo>
                <a:lnTo>
                  <a:pt x="240" y="18"/>
                </a:lnTo>
                <a:lnTo>
                  <a:pt x="239" y="20"/>
                </a:lnTo>
                <a:lnTo>
                  <a:pt x="237" y="26"/>
                </a:lnTo>
                <a:lnTo>
                  <a:pt x="236" y="28"/>
                </a:lnTo>
                <a:lnTo>
                  <a:pt x="236" y="30"/>
                </a:lnTo>
                <a:lnTo>
                  <a:pt x="235" y="31"/>
                </a:lnTo>
                <a:lnTo>
                  <a:pt x="235" y="33"/>
                </a:lnTo>
                <a:lnTo>
                  <a:pt x="235" y="35"/>
                </a:lnTo>
                <a:lnTo>
                  <a:pt x="235" y="36"/>
                </a:lnTo>
                <a:lnTo>
                  <a:pt x="236" y="38"/>
                </a:lnTo>
                <a:lnTo>
                  <a:pt x="236" y="39"/>
                </a:lnTo>
                <a:lnTo>
                  <a:pt x="237" y="41"/>
                </a:lnTo>
                <a:lnTo>
                  <a:pt x="237" y="42"/>
                </a:lnTo>
                <a:lnTo>
                  <a:pt x="238" y="44"/>
                </a:lnTo>
                <a:lnTo>
                  <a:pt x="240" y="45"/>
                </a:lnTo>
                <a:lnTo>
                  <a:pt x="243" y="50"/>
                </a:lnTo>
                <a:lnTo>
                  <a:pt x="245" y="52"/>
                </a:lnTo>
                <a:lnTo>
                  <a:pt x="246" y="53"/>
                </a:lnTo>
                <a:lnTo>
                  <a:pt x="246" y="54"/>
                </a:lnTo>
                <a:lnTo>
                  <a:pt x="247" y="55"/>
                </a:lnTo>
                <a:lnTo>
                  <a:pt x="247" y="56"/>
                </a:lnTo>
                <a:lnTo>
                  <a:pt x="247" y="58"/>
                </a:lnTo>
                <a:lnTo>
                  <a:pt x="248" y="60"/>
                </a:lnTo>
                <a:lnTo>
                  <a:pt x="248" y="62"/>
                </a:lnTo>
                <a:lnTo>
                  <a:pt x="248" y="64"/>
                </a:lnTo>
                <a:lnTo>
                  <a:pt x="247" y="66"/>
                </a:lnTo>
                <a:lnTo>
                  <a:pt x="247" y="67"/>
                </a:lnTo>
                <a:lnTo>
                  <a:pt x="247" y="69"/>
                </a:lnTo>
                <a:lnTo>
                  <a:pt x="246" y="70"/>
                </a:lnTo>
                <a:lnTo>
                  <a:pt x="246" y="71"/>
                </a:lnTo>
                <a:lnTo>
                  <a:pt x="245" y="72"/>
                </a:lnTo>
                <a:lnTo>
                  <a:pt x="245" y="72"/>
                </a:lnTo>
                <a:lnTo>
                  <a:pt x="244" y="73"/>
                </a:lnTo>
                <a:lnTo>
                  <a:pt x="242" y="74"/>
                </a:lnTo>
                <a:lnTo>
                  <a:pt x="241" y="75"/>
                </a:lnTo>
                <a:lnTo>
                  <a:pt x="240" y="75"/>
                </a:lnTo>
                <a:lnTo>
                  <a:pt x="239" y="76"/>
                </a:lnTo>
                <a:lnTo>
                  <a:pt x="236" y="77"/>
                </a:lnTo>
                <a:lnTo>
                  <a:pt x="235" y="77"/>
                </a:lnTo>
                <a:lnTo>
                  <a:pt x="233" y="78"/>
                </a:lnTo>
                <a:lnTo>
                  <a:pt x="232" y="79"/>
                </a:lnTo>
                <a:lnTo>
                  <a:pt x="231" y="80"/>
                </a:lnTo>
                <a:lnTo>
                  <a:pt x="230" y="81"/>
                </a:lnTo>
                <a:lnTo>
                  <a:pt x="229" y="81"/>
                </a:lnTo>
                <a:lnTo>
                  <a:pt x="227" y="84"/>
                </a:lnTo>
                <a:lnTo>
                  <a:pt x="227" y="85"/>
                </a:lnTo>
                <a:lnTo>
                  <a:pt x="226" y="86"/>
                </a:lnTo>
                <a:lnTo>
                  <a:pt x="225" y="87"/>
                </a:lnTo>
                <a:lnTo>
                  <a:pt x="224" y="88"/>
                </a:lnTo>
                <a:lnTo>
                  <a:pt x="223" y="88"/>
                </a:lnTo>
                <a:lnTo>
                  <a:pt x="222" y="89"/>
                </a:lnTo>
                <a:lnTo>
                  <a:pt x="221" y="89"/>
                </a:lnTo>
                <a:lnTo>
                  <a:pt x="220" y="90"/>
                </a:lnTo>
                <a:lnTo>
                  <a:pt x="217" y="91"/>
                </a:lnTo>
                <a:lnTo>
                  <a:pt x="210" y="93"/>
                </a:lnTo>
                <a:lnTo>
                  <a:pt x="201" y="96"/>
                </a:lnTo>
                <a:lnTo>
                  <a:pt x="197" y="97"/>
                </a:lnTo>
                <a:lnTo>
                  <a:pt x="189" y="100"/>
                </a:lnTo>
                <a:lnTo>
                  <a:pt x="188" y="100"/>
                </a:lnTo>
                <a:lnTo>
                  <a:pt x="187" y="101"/>
                </a:lnTo>
                <a:lnTo>
                  <a:pt x="186" y="102"/>
                </a:lnTo>
                <a:lnTo>
                  <a:pt x="185" y="103"/>
                </a:lnTo>
                <a:lnTo>
                  <a:pt x="184" y="103"/>
                </a:lnTo>
                <a:lnTo>
                  <a:pt x="184" y="104"/>
                </a:lnTo>
                <a:lnTo>
                  <a:pt x="184" y="105"/>
                </a:lnTo>
                <a:lnTo>
                  <a:pt x="183" y="106"/>
                </a:lnTo>
                <a:lnTo>
                  <a:pt x="183" y="107"/>
                </a:lnTo>
                <a:lnTo>
                  <a:pt x="183" y="109"/>
                </a:lnTo>
                <a:lnTo>
                  <a:pt x="184" y="109"/>
                </a:lnTo>
                <a:lnTo>
                  <a:pt x="184" y="110"/>
                </a:lnTo>
                <a:lnTo>
                  <a:pt x="184" y="112"/>
                </a:lnTo>
                <a:lnTo>
                  <a:pt x="185" y="113"/>
                </a:lnTo>
                <a:lnTo>
                  <a:pt x="186" y="114"/>
                </a:lnTo>
                <a:lnTo>
                  <a:pt x="187" y="115"/>
                </a:lnTo>
                <a:lnTo>
                  <a:pt x="187" y="117"/>
                </a:lnTo>
                <a:lnTo>
                  <a:pt x="188" y="118"/>
                </a:lnTo>
                <a:lnTo>
                  <a:pt x="189" y="119"/>
                </a:lnTo>
                <a:lnTo>
                  <a:pt x="191" y="121"/>
                </a:lnTo>
                <a:lnTo>
                  <a:pt x="196" y="125"/>
                </a:lnTo>
                <a:lnTo>
                  <a:pt x="198" y="127"/>
                </a:lnTo>
                <a:lnTo>
                  <a:pt x="200" y="129"/>
                </a:lnTo>
                <a:lnTo>
                  <a:pt x="203" y="132"/>
                </a:lnTo>
                <a:lnTo>
                  <a:pt x="204" y="134"/>
                </a:lnTo>
                <a:lnTo>
                  <a:pt x="205" y="135"/>
                </a:lnTo>
                <a:lnTo>
                  <a:pt x="207" y="136"/>
                </a:lnTo>
                <a:lnTo>
                  <a:pt x="208" y="137"/>
                </a:lnTo>
                <a:lnTo>
                  <a:pt x="210" y="138"/>
                </a:lnTo>
                <a:lnTo>
                  <a:pt x="212" y="138"/>
                </a:lnTo>
                <a:lnTo>
                  <a:pt x="214" y="139"/>
                </a:lnTo>
                <a:lnTo>
                  <a:pt x="215" y="139"/>
                </a:lnTo>
                <a:lnTo>
                  <a:pt x="216" y="138"/>
                </a:lnTo>
                <a:lnTo>
                  <a:pt x="217" y="138"/>
                </a:lnTo>
                <a:lnTo>
                  <a:pt x="220" y="137"/>
                </a:lnTo>
                <a:lnTo>
                  <a:pt x="221" y="137"/>
                </a:lnTo>
                <a:lnTo>
                  <a:pt x="222" y="137"/>
                </a:lnTo>
                <a:lnTo>
                  <a:pt x="223" y="137"/>
                </a:lnTo>
                <a:lnTo>
                  <a:pt x="224" y="137"/>
                </a:lnTo>
                <a:lnTo>
                  <a:pt x="226" y="137"/>
                </a:lnTo>
                <a:lnTo>
                  <a:pt x="227" y="138"/>
                </a:lnTo>
                <a:lnTo>
                  <a:pt x="228" y="138"/>
                </a:lnTo>
                <a:lnTo>
                  <a:pt x="229" y="138"/>
                </a:lnTo>
                <a:lnTo>
                  <a:pt x="230" y="139"/>
                </a:lnTo>
                <a:lnTo>
                  <a:pt x="231" y="140"/>
                </a:lnTo>
                <a:lnTo>
                  <a:pt x="233" y="141"/>
                </a:lnTo>
                <a:lnTo>
                  <a:pt x="234" y="142"/>
                </a:lnTo>
                <a:lnTo>
                  <a:pt x="235" y="144"/>
                </a:lnTo>
                <a:lnTo>
                  <a:pt x="237" y="145"/>
                </a:lnTo>
                <a:lnTo>
                  <a:pt x="238" y="146"/>
                </a:lnTo>
                <a:lnTo>
                  <a:pt x="240" y="151"/>
                </a:lnTo>
                <a:lnTo>
                  <a:pt x="242" y="153"/>
                </a:lnTo>
                <a:lnTo>
                  <a:pt x="247" y="159"/>
                </a:lnTo>
                <a:lnTo>
                  <a:pt x="248" y="161"/>
                </a:lnTo>
                <a:lnTo>
                  <a:pt x="250" y="164"/>
                </a:lnTo>
                <a:lnTo>
                  <a:pt x="250" y="165"/>
                </a:lnTo>
                <a:lnTo>
                  <a:pt x="251" y="166"/>
                </a:lnTo>
                <a:lnTo>
                  <a:pt x="252" y="169"/>
                </a:lnTo>
                <a:lnTo>
                  <a:pt x="253" y="170"/>
                </a:lnTo>
                <a:lnTo>
                  <a:pt x="255" y="176"/>
                </a:lnTo>
                <a:lnTo>
                  <a:pt x="256" y="178"/>
                </a:lnTo>
                <a:lnTo>
                  <a:pt x="257" y="180"/>
                </a:lnTo>
                <a:lnTo>
                  <a:pt x="258" y="185"/>
                </a:lnTo>
                <a:lnTo>
                  <a:pt x="260" y="190"/>
                </a:lnTo>
                <a:lnTo>
                  <a:pt x="261" y="191"/>
                </a:lnTo>
                <a:lnTo>
                  <a:pt x="262" y="192"/>
                </a:lnTo>
                <a:lnTo>
                  <a:pt x="263" y="193"/>
                </a:lnTo>
                <a:lnTo>
                  <a:pt x="264" y="194"/>
                </a:lnTo>
                <a:lnTo>
                  <a:pt x="265" y="195"/>
                </a:lnTo>
                <a:lnTo>
                  <a:pt x="266" y="196"/>
                </a:lnTo>
                <a:lnTo>
                  <a:pt x="269" y="198"/>
                </a:lnTo>
                <a:lnTo>
                  <a:pt x="271" y="199"/>
                </a:lnTo>
                <a:lnTo>
                  <a:pt x="276" y="201"/>
                </a:lnTo>
                <a:lnTo>
                  <a:pt x="277" y="202"/>
                </a:lnTo>
                <a:lnTo>
                  <a:pt x="279" y="203"/>
                </a:lnTo>
                <a:lnTo>
                  <a:pt x="280" y="204"/>
                </a:lnTo>
                <a:lnTo>
                  <a:pt x="281" y="205"/>
                </a:lnTo>
                <a:lnTo>
                  <a:pt x="282" y="206"/>
                </a:lnTo>
                <a:lnTo>
                  <a:pt x="283" y="207"/>
                </a:lnTo>
                <a:lnTo>
                  <a:pt x="284" y="210"/>
                </a:lnTo>
                <a:lnTo>
                  <a:pt x="285" y="211"/>
                </a:lnTo>
                <a:lnTo>
                  <a:pt x="286" y="212"/>
                </a:lnTo>
                <a:lnTo>
                  <a:pt x="287" y="213"/>
                </a:lnTo>
                <a:lnTo>
                  <a:pt x="289" y="215"/>
                </a:lnTo>
                <a:lnTo>
                  <a:pt x="290" y="217"/>
                </a:lnTo>
                <a:lnTo>
                  <a:pt x="294" y="219"/>
                </a:lnTo>
                <a:lnTo>
                  <a:pt x="295" y="220"/>
                </a:lnTo>
                <a:lnTo>
                  <a:pt x="296" y="220"/>
                </a:lnTo>
                <a:lnTo>
                  <a:pt x="298" y="221"/>
                </a:lnTo>
                <a:lnTo>
                  <a:pt x="300" y="222"/>
                </a:lnTo>
                <a:lnTo>
                  <a:pt x="301" y="222"/>
                </a:lnTo>
                <a:lnTo>
                  <a:pt x="302" y="222"/>
                </a:lnTo>
                <a:lnTo>
                  <a:pt x="303" y="222"/>
                </a:lnTo>
                <a:lnTo>
                  <a:pt x="304" y="222"/>
                </a:lnTo>
                <a:lnTo>
                  <a:pt x="306" y="222"/>
                </a:lnTo>
                <a:lnTo>
                  <a:pt x="311" y="221"/>
                </a:lnTo>
                <a:lnTo>
                  <a:pt x="314" y="221"/>
                </a:lnTo>
                <a:lnTo>
                  <a:pt x="316" y="221"/>
                </a:lnTo>
                <a:lnTo>
                  <a:pt x="318" y="220"/>
                </a:lnTo>
                <a:lnTo>
                  <a:pt x="319" y="219"/>
                </a:lnTo>
                <a:lnTo>
                  <a:pt x="321" y="218"/>
                </a:lnTo>
                <a:lnTo>
                  <a:pt x="323" y="217"/>
                </a:lnTo>
                <a:lnTo>
                  <a:pt x="324" y="216"/>
                </a:lnTo>
                <a:lnTo>
                  <a:pt x="326" y="215"/>
                </a:lnTo>
                <a:lnTo>
                  <a:pt x="332" y="209"/>
                </a:lnTo>
                <a:lnTo>
                  <a:pt x="334" y="207"/>
                </a:lnTo>
                <a:lnTo>
                  <a:pt x="335" y="206"/>
                </a:lnTo>
                <a:lnTo>
                  <a:pt x="337" y="205"/>
                </a:lnTo>
                <a:lnTo>
                  <a:pt x="339" y="204"/>
                </a:lnTo>
                <a:lnTo>
                  <a:pt x="341" y="202"/>
                </a:lnTo>
                <a:lnTo>
                  <a:pt x="343" y="202"/>
                </a:lnTo>
                <a:lnTo>
                  <a:pt x="347" y="200"/>
                </a:lnTo>
                <a:lnTo>
                  <a:pt x="351" y="198"/>
                </a:lnTo>
                <a:lnTo>
                  <a:pt x="352" y="198"/>
                </a:lnTo>
                <a:lnTo>
                  <a:pt x="354" y="197"/>
                </a:lnTo>
                <a:lnTo>
                  <a:pt x="355" y="197"/>
                </a:lnTo>
                <a:lnTo>
                  <a:pt x="356" y="197"/>
                </a:lnTo>
                <a:lnTo>
                  <a:pt x="358" y="197"/>
                </a:lnTo>
                <a:lnTo>
                  <a:pt x="364" y="197"/>
                </a:lnTo>
                <a:lnTo>
                  <a:pt x="366" y="197"/>
                </a:lnTo>
                <a:lnTo>
                  <a:pt x="369" y="197"/>
                </a:lnTo>
                <a:lnTo>
                  <a:pt x="370" y="197"/>
                </a:lnTo>
                <a:lnTo>
                  <a:pt x="371" y="197"/>
                </a:lnTo>
                <a:lnTo>
                  <a:pt x="372" y="197"/>
                </a:lnTo>
                <a:lnTo>
                  <a:pt x="372" y="197"/>
                </a:lnTo>
                <a:lnTo>
                  <a:pt x="373" y="196"/>
                </a:lnTo>
                <a:lnTo>
                  <a:pt x="373" y="196"/>
                </a:lnTo>
                <a:lnTo>
                  <a:pt x="373" y="195"/>
                </a:lnTo>
                <a:lnTo>
                  <a:pt x="373" y="193"/>
                </a:lnTo>
                <a:lnTo>
                  <a:pt x="373" y="191"/>
                </a:lnTo>
                <a:lnTo>
                  <a:pt x="373" y="190"/>
                </a:lnTo>
                <a:lnTo>
                  <a:pt x="373" y="188"/>
                </a:lnTo>
                <a:lnTo>
                  <a:pt x="373" y="187"/>
                </a:lnTo>
                <a:lnTo>
                  <a:pt x="372" y="186"/>
                </a:lnTo>
                <a:lnTo>
                  <a:pt x="372" y="185"/>
                </a:lnTo>
                <a:lnTo>
                  <a:pt x="372" y="185"/>
                </a:lnTo>
                <a:lnTo>
                  <a:pt x="371" y="184"/>
                </a:lnTo>
                <a:lnTo>
                  <a:pt x="370" y="183"/>
                </a:lnTo>
                <a:lnTo>
                  <a:pt x="369" y="183"/>
                </a:lnTo>
                <a:lnTo>
                  <a:pt x="368" y="182"/>
                </a:lnTo>
                <a:lnTo>
                  <a:pt x="366" y="182"/>
                </a:lnTo>
                <a:lnTo>
                  <a:pt x="363" y="181"/>
                </a:lnTo>
                <a:lnTo>
                  <a:pt x="362" y="181"/>
                </a:lnTo>
                <a:lnTo>
                  <a:pt x="361" y="180"/>
                </a:lnTo>
                <a:lnTo>
                  <a:pt x="361" y="180"/>
                </a:lnTo>
                <a:lnTo>
                  <a:pt x="360" y="180"/>
                </a:lnTo>
                <a:lnTo>
                  <a:pt x="360" y="179"/>
                </a:lnTo>
                <a:lnTo>
                  <a:pt x="360" y="179"/>
                </a:lnTo>
                <a:lnTo>
                  <a:pt x="359" y="178"/>
                </a:lnTo>
                <a:lnTo>
                  <a:pt x="359" y="177"/>
                </a:lnTo>
                <a:lnTo>
                  <a:pt x="359" y="176"/>
                </a:lnTo>
                <a:lnTo>
                  <a:pt x="359" y="175"/>
                </a:lnTo>
                <a:lnTo>
                  <a:pt x="359" y="174"/>
                </a:lnTo>
                <a:lnTo>
                  <a:pt x="359" y="173"/>
                </a:lnTo>
                <a:lnTo>
                  <a:pt x="359" y="172"/>
                </a:lnTo>
                <a:lnTo>
                  <a:pt x="360" y="171"/>
                </a:lnTo>
                <a:lnTo>
                  <a:pt x="360" y="170"/>
                </a:lnTo>
                <a:lnTo>
                  <a:pt x="361" y="169"/>
                </a:lnTo>
                <a:lnTo>
                  <a:pt x="362" y="168"/>
                </a:lnTo>
                <a:lnTo>
                  <a:pt x="363" y="167"/>
                </a:lnTo>
                <a:lnTo>
                  <a:pt x="364" y="166"/>
                </a:lnTo>
                <a:lnTo>
                  <a:pt x="365" y="166"/>
                </a:lnTo>
                <a:lnTo>
                  <a:pt x="366" y="165"/>
                </a:lnTo>
                <a:lnTo>
                  <a:pt x="367" y="165"/>
                </a:lnTo>
                <a:lnTo>
                  <a:pt x="368" y="165"/>
                </a:lnTo>
                <a:lnTo>
                  <a:pt x="369" y="165"/>
                </a:lnTo>
                <a:lnTo>
                  <a:pt x="370" y="165"/>
                </a:lnTo>
                <a:lnTo>
                  <a:pt x="372" y="165"/>
                </a:lnTo>
                <a:lnTo>
                  <a:pt x="373" y="165"/>
                </a:lnTo>
                <a:lnTo>
                  <a:pt x="375" y="166"/>
                </a:lnTo>
                <a:lnTo>
                  <a:pt x="377" y="167"/>
                </a:lnTo>
                <a:lnTo>
                  <a:pt x="379" y="168"/>
                </a:lnTo>
                <a:lnTo>
                  <a:pt x="380" y="169"/>
                </a:lnTo>
                <a:lnTo>
                  <a:pt x="381" y="170"/>
                </a:lnTo>
                <a:lnTo>
                  <a:pt x="386" y="173"/>
                </a:lnTo>
                <a:lnTo>
                  <a:pt x="387" y="175"/>
                </a:lnTo>
                <a:lnTo>
                  <a:pt x="388" y="176"/>
                </a:lnTo>
                <a:lnTo>
                  <a:pt x="389" y="177"/>
                </a:lnTo>
                <a:lnTo>
                  <a:pt x="390" y="179"/>
                </a:lnTo>
                <a:lnTo>
                  <a:pt x="394" y="187"/>
                </a:lnTo>
                <a:lnTo>
                  <a:pt x="395" y="188"/>
                </a:lnTo>
                <a:lnTo>
                  <a:pt x="395" y="189"/>
                </a:lnTo>
                <a:lnTo>
                  <a:pt x="397" y="194"/>
                </a:lnTo>
                <a:lnTo>
                  <a:pt x="397" y="196"/>
                </a:lnTo>
                <a:lnTo>
                  <a:pt x="398" y="197"/>
                </a:lnTo>
                <a:lnTo>
                  <a:pt x="399" y="199"/>
                </a:lnTo>
                <a:lnTo>
                  <a:pt x="400" y="200"/>
                </a:lnTo>
                <a:lnTo>
                  <a:pt x="401" y="202"/>
                </a:lnTo>
                <a:lnTo>
                  <a:pt x="402" y="202"/>
                </a:lnTo>
                <a:lnTo>
                  <a:pt x="403" y="203"/>
                </a:lnTo>
                <a:lnTo>
                  <a:pt x="404" y="204"/>
                </a:lnTo>
                <a:lnTo>
                  <a:pt x="405" y="204"/>
                </a:lnTo>
                <a:lnTo>
                  <a:pt x="406" y="205"/>
                </a:lnTo>
                <a:lnTo>
                  <a:pt x="407" y="205"/>
                </a:lnTo>
                <a:lnTo>
                  <a:pt x="411" y="207"/>
                </a:lnTo>
                <a:lnTo>
                  <a:pt x="418" y="209"/>
                </a:lnTo>
                <a:lnTo>
                  <a:pt x="419" y="210"/>
                </a:lnTo>
                <a:lnTo>
                  <a:pt x="420" y="210"/>
                </a:lnTo>
                <a:lnTo>
                  <a:pt x="421" y="210"/>
                </a:lnTo>
                <a:lnTo>
                  <a:pt x="422" y="210"/>
                </a:lnTo>
                <a:lnTo>
                  <a:pt x="423" y="209"/>
                </a:lnTo>
                <a:lnTo>
                  <a:pt x="424" y="209"/>
                </a:lnTo>
                <a:lnTo>
                  <a:pt x="425" y="209"/>
                </a:lnTo>
                <a:lnTo>
                  <a:pt x="426" y="208"/>
                </a:lnTo>
                <a:lnTo>
                  <a:pt x="428" y="206"/>
                </a:lnTo>
                <a:lnTo>
                  <a:pt x="429" y="206"/>
                </a:lnTo>
                <a:lnTo>
                  <a:pt x="430" y="205"/>
                </a:lnTo>
                <a:lnTo>
                  <a:pt x="431" y="205"/>
                </a:lnTo>
                <a:lnTo>
                  <a:pt x="432" y="205"/>
                </a:lnTo>
                <a:lnTo>
                  <a:pt x="432" y="204"/>
                </a:lnTo>
                <a:lnTo>
                  <a:pt x="434" y="204"/>
                </a:lnTo>
                <a:lnTo>
                  <a:pt x="435" y="204"/>
                </a:lnTo>
                <a:lnTo>
                  <a:pt x="436" y="205"/>
                </a:lnTo>
                <a:lnTo>
                  <a:pt x="437" y="205"/>
                </a:lnTo>
                <a:lnTo>
                  <a:pt x="439" y="205"/>
                </a:lnTo>
                <a:lnTo>
                  <a:pt x="440" y="206"/>
                </a:lnTo>
                <a:lnTo>
                  <a:pt x="441" y="206"/>
                </a:lnTo>
                <a:lnTo>
                  <a:pt x="441" y="207"/>
                </a:lnTo>
                <a:lnTo>
                  <a:pt x="442" y="207"/>
                </a:lnTo>
                <a:lnTo>
                  <a:pt x="443" y="208"/>
                </a:lnTo>
                <a:lnTo>
                  <a:pt x="444" y="209"/>
                </a:lnTo>
                <a:lnTo>
                  <a:pt x="445" y="211"/>
                </a:lnTo>
                <a:lnTo>
                  <a:pt x="447" y="214"/>
                </a:lnTo>
                <a:lnTo>
                  <a:pt x="448" y="215"/>
                </a:lnTo>
                <a:lnTo>
                  <a:pt x="449" y="217"/>
                </a:lnTo>
                <a:lnTo>
                  <a:pt x="450" y="217"/>
                </a:lnTo>
                <a:lnTo>
                  <a:pt x="451" y="218"/>
                </a:lnTo>
                <a:lnTo>
                  <a:pt x="452" y="219"/>
                </a:lnTo>
                <a:lnTo>
                  <a:pt x="454" y="219"/>
                </a:lnTo>
                <a:lnTo>
                  <a:pt x="455" y="220"/>
                </a:lnTo>
                <a:lnTo>
                  <a:pt x="462" y="222"/>
                </a:lnTo>
                <a:lnTo>
                  <a:pt x="463" y="222"/>
                </a:lnTo>
                <a:lnTo>
                  <a:pt x="465" y="223"/>
                </a:lnTo>
                <a:lnTo>
                  <a:pt x="467" y="224"/>
                </a:lnTo>
                <a:lnTo>
                  <a:pt x="468" y="225"/>
                </a:lnTo>
                <a:lnTo>
                  <a:pt x="470" y="226"/>
                </a:lnTo>
                <a:lnTo>
                  <a:pt x="471" y="226"/>
                </a:lnTo>
                <a:lnTo>
                  <a:pt x="471" y="227"/>
                </a:lnTo>
                <a:lnTo>
                  <a:pt x="472" y="228"/>
                </a:lnTo>
                <a:lnTo>
                  <a:pt x="473" y="229"/>
                </a:lnTo>
                <a:lnTo>
                  <a:pt x="474" y="230"/>
                </a:lnTo>
                <a:lnTo>
                  <a:pt x="475" y="233"/>
                </a:lnTo>
                <a:lnTo>
                  <a:pt x="476" y="238"/>
                </a:lnTo>
                <a:lnTo>
                  <a:pt x="477" y="239"/>
                </a:lnTo>
                <a:lnTo>
                  <a:pt x="478" y="241"/>
                </a:lnTo>
                <a:lnTo>
                  <a:pt x="479" y="242"/>
                </a:lnTo>
                <a:lnTo>
                  <a:pt x="480" y="244"/>
                </a:lnTo>
                <a:lnTo>
                  <a:pt x="481" y="245"/>
                </a:lnTo>
                <a:lnTo>
                  <a:pt x="482" y="246"/>
                </a:lnTo>
                <a:lnTo>
                  <a:pt x="483" y="247"/>
                </a:lnTo>
                <a:lnTo>
                  <a:pt x="484" y="248"/>
                </a:lnTo>
                <a:lnTo>
                  <a:pt x="486" y="249"/>
                </a:lnTo>
                <a:lnTo>
                  <a:pt x="487" y="250"/>
                </a:lnTo>
                <a:lnTo>
                  <a:pt x="488" y="250"/>
                </a:lnTo>
                <a:lnTo>
                  <a:pt x="489" y="251"/>
                </a:lnTo>
                <a:lnTo>
                  <a:pt x="490" y="251"/>
                </a:lnTo>
                <a:lnTo>
                  <a:pt x="491" y="251"/>
                </a:lnTo>
                <a:lnTo>
                  <a:pt x="493" y="251"/>
                </a:lnTo>
                <a:lnTo>
                  <a:pt x="494" y="251"/>
                </a:lnTo>
                <a:lnTo>
                  <a:pt x="494" y="250"/>
                </a:lnTo>
                <a:lnTo>
                  <a:pt x="495" y="250"/>
                </a:lnTo>
                <a:lnTo>
                  <a:pt x="498" y="248"/>
                </a:lnTo>
                <a:lnTo>
                  <a:pt x="500" y="247"/>
                </a:lnTo>
                <a:lnTo>
                  <a:pt x="501" y="246"/>
                </a:lnTo>
                <a:lnTo>
                  <a:pt x="501" y="245"/>
                </a:lnTo>
                <a:lnTo>
                  <a:pt x="502" y="244"/>
                </a:lnTo>
                <a:lnTo>
                  <a:pt x="502" y="244"/>
                </a:lnTo>
                <a:lnTo>
                  <a:pt x="502" y="242"/>
                </a:lnTo>
                <a:lnTo>
                  <a:pt x="502" y="241"/>
                </a:lnTo>
                <a:lnTo>
                  <a:pt x="502" y="240"/>
                </a:lnTo>
                <a:lnTo>
                  <a:pt x="501" y="238"/>
                </a:lnTo>
                <a:lnTo>
                  <a:pt x="501" y="238"/>
                </a:lnTo>
                <a:lnTo>
                  <a:pt x="501" y="237"/>
                </a:lnTo>
                <a:lnTo>
                  <a:pt x="501" y="237"/>
                </a:lnTo>
                <a:lnTo>
                  <a:pt x="502" y="236"/>
                </a:lnTo>
                <a:lnTo>
                  <a:pt x="502" y="236"/>
                </a:lnTo>
                <a:lnTo>
                  <a:pt x="503" y="236"/>
                </a:lnTo>
                <a:lnTo>
                  <a:pt x="504" y="236"/>
                </a:lnTo>
                <a:lnTo>
                  <a:pt x="506" y="237"/>
                </a:lnTo>
                <a:lnTo>
                  <a:pt x="508" y="237"/>
                </a:lnTo>
                <a:lnTo>
                  <a:pt x="513" y="238"/>
                </a:lnTo>
                <a:lnTo>
                  <a:pt x="516" y="239"/>
                </a:lnTo>
                <a:lnTo>
                  <a:pt x="518" y="239"/>
                </a:lnTo>
                <a:lnTo>
                  <a:pt x="520" y="239"/>
                </a:lnTo>
                <a:lnTo>
                  <a:pt x="523" y="240"/>
                </a:lnTo>
                <a:lnTo>
                  <a:pt x="529" y="240"/>
                </a:lnTo>
                <a:lnTo>
                  <a:pt x="532" y="240"/>
                </a:lnTo>
                <a:lnTo>
                  <a:pt x="534" y="240"/>
                </a:lnTo>
                <a:lnTo>
                  <a:pt x="536" y="241"/>
                </a:lnTo>
                <a:lnTo>
                  <a:pt x="536" y="241"/>
                </a:lnTo>
                <a:lnTo>
                  <a:pt x="538" y="241"/>
                </a:lnTo>
                <a:lnTo>
                  <a:pt x="539" y="242"/>
                </a:lnTo>
                <a:lnTo>
                  <a:pt x="546" y="246"/>
                </a:lnTo>
                <a:lnTo>
                  <a:pt x="550" y="248"/>
                </a:lnTo>
                <a:lnTo>
                  <a:pt x="552" y="249"/>
                </a:lnTo>
                <a:lnTo>
                  <a:pt x="554" y="250"/>
                </a:lnTo>
                <a:lnTo>
                  <a:pt x="562" y="256"/>
                </a:lnTo>
                <a:lnTo>
                  <a:pt x="564" y="257"/>
                </a:lnTo>
                <a:lnTo>
                  <a:pt x="565" y="257"/>
                </a:lnTo>
                <a:lnTo>
                  <a:pt x="566" y="258"/>
                </a:lnTo>
                <a:lnTo>
                  <a:pt x="569" y="259"/>
                </a:lnTo>
                <a:lnTo>
                  <a:pt x="571" y="260"/>
                </a:lnTo>
                <a:lnTo>
                  <a:pt x="573" y="260"/>
                </a:lnTo>
                <a:lnTo>
                  <a:pt x="575" y="260"/>
                </a:lnTo>
                <a:lnTo>
                  <a:pt x="577" y="260"/>
                </a:lnTo>
                <a:lnTo>
                  <a:pt x="578" y="260"/>
                </a:lnTo>
                <a:lnTo>
                  <a:pt x="579" y="260"/>
                </a:lnTo>
                <a:lnTo>
                  <a:pt x="580" y="260"/>
                </a:lnTo>
                <a:lnTo>
                  <a:pt x="581" y="260"/>
                </a:lnTo>
                <a:lnTo>
                  <a:pt x="582" y="259"/>
                </a:lnTo>
                <a:lnTo>
                  <a:pt x="583" y="259"/>
                </a:lnTo>
                <a:lnTo>
                  <a:pt x="584" y="258"/>
                </a:lnTo>
                <a:lnTo>
                  <a:pt x="584" y="257"/>
                </a:lnTo>
                <a:lnTo>
                  <a:pt x="585" y="256"/>
                </a:lnTo>
                <a:lnTo>
                  <a:pt x="585" y="256"/>
                </a:lnTo>
                <a:lnTo>
                  <a:pt x="586" y="255"/>
                </a:lnTo>
                <a:lnTo>
                  <a:pt x="586" y="254"/>
                </a:lnTo>
                <a:lnTo>
                  <a:pt x="587" y="251"/>
                </a:lnTo>
                <a:lnTo>
                  <a:pt x="588" y="249"/>
                </a:lnTo>
                <a:lnTo>
                  <a:pt x="588" y="249"/>
                </a:lnTo>
                <a:lnTo>
                  <a:pt x="588" y="248"/>
                </a:lnTo>
                <a:lnTo>
                  <a:pt x="589" y="248"/>
                </a:lnTo>
                <a:lnTo>
                  <a:pt x="589" y="247"/>
                </a:lnTo>
                <a:lnTo>
                  <a:pt x="590" y="247"/>
                </a:lnTo>
                <a:lnTo>
                  <a:pt x="591" y="247"/>
                </a:lnTo>
                <a:lnTo>
                  <a:pt x="591" y="247"/>
                </a:lnTo>
                <a:lnTo>
                  <a:pt x="592" y="247"/>
                </a:lnTo>
                <a:lnTo>
                  <a:pt x="593" y="247"/>
                </a:lnTo>
                <a:lnTo>
                  <a:pt x="594" y="248"/>
                </a:lnTo>
                <a:lnTo>
                  <a:pt x="595" y="248"/>
                </a:lnTo>
                <a:lnTo>
                  <a:pt x="596" y="248"/>
                </a:lnTo>
                <a:lnTo>
                  <a:pt x="597" y="249"/>
                </a:lnTo>
                <a:lnTo>
                  <a:pt x="598" y="249"/>
                </a:lnTo>
                <a:lnTo>
                  <a:pt x="598" y="250"/>
                </a:lnTo>
                <a:lnTo>
                  <a:pt x="599" y="251"/>
                </a:lnTo>
                <a:lnTo>
                  <a:pt x="599" y="252"/>
                </a:lnTo>
                <a:lnTo>
                  <a:pt x="600" y="253"/>
                </a:lnTo>
                <a:lnTo>
                  <a:pt x="600" y="254"/>
                </a:lnTo>
                <a:lnTo>
                  <a:pt x="601" y="256"/>
                </a:lnTo>
                <a:lnTo>
                  <a:pt x="601" y="258"/>
                </a:lnTo>
                <a:lnTo>
                  <a:pt x="601" y="260"/>
                </a:lnTo>
                <a:lnTo>
                  <a:pt x="601" y="265"/>
                </a:lnTo>
                <a:lnTo>
                  <a:pt x="601" y="268"/>
                </a:lnTo>
                <a:lnTo>
                  <a:pt x="601" y="270"/>
                </a:lnTo>
                <a:lnTo>
                  <a:pt x="601" y="271"/>
                </a:lnTo>
                <a:lnTo>
                  <a:pt x="601" y="272"/>
                </a:lnTo>
                <a:lnTo>
                  <a:pt x="601" y="272"/>
                </a:lnTo>
                <a:lnTo>
                  <a:pt x="602" y="274"/>
                </a:lnTo>
                <a:lnTo>
                  <a:pt x="602" y="275"/>
                </a:lnTo>
                <a:lnTo>
                  <a:pt x="602" y="276"/>
                </a:lnTo>
                <a:lnTo>
                  <a:pt x="603" y="276"/>
                </a:lnTo>
                <a:lnTo>
                  <a:pt x="604" y="277"/>
                </a:lnTo>
                <a:lnTo>
                  <a:pt x="604" y="278"/>
                </a:lnTo>
                <a:lnTo>
                  <a:pt x="605" y="279"/>
                </a:lnTo>
                <a:lnTo>
                  <a:pt x="606" y="280"/>
                </a:lnTo>
                <a:lnTo>
                  <a:pt x="608" y="282"/>
                </a:lnTo>
                <a:lnTo>
                  <a:pt x="609" y="283"/>
                </a:lnTo>
                <a:lnTo>
                  <a:pt x="610" y="284"/>
                </a:lnTo>
                <a:lnTo>
                  <a:pt x="610" y="284"/>
                </a:lnTo>
                <a:lnTo>
                  <a:pt x="610" y="285"/>
                </a:lnTo>
                <a:lnTo>
                  <a:pt x="611" y="285"/>
                </a:lnTo>
                <a:lnTo>
                  <a:pt x="611" y="286"/>
                </a:lnTo>
                <a:lnTo>
                  <a:pt x="611" y="287"/>
                </a:lnTo>
                <a:lnTo>
                  <a:pt x="610" y="288"/>
                </a:lnTo>
                <a:lnTo>
                  <a:pt x="610" y="289"/>
                </a:lnTo>
                <a:lnTo>
                  <a:pt x="608" y="292"/>
                </a:lnTo>
                <a:lnTo>
                  <a:pt x="607" y="296"/>
                </a:lnTo>
                <a:lnTo>
                  <a:pt x="605" y="300"/>
                </a:lnTo>
                <a:lnTo>
                  <a:pt x="605" y="301"/>
                </a:lnTo>
                <a:lnTo>
                  <a:pt x="604" y="302"/>
                </a:lnTo>
                <a:lnTo>
                  <a:pt x="604" y="304"/>
                </a:lnTo>
                <a:lnTo>
                  <a:pt x="604" y="306"/>
                </a:lnTo>
                <a:lnTo>
                  <a:pt x="604" y="308"/>
                </a:lnTo>
                <a:lnTo>
                  <a:pt x="605" y="310"/>
                </a:lnTo>
                <a:lnTo>
                  <a:pt x="605" y="312"/>
                </a:lnTo>
                <a:lnTo>
                  <a:pt x="607" y="315"/>
                </a:lnTo>
                <a:lnTo>
                  <a:pt x="607" y="317"/>
                </a:lnTo>
                <a:lnTo>
                  <a:pt x="608" y="319"/>
                </a:lnTo>
                <a:lnTo>
                  <a:pt x="609" y="321"/>
                </a:lnTo>
                <a:lnTo>
                  <a:pt x="611" y="325"/>
                </a:lnTo>
                <a:lnTo>
                  <a:pt x="613" y="330"/>
                </a:lnTo>
                <a:lnTo>
                  <a:pt x="615" y="336"/>
                </a:lnTo>
                <a:lnTo>
                  <a:pt x="620" y="345"/>
                </a:lnTo>
                <a:lnTo>
                  <a:pt x="623" y="353"/>
                </a:lnTo>
                <a:lnTo>
                  <a:pt x="625" y="358"/>
                </a:lnTo>
                <a:lnTo>
                  <a:pt x="626" y="360"/>
                </a:lnTo>
                <a:lnTo>
                  <a:pt x="627" y="361"/>
                </a:lnTo>
                <a:lnTo>
                  <a:pt x="627" y="363"/>
                </a:lnTo>
                <a:lnTo>
                  <a:pt x="629" y="369"/>
                </a:lnTo>
                <a:lnTo>
                  <a:pt x="630" y="371"/>
                </a:lnTo>
                <a:lnTo>
                  <a:pt x="630" y="373"/>
                </a:lnTo>
                <a:lnTo>
                  <a:pt x="631" y="374"/>
                </a:lnTo>
                <a:lnTo>
                  <a:pt x="631" y="375"/>
                </a:lnTo>
                <a:lnTo>
                  <a:pt x="632" y="376"/>
                </a:lnTo>
                <a:lnTo>
                  <a:pt x="633" y="377"/>
                </a:lnTo>
                <a:lnTo>
                  <a:pt x="634" y="378"/>
                </a:lnTo>
                <a:lnTo>
                  <a:pt x="634" y="379"/>
                </a:lnTo>
                <a:lnTo>
                  <a:pt x="635" y="380"/>
                </a:lnTo>
                <a:lnTo>
                  <a:pt x="637" y="380"/>
                </a:lnTo>
                <a:lnTo>
                  <a:pt x="638" y="381"/>
                </a:lnTo>
                <a:lnTo>
                  <a:pt x="639" y="382"/>
                </a:lnTo>
                <a:lnTo>
                  <a:pt x="640" y="382"/>
                </a:lnTo>
                <a:lnTo>
                  <a:pt x="642" y="383"/>
                </a:lnTo>
                <a:lnTo>
                  <a:pt x="648" y="385"/>
                </a:lnTo>
                <a:lnTo>
                  <a:pt x="650" y="385"/>
                </a:lnTo>
                <a:lnTo>
                  <a:pt x="655" y="386"/>
                </a:lnTo>
                <a:lnTo>
                  <a:pt x="657" y="386"/>
                </a:lnTo>
                <a:lnTo>
                  <a:pt x="658" y="386"/>
                </a:lnTo>
                <a:lnTo>
                  <a:pt x="659" y="387"/>
                </a:lnTo>
                <a:lnTo>
                  <a:pt x="661" y="388"/>
                </a:lnTo>
                <a:lnTo>
                  <a:pt x="663" y="388"/>
                </a:lnTo>
                <a:lnTo>
                  <a:pt x="664" y="390"/>
                </a:lnTo>
                <a:lnTo>
                  <a:pt x="666" y="392"/>
                </a:lnTo>
                <a:lnTo>
                  <a:pt x="669" y="395"/>
                </a:lnTo>
                <a:lnTo>
                  <a:pt x="670" y="396"/>
                </a:lnTo>
                <a:lnTo>
                  <a:pt x="671" y="397"/>
                </a:lnTo>
                <a:lnTo>
                  <a:pt x="672" y="397"/>
                </a:lnTo>
                <a:lnTo>
                  <a:pt x="674" y="398"/>
                </a:lnTo>
                <a:lnTo>
                  <a:pt x="676" y="399"/>
                </a:lnTo>
                <a:lnTo>
                  <a:pt x="678" y="399"/>
                </a:lnTo>
                <a:lnTo>
                  <a:pt x="679" y="400"/>
                </a:lnTo>
                <a:lnTo>
                  <a:pt x="681" y="400"/>
                </a:lnTo>
                <a:lnTo>
                  <a:pt x="682" y="400"/>
                </a:lnTo>
                <a:lnTo>
                  <a:pt x="683" y="400"/>
                </a:lnTo>
                <a:lnTo>
                  <a:pt x="684" y="400"/>
                </a:lnTo>
                <a:lnTo>
                  <a:pt x="688" y="399"/>
                </a:lnTo>
                <a:lnTo>
                  <a:pt x="691" y="399"/>
                </a:lnTo>
                <a:lnTo>
                  <a:pt x="693" y="399"/>
                </a:lnTo>
                <a:lnTo>
                  <a:pt x="694" y="399"/>
                </a:lnTo>
                <a:lnTo>
                  <a:pt x="695" y="399"/>
                </a:lnTo>
                <a:lnTo>
                  <a:pt x="696" y="399"/>
                </a:lnTo>
                <a:lnTo>
                  <a:pt x="698" y="400"/>
                </a:lnTo>
                <a:lnTo>
                  <a:pt x="700" y="400"/>
                </a:lnTo>
                <a:lnTo>
                  <a:pt x="701" y="401"/>
                </a:lnTo>
                <a:lnTo>
                  <a:pt x="702" y="402"/>
                </a:lnTo>
                <a:lnTo>
                  <a:pt x="703" y="403"/>
                </a:lnTo>
                <a:lnTo>
                  <a:pt x="704" y="403"/>
                </a:lnTo>
                <a:lnTo>
                  <a:pt x="705" y="404"/>
                </a:lnTo>
                <a:lnTo>
                  <a:pt x="706" y="405"/>
                </a:lnTo>
                <a:lnTo>
                  <a:pt x="706" y="407"/>
                </a:lnTo>
                <a:lnTo>
                  <a:pt x="706" y="408"/>
                </a:lnTo>
                <a:lnTo>
                  <a:pt x="707" y="410"/>
                </a:lnTo>
                <a:lnTo>
                  <a:pt x="708" y="413"/>
                </a:lnTo>
                <a:lnTo>
                  <a:pt x="709" y="419"/>
                </a:lnTo>
                <a:lnTo>
                  <a:pt x="711" y="427"/>
                </a:lnTo>
                <a:lnTo>
                  <a:pt x="715" y="439"/>
                </a:lnTo>
                <a:lnTo>
                  <a:pt x="717" y="447"/>
                </a:lnTo>
                <a:lnTo>
                  <a:pt x="717" y="449"/>
                </a:lnTo>
                <a:lnTo>
                  <a:pt x="718" y="450"/>
                </a:lnTo>
                <a:lnTo>
                  <a:pt x="719" y="452"/>
                </a:lnTo>
                <a:lnTo>
                  <a:pt x="720" y="455"/>
                </a:lnTo>
                <a:lnTo>
                  <a:pt x="721" y="456"/>
                </a:lnTo>
                <a:lnTo>
                  <a:pt x="721" y="458"/>
                </a:lnTo>
                <a:lnTo>
                  <a:pt x="722" y="464"/>
                </a:lnTo>
                <a:lnTo>
                  <a:pt x="723" y="466"/>
                </a:lnTo>
                <a:lnTo>
                  <a:pt x="723" y="468"/>
                </a:lnTo>
                <a:lnTo>
                  <a:pt x="724" y="471"/>
                </a:lnTo>
                <a:lnTo>
                  <a:pt x="725" y="474"/>
                </a:lnTo>
                <a:lnTo>
                  <a:pt x="726" y="475"/>
                </a:lnTo>
                <a:lnTo>
                  <a:pt x="728" y="479"/>
                </a:lnTo>
                <a:lnTo>
                  <a:pt x="730" y="482"/>
                </a:lnTo>
                <a:lnTo>
                  <a:pt x="730" y="484"/>
                </a:lnTo>
                <a:lnTo>
                  <a:pt x="731" y="485"/>
                </a:lnTo>
                <a:lnTo>
                  <a:pt x="731" y="487"/>
                </a:lnTo>
                <a:lnTo>
                  <a:pt x="731" y="488"/>
                </a:lnTo>
                <a:lnTo>
                  <a:pt x="731" y="490"/>
                </a:lnTo>
                <a:lnTo>
                  <a:pt x="731" y="491"/>
                </a:lnTo>
                <a:lnTo>
                  <a:pt x="730" y="492"/>
                </a:lnTo>
                <a:lnTo>
                  <a:pt x="729" y="496"/>
                </a:lnTo>
                <a:lnTo>
                  <a:pt x="728" y="499"/>
                </a:lnTo>
                <a:lnTo>
                  <a:pt x="727" y="502"/>
                </a:lnTo>
                <a:lnTo>
                  <a:pt x="727" y="503"/>
                </a:lnTo>
                <a:lnTo>
                  <a:pt x="727" y="504"/>
                </a:lnTo>
                <a:lnTo>
                  <a:pt x="726" y="504"/>
                </a:lnTo>
                <a:lnTo>
                  <a:pt x="725" y="505"/>
                </a:lnTo>
                <a:lnTo>
                  <a:pt x="725" y="505"/>
                </a:lnTo>
                <a:lnTo>
                  <a:pt x="724" y="506"/>
                </a:lnTo>
                <a:lnTo>
                  <a:pt x="722" y="506"/>
                </a:lnTo>
                <a:lnTo>
                  <a:pt x="718" y="508"/>
                </a:lnTo>
                <a:lnTo>
                  <a:pt x="716" y="508"/>
                </a:lnTo>
                <a:lnTo>
                  <a:pt x="714" y="509"/>
                </a:lnTo>
                <a:lnTo>
                  <a:pt x="712" y="510"/>
                </a:lnTo>
                <a:lnTo>
                  <a:pt x="707" y="513"/>
                </a:lnTo>
                <a:lnTo>
                  <a:pt x="704" y="514"/>
                </a:lnTo>
                <a:lnTo>
                  <a:pt x="701" y="516"/>
                </a:lnTo>
                <a:lnTo>
                  <a:pt x="696" y="520"/>
                </a:lnTo>
                <a:lnTo>
                  <a:pt x="694" y="521"/>
                </a:lnTo>
                <a:lnTo>
                  <a:pt x="692" y="522"/>
                </a:lnTo>
                <a:lnTo>
                  <a:pt x="690" y="522"/>
                </a:lnTo>
                <a:lnTo>
                  <a:pt x="689" y="523"/>
                </a:lnTo>
                <a:lnTo>
                  <a:pt x="688" y="523"/>
                </a:lnTo>
                <a:lnTo>
                  <a:pt x="686" y="523"/>
                </a:lnTo>
                <a:lnTo>
                  <a:pt x="685" y="523"/>
                </a:lnTo>
                <a:lnTo>
                  <a:pt x="684" y="523"/>
                </a:lnTo>
                <a:lnTo>
                  <a:pt x="683" y="523"/>
                </a:lnTo>
                <a:lnTo>
                  <a:pt x="680" y="522"/>
                </a:lnTo>
                <a:lnTo>
                  <a:pt x="675" y="521"/>
                </a:lnTo>
                <a:lnTo>
                  <a:pt x="673" y="520"/>
                </a:lnTo>
                <a:lnTo>
                  <a:pt x="671" y="520"/>
                </a:lnTo>
                <a:lnTo>
                  <a:pt x="669" y="519"/>
                </a:lnTo>
                <a:lnTo>
                  <a:pt x="665" y="519"/>
                </a:lnTo>
                <a:lnTo>
                  <a:pt x="660" y="518"/>
                </a:lnTo>
                <a:lnTo>
                  <a:pt x="658" y="518"/>
                </a:lnTo>
                <a:lnTo>
                  <a:pt x="656" y="518"/>
                </a:lnTo>
                <a:lnTo>
                  <a:pt x="653" y="518"/>
                </a:lnTo>
                <a:lnTo>
                  <a:pt x="648" y="519"/>
                </a:lnTo>
                <a:lnTo>
                  <a:pt x="640" y="521"/>
                </a:lnTo>
                <a:lnTo>
                  <a:pt x="638" y="521"/>
                </a:lnTo>
                <a:lnTo>
                  <a:pt x="635" y="522"/>
                </a:lnTo>
                <a:lnTo>
                  <a:pt x="633" y="522"/>
                </a:lnTo>
                <a:lnTo>
                  <a:pt x="632" y="522"/>
                </a:lnTo>
                <a:lnTo>
                  <a:pt x="630" y="521"/>
                </a:lnTo>
                <a:lnTo>
                  <a:pt x="629" y="521"/>
                </a:lnTo>
                <a:lnTo>
                  <a:pt x="628" y="521"/>
                </a:lnTo>
                <a:lnTo>
                  <a:pt x="627" y="520"/>
                </a:lnTo>
                <a:lnTo>
                  <a:pt x="624" y="519"/>
                </a:lnTo>
                <a:lnTo>
                  <a:pt x="622" y="518"/>
                </a:lnTo>
                <a:lnTo>
                  <a:pt x="621" y="518"/>
                </a:lnTo>
                <a:lnTo>
                  <a:pt x="619" y="518"/>
                </a:lnTo>
                <a:lnTo>
                  <a:pt x="618" y="518"/>
                </a:lnTo>
                <a:lnTo>
                  <a:pt x="617" y="518"/>
                </a:lnTo>
                <a:lnTo>
                  <a:pt x="615" y="518"/>
                </a:lnTo>
                <a:lnTo>
                  <a:pt x="613" y="518"/>
                </a:lnTo>
                <a:lnTo>
                  <a:pt x="612" y="519"/>
                </a:lnTo>
                <a:lnTo>
                  <a:pt x="611" y="519"/>
                </a:lnTo>
                <a:lnTo>
                  <a:pt x="610" y="519"/>
                </a:lnTo>
                <a:lnTo>
                  <a:pt x="609" y="520"/>
                </a:lnTo>
                <a:lnTo>
                  <a:pt x="607" y="521"/>
                </a:lnTo>
                <a:lnTo>
                  <a:pt x="606" y="521"/>
                </a:lnTo>
                <a:lnTo>
                  <a:pt x="605" y="522"/>
                </a:lnTo>
                <a:lnTo>
                  <a:pt x="603" y="523"/>
                </a:lnTo>
                <a:lnTo>
                  <a:pt x="603" y="524"/>
                </a:lnTo>
                <a:lnTo>
                  <a:pt x="602" y="526"/>
                </a:lnTo>
                <a:lnTo>
                  <a:pt x="601" y="527"/>
                </a:lnTo>
                <a:lnTo>
                  <a:pt x="600" y="528"/>
                </a:lnTo>
                <a:lnTo>
                  <a:pt x="600" y="529"/>
                </a:lnTo>
                <a:lnTo>
                  <a:pt x="600" y="530"/>
                </a:lnTo>
                <a:lnTo>
                  <a:pt x="600" y="531"/>
                </a:lnTo>
                <a:lnTo>
                  <a:pt x="599" y="532"/>
                </a:lnTo>
                <a:lnTo>
                  <a:pt x="599" y="534"/>
                </a:lnTo>
                <a:lnTo>
                  <a:pt x="599" y="538"/>
                </a:lnTo>
                <a:lnTo>
                  <a:pt x="600" y="540"/>
                </a:lnTo>
                <a:lnTo>
                  <a:pt x="599" y="541"/>
                </a:lnTo>
                <a:lnTo>
                  <a:pt x="599" y="542"/>
                </a:lnTo>
                <a:lnTo>
                  <a:pt x="599" y="544"/>
                </a:lnTo>
                <a:lnTo>
                  <a:pt x="598" y="545"/>
                </a:lnTo>
                <a:lnTo>
                  <a:pt x="598" y="546"/>
                </a:lnTo>
                <a:lnTo>
                  <a:pt x="597" y="548"/>
                </a:lnTo>
                <a:lnTo>
                  <a:pt x="595" y="551"/>
                </a:lnTo>
                <a:lnTo>
                  <a:pt x="592" y="555"/>
                </a:lnTo>
                <a:lnTo>
                  <a:pt x="590" y="557"/>
                </a:lnTo>
                <a:lnTo>
                  <a:pt x="586" y="562"/>
                </a:lnTo>
                <a:lnTo>
                  <a:pt x="582" y="567"/>
                </a:lnTo>
                <a:lnTo>
                  <a:pt x="581" y="568"/>
                </a:lnTo>
                <a:lnTo>
                  <a:pt x="580" y="571"/>
                </a:lnTo>
                <a:lnTo>
                  <a:pt x="577" y="575"/>
                </a:lnTo>
                <a:lnTo>
                  <a:pt x="573" y="581"/>
                </a:lnTo>
                <a:lnTo>
                  <a:pt x="573" y="582"/>
                </a:lnTo>
                <a:lnTo>
                  <a:pt x="571" y="584"/>
                </a:lnTo>
                <a:lnTo>
                  <a:pt x="570" y="585"/>
                </a:lnTo>
                <a:lnTo>
                  <a:pt x="569" y="587"/>
                </a:lnTo>
                <a:lnTo>
                  <a:pt x="567" y="588"/>
                </a:lnTo>
                <a:lnTo>
                  <a:pt x="566" y="589"/>
                </a:lnTo>
                <a:lnTo>
                  <a:pt x="564" y="590"/>
                </a:lnTo>
                <a:lnTo>
                  <a:pt x="562" y="591"/>
                </a:lnTo>
                <a:lnTo>
                  <a:pt x="561" y="592"/>
                </a:lnTo>
                <a:lnTo>
                  <a:pt x="559" y="592"/>
                </a:lnTo>
                <a:lnTo>
                  <a:pt x="558" y="593"/>
                </a:lnTo>
                <a:lnTo>
                  <a:pt x="556" y="593"/>
                </a:lnTo>
                <a:lnTo>
                  <a:pt x="555" y="593"/>
                </a:lnTo>
                <a:lnTo>
                  <a:pt x="553" y="593"/>
                </a:lnTo>
                <a:lnTo>
                  <a:pt x="551" y="593"/>
                </a:lnTo>
                <a:lnTo>
                  <a:pt x="550" y="593"/>
                </a:lnTo>
                <a:lnTo>
                  <a:pt x="544" y="593"/>
                </a:lnTo>
                <a:lnTo>
                  <a:pt x="544" y="593"/>
                </a:lnTo>
                <a:lnTo>
                  <a:pt x="544" y="593"/>
                </a:lnTo>
                <a:lnTo>
                  <a:pt x="543" y="593"/>
                </a:lnTo>
                <a:lnTo>
                  <a:pt x="543" y="593"/>
                </a:lnTo>
                <a:lnTo>
                  <a:pt x="541" y="592"/>
                </a:lnTo>
                <a:lnTo>
                  <a:pt x="540" y="592"/>
                </a:lnTo>
                <a:lnTo>
                  <a:pt x="538" y="591"/>
                </a:lnTo>
                <a:lnTo>
                  <a:pt x="537" y="590"/>
                </a:lnTo>
                <a:lnTo>
                  <a:pt x="535" y="589"/>
                </a:lnTo>
                <a:lnTo>
                  <a:pt x="534" y="588"/>
                </a:lnTo>
                <a:lnTo>
                  <a:pt x="533" y="587"/>
                </a:lnTo>
                <a:lnTo>
                  <a:pt x="533" y="586"/>
                </a:lnTo>
                <a:lnTo>
                  <a:pt x="532" y="585"/>
                </a:lnTo>
                <a:lnTo>
                  <a:pt x="531" y="584"/>
                </a:lnTo>
                <a:lnTo>
                  <a:pt x="531" y="583"/>
                </a:lnTo>
                <a:lnTo>
                  <a:pt x="530" y="581"/>
                </a:lnTo>
                <a:lnTo>
                  <a:pt x="528" y="575"/>
                </a:lnTo>
                <a:lnTo>
                  <a:pt x="527" y="574"/>
                </a:lnTo>
                <a:lnTo>
                  <a:pt x="526" y="573"/>
                </a:lnTo>
                <a:lnTo>
                  <a:pt x="526" y="572"/>
                </a:lnTo>
                <a:lnTo>
                  <a:pt x="525" y="571"/>
                </a:lnTo>
                <a:lnTo>
                  <a:pt x="522" y="567"/>
                </a:lnTo>
                <a:lnTo>
                  <a:pt x="521" y="565"/>
                </a:lnTo>
                <a:lnTo>
                  <a:pt x="520" y="565"/>
                </a:lnTo>
                <a:lnTo>
                  <a:pt x="519" y="564"/>
                </a:lnTo>
                <a:lnTo>
                  <a:pt x="517" y="562"/>
                </a:lnTo>
                <a:lnTo>
                  <a:pt x="510" y="557"/>
                </a:lnTo>
                <a:lnTo>
                  <a:pt x="508" y="556"/>
                </a:lnTo>
                <a:lnTo>
                  <a:pt x="507" y="555"/>
                </a:lnTo>
                <a:lnTo>
                  <a:pt x="506" y="554"/>
                </a:lnTo>
                <a:lnTo>
                  <a:pt x="505" y="552"/>
                </a:lnTo>
                <a:lnTo>
                  <a:pt x="504" y="551"/>
                </a:lnTo>
                <a:lnTo>
                  <a:pt x="503" y="549"/>
                </a:lnTo>
                <a:lnTo>
                  <a:pt x="501" y="547"/>
                </a:lnTo>
                <a:lnTo>
                  <a:pt x="498" y="542"/>
                </a:lnTo>
                <a:lnTo>
                  <a:pt x="498" y="541"/>
                </a:lnTo>
                <a:lnTo>
                  <a:pt x="497" y="539"/>
                </a:lnTo>
                <a:lnTo>
                  <a:pt x="496" y="538"/>
                </a:lnTo>
                <a:lnTo>
                  <a:pt x="495" y="537"/>
                </a:lnTo>
                <a:lnTo>
                  <a:pt x="494" y="536"/>
                </a:lnTo>
                <a:lnTo>
                  <a:pt x="492" y="536"/>
                </a:lnTo>
                <a:lnTo>
                  <a:pt x="490" y="535"/>
                </a:lnTo>
                <a:lnTo>
                  <a:pt x="489" y="535"/>
                </a:lnTo>
                <a:lnTo>
                  <a:pt x="488" y="535"/>
                </a:lnTo>
                <a:lnTo>
                  <a:pt x="486" y="535"/>
                </a:lnTo>
                <a:lnTo>
                  <a:pt x="486" y="535"/>
                </a:lnTo>
                <a:lnTo>
                  <a:pt x="484" y="535"/>
                </a:lnTo>
                <a:lnTo>
                  <a:pt x="479" y="536"/>
                </a:lnTo>
                <a:lnTo>
                  <a:pt x="478" y="536"/>
                </a:lnTo>
                <a:lnTo>
                  <a:pt x="476" y="537"/>
                </a:lnTo>
                <a:lnTo>
                  <a:pt x="475" y="537"/>
                </a:lnTo>
                <a:lnTo>
                  <a:pt x="474" y="537"/>
                </a:lnTo>
                <a:lnTo>
                  <a:pt x="472" y="537"/>
                </a:lnTo>
                <a:lnTo>
                  <a:pt x="468" y="536"/>
                </a:lnTo>
                <a:lnTo>
                  <a:pt x="466" y="536"/>
                </a:lnTo>
                <a:lnTo>
                  <a:pt x="458" y="534"/>
                </a:lnTo>
                <a:lnTo>
                  <a:pt x="456" y="534"/>
                </a:lnTo>
                <a:lnTo>
                  <a:pt x="455" y="533"/>
                </a:lnTo>
                <a:lnTo>
                  <a:pt x="453" y="532"/>
                </a:lnTo>
                <a:lnTo>
                  <a:pt x="451" y="532"/>
                </a:lnTo>
                <a:lnTo>
                  <a:pt x="450" y="531"/>
                </a:lnTo>
                <a:lnTo>
                  <a:pt x="448" y="530"/>
                </a:lnTo>
                <a:lnTo>
                  <a:pt x="443" y="526"/>
                </a:lnTo>
                <a:lnTo>
                  <a:pt x="441" y="525"/>
                </a:lnTo>
                <a:lnTo>
                  <a:pt x="440" y="524"/>
                </a:lnTo>
                <a:lnTo>
                  <a:pt x="438" y="523"/>
                </a:lnTo>
                <a:lnTo>
                  <a:pt x="437" y="522"/>
                </a:lnTo>
                <a:lnTo>
                  <a:pt x="435" y="522"/>
                </a:lnTo>
                <a:lnTo>
                  <a:pt x="433" y="522"/>
                </a:lnTo>
                <a:lnTo>
                  <a:pt x="429" y="522"/>
                </a:lnTo>
                <a:lnTo>
                  <a:pt x="427" y="521"/>
                </a:lnTo>
                <a:lnTo>
                  <a:pt x="426" y="521"/>
                </a:lnTo>
                <a:lnTo>
                  <a:pt x="421" y="520"/>
                </a:lnTo>
                <a:lnTo>
                  <a:pt x="420" y="520"/>
                </a:lnTo>
                <a:lnTo>
                  <a:pt x="419" y="519"/>
                </a:lnTo>
                <a:lnTo>
                  <a:pt x="416" y="519"/>
                </a:lnTo>
                <a:lnTo>
                  <a:pt x="411" y="519"/>
                </a:lnTo>
                <a:lnTo>
                  <a:pt x="407" y="520"/>
                </a:lnTo>
                <a:lnTo>
                  <a:pt x="403" y="520"/>
                </a:lnTo>
                <a:lnTo>
                  <a:pt x="397" y="521"/>
                </a:lnTo>
                <a:lnTo>
                  <a:pt x="394" y="522"/>
                </a:lnTo>
                <a:lnTo>
                  <a:pt x="389" y="524"/>
                </a:lnTo>
                <a:lnTo>
                  <a:pt x="379" y="527"/>
                </a:lnTo>
                <a:lnTo>
                  <a:pt x="376" y="527"/>
                </a:lnTo>
                <a:lnTo>
                  <a:pt x="374" y="528"/>
                </a:lnTo>
                <a:lnTo>
                  <a:pt x="373" y="528"/>
                </a:lnTo>
                <a:lnTo>
                  <a:pt x="372" y="528"/>
                </a:lnTo>
                <a:lnTo>
                  <a:pt x="370" y="528"/>
                </a:lnTo>
                <a:lnTo>
                  <a:pt x="369" y="527"/>
                </a:lnTo>
                <a:lnTo>
                  <a:pt x="368" y="527"/>
                </a:lnTo>
                <a:lnTo>
                  <a:pt x="367" y="526"/>
                </a:lnTo>
                <a:lnTo>
                  <a:pt x="367" y="526"/>
                </a:lnTo>
                <a:lnTo>
                  <a:pt x="366" y="525"/>
                </a:lnTo>
                <a:lnTo>
                  <a:pt x="365" y="524"/>
                </a:lnTo>
                <a:lnTo>
                  <a:pt x="365" y="523"/>
                </a:lnTo>
                <a:lnTo>
                  <a:pt x="362" y="519"/>
                </a:lnTo>
                <a:lnTo>
                  <a:pt x="362" y="518"/>
                </a:lnTo>
                <a:lnTo>
                  <a:pt x="361" y="517"/>
                </a:lnTo>
                <a:lnTo>
                  <a:pt x="360" y="516"/>
                </a:lnTo>
                <a:lnTo>
                  <a:pt x="358" y="514"/>
                </a:lnTo>
                <a:lnTo>
                  <a:pt x="357" y="513"/>
                </a:lnTo>
                <a:lnTo>
                  <a:pt x="355" y="512"/>
                </a:lnTo>
                <a:lnTo>
                  <a:pt x="353" y="511"/>
                </a:lnTo>
                <a:lnTo>
                  <a:pt x="351" y="510"/>
                </a:lnTo>
                <a:lnTo>
                  <a:pt x="349" y="510"/>
                </a:lnTo>
                <a:lnTo>
                  <a:pt x="347" y="509"/>
                </a:lnTo>
                <a:lnTo>
                  <a:pt x="344" y="508"/>
                </a:lnTo>
                <a:lnTo>
                  <a:pt x="342" y="508"/>
                </a:lnTo>
                <a:lnTo>
                  <a:pt x="340" y="508"/>
                </a:lnTo>
                <a:lnTo>
                  <a:pt x="339" y="508"/>
                </a:lnTo>
                <a:lnTo>
                  <a:pt x="339" y="508"/>
                </a:lnTo>
                <a:lnTo>
                  <a:pt x="338" y="508"/>
                </a:lnTo>
                <a:lnTo>
                  <a:pt x="338" y="508"/>
                </a:lnTo>
                <a:lnTo>
                  <a:pt x="336" y="509"/>
                </a:lnTo>
                <a:lnTo>
                  <a:pt x="335" y="509"/>
                </a:lnTo>
                <a:lnTo>
                  <a:pt x="333" y="509"/>
                </a:lnTo>
                <a:lnTo>
                  <a:pt x="333" y="509"/>
                </a:lnTo>
                <a:lnTo>
                  <a:pt x="332" y="509"/>
                </a:lnTo>
                <a:lnTo>
                  <a:pt x="331" y="508"/>
                </a:lnTo>
                <a:lnTo>
                  <a:pt x="330" y="505"/>
                </a:lnTo>
                <a:lnTo>
                  <a:pt x="328" y="500"/>
                </a:lnTo>
                <a:lnTo>
                  <a:pt x="327" y="498"/>
                </a:lnTo>
                <a:lnTo>
                  <a:pt x="326" y="496"/>
                </a:lnTo>
                <a:lnTo>
                  <a:pt x="324" y="495"/>
                </a:lnTo>
                <a:lnTo>
                  <a:pt x="324" y="494"/>
                </a:lnTo>
                <a:lnTo>
                  <a:pt x="323" y="494"/>
                </a:lnTo>
                <a:lnTo>
                  <a:pt x="323" y="494"/>
                </a:lnTo>
                <a:lnTo>
                  <a:pt x="322" y="494"/>
                </a:lnTo>
                <a:lnTo>
                  <a:pt x="322" y="494"/>
                </a:lnTo>
                <a:lnTo>
                  <a:pt x="321" y="494"/>
                </a:lnTo>
                <a:lnTo>
                  <a:pt x="320" y="494"/>
                </a:lnTo>
                <a:lnTo>
                  <a:pt x="318" y="494"/>
                </a:lnTo>
                <a:lnTo>
                  <a:pt x="317" y="494"/>
                </a:lnTo>
                <a:lnTo>
                  <a:pt x="316" y="495"/>
                </a:lnTo>
                <a:lnTo>
                  <a:pt x="315" y="496"/>
                </a:lnTo>
                <a:lnTo>
                  <a:pt x="313" y="497"/>
                </a:lnTo>
                <a:lnTo>
                  <a:pt x="310" y="500"/>
                </a:lnTo>
                <a:lnTo>
                  <a:pt x="309" y="500"/>
                </a:lnTo>
                <a:lnTo>
                  <a:pt x="309" y="501"/>
                </a:lnTo>
                <a:lnTo>
                  <a:pt x="308" y="501"/>
                </a:lnTo>
                <a:lnTo>
                  <a:pt x="307" y="501"/>
                </a:lnTo>
                <a:lnTo>
                  <a:pt x="307" y="500"/>
                </a:lnTo>
                <a:lnTo>
                  <a:pt x="306" y="500"/>
                </a:lnTo>
                <a:lnTo>
                  <a:pt x="305" y="499"/>
                </a:lnTo>
                <a:lnTo>
                  <a:pt x="305" y="498"/>
                </a:lnTo>
                <a:lnTo>
                  <a:pt x="304" y="497"/>
                </a:lnTo>
                <a:lnTo>
                  <a:pt x="304" y="495"/>
                </a:lnTo>
                <a:lnTo>
                  <a:pt x="304" y="494"/>
                </a:lnTo>
                <a:lnTo>
                  <a:pt x="304" y="494"/>
                </a:lnTo>
                <a:lnTo>
                  <a:pt x="304" y="493"/>
                </a:lnTo>
                <a:lnTo>
                  <a:pt x="304" y="491"/>
                </a:lnTo>
                <a:lnTo>
                  <a:pt x="305" y="490"/>
                </a:lnTo>
                <a:lnTo>
                  <a:pt x="306" y="488"/>
                </a:lnTo>
                <a:lnTo>
                  <a:pt x="306" y="487"/>
                </a:lnTo>
                <a:lnTo>
                  <a:pt x="306" y="486"/>
                </a:lnTo>
                <a:lnTo>
                  <a:pt x="306" y="485"/>
                </a:lnTo>
                <a:lnTo>
                  <a:pt x="306" y="485"/>
                </a:lnTo>
                <a:lnTo>
                  <a:pt x="306" y="484"/>
                </a:lnTo>
                <a:lnTo>
                  <a:pt x="306" y="482"/>
                </a:lnTo>
                <a:lnTo>
                  <a:pt x="305" y="481"/>
                </a:lnTo>
                <a:lnTo>
                  <a:pt x="303" y="477"/>
                </a:lnTo>
                <a:lnTo>
                  <a:pt x="301" y="474"/>
                </a:lnTo>
                <a:lnTo>
                  <a:pt x="299" y="471"/>
                </a:lnTo>
                <a:lnTo>
                  <a:pt x="296" y="468"/>
                </a:lnTo>
                <a:lnTo>
                  <a:pt x="295" y="466"/>
                </a:lnTo>
                <a:lnTo>
                  <a:pt x="292" y="463"/>
                </a:lnTo>
                <a:lnTo>
                  <a:pt x="287" y="458"/>
                </a:lnTo>
                <a:lnTo>
                  <a:pt x="285" y="457"/>
                </a:lnTo>
                <a:lnTo>
                  <a:pt x="283" y="455"/>
                </a:lnTo>
                <a:lnTo>
                  <a:pt x="273" y="447"/>
                </a:lnTo>
                <a:lnTo>
                  <a:pt x="272" y="447"/>
                </a:lnTo>
                <a:lnTo>
                  <a:pt x="271" y="446"/>
                </a:lnTo>
                <a:lnTo>
                  <a:pt x="270" y="445"/>
                </a:lnTo>
                <a:lnTo>
                  <a:pt x="269" y="444"/>
                </a:lnTo>
                <a:lnTo>
                  <a:pt x="268" y="441"/>
                </a:lnTo>
                <a:lnTo>
                  <a:pt x="267" y="440"/>
                </a:lnTo>
                <a:lnTo>
                  <a:pt x="265" y="436"/>
                </a:lnTo>
                <a:lnTo>
                  <a:pt x="264" y="434"/>
                </a:lnTo>
                <a:lnTo>
                  <a:pt x="263" y="433"/>
                </a:lnTo>
                <a:lnTo>
                  <a:pt x="262" y="431"/>
                </a:lnTo>
                <a:lnTo>
                  <a:pt x="260" y="429"/>
                </a:lnTo>
                <a:lnTo>
                  <a:pt x="259" y="427"/>
                </a:lnTo>
                <a:lnTo>
                  <a:pt x="258" y="426"/>
                </a:lnTo>
                <a:lnTo>
                  <a:pt x="256" y="425"/>
                </a:lnTo>
                <a:lnTo>
                  <a:pt x="255" y="425"/>
                </a:lnTo>
                <a:lnTo>
                  <a:pt x="255" y="424"/>
                </a:lnTo>
                <a:lnTo>
                  <a:pt x="254" y="424"/>
                </a:lnTo>
                <a:lnTo>
                  <a:pt x="254" y="424"/>
                </a:lnTo>
                <a:lnTo>
                  <a:pt x="253" y="424"/>
                </a:lnTo>
                <a:lnTo>
                  <a:pt x="252" y="424"/>
                </a:lnTo>
                <a:lnTo>
                  <a:pt x="252" y="425"/>
                </a:lnTo>
                <a:lnTo>
                  <a:pt x="251" y="425"/>
                </a:lnTo>
                <a:lnTo>
                  <a:pt x="249" y="426"/>
                </a:lnTo>
                <a:lnTo>
                  <a:pt x="249" y="427"/>
                </a:lnTo>
                <a:lnTo>
                  <a:pt x="248" y="427"/>
                </a:lnTo>
                <a:lnTo>
                  <a:pt x="247" y="427"/>
                </a:lnTo>
                <a:lnTo>
                  <a:pt x="246" y="427"/>
                </a:lnTo>
                <a:lnTo>
                  <a:pt x="245" y="427"/>
                </a:lnTo>
                <a:lnTo>
                  <a:pt x="244" y="427"/>
                </a:lnTo>
                <a:lnTo>
                  <a:pt x="243" y="427"/>
                </a:lnTo>
                <a:lnTo>
                  <a:pt x="241" y="426"/>
                </a:lnTo>
                <a:lnTo>
                  <a:pt x="240" y="425"/>
                </a:lnTo>
                <a:lnTo>
                  <a:pt x="238" y="424"/>
                </a:lnTo>
                <a:lnTo>
                  <a:pt x="237" y="423"/>
                </a:lnTo>
                <a:lnTo>
                  <a:pt x="235" y="422"/>
                </a:lnTo>
                <a:lnTo>
                  <a:pt x="234" y="421"/>
                </a:lnTo>
                <a:lnTo>
                  <a:pt x="234" y="420"/>
                </a:lnTo>
                <a:lnTo>
                  <a:pt x="233" y="419"/>
                </a:lnTo>
                <a:lnTo>
                  <a:pt x="232" y="418"/>
                </a:lnTo>
                <a:lnTo>
                  <a:pt x="231" y="416"/>
                </a:lnTo>
                <a:lnTo>
                  <a:pt x="231" y="414"/>
                </a:lnTo>
                <a:lnTo>
                  <a:pt x="230" y="412"/>
                </a:lnTo>
                <a:lnTo>
                  <a:pt x="230" y="410"/>
                </a:lnTo>
                <a:lnTo>
                  <a:pt x="230" y="408"/>
                </a:lnTo>
                <a:lnTo>
                  <a:pt x="229" y="406"/>
                </a:lnTo>
                <a:lnTo>
                  <a:pt x="229" y="404"/>
                </a:lnTo>
                <a:lnTo>
                  <a:pt x="230" y="403"/>
                </a:lnTo>
                <a:lnTo>
                  <a:pt x="230" y="401"/>
                </a:lnTo>
                <a:lnTo>
                  <a:pt x="230" y="400"/>
                </a:lnTo>
                <a:lnTo>
                  <a:pt x="230" y="397"/>
                </a:lnTo>
                <a:lnTo>
                  <a:pt x="232" y="391"/>
                </a:lnTo>
                <a:lnTo>
                  <a:pt x="232" y="390"/>
                </a:lnTo>
                <a:lnTo>
                  <a:pt x="232" y="388"/>
                </a:lnTo>
                <a:lnTo>
                  <a:pt x="232" y="387"/>
                </a:lnTo>
                <a:lnTo>
                  <a:pt x="233" y="385"/>
                </a:lnTo>
                <a:lnTo>
                  <a:pt x="232" y="383"/>
                </a:lnTo>
                <a:lnTo>
                  <a:pt x="232" y="382"/>
                </a:lnTo>
                <a:lnTo>
                  <a:pt x="232" y="380"/>
                </a:lnTo>
                <a:lnTo>
                  <a:pt x="231" y="377"/>
                </a:lnTo>
                <a:lnTo>
                  <a:pt x="231" y="375"/>
                </a:lnTo>
                <a:lnTo>
                  <a:pt x="230" y="373"/>
                </a:lnTo>
                <a:lnTo>
                  <a:pt x="229" y="372"/>
                </a:lnTo>
                <a:lnTo>
                  <a:pt x="229" y="371"/>
                </a:lnTo>
                <a:lnTo>
                  <a:pt x="228" y="369"/>
                </a:lnTo>
                <a:lnTo>
                  <a:pt x="227" y="368"/>
                </a:lnTo>
                <a:lnTo>
                  <a:pt x="226" y="368"/>
                </a:lnTo>
                <a:lnTo>
                  <a:pt x="225" y="368"/>
                </a:lnTo>
                <a:lnTo>
                  <a:pt x="225" y="367"/>
                </a:lnTo>
                <a:lnTo>
                  <a:pt x="224" y="367"/>
                </a:lnTo>
                <a:lnTo>
                  <a:pt x="223" y="367"/>
                </a:lnTo>
                <a:lnTo>
                  <a:pt x="222" y="367"/>
                </a:lnTo>
                <a:lnTo>
                  <a:pt x="222" y="367"/>
                </a:lnTo>
                <a:lnTo>
                  <a:pt x="221" y="367"/>
                </a:lnTo>
                <a:lnTo>
                  <a:pt x="217" y="368"/>
                </a:lnTo>
                <a:lnTo>
                  <a:pt x="215" y="368"/>
                </a:lnTo>
                <a:lnTo>
                  <a:pt x="208" y="371"/>
                </a:lnTo>
                <a:lnTo>
                  <a:pt x="206" y="371"/>
                </a:lnTo>
                <a:lnTo>
                  <a:pt x="204" y="372"/>
                </a:lnTo>
                <a:lnTo>
                  <a:pt x="201" y="373"/>
                </a:lnTo>
                <a:lnTo>
                  <a:pt x="198" y="375"/>
                </a:lnTo>
                <a:lnTo>
                  <a:pt x="197" y="375"/>
                </a:lnTo>
                <a:lnTo>
                  <a:pt x="196" y="375"/>
                </a:lnTo>
                <a:lnTo>
                  <a:pt x="195" y="375"/>
                </a:lnTo>
                <a:lnTo>
                  <a:pt x="194" y="375"/>
                </a:lnTo>
                <a:lnTo>
                  <a:pt x="193" y="375"/>
                </a:lnTo>
                <a:lnTo>
                  <a:pt x="188" y="374"/>
                </a:lnTo>
                <a:lnTo>
                  <a:pt x="187" y="374"/>
                </a:lnTo>
                <a:lnTo>
                  <a:pt x="186" y="374"/>
                </a:lnTo>
                <a:lnTo>
                  <a:pt x="183" y="373"/>
                </a:lnTo>
                <a:lnTo>
                  <a:pt x="177" y="370"/>
                </a:lnTo>
                <a:lnTo>
                  <a:pt x="176" y="369"/>
                </a:lnTo>
                <a:lnTo>
                  <a:pt x="174" y="368"/>
                </a:lnTo>
                <a:lnTo>
                  <a:pt x="173" y="367"/>
                </a:lnTo>
                <a:lnTo>
                  <a:pt x="171" y="365"/>
                </a:lnTo>
                <a:lnTo>
                  <a:pt x="169" y="364"/>
                </a:lnTo>
                <a:lnTo>
                  <a:pt x="168" y="363"/>
                </a:lnTo>
                <a:lnTo>
                  <a:pt x="167" y="362"/>
                </a:lnTo>
                <a:lnTo>
                  <a:pt x="164" y="361"/>
                </a:lnTo>
                <a:lnTo>
                  <a:pt x="164" y="361"/>
                </a:lnTo>
                <a:lnTo>
                  <a:pt x="162" y="360"/>
                </a:lnTo>
                <a:lnTo>
                  <a:pt x="161" y="359"/>
                </a:lnTo>
                <a:lnTo>
                  <a:pt x="160" y="358"/>
                </a:lnTo>
                <a:lnTo>
                  <a:pt x="159" y="357"/>
                </a:lnTo>
                <a:lnTo>
                  <a:pt x="158" y="355"/>
                </a:lnTo>
                <a:lnTo>
                  <a:pt x="157" y="353"/>
                </a:lnTo>
                <a:lnTo>
                  <a:pt x="156" y="351"/>
                </a:lnTo>
                <a:lnTo>
                  <a:pt x="155" y="350"/>
                </a:lnTo>
                <a:lnTo>
                  <a:pt x="151" y="346"/>
                </a:lnTo>
                <a:lnTo>
                  <a:pt x="150" y="345"/>
                </a:lnTo>
                <a:lnTo>
                  <a:pt x="150" y="344"/>
                </a:lnTo>
                <a:lnTo>
                  <a:pt x="149" y="343"/>
                </a:lnTo>
                <a:lnTo>
                  <a:pt x="149" y="342"/>
                </a:lnTo>
                <a:lnTo>
                  <a:pt x="149" y="340"/>
                </a:lnTo>
                <a:lnTo>
                  <a:pt x="148" y="338"/>
                </a:lnTo>
                <a:lnTo>
                  <a:pt x="148" y="337"/>
                </a:lnTo>
                <a:lnTo>
                  <a:pt x="148" y="336"/>
                </a:lnTo>
                <a:lnTo>
                  <a:pt x="148" y="335"/>
                </a:lnTo>
                <a:lnTo>
                  <a:pt x="147" y="334"/>
                </a:lnTo>
                <a:lnTo>
                  <a:pt x="146" y="333"/>
                </a:lnTo>
                <a:lnTo>
                  <a:pt x="146" y="332"/>
                </a:lnTo>
                <a:lnTo>
                  <a:pt x="144" y="328"/>
                </a:lnTo>
                <a:lnTo>
                  <a:pt x="143" y="327"/>
                </a:lnTo>
                <a:lnTo>
                  <a:pt x="142" y="324"/>
                </a:lnTo>
                <a:lnTo>
                  <a:pt x="142" y="323"/>
                </a:lnTo>
                <a:lnTo>
                  <a:pt x="141" y="321"/>
                </a:lnTo>
                <a:lnTo>
                  <a:pt x="141" y="320"/>
                </a:lnTo>
                <a:lnTo>
                  <a:pt x="141" y="317"/>
                </a:lnTo>
                <a:lnTo>
                  <a:pt x="141" y="315"/>
                </a:lnTo>
                <a:lnTo>
                  <a:pt x="141" y="313"/>
                </a:lnTo>
                <a:lnTo>
                  <a:pt x="140" y="311"/>
                </a:lnTo>
                <a:lnTo>
                  <a:pt x="139" y="309"/>
                </a:lnTo>
                <a:lnTo>
                  <a:pt x="137" y="305"/>
                </a:lnTo>
                <a:lnTo>
                  <a:pt x="135" y="302"/>
                </a:lnTo>
                <a:lnTo>
                  <a:pt x="135" y="301"/>
                </a:lnTo>
                <a:lnTo>
                  <a:pt x="134" y="300"/>
                </a:lnTo>
                <a:lnTo>
                  <a:pt x="134" y="300"/>
                </a:lnTo>
                <a:lnTo>
                  <a:pt x="134" y="299"/>
                </a:lnTo>
                <a:lnTo>
                  <a:pt x="133" y="299"/>
                </a:lnTo>
                <a:lnTo>
                  <a:pt x="131" y="299"/>
                </a:lnTo>
                <a:lnTo>
                  <a:pt x="130" y="299"/>
                </a:lnTo>
                <a:lnTo>
                  <a:pt x="129" y="299"/>
                </a:lnTo>
                <a:lnTo>
                  <a:pt x="128" y="299"/>
                </a:lnTo>
                <a:lnTo>
                  <a:pt x="128" y="300"/>
                </a:lnTo>
                <a:lnTo>
                  <a:pt x="127" y="300"/>
                </a:lnTo>
                <a:lnTo>
                  <a:pt x="127" y="301"/>
                </a:lnTo>
                <a:lnTo>
                  <a:pt x="127" y="302"/>
                </a:lnTo>
                <a:lnTo>
                  <a:pt x="127" y="303"/>
                </a:lnTo>
                <a:lnTo>
                  <a:pt x="127" y="305"/>
                </a:lnTo>
                <a:lnTo>
                  <a:pt x="129" y="315"/>
                </a:lnTo>
                <a:lnTo>
                  <a:pt x="130" y="316"/>
                </a:lnTo>
                <a:lnTo>
                  <a:pt x="130" y="317"/>
                </a:lnTo>
                <a:lnTo>
                  <a:pt x="130" y="319"/>
                </a:lnTo>
                <a:lnTo>
                  <a:pt x="130" y="320"/>
                </a:lnTo>
                <a:lnTo>
                  <a:pt x="129" y="321"/>
                </a:lnTo>
                <a:lnTo>
                  <a:pt x="129" y="321"/>
                </a:lnTo>
                <a:lnTo>
                  <a:pt x="129" y="322"/>
                </a:lnTo>
                <a:lnTo>
                  <a:pt x="128" y="323"/>
                </a:lnTo>
                <a:lnTo>
                  <a:pt x="126" y="324"/>
                </a:lnTo>
                <a:lnTo>
                  <a:pt x="126" y="325"/>
                </a:lnTo>
                <a:lnTo>
                  <a:pt x="125" y="326"/>
                </a:lnTo>
                <a:lnTo>
                  <a:pt x="124" y="326"/>
                </a:lnTo>
                <a:lnTo>
                  <a:pt x="123" y="326"/>
                </a:lnTo>
                <a:lnTo>
                  <a:pt x="123" y="326"/>
                </a:lnTo>
                <a:lnTo>
                  <a:pt x="122" y="326"/>
                </a:lnTo>
                <a:lnTo>
                  <a:pt x="121" y="326"/>
                </a:lnTo>
                <a:lnTo>
                  <a:pt x="120" y="325"/>
                </a:lnTo>
                <a:lnTo>
                  <a:pt x="120" y="325"/>
                </a:lnTo>
                <a:lnTo>
                  <a:pt x="119" y="325"/>
                </a:lnTo>
                <a:lnTo>
                  <a:pt x="119" y="326"/>
                </a:lnTo>
                <a:lnTo>
                  <a:pt x="118" y="326"/>
                </a:lnTo>
                <a:lnTo>
                  <a:pt x="117" y="327"/>
                </a:lnTo>
                <a:lnTo>
                  <a:pt x="116" y="327"/>
                </a:lnTo>
                <a:lnTo>
                  <a:pt x="114" y="329"/>
                </a:lnTo>
                <a:lnTo>
                  <a:pt x="113" y="329"/>
                </a:lnTo>
                <a:lnTo>
                  <a:pt x="112" y="330"/>
                </a:lnTo>
                <a:lnTo>
                  <a:pt x="112" y="330"/>
                </a:lnTo>
                <a:lnTo>
                  <a:pt x="111" y="331"/>
                </a:lnTo>
                <a:lnTo>
                  <a:pt x="111" y="332"/>
                </a:lnTo>
                <a:lnTo>
                  <a:pt x="110" y="334"/>
                </a:lnTo>
                <a:lnTo>
                  <a:pt x="109" y="335"/>
                </a:lnTo>
                <a:lnTo>
                  <a:pt x="109" y="336"/>
                </a:lnTo>
                <a:lnTo>
                  <a:pt x="108" y="336"/>
                </a:lnTo>
                <a:lnTo>
                  <a:pt x="105" y="340"/>
                </a:lnTo>
                <a:lnTo>
                  <a:pt x="104" y="340"/>
                </a:lnTo>
                <a:lnTo>
                  <a:pt x="103" y="341"/>
                </a:lnTo>
                <a:lnTo>
                  <a:pt x="102" y="344"/>
                </a:lnTo>
                <a:lnTo>
                  <a:pt x="101" y="346"/>
                </a:lnTo>
                <a:lnTo>
                  <a:pt x="100" y="346"/>
                </a:lnTo>
                <a:lnTo>
                  <a:pt x="100" y="346"/>
                </a:lnTo>
                <a:lnTo>
                  <a:pt x="99" y="346"/>
                </a:lnTo>
                <a:lnTo>
                  <a:pt x="99" y="347"/>
                </a:lnTo>
                <a:lnTo>
                  <a:pt x="98" y="347"/>
                </a:lnTo>
                <a:lnTo>
                  <a:pt x="98" y="346"/>
                </a:lnTo>
                <a:lnTo>
                  <a:pt x="97" y="346"/>
                </a:lnTo>
                <a:lnTo>
                  <a:pt x="96" y="345"/>
                </a:lnTo>
                <a:lnTo>
                  <a:pt x="95" y="344"/>
                </a:lnTo>
                <a:lnTo>
                  <a:pt x="94" y="343"/>
                </a:lnTo>
                <a:lnTo>
                  <a:pt x="93" y="341"/>
                </a:lnTo>
                <a:lnTo>
                  <a:pt x="92" y="339"/>
                </a:lnTo>
                <a:lnTo>
                  <a:pt x="91" y="338"/>
                </a:lnTo>
                <a:lnTo>
                  <a:pt x="91" y="336"/>
                </a:lnTo>
                <a:lnTo>
                  <a:pt x="91" y="335"/>
                </a:lnTo>
                <a:lnTo>
                  <a:pt x="91" y="334"/>
                </a:lnTo>
                <a:lnTo>
                  <a:pt x="91" y="332"/>
                </a:lnTo>
                <a:lnTo>
                  <a:pt x="91" y="329"/>
                </a:lnTo>
                <a:lnTo>
                  <a:pt x="92" y="323"/>
                </a:lnTo>
                <a:lnTo>
                  <a:pt x="93" y="320"/>
                </a:lnTo>
                <a:lnTo>
                  <a:pt x="93" y="317"/>
                </a:lnTo>
                <a:lnTo>
                  <a:pt x="93" y="316"/>
                </a:lnTo>
                <a:lnTo>
                  <a:pt x="93" y="316"/>
                </a:lnTo>
                <a:lnTo>
                  <a:pt x="93" y="315"/>
                </a:lnTo>
                <a:lnTo>
                  <a:pt x="93" y="313"/>
                </a:lnTo>
                <a:lnTo>
                  <a:pt x="92" y="312"/>
                </a:lnTo>
                <a:lnTo>
                  <a:pt x="92" y="311"/>
                </a:lnTo>
                <a:lnTo>
                  <a:pt x="91" y="310"/>
                </a:lnTo>
                <a:lnTo>
                  <a:pt x="90" y="310"/>
                </a:lnTo>
                <a:lnTo>
                  <a:pt x="89" y="309"/>
                </a:lnTo>
                <a:lnTo>
                  <a:pt x="88" y="308"/>
                </a:lnTo>
                <a:lnTo>
                  <a:pt x="87" y="308"/>
                </a:lnTo>
                <a:lnTo>
                  <a:pt x="86" y="308"/>
                </a:lnTo>
                <a:lnTo>
                  <a:pt x="85" y="307"/>
                </a:lnTo>
                <a:lnTo>
                  <a:pt x="84" y="307"/>
                </a:lnTo>
                <a:lnTo>
                  <a:pt x="82" y="308"/>
                </a:lnTo>
                <a:lnTo>
                  <a:pt x="79" y="308"/>
                </a:lnTo>
                <a:lnTo>
                  <a:pt x="77" y="308"/>
                </a:lnTo>
                <a:lnTo>
                  <a:pt x="76" y="309"/>
                </a:lnTo>
                <a:lnTo>
                  <a:pt x="75" y="309"/>
                </a:lnTo>
                <a:lnTo>
                  <a:pt x="73" y="310"/>
                </a:lnTo>
                <a:lnTo>
                  <a:pt x="70" y="311"/>
                </a:lnTo>
                <a:lnTo>
                  <a:pt x="69" y="312"/>
                </a:lnTo>
                <a:lnTo>
                  <a:pt x="68" y="312"/>
                </a:lnTo>
                <a:lnTo>
                  <a:pt x="67" y="313"/>
                </a:lnTo>
                <a:lnTo>
                  <a:pt x="64" y="315"/>
                </a:lnTo>
                <a:lnTo>
                  <a:pt x="62" y="317"/>
                </a:lnTo>
                <a:lnTo>
                  <a:pt x="58" y="320"/>
                </a:lnTo>
                <a:lnTo>
                  <a:pt x="53" y="323"/>
                </a:lnTo>
                <a:lnTo>
                  <a:pt x="52" y="325"/>
                </a:lnTo>
                <a:lnTo>
                  <a:pt x="51" y="326"/>
                </a:lnTo>
                <a:lnTo>
                  <a:pt x="50" y="327"/>
                </a:lnTo>
                <a:lnTo>
                  <a:pt x="49" y="328"/>
                </a:lnTo>
                <a:lnTo>
                  <a:pt x="47" y="330"/>
                </a:lnTo>
                <a:lnTo>
                  <a:pt x="47" y="331"/>
                </a:lnTo>
                <a:lnTo>
                  <a:pt x="46" y="332"/>
                </a:lnTo>
                <a:lnTo>
                  <a:pt x="45" y="332"/>
                </a:lnTo>
                <a:lnTo>
                  <a:pt x="44" y="332"/>
                </a:lnTo>
                <a:lnTo>
                  <a:pt x="43" y="332"/>
                </a:lnTo>
                <a:lnTo>
                  <a:pt x="38" y="332"/>
                </a:lnTo>
                <a:lnTo>
                  <a:pt x="33" y="333"/>
                </a:lnTo>
                <a:lnTo>
                  <a:pt x="32" y="333"/>
                </a:lnTo>
                <a:lnTo>
                  <a:pt x="31" y="332"/>
                </a:lnTo>
                <a:lnTo>
                  <a:pt x="30" y="332"/>
                </a:lnTo>
                <a:lnTo>
                  <a:pt x="30" y="332"/>
                </a:lnTo>
                <a:lnTo>
                  <a:pt x="29" y="332"/>
                </a:lnTo>
                <a:lnTo>
                  <a:pt x="29" y="331"/>
                </a:lnTo>
                <a:lnTo>
                  <a:pt x="28" y="330"/>
                </a:lnTo>
                <a:lnTo>
                  <a:pt x="28" y="329"/>
                </a:lnTo>
                <a:lnTo>
                  <a:pt x="28" y="329"/>
                </a:lnTo>
                <a:lnTo>
                  <a:pt x="27" y="327"/>
                </a:lnTo>
                <a:lnTo>
                  <a:pt x="28" y="326"/>
                </a:lnTo>
                <a:lnTo>
                  <a:pt x="28" y="324"/>
                </a:lnTo>
                <a:lnTo>
                  <a:pt x="28" y="320"/>
                </a:lnTo>
                <a:lnTo>
                  <a:pt x="29" y="317"/>
                </a:lnTo>
                <a:lnTo>
                  <a:pt x="29" y="316"/>
                </a:lnTo>
                <a:lnTo>
                  <a:pt x="28" y="315"/>
                </a:lnTo>
                <a:lnTo>
                  <a:pt x="28" y="314"/>
                </a:lnTo>
                <a:lnTo>
                  <a:pt x="28" y="314"/>
                </a:lnTo>
                <a:lnTo>
                  <a:pt x="28" y="313"/>
                </a:lnTo>
                <a:lnTo>
                  <a:pt x="27" y="313"/>
                </a:lnTo>
                <a:lnTo>
                  <a:pt x="27" y="313"/>
                </a:lnTo>
                <a:lnTo>
                  <a:pt x="26" y="313"/>
                </a:lnTo>
                <a:lnTo>
                  <a:pt x="25" y="314"/>
                </a:lnTo>
                <a:lnTo>
                  <a:pt x="23" y="314"/>
                </a:lnTo>
                <a:lnTo>
                  <a:pt x="22" y="315"/>
                </a:lnTo>
                <a:lnTo>
                  <a:pt x="18" y="315"/>
                </a:lnTo>
                <a:lnTo>
                  <a:pt x="17" y="315"/>
                </a:lnTo>
                <a:lnTo>
                  <a:pt x="16" y="315"/>
                </a:lnTo>
                <a:lnTo>
                  <a:pt x="15" y="315"/>
                </a:lnTo>
                <a:lnTo>
                  <a:pt x="14" y="315"/>
                </a:lnTo>
                <a:lnTo>
                  <a:pt x="13" y="315"/>
                </a:lnTo>
                <a:lnTo>
                  <a:pt x="12" y="314"/>
                </a:lnTo>
                <a:lnTo>
                  <a:pt x="12" y="314"/>
                </a:lnTo>
                <a:lnTo>
                  <a:pt x="10" y="312"/>
                </a:lnTo>
                <a:lnTo>
                  <a:pt x="9" y="311"/>
                </a:lnTo>
                <a:lnTo>
                  <a:pt x="7" y="308"/>
                </a:lnTo>
                <a:lnTo>
                  <a:pt x="4" y="305"/>
                </a:lnTo>
                <a:lnTo>
                  <a:pt x="4" y="304"/>
                </a:lnTo>
                <a:lnTo>
                  <a:pt x="3" y="303"/>
                </a:lnTo>
                <a:lnTo>
                  <a:pt x="2" y="301"/>
                </a:lnTo>
                <a:lnTo>
                  <a:pt x="1" y="299"/>
                </a:lnTo>
                <a:lnTo>
                  <a:pt x="0" y="298"/>
                </a:lnTo>
                <a:lnTo>
                  <a:pt x="0" y="297"/>
                </a:lnTo>
                <a:lnTo>
                  <a:pt x="0" y="296"/>
                </a:lnTo>
                <a:lnTo>
                  <a:pt x="0" y="295"/>
                </a:lnTo>
                <a:lnTo>
                  <a:pt x="0" y="295"/>
                </a:lnTo>
                <a:lnTo>
                  <a:pt x="0" y="293"/>
                </a:lnTo>
                <a:lnTo>
                  <a:pt x="0" y="292"/>
                </a:lnTo>
                <a:lnTo>
                  <a:pt x="0" y="291"/>
                </a:lnTo>
                <a:lnTo>
                  <a:pt x="1" y="289"/>
                </a:lnTo>
                <a:lnTo>
                  <a:pt x="3" y="284"/>
                </a:lnTo>
                <a:lnTo>
                  <a:pt x="4" y="282"/>
                </a:lnTo>
                <a:lnTo>
                  <a:pt x="5" y="280"/>
                </a:lnTo>
                <a:lnTo>
                  <a:pt x="5" y="279"/>
                </a:lnTo>
                <a:lnTo>
                  <a:pt x="5" y="277"/>
                </a:lnTo>
                <a:lnTo>
                  <a:pt x="5" y="276"/>
                </a:lnTo>
                <a:lnTo>
                  <a:pt x="5" y="274"/>
                </a:lnTo>
                <a:lnTo>
                  <a:pt x="5" y="273"/>
                </a:lnTo>
                <a:lnTo>
                  <a:pt x="5" y="271"/>
                </a:lnTo>
                <a:lnTo>
                  <a:pt x="6" y="270"/>
                </a:lnTo>
                <a:lnTo>
                  <a:pt x="6" y="269"/>
                </a:lnTo>
                <a:lnTo>
                  <a:pt x="6" y="268"/>
                </a:lnTo>
                <a:lnTo>
                  <a:pt x="8" y="266"/>
                </a:lnTo>
                <a:lnTo>
                  <a:pt x="10" y="264"/>
                </a:lnTo>
                <a:lnTo>
                  <a:pt x="13" y="260"/>
                </a:lnTo>
                <a:lnTo>
                  <a:pt x="14" y="259"/>
                </a:lnTo>
                <a:lnTo>
                  <a:pt x="15" y="257"/>
                </a:lnTo>
                <a:lnTo>
                  <a:pt x="16" y="255"/>
                </a:lnTo>
                <a:lnTo>
                  <a:pt x="16" y="254"/>
                </a:lnTo>
                <a:lnTo>
                  <a:pt x="17" y="252"/>
                </a:lnTo>
                <a:lnTo>
                  <a:pt x="17" y="251"/>
                </a:lnTo>
                <a:lnTo>
                  <a:pt x="17" y="250"/>
                </a:lnTo>
                <a:lnTo>
                  <a:pt x="17" y="249"/>
                </a:lnTo>
                <a:lnTo>
                  <a:pt x="17" y="248"/>
                </a:lnTo>
                <a:lnTo>
                  <a:pt x="16" y="247"/>
                </a:lnTo>
                <a:lnTo>
                  <a:pt x="16" y="246"/>
                </a:lnTo>
                <a:lnTo>
                  <a:pt x="16" y="245"/>
                </a:lnTo>
                <a:lnTo>
                  <a:pt x="15" y="244"/>
                </a:lnTo>
                <a:lnTo>
                  <a:pt x="15" y="244"/>
                </a:lnTo>
                <a:lnTo>
                  <a:pt x="14" y="242"/>
                </a:lnTo>
                <a:lnTo>
                  <a:pt x="13" y="241"/>
                </a:lnTo>
                <a:lnTo>
                  <a:pt x="7" y="235"/>
                </a:lnTo>
                <a:lnTo>
                  <a:pt x="6" y="233"/>
                </a:lnTo>
                <a:lnTo>
                  <a:pt x="5" y="232"/>
                </a:lnTo>
                <a:lnTo>
                  <a:pt x="4" y="231"/>
                </a:lnTo>
                <a:lnTo>
                  <a:pt x="4" y="230"/>
                </a:lnTo>
                <a:lnTo>
                  <a:pt x="4" y="230"/>
                </a:lnTo>
                <a:lnTo>
                  <a:pt x="4" y="229"/>
                </a:lnTo>
                <a:lnTo>
                  <a:pt x="3" y="228"/>
                </a:lnTo>
                <a:lnTo>
                  <a:pt x="3" y="227"/>
                </a:lnTo>
                <a:lnTo>
                  <a:pt x="3" y="226"/>
                </a:lnTo>
                <a:lnTo>
                  <a:pt x="4" y="221"/>
                </a:lnTo>
                <a:lnTo>
                  <a:pt x="5" y="216"/>
                </a:lnTo>
                <a:lnTo>
                  <a:pt x="5" y="214"/>
                </a:lnTo>
                <a:lnTo>
                  <a:pt x="5" y="213"/>
                </a:lnTo>
                <a:lnTo>
                  <a:pt x="6" y="211"/>
                </a:lnTo>
                <a:lnTo>
                  <a:pt x="6" y="210"/>
                </a:lnTo>
                <a:lnTo>
                  <a:pt x="7" y="209"/>
                </a:lnTo>
                <a:lnTo>
                  <a:pt x="8" y="205"/>
                </a:lnTo>
                <a:lnTo>
                  <a:pt x="9" y="203"/>
                </a:lnTo>
                <a:lnTo>
                  <a:pt x="11" y="201"/>
                </a:lnTo>
                <a:lnTo>
                  <a:pt x="12" y="199"/>
                </a:lnTo>
                <a:lnTo>
                  <a:pt x="14" y="196"/>
                </a:lnTo>
                <a:lnTo>
                  <a:pt x="22" y="187"/>
                </a:lnTo>
                <a:lnTo>
                  <a:pt x="23" y="186"/>
                </a:lnTo>
                <a:lnTo>
                  <a:pt x="24" y="185"/>
                </a:lnTo>
                <a:lnTo>
                  <a:pt x="25" y="183"/>
                </a:lnTo>
                <a:lnTo>
                  <a:pt x="26" y="181"/>
                </a:lnTo>
                <a:lnTo>
                  <a:pt x="26" y="180"/>
                </a:lnTo>
                <a:lnTo>
                  <a:pt x="27" y="178"/>
                </a:lnTo>
                <a:lnTo>
                  <a:pt x="28" y="176"/>
                </a:lnTo>
                <a:lnTo>
                  <a:pt x="28" y="175"/>
                </a:lnTo>
                <a:lnTo>
                  <a:pt x="28" y="173"/>
                </a:lnTo>
                <a:lnTo>
                  <a:pt x="28" y="171"/>
                </a:lnTo>
                <a:lnTo>
                  <a:pt x="28" y="168"/>
                </a:lnTo>
                <a:lnTo>
                  <a:pt x="28" y="162"/>
                </a:lnTo>
                <a:lnTo>
                  <a:pt x="28" y="155"/>
                </a:lnTo>
                <a:lnTo>
                  <a:pt x="28" y="153"/>
                </a:lnTo>
                <a:lnTo>
                  <a:pt x="28" y="151"/>
                </a:lnTo>
                <a:lnTo>
                  <a:pt x="28" y="149"/>
                </a:lnTo>
                <a:lnTo>
                  <a:pt x="29" y="148"/>
                </a:lnTo>
                <a:lnTo>
                  <a:pt x="29" y="146"/>
                </a:lnTo>
                <a:lnTo>
                  <a:pt x="31" y="141"/>
                </a:lnTo>
                <a:lnTo>
                  <a:pt x="32" y="139"/>
                </a:lnTo>
                <a:lnTo>
                  <a:pt x="32" y="138"/>
                </a:lnTo>
                <a:lnTo>
                  <a:pt x="33" y="137"/>
                </a:lnTo>
                <a:lnTo>
                  <a:pt x="33" y="135"/>
                </a:lnTo>
                <a:lnTo>
                  <a:pt x="33" y="131"/>
                </a:lnTo>
                <a:lnTo>
                  <a:pt x="34" y="128"/>
                </a:lnTo>
                <a:lnTo>
                  <a:pt x="34" y="126"/>
                </a:lnTo>
                <a:lnTo>
                  <a:pt x="35" y="125"/>
                </a:lnTo>
                <a:lnTo>
                  <a:pt x="35" y="124"/>
                </a:lnTo>
                <a:lnTo>
                  <a:pt x="36" y="122"/>
                </a:lnTo>
                <a:lnTo>
                  <a:pt x="38" y="119"/>
                </a:lnTo>
                <a:lnTo>
                  <a:pt x="45" y="111"/>
                </a:lnTo>
                <a:lnTo>
                  <a:pt x="48" y="107"/>
                </a:lnTo>
                <a:lnTo>
                  <a:pt x="50" y="105"/>
                </a:lnTo>
                <a:lnTo>
                  <a:pt x="51" y="104"/>
                </a:lnTo>
                <a:lnTo>
                  <a:pt x="54" y="102"/>
                </a:lnTo>
                <a:lnTo>
                  <a:pt x="55" y="101"/>
                </a:lnTo>
                <a:lnTo>
                  <a:pt x="56" y="100"/>
                </a:lnTo>
                <a:lnTo>
                  <a:pt x="60" y="97"/>
                </a:lnTo>
                <a:lnTo>
                  <a:pt x="61" y="96"/>
                </a:lnTo>
                <a:lnTo>
                  <a:pt x="62" y="95"/>
                </a:lnTo>
                <a:lnTo>
                  <a:pt x="63" y="94"/>
                </a:lnTo>
                <a:lnTo>
                  <a:pt x="65" y="93"/>
                </a:lnTo>
                <a:lnTo>
                  <a:pt x="66" y="92"/>
                </a:lnTo>
                <a:lnTo>
                  <a:pt x="69" y="91"/>
                </a:lnTo>
                <a:lnTo>
                  <a:pt x="71" y="91"/>
                </a:lnTo>
                <a:lnTo>
                  <a:pt x="72" y="90"/>
                </a:lnTo>
                <a:lnTo>
                  <a:pt x="74" y="88"/>
                </a:lnTo>
                <a:lnTo>
                  <a:pt x="75" y="87"/>
                </a:lnTo>
                <a:lnTo>
                  <a:pt x="77" y="86"/>
                </a:lnTo>
                <a:lnTo>
                  <a:pt x="81" y="81"/>
                </a:lnTo>
                <a:lnTo>
                  <a:pt x="84" y="78"/>
                </a:lnTo>
                <a:lnTo>
                  <a:pt x="86" y="76"/>
                </a:lnTo>
                <a:lnTo>
                  <a:pt x="87" y="75"/>
                </a:lnTo>
                <a:lnTo>
                  <a:pt x="88" y="75"/>
                </a:lnTo>
                <a:lnTo>
                  <a:pt x="89" y="74"/>
                </a:lnTo>
                <a:lnTo>
                  <a:pt x="90" y="74"/>
                </a:lnTo>
                <a:lnTo>
                  <a:pt x="91" y="74"/>
                </a:lnTo>
                <a:lnTo>
                  <a:pt x="93" y="74"/>
                </a:lnTo>
                <a:lnTo>
                  <a:pt x="95" y="75"/>
                </a:lnTo>
                <a:lnTo>
                  <a:pt x="97" y="75"/>
                </a:lnTo>
                <a:lnTo>
                  <a:pt x="99" y="75"/>
                </a:lnTo>
                <a:lnTo>
                  <a:pt x="100" y="75"/>
                </a:lnTo>
                <a:lnTo>
                  <a:pt x="101" y="75"/>
                </a:lnTo>
                <a:lnTo>
                  <a:pt x="102" y="75"/>
                </a:lnTo>
                <a:lnTo>
                  <a:pt x="103" y="75"/>
                </a:lnTo>
                <a:lnTo>
                  <a:pt x="104" y="74"/>
                </a:lnTo>
                <a:lnTo>
                  <a:pt x="105" y="74"/>
                </a:lnTo>
                <a:lnTo>
                  <a:pt x="105" y="73"/>
                </a:lnTo>
                <a:lnTo>
                  <a:pt x="106" y="73"/>
                </a:lnTo>
                <a:lnTo>
                  <a:pt x="106" y="71"/>
                </a:lnTo>
                <a:lnTo>
                  <a:pt x="107" y="70"/>
                </a:lnTo>
                <a:lnTo>
                  <a:pt x="107" y="69"/>
                </a:lnTo>
                <a:lnTo>
                  <a:pt x="108" y="66"/>
                </a:lnTo>
                <a:lnTo>
                  <a:pt x="108" y="63"/>
                </a:lnTo>
                <a:lnTo>
                  <a:pt x="108" y="60"/>
                </a:lnTo>
                <a:lnTo>
                  <a:pt x="109" y="48"/>
                </a:lnTo>
                <a:lnTo>
                  <a:pt x="109" y="48"/>
                </a:lnTo>
                <a:lnTo>
                  <a:pt x="110" y="48"/>
                </a:lnTo>
                <a:lnTo>
                  <a:pt x="110" y="48"/>
                </a:lnTo>
                <a:lnTo>
                  <a:pt x="111" y="47"/>
                </a:lnTo>
                <a:lnTo>
                  <a:pt x="112" y="47"/>
                </a:lnTo>
                <a:lnTo>
                  <a:pt x="114" y="46"/>
                </a:lnTo>
                <a:lnTo>
                  <a:pt x="115" y="45"/>
                </a:lnTo>
                <a:lnTo>
                  <a:pt x="118" y="42"/>
                </a:lnTo>
                <a:lnTo>
                  <a:pt x="120" y="40"/>
                </a:lnTo>
                <a:lnTo>
                  <a:pt x="122" y="39"/>
                </a:lnTo>
                <a:lnTo>
                  <a:pt x="124" y="38"/>
                </a:lnTo>
                <a:lnTo>
                  <a:pt x="127" y="37"/>
                </a:lnTo>
                <a:lnTo>
                  <a:pt x="130" y="36"/>
                </a:lnTo>
                <a:lnTo>
                  <a:pt x="133" y="35"/>
                </a:lnTo>
                <a:lnTo>
                  <a:pt x="135" y="34"/>
                </a:lnTo>
                <a:lnTo>
                  <a:pt x="137" y="34"/>
                </a:lnTo>
                <a:lnTo>
                  <a:pt x="139" y="34"/>
                </a:lnTo>
                <a:lnTo>
                  <a:pt x="142" y="34"/>
                </a:lnTo>
                <a:lnTo>
                  <a:pt x="144" y="34"/>
                </a:lnTo>
                <a:lnTo>
                  <a:pt x="148" y="34"/>
                </a:lnTo>
                <a:lnTo>
                  <a:pt x="156" y="34"/>
                </a:lnTo>
                <a:lnTo>
                  <a:pt x="158" y="34"/>
                </a:lnTo>
                <a:lnTo>
                  <a:pt x="160" y="34"/>
                </a:lnTo>
                <a:lnTo>
                  <a:pt x="162" y="34"/>
                </a:lnTo>
                <a:lnTo>
                  <a:pt x="164" y="33"/>
                </a:lnTo>
                <a:lnTo>
                  <a:pt x="166" y="33"/>
                </a:lnTo>
                <a:lnTo>
                  <a:pt x="170" y="32"/>
                </a:lnTo>
                <a:lnTo>
                  <a:pt x="172" y="32"/>
                </a:lnTo>
                <a:lnTo>
                  <a:pt x="173" y="31"/>
                </a:lnTo>
                <a:lnTo>
                  <a:pt x="175" y="32"/>
                </a:lnTo>
                <a:lnTo>
                  <a:pt x="176" y="32"/>
                </a:lnTo>
                <a:lnTo>
                  <a:pt x="178" y="32"/>
                </a:lnTo>
                <a:lnTo>
                  <a:pt x="181" y="33"/>
                </a:lnTo>
                <a:lnTo>
                  <a:pt x="182" y="34"/>
                </a:lnTo>
                <a:lnTo>
                  <a:pt x="183" y="34"/>
                </a:lnTo>
                <a:lnTo>
                  <a:pt x="185" y="34"/>
                </a:lnTo>
                <a:lnTo>
                  <a:pt x="186" y="34"/>
                </a:lnTo>
                <a:lnTo>
                  <a:pt x="188" y="34"/>
                </a:lnTo>
                <a:lnTo>
                  <a:pt x="190" y="34"/>
                </a:lnTo>
                <a:lnTo>
                  <a:pt x="192" y="33"/>
                </a:lnTo>
                <a:lnTo>
                  <a:pt x="195" y="32"/>
                </a:lnTo>
                <a:lnTo>
                  <a:pt x="197" y="30"/>
                </a:lnTo>
                <a:lnTo>
                  <a:pt x="199" y="29"/>
                </a:lnTo>
                <a:lnTo>
                  <a:pt x="201" y="28"/>
                </a:lnTo>
                <a:lnTo>
                  <a:pt x="203" y="26"/>
                </a:lnTo>
                <a:lnTo>
                  <a:pt x="206" y="23"/>
                </a:lnTo>
                <a:lnTo>
                  <a:pt x="208" y="21"/>
                </a:lnTo>
                <a:lnTo>
                  <a:pt x="210" y="19"/>
                </a:lnTo>
                <a:lnTo>
                  <a:pt x="212" y="17"/>
                </a:lnTo>
                <a:lnTo>
                  <a:pt x="213" y="15"/>
                </a:lnTo>
                <a:lnTo>
                  <a:pt x="214" y="14"/>
                </a:lnTo>
                <a:lnTo>
                  <a:pt x="214" y="12"/>
                </a:lnTo>
                <a:lnTo>
                  <a:pt x="215" y="11"/>
                </a:lnTo>
                <a:lnTo>
                  <a:pt x="215" y="10"/>
                </a:lnTo>
                <a:lnTo>
                  <a:pt x="217" y="3"/>
                </a:lnTo>
                <a:lnTo>
                  <a:pt x="218" y="2"/>
                </a:lnTo>
                <a:lnTo>
                  <a:pt x="218" y="1"/>
                </a:lnTo>
                <a:lnTo>
                  <a:pt x="219" y="1"/>
                </a:lnTo>
                <a:lnTo>
                  <a:pt x="219" y="0"/>
                </a:lnTo>
                <a:lnTo>
                  <a:pt x="220" y="0"/>
                </a:lnTo>
                <a:lnTo>
                  <a:pt x="221" y="0"/>
                </a:lnTo>
                <a:lnTo>
                  <a:pt x="22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34" name="Freeform 257">
            <a:extLst>
              <a:ext uri="{FF2B5EF4-FFF2-40B4-BE49-F238E27FC236}">
                <a16:creationId xmlns:a16="http://schemas.microsoft.com/office/drawing/2014/main" id="{786F0411-4104-402D-B5B0-8419D1F43C99}"/>
              </a:ext>
            </a:extLst>
          </p:cNvPr>
          <p:cNvSpPr>
            <a:spLocks/>
          </p:cNvSpPr>
          <p:nvPr/>
        </p:nvSpPr>
        <p:spPr bwMode="auto">
          <a:xfrm>
            <a:off x="7399872" y="3065967"/>
            <a:ext cx="647094" cy="604294"/>
          </a:xfrm>
          <a:custGeom>
            <a:avLst/>
            <a:gdLst>
              <a:gd name="T0" fmla="*/ 139 w 635"/>
              <a:gd name="T1" fmla="*/ 11 h 593"/>
              <a:gd name="T2" fmla="*/ 139 w 635"/>
              <a:gd name="T3" fmla="*/ 33 h 593"/>
              <a:gd name="T4" fmla="*/ 152 w 635"/>
              <a:gd name="T5" fmla="*/ 62 h 593"/>
              <a:gd name="T6" fmla="*/ 136 w 635"/>
              <a:gd name="T7" fmla="*/ 79 h 593"/>
              <a:gd name="T8" fmla="*/ 93 w 635"/>
              <a:gd name="T9" fmla="*/ 100 h 593"/>
              <a:gd name="T10" fmla="*/ 91 w 635"/>
              <a:gd name="T11" fmla="*/ 117 h 593"/>
              <a:gd name="T12" fmla="*/ 121 w 635"/>
              <a:gd name="T13" fmla="*/ 138 h 593"/>
              <a:gd name="T14" fmla="*/ 144 w 635"/>
              <a:gd name="T15" fmla="*/ 151 h 593"/>
              <a:gd name="T16" fmla="*/ 168 w 635"/>
              <a:gd name="T17" fmla="*/ 194 h 593"/>
              <a:gd name="T18" fmla="*/ 194 w 635"/>
              <a:gd name="T19" fmla="*/ 217 h 593"/>
              <a:gd name="T20" fmla="*/ 227 w 635"/>
              <a:gd name="T21" fmla="*/ 217 h 593"/>
              <a:gd name="T22" fmla="*/ 268 w 635"/>
              <a:gd name="T23" fmla="*/ 197 h 593"/>
              <a:gd name="T24" fmla="*/ 276 w 635"/>
              <a:gd name="T25" fmla="*/ 185 h 593"/>
              <a:gd name="T26" fmla="*/ 263 w 635"/>
              <a:gd name="T27" fmla="*/ 174 h 593"/>
              <a:gd name="T28" fmla="*/ 279 w 635"/>
              <a:gd name="T29" fmla="*/ 166 h 593"/>
              <a:gd name="T30" fmla="*/ 304 w 635"/>
              <a:gd name="T31" fmla="*/ 200 h 593"/>
              <a:gd name="T32" fmla="*/ 330 w 635"/>
              <a:gd name="T33" fmla="*/ 208 h 593"/>
              <a:gd name="T34" fmla="*/ 348 w 635"/>
              <a:gd name="T35" fmla="*/ 209 h 593"/>
              <a:gd name="T36" fmla="*/ 375 w 635"/>
              <a:gd name="T37" fmla="*/ 227 h 593"/>
              <a:gd name="T38" fmla="*/ 393 w 635"/>
              <a:gd name="T39" fmla="*/ 251 h 593"/>
              <a:gd name="T40" fmla="*/ 405 w 635"/>
              <a:gd name="T41" fmla="*/ 238 h 593"/>
              <a:gd name="T42" fmla="*/ 440 w 635"/>
              <a:gd name="T43" fmla="*/ 241 h 593"/>
              <a:gd name="T44" fmla="*/ 482 w 635"/>
              <a:gd name="T45" fmla="*/ 260 h 593"/>
              <a:gd name="T46" fmla="*/ 493 w 635"/>
              <a:gd name="T47" fmla="*/ 247 h 593"/>
              <a:gd name="T48" fmla="*/ 505 w 635"/>
              <a:gd name="T49" fmla="*/ 258 h 593"/>
              <a:gd name="T50" fmla="*/ 513 w 635"/>
              <a:gd name="T51" fmla="*/ 283 h 593"/>
              <a:gd name="T52" fmla="*/ 509 w 635"/>
              <a:gd name="T53" fmla="*/ 310 h 593"/>
              <a:gd name="T54" fmla="*/ 534 w 635"/>
              <a:gd name="T55" fmla="*/ 373 h 593"/>
              <a:gd name="T56" fmla="*/ 562 w 635"/>
              <a:gd name="T57" fmla="*/ 386 h 593"/>
              <a:gd name="T58" fmla="*/ 588 w 635"/>
              <a:gd name="T59" fmla="*/ 400 h 593"/>
              <a:gd name="T60" fmla="*/ 611 w 635"/>
              <a:gd name="T61" fmla="*/ 410 h 593"/>
              <a:gd name="T62" fmla="*/ 630 w 635"/>
              <a:gd name="T63" fmla="*/ 475 h 593"/>
              <a:gd name="T64" fmla="*/ 629 w 635"/>
              <a:gd name="T65" fmla="*/ 505 h 593"/>
              <a:gd name="T66" fmla="*/ 589 w 635"/>
              <a:gd name="T67" fmla="*/ 523 h 593"/>
              <a:gd name="T68" fmla="*/ 537 w 635"/>
              <a:gd name="T69" fmla="*/ 522 h 593"/>
              <a:gd name="T70" fmla="*/ 513 w 635"/>
              <a:gd name="T71" fmla="*/ 520 h 593"/>
              <a:gd name="T72" fmla="*/ 503 w 635"/>
              <a:gd name="T73" fmla="*/ 542 h 593"/>
              <a:gd name="T74" fmla="*/ 473 w 635"/>
              <a:gd name="T75" fmla="*/ 587 h 593"/>
              <a:gd name="T76" fmla="*/ 447 w 635"/>
              <a:gd name="T77" fmla="*/ 593 h 593"/>
              <a:gd name="T78" fmla="*/ 429 w 635"/>
              <a:gd name="T79" fmla="*/ 571 h 593"/>
              <a:gd name="T80" fmla="*/ 400 w 635"/>
              <a:gd name="T81" fmla="*/ 538 h 593"/>
              <a:gd name="T82" fmla="*/ 370 w 635"/>
              <a:gd name="T83" fmla="*/ 536 h 593"/>
              <a:gd name="T84" fmla="*/ 330 w 635"/>
              <a:gd name="T85" fmla="*/ 521 h 593"/>
              <a:gd name="T86" fmla="*/ 273 w 635"/>
              <a:gd name="T87" fmla="*/ 527 h 593"/>
              <a:gd name="T88" fmla="*/ 251 w 635"/>
              <a:gd name="T89" fmla="*/ 509 h 593"/>
              <a:gd name="T90" fmla="*/ 230 w 635"/>
              <a:gd name="T91" fmla="*/ 496 h 593"/>
              <a:gd name="T92" fmla="*/ 212 w 635"/>
              <a:gd name="T93" fmla="*/ 501 h 593"/>
              <a:gd name="T94" fmla="*/ 210 w 635"/>
              <a:gd name="T95" fmla="*/ 485 h 593"/>
              <a:gd name="T96" fmla="*/ 173 w 635"/>
              <a:gd name="T97" fmla="*/ 444 h 593"/>
              <a:gd name="T98" fmla="*/ 156 w 635"/>
              <a:gd name="T99" fmla="*/ 425 h 593"/>
              <a:gd name="T100" fmla="*/ 137 w 635"/>
              <a:gd name="T101" fmla="*/ 419 h 593"/>
              <a:gd name="T102" fmla="*/ 137 w 635"/>
              <a:gd name="T103" fmla="*/ 385 h 593"/>
              <a:gd name="T104" fmla="*/ 126 w 635"/>
              <a:gd name="T105" fmla="*/ 367 h 593"/>
              <a:gd name="T106" fmla="*/ 87 w 635"/>
              <a:gd name="T107" fmla="*/ 373 h 593"/>
              <a:gd name="T108" fmla="*/ 60 w 635"/>
              <a:gd name="T109" fmla="*/ 351 h 593"/>
              <a:gd name="T110" fmla="*/ 46 w 635"/>
              <a:gd name="T111" fmla="*/ 324 h 593"/>
              <a:gd name="T112" fmla="*/ 34 w 635"/>
              <a:gd name="T113" fmla="*/ 299 h 593"/>
              <a:gd name="T114" fmla="*/ 32 w 635"/>
              <a:gd name="T115" fmla="*/ 323 h 593"/>
              <a:gd name="T116" fmla="*/ 17 w 635"/>
              <a:gd name="T117" fmla="*/ 329 h 593"/>
              <a:gd name="T118" fmla="*/ 3 w 635"/>
              <a:gd name="T119" fmla="*/ 34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5" h="593">
                <a:moveTo>
                  <a:pt x="126" y="0"/>
                </a:moveTo>
                <a:lnTo>
                  <a:pt x="126" y="0"/>
                </a:lnTo>
                <a:lnTo>
                  <a:pt x="127" y="0"/>
                </a:lnTo>
                <a:lnTo>
                  <a:pt x="128" y="1"/>
                </a:lnTo>
                <a:lnTo>
                  <a:pt x="129" y="1"/>
                </a:lnTo>
                <a:lnTo>
                  <a:pt x="130" y="2"/>
                </a:lnTo>
                <a:lnTo>
                  <a:pt x="132" y="3"/>
                </a:lnTo>
                <a:lnTo>
                  <a:pt x="132" y="3"/>
                </a:lnTo>
                <a:lnTo>
                  <a:pt x="133" y="4"/>
                </a:lnTo>
                <a:lnTo>
                  <a:pt x="135" y="5"/>
                </a:lnTo>
                <a:lnTo>
                  <a:pt x="135" y="6"/>
                </a:lnTo>
                <a:lnTo>
                  <a:pt x="136" y="7"/>
                </a:lnTo>
                <a:lnTo>
                  <a:pt x="137" y="8"/>
                </a:lnTo>
                <a:lnTo>
                  <a:pt x="137" y="10"/>
                </a:lnTo>
                <a:lnTo>
                  <a:pt x="137" y="10"/>
                </a:lnTo>
                <a:lnTo>
                  <a:pt x="137" y="10"/>
                </a:lnTo>
                <a:lnTo>
                  <a:pt x="139" y="11"/>
                </a:lnTo>
                <a:lnTo>
                  <a:pt x="140" y="11"/>
                </a:lnTo>
                <a:lnTo>
                  <a:pt x="141" y="11"/>
                </a:lnTo>
                <a:lnTo>
                  <a:pt x="142" y="12"/>
                </a:lnTo>
                <a:lnTo>
                  <a:pt x="143" y="12"/>
                </a:lnTo>
                <a:lnTo>
                  <a:pt x="143" y="13"/>
                </a:lnTo>
                <a:lnTo>
                  <a:pt x="144" y="14"/>
                </a:lnTo>
                <a:lnTo>
                  <a:pt x="144" y="14"/>
                </a:lnTo>
                <a:lnTo>
                  <a:pt x="144" y="15"/>
                </a:lnTo>
                <a:lnTo>
                  <a:pt x="144" y="16"/>
                </a:lnTo>
                <a:lnTo>
                  <a:pt x="144" y="17"/>
                </a:lnTo>
                <a:lnTo>
                  <a:pt x="144" y="18"/>
                </a:lnTo>
                <a:lnTo>
                  <a:pt x="143" y="20"/>
                </a:lnTo>
                <a:lnTo>
                  <a:pt x="141" y="26"/>
                </a:lnTo>
                <a:lnTo>
                  <a:pt x="140" y="28"/>
                </a:lnTo>
                <a:lnTo>
                  <a:pt x="140" y="30"/>
                </a:lnTo>
                <a:lnTo>
                  <a:pt x="139" y="31"/>
                </a:lnTo>
                <a:lnTo>
                  <a:pt x="139" y="33"/>
                </a:lnTo>
                <a:lnTo>
                  <a:pt x="139" y="35"/>
                </a:lnTo>
                <a:lnTo>
                  <a:pt x="139" y="36"/>
                </a:lnTo>
                <a:lnTo>
                  <a:pt x="140" y="38"/>
                </a:lnTo>
                <a:lnTo>
                  <a:pt x="140" y="39"/>
                </a:lnTo>
                <a:lnTo>
                  <a:pt x="141" y="41"/>
                </a:lnTo>
                <a:lnTo>
                  <a:pt x="141" y="42"/>
                </a:lnTo>
                <a:lnTo>
                  <a:pt x="142" y="44"/>
                </a:lnTo>
                <a:lnTo>
                  <a:pt x="144" y="45"/>
                </a:lnTo>
                <a:lnTo>
                  <a:pt x="147" y="50"/>
                </a:lnTo>
                <a:lnTo>
                  <a:pt x="149" y="52"/>
                </a:lnTo>
                <a:lnTo>
                  <a:pt x="150" y="53"/>
                </a:lnTo>
                <a:lnTo>
                  <a:pt x="150" y="54"/>
                </a:lnTo>
                <a:lnTo>
                  <a:pt x="151" y="55"/>
                </a:lnTo>
                <a:lnTo>
                  <a:pt x="151" y="56"/>
                </a:lnTo>
                <a:lnTo>
                  <a:pt x="151" y="58"/>
                </a:lnTo>
                <a:lnTo>
                  <a:pt x="152" y="60"/>
                </a:lnTo>
                <a:lnTo>
                  <a:pt x="152" y="62"/>
                </a:lnTo>
                <a:lnTo>
                  <a:pt x="152" y="64"/>
                </a:lnTo>
                <a:lnTo>
                  <a:pt x="151" y="66"/>
                </a:lnTo>
                <a:lnTo>
                  <a:pt x="151" y="67"/>
                </a:lnTo>
                <a:lnTo>
                  <a:pt x="151" y="69"/>
                </a:lnTo>
                <a:lnTo>
                  <a:pt x="150" y="70"/>
                </a:lnTo>
                <a:lnTo>
                  <a:pt x="150" y="71"/>
                </a:lnTo>
                <a:lnTo>
                  <a:pt x="149" y="72"/>
                </a:lnTo>
                <a:lnTo>
                  <a:pt x="149" y="72"/>
                </a:lnTo>
                <a:lnTo>
                  <a:pt x="148" y="73"/>
                </a:lnTo>
                <a:lnTo>
                  <a:pt x="146" y="74"/>
                </a:lnTo>
                <a:lnTo>
                  <a:pt x="145" y="75"/>
                </a:lnTo>
                <a:lnTo>
                  <a:pt x="144" y="75"/>
                </a:lnTo>
                <a:lnTo>
                  <a:pt x="143" y="76"/>
                </a:lnTo>
                <a:lnTo>
                  <a:pt x="140" y="77"/>
                </a:lnTo>
                <a:lnTo>
                  <a:pt x="139" y="77"/>
                </a:lnTo>
                <a:lnTo>
                  <a:pt x="137" y="78"/>
                </a:lnTo>
                <a:lnTo>
                  <a:pt x="136" y="79"/>
                </a:lnTo>
                <a:lnTo>
                  <a:pt x="135" y="80"/>
                </a:lnTo>
                <a:lnTo>
                  <a:pt x="134" y="81"/>
                </a:lnTo>
                <a:lnTo>
                  <a:pt x="133" y="81"/>
                </a:lnTo>
                <a:lnTo>
                  <a:pt x="131" y="84"/>
                </a:lnTo>
                <a:lnTo>
                  <a:pt x="131" y="85"/>
                </a:lnTo>
                <a:lnTo>
                  <a:pt x="130" y="86"/>
                </a:lnTo>
                <a:lnTo>
                  <a:pt x="129" y="87"/>
                </a:lnTo>
                <a:lnTo>
                  <a:pt x="128" y="88"/>
                </a:lnTo>
                <a:lnTo>
                  <a:pt x="127" y="88"/>
                </a:lnTo>
                <a:lnTo>
                  <a:pt x="126" y="89"/>
                </a:lnTo>
                <a:lnTo>
                  <a:pt x="125" y="89"/>
                </a:lnTo>
                <a:lnTo>
                  <a:pt x="124" y="90"/>
                </a:lnTo>
                <a:lnTo>
                  <a:pt x="121" y="91"/>
                </a:lnTo>
                <a:lnTo>
                  <a:pt x="114" y="93"/>
                </a:lnTo>
                <a:lnTo>
                  <a:pt x="105" y="96"/>
                </a:lnTo>
                <a:lnTo>
                  <a:pt x="101" y="97"/>
                </a:lnTo>
                <a:lnTo>
                  <a:pt x="93" y="100"/>
                </a:lnTo>
                <a:lnTo>
                  <a:pt x="92" y="100"/>
                </a:lnTo>
                <a:lnTo>
                  <a:pt x="91" y="101"/>
                </a:lnTo>
                <a:lnTo>
                  <a:pt x="90" y="102"/>
                </a:lnTo>
                <a:lnTo>
                  <a:pt x="89" y="103"/>
                </a:lnTo>
                <a:lnTo>
                  <a:pt x="88" y="103"/>
                </a:lnTo>
                <a:lnTo>
                  <a:pt x="88" y="104"/>
                </a:lnTo>
                <a:lnTo>
                  <a:pt x="88" y="105"/>
                </a:lnTo>
                <a:lnTo>
                  <a:pt x="87" y="106"/>
                </a:lnTo>
                <a:lnTo>
                  <a:pt x="87" y="107"/>
                </a:lnTo>
                <a:lnTo>
                  <a:pt x="87" y="109"/>
                </a:lnTo>
                <a:lnTo>
                  <a:pt x="88" y="109"/>
                </a:lnTo>
                <a:lnTo>
                  <a:pt x="88" y="110"/>
                </a:lnTo>
                <a:lnTo>
                  <a:pt x="88" y="112"/>
                </a:lnTo>
                <a:lnTo>
                  <a:pt x="89" y="113"/>
                </a:lnTo>
                <a:lnTo>
                  <a:pt x="90" y="114"/>
                </a:lnTo>
                <a:lnTo>
                  <a:pt x="91" y="115"/>
                </a:lnTo>
                <a:lnTo>
                  <a:pt x="91" y="117"/>
                </a:lnTo>
                <a:lnTo>
                  <a:pt x="92" y="118"/>
                </a:lnTo>
                <a:lnTo>
                  <a:pt x="93" y="119"/>
                </a:lnTo>
                <a:lnTo>
                  <a:pt x="95" y="121"/>
                </a:lnTo>
                <a:lnTo>
                  <a:pt x="100" y="125"/>
                </a:lnTo>
                <a:lnTo>
                  <a:pt x="102" y="127"/>
                </a:lnTo>
                <a:lnTo>
                  <a:pt x="104" y="129"/>
                </a:lnTo>
                <a:lnTo>
                  <a:pt x="107" y="132"/>
                </a:lnTo>
                <a:lnTo>
                  <a:pt x="108" y="134"/>
                </a:lnTo>
                <a:lnTo>
                  <a:pt x="109" y="135"/>
                </a:lnTo>
                <a:lnTo>
                  <a:pt x="111" y="136"/>
                </a:lnTo>
                <a:lnTo>
                  <a:pt x="112" y="137"/>
                </a:lnTo>
                <a:lnTo>
                  <a:pt x="114" y="138"/>
                </a:lnTo>
                <a:lnTo>
                  <a:pt x="116" y="138"/>
                </a:lnTo>
                <a:lnTo>
                  <a:pt x="118" y="139"/>
                </a:lnTo>
                <a:lnTo>
                  <a:pt x="119" y="139"/>
                </a:lnTo>
                <a:lnTo>
                  <a:pt x="120" y="138"/>
                </a:lnTo>
                <a:lnTo>
                  <a:pt x="121" y="138"/>
                </a:lnTo>
                <a:lnTo>
                  <a:pt x="124" y="137"/>
                </a:lnTo>
                <a:lnTo>
                  <a:pt x="125" y="137"/>
                </a:lnTo>
                <a:lnTo>
                  <a:pt x="126" y="137"/>
                </a:lnTo>
                <a:lnTo>
                  <a:pt x="127" y="137"/>
                </a:lnTo>
                <a:lnTo>
                  <a:pt x="128" y="137"/>
                </a:lnTo>
                <a:lnTo>
                  <a:pt x="130" y="137"/>
                </a:lnTo>
                <a:lnTo>
                  <a:pt x="131" y="138"/>
                </a:lnTo>
                <a:lnTo>
                  <a:pt x="132" y="138"/>
                </a:lnTo>
                <a:lnTo>
                  <a:pt x="133" y="138"/>
                </a:lnTo>
                <a:lnTo>
                  <a:pt x="134" y="139"/>
                </a:lnTo>
                <a:lnTo>
                  <a:pt x="135" y="140"/>
                </a:lnTo>
                <a:lnTo>
                  <a:pt x="137" y="141"/>
                </a:lnTo>
                <a:lnTo>
                  <a:pt x="138" y="142"/>
                </a:lnTo>
                <a:lnTo>
                  <a:pt x="139" y="144"/>
                </a:lnTo>
                <a:lnTo>
                  <a:pt x="141" y="145"/>
                </a:lnTo>
                <a:lnTo>
                  <a:pt x="142" y="146"/>
                </a:lnTo>
                <a:lnTo>
                  <a:pt x="144" y="151"/>
                </a:lnTo>
                <a:lnTo>
                  <a:pt x="146" y="153"/>
                </a:lnTo>
                <a:lnTo>
                  <a:pt x="151" y="159"/>
                </a:lnTo>
                <a:lnTo>
                  <a:pt x="152" y="161"/>
                </a:lnTo>
                <a:lnTo>
                  <a:pt x="154" y="164"/>
                </a:lnTo>
                <a:lnTo>
                  <a:pt x="154" y="165"/>
                </a:lnTo>
                <a:lnTo>
                  <a:pt x="155" y="166"/>
                </a:lnTo>
                <a:lnTo>
                  <a:pt x="156" y="169"/>
                </a:lnTo>
                <a:lnTo>
                  <a:pt x="157" y="170"/>
                </a:lnTo>
                <a:lnTo>
                  <a:pt x="159" y="176"/>
                </a:lnTo>
                <a:lnTo>
                  <a:pt x="160" y="178"/>
                </a:lnTo>
                <a:lnTo>
                  <a:pt x="161" y="180"/>
                </a:lnTo>
                <a:lnTo>
                  <a:pt x="162" y="185"/>
                </a:lnTo>
                <a:lnTo>
                  <a:pt x="164" y="190"/>
                </a:lnTo>
                <a:lnTo>
                  <a:pt x="165" y="191"/>
                </a:lnTo>
                <a:lnTo>
                  <a:pt x="166" y="192"/>
                </a:lnTo>
                <a:lnTo>
                  <a:pt x="167" y="193"/>
                </a:lnTo>
                <a:lnTo>
                  <a:pt x="168" y="194"/>
                </a:lnTo>
                <a:lnTo>
                  <a:pt x="169" y="195"/>
                </a:lnTo>
                <a:lnTo>
                  <a:pt x="170" y="196"/>
                </a:lnTo>
                <a:lnTo>
                  <a:pt x="173" y="198"/>
                </a:lnTo>
                <a:lnTo>
                  <a:pt x="175" y="199"/>
                </a:lnTo>
                <a:lnTo>
                  <a:pt x="180" y="201"/>
                </a:lnTo>
                <a:lnTo>
                  <a:pt x="181" y="202"/>
                </a:lnTo>
                <a:lnTo>
                  <a:pt x="183" y="203"/>
                </a:lnTo>
                <a:lnTo>
                  <a:pt x="184" y="204"/>
                </a:lnTo>
                <a:lnTo>
                  <a:pt x="185" y="205"/>
                </a:lnTo>
                <a:lnTo>
                  <a:pt x="186" y="206"/>
                </a:lnTo>
                <a:lnTo>
                  <a:pt x="187" y="207"/>
                </a:lnTo>
                <a:lnTo>
                  <a:pt x="188" y="210"/>
                </a:lnTo>
                <a:lnTo>
                  <a:pt x="189" y="211"/>
                </a:lnTo>
                <a:lnTo>
                  <a:pt x="190" y="212"/>
                </a:lnTo>
                <a:lnTo>
                  <a:pt x="191" y="213"/>
                </a:lnTo>
                <a:lnTo>
                  <a:pt x="193" y="215"/>
                </a:lnTo>
                <a:lnTo>
                  <a:pt x="194" y="217"/>
                </a:lnTo>
                <a:lnTo>
                  <a:pt x="198" y="219"/>
                </a:lnTo>
                <a:lnTo>
                  <a:pt x="199" y="220"/>
                </a:lnTo>
                <a:lnTo>
                  <a:pt x="200" y="220"/>
                </a:lnTo>
                <a:lnTo>
                  <a:pt x="202" y="221"/>
                </a:lnTo>
                <a:lnTo>
                  <a:pt x="204" y="222"/>
                </a:lnTo>
                <a:lnTo>
                  <a:pt x="205" y="222"/>
                </a:lnTo>
                <a:lnTo>
                  <a:pt x="206" y="222"/>
                </a:lnTo>
                <a:lnTo>
                  <a:pt x="207" y="222"/>
                </a:lnTo>
                <a:lnTo>
                  <a:pt x="208" y="222"/>
                </a:lnTo>
                <a:lnTo>
                  <a:pt x="210" y="222"/>
                </a:lnTo>
                <a:lnTo>
                  <a:pt x="215" y="221"/>
                </a:lnTo>
                <a:lnTo>
                  <a:pt x="218" y="221"/>
                </a:lnTo>
                <a:lnTo>
                  <a:pt x="220" y="221"/>
                </a:lnTo>
                <a:lnTo>
                  <a:pt x="222" y="220"/>
                </a:lnTo>
                <a:lnTo>
                  <a:pt x="223" y="219"/>
                </a:lnTo>
                <a:lnTo>
                  <a:pt x="225" y="218"/>
                </a:lnTo>
                <a:lnTo>
                  <a:pt x="227" y="217"/>
                </a:lnTo>
                <a:lnTo>
                  <a:pt x="228" y="216"/>
                </a:lnTo>
                <a:lnTo>
                  <a:pt x="230" y="215"/>
                </a:lnTo>
                <a:lnTo>
                  <a:pt x="236" y="209"/>
                </a:lnTo>
                <a:lnTo>
                  <a:pt x="238" y="207"/>
                </a:lnTo>
                <a:lnTo>
                  <a:pt x="239" y="206"/>
                </a:lnTo>
                <a:lnTo>
                  <a:pt x="241" y="205"/>
                </a:lnTo>
                <a:lnTo>
                  <a:pt x="243" y="204"/>
                </a:lnTo>
                <a:lnTo>
                  <a:pt x="245" y="202"/>
                </a:lnTo>
                <a:lnTo>
                  <a:pt x="247" y="202"/>
                </a:lnTo>
                <a:lnTo>
                  <a:pt x="251" y="200"/>
                </a:lnTo>
                <a:lnTo>
                  <a:pt x="255" y="198"/>
                </a:lnTo>
                <a:lnTo>
                  <a:pt x="256" y="198"/>
                </a:lnTo>
                <a:lnTo>
                  <a:pt x="258" y="197"/>
                </a:lnTo>
                <a:lnTo>
                  <a:pt x="259" y="197"/>
                </a:lnTo>
                <a:lnTo>
                  <a:pt x="260" y="197"/>
                </a:lnTo>
                <a:lnTo>
                  <a:pt x="262" y="197"/>
                </a:lnTo>
                <a:lnTo>
                  <a:pt x="268" y="197"/>
                </a:lnTo>
                <a:lnTo>
                  <a:pt x="270" y="197"/>
                </a:lnTo>
                <a:lnTo>
                  <a:pt x="273" y="197"/>
                </a:lnTo>
                <a:lnTo>
                  <a:pt x="274" y="197"/>
                </a:lnTo>
                <a:lnTo>
                  <a:pt x="275" y="197"/>
                </a:lnTo>
                <a:lnTo>
                  <a:pt x="276" y="197"/>
                </a:lnTo>
                <a:lnTo>
                  <a:pt x="276" y="197"/>
                </a:lnTo>
                <a:lnTo>
                  <a:pt x="277" y="196"/>
                </a:lnTo>
                <a:lnTo>
                  <a:pt x="277" y="196"/>
                </a:lnTo>
                <a:lnTo>
                  <a:pt x="277" y="195"/>
                </a:lnTo>
                <a:lnTo>
                  <a:pt x="277" y="193"/>
                </a:lnTo>
                <a:lnTo>
                  <a:pt x="277" y="191"/>
                </a:lnTo>
                <a:lnTo>
                  <a:pt x="277" y="190"/>
                </a:lnTo>
                <a:lnTo>
                  <a:pt x="277" y="188"/>
                </a:lnTo>
                <a:lnTo>
                  <a:pt x="277" y="187"/>
                </a:lnTo>
                <a:lnTo>
                  <a:pt x="276" y="186"/>
                </a:lnTo>
                <a:lnTo>
                  <a:pt x="276" y="185"/>
                </a:lnTo>
                <a:lnTo>
                  <a:pt x="276" y="185"/>
                </a:lnTo>
                <a:lnTo>
                  <a:pt x="275" y="184"/>
                </a:lnTo>
                <a:lnTo>
                  <a:pt x="274" y="183"/>
                </a:lnTo>
                <a:lnTo>
                  <a:pt x="273" y="183"/>
                </a:lnTo>
                <a:lnTo>
                  <a:pt x="272" y="182"/>
                </a:lnTo>
                <a:lnTo>
                  <a:pt x="270" y="182"/>
                </a:lnTo>
                <a:lnTo>
                  <a:pt x="267" y="181"/>
                </a:lnTo>
                <a:lnTo>
                  <a:pt x="266" y="181"/>
                </a:lnTo>
                <a:lnTo>
                  <a:pt x="265" y="180"/>
                </a:lnTo>
                <a:lnTo>
                  <a:pt x="265" y="180"/>
                </a:lnTo>
                <a:lnTo>
                  <a:pt x="264" y="180"/>
                </a:lnTo>
                <a:lnTo>
                  <a:pt x="264" y="179"/>
                </a:lnTo>
                <a:lnTo>
                  <a:pt x="264" y="179"/>
                </a:lnTo>
                <a:lnTo>
                  <a:pt x="263" y="178"/>
                </a:lnTo>
                <a:lnTo>
                  <a:pt x="263" y="177"/>
                </a:lnTo>
                <a:lnTo>
                  <a:pt x="263" y="176"/>
                </a:lnTo>
                <a:lnTo>
                  <a:pt x="263" y="175"/>
                </a:lnTo>
                <a:lnTo>
                  <a:pt x="263" y="174"/>
                </a:lnTo>
                <a:lnTo>
                  <a:pt x="263" y="173"/>
                </a:lnTo>
                <a:lnTo>
                  <a:pt x="263" y="172"/>
                </a:lnTo>
                <a:lnTo>
                  <a:pt x="264" y="171"/>
                </a:lnTo>
                <a:lnTo>
                  <a:pt x="264" y="170"/>
                </a:lnTo>
                <a:lnTo>
                  <a:pt x="265" y="169"/>
                </a:lnTo>
                <a:lnTo>
                  <a:pt x="266" y="168"/>
                </a:lnTo>
                <a:lnTo>
                  <a:pt x="267" y="167"/>
                </a:lnTo>
                <a:lnTo>
                  <a:pt x="268" y="166"/>
                </a:lnTo>
                <a:lnTo>
                  <a:pt x="269" y="166"/>
                </a:lnTo>
                <a:lnTo>
                  <a:pt x="270" y="165"/>
                </a:lnTo>
                <a:lnTo>
                  <a:pt x="271" y="165"/>
                </a:lnTo>
                <a:lnTo>
                  <a:pt x="272" y="165"/>
                </a:lnTo>
                <a:lnTo>
                  <a:pt x="273" y="165"/>
                </a:lnTo>
                <a:lnTo>
                  <a:pt x="274" y="165"/>
                </a:lnTo>
                <a:lnTo>
                  <a:pt x="276" y="165"/>
                </a:lnTo>
                <a:lnTo>
                  <a:pt x="277" y="165"/>
                </a:lnTo>
                <a:lnTo>
                  <a:pt x="279" y="166"/>
                </a:lnTo>
                <a:lnTo>
                  <a:pt x="281" y="167"/>
                </a:lnTo>
                <a:lnTo>
                  <a:pt x="283" y="168"/>
                </a:lnTo>
                <a:lnTo>
                  <a:pt x="284" y="169"/>
                </a:lnTo>
                <a:lnTo>
                  <a:pt x="285" y="170"/>
                </a:lnTo>
                <a:lnTo>
                  <a:pt x="290" y="173"/>
                </a:lnTo>
                <a:lnTo>
                  <a:pt x="291" y="175"/>
                </a:lnTo>
                <a:lnTo>
                  <a:pt x="292" y="176"/>
                </a:lnTo>
                <a:lnTo>
                  <a:pt x="293" y="177"/>
                </a:lnTo>
                <a:lnTo>
                  <a:pt x="294" y="179"/>
                </a:lnTo>
                <a:lnTo>
                  <a:pt x="298" y="187"/>
                </a:lnTo>
                <a:lnTo>
                  <a:pt x="299" y="188"/>
                </a:lnTo>
                <a:lnTo>
                  <a:pt x="299" y="189"/>
                </a:lnTo>
                <a:lnTo>
                  <a:pt x="301" y="194"/>
                </a:lnTo>
                <a:lnTo>
                  <a:pt x="301" y="196"/>
                </a:lnTo>
                <a:lnTo>
                  <a:pt x="302" y="197"/>
                </a:lnTo>
                <a:lnTo>
                  <a:pt x="303" y="199"/>
                </a:lnTo>
                <a:lnTo>
                  <a:pt x="304" y="200"/>
                </a:lnTo>
                <a:lnTo>
                  <a:pt x="305" y="202"/>
                </a:lnTo>
                <a:lnTo>
                  <a:pt x="306" y="202"/>
                </a:lnTo>
                <a:lnTo>
                  <a:pt x="307" y="203"/>
                </a:lnTo>
                <a:lnTo>
                  <a:pt x="308" y="204"/>
                </a:lnTo>
                <a:lnTo>
                  <a:pt x="309" y="204"/>
                </a:lnTo>
                <a:lnTo>
                  <a:pt x="310" y="205"/>
                </a:lnTo>
                <a:lnTo>
                  <a:pt x="311" y="205"/>
                </a:lnTo>
                <a:lnTo>
                  <a:pt x="315" y="207"/>
                </a:lnTo>
                <a:lnTo>
                  <a:pt x="322" y="209"/>
                </a:lnTo>
                <a:lnTo>
                  <a:pt x="323" y="210"/>
                </a:lnTo>
                <a:lnTo>
                  <a:pt x="324" y="210"/>
                </a:lnTo>
                <a:lnTo>
                  <a:pt x="325" y="210"/>
                </a:lnTo>
                <a:lnTo>
                  <a:pt x="326" y="210"/>
                </a:lnTo>
                <a:lnTo>
                  <a:pt x="327" y="209"/>
                </a:lnTo>
                <a:lnTo>
                  <a:pt x="328" y="209"/>
                </a:lnTo>
                <a:lnTo>
                  <a:pt x="329" y="209"/>
                </a:lnTo>
                <a:lnTo>
                  <a:pt x="330" y="208"/>
                </a:lnTo>
                <a:lnTo>
                  <a:pt x="332" y="206"/>
                </a:lnTo>
                <a:lnTo>
                  <a:pt x="333" y="206"/>
                </a:lnTo>
                <a:lnTo>
                  <a:pt x="334" y="205"/>
                </a:lnTo>
                <a:lnTo>
                  <a:pt x="335" y="205"/>
                </a:lnTo>
                <a:lnTo>
                  <a:pt x="336" y="205"/>
                </a:lnTo>
                <a:lnTo>
                  <a:pt x="336" y="204"/>
                </a:lnTo>
                <a:lnTo>
                  <a:pt x="338" y="204"/>
                </a:lnTo>
                <a:lnTo>
                  <a:pt x="339" y="204"/>
                </a:lnTo>
                <a:lnTo>
                  <a:pt x="340" y="205"/>
                </a:lnTo>
                <a:lnTo>
                  <a:pt x="341" y="205"/>
                </a:lnTo>
                <a:lnTo>
                  <a:pt x="343" y="205"/>
                </a:lnTo>
                <a:lnTo>
                  <a:pt x="344" y="206"/>
                </a:lnTo>
                <a:lnTo>
                  <a:pt x="345" y="206"/>
                </a:lnTo>
                <a:lnTo>
                  <a:pt x="345" y="207"/>
                </a:lnTo>
                <a:lnTo>
                  <a:pt x="346" y="207"/>
                </a:lnTo>
                <a:lnTo>
                  <a:pt x="347" y="208"/>
                </a:lnTo>
                <a:lnTo>
                  <a:pt x="348" y="209"/>
                </a:lnTo>
                <a:lnTo>
                  <a:pt x="349" y="211"/>
                </a:lnTo>
                <a:lnTo>
                  <a:pt x="351" y="214"/>
                </a:lnTo>
                <a:lnTo>
                  <a:pt x="352" y="215"/>
                </a:lnTo>
                <a:lnTo>
                  <a:pt x="353" y="217"/>
                </a:lnTo>
                <a:lnTo>
                  <a:pt x="354" y="217"/>
                </a:lnTo>
                <a:lnTo>
                  <a:pt x="355" y="218"/>
                </a:lnTo>
                <a:lnTo>
                  <a:pt x="356" y="219"/>
                </a:lnTo>
                <a:lnTo>
                  <a:pt x="358" y="219"/>
                </a:lnTo>
                <a:lnTo>
                  <a:pt x="359" y="220"/>
                </a:lnTo>
                <a:lnTo>
                  <a:pt x="366" y="222"/>
                </a:lnTo>
                <a:lnTo>
                  <a:pt x="367" y="222"/>
                </a:lnTo>
                <a:lnTo>
                  <a:pt x="369" y="223"/>
                </a:lnTo>
                <a:lnTo>
                  <a:pt x="371" y="224"/>
                </a:lnTo>
                <a:lnTo>
                  <a:pt x="372" y="225"/>
                </a:lnTo>
                <a:lnTo>
                  <a:pt x="374" y="226"/>
                </a:lnTo>
                <a:lnTo>
                  <a:pt x="375" y="226"/>
                </a:lnTo>
                <a:lnTo>
                  <a:pt x="375" y="227"/>
                </a:lnTo>
                <a:lnTo>
                  <a:pt x="376" y="228"/>
                </a:lnTo>
                <a:lnTo>
                  <a:pt x="377" y="229"/>
                </a:lnTo>
                <a:lnTo>
                  <a:pt x="378" y="230"/>
                </a:lnTo>
                <a:lnTo>
                  <a:pt x="379" y="233"/>
                </a:lnTo>
                <a:lnTo>
                  <a:pt x="380" y="238"/>
                </a:lnTo>
                <a:lnTo>
                  <a:pt x="381" y="239"/>
                </a:lnTo>
                <a:lnTo>
                  <a:pt x="382" y="241"/>
                </a:lnTo>
                <a:lnTo>
                  <a:pt x="383" y="242"/>
                </a:lnTo>
                <a:lnTo>
                  <a:pt x="384" y="244"/>
                </a:lnTo>
                <a:lnTo>
                  <a:pt x="385" y="245"/>
                </a:lnTo>
                <a:lnTo>
                  <a:pt x="386" y="246"/>
                </a:lnTo>
                <a:lnTo>
                  <a:pt x="387" y="247"/>
                </a:lnTo>
                <a:lnTo>
                  <a:pt x="388" y="248"/>
                </a:lnTo>
                <a:lnTo>
                  <a:pt x="390" y="249"/>
                </a:lnTo>
                <a:lnTo>
                  <a:pt x="391" y="250"/>
                </a:lnTo>
                <a:lnTo>
                  <a:pt x="392" y="250"/>
                </a:lnTo>
                <a:lnTo>
                  <a:pt x="393" y="251"/>
                </a:lnTo>
                <a:lnTo>
                  <a:pt x="394" y="251"/>
                </a:lnTo>
                <a:lnTo>
                  <a:pt x="395" y="251"/>
                </a:lnTo>
                <a:lnTo>
                  <a:pt x="397" y="251"/>
                </a:lnTo>
                <a:lnTo>
                  <a:pt x="398" y="251"/>
                </a:lnTo>
                <a:lnTo>
                  <a:pt x="398" y="250"/>
                </a:lnTo>
                <a:lnTo>
                  <a:pt x="399" y="250"/>
                </a:lnTo>
                <a:lnTo>
                  <a:pt x="402" y="248"/>
                </a:lnTo>
                <a:lnTo>
                  <a:pt x="404" y="247"/>
                </a:lnTo>
                <a:lnTo>
                  <a:pt x="405" y="246"/>
                </a:lnTo>
                <a:lnTo>
                  <a:pt x="405" y="245"/>
                </a:lnTo>
                <a:lnTo>
                  <a:pt x="406" y="244"/>
                </a:lnTo>
                <a:lnTo>
                  <a:pt x="406" y="244"/>
                </a:lnTo>
                <a:lnTo>
                  <a:pt x="406" y="242"/>
                </a:lnTo>
                <a:lnTo>
                  <a:pt x="406" y="241"/>
                </a:lnTo>
                <a:lnTo>
                  <a:pt x="406" y="240"/>
                </a:lnTo>
                <a:lnTo>
                  <a:pt x="405" y="238"/>
                </a:lnTo>
                <a:lnTo>
                  <a:pt x="405" y="238"/>
                </a:lnTo>
                <a:lnTo>
                  <a:pt x="405" y="237"/>
                </a:lnTo>
                <a:lnTo>
                  <a:pt x="405" y="237"/>
                </a:lnTo>
                <a:lnTo>
                  <a:pt x="406" y="236"/>
                </a:lnTo>
                <a:lnTo>
                  <a:pt x="406" y="236"/>
                </a:lnTo>
                <a:lnTo>
                  <a:pt x="407" y="236"/>
                </a:lnTo>
                <a:lnTo>
                  <a:pt x="408" y="236"/>
                </a:lnTo>
                <a:lnTo>
                  <a:pt x="410" y="237"/>
                </a:lnTo>
                <a:lnTo>
                  <a:pt x="412" y="237"/>
                </a:lnTo>
                <a:lnTo>
                  <a:pt x="417" y="238"/>
                </a:lnTo>
                <a:lnTo>
                  <a:pt x="420" y="239"/>
                </a:lnTo>
                <a:lnTo>
                  <a:pt x="422" y="239"/>
                </a:lnTo>
                <a:lnTo>
                  <a:pt x="424" y="239"/>
                </a:lnTo>
                <a:lnTo>
                  <a:pt x="427" y="240"/>
                </a:lnTo>
                <a:lnTo>
                  <a:pt x="433" y="240"/>
                </a:lnTo>
                <a:lnTo>
                  <a:pt x="436" y="240"/>
                </a:lnTo>
                <a:lnTo>
                  <a:pt x="438" y="240"/>
                </a:lnTo>
                <a:lnTo>
                  <a:pt x="440" y="241"/>
                </a:lnTo>
                <a:lnTo>
                  <a:pt x="440" y="241"/>
                </a:lnTo>
                <a:lnTo>
                  <a:pt x="442" y="241"/>
                </a:lnTo>
                <a:lnTo>
                  <a:pt x="443" y="242"/>
                </a:lnTo>
                <a:lnTo>
                  <a:pt x="450" y="246"/>
                </a:lnTo>
                <a:lnTo>
                  <a:pt x="454" y="248"/>
                </a:lnTo>
                <a:lnTo>
                  <a:pt x="456" y="249"/>
                </a:lnTo>
                <a:lnTo>
                  <a:pt x="458" y="250"/>
                </a:lnTo>
                <a:lnTo>
                  <a:pt x="466" y="256"/>
                </a:lnTo>
                <a:lnTo>
                  <a:pt x="468" y="257"/>
                </a:lnTo>
                <a:lnTo>
                  <a:pt x="469" y="257"/>
                </a:lnTo>
                <a:lnTo>
                  <a:pt x="470" y="258"/>
                </a:lnTo>
                <a:lnTo>
                  <a:pt x="473" y="259"/>
                </a:lnTo>
                <a:lnTo>
                  <a:pt x="475" y="260"/>
                </a:lnTo>
                <a:lnTo>
                  <a:pt x="477" y="260"/>
                </a:lnTo>
                <a:lnTo>
                  <a:pt x="479" y="260"/>
                </a:lnTo>
                <a:lnTo>
                  <a:pt x="481" y="260"/>
                </a:lnTo>
                <a:lnTo>
                  <a:pt x="482" y="260"/>
                </a:lnTo>
                <a:lnTo>
                  <a:pt x="483" y="260"/>
                </a:lnTo>
                <a:lnTo>
                  <a:pt x="484" y="260"/>
                </a:lnTo>
                <a:lnTo>
                  <a:pt x="485" y="260"/>
                </a:lnTo>
                <a:lnTo>
                  <a:pt x="486" y="259"/>
                </a:lnTo>
                <a:lnTo>
                  <a:pt x="487" y="259"/>
                </a:lnTo>
                <a:lnTo>
                  <a:pt x="488" y="258"/>
                </a:lnTo>
                <a:lnTo>
                  <a:pt x="488" y="257"/>
                </a:lnTo>
                <a:lnTo>
                  <a:pt x="489" y="256"/>
                </a:lnTo>
                <a:lnTo>
                  <a:pt x="489" y="256"/>
                </a:lnTo>
                <a:lnTo>
                  <a:pt x="490" y="255"/>
                </a:lnTo>
                <a:lnTo>
                  <a:pt x="490" y="254"/>
                </a:lnTo>
                <a:lnTo>
                  <a:pt x="491" y="251"/>
                </a:lnTo>
                <a:lnTo>
                  <a:pt x="492" y="249"/>
                </a:lnTo>
                <a:lnTo>
                  <a:pt x="492" y="249"/>
                </a:lnTo>
                <a:lnTo>
                  <a:pt x="492" y="248"/>
                </a:lnTo>
                <a:lnTo>
                  <a:pt x="493" y="248"/>
                </a:lnTo>
                <a:lnTo>
                  <a:pt x="493" y="247"/>
                </a:lnTo>
                <a:lnTo>
                  <a:pt x="494" y="247"/>
                </a:lnTo>
                <a:lnTo>
                  <a:pt x="495" y="247"/>
                </a:lnTo>
                <a:lnTo>
                  <a:pt x="495" y="247"/>
                </a:lnTo>
                <a:lnTo>
                  <a:pt x="496" y="247"/>
                </a:lnTo>
                <a:lnTo>
                  <a:pt x="497" y="247"/>
                </a:lnTo>
                <a:lnTo>
                  <a:pt x="498" y="248"/>
                </a:lnTo>
                <a:lnTo>
                  <a:pt x="499" y="248"/>
                </a:lnTo>
                <a:lnTo>
                  <a:pt x="500" y="248"/>
                </a:lnTo>
                <a:lnTo>
                  <a:pt x="501" y="249"/>
                </a:lnTo>
                <a:lnTo>
                  <a:pt x="502" y="249"/>
                </a:lnTo>
                <a:lnTo>
                  <a:pt x="502" y="250"/>
                </a:lnTo>
                <a:lnTo>
                  <a:pt x="503" y="251"/>
                </a:lnTo>
                <a:lnTo>
                  <a:pt x="503" y="252"/>
                </a:lnTo>
                <a:lnTo>
                  <a:pt x="504" y="253"/>
                </a:lnTo>
                <a:lnTo>
                  <a:pt x="504" y="254"/>
                </a:lnTo>
                <a:lnTo>
                  <a:pt x="505" y="256"/>
                </a:lnTo>
                <a:lnTo>
                  <a:pt x="505" y="258"/>
                </a:lnTo>
                <a:lnTo>
                  <a:pt x="505" y="260"/>
                </a:lnTo>
                <a:lnTo>
                  <a:pt x="505" y="265"/>
                </a:lnTo>
                <a:lnTo>
                  <a:pt x="505" y="268"/>
                </a:lnTo>
                <a:lnTo>
                  <a:pt x="505" y="270"/>
                </a:lnTo>
                <a:lnTo>
                  <a:pt x="505" y="271"/>
                </a:lnTo>
                <a:lnTo>
                  <a:pt x="505" y="272"/>
                </a:lnTo>
                <a:lnTo>
                  <a:pt x="505" y="272"/>
                </a:lnTo>
                <a:lnTo>
                  <a:pt x="506" y="274"/>
                </a:lnTo>
                <a:lnTo>
                  <a:pt x="506" y="275"/>
                </a:lnTo>
                <a:lnTo>
                  <a:pt x="506" y="276"/>
                </a:lnTo>
                <a:lnTo>
                  <a:pt x="507" y="276"/>
                </a:lnTo>
                <a:lnTo>
                  <a:pt x="508" y="277"/>
                </a:lnTo>
                <a:lnTo>
                  <a:pt x="508" y="278"/>
                </a:lnTo>
                <a:lnTo>
                  <a:pt x="509" y="279"/>
                </a:lnTo>
                <a:lnTo>
                  <a:pt x="510" y="280"/>
                </a:lnTo>
                <a:lnTo>
                  <a:pt x="512" y="282"/>
                </a:lnTo>
                <a:lnTo>
                  <a:pt x="513" y="283"/>
                </a:lnTo>
                <a:lnTo>
                  <a:pt x="514" y="284"/>
                </a:lnTo>
                <a:lnTo>
                  <a:pt x="514" y="284"/>
                </a:lnTo>
                <a:lnTo>
                  <a:pt x="514" y="285"/>
                </a:lnTo>
                <a:lnTo>
                  <a:pt x="515" y="285"/>
                </a:lnTo>
                <a:lnTo>
                  <a:pt x="515" y="286"/>
                </a:lnTo>
                <a:lnTo>
                  <a:pt x="515" y="287"/>
                </a:lnTo>
                <a:lnTo>
                  <a:pt x="514" y="288"/>
                </a:lnTo>
                <a:lnTo>
                  <a:pt x="514" y="289"/>
                </a:lnTo>
                <a:lnTo>
                  <a:pt x="512" y="292"/>
                </a:lnTo>
                <a:lnTo>
                  <a:pt x="511" y="296"/>
                </a:lnTo>
                <a:lnTo>
                  <a:pt x="509" y="300"/>
                </a:lnTo>
                <a:lnTo>
                  <a:pt x="509" y="301"/>
                </a:lnTo>
                <a:lnTo>
                  <a:pt x="508" y="302"/>
                </a:lnTo>
                <a:lnTo>
                  <a:pt x="508" y="304"/>
                </a:lnTo>
                <a:lnTo>
                  <a:pt x="508" y="306"/>
                </a:lnTo>
                <a:lnTo>
                  <a:pt x="508" y="308"/>
                </a:lnTo>
                <a:lnTo>
                  <a:pt x="509" y="310"/>
                </a:lnTo>
                <a:lnTo>
                  <a:pt x="509" y="312"/>
                </a:lnTo>
                <a:lnTo>
                  <a:pt x="511" y="315"/>
                </a:lnTo>
                <a:lnTo>
                  <a:pt x="511" y="317"/>
                </a:lnTo>
                <a:lnTo>
                  <a:pt x="512" y="319"/>
                </a:lnTo>
                <a:lnTo>
                  <a:pt x="513" y="321"/>
                </a:lnTo>
                <a:lnTo>
                  <a:pt x="515" y="325"/>
                </a:lnTo>
                <a:lnTo>
                  <a:pt x="517" y="330"/>
                </a:lnTo>
                <a:lnTo>
                  <a:pt x="519" y="336"/>
                </a:lnTo>
                <a:lnTo>
                  <a:pt x="524" y="345"/>
                </a:lnTo>
                <a:lnTo>
                  <a:pt x="527" y="353"/>
                </a:lnTo>
                <a:lnTo>
                  <a:pt x="529" y="358"/>
                </a:lnTo>
                <a:lnTo>
                  <a:pt x="530" y="360"/>
                </a:lnTo>
                <a:lnTo>
                  <a:pt x="531" y="361"/>
                </a:lnTo>
                <a:lnTo>
                  <a:pt x="531" y="363"/>
                </a:lnTo>
                <a:lnTo>
                  <a:pt x="533" y="369"/>
                </a:lnTo>
                <a:lnTo>
                  <a:pt x="534" y="371"/>
                </a:lnTo>
                <a:lnTo>
                  <a:pt x="534" y="373"/>
                </a:lnTo>
                <a:lnTo>
                  <a:pt x="535" y="374"/>
                </a:lnTo>
                <a:lnTo>
                  <a:pt x="535" y="375"/>
                </a:lnTo>
                <a:lnTo>
                  <a:pt x="536" y="376"/>
                </a:lnTo>
                <a:lnTo>
                  <a:pt x="537" y="377"/>
                </a:lnTo>
                <a:lnTo>
                  <a:pt x="538" y="378"/>
                </a:lnTo>
                <a:lnTo>
                  <a:pt x="538" y="379"/>
                </a:lnTo>
                <a:lnTo>
                  <a:pt x="539" y="380"/>
                </a:lnTo>
                <a:lnTo>
                  <a:pt x="541" y="380"/>
                </a:lnTo>
                <a:lnTo>
                  <a:pt x="542" y="381"/>
                </a:lnTo>
                <a:lnTo>
                  <a:pt x="543" y="382"/>
                </a:lnTo>
                <a:lnTo>
                  <a:pt x="544" y="382"/>
                </a:lnTo>
                <a:lnTo>
                  <a:pt x="546" y="383"/>
                </a:lnTo>
                <a:lnTo>
                  <a:pt x="552" y="385"/>
                </a:lnTo>
                <a:lnTo>
                  <a:pt x="554" y="385"/>
                </a:lnTo>
                <a:lnTo>
                  <a:pt x="559" y="386"/>
                </a:lnTo>
                <a:lnTo>
                  <a:pt x="561" y="386"/>
                </a:lnTo>
                <a:lnTo>
                  <a:pt x="562" y="386"/>
                </a:lnTo>
                <a:lnTo>
                  <a:pt x="563" y="387"/>
                </a:lnTo>
                <a:lnTo>
                  <a:pt x="565" y="388"/>
                </a:lnTo>
                <a:lnTo>
                  <a:pt x="567" y="388"/>
                </a:lnTo>
                <a:lnTo>
                  <a:pt x="568" y="390"/>
                </a:lnTo>
                <a:lnTo>
                  <a:pt x="570" y="392"/>
                </a:lnTo>
                <a:lnTo>
                  <a:pt x="573" y="395"/>
                </a:lnTo>
                <a:lnTo>
                  <a:pt x="574" y="396"/>
                </a:lnTo>
                <a:lnTo>
                  <a:pt x="575" y="397"/>
                </a:lnTo>
                <a:lnTo>
                  <a:pt x="576" y="397"/>
                </a:lnTo>
                <a:lnTo>
                  <a:pt x="578" y="398"/>
                </a:lnTo>
                <a:lnTo>
                  <a:pt x="580" y="399"/>
                </a:lnTo>
                <a:lnTo>
                  <a:pt x="582" y="399"/>
                </a:lnTo>
                <a:lnTo>
                  <a:pt x="583" y="400"/>
                </a:lnTo>
                <a:lnTo>
                  <a:pt x="585" y="400"/>
                </a:lnTo>
                <a:lnTo>
                  <a:pt x="586" y="400"/>
                </a:lnTo>
                <a:lnTo>
                  <a:pt x="587" y="400"/>
                </a:lnTo>
                <a:lnTo>
                  <a:pt x="588" y="400"/>
                </a:lnTo>
                <a:lnTo>
                  <a:pt x="592" y="399"/>
                </a:lnTo>
                <a:lnTo>
                  <a:pt x="595" y="399"/>
                </a:lnTo>
                <a:lnTo>
                  <a:pt x="597" y="399"/>
                </a:lnTo>
                <a:lnTo>
                  <a:pt x="598" y="399"/>
                </a:lnTo>
                <a:lnTo>
                  <a:pt x="599" y="399"/>
                </a:lnTo>
                <a:lnTo>
                  <a:pt x="600" y="399"/>
                </a:lnTo>
                <a:lnTo>
                  <a:pt x="602" y="400"/>
                </a:lnTo>
                <a:lnTo>
                  <a:pt x="604" y="400"/>
                </a:lnTo>
                <a:lnTo>
                  <a:pt x="605" y="401"/>
                </a:lnTo>
                <a:lnTo>
                  <a:pt x="606" y="402"/>
                </a:lnTo>
                <a:lnTo>
                  <a:pt x="607" y="403"/>
                </a:lnTo>
                <a:lnTo>
                  <a:pt x="608" y="403"/>
                </a:lnTo>
                <a:lnTo>
                  <a:pt x="609" y="404"/>
                </a:lnTo>
                <a:lnTo>
                  <a:pt x="610" y="405"/>
                </a:lnTo>
                <a:lnTo>
                  <a:pt x="610" y="407"/>
                </a:lnTo>
                <a:lnTo>
                  <a:pt x="610" y="408"/>
                </a:lnTo>
                <a:lnTo>
                  <a:pt x="611" y="410"/>
                </a:lnTo>
                <a:lnTo>
                  <a:pt x="612" y="413"/>
                </a:lnTo>
                <a:lnTo>
                  <a:pt x="613" y="419"/>
                </a:lnTo>
                <a:lnTo>
                  <a:pt x="615" y="427"/>
                </a:lnTo>
                <a:lnTo>
                  <a:pt x="619" y="439"/>
                </a:lnTo>
                <a:lnTo>
                  <a:pt x="621" y="447"/>
                </a:lnTo>
                <a:lnTo>
                  <a:pt x="621" y="449"/>
                </a:lnTo>
                <a:lnTo>
                  <a:pt x="622" y="450"/>
                </a:lnTo>
                <a:lnTo>
                  <a:pt x="623" y="452"/>
                </a:lnTo>
                <a:lnTo>
                  <a:pt x="624" y="455"/>
                </a:lnTo>
                <a:lnTo>
                  <a:pt x="625" y="456"/>
                </a:lnTo>
                <a:lnTo>
                  <a:pt x="625" y="458"/>
                </a:lnTo>
                <a:lnTo>
                  <a:pt x="626" y="464"/>
                </a:lnTo>
                <a:lnTo>
                  <a:pt x="627" y="466"/>
                </a:lnTo>
                <a:lnTo>
                  <a:pt x="627" y="468"/>
                </a:lnTo>
                <a:lnTo>
                  <a:pt x="628" y="471"/>
                </a:lnTo>
                <a:lnTo>
                  <a:pt x="629" y="474"/>
                </a:lnTo>
                <a:lnTo>
                  <a:pt x="630" y="475"/>
                </a:lnTo>
                <a:lnTo>
                  <a:pt x="632" y="479"/>
                </a:lnTo>
                <a:lnTo>
                  <a:pt x="634" y="482"/>
                </a:lnTo>
                <a:lnTo>
                  <a:pt x="634" y="484"/>
                </a:lnTo>
                <a:lnTo>
                  <a:pt x="635" y="485"/>
                </a:lnTo>
                <a:lnTo>
                  <a:pt x="635" y="487"/>
                </a:lnTo>
                <a:lnTo>
                  <a:pt x="635" y="488"/>
                </a:lnTo>
                <a:lnTo>
                  <a:pt x="635" y="490"/>
                </a:lnTo>
                <a:lnTo>
                  <a:pt x="635" y="491"/>
                </a:lnTo>
                <a:lnTo>
                  <a:pt x="634" y="492"/>
                </a:lnTo>
                <a:lnTo>
                  <a:pt x="633" y="496"/>
                </a:lnTo>
                <a:lnTo>
                  <a:pt x="632" y="499"/>
                </a:lnTo>
                <a:lnTo>
                  <a:pt x="631" y="502"/>
                </a:lnTo>
                <a:lnTo>
                  <a:pt x="631" y="503"/>
                </a:lnTo>
                <a:lnTo>
                  <a:pt x="631" y="504"/>
                </a:lnTo>
                <a:lnTo>
                  <a:pt x="630" y="504"/>
                </a:lnTo>
                <a:lnTo>
                  <a:pt x="629" y="505"/>
                </a:lnTo>
                <a:lnTo>
                  <a:pt x="629" y="505"/>
                </a:lnTo>
                <a:lnTo>
                  <a:pt x="628" y="506"/>
                </a:lnTo>
                <a:lnTo>
                  <a:pt x="626" y="506"/>
                </a:lnTo>
                <a:lnTo>
                  <a:pt x="622" y="508"/>
                </a:lnTo>
                <a:lnTo>
                  <a:pt x="620" y="508"/>
                </a:lnTo>
                <a:lnTo>
                  <a:pt x="618" y="509"/>
                </a:lnTo>
                <a:lnTo>
                  <a:pt x="616" y="510"/>
                </a:lnTo>
                <a:lnTo>
                  <a:pt x="611" y="513"/>
                </a:lnTo>
                <a:lnTo>
                  <a:pt x="608" y="514"/>
                </a:lnTo>
                <a:lnTo>
                  <a:pt x="605" y="516"/>
                </a:lnTo>
                <a:lnTo>
                  <a:pt x="600" y="520"/>
                </a:lnTo>
                <a:lnTo>
                  <a:pt x="598" y="521"/>
                </a:lnTo>
                <a:lnTo>
                  <a:pt x="596" y="522"/>
                </a:lnTo>
                <a:lnTo>
                  <a:pt x="594" y="522"/>
                </a:lnTo>
                <a:lnTo>
                  <a:pt x="593" y="523"/>
                </a:lnTo>
                <a:lnTo>
                  <a:pt x="592" y="523"/>
                </a:lnTo>
                <a:lnTo>
                  <a:pt x="590" y="523"/>
                </a:lnTo>
                <a:lnTo>
                  <a:pt x="589" y="523"/>
                </a:lnTo>
                <a:lnTo>
                  <a:pt x="588" y="523"/>
                </a:lnTo>
                <a:lnTo>
                  <a:pt x="587" y="523"/>
                </a:lnTo>
                <a:lnTo>
                  <a:pt x="584" y="522"/>
                </a:lnTo>
                <a:lnTo>
                  <a:pt x="579" y="521"/>
                </a:lnTo>
                <a:lnTo>
                  <a:pt x="577" y="520"/>
                </a:lnTo>
                <a:lnTo>
                  <a:pt x="575" y="520"/>
                </a:lnTo>
                <a:lnTo>
                  <a:pt x="573" y="519"/>
                </a:lnTo>
                <a:lnTo>
                  <a:pt x="569" y="519"/>
                </a:lnTo>
                <a:lnTo>
                  <a:pt x="564" y="518"/>
                </a:lnTo>
                <a:lnTo>
                  <a:pt x="562" y="518"/>
                </a:lnTo>
                <a:lnTo>
                  <a:pt x="560" y="518"/>
                </a:lnTo>
                <a:lnTo>
                  <a:pt x="557" y="518"/>
                </a:lnTo>
                <a:lnTo>
                  <a:pt x="552" y="519"/>
                </a:lnTo>
                <a:lnTo>
                  <a:pt x="544" y="521"/>
                </a:lnTo>
                <a:lnTo>
                  <a:pt x="542" y="521"/>
                </a:lnTo>
                <a:lnTo>
                  <a:pt x="539" y="522"/>
                </a:lnTo>
                <a:lnTo>
                  <a:pt x="537" y="522"/>
                </a:lnTo>
                <a:lnTo>
                  <a:pt x="536" y="522"/>
                </a:lnTo>
                <a:lnTo>
                  <a:pt x="534" y="521"/>
                </a:lnTo>
                <a:lnTo>
                  <a:pt x="533" y="521"/>
                </a:lnTo>
                <a:lnTo>
                  <a:pt x="532" y="521"/>
                </a:lnTo>
                <a:lnTo>
                  <a:pt x="531" y="520"/>
                </a:lnTo>
                <a:lnTo>
                  <a:pt x="528" y="519"/>
                </a:lnTo>
                <a:lnTo>
                  <a:pt x="526" y="518"/>
                </a:lnTo>
                <a:lnTo>
                  <a:pt x="525" y="518"/>
                </a:lnTo>
                <a:lnTo>
                  <a:pt x="523" y="518"/>
                </a:lnTo>
                <a:lnTo>
                  <a:pt x="522" y="518"/>
                </a:lnTo>
                <a:lnTo>
                  <a:pt x="521" y="518"/>
                </a:lnTo>
                <a:lnTo>
                  <a:pt x="519" y="518"/>
                </a:lnTo>
                <a:lnTo>
                  <a:pt x="517" y="518"/>
                </a:lnTo>
                <a:lnTo>
                  <a:pt x="516" y="519"/>
                </a:lnTo>
                <a:lnTo>
                  <a:pt x="515" y="519"/>
                </a:lnTo>
                <a:lnTo>
                  <a:pt x="514" y="519"/>
                </a:lnTo>
                <a:lnTo>
                  <a:pt x="513" y="520"/>
                </a:lnTo>
                <a:lnTo>
                  <a:pt x="511" y="521"/>
                </a:lnTo>
                <a:lnTo>
                  <a:pt x="510" y="521"/>
                </a:lnTo>
                <a:lnTo>
                  <a:pt x="509" y="522"/>
                </a:lnTo>
                <a:lnTo>
                  <a:pt x="507" y="523"/>
                </a:lnTo>
                <a:lnTo>
                  <a:pt x="507" y="524"/>
                </a:lnTo>
                <a:lnTo>
                  <a:pt x="506" y="526"/>
                </a:lnTo>
                <a:lnTo>
                  <a:pt x="505" y="527"/>
                </a:lnTo>
                <a:lnTo>
                  <a:pt x="504" y="528"/>
                </a:lnTo>
                <a:lnTo>
                  <a:pt x="504" y="529"/>
                </a:lnTo>
                <a:lnTo>
                  <a:pt x="504" y="530"/>
                </a:lnTo>
                <a:lnTo>
                  <a:pt x="504" y="531"/>
                </a:lnTo>
                <a:lnTo>
                  <a:pt x="503" y="532"/>
                </a:lnTo>
                <a:lnTo>
                  <a:pt x="503" y="534"/>
                </a:lnTo>
                <a:lnTo>
                  <a:pt x="503" y="538"/>
                </a:lnTo>
                <a:lnTo>
                  <a:pt x="504" y="540"/>
                </a:lnTo>
                <a:lnTo>
                  <a:pt x="503" y="541"/>
                </a:lnTo>
                <a:lnTo>
                  <a:pt x="503" y="542"/>
                </a:lnTo>
                <a:lnTo>
                  <a:pt x="503" y="544"/>
                </a:lnTo>
                <a:lnTo>
                  <a:pt x="502" y="545"/>
                </a:lnTo>
                <a:lnTo>
                  <a:pt x="502" y="546"/>
                </a:lnTo>
                <a:lnTo>
                  <a:pt x="501" y="548"/>
                </a:lnTo>
                <a:lnTo>
                  <a:pt x="499" y="551"/>
                </a:lnTo>
                <a:lnTo>
                  <a:pt x="496" y="555"/>
                </a:lnTo>
                <a:lnTo>
                  <a:pt x="494" y="557"/>
                </a:lnTo>
                <a:lnTo>
                  <a:pt x="490" y="562"/>
                </a:lnTo>
                <a:lnTo>
                  <a:pt x="486" y="567"/>
                </a:lnTo>
                <a:lnTo>
                  <a:pt x="485" y="568"/>
                </a:lnTo>
                <a:lnTo>
                  <a:pt x="484" y="571"/>
                </a:lnTo>
                <a:lnTo>
                  <a:pt x="481" y="575"/>
                </a:lnTo>
                <a:lnTo>
                  <a:pt x="477" y="581"/>
                </a:lnTo>
                <a:lnTo>
                  <a:pt x="477" y="582"/>
                </a:lnTo>
                <a:lnTo>
                  <a:pt x="475" y="584"/>
                </a:lnTo>
                <a:lnTo>
                  <a:pt x="474" y="585"/>
                </a:lnTo>
                <a:lnTo>
                  <a:pt x="473" y="587"/>
                </a:lnTo>
                <a:lnTo>
                  <a:pt x="471" y="588"/>
                </a:lnTo>
                <a:lnTo>
                  <a:pt x="470" y="589"/>
                </a:lnTo>
                <a:lnTo>
                  <a:pt x="468" y="590"/>
                </a:lnTo>
                <a:lnTo>
                  <a:pt x="466" y="591"/>
                </a:lnTo>
                <a:lnTo>
                  <a:pt x="465" y="592"/>
                </a:lnTo>
                <a:lnTo>
                  <a:pt x="463" y="592"/>
                </a:lnTo>
                <a:lnTo>
                  <a:pt x="462" y="593"/>
                </a:lnTo>
                <a:lnTo>
                  <a:pt x="460" y="593"/>
                </a:lnTo>
                <a:lnTo>
                  <a:pt x="459" y="593"/>
                </a:lnTo>
                <a:lnTo>
                  <a:pt x="457" y="593"/>
                </a:lnTo>
                <a:lnTo>
                  <a:pt x="455" y="593"/>
                </a:lnTo>
                <a:lnTo>
                  <a:pt x="454" y="593"/>
                </a:lnTo>
                <a:lnTo>
                  <a:pt x="448" y="593"/>
                </a:lnTo>
                <a:lnTo>
                  <a:pt x="448" y="593"/>
                </a:lnTo>
                <a:lnTo>
                  <a:pt x="448" y="593"/>
                </a:lnTo>
                <a:lnTo>
                  <a:pt x="447" y="593"/>
                </a:lnTo>
                <a:lnTo>
                  <a:pt x="447" y="593"/>
                </a:lnTo>
                <a:lnTo>
                  <a:pt x="445" y="592"/>
                </a:lnTo>
                <a:lnTo>
                  <a:pt x="444" y="592"/>
                </a:lnTo>
                <a:lnTo>
                  <a:pt x="442" y="591"/>
                </a:lnTo>
                <a:lnTo>
                  <a:pt x="441" y="590"/>
                </a:lnTo>
                <a:lnTo>
                  <a:pt x="439" y="589"/>
                </a:lnTo>
                <a:lnTo>
                  <a:pt x="438" y="588"/>
                </a:lnTo>
                <a:lnTo>
                  <a:pt x="437" y="587"/>
                </a:lnTo>
                <a:lnTo>
                  <a:pt x="437" y="586"/>
                </a:lnTo>
                <a:lnTo>
                  <a:pt x="436" y="585"/>
                </a:lnTo>
                <a:lnTo>
                  <a:pt x="435" y="584"/>
                </a:lnTo>
                <a:lnTo>
                  <a:pt x="435" y="583"/>
                </a:lnTo>
                <a:lnTo>
                  <a:pt x="434" y="581"/>
                </a:lnTo>
                <a:lnTo>
                  <a:pt x="432" y="575"/>
                </a:lnTo>
                <a:lnTo>
                  <a:pt x="431" y="574"/>
                </a:lnTo>
                <a:lnTo>
                  <a:pt x="430" y="573"/>
                </a:lnTo>
                <a:lnTo>
                  <a:pt x="430" y="572"/>
                </a:lnTo>
                <a:lnTo>
                  <a:pt x="429" y="571"/>
                </a:lnTo>
                <a:lnTo>
                  <a:pt x="426" y="567"/>
                </a:lnTo>
                <a:lnTo>
                  <a:pt x="425" y="565"/>
                </a:lnTo>
                <a:lnTo>
                  <a:pt x="424" y="565"/>
                </a:lnTo>
                <a:lnTo>
                  <a:pt x="423" y="564"/>
                </a:lnTo>
                <a:lnTo>
                  <a:pt x="421" y="562"/>
                </a:lnTo>
                <a:lnTo>
                  <a:pt x="414" y="557"/>
                </a:lnTo>
                <a:lnTo>
                  <a:pt x="412" y="556"/>
                </a:lnTo>
                <a:lnTo>
                  <a:pt x="411" y="555"/>
                </a:lnTo>
                <a:lnTo>
                  <a:pt x="410" y="554"/>
                </a:lnTo>
                <a:lnTo>
                  <a:pt x="409" y="552"/>
                </a:lnTo>
                <a:lnTo>
                  <a:pt x="408" y="551"/>
                </a:lnTo>
                <a:lnTo>
                  <a:pt x="407" y="549"/>
                </a:lnTo>
                <a:lnTo>
                  <a:pt x="405" y="547"/>
                </a:lnTo>
                <a:lnTo>
                  <a:pt x="402" y="542"/>
                </a:lnTo>
                <a:lnTo>
                  <a:pt x="402" y="541"/>
                </a:lnTo>
                <a:lnTo>
                  <a:pt x="401" y="539"/>
                </a:lnTo>
                <a:lnTo>
                  <a:pt x="400" y="538"/>
                </a:lnTo>
                <a:lnTo>
                  <a:pt x="399" y="537"/>
                </a:lnTo>
                <a:lnTo>
                  <a:pt x="398" y="536"/>
                </a:lnTo>
                <a:lnTo>
                  <a:pt x="396" y="536"/>
                </a:lnTo>
                <a:lnTo>
                  <a:pt x="394" y="535"/>
                </a:lnTo>
                <a:lnTo>
                  <a:pt x="393" y="535"/>
                </a:lnTo>
                <a:lnTo>
                  <a:pt x="392" y="535"/>
                </a:lnTo>
                <a:lnTo>
                  <a:pt x="390" y="535"/>
                </a:lnTo>
                <a:lnTo>
                  <a:pt x="390" y="535"/>
                </a:lnTo>
                <a:lnTo>
                  <a:pt x="388" y="535"/>
                </a:lnTo>
                <a:lnTo>
                  <a:pt x="383" y="536"/>
                </a:lnTo>
                <a:lnTo>
                  <a:pt x="382" y="536"/>
                </a:lnTo>
                <a:lnTo>
                  <a:pt x="380" y="537"/>
                </a:lnTo>
                <a:lnTo>
                  <a:pt x="379" y="537"/>
                </a:lnTo>
                <a:lnTo>
                  <a:pt x="378" y="537"/>
                </a:lnTo>
                <a:lnTo>
                  <a:pt x="376" y="537"/>
                </a:lnTo>
                <a:lnTo>
                  <a:pt x="372" y="536"/>
                </a:lnTo>
                <a:lnTo>
                  <a:pt x="370" y="536"/>
                </a:lnTo>
                <a:lnTo>
                  <a:pt x="362" y="534"/>
                </a:lnTo>
                <a:lnTo>
                  <a:pt x="360" y="534"/>
                </a:lnTo>
                <a:lnTo>
                  <a:pt x="359" y="533"/>
                </a:lnTo>
                <a:lnTo>
                  <a:pt x="357" y="532"/>
                </a:lnTo>
                <a:lnTo>
                  <a:pt x="355" y="532"/>
                </a:lnTo>
                <a:lnTo>
                  <a:pt x="354" y="531"/>
                </a:lnTo>
                <a:lnTo>
                  <a:pt x="352" y="530"/>
                </a:lnTo>
                <a:lnTo>
                  <a:pt x="347" y="526"/>
                </a:lnTo>
                <a:lnTo>
                  <a:pt x="345" y="525"/>
                </a:lnTo>
                <a:lnTo>
                  <a:pt x="344" y="524"/>
                </a:lnTo>
                <a:lnTo>
                  <a:pt x="342" y="523"/>
                </a:lnTo>
                <a:lnTo>
                  <a:pt x="341" y="522"/>
                </a:lnTo>
                <a:lnTo>
                  <a:pt x="339" y="522"/>
                </a:lnTo>
                <a:lnTo>
                  <a:pt x="337" y="522"/>
                </a:lnTo>
                <a:lnTo>
                  <a:pt x="333" y="522"/>
                </a:lnTo>
                <a:lnTo>
                  <a:pt x="331" y="521"/>
                </a:lnTo>
                <a:lnTo>
                  <a:pt x="330" y="521"/>
                </a:lnTo>
                <a:lnTo>
                  <a:pt x="325" y="520"/>
                </a:lnTo>
                <a:lnTo>
                  <a:pt x="324" y="520"/>
                </a:lnTo>
                <a:lnTo>
                  <a:pt x="323" y="519"/>
                </a:lnTo>
                <a:lnTo>
                  <a:pt x="320" y="519"/>
                </a:lnTo>
                <a:lnTo>
                  <a:pt x="315" y="519"/>
                </a:lnTo>
                <a:lnTo>
                  <a:pt x="311" y="520"/>
                </a:lnTo>
                <a:lnTo>
                  <a:pt x="307" y="520"/>
                </a:lnTo>
                <a:lnTo>
                  <a:pt x="301" y="521"/>
                </a:lnTo>
                <a:lnTo>
                  <a:pt x="298" y="522"/>
                </a:lnTo>
                <a:lnTo>
                  <a:pt x="293" y="524"/>
                </a:lnTo>
                <a:lnTo>
                  <a:pt x="283" y="527"/>
                </a:lnTo>
                <a:lnTo>
                  <a:pt x="280" y="527"/>
                </a:lnTo>
                <a:lnTo>
                  <a:pt x="278" y="528"/>
                </a:lnTo>
                <a:lnTo>
                  <a:pt x="277" y="528"/>
                </a:lnTo>
                <a:lnTo>
                  <a:pt x="276" y="528"/>
                </a:lnTo>
                <a:lnTo>
                  <a:pt x="274" y="528"/>
                </a:lnTo>
                <a:lnTo>
                  <a:pt x="273" y="527"/>
                </a:lnTo>
                <a:lnTo>
                  <a:pt x="272" y="527"/>
                </a:lnTo>
                <a:lnTo>
                  <a:pt x="271" y="526"/>
                </a:lnTo>
                <a:lnTo>
                  <a:pt x="271" y="526"/>
                </a:lnTo>
                <a:lnTo>
                  <a:pt x="270" y="525"/>
                </a:lnTo>
                <a:lnTo>
                  <a:pt x="269" y="524"/>
                </a:lnTo>
                <a:lnTo>
                  <a:pt x="269" y="523"/>
                </a:lnTo>
                <a:lnTo>
                  <a:pt x="266" y="519"/>
                </a:lnTo>
                <a:lnTo>
                  <a:pt x="266" y="518"/>
                </a:lnTo>
                <a:lnTo>
                  <a:pt x="265" y="517"/>
                </a:lnTo>
                <a:lnTo>
                  <a:pt x="264" y="516"/>
                </a:lnTo>
                <a:lnTo>
                  <a:pt x="262" y="514"/>
                </a:lnTo>
                <a:lnTo>
                  <a:pt x="261" y="513"/>
                </a:lnTo>
                <a:lnTo>
                  <a:pt x="259" y="512"/>
                </a:lnTo>
                <a:lnTo>
                  <a:pt x="257" y="511"/>
                </a:lnTo>
                <a:lnTo>
                  <a:pt x="255" y="510"/>
                </a:lnTo>
                <a:lnTo>
                  <a:pt x="253" y="510"/>
                </a:lnTo>
                <a:lnTo>
                  <a:pt x="251" y="509"/>
                </a:lnTo>
                <a:lnTo>
                  <a:pt x="248" y="508"/>
                </a:lnTo>
                <a:lnTo>
                  <a:pt x="246" y="508"/>
                </a:lnTo>
                <a:lnTo>
                  <a:pt x="244" y="508"/>
                </a:lnTo>
                <a:lnTo>
                  <a:pt x="243" y="508"/>
                </a:lnTo>
                <a:lnTo>
                  <a:pt x="243" y="508"/>
                </a:lnTo>
                <a:lnTo>
                  <a:pt x="242" y="508"/>
                </a:lnTo>
                <a:lnTo>
                  <a:pt x="242" y="508"/>
                </a:lnTo>
                <a:lnTo>
                  <a:pt x="240" y="509"/>
                </a:lnTo>
                <a:lnTo>
                  <a:pt x="239" y="509"/>
                </a:lnTo>
                <a:lnTo>
                  <a:pt x="237" y="509"/>
                </a:lnTo>
                <a:lnTo>
                  <a:pt x="237" y="509"/>
                </a:lnTo>
                <a:lnTo>
                  <a:pt x="236" y="509"/>
                </a:lnTo>
                <a:lnTo>
                  <a:pt x="235" y="508"/>
                </a:lnTo>
                <a:lnTo>
                  <a:pt x="234" y="505"/>
                </a:lnTo>
                <a:lnTo>
                  <a:pt x="232" y="500"/>
                </a:lnTo>
                <a:lnTo>
                  <a:pt x="231" y="498"/>
                </a:lnTo>
                <a:lnTo>
                  <a:pt x="230" y="496"/>
                </a:lnTo>
                <a:lnTo>
                  <a:pt x="228" y="495"/>
                </a:lnTo>
                <a:lnTo>
                  <a:pt x="228" y="494"/>
                </a:lnTo>
                <a:lnTo>
                  <a:pt x="227" y="494"/>
                </a:lnTo>
                <a:lnTo>
                  <a:pt x="227" y="494"/>
                </a:lnTo>
                <a:lnTo>
                  <a:pt x="226" y="494"/>
                </a:lnTo>
                <a:lnTo>
                  <a:pt x="226" y="494"/>
                </a:lnTo>
                <a:lnTo>
                  <a:pt x="225" y="494"/>
                </a:lnTo>
                <a:lnTo>
                  <a:pt x="224" y="494"/>
                </a:lnTo>
                <a:lnTo>
                  <a:pt x="222" y="494"/>
                </a:lnTo>
                <a:lnTo>
                  <a:pt x="221" y="494"/>
                </a:lnTo>
                <a:lnTo>
                  <a:pt x="220" y="495"/>
                </a:lnTo>
                <a:lnTo>
                  <a:pt x="219" y="496"/>
                </a:lnTo>
                <a:lnTo>
                  <a:pt x="217" y="497"/>
                </a:lnTo>
                <a:lnTo>
                  <a:pt x="214" y="500"/>
                </a:lnTo>
                <a:lnTo>
                  <a:pt x="213" y="500"/>
                </a:lnTo>
                <a:lnTo>
                  <a:pt x="213" y="501"/>
                </a:lnTo>
                <a:lnTo>
                  <a:pt x="212" y="501"/>
                </a:lnTo>
                <a:lnTo>
                  <a:pt x="211" y="501"/>
                </a:lnTo>
                <a:lnTo>
                  <a:pt x="211" y="500"/>
                </a:lnTo>
                <a:lnTo>
                  <a:pt x="210" y="500"/>
                </a:lnTo>
                <a:lnTo>
                  <a:pt x="209" y="499"/>
                </a:lnTo>
                <a:lnTo>
                  <a:pt x="209" y="498"/>
                </a:lnTo>
                <a:lnTo>
                  <a:pt x="208" y="497"/>
                </a:lnTo>
                <a:lnTo>
                  <a:pt x="208" y="495"/>
                </a:lnTo>
                <a:lnTo>
                  <a:pt x="208" y="494"/>
                </a:lnTo>
                <a:lnTo>
                  <a:pt x="208" y="494"/>
                </a:lnTo>
                <a:lnTo>
                  <a:pt x="208" y="493"/>
                </a:lnTo>
                <a:lnTo>
                  <a:pt x="208" y="491"/>
                </a:lnTo>
                <a:lnTo>
                  <a:pt x="209" y="490"/>
                </a:lnTo>
                <a:lnTo>
                  <a:pt x="210" y="488"/>
                </a:lnTo>
                <a:lnTo>
                  <a:pt x="210" y="487"/>
                </a:lnTo>
                <a:lnTo>
                  <a:pt x="210" y="486"/>
                </a:lnTo>
                <a:lnTo>
                  <a:pt x="210" y="485"/>
                </a:lnTo>
                <a:lnTo>
                  <a:pt x="210" y="485"/>
                </a:lnTo>
                <a:lnTo>
                  <a:pt x="210" y="484"/>
                </a:lnTo>
                <a:lnTo>
                  <a:pt x="210" y="482"/>
                </a:lnTo>
                <a:lnTo>
                  <a:pt x="209" y="481"/>
                </a:lnTo>
                <a:lnTo>
                  <a:pt x="207" y="477"/>
                </a:lnTo>
                <a:lnTo>
                  <a:pt x="205" y="474"/>
                </a:lnTo>
                <a:lnTo>
                  <a:pt x="203" y="471"/>
                </a:lnTo>
                <a:lnTo>
                  <a:pt x="200" y="468"/>
                </a:lnTo>
                <a:lnTo>
                  <a:pt x="199" y="466"/>
                </a:lnTo>
                <a:lnTo>
                  <a:pt x="196" y="463"/>
                </a:lnTo>
                <a:lnTo>
                  <a:pt x="191" y="458"/>
                </a:lnTo>
                <a:lnTo>
                  <a:pt x="189" y="457"/>
                </a:lnTo>
                <a:lnTo>
                  <a:pt x="187" y="455"/>
                </a:lnTo>
                <a:lnTo>
                  <a:pt x="177" y="447"/>
                </a:lnTo>
                <a:lnTo>
                  <a:pt x="176" y="447"/>
                </a:lnTo>
                <a:lnTo>
                  <a:pt x="175" y="446"/>
                </a:lnTo>
                <a:lnTo>
                  <a:pt x="174" y="445"/>
                </a:lnTo>
                <a:lnTo>
                  <a:pt x="173" y="444"/>
                </a:lnTo>
                <a:lnTo>
                  <a:pt x="172" y="441"/>
                </a:lnTo>
                <a:lnTo>
                  <a:pt x="171" y="440"/>
                </a:lnTo>
                <a:lnTo>
                  <a:pt x="169" y="436"/>
                </a:lnTo>
                <a:lnTo>
                  <a:pt x="168" y="434"/>
                </a:lnTo>
                <a:lnTo>
                  <a:pt x="167" y="433"/>
                </a:lnTo>
                <a:lnTo>
                  <a:pt x="166" y="431"/>
                </a:lnTo>
                <a:lnTo>
                  <a:pt x="164" y="429"/>
                </a:lnTo>
                <a:lnTo>
                  <a:pt x="163" y="427"/>
                </a:lnTo>
                <a:lnTo>
                  <a:pt x="162" y="426"/>
                </a:lnTo>
                <a:lnTo>
                  <a:pt x="160" y="425"/>
                </a:lnTo>
                <a:lnTo>
                  <a:pt x="159" y="425"/>
                </a:lnTo>
                <a:lnTo>
                  <a:pt x="159" y="424"/>
                </a:lnTo>
                <a:lnTo>
                  <a:pt x="158" y="424"/>
                </a:lnTo>
                <a:lnTo>
                  <a:pt x="158" y="424"/>
                </a:lnTo>
                <a:lnTo>
                  <a:pt x="157" y="424"/>
                </a:lnTo>
                <a:lnTo>
                  <a:pt x="156" y="424"/>
                </a:lnTo>
                <a:lnTo>
                  <a:pt x="156" y="425"/>
                </a:lnTo>
                <a:lnTo>
                  <a:pt x="155" y="425"/>
                </a:lnTo>
                <a:lnTo>
                  <a:pt x="153" y="426"/>
                </a:lnTo>
                <a:lnTo>
                  <a:pt x="153" y="427"/>
                </a:lnTo>
                <a:lnTo>
                  <a:pt x="152" y="427"/>
                </a:lnTo>
                <a:lnTo>
                  <a:pt x="151" y="427"/>
                </a:lnTo>
                <a:lnTo>
                  <a:pt x="150" y="427"/>
                </a:lnTo>
                <a:lnTo>
                  <a:pt x="149" y="427"/>
                </a:lnTo>
                <a:lnTo>
                  <a:pt x="148" y="427"/>
                </a:lnTo>
                <a:lnTo>
                  <a:pt x="147" y="427"/>
                </a:lnTo>
                <a:lnTo>
                  <a:pt x="145" y="426"/>
                </a:lnTo>
                <a:lnTo>
                  <a:pt x="144" y="425"/>
                </a:lnTo>
                <a:lnTo>
                  <a:pt x="142" y="424"/>
                </a:lnTo>
                <a:lnTo>
                  <a:pt x="141" y="423"/>
                </a:lnTo>
                <a:lnTo>
                  <a:pt x="139" y="422"/>
                </a:lnTo>
                <a:lnTo>
                  <a:pt x="138" y="421"/>
                </a:lnTo>
                <a:lnTo>
                  <a:pt x="138" y="420"/>
                </a:lnTo>
                <a:lnTo>
                  <a:pt x="137" y="419"/>
                </a:lnTo>
                <a:lnTo>
                  <a:pt x="136" y="418"/>
                </a:lnTo>
                <a:lnTo>
                  <a:pt x="135" y="416"/>
                </a:lnTo>
                <a:lnTo>
                  <a:pt x="135" y="414"/>
                </a:lnTo>
                <a:lnTo>
                  <a:pt x="134" y="412"/>
                </a:lnTo>
                <a:lnTo>
                  <a:pt x="134" y="410"/>
                </a:lnTo>
                <a:lnTo>
                  <a:pt x="134" y="408"/>
                </a:lnTo>
                <a:lnTo>
                  <a:pt x="133" y="406"/>
                </a:lnTo>
                <a:lnTo>
                  <a:pt x="133" y="404"/>
                </a:lnTo>
                <a:lnTo>
                  <a:pt x="134" y="403"/>
                </a:lnTo>
                <a:lnTo>
                  <a:pt x="134" y="401"/>
                </a:lnTo>
                <a:lnTo>
                  <a:pt x="134" y="400"/>
                </a:lnTo>
                <a:lnTo>
                  <a:pt x="134" y="397"/>
                </a:lnTo>
                <a:lnTo>
                  <a:pt x="136" y="391"/>
                </a:lnTo>
                <a:lnTo>
                  <a:pt x="136" y="390"/>
                </a:lnTo>
                <a:lnTo>
                  <a:pt x="136" y="388"/>
                </a:lnTo>
                <a:lnTo>
                  <a:pt x="136" y="387"/>
                </a:lnTo>
                <a:lnTo>
                  <a:pt x="137" y="385"/>
                </a:lnTo>
                <a:lnTo>
                  <a:pt x="136" y="383"/>
                </a:lnTo>
                <a:lnTo>
                  <a:pt x="136" y="382"/>
                </a:lnTo>
                <a:lnTo>
                  <a:pt x="136" y="380"/>
                </a:lnTo>
                <a:lnTo>
                  <a:pt x="135" y="377"/>
                </a:lnTo>
                <a:lnTo>
                  <a:pt x="135" y="375"/>
                </a:lnTo>
                <a:lnTo>
                  <a:pt x="134" y="373"/>
                </a:lnTo>
                <a:lnTo>
                  <a:pt x="133" y="372"/>
                </a:lnTo>
                <a:lnTo>
                  <a:pt x="133" y="371"/>
                </a:lnTo>
                <a:lnTo>
                  <a:pt x="132" y="369"/>
                </a:lnTo>
                <a:lnTo>
                  <a:pt x="131" y="368"/>
                </a:lnTo>
                <a:lnTo>
                  <a:pt x="130" y="368"/>
                </a:lnTo>
                <a:lnTo>
                  <a:pt x="129" y="368"/>
                </a:lnTo>
                <a:lnTo>
                  <a:pt x="129" y="367"/>
                </a:lnTo>
                <a:lnTo>
                  <a:pt x="128" y="367"/>
                </a:lnTo>
                <a:lnTo>
                  <a:pt x="127" y="367"/>
                </a:lnTo>
                <a:lnTo>
                  <a:pt x="126" y="367"/>
                </a:lnTo>
                <a:lnTo>
                  <a:pt x="126" y="367"/>
                </a:lnTo>
                <a:lnTo>
                  <a:pt x="125" y="367"/>
                </a:lnTo>
                <a:lnTo>
                  <a:pt x="121" y="368"/>
                </a:lnTo>
                <a:lnTo>
                  <a:pt x="119" y="368"/>
                </a:lnTo>
                <a:lnTo>
                  <a:pt x="112" y="371"/>
                </a:lnTo>
                <a:lnTo>
                  <a:pt x="110" y="371"/>
                </a:lnTo>
                <a:lnTo>
                  <a:pt x="108" y="372"/>
                </a:lnTo>
                <a:lnTo>
                  <a:pt x="105" y="373"/>
                </a:lnTo>
                <a:lnTo>
                  <a:pt x="102" y="375"/>
                </a:lnTo>
                <a:lnTo>
                  <a:pt x="101" y="375"/>
                </a:lnTo>
                <a:lnTo>
                  <a:pt x="100" y="375"/>
                </a:lnTo>
                <a:lnTo>
                  <a:pt x="99" y="375"/>
                </a:lnTo>
                <a:lnTo>
                  <a:pt x="98" y="375"/>
                </a:lnTo>
                <a:lnTo>
                  <a:pt x="97" y="375"/>
                </a:lnTo>
                <a:lnTo>
                  <a:pt x="92" y="374"/>
                </a:lnTo>
                <a:lnTo>
                  <a:pt x="91" y="374"/>
                </a:lnTo>
                <a:lnTo>
                  <a:pt x="90" y="374"/>
                </a:lnTo>
                <a:lnTo>
                  <a:pt x="87" y="373"/>
                </a:lnTo>
                <a:lnTo>
                  <a:pt x="81" y="370"/>
                </a:lnTo>
                <a:lnTo>
                  <a:pt x="80" y="369"/>
                </a:lnTo>
                <a:lnTo>
                  <a:pt x="78" y="368"/>
                </a:lnTo>
                <a:lnTo>
                  <a:pt x="77" y="367"/>
                </a:lnTo>
                <a:lnTo>
                  <a:pt x="75" y="365"/>
                </a:lnTo>
                <a:lnTo>
                  <a:pt x="73" y="364"/>
                </a:lnTo>
                <a:lnTo>
                  <a:pt x="72" y="363"/>
                </a:lnTo>
                <a:lnTo>
                  <a:pt x="71" y="362"/>
                </a:lnTo>
                <a:lnTo>
                  <a:pt x="68" y="361"/>
                </a:lnTo>
                <a:lnTo>
                  <a:pt x="68" y="361"/>
                </a:lnTo>
                <a:lnTo>
                  <a:pt x="66" y="360"/>
                </a:lnTo>
                <a:lnTo>
                  <a:pt x="65" y="359"/>
                </a:lnTo>
                <a:lnTo>
                  <a:pt x="64" y="358"/>
                </a:lnTo>
                <a:lnTo>
                  <a:pt x="63" y="357"/>
                </a:lnTo>
                <a:lnTo>
                  <a:pt x="62" y="355"/>
                </a:lnTo>
                <a:lnTo>
                  <a:pt x="61" y="353"/>
                </a:lnTo>
                <a:lnTo>
                  <a:pt x="60" y="351"/>
                </a:lnTo>
                <a:lnTo>
                  <a:pt x="59" y="350"/>
                </a:lnTo>
                <a:lnTo>
                  <a:pt x="55" y="346"/>
                </a:lnTo>
                <a:lnTo>
                  <a:pt x="54" y="345"/>
                </a:lnTo>
                <a:lnTo>
                  <a:pt x="54" y="344"/>
                </a:lnTo>
                <a:lnTo>
                  <a:pt x="53" y="343"/>
                </a:lnTo>
                <a:lnTo>
                  <a:pt x="53" y="342"/>
                </a:lnTo>
                <a:lnTo>
                  <a:pt x="53" y="340"/>
                </a:lnTo>
                <a:lnTo>
                  <a:pt x="52" y="338"/>
                </a:lnTo>
                <a:lnTo>
                  <a:pt x="52" y="337"/>
                </a:lnTo>
                <a:lnTo>
                  <a:pt x="52" y="336"/>
                </a:lnTo>
                <a:lnTo>
                  <a:pt x="52" y="335"/>
                </a:lnTo>
                <a:lnTo>
                  <a:pt x="51" y="334"/>
                </a:lnTo>
                <a:lnTo>
                  <a:pt x="50" y="333"/>
                </a:lnTo>
                <a:lnTo>
                  <a:pt x="50" y="332"/>
                </a:lnTo>
                <a:lnTo>
                  <a:pt x="48" y="328"/>
                </a:lnTo>
                <a:lnTo>
                  <a:pt x="47" y="327"/>
                </a:lnTo>
                <a:lnTo>
                  <a:pt x="46" y="324"/>
                </a:lnTo>
                <a:lnTo>
                  <a:pt x="46" y="323"/>
                </a:lnTo>
                <a:lnTo>
                  <a:pt x="45" y="321"/>
                </a:lnTo>
                <a:lnTo>
                  <a:pt x="45" y="320"/>
                </a:lnTo>
                <a:lnTo>
                  <a:pt x="45" y="317"/>
                </a:lnTo>
                <a:lnTo>
                  <a:pt x="45" y="315"/>
                </a:lnTo>
                <a:lnTo>
                  <a:pt x="45" y="313"/>
                </a:lnTo>
                <a:lnTo>
                  <a:pt x="44" y="311"/>
                </a:lnTo>
                <a:lnTo>
                  <a:pt x="43" y="309"/>
                </a:lnTo>
                <a:lnTo>
                  <a:pt x="41" y="305"/>
                </a:lnTo>
                <a:lnTo>
                  <a:pt x="39" y="302"/>
                </a:lnTo>
                <a:lnTo>
                  <a:pt x="39" y="301"/>
                </a:lnTo>
                <a:lnTo>
                  <a:pt x="38" y="300"/>
                </a:lnTo>
                <a:lnTo>
                  <a:pt x="38" y="300"/>
                </a:lnTo>
                <a:lnTo>
                  <a:pt x="38" y="299"/>
                </a:lnTo>
                <a:lnTo>
                  <a:pt x="37" y="299"/>
                </a:lnTo>
                <a:lnTo>
                  <a:pt x="35" y="299"/>
                </a:lnTo>
                <a:lnTo>
                  <a:pt x="34" y="299"/>
                </a:lnTo>
                <a:lnTo>
                  <a:pt x="33" y="299"/>
                </a:lnTo>
                <a:lnTo>
                  <a:pt x="32" y="299"/>
                </a:lnTo>
                <a:lnTo>
                  <a:pt x="32" y="300"/>
                </a:lnTo>
                <a:lnTo>
                  <a:pt x="31" y="300"/>
                </a:lnTo>
                <a:lnTo>
                  <a:pt x="31" y="301"/>
                </a:lnTo>
                <a:lnTo>
                  <a:pt x="31" y="302"/>
                </a:lnTo>
                <a:lnTo>
                  <a:pt x="31" y="303"/>
                </a:lnTo>
                <a:lnTo>
                  <a:pt x="31" y="305"/>
                </a:lnTo>
                <a:lnTo>
                  <a:pt x="33" y="315"/>
                </a:lnTo>
                <a:lnTo>
                  <a:pt x="34" y="316"/>
                </a:lnTo>
                <a:lnTo>
                  <a:pt x="34" y="317"/>
                </a:lnTo>
                <a:lnTo>
                  <a:pt x="34" y="319"/>
                </a:lnTo>
                <a:lnTo>
                  <a:pt x="34" y="320"/>
                </a:lnTo>
                <a:lnTo>
                  <a:pt x="33" y="321"/>
                </a:lnTo>
                <a:lnTo>
                  <a:pt x="33" y="321"/>
                </a:lnTo>
                <a:lnTo>
                  <a:pt x="33" y="322"/>
                </a:lnTo>
                <a:lnTo>
                  <a:pt x="32" y="323"/>
                </a:lnTo>
                <a:lnTo>
                  <a:pt x="30" y="324"/>
                </a:lnTo>
                <a:lnTo>
                  <a:pt x="30" y="325"/>
                </a:lnTo>
                <a:lnTo>
                  <a:pt x="29" y="326"/>
                </a:lnTo>
                <a:lnTo>
                  <a:pt x="28" y="326"/>
                </a:lnTo>
                <a:lnTo>
                  <a:pt x="27" y="326"/>
                </a:lnTo>
                <a:lnTo>
                  <a:pt x="27" y="326"/>
                </a:lnTo>
                <a:lnTo>
                  <a:pt x="26" y="326"/>
                </a:lnTo>
                <a:lnTo>
                  <a:pt x="25" y="326"/>
                </a:lnTo>
                <a:lnTo>
                  <a:pt x="24" y="325"/>
                </a:lnTo>
                <a:lnTo>
                  <a:pt x="24" y="325"/>
                </a:lnTo>
                <a:lnTo>
                  <a:pt x="23" y="325"/>
                </a:lnTo>
                <a:lnTo>
                  <a:pt x="23" y="326"/>
                </a:lnTo>
                <a:lnTo>
                  <a:pt x="22" y="326"/>
                </a:lnTo>
                <a:lnTo>
                  <a:pt x="21" y="327"/>
                </a:lnTo>
                <a:lnTo>
                  <a:pt x="20" y="327"/>
                </a:lnTo>
                <a:lnTo>
                  <a:pt x="18" y="329"/>
                </a:lnTo>
                <a:lnTo>
                  <a:pt x="17" y="329"/>
                </a:lnTo>
                <a:lnTo>
                  <a:pt x="16" y="330"/>
                </a:lnTo>
                <a:lnTo>
                  <a:pt x="16" y="330"/>
                </a:lnTo>
                <a:lnTo>
                  <a:pt x="15" y="331"/>
                </a:lnTo>
                <a:lnTo>
                  <a:pt x="15" y="332"/>
                </a:lnTo>
                <a:lnTo>
                  <a:pt x="14" y="334"/>
                </a:lnTo>
                <a:lnTo>
                  <a:pt x="13" y="335"/>
                </a:lnTo>
                <a:lnTo>
                  <a:pt x="13" y="336"/>
                </a:lnTo>
                <a:lnTo>
                  <a:pt x="12" y="336"/>
                </a:lnTo>
                <a:lnTo>
                  <a:pt x="9" y="340"/>
                </a:lnTo>
                <a:lnTo>
                  <a:pt x="8" y="340"/>
                </a:lnTo>
                <a:lnTo>
                  <a:pt x="7" y="341"/>
                </a:lnTo>
                <a:lnTo>
                  <a:pt x="6" y="344"/>
                </a:lnTo>
                <a:lnTo>
                  <a:pt x="5" y="346"/>
                </a:lnTo>
                <a:lnTo>
                  <a:pt x="4" y="346"/>
                </a:lnTo>
                <a:lnTo>
                  <a:pt x="4" y="346"/>
                </a:lnTo>
                <a:lnTo>
                  <a:pt x="3" y="346"/>
                </a:lnTo>
                <a:lnTo>
                  <a:pt x="3" y="347"/>
                </a:lnTo>
                <a:lnTo>
                  <a:pt x="2" y="347"/>
                </a:lnTo>
                <a:lnTo>
                  <a:pt x="2" y="346"/>
                </a:lnTo>
                <a:lnTo>
                  <a:pt x="1" y="346"/>
                </a:lnTo>
                <a:lnTo>
                  <a:pt x="0" y="345"/>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35" name="Freeform 258">
            <a:extLst>
              <a:ext uri="{FF2B5EF4-FFF2-40B4-BE49-F238E27FC236}">
                <a16:creationId xmlns:a16="http://schemas.microsoft.com/office/drawing/2014/main" id="{475DC528-8109-43C0-9ACC-3F89F2E087F6}"/>
              </a:ext>
            </a:extLst>
          </p:cNvPr>
          <p:cNvSpPr>
            <a:spLocks/>
          </p:cNvSpPr>
          <p:nvPr/>
        </p:nvSpPr>
        <p:spPr bwMode="auto">
          <a:xfrm>
            <a:off x="7302043" y="3065967"/>
            <a:ext cx="226228" cy="351571"/>
          </a:xfrm>
          <a:custGeom>
            <a:avLst/>
            <a:gdLst>
              <a:gd name="T0" fmla="*/ 92 w 222"/>
              <a:gd name="T1" fmla="*/ 339 h 345"/>
              <a:gd name="T2" fmla="*/ 91 w 222"/>
              <a:gd name="T3" fmla="*/ 332 h 345"/>
              <a:gd name="T4" fmla="*/ 93 w 222"/>
              <a:gd name="T5" fmla="*/ 316 h 345"/>
              <a:gd name="T6" fmla="*/ 92 w 222"/>
              <a:gd name="T7" fmla="*/ 311 h 345"/>
              <a:gd name="T8" fmla="*/ 87 w 222"/>
              <a:gd name="T9" fmla="*/ 308 h 345"/>
              <a:gd name="T10" fmla="*/ 79 w 222"/>
              <a:gd name="T11" fmla="*/ 308 h 345"/>
              <a:gd name="T12" fmla="*/ 70 w 222"/>
              <a:gd name="T13" fmla="*/ 311 h 345"/>
              <a:gd name="T14" fmla="*/ 62 w 222"/>
              <a:gd name="T15" fmla="*/ 317 h 345"/>
              <a:gd name="T16" fmla="*/ 50 w 222"/>
              <a:gd name="T17" fmla="*/ 327 h 345"/>
              <a:gd name="T18" fmla="*/ 45 w 222"/>
              <a:gd name="T19" fmla="*/ 332 h 345"/>
              <a:gd name="T20" fmla="*/ 32 w 222"/>
              <a:gd name="T21" fmla="*/ 333 h 345"/>
              <a:gd name="T22" fmla="*/ 29 w 222"/>
              <a:gd name="T23" fmla="*/ 331 h 345"/>
              <a:gd name="T24" fmla="*/ 28 w 222"/>
              <a:gd name="T25" fmla="*/ 326 h 345"/>
              <a:gd name="T26" fmla="*/ 28 w 222"/>
              <a:gd name="T27" fmla="*/ 315 h 345"/>
              <a:gd name="T28" fmla="*/ 27 w 222"/>
              <a:gd name="T29" fmla="*/ 313 h 345"/>
              <a:gd name="T30" fmla="*/ 18 w 222"/>
              <a:gd name="T31" fmla="*/ 315 h 345"/>
              <a:gd name="T32" fmla="*/ 13 w 222"/>
              <a:gd name="T33" fmla="*/ 315 h 345"/>
              <a:gd name="T34" fmla="*/ 7 w 222"/>
              <a:gd name="T35" fmla="*/ 308 h 345"/>
              <a:gd name="T36" fmla="*/ 1 w 222"/>
              <a:gd name="T37" fmla="*/ 299 h 345"/>
              <a:gd name="T38" fmla="*/ 0 w 222"/>
              <a:gd name="T39" fmla="*/ 295 h 345"/>
              <a:gd name="T40" fmla="*/ 3 w 222"/>
              <a:gd name="T41" fmla="*/ 284 h 345"/>
              <a:gd name="T42" fmla="*/ 5 w 222"/>
              <a:gd name="T43" fmla="*/ 276 h 345"/>
              <a:gd name="T44" fmla="*/ 6 w 222"/>
              <a:gd name="T45" fmla="*/ 269 h 345"/>
              <a:gd name="T46" fmla="*/ 14 w 222"/>
              <a:gd name="T47" fmla="*/ 259 h 345"/>
              <a:gd name="T48" fmla="*/ 17 w 222"/>
              <a:gd name="T49" fmla="*/ 251 h 345"/>
              <a:gd name="T50" fmla="*/ 16 w 222"/>
              <a:gd name="T51" fmla="*/ 246 h 345"/>
              <a:gd name="T52" fmla="*/ 13 w 222"/>
              <a:gd name="T53" fmla="*/ 241 h 345"/>
              <a:gd name="T54" fmla="*/ 4 w 222"/>
              <a:gd name="T55" fmla="*/ 230 h 345"/>
              <a:gd name="T56" fmla="*/ 3 w 222"/>
              <a:gd name="T57" fmla="*/ 226 h 345"/>
              <a:gd name="T58" fmla="*/ 6 w 222"/>
              <a:gd name="T59" fmla="*/ 211 h 345"/>
              <a:gd name="T60" fmla="*/ 11 w 222"/>
              <a:gd name="T61" fmla="*/ 201 h 345"/>
              <a:gd name="T62" fmla="*/ 24 w 222"/>
              <a:gd name="T63" fmla="*/ 185 h 345"/>
              <a:gd name="T64" fmla="*/ 28 w 222"/>
              <a:gd name="T65" fmla="*/ 176 h 345"/>
              <a:gd name="T66" fmla="*/ 28 w 222"/>
              <a:gd name="T67" fmla="*/ 162 h 345"/>
              <a:gd name="T68" fmla="*/ 29 w 222"/>
              <a:gd name="T69" fmla="*/ 148 h 345"/>
              <a:gd name="T70" fmla="*/ 33 w 222"/>
              <a:gd name="T71" fmla="*/ 137 h 345"/>
              <a:gd name="T72" fmla="*/ 35 w 222"/>
              <a:gd name="T73" fmla="*/ 125 h 345"/>
              <a:gd name="T74" fmla="*/ 48 w 222"/>
              <a:gd name="T75" fmla="*/ 107 h 345"/>
              <a:gd name="T76" fmla="*/ 56 w 222"/>
              <a:gd name="T77" fmla="*/ 100 h 345"/>
              <a:gd name="T78" fmla="*/ 65 w 222"/>
              <a:gd name="T79" fmla="*/ 93 h 345"/>
              <a:gd name="T80" fmla="*/ 74 w 222"/>
              <a:gd name="T81" fmla="*/ 88 h 345"/>
              <a:gd name="T82" fmla="*/ 86 w 222"/>
              <a:gd name="T83" fmla="*/ 76 h 345"/>
              <a:gd name="T84" fmla="*/ 91 w 222"/>
              <a:gd name="T85" fmla="*/ 74 h 345"/>
              <a:gd name="T86" fmla="*/ 100 w 222"/>
              <a:gd name="T87" fmla="*/ 75 h 345"/>
              <a:gd name="T88" fmla="*/ 105 w 222"/>
              <a:gd name="T89" fmla="*/ 74 h 345"/>
              <a:gd name="T90" fmla="*/ 107 w 222"/>
              <a:gd name="T91" fmla="*/ 69 h 345"/>
              <a:gd name="T92" fmla="*/ 109 w 222"/>
              <a:gd name="T93" fmla="*/ 48 h 345"/>
              <a:gd name="T94" fmla="*/ 114 w 222"/>
              <a:gd name="T95" fmla="*/ 46 h 345"/>
              <a:gd name="T96" fmla="*/ 124 w 222"/>
              <a:gd name="T97" fmla="*/ 38 h 345"/>
              <a:gd name="T98" fmla="*/ 137 w 222"/>
              <a:gd name="T99" fmla="*/ 34 h 345"/>
              <a:gd name="T100" fmla="*/ 156 w 222"/>
              <a:gd name="T101" fmla="*/ 34 h 345"/>
              <a:gd name="T102" fmla="*/ 166 w 222"/>
              <a:gd name="T103" fmla="*/ 33 h 345"/>
              <a:gd name="T104" fmla="*/ 176 w 222"/>
              <a:gd name="T105" fmla="*/ 32 h 345"/>
              <a:gd name="T106" fmla="*/ 185 w 222"/>
              <a:gd name="T107" fmla="*/ 34 h 345"/>
              <a:gd name="T108" fmla="*/ 195 w 222"/>
              <a:gd name="T109" fmla="*/ 32 h 345"/>
              <a:gd name="T110" fmla="*/ 206 w 222"/>
              <a:gd name="T111" fmla="*/ 23 h 345"/>
              <a:gd name="T112" fmla="*/ 214 w 222"/>
              <a:gd name="T113" fmla="*/ 14 h 345"/>
              <a:gd name="T114" fmla="*/ 218 w 222"/>
              <a:gd name="T115" fmla="*/ 2 h 345"/>
              <a:gd name="T116" fmla="*/ 221 w 222"/>
              <a:gd name="T11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345">
                <a:moveTo>
                  <a:pt x="96" y="345"/>
                </a:moveTo>
                <a:lnTo>
                  <a:pt x="95" y="344"/>
                </a:lnTo>
                <a:lnTo>
                  <a:pt x="94" y="343"/>
                </a:lnTo>
                <a:lnTo>
                  <a:pt x="93" y="341"/>
                </a:lnTo>
                <a:lnTo>
                  <a:pt x="92" y="339"/>
                </a:lnTo>
                <a:lnTo>
                  <a:pt x="91" y="338"/>
                </a:lnTo>
                <a:lnTo>
                  <a:pt x="91" y="336"/>
                </a:lnTo>
                <a:lnTo>
                  <a:pt x="91" y="335"/>
                </a:lnTo>
                <a:lnTo>
                  <a:pt x="91" y="334"/>
                </a:lnTo>
                <a:lnTo>
                  <a:pt x="91" y="332"/>
                </a:lnTo>
                <a:lnTo>
                  <a:pt x="91" y="329"/>
                </a:lnTo>
                <a:lnTo>
                  <a:pt x="92" y="323"/>
                </a:lnTo>
                <a:lnTo>
                  <a:pt x="93" y="320"/>
                </a:lnTo>
                <a:lnTo>
                  <a:pt x="93" y="317"/>
                </a:lnTo>
                <a:lnTo>
                  <a:pt x="93" y="316"/>
                </a:lnTo>
                <a:lnTo>
                  <a:pt x="93" y="316"/>
                </a:lnTo>
                <a:lnTo>
                  <a:pt x="93" y="315"/>
                </a:lnTo>
                <a:lnTo>
                  <a:pt x="93" y="313"/>
                </a:lnTo>
                <a:lnTo>
                  <a:pt x="92" y="312"/>
                </a:lnTo>
                <a:lnTo>
                  <a:pt x="92" y="311"/>
                </a:lnTo>
                <a:lnTo>
                  <a:pt x="91" y="310"/>
                </a:lnTo>
                <a:lnTo>
                  <a:pt x="90" y="310"/>
                </a:lnTo>
                <a:lnTo>
                  <a:pt x="89" y="309"/>
                </a:lnTo>
                <a:lnTo>
                  <a:pt x="88" y="308"/>
                </a:lnTo>
                <a:lnTo>
                  <a:pt x="87" y="308"/>
                </a:lnTo>
                <a:lnTo>
                  <a:pt x="86" y="308"/>
                </a:lnTo>
                <a:lnTo>
                  <a:pt x="85" y="307"/>
                </a:lnTo>
                <a:lnTo>
                  <a:pt x="84" y="307"/>
                </a:lnTo>
                <a:lnTo>
                  <a:pt x="82" y="308"/>
                </a:lnTo>
                <a:lnTo>
                  <a:pt x="79" y="308"/>
                </a:lnTo>
                <a:lnTo>
                  <a:pt x="77" y="308"/>
                </a:lnTo>
                <a:lnTo>
                  <a:pt x="76" y="309"/>
                </a:lnTo>
                <a:lnTo>
                  <a:pt x="75" y="309"/>
                </a:lnTo>
                <a:lnTo>
                  <a:pt x="73" y="310"/>
                </a:lnTo>
                <a:lnTo>
                  <a:pt x="70" y="311"/>
                </a:lnTo>
                <a:lnTo>
                  <a:pt x="69" y="312"/>
                </a:lnTo>
                <a:lnTo>
                  <a:pt x="68" y="312"/>
                </a:lnTo>
                <a:lnTo>
                  <a:pt x="67" y="313"/>
                </a:lnTo>
                <a:lnTo>
                  <a:pt x="64" y="315"/>
                </a:lnTo>
                <a:lnTo>
                  <a:pt x="62" y="317"/>
                </a:lnTo>
                <a:lnTo>
                  <a:pt x="58" y="320"/>
                </a:lnTo>
                <a:lnTo>
                  <a:pt x="53" y="323"/>
                </a:lnTo>
                <a:lnTo>
                  <a:pt x="52" y="325"/>
                </a:lnTo>
                <a:lnTo>
                  <a:pt x="51" y="326"/>
                </a:lnTo>
                <a:lnTo>
                  <a:pt x="50" y="327"/>
                </a:lnTo>
                <a:lnTo>
                  <a:pt x="49" y="328"/>
                </a:lnTo>
                <a:lnTo>
                  <a:pt x="47" y="330"/>
                </a:lnTo>
                <a:lnTo>
                  <a:pt x="47" y="331"/>
                </a:lnTo>
                <a:lnTo>
                  <a:pt x="46" y="332"/>
                </a:lnTo>
                <a:lnTo>
                  <a:pt x="45" y="332"/>
                </a:lnTo>
                <a:lnTo>
                  <a:pt x="44" y="332"/>
                </a:lnTo>
                <a:lnTo>
                  <a:pt x="43" y="332"/>
                </a:lnTo>
                <a:lnTo>
                  <a:pt x="38" y="332"/>
                </a:lnTo>
                <a:lnTo>
                  <a:pt x="33" y="333"/>
                </a:lnTo>
                <a:lnTo>
                  <a:pt x="32" y="333"/>
                </a:lnTo>
                <a:lnTo>
                  <a:pt x="31" y="332"/>
                </a:lnTo>
                <a:lnTo>
                  <a:pt x="30" y="332"/>
                </a:lnTo>
                <a:lnTo>
                  <a:pt x="30" y="332"/>
                </a:lnTo>
                <a:lnTo>
                  <a:pt x="29" y="332"/>
                </a:lnTo>
                <a:lnTo>
                  <a:pt x="29" y="331"/>
                </a:lnTo>
                <a:lnTo>
                  <a:pt x="28" y="330"/>
                </a:lnTo>
                <a:lnTo>
                  <a:pt x="28" y="329"/>
                </a:lnTo>
                <a:lnTo>
                  <a:pt x="28" y="329"/>
                </a:lnTo>
                <a:lnTo>
                  <a:pt x="27" y="327"/>
                </a:lnTo>
                <a:lnTo>
                  <a:pt x="28" y="326"/>
                </a:lnTo>
                <a:lnTo>
                  <a:pt x="28" y="324"/>
                </a:lnTo>
                <a:lnTo>
                  <a:pt x="28" y="320"/>
                </a:lnTo>
                <a:lnTo>
                  <a:pt x="29" y="317"/>
                </a:lnTo>
                <a:lnTo>
                  <a:pt x="29" y="316"/>
                </a:lnTo>
                <a:lnTo>
                  <a:pt x="28" y="315"/>
                </a:lnTo>
                <a:lnTo>
                  <a:pt x="28" y="314"/>
                </a:lnTo>
                <a:lnTo>
                  <a:pt x="28" y="314"/>
                </a:lnTo>
                <a:lnTo>
                  <a:pt x="28" y="313"/>
                </a:lnTo>
                <a:lnTo>
                  <a:pt x="27" y="313"/>
                </a:lnTo>
                <a:lnTo>
                  <a:pt x="27" y="313"/>
                </a:lnTo>
                <a:lnTo>
                  <a:pt x="26" y="313"/>
                </a:lnTo>
                <a:lnTo>
                  <a:pt x="25" y="314"/>
                </a:lnTo>
                <a:lnTo>
                  <a:pt x="23" y="314"/>
                </a:lnTo>
                <a:lnTo>
                  <a:pt x="22" y="315"/>
                </a:lnTo>
                <a:lnTo>
                  <a:pt x="18" y="315"/>
                </a:lnTo>
                <a:lnTo>
                  <a:pt x="17" y="315"/>
                </a:lnTo>
                <a:lnTo>
                  <a:pt x="16" y="315"/>
                </a:lnTo>
                <a:lnTo>
                  <a:pt x="15" y="315"/>
                </a:lnTo>
                <a:lnTo>
                  <a:pt x="14" y="315"/>
                </a:lnTo>
                <a:lnTo>
                  <a:pt x="13" y="315"/>
                </a:lnTo>
                <a:lnTo>
                  <a:pt x="12" y="314"/>
                </a:lnTo>
                <a:lnTo>
                  <a:pt x="12" y="314"/>
                </a:lnTo>
                <a:lnTo>
                  <a:pt x="10" y="312"/>
                </a:lnTo>
                <a:lnTo>
                  <a:pt x="9" y="311"/>
                </a:lnTo>
                <a:lnTo>
                  <a:pt x="7" y="308"/>
                </a:lnTo>
                <a:lnTo>
                  <a:pt x="4" y="305"/>
                </a:lnTo>
                <a:lnTo>
                  <a:pt x="4" y="304"/>
                </a:lnTo>
                <a:lnTo>
                  <a:pt x="3" y="303"/>
                </a:lnTo>
                <a:lnTo>
                  <a:pt x="2" y="301"/>
                </a:lnTo>
                <a:lnTo>
                  <a:pt x="1" y="299"/>
                </a:lnTo>
                <a:lnTo>
                  <a:pt x="0" y="298"/>
                </a:lnTo>
                <a:lnTo>
                  <a:pt x="0" y="297"/>
                </a:lnTo>
                <a:lnTo>
                  <a:pt x="0" y="296"/>
                </a:lnTo>
                <a:lnTo>
                  <a:pt x="0" y="295"/>
                </a:lnTo>
                <a:lnTo>
                  <a:pt x="0" y="295"/>
                </a:lnTo>
                <a:lnTo>
                  <a:pt x="0" y="293"/>
                </a:lnTo>
                <a:lnTo>
                  <a:pt x="0" y="292"/>
                </a:lnTo>
                <a:lnTo>
                  <a:pt x="0" y="291"/>
                </a:lnTo>
                <a:lnTo>
                  <a:pt x="1" y="289"/>
                </a:lnTo>
                <a:lnTo>
                  <a:pt x="3" y="284"/>
                </a:lnTo>
                <a:lnTo>
                  <a:pt x="4" y="282"/>
                </a:lnTo>
                <a:lnTo>
                  <a:pt x="5" y="280"/>
                </a:lnTo>
                <a:lnTo>
                  <a:pt x="5" y="279"/>
                </a:lnTo>
                <a:lnTo>
                  <a:pt x="5" y="277"/>
                </a:lnTo>
                <a:lnTo>
                  <a:pt x="5" y="276"/>
                </a:lnTo>
                <a:lnTo>
                  <a:pt x="5" y="274"/>
                </a:lnTo>
                <a:lnTo>
                  <a:pt x="5" y="273"/>
                </a:lnTo>
                <a:lnTo>
                  <a:pt x="5" y="271"/>
                </a:lnTo>
                <a:lnTo>
                  <a:pt x="6" y="270"/>
                </a:lnTo>
                <a:lnTo>
                  <a:pt x="6" y="269"/>
                </a:lnTo>
                <a:lnTo>
                  <a:pt x="6" y="268"/>
                </a:lnTo>
                <a:lnTo>
                  <a:pt x="8" y="266"/>
                </a:lnTo>
                <a:lnTo>
                  <a:pt x="10" y="264"/>
                </a:lnTo>
                <a:lnTo>
                  <a:pt x="13" y="260"/>
                </a:lnTo>
                <a:lnTo>
                  <a:pt x="14" y="259"/>
                </a:lnTo>
                <a:lnTo>
                  <a:pt x="15" y="257"/>
                </a:lnTo>
                <a:lnTo>
                  <a:pt x="16" y="255"/>
                </a:lnTo>
                <a:lnTo>
                  <a:pt x="16" y="254"/>
                </a:lnTo>
                <a:lnTo>
                  <a:pt x="17" y="252"/>
                </a:lnTo>
                <a:lnTo>
                  <a:pt x="17" y="251"/>
                </a:lnTo>
                <a:lnTo>
                  <a:pt x="17" y="250"/>
                </a:lnTo>
                <a:lnTo>
                  <a:pt x="17" y="249"/>
                </a:lnTo>
                <a:lnTo>
                  <a:pt x="17" y="248"/>
                </a:lnTo>
                <a:lnTo>
                  <a:pt x="16" y="247"/>
                </a:lnTo>
                <a:lnTo>
                  <a:pt x="16" y="246"/>
                </a:lnTo>
                <a:lnTo>
                  <a:pt x="16" y="245"/>
                </a:lnTo>
                <a:lnTo>
                  <a:pt x="15" y="244"/>
                </a:lnTo>
                <a:lnTo>
                  <a:pt x="15" y="244"/>
                </a:lnTo>
                <a:lnTo>
                  <a:pt x="14" y="242"/>
                </a:lnTo>
                <a:lnTo>
                  <a:pt x="13" y="241"/>
                </a:lnTo>
                <a:lnTo>
                  <a:pt x="7" y="235"/>
                </a:lnTo>
                <a:lnTo>
                  <a:pt x="6" y="233"/>
                </a:lnTo>
                <a:lnTo>
                  <a:pt x="5" y="232"/>
                </a:lnTo>
                <a:lnTo>
                  <a:pt x="4" y="231"/>
                </a:lnTo>
                <a:lnTo>
                  <a:pt x="4" y="230"/>
                </a:lnTo>
                <a:lnTo>
                  <a:pt x="4" y="230"/>
                </a:lnTo>
                <a:lnTo>
                  <a:pt x="4" y="229"/>
                </a:lnTo>
                <a:lnTo>
                  <a:pt x="3" y="228"/>
                </a:lnTo>
                <a:lnTo>
                  <a:pt x="3" y="227"/>
                </a:lnTo>
                <a:lnTo>
                  <a:pt x="3" y="226"/>
                </a:lnTo>
                <a:lnTo>
                  <a:pt x="4" y="221"/>
                </a:lnTo>
                <a:lnTo>
                  <a:pt x="5" y="216"/>
                </a:lnTo>
                <a:lnTo>
                  <a:pt x="5" y="214"/>
                </a:lnTo>
                <a:lnTo>
                  <a:pt x="5" y="213"/>
                </a:lnTo>
                <a:lnTo>
                  <a:pt x="6" y="211"/>
                </a:lnTo>
                <a:lnTo>
                  <a:pt x="6" y="210"/>
                </a:lnTo>
                <a:lnTo>
                  <a:pt x="7" y="209"/>
                </a:lnTo>
                <a:lnTo>
                  <a:pt x="8" y="205"/>
                </a:lnTo>
                <a:lnTo>
                  <a:pt x="9" y="203"/>
                </a:lnTo>
                <a:lnTo>
                  <a:pt x="11" y="201"/>
                </a:lnTo>
                <a:lnTo>
                  <a:pt x="12" y="199"/>
                </a:lnTo>
                <a:lnTo>
                  <a:pt x="14" y="196"/>
                </a:lnTo>
                <a:lnTo>
                  <a:pt x="22" y="187"/>
                </a:lnTo>
                <a:lnTo>
                  <a:pt x="23" y="186"/>
                </a:lnTo>
                <a:lnTo>
                  <a:pt x="24" y="185"/>
                </a:lnTo>
                <a:lnTo>
                  <a:pt x="25" y="183"/>
                </a:lnTo>
                <a:lnTo>
                  <a:pt x="26" y="181"/>
                </a:lnTo>
                <a:lnTo>
                  <a:pt x="26" y="180"/>
                </a:lnTo>
                <a:lnTo>
                  <a:pt x="27" y="178"/>
                </a:lnTo>
                <a:lnTo>
                  <a:pt x="28" y="176"/>
                </a:lnTo>
                <a:lnTo>
                  <a:pt x="28" y="175"/>
                </a:lnTo>
                <a:lnTo>
                  <a:pt x="28" y="173"/>
                </a:lnTo>
                <a:lnTo>
                  <a:pt x="28" y="171"/>
                </a:lnTo>
                <a:lnTo>
                  <a:pt x="28" y="168"/>
                </a:lnTo>
                <a:lnTo>
                  <a:pt x="28" y="162"/>
                </a:lnTo>
                <a:lnTo>
                  <a:pt x="28" y="155"/>
                </a:lnTo>
                <a:lnTo>
                  <a:pt x="28" y="153"/>
                </a:lnTo>
                <a:lnTo>
                  <a:pt x="28" y="151"/>
                </a:lnTo>
                <a:lnTo>
                  <a:pt x="28" y="149"/>
                </a:lnTo>
                <a:lnTo>
                  <a:pt x="29" y="148"/>
                </a:lnTo>
                <a:lnTo>
                  <a:pt x="29" y="146"/>
                </a:lnTo>
                <a:lnTo>
                  <a:pt x="31" y="141"/>
                </a:lnTo>
                <a:lnTo>
                  <a:pt x="32" y="139"/>
                </a:lnTo>
                <a:lnTo>
                  <a:pt x="32" y="138"/>
                </a:lnTo>
                <a:lnTo>
                  <a:pt x="33" y="137"/>
                </a:lnTo>
                <a:lnTo>
                  <a:pt x="33" y="135"/>
                </a:lnTo>
                <a:lnTo>
                  <a:pt x="33" y="131"/>
                </a:lnTo>
                <a:lnTo>
                  <a:pt x="34" y="128"/>
                </a:lnTo>
                <a:lnTo>
                  <a:pt x="34" y="126"/>
                </a:lnTo>
                <a:lnTo>
                  <a:pt x="35" y="125"/>
                </a:lnTo>
                <a:lnTo>
                  <a:pt x="35" y="124"/>
                </a:lnTo>
                <a:lnTo>
                  <a:pt x="36" y="122"/>
                </a:lnTo>
                <a:lnTo>
                  <a:pt x="38" y="119"/>
                </a:lnTo>
                <a:lnTo>
                  <a:pt x="45" y="111"/>
                </a:lnTo>
                <a:lnTo>
                  <a:pt x="48" y="107"/>
                </a:lnTo>
                <a:lnTo>
                  <a:pt x="50" y="105"/>
                </a:lnTo>
                <a:lnTo>
                  <a:pt x="51" y="104"/>
                </a:lnTo>
                <a:lnTo>
                  <a:pt x="54" y="102"/>
                </a:lnTo>
                <a:lnTo>
                  <a:pt x="55" y="101"/>
                </a:lnTo>
                <a:lnTo>
                  <a:pt x="56" y="100"/>
                </a:lnTo>
                <a:lnTo>
                  <a:pt x="60" y="97"/>
                </a:lnTo>
                <a:lnTo>
                  <a:pt x="61" y="96"/>
                </a:lnTo>
                <a:lnTo>
                  <a:pt x="62" y="95"/>
                </a:lnTo>
                <a:lnTo>
                  <a:pt x="63" y="94"/>
                </a:lnTo>
                <a:lnTo>
                  <a:pt x="65" y="93"/>
                </a:lnTo>
                <a:lnTo>
                  <a:pt x="66" y="92"/>
                </a:lnTo>
                <a:lnTo>
                  <a:pt x="69" y="91"/>
                </a:lnTo>
                <a:lnTo>
                  <a:pt x="71" y="91"/>
                </a:lnTo>
                <a:lnTo>
                  <a:pt x="72" y="90"/>
                </a:lnTo>
                <a:lnTo>
                  <a:pt x="74" y="88"/>
                </a:lnTo>
                <a:lnTo>
                  <a:pt x="75" y="87"/>
                </a:lnTo>
                <a:lnTo>
                  <a:pt x="77" y="86"/>
                </a:lnTo>
                <a:lnTo>
                  <a:pt x="81" y="81"/>
                </a:lnTo>
                <a:lnTo>
                  <a:pt x="84" y="78"/>
                </a:lnTo>
                <a:lnTo>
                  <a:pt x="86" y="76"/>
                </a:lnTo>
                <a:lnTo>
                  <a:pt x="87" y="75"/>
                </a:lnTo>
                <a:lnTo>
                  <a:pt x="88" y="75"/>
                </a:lnTo>
                <a:lnTo>
                  <a:pt x="89" y="74"/>
                </a:lnTo>
                <a:lnTo>
                  <a:pt x="90" y="74"/>
                </a:lnTo>
                <a:lnTo>
                  <a:pt x="91" y="74"/>
                </a:lnTo>
                <a:lnTo>
                  <a:pt x="93" y="74"/>
                </a:lnTo>
                <a:lnTo>
                  <a:pt x="95" y="75"/>
                </a:lnTo>
                <a:lnTo>
                  <a:pt x="97" y="75"/>
                </a:lnTo>
                <a:lnTo>
                  <a:pt x="99" y="75"/>
                </a:lnTo>
                <a:lnTo>
                  <a:pt x="100" y="75"/>
                </a:lnTo>
                <a:lnTo>
                  <a:pt x="101" y="75"/>
                </a:lnTo>
                <a:lnTo>
                  <a:pt x="102" y="75"/>
                </a:lnTo>
                <a:lnTo>
                  <a:pt x="103" y="75"/>
                </a:lnTo>
                <a:lnTo>
                  <a:pt x="104" y="74"/>
                </a:lnTo>
                <a:lnTo>
                  <a:pt x="105" y="74"/>
                </a:lnTo>
                <a:lnTo>
                  <a:pt x="105" y="73"/>
                </a:lnTo>
                <a:lnTo>
                  <a:pt x="106" y="73"/>
                </a:lnTo>
                <a:lnTo>
                  <a:pt x="106" y="71"/>
                </a:lnTo>
                <a:lnTo>
                  <a:pt x="107" y="70"/>
                </a:lnTo>
                <a:lnTo>
                  <a:pt x="107" y="69"/>
                </a:lnTo>
                <a:lnTo>
                  <a:pt x="108" y="66"/>
                </a:lnTo>
                <a:lnTo>
                  <a:pt x="108" y="63"/>
                </a:lnTo>
                <a:lnTo>
                  <a:pt x="108" y="60"/>
                </a:lnTo>
                <a:lnTo>
                  <a:pt x="109" y="48"/>
                </a:lnTo>
                <a:lnTo>
                  <a:pt x="109" y="48"/>
                </a:lnTo>
                <a:lnTo>
                  <a:pt x="110" y="48"/>
                </a:lnTo>
                <a:lnTo>
                  <a:pt x="110" y="48"/>
                </a:lnTo>
                <a:lnTo>
                  <a:pt x="111" y="47"/>
                </a:lnTo>
                <a:lnTo>
                  <a:pt x="112" y="47"/>
                </a:lnTo>
                <a:lnTo>
                  <a:pt x="114" y="46"/>
                </a:lnTo>
                <a:lnTo>
                  <a:pt x="115" y="45"/>
                </a:lnTo>
                <a:lnTo>
                  <a:pt x="118" y="42"/>
                </a:lnTo>
                <a:lnTo>
                  <a:pt x="120" y="40"/>
                </a:lnTo>
                <a:lnTo>
                  <a:pt x="122" y="39"/>
                </a:lnTo>
                <a:lnTo>
                  <a:pt x="124" y="38"/>
                </a:lnTo>
                <a:lnTo>
                  <a:pt x="127" y="37"/>
                </a:lnTo>
                <a:lnTo>
                  <a:pt x="130" y="36"/>
                </a:lnTo>
                <a:lnTo>
                  <a:pt x="133" y="35"/>
                </a:lnTo>
                <a:lnTo>
                  <a:pt x="135" y="34"/>
                </a:lnTo>
                <a:lnTo>
                  <a:pt x="137" y="34"/>
                </a:lnTo>
                <a:lnTo>
                  <a:pt x="139" y="34"/>
                </a:lnTo>
                <a:lnTo>
                  <a:pt x="142" y="34"/>
                </a:lnTo>
                <a:lnTo>
                  <a:pt x="144" y="34"/>
                </a:lnTo>
                <a:lnTo>
                  <a:pt x="148" y="34"/>
                </a:lnTo>
                <a:lnTo>
                  <a:pt x="156" y="34"/>
                </a:lnTo>
                <a:lnTo>
                  <a:pt x="158" y="34"/>
                </a:lnTo>
                <a:lnTo>
                  <a:pt x="160" y="34"/>
                </a:lnTo>
                <a:lnTo>
                  <a:pt x="162" y="34"/>
                </a:lnTo>
                <a:lnTo>
                  <a:pt x="164" y="33"/>
                </a:lnTo>
                <a:lnTo>
                  <a:pt x="166" y="33"/>
                </a:lnTo>
                <a:lnTo>
                  <a:pt x="170" y="32"/>
                </a:lnTo>
                <a:lnTo>
                  <a:pt x="172" y="32"/>
                </a:lnTo>
                <a:lnTo>
                  <a:pt x="173" y="31"/>
                </a:lnTo>
                <a:lnTo>
                  <a:pt x="175" y="32"/>
                </a:lnTo>
                <a:lnTo>
                  <a:pt x="176" y="32"/>
                </a:lnTo>
                <a:lnTo>
                  <a:pt x="178" y="32"/>
                </a:lnTo>
                <a:lnTo>
                  <a:pt x="181" y="33"/>
                </a:lnTo>
                <a:lnTo>
                  <a:pt x="182" y="34"/>
                </a:lnTo>
                <a:lnTo>
                  <a:pt x="183" y="34"/>
                </a:lnTo>
                <a:lnTo>
                  <a:pt x="185" y="34"/>
                </a:lnTo>
                <a:lnTo>
                  <a:pt x="186" y="34"/>
                </a:lnTo>
                <a:lnTo>
                  <a:pt x="188" y="34"/>
                </a:lnTo>
                <a:lnTo>
                  <a:pt x="190" y="34"/>
                </a:lnTo>
                <a:lnTo>
                  <a:pt x="192" y="33"/>
                </a:lnTo>
                <a:lnTo>
                  <a:pt x="195" y="32"/>
                </a:lnTo>
                <a:lnTo>
                  <a:pt x="197" y="30"/>
                </a:lnTo>
                <a:lnTo>
                  <a:pt x="199" y="29"/>
                </a:lnTo>
                <a:lnTo>
                  <a:pt x="201" y="28"/>
                </a:lnTo>
                <a:lnTo>
                  <a:pt x="203" y="26"/>
                </a:lnTo>
                <a:lnTo>
                  <a:pt x="206" y="23"/>
                </a:lnTo>
                <a:lnTo>
                  <a:pt x="208" y="21"/>
                </a:lnTo>
                <a:lnTo>
                  <a:pt x="210" y="19"/>
                </a:lnTo>
                <a:lnTo>
                  <a:pt x="212" y="17"/>
                </a:lnTo>
                <a:lnTo>
                  <a:pt x="213" y="15"/>
                </a:lnTo>
                <a:lnTo>
                  <a:pt x="214" y="14"/>
                </a:lnTo>
                <a:lnTo>
                  <a:pt x="214" y="12"/>
                </a:lnTo>
                <a:lnTo>
                  <a:pt x="215" y="11"/>
                </a:lnTo>
                <a:lnTo>
                  <a:pt x="215" y="10"/>
                </a:lnTo>
                <a:lnTo>
                  <a:pt x="217" y="3"/>
                </a:lnTo>
                <a:lnTo>
                  <a:pt x="218" y="2"/>
                </a:lnTo>
                <a:lnTo>
                  <a:pt x="218" y="1"/>
                </a:lnTo>
                <a:lnTo>
                  <a:pt x="219" y="1"/>
                </a:lnTo>
                <a:lnTo>
                  <a:pt x="219" y="0"/>
                </a:lnTo>
                <a:lnTo>
                  <a:pt x="220" y="0"/>
                </a:lnTo>
                <a:lnTo>
                  <a:pt x="221" y="0"/>
                </a:lnTo>
                <a:lnTo>
                  <a:pt x="222"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36" name="Freeform 259">
            <a:extLst>
              <a:ext uri="{FF2B5EF4-FFF2-40B4-BE49-F238E27FC236}">
                <a16:creationId xmlns:a16="http://schemas.microsoft.com/office/drawing/2014/main" id="{66C68916-8895-46A7-9084-584B98140F6B}"/>
              </a:ext>
            </a:extLst>
          </p:cNvPr>
          <p:cNvSpPr>
            <a:spLocks/>
          </p:cNvSpPr>
          <p:nvPr/>
        </p:nvSpPr>
        <p:spPr bwMode="auto">
          <a:xfrm>
            <a:off x="6044540" y="3182138"/>
            <a:ext cx="198714" cy="152857"/>
          </a:xfrm>
          <a:custGeom>
            <a:avLst/>
            <a:gdLst>
              <a:gd name="T0" fmla="*/ 125 w 195"/>
              <a:gd name="T1" fmla="*/ 1 h 150"/>
              <a:gd name="T2" fmla="*/ 127 w 195"/>
              <a:gd name="T3" fmla="*/ 5 h 150"/>
              <a:gd name="T4" fmla="*/ 140 w 195"/>
              <a:gd name="T5" fmla="*/ 15 h 150"/>
              <a:gd name="T6" fmla="*/ 149 w 195"/>
              <a:gd name="T7" fmla="*/ 18 h 150"/>
              <a:gd name="T8" fmla="*/ 153 w 195"/>
              <a:gd name="T9" fmla="*/ 26 h 150"/>
              <a:gd name="T10" fmla="*/ 159 w 195"/>
              <a:gd name="T11" fmla="*/ 31 h 150"/>
              <a:gd name="T12" fmla="*/ 175 w 195"/>
              <a:gd name="T13" fmla="*/ 38 h 150"/>
              <a:gd name="T14" fmla="*/ 182 w 195"/>
              <a:gd name="T15" fmla="*/ 45 h 150"/>
              <a:gd name="T16" fmla="*/ 191 w 195"/>
              <a:gd name="T17" fmla="*/ 53 h 150"/>
              <a:gd name="T18" fmla="*/ 195 w 195"/>
              <a:gd name="T19" fmla="*/ 60 h 150"/>
              <a:gd name="T20" fmla="*/ 193 w 195"/>
              <a:gd name="T21" fmla="*/ 67 h 150"/>
              <a:gd name="T22" fmla="*/ 179 w 195"/>
              <a:gd name="T23" fmla="*/ 76 h 150"/>
              <a:gd name="T24" fmla="*/ 174 w 195"/>
              <a:gd name="T25" fmla="*/ 80 h 150"/>
              <a:gd name="T26" fmla="*/ 174 w 195"/>
              <a:gd name="T27" fmla="*/ 85 h 150"/>
              <a:gd name="T28" fmla="*/ 178 w 195"/>
              <a:gd name="T29" fmla="*/ 91 h 150"/>
              <a:gd name="T30" fmla="*/ 180 w 195"/>
              <a:gd name="T31" fmla="*/ 105 h 150"/>
              <a:gd name="T32" fmla="*/ 176 w 195"/>
              <a:gd name="T33" fmla="*/ 112 h 150"/>
              <a:gd name="T34" fmla="*/ 168 w 195"/>
              <a:gd name="T35" fmla="*/ 117 h 150"/>
              <a:gd name="T36" fmla="*/ 159 w 195"/>
              <a:gd name="T37" fmla="*/ 116 h 150"/>
              <a:gd name="T38" fmla="*/ 148 w 195"/>
              <a:gd name="T39" fmla="*/ 110 h 150"/>
              <a:gd name="T40" fmla="*/ 136 w 195"/>
              <a:gd name="T41" fmla="*/ 109 h 150"/>
              <a:gd name="T42" fmla="*/ 126 w 195"/>
              <a:gd name="T43" fmla="*/ 111 h 150"/>
              <a:gd name="T44" fmla="*/ 120 w 195"/>
              <a:gd name="T45" fmla="*/ 116 h 150"/>
              <a:gd name="T46" fmla="*/ 110 w 195"/>
              <a:gd name="T47" fmla="*/ 120 h 150"/>
              <a:gd name="T48" fmla="*/ 94 w 195"/>
              <a:gd name="T49" fmla="*/ 132 h 150"/>
              <a:gd name="T50" fmla="*/ 81 w 195"/>
              <a:gd name="T51" fmla="*/ 137 h 150"/>
              <a:gd name="T52" fmla="*/ 71 w 195"/>
              <a:gd name="T53" fmla="*/ 140 h 150"/>
              <a:gd name="T54" fmla="*/ 65 w 195"/>
              <a:gd name="T55" fmla="*/ 148 h 150"/>
              <a:gd name="T56" fmla="*/ 62 w 195"/>
              <a:gd name="T57" fmla="*/ 150 h 150"/>
              <a:gd name="T58" fmla="*/ 47 w 195"/>
              <a:gd name="T59" fmla="*/ 148 h 150"/>
              <a:gd name="T60" fmla="*/ 43 w 195"/>
              <a:gd name="T61" fmla="*/ 145 h 150"/>
              <a:gd name="T62" fmla="*/ 41 w 195"/>
              <a:gd name="T63" fmla="*/ 140 h 150"/>
              <a:gd name="T64" fmla="*/ 42 w 195"/>
              <a:gd name="T65" fmla="*/ 134 h 150"/>
              <a:gd name="T66" fmla="*/ 41 w 195"/>
              <a:gd name="T67" fmla="*/ 128 h 150"/>
              <a:gd name="T68" fmla="*/ 40 w 195"/>
              <a:gd name="T69" fmla="*/ 123 h 150"/>
              <a:gd name="T70" fmla="*/ 33 w 195"/>
              <a:gd name="T71" fmla="*/ 119 h 150"/>
              <a:gd name="T72" fmla="*/ 29 w 195"/>
              <a:gd name="T73" fmla="*/ 114 h 150"/>
              <a:gd name="T74" fmla="*/ 30 w 195"/>
              <a:gd name="T75" fmla="*/ 108 h 150"/>
              <a:gd name="T76" fmla="*/ 29 w 195"/>
              <a:gd name="T77" fmla="*/ 102 h 150"/>
              <a:gd name="T78" fmla="*/ 18 w 195"/>
              <a:gd name="T79" fmla="*/ 91 h 150"/>
              <a:gd name="T80" fmla="*/ 12 w 195"/>
              <a:gd name="T81" fmla="*/ 81 h 150"/>
              <a:gd name="T82" fmla="*/ 9 w 195"/>
              <a:gd name="T83" fmla="*/ 75 h 150"/>
              <a:gd name="T84" fmla="*/ 13 w 195"/>
              <a:gd name="T85" fmla="*/ 69 h 150"/>
              <a:gd name="T86" fmla="*/ 18 w 195"/>
              <a:gd name="T87" fmla="*/ 64 h 150"/>
              <a:gd name="T88" fmla="*/ 9 w 195"/>
              <a:gd name="T89" fmla="*/ 53 h 150"/>
              <a:gd name="T90" fmla="*/ 1 w 195"/>
              <a:gd name="T91" fmla="*/ 48 h 150"/>
              <a:gd name="T92" fmla="*/ 1 w 195"/>
              <a:gd name="T93" fmla="*/ 45 h 150"/>
              <a:gd name="T94" fmla="*/ 12 w 195"/>
              <a:gd name="T95" fmla="*/ 40 h 150"/>
              <a:gd name="T96" fmla="*/ 27 w 195"/>
              <a:gd name="T97" fmla="*/ 34 h 150"/>
              <a:gd name="T98" fmla="*/ 33 w 195"/>
              <a:gd name="T99" fmla="*/ 34 h 150"/>
              <a:gd name="T100" fmla="*/ 42 w 195"/>
              <a:gd name="T101" fmla="*/ 38 h 150"/>
              <a:gd name="T102" fmla="*/ 50 w 195"/>
              <a:gd name="T103" fmla="*/ 36 h 150"/>
              <a:gd name="T104" fmla="*/ 53 w 195"/>
              <a:gd name="T105" fmla="*/ 26 h 150"/>
              <a:gd name="T106" fmla="*/ 58 w 195"/>
              <a:gd name="T107" fmla="*/ 21 h 150"/>
              <a:gd name="T108" fmla="*/ 69 w 195"/>
              <a:gd name="T109" fmla="*/ 20 h 150"/>
              <a:gd name="T110" fmla="*/ 85 w 195"/>
              <a:gd name="T111" fmla="*/ 13 h 150"/>
              <a:gd name="T112" fmla="*/ 102 w 195"/>
              <a:gd name="T113" fmla="*/ 5 h 150"/>
              <a:gd name="T114" fmla="*/ 123 w 195"/>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50">
                <a:moveTo>
                  <a:pt x="124" y="0"/>
                </a:moveTo>
                <a:lnTo>
                  <a:pt x="125" y="0"/>
                </a:lnTo>
                <a:lnTo>
                  <a:pt x="125" y="0"/>
                </a:lnTo>
                <a:lnTo>
                  <a:pt x="125" y="0"/>
                </a:lnTo>
                <a:lnTo>
                  <a:pt x="125" y="1"/>
                </a:lnTo>
                <a:lnTo>
                  <a:pt x="125" y="1"/>
                </a:lnTo>
                <a:lnTo>
                  <a:pt x="125" y="1"/>
                </a:lnTo>
                <a:lnTo>
                  <a:pt x="125" y="2"/>
                </a:lnTo>
                <a:lnTo>
                  <a:pt x="125" y="3"/>
                </a:lnTo>
                <a:lnTo>
                  <a:pt x="126" y="4"/>
                </a:lnTo>
                <a:lnTo>
                  <a:pt x="126" y="4"/>
                </a:lnTo>
                <a:lnTo>
                  <a:pt x="127" y="5"/>
                </a:lnTo>
                <a:lnTo>
                  <a:pt x="128" y="6"/>
                </a:lnTo>
                <a:lnTo>
                  <a:pt x="129" y="6"/>
                </a:lnTo>
                <a:lnTo>
                  <a:pt x="132" y="9"/>
                </a:lnTo>
                <a:lnTo>
                  <a:pt x="135" y="10"/>
                </a:lnTo>
                <a:lnTo>
                  <a:pt x="139" y="14"/>
                </a:lnTo>
                <a:lnTo>
                  <a:pt x="140" y="15"/>
                </a:lnTo>
                <a:lnTo>
                  <a:pt x="142" y="15"/>
                </a:lnTo>
                <a:lnTo>
                  <a:pt x="143" y="16"/>
                </a:lnTo>
                <a:lnTo>
                  <a:pt x="146" y="17"/>
                </a:lnTo>
                <a:lnTo>
                  <a:pt x="147" y="17"/>
                </a:lnTo>
                <a:lnTo>
                  <a:pt x="148" y="17"/>
                </a:lnTo>
                <a:lnTo>
                  <a:pt x="149" y="18"/>
                </a:lnTo>
                <a:lnTo>
                  <a:pt x="149" y="18"/>
                </a:lnTo>
                <a:lnTo>
                  <a:pt x="150" y="19"/>
                </a:lnTo>
                <a:lnTo>
                  <a:pt x="151" y="23"/>
                </a:lnTo>
                <a:lnTo>
                  <a:pt x="152" y="24"/>
                </a:lnTo>
                <a:lnTo>
                  <a:pt x="152" y="25"/>
                </a:lnTo>
                <a:lnTo>
                  <a:pt x="153" y="26"/>
                </a:lnTo>
                <a:lnTo>
                  <a:pt x="154" y="27"/>
                </a:lnTo>
                <a:lnTo>
                  <a:pt x="155" y="28"/>
                </a:lnTo>
                <a:lnTo>
                  <a:pt x="156" y="29"/>
                </a:lnTo>
                <a:lnTo>
                  <a:pt x="157" y="30"/>
                </a:lnTo>
                <a:lnTo>
                  <a:pt x="158" y="30"/>
                </a:lnTo>
                <a:lnTo>
                  <a:pt x="159" y="31"/>
                </a:lnTo>
                <a:lnTo>
                  <a:pt x="161" y="31"/>
                </a:lnTo>
                <a:lnTo>
                  <a:pt x="166" y="33"/>
                </a:lnTo>
                <a:lnTo>
                  <a:pt x="168" y="34"/>
                </a:lnTo>
                <a:lnTo>
                  <a:pt x="173" y="36"/>
                </a:lnTo>
                <a:lnTo>
                  <a:pt x="174" y="37"/>
                </a:lnTo>
                <a:lnTo>
                  <a:pt x="175" y="38"/>
                </a:lnTo>
                <a:lnTo>
                  <a:pt x="176" y="39"/>
                </a:lnTo>
                <a:lnTo>
                  <a:pt x="177" y="40"/>
                </a:lnTo>
                <a:lnTo>
                  <a:pt x="178" y="41"/>
                </a:lnTo>
                <a:lnTo>
                  <a:pt x="180" y="44"/>
                </a:lnTo>
                <a:lnTo>
                  <a:pt x="181" y="45"/>
                </a:lnTo>
                <a:lnTo>
                  <a:pt x="182" y="45"/>
                </a:lnTo>
                <a:lnTo>
                  <a:pt x="182" y="46"/>
                </a:lnTo>
                <a:lnTo>
                  <a:pt x="183" y="47"/>
                </a:lnTo>
                <a:lnTo>
                  <a:pt x="188" y="51"/>
                </a:lnTo>
                <a:lnTo>
                  <a:pt x="189" y="52"/>
                </a:lnTo>
                <a:lnTo>
                  <a:pt x="190" y="52"/>
                </a:lnTo>
                <a:lnTo>
                  <a:pt x="191" y="53"/>
                </a:lnTo>
                <a:lnTo>
                  <a:pt x="193" y="55"/>
                </a:lnTo>
                <a:lnTo>
                  <a:pt x="193" y="56"/>
                </a:lnTo>
                <a:lnTo>
                  <a:pt x="194" y="57"/>
                </a:lnTo>
                <a:lnTo>
                  <a:pt x="195" y="58"/>
                </a:lnTo>
                <a:lnTo>
                  <a:pt x="195" y="60"/>
                </a:lnTo>
                <a:lnTo>
                  <a:pt x="195" y="60"/>
                </a:lnTo>
                <a:lnTo>
                  <a:pt x="195" y="61"/>
                </a:lnTo>
                <a:lnTo>
                  <a:pt x="195" y="62"/>
                </a:lnTo>
                <a:lnTo>
                  <a:pt x="195" y="63"/>
                </a:lnTo>
                <a:lnTo>
                  <a:pt x="194" y="65"/>
                </a:lnTo>
                <a:lnTo>
                  <a:pt x="193" y="66"/>
                </a:lnTo>
                <a:lnTo>
                  <a:pt x="193" y="67"/>
                </a:lnTo>
                <a:lnTo>
                  <a:pt x="192" y="67"/>
                </a:lnTo>
                <a:lnTo>
                  <a:pt x="191" y="68"/>
                </a:lnTo>
                <a:lnTo>
                  <a:pt x="190" y="69"/>
                </a:lnTo>
                <a:lnTo>
                  <a:pt x="189" y="70"/>
                </a:lnTo>
                <a:lnTo>
                  <a:pt x="186" y="72"/>
                </a:lnTo>
                <a:lnTo>
                  <a:pt x="179" y="76"/>
                </a:lnTo>
                <a:lnTo>
                  <a:pt x="178" y="76"/>
                </a:lnTo>
                <a:lnTo>
                  <a:pt x="177" y="77"/>
                </a:lnTo>
                <a:lnTo>
                  <a:pt x="176" y="78"/>
                </a:lnTo>
                <a:lnTo>
                  <a:pt x="175" y="79"/>
                </a:lnTo>
                <a:lnTo>
                  <a:pt x="174" y="80"/>
                </a:lnTo>
                <a:lnTo>
                  <a:pt x="174" y="80"/>
                </a:lnTo>
                <a:lnTo>
                  <a:pt x="174" y="81"/>
                </a:lnTo>
                <a:lnTo>
                  <a:pt x="173" y="82"/>
                </a:lnTo>
                <a:lnTo>
                  <a:pt x="173" y="83"/>
                </a:lnTo>
                <a:lnTo>
                  <a:pt x="174" y="84"/>
                </a:lnTo>
                <a:lnTo>
                  <a:pt x="174" y="85"/>
                </a:lnTo>
                <a:lnTo>
                  <a:pt x="174" y="85"/>
                </a:lnTo>
                <a:lnTo>
                  <a:pt x="174" y="86"/>
                </a:lnTo>
                <a:lnTo>
                  <a:pt x="176" y="87"/>
                </a:lnTo>
                <a:lnTo>
                  <a:pt x="177" y="88"/>
                </a:lnTo>
                <a:lnTo>
                  <a:pt x="177" y="89"/>
                </a:lnTo>
                <a:lnTo>
                  <a:pt x="178" y="90"/>
                </a:lnTo>
                <a:lnTo>
                  <a:pt x="178" y="91"/>
                </a:lnTo>
                <a:lnTo>
                  <a:pt x="178" y="91"/>
                </a:lnTo>
                <a:lnTo>
                  <a:pt x="178" y="92"/>
                </a:lnTo>
                <a:lnTo>
                  <a:pt x="179" y="96"/>
                </a:lnTo>
                <a:lnTo>
                  <a:pt x="180" y="101"/>
                </a:lnTo>
                <a:lnTo>
                  <a:pt x="180" y="104"/>
                </a:lnTo>
                <a:lnTo>
                  <a:pt x="180" y="105"/>
                </a:lnTo>
                <a:lnTo>
                  <a:pt x="180" y="106"/>
                </a:lnTo>
                <a:lnTo>
                  <a:pt x="179" y="107"/>
                </a:lnTo>
                <a:lnTo>
                  <a:pt x="179" y="109"/>
                </a:lnTo>
                <a:lnTo>
                  <a:pt x="178" y="110"/>
                </a:lnTo>
                <a:lnTo>
                  <a:pt x="177" y="111"/>
                </a:lnTo>
                <a:lnTo>
                  <a:pt x="176" y="112"/>
                </a:lnTo>
                <a:lnTo>
                  <a:pt x="173" y="114"/>
                </a:lnTo>
                <a:lnTo>
                  <a:pt x="171" y="116"/>
                </a:lnTo>
                <a:lnTo>
                  <a:pt x="170" y="116"/>
                </a:lnTo>
                <a:lnTo>
                  <a:pt x="170" y="117"/>
                </a:lnTo>
                <a:lnTo>
                  <a:pt x="169" y="117"/>
                </a:lnTo>
                <a:lnTo>
                  <a:pt x="168" y="117"/>
                </a:lnTo>
                <a:lnTo>
                  <a:pt x="167" y="117"/>
                </a:lnTo>
                <a:lnTo>
                  <a:pt x="165" y="117"/>
                </a:lnTo>
                <a:lnTo>
                  <a:pt x="163" y="117"/>
                </a:lnTo>
                <a:lnTo>
                  <a:pt x="162" y="117"/>
                </a:lnTo>
                <a:lnTo>
                  <a:pt x="160" y="116"/>
                </a:lnTo>
                <a:lnTo>
                  <a:pt x="159" y="116"/>
                </a:lnTo>
                <a:lnTo>
                  <a:pt x="158" y="115"/>
                </a:lnTo>
                <a:lnTo>
                  <a:pt x="156" y="114"/>
                </a:lnTo>
                <a:lnTo>
                  <a:pt x="153" y="112"/>
                </a:lnTo>
                <a:lnTo>
                  <a:pt x="151" y="111"/>
                </a:lnTo>
                <a:lnTo>
                  <a:pt x="150" y="110"/>
                </a:lnTo>
                <a:lnTo>
                  <a:pt x="148" y="110"/>
                </a:lnTo>
                <a:lnTo>
                  <a:pt x="146" y="109"/>
                </a:lnTo>
                <a:lnTo>
                  <a:pt x="145" y="109"/>
                </a:lnTo>
                <a:lnTo>
                  <a:pt x="144" y="109"/>
                </a:lnTo>
                <a:lnTo>
                  <a:pt x="143" y="109"/>
                </a:lnTo>
                <a:lnTo>
                  <a:pt x="140" y="109"/>
                </a:lnTo>
                <a:lnTo>
                  <a:pt x="136" y="109"/>
                </a:lnTo>
                <a:lnTo>
                  <a:pt x="135" y="109"/>
                </a:lnTo>
                <a:lnTo>
                  <a:pt x="133" y="109"/>
                </a:lnTo>
                <a:lnTo>
                  <a:pt x="129" y="110"/>
                </a:lnTo>
                <a:lnTo>
                  <a:pt x="128" y="110"/>
                </a:lnTo>
                <a:lnTo>
                  <a:pt x="127" y="110"/>
                </a:lnTo>
                <a:lnTo>
                  <a:pt x="126" y="111"/>
                </a:lnTo>
                <a:lnTo>
                  <a:pt x="125" y="111"/>
                </a:lnTo>
                <a:lnTo>
                  <a:pt x="124" y="112"/>
                </a:lnTo>
                <a:lnTo>
                  <a:pt x="124" y="112"/>
                </a:lnTo>
                <a:lnTo>
                  <a:pt x="123" y="113"/>
                </a:lnTo>
                <a:lnTo>
                  <a:pt x="121" y="115"/>
                </a:lnTo>
                <a:lnTo>
                  <a:pt x="120" y="116"/>
                </a:lnTo>
                <a:lnTo>
                  <a:pt x="119" y="117"/>
                </a:lnTo>
                <a:lnTo>
                  <a:pt x="117" y="118"/>
                </a:lnTo>
                <a:lnTo>
                  <a:pt x="116" y="118"/>
                </a:lnTo>
                <a:lnTo>
                  <a:pt x="115" y="119"/>
                </a:lnTo>
                <a:lnTo>
                  <a:pt x="112" y="120"/>
                </a:lnTo>
                <a:lnTo>
                  <a:pt x="110" y="120"/>
                </a:lnTo>
                <a:lnTo>
                  <a:pt x="108" y="121"/>
                </a:lnTo>
                <a:lnTo>
                  <a:pt x="107" y="122"/>
                </a:lnTo>
                <a:lnTo>
                  <a:pt x="106" y="123"/>
                </a:lnTo>
                <a:lnTo>
                  <a:pt x="103" y="125"/>
                </a:lnTo>
                <a:lnTo>
                  <a:pt x="95" y="131"/>
                </a:lnTo>
                <a:lnTo>
                  <a:pt x="94" y="132"/>
                </a:lnTo>
                <a:lnTo>
                  <a:pt x="93" y="133"/>
                </a:lnTo>
                <a:lnTo>
                  <a:pt x="92" y="133"/>
                </a:lnTo>
                <a:lnTo>
                  <a:pt x="91" y="134"/>
                </a:lnTo>
                <a:lnTo>
                  <a:pt x="88" y="135"/>
                </a:lnTo>
                <a:lnTo>
                  <a:pt x="84" y="136"/>
                </a:lnTo>
                <a:lnTo>
                  <a:pt x="81" y="137"/>
                </a:lnTo>
                <a:lnTo>
                  <a:pt x="80" y="137"/>
                </a:lnTo>
                <a:lnTo>
                  <a:pt x="78" y="138"/>
                </a:lnTo>
                <a:lnTo>
                  <a:pt x="73" y="139"/>
                </a:lnTo>
                <a:lnTo>
                  <a:pt x="72" y="139"/>
                </a:lnTo>
                <a:lnTo>
                  <a:pt x="71" y="140"/>
                </a:lnTo>
                <a:lnTo>
                  <a:pt x="71" y="140"/>
                </a:lnTo>
                <a:lnTo>
                  <a:pt x="70" y="141"/>
                </a:lnTo>
                <a:lnTo>
                  <a:pt x="69" y="142"/>
                </a:lnTo>
                <a:lnTo>
                  <a:pt x="69" y="142"/>
                </a:lnTo>
                <a:lnTo>
                  <a:pt x="68" y="144"/>
                </a:lnTo>
                <a:lnTo>
                  <a:pt x="66" y="147"/>
                </a:lnTo>
                <a:lnTo>
                  <a:pt x="65" y="148"/>
                </a:lnTo>
                <a:lnTo>
                  <a:pt x="65" y="148"/>
                </a:lnTo>
                <a:lnTo>
                  <a:pt x="65" y="149"/>
                </a:lnTo>
                <a:lnTo>
                  <a:pt x="64" y="149"/>
                </a:lnTo>
                <a:lnTo>
                  <a:pt x="64" y="149"/>
                </a:lnTo>
                <a:lnTo>
                  <a:pt x="63" y="150"/>
                </a:lnTo>
                <a:lnTo>
                  <a:pt x="62" y="150"/>
                </a:lnTo>
                <a:lnTo>
                  <a:pt x="59" y="150"/>
                </a:lnTo>
                <a:lnTo>
                  <a:pt x="57" y="150"/>
                </a:lnTo>
                <a:lnTo>
                  <a:pt x="52" y="149"/>
                </a:lnTo>
                <a:lnTo>
                  <a:pt x="50" y="149"/>
                </a:lnTo>
                <a:lnTo>
                  <a:pt x="48" y="149"/>
                </a:lnTo>
                <a:lnTo>
                  <a:pt x="47" y="148"/>
                </a:lnTo>
                <a:lnTo>
                  <a:pt x="46" y="148"/>
                </a:lnTo>
                <a:lnTo>
                  <a:pt x="45" y="148"/>
                </a:lnTo>
                <a:lnTo>
                  <a:pt x="44" y="147"/>
                </a:lnTo>
                <a:lnTo>
                  <a:pt x="44" y="147"/>
                </a:lnTo>
                <a:lnTo>
                  <a:pt x="43" y="146"/>
                </a:lnTo>
                <a:lnTo>
                  <a:pt x="43" y="145"/>
                </a:lnTo>
                <a:lnTo>
                  <a:pt x="42" y="145"/>
                </a:lnTo>
                <a:lnTo>
                  <a:pt x="42" y="144"/>
                </a:lnTo>
                <a:lnTo>
                  <a:pt x="41" y="143"/>
                </a:lnTo>
                <a:lnTo>
                  <a:pt x="41" y="142"/>
                </a:lnTo>
                <a:lnTo>
                  <a:pt x="41" y="142"/>
                </a:lnTo>
                <a:lnTo>
                  <a:pt x="41" y="140"/>
                </a:lnTo>
                <a:lnTo>
                  <a:pt x="41" y="139"/>
                </a:lnTo>
                <a:lnTo>
                  <a:pt x="42" y="137"/>
                </a:lnTo>
                <a:lnTo>
                  <a:pt x="42" y="136"/>
                </a:lnTo>
                <a:lnTo>
                  <a:pt x="42" y="135"/>
                </a:lnTo>
                <a:lnTo>
                  <a:pt x="42" y="135"/>
                </a:lnTo>
                <a:lnTo>
                  <a:pt x="42" y="134"/>
                </a:lnTo>
                <a:lnTo>
                  <a:pt x="42" y="134"/>
                </a:lnTo>
                <a:lnTo>
                  <a:pt x="41" y="133"/>
                </a:lnTo>
                <a:lnTo>
                  <a:pt x="41" y="132"/>
                </a:lnTo>
                <a:lnTo>
                  <a:pt x="41" y="132"/>
                </a:lnTo>
                <a:lnTo>
                  <a:pt x="41" y="131"/>
                </a:lnTo>
                <a:lnTo>
                  <a:pt x="41" y="128"/>
                </a:lnTo>
                <a:lnTo>
                  <a:pt x="41" y="127"/>
                </a:lnTo>
                <a:lnTo>
                  <a:pt x="41" y="126"/>
                </a:lnTo>
                <a:lnTo>
                  <a:pt x="41" y="125"/>
                </a:lnTo>
                <a:lnTo>
                  <a:pt x="41" y="124"/>
                </a:lnTo>
                <a:lnTo>
                  <a:pt x="41" y="124"/>
                </a:lnTo>
                <a:lnTo>
                  <a:pt x="40" y="123"/>
                </a:lnTo>
                <a:lnTo>
                  <a:pt x="40" y="123"/>
                </a:lnTo>
                <a:lnTo>
                  <a:pt x="39" y="122"/>
                </a:lnTo>
                <a:lnTo>
                  <a:pt x="38" y="121"/>
                </a:lnTo>
                <a:lnTo>
                  <a:pt x="35" y="120"/>
                </a:lnTo>
                <a:lnTo>
                  <a:pt x="34" y="119"/>
                </a:lnTo>
                <a:lnTo>
                  <a:pt x="33" y="119"/>
                </a:lnTo>
                <a:lnTo>
                  <a:pt x="32" y="118"/>
                </a:lnTo>
                <a:lnTo>
                  <a:pt x="31" y="117"/>
                </a:lnTo>
                <a:lnTo>
                  <a:pt x="30" y="116"/>
                </a:lnTo>
                <a:lnTo>
                  <a:pt x="29" y="116"/>
                </a:lnTo>
                <a:lnTo>
                  <a:pt x="29" y="115"/>
                </a:lnTo>
                <a:lnTo>
                  <a:pt x="29" y="114"/>
                </a:lnTo>
                <a:lnTo>
                  <a:pt x="28" y="113"/>
                </a:lnTo>
                <a:lnTo>
                  <a:pt x="28" y="113"/>
                </a:lnTo>
                <a:lnTo>
                  <a:pt x="28" y="112"/>
                </a:lnTo>
                <a:lnTo>
                  <a:pt x="29" y="111"/>
                </a:lnTo>
                <a:lnTo>
                  <a:pt x="29" y="110"/>
                </a:lnTo>
                <a:lnTo>
                  <a:pt x="30" y="108"/>
                </a:lnTo>
                <a:lnTo>
                  <a:pt x="30" y="107"/>
                </a:lnTo>
                <a:lnTo>
                  <a:pt x="30" y="106"/>
                </a:lnTo>
                <a:lnTo>
                  <a:pt x="30" y="105"/>
                </a:lnTo>
                <a:lnTo>
                  <a:pt x="30" y="104"/>
                </a:lnTo>
                <a:lnTo>
                  <a:pt x="30" y="103"/>
                </a:lnTo>
                <a:lnTo>
                  <a:pt x="29" y="102"/>
                </a:lnTo>
                <a:lnTo>
                  <a:pt x="29" y="101"/>
                </a:lnTo>
                <a:lnTo>
                  <a:pt x="28" y="100"/>
                </a:lnTo>
                <a:lnTo>
                  <a:pt x="23" y="97"/>
                </a:lnTo>
                <a:lnTo>
                  <a:pt x="21" y="95"/>
                </a:lnTo>
                <a:lnTo>
                  <a:pt x="19" y="93"/>
                </a:lnTo>
                <a:lnTo>
                  <a:pt x="18" y="91"/>
                </a:lnTo>
                <a:lnTo>
                  <a:pt x="17" y="90"/>
                </a:lnTo>
                <a:lnTo>
                  <a:pt x="16" y="88"/>
                </a:lnTo>
                <a:lnTo>
                  <a:pt x="15" y="87"/>
                </a:lnTo>
                <a:lnTo>
                  <a:pt x="13" y="83"/>
                </a:lnTo>
                <a:lnTo>
                  <a:pt x="13" y="82"/>
                </a:lnTo>
                <a:lnTo>
                  <a:pt x="12" y="81"/>
                </a:lnTo>
                <a:lnTo>
                  <a:pt x="10" y="78"/>
                </a:lnTo>
                <a:lnTo>
                  <a:pt x="9" y="77"/>
                </a:lnTo>
                <a:lnTo>
                  <a:pt x="9" y="76"/>
                </a:lnTo>
                <a:lnTo>
                  <a:pt x="9" y="76"/>
                </a:lnTo>
                <a:lnTo>
                  <a:pt x="9" y="75"/>
                </a:lnTo>
                <a:lnTo>
                  <a:pt x="9" y="75"/>
                </a:lnTo>
                <a:lnTo>
                  <a:pt x="9" y="73"/>
                </a:lnTo>
                <a:lnTo>
                  <a:pt x="10" y="72"/>
                </a:lnTo>
                <a:lnTo>
                  <a:pt x="11" y="71"/>
                </a:lnTo>
                <a:lnTo>
                  <a:pt x="12" y="70"/>
                </a:lnTo>
                <a:lnTo>
                  <a:pt x="12" y="70"/>
                </a:lnTo>
                <a:lnTo>
                  <a:pt x="13" y="69"/>
                </a:lnTo>
                <a:lnTo>
                  <a:pt x="16" y="67"/>
                </a:lnTo>
                <a:lnTo>
                  <a:pt x="17" y="66"/>
                </a:lnTo>
                <a:lnTo>
                  <a:pt x="18" y="66"/>
                </a:lnTo>
                <a:lnTo>
                  <a:pt x="18" y="65"/>
                </a:lnTo>
                <a:lnTo>
                  <a:pt x="18" y="64"/>
                </a:lnTo>
                <a:lnTo>
                  <a:pt x="18" y="64"/>
                </a:lnTo>
                <a:lnTo>
                  <a:pt x="18" y="63"/>
                </a:lnTo>
                <a:lnTo>
                  <a:pt x="18" y="62"/>
                </a:lnTo>
                <a:lnTo>
                  <a:pt x="17" y="62"/>
                </a:lnTo>
                <a:lnTo>
                  <a:pt x="15" y="60"/>
                </a:lnTo>
                <a:lnTo>
                  <a:pt x="12" y="56"/>
                </a:lnTo>
                <a:lnTo>
                  <a:pt x="9" y="53"/>
                </a:lnTo>
                <a:lnTo>
                  <a:pt x="7" y="51"/>
                </a:lnTo>
                <a:lnTo>
                  <a:pt x="6" y="51"/>
                </a:lnTo>
                <a:lnTo>
                  <a:pt x="5" y="50"/>
                </a:lnTo>
                <a:lnTo>
                  <a:pt x="4" y="49"/>
                </a:lnTo>
                <a:lnTo>
                  <a:pt x="2" y="48"/>
                </a:lnTo>
                <a:lnTo>
                  <a:pt x="1" y="48"/>
                </a:lnTo>
                <a:lnTo>
                  <a:pt x="1" y="47"/>
                </a:lnTo>
                <a:lnTo>
                  <a:pt x="0" y="47"/>
                </a:lnTo>
                <a:lnTo>
                  <a:pt x="0" y="47"/>
                </a:lnTo>
                <a:lnTo>
                  <a:pt x="0" y="46"/>
                </a:lnTo>
                <a:lnTo>
                  <a:pt x="0" y="46"/>
                </a:lnTo>
                <a:lnTo>
                  <a:pt x="1" y="45"/>
                </a:lnTo>
                <a:lnTo>
                  <a:pt x="1" y="45"/>
                </a:lnTo>
                <a:lnTo>
                  <a:pt x="2" y="44"/>
                </a:lnTo>
                <a:lnTo>
                  <a:pt x="3" y="43"/>
                </a:lnTo>
                <a:lnTo>
                  <a:pt x="5" y="43"/>
                </a:lnTo>
                <a:lnTo>
                  <a:pt x="9" y="41"/>
                </a:lnTo>
                <a:lnTo>
                  <a:pt x="12" y="40"/>
                </a:lnTo>
                <a:lnTo>
                  <a:pt x="15" y="39"/>
                </a:lnTo>
                <a:lnTo>
                  <a:pt x="19" y="38"/>
                </a:lnTo>
                <a:lnTo>
                  <a:pt x="21" y="37"/>
                </a:lnTo>
                <a:lnTo>
                  <a:pt x="23" y="36"/>
                </a:lnTo>
                <a:lnTo>
                  <a:pt x="26" y="35"/>
                </a:lnTo>
                <a:lnTo>
                  <a:pt x="27" y="34"/>
                </a:lnTo>
                <a:lnTo>
                  <a:pt x="28" y="34"/>
                </a:lnTo>
                <a:lnTo>
                  <a:pt x="29" y="34"/>
                </a:lnTo>
                <a:lnTo>
                  <a:pt x="30" y="34"/>
                </a:lnTo>
                <a:lnTo>
                  <a:pt x="31" y="34"/>
                </a:lnTo>
                <a:lnTo>
                  <a:pt x="32" y="34"/>
                </a:lnTo>
                <a:lnTo>
                  <a:pt x="33" y="34"/>
                </a:lnTo>
                <a:lnTo>
                  <a:pt x="34" y="35"/>
                </a:lnTo>
                <a:lnTo>
                  <a:pt x="36" y="36"/>
                </a:lnTo>
                <a:lnTo>
                  <a:pt x="37" y="37"/>
                </a:lnTo>
                <a:lnTo>
                  <a:pt x="39" y="37"/>
                </a:lnTo>
                <a:lnTo>
                  <a:pt x="40" y="37"/>
                </a:lnTo>
                <a:lnTo>
                  <a:pt x="42" y="38"/>
                </a:lnTo>
                <a:lnTo>
                  <a:pt x="44" y="38"/>
                </a:lnTo>
                <a:lnTo>
                  <a:pt x="46" y="38"/>
                </a:lnTo>
                <a:lnTo>
                  <a:pt x="47" y="37"/>
                </a:lnTo>
                <a:lnTo>
                  <a:pt x="48" y="37"/>
                </a:lnTo>
                <a:lnTo>
                  <a:pt x="49" y="36"/>
                </a:lnTo>
                <a:lnTo>
                  <a:pt x="50" y="36"/>
                </a:lnTo>
                <a:lnTo>
                  <a:pt x="50" y="35"/>
                </a:lnTo>
                <a:lnTo>
                  <a:pt x="50" y="34"/>
                </a:lnTo>
                <a:lnTo>
                  <a:pt x="51" y="32"/>
                </a:lnTo>
                <a:lnTo>
                  <a:pt x="52" y="29"/>
                </a:lnTo>
                <a:lnTo>
                  <a:pt x="52" y="27"/>
                </a:lnTo>
                <a:lnTo>
                  <a:pt x="53" y="26"/>
                </a:lnTo>
                <a:lnTo>
                  <a:pt x="54" y="25"/>
                </a:lnTo>
                <a:lnTo>
                  <a:pt x="54" y="24"/>
                </a:lnTo>
                <a:lnTo>
                  <a:pt x="55" y="23"/>
                </a:lnTo>
                <a:lnTo>
                  <a:pt x="56" y="22"/>
                </a:lnTo>
                <a:lnTo>
                  <a:pt x="57" y="22"/>
                </a:lnTo>
                <a:lnTo>
                  <a:pt x="58" y="21"/>
                </a:lnTo>
                <a:lnTo>
                  <a:pt x="59" y="21"/>
                </a:lnTo>
                <a:lnTo>
                  <a:pt x="60" y="21"/>
                </a:lnTo>
                <a:lnTo>
                  <a:pt x="62" y="20"/>
                </a:lnTo>
                <a:lnTo>
                  <a:pt x="66" y="20"/>
                </a:lnTo>
                <a:lnTo>
                  <a:pt x="68" y="20"/>
                </a:lnTo>
                <a:lnTo>
                  <a:pt x="69" y="20"/>
                </a:lnTo>
                <a:lnTo>
                  <a:pt x="73" y="18"/>
                </a:lnTo>
                <a:lnTo>
                  <a:pt x="75" y="18"/>
                </a:lnTo>
                <a:lnTo>
                  <a:pt x="77" y="17"/>
                </a:lnTo>
                <a:lnTo>
                  <a:pt x="83" y="14"/>
                </a:lnTo>
                <a:lnTo>
                  <a:pt x="84" y="13"/>
                </a:lnTo>
                <a:lnTo>
                  <a:pt x="85" y="13"/>
                </a:lnTo>
                <a:lnTo>
                  <a:pt x="90" y="11"/>
                </a:lnTo>
                <a:lnTo>
                  <a:pt x="93" y="10"/>
                </a:lnTo>
                <a:lnTo>
                  <a:pt x="95" y="9"/>
                </a:lnTo>
                <a:lnTo>
                  <a:pt x="99" y="7"/>
                </a:lnTo>
                <a:lnTo>
                  <a:pt x="100" y="6"/>
                </a:lnTo>
                <a:lnTo>
                  <a:pt x="102" y="5"/>
                </a:lnTo>
                <a:lnTo>
                  <a:pt x="106" y="4"/>
                </a:lnTo>
                <a:lnTo>
                  <a:pt x="109" y="3"/>
                </a:lnTo>
                <a:lnTo>
                  <a:pt x="112" y="3"/>
                </a:lnTo>
                <a:lnTo>
                  <a:pt x="119" y="1"/>
                </a:lnTo>
                <a:lnTo>
                  <a:pt x="122" y="1"/>
                </a:lnTo>
                <a:lnTo>
                  <a:pt x="123" y="0"/>
                </a:lnTo>
                <a:lnTo>
                  <a:pt x="123" y="0"/>
                </a:lnTo>
                <a:lnTo>
                  <a:pt x="123" y="0"/>
                </a:lnTo>
                <a:lnTo>
                  <a:pt x="124" y="0"/>
                </a:lnTo>
                <a:close/>
              </a:path>
            </a:pathLst>
          </a:custGeom>
          <a:solidFill>
            <a:srgbClr val="7191D1"/>
          </a:solidFill>
          <a:ln w="269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37" name="Freeform 260">
            <a:extLst>
              <a:ext uri="{FF2B5EF4-FFF2-40B4-BE49-F238E27FC236}">
                <a16:creationId xmlns:a16="http://schemas.microsoft.com/office/drawing/2014/main" id="{582C2B47-A68C-4942-9BEF-4FC6B159918F}"/>
              </a:ext>
            </a:extLst>
          </p:cNvPr>
          <p:cNvSpPr>
            <a:spLocks noEditPoints="1"/>
          </p:cNvSpPr>
          <p:nvPr/>
        </p:nvSpPr>
        <p:spPr bwMode="auto">
          <a:xfrm>
            <a:off x="5685836" y="2887633"/>
            <a:ext cx="915103" cy="740846"/>
          </a:xfrm>
          <a:custGeom>
            <a:avLst/>
            <a:gdLst>
              <a:gd name="T0" fmla="*/ 691 w 898"/>
              <a:gd name="T1" fmla="*/ 30 h 727"/>
              <a:gd name="T2" fmla="*/ 725 w 898"/>
              <a:gd name="T3" fmla="*/ 76 h 727"/>
              <a:gd name="T4" fmla="*/ 732 w 898"/>
              <a:gd name="T5" fmla="*/ 149 h 727"/>
              <a:gd name="T6" fmla="*/ 745 w 898"/>
              <a:gd name="T7" fmla="*/ 182 h 727"/>
              <a:gd name="T8" fmla="*/ 784 w 898"/>
              <a:gd name="T9" fmla="*/ 215 h 727"/>
              <a:gd name="T10" fmla="*/ 832 w 898"/>
              <a:gd name="T11" fmla="*/ 248 h 727"/>
              <a:gd name="T12" fmla="*/ 826 w 898"/>
              <a:gd name="T13" fmla="*/ 308 h 727"/>
              <a:gd name="T14" fmla="*/ 849 w 898"/>
              <a:gd name="T15" fmla="*/ 338 h 727"/>
              <a:gd name="T16" fmla="*/ 838 w 898"/>
              <a:gd name="T17" fmla="*/ 370 h 727"/>
              <a:gd name="T18" fmla="*/ 855 w 898"/>
              <a:gd name="T19" fmla="*/ 397 h 727"/>
              <a:gd name="T20" fmla="*/ 895 w 898"/>
              <a:gd name="T21" fmla="*/ 430 h 727"/>
              <a:gd name="T22" fmla="*/ 884 w 898"/>
              <a:gd name="T23" fmla="*/ 498 h 727"/>
              <a:gd name="T24" fmla="*/ 857 w 898"/>
              <a:gd name="T25" fmla="*/ 534 h 727"/>
              <a:gd name="T26" fmla="*/ 799 w 898"/>
              <a:gd name="T27" fmla="*/ 560 h 727"/>
              <a:gd name="T28" fmla="*/ 752 w 898"/>
              <a:gd name="T29" fmla="*/ 599 h 727"/>
              <a:gd name="T30" fmla="*/ 778 w 898"/>
              <a:gd name="T31" fmla="*/ 647 h 727"/>
              <a:gd name="T32" fmla="*/ 741 w 898"/>
              <a:gd name="T33" fmla="*/ 671 h 727"/>
              <a:gd name="T34" fmla="*/ 668 w 898"/>
              <a:gd name="T35" fmla="*/ 666 h 727"/>
              <a:gd name="T36" fmla="*/ 644 w 898"/>
              <a:gd name="T37" fmla="*/ 701 h 727"/>
              <a:gd name="T38" fmla="*/ 608 w 898"/>
              <a:gd name="T39" fmla="*/ 679 h 727"/>
              <a:gd name="T40" fmla="*/ 559 w 898"/>
              <a:gd name="T41" fmla="*/ 678 h 727"/>
              <a:gd name="T42" fmla="*/ 522 w 898"/>
              <a:gd name="T43" fmla="*/ 726 h 727"/>
              <a:gd name="T44" fmla="*/ 481 w 898"/>
              <a:gd name="T45" fmla="*/ 710 h 727"/>
              <a:gd name="T46" fmla="*/ 422 w 898"/>
              <a:gd name="T47" fmla="*/ 698 h 727"/>
              <a:gd name="T48" fmla="*/ 386 w 898"/>
              <a:gd name="T49" fmla="*/ 706 h 727"/>
              <a:gd name="T50" fmla="*/ 337 w 898"/>
              <a:gd name="T51" fmla="*/ 707 h 727"/>
              <a:gd name="T52" fmla="*/ 276 w 898"/>
              <a:gd name="T53" fmla="*/ 692 h 727"/>
              <a:gd name="T54" fmla="*/ 227 w 898"/>
              <a:gd name="T55" fmla="*/ 722 h 727"/>
              <a:gd name="T56" fmla="*/ 179 w 898"/>
              <a:gd name="T57" fmla="*/ 720 h 727"/>
              <a:gd name="T58" fmla="*/ 141 w 898"/>
              <a:gd name="T59" fmla="*/ 698 h 727"/>
              <a:gd name="T60" fmla="*/ 123 w 898"/>
              <a:gd name="T61" fmla="*/ 645 h 727"/>
              <a:gd name="T62" fmla="*/ 119 w 898"/>
              <a:gd name="T63" fmla="*/ 622 h 727"/>
              <a:gd name="T64" fmla="*/ 112 w 898"/>
              <a:gd name="T65" fmla="*/ 600 h 727"/>
              <a:gd name="T66" fmla="*/ 159 w 898"/>
              <a:gd name="T67" fmla="*/ 571 h 727"/>
              <a:gd name="T68" fmla="*/ 167 w 898"/>
              <a:gd name="T69" fmla="*/ 519 h 727"/>
              <a:gd name="T70" fmla="*/ 152 w 898"/>
              <a:gd name="T71" fmla="*/ 440 h 727"/>
              <a:gd name="T72" fmla="*/ 103 w 898"/>
              <a:gd name="T73" fmla="*/ 402 h 727"/>
              <a:gd name="T74" fmla="*/ 47 w 898"/>
              <a:gd name="T75" fmla="*/ 381 h 727"/>
              <a:gd name="T76" fmla="*/ 2 w 898"/>
              <a:gd name="T77" fmla="*/ 376 h 727"/>
              <a:gd name="T78" fmla="*/ 9 w 898"/>
              <a:gd name="T79" fmla="*/ 332 h 727"/>
              <a:gd name="T80" fmla="*/ 39 w 898"/>
              <a:gd name="T81" fmla="*/ 297 h 727"/>
              <a:gd name="T82" fmla="*/ 102 w 898"/>
              <a:gd name="T83" fmla="*/ 258 h 727"/>
              <a:gd name="T84" fmla="*/ 163 w 898"/>
              <a:gd name="T85" fmla="*/ 242 h 727"/>
              <a:gd name="T86" fmla="*/ 213 w 898"/>
              <a:gd name="T87" fmla="*/ 224 h 727"/>
              <a:gd name="T88" fmla="*/ 249 w 898"/>
              <a:gd name="T89" fmla="*/ 188 h 727"/>
              <a:gd name="T90" fmla="*/ 335 w 898"/>
              <a:gd name="T91" fmla="*/ 181 h 727"/>
              <a:gd name="T92" fmla="*/ 408 w 898"/>
              <a:gd name="T93" fmla="*/ 171 h 727"/>
              <a:gd name="T94" fmla="*/ 426 w 898"/>
              <a:gd name="T95" fmla="*/ 126 h 727"/>
              <a:gd name="T96" fmla="*/ 450 w 898"/>
              <a:gd name="T97" fmla="*/ 83 h 727"/>
              <a:gd name="T98" fmla="*/ 482 w 898"/>
              <a:gd name="T99" fmla="*/ 76 h 727"/>
              <a:gd name="T100" fmla="*/ 514 w 898"/>
              <a:gd name="T101" fmla="*/ 92 h 727"/>
              <a:gd name="T102" fmla="*/ 573 w 898"/>
              <a:gd name="T103" fmla="*/ 45 h 727"/>
              <a:gd name="T104" fmla="*/ 619 w 898"/>
              <a:gd name="T105" fmla="*/ 29 h 727"/>
              <a:gd name="T106" fmla="*/ 429 w 898"/>
              <a:gd name="T107" fmla="*/ 306 h 727"/>
              <a:gd name="T108" fmla="*/ 380 w 898"/>
              <a:gd name="T109" fmla="*/ 323 h 727"/>
              <a:gd name="T110" fmla="*/ 364 w 898"/>
              <a:gd name="T111" fmla="*/ 359 h 727"/>
              <a:gd name="T112" fmla="*/ 382 w 898"/>
              <a:gd name="T113" fmla="*/ 405 h 727"/>
              <a:gd name="T114" fmla="*/ 398 w 898"/>
              <a:gd name="T115" fmla="*/ 437 h 727"/>
              <a:gd name="T116" fmla="*/ 464 w 898"/>
              <a:gd name="T117" fmla="*/ 409 h 727"/>
              <a:gd name="T118" fmla="*/ 522 w 898"/>
              <a:gd name="T119" fmla="*/ 405 h 727"/>
              <a:gd name="T120" fmla="*/ 544 w 898"/>
              <a:gd name="T121" fmla="*/ 356 h 727"/>
              <a:gd name="T122" fmla="*/ 504 w 898"/>
              <a:gd name="T123" fmla="*/ 314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8" h="727">
                <a:moveTo>
                  <a:pt x="639" y="0"/>
                </a:moveTo>
                <a:lnTo>
                  <a:pt x="640" y="1"/>
                </a:lnTo>
                <a:lnTo>
                  <a:pt x="641" y="1"/>
                </a:lnTo>
                <a:lnTo>
                  <a:pt x="642" y="2"/>
                </a:lnTo>
                <a:lnTo>
                  <a:pt x="642" y="2"/>
                </a:lnTo>
                <a:lnTo>
                  <a:pt x="645" y="5"/>
                </a:lnTo>
                <a:lnTo>
                  <a:pt x="646" y="6"/>
                </a:lnTo>
                <a:lnTo>
                  <a:pt x="648" y="7"/>
                </a:lnTo>
                <a:lnTo>
                  <a:pt x="651" y="9"/>
                </a:lnTo>
                <a:lnTo>
                  <a:pt x="652" y="10"/>
                </a:lnTo>
                <a:lnTo>
                  <a:pt x="653" y="11"/>
                </a:lnTo>
                <a:lnTo>
                  <a:pt x="654" y="13"/>
                </a:lnTo>
                <a:lnTo>
                  <a:pt x="654" y="13"/>
                </a:lnTo>
                <a:lnTo>
                  <a:pt x="655" y="14"/>
                </a:lnTo>
                <a:lnTo>
                  <a:pt x="656" y="14"/>
                </a:lnTo>
                <a:lnTo>
                  <a:pt x="657" y="15"/>
                </a:lnTo>
                <a:lnTo>
                  <a:pt x="658" y="15"/>
                </a:lnTo>
                <a:lnTo>
                  <a:pt x="658" y="15"/>
                </a:lnTo>
                <a:lnTo>
                  <a:pt x="659" y="14"/>
                </a:lnTo>
                <a:lnTo>
                  <a:pt x="660" y="14"/>
                </a:lnTo>
                <a:lnTo>
                  <a:pt x="660" y="14"/>
                </a:lnTo>
                <a:lnTo>
                  <a:pt x="662" y="13"/>
                </a:lnTo>
                <a:lnTo>
                  <a:pt x="663" y="12"/>
                </a:lnTo>
                <a:lnTo>
                  <a:pt x="664" y="11"/>
                </a:lnTo>
                <a:lnTo>
                  <a:pt x="665" y="11"/>
                </a:lnTo>
                <a:lnTo>
                  <a:pt x="666" y="11"/>
                </a:lnTo>
                <a:lnTo>
                  <a:pt x="667" y="11"/>
                </a:lnTo>
                <a:lnTo>
                  <a:pt x="668" y="11"/>
                </a:lnTo>
                <a:lnTo>
                  <a:pt x="672" y="12"/>
                </a:lnTo>
                <a:lnTo>
                  <a:pt x="673" y="12"/>
                </a:lnTo>
                <a:lnTo>
                  <a:pt x="674" y="12"/>
                </a:lnTo>
                <a:lnTo>
                  <a:pt x="675" y="13"/>
                </a:lnTo>
                <a:lnTo>
                  <a:pt x="676" y="13"/>
                </a:lnTo>
                <a:lnTo>
                  <a:pt x="677" y="14"/>
                </a:lnTo>
                <a:lnTo>
                  <a:pt x="678" y="16"/>
                </a:lnTo>
                <a:lnTo>
                  <a:pt x="682" y="20"/>
                </a:lnTo>
                <a:lnTo>
                  <a:pt x="688" y="27"/>
                </a:lnTo>
                <a:lnTo>
                  <a:pt x="691" y="30"/>
                </a:lnTo>
                <a:lnTo>
                  <a:pt x="692" y="30"/>
                </a:lnTo>
                <a:lnTo>
                  <a:pt x="692" y="31"/>
                </a:lnTo>
                <a:lnTo>
                  <a:pt x="693" y="32"/>
                </a:lnTo>
                <a:lnTo>
                  <a:pt x="695" y="32"/>
                </a:lnTo>
                <a:lnTo>
                  <a:pt x="696" y="33"/>
                </a:lnTo>
                <a:lnTo>
                  <a:pt x="699" y="34"/>
                </a:lnTo>
                <a:lnTo>
                  <a:pt x="700" y="34"/>
                </a:lnTo>
                <a:lnTo>
                  <a:pt x="701" y="35"/>
                </a:lnTo>
                <a:lnTo>
                  <a:pt x="703" y="36"/>
                </a:lnTo>
                <a:lnTo>
                  <a:pt x="705" y="38"/>
                </a:lnTo>
                <a:lnTo>
                  <a:pt x="708" y="40"/>
                </a:lnTo>
                <a:lnTo>
                  <a:pt x="709" y="41"/>
                </a:lnTo>
                <a:lnTo>
                  <a:pt x="710" y="42"/>
                </a:lnTo>
                <a:lnTo>
                  <a:pt x="711" y="43"/>
                </a:lnTo>
                <a:lnTo>
                  <a:pt x="712" y="45"/>
                </a:lnTo>
                <a:lnTo>
                  <a:pt x="713" y="46"/>
                </a:lnTo>
                <a:lnTo>
                  <a:pt x="715" y="50"/>
                </a:lnTo>
                <a:lnTo>
                  <a:pt x="716" y="52"/>
                </a:lnTo>
                <a:lnTo>
                  <a:pt x="717" y="53"/>
                </a:lnTo>
                <a:lnTo>
                  <a:pt x="718" y="53"/>
                </a:lnTo>
                <a:lnTo>
                  <a:pt x="719" y="55"/>
                </a:lnTo>
                <a:lnTo>
                  <a:pt x="720" y="55"/>
                </a:lnTo>
                <a:lnTo>
                  <a:pt x="721" y="56"/>
                </a:lnTo>
                <a:lnTo>
                  <a:pt x="722" y="57"/>
                </a:lnTo>
                <a:lnTo>
                  <a:pt x="724" y="58"/>
                </a:lnTo>
                <a:lnTo>
                  <a:pt x="727" y="59"/>
                </a:lnTo>
                <a:lnTo>
                  <a:pt x="733" y="62"/>
                </a:lnTo>
                <a:lnTo>
                  <a:pt x="734" y="62"/>
                </a:lnTo>
                <a:lnTo>
                  <a:pt x="736" y="63"/>
                </a:lnTo>
                <a:lnTo>
                  <a:pt x="735" y="64"/>
                </a:lnTo>
                <a:lnTo>
                  <a:pt x="733" y="66"/>
                </a:lnTo>
                <a:lnTo>
                  <a:pt x="730" y="69"/>
                </a:lnTo>
                <a:lnTo>
                  <a:pt x="728" y="71"/>
                </a:lnTo>
                <a:lnTo>
                  <a:pt x="727" y="72"/>
                </a:lnTo>
                <a:lnTo>
                  <a:pt x="726" y="73"/>
                </a:lnTo>
                <a:lnTo>
                  <a:pt x="726" y="74"/>
                </a:lnTo>
                <a:lnTo>
                  <a:pt x="726" y="75"/>
                </a:lnTo>
                <a:lnTo>
                  <a:pt x="725" y="76"/>
                </a:lnTo>
                <a:lnTo>
                  <a:pt x="725" y="77"/>
                </a:lnTo>
                <a:lnTo>
                  <a:pt x="725" y="78"/>
                </a:lnTo>
                <a:lnTo>
                  <a:pt x="726" y="79"/>
                </a:lnTo>
                <a:lnTo>
                  <a:pt x="726" y="80"/>
                </a:lnTo>
                <a:lnTo>
                  <a:pt x="728" y="83"/>
                </a:lnTo>
                <a:lnTo>
                  <a:pt x="729" y="85"/>
                </a:lnTo>
                <a:lnTo>
                  <a:pt x="729" y="87"/>
                </a:lnTo>
                <a:lnTo>
                  <a:pt x="730" y="90"/>
                </a:lnTo>
                <a:lnTo>
                  <a:pt x="731" y="93"/>
                </a:lnTo>
                <a:lnTo>
                  <a:pt x="732" y="94"/>
                </a:lnTo>
                <a:lnTo>
                  <a:pt x="732" y="95"/>
                </a:lnTo>
                <a:lnTo>
                  <a:pt x="732" y="96"/>
                </a:lnTo>
                <a:lnTo>
                  <a:pt x="732" y="99"/>
                </a:lnTo>
                <a:lnTo>
                  <a:pt x="732" y="105"/>
                </a:lnTo>
                <a:lnTo>
                  <a:pt x="732" y="107"/>
                </a:lnTo>
                <a:lnTo>
                  <a:pt x="732" y="109"/>
                </a:lnTo>
                <a:lnTo>
                  <a:pt x="732" y="110"/>
                </a:lnTo>
                <a:lnTo>
                  <a:pt x="733" y="111"/>
                </a:lnTo>
                <a:lnTo>
                  <a:pt x="734" y="112"/>
                </a:lnTo>
                <a:lnTo>
                  <a:pt x="735" y="114"/>
                </a:lnTo>
                <a:lnTo>
                  <a:pt x="736" y="115"/>
                </a:lnTo>
                <a:lnTo>
                  <a:pt x="736" y="117"/>
                </a:lnTo>
                <a:lnTo>
                  <a:pt x="737" y="118"/>
                </a:lnTo>
                <a:lnTo>
                  <a:pt x="738" y="119"/>
                </a:lnTo>
                <a:lnTo>
                  <a:pt x="739" y="125"/>
                </a:lnTo>
                <a:lnTo>
                  <a:pt x="739" y="127"/>
                </a:lnTo>
                <a:lnTo>
                  <a:pt x="739" y="128"/>
                </a:lnTo>
                <a:lnTo>
                  <a:pt x="739" y="130"/>
                </a:lnTo>
                <a:lnTo>
                  <a:pt x="739" y="132"/>
                </a:lnTo>
                <a:lnTo>
                  <a:pt x="739" y="134"/>
                </a:lnTo>
                <a:lnTo>
                  <a:pt x="738" y="136"/>
                </a:lnTo>
                <a:lnTo>
                  <a:pt x="738" y="137"/>
                </a:lnTo>
                <a:lnTo>
                  <a:pt x="737" y="138"/>
                </a:lnTo>
                <a:lnTo>
                  <a:pt x="735" y="142"/>
                </a:lnTo>
                <a:lnTo>
                  <a:pt x="734" y="143"/>
                </a:lnTo>
                <a:lnTo>
                  <a:pt x="734" y="144"/>
                </a:lnTo>
                <a:lnTo>
                  <a:pt x="732" y="148"/>
                </a:lnTo>
                <a:lnTo>
                  <a:pt x="732" y="149"/>
                </a:lnTo>
                <a:lnTo>
                  <a:pt x="731" y="150"/>
                </a:lnTo>
                <a:lnTo>
                  <a:pt x="731" y="150"/>
                </a:lnTo>
                <a:lnTo>
                  <a:pt x="730" y="151"/>
                </a:lnTo>
                <a:lnTo>
                  <a:pt x="729" y="152"/>
                </a:lnTo>
                <a:lnTo>
                  <a:pt x="726" y="153"/>
                </a:lnTo>
                <a:lnTo>
                  <a:pt x="725" y="154"/>
                </a:lnTo>
                <a:lnTo>
                  <a:pt x="724" y="154"/>
                </a:lnTo>
                <a:lnTo>
                  <a:pt x="724" y="155"/>
                </a:lnTo>
                <a:lnTo>
                  <a:pt x="723" y="156"/>
                </a:lnTo>
                <a:lnTo>
                  <a:pt x="722" y="157"/>
                </a:lnTo>
                <a:lnTo>
                  <a:pt x="722" y="158"/>
                </a:lnTo>
                <a:lnTo>
                  <a:pt x="722" y="159"/>
                </a:lnTo>
                <a:lnTo>
                  <a:pt x="722" y="160"/>
                </a:lnTo>
                <a:lnTo>
                  <a:pt x="722" y="161"/>
                </a:lnTo>
                <a:lnTo>
                  <a:pt x="722" y="162"/>
                </a:lnTo>
                <a:lnTo>
                  <a:pt x="723" y="163"/>
                </a:lnTo>
                <a:lnTo>
                  <a:pt x="723" y="164"/>
                </a:lnTo>
                <a:lnTo>
                  <a:pt x="725" y="167"/>
                </a:lnTo>
                <a:lnTo>
                  <a:pt x="726" y="168"/>
                </a:lnTo>
                <a:lnTo>
                  <a:pt x="726" y="169"/>
                </a:lnTo>
                <a:lnTo>
                  <a:pt x="727" y="171"/>
                </a:lnTo>
                <a:lnTo>
                  <a:pt x="727" y="173"/>
                </a:lnTo>
                <a:lnTo>
                  <a:pt x="728" y="174"/>
                </a:lnTo>
                <a:lnTo>
                  <a:pt x="728" y="175"/>
                </a:lnTo>
                <a:lnTo>
                  <a:pt x="729" y="176"/>
                </a:lnTo>
                <a:lnTo>
                  <a:pt x="730" y="177"/>
                </a:lnTo>
                <a:lnTo>
                  <a:pt x="731" y="177"/>
                </a:lnTo>
                <a:lnTo>
                  <a:pt x="732" y="178"/>
                </a:lnTo>
                <a:lnTo>
                  <a:pt x="733" y="179"/>
                </a:lnTo>
                <a:lnTo>
                  <a:pt x="734" y="179"/>
                </a:lnTo>
                <a:lnTo>
                  <a:pt x="735" y="180"/>
                </a:lnTo>
                <a:lnTo>
                  <a:pt x="736" y="180"/>
                </a:lnTo>
                <a:lnTo>
                  <a:pt x="737" y="180"/>
                </a:lnTo>
                <a:lnTo>
                  <a:pt x="738" y="181"/>
                </a:lnTo>
                <a:lnTo>
                  <a:pt x="739" y="181"/>
                </a:lnTo>
                <a:lnTo>
                  <a:pt x="743" y="181"/>
                </a:lnTo>
                <a:lnTo>
                  <a:pt x="744" y="181"/>
                </a:lnTo>
                <a:lnTo>
                  <a:pt x="745" y="182"/>
                </a:lnTo>
                <a:lnTo>
                  <a:pt x="747" y="182"/>
                </a:lnTo>
                <a:lnTo>
                  <a:pt x="748" y="183"/>
                </a:lnTo>
                <a:lnTo>
                  <a:pt x="749" y="184"/>
                </a:lnTo>
                <a:lnTo>
                  <a:pt x="750" y="184"/>
                </a:lnTo>
                <a:lnTo>
                  <a:pt x="751" y="185"/>
                </a:lnTo>
                <a:lnTo>
                  <a:pt x="752" y="187"/>
                </a:lnTo>
                <a:lnTo>
                  <a:pt x="753" y="188"/>
                </a:lnTo>
                <a:lnTo>
                  <a:pt x="754" y="189"/>
                </a:lnTo>
                <a:lnTo>
                  <a:pt x="756" y="191"/>
                </a:lnTo>
                <a:lnTo>
                  <a:pt x="758" y="192"/>
                </a:lnTo>
                <a:lnTo>
                  <a:pt x="760" y="194"/>
                </a:lnTo>
                <a:lnTo>
                  <a:pt x="760" y="195"/>
                </a:lnTo>
                <a:lnTo>
                  <a:pt x="761" y="196"/>
                </a:lnTo>
                <a:lnTo>
                  <a:pt x="762" y="197"/>
                </a:lnTo>
                <a:lnTo>
                  <a:pt x="762" y="198"/>
                </a:lnTo>
                <a:lnTo>
                  <a:pt x="762" y="199"/>
                </a:lnTo>
                <a:lnTo>
                  <a:pt x="762" y="202"/>
                </a:lnTo>
                <a:lnTo>
                  <a:pt x="762" y="204"/>
                </a:lnTo>
                <a:lnTo>
                  <a:pt x="762" y="205"/>
                </a:lnTo>
                <a:lnTo>
                  <a:pt x="763" y="207"/>
                </a:lnTo>
                <a:lnTo>
                  <a:pt x="763" y="208"/>
                </a:lnTo>
                <a:lnTo>
                  <a:pt x="764" y="209"/>
                </a:lnTo>
                <a:lnTo>
                  <a:pt x="764" y="210"/>
                </a:lnTo>
                <a:lnTo>
                  <a:pt x="764" y="211"/>
                </a:lnTo>
                <a:lnTo>
                  <a:pt x="765" y="211"/>
                </a:lnTo>
                <a:lnTo>
                  <a:pt x="766" y="212"/>
                </a:lnTo>
                <a:lnTo>
                  <a:pt x="767" y="213"/>
                </a:lnTo>
                <a:lnTo>
                  <a:pt x="768" y="214"/>
                </a:lnTo>
                <a:lnTo>
                  <a:pt x="769" y="214"/>
                </a:lnTo>
                <a:lnTo>
                  <a:pt x="770" y="215"/>
                </a:lnTo>
                <a:lnTo>
                  <a:pt x="771" y="215"/>
                </a:lnTo>
                <a:lnTo>
                  <a:pt x="772" y="216"/>
                </a:lnTo>
                <a:lnTo>
                  <a:pt x="773" y="216"/>
                </a:lnTo>
                <a:lnTo>
                  <a:pt x="774" y="216"/>
                </a:lnTo>
                <a:lnTo>
                  <a:pt x="775" y="216"/>
                </a:lnTo>
                <a:lnTo>
                  <a:pt x="776" y="216"/>
                </a:lnTo>
                <a:lnTo>
                  <a:pt x="783" y="215"/>
                </a:lnTo>
                <a:lnTo>
                  <a:pt x="784" y="215"/>
                </a:lnTo>
                <a:lnTo>
                  <a:pt x="786" y="215"/>
                </a:lnTo>
                <a:lnTo>
                  <a:pt x="792" y="216"/>
                </a:lnTo>
                <a:lnTo>
                  <a:pt x="795" y="216"/>
                </a:lnTo>
                <a:lnTo>
                  <a:pt x="800" y="217"/>
                </a:lnTo>
                <a:lnTo>
                  <a:pt x="801" y="217"/>
                </a:lnTo>
                <a:lnTo>
                  <a:pt x="803" y="217"/>
                </a:lnTo>
                <a:lnTo>
                  <a:pt x="804" y="217"/>
                </a:lnTo>
                <a:lnTo>
                  <a:pt x="806" y="216"/>
                </a:lnTo>
                <a:lnTo>
                  <a:pt x="811" y="215"/>
                </a:lnTo>
                <a:lnTo>
                  <a:pt x="814" y="213"/>
                </a:lnTo>
                <a:lnTo>
                  <a:pt x="816" y="213"/>
                </a:lnTo>
                <a:lnTo>
                  <a:pt x="817" y="212"/>
                </a:lnTo>
                <a:lnTo>
                  <a:pt x="819" y="212"/>
                </a:lnTo>
                <a:lnTo>
                  <a:pt x="820" y="212"/>
                </a:lnTo>
                <a:lnTo>
                  <a:pt x="821" y="212"/>
                </a:lnTo>
                <a:lnTo>
                  <a:pt x="821" y="212"/>
                </a:lnTo>
                <a:lnTo>
                  <a:pt x="822" y="212"/>
                </a:lnTo>
                <a:lnTo>
                  <a:pt x="823" y="213"/>
                </a:lnTo>
                <a:lnTo>
                  <a:pt x="824" y="213"/>
                </a:lnTo>
                <a:lnTo>
                  <a:pt x="826" y="215"/>
                </a:lnTo>
                <a:lnTo>
                  <a:pt x="827" y="216"/>
                </a:lnTo>
                <a:lnTo>
                  <a:pt x="829" y="217"/>
                </a:lnTo>
                <a:lnTo>
                  <a:pt x="829" y="218"/>
                </a:lnTo>
                <a:lnTo>
                  <a:pt x="830" y="219"/>
                </a:lnTo>
                <a:lnTo>
                  <a:pt x="831" y="220"/>
                </a:lnTo>
                <a:lnTo>
                  <a:pt x="831" y="221"/>
                </a:lnTo>
                <a:lnTo>
                  <a:pt x="832" y="222"/>
                </a:lnTo>
                <a:lnTo>
                  <a:pt x="832" y="224"/>
                </a:lnTo>
                <a:lnTo>
                  <a:pt x="833" y="225"/>
                </a:lnTo>
                <a:lnTo>
                  <a:pt x="833" y="227"/>
                </a:lnTo>
                <a:lnTo>
                  <a:pt x="833" y="230"/>
                </a:lnTo>
                <a:lnTo>
                  <a:pt x="833" y="234"/>
                </a:lnTo>
                <a:lnTo>
                  <a:pt x="833" y="237"/>
                </a:lnTo>
                <a:lnTo>
                  <a:pt x="833" y="239"/>
                </a:lnTo>
                <a:lnTo>
                  <a:pt x="832" y="243"/>
                </a:lnTo>
                <a:lnTo>
                  <a:pt x="832" y="244"/>
                </a:lnTo>
                <a:lnTo>
                  <a:pt x="832" y="245"/>
                </a:lnTo>
                <a:lnTo>
                  <a:pt x="832" y="248"/>
                </a:lnTo>
                <a:lnTo>
                  <a:pt x="832" y="250"/>
                </a:lnTo>
                <a:lnTo>
                  <a:pt x="832" y="252"/>
                </a:lnTo>
                <a:lnTo>
                  <a:pt x="833" y="254"/>
                </a:lnTo>
                <a:lnTo>
                  <a:pt x="833" y="255"/>
                </a:lnTo>
                <a:lnTo>
                  <a:pt x="833" y="256"/>
                </a:lnTo>
                <a:lnTo>
                  <a:pt x="834" y="258"/>
                </a:lnTo>
                <a:lnTo>
                  <a:pt x="835" y="260"/>
                </a:lnTo>
                <a:lnTo>
                  <a:pt x="837" y="263"/>
                </a:lnTo>
                <a:lnTo>
                  <a:pt x="838" y="265"/>
                </a:lnTo>
                <a:lnTo>
                  <a:pt x="839" y="267"/>
                </a:lnTo>
                <a:lnTo>
                  <a:pt x="839" y="268"/>
                </a:lnTo>
                <a:lnTo>
                  <a:pt x="840" y="271"/>
                </a:lnTo>
                <a:lnTo>
                  <a:pt x="840" y="271"/>
                </a:lnTo>
                <a:lnTo>
                  <a:pt x="840" y="272"/>
                </a:lnTo>
                <a:lnTo>
                  <a:pt x="840" y="273"/>
                </a:lnTo>
                <a:lnTo>
                  <a:pt x="840" y="275"/>
                </a:lnTo>
                <a:lnTo>
                  <a:pt x="840" y="276"/>
                </a:lnTo>
                <a:lnTo>
                  <a:pt x="840" y="277"/>
                </a:lnTo>
                <a:lnTo>
                  <a:pt x="839" y="279"/>
                </a:lnTo>
                <a:lnTo>
                  <a:pt x="838" y="281"/>
                </a:lnTo>
                <a:lnTo>
                  <a:pt x="838" y="283"/>
                </a:lnTo>
                <a:lnTo>
                  <a:pt x="837" y="284"/>
                </a:lnTo>
                <a:lnTo>
                  <a:pt x="836" y="286"/>
                </a:lnTo>
                <a:lnTo>
                  <a:pt x="834" y="289"/>
                </a:lnTo>
                <a:lnTo>
                  <a:pt x="833" y="290"/>
                </a:lnTo>
                <a:lnTo>
                  <a:pt x="831" y="292"/>
                </a:lnTo>
                <a:lnTo>
                  <a:pt x="829" y="294"/>
                </a:lnTo>
                <a:lnTo>
                  <a:pt x="828" y="296"/>
                </a:lnTo>
                <a:lnTo>
                  <a:pt x="827" y="297"/>
                </a:lnTo>
                <a:lnTo>
                  <a:pt x="827" y="298"/>
                </a:lnTo>
                <a:lnTo>
                  <a:pt x="827" y="299"/>
                </a:lnTo>
                <a:lnTo>
                  <a:pt x="827" y="299"/>
                </a:lnTo>
                <a:lnTo>
                  <a:pt x="828" y="301"/>
                </a:lnTo>
                <a:lnTo>
                  <a:pt x="828" y="303"/>
                </a:lnTo>
                <a:lnTo>
                  <a:pt x="828" y="303"/>
                </a:lnTo>
                <a:lnTo>
                  <a:pt x="828" y="304"/>
                </a:lnTo>
                <a:lnTo>
                  <a:pt x="826" y="308"/>
                </a:lnTo>
                <a:lnTo>
                  <a:pt x="826" y="308"/>
                </a:lnTo>
                <a:lnTo>
                  <a:pt x="826" y="309"/>
                </a:lnTo>
                <a:lnTo>
                  <a:pt x="827" y="309"/>
                </a:lnTo>
                <a:lnTo>
                  <a:pt x="827" y="309"/>
                </a:lnTo>
                <a:lnTo>
                  <a:pt x="828" y="310"/>
                </a:lnTo>
                <a:lnTo>
                  <a:pt x="829" y="310"/>
                </a:lnTo>
                <a:lnTo>
                  <a:pt x="834" y="312"/>
                </a:lnTo>
                <a:lnTo>
                  <a:pt x="839" y="313"/>
                </a:lnTo>
                <a:lnTo>
                  <a:pt x="840" y="314"/>
                </a:lnTo>
                <a:lnTo>
                  <a:pt x="842" y="315"/>
                </a:lnTo>
                <a:lnTo>
                  <a:pt x="845" y="315"/>
                </a:lnTo>
                <a:lnTo>
                  <a:pt x="847" y="315"/>
                </a:lnTo>
                <a:lnTo>
                  <a:pt x="848" y="316"/>
                </a:lnTo>
                <a:lnTo>
                  <a:pt x="849" y="316"/>
                </a:lnTo>
                <a:lnTo>
                  <a:pt x="850" y="317"/>
                </a:lnTo>
                <a:lnTo>
                  <a:pt x="854" y="319"/>
                </a:lnTo>
                <a:lnTo>
                  <a:pt x="855" y="320"/>
                </a:lnTo>
                <a:lnTo>
                  <a:pt x="857" y="322"/>
                </a:lnTo>
                <a:lnTo>
                  <a:pt x="857" y="322"/>
                </a:lnTo>
                <a:lnTo>
                  <a:pt x="858" y="323"/>
                </a:lnTo>
                <a:lnTo>
                  <a:pt x="858" y="324"/>
                </a:lnTo>
                <a:lnTo>
                  <a:pt x="859" y="324"/>
                </a:lnTo>
                <a:lnTo>
                  <a:pt x="859" y="325"/>
                </a:lnTo>
                <a:lnTo>
                  <a:pt x="859" y="326"/>
                </a:lnTo>
                <a:lnTo>
                  <a:pt x="859" y="327"/>
                </a:lnTo>
                <a:lnTo>
                  <a:pt x="860" y="327"/>
                </a:lnTo>
                <a:lnTo>
                  <a:pt x="859" y="329"/>
                </a:lnTo>
                <a:lnTo>
                  <a:pt x="859" y="331"/>
                </a:lnTo>
                <a:lnTo>
                  <a:pt x="859" y="333"/>
                </a:lnTo>
                <a:lnTo>
                  <a:pt x="858" y="333"/>
                </a:lnTo>
                <a:lnTo>
                  <a:pt x="858" y="334"/>
                </a:lnTo>
                <a:lnTo>
                  <a:pt x="857" y="334"/>
                </a:lnTo>
                <a:lnTo>
                  <a:pt x="857" y="335"/>
                </a:lnTo>
                <a:lnTo>
                  <a:pt x="856" y="335"/>
                </a:lnTo>
                <a:lnTo>
                  <a:pt x="855" y="336"/>
                </a:lnTo>
                <a:lnTo>
                  <a:pt x="854" y="336"/>
                </a:lnTo>
                <a:lnTo>
                  <a:pt x="853" y="337"/>
                </a:lnTo>
                <a:lnTo>
                  <a:pt x="851" y="337"/>
                </a:lnTo>
                <a:lnTo>
                  <a:pt x="849" y="338"/>
                </a:lnTo>
                <a:lnTo>
                  <a:pt x="848" y="338"/>
                </a:lnTo>
                <a:lnTo>
                  <a:pt x="848" y="339"/>
                </a:lnTo>
                <a:lnTo>
                  <a:pt x="847" y="339"/>
                </a:lnTo>
                <a:lnTo>
                  <a:pt x="847" y="340"/>
                </a:lnTo>
                <a:lnTo>
                  <a:pt x="846" y="340"/>
                </a:lnTo>
                <a:lnTo>
                  <a:pt x="846" y="341"/>
                </a:lnTo>
                <a:lnTo>
                  <a:pt x="846" y="341"/>
                </a:lnTo>
                <a:lnTo>
                  <a:pt x="846" y="342"/>
                </a:lnTo>
                <a:lnTo>
                  <a:pt x="846" y="342"/>
                </a:lnTo>
                <a:lnTo>
                  <a:pt x="847" y="343"/>
                </a:lnTo>
                <a:lnTo>
                  <a:pt x="847" y="344"/>
                </a:lnTo>
                <a:lnTo>
                  <a:pt x="849" y="345"/>
                </a:lnTo>
                <a:lnTo>
                  <a:pt x="849" y="346"/>
                </a:lnTo>
                <a:lnTo>
                  <a:pt x="849" y="346"/>
                </a:lnTo>
                <a:lnTo>
                  <a:pt x="850" y="347"/>
                </a:lnTo>
                <a:lnTo>
                  <a:pt x="850" y="347"/>
                </a:lnTo>
                <a:lnTo>
                  <a:pt x="849" y="348"/>
                </a:lnTo>
                <a:lnTo>
                  <a:pt x="848" y="350"/>
                </a:lnTo>
                <a:lnTo>
                  <a:pt x="848" y="350"/>
                </a:lnTo>
                <a:lnTo>
                  <a:pt x="847" y="351"/>
                </a:lnTo>
                <a:lnTo>
                  <a:pt x="847" y="353"/>
                </a:lnTo>
                <a:lnTo>
                  <a:pt x="847" y="357"/>
                </a:lnTo>
                <a:lnTo>
                  <a:pt x="846" y="358"/>
                </a:lnTo>
                <a:lnTo>
                  <a:pt x="846" y="359"/>
                </a:lnTo>
                <a:lnTo>
                  <a:pt x="846" y="360"/>
                </a:lnTo>
                <a:lnTo>
                  <a:pt x="845" y="361"/>
                </a:lnTo>
                <a:lnTo>
                  <a:pt x="845" y="362"/>
                </a:lnTo>
                <a:lnTo>
                  <a:pt x="844" y="362"/>
                </a:lnTo>
                <a:lnTo>
                  <a:pt x="843" y="363"/>
                </a:lnTo>
                <a:lnTo>
                  <a:pt x="842" y="364"/>
                </a:lnTo>
                <a:lnTo>
                  <a:pt x="839" y="366"/>
                </a:lnTo>
                <a:lnTo>
                  <a:pt x="838" y="367"/>
                </a:lnTo>
                <a:lnTo>
                  <a:pt x="838" y="368"/>
                </a:lnTo>
                <a:lnTo>
                  <a:pt x="838" y="368"/>
                </a:lnTo>
                <a:lnTo>
                  <a:pt x="838" y="369"/>
                </a:lnTo>
                <a:lnTo>
                  <a:pt x="838" y="369"/>
                </a:lnTo>
                <a:lnTo>
                  <a:pt x="838" y="369"/>
                </a:lnTo>
                <a:lnTo>
                  <a:pt x="838" y="370"/>
                </a:lnTo>
                <a:lnTo>
                  <a:pt x="838" y="370"/>
                </a:lnTo>
                <a:lnTo>
                  <a:pt x="839" y="372"/>
                </a:lnTo>
                <a:lnTo>
                  <a:pt x="840" y="372"/>
                </a:lnTo>
                <a:lnTo>
                  <a:pt x="840" y="373"/>
                </a:lnTo>
                <a:lnTo>
                  <a:pt x="840" y="373"/>
                </a:lnTo>
                <a:lnTo>
                  <a:pt x="840" y="373"/>
                </a:lnTo>
                <a:lnTo>
                  <a:pt x="839" y="374"/>
                </a:lnTo>
                <a:lnTo>
                  <a:pt x="839" y="374"/>
                </a:lnTo>
                <a:lnTo>
                  <a:pt x="837" y="375"/>
                </a:lnTo>
                <a:lnTo>
                  <a:pt x="836" y="376"/>
                </a:lnTo>
                <a:lnTo>
                  <a:pt x="835" y="376"/>
                </a:lnTo>
                <a:lnTo>
                  <a:pt x="834" y="377"/>
                </a:lnTo>
                <a:lnTo>
                  <a:pt x="833" y="377"/>
                </a:lnTo>
                <a:lnTo>
                  <a:pt x="833" y="378"/>
                </a:lnTo>
                <a:lnTo>
                  <a:pt x="832" y="379"/>
                </a:lnTo>
                <a:lnTo>
                  <a:pt x="832" y="379"/>
                </a:lnTo>
                <a:lnTo>
                  <a:pt x="832" y="380"/>
                </a:lnTo>
                <a:lnTo>
                  <a:pt x="832" y="380"/>
                </a:lnTo>
                <a:lnTo>
                  <a:pt x="832" y="381"/>
                </a:lnTo>
                <a:lnTo>
                  <a:pt x="832" y="382"/>
                </a:lnTo>
                <a:lnTo>
                  <a:pt x="833" y="383"/>
                </a:lnTo>
                <a:lnTo>
                  <a:pt x="833" y="385"/>
                </a:lnTo>
                <a:lnTo>
                  <a:pt x="834" y="386"/>
                </a:lnTo>
                <a:lnTo>
                  <a:pt x="835" y="387"/>
                </a:lnTo>
                <a:lnTo>
                  <a:pt x="836" y="388"/>
                </a:lnTo>
                <a:lnTo>
                  <a:pt x="837" y="388"/>
                </a:lnTo>
                <a:lnTo>
                  <a:pt x="839" y="389"/>
                </a:lnTo>
                <a:lnTo>
                  <a:pt x="840" y="390"/>
                </a:lnTo>
                <a:lnTo>
                  <a:pt x="842" y="391"/>
                </a:lnTo>
                <a:lnTo>
                  <a:pt x="844" y="391"/>
                </a:lnTo>
                <a:lnTo>
                  <a:pt x="847" y="392"/>
                </a:lnTo>
                <a:lnTo>
                  <a:pt x="848" y="393"/>
                </a:lnTo>
                <a:lnTo>
                  <a:pt x="849" y="393"/>
                </a:lnTo>
                <a:lnTo>
                  <a:pt x="851" y="394"/>
                </a:lnTo>
                <a:lnTo>
                  <a:pt x="852" y="395"/>
                </a:lnTo>
                <a:lnTo>
                  <a:pt x="853" y="395"/>
                </a:lnTo>
                <a:lnTo>
                  <a:pt x="854" y="397"/>
                </a:lnTo>
                <a:lnTo>
                  <a:pt x="855" y="397"/>
                </a:lnTo>
                <a:lnTo>
                  <a:pt x="855" y="398"/>
                </a:lnTo>
                <a:lnTo>
                  <a:pt x="856" y="398"/>
                </a:lnTo>
                <a:lnTo>
                  <a:pt x="858" y="399"/>
                </a:lnTo>
                <a:lnTo>
                  <a:pt x="861" y="399"/>
                </a:lnTo>
                <a:lnTo>
                  <a:pt x="862" y="400"/>
                </a:lnTo>
                <a:lnTo>
                  <a:pt x="864" y="400"/>
                </a:lnTo>
                <a:lnTo>
                  <a:pt x="865" y="400"/>
                </a:lnTo>
                <a:lnTo>
                  <a:pt x="866" y="400"/>
                </a:lnTo>
                <a:lnTo>
                  <a:pt x="866" y="401"/>
                </a:lnTo>
                <a:lnTo>
                  <a:pt x="867" y="401"/>
                </a:lnTo>
                <a:lnTo>
                  <a:pt x="868" y="402"/>
                </a:lnTo>
                <a:lnTo>
                  <a:pt x="869" y="403"/>
                </a:lnTo>
                <a:lnTo>
                  <a:pt x="869" y="403"/>
                </a:lnTo>
                <a:lnTo>
                  <a:pt x="871" y="404"/>
                </a:lnTo>
                <a:lnTo>
                  <a:pt x="871" y="404"/>
                </a:lnTo>
                <a:lnTo>
                  <a:pt x="872" y="404"/>
                </a:lnTo>
                <a:lnTo>
                  <a:pt x="872" y="405"/>
                </a:lnTo>
                <a:lnTo>
                  <a:pt x="872" y="406"/>
                </a:lnTo>
                <a:lnTo>
                  <a:pt x="872" y="406"/>
                </a:lnTo>
                <a:lnTo>
                  <a:pt x="873" y="408"/>
                </a:lnTo>
                <a:lnTo>
                  <a:pt x="873" y="411"/>
                </a:lnTo>
                <a:lnTo>
                  <a:pt x="873" y="412"/>
                </a:lnTo>
                <a:lnTo>
                  <a:pt x="873" y="413"/>
                </a:lnTo>
                <a:lnTo>
                  <a:pt x="874" y="414"/>
                </a:lnTo>
                <a:lnTo>
                  <a:pt x="874" y="415"/>
                </a:lnTo>
                <a:lnTo>
                  <a:pt x="875" y="415"/>
                </a:lnTo>
                <a:lnTo>
                  <a:pt x="875" y="416"/>
                </a:lnTo>
                <a:lnTo>
                  <a:pt x="877" y="418"/>
                </a:lnTo>
                <a:lnTo>
                  <a:pt x="878" y="419"/>
                </a:lnTo>
                <a:lnTo>
                  <a:pt x="880" y="420"/>
                </a:lnTo>
                <a:lnTo>
                  <a:pt x="882" y="422"/>
                </a:lnTo>
                <a:lnTo>
                  <a:pt x="885" y="424"/>
                </a:lnTo>
                <a:lnTo>
                  <a:pt x="886" y="424"/>
                </a:lnTo>
                <a:lnTo>
                  <a:pt x="890" y="426"/>
                </a:lnTo>
                <a:lnTo>
                  <a:pt x="891" y="427"/>
                </a:lnTo>
                <a:lnTo>
                  <a:pt x="893" y="428"/>
                </a:lnTo>
                <a:lnTo>
                  <a:pt x="894" y="429"/>
                </a:lnTo>
                <a:lnTo>
                  <a:pt x="895" y="430"/>
                </a:lnTo>
                <a:lnTo>
                  <a:pt x="896" y="431"/>
                </a:lnTo>
                <a:lnTo>
                  <a:pt x="897" y="432"/>
                </a:lnTo>
                <a:lnTo>
                  <a:pt x="897" y="433"/>
                </a:lnTo>
                <a:lnTo>
                  <a:pt x="897" y="434"/>
                </a:lnTo>
                <a:lnTo>
                  <a:pt x="897" y="435"/>
                </a:lnTo>
                <a:lnTo>
                  <a:pt x="897" y="436"/>
                </a:lnTo>
                <a:lnTo>
                  <a:pt x="897" y="438"/>
                </a:lnTo>
                <a:lnTo>
                  <a:pt x="897" y="441"/>
                </a:lnTo>
                <a:lnTo>
                  <a:pt x="896" y="442"/>
                </a:lnTo>
                <a:lnTo>
                  <a:pt x="896" y="443"/>
                </a:lnTo>
                <a:lnTo>
                  <a:pt x="896" y="444"/>
                </a:lnTo>
                <a:lnTo>
                  <a:pt x="896" y="445"/>
                </a:lnTo>
                <a:lnTo>
                  <a:pt x="897" y="446"/>
                </a:lnTo>
                <a:lnTo>
                  <a:pt x="897" y="450"/>
                </a:lnTo>
                <a:lnTo>
                  <a:pt x="898" y="451"/>
                </a:lnTo>
                <a:lnTo>
                  <a:pt x="898" y="453"/>
                </a:lnTo>
                <a:lnTo>
                  <a:pt x="898" y="454"/>
                </a:lnTo>
                <a:lnTo>
                  <a:pt x="897" y="455"/>
                </a:lnTo>
                <a:lnTo>
                  <a:pt x="897" y="457"/>
                </a:lnTo>
                <a:lnTo>
                  <a:pt x="896" y="459"/>
                </a:lnTo>
                <a:lnTo>
                  <a:pt x="895" y="462"/>
                </a:lnTo>
                <a:lnTo>
                  <a:pt x="893" y="467"/>
                </a:lnTo>
                <a:lnTo>
                  <a:pt x="892" y="468"/>
                </a:lnTo>
                <a:lnTo>
                  <a:pt x="891" y="469"/>
                </a:lnTo>
                <a:lnTo>
                  <a:pt x="889" y="472"/>
                </a:lnTo>
                <a:lnTo>
                  <a:pt x="888" y="473"/>
                </a:lnTo>
                <a:lnTo>
                  <a:pt x="888" y="474"/>
                </a:lnTo>
                <a:lnTo>
                  <a:pt x="888" y="475"/>
                </a:lnTo>
                <a:lnTo>
                  <a:pt x="887" y="476"/>
                </a:lnTo>
                <a:lnTo>
                  <a:pt x="887" y="477"/>
                </a:lnTo>
                <a:lnTo>
                  <a:pt x="887" y="482"/>
                </a:lnTo>
                <a:lnTo>
                  <a:pt x="886" y="487"/>
                </a:lnTo>
                <a:lnTo>
                  <a:pt x="885" y="492"/>
                </a:lnTo>
                <a:lnTo>
                  <a:pt x="885" y="495"/>
                </a:lnTo>
                <a:lnTo>
                  <a:pt x="885" y="496"/>
                </a:lnTo>
                <a:lnTo>
                  <a:pt x="885" y="496"/>
                </a:lnTo>
                <a:lnTo>
                  <a:pt x="885" y="497"/>
                </a:lnTo>
                <a:lnTo>
                  <a:pt x="884" y="498"/>
                </a:lnTo>
                <a:lnTo>
                  <a:pt x="883" y="499"/>
                </a:lnTo>
                <a:lnTo>
                  <a:pt x="882" y="499"/>
                </a:lnTo>
                <a:lnTo>
                  <a:pt x="881" y="500"/>
                </a:lnTo>
                <a:lnTo>
                  <a:pt x="878" y="503"/>
                </a:lnTo>
                <a:lnTo>
                  <a:pt x="875" y="505"/>
                </a:lnTo>
                <a:lnTo>
                  <a:pt x="874" y="506"/>
                </a:lnTo>
                <a:lnTo>
                  <a:pt x="873" y="506"/>
                </a:lnTo>
                <a:lnTo>
                  <a:pt x="872" y="507"/>
                </a:lnTo>
                <a:lnTo>
                  <a:pt x="871" y="507"/>
                </a:lnTo>
                <a:lnTo>
                  <a:pt x="870" y="508"/>
                </a:lnTo>
                <a:lnTo>
                  <a:pt x="869" y="508"/>
                </a:lnTo>
                <a:lnTo>
                  <a:pt x="866" y="508"/>
                </a:lnTo>
                <a:lnTo>
                  <a:pt x="865" y="508"/>
                </a:lnTo>
                <a:lnTo>
                  <a:pt x="864" y="509"/>
                </a:lnTo>
                <a:lnTo>
                  <a:pt x="862" y="510"/>
                </a:lnTo>
                <a:lnTo>
                  <a:pt x="861" y="510"/>
                </a:lnTo>
                <a:lnTo>
                  <a:pt x="860" y="511"/>
                </a:lnTo>
                <a:lnTo>
                  <a:pt x="859" y="511"/>
                </a:lnTo>
                <a:lnTo>
                  <a:pt x="858" y="512"/>
                </a:lnTo>
                <a:lnTo>
                  <a:pt x="857" y="514"/>
                </a:lnTo>
                <a:lnTo>
                  <a:pt x="855" y="515"/>
                </a:lnTo>
                <a:lnTo>
                  <a:pt x="855" y="516"/>
                </a:lnTo>
                <a:lnTo>
                  <a:pt x="854" y="517"/>
                </a:lnTo>
                <a:lnTo>
                  <a:pt x="854" y="518"/>
                </a:lnTo>
                <a:lnTo>
                  <a:pt x="854" y="518"/>
                </a:lnTo>
                <a:lnTo>
                  <a:pt x="853" y="519"/>
                </a:lnTo>
                <a:lnTo>
                  <a:pt x="853" y="520"/>
                </a:lnTo>
                <a:lnTo>
                  <a:pt x="853" y="521"/>
                </a:lnTo>
                <a:lnTo>
                  <a:pt x="853" y="522"/>
                </a:lnTo>
                <a:lnTo>
                  <a:pt x="853" y="523"/>
                </a:lnTo>
                <a:lnTo>
                  <a:pt x="854" y="524"/>
                </a:lnTo>
                <a:lnTo>
                  <a:pt x="855" y="528"/>
                </a:lnTo>
                <a:lnTo>
                  <a:pt x="856" y="530"/>
                </a:lnTo>
                <a:lnTo>
                  <a:pt x="856" y="531"/>
                </a:lnTo>
                <a:lnTo>
                  <a:pt x="856" y="532"/>
                </a:lnTo>
                <a:lnTo>
                  <a:pt x="857" y="533"/>
                </a:lnTo>
                <a:lnTo>
                  <a:pt x="857" y="533"/>
                </a:lnTo>
                <a:lnTo>
                  <a:pt x="857" y="534"/>
                </a:lnTo>
                <a:lnTo>
                  <a:pt x="856" y="535"/>
                </a:lnTo>
                <a:lnTo>
                  <a:pt x="856" y="536"/>
                </a:lnTo>
                <a:lnTo>
                  <a:pt x="856" y="536"/>
                </a:lnTo>
                <a:lnTo>
                  <a:pt x="855" y="536"/>
                </a:lnTo>
                <a:lnTo>
                  <a:pt x="855" y="537"/>
                </a:lnTo>
                <a:lnTo>
                  <a:pt x="854" y="538"/>
                </a:lnTo>
                <a:lnTo>
                  <a:pt x="854" y="538"/>
                </a:lnTo>
                <a:lnTo>
                  <a:pt x="853" y="539"/>
                </a:lnTo>
                <a:lnTo>
                  <a:pt x="852" y="539"/>
                </a:lnTo>
                <a:lnTo>
                  <a:pt x="850" y="539"/>
                </a:lnTo>
                <a:lnTo>
                  <a:pt x="849" y="539"/>
                </a:lnTo>
                <a:lnTo>
                  <a:pt x="848" y="539"/>
                </a:lnTo>
                <a:lnTo>
                  <a:pt x="846" y="539"/>
                </a:lnTo>
                <a:lnTo>
                  <a:pt x="842" y="539"/>
                </a:lnTo>
                <a:lnTo>
                  <a:pt x="839" y="539"/>
                </a:lnTo>
                <a:lnTo>
                  <a:pt x="839" y="539"/>
                </a:lnTo>
                <a:lnTo>
                  <a:pt x="838" y="539"/>
                </a:lnTo>
                <a:lnTo>
                  <a:pt x="837" y="540"/>
                </a:lnTo>
                <a:lnTo>
                  <a:pt x="836" y="540"/>
                </a:lnTo>
                <a:lnTo>
                  <a:pt x="835" y="541"/>
                </a:lnTo>
                <a:lnTo>
                  <a:pt x="834" y="542"/>
                </a:lnTo>
                <a:lnTo>
                  <a:pt x="833" y="544"/>
                </a:lnTo>
                <a:lnTo>
                  <a:pt x="830" y="547"/>
                </a:lnTo>
                <a:lnTo>
                  <a:pt x="829" y="548"/>
                </a:lnTo>
                <a:lnTo>
                  <a:pt x="829" y="549"/>
                </a:lnTo>
                <a:lnTo>
                  <a:pt x="827" y="550"/>
                </a:lnTo>
                <a:lnTo>
                  <a:pt x="825" y="552"/>
                </a:lnTo>
                <a:lnTo>
                  <a:pt x="823" y="553"/>
                </a:lnTo>
                <a:lnTo>
                  <a:pt x="822" y="553"/>
                </a:lnTo>
                <a:lnTo>
                  <a:pt x="820" y="554"/>
                </a:lnTo>
                <a:lnTo>
                  <a:pt x="817" y="555"/>
                </a:lnTo>
                <a:lnTo>
                  <a:pt x="815" y="555"/>
                </a:lnTo>
                <a:lnTo>
                  <a:pt x="813" y="556"/>
                </a:lnTo>
                <a:lnTo>
                  <a:pt x="808" y="557"/>
                </a:lnTo>
                <a:lnTo>
                  <a:pt x="806" y="558"/>
                </a:lnTo>
                <a:lnTo>
                  <a:pt x="803" y="559"/>
                </a:lnTo>
                <a:lnTo>
                  <a:pt x="801" y="559"/>
                </a:lnTo>
                <a:lnTo>
                  <a:pt x="799" y="560"/>
                </a:lnTo>
                <a:lnTo>
                  <a:pt x="797" y="561"/>
                </a:lnTo>
                <a:lnTo>
                  <a:pt x="792" y="564"/>
                </a:lnTo>
                <a:lnTo>
                  <a:pt x="791" y="564"/>
                </a:lnTo>
                <a:lnTo>
                  <a:pt x="790" y="565"/>
                </a:lnTo>
                <a:lnTo>
                  <a:pt x="788" y="565"/>
                </a:lnTo>
                <a:lnTo>
                  <a:pt x="787" y="566"/>
                </a:lnTo>
                <a:lnTo>
                  <a:pt x="786" y="566"/>
                </a:lnTo>
                <a:lnTo>
                  <a:pt x="785" y="566"/>
                </a:lnTo>
                <a:lnTo>
                  <a:pt x="784" y="565"/>
                </a:lnTo>
                <a:lnTo>
                  <a:pt x="783" y="565"/>
                </a:lnTo>
                <a:lnTo>
                  <a:pt x="783" y="565"/>
                </a:lnTo>
                <a:lnTo>
                  <a:pt x="782" y="565"/>
                </a:lnTo>
                <a:lnTo>
                  <a:pt x="780" y="564"/>
                </a:lnTo>
                <a:lnTo>
                  <a:pt x="780" y="564"/>
                </a:lnTo>
                <a:lnTo>
                  <a:pt x="779" y="563"/>
                </a:lnTo>
                <a:lnTo>
                  <a:pt x="778" y="564"/>
                </a:lnTo>
                <a:lnTo>
                  <a:pt x="777" y="564"/>
                </a:lnTo>
                <a:lnTo>
                  <a:pt x="776" y="564"/>
                </a:lnTo>
                <a:lnTo>
                  <a:pt x="774" y="565"/>
                </a:lnTo>
                <a:lnTo>
                  <a:pt x="773" y="565"/>
                </a:lnTo>
                <a:lnTo>
                  <a:pt x="773" y="566"/>
                </a:lnTo>
                <a:lnTo>
                  <a:pt x="772" y="566"/>
                </a:lnTo>
                <a:lnTo>
                  <a:pt x="771" y="567"/>
                </a:lnTo>
                <a:lnTo>
                  <a:pt x="771" y="568"/>
                </a:lnTo>
                <a:lnTo>
                  <a:pt x="770" y="569"/>
                </a:lnTo>
                <a:lnTo>
                  <a:pt x="770" y="570"/>
                </a:lnTo>
                <a:lnTo>
                  <a:pt x="769" y="570"/>
                </a:lnTo>
                <a:lnTo>
                  <a:pt x="768" y="573"/>
                </a:lnTo>
                <a:lnTo>
                  <a:pt x="768" y="574"/>
                </a:lnTo>
                <a:lnTo>
                  <a:pt x="766" y="577"/>
                </a:lnTo>
                <a:lnTo>
                  <a:pt x="765" y="581"/>
                </a:lnTo>
                <a:lnTo>
                  <a:pt x="764" y="583"/>
                </a:lnTo>
                <a:lnTo>
                  <a:pt x="763" y="584"/>
                </a:lnTo>
                <a:lnTo>
                  <a:pt x="762" y="585"/>
                </a:lnTo>
                <a:lnTo>
                  <a:pt x="754" y="595"/>
                </a:lnTo>
                <a:lnTo>
                  <a:pt x="753" y="596"/>
                </a:lnTo>
                <a:lnTo>
                  <a:pt x="753" y="597"/>
                </a:lnTo>
                <a:lnTo>
                  <a:pt x="752" y="599"/>
                </a:lnTo>
                <a:lnTo>
                  <a:pt x="752" y="600"/>
                </a:lnTo>
                <a:lnTo>
                  <a:pt x="751" y="602"/>
                </a:lnTo>
                <a:lnTo>
                  <a:pt x="751" y="603"/>
                </a:lnTo>
                <a:lnTo>
                  <a:pt x="751" y="604"/>
                </a:lnTo>
                <a:lnTo>
                  <a:pt x="751" y="606"/>
                </a:lnTo>
                <a:lnTo>
                  <a:pt x="750" y="607"/>
                </a:lnTo>
                <a:lnTo>
                  <a:pt x="751" y="609"/>
                </a:lnTo>
                <a:lnTo>
                  <a:pt x="751" y="610"/>
                </a:lnTo>
                <a:lnTo>
                  <a:pt x="751" y="612"/>
                </a:lnTo>
                <a:lnTo>
                  <a:pt x="751" y="614"/>
                </a:lnTo>
                <a:lnTo>
                  <a:pt x="752" y="615"/>
                </a:lnTo>
                <a:lnTo>
                  <a:pt x="752" y="617"/>
                </a:lnTo>
                <a:lnTo>
                  <a:pt x="753" y="618"/>
                </a:lnTo>
                <a:lnTo>
                  <a:pt x="753" y="619"/>
                </a:lnTo>
                <a:lnTo>
                  <a:pt x="754" y="620"/>
                </a:lnTo>
                <a:lnTo>
                  <a:pt x="755" y="621"/>
                </a:lnTo>
                <a:lnTo>
                  <a:pt x="756" y="621"/>
                </a:lnTo>
                <a:lnTo>
                  <a:pt x="761" y="624"/>
                </a:lnTo>
                <a:lnTo>
                  <a:pt x="763" y="625"/>
                </a:lnTo>
                <a:lnTo>
                  <a:pt x="767" y="626"/>
                </a:lnTo>
                <a:lnTo>
                  <a:pt x="768" y="626"/>
                </a:lnTo>
                <a:lnTo>
                  <a:pt x="770" y="627"/>
                </a:lnTo>
                <a:lnTo>
                  <a:pt x="771" y="628"/>
                </a:lnTo>
                <a:lnTo>
                  <a:pt x="772" y="628"/>
                </a:lnTo>
                <a:lnTo>
                  <a:pt x="772" y="629"/>
                </a:lnTo>
                <a:lnTo>
                  <a:pt x="773" y="630"/>
                </a:lnTo>
                <a:lnTo>
                  <a:pt x="774" y="630"/>
                </a:lnTo>
                <a:lnTo>
                  <a:pt x="775" y="633"/>
                </a:lnTo>
                <a:lnTo>
                  <a:pt x="777" y="635"/>
                </a:lnTo>
                <a:lnTo>
                  <a:pt x="777" y="636"/>
                </a:lnTo>
                <a:lnTo>
                  <a:pt x="778" y="638"/>
                </a:lnTo>
                <a:lnTo>
                  <a:pt x="778" y="639"/>
                </a:lnTo>
                <a:lnTo>
                  <a:pt x="779" y="640"/>
                </a:lnTo>
                <a:lnTo>
                  <a:pt x="779" y="642"/>
                </a:lnTo>
                <a:lnTo>
                  <a:pt x="779" y="643"/>
                </a:lnTo>
                <a:lnTo>
                  <a:pt x="779" y="645"/>
                </a:lnTo>
                <a:lnTo>
                  <a:pt x="779" y="646"/>
                </a:lnTo>
                <a:lnTo>
                  <a:pt x="778" y="647"/>
                </a:lnTo>
                <a:lnTo>
                  <a:pt x="778" y="648"/>
                </a:lnTo>
                <a:lnTo>
                  <a:pt x="778" y="650"/>
                </a:lnTo>
                <a:lnTo>
                  <a:pt x="777" y="651"/>
                </a:lnTo>
                <a:lnTo>
                  <a:pt x="776" y="651"/>
                </a:lnTo>
                <a:lnTo>
                  <a:pt x="776" y="652"/>
                </a:lnTo>
                <a:lnTo>
                  <a:pt x="775" y="653"/>
                </a:lnTo>
                <a:lnTo>
                  <a:pt x="774" y="654"/>
                </a:lnTo>
                <a:lnTo>
                  <a:pt x="772" y="656"/>
                </a:lnTo>
                <a:lnTo>
                  <a:pt x="770" y="657"/>
                </a:lnTo>
                <a:lnTo>
                  <a:pt x="769" y="657"/>
                </a:lnTo>
                <a:lnTo>
                  <a:pt x="768" y="658"/>
                </a:lnTo>
                <a:lnTo>
                  <a:pt x="766" y="658"/>
                </a:lnTo>
                <a:lnTo>
                  <a:pt x="765" y="658"/>
                </a:lnTo>
                <a:lnTo>
                  <a:pt x="764" y="658"/>
                </a:lnTo>
                <a:lnTo>
                  <a:pt x="761" y="658"/>
                </a:lnTo>
                <a:lnTo>
                  <a:pt x="760" y="658"/>
                </a:lnTo>
                <a:lnTo>
                  <a:pt x="757" y="658"/>
                </a:lnTo>
                <a:lnTo>
                  <a:pt x="755" y="657"/>
                </a:lnTo>
                <a:lnTo>
                  <a:pt x="754" y="657"/>
                </a:lnTo>
                <a:lnTo>
                  <a:pt x="754" y="658"/>
                </a:lnTo>
                <a:lnTo>
                  <a:pt x="753" y="658"/>
                </a:lnTo>
                <a:lnTo>
                  <a:pt x="752" y="658"/>
                </a:lnTo>
                <a:lnTo>
                  <a:pt x="751" y="659"/>
                </a:lnTo>
                <a:lnTo>
                  <a:pt x="749" y="660"/>
                </a:lnTo>
                <a:lnTo>
                  <a:pt x="749" y="661"/>
                </a:lnTo>
                <a:lnTo>
                  <a:pt x="748" y="661"/>
                </a:lnTo>
                <a:lnTo>
                  <a:pt x="748" y="662"/>
                </a:lnTo>
                <a:lnTo>
                  <a:pt x="747" y="662"/>
                </a:lnTo>
                <a:lnTo>
                  <a:pt x="746" y="665"/>
                </a:lnTo>
                <a:lnTo>
                  <a:pt x="746" y="667"/>
                </a:lnTo>
                <a:lnTo>
                  <a:pt x="745" y="668"/>
                </a:lnTo>
                <a:lnTo>
                  <a:pt x="744" y="670"/>
                </a:lnTo>
                <a:lnTo>
                  <a:pt x="743" y="670"/>
                </a:lnTo>
                <a:lnTo>
                  <a:pt x="743" y="671"/>
                </a:lnTo>
                <a:lnTo>
                  <a:pt x="742" y="671"/>
                </a:lnTo>
                <a:lnTo>
                  <a:pt x="742" y="671"/>
                </a:lnTo>
                <a:lnTo>
                  <a:pt x="741" y="671"/>
                </a:lnTo>
                <a:lnTo>
                  <a:pt x="741" y="671"/>
                </a:lnTo>
                <a:lnTo>
                  <a:pt x="740" y="671"/>
                </a:lnTo>
                <a:lnTo>
                  <a:pt x="739" y="670"/>
                </a:lnTo>
                <a:lnTo>
                  <a:pt x="737" y="668"/>
                </a:lnTo>
                <a:lnTo>
                  <a:pt x="735" y="668"/>
                </a:lnTo>
                <a:lnTo>
                  <a:pt x="735" y="667"/>
                </a:lnTo>
                <a:lnTo>
                  <a:pt x="733" y="667"/>
                </a:lnTo>
                <a:lnTo>
                  <a:pt x="730" y="666"/>
                </a:lnTo>
                <a:lnTo>
                  <a:pt x="729" y="666"/>
                </a:lnTo>
                <a:lnTo>
                  <a:pt x="727" y="665"/>
                </a:lnTo>
                <a:lnTo>
                  <a:pt x="723" y="664"/>
                </a:lnTo>
                <a:lnTo>
                  <a:pt x="723" y="663"/>
                </a:lnTo>
                <a:lnTo>
                  <a:pt x="722" y="663"/>
                </a:lnTo>
                <a:lnTo>
                  <a:pt x="722" y="663"/>
                </a:lnTo>
                <a:lnTo>
                  <a:pt x="721" y="663"/>
                </a:lnTo>
                <a:lnTo>
                  <a:pt x="719" y="664"/>
                </a:lnTo>
                <a:lnTo>
                  <a:pt x="717" y="665"/>
                </a:lnTo>
                <a:lnTo>
                  <a:pt x="712" y="667"/>
                </a:lnTo>
                <a:lnTo>
                  <a:pt x="709" y="668"/>
                </a:lnTo>
                <a:lnTo>
                  <a:pt x="708" y="668"/>
                </a:lnTo>
                <a:lnTo>
                  <a:pt x="706" y="669"/>
                </a:lnTo>
                <a:lnTo>
                  <a:pt x="704" y="669"/>
                </a:lnTo>
                <a:lnTo>
                  <a:pt x="702" y="669"/>
                </a:lnTo>
                <a:lnTo>
                  <a:pt x="700" y="669"/>
                </a:lnTo>
                <a:lnTo>
                  <a:pt x="698" y="669"/>
                </a:lnTo>
                <a:lnTo>
                  <a:pt x="697" y="669"/>
                </a:lnTo>
                <a:lnTo>
                  <a:pt x="691" y="668"/>
                </a:lnTo>
                <a:lnTo>
                  <a:pt x="689" y="668"/>
                </a:lnTo>
                <a:lnTo>
                  <a:pt x="685" y="668"/>
                </a:lnTo>
                <a:lnTo>
                  <a:pt x="684" y="667"/>
                </a:lnTo>
                <a:lnTo>
                  <a:pt x="682" y="667"/>
                </a:lnTo>
                <a:lnTo>
                  <a:pt x="680" y="667"/>
                </a:lnTo>
                <a:lnTo>
                  <a:pt x="675" y="665"/>
                </a:lnTo>
                <a:lnTo>
                  <a:pt x="674" y="665"/>
                </a:lnTo>
                <a:lnTo>
                  <a:pt x="672" y="665"/>
                </a:lnTo>
                <a:lnTo>
                  <a:pt x="671" y="665"/>
                </a:lnTo>
                <a:lnTo>
                  <a:pt x="670" y="665"/>
                </a:lnTo>
                <a:lnTo>
                  <a:pt x="669" y="666"/>
                </a:lnTo>
                <a:lnTo>
                  <a:pt x="668" y="666"/>
                </a:lnTo>
                <a:lnTo>
                  <a:pt x="668" y="666"/>
                </a:lnTo>
                <a:lnTo>
                  <a:pt x="667" y="667"/>
                </a:lnTo>
                <a:lnTo>
                  <a:pt x="666" y="667"/>
                </a:lnTo>
                <a:lnTo>
                  <a:pt x="666" y="668"/>
                </a:lnTo>
                <a:lnTo>
                  <a:pt x="665" y="669"/>
                </a:lnTo>
                <a:lnTo>
                  <a:pt x="665" y="669"/>
                </a:lnTo>
                <a:lnTo>
                  <a:pt x="665" y="670"/>
                </a:lnTo>
                <a:lnTo>
                  <a:pt x="665" y="671"/>
                </a:lnTo>
                <a:lnTo>
                  <a:pt x="665" y="672"/>
                </a:lnTo>
                <a:lnTo>
                  <a:pt x="666" y="675"/>
                </a:lnTo>
                <a:lnTo>
                  <a:pt x="666" y="676"/>
                </a:lnTo>
                <a:lnTo>
                  <a:pt x="666" y="677"/>
                </a:lnTo>
                <a:lnTo>
                  <a:pt x="666" y="677"/>
                </a:lnTo>
                <a:lnTo>
                  <a:pt x="666" y="678"/>
                </a:lnTo>
                <a:lnTo>
                  <a:pt x="666" y="678"/>
                </a:lnTo>
                <a:lnTo>
                  <a:pt x="665" y="679"/>
                </a:lnTo>
                <a:lnTo>
                  <a:pt x="665" y="679"/>
                </a:lnTo>
                <a:lnTo>
                  <a:pt x="664" y="680"/>
                </a:lnTo>
                <a:lnTo>
                  <a:pt x="663" y="680"/>
                </a:lnTo>
                <a:lnTo>
                  <a:pt x="662" y="681"/>
                </a:lnTo>
                <a:lnTo>
                  <a:pt x="660" y="681"/>
                </a:lnTo>
                <a:lnTo>
                  <a:pt x="654" y="683"/>
                </a:lnTo>
                <a:lnTo>
                  <a:pt x="652" y="683"/>
                </a:lnTo>
                <a:lnTo>
                  <a:pt x="652" y="684"/>
                </a:lnTo>
                <a:lnTo>
                  <a:pt x="651" y="684"/>
                </a:lnTo>
                <a:lnTo>
                  <a:pt x="651" y="684"/>
                </a:lnTo>
                <a:lnTo>
                  <a:pt x="650" y="685"/>
                </a:lnTo>
                <a:lnTo>
                  <a:pt x="650" y="686"/>
                </a:lnTo>
                <a:lnTo>
                  <a:pt x="649" y="687"/>
                </a:lnTo>
                <a:lnTo>
                  <a:pt x="649" y="688"/>
                </a:lnTo>
                <a:lnTo>
                  <a:pt x="649" y="689"/>
                </a:lnTo>
                <a:lnTo>
                  <a:pt x="648" y="690"/>
                </a:lnTo>
                <a:lnTo>
                  <a:pt x="648" y="694"/>
                </a:lnTo>
                <a:lnTo>
                  <a:pt x="647" y="696"/>
                </a:lnTo>
                <a:lnTo>
                  <a:pt x="647" y="697"/>
                </a:lnTo>
                <a:lnTo>
                  <a:pt x="645" y="700"/>
                </a:lnTo>
                <a:lnTo>
                  <a:pt x="645" y="701"/>
                </a:lnTo>
                <a:lnTo>
                  <a:pt x="644" y="701"/>
                </a:lnTo>
                <a:lnTo>
                  <a:pt x="643" y="702"/>
                </a:lnTo>
                <a:lnTo>
                  <a:pt x="643" y="702"/>
                </a:lnTo>
                <a:lnTo>
                  <a:pt x="642" y="702"/>
                </a:lnTo>
                <a:lnTo>
                  <a:pt x="641" y="702"/>
                </a:lnTo>
                <a:lnTo>
                  <a:pt x="640" y="702"/>
                </a:lnTo>
                <a:lnTo>
                  <a:pt x="639" y="702"/>
                </a:lnTo>
                <a:lnTo>
                  <a:pt x="638" y="702"/>
                </a:lnTo>
                <a:lnTo>
                  <a:pt x="637" y="702"/>
                </a:lnTo>
                <a:lnTo>
                  <a:pt x="636" y="702"/>
                </a:lnTo>
                <a:lnTo>
                  <a:pt x="635" y="701"/>
                </a:lnTo>
                <a:lnTo>
                  <a:pt x="634" y="701"/>
                </a:lnTo>
                <a:lnTo>
                  <a:pt x="633" y="700"/>
                </a:lnTo>
                <a:lnTo>
                  <a:pt x="631" y="699"/>
                </a:lnTo>
                <a:lnTo>
                  <a:pt x="631" y="698"/>
                </a:lnTo>
                <a:lnTo>
                  <a:pt x="630" y="697"/>
                </a:lnTo>
                <a:lnTo>
                  <a:pt x="629" y="696"/>
                </a:lnTo>
                <a:lnTo>
                  <a:pt x="628" y="694"/>
                </a:lnTo>
                <a:lnTo>
                  <a:pt x="626" y="690"/>
                </a:lnTo>
                <a:lnTo>
                  <a:pt x="624" y="686"/>
                </a:lnTo>
                <a:lnTo>
                  <a:pt x="623" y="684"/>
                </a:lnTo>
                <a:lnTo>
                  <a:pt x="622" y="682"/>
                </a:lnTo>
                <a:lnTo>
                  <a:pt x="621" y="680"/>
                </a:lnTo>
                <a:lnTo>
                  <a:pt x="620" y="678"/>
                </a:lnTo>
                <a:lnTo>
                  <a:pt x="620" y="677"/>
                </a:lnTo>
                <a:lnTo>
                  <a:pt x="619" y="677"/>
                </a:lnTo>
                <a:lnTo>
                  <a:pt x="619" y="677"/>
                </a:lnTo>
                <a:lnTo>
                  <a:pt x="618" y="676"/>
                </a:lnTo>
                <a:lnTo>
                  <a:pt x="618" y="676"/>
                </a:lnTo>
                <a:lnTo>
                  <a:pt x="617" y="676"/>
                </a:lnTo>
                <a:lnTo>
                  <a:pt x="617" y="676"/>
                </a:lnTo>
                <a:lnTo>
                  <a:pt x="615" y="677"/>
                </a:lnTo>
                <a:lnTo>
                  <a:pt x="614" y="677"/>
                </a:lnTo>
                <a:lnTo>
                  <a:pt x="613" y="678"/>
                </a:lnTo>
                <a:lnTo>
                  <a:pt x="611" y="679"/>
                </a:lnTo>
                <a:lnTo>
                  <a:pt x="610" y="679"/>
                </a:lnTo>
                <a:lnTo>
                  <a:pt x="609" y="680"/>
                </a:lnTo>
                <a:lnTo>
                  <a:pt x="609" y="680"/>
                </a:lnTo>
                <a:lnTo>
                  <a:pt x="608" y="679"/>
                </a:lnTo>
                <a:lnTo>
                  <a:pt x="608" y="679"/>
                </a:lnTo>
                <a:lnTo>
                  <a:pt x="606" y="679"/>
                </a:lnTo>
                <a:lnTo>
                  <a:pt x="605" y="678"/>
                </a:lnTo>
                <a:lnTo>
                  <a:pt x="604" y="677"/>
                </a:lnTo>
                <a:lnTo>
                  <a:pt x="602" y="676"/>
                </a:lnTo>
                <a:lnTo>
                  <a:pt x="600" y="674"/>
                </a:lnTo>
                <a:lnTo>
                  <a:pt x="595" y="670"/>
                </a:lnTo>
                <a:lnTo>
                  <a:pt x="594" y="669"/>
                </a:lnTo>
                <a:lnTo>
                  <a:pt x="593" y="668"/>
                </a:lnTo>
                <a:lnTo>
                  <a:pt x="592" y="667"/>
                </a:lnTo>
                <a:lnTo>
                  <a:pt x="590" y="667"/>
                </a:lnTo>
                <a:lnTo>
                  <a:pt x="585" y="664"/>
                </a:lnTo>
                <a:lnTo>
                  <a:pt x="582" y="663"/>
                </a:lnTo>
                <a:lnTo>
                  <a:pt x="581" y="662"/>
                </a:lnTo>
                <a:lnTo>
                  <a:pt x="578" y="660"/>
                </a:lnTo>
                <a:lnTo>
                  <a:pt x="577" y="659"/>
                </a:lnTo>
                <a:lnTo>
                  <a:pt x="576" y="659"/>
                </a:lnTo>
                <a:lnTo>
                  <a:pt x="575" y="659"/>
                </a:lnTo>
                <a:lnTo>
                  <a:pt x="574" y="659"/>
                </a:lnTo>
                <a:lnTo>
                  <a:pt x="574" y="659"/>
                </a:lnTo>
                <a:lnTo>
                  <a:pt x="573" y="659"/>
                </a:lnTo>
                <a:lnTo>
                  <a:pt x="572" y="659"/>
                </a:lnTo>
                <a:lnTo>
                  <a:pt x="570" y="661"/>
                </a:lnTo>
                <a:lnTo>
                  <a:pt x="567" y="663"/>
                </a:lnTo>
                <a:lnTo>
                  <a:pt x="566" y="664"/>
                </a:lnTo>
                <a:lnTo>
                  <a:pt x="566" y="665"/>
                </a:lnTo>
                <a:lnTo>
                  <a:pt x="565" y="666"/>
                </a:lnTo>
                <a:lnTo>
                  <a:pt x="564" y="667"/>
                </a:lnTo>
                <a:lnTo>
                  <a:pt x="563" y="668"/>
                </a:lnTo>
                <a:lnTo>
                  <a:pt x="563" y="669"/>
                </a:lnTo>
                <a:lnTo>
                  <a:pt x="561" y="670"/>
                </a:lnTo>
                <a:lnTo>
                  <a:pt x="560" y="671"/>
                </a:lnTo>
                <a:lnTo>
                  <a:pt x="560" y="672"/>
                </a:lnTo>
                <a:lnTo>
                  <a:pt x="559" y="673"/>
                </a:lnTo>
                <a:lnTo>
                  <a:pt x="559" y="673"/>
                </a:lnTo>
                <a:lnTo>
                  <a:pt x="559" y="674"/>
                </a:lnTo>
                <a:lnTo>
                  <a:pt x="559" y="676"/>
                </a:lnTo>
                <a:lnTo>
                  <a:pt x="559" y="678"/>
                </a:lnTo>
                <a:lnTo>
                  <a:pt x="558" y="679"/>
                </a:lnTo>
                <a:lnTo>
                  <a:pt x="557" y="683"/>
                </a:lnTo>
                <a:lnTo>
                  <a:pt x="557" y="684"/>
                </a:lnTo>
                <a:lnTo>
                  <a:pt x="557" y="686"/>
                </a:lnTo>
                <a:lnTo>
                  <a:pt x="557" y="687"/>
                </a:lnTo>
                <a:lnTo>
                  <a:pt x="557" y="688"/>
                </a:lnTo>
                <a:lnTo>
                  <a:pt x="558" y="690"/>
                </a:lnTo>
                <a:lnTo>
                  <a:pt x="559" y="693"/>
                </a:lnTo>
                <a:lnTo>
                  <a:pt x="559" y="696"/>
                </a:lnTo>
                <a:lnTo>
                  <a:pt x="560" y="697"/>
                </a:lnTo>
                <a:lnTo>
                  <a:pt x="560" y="698"/>
                </a:lnTo>
                <a:lnTo>
                  <a:pt x="560" y="699"/>
                </a:lnTo>
                <a:lnTo>
                  <a:pt x="559" y="700"/>
                </a:lnTo>
                <a:lnTo>
                  <a:pt x="559" y="701"/>
                </a:lnTo>
                <a:lnTo>
                  <a:pt x="558" y="701"/>
                </a:lnTo>
                <a:lnTo>
                  <a:pt x="558" y="702"/>
                </a:lnTo>
                <a:lnTo>
                  <a:pt x="556" y="702"/>
                </a:lnTo>
                <a:lnTo>
                  <a:pt x="555" y="703"/>
                </a:lnTo>
                <a:lnTo>
                  <a:pt x="553" y="704"/>
                </a:lnTo>
                <a:lnTo>
                  <a:pt x="552" y="704"/>
                </a:lnTo>
                <a:lnTo>
                  <a:pt x="547" y="706"/>
                </a:lnTo>
                <a:lnTo>
                  <a:pt x="545" y="706"/>
                </a:lnTo>
                <a:lnTo>
                  <a:pt x="544" y="707"/>
                </a:lnTo>
                <a:lnTo>
                  <a:pt x="543" y="707"/>
                </a:lnTo>
                <a:lnTo>
                  <a:pt x="540" y="709"/>
                </a:lnTo>
                <a:lnTo>
                  <a:pt x="538" y="711"/>
                </a:lnTo>
                <a:lnTo>
                  <a:pt x="534" y="715"/>
                </a:lnTo>
                <a:lnTo>
                  <a:pt x="532" y="717"/>
                </a:lnTo>
                <a:lnTo>
                  <a:pt x="530" y="718"/>
                </a:lnTo>
                <a:lnTo>
                  <a:pt x="528" y="720"/>
                </a:lnTo>
                <a:lnTo>
                  <a:pt x="527" y="721"/>
                </a:lnTo>
                <a:lnTo>
                  <a:pt x="526" y="724"/>
                </a:lnTo>
                <a:lnTo>
                  <a:pt x="525" y="725"/>
                </a:lnTo>
                <a:lnTo>
                  <a:pt x="525" y="726"/>
                </a:lnTo>
                <a:lnTo>
                  <a:pt x="524" y="726"/>
                </a:lnTo>
                <a:lnTo>
                  <a:pt x="523" y="726"/>
                </a:lnTo>
                <a:lnTo>
                  <a:pt x="523" y="726"/>
                </a:lnTo>
                <a:lnTo>
                  <a:pt x="522" y="726"/>
                </a:lnTo>
                <a:lnTo>
                  <a:pt x="522" y="726"/>
                </a:lnTo>
                <a:lnTo>
                  <a:pt x="521" y="726"/>
                </a:lnTo>
                <a:lnTo>
                  <a:pt x="521" y="726"/>
                </a:lnTo>
                <a:lnTo>
                  <a:pt x="520" y="725"/>
                </a:lnTo>
                <a:lnTo>
                  <a:pt x="517" y="724"/>
                </a:lnTo>
                <a:lnTo>
                  <a:pt x="516" y="723"/>
                </a:lnTo>
                <a:lnTo>
                  <a:pt x="515" y="722"/>
                </a:lnTo>
                <a:lnTo>
                  <a:pt x="513" y="721"/>
                </a:lnTo>
                <a:lnTo>
                  <a:pt x="510" y="721"/>
                </a:lnTo>
                <a:lnTo>
                  <a:pt x="508" y="720"/>
                </a:lnTo>
                <a:lnTo>
                  <a:pt x="506" y="720"/>
                </a:lnTo>
                <a:lnTo>
                  <a:pt x="503" y="719"/>
                </a:lnTo>
                <a:lnTo>
                  <a:pt x="501" y="719"/>
                </a:lnTo>
                <a:lnTo>
                  <a:pt x="500" y="719"/>
                </a:lnTo>
                <a:lnTo>
                  <a:pt x="499" y="719"/>
                </a:lnTo>
                <a:lnTo>
                  <a:pt x="499" y="718"/>
                </a:lnTo>
                <a:lnTo>
                  <a:pt x="498" y="718"/>
                </a:lnTo>
                <a:lnTo>
                  <a:pt x="497" y="717"/>
                </a:lnTo>
                <a:lnTo>
                  <a:pt x="497" y="717"/>
                </a:lnTo>
                <a:lnTo>
                  <a:pt x="497" y="716"/>
                </a:lnTo>
                <a:lnTo>
                  <a:pt x="496" y="716"/>
                </a:lnTo>
                <a:lnTo>
                  <a:pt x="496" y="715"/>
                </a:lnTo>
                <a:lnTo>
                  <a:pt x="497" y="714"/>
                </a:lnTo>
                <a:lnTo>
                  <a:pt x="497" y="711"/>
                </a:lnTo>
                <a:lnTo>
                  <a:pt x="497" y="710"/>
                </a:lnTo>
                <a:lnTo>
                  <a:pt x="497" y="709"/>
                </a:lnTo>
                <a:lnTo>
                  <a:pt x="497" y="708"/>
                </a:lnTo>
                <a:lnTo>
                  <a:pt x="497" y="708"/>
                </a:lnTo>
                <a:lnTo>
                  <a:pt x="497" y="708"/>
                </a:lnTo>
                <a:lnTo>
                  <a:pt x="496" y="708"/>
                </a:lnTo>
                <a:lnTo>
                  <a:pt x="496" y="708"/>
                </a:lnTo>
                <a:lnTo>
                  <a:pt x="493" y="709"/>
                </a:lnTo>
                <a:lnTo>
                  <a:pt x="491" y="709"/>
                </a:lnTo>
                <a:lnTo>
                  <a:pt x="489" y="710"/>
                </a:lnTo>
                <a:lnTo>
                  <a:pt x="486" y="710"/>
                </a:lnTo>
                <a:lnTo>
                  <a:pt x="485" y="710"/>
                </a:lnTo>
                <a:lnTo>
                  <a:pt x="484" y="711"/>
                </a:lnTo>
                <a:lnTo>
                  <a:pt x="481" y="710"/>
                </a:lnTo>
                <a:lnTo>
                  <a:pt x="479" y="710"/>
                </a:lnTo>
                <a:lnTo>
                  <a:pt x="474" y="710"/>
                </a:lnTo>
                <a:lnTo>
                  <a:pt x="471" y="709"/>
                </a:lnTo>
                <a:lnTo>
                  <a:pt x="470" y="709"/>
                </a:lnTo>
                <a:lnTo>
                  <a:pt x="468" y="708"/>
                </a:lnTo>
                <a:lnTo>
                  <a:pt x="467" y="708"/>
                </a:lnTo>
                <a:lnTo>
                  <a:pt x="464" y="706"/>
                </a:lnTo>
                <a:lnTo>
                  <a:pt x="463" y="706"/>
                </a:lnTo>
                <a:lnTo>
                  <a:pt x="462" y="706"/>
                </a:lnTo>
                <a:lnTo>
                  <a:pt x="461" y="706"/>
                </a:lnTo>
                <a:lnTo>
                  <a:pt x="460" y="705"/>
                </a:lnTo>
                <a:lnTo>
                  <a:pt x="457" y="705"/>
                </a:lnTo>
                <a:lnTo>
                  <a:pt x="456" y="705"/>
                </a:lnTo>
                <a:lnTo>
                  <a:pt x="454" y="705"/>
                </a:lnTo>
                <a:lnTo>
                  <a:pt x="453" y="705"/>
                </a:lnTo>
                <a:lnTo>
                  <a:pt x="453" y="706"/>
                </a:lnTo>
                <a:lnTo>
                  <a:pt x="451" y="706"/>
                </a:lnTo>
                <a:lnTo>
                  <a:pt x="449" y="707"/>
                </a:lnTo>
                <a:lnTo>
                  <a:pt x="447" y="709"/>
                </a:lnTo>
                <a:lnTo>
                  <a:pt x="447" y="709"/>
                </a:lnTo>
                <a:lnTo>
                  <a:pt x="446" y="709"/>
                </a:lnTo>
                <a:lnTo>
                  <a:pt x="446" y="709"/>
                </a:lnTo>
                <a:lnTo>
                  <a:pt x="445" y="709"/>
                </a:lnTo>
                <a:lnTo>
                  <a:pt x="444" y="709"/>
                </a:lnTo>
                <a:lnTo>
                  <a:pt x="442" y="708"/>
                </a:lnTo>
                <a:lnTo>
                  <a:pt x="441" y="707"/>
                </a:lnTo>
                <a:lnTo>
                  <a:pt x="436" y="704"/>
                </a:lnTo>
                <a:lnTo>
                  <a:pt x="435" y="703"/>
                </a:lnTo>
                <a:lnTo>
                  <a:pt x="434" y="703"/>
                </a:lnTo>
                <a:lnTo>
                  <a:pt x="431" y="702"/>
                </a:lnTo>
                <a:lnTo>
                  <a:pt x="430" y="701"/>
                </a:lnTo>
                <a:lnTo>
                  <a:pt x="429" y="700"/>
                </a:lnTo>
                <a:lnTo>
                  <a:pt x="425" y="698"/>
                </a:lnTo>
                <a:lnTo>
                  <a:pt x="424" y="698"/>
                </a:lnTo>
                <a:lnTo>
                  <a:pt x="423" y="697"/>
                </a:lnTo>
                <a:lnTo>
                  <a:pt x="423" y="698"/>
                </a:lnTo>
                <a:lnTo>
                  <a:pt x="422" y="698"/>
                </a:lnTo>
                <a:lnTo>
                  <a:pt x="422" y="698"/>
                </a:lnTo>
                <a:lnTo>
                  <a:pt x="421" y="699"/>
                </a:lnTo>
                <a:lnTo>
                  <a:pt x="421" y="699"/>
                </a:lnTo>
                <a:lnTo>
                  <a:pt x="421" y="699"/>
                </a:lnTo>
                <a:lnTo>
                  <a:pt x="421" y="700"/>
                </a:lnTo>
                <a:lnTo>
                  <a:pt x="421" y="703"/>
                </a:lnTo>
                <a:lnTo>
                  <a:pt x="421" y="705"/>
                </a:lnTo>
                <a:lnTo>
                  <a:pt x="421" y="705"/>
                </a:lnTo>
                <a:lnTo>
                  <a:pt x="421" y="706"/>
                </a:lnTo>
                <a:lnTo>
                  <a:pt x="421" y="706"/>
                </a:lnTo>
                <a:lnTo>
                  <a:pt x="420" y="706"/>
                </a:lnTo>
                <a:lnTo>
                  <a:pt x="420" y="706"/>
                </a:lnTo>
                <a:lnTo>
                  <a:pt x="419" y="706"/>
                </a:lnTo>
                <a:lnTo>
                  <a:pt x="417" y="706"/>
                </a:lnTo>
                <a:lnTo>
                  <a:pt x="415" y="706"/>
                </a:lnTo>
                <a:lnTo>
                  <a:pt x="414" y="706"/>
                </a:lnTo>
                <a:lnTo>
                  <a:pt x="413" y="707"/>
                </a:lnTo>
                <a:lnTo>
                  <a:pt x="411" y="707"/>
                </a:lnTo>
                <a:lnTo>
                  <a:pt x="410" y="708"/>
                </a:lnTo>
                <a:lnTo>
                  <a:pt x="409" y="709"/>
                </a:lnTo>
                <a:lnTo>
                  <a:pt x="405" y="712"/>
                </a:lnTo>
                <a:lnTo>
                  <a:pt x="404" y="712"/>
                </a:lnTo>
                <a:lnTo>
                  <a:pt x="403" y="713"/>
                </a:lnTo>
                <a:lnTo>
                  <a:pt x="403" y="713"/>
                </a:lnTo>
                <a:lnTo>
                  <a:pt x="400" y="714"/>
                </a:lnTo>
                <a:lnTo>
                  <a:pt x="399" y="714"/>
                </a:lnTo>
                <a:lnTo>
                  <a:pt x="398" y="714"/>
                </a:lnTo>
                <a:lnTo>
                  <a:pt x="396" y="713"/>
                </a:lnTo>
                <a:lnTo>
                  <a:pt x="394" y="713"/>
                </a:lnTo>
                <a:lnTo>
                  <a:pt x="391" y="713"/>
                </a:lnTo>
                <a:lnTo>
                  <a:pt x="390" y="712"/>
                </a:lnTo>
                <a:lnTo>
                  <a:pt x="390" y="712"/>
                </a:lnTo>
                <a:lnTo>
                  <a:pt x="390" y="712"/>
                </a:lnTo>
                <a:lnTo>
                  <a:pt x="389" y="712"/>
                </a:lnTo>
                <a:lnTo>
                  <a:pt x="389" y="711"/>
                </a:lnTo>
                <a:lnTo>
                  <a:pt x="388" y="708"/>
                </a:lnTo>
                <a:lnTo>
                  <a:pt x="387" y="708"/>
                </a:lnTo>
                <a:lnTo>
                  <a:pt x="387" y="707"/>
                </a:lnTo>
                <a:lnTo>
                  <a:pt x="386" y="706"/>
                </a:lnTo>
                <a:lnTo>
                  <a:pt x="385" y="705"/>
                </a:lnTo>
                <a:lnTo>
                  <a:pt x="384" y="704"/>
                </a:lnTo>
                <a:lnTo>
                  <a:pt x="384" y="704"/>
                </a:lnTo>
                <a:lnTo>
                  <a:pt x="383" y="703"/>
                </a:lnTo>
                <a:lnTo>
                  <a:pt x="381" y="702"/>
                </a:lnTo>
                <a:lnTo>
                  <a:pt x="379" y="701"/>
                </a:lnTo>
                <a:lnTo>
                  <a:pt x="376" y="700"/>
                </a:lnTo>
                <a:lnTo>
                  <a:pt x="376" y="700"/>
                </a:lnTo>
                <a:lnTo>
                  <a:pt x="375" y="699"/>
                </a:lnTo>
                <a:lnTo>
                  <a:pt x="374" y="699"/>
                </a:lnTo>
                <a:lnTo>
                  <a:pt x="373" y="698"/>
                </a:lnTo>
                <a:lnTo>
                  <a:pt x="373" y="697"/>
                </a:lnTo>
                <a:lnTo>
                  <a:pt x="371" y="695"/>
                </a:lnTo>
                <a:lnTo>
                  <a:pt x="370" y="694"/>
                </a:lnTo>
                <a:lnTo>
                  <a:pt x="369" y="693"/>
                </a:lnTo>
                <a:lnTo>
                  <a:pt x="368" y="692"/>
                </a:lnTo>
                <a:lnTo>
                  <a:pt x="366" y="691"/>
                </a:lnTo>
                <a:lnTo>
                  <a:pt x="364" y="690"/>
                </a:lnTo>
                <a:lnTo>
                  <a:pt x="362" y="690"/>
                </a:lnTo>
                <a:lnTo>
                  <a:pt x="361" y="689"/>
                </a:lnTo>
                <a:lnTo>
                  <a:pt x="360" y="689"/>
                </a:lnTo>
                <a:lnTo>
                  <a:pt x="359" y="689"/>
                </a:lnTo>
                <a:lnTo>
                  <a:pt x="357" y="689"/>
                </a:lnTo>
                <a:lnTo>
                  <a:pt x="356" y="690"/>
                </a:lnTo>
                <a:lnTo>
                  <a:pt x="354" y="690"/>
                </a:lnTo>
                <a:lnTo>
                  <a:pt x="349" y="691"/>
                </a:lnTo>
                <a:lnTo>
                  <a:pt x="348" y="692"/>
                </a:lnTo>
                <a:lnTo>
                  <a:pt x="347" y="692"/>
                </a:lnTo>
                <a:lnTo>
                  <a:pt x="346" y="693"/>
                </a:lnTo>
                <a:lnTo>
                  <a:pt x="345" y="694"/>
                </a:lnTo>
                <a:lnTo>
                  <a:pt x="344" y="695"/>
                </a:lnTo>
                <a:lnTo>
                  <a:pt x="343" y="698"/>
                </a:lnTo>
                <a:lnTo>
                  <a:pt x="342" y="700"/>
                </a:lnTo>
                <a:lnTo>
                  <a:pt x="341" y="702"/>
                </a:lnTo>
                <a:lnTo>
                  <a:pt x="339" y="704"/>
                </a:lnTo>
                <a:lnTo>
                  <a:pt x="338" y="706"/>
                </a:lnTo>
                <a:lnTo>
                  <a:pt x="338" y="707"/>
                </a:lnTo>
                <a:lnTo>
                  <a:pt x="337" y="707"/>
                </a:lnTo>
                <a:lnTo>
                  <a:pt x="336" y="708"/>
                </a:lnTo>
                <a:lnTo>
                  <a:pt x="335" y="708"/>
                </a:lnTo>
                <a:lnTo>
                  <a:pt x="335" y="708"/>
                </a:lnTo>
                <a:lnTo>
                  <a:pt x="334" y="708"/>
                </a:lnTo>
                <a:lnTo>
                  <a:pt x="332" y="708"/>
                </a:lnTo>
                <a:lnTo>
                  <a:pt x="330" y="708"/>
                </a:lnTo>
                <a:lnTo>
                  <a:pt x="328" y="709"/>
                </a:lnTo>
                <a:lnTo>
                  <a:pt x="323" y="709"/>
                </a:lnTo>
                <a:lnTo>
                  <a:pt x="312" y="710"/>
                </a:lnTo>
                <a:lnTo>
                  <a:pt x="310" y="710"/>
                </a:lnTo>
                <a:lnTo>
                  <a:pt x="306" y="710"/>
                </a:lnTo>
                <a:lnTo>
                  <a:pt x="304" y="710"/>
                </a:lnTo>
                <a:lnTo>
                  <a:pt x="302" y="710"/>
                </a:lnTo>
                <a:lnTo>
                  <a:pt x="299" y="711"/>
                </a:lnTo>
                <a:lnTo>
                  <a:pt x="298" y="711"/>
                </a:lnTo>
                <a:lnTo>
                  <a:pt x="296" y="711"/>
                </a:lnTo>
                <a:lnTo>
                  <a:pt x="293" y="710"/>
                </a:lnTo>
                <a:lnTo>
                  <a:pt x="292" y="710"/>
                </a:lnTo>
                <a:lnTo>
                  <a:pt x="291" y="710"/>
                </a:lnTo>
                <a:lnTo>
                  <a:pt x="289" y="711"/>
                </a:lnTo>
                <a:lnTo>
                  <a:pt x="288" y="711"/>
                </a:lnTo>
                <a:lnTo>
                  <a:pt x="286" y="711"/>
                </a:lnTo>
                <a:lnTo>
                  <a:pt x="285" y="711"/>
                </a:lnTo>
                <a:lnTo>
                  <a:pt x="283" y="711"/>
                </a:lnTo>
                <a:lnTo>
                  <a:pt x="282" y="711"/>
                </a:lnTo>
                <a:lnTo>
                  <a:pt x="281" y="710"/>
                </a:lnTo>
                <a:lnTo>
                  <a:pt x="280" y="710"/>
                </a:lnTo>
                <a:lnTo>
                  <a:pt x="279" y="709"/>
                </a:lnTo>
                <a:lnTo>
                  <a:pt x="279" y="708"/>
                </a:lnTo>
                <a:lnTo>
                  <a:pt x="278" y="708"/>
                </a:lnTo>
                <a:lnTo>
                  <a:pt x="277" y="707"/>
                </a:lnTo>
                <a:lnTo>
                  <a:pt x="277" y="706"/>
                </a:lnTo>
                <a:lnTo>
                  <a:pt x="277" y="705"/>
                </a:lnTo>
                <a:lnTo>
                  <a:pt x="277" y="703"/>
                </a:lnTo>
                <a:lnTo>
                  <a:pt x="276" y="702"/>
                </a:lnTo>
                <a:lnTo>
                  <a:pt x="276" y="700"/>
                </a:lnTo>
                <a:lnTo>
                  <a:pt x="276" y="694"/>
                </a:lnTo>
                <a:lnTo>
                  <a:pt x="276" y="692"/>
                </a:lnTo>
                <a:lnTo>
                  <a:pt x="276" y="692"/>
                </a:lnTo>
                <a:lnTo>
                  <a:pt x="276" y="691"/>
                </a:lnTo>
                <a:lnTo>
                  <a:pt x="275" y="690"/>
                </a:lnTo>
                <a:lnTo>
                  <a:pt x="275" y="690"/>
                </a:lnTo>
                <a:lnTo>
                  <a:pt x="275" y="690"/>
                </a:lnTo>
                <a:lnTo>
                  <a:pt x="272" y="691"/>
                </a:lnTo>
                <a:lnTo>
                  <a:pt x="270" y="692"/>
                </a:lnTo>
                <a:lnTo>
                  <a:pt x="268" y="692"/>
                </a:lnTo>
                <a:lnTo>
                  <a:pt x="266" y="693"/>
                </a:lnTo>
                <a:lnTo>
                  <a:pt x="263" y="695"/>
                </a:lnTo>
                <a:lnTo>
                  <a:pt x="258" y="697"/>
                </a:lnTo>
                <a:lnTo>
                  <a:pt x="256" y="698"/>
                </a:lnTo>
                <a:lnTo>
                  <a:pt x="255" y="699"/>
                </a:lnTo>
                <a:lnTo>
                  <a:pt x="255" y="699"/>
                </a:lnTo>
                <a:lnTo>
                  <a:pt x="254" y="700"/>
                </a:lnTo>
                <a:lnTo>
                  <a:pt x="254" y="701"/>
                </a:lnTo>
                <a:lnTo>
                  <a:pt x="253" y="702"/>
                </a:lnTo>
                <a:lnTo>
                  <a:pt x="252" y="705"/>
                </a:lnTo>
                <a:lnTo>
                  <a:pt x="251" y="708"/>
                </a:lnTo>
                <a:lnTo>
                  <a:pt x="250" y="709"/>
                </a:lnTo>
                <a:lnTo>
                  <a:pt x="250" y="710"/>
                </a:lnTo>
                <a:lnTo>
                  <a:pt x="249" y="712"/>
                </a:lnTo>
                <a:lnTo>
                  <a:pt x="248" y="714"/>
                </a:lnTo>
                <a:lnTo>
                  <a:pt x="247" y="714"/>
                </a:lnTo>
                <a:lnTo>
                  <a:pt x="246" y="715"/>
                </a:lnTo>
                <a:lnTo>
                  <a:pt x="246" y="715"/>
                </a:lnTo>
                <a:lnTo>
                  <a:pt x="246" y="715"/>
                </a:lnTo>
                <a:lnTo>
                  <a:pt x="243" y="716"/>
                </a:lnTo>
                <a:lnTo>
                  <a:pt x="242" y="716"/>
                </a:lnTo>
                <a:lnTo>
                  <a:pt x="241" y="717"/>
                </a:lnTo>
                <a:lnTo>
                  <a:pt x="239" y="718"/>
                </a:lnTo>
                <a:lnTo>
                  <a:pt x="237" y="719"/>
                </a:lnTo>
                <a:lnTo>
                  <a:pt x="236" y="720"/>
                </a:lnTo>
                <a:lnTo>
                  <a:pt x="235" y="720"/>
                </a:lnTo>
                <a:lnTo>
                  <a:pt x="234" y="721"/>
                </a:lnTo>
                <a:lnTo>
                  <a:pt x="233" y="721"/>
                </a:lnTo>
                <a:lnTo>
                  <a:pt x="228" y="721"/>
                </a:lnTo>
                <a:lnTo>
                  <a:pt x="227" y="722"/>
                </a:lnTo>
                <a:lnTo>
                  <a:pt x="225" y="722"/>
                </a:lnTo>
                <a:lnTo>
                  <a:pt x="224" y="723"/>
                </a:lnTo>
                <a:lnTo>
                  <a:pt x="223" y="723"/>
                </a:lnTo>
                <a:lnTo>
                  <a:pt x="221" y="725"/>
                </a:lnTo>
                <a:lnTo>
                  <a:pt x="220" y="725"/>
                </a:lnTo>
                <a:lnTo>
                  <a:pt x="219" y="726"/>
                </a:lnTo>
                <a:lnTo>
                  <a:pt x="217" y="726"/>
                </a:lnTo>
                <a:lnTo>
                  <a:pt x="216" y="727"/>
                </a:lnTo>
                <a:lnTo>
                  <a:pt x="215" y="727"/>
                </a:lnTo>
                <a:lnTo>
                  <a:pt x="213" y="727"/>
                </a:lnTo>
                <a:lnTo>
                  <a:pt x="212" y="727"/>
                </a:lnTo>
                <a:lnTo>
                  <a:pt x="211" y="726"/>
                </a:lnTo>
                <a:lnTo>
                  <a:pt x="209" y="726"/>
                </a:lnTo>
                <a:lnTo>
                  <a:pt x="208" y="725"/>
                </a:lnTo>
                <a:lnTo>
                  <a:pt x="206" y="724"/>
                </a:lnTo>
                <a:lnTo>
                  <a:pt x="205" y="724"/>
                </a:lnTo>
                <a:lnTo>
                  <a:pt x="204" y="724"/>
                </a:lnTo>
                <a:lnTo>
                  <a:pt x="204" y="723"/>
                </a:lnTo>
                <a:lnTo>
                  <a:pt x="203" y="722"/>
                </a:lnTo>
                <a:lnTo>
                  <a:pt x="202" y="722"/>
                </a:lnTo>
                <a:lnTo>
                  <a:pt x="201" y="721"/>
                </a:lnTo>
                <a:lnTo>
                  <a:pt x="199" y="720"/>
                </a:lnTo>
                <a:lnTo>
                  <a:pt x="198" y="720"/>
                </a:lnTo>
                <a:lnTo>
                  <a:pt x="195" y="717"/>
                </a:lnTo>
                <a:lnTo>
                  <a:pt x="194" y="717"/>
                </a:lnTo>
                <a:lnTo>
                  <a:pt x="193" y="716"/>
                </a:lnTo>
                <a:lnTo>
                  <a:pt x="193" y="716"/>
                </a:lnTo>
                <a:lnTo>
                  <a:pt x="192" y="716"/>
                </a:lnTo>
                <a:lnTo>
                  <a:pt x="191" y="716"/>
                </a:lnTo>
                <a:lnTo>
                  <a:pt x="189" y="716"/>
                </a:lnTo>
                <a:lnTo>
                  <a:pt x="188" y="717"/>
                </a:lnTo>
                <a:lnTo>
                  <a:pt x="185" y="719"/>
                </a:lnTo>
                <a:lnTo>
                  <a:pt x="183" y="719"/>
                </a:lnTo>
                <a:lnTo>
                  <a:pt x="182" y="719"/>
                </a:lnTo>
                <a:lnTo>
                  <a:pt x="181" y="720"/>
                </a:lnTo>
                <a:lnTo>
                  <a:pt x="181" y="720"/>
                </a:lnTo>
                <a:lnTo>
                  <a:pt x="180" y="720"/>
                </a:lnTo>
                <a:lnTo>
                  <a:pt x="179" y="720"/>
                </a:lnTo>
                <a:lnTo>
                  <a:pt x="178" y="720"/>
                </a:lnTo>
                <a:lnTo>
                  <a:pt x="178" y="719"/>
                </a:lnTo>
                <a:lnTo>
                  <a:pt x="177" y="719"/>
                </a:lnTo>
                <a:lnTo>
                  <a:pt x="174" y="716"/>
                </a:lnTo>
                <a:lnTo>
                  <a:pt x="173" y="715"/>
                </a:lnTo>
                <a:lnTo>
                  <a:pt x="172" y="715"/>
                </a:lnTo>
                <a:lnTo>
                  <a:pt x="172" y="715"/>
                </a:lnTo>
                <a:lnTo>
                  <a:pt x="171" y="715"/>
                </a:lnTo>
                <a:lnTo>
                  <a:pt x="170" y="715"/>
                </a:lnTo>
                <a:lnTo>
                  <a:pt x="170" y="715"/>
                </a:lnTo>
                <a:lnTo>
                  <a:pt x="169" y="715"/>
                </a:lnTo>
                <a:lnTo>
                  <a:pt x="166" y="716"/>
                </a:lnTo>
                <a:lnTo>
                  <a:pt x="164" y="717"/>
                </a:lnTo>
                <a:lnTo>
                  <a:pt x="158" y="719"/>
                </a:lnTo>
                <a:lnTo>
                  <a:pt x="154" y="720"/>
                </a:lnTo>
                <a:lnTo>
                  <a:pt x="153" y="720"/>
                </a:lnTo>
                <a:lnTo>
                  <a:pt x="151" y="721"/>
                </a:lnTo>
                <a:lnTo>
                  <a:pt x="149" y="721"/>
                </a:lnTo>
                <a:lnTo>
                  <a:pt x="149" y="720"/>
                </a:lnTo>
                <a:lnTo>
                  <a:pt x="148" y="720"/>
                </a:lnTo>
                <a:lnTo>
                  <a:pt x="148" y="720"/>
                </a:lnTo>
                <a:lnTo>
                  <a:pt x="147" y="720"/>
                </a:lnTo>
                <a:lnTo>
                  <a:pt x="148" y="720"/>
                </a:lnTo>
                <a:lnTo>
                  <a:pt x="148" y="718"/>
                </a:lnTo>
                <a:lnTo>
                  <a:pt x="148" y="716"/>
                </a:lnTo>
                <a:lnTo>
                  <a:pt x="148" y="714"/>
                </a:lnTo>
                <a:lnTo>
                  <a:pt x="148" y="712"/>
                </a:lnTo>
                <a:lnTo>
                  <a:pt x="148" y="710"/>
                </a:lnTo>
                <a:lnTo>
                  <a:pt x="148" y="709"/>
                </a:lnTo>
                <a:lnTo>
                  <a:pt x="147" y="707"/>
                </a:lnTo>
                <a:lnTo>
                  <a:pt x="147" y="705"/>
                </a:lnTo>
                <a:lnTo>
                  <a:pt x="146" y="703"/>
                </a:lnTo>
                <a:lnTo>
                  <a:pt x="146" y="702"/>
                </a:lnTo>
                <a:lnTo>
                  <a:pt x="145" y="701"/>
                </a:lnTo>
                <a:lnTo>
                  <a:pt x="144" y="700"/>
                </a:lnTo>
                <a:lnTo>
                  <a:pt x="143" y="699"/>
                </a:lnTo>
                <a:lnTo>
                  <a:pt x="142" y="698"/>
                </a:lnTo>
                <a:lnTo>
                  <a:pt x="141" y="698"/>
                </a:lnTo>
                <a:lnTo>
                  <a:pt x="139" y="697"/>
                </a:lnTo>
                <a:lnTo>
                  <a:pt x="139" y="696"/>
                </a:lnTo>
                <a:lnTo>
                  <a:pt x="138" y="696"/>
                </a:lnTo>
                <a:lnTo>
                  <a:pt x="138" y="695"/>
                </a:lnTo>
                <a:lnTo>
                  <a:pt x="138" y="695"/>
                </a:lnTo>
                <a:lnTo>
                  <a:pt x="138" y="694"/>
                </a:lnTo>
                <a:lnTo>
                  <a:pt x="138" y="693"/>
                </a:lnTo>
                <a:lnTo>
                  <a:pt x="138" y="687"/>
                </a:lnTo>
                <a:lnTo>
                  <a:pt x="138" y="686"/>
                </a:lnTo>
                <a:lnTo>
                  <a:pt x="138" y="682"/>
                </a:lnTo>
                <a:lnTo>
                  <a:pt x="138" y="677"/>
                </a:lnTo>
                <a:lnTo>
                  <a:pt x="139" y="675"/>
                </a:lnTo>
                <a:lnTo>
                  <a:pt x="139" y="673"/>
                </a:lnTo>
                <a:lnTo>
                  <a:pt x="140" y="667"/>
                </a:lnTo>
                <a:lnTo>
                  <a:pt x="141" y="665"/>
                </a:lnTo>
                <a:lnTo>
                  <a:pt x="141" y="664"/>
                </a:lnTo>
                <a:lnTo>
                  <a:pt x="141" y="661"/>
                </a:lnTo>
                <a:lnTo>
                  <a:pt x="141" y="659"/>
                </a:lnTo>
                <a:lnTo>
                  <a:pt x="141" y="656"/>
                </a:lnTo>
                <a:lnTo>
                  <a:pt x="141" y="654"/>
                </a:lnTo>
                <a:lnTo>
                  <a:pt x="141" y="652"/>
                </a:lnTo>
                <a:lnTo>
                  <a:pt x="140" y="652"/>
                </a:lnTo>
                <a:lnTo>
                  <a:pt x="140" y="651"/>
                </a:lnTo>
                <a:lnTo>
                  <a:pt x="139" y="650"/>
                </a:lnTo>
                <a:lnTo>
                  <a:pt x="139" y="650"/>
                </a:lnTo>
                <a:lnTo>
                  <a:pt x="138" y="649"/>
                </a:lnTo>
                <a:lnTo>
                  <a:pt x="137" y="648"/>
                </a:lnTo>
                <a:lnTo>
                  <a:pt x="135" y="648"/>
                </a:lnTo>
                <a:lnTo>
                  <a:pt x="134" y="647"/>
                </a:lnTo>
                <a:lnTo>
                  <a:pt x="132" y="647"/>
                </a:lnTo>
                <a:lnTo>
                  <a:pt x="131" y="646"/>
                </a:lnTo>
                <a:lnTo>
                  <a:pt x="129" y="646"/>
                </a:lnTo>
                <a:lnTo>
                  <a:pt x="126" y="646"/>
                </a:lnTo>
                <a:lnTo>
                  <a:pt x="125" y="646"/>
                </a:lnTo>
                <a:lnTo>
                  <a:pt x="124" y="646"/>
                </a:lnTo>
                <a:lnTo>
                  <a:pt x="124" y="646"/>
                </a:lnTo>
                <a:lnTo>
                  <a:pt x="123" y="646"/>
                </a:lnTo>
                <a:lnTo>
                  <a:pt x="123" y="645"/>
                </a:lnTo>
                <a:lnTo>
                  <a:pt x="122" y="645"/>
                </a:lnTo>
                <a:lnTo>
                  <a:pt x="122" y="645"/>
                </a:lnTo>
                <a:lnTo>
                  <a:pt x="122" y="644"/>
                </a:lnTo>
                <a:lnTo>
                  <a:pt x="122" y="644"/>
                </a:lnTo>
                <a:lnTo>
                  <a:pt x="123" y="643"/>
                </a:lnTo>
                <a:lnTo>
                  <a:pt x="123" y="642"/>
                </a:lnTo>
                <a:lnTo>
                  <a:pt x="123" y="641"/>
                </a:lnTo>
                <a:lnTo>
                  <a:pt x="122" y="640"/>
                </a:lnTo>
                <a:lnTo>
                  <a:pt x="122" y="640"/>
                </a:lnTo>
                <a:lnTo>
                  <a:pt x="121" y="639"/>
                </a:lnTo>
                <a:lnTo>
                  <a:pt x="120" y="638"/>
                </a:lnTo>
                <a:lnTo>
                  <a:pt x="118" y="637"/>
                </a:lnTo>
                <a:lnTo>
                  <a:pt x="117" y="636"/>
                </a:lnTo>
                <a:lnTo>
                  <a:pt x="116" y="636"/>
                </a:lnTo>
                <a:lnTo>
                  <a:pt x="116" y="635"/>
                </a:lnTo>
                <a:lnTo>
                  <a:pt x="116" y="635"/>
                </a:lnTo>
                <a:lnTo>
                  <a:pt x="116" y="635"/>
                </a:lnTo>
                <a:lnTo>
                  <a:pt x="116" y="635"/>
                </a:lnTo>
                <a:lnTo>
                  <a:pt x="117" y="635"/>
                </a:lnTo>
                <a:lnTo>
                  <a:pt x="118" y="634"/>
                </a:lnTo>
                <a:lnTo>
                  <a:pt x="120" y="634"/>
                </a:lnTo>
                <a:lnTo>
                  <a:pt x="121" y="634"/>
                </a:lnTo>
                <a:lnTo>
                  <a:pt x="122" y="634"/>
                </a:lnTo>
                <a:lnTo>
                  <a:pt x="123" y="633"/>
                </a:lnTo>
                <a:lnTo>
                  <a:pt x="124" y="633"/>
                </a:lnTo>
                <a:lnTo>
                  <a:pt x="124" y="632"/>
                </a:lnTo>
                <a:lnTo>
                  <a:pt x="124" y="632"/>
                </a:lnTo>
                <a:lnTo>
                  <a:pt x="125" y="631"/>
                </a:lnTo>
                <a:lnTo>
                  <a:pt x="125" y="631"/>
                </a:lnTo>
                <a:lnTo>
                  <a:pt x="124" y="630"/>
                </a:lnTo>
                <a:lnTo>
                  <a:pt x="124" y="629"/>
                </a:lnTo>
                <a:lnTo>
                  <a:pt x="123" y="628"/>
                </a:lnTo>
                <a:lnTo>
                  <a:pt x="123" y="627"/>
                </a:lnTo>
                <a:lnTo>
                  <a:pt x="122" y="626"/>
                </a:lnTo>
                <a:lnTo>
                  <a:pt x="120" y="624"/>
                </a:lnTo>
                <a:lnTo>
                  <a:pt x="120" y="623"/>
                </a:lnTo>
                <a:lnTo>
                  <a:pt x="119" y="622"/>
                </a:lnTo>
                <a:lnTo>
                  <a:pt x="119" y="622"/>
                </a:lnTo>
                <a:lnTo>
                  <a:pt x="119" y="621"/>
                </a:lnTo>
                <a:lnTo>
                  <a:pt x="119" y="620"/>
                </a:lnTo>
                <a:lnTo>
                  <a:pt x="119" y="619"/>
                </a:lnTo>
                <a:lnTo>
                  <a:pt x="119" y="619"/>
                </a:lnTo>
                <a:lnTo>
                  <a:pt x="119" y="618"/>
                </a:lnTo>
                <a:lnTo>
                  <a:pt x="119" y="618"/>
                </a:lnTo>
                <a:lnTo>
                  <a:pt x="120" y="618"/>
                </a:lnTo>
                <a:lnTo>
                  <a:pt x="125" y="615"/>
                </a:lnTo>
                <a:lnTo>
                  <a:pt x="127" y="614"/>
                </a:lnTo>
                <a:lnTo>
                  <a:pt x="127" y="614"/>
                </a:lnTo>
                <a:lnTo>
                  <a:pt x="128" y="613"/>
                </a:lnTo>
                <a:lnTo>
                  <a:pt x="128" y="613"/>
                </a:lnTo>
                <a:lnTo>
                  <a:pt x="129" y="612"/>
                </a:lnTo>
                <a:lnTo>
                  <a:pt x="128" y="612"/>
                </a:lnTo>
                <a:lnTo>
                  <a:pt x="128" y="611"/>
                </a:lnTo>
                <a:lnTo>
                  <a:pt x="128" y="611"/>
                </a:lnTo>
                <a:lnTo>
                  <a:pt x="127" y="610"/>
                </a:lnTo>
                <a:lnTo>
                  <a:pt x="127" y="610"/>
                </a:lnTo>
                <a:lnTo>
                  <a:pt x="126" y="609"/>
                </a:lnTo>
                <a:lnTo>
                  <a:pt x="125" y="609"/>
                </a:lnTo>
                <a:lnTo>
                  <a:pt x="123" y="609"/>
                </a:lnTo>
                <a:lnTo>
                  <a:pt x="122" y="609"/>
                </a:lnTo>
                <a:lnTo>
                  <a:pt x="120" y="609"/>
                </a:lnTo>
                <a:lnTo>
                  <a:pt x="118" y="609"/>
                </a:lnTo>
                <a:lnTo>
                  <a:pt x="116" y="609"/>
                </a:lnTo>
                <a:lnTo>
                  <a:pt x="115" y="609"/>
                </a:lnTo>
                <a:lnTo>
                  <a:pt x="114" y="609"/>
                </a:lnTo>
                <a:lnTo>
                  <a:pt x="113" y="609"/>
                </a:lnTo>
                <a:lnTo>
                  <a:pt x="113" y="609"/>
                </a:lnTo>
                <a:lnTo>
                  <a:pt x="112" y="608"/>
                </a:lnTo>
                <a:lnTo>
                  <a:pt x="112" y="608"/>
                </a:lnTo>
                <a:lnTo>
                  <a:pt x="111" y="607"/>
                </a:lnTo>
                <a:lnTo>
                  <a:pt x="111" y="606"/>
                </a:lnTo>
                <a:lnTo>
                  <a:pt x="111" y="605"/>
                </a:lnTo>
                <a:lnTo>
                  <a:pt x="111" y="604"/>
                </a:lnTo>
                <a:lnTo>
                  <a:pt x="111" y="603"/>
                </a:lnTo>
                <a:lnTo>
                  <a:pt x="111" y="601"/>
                </a:lnTo>
                <a:lnTo>
                  <a:pt x="112" y="600"/>
                </a:lnTo>
                <a:lnTo>
                  <a:pt x="112" y="599"/>
                </a:lnTo>
                <a:lnTo>
                  <a:pt x="113" y="598"/>
                </a:lnTo>
                <a:lnTo>
                  <a:pt x="114" y="596"/>
                </a:lnTo>
                <a:lnTo>
                  <a:pt x="118" y="591"/>
                </a:lnTo>
                <a:lnTo>
                  <a:pt x="119" y="589"/>
                </a:lnTo>
                <a:lnTo>
                  <a:pt x="120" y="588"/>
                </a:lnTo>
                <a:lnTo>
                  <a:pt x="122" y="587"/>
                </a:lnTo>
                <a:lnTo>
                  <a:pt x="123" y="586"/>
                </a:lnTo>
                <a:lnTo>
                  <a:pt x="124" y="584"/>
                </a:lnTo>
                <a:lnTo>
                  <a:pt x="125" y="584"/>
                </a:lnTo>
                <a:lnTo>
                  <a:pt x="127" y="582"/>
                </a:lnTo>
                <a:lnTo>
                  <a:pt x="128" y="581"/>
                </a:lnTo>
                <a:lnTo>
                  <a:pt x="130" y="581"/>
                </a:lnTo>
                <a:lnTo>
                  <a:pt x="132" y="580"/>
                </a:lnTo>
                <a:lnTo>
                  <a:pt x="133" y="579"/>
                </a:lnTo>
                <a:lnTo>
                  <a:pt x="134" y="579"/>
                </a:lnTo>
                <a:lnTo>
                  <a:pt x="135" y="578"/>
                </a:lnTo>
                <a:lnTo>
                  <a:pt x="137" y="578"/>
                </a:lnTo>
                <a:lnTo>
                  <a:pt x="138" y="578"/>
                </a:lnTo>
                <a:lnTo>
                  <a:pt x="139" y="578"/>
                </a:lnTo>
                <a:lnTo>
                  <a:pt x="139" y="579"/>
                </a:lnTo>
                <a:lnTo>
                  <a:pt x="140" y="579"/>
                </a:lnTo>
                <a:lnTo>
                  <a:pt x="144" y="581"/>
                </a:lnTo>
                <a:lnTo>
                  <a:pt x="145" y="582"/>
                </a:lnTo>
                <a:lnTo>
                  <a:pt x="146" y="582"/>
                </a:lnTo>
                <a:lnTo>
                  <a:pt x="147" y="582"/>
                </a:lnTo>
                <a:lnTo>
                  <a:pt x="147" y="582"/>
                </a:lnTo>
                <a:lnTo>
                  <a:pt x="148" y="582"/>
                </a:lnTo>
                <a:lnTo>
                  <a:pt x="149" y="582"/>
                </a:lnTo>
                <a:lnTo>
                  <a:pt x="150" y="582"/>
                </a:lnTo>
                <a:lnTo>
                  <a:pt x="150" y="581"/>
                </a:lnTo>
                <a:lnTo>
                  <a:pt x="151" y="581"/>
                </a:lnTo>
                <a:lnTo>
                  <a:pt x="152" y="580"/>
                </a:lnTo>
                <a:lnTo>
                  <a:pt x="153" y="579"/>
                </a:lnTo>
                <a:lnTo>
                  <a:pt x="155" y="575"/>
                </a:lnTo>
                <a:lnTo>
                  <a:pt x="156" y="574"/>
                </a:lnTo>
                <a:lnTo>
                  <a:pt x="158" y="573"/>
                </a:lnTo>
                <a:lnTo>
                  <a:pt x="159" y="571"/>
                </a:lnTo>
                <a:lnTo>
                  <a:pt x="163" y="568"/>
                </a:lnTo>
                <a:lnTo>
                  <a:pt x="165" y="566"/>
                </a:lnTo>
                <a:lnTo>
                  <a:pt x="166" y="566"/>
                </a:lnTo>
                <a:lnTo>
                  <a:pt x="166" y="565"/>
                </a:lnTo>
                <a:lnTo>
                  <a:pt x="167" y="564"/>
                </a:lnTo>
                <a:lnTo>
                  <a:pt x="167" y="563"/>
                </a:lnTo>
                <a:lnTo>
                  <a:pt x="167" y="563"/>
                </a:lnTo>
                <a:lnTo>
                  <a:pt x="167" y="562"/>
                </a:lnTo>
                <a:lnTo>
                  <a:pt x="167" y="561"/>
                </a:lnTo>
                <a:lnTo>
                  <a:pt x="167" y="560"/>
                </a:lnTo>
                <a:lnTo>
                  <a:pt x="166" y="559"/>
                </a:lnTo>
                <a:lnTo>
                  <a:pt x="165" y="558"/>
                </a:lnTo>
                <a:lnTo>
                  <a:pt x="164" y="558"/>
                </a:lnTo>
                <a:lnTo>
                  <a:pt x="162" y="557"/>
                </a:lnTo>
                <a:lnTo>
                  <a:pt x="162" y="556"/>
                </a:lnTo>
                <a:lnTo>
                  <a:pt x="161" y="556"/>
                </a:lnTo>
                <a:lnTo>
                  <a:pt x="161" y="555"/>
                </a:lnTo>
                <a:lnTo>
                  <a:pt x="161" y="554"/>
                </a:lnTo>
                <a:lnTo>
                  <a:pt x="161" y="553"/>
                </a:lnTo>
                <a:lnTo>
                  <a:pt x="162" y="551"/>
                </a:lnTo>
                <a:lnTo>
                  <a:pt x="162" y="549"/>
                </a:lnTo>
                <a:lnTo>
                  <a:pt x="162" y="548"/>
                </a:lnTo>
                <a:lnTo>
                  <a:pt x="163" y="546"/>
                </a:lnTo>
                <a:lnTo>
                  <a:pt x="163" y="545"/>
                </a:lnTo>
                <a:lnTo>
                  <a:pt x="163" y="543"/>
                </a:lnTo>
                <a:lnTo>
                  <a:pt x="163" y="539"/>
                </a:lnTo>
                <a:lnTo>
                  <a:pt x="163" y="537"/>
                </a:lnTo>
                <a:lnTo>
                  <a:pt x="163" y="536"/>
                </a:lnTo>
                <a:lnTo>
                  <a:pt x="163" y="535"/>
                </a:lnTo>
                <a:lnTo>
                  <a:pt x="163" y="534"/>
                </a:lnTo>
                <a:lnTo>
                  <a:pt x="164" y="533"/>
                </a:lnTo>
                <a:lnTo>
                  <a:pt x="165" y="529"/>
                </a:lnTo>
                <a:lnTo>
                  <a:pt x="166" y="527"/>
                </a:lnTo>
                <a:lnTo>
                  <a:pt x="166" y="525"/>
                </a:lnTo>
                <a:lnTo>
                  <a:pt x="166" y="524"/>
                </a:lnTo>
                <a:lnTo>
                  <a:pt x="167" y="522"/>
                </a:lnTo>
                <a:lnTo>
                  <a:pt x="167" y="521"/>
                </a:lnTo>
                <a:lnTo>
                  <a:pt x="167" y="519"/>
                </a:lnTo>
                <a:lnTo>
                  <a:pt x="166" y="516"/>
                </a:lnTo>
                <a:lnTo>
                  <a:pt x="166" y="513"/>
                </a:lnTo>
                <a:lnTo>
                  <a:pt x="166" y="512"/>
                </a:lnTo>
                <a:lnTo>
                  <a:pt x="167" y="506"/>
                </a:lnTo>
                <a:lnTo>
                  <a:pt x="167" y="504"/>
                </a:lnTo>
                <a:lnTo>
                  <a:pt x="168" y="502"/>
                </a:lnTo>
                <a:lnTo>
                  <a:pt x="169" y="498"/>
                </a:lnTo>
                <a:lnTo>
                  <a:pt x="170" y="495"/>
                </a:lnTo>
                <a:lnTo>
                  <a:pt x="171" y="493"/>
                </a:lnTo>
                <a:lnTo>
                  <a:pt x="171" y="492"/>
                </a:lnTo>
                <a:lnTo>
                  <a:pt x="172" y="491"/>
                </a:lnTo>
                <a:lnTo>
                  <a:pt x="173" y="490"/>
                </a:lnTo>
                <a:lnTo>
                  <a:pt x="173" y="490"/>
                </a:lnTo>
                <a:lnTo>
                  <a:pt x="176" y="488"/>
                </a:lnTo>
                <a:lnTo>
                  <a:pt x="177" y="487"/>
                </a:lnTo>
                <a:lnTo>
                  <a:pt x="177" y="486"/>
                </a:lnTo>
                <a:lnTo>
                  <a:pt x="177" y="485"/>
                </a:lnTo>
                <a:lnTo>
                  <a:pt x="178" y="484"/>
                </a:lnTo>
                <a:lnTo>
                  <a:pt x="178" y="483"/>
                </a:lnTo>
                <a:lnTo>
                  <a:pt x="178" y="482"/>
                </a:lnTo>
                <a:lnTo>
                  <a:pt x="178" y="480"/>
                </a:lnTo>
                <a:lnTo>
                  <a:pt x="178" y="475"/>
                </a:lnTo>
                <a:lnTo>
                  <a:pt x="177" y="473"/>
                </a:lnTo>
                <a:lnTo>
                  <a:pt x="177" y="467"/>
                </a:lnTo>
                <a:lnTo>
                  <a:pt x="176" y="462"/>
                </a:lnTo>
                <a:lnTo>
                  <a:pt x="176" y="460"/>
                </a:lnTo>
                <a:lnTo>
                  <a:pt x="176" y="453"/>
                </a:lnTo>
                <a:lnTo>
                  <a:pt x="176" y="452"/>
                </a:lnTo>
                <a:lnTo>
                  <a:pt x="176" y="451"/>
                </a:lnTo>
                <a:lnTo>
                  <a:pt x="175" y="451"/>
                </a:lnTo>
                <a:lnTo>
                  <a:pt x="175" y="450"/>
                </a:lnTo>
                <a:lnTo>
                  <a:pt x="174" y="450"/>
                </a:lnTo>
                <a:lnTo>
                  <a:pt x="173" y="449"/>
                </a:lnTo>
                <a:lnTo>
                  <a:pt x="164" y="444"/>
                </a:lnTo>
                <a:lnTo>
                  <a:pt x="161" y="443"/>
                </a:lnTo>
                <a:lnTo>
                  <a:pt x="159" y="442"/>
                </a:lnTo>
                <a:lnTo>
                  <a:pt x="156" y="441"/>
                </a:lnTo>
                <a:lnTo>
                  <a:pt x="152" y="440"/>
                </a:lnTo>
                <a:lnTo>
                  <a:pt x="148" y="439"/>
                </a:lnTo>
                <a:lnTo>
                  <a:pt x="147" y="439"/>
                </a:lnTo>
                <a:lnTo>
                  <a:pt x="147" y="438"/>
                </a:lnTo>
                <a:lnTo>
                  <a:pt x="146" y="438"/>
                </a:lnTo>
                <a:lnTo>
                  <a:pt x="146" y="438"/>
                </a:lnTo>
                <a:lnTo>
                  <a:pt x="146" y="437"/>
                </a:lnTo>
                <a:lnTo>
                  <a:pt x="145" y="437"/>
                </a:lnTo>
                <a:lnTo>
                  <a:pt x="145" y="436"/>
                </a:lnTo>
                <a:lnTo>
                  <a:pt x="144" y="432"/>
                </a:lnTo>
                <a:lnTo>
                  <a:pt x="144" y="431"/>
                </a:lnTo>
                <a:lnTo>
                  <a:pt x="144" y="430"/>
                </a:lnTo>
                <a:lnTo>
                  <a:pt x="144" y="429"/>
                </a:lnTo>
                <a:lnTo>
                  <a:pt x="143" y="429"/>
                </a:lnTo>
                <a:lnTo>
                  <a:pt x="143" y="428"/>
                </a:lnTo>
                <a:lnTo>
                  <a:pt x="142" y="427"/>
                </a:lnTo>
                <a:lnTo>
                  <a:pt x="141" y="427"/>
                </a:lnTo>
                <a:lnTo>
                  <a:pt x="140" y="426"/>
                </a:lnTo>
                <a:lnTo>
                  <a:pt x="139" y="425"/>
                </a:lnTo>
                <a:lnTo>
                  <a:pt x="137" y="425"/>
                </a:lnTo>
                <a:lnTo>
                  <a:pt x="136" y="424"/>
                </a:lnTo>
                <a:lnTo>
                  <a:pt x="135" y="424"/>
                </a:lnTo>
                <a:lnTo>
                  <a:pt x="130" y="423"/>
                </a:lnTo>
                <a:lnTo>
                  <a:pt x="129" y="423"/>
                </a:lnTo>
                <a:lnTo>
                  <a:pt x="127" y="422"/>
                </a:lnTo>
                <a:lnTo>
                  <a:pt x="126" y="422"/>
                </a:lnTo>
                <a:lnTo>
                  <a:pt x="125" y="421"/>
                </a:lnTo>
                <a:lnTo>
                  <a:pt x="121" y="417"/>
                </a:lnTo>
                <a:lnTo>
                  <a:pt x="118" y="414"/>
                </a:lnTo>
                <a:lnTo>
                  <a:pt x="117" y="413"/>
                </a:lnTo>
                <a:lnTo>
                  <a:pt x="115" y="411"/>
                </a:lnTo>
                <a:lnTo>
                  <a:pt x="111" y="407"/>
                </a:lnTo>
                <a:lnTo>
                  <a:pt x="110" y="405"/>
                </a:lnTo>
                <a:lnTo>
                  <a:pt x="109" y="404"/>
                </a:lnTo>
                <a:lnTo>
                  <a:pt x="108" y="404"/>
                </a:lnTo>
                <a:lnTo>
                  <a:pt x="107" y="403"/>
                </a:lnTo>
                <a:lnTo>
                  <a:pt x="106" y="402"/>
                </a:lnTo>
                <a:lnTo>
                  <a:pt x="105" y="402"/>
                </a:lnTo>
                <a:lnTo>
                  <a:pt x="103" y="402"/>
                </a:lnTo>
                <a:lnTo>
                  <a:pt x="102" y="401"/>
                </a:lnTo>
                <a:lnTo>
                  <a:pt x="100" y="401"/>
                </a:lnTo>
                <a:lnTo>
                  <a:pt x="99" y="402"/>
                </a:lnTo>
                <a:lnTo>
                  <a:pt x="97" y="402"/>
                </a:lnTo>
                <a:lnTo>
                  <a:pt x="92" y="403"/>
                </a:lnTo>
                <a:lnTo>
                  <a:pt x="91" y="403"/>
                </a:lnTo>
                <a:lnTo>
                  <a:pt x="89" y="404"/>
                </a:lnTo>
                <a:lnTo>
                  <a:pt x="87" y="404"/>
                </a:lnTo>
                <a:lnTo>
                  <a:pt x="86" y="404"/>
                </a:lnTo>
                <a:lnTo>
                  <a:pt x="84" y="404"/>
                </a:lnTo>
                <a:lnTo>
                  <a:pt x="82" y="404"/>
                </a:lnTo>
                <a:lnTo>
                  <a:pt x="80" y="404"/>
                </a:lnTo>
                <a:lnTo>
                  <a:pt x="78" y="404"/>
                </a:lnTo>
                <a:lnTo>
                  <a:pt x="76" y="403"/>
                </a:lnTo>
                <a:lnTo>
                  <a:pt x="75" y="403"/>
                </a:lnTo>
                <a:lnTo>
                  <a:pt x="73" y="402"/>
                </a:lnTo>
                <a:lnTo>
                  <a:pt x="72" y="402"/>
                </a:lnTo>
                <a:lnTo>
                  <a:pt x="70" y="401"/>
                </a:lnTo>
                <a:lnTo>
                  <a:pt x="69" y="400"/>
                </a:lnTo>
                <a:lnTo>
                  <a:pt x="67" y="399"/>
                </a:lnTo>
                <a:lnTo>
                  <a:pt x="62" y="395"/>
                </a:lnTo>
                <a:lnTo>
                  <a:pt x="60" y="394"/>
                </a:lnTo>
                <a:lnTo>
                  <a:pt x="57" y="392"/>
                </a:lnTo>
                <a:lnTo>
                  <a:pt x="52" y="390"/>
                </a:lnTo>
                <a:lnTo>
                  <a:pt x="51" y="389"/>
                </a:lnTo>
                <a:lnTo>
                  <a:pt x="50" y="388"/>
                </a:lnTo>
                <a:lnTo>
                  <a:pt x="49" y="387"/>
                </a:lnTo>
                <a:lnTo>
                  <a:pt x="47" y="386"/>
                </a:lnTo>
                <a:lnTo>
                  <a:pt x="47" y="385"/>
                </a:lnTo>
                <a:lnTo>
                  <a:pt x="47" y="385"/>
                </a:lnTo>
                <a:lnTo>
                  <a:pt x="46" y="384"/>
                </a:lnTo>
                <a:lnTo>
                  <a:pt x="46" y="384"/>
                </a:lnTo>
                <a:lnTo>
                  <a:pt x="46" y="384"/>
                </a:lnTo>
                <a:lnTo>
                  <a:pt x="46" y="383"/>
                </a:lnTo>
                <a:lnTo>
                  <a:pt x="46" y="383"/>
                </a:lnTo>
                <a:lnTo>
                  <a:pt x="46" y="382"/>
                </a:lnTo>
                <a:lnTo>
                  <a:pt x="47" y="382"/>
                </a:lnTo>
                <a:lnTo>
                  <a:pt x="47" y="381"/>
                </a:lnTo>
                <a:lnTo>
                  <a:pt x="48" y="381"/>
                </a:lnTo>
                <a:lnTo>
                  <a:pt x="49" y="380"/>
                </a:lnTo>
                <a:lnTo>
                  <a:pt x="52" y="379"/>
                </a:lnTo>
                <a:lnTo>
                  <a:pt x="52" y="379"/>
                </a:lnTo>
                <a:lnTo>
                  <a:pt x="52" y="378"/>
                </a:lnTo>
                <a:lnTo>
                  <a:pt x="52" y="378"/>
                </a:lnTo>
                <a:lnTo>
                  <a:pt x="52" y="378"/>
                </a:lnTo>
                <a:lnTo>
                  <a:pt x="52" y="377"/>
                </a:lnTo>
                <a:lnTo>
                  <a:pt x="51" y="377"/>
                </a:lnTo>
                <a:lnTo>
                  <a:pt x="50" y="376"/>
                </a:lnTo>
                <a:lnTo>
                  <a:pt x="48" y="375"/>
                </a:lnTo>
                <a:lnTo>
                  <a:pt x="47" y="375"/>
                </a:lnTo>
                <a:lnTo>
                  <a:pt x="46" y="375"/>
                </a:lnTo>
                <a:lnTo>
                  <a:pt x="45" y="374"/>
                </a:lnTo>
                <a:lnTo>
                  <a:pt x="44" y="374"/>
                </a:lnTo>
                <a:lnTo>
                  <a:pt x="42" y="374"/>
                </a:lnTo>
                <a:lnTo>
                  <a:pt x="38" y="375"/>
                </a:lnTo>
                <a:lnTo>
                  <a:pt x="37" y="375"/>
                </a:lnTo>
                <a:lnTo>
                  <a:pt x="36" y="375"/>
                </a:lnTo>
                <a:lnTo>
                  <a:pt x="34" y="375"/>
                </a:lnTo>
                <a:lnTo>
                  <a:pt x="31" y="374"/>
                </a:lnTo>
                <a:lnTo>
                  <a:pt x="28" y="374"/>
                </a:lnTo>
                <a:lnTo>
                  <a:pt x="27" y="374"/>
                </a:lnTo>
                <a:lnTo>
                  <a:pt x="25" y="374"/>
                </a:lnTo>
                <a:lnTo>
                  <a:pt x="22" y="374"/>
                </a:lnTo>
                <a:lnTo>
                  <a:pt x="21" y="374"/>
                </a:lnTo>
                <a:lnTo>
                  <a:pt x="20" y="374"/>
                </a:lnTo>
                <a:lnTo>
                  <a:pt x="18" y="375"/>
                </a:lnTo>
                <a:lnTo>
                  <a:pt x="15" y="376"/>
                </a:lnTo>
                <a:lnTo>
                  <a:pt x="13" y="377"/>
                </a:lnTo>
                <a:lnTo>
                  <a:pt x="12" y="377"/>
                </a:lnTo>
                <a:lnTo>
                  <a:pt x="11" y="377"/>
                </a:lnTo>
                <a:lnTo>
                  <a:pt x="10" y="378"/>
                </a:lnTo>
                <a:lnTo>
                  <a:pt x="9" y="377"/>
                </a:lnTo>
                <a:lnTo>
                  <a:pt x="8" y="377"/>
                </a:lnTo>
                <a:lnTo>
                  <a:pt x="4" y="376"/>
                </a:lnTo>
                <a:lnTo>
                  <a:pt x="3" y="376"/>
                </a:lnTo>
                <a:lnTo>
                  <a:pt x="2" y="376"/>
                </a:lnTo>
                <a:lnTo>
                  <a:pt x="2" y="375"/>
                </a:lnTo>
                <a:lnTo>
                  <a:pt x="1" y="375"/>
                </a:lnTo>
                <a:lnTo>
                  <a:pt x="1" y="375"/>
                </a:lnTo>
                <a:lnTo>
                  <a:pt x="0" y="374"/>
                </a:lnTo>
                <a:lnTo>
                  <a:pt x="0" y="373"/>
                </a:lnTo>
                <a:lnTo>
                  <a:pt x="0" y="373"/>
                </a:lnTo>
                <a:lnTo>
                  <a:pt x="0" y="372"/>
                </a:lnTo>
                <a:lnTo>
                  <a:pt x="0" y="371"/>
                </a:lnTo>
                <a:lnTo>
                  <a:pt x="1" y="370"/>
                </a:lnTo>
                <a:lnTo>
                  <a:pt x="1" y="369"/>
                </a:lnTo>
                <a:lnTo>
                  <a:pt x="2" y="368"/>
                </a:lnTo>
                <a:lnTo>
                  <a:pt x="3" y="364"/>
                </a:lnTo>
                <a:lnTo>
                  <a:pt x="4" y="363"/>
                </a:lnTo>
                <a:lnTo>
                  <a:pt x="6" y="361"/>
                </a:lnTo>
                <a:lnTo>
                  <a:pt x="8" y="358"/>
                </a:lnTo>
                <a:lnTo>
                  <a:pt x="8" y="357"/>
                </a:lnTo>
                <a:lnTo>
                  <a:pt x="9" y="356"/>
                </a:lnTo>
                <a:lnTo>
                  <a:pt x="9" y="355"/>
                </a:lnTo>
                <a:lnTo>
                  <a:pt x="9" y="355"/>
                </a:lnTo>
                <a:lnTo>
                  <a:pt x="9" y="354"/>
                </a:lnTo>
                <a:lnTo>
                  <a:pt x="9" y="352"/>
                </a:lnTo>
                <a:lnTo>
                  <a:pt x="9" y="351"/>
                </a:lnTo>
                <a:lnTo>
                  <a:pt x="8" y="350"/>
                </a:lnTo>
                <a:lnTo>
                  <a:pt x="8" y="349"/>
                </a:lnTo>
                <a:lnTo>
                  <a:pt x="7" y="347"/>
                </a:lnTo>
                <a:lnTo>
                  <a:pt x="6" y="345"/>
                </a:lnTo>
                <a:lnTo>
                  <a:pt x="5" y="344"/>
                </a:lnTo>
                <a:lnTo>
                  <a:pt x="3" y="342"/>
                </a:lnTo>
                <a:lnTo>
                  <a:pt x="3" y="341"/>
                </a:lnTo>
                <a:lnTo>
                  <a:pt x="3" y="340"/>
                </a:lnTo>
                <a:lnTo>
                  <a:pt x="2" y="340"/>
                </a:lnTo>
                <a:lnTo>
                  <a:pt x="3" y="339"/>
                </a:lnTo>
                <a:lnTo>
                  <a:pt x="3" y="338"/>
                </a:lnTo>
                <a:lnTo>
                  <a:pt x="4" y="337"/>
                </a:lnTo>
                <a:lnTo>
                  <a:pt x="4" y="336"/>
                </a:lnTo>
                <a:lnTo>
                  <a:pt x="6" y="335"/>
                </a:lnTo>
                <a:lnTo>
                  <a:pt x="8" y="333"/>
                </a:lnTo>
                <a:lnTo>
                  <a:pt x="9" y="332"/>
                </a:lnTo>
                <a:lnTo>
                  <a:pt x="11" y="331"/>
                </a:lnTo>
                <a:lnTo>
                  <a:pt x="12" y="330"/>
                </a:lnTo>
                <a:lnTo>
                  <a:pt x="13" y="330"/>
                </a:lnTo>
                <a:lnTo>
                  <a:pt x="14" y="330"/>
                </a:lnTo>
                <a:lnTo>
                  <a:pt x="15" y="329"/>
                </a:lnTo>
                <a:lnTo>
                  <a:pt x="17" y="329"/>
                </a:lnTo>
                <a:lnTo>
                  <a:pt x="20" y="329"/>
                </a:lnTo>
                <a:lnTo>
                  <a:pt x="21" y="329"/>
                </a:lnTo>
                <a:lnTo>
                  <a:pt x="22" y="328"/>
                </a:lnTo>
                <a:lnTo>
                  <a:pt x="23" y="328"/>
                </a:lnTo>
                <a:lnTo>
                  <a:pt x="24" y="328"/>
                </a:lnTo>
                <a:lnTo>
                  <a:pt x="24" y="327"/>
                </a:lnTo>
                <a:lnTo>
                  <a:pt x="25" y="327"/>
                </a:lnTo>
                <a:lnTo>
                  <a:pt x="25" y="326"/>
                </a:lnTo>
                <a:lnTo>
                  <a:pt x="27" y="324"/>
                </a:lnTo>
                <a:lnTo>
                  <a:pt x="28" y="323"/>
                </a:lnTo>
                <a:lnTo>
                  <a:pt x="28" y="322"/>
                </a:lnTo>
                <a:lnTo>
                  <a:pt x="30" y="318"/>
                </a:lnTo>
                <a:lnTo>
                  <a:pt x="30" y="317"/>
                </a:lnTo>
                <a:lnTo>
                  <a:pt x="31" y="317"/>
                </a:lnTo>
                <a:lnTo>
                  <a:pt x="31" y="316"/>
                </a:lnTo>
                <a:lnTo>
                  <a:pt x="32" y="316"/>
                </a:lnTo>
                <a:lnTo>
                  <a:pt x="34" y="315"/>
                </a:lnTo>
                <a:lnTo>
                  <a:pt x="35" y="314"/>
                </a:lnTo>
                <a:lnTo>
                  <a:pt x="35" y="314"/>
                </a:lnTo>
                <a:lnTo>
                  <a:pt x="36" y="313"/>
                </a:lnTo>
                <a:lnTo>
                  <a:pt x="36" y="313"/>
                </a:lnTo>
                <a:lnTo>
                  <a:pt x="36" y="313"/>
                </a:lnTo>
                <a:lnTo>
                  <a:pt x="36" y="312"/>
                </a:lnTo>
                <a:lnTo>
                  <a:pt x="37" y="310"/>
                </a:lnTo>
                <a:lnTo>
                  <a:pt x="37" y="309"/>
                </a:lnTo>
                <a:lnTo>
                  <a:pt x="37" y="307"/>
                </a:lnTo>
                <a:lnTo>
                  <a:pt x="37" y="306"/>
                </a:lnTo>
                <a:lnTo>
                  <a:pt x="37" y="305"/>
                </a:lnTo>
                <a:lnTo>
                  <a:pt x="38" y="303"/>
                </a:lnTo>
                <a:lnTo>
                  <a:pt x="38" y="302"/>
                </a:lnTo>
                <a:lnTo>
                  <a:pt x="38" y="300"/>
                </a:lnTo>
                <a:lnTo>
                  <a:pt x="39" y="297"/>
                </a:lnTo>
                <a:lnTo>
                  <a:pt x="39" y="296"/>
                </a:lnTo>
                <a:lnTo>
                  <a:pt x="39" y="294"/>
                </a:lnTo>
                <a:lnTo>
                  <a:pt x="40" y="293"/>
                </a:lnTo>
                <a:lnTo>
                  <a:pt x="40" y="293"/>
                </a:lnTo>
                <a:lnTo>
                  <a:pt x="41" y="292"/>
                </a:lnTo>
                <a:lnTo>
                  <a:pt x="42" y="291"/>
                </a:lnTo>
                <a:lnTo>
                  <a:pt x="45" y="289"/>
                </a:lnTo>
                <a:lnTo>
                  <a:pt x="47" y="287"/>
                </a:lnTo>
                <a:lnTo>
                  <a:pt x="48" y="286"/>
                </a:lnTo>
                <a:lnTo>
                  <a:pt x="51" y="284"/>
                </a:lnTo>
                <a:lnTo>
                  <a:pt x="52" y="283"/>
                </a:lnTo>
                <a:lnTo>
                  <a:pt x="54" y="281"/>
                </a:lnTo>
                <a:lnTo>
                  <a:pt x="57" y="279"/>
                </a:lnTo>
                <a:lnTo>
                  <a:pt x="58" y="278"/>
                </a:lnTo>
                <a:lnTo>
                  <a:pt x="60" y="277"/>
                </a:lnTo>
                <a:lnTo>
                  <a:pt x="61" y="277"/>
                </a:lnTo>
                <a:lnTo>
                  <a:pt x="63" y="276"/>
                </a:lnTo>
                <a:lnTo>
                  <a:pt x="65" y="276"/>
                </a:lnTo>
                <a:lnTo>
                  <a:pt x="66" y="276"/>
                </a:lnTo>
                <a:lnTo>
                  <a:pt x="68" y="276"/>
                </a:lnTo>
                <a:lnTo>
                  <a:pt x="71" y="276"/>
                </a:lnTo>
                <a:lnTo>
                  <a:pt x="73" y="276"/>
                </a:lnTo>
                <a:lnTo>
                  <a:pt x="75" y="276"/>
                </a:lnTo>
                <a:lnTo>
                  <a:pt x="77" y="276"/>
                </a:lnTo>
                <a:lnTo>
                  <a:pt x="79" y="275"/>
                </a:lnTo>
                <a:lnTo>
                  <a:pt x="81" y="275"/>
                </a:lnTo>
                <a:lnTo>
                  <a:pt x="84" y="274"/>
                </a:lnTo>
                <a:lnTo>
                  <a:pt x="86" y="273"/>
                </a:lnTo>
                <a:lnTo>
                  <a:pt x="87" y="272"/>
                </a:lnTo>
                <a:lnTo>
                  <a:pt x="88" y="271"/>
                </a:lnTo>
                <a:lnTo>
                  <a:pt x="90" y="270"/>
                </a:lnTo>
                <a:lnTo>
                  <a:pt x="91" y="269"/>
                </a:lnTo>
                <a:lnTo>
                  <a:pt x="93" y="267"/>
                </a:lnTo>
                <a:lnTo>
                  <a:pt x="94" y="265"/>
                </a:lnTo>
                <a:lnTo>
                  <a:pt x="95" y="264"/>
                </a:lnTo>
                <a:lnTo>
                  <a:pt x="96" y="264"/>
                </a:lnTo>
                <a:lnTo>
                  <a:pt x="99" y="261"/>
                </a:lnTo>
                <a:lnTo>
                  <a:pt x="102" y="258"/>
                </a:lnTo>
                <a:lnTo>
                  <a:pt x="108" y="253"/>
                </a:lnTo>
                <a:lnTo>
                  <a:pt x="110" y="252"/>
                </a:lnTo>
                <a:lnTo>
                  <a:pt x="111" y="251"/>
                </a:lnTo>
                <a:lnTo>
                  <a:pt x="112" y="250"/>
                </a:lnTo>
                <a:lnTo>
                  <a:pt x="113" y="250"/>
                </a:lnTo>
                <a:lnTo>
                  <a:pt x="113" y="250"/>
                </a:lnTo>
                <a:lnTo>
                  <a:pt x="114" y="250"/>
                </a:lnTo>
                <a:lnTo>
                  <a:pt x="114" y="250"/>
                </a:lnTo>
                <a:lnTo>
                  <a:pt x="115" y="250"/>
                </a:lnTo>
                <a:lnTo>
                  <a:pt x="115" y="250"/>
                </a:lnTo>
                <a:lnTo>
                  <a:pt x="117" y="251"/>
                </a:lnTo>
                <a:lnTo>
                  <a:pt x="118" y="252"/>
                </a:lnTo>
                <a:lnTo>
                  <a:pt x="119" y="252"/>
                </a:lnTo>
                <a:lnTo>
                  <a:pt x="120" y="253"/>
                </a:lnTo>
                <a:lnTo>
                  <a:pt x="122" y="253"/>
                </a:lnTo>
                <a:lnTo>
                  <a:pt x="124" y="254"/>
                </a:lnTo>
                <a:lnTo>
                  <a:pt x="126" y="254"/>
                </a:lnTo>
                <a:lnTo>
                  <a:pt x="127" y="254"/>
                </a:lnTo>
                <a:lnTo>
                  <a:pt x="129" y="254"/>
                </a:lnTo>
                <a:lnTo>
                  <a:pt x="131" y="254"/>
                </a:lnTo>
                <a:lnTo>
                  <a:pt x="138" y="254"/>
                </a:lnTo>
                <a:lnTo>
                  <a:pt x="140" y="254"/>
                </a:lnTo>
                <a:lnTo>
                  <a:pt x="142" y="254"/>
                </a:lnTo>
                <a:lnTo>
                  <a:pt x="143" y="253"/>
                </a:lnTo>
                <a:lnTo>
                  <a:pt x="145" y="253"/>
                </a:lnTo>
                <a:lnTo>
                  <a:pt x="146" y="252"/>
                </a:lnTo>
                <a:lnTo>
                  <a:pt x="148" y="252"/>
                </a:lnTo>
                <a:lnTo>
                  <a:pt x="149" y="251"/>
                </a:lnTo>
                <a:lnTo>
                  <a:pt x="152" y="249"/>
                </a:lnTo>
                <a:lnTo>
                  <a:pt x="153" y="248"/>
                </a:lnTo>
                <a:lnTo>
                  <a:pt x="154" y="247"/>
                </a:lnTo>
                <a:lnTo>
                  <a:pt x="156" y="247"/>
                </a:lnTo>
                <a:lnTo>
                  <a:pt x="156" y="247"/>
                </a:lnTo>
                <a:lnTo>
                  <a:pt x="157" y="246"/>
                </a:lnTo>
                <a:lnTo>
                  <a:pt x="158" y="246"/>
                </a:lnTo>
                <a:lnTo>
                  <a:pt x="160" y="244"/>
                </a:lnTo>
                <a:lnTo>
                  <a:pt x="161" y="243"/>
                </a:lnTo>
                <a:lnTo>
                  <a:pt x="163" y="242"/>
                </a:lnTo>
                <a:lnTo>
                  <a:pt x="167" y="237"/>
                </a:lnTo>
                <a:lnTo>
                  <a:pt x="169" y="236"/>
                </a:lnTo>
                <a:lnTo>
                  <a:pt x="170" y="235"/>
                </a:lnTo>
                <a:lnTo>
                  <a:pt x="171" y="234"/>
                </a:lnTo>
                <a:lnTo>
                  <a:pt x="173" y="233"/>
                </a:lnTo>
                <a:lnTo>
                  <a:pt x="174" y="232"/>
                </a:lnTo>
                <a:lnTo>
                  <a:pt x="175" y="232"/>
                </a:lnTo>
                <a:lnTo>
                  <a:pt x="176" y="232"/>
                </a:lnTo>
                <a:lnTo>
                  <a:pt x="177" y="232"/>
                </a:lnTo>
                <a:lnTo>
                  <a:pt x="179" y="233"/>
                </a:lnTo>
                <a:lnTo>
                  <a:pt x="180" y="234"/>
                </a:lnTo>
                <a:lnTo>
                  <a:pt x="181" y="234"/>
                </a:lnTo>
                <a:lnTo>
                  <a:pt x="182" y="235"/>
                </a:lnTo>
                <a:lnTo>
                  <a:pt x="185" y="238"/>
                </a:lnTo>
                <a:lnTo>
                  <a:pt x="186" y="239"/>
                </a:lnTo>
                <a:lnTo>
                  <a:pt x="187" y="240"/>
                </a:lnTo>
                <a:lnTo>
                  <a:pt x="188" y="240"/>
                </a:lnTo>
                <a:lnTo>
                  <a:pt x="188" y="240"/>
                </a:lnTo>
                <a:lnTo>
                  <a:pt x="189" y="240"/>
                </a:lnTo>
                <a:lnTo>
                  <a:pt x="190" y="241"/>
                </a:lnTo>
                <a:lnTo>
                  <a:pt x="190" y="241"/>
                </a:lnTo>
                <a:lnTo>
                  <a:pt x="192" y="240"/>
                </a:lnTo>
                <a:lnTo>
                  <a:pt x="192" y="240"/>
                </a:lnTo>
                <a:lnTo>
                  <a:pt x="193" y="240"/>
                </a:lnTo>
                <a:lnTo>
                  <a:pt x="194" y="239"/>
                </a:lnTo>
                <a:lnTo>
                  <a:pt x="194" y="239"/>
                </a:lnTo>
                <a:lnTo>
                  <a:pt x="196" y="238"/>
                </a:lnTo>
                <a:lnTo>
                  <a:pt x="197" y="236"/>
                </a:lnTo>
                <a:lnTo>
                  <a:pt x="200" y="233"/>
                </a:lnTo>
                <a:lnTo>
                  <a:pt x="202" y="230"/>
                </a:lnTo>
                <a:lnTo>
                  <a:pt x="203" y="230"/>
                </a:lnTo>
                <a:lnTo>
                  <a:pt x="204" y="229"/>
                </a:lnTo>
                <a:lnTo>
                  <a:pt x="206" y="227"/>
                </a:lnTo>
                <a:lnTo>
                  <a:pt x="207" y="227"/>
                </a:lnTo>
                <a:lnTo>
                  <a:pt x="208" y="226"/>
                </a:lnTo>
                <a:lnTo>
                  <a:pt x="209" y="225"/>
                </a:lnTo>
                <a:lnTo>
                  <a:pt x="211" y="225"/>
                </a:lnTo>
                <a:lnTo>
                  <a:pt x="213" y="224"/>
                </a:lnTo>
                <a:lnTo>
                  <a:pt x="214" y="224"/>
                </a:lnTo>
                <a:lnTo>
                  <a:pt x="219" y="222"/>
                </a:lnTo>
                <a:lnTo>
                  <a:pt x="220" y="222"/>
                </a:lnTo>
                <a:lnTo>
                  <a:pt x="221" y="221"/>
                </a:lnTo>
                <a:lnTo>
                  <a:pt x="223" y="221"/>
                </a:lnTo>
                <a:lnTo>
                  <a:pt x="225" y="219"/>
                </a:lnTo>
                <a:lnTo>
                  <a:pt x="227" y="218"/>
                </a:lnTo>
                <a:lnTo>
                  <a:pt x="228" y="218"/>
                </a:lnTo>
                <a:lnTo>
                  <a:pt x="229" y="216"/>
                </a:lnTo>
                <a:lnTo>
                  <a:pt x="231" y="214"/>
                </a:lnTo>
                <a:lnTo>
                  <a:pt x="232" y="213"/>
                </a:lnTo>
                <a:lnTo>
                  <a:pt x="233" y="212"/>
                </a:lnTo>
                <a:lnTo>
                  <a:pt x="234" y="211"/>
                </a:lnTo>
                <a:lnTo>
                  <a:pt x="235" y="209"/>
                </a:lnTo>
                <a:lnTo>
                  <a:pt x="235" y="208"/>
                </a:lnTo>
                <a:lnTo>
                  <a:pt x="236" y="206"/>
                </a:lnTo>
                <a:lnTo>
                  <a:pt x="236" y="206"/>
                </a:lnTo>
                <a:lnTo>
                  <a:pt x="236" y="205"/>
                </a:lnTo>
                <a:lnTo>
                  <a:pt x="237" y="204"/>
                </a:lnTo>
                <a:lnTo>
                  <a:pt x="238" y="204"/>
                </a:lnTo>
                <a:lnTo>
                  <a:pt x="239" y="204"/>
                </a:lnTo>
                <a:lnTo>
                  <a:pt x="241" y="204"/>
                </a:lnTo>
                <a:lnTo>
                  <a:pt x="243" y="204"/>
                </a:lnTo>
                <a:lnTo>
                  <a:pt x="245" y="203"/>
                </a:lnTo>
                <a:lnTo>
                  <a:pt x="246" y="203"/>
                </a:lnTo>
                <a:lnTo>
                  <a:pt x="247" y="203"/>
                </a:lnTo>
                <a:lnTo>
                  <a:pt x="247" y="202"/>
                </a:lnTo>
                <a:lnTo>
                  <a:pt x="248" y="202"/>
                </a:lnTo>
                <a:lnTo>
                  <a:pt x="248" y="201"/>
                </a:lnTo>
                <a:lnTo>
                  <a:pt x="249" y="201"/>
                </a:lnTo>
                <a:lnTo>
                  <a:pt x="249" y="200"/>
                </a:lnTo>
                <a:lnTo>
                  <a:pt x="249" y="199"/>
                </a:lnTo>
                <a:lnTo>
                  <a:pt x="249" y="197"/>
                </a:lnTo>
                <a:lnTo>
                  <a:pt x="249" y="195"/>
                </a:lnTo>
                <a:lnTo>
                  <a:pt x="249" y="194"/>
                </a:lnTo>
                <a:lnTo>
                  <a:pt x="249" y="191"/>
                </a:lnTo>
                <a:lnTo>
                  <a:pt x="249" y="189"/>
                </a:lnTo>
                <a:lnTo>
                  <a:pt x="249" y="188"/>
                </a:lnTo>
                <a:lnTo>
                  <a:pt x="249" y="187"/>
                </a:lnTo>
                <a:lnTo>
                  <a:pt x="250" y="186"/>
                </a:lnTo>
                <a:lnTo>
                  <a:pt x="250" y="186"/>
                </a:lnTo>
                <a:lnTo>
                  <a:pt x="250" y="185"/>
                </a:lnTo>
                <a:lnTo>
                  <a:pt x="251" y="183"/>
                </a:lnTo>
                <a:lnTo>
                  <a:pt x="252" y="182"/>
                </a:lnTo>
                <a:lnTo>
                  <a:pt x="253" y="181"/>
                </a:lnTo>
                <a:lnTo>
                  <a:pt x="254" y="180"/>
                </a:lnTo>
                <a:lnTo>
                  <a:pt x="255" y="180"/>
                </a:lnTo>
                <a:lnTo>
                  <a:pt x="256" y="179"/>
                </a:lnTo>
                <a:lnTo>
                  <a:pt x="258" y="178"/>
                </a:lnTo>
                <a:lnTo>
                  <a:pt x="259" y="178"/>
                </a:lnTo>
                <a:lnTo>
                  <a:pt x="260" y="178"/>
                </a:lnTo>
                <a:lnTo>
                  <a:pt x="261" y="177"/>
                </a:lnTo>
                <a:lnTo>
                  <a:pt x="262" y="177"/>
                </a:lnTo>
                <a:lnTo>
                  <a:pt x="264" y="177"/>
                </a:lnTo>
                <a:lnTo>
                  <a:pt x="271" y="178"/>
                </a:lnTo>
                <a:lnTo>
                  <a:pt x="273" y="178"/>
                </a:lnTo>
                <a:lnTo>
                  <a:pt x="276" y="179"/>
                </a:lnTo>
                <a:lnTo>
                  <a:pt x="281" y="180"/>
                </a:lnTo>
                <a:lnTo>
                  <a:pt x="287" y="182"/>
                </a:lnTo>
                <a:lnTo>
                  <a:pt x="291" y="183"/>
                </a:lnTo>
                <a:lnTo>
                  <a:pt x="293" y="183"/>
                </a:lnTo>
                <a:lnTo>
                  <a:pt x="296" y="184"/>
                </a:lnTo>
                <a:lnTo>
                  <a:pt x="305" y="185"/>
                </a:lnTo>
                <a:lnTo>
                  <a:pt x="308" y="185"/>
                </a:lnTo>
                <a:lnTo>
                  <a:pt x="312" y="185"/>
                </a:lnTo>
                <a:lnTo>
                  <a:pt x="315" y="185"/>
                </a:lnTo>
                <a:lnTo>
                  <a:pt x="318" y="185"/>
                </a:lnTo>
                <a:lnTo>
                  <a:pt x="321" y="185"/>
                </a:lnTo>
                <a:lnTo>
                  <a:pt x="324" y="184"/>
                </a:lnTo>
                <a:lnTo>
                  <a:pt x="327" y="183"/>
                </a:lnTo>
                <a:lnTo>
                  <a:pt x="329" y="183"/>
                </a:lnTo>
                <a:lnTo>
                  <a:pt x="331" y="182"/>
                </a:lnTo>
                <a:lnTo>
                  <a:pt x="332" y="181"/>
                </a:lnTo>
                <a:lnTo>
                  <a:pt x="333" y="181"/>
                </a:lnTo>
                <a:lnTo>
                  <a:pt x="334" y="181"/>
                </a:lnTo>
                <a:lnTo>
                  <a:pt x="335" y="181"/>
                </a:lnTo>
                <a:lnTo>
                  <a:pt x="336" y="181"/>
                </a:lnTo>
                <a:lnTo>
                  <a:pt x="340" y="182"/>
                </a:lnTo>
                <a:lnTo>
                  <a:pt x="342" y="183"/>
                </a:lnTo>
                <a:lnTo>
                  <a:pt x="347" y="183"/>
                </a:lnTo>
                <a:lnTo>
                  <a:pt x="352" y="184"/>
                </a:lnTo>
                <a:lnTo>
                  <a:pt x="354" y="185"/>
                </a:lnTo>
                <a:lnTo>
                  <a:pt x="356" y="185"/>
                </a:lnTo>
                <a:lnTo>
                  <a:pt x="357" y="185"/>
                </a:lnTo>
                <a:lnTo>
                  <a:pt x="358" y="185"/>
                </a:lnTo>
                <a:lnTo>
                  <a:pt x="359" y="185"/>
                </a:lnTo>
                <a:lnTo>
                  <a:pt x="360" y="184"/>
                </a:lnTo>
                <a:lnTo>
                  <a:pt x="360" y="184"/>
                </a:lnTo>
                <a:lnTo>
                  <a:pt x="362" y="183"/>
                </a:lnTo>
                <a:lnTo>
                  <a:pt x="363" y="182"/>
                </a:lnTo>
                <a:lnTo>
                  <a:pt x="364" y="181"/>
                </a:lnTo>
                <a:lnTo>
                  <a:pt x="367" y="178"/>
                </a:lnTo>
                <a:lnTo>
                  <a:pt x="368" y="177"/>
                </a:lnTo>
                <a:lnTo>
                  <a:pt x="369" y="176"/>
                </a:lnTo>
                <a:lnTo>
                  <a:pt x="370" y="176"/>
                </a:lnTo>
                <a:lnTo>
                  <a:pt x="371" y="175"/>
                </a:lnTo>
                <a:lnTo>
                  <a:pt x="372" y="175"/>
                </a:lnTo>
                <a:lnTo>
                  <a:pt x="374" y="175"/>
                </a:lnTo>
                <a:lnTo>
                  <a:pt x="383" y="173"/>
                </a:lnTo>
                <a:lnTo>
                  <a:pt x="386" y="173"/>
                </a:lnTo>
                <a:lnTo>
                  <a:pt x="392" y="172"/>
                </a:lnTo>
                <a:lnTo>
                  <a:pt x="394" y="172"/>
                </a:lnTo>
                <a:lnTo>
                  <a:pt x="395" y="172"/>
                </a:lnTo>
                <a:lnTo>
                  <a:pt x="397" y="173"/>
                </a:lnTo>
                <a:lnTo>
                  <a:pt x="401" y="173"/>
                </a:lnTo>
                <a:lnTo>
                  <a:pt x="402" y="174"/>
                </a:lnTo>
                <a:lnTo>
                  <a:pt x="403" y="174"/>
                </a:lnTo>
                <a:lnTo>
                  <a:pt x="404" y="173"/>
                </a:lnTo>
                <a:lnTo>
                  <a:pt x="405" y="173"/>
                </a:lnTo>
                <a:lnTo>
                  <a:pt x="406" y="173"/>
                </a:lnTo>
                <a:lnTo>
                  <a:pt x="407" y="172"/>
                </a:lnTo>
                <a:lnTo>
                  <a:pt x="407" y="172"/>
                </a:lnTo>
                <a:lnTo>
                  <a:pt x="408" y="171"/>
                </a:lnTo>
                <a:lnTo>
                  <a:pt x="408" y="171"/>
                </a:lnTo>
                <a:lnTo>
                  <a:pt x="409" y="169"/>
                </a:lnTo>
                <a:lnTo>
                  <a:pt x="410" y="168"/>
                </a:lnTo>
                <a:lnTo>
                  <a:pt x="410" y="167"/>
                </a:lnTo>
                <a:lnTo>
                  <a:pt x="410" y="166"/>
                </a:lnTo>
                <a:lnTo>
                  <a:pt x="411" y="160"/>
                </a:lnTo>
                <a:lnTo>
                  <a:pt x="412" y="156"/>
                </a:lnTo>
                <a:lnTo>
                  <a:pt x="412" y="155"/>
                </a:lnTo>
                <a:lnTo>
                  <a:pt x="412" y="153"/>
                </a:lnTo>
                <a:lnTo>
                  <a:pt x="412" y="152"/>
                </a:lnTo>
                <a:lnTo>
                  <a:pt x="412" y="150"/>
                </a:lnTo>
                <a:lnTo>
                  <a:pt x="412" y="148"/>
                </a:lnTo>
                <a:lnTo>
                  <a:pt x="412" y="147"/>
                </a:lnTo>
                <a:lnTo>
                  <a:pt x="412" y="145"/>
                </a:lnTo>
                <a:lnTo>
                  <a:pt x="411" y="141"/>
                </a:lnTo>
                <a:lnTo>
                  <a:pt x="410" y="140"/>
                </a:lnTo>
                <a:lnTo>
                  <a:pt x="410" y="139"/>
                </a:lnTo>
                <a:lnTo>
                  <a:pt x="410" y="137"/>
                </a:lnTo>
                <a:lnTo>
                  <a:pt x="410" y="135"/>
                </a:lnTo>
                <a:lnTo>
                  <a:pt x="410" y="134"/>
                </a:lnTo>
                <a:lnTo>
                  <a:pt x="410" y="133"/>
                </a:lnTo>
                <a:lnTo>
                  <a:pt x="410" y="130"/>
                </a:lnTo>
                <a:lnTo>
                  <a:pt x="410" y="126"/>
                </a:lnTo>
                <a:lnTo>
                  <a:pt x="410" y="125"/>
                </a:lnTo>
                <a:lnTo>
                  <a:pt x="410" y="125"/>
                </a:lnTo>
                <a:lnTo>
                  <a:pt x="410" y="124"/>
                </a:lnTo>
                <a:lnTo>
                  <a:pt x="410" y="124"/>
                </a:lnTo>
                <a:lnTo>
                  <a:pt x="411" y="124"/>
                </a:lnTo>
                <a:lnTo>
                  <a:pt x="412" y="123"/>
                </a:lnTo>
                <a:lnTo>
                  <a:pt x="412" y="123"/>
                </a:lnTo>
                <a:lnTo>
                  <a:pt x="413" y="123"/>
                </a:lnTo>
                <a:lnTo>
                  <a:pt x="414" y="123"/>
                </a:lnTo>
                <a:lnTo>
                  <a:pt x="414" y="123"/>
                </a:lnTo>
                <a:lnTo>
                  <a:pt x="415" y="123"/>
                </a:lnTo>
                <a:lnTo>
                  <a:pt x="416" y="123"/>
                </a:lnTo>
                <a:lnTo>
                  <a:pt x="421" y="125"/>
                </a:lnTo>
                <a:lnTo>
                  <a:pt x="423" y="125"/>
                </a:lnTo>
                <a:lnTo>
                  <a:pt x="424" y="126"/>
                </a:lnTo>
                <a:lnTo>
                  <a:pt x="426" y="126"/>
                </a:lnTo>
                <a:lnTo>
                  <a:pt x="427" y="126"/>
                </a:lnTo>
                <a:lnTo>
                  <a:pt x="428" y="126"/>
                </a:lnTo>
                <a:lnTo>
                  <a:pt x="429" y="126"/>
                </a:lnTo>
                <a:lnTo>
                  <a:pt x="429" y="126"/>
                </a:lnTo>
                <a:lnTo>
                  <a:pt x="429" y="125"/>
                </a:lnTo>
                <a:lnTo>
                  <a:pt x="430" y="125"/>
                </a:lnTo>
                <a:lnTo>
                  <a:pt x="430" y="125"/>
                </a:lnTo>
                <a:lnTo>
                  <a:pt x="430" y="124"/>
                </a:lnTo>
                <a:lnTo>
                  <a:pt x="430" y="122"/>
                </a:lnTo>
                <a:lnTo>
                  <a:pt x="430" y="122"/>
                </a:lnTo>
                <a:lnTo>
                  <a:pt x="432" y="118"/>
                </a:lnTo>
                <a:lnTo>
                  <a:pt x="434" y="114"/>
                </a:lnTo>
                <a:lnTo>
                  <a:pt x="435" y="113"/>
                </a:lnTo>
                <a:lnTo>
                  <a:pt x="435" y="113"/>
                </a:lnTo>
                <a:lnTo>
                  <a:pt x="436" y="112"/>
                </a:lnTo>
                <a:lnTo>
                  <a:pt x="437" y="112"/>
                </a:lnTo>
                <a:lnTo>
                  <a:pt x="441" y="111"/>
                </a:lnTo>
                <a:lnTo>
                  <a:pt x="445" y="110"/>
                </a:lnTo>
                <a:lnTo>
                  <a:pt x="448" y="109"/>
                </a:lnTo>
                <a:lnTo>
                  <a:pt x="449" y="108"/>
                </a:lnTo>
                <a:lnTo>
                  <a:pt x="450" y="108"/>
                </a:lnTo>
                <a:lnTo>
                  <a:pt x="450" y="108"/>
                </a:lnTo>
                <a:lnTo>
                  <a:pt x="451" y="107"/>
                </a:lnTo>
                <a:lnTo>
                  <a:pt x="451" y="107"/>
                </a:lnTo>
                <a:lnTo>
                  <a:pt x="451" y="106"/>
                </a:lnTo>
                <a:lnTo>
                  <a:pt x="452" y="105"/>
                </a:lnTo>
                <a:lnTo>
                  <a:pt x="452" y="104"/>
                </a:lnTo>
                <a:lnTo>
                  <a:pt x="452" y="103"/>
                </a:lnTo>
                <a:lnTo>
                  <a:pt x="453" y="102"/>
                </a:lnTo>
                <a:lnTo>
                  <a:pt x="453" y="101"/>
                </a:lnTo>
                <a:lnTo>
                  <a:pt x="453" y="100"/>
                </a:lnTo>
                <a:lnTo>
                  <a:pt x="452" y="96"/>
                </a:lnTo>
                <a:lnTo>
                  <a:pt x="452" y="94"/>
                </a:lnTo>
                <a:lnTo>
                  <a:pt x="452" y="91"/>
                </a:lnTo>
                <a:lnTo>
                  <a:pt x="451" y="87"/>
                </a:lnTo>
                <a:lnTo>
                  <a:pt x="450" y="85"/>
                </a:lnTo>
                <a:lnTo>
                  <a:pt x="450" y="84"/>
                </a:lnTo>
                <a:lnTo>
                  <a:pt x="450" y="83"/>
                </a:lnTo>
                <a:lnTo>
                  <a:pt x="451" y="82"/>
                </a:lnTo>
                <a:lnTo>
                  <a:pt x="451" y="81"/>
                </a:lnTo>
                <a:lnTo>
                  <a:pt x="451" y="80"/>
                </a:lnTo>
                <a:lnTo>
                  <a:pt x="451" y="79"/>
                </a:lnTo>
                <a:lnTo>
                  <a:pt x="452" y="78"/>
                </a:lnTo>
                <a:lnTo>
                  <a:pt x="453" y="77"/>
                </a:lnTo>
                <a:lnTo>
                  <a:pt x="454" y="76"/>
                </a:lnTo>
                <a:lnTo>
                  <a:pt x="455" y="75"/>
                </a:lnTo>
                <a:lnTo>
                  <a:pt x="455" y="75"/>
                </a:lnTo>
                <a:lnTo>
                  <a:pt x="456" y="74"/>
                </a:lnTo>
                <a:lnTo>
                  <a:pt x="457" y="74"/>
                </a:lnTo>
                <a:lnTo>
                  <a:pt x="457" y="74"/>
                </a:lnTo>
                <a:lnTo>
                  <a:pt x="458" y="73"/>
                </a:lnTo>
                <a:lnTo>
                  <a:pt x="459" y="74"/>
                </a:lnTo>
                <a:lnTo>
                  <a:pt x="459" y="74"/>
                </a:lnTo>
                <a:lnTo>
                  <a:pt x="459" y="74"/>
                </a:lnTo>
                <a:lnTo>
                  <a:pt x="459" y="74"/>
                </a:lnTo>
                <a:lnTo>
                  <a:pt x="460" y="75"/>
                </a:lnTo>
                <a:lnTo>
                  <a:pt x="460" y="75"/>
                </a:lnTo>
                <a:lnTo>
                  <a:pt x="461" y="76"/>
                </a:lnTo>
                <a:lnTo>
                  <a:pt x="462" y="76"/>
                </a:lnTo>
                <a:lnTo>
                  <a:pt x="462" y="77"/>
                </a:lnTo>
                <a:lnTo>
                  <a:pt x="463" y="77"/>
                </a:lnTo>
                <a:lnTo>
                  <a:pt x="464" y="77"/>
                </a:lnTo>
                <a:lnTo>
                  <a:pt x="464" y="77"/>
                </a:lnTo>
                <a:lnTo>
                  <a:pt x="465" y="76"/>
                </a:lnTo>
                <a:lnTo>
                  <a:pt x="466" y="76"/>
                </a:lnTo>
                <a:lnTo>
                  <a:pt x="469" y="75"/>
                </a:lnTo>
                <a:lnTo>
                  <a:pt x="470" y="74"/>
                </a:lnTo>
                <a:lnTo>
                  <a:pt x="471" y="74"/>
                </a:lnTo>
                <a:lnTo>
                  <a:pt x="472" y="73"/>
                </a:lnTo>
                <a:lnTo>
                  <a:pt x="473" y="73"/>
                </a:lnTo>
                <a:lnTo>
                  <a:pt x="475" y="74"/>
                </a:lnTo>
                <a:lnTo>
                  <a:pt x="476" y="74"/>
                </a:lnTo>
                <a:lnTo>
                  <a:pt x="479" y="76"/>
                </a:lnTo>
                <a:lnTo>
                  <a:pt x="480" y="76"/>
                </a:lnTo>
                <a:lnTo>
                  <a:pt x="482" y="76"/>
                </a:lnTo>
                <a:lnTo>
                  <a:pt x="482" y="76"/>
                </a:lnTo>
                <a:lnTo>
                  <a:pt x="483" y="76"/>
                </a:lnTo>
                <a:lnTo>
                  <a:pt x="484" y="76"/>
                </a:lnTo>
                <a:lnTo>
                  <a:pt x="485" y="76"/>
                </a:lnTo>
                <a:lnTo>
                  <a:pt x="486" y="76"/>
                </a:lnTo>
                <a:lnTo>
                  <a:pt x="488" y="75"/>
                </a:lnTo>
                <a:lnTo>
                  <a:pt x="489" y="74"/>
                </a:lnTo>
                <a:lnTo>
                  <a:pt x="491" y="74"/>
                </a:lnTo>
                <a:lnTo>
                  <a:pt x="492" y="73"/>
                </a:lnTo>
                <a:lnTo>
                  <a:pt x="493" y="73"/>
                </a:lnTo>
                <a:lnTo>
                  <a:pt x="494" y="73"/>
                </a:lnTo>
                <a:lnTo>
                  <a:pt x="494" y="73"/>
                </a:lnTo>
                <a:lnTo>
                  <a:pt x="495" y="73"/>
                </a:lnTo>
                <a:lnTo>
                  <a:pt x="496" y="74"/>
                </a:lnTo>
                <a:lnTo>
                  <a:pt x="496" y="74"/>
                </a:lnTo>
                <a:lnTo>
                  <a:pt x="497" y="75"/>
                </a:lnTo>
                <a:lnTo>
                  <a:pt x="497" y="76"/>
                </a:lnTo>
                <a:lnTo>
                  <a:pt x="498" y="77"/>
                </a:lnTo>
                <a:lnTo>
                  <a:pt x="498" y="78"/>
                </a:lnTo>
                <a:lnTo>
                  <a:pt x="499" y="82"/>
                </a:lnTo>
                <a:lnTo>
                  <a:pt x="499" y="84"/>
                </a:lnTo>
                <a:lnTo>
                  <a:pt x="500" y="86"/>
                </a:lnTo>
                <a:lnTo>
                  <a:pt x="500" y="87"/>
                </a:lnTo>
                <a:lnTo>
                  <a:pt x="501" y="88"/>
                </a:lnTo>
                <a:lnTo>
                  <a:pt x="501" y="89"/>
                </a:lnTo>
                <a:lnTo>
                  <a:pt x="502" y="90"/>
                </a:lnTo>
                <a:lnTo>
                  <a:pt x="502" y="91"/>
                </a:lnTo>
                <a:lnTo>
                  <a:pt x="503" y="91"/>
                </a:lnTo>
                <a:lnTo>
                  <a:pt x="504" y="91"/>
                </a:lnTo>
                <a:lnTo>
                  <a:pt x="505" y="92"/>
                </a:lnTo>
                <a:lnTo>
                  <a:pt x="506" y="92"/>
                </a:lnTo>
                <a:lnTo>
                  <a:pt x="507" y="93"/>
                </a:lnTo>
                <a:lnTo>
                  <a:pt x="508" y="93"/>
                </a:lnTo>
                <a:lnTo>
                  <a:pt x="509" y="93"/>
                </a:lnTo>
                <a:lnTo>
                  <a:pt x="510" y="93"/>
                </a:lnTo>
                <a:lnTo>
                  <a:pt x="510" y="93"/>
                </a:lnTo>
                <a:lnTo>
                  <a:pt x="511" y="93"/>
                </a:lnTo>
                <a:lnTo>
                  <a:pt x="512" y="92"/>
                </a:lnTo>
                <a:lnTo>
                  <a:pt x="514" y="92"/>
                </a:lnTo>
                <a:lnTo>
                  <a:pt x="515" y="91"/>
                </a:lnTo>
                <a:lnTo>
                  <a:pt x="520" y="90"/>
                </a:lnTo>
                <a:lnTo>
                  <a:pt x="521" y="89"/>
                </a:lnTo>
                <a:lnTo>
                  <a:pt x="523" y="89"/>
                </a:lnTo>
                <a:lnTo>
                  <a:pt x="526" y="89"/>
                </a:lnTo>
                <a:lnTo>
                  <a:pt x="527" y="89"/>
                </a:lnTo>
                <a:lnTo>
                  <a:pt x="530" y="89"/>
                </a:lnTo>
                <a:lnTo>
                  <a:pt x="531" y="88"/>
                </a:lnTo>
                <a:lnTo>
                  <a:pt x="540" y="88"/>
                </a:lnTo>
                <a:lnTo>
                  <a:pt x="542" y="88"/>
                </a:lnTo>
                <a:lnTo>
                  <a:pt x="542" y="87"/>
                </a:lnTo>
                <a:lnTo>
                  <a:pt x="543" y="87"/>
                </a:lnTo>
                <a:lnTo>
                  <a:pt x="544" y="86"/>
                </a:lnTo>
                <a:lnTo>
                  <a:pt x="547" y="83"/>
                </a:lnTo>
                <a:lnTo>
                  <a:pt x="552" y="80"/>
                </a:lnTo>
                <a:lnTo>
                  <a:pt x="554" y="78"/>
                </a:lnTo>
                <a:lnTo>
                  <a:pt x="555" y="77"/>
                </a:lnTo>
                <a:lnTo>
                  <a:pt x="556" y="76"/>
                </a:lnTo>
                <a:lnTo>
                  <a:pt x="557" y="74"/>
                </a:lnTo>
                <a:lnTo>
                  <a:pt x="560" y="71"/>
                </a:lnTo>
                <a:lnTo>
                  <a:pt x="560" y="70"/>
                </a:lnTo>
                <a:lnTo>
                  <a:pt x="561" y="69"/>
                </a:lnTo>
                <a:lnTo>
                  <a:pt x="562" y="68"/>
                </a:lnTo>
                <a:lnTo>
                  <a:pt x="563" y="68"/>
                </a:lnTo>
                <a:lnTo>
                  <a:pt x="566" y="65"/>
                </a:lnTo>
                <a:lnTo>
                  <a:pt x="567" y="65"/>
                </a:lnTo>
                <a:lnTo>
                  <a:pt x="568" y="64"/>
                </a:lnTo>
                <a:lnTo>
                  <a:pt x="568" y="63"/>
                </a:lnTo>
                <a:lnTo>
                  <a:pt x="569" y="62"/>
                </a:lnTo>
                <a:lnTo>
                  <a:pt x="570" y="61"/>
                </a:lnTo>
                <a:lnTo>
                  <a:pt x="570" y="60"/>
                </a:lnTo>
                <a:lnTo>
                  <a:pt x="570" y="58"/>
                </a:lnTo>
                <a:lnTo>
                  <a:pt x="571" y="56"/>
                </a:lnTo>
                <a:lnTo>
                  <a:pt x="571" y="50"/>
                </a:lnTo>
                <a:lnTo>
                  <a:pt x="572" y="49"/>
                </a:lnTo>
                <a:lnTo>
                  <a:pt x="572" y="48"/>
                </a:lnTo>
                <a:lnTo>
                  <a:pt x="573" y="46"/>
                </a:lnTo>
                <a:lnTo>
                  <a:pt x="573" y="45"/>
                </a:lnTo>
                <a:lnTo>
                  <a:pt x="574" y="45"/>
                </a:lnTo>
                <a:lnTo>
                  <a:pt x="575" y="44"/>
                </a:lnTo>
                <a:lnTo>
                  <a:pt x="576" y="44"/>
                </a:lnTo>
                <a:lnTo>
                  <a:pt x="577" y="44"/>
                </a:lnTo>
                <a:lnTo>
                  <a:pt x="579" y="44"/>
                </a:lnTo>
                <a:lnTo>
                  <a:pt x="580" y="44"/>
                </a:lnTo>
                <a:lnTo>
                  <a:pt x="582" y="44"/>
                </a:lnTo>
                <a:lnTo>
                  <a:pt x="585" y="44"/>
                </a:lnTo>
                <a:lnTo>
                  <a:pt x="588" y="45"/>
                </a:lnTo>
                <a:lnTo>
                  <a:pt x="591" y="46"/>
                </a:lnTo>
                <a:lnTo>
                  <a:pt x="596" y="47"/>
                </a:lnTo>
                <a:lnTo>
                  <a:pt x="598" y="48"/>
                </a:lnTo>
                <a:lnTo>
                  <a:pt x="600" y="48"/>
                </a:lnTo>
                <a:lnTo>
                  <a:pt x="600" y="48"/>
                </a:lnTo>
                <a:lnTo>
                  <a:pt x="601" y="48"/>
                </a:lnTo>
                <a:lnTo>
                  <a:pt x="602" y="48"/>
                </a:lnTo>
                <a:lnTo>
                  <a:pt x="603" y="48"/>
                </a:lnTo>
                <a:lnTo>
                  <a:pt x="604" y="48"/>
                </a:lnTo>
                <a:lnTo>
                  <a:pt x="605" y="47"/>
                </a:lnTo>
                <a:lnTo>
                  <a:pt x="606" y="47"/>
                </a:lnTo>
                <a:lnTo>
                  <a:pt x="607" y="46"/>
                </a:lnTo>
                <a:lnTo>
                  <a:pt x="608" y="45"/>
                </a:lnTo>
                <a:lnTo>
                  <a:pt x="609" y="44"/>
                </a:lnTo>
                <a:lnTo>
                  <a:pt x="610" y="43"/>
                </a:lnTo>
                <a:lnTo>
                  <a:pt x="611" y="43"/>
                </a:lnTo>
                <a:lnTo>
                  <a:pt x="611" y="42"/>
                </a:lnTo>
                <a:lnTo>
                  <a:pt x="612" y="41"/>
                </a:lnTo>
                <a:lnTo>
                  <a:pt x="612" y="40"/>
                </a:lnTo>
                <a:lnTo>
                  <a:pt x="613" y="39"/>
                </a:lnTo>
                <a:lnTo>
                  <a:pt x="613" y="36"/>
                </a:lnTo>
                <a:lnTo>
                  <a:pt x="614" y="34"/>
                </a:lnTo>
                <a:lnTo>
                  <a:pt x="614" y="34"/>
                </a:lnTo>
                <a:lnTo>
                  <a:pt x="614" y="33"/>
                </a:lnTo>
                <a:lnTo>
                  <a:pt x="615" y="32"/>
                </a:lnTo>
                <a:lnTo>
                  <a:pt x="615" y="32"/>
                </a:lnTo>
                <a:lnTo>
                  <a:pt x="616" y="31"/>
                </a:lnTo>
                <a:lnTo>
                  <a:pt x="617" y="30"/>
                </a:lnTo>
                <a:lnTo>
                  <a:pt x="619" y="29"/>
                </a:lnTo>
                <a:lnTo>
                  <a:pt x="620" y="28"/>
                </a:lnTo>
                <a:lnTo>
                  <a:pt x="623" y="27"/>
                </a:lnTo>
                <a:lnTo>
                  <a:pt x="628" y="24"/>
                </a:lnTo>
                <a:lnTo>
                  <a:pt x="630" y="23"/>
                </a:lnTo>
                <a:lnTo>
                  <a:pt x="631" y="23"/>
                </a:lnTo>
                <a:lnTo>
                  <a:pt x="631" y="22"/>
                </a:lnTo>
                <a:lnTo>
                  <a:pt x="632" y="21"/>
                </a:lnTo>
                <a:lnTo>
                  <a:pt x="633" y="20"/>
                </a:lnTo>
                <a:lnTo>
                  <a:pt x="633" y="19"/>
                </a:lnTo>
                <a:lnTo>
                  <a:pt x="634" y="18"/>
                </a:lnTo>
                <a:lnTo>
                  <a:pt x="634" y="17"/>
                </a:lnTo>
                <a:lnTo>
                  <a:pt x="634" y="13"/>
                </a:lnTo>
                <a:lnTo>
                  <a:pt x="635" y="11"/>
                </a:lnTo>
                <a:lnTo>
                  <a:pt x="636" y="9"/>
                </a:lnTo>
                <a:lnTo>
                  <a:pt x="637" y="6"/>
                </a:lnTo>
                <a:lnTo>
                  <a:pt x="637" y="5"/>
                </a:lnTo>
                <a:lnTo>
                  <a:pt x="638" y="3"/>
                </a:lnTo>
                <a:lnTo>
                  <a:pt x="638" y="1"/>
                </a:lnTo>
                <a:lnTo>
                  <a:pt x="638" y="0"/>
                </a:lnTo>
                <a:lnTo>
                  <a:pt x="639" y="0"/>
                </a:lnTo>
                <a:lnTo>
                  <a:pt x="639" y="0"/>
                </a:lnTo>
                <a:close/>
                <a:moveTo>
                  <a:pt x="475" y="289"/>
                </a:moveTo>
                <a:lnTo>
                  <a:pt x="475" y="289"/>
                </a:lnTo>
                <a:lnTo>
                  <a:pt x="474" y="290"/>
                </a:lnTo>
                <a:lnTo>
                  <a:pt x="471" y="290"/>
                </a:lnTo>
                <a:lnTo>
                  <a:pt x="464" y="292"/>
                </a:lnTo>
                <a:lnTo>
                  <a:pt x="461" y="292"/>
                </a:lnTo>
                <a:lnTo>
                  <a:pt x="458" y="293"/>
                </a:lnTo>
                <a:lnTo>
                  <a:pt x="454" y="294"/>
                </a:lnTo>
                <a:lnTo>
                  <a:pt x="452" y="295"/>
                </a:lnTo>
                <a:lnTo>
                  <a:pt x="451" y="296"/>
                </a:lnTo>
                <a:lnTo>
                  <a:pt x="447" y="298"/>
                </a:lnTo>
                <a:lnTo>
                  <a:pt x="445" y="299"/>
                </a:lnTo>
                <a:lnTo>
                  <a:pt x="442" y="300"/>
                </a:lnTo>
                <a:lnTo>
                  <a:pt x="437" y="302"/>
                </a:lnTo>
                <a:lnTo>
                  <a:pt x="436" y="302"/>
                </a:lnTo>
                <a:lnTo>
                  <a:pt x="435" y="303"/>
                </a:lnTo>
                <a:lnTo>
                  <a:pt x="429" y="306"/>
                </a:lnTo>
                <a:lnTo>
                  <a:pt x="427" y="307"/>
                </a:lnTo>
                <a:lnTo>
                  <a:pt x="425" y="307"/>
                </a:lnTo>
                <a:lnTo>
                  <a:pt x="421" y="309"/>
                </a:lnTo>
                <a:lnTo>
                  <a:pt x="420" y="309"/>
                </a:lnTo>
                <a:lnTo>
                  <a:pt x="418" y="309"/>
                </a:lnTo>
                <a:lnTo>
                  <a:pt x="414" y="309"/>
                </a:lnTo>
                <a:lnTo>
                  <a:pt x="412" y="310"/>
                </a:lnTo>
                <a:lnTo>
                  <a:pt x="411" y="310"/>
                </a:lnTo>
                <a:lnTo>
                  <a:pt x="410" y="310"/>
                </a:lnTo>
                <a:lnTo>
                  <a:pt x="409" y="311"/>
                </a:lnTo>
                <a:lnTo>
                  <a:pt x="408" y="311"/>
                </a:lnTo>
                <a:lnTo>
                  <a:pt x="407" y="312"/>
                </a:lnTo>
                <a:lnTo>
                  <a:pt x="406" y="313"/>
                </a:lnTo>
                <a:lnTo>
                  <a:pt x="406" y="314"/>
                </a:lnTo>
                <a:lnTo>
                  <a:pt x="405" y="315"/>
                </a:lnTo>
                <a:lnTo>
                  <a:pt x="404" y="316"/>
                </a:lnTo>
                <a:lnTo>
                  <a:pt x="404" y="318"/>
                </a:lnTo>
                <a:lnTo>
                  <a:pt x="403" y="321"/>
                </a:lnTo>
                <a:lnTo>
                  <a:pt x="402" y="323"/>
                </a:lnTo>
                <a:lnTo>
                  <a:pt x="402" y="324"/>
                </a:lnTo>
                <a:lnTo>
                  <a:pt x="402" y="325"/>
                </a:lnTo>
                <a:lnTo>
                  <a:pt x="401" y="325"/>
                </a:lnTo>
                <a:lnTo>
                  <a:pt x="400" y="326"/>
                </a:lnTo>
                <a:lnTo>
                  <a:pt x="399" y="326"/>
                </a:lnTo>
                <a:lnTo>
                  <a:pt x="398" y="327"/>
                </a:lnTo>
                <a:lnTo>
                  <a:pt x="396" y="327"/>
                </a:lnTo>
                <a:lnTo>
                  <a:pt x="394" y="327"/>
                </a:lnTo>
                <a:lnTo>
                  <a:pt x="392" y="326"/>
                </a:lnTo>
                <a:lnTo>
                  <a:pt x="391" y="326"/>
                </a:lnTo>
                <a:lnTo>
                  <a:pt x="389" y="326"/>
                </a:lnTo>
                <a:lnTo>
                  <a:pt x="388" y="325"/>
                </a:lnTo>
                <a:lnTo>
                  <a:pt x="386" y="324"/>
                </a:lnTo>
                <a:lnTo>
                  <a:pt x="385" y="323"/>
                </a:lnTo>
                <a:lnTo>
                  <a:pt x="384" y="323"/>
                </a:lnTo>
                <a:lnTo>
                  <a:pt x="383" y="323"/>
                </a:lnTo>
                <a:lnTo>
                  <a:pt x="382" y="323"/>
                </a:lnTo>
                <a:lnTo>
                  <a:pt x="381" y="323"/>
                </a:lnTo>
                <a:lnTo>
                  <a:pt x="380" y="323"/>
                </a:lnTo>
                <a:lnTo>
                  <a:pt x="379" y="323"/>
                </a:lnTo>
                <a:lnTo>
                  <a:pt x="378" y="324"/>
                </a:lnTo>
                <a:lnTo>
                  <a:pt x="375" y="325"/>
                </a:lnTo>
                <a:lnTo>
                  <a:pt x="373" y="326"/>
                </a:lnTo>
                <a:lnTo>
                  <a:pt x="371" y="327"/>
                </a:lnTo>
                <a:lnTo>
                  <a:pt x="367" y="328"/>
                </a:lnTo>
                <a:lnTo>
                  <a:pt x="364" y="329"/>
                </a:lnTo>
                <a:lnTo>
                  <a:pt x="361" y="330"/>
                </a:lnTo>
                <a:lnTo>
                  <a:pt x="357" y="332"/>
                </a:lnTo>
                <a:lnTo>
                  <a:pt x="355" y="332"/>
                </a:lnTo>
                <a:lnTo>
                  <a:pt x="354" y="333"/>
                </a:lnTo>
                <a:lnTo>
                  <a:pt x="353" y="334"/>
                </a:lnTo>
                <a:lnTo>
                  <a:pt x="353" y="334"/>
                </a:lnTo>
                <a:lnTo>
                  <a:pt x="352" y="335"/>
                </a:lnTo>
                <a:lnTo>
                  <a:pt x="352" y="335"/>
                </a:lnTo>
                <a:lnTo>
                  <a:pt x="352" y="336"/>
                </a:lnTo>
                <a:lnTo>
                  <a:pt x="352" y="336"/>
                </a:lnTo>
                <a:lnTo>
                  <a:pt x="353" y="336"/>
                </a:lnTo>
                <a:lnTo>
                  <a:pt x="353" y="337"/>
                </a:lnTo>
                <a:lnTo>
                  <a:pt x="354" y="337"/>
                </a:lnTo>
                <a:lnTo>
                  <a:pt x="356" y="338"/>
                </a:lnTo>
                <a:lnTo>
                  <a:pt x="357" y="339"/>
                </a:lnTo>
                <a:lnTo>
                  <a:pt x="358" y="340"/>
                </a:lnTo>
                <a:lnTo>
                  <a:pt x="359" y="340"/>
                </a:lnTo>
                <a:lnTo>
                  <a:pt x="361" y="342"/>
                </a:lnTo>
                <a:lnTo>
                  <a:pt x="364" y="345"/>
                </a:lnTo>
                <a:lnTo>
                  <a:pt x="367" y="349"/>
                </a:lnTo>
                <a:lnTo>
                  <a:pt x="369" y="351"/>
                </a:lnTo>
                <a:lnTo>
                  <a:pt x="370" y="351"/>
                </a:lnTo>
                <a:lnTo>
                  <a:pt x="370" y="352"/>
                </a:lnTo>
                <a:lnTo>
                  <a:pt x="370" y="353"/>
                </a:lnTo>
                <a:lnTo>
                  <a:pt x="370" y="353"/>
                </a:lnTo>
                <a:lnTo>
                  <a:pt x="370" y="354"/>
                </a:lnTo>
                <a:lnTo>
                  <a:pt x="370" y="355"/>
                </a:lnTo>
                <a:lnTo>
                  <a:pt x="369" y="355"/>
                </a:lnTo>
                <a:lnTo>
                  <a:pt x="368" y="356"/>
                </a:lnTo>
                <a:lnTo>
                  <a:pt x="365" y="358"/>
                </a:lnTo>
                <a:lnTo>
                  <a:pt x="364" y="359"/>
                </a:lnTo>
                <a:lnTo>
                  <a:pt x="364" y="359"/>
                </a:lnTo>
                <a:lnTo>
                  <a:pt x="363" y="360"/>
                </a:lnTo>
                <a:lnTo>
                  <a:pt x="362" y="361"/>
                </a:lnTo>
                <a:lnTo>
                  <a:pt x="361" y="362"/>
                </a:lnTo>
                <a:lnTo>
                  <a:pt x="361" y="364"/>
                </a:lnTo>
                <a:lnTo>
                  <a:pt x="361" y="364"/>
                </a:lnTo>
                <a:lnTo>
                  <a:pt x="361" y="365"/>
                </a:lnTo>
                <a:lnTo>
                  <a:pt x="361" y="365"/>
                </a:lnTo>
                <a:lnTo>
                  <a:pt x="361" y="366"/>
                </a:lnTo>
                <a:lnTo>
                  <a:pt x="362" y="367"/>
                </a:lnTo>
                <a:lnTo>
                  <a:pt x="364" y="370"/>
                </a:lnTo>
                <a:lnTo>
                  <a:pt x="365" y="371"/>
                </a:lnTo>
                <a:lnTo>
                  <a:pt x="365" y="372"/>
                </a:lnTo>
                <a:lnTo>
                  <a:pt x="367" y="376"/>
                </a:lnTo>
                <a:lnTo>
                  <a:pt x="368" y="377"/>
                </a:lnTo>
                <a:lnTo>
                  <a:pt x="369" y="379"/>
                </a:lnTo>
                <a:lnTo>
                  <a:pt x="370" y="380"/>
                </a:lnTo>
                <a:lnTo>
                  <a:pt x="371" y="382"/>
                </a:lnTo>
                <a:lnTo>
                  <a:pt x="373" y="384"/>
                </a:lnTo>
                <a:lnTo>
                  <a:pt x="375" y="386"/>
                </a:lnTo>
                <a:lnTo>
                  <a:pt x="380" y="389"/>
                </a:lnTo>
                <a:lnTo>
                  <a:pt x="381" y="390"/>
                </a:lnTo>
                <a:lnTo>
                  <a:pt x="381" y="391"/>
                </a:lnTo>
                <a:lnTo>
                  <a:pt x="382" y="392"/>
                </a:lnTo>
                <a:lnTo>
                  <a:pt x="382" y="393"/>
                </a:lnTo>
                <a:lnTo>
                  <a:pt x="382" y="394"/>
                </a:lnTo>
                <a:lnTo>
                  <a:pt x="382" y="395"/>
                </a:lnTo>
                <a:lnTo>
                  <a:pt x="382" y="396"/>
                </a:lnTo>
                <a:lnTo>
                  <a:pt x="382" y="397"/>
                </a:lnTo>
                <a:lnTo>
                  <a:pt x="381" y="399"/>
                </a:lnTo>
                <a:lnTo>
                  <a:pt x="381" y="400"/>
                </a:lnTo>
                <a:lnTo>
                  <a:pt x="380" y="401"/>
                </a:lnTo>
                <a:lnTo>
                  <a:pt x="380" y="402"/>
                </a:lnTo>
                <a:lnTo>
                  <a:pt x="380" y="402"/>
                </a:lnTo>
                <a:lnTo>
                  <a:pt x="381" y="403"/>
                </a:lnTo>
                <a:lnTo>
                  <a:pt x="381" y="404"/>
                </a:lnTo>
                <a:lnTo>
                  <a:pt x="381" y="405"/>
                </a:lnTo>
                <a:lnTo>
                  <a:pt x="382" y="405"/>
                </a:lnTo>
                <a:lnTo>
                  <a:pt x="383" y="406"/>
                </a:lnTo>
                <a:lnTo>
                  <a:pt x="384" y="407"/>
                </a:lnTo>
                <a:lnTo>
                  <a:pt x="385" y="408"/>
                </a:lnTo>
                <a:lnTo>
                  <a:pt x="386" y="408"/>
                </a:lnTo>
                <a:lnTo>
                  <a:pt x="387" y="409"/>
                </a:lnTo>
                <a:lnTo>
                  <a:pt x="390" y="410"/>
                </a:lnTo>
                <a:lnTo>
                  <a:pt x="391" y="411"/>
                </a:lnTo>
                <a:lnTo>
                  <a:pt x="392" y="412"/>
                </a:lnTo>
                <a:lnTo>
                  <a:pt x="392" y="412"/>
                </a:lnTo>
                <a:lnTo>
                  <a:pt x="393" y="413"/>
                </a:lnTo>
                <a:lnTo>
                  <a:pt x="393" y="413"/>
                </a:lnTo>
                <a:lnTo>
                  <a:pt x="393" y="414"/>
                </a:lnTo>
                <a:lnTo>
                  <a:pt x="393" y="415"/>
                </a:lnTo>
                <a:lnTo>
                  <a:pt x="393" y="416"/>
                </a:lnTo>
                <a:lnTo>
                  <a:pt x="393" y="417"/>
                </a:lnTo>
                <a:lnTo>
                  <a:pt x="393" y="420"/>
                </a:lnTo>
                <a:lnTo>
                  <a:pt x="393" y="421"/>
                </a:lnTo>
                <a:lnTo>
                  <a:pt x="393" y="421"/>
                </a:lnTo>
                <a:lnTo>
                  <a:pt x="393" y="422"/>
                </a:lnTo>
                <a:lnTo>
                  <a:pt x="394" y="423"/>
                </a:lnTo>
                <a:lnTo>
                  <a:pt x="394" y="423"/>
                </a:lnTo>
                <a:lnTo>
                  <a:pt x="394" y="424"/>
                </a:lnTo>
                <a:lnTo>
                  <a:pt x="394" y="424"/>
                </a:lnTo>
                <a:lnTo>
                  <a:pt x="394" y="425"/>
                </a:lnTo>
                <a:lnTo>
                  <a:pt x="394" y="426"/>
                </a:lnTo>
                <a:lnTo>
                  <a:pt x="393" y="428"/>
                </a:lnTo>
                <a:lnTo>
                  <a:pt x="393" y="429"/>
                </a:lnTo>
                <a:lnTo>
                  <a:pt x="393" y="431"/>
                </a:lnTo>
                <a:lnTo>
                  <a:pt x="393" y="431"/>
                </a:lnTo>
                <a:lnTo>
                  <a:pt x="393" y="432"/>
                </a:lnTo>
                <a:lnTo>
                  <a:pt x="394" y="433"/>
                </a:lnTo>
                <a:lnTo>
                  <a:pt x="394" y="434"/>
                </a:lnTo>
                <a:lnTo>
                  <a:pt x="395" y="434"/>
                </a:lnTo>
                <a:lnTo>
                  <a:pt x="395" y="435"/>
                </a:lnTo>
                <a:lnTo>
                  <a:pt x="396" y="436"/>
                </a:lnTo>
                <a:lnTo>
                  <a:pt x="396" y="436"/>
                </a:lnTo>
                <a:lnTo>
                  <a:pt x="397" y="437"/>
                </a:lnTo>
                <a:lnTo>
                  <a:pt x="398" y="437"/>
                </a:lnTo>
                <a:lnTo>
                  <a:pt x="399" y="437"/>
                </a:lnTo>
                <a:lnTo>
                  <a:pt x="400" y="438"/>
                </a:lnTo>
                <a:lnTo>
                  <a:pt x="402" y="438"/>
                </a:lnTo>
                <a:lnTo>
                  <a:pt x="404" y="438"/>
                </a:lnTo>
                <a:lnTo>
                  <a:pt x="409" y="439"/>
                </a:lnTo>
                <a:lnTo>
                  <a:pt x="411" y="439"/>
                </a:lnTo>
                <a:lnTo>
                  <a:pt x="414" y="439"/>
                </a:lnTo>
                <a:lnTo>
                  <a:pt x="415" y="439"/>
                </a:lnTo>
                <a:lnTo>
                  <a:pt x="416" y="438"/>
                </a:lnTo>
                <a:lnTo>
                  <a:pt x="416" y="438"/>
                </a:lnTo>
                <a:lnTo>
                  <a:pt x="417" y="438"/>
                </a:lnTo>
                <a:lnTo>
                  <a:pt x="417" y="437"/>
                </a:lnTo>
                <a:lnTo>
                  <a:pt x="417" y="437"/>
                </a:lnTo>
                <a:lnTo>
                  <a:pt x="418" y="436"/>
                </a:lnTo>
                <a:lnTo>
                  <a:pt x="420" y="433"/>
                </a:lnTo>
                <a:lnTo>
                  <a:pt x="421" y="431"/>
                </a:lnTo>
                <a:lnTo>
                  <a:pt x="421" y="431"/>
                </a:lnTo>
                <a:lnTo>
                  <a:pt x="422" y="430"/>
                </a:lnTo>
                <a:lnTo>
                  <a:pt x="423" y="429"/>
                </a:lnTo>
                <a:lnTo>
                  <a:pt x="423" y="429"/>
                </a:lnTo>
                <a:lnTo>
                  <a:pt x="424" y="428"/>
                </a:lnTo>
                <a:lnTo>
                  <a:pt x="425" y="428"/>
                </a:lnTo>
                <a:lnTo>
                  <a:pt x="430" y="427"/>
                </a:lnTo>
                <a:lnTo>
                  <a:pt x="432" y="426"/>
                </a:lnTo>
                <a:lnTo>
                  <a:pt x="433" y="426"/>
                </a:lnTo>
                <a:lnTo>
                  <a:pt x="436" y="425"/>
                </a:lnTo>
                <a:lnTo>
                  <a:pt x="440" y="424"/>
                </a:lnTo>
                <a:lnTo>
                  <a:pt x="443" y="423"/>
                </a:lnTo>
                <a:lnTo>
                  <a:pt x="444" y="422"/>
                </a:lnTo>
                <a:lnTo>
                  <a:pt x="445" y="422"/>
                </a:lnTo>
                <a:lnTo>
                  <a:pt x="446" y="421"/>
                </a:lnTo>
                <a:lnTo>
                  <a:pt x="447" y="420"/>
                </a:lnTo>
                <a:lnTo>
                  <a:pt x="455" y="414"/>
                </a:lnTo>
                <a:lnTo>
                  <a:pt x="458" y="412"/>
                </a:lnTo>
                <a:lnTo>
                  <a:pt x="459" y="411"/>
                </a:lnTo>
                <a:lnTo>
                  <a:pt x="460" y="410"/>
                </a:lnTo>
                <a:lnTo>
                  <a:pt x="462" y="409"/>
                </a:lnTo>
                <a:lnTo>
                  <a:pt x="464" y="409"/>
                </a:lnTo>
                <a:lnTo>
                  <a:pt x="467" y="408"/>
                </a:lnTo>
                <a:lnTo>
                  <a:pt x="468" y="407"/>
                </a:lnTo>
                <a:lnTo>
                  <a:pt x="469" y="407"/>
                </a:lnTo>
                <a:lnTo>
                  <a:pt x="471" y="406"/>
                </a:lnTo>
                <a:lnTo>
                  <a:pt x="472" y="405"/>
                </a:lnTo>
                <a:lnTo>
                  <a:pt x="473" y="404"/>
                </a:lnTo>
                <a:lnTo>
                  <a:pt x="475" y="402"/>
                </a:lnTo>
                <a:lnTo>
                  <a:pt x="476" y="401"/>
                </a:lnTo>
                <a:lnTo>
                  <a:pt x="476" y="401"/>
                </a:lnTo>
                <a:lnTo>
                  <a:pt x="477" y="400"/>
                </a:lnTo>
                <a:lnTo>
                  <a:pt x="478" y="400"/>
                </a:lnTo>
                <a:lnTo>
                  <a:pt x="479" y="399"/>
                </a:lnTo>
                <a:lnTo>
                  <a:pt x="480" y="399"/>
                </a:lnTo>
                <a:lnTo>
                  <a:pt x="481" y="399"/>
                </a:lnTo>
                <a:lnTo>
                  <a:pt x="485" y="398"/>
                </a:lnTo>
                <a:lnTo>
                  <a:pt x="487" y="398"/>
                </a:lnTo>
                <a:lnTo>
                  <a:pt x="488" y="398"/>
                </a:lnTo>
                <a:lnTo>
                  <a:pt x="492" y="398"/>
                </a:lnTo>
                <a:lnTo>
                  <a:pt x="495" y="398"/>
                </a:lnTo>
                <a:lnTo>
                  <a:pt x="496" y="398"/>
                </a:lnTo>
                <a:lnTo>
                  <a:pt x="497" y="398"/>
                </a:lnTo>
                <a:lnTo>
                  <a:pt x="498" y="398"/>
                </a:lnTo>
                <a:lnTo>
                  <a:pt x="500" y="399"/>
                </a:lnTo>
                <a:lnTo>
                  <a:pt x="502" y="399"/>
                </a:lnTo>
                <a:lnTo>
                  <a:pt x="503" y="400"/>
                </a:lnTo>
                <a:lnTo>
                  <a:pt x="505" y="401"/>
                </a:lnTo>
                <a:lnTo>
                  <a:pt x="508" y="403"/>
                </a:lnTo>
                <a:lnTo>
                  <a:pt x="510" y="404"/>
                </a:lnTo>
                <a:lnTo>
                  <a:pt x="511" y="405"/>
                </a:lnTo>
                <a:lnTo>
                  <a:pt x="512" y="405"/>
                </a:lnTo>
                <a:lnTo>
                  <a:pt x="514" y="406"/>
                </a:lnTo>
                <a:lnTo>
                  <a:pt x="515" y="406"/>
                </a:lnTo>
                <a:lnTo>
                  <a:pt x="517" y="406"/>
                </a:lnTo>
                <a:lnTo>
                  <a:pt x="519" y="406"/>
                </a:lnTo>
                <a:lnTo>
                  <a:pt x="520" y="406"/>
                </a:lnTo>
                <a:lnTo>
                  <a:pt x="521" y="406"/>
                </a:lnTo>
                <a:lnTo>
                  <a:pt x="522" y="406"/>
                </a:lnTo>
                <a:lnTo>
                  <a:pt x="522" y="405"/>
                </a:lnTo>
                <a:lnTo>
                  <a:pt x="523" y="405"/>
                </a:lnTo>
                <a:lnTo>
                  <a:pt x="525" y="403"/>
                </a:lnTo>
                <a:lnTo>
                  <a:pt x="528" y="401"/>
                </a:lnTo>
                <a:lnTo>
                  <a:pt x="529" y="400"/>
                </a:lnTo>
                <a:lnTo>
                  <a:pt x="530" y="399"/>
                </a:lnTo>
                <a:lnTo>
                  <a:pt x="531" y="398"/>
                </a:lnTo>
                <a:lnTo>
                  <a:pt x="531" y="396"/>
                </a:lnTo>
                <a:lnTo>
                  <a:pt x="532" y="395"/>
                </a:lnTo>
                <a:lnTo>
                  <a:pt x="532" y="394"/>
                </a:lnTo>
                <a:lnTo>
                  <a:pt x="532" y="393"/>
                </a:lnTo>
                <a:lnTo>
                  <a:pt x="532" y="390"/>
                </a:lnTo>
                <a:lnTo>
                  <a:pt x="531" y="385"/>
                </a:lnTo>
                <a:lnTo>
                  <a:pt x="530" y="381"/>
                </a:lnTo>
                <a:lnTo>
                  <a:pt x="530" y="380"/>
                </a:lnTo>
                <a:lnTo>
                  <a:pt x="530" y="380"/>
                </a:lnTo>
                <a:lnTo>
                  <a:pt x="530" y="379"/>
                </a:lnTo>
                <a:lnTo>
                  <a:pt x="529" y="378"/>
                </a:lnTo>
                <a:lnTo>
                  <a:pt x="529" y="377"/>
                </a:lnTo>
                <a:lnTo>
                  <a:pt x="528" y="376"/>
                </a:lnTo>
                <a:lnTo>
                  <a:pt x="526" y="375"/>
                </a:lnTo>
                <a:lnTo>
                  <a:pt x="526" y="374"/>
                </a:lnTo>
                <a:lnTo>
                  <a:pt x="526" y="374"/>
                </a:lnTo>
                <a:lnTo>
                  <a:pt x="526" y="373"/>
                </a:lnTo>
                <a:lnTo>
                  <a:pt x="525" y="372"/>
                </a:lnTo>
                <a:lnTo>
                  <a:pt x="525" y="371"/>
                </a:lnTo>
                <a:lnTo>
                  <a:pt x="526" y="370"/>
                </a:lnTo>
                <a:lnTo>
                  <a:pt x="526" y="369"/>
                </a:lnTo>
                <a:lnTo>
                  <a:pt x="526" y="369"/>
                </a:lnTo>
                <a:lnTo>
                  <a:pt x="527" y="368"/>
                </a:lnTo>
                <a:lnTo>
                  <a:pt x="528" y="367"/>
                </a:lnTo>
                <a:lnTo>
                  <a:pt x="529" y="366"/>
                </a:lnTo>
                <a:lnTo>
                  <a:pt x="530" y="365"/>
                </a:lnTo>
                <a:lnTo>
                  <a:pt x="531" y="365"/>
                </a:lnTo>
                <a:lnTo>
                  <a:pt x="538" y="361"/>
                </a:lnTo>
                <a:lnTo>
                  <a:pt x="541" y="359"/>
                </a:lnTo>
                <a:lnTo>
                  <a:pt x="542" y="358"/>
                </a:lnTo>
                <a:lnTo>
                  <a:pt x="543" y="357"/>
                </a:lnTo>
                <a:lnTo>
                  <a:pt x="544" y="356"/>
                </a:lnTo>
                <a:lnTo>
                  <a:pt x="545" y="356"/>
                </a:lnTo>
                <a:lnTo>
                  <a:pt x="545" y="355"/>
                </a:lnTo>
                <a:lnTo>
                  <a:pt x="546" y="354"/>
                </a:lnTo>
                <a:lnTo>
                  <a:pt x="547" y="352"/>
                </a:lnTo>
                <a:lnTo>
                  <a:pt x="547" y="351"/>
                </a:lnTo>
                <a:lnTo>
                  <a:pt x="547" y="350"/>
                </a:lnTo>
                <a:lnTo>
                  <a:pt x="547" y="349"/>
                </a:lnTo>
                <a:lnTo>
                  <a:pt x="547" y="349"/>
                </a:lnTo>
                <a:lnTo>
                  <a:pt x="547" y="347"/>
                </a:lnTo>
                <a:lnTo>
                  <a:pt x="546" y="346"/>
                </a:lnTo>
                <a:lnTo>
                  <a:pt x="545" y="345"/>
                </a:lnTo>
                <a:lnTo>
                  <a:pt x="545" y="344"/>
                </a:lnTo>
                <a:lnTo>
                  <a:pt x="543" y="342"/>
                </a:lnTo>
                <a:lnTo>
                  <a:pt x="542" y="341"/>
                </a:lnTo>
                <a:lnTo>
                  <a:pt x="541" y="341"/>
                </a:lnTo>
                <a:lnTo>
                  <a:pt x="540" y="340"/>
                </a:lnTo>
                <a:lnTo>
                  <a:pt x="535" y="336"/>
                </a:lnTo>
                <a:lnTo>
                  <a:pt x="534" y="335"/>
                </a:lnTo>
                <a:lnTo>
                  <a:pt x="534" y="334"/>
                </a:lnTo>
                <a:lnTo>
                  <a:pt x="533" y="334"/>
                </a:lnTo>
                <a:lnTo>
                  <a:pt x="532" y="333"/>
                </a:lnTo>
                <a:lnTo>
                  <a:pt x="530" y="330"/>
                </a:lnTo>
                <a:lnTo>
                  <a:pt x="529" y="329"/>
                </a:lnTo>
                <a:lnTo>
                  <a:pt x="528" y="328"/>
                </a:lnTo>
                <a:lnTo>
                  <a:pt x="527" y="327"/>
                </a:lnTo>
                <a:lnTo>
                  <a:pt x="526" y="326"/>
                </a:lnTo>
                <a:lnTo>
                  <a:pt x="525" y="325"/>
                </a:lnTo>
                <a:lnTo>
                  <a:pt x="520" y="323"/>
                </a:lnTo>
                <a:lnTo>
                  <a:pt x="518" y="322"/>
                </a:lnTo>
                <a:lnTo>
                  <a:pt x="513" y="320"/>
                </a:lnTo>
                <a:lnTo>
                  <a:pt x="511" y="320"/>
                </a:lnTo>
                <a:lnTo>
                  <a:pt x="510" y="319"/>
                </a:lnTo>
                <a:lnTo>
                  <a:pt x="509" y="319"/>
                </a:lnTo>
                <a:lnTo>
                  <a:pt x="508" y="318"/>
                </a:lnTo>
                <a:lnTo>
                  <a:pt x="507" y="317"/>
                </a:lnTo>
                <a:lnTo>
                  <a:pt x="506" y="316"/>
                </a:lnTo>
                <a:lnTo>
                  <a:pt x="505" y="315"/>
                </a:lnTo>
                <a:lnTo>
                  <a:pt x="504" y="314"/>
                </a:lnTo>
                <a:lnTo>
                  <a:pt x="504" y="313"/>
                </a:lnTo>
                <a:lnTo>
                  <a:pt x="503" y="312"/>
                </a:lnTo>
                <a:lnTo>
                  <a:pt x="502" y="308"/>
                </a:lnTo>
                <a:lnTo>
                  <a:pt x="501" y="307"/>
                </a:lnTo>
                <a:lnTo>
                  <a:pt x="501" y="307"/>
                </a:lnTo>
                <a:lnTo>
                  <a:pt x="500" y="306"/>
                </a:lnTo>
                <a:lnTo>
                  <a:pt x="499" y="306"/>
                </a:lnTo>
                <a:lnTo>
                  <a:pt x="498" y="306"/>
                </a:lnTo>
                <a:lnTo>
                  <a:pt x="495" y="305"/>
                </a:lnTo>
                <a:lnTo>
                  <a:pt x="494" y="304"/>
                </a:lnTo>
                <a:lnTo>
                  <a:pt x="492" y="304"/>
                </a:lnTo>
                <a:lnTo>
                  <a:pt x="491" y="303"/>
                </a:lnTo>
                <a:lnTo>
                  <a:pt x="487" y="299"/>
                </a:lnTo>
                <a:lnTo>
                  <a:pt x="484" y="298"/>
                </a:lnTo>
                <a:lnTo>
                  <a:pt x="481" y="295"/>
                </a:lnTo>
                <a:lnTo>
                  <a:pt x="480" y="295"/>
                </a:lnTo>
                <a:lnTo>
                  <a:pt x="479" y="294"/>
                </a:lnTo>
                <a:lnTo>
                  <a:pt x="478" y="293"/>
                </a:lnTo>
                <a:lnTo>
                  <a:pt x="478" y="293"/>
                </a:lnTo>
                <a:lnTo>
                  <a:pt x="477" y="292"/>
                </a:lnTo>
                <a:lnTo>
                  <a:pt x="477" y="291"/>
                </a:lnTo>
                <a:lnTo>
                  <a:pt x="477" y="290"/>
                </a:lnTo>
                <a:lnTo>
                  <a:pt x="477" y="290"/>
                </a:lnTo>
                <a:lnTo>
                  <a:pt x="477" y="290"/>
                </a:lnTo>
                <a:lnTo>
                  <a:pt x="477" y="289"/>
                </a:lnTo>
                <a:lnTo>
                  <a:pt x="476" y="289"/>
                </a:lnTo>
                <a:lnTo>
                  <a:pt x="475" y="289"/>
                </a:lnTo>
                <a:lnTo>
                  <a:pt x="475" y="289"/>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138" name="Freeform 261">
            <a:extLst>
              <a:ext uri="{FF2B5EF4-FFF2-40B4-BE49-F238E27FC236}">
                <a16:creationId xmlns:a16="http://schemas.microsoft.com/office/drawing/2014/main" id="{257DE469-5BB5-473C-9E58-9C8151E93E04}"/>
              </a:ext>
            </a:extLst>
          </p:cNvPr>
          <p:cNvSpPr>
            <a:spLocks/>
          </p:cNvSpPr>
          <p:nvPr/>
        </p:nvSpPr>
        <p:spPr bwMode="auto">
          <a:xfrm>
            <a:off x="5967093" y="2887633"/>
            <a:ext cx="633847" cy="739827"/>
          </a:xfrm>
          <a:custGeom>
            <a:avLst/>
            <a:gdLst>
              <a:gd name="T0" fmla="*/ 382 w 622"/>
              <a:gd name="T1" fmla="*/ 15 h 726"/>
              <a:gd name="T2" fmla="*/ 401 w 622"/>
              <a:gd name="T3" fmla="*/ 14 h 726"/>
              <a:gd name="T4" fmla="*/ 434 w 622"/>
              <a:gd name="T5" fmla="*/ 42 h 726"/>
              <a:gd name="T6" fmla="*/ 459 w 622"/>
              <a:gd name="T7" fmla="*/ 64 h 726"/>
              <a:gd name="T8" fmla="*/ 455 w 622"/>
              <a:gd name="T9" fmla="*/ 93 h 726"/>
              <a:gd name="T10" fmla="*/ 463 w 622"/>
              <a:gd name="T11" fmla="*/ 127 h 726"/>
              <a:gd name="T12" fmla="*/ 450 w 622"/>
              <a:gd name="T13" fmla="*/ 153 h 726"/>
              <a:gd name="T14" fmla="*/ 451 w 622"/>
              <a:gd name="T15" fmla="*/ 173 h 726"/>
              <a:gd name="T16" fmla="*/ 471 w 622"/>
              <a:gd name="T17" fmla="*/ 182 h 726"/>
              <a:gd name="T18" fmla="*/ 486 w 622"/>
              <a:gd name="T19" fmla="*/ 204 h 726"/>
              <a:gd name="T20" fmla="*/ 499 w 622"/>
              <a:gd name="T21" fmla="*/ 216 h 726"/>
              <a:gd name="T22" fmla="*/ 544 w 622"/>
              <a:gd name="T23" fmla="*/ 212 h 726"/>
              <a:gd name="T24" fmla="*/ 557 w 622"/>
              <a:gd name="T25" fmla="*/ 230 h 726"/>
              <a:gd name="T26" fmla="*/ 563 w 622"/>
              <a:gd name="T27" fmla="*/ 267 h 726"/>
              <a:gd name="T28" fmla="*/ 553 w 622"/>
              <a:gd name="T29" fmla="*/ 294 h 726"/>
              <a:gd name="T30" fmla="*/ 558 w 622"/>
              <a:gd name="T31" fmla="*/ 312 h 726"/>
              <a:gd name="T32" fmla="*/ 583 w 622"/>
              <a:gd name="T33" fmla="*/ 326 h 726"/>
              <a:gd name="T34" fmla="*/ 572 w 622"/>
              <a:gd name="T35" fmla="*/ 339 h 726"/>
              <a:gd name="T36" fmla="*/ 572 w 622"/>
              <a:gd name="T37" fmla="*/ 350 h 726"/>
              <a:gd name="T38" fmla="*/ 562 w 622"/>
              <a:gd name="T39" fmla="*/ 369 h 726"/>
              <a:gd name="T40" fmla="*/ 556 w 622"/>
              <a:gd name="T41" fmla="*/ 379 h 726"/>
              <a:gd name="T42" fmla="*/ 572 w 622"/>
              <a:gd name="T43" fmla="*/ 393 h 726"/>
              <a:gd name="T44" fmla="*/ 592 w 622"/>
              <a:gd name="T45" fmla="*/ 402 h 726"/>
              <a:gd name="T46" fmla="*/ 601 w 622"/>
              <a:gd name="T47" fmla="*/ 418 h 726"/>
              <a:gd name="T48" fmla="*/ 621 w 622"/>
              <a:gd name="T49" fmla="*/ 438 h 726"/>
              <a:gd name="T50" fmla="*/ 615 w 622"/>
              <a:gd name="T51" fmla="*/ 469 h 726"/>
              <a:gd name="T52" fmla="*/ 605 w 622"/>
              <a:gd name="T53" fmla="*/ 500 h 726"/>
              <a:gd name="T54" fmla="*/ 581 w 622"/>
              <a:gd name="T55" fmla="*/ 514 h 726"/>
              <a:gd name="T56" fmla="*/ 581 w 622"/>
              <a:gd name="T57" fmla="*/ 533 h 726"/>
              <a:gd name="T58" fmla="*/ 563 w 622"/>
              <a:gd name="T59" fmla="*/ 539 h 726"/>
              <a:gd name="T60" fmla="*/ 537 w 622"/>
              <a:gd name="T61" fmla="*/ 556 h 726"/>
              <a:gd name="T62" fmla="*/ 506 w 622"/>
              <a:gd name="T63" fmla="*/ 565 h 726"/>
              <a:gd name="T64" fmla="*/ 492 w 622"/>
              <a:gd name="T65" fmla="*/ 574 h 726"/>
              <a:gd name="T66" fmla="*/ 475 w 622"/>
              <a:gd name="T67" fmla="*/ 610 h 726"/>
              <a:gd name="T68" fmla="*/ 496 w 622"/>
              <a:gd name="T69" fmla="*/ 629 h 726"/>
              <a:gd name="T70" fmla="*/ 500 w 622"/>
              <a:gd name="T71" fmla="*/ 651 h 726"/>
              <a:gd name="T72" fmla="*/ 477 w 622"/>
              <a:gd name="T73" fmla="*/ 658 h 726"/>
              <a:gd name="T74" fmla="*/ 465 w 622"/>
              <a:gd name="T75" fmla="*/ 671 h 726"/>
              <a:gd name="T76" fmla="*/ 436 w 622"/>
              <a:gd name="T77" fmla="*/ 667 h 726"/>
              <a:gd name="T78" fmla="*/ 396 w 622"/>
              <a:gd name="T79" fmla="*/ 665 h 726"/>
              <a:gd name="T80" fmla="*/ 390 w 622"/>
              <a:gd name="T81" fmla="*/ 677 h 726"/>
              <a:gd name="T82" fmla="*/ 373 w 622"/>
              <a:gd name="T83" fmla="*/ 688 h 726"/>
              <a:gd name="T84" fmla="*/ 360 w 622"/>
              <a:gd name="T85" fmla="*/ 702 h 726"/>
              <a:gd name="T86" fmla="*/ 343 w 622"/>
              <a:gd name="T87" fmla="*/ 677 h 726"/>
              <a:gd name="T88" fmla="*/ 326 w 622"/>
              <a:gd name="T89" fmla="*/ 676 h 726"/>
              <a:gd name="T90" fmla="*/ 296 w 622"/>
              <a:gd name="T91" fmla="*/ 659 h 726"/>
              <a:gd name="T92" fmla="*/ 282 w 622"/>
              <a:gd name="T93" fmla="*/ 679 h 726"/>
              <a:gd name="T94" fmla="*/ 279 w 622"/>
              <a:gd name="T95" fmla="*/ 703 h 726"/>
              <a:gd name="T96" fmla="*/ 248 w 622"/>
              <a:gd name="T97" fmla="*/ 726 h 726"/>
              <a:gd name="T98" fmla="*/ 224 w 622"/>
              <a:gd name="T99" fmla="*/ 719 h 726"/>
              <a:gd name="T100" fmla="*/ 220 w 622"/>
              <a:gd name="T101" fmla="*/ 708 h 726"/>
              <a:gd name="T102" fmla="*/ 185 w 622"/>
              <a:gd name="T103" fmla="*/ 706 h 726"/>
              <a:gd name="T104" fmla="*/ 160 w 622"/>
              <a:gd name="T105" fmla="*/ 704 h 726"/>
              <a:gd name="T106" fmla="*/ 145 w 622"/>
              <a:gd name="T107" fmla="*/ 705 h 726"/>
              <a:gd name="T108" fmla="*/ 127 w 622"/>
              <a:gd name="T109" fmla="*/ 713 h 726"/>
              <a:gd name="T110" fmla="*/ 108 w 622"/>
              <a:gd name="T111" fmla="*/ 704 h 726"/>
              <a:gd name="T112" fmla="*/ 86 w 622"/>
              <a:gd name="T113" fmla="*/ 690 h 726"/>
              <a:gd name="T114" fmla="*/ 62 w 622"/>
              <a:gd name="T115" fmla="*/ 706 h 726"/>
              <a:gd name="T116" fmla="*/ 22 w 622"/>
              <a:gd name="T117" fmla="*/ 711 h 726"/>
              <a:gd name="T118" fmla="*/ 1 w 622"/>
              <a:gd name="T119" fmla="*/ 70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726">
                <a:moveTo>
                  <a:pt x="363" y="0"/>
                </a:moveTo>
                <a:lnTo>
                  <a:pt x="364" y="1"/>
                </a:lnTo>
                <a:lnTo>
                  <a:pt x="365" y="1"/>
                </a:lnTo>
                <a:lnTo>
                  <a:pt x="366" y="2"/>
                </a:lnTo>
                <a:lnTo>
                  <a:pt x="366" y="2"/>
                </a:lnTo>
                <a:lnTo>
                  <a:pt x="369" y="5"/>
                </a:lnTo>
                <a:lnTo>
                  <a:pt x="370" y="6"/>
                </a:lnTo>
                <a:lnTo>
                  <a:pt x="372" y="7"/>
                </a:lnTo>
                <a:lnTo>
                  <a:pt x="375" y="9"/>
                </a:lnTo>
                <a:lnTo>
                  <a:pt x="376" y="10"/>
                </a:lnTo>
                <a:lnTo>
                  <a:pt x="377" y="11"/>
                </a:lnTo>
                <a:lnTo>
                  <a:pt x="378" y="13"/>
                </a:lnTo>
                <a:lnTo>
                  <a:pt x="378" y="13"/>
                </a:lnTo>
                <a:lnTo>
                  <a:pt x="379" y="14"/>
                </a:lnTo>
                <a:lnTo>
                  <a:pt x="380" y="14"/>
                </a:lnTo>
                <a:lnTo>
                  <a:pt x="381" y="15"/>
                </a:lnTo>
                <a:lnTo>
                  <a:pt x="382" y="15"/>
                </a:lnTo>
                <a:lnTo>
                  <a:pt x="382" y="15"/>
                </a:lnTo>
                <a:lnTo>
                  <a:pt x="383" y="14"/>
                </a:lnTo>
                <a:lnTo>
                  <a:pt x="384" y="14"/>
                </a:lnTo>
                <a:lnTo>
                  <a:pt x="384" y="14"/>
                </a:lnTo>
                <a:lnTo>
                  <a:pt x="386" y="13"/>
                </a:lnTo>
                <a:lnTo>
                  <a:pt x="387" y="12"/>
                </a:lnTo>
                <a:lnTo>
                  <a:pt x="388" y="11"/>
                </a:lnTo>
                <a:lnTo>
                  <a:pt x="389" y="11"/>
                </a:lnTo>
                <a:lnTo>
                  <a:pt x="390" y="11"/>
                </a:lnTo>
                <a:lnTo>
                  <a:pt x="391" y="11"/>
                </a:lnTo>
                <a:lnTo>
                  <a:pt x="392" y="11"/>
                </a:lnTo>
                <a:lnTo>
                  <a:pt x="396" y="12"/>
                </a:lnTo>
                <a:lnTo>
                  <a:pt x="397" y="12"/>
                </a:lnTo>
                <a:lnTo>
                  <a:pt x="398" y="12"/>
                </a:lnTo>
                <a:lnTo>
                  <a:pt x="399" y="13"/>
                </a:lnTo>
                <a:lnTo>
                  <a:pt x="400" y="13"/>
                </a:lnTo>
                <a:lnTo>
                  <a:pt x="401" y="14"/>
                </a:lnTo>
                <a:lnTo>
                  <a:pt x="402" y="16"/>
                </a:lnTo>
                <a:lnTo>
                  <a:pt x="406" y="20"/>
                </a:lnTo>
                <a:lnTo>
                  <a:pt x="412" y="27"/>
                </a:lnTo>
                <a:lnTo>
                  <a:pt x="415" y="30"/>
                </a:lnTo>
                <a:lnTo>
                  <a:pt x="416" y="30"/>
                </a:lnTo>
                <a:lnTo>
                  <a:pt x="416" y="31"/>
                </a:lnTo>
                <a:lnTo>
                  <a:pt x="417" y="32"/>
                </a:lnTo>
                <a:lnTo>
                  <a:pt x="419" y="32"/>
                </a:lnTo>
                <a:lnTo>
                  <a:pt x="420" y="33"/>
                </a:lnTo>
                <a:lnTo>
                  <a:pt x="423" y="34"/>
                </a:lnTo>
                <a:lnTo>
                  <a:pt x="424" y="34"/>
                </a:lnTo>
                <a:lnTo>
                  <a:pt x="425" y="35"/>
                </a:lnTo>
                <a:lnTo>
                  <a:pt x="427" y="36"/>
                </a:lnTo>
                <a:lnTo>
                  <a:pt x="429" y="38"/>
                </a:lnTo>
                <a:lnTo>
                  <a:pt x="432" y="40"/>
                </a:lnTo>
                <a:lnTo>
                  <a:pt x="433" y="41"/>
                </a:lnTo>
                <a:lnTo>
                  <a:pt x="434" y="42"/>
                </a:lnTo>
                <a:lnTo>
                  <a:pt x="435" y="43"/>
                </a:lnTo>
                <a:lnTo>
                  <a:pt x="436" y="45"/>
                </a:lnTo>
                <a:lnTo>
                  <a:pt x="437" y="46"/>
                </a:lnTo>
                <a:lnTo>
                  <a:pt x="439" y="50"/>
                </a:lnTo>
                <a:lnTo>
                  <a:pt x="440" y="52"/>
                </a:lnTo>
                <a:lnTo>
                  <a:pt x="441" y="53"/>
                </a:lnTo>
                <a:lnTo>
                  <a:pt x="442" y="53"/>
                </a:lnTo>
                <a:lnTo>
                  <a:pt x="443" y="55"/>
                </a:lnTo>
                <a:lnTo>
                  <a:pt x="444" y="55"/>
                </a:lnTo>
                <a:lnTo>
                  <a:pt x="445" y="56"/>
                </a:lnTo>
                <a:lnTo>
                  <a:pt x="446" y="57"/>
                </a:lnTo>
                <a:lnTo>
                  <a:pt x="448" y="58"/>
                </a:lnTo>
                <a:lnTo>
                  <a:pt x="451" y="59"/>
                </a:lnTo>
                <a:lnTo>
                  <a:pt x="457" y="62"/>
                </a:lnTo>
                <a:lnTo>
                  <a:pt x="458" y="62"/>
                </a:lnTo>
                <a:lnTo>
                  <a:pt x="460" y="63"/>
                </a:lnTo>
                <a:lnTo>
                  <a:pt x="459" y="64"/>
                </a:lnTo>
                <a:lnTo>
                  <a:pt x="457" y="66"/>
                </a:lnTo>
                <a:lnTo>
                  <a:pt x="454" y="69"/>
                </a:lnTo>
                <a:lnTo>
                  <a:pt x="452" y="71"/>
                </a:lnTo>
                <a:lnTo>
                  <a:pt x="451" y="72"/>
                </a:lnTo>
                <a:lnTo>
                  <a:pt x="450" y="73"/>
                </a:lnTo>
                <a:lnTo>
                  <a:pt x="450" y="74"/>
                </a:lnTo>
                <a:lnTo>
                  <a:pt x="450" y="75"/>
                </a:lnTo>
                <a:lnTo>
                  <a:pt x="449" y="76"/>
                </a:lnTo>
                <a:lnTo>
                  <a:pt x="449" y="77"/>
                </a:lnTo>
                <a:lnTo>
                  <a:pt x="449" y="78"/>
                </a:lnTo>
                <a:lnTo>
                  <a:pt x="450" y="79"/>
                </a:lnTo>
                <a:lnTo>
                  <a:pt x="450" y="80"/>
                </a:lnTo>
                <a:lnTo>
                  <a:pt x="452" y="83"/>
                </a:lnTo>
                <a:lnTo>
                  <a:pt x="453" y="85"/>
                </a:lnTo>
                <a:lnTo>
                  <a:pt x="453" y="87"/>
                </a:lnTo>
                <a:lnTo>
                  <a:pt x="454" y="90"/>
                </a:lnTo>
                <a:lnTo>
                  <a:pt x="455" y="93"/>
                </a:lnTo>
                <a:lnTo>
                  <a:pt x="456" y="94"/>
                </a:lnTo>
                <a:lnTo>
                  <a:pt x="456" y="95"/>
                </a:lnTo>
                <a:lnTo>
                  <a:pt x="456" y="96"/>
                </a:lnTo>
                <a:lnTo>
                  <a:pt x="456" y="99"/>
                </a:lnTo>
                <a:lnTo>
                  <a:pt x="456" y="105"/>
                </a:lnTo>
                <a:lnTo>
                  <a:pt x="456" y="107"/>
                </a:lnTo>
                <a:lnTo>
                  <a:pt x="456" y="109"/>
                </a:lnTo>
                <a:lnTo>
                  <a:pt x="456" y="110"/>
                </a:lnTo>
                <a:lnTo>
                  <a:pt x="457" y="111"/>
                </a:lnTo>
                <a:lnTo>
                  <a:pt x="458" y="112"/>
                </a:lnTo>
                <a:lnTo>
                  <a:pt x="459" y="114"/>
                </a:lnTo>
                <a:lnTo>
                  <a:pt x="460" y="115"/>
                </a:lnTo>
                <a:lnTo>
                  <a:pt x="460" y="117"/>
                </a:lnTo>
                <a:lnTo>
                  <a:pt x="461" y="118"/>
                </a:lnTo>
                <a:lnTo>
                  <a:pt x="462" y="119"/>
                </a:lnTo>
                <a:lnTo>
                  <a:pt x="463" y="125"/>
                </a:lnTo>
                <a:lnTo>
                  <a:pt x="463" y="127"/>
                </a:lnTo>
                <a:lnTo>
                  <a:pt x="463" y="128"/>
                </a:lnTo>
                <a:lnTo>
                  <a:pt x="463" y="130"/>
                </a:lnTo>
                <a:lnTo>
                  <a:pt x="463" y="132"/>
                </a:lnTo>
                <a:lnTo>
                  <a:pt x="463" y="134"/>
                </a:lnTo>
                <a:lnTo>
                  <a:pt x="462" y="136"/>
                </a:lnTo>
                <a:lnTo>
                  <a:pt x="462" y="137"/>
                </a:lnTo>
                <a:lnTo>
                  <a:pt x="461" y="138"/>
                </a:lnTo>
                <a:lnTo>
                  <a:pt x="459" y="142"/>
                </a:lnTo>
                <a:lnTo>
                  <a:pt x="458" y="143"/>
                </a:lnTo>
                <a:lnTo>
                  <a:pt x="458" y="144"/>
                </a:lnTo>
                <a:lnTo>
                  <a:pt x="456" y="148"/>
                </a:lnTo>
                <a:lnTo>
                  <a:pt x="456" y="149"/>
                </a:lnTo>
                <a:lnTo>
                  <a:pt x="455" y="150"/>
                </a:lnTo>
                <a:lnTo>
                  <a:pt x="455" y="150"/>
                </a:lnTo>
                <a:lnTo>
                  <a:pt x="454" y="151"/>
                </a:lnTo>
                <a:lnTo>
                  <a:pt x="453" y="152"/>
                </a:lnTo>
                <a:lnTo>
                  <a:pt x="450" y="153"/>
                </a:lnTo>
                <a:lnTo>
                  <a:pt x="449" y="154"/>
                </a:lnTo>
                <a:lnTo>
                  <a:pt x="448" y="154"/>
                </a:lnTo>
                <a:lnTo>
                  <a:pt x="448" y="155"/>
                </a:lnTo>
                <a:lnTo>
                  <a:pt x="447" y="156"/>
                </a:lnTo>
                <a:lnTo>
                  <a:pt x="446" y="157"/>
                </a:lnTo>
                <a:lnTo>
                  <a:pt x="446" y="158"/>
                </a:lnTo>
                <a:lnTo>
                  <a:pt x="446" y="159"/>
                </a:lnTo>
                <a:lnTo>
                  <a:pt x="446" y="160"/>
                </a:lnTo>
                <a:lnTo>
                  <a:pt x="446" y="161"/>
                </a:lnTo>
                <a:lnTo>
                  <a:pt x="446" y="162"/>
                </a:lnTo>
                <a:lnTo>
                  <a:pt x="447" y="163"/>
                </a:lnTo>
                <a:lnTo>
                  <a:pt x="447" y="164"/>
                </a:lnTo>
                <a:lnTo>
                  <a:pt x="449" y="167"/>
                </a:lnTo>
                <a:lnTo>
                  <a:pt x="450" y="168"/>
                </a:lnTo>
                <a:lnTo>
                  <a:pt x="450" y="169"/>
                </a:lnTo>
                <a:lnTo>
                  <a:pt x="451" y="171"/>
                </a:lnTo>
                <a:lnTo>
                  <a:pt x="451" y="173"/>
                </a:lnTo>
                <a:lnTo>
                  <a:pt x="452" y="174"/>
                </a:lnTo>
                <a:lnTo>
                  <a:pt x="452" y="175"/>
                </a:lnTo>
                <a:lnTo>
                  <a:pt x="453" y="176"/>
                </a:lnTo>
                <a:lnTo>
                  <a:pt x="454" y="177"/>
                </a:lnTo>
                <a:lnTo>
                  <a:pt x="455" y="177"/>
                </a:lnTo>
                <a:lnTo>
                  <a:pt x="456" y="178"/>
                </a:lnTo>
                <a:lnTo>
                  <a:pt x="457" y="179"/>
                </a:lnTo>
                <a:lnTo>
                  <a:pt x="458" y="179"/>
                </a:lnTo>
                <a:lnTo>
                  <a:pt x="459" y="180"/>
                </a:lnTo>
                <a:lnTo>
                  <a:pt x="460" y="180"/>
                </a:lnTo>
                <a:lnTo>
                  <a:pt x="461" y="180"/>
                </a:lnTo>
                <a:lnTo>
                  <a:pt x="462" y="181"/>
                </a:lnTo>
                <a:lnTo>
                  <a:pt x="463" y="181"/>
                </a:lnTo>
                <a:lnTo>
                  <a:pt x="467" y="181"/>
                </a:lnTo>
                <a:lnTo>
                  <a:pt x="468" y="181"/>
                </a:lnTo>
                <a:lnTo>
                  <a:pt x="469" y="182"/>
                </a:lnTo>
                <a:lnTo>
                  <a:pt x="471" y="182"/>
                </a:lnTo>
                <a:lnTo>
                  <a:pt x="472" y="183"/>
                </a:lnTo>
                <a:lnTo>
                  <a:pt x="473" y="184"/>
                </a:lnTo>
                <a:lnTo>
                  <a:pt x="474" y="184"/>
                </a:lnTo>
                <a:lnTo>
                  <a:pt x="475" y="185"/>
                </a:lnTo>
                <a:lnTo>
                  <a:pt x="476" y="187"/>
                </a:lnTo>
                <a:lnTo>
                  <a:pt x="477" y="188"/>
                </a:lnTo>
                <a:lnTo>
                  <a:pt x="478" y="189"/>
                </a:lnTo>
                <a:lnTo>
                  <a:pt x="480" y="191"/>
                </a:lnTo>
                <a:lnTo>
                  <a:pt x="482" y="192"/>
                </a:lnTo>
                <a:lnTo>
                  <a:pt x="484" y="194"/>
                </a:lnTo>
                <a:lnTo>
                  <a:pt x="484" y="195"/>
                </a:lnTo>
                <a:lnTo>
                  <a:pt x="485" y="196"/>
                </a:lnTo>
                <a:lnTo>
                  <a:pt x="486" y="197"/>
                </a:lnTo>
                <a:lnTo>
                  <a:pt x="486" y="198"/>
                </a:lnTo>
                <a:lnTo>
                  <a:pt x="486" y="199"/>
                </a:lnTo>
                <a:lnTo>
                  <a:pt x="486" y="202"/>
                </a:lnTo>
                <a:lnTo>
                  <a:pt x="486" y="204"/>
                </a:lnTo>
                <a:lnTo>
                  <a:pt x="486" y="205"/>
                </a:lnTo>
                <a:lnTo>
                  <a:pt x="487" y="207"/>
                </a:lnTo>
                <a:lnTo>
                  <a:pt x="487" y="208"/>
                </a:lnTo>
                <a:lnTo>
                  <a:pt x="488" y="209"/>
                </a:lnTo>
                <a:lnTo>
                  <a:pt x="488" y="210"/>
                </a:lnTo>
                <a:lnTo>
                  <a:pt x="488" y="211"/>
                </a:lnTo>
                <a:lnTo>
                  <a:pt x="489" y="211"/>
                </a:lnTo>
                <a:lnTo>
                  <a:pt x="490" y="212"/>
                </a:lnTo>
                <a:lnTo>
                  <a:pt x="491" y="213"/>
                </a:lnTo>
                <a:lnTo>
                  <a:pt x="492" y="214"/>
                </a:lnTo>
                <a:lnTo>
                  <a:pt x="493" y="214"/>
                </a:lnTo>
                <a:lnTo>
                  <a:pt x="494" y="215"/>
                </a:lnTo>
                <a:lnTo>
                  <a:pt x="495" y="215"/>
                </a:lnTo>
                <a:lnTo>
                  <a:pt x="496" y="216"/>
                </a:lnTo>
                <a:lnTo>
                  <a:pt x="497" y="216"/>
                </a:lnTo>
                <a:lnTo>
                  <a:pt x="498" y="216"/>
                </a:lnTo>
                <a:lnTo>
                  <a:pt x="499" y="216"/>
                </a:lnTo>
                <a:lnTo>
                  <a:pt x="500" y="216"/>
                </a:lnTo>
                <a:lnTo>
                  <a:pt x="507" y="215"/>
                </a:lnTo>
                <a:lnTo>
                  <a:pt x="508" y="215"/>
                </a:lnTo>
                <a:lnTo>
                  <a:pt x="510" y="215"/>
                </a:lnTo>
                <a:lnTo>
                  <a:pt x="516" y="216"/>
                </a:lnTo>
                <a:lnTo>
                  <a:pt x="519" y="216"/>
                </a:lnTo>
                <a:lnTo>
                  <a:pt x="524" y="217"/>
                </a:lnTo>
                <a:lnTo>
                  <a:pt x="525" y="217"/>
                </a:lnTo>
                <a:lnTo>
                  <a:pt x="527" y="217"/>
                </a:lnTo>
                <a:lnTo>
                  <a:pt x="528" y="217"/>
                </a:lnTo>
                <a:lnTo>
                  <a:pt x="530" y="216"/>
                </a:lnTo>
                <a:lnTo>
                  <a:pt x="535" y="215"/>
                </a:lnTo>
                <a:lnTo>
                  <a:pt x="538" y="213"/>
                </a:lnTo>
                <a:lnTo>
                  <a:pt x="540" y="213"/>
                </a:lnTo>
                <a:lnTo>
                  <a:pt x="541" y="212"/>
                </a:lnTo>
                <a:lnTo>
                  <a:pt x="543" y="212"/>
                </a:lnTo>
                <a:lnTo>
                  <a:pt x="544" y="212"/>
                </a:lnTo>
                <a:lnTo>
                  <a:pt x="545" y="212"/>
                </a:lnTo>
                <a:lnTo>
                  <a:pt x="545" y="212"/>
                </a:lnTo>
                <a:lnTo>
                  <a:pt x="546" y="212"/>
                </a:lnTo>
                <a:lnTo>
                  <a:pt x="547" y="213"/>
                </a:lnTo>
                <a:lnTo>
                  <a:pt x="548" y="213"/>
                </a:lnTo>
                <a:lnTo>
                  <a:pt x="550" y="215"/>
                </a:lnTo>
                <a:lnTo>
                  <a:pt x="551" y="216"/>
                </a:lnTo>
                <a:lnTo>
                  <a:pt x="553" y="217"/>
                </a:lnTo>
                <a:lnTo>
                  <a:pt x="553" y="218"/>
                </a:lnTo>
                <a:lnTo>
                  <a:pt x="554" y="219"/>
                </a:lnTo>
                <a:lnTo>
                  <a:pt x="555" y="220"/>
                </a:lnTo>
                <a:lnTo>
                  <a:pt x="555" y="221"/>
                </a:lnTo>
                <a:lnTo>
                  <a:pt x="556" y="222"/>
                </a:lnTo>
                <a:lnTo>
                  <a:pt x="556" y="224"/>
                </a:lnTo>
                <a:lnTo>
                  <a:pt x="557" y="225"/>
                </a:lnTo>
                <a:lnTo>
                  <a:pt x="557" y="227"/>
                </a:lnTo>
                <a:lnTo>
                  <a:pt x="557" y="230"/>
                </a:lnTo>
                <a:lnTo>
                  <a:pt x="557" y="234"/>
                </a:lnTo>
                <a:lnTo>
                  <a:pt x="557" y="237"/>
                </a:lnTo>
                <a:lnTo>
                  <a:pt x="557" y="239"/>
                </a:lnTo>
                <a:lnTo>
                  <a:pt x="556" y="243"/>
                </a:lnTo>
                <a:lnTo>
                  <a:pt x="556" y="244"/>
                </a:lnTo>
                <a:lnTo>
                  <a:pt x="556" y="245"/>
                </a:lnTo>
                <a:lnTo>
                  <a:pt x="556" y="248"/>
                </a:lnTo>
                <a:lnTo>
                  <a:pt x="556" y="250"/>
                </a:lnTo>
                <a:lnTo>
                  <a:pt x="556" y="252"/>
                </a:lnTo>
                <a:lnTo>
                  <a:pt x="557" y="254"/>
                </a:lnTo>
                <a:lnTo>
                  <a:pt x="557" y="255"/>
                </a:lnTo>
                <a:lnTo>
                  <a:pt x="557" y="256"/>
                </a:lnTo>
                <a:lnTo>
                  <a:pt x="558" y="258"/>
                </a:lnTo>
                <a:lnTo>
                  <a:pt x="559" y="260"/>
                </a:lnTo>
                <a:lnTo>
                  <a:pt x="561" y="263"/>
                </a:lnTo>
                <a:lnTo>
                  <a:pt x="562" y="265"/>
                </a:lnTo>
                <a:lnTo>
                  <a:pt x="563" y="267"/>
                </a:lnTo>
                <a:lnTo>
                  <a:pt x="563" y="268"/>
                </a:lnTo>
                <a:lnTo>
                  <a:pt x="564" y="271"/>
                </a:lnTo>
                <a:lnTo>
                  <a:pt x="564" y="271"/>
                </a:lnTo>
                <a:lnTo>
                  <a:pt x="564" y="272"/>
                </a:lnTo>
                <a:lnTo>
                  <a:pt x="564" y="273"/>
                </a:lnTo>
                <a:lnTo>
                  <a:pt x="564" y="275"/>
                </a:lnTo>
                <a:lnTo>
                  <a:pt x="564" y="276"/>
                </a:lnTo>
                <a:lnTo>
                  <a:pt x="564" y="277"/>
                </a:lnTo>
                <a:lnTo>
                  <a:pt x="563" y="279"/>
                </a:lnTo>
                <a:lnTo>
                  <a:pt x="562" y="281"/>
                </a:lnTo>
                <a:lnTo>
                  <a:pt x="562" y="283"/>
                </a:lnTo>
                <a:lnTo>
                  <a:pt x="561" y="284"/>
                </a:lnTo>
                <a:lnTo>
                  <a:pt x="560" y="286"/>
                </a:lnTo>
                <a:lnTo>
                  <a:pt x="558" y="289"/>
                </a:lnTo>
                <a:lnTo>
                  <a:pt x="557" y="290"/>
                </a:lnTo>
                <a:lnTo>
                  <a:pt x="555" y="292"/>
                </a:lnTo>
                <a:lnTo>
                  <a:pt x="553" y="294"/>
                </a:lnTo>
                <a:lnTo>
                  <a:pt x="552" y="296"/>
                </a:lnTo>
                <a:lnTo>
                  <a:pt x="551" y="297"/>
                </a:lnTo>
                <a:lnTo>
                  <a:pt x="551" y="298"/>
                </a:lnTo>
                <a:lnTo>
                  <a:pt x="551" y="299"/>
                </a:lnTo>
                <a:lnTo>
                  <a:pt x="551" y="299"/>
                </a:lnTo>
                <a:lnTo>
                  <a:pt x="552" y="301"/>
                </a:lnTo>
                <a:lnTo>
                  <a:pt x="552" y="303"/>
                </a:lnTo>
                <a:lnTo>
                  <a:pt x="552" y="303"/>
                </a:lnTo>
                <a:lnTo>
                  <a:pt x="552" y="304"/>
                </a:lnTo>
                <a:lnTo>
                  <a:pt x="550" y="308"/>
                </a:lnTo>
                <a:lnTo>
                  <a:pt x="550" y="308"/>
                </a:lnTo>
                <a:lnTo>
                  <a:pt x="550" y="309"/>
                </a:lnTo>
                <a:lnTo>
                  <a:pt x="551" y="309"/>
                </a:lnTo>
                <a:lnTo>
                  <a:pt x="551" y="309"/>
                </a:lnTo>
                <a:lnTo>
                  <a:pt x="552" y="310"/>
                </a:lnTo>
                <a:lnTo>
                  <a:pt x="553" y="310"/>
                </a:lnTo>
                <a:lnTo>
                  <a:pt x="558" y="312"/>
                </a:lnTo>
                <a:lnTo>
                  <a:pt x="563" y="313"/>
                </a:lnTo>
                <a:lnTo>
                  <a:pt x="564" y="314"/>
                </a:lnTo>
                <a:lnTo>
                  <a:pt x="566" y="315"/>
                </a:lnTo>
                <a:lnTo>
                  <a:pt x="569" y="315"/>
                </a:lnTo>
                <a:lnTo>
                  <a:pt x="571" y="315"/>
                </a:lnTo>
                <a:lnTo>
                  <a:pt x="572" y="316"/>
                </a:lnTo>
                <a:lnTo>
                  <a:pt x="573" y="316"/>
                </a:lnTo>
                <a:lnTo>
                  <a:pt x="574" y="317"/>
                </a:lnTo>
                <a:lnTo>
                  <a:pt x="578" y="319"/>
                </a:lnTo>
                <a:lnTo>
                  <a:pt x="579" y="320"/>
                </a:lnTo>
                <a:lnTo>
                  <a:pt x="581" y="322"/>
                </a:lnTo>
                <a:lnTo>
                  <a:pt x="581" y="322"/>
                </a:lnTo>
                <a:lnTo>
                  <a:pt x="582" y="323"/>
                </a:lnTo>
                <a:lnTo>
                  <a:pt x="582" y="324"/>
                </a:lnTo>
                <a:lnTo>
                  <a:pt x="583" y="324"/>
                </a:lnTo>
                <a:lnTo>
                  <a:pt x="583" y="325"/>
                </a:lnTo>
                <a:lnTo>
                  <a:pt x="583" y="326"/>
                </a:lnTo>
                <a:lnTo>
                  <a:pt x="583" y="327"/>
                </a:lnTo>
                <a:lnTo>
                  <a:pt x="584" y="327"/>
                </a:lnTo>
                <a:lnTo>
                  <a:pt x="583" y="329"/>
                </a:lnTo>
                <a:lnTo>
                  <a:pt x="583" y="331"/>
                </a:lnTo>
                <a:lnTo>
                  <a:pt x="583" y="333"/>
                </a:lnTo>
                <a:lnTo>
                  <a:pt x="582" y="333"/>
                </a:lnTo>
                <a:lnTo>
                  <a:pt x="582" y="334"/>
                </a:lnTo>
                <a:lnTo>
                  <a:pt x="581" y="334"/>
                </a:lnTo>
                <a:lnTo>
                  <a:pt x="581" y="335"/>
                </a:lnTo>
                <a:lnTo>
                  <a:pt x="580" y="335"/>
                </a:lnTo>
                <a:lnTo>
                  <a:pt x="579" y="336"/>
                </a:lnTo>
                <a:lnTo>
                  <a:pt x="578" y="336"/>
                </a:lnTo>
                <a:lnTo>
                  <a:pt x="577" y="337"/>
                </a:lnTo>
                <a:lnTo>
                  <a:pt x="575" y="337"/>
                </a:lnTo>
                <a:lnTo>
                  <a:pt x="573" y="338"/>
                </a:lnTo>
                <a:lnTo>
                  <a:pt x="572" y="338"/>
                </a:lnTo>
                <a:lnTo>
                  <a:pt x="572" y="339"/>
                </a:lnTo>
                <a:lnTo>
                  <a:pt x="571" y="339"/>
                </a:lnTo>
                <a:lnTo>
                  <a:pt x="571" y="340"/>
                </a:lnTo>
                <a:lnTo>
                  <a:pt x="570" y="340"/>
                </a:lnTo>
                <a:lnTo>
                  <a:pt x="570" y="341"/>
                </a:lnTo>
                <a:lnTo>
                  <a:pt x="570" y="341"/>
                </a:lnTo>
                <a:lnTo>
                  <a:pt x="570" y="342"/>
                </a:lnTo>
                <a:lnTo>
                  <a:pt x="570" y="342"/>
                </a:lnTo>
                <a:lnTo>
                  <a:pt x="571" y="343"/>
                </a:lnTo>
                <a:lnTo>
                  <a:pt x="571" y="344"/>
                </a:lnTo>
                <a:lnTo>
                  <a:pt x="573" y="345"/>
                </a:lnTo>
                <a:lnTo>
                  <a:pt x="573" y="346"/>
                </a:lnTo>
                <a:lnTo>
                  <a:pt x="573" y="346"/>
                </a:lnTo>
                <a:lnTo>
                  <a:pt x="574" y="347"/>
                </a:lnTo>
                <a:lnTo>
                  <a:pt x="574" y="347"/>
                </a:lnTo>
                <a:lnTo>
                  <a:pt x="573" y="348"/>
                </a:lnTo>
                <a:lnTo>
                  <a:pt x="572" y="350"/>
                </a:lnTo>
                <a:lnTo>
                  <a:pt x="572" y="350"/>
                </a:lnTo>
                <a:lnTo>
                  <a:pt x="571" y="351"/>
                </a:lnTo>
                <a:lnTo>
                  <a:pt x="571" y="353"/>
                </a:lnTo>
                <a:lnTo>
                  <a:pt x="571" y="357"/>
                </a:lnTo>
                <a:lnTo>
                  <a:pt x="570" y="358"/>
                </a:lnTo>
                <a:lnTo>
                  <a:pt x="570" y="359"/>
                </a:lnTo>
                <a:lnTo>
                  <a:pt x="570" y="360"/>
                </a:lnTo>
                <a:lnTo>
                  <a:pt x="569" y="361"/>
                </a:lnTo>
                <a:lnTo>
                  <a:pt x="569" y="362"/>
                </a:lnTo>
                <a:lnTo>
                  <a:pt x="568" y="362"/>
                </a:lnTo>
                <a:lnTo>
                  <a:pt x="567" y="363"/>
                </a:lnTo>
                <a:lnTo>
                  <a:pt x="566" y="364"/>
                </a:lnTo>
                <a:lnTo>
                  <a:pt x="563" y="366"/>
                </a:lnTo>
                <a:lnTo>
                  <a:pt x="562" y="367"/>
                </a:lnTo>
                <a:lnTo>
                  <a:pt x="562" y="368"/>
                </a:lnTo>
                <a:lnTo>
                  <a:pt x="562" y="368"/>
                </a:lnTo>
                <a:lnTo>
                  <a:pt x="562" y="369"/>
                </a:lnTo>
                <a:lnTo>
                  <a:pt x="562" y="369"/>
                </a:lnTo>
                <a:lnTo>
                  <a:pt x="562" y="369"/>
                </a:lnTo>
                <a:lnTo>
                  <a:pt x="562" y="370"/>
                </a:lnTo>
                <a:lnTo>
                  <a:pt x="562" y="370"/>
                </a:lnTo>
                <a:lnTo>
                  <a:pt x="563" y="372"/>
                </a:lnTo>
                <a:lnTo>
                  <a:pt x="564" y="372"/>
                </a:lnTo>
                <a:lnTo>
                  <a:pt x="564" y="373"/>
                </a:lnTo>
                <a:lnTo>
                  <a:pt x="564" y="373"/>
                </a:lnTo>
                <a:lnTo>
                  <a:pt x="564" y="373"/>
                </a:lnTo>
                <a:lnTo>
                  <a:pt x="563" y="374"/>
                </a:lnTo>
                <a:lnTo>
                  <a:pt x="563" y="374"/>
                </a:lnTo>
                <a:lnTo>
                  <a:pt x="561" y="375"/>
                </a:lnTo>
                <a:lnTo>
                  <a:pt x="560" y="376"/>
                </a:lnTo>
                <a:lnTo>
                  <a:pt x="559" y="376"/>
                </a:lnTo>
                <a:lnTo>
                  <a:pt x="558" y="377"/>
                </a:lnTo>
                <a:lnTo>
                  <a:pt x="557" y="377"/>
                </a:lnTo>
                <a:lnTo>
                  <a:pt x="557" y="378"/>
                </a:lnTo>
                <a:lnTo>
                  <a:pt x="556" y="379"/>
                </a:lnTo>
                <a:lnTo>
                  <a:pt x="556" y="379"/>
                </a:lnTo>
                <a:lnTo>
                  <a:pt x="556" y="380"/>
                </a:lnTo>
                <a:lnTo>
                  <a:pt x="556" y="380"/>
                </a:lnTo>
                <a:lnTo>
                  <a:pt x="556" y="381"/>
                </a:lnTo>
                <a:lnTo>
                  <a:pt x="556" y="382"/>
                </a:lnTo>
                <a:lnTo>
                  <a:pt x="557" y="383"/>
                </a:lnTo>
                <a:lnTo>
                  <a:pt x="557" y="385"/>
                </a:lnTo>
                <a:lnTo>
                  <a:pt x="558" y="386"/>
                </a:lnTo>
                <a:lnTo>
                  <a:pt x="559" y="387"/>
                </a:lnTo>
                <a:lnTo>
                  <a:pt x="560" y="388"/>
                </a:lnTo>
                <a:lnTo>
                  <a:pt x="561" y="388"/>
                </a:lnTo>
                <a:lnTo>
                  <a:pt x="563" y="389"/>
                </a:lnTo>
                <a:lnTo>
                  <a:pt x="564" y="390"/>
                </a:lnTo>
                <a:lnTo>
                  <a:pt x="566" y="391"/>
                </a:lnTo>
                <a:lnTo>
                  <a:pt x="568" y="391"/>
                </a:lnTo>
                <a:lnTo>
                  <a:pt x="571" y="392"/>
                </a:lnTo>
                <a:lnTo>
                  <a:pt x="572" y="393"/>
                </a:lnTo>
                <a:lnTo>
                  <a:pt x="573" y="393"/>
                </a:lnTo>
                <a:lnTo>
                  <a:pt x="575" y="394"/>
                </a:lnTo>
                <a:lnTo>
                  <a:pt x="576" y="395"/>
                </a:lnTo>
                <a:lnTo>
                  <a:pt x="577" y="395"/>
                </a:lnTo>
                <a:lnTo>
                  <a:pt x="578" y="397"/>
                </a:lnTo>
                <a:lnTo>
                  <a:pt x="579" y="397"/>
                </a:lnTo>
                <a:lnTo>
                  <a:pt x="579" y="398"/>
                </a:lnTo>
                <a:lnTo>
                  <a:pt x="580" y="398"/>
                </a:lnTo>
                <a:lnTo>
                  <a:pt x="582" y="399"/>
                </a:lnTo>
                <a:lnTo>
                  <a:pt x="585" y="399"/>
                </a:lnTo>
                <a:lnTo>
                  <a:pt x="586" y="400"/>
                </a:lnTo>
                <a:lnTo>
                  <a:pt x="588" y="400"/>
                </a:lnTo>
                <a:lnTo>
                  <a:pt x="589" y="400"/>
                </a:lnTo>
                <a:lnTo>
                  <a:pt x="590" y="400"/>
                </a:lnTo>
                <a:lnTo>
                  <a:pt x="590" y="401"/>
                </a:lnTo>
                <a:lnTo>
                  <a:pt x="591" y="401"/>
                </a:lnTo>
                <a:lnTo>
                  <a:pt x="592" y="402"/>
                </a:lnTo>
                <a:lnTo>
                  <a:pt x="593" y="403"/>
                </a:lnTo>
                <a:lnTo>
                  <a:pt x="593" y="403"/>
                </a:lnTo>
                <a:lnTo>
                  <a:pt x="595" y="404"/>
                </a:lnTo>
                <a:lnTo>
                  <a:pt x="595" y="404"/>
                </a:lnTo>
                <a:lnTo>
                  <a:pt x="596" y="404"/>
                </a:lnTo>
                <a:lnTo>
                  <a:pt x="596" y="405"/>
                </a:lnTo>
                <a:lnTo>
                  <a:pt x="596" y="406"/>
                </a:lnTo>
                <a:lnTo>
                  <a:pt x="596" y="406"/>
                </a:lnTo>
                <a:lnTo>
                  <a:pt x="597" y="408"/>
                </a:lnTo>
                <a:lnTo>
                  <a:pt x="597" y="411"/>
                </a:lnTo>
                <a:lnTo>
                  <a:pt x="597" y="412"/>
                </a:lnTo>
                <a:lnTo>
                  <a:pt x="597" y="413"/>
                </a:lnTo>
                <a:lnTo>
                  <a:pt x="598" y="414"/>
                </a:lnTo>
                <a:lnTo>
                  <a:pt x="598" y="415"/>
                </a:lnTo>
                <a:lnTo>
                  <a:pt x="599" y="415"/>
                </a:lnTo>
                <a:lnTo>
                  <a:pt x="599" y="416"/>
                </a:lnTo>
                <a:lnTo>
                  <a:pt x="601" y="418"/>
                </a:lnTo>
                <a:lnTo>
                  <a:pt x="602" y="419"/>
                </a:lnTo>
                <a:lnTo>
                  <a:pt x="604" y="420"/>
                </a:lnTo>
                <a:lnTo>
                  <a:pt x="606" y="422"/>
                </a:lnTo>
                <a:lnTo>
                  <a:pt x="609" y="424"/>
                </a:lnTo>
                <a:lnTo>
                  <a:pt x="610" y="424"/>
                </a:lnTo>
                <a:lnTo>
                  <a:pt x="614" y="426"/>
                </a:lnTo>
                <a:lnTo>
                  <a:pt x="615" y="427"/>
                </a:lnTo>
                <a:lnTo>
                  <a:pt x="617" y="428"/>
                </a:lnTo>
                <a:lnTo>
                  <a:pt x="618" y="429"/>
                </a:lnTo>
                <a:lnTo>
                  <a:pt x="619" y="430"/>
                </a:lnTo>
                <a:lnTo>
                  <a:pt x="620" y="431"/>
                </a:lnTo>
                <a:lnTo>
                  <a:pt x="621" y="432"/>
                </a:lnTo>
                <a:lnTo>
                  <a:pt x="621" y="433"/>
                </a:lnTo>
                <a:lnTo>
                  <a:pt x="621" y="434"/>
                </a:lnTo>
                <a:lnTo>
                  <a:pt x="621" y="435"/>
                </a:lnTo>
                <a:lnTo>
                  <a:pt x="621" y="436"/>
                </a:lnTo>
                <a:lnTo>
                  <a:pt x="621" y="438"/>
                </a:lnTo>
                <a:lnTo>
                  <a:pt x="621" y="441"/>
                </a:lnTo>
                <a:lnTo>
                  <a:pt x="620" y="442"/>
                </a:lnTo>
                <a:lnTo>
                  <a:pt x="620" y="443"/>
                </a:lnTo>
                <a:lnTo>
                  <a:pt x="620" y="444"/>
                </a:lnTo>
                <a:lnTo>
                  <a:pt x="620" y="445"/>
                </a:lnTo>
                <a:lnTo>
                  <a:pt x="621" y="446"/>
                </a:lnTo>
                <a:lnTo>
                  <a:pt x="621" y="450"/>
                </a:lnTo>
                <a:lnTo>
                  <a:pt x="622" y="451"/>
                </a:lnTo>
                <a:lnTo>
                  <a:pt x="622" y="453"/>
                </a:lnTo>
                <a:lnTo>
                  <a:pt x="622" y="454"/>
                </a:lnTo>
                <a:lnTo>
                  <a:pt x="621" y="455"/>
                </a:lnTo>
                <a:lnTo>
                  <a:pt x="621" y="457"/>
                </a:lnTo>
                <a:lnTo>
                  <a:pt x="620" y="459"/>
                </a:lnTo>
                <a:lnTo>
                  <a:pt x="619" y="462"/>
                </a:lnTo>
                <a:lnTo>
                  <a:pt x="617" y="467"/>
                </a:lnTo>
                <a:lnTo>
                  <a:pt x="616" y="468"/>
                </a:lnTo>
                <a:lnTo>
                  <a:pt x="615" y="469"/>
                </a:lnTo>
                <a:lnTo>
                  <a:pt x="613" y="472"/>
                </a:lnTo>
                <a:lnTo>
                  <a:pt x="612" y="473"/>
                </a:lnTo>
                <a:lnTo>
                  <a:pt x="612" y="474"/>
                </a:lnTo>
                <a:lnTo>
                  <a:pt x="612" y="475"/>
                </a:lnTo>
                <a:lnTo>
                  <a:pt x="611" y="476"/>
                </a:lnTo>
                <a:lnTo>
                  <a:pt x="611" y="477"/>
                </a:lnTo>
                <a:lnTo>
                  <a:pt x="611" y="482"/>
                </a:lnTo>
                <a:lnTo>
                  <a:pt x="610" y="487"/>
                </a:lnTo>
                <a:lnTo>
                  <a:pt x="609" y="492"/>
                </a:lnTo>
                <a:lnTo>
                  <a:pt x="609" y="495"/>
                </a:lnTo>
                <a:lnTo>
                  <a:pt x="609" y="496"/>
                </a:lnTo>
                <a:lnTo>
                  <a:pt x="609" y="496"/>
                </a:lnTo>
                <a:lnTo>
                  <a:pt x="609" y="497"/>
                </a:lnTo>
                <a:lnTo>
                  <a:pt x="608" y="498"/>
                </a:lnTo>
                <a:lnTo>
                  <a:pt x="607" y="499"/>
                </a:lnTo>
                <a:lnTo>
                  <a:pt x="606" y="499"/>
                </a:lnTo>
                <a:lnTo>
                  <a:pt x="605" y="500"/>
                </a:lnTo>
                <a:lnTo>
                  <a:pt x="602" y="503"/>
                </a:lnTo>
                <a:lnTo>
                  <a:pt x="599" y="505"/>
                </a:lnTo>
                <a:lnTo>
                  <a:pt x="598" y="506"/>
                </a:lnTo>
                <a:lnTo>
                  <a:pt x="597" y="506"/>
                </a:lnTo>
                <a:lnTo>
                  <a:pt x="596" y="507"/>
                </a:lnTo>
                <a:lnTo>
                  <a:pt x="595" y="507"/>
                </a:lnTo>
                <a:lnTo>
                  <a:pt x="594" y="508"/>
                </a:lnTo>
                <a:lnTo>
                  <a:pt x="593" y="508"/>
                </a:lnTo>
                <a:lnTo>
                  <a:pt x="590" y="508"/>
                </a:lnTo>
                <a:lnTo>
                  <a:pt x="589" y="508"/>
                </a:lnTo>
                <a:lnTo>
                  <a:pt x="588" y="509"/>
                </a:lnTo>
                <a:lnTo>
                  <a:pt x="586" y="510"/>
                </a:lnTo>
                <a:lnTo>
                  <a:pt x="585" y="510"/>
                </a:lnTo>
                <a:lnTo>
                  <a:pt x="584" y="511"/>
                </a:lnTo>
                <a:lnTo>
                  <a:pt x="583" y="511"/>
                </a:lnTo>
                <a:lnTo>
                  <a:pt x="582" y="512"/>
                </a:lnTo>
                <a:lnTo>
                  <a:pt x="581" y="514"/>
                </a:lnTo>
                <a:lnTo>
                  <a:pt x="579" y="515"/>
                </a:lnTo>
                <a:lnTo>
                  <a:pt x="579" y="516"/>
                </a:lnTo>
                <a:lnTo>
                  <a:pt x="578" y="517"/>
                </a:lnTo>
                <a:lnTo>
                  <a:pt x="578" y="518"/>
                </a:lnTo>
                <a:lnTo>
                  <a:pt x="578" y="518"/>
                </a:lnTo>
                <a:lnTo>
                  <a:pt x="577" y="519"/>
                </a:lnTo>
                <a:lnTo>
                  <a:pt x="577" y="520"/>
                </a:lnTo>
                <a:lnTo>
                  <a:pt x="577" y="521"/>
                </a:lnTo>
                <a:lnTo>
                  <a:pt x="577" y="522"/>
                </a:lnTo>
                <a:lnTo>
                  <a:pt x="577" y="523"/>
                </a:lnTo>
                <a:lnTo>
                  <a:pt x="578" y="524"/>
                </a:lnTo>
                <a:lnTo>
                  <a:pt x="579" y="528"/>
                </a:lnTo>
                <a:lnTo>
                  <a:pt x="580" y="530"/>
                </a:lnTo>
                <a:lnTo>
                  <a:pt x="580" y="531"/>
                </a:lnTo>
                <a:lnTo>
                  <a:pt x="580" y="532"/>
                </a:lnTo>
                <a:lnTo>
                  <a:pt x="581" y="533"/>
                </a:lnTo>
                <a:lnTo>
                  <a:pt x="581" y="533"/>
                </a:lnTo>
                <a:lnTo>
                  <a:pt x="581" y="534"/>
                </a:lnTo>
                <a:lnTo>
                  <a:pt x="580" y="535"/>
                </a:lnTo>
                <a:lnTo>
                  <a:pt x="580" y="536"/>
                </a:lnTo>
                <a:lnTo>
                  <a:pt x="580" y="536"/>
                </a:lnTo>
                <a:lnTo>
                  <a:pt x="579" y="536"/>
                </a:lnTo>
                <a:lnTo>
                  <a:pt x="579" y="537"/>
                </a:lnTo>
                <a:lnTo>
                  <a:pt x="578" y="538"/>
                </a:lnTo>
                <a:lnTo>
                  <a:pt x="578" y="538"/>
                </a:lnTo>
                <a:lnTo>
                  <a:pt x="577" y="539"/>
                </a:lnTo>
                <a:lnTo>
                  <a:pt x="576" y="539"/>
                </a:lnTo>
                <a:lnTo>
                  <a:pt x="574" y="539"/>
                </a:lnTo>
                <a:lnTo>
                  <a:pt x="573" y="539"/>
                </a:lnTo>
                <a:lnTo>
                  <a:pt x="572" y="539"/>
                </a:lnTo>
                <a:lnTo>
                  <a:pt x="570" y="539"/>
                </a:lnTo>
                <a:lnTo>
                  <a:pt x="566" y="539"/>
                </a:lnTo>
                <a:lnTo>
                  <a:pt x="563" y="539"/>
                </a:lnTo>
                <a:lnTo>
                  <a:pt x="563" y="539"/>
                </a:lnTo>
                <a:lnTo>
                  <a:pt x="562" y="539"/>
                </a:lnTo>
                <a:lnTo>
                  <a:pt x="561" y="540"/>
                </a:lnTo>
                <a:lnTo>
                  <a:pt x="560" y="540"/>
                </a:lnTo>
                <a:lnTo>
                  <a:pt x="559" y="541"/>
                </a:lnTo>
                <a:lnTo>
                  <a:pt x="558" y="542"/>
                </a:lnTo>
                <a:lnTo>
                  <a:pt x="557" y="544"/>
                </a:lnTo>
                <a:lnTo>
                  <a:pt x="554" y="547"/>
                </a:lnTo>
                <a:lnTo>
                  <a:pt x="553" y="548"/>
                </a:lnTo>
                <a:lnTo>
                  <a:pt x="553" y="549"/>
                </a:lnTo>
                <a:lnTo>
                  <a:pt x="551" y="550"/>
                </a:lnTo>
                <a:lnTo>
                  <a:pt x="549" y="552"/>
                </a:lnTo>
                <a:lnTo>
                  <a:pt x="547" y="553"/>
                </a:lnTo>
                <a:lnTo>
                  <a:pt x="546" y="553"/>
                </a:lnTo>
                <a:lnTo>
                  <a:pt x="544" y="554"/>
                </a:lnTo>
                <a:lnTo>
                  <a:pt x="541" y="555"/>
                </a:lnTo>
                <a:lnTo>
                  <a:pt x="539" y="555"/>
                </a:lnTo>
                <a:lnTo>
                  <a:pt x="537" y="556"/>
                </a:lnTo>
                <a:lnTo>
                  <a:pt x="532" y="557"/>
                </a:lnTo>
                <a:lnTo>
                  <a:pt x="530" y="558"/>
                </a:lnTo>
                <a:lnTo>
                  <a:pt x="527" y="559"/>
                </a:lnTo>
                <a:lnTo>
                  <a:pt x="525" y="559"/>
                </a:lnTo>
                <a:lnTo>
                  <a:pt x="523" y="560"/>
                </a:lnTo>
                <a:lnTo>
                  <a:pt x="521" y="561"/>
                </a:lnTo>
                <a:lnTo>
                  <a:pt x="516" y="564"/>
                </a:lnTo>
                <a:lnTo>
                  <a:pt x="515" y="564"/>
                </a:lnTo>
                <a:lnTo>
                  <a:pt x="514" y="565"/>
                </a:lnTo>
                <a:lnTo>
                  <a:pt x="512" y="565"/>
                </a:lnTo>
                <a:lnTo>
                  <a:pt x="511" y="566"/>
                </a:lnTo>
                <a:lnTo>
                  <a:pt x="510" y="566"/>
                </a:lnTo>
                <a:lnTo>
                  <a:pt x="509" y="566"/>
                </a:lnTo>
                <a:lnTo>
                  <a:pt x="508" y="565"/>
                </a:lnTo>
                <a:lnTo>
                  <a:pt x="507" y="565"/>
                </a:lnTo>
                <a:lnTo>
                  <a:pt x="507" y="565"/>
                </a:lnTo>
                <a:lnTo>
                  <a:pt x="506" y="565"/>
                </a:lnTo>
                <a:lnTo>
                  <a:pt x="504" y="564"/>
                </a:lnTo>
                <a:lnTo>
                  <a:pt x="504" y="564"/>
                </a:lnTo>
                <a:lnTo>
                  <a:pt x="503" y="563"/>
                </a:lnTo>
                <a:lnTo>
                  <a:pt x="502" y="564"/>
                </a:lnTo>
                <a:lnTo>
                  <a:pt x="501" y="564"/>
                </a:lnTo>
                <a:lnTo>
                  <a:pt x="500" y="564"/>
                </a:lnTo>
                <a:lnTo>
                  <a:pt x="498" y="565"/>
                </a:lnTo>
                <a:lnTo>
                  <a:pt x="497" y="565"/>
                </a:lnTo>
                <a:lnTo>
                  <a:pt x="497" y="566"/>
                </a:lnTo>
                <a:lnTo>
                  <a:pt x="496" y="566"/>
                </a:lnTo>
                <a:lnTo>
                  <a:pt x="495" y="567"/>
                </a:lnTo>
                <a:lnTo>
                  <a:pt x="495" y="568"/>
                </a:lnTo>
                <a:lnTo>
                  <a:pt x="494" y="569"/>
                </a:lnTo>
                <a:lnTo>
                  <a:pt x="494" y="570"/>
                </a:lnTo>
                <a:lnTo>
                  <a:pt x="493" y="570"/>
                </a:lnTo>
                <a:lnTo>
                  <a:pt x="492" y="573"/>
                </a:lnTo>
                <a:lnTo>
                  <a:pt x="492" y="574"/>
                </a:lnTo>
                <a:lnTo>
                  <a:pt x="490" y="577"/>
                </a:lnTo>
                <a:lnTo>
                  <a:pt x="489" y="581"/>
                </a:lnTo>
                <a:lnTo>
                  <a:pt x="488" y="583"/>
                </a:lnTo>
                <a:lnTo>
                  <a:pt x="487" y="584"/>
                </a:lnTo>
                <a:lnTo>
                  <a:pt x="486" y="585"/>
                </a:lnTo>
                <a:lnTo>
                  <a:pt x="478" y="595"/>
                </a:lnTo>
                <a:lnTo>
                  <a:pt x="477" y="596"/>
                </a:lnTo>
                <a:lnTo>
                  <a:pt x="477" y="597"/>
                </a:lnTo>
                <a:lnTo>
                  <a:pt x="476" y="599"/>
                </a:lnTo>
                <a:lnTo>
                  <a:pt x="476" y="600"/>
                </a:lnTo>
                <a:lnTo>
                  <a:pt x="475" y="602"/>
                </a:lnTo>
                <a:lnTo>
                  <a:pt x="475" y="603"/>
                </a:lnTo>
                <a:lnTo>
                  <a:pt x="475" y="604"/>
                </a:lnTo>
                <a:lnTo>
                  <a:pt x="475" y="606"/>
                </a:lnTo>
                <a:lnTo>
                  <a:pt x="474" y="607"/>
                </a:lnTo>
                <a:lnTo>
                  <a:pt x="475" y="609"/>
                </a:lnTo>
                <a:lnTo>
                  <a:pt x="475" y="610"/>
                </a:lnTo>
                <a:lnTo>
                  <a:pt x="475" y="612"/>
                </a:lnTo>
                <a:lnTo>
                  <a:pt x="475" y="614"/>
                </a:lnTo>
                <a:lnTo>
                  <a:pt x="476" y="615"/>
                </a:lnTo>
                <a:lnTo>
                  <a:pt x="476" y="617"/>
                </a:lnTo>
                <a:lnTo>
                  <a:pt x="477" y="618"/>
                </a:lnTo>
                <a:lnTo>
                  <a:pt x="477" y="619"/>
                </a:lnTo>
                <a:lnTo>
                  <a:pt x="478" y="620"/>
                </a:lnTo>
                <a:lnTo>
                  <a:pt x="479" y="621"/>
                </a:lnTo>
                <a:lnTo>
                  <a:pt x="480" y="621"/>
                </a:lnTo>
                <a:lnTo>
                  <a:pt x="485" y="624"/>
                </a:lnTo>
                <a:lnTo>
                  <a:pt x="487" y="625"/>
                </a:lnTo>
                <a:lnTo>
                  <a:pt x="491" y="626"/>
                </a:lnTo>
                <a:lnTo>
                  <a:pt x="492" y="626"/>
                </a:lnTo>
                <a:lnTo>
                  <a:pt x="494" y="627"/>
                </a:lnTo>
                <a:lnTo>
                  <a:pt x="495" y="628"/>
                </a:lnTo>
                <a:lnTo>
                  <a:pt x="496" y="628"/>
                </a:lnTo>
                <a:lnTo>
                  <a:pt x="496" y="629"/>
                </a:lnTo>
                <a:lnTo>
                  <a:pt x="497" y="630"/>
                </a:lnTo>
                <a:lnTo>
                  <a:pt x="498" y="630"/>
                </a:lnTo>
                <a:lnTo>
                  <a:pt x="499" y="633"/>
                </a:lnTo>
                <a:lnTo>
                  <a:pt x="501" y="635"/>
                </a:lnTo>
                <a:lnTo>
                  <a:pt x="501" y="636"/>
                </a:lnTo>
                <a:lnTo>
                  <a:pt x="502" y="638"/>
                </a:lnTo>
                <a:lnTo>
                  <a:pt x="502" y="639"/>
                </a:lnTo>
                <a:lnTo>
                  <a:pt x="503" y="640"/>
                </a:lnTo>
                <a:lnTo>
                  <a:pt x="503" y="642"/>
                </a:lnTo>
                <a:lnTo>
                  <a:pt x="503" y="643"/>
                </a:lnTo>
                <a:lnTo>
                  <a:pt x="503" y="645"/>
                </a:lnTo>
                <a:lnTo>
                  <a:pt x="503" y="646"/>
                </a:lnTo>
                <a:lnTo>
                  <a:pt x="502" y="647"/>
                </a:lnTo>
                <a:lnTo>
                  <a:pt x="502" y="648"/>
                </a:lnTo>
                <a:lnTo>
                  <a:pt x="502" y="650"/>
                </a:lnTo>
                <a:lnTo>
                  <a:pt x="501" y="651"/>
                </a:lnTo>
                <a:lnTo>
                  <a:pt x="500" y="651"/>
                </a:lnTo>
                <a:lnTo>
                  <a:pt x="500" y="652"/>
                </a:lnTo>
                <a:lnTo>
                  <a:pt x="499" y="653"/>
                </a:lnTo>
                <a:lnTo>
                  <a:pt x="498" y="654"/>
                </a:lnTo>
                <a:lnTo>
                  <a:pt x="496" y="656"/>
                </a:lnTo>
                <a:lnTo>
                  <a:pt x="494" y="657"/>
                </a:lnTo>
                <a:lnTo>
                  <a:pt x="493" y="657"/>
                </a:lnTo>
                <a:lnTo>
                  <a:pt x="492" y="658"/>
                </a:lnTo>
                <a:lnTo>
                  <a:pt x="490" y="658"/>
                </a:lnTo>
                <a:lnTo>
                  <a:pt x="489" y="658"/>
                </a:lnTo>
                <a:lnTo>
                  <a:pt x="488" y="658"/>
                </a:lnTo>
                <a:lnTo>
                  <a:pt x="485" y="658"/>
                </a:lnTo>
                <a:lnTo>
                  <a:pt x="484" y="658"/>
                </a:lnTo>
                <a:lnTo>
                  <a:pt x="481" y="658"/>
                </a:lnTo>
                <a:lnTo>
                  <a:pt x="479" y="657"/>
                </a:lnTo>
                <a:lnTo>
                  <a:pt x="478" y="657"/>
                </a:lnTo>
                <a:lnTo>
                  <a:pt x="478" y="658"/>
                </a:lnTo>
                <a:lnTo>
                  <a:pt x="477" y="658"/>
                </a:lnTo>
                <a:lnTo>
                  <a:pt x="476" y="658"/>
                </a:lnTo>
                <a:lnTo>
                  <a:pt x="475" y="659"/>
                </a:lnTo>
                <a:lnTo>
                  <a:pt x="473" y="660"/>
                </a:lnTo>
                <a:lnTo>
                  <a:pt x="473" y="661"/>
                </a:lnTo>
                <a:lnTo>
                  <a:pt x="472" y="661"/>
                </a:lnTo>
                <a:lnTo>
                  <a:pt x="472" y="662"/>
                </a:lnTo>
                <a:lnTo>
                  <a:pt x="471" y="662"/>
                </a:lnTo>
                <a:lnTo>
                  <a:pt x="470" y="665"/>
                </a:lnTo>
                <a:lnTo>
                  <a:pt x="470" y="667"/>
                </a:lnTo>
                <a:lnTo>
                  <a:pt x="469" y="668"/>
                </a:lnTo>
                <a:lnTo>
                  <a:pt x="468" y="670"/>
                </a:lnTo>
                <a:lnTo>
                  <a:pt x="467" y="670"/>
                </a:lnTo>
                <a:lnTo>
                  <a:pt x="467" y="671"/>
                </a:lnTo>
                <a:lnTo>
                  <a:pt x="466" y="671"/>
                </a:lnTo>
                <a:lnTo>
                  <a:pt x="466" y="671"/>
                </a:lnTo>
                <a:lnTo>
                  <a:pt x="465" y="671"/>
                </a:lnTo>
                <a:lnTo>
                  <a:pt x="465" y="671"/>
                </a:lnTo>
                <a:lnTo>
                  <a:pt x="464" y="671"/>
                </a:lnTo>
                <a:lnTo>
                  <a:pt x="463" y="670"/>
                </a:lnTo>
                <a:lnTo>
                  <a:pt x="461" y="668"/>
                </a:lnTo>
                <a:lnTo>
                  <a:pt x="459" y="668"/>
                </a:lnTo>
                <a:lnTo>
                  <a:pt x="459" y="667"/>
                </a:lnTo>
                <a:lnTo>
                  <a:pt x="457" y="667"/>
                </a:lnTo>
                <a:lnTo>
                  <a:pt x="454" y="666"/>
                </a:lnTo>
                <a:lnTo>
                  <a:pt x="453" y="666"/>
                </a:lnTo>
                <a:lnTo>
                  <a:pt x="451" y="665"/>
                </a:lnTo>
                <a:lnTo>
                  <a:pt x="447" y="664"/>
                </a:lnTo>
                <a:lnTo>
                  <a:pt x="447" y="663"/>
                </a:lnTo>
                <a:lnTo>
                  <a:pt x="446" y="663"/>
                </a:lnTo>
                <a:lnTo>
                  <a:pt x="446" y="663"/>
                </a:lnTo>
                <a:lnTo>
                  <a:pt x="445" y="663"/>
                </a:lnTo>
                <a:lnTo>
                  <a:pt x="443" y="664"/>
                </a:lnTo>
                <a:lnTo>
                  <a:pt x="441" y="665"/>
                </a:lnTo>
                <a:lnTo>
                  <a:pt x="436" y="667"/>
                </a:lnTo>
                <a:lnTo>
                  <a:pt x="433" y="668"/>
                </a:lnTo>
                <a:lnTo>
                  <a:pt x="432" y="668"/>
                </a:lnTo>
                <a:lnTo>
                  <a:pt x="430" y="669"/>
                </a:lnTo>
                <a:lnTo>
                  <a:pt x="428" y="669"/>
                </a:lnTo>
                <a:lnTo>
                  <a:pt x="426" y="669"/>
                </a:lnTo>
                <a:lnTo>
                  <a:pt x="424" y="669"/>
                </a:lnTo>
                <a:lnTo>
                  <a:pt x="422" y="669"/>
                </a:lnTo>
                <a:lnTo>
                  <a:pt x="421" y="669"/>
                </a:lnTo>
                <a:lnTo>
                  <a:pt x="415" y="668"/>
                </a:lnTo>
                <a:lnTo>
                  <a:pt x="413" y="668"/>
                </a:lnTo>
                <a:lnTo>
                  <a:pt x="409" y="668"/>
                </a:lnTo>
                <a:lnTo>
                  <a:pt x="408" y="667"/>
                </a:lnTo>
                <a:lnTo>
                  <a:pt x="406" y="667"/>
                </a:lnTo>
                <a:lnTo>
                  <a:pt x="404" y="667"/>
                </a:lnTo>
                <a:lnTo>
                  <a:pt x="399" y="665"/>
                </a:lnTo>
                <a:lnTo>
                  <a:pt x="398" y="665"/>
                </a:lnTo>
                <a:lnTo>
                  <a:pt x="396" y="665"/>
                </a:lnTo>
                <a:lnTo>
                  <a:pt x="395" y="665"/>
                </a:lnTo>
                <a:lnTo>
                  <a:pt x="394" y="665"/>
                </a:lnTo>
                <a:lnTo>
                  <a:pt x="393" y="666"/>
                </a:lnTo>
                <a:lnTo>
                  <a:pt x="392" y="666"/>
                </a:lnTo>
                <a:lnTo>
                  <a:pt x="392" y="666"/>
                </a:lnTo>
                <a:lnTo>
                  <a:pt x="391" y="667"/>
                </a:lnTo>
                <a:lnTo>
                  <a:pt x="390" y="667"/>
                </a:lnTo>
                <a:lnTo>
                  <a:pt x="390" y="668"/>
                </a:lnTo>
                <a:lnTo>
                  <a:pt x="389" y="669"/>
                </a:lnTo>
                <a:lnTo>
                  <a:pt x="389" y="669"/>
                </a:lnTo>
                <a:lnTo>
                  <a:pt x="389" y="670"/>
                </a:lnTo>
                <a:lnTo>
                  <a:pt x="389" y="671"/>
                </a:lnTo>
                <a:lnTo>
                  <a:pt x="389" y="672"/>
                </a:lnTo>
                <a:lnTo>
                  <a:pt x="390" y="675"/>
                </a:lnTo>
                <a:lnTo>
                  <a:pt x="390" y="676"/>
                </a:lnTo>
                <a:lnTo>
                  <a:pt x="390" y="677"/>
                </a:lnTo>
                <a:lnTo>
                  <a:pt x="390" y="677"/>
                </a:lnTo>
                <a:lnTo>
                  <a:pt x="390" y="678"/>
                </a:lnTo>
                <a:lnTo>
                  <a:pt x="390" y="678"/>
                </a:lnTo>
                <a:lnTo>
                  <a:pt x="389" y="679"/>
                </a:lnTo>
                <a:lnTo>
                  <a:pt x="389" y="679"/>
                </a:lnTo>
                <a:lnTo>
                  <a:pt x="388" y="680"/>
                </a:lnTo>
                <a:lnTo>
                  <a:pt x="387" y="680"/>
                </a:lnTo>
                <a:lnTo>
                  <a:pt x="386" y="681"/>
                </a:lnTo>
                <a:lnTo>
                  <a:pt x="384" y="681"/>
                </a:lnTo>
                <a:lnTo>
                  <a:pt x="378" y="683"/>
                </a:lnTo>
                <a:lnTo>
                  <a:pt x="376" y="683"/>
                </a:lnTo>
                <a:lnTo>
                  <a:pt x="376" y="684"/>
                </a:lnTo>
                <a:lnTo>
                  <a:pt x="375" y="684"/>
                </a:lnTo>
                <a:lnTo>
                  <a:pt x="375" y="684"/>
                </a:lnTo>
                <a:lnTo>
                  <a:pt x="374" y="685"/>
                </a:lnTo>
                <a:lnTo>
                  <a:pt x="374" y="686"/>
                </a:lnTo>
                <a:lnTo>
                  <a:pt x="373" y="687"/>
                </a:lnTo>
                <a:lnTo>
                  <a:pt x="373" y="688"/>
                </a:lnTo>
                <a:lnTo>
                  <a:pt x="373" y="689"/>
                </a:lnTo>
                <a:lnTo>
                  <a:pt x="372" y="690"/>
                </a:lnTo>
                <a:lnTo>
                  <a:pt x="372" y="694"/>
                </a:lnTo>
                <a:lnTo>
                  <a:pt x="371" y="696"/>
                </a:lnTo>
                <a:lnTo>
                  <a:pt x="371" y="697"/>
                </a:lnTo>
                <a:lnTo>
                  <a:pt x="369" y="700"/>
                </a:lnTo>
                <a:lnTo>
                  <a:pt x="369" y="701"/>
                </a:lnTo>
                <a:lnTo>
                  <a:pt x="368" y="701"/>
                </a:lnTo>
                <a:lnTo>
                  <a:pt x="367" y="702"/>
                </a:lnTo>
                <a:lnTo>
                  <a:pt x="367" y="702"/>
                </a:lnTo>
                <a:lnTo>
                  <a:pt x="366" y="702"/>
                </a:lnTo>
                <a:lnTo>
                  <a:pt x="365" y="702"/>
                </a:lnTo>
                <a:lnTo>
                  <a:pt x="364" y="702"/>
                </a:lnTo>
                <a:lnTo>
                  <a:pt x="363" y="702"/>
                </a:lnTo>
                <a:lnTo>
                  <a:pt x="362" y="702"/>
                </a:lnTo>
                <a:lnTo>
                  <a:pt x="361" y="702"/>
                </a:lnTo>
                <a:lnTo>
                  <a:pt x="360" y="702"/>
                </a:lnTo>
                <a:lnTo>
                  <a:pt x="359" y="701"/>
                </a:lnTo>
                <a:lnTo>
                  <a:pt x="358" y="701"/>
                </a:lnTo>
                <a:lnTo>
                  <a:pt x="357" y="700"/>
                </a:lnTo>
                <a:lnTo>
                  <a:pt x="355" y="699"/>
                </a:lnTo>
                <a:lnTo>
                  <a:pt x="355" y="698"/>
                </a:lnTo>
                <a:lnTo>
                  <a:pt x="354" y="697"/>
                </a:lnTo>
                <a:lnTo>
                  <a:pt x="353" y="696"/>
                </a:lnTo>
                <a:lnTo>
                  <a:pt x="352" y="694"/>
                </a:lnTo>
                <a:lnTo>
                  <a:pt x="350" y="690"/>
                </a:lnTo>
                <a:lnTo>
                  <a:pt x="348" y="686"/>
                </a:lnTo>
                <a:lnTo>
                  <a:pt x="347" y="684"/>
                </a:lnTo>
                <a:lnTo>
                  <a:pt x="346" y="682"/>
                </a:lnTo>
                <a:lnTo>
                  <a:pt x="345" y="680"/>
                </a:lnTo>
                <a:lnTo>
                  <a:pt x="344" y="678"/>
                </a:lnTo>
                <a:lnTo>
                  <a:pt x="344" y="677"/>
                </a:lnTo>
                <a:lnTo>
                  <a:pt x="343" y="677"/>
                </a:lnTo>
                <a:lnTo>
                  <a:pt x="343" y="677"/>
                </a:lnTo>
                <a:lnTo>
                  <a:pt x="342" y="676"/>
                </a:lnTo>
                <a:lnTo>
                  <a:pt x="342" y="676"/>
                </a:lnTo>
                <a:lnTo>
                  <a:pt x="341" y="676"/>
                </a:lnTo>
                <a:lnTo>
                  <a:pt x="341" y="676"/>
                </a:lnTo>
                <a:lnTo>
                  <a:pt x="339" y="677"/>
                </a:lnTo>
                <a:lnTo>
                  <a:pt x="338" y="677"/>
                </a:lnTo>
                <a:lnTo>
                  <a:pt x="337" y="678"/>
                </a:lnTo>
                <a:lnTo>
                  <a:pt x="335" y="679"/>
                </a:lnTo>
                <a:lnTo>
                  <a:pt x="334" y="679"/>
                </a:lnTo>
                <a:lnTo>
                  <a:pt x="333" y="680"/>
                </a:lnTo>
                <a:lnTo>
                  <a:pt x="333" y="680"/>
                </a:lnTo>
                <a:lnTo>
                  <a:pt x="332" y="679"/>
                </a:lnTo>
                <a:lnTo>
                  <a:pt x="332" y="679"/>
                </a:lnTo>
                <a:lnTo>
                  <a:pt x="330" y="679"/>
                </a:lnTo>
                <a:lnTo>
                  <a:pt x="329" y="678"/>
                </a:lnTo>
                <a:lnTo>
                  <a:pt x="328" y="677"/>
                </a:lnTo>
                <a:lnTo>
                  <a:pt x="326" y="676"/>
                </a:lnTo>
                <a:lnTo>
                  <a:pt x="324" y="674"/>
                </a:lnTo>
                <a:lnTo>
                  <a:pt x="319" y="670"/>
                </a:lnTo>
                <a:lnTo>
                  <a:pt x="318" y="669"/>
                </a:lnTo>
                <a:lnTo>
                  <a:pt x="317" y="668"/>
                </a:lnTo>
                <a:lnTo>
                  <a:pt x="316" y="667"/>
                </a:lnTo>
                <a:lnTo>
                  <a:pt x="314" y="667"/>
                </a:lnTo>
                <a:lnTo>
                  <a:pt x="309" y="664"/>
                </a:lnTo>
                <a:lnTo>
                  <a:pt x="306" y="663"/>
                </a:lnTo>
                <a:lnTo>
                  <a:pt x="305" y="662"/>
                </a:lnTo>
                <a:lnTo>
                  <a:pt x="302" y="660"/>
                </a:lnTo>
                <a:lnTo>
                  <a:pt x="301" y="659"/>
                </a:lnTo>
                <a:lnTo>
                  <a:pt x="300" y="659"/>
                </a:lnTo>
                <a:lnTo>
                  <a:pt x="299" y="659"/>
                </a:lnTo>
                <a:lnTo>
                  <a:pt x="298" y="659"/>
                </a:lnTo>
                <a:lnTo>
                  <a:pt x="298" y="659"/>
                </a:lnTo>
                <a:lnTo>
                  <a:pt x="297" y="659"/>
                </a:lnTo>
                <a:lnTo>
                  <a:pt x="296" y="659"/>
                </a:lnTo>
                <a:lnTo>
                  <a:pt x="294" y="661"/>
                </a:lnTo>
                <a:lnTo>
                  <a:pt x="291" y="663"/>
                </a:lnTo>
                <a:lnTo>
                  <a:pt x="290" y="664"/>
                </a:lnTo>
                <a:lnTo>
                  <a:pt x="290" y="665"/>
                </a:lnTo>
                <a:lnTo>
                  <a:pt x="289" y="666"/>
                </a:lnTo>
                <a:lnTo>
                  <a:pt x="288" y="667"/>
                </a:lnTo>
                <a:lnTo>
                  <a:pt x="287" y="668"/>
                </a:lnTo>
                <a:lnTo>
                  <a:pt x="287" y="669"/>
                </a:lnTo>
                <a:lnTo>
                  <a:pt x="285" y="670"/>
                </a:lnTo>
                <a:lnTo>
                  <a:pt x="284" y="671"/>
                </a:lnTo>
                <a:lnTo>
                  <a:pt x="284" y="672"/>
                </a:lnTo>
                <a:lnTo>
                  <a:pt x="283" y="673"/>
                </a:lnTo>
                <a:lnTo>
                  <a:pt x="283" y="673"/>
                </a:lnTo>
                <a:lnTo>
                  <a:pt x="283" y="674"/>
                </a:lnTo>
                <a:lnTo>
                  <a:pt x="283" y="676"/>
                </a:lnTo>
                <a:lnTo>
                  <a:pt x="283" y="678"/>
                </a:lnTo>
                <a:lnTo>
                  <a:pt x="282" y="679"/>
                </a:lnTo>
                <a:lnTo>
                  <a:pt x="281" y="683"/>
                </a:lnTo>
                <a:lnTo>
                  <a:pt x="281" y="684"/>
                </a:lnTo>
                <a:lnTo>
                  <a:pt x="281" y="686"/>
                </a:lnTo>
                <a:lnTo>
                  <a:pt x="281" y="687"/>
                </a:lnTo>
                <a:lnTo>
                  <a:pt x="281" y="688"/>
                </a:lnTo>
                <a:lnTo>
                  <a:pt x="282" y="690"/>
                </a:lnTo>
                <a:lnTo>
                  <a:pt x="283" y="693"/>
                </a:lnTo>
                <a:lnTo>
                  <a:pt x="283" y="696"/>
                </a:lnTo>
                <a:lnTo>
                  <a:pt x="284" y="697"/>
                </a:lnTo>
                <a:lnTo>
                  <a:pt x="284" y="698"/>
                </a:lnTo>
                <a:lnTo>
                  <a:pt x="284" y="699"/>
                </a:lnTo>
                <a:lnTo>
                  <a:pt x="283" y="700"/>
                </a:lnTo>
                <a:lnTo>
                  <a:pt x="283" y="701"/>
                </a:lnTo>
                <a:lnTo>
                  <a:pt x="282" y="701"/>
                </a:lnTo>
                <a:lnTo>
                  <a:pt x="282" y="702"/>
                </a:lnTo>
                <a:lnTo>
                  <a:pt x="280" y="702"/>
                </a:lnTo>
                <a:lnTo>
                  <a:pt x="279" y="703"/>
                </a:lnTo>
                <a:lnTo>
                  <a:pt x="277" y="704"/>
                </a:lnTo>
                <a:lnTo>
                  <a:pt x="276" y="704"/>
                </a:lnTo>
                <a:lnTo>
                  <a:pt x="271" y="706"/>
                </a:lnTo>
                <a:lnTo>
                  <a:pt x="269" y="706"/>
                </a:lnTo>
                <a:lnTo>
                  <a:pt x="268" y="707"/>
                </a:lnTo>
                <a:lnTo>
                  <a:pt x="267" y="707"/>
                </a:lnTo>
                <a:lnTo>
                  <a:pt x="264" y="709"/>
                </a:lnTo>
                <a:lnTo>
                  <a:pt x="262" y="711"/>
                </a:lnTo>
                <a:lnTo>
                  <a:pt x="258" y="715"/>
                </a:lnTo>
                <a:lnTo>
                  <a:pt x="256" y="717"/>
                </a:lnTo>
                <a:lnTo>
                  <a:pt x="254" y="718"/>
                </a:lnTo>
                <a:lnTo>
                  <a:pt x="252" y="720"/>
                </a:lnTo>
                <a:lnTo>
                  <a:pt x="251" y="721"/>
                </a:lnTo>
                <a:lnTo>
                  <a:pt x="250" y="724"/>
                </a:lnTo>
                <a:lnTo>
                  <a:pt x="249" y="725"/>
                </a:lnTo>
                <a:lnTo>
                  <a:pt x="249" y="726"/>
                </a:lnTo>
                <a:lnTo>
                  <a:pt x="248" y="726"/>
                </a:lnTo>
                <a:lnTo>
                  <a:pt x="247" y="726"/>
                </a:lnTo>
                <a:lnTo>
                  <a:pt x="247" y="726"/>
                </a:lnTo>
                <a:lnTo>
                  <a:pt x="246" y="726"/>
                </a:lnTo>
                <a:lnTo>
                  <a:pt x="246" y="726"/>
                </a:lnTo>
                <a:lnTo>
                  <a:pt x="245" y="726"/>
                </a:lnTo>
                <a:lnTo>
                  <a:pt x="245" y="726"/>
                </a:lnTo>
                <a:lnTo>
                  <a:pt x="244" y="725"/>
                </a:lnTo>
                <a:lnTo>
                  <a:pt x="241" y="724"/>
                </a:lnTo>
                <a:lnTo>
                  <a:pt x="240" y="723"/>
                </a:lnTo>
                <a:lnTo>
                  <a:pt x="239" y="722"/>
                </a:lnTo>
                <a:lnTo>
                  <a:pt x="237" y="721"/>
                </a:lnTo>
                <a:lnTo>
                  <a:pt x="234" y="721"/>
                </a:lnTo>
                <a:lnTo>
                  <a:pt x="232" y="720"/>
                </a:lnTo>
                <a:lnTo>
                  <a:pt x="230" y="720"/>
                </a:lnTo>
                <a:lnTo>
                  <a:pt x="227" y="719"/>
                </a:lnTo>
                <a:lnTo>
                  <a:pt x="225" y="719"/>
                </a:lnTo>
                <a:lnTo>
                  <a:pt x="224" y="719"/>
                </a:lnTo>
                <a:lnTo>
                  <a:pt x="223" y="719"/>
                </a:lnTo>
                <a:lnTo>
                  <a:pt x="223" y="718"/>
                </a:lnTo>
                <a:lnTo>
                  <a:pt x="222" y="718"/>
                </a:lnTo>
                <a:lnTo>
                  <a:pt x="221" y="717"/>
                </a:lnTo>
                <a:lnTo>
                  <a:pt x="221" y="717"/>
                </a:lnTo>
                <a:lnTo>
                  <a:pt x="221" y="716"/>
                </a:lnTo>
                <a:lnTo>
                  <a:pt x="220" y="716"/>
                </a:lnTo>
                <a:lnTo>
                  <a:pt x="220" y="715"/>
                </a:lnTo>
                <a:lnTo>
                  <a:pt x="221" y="714"/>
                </a:lnTo>
                <a:lnTo>
                  <a:pt x="221" y="711"/>
                </a:lnTo>
                <a:lnTo>
                  <a:pt x="221" y="710"/>
                </a:lnTo>
                <a:lnTo>
                  <a:pt x="221" y="709"/>
                </a:lnTo>
                <a:lnTo>
                  <a:pt x="221" y="708"/>
                </a:lnTo>
                <a:lnTo>
                  <a:pt x="221" y="708"/>
                </a:lnTo>
                <a:lnTo>
                  <a:pt x="221" y="708"/>
                </a:lnTo>
                <a:lnTo>
                  <a:pt x="220" y="708"/>
                </a:lnTo>
                <a:lnTo>
                  <a:pt x="220" y="708"/>
                </a:lnTo>
                <a:lnTo>
                  <a:pt x="217" y="709"/>
                </a:lnTo>
                <a:lnTo>
                  <a:pt x="215" y="709"/>
                </a:lnTo>
                <a:lnTo>
                  <a:pt x="213" y="710"/>
                </a:lnTo>
                <a:lnTo>
                  <a:pt x="210" y="710"/>
                </a:lnTo>
                <a:lnTo>
                  <a:pt x="209" y="710"/>
                </a:lnTo>
                <a:lnTo>
                  <a:pt x="208" y="711"/>
                </a:lnTo>
                <a:lnTo>
                  <a:pt x="205" y="710"/>
                </a:lnTo>
                <a:lnTo>
                  <a:pt x="203" y="710"/>
                </a:lnTo>
                <a:lnTo>
                  <a:pt x="198" y="710"/>
                </a:lnTo>
                <a:lnTo>
                  <a:pt x="195" y="709"/>
                </a:lnTo>
                <a:lnTo>
                  <a:pt x="194" y="709"/>
                </a:lnTo>
                <a:lnTo>
                  <a:pt x="192" y="708"/>
                </a:lnTo>
                <a:lnTo>
                  <a:pt x="191" y="708"/>
                </a:lnTo>
                <a:lnTo>
                  <a:pt x="188" y="706"/>
                </a:lnTo>
                <a:lnTo>
                  <a:pt x="187" y="706"/>
                </a:lnTo>
                <a:lnTo>
                  <a:pt x="186" y="706"/>
                </a:lnTo>
                <a:lnTo>
                  <a:pt x="185" y="706"/>
                </a:lnTo>
                <a:lnTo>
                  <a:pt x="184" y="705"/>
                </a:lnTo>
                <a:lnTo>
                  <a:pt x="181" y="705"/>
                </a:lnTo>
                <a:lnTo>
                  <a:pt x="180" y="705"/>
                </a:lnTo>
                <a:lnTo>
                  <a:pt x="178" y="705"/>
                </a:lnTo>
                <a:lnTo>
                  <a:pt x="177" y="705"/>
                </a:lnTo>
                <a:lnTo>
                  <a:pt x="177" y="706"/>
                </a:lnTo>
                <a:lnTo>
                  <a:pt x="175" y="706"/>
                </a:lnTo>
                <a:lnTo>
                  <a:pt x="173" y="707"/>
                </a:lnTo>
                <a:lnTo>
                  <a:pt x="171" y="709"/>
                </a:lnTo>
                <a:lnTo>
                  <a:pt x="171" y="709"/>
                </a:lnTo>
                <a:lnTo>
                  <a:pt x="170" y="709"/>
                </a:lnTo>
                <a:lnTo>
                  <a:pt x="170" y="709"/>
                </a:lnTo>
                <a:lnTo>
                  <a:pt x="169" y="709"/>
                </a:lnTo>
                <a:lnTo>
                  <a:pt x="168" y="709"/>
                </a:lnTo>
                <a:lnTo>
                  <a:pt x="166" y="708"/>
                </a:lnTo>
                <a:lnTo>
                  <a:pt x="165" y="707"/>
                </a:lnTo>
                <a:lnTo>
                  <a:pt x="160" y="704"/>
                </a:lnTo>
                <a:lnTo>
                  <a:pt x="159" y="703"/>
                </a:lnTo>
                <a:lnTo>
                  <a:pt x="158" y="703"/>
                </a:lnTo>
                <a:lnTo>
                  <a:pt x="155" y="702"/>
                </a:lnTo>
                <a:lnTo>
                  <a:pt x="154" y="701"/>
                </a:lnTo>
                <a:lnTo>
                  <a:pt x="153" y="700"/>
                </a:lnTo>
                <a:lnTo>
                  <a:pt x="149" y="698"/>
                </a:lnTo>
                <a:lnTo>
                  <a:pt x="148" y="698"/>
                </a:lnTo>
                <a:lnTo>
                  <a:pt x="147" y="697"/>
                </a:lnTo>
                <a:lnTo>
                  <a:pt x="147" y="698"/>
                </a:lnTo>
                <a:lnTo>
                  <a:pt x="146" y="698"/>
                </a:lnTo>
                <a:lnTo>
                  <a:pt x="146" y="698"/>
                </a:lnTo>
                <a:lnTo>
                  <a:pt x="145" y="699"/>
                </a:lnTo>
                <a:lnTo>
                  <a:pt x="145" y="699"/>
                </a:lnTo>
                <a:lnTo>
                  <a:pt x="145" y="699"/>
                </a:lnTo>
                <a:lnTo>
                  <a:pt x="145" y="700"/>
                </a:lnTo>
                <a:lnTo>
                  <a:pt x="145" y="703"/>
                </a:lnTo>
                <a:lnTo>
                  <a:pt x="145" y="705"/>
                </a:lnTo>
                <a:lnTo>
                  <a:pt x="145" y="705"/>
                </a:lnTo>
                <a:lnTo>
                  <a:pt x="145" y="706"/>
                </a:lnTo>
                <a:lnTo>
                  <a:pt x="145" y="706"/>
                </a:lnTo>
                <a:lnTo>
                  <a:pt x="144" y="706"/>
                </a:lnTo>
                <a:lnTo>
                  <a:pt x="144" y="706"/>
                </a:lnTo>
                <a:lnTo>
                  <a:pt x="143" y="706"/>
                </a:lnTo>
                <a:lnTo>
                  <a:pt x="141" y="706"/>
                </a:lnTo>
                <a:lnTo>
                  <a:pt x="139" y="706"/>
                </a:lnTo>
                <a:lnTo>
                  <a:pt x="138" y="706"/>
                </a:lnTo>
                <a:lnTo>
                  <a:pt x="137" y="707"/>
                </a:lnTo>
                <a:lnTo>
                  <a:pt x="135" y="707"/>
                </a:lnTo>
                <a:lnTo>
                  <a:pt x="134" y="708"/>
                </a:lnTo>
                <a:lnTo>
                  <a:pt x="133" y="709"/>
                </a:lnTo>
                <a:lnTo>
                  <a:pt x="129" y="712"/>
                </a:lnTo>
                <a:lnTo>
                  <a:pt x="128" y="712"/>
                </a:lnTo>
                <a:lnTo>
                  <a:pt x="127" y="713"/>
                </a:lnTo>
                <a:lnTo>
                  <a:pt x="127" y="713"/>
                </a:lnTo>
                <a:lnTo>
                  <a:pt x="124" y="714"/>
                </a:lnTo>
                <a:lnTo>
                  <a:pt x="123" y="714"/>
                </a:lnTo>
                <a:lnTo>
                  <a:pt x="122" y="714"/>
                </a:lnTo>
                <a:lnTo>
                  <a:pt x="120" y="713"/>
                </a:lnTo>
                <a:lnTo>
                  <a:pt x="118" y="713"/>
                </a:lnTo>
                <a:lnTo>
                  <a:pt x="115" y="713"/>
                </a:lnTo>
                <a:lnTo>
                  <a:pt x="114" y="712"/>
                </a:lnTo>
                <a:lnTo>
                  <a:pt x="114" y="712"/>
                </a:lnTo>
                <a:lnTo>
                  <a:pt x="114" y="712"/>
                </a:lnTo>
                <a:lnTo>
                  <a:pt x="113" y="712"/>
                </a:lnTo>
                <a:lnTo>
                  <a:pt x="113" y="711"/>
                </a:lnTo>
                <a:lnTo>
                  <a:pt x="112" y="708"/>
                </a:lnTo>
                <a:lnTo>
                  <a:pt x="111" y="708"/>
                </a:lnTo>
                <a:lnTo>
                  <a:pt x="111" y="707"/>
                </a:lnTo>
                <a:lnTo>
                  <a:pt x="110" y="706"/>
                </a:lnTo>
                <a:lnTo>
                  <a:pt x="109" y="705"/>
                </a:lnTo>
                <a:lnTo>
                  <a:pt x="108" y="704"/>
                </a:lnTo>
                <a:lnTo>
                  <a:pt x="108" y="704"/>
                </a:lnTo>
                <a:lnTo>
                  <a:pt x="107" y="703"/>
                </a:lnTo>
                <a:lnTo>
                  <a:pt x="105" y="702"/>
                </a:lnTo>
                <a:lnTo>
                  <a:pt x="103" y="701"/>
                </a:lnTo>
                <a:lnTo>
                  <a:pt x="100" y="700"/>
                </a:lnTo>
                <a:lnTo>
                  <a:pt x="100" y="700"/>
                </a:lnTo>
                <a:lnTo>
                  <a:pt x="99" y="699"/>
                </a:lnTo>
                <a:lnTo>
                  <a:pt x="98" y="699"/>
                </a:lnTo>
                <a:lnTo>
                  <a:pt x="97" y="698"/>
                </a:lnTo>
                <a:lnTo>
                  <a:pt x="97" y="697"/>
                </a:lnTo>
                <a:lnTo>
                  <a:pt x="95" y="695"/>
                </a:lnTo>
                <a:lnTo>
                  <a:pt x="94" y="694"/>
                </a:lnTo>
                <a:lnTo>
                  <a:pt x="93" y="693"/>
                </a:lnTo>
                <a:lnTo>
                  <a:pt x="92" y="692"/>
                </a:lnTo>
                <a:lnTo>
                  <a:pt x="90" y="691"/>
                </a:lnTo>
                <a:lnTo>
                  <a:pt x="88" y="690"/>
                </a:lnTo>
                <a:lnTo>
                  <a:pt x="86" y="690"/>
                </a:lnTo>
                <a:lnTo>
                  <a:pt x="85" y="689"/>
                </a:lnTo>
                <a:lnTo>
                  <a:pt x="84" y="689"/>
                </a:lnTo>
                <a:lnTo>
                  <a:pt x="83" y="689"/>
                </a:lnTo>
                <a:lnTo>
                  <a:pt x="81" y="689"/>
                </a:lnTo>
                <a:lnTo>
                  <a:pt x="80" y="690"/>
                </a:lnTo>
                <a:lnTo>
                  <a:pt x="78" y="690"/>
                </a:lnTo>
                <a:lnTo>
                  <a:pt x="73" y="691"/>
                </a:lnTo>
                <a:lnTo>
                  <a:pt x="72" y="692"/>
                </a:lnTo>
                <a:lnTo>
                  <a:pt x="71" y="692"/>
                </a:lnTo>
                <a:lnTo>
                  <a:pt x="70" y="693"/>
                </a:lnTo>
                <a:lnTo>
                  <a:pt x="69" y="694"/>
                </a:lnTo>
                <a:lnTo>
                  <a:pt x="68" y="695"/>
                </a:lnTo>
                <a:lnTo>
                  <a:pt x="67" y="698"/>
                </a:lnTo>
                <a:lnTo>
                  <a:pt x="66" y="700"/>
                </a:lnTo>
                <a:lnTo>
                  <a:pt x="65" y="702"/>
                </a:lnTo>
                <a:lnTo>
                  <a:pt x="63" y="704"/>
                </a:lnTo>
                <a:lnTo>
                  <a:pt x="62" y="706"/>
                </a:lnTo>
                <a:lnTo>
                  <a:pt x="62" y="707"/>
                </a:lnTo>
                <a:lnTo>
                  <a:pt x="61" y="707"/>
                </a:lnTo>
                <a:lnTo>
                  <a:pt x="60" y="708"/>
                </a:lnTo>
                <a:lnTo>
                  <a:pt x="59" y="708"/>
                </a:lnTo>
                <a:lnTo>
                  <a:pt x="59" y="708"/>
                </a:lnTo>
                <a:lnTo>
                  <a:pt x="58" y="708"/>
                </a:lnTo>
                <a:lnTo>
                  <a:pt x="56" y="708"/>
                </a:lnTo>
                <a:lnTo>
                  <a:pt x="54" y="708"/>
                </a:lnTo>
                <a:lnTo>
                  <a:pt x="52" y="709"/>
                </a:lnTo>
                <a:lnTo>
                  <a:pt x="47" y="709"/>
                </a:lnTo>
                <a:lnTo>
                  <a:pt x="36" y="710"/>
                </a:lnTo>
                <a:lnTo>
                  <a:pt x="34" y="710"/>
                </a:lnTo>
                <a:lnTo>
                  <a:pt x="30" y="710"/>
                </a:lnTo>
                <a:lnTo>
                  <a:pt x="28" y="710"/>
                </a:lnTo>
                <a:lnTo>
                  <a:pt x="26" y="710"/>
                </a:lnTo>
                <a:lnTo>
                  <a:pt x="23" y="711"/>
                </a:lnTo>
                <a:lnTo>
                  <a:pt x="22" y="711"/>
                </a:lnTo>
                <a:lnTo>
                  <a:pt x="20" y="711"/>
                </a:lnTo>
                <a:lnTo>
                  <a:pt x="17" y="710"/>
                </a:lnTo>
                <a:lnTo>
                  <a:pt x="16" y="710"/>
                </a:lnTo>
                <a:lnTo>
                  <a:pt x="15" y="710"/>
                </a:lnTo>
                <a:lnTo>
                  <a:pt x="13" y="711"/>
                </a:lnTo>
                <a:lnTo>
                  <a:pt x="12" y="711"/>
                </a:lnTo>
                <a:lnTo>
                  <a:pt x="10" y="711"/>
                </a:lnTo>
                <a:lnTo>
                  <a:pt x="9" y="711"/>
                </a:lnTo>
                <a:lnTo>
                  <a:pt x="7" y="711"/>
                </a:lnTo>
                <a:lnTo>
                  <a:pt x="6" y="711"/>
                </a:lnTo>
                <a:lnTo>
                  <a:pt x="5" y="710"/>
                </a:lnTo>
                <a:lnTo>
                  <a:pt x="4" y="710"/>
                </a:lnTo>
                <a:lnTo>
                  <a:pt x="3" y="709"/>
                </a:lnTo>
                <a:lnTo>
                  <a:pt x="3" y="708"/>
                </a:lnTo>
                <a:lnTo>
                  <a:pt x="2" y="708"/>
                </a:lnTo>
                <a:lnTo>
                  <a:pt x="1" y="707"/>
                </a:lnTo>
                <a:lnTo>
                  <a:pt x="1" y="706"/>
                </a:lnTo>
                <a:lnTo>
                  <a:pt x="1" y="705"/>
                </a:lnTo>
                <a:lnTo>
                  <a:pt x="1" y="703"/>
                </a:lnTo>
                <a:lnTo>
                  <a:pt x="0" y="702"/>
                </a:lnTo>
                <a:lnTo>
                  <a:pt x="0" y="70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39" name="Freeform 262">
            <a:extLst>
              <a:ext uri="{FF2B5EF4-FFF2-40B4-BE49-F238E27FC236}">
                <a16:creationId xmlns:a16="http://schemas.microsoft.com/office/drawing/2014/main" id="{ECA29832-F271-4A4C-8FD8-053F74878514}"/>
              </a:ext>
            </a:extLst>
          </p:cNvPr>
          <p:cNvSpPr>
            <a:spLocks/>
          </p:cNvSpPr>
          <p:nvPr/>
        </p:nvSpPr>
        <p:spPr bwMode="auto">
          <a:xfrm>
            <a:off x="5685836" y="2887633"/>
            <a:ext cx="651170" cy="740846"/>
          </a:xfrm>
          <a:custGeom>
            <a:avLst/>
            <a:gdLst>
              <a:gd name="T0" fmla="*/ 255 w 639"/>
              <a:gd name="T1" fmla="*/ 699 h 727"/>
              <a:gd name="T2" fmla="*/ 242 w 639"/>
              <a:gd name="T3" fmla="*/ 716 h 727"/>
              <a:gd name="T4" fmla="*/ 217 w 639"/>
              <a:gd name="T5" fmla="*/ 726 h 727"/>
              <a:gd name="T6" fmla="*/ 198 w 639"/>
              <a:gd name="T7" fmla="*/ 720 h 727"/>
              <a:gd name="T8" fmla="*/ 178 w 639"/>
              <a:gd name="T9" fmla="*/ 720 h 727"/>
              <a:gd name="T10" fmla="*/ 151 w 639"/>
              <a:gd name="T11" fmla="*/ 721 h 727"/>
              <a:gd name="T12" fmla="*/ 146 w 639"/>
              <a:gd name="T13" fmla="*/ 702 h 727"/>
              <a:gd name="T14" fmla="*/ 138 w 639"/>
              <a:gd name="T15" fmla="*/ 677 h 727"/>
              <a:gd name="T16" fmla="*/ 137 w 639"/>
              <a:gd name="T17" fmla="*/ 648 h 727"/>
              <a:gd name="T18" fmla="*/ 123 w 639"/>
              <a:gd name="T19" fmla="*/ 643 h 727"/>
              <a:gd name="T20" fmla="*/ 120 w 639"/>
              <a:gd name="T21" fmla="*/ 634 h 727"/>
              <a:gd name="T22" fmla="*/ 119 w 639"/>
              <a:gd name="T23" fmla="*/ 622 h 727"/>
              <a:gd name="T24" fmla="*/ 128 w 639"/>
              <a:gd name="T25" fmla="*/ 611 h 727"/>
              <a:gd name="T26" fmla="*/ 112 w 639"/>
              <a:gd name="T27" fmla="*/ 608 h 727"/>
              <a:gd name="T28" fmla="*/ 124 w 639"/>
              <a:gd name="T29" fmla="*/ 584 h 727"/>
              <a:gd name="T30" fmla="*/ 146 w 639"/>
              <a:gd name="T31" fmla="*/ 582 h 727"/>
              <a:gd name="T32" fmla="*/ 166 w 639"/>
              <a:gd name="T33" fmla="*/ 566 h 727"/>
              <a:gd name="T34" fmla="*/ 161 w 639"/>
              <a:gd name="T35" fmla="*/ 553 h 727"/>
              <a:gd name="T36" fmla="*/ 166 w 639"/>
              <a:gd name="T37" fmla="*/ 524 h 727"/>
              <a:gd name="T38" fmla="*/ 173 w 639"/>
              <a:gd name="T39" fmla="*/ 490 h 727"/>
              <a:gd name="T40" fmla="*/ 176 w 639"/>
              <a:gd name="T41" fmla="*/ 451 h 727"/>
              <a:gd name="T42" fmla="*/ 145 w 639"/>
              <a:gd name="T43" fmla="*/ 437 h 727"/>
              <a:gd name="T44" fmla="*/ 129 w 639"/>
              <a:gd name="T45" fmla="*/ 423 h 727"/>
              <a:gd name="T46" fmla="*/ 102 w 639"/>
              <a:gd name="T47" fmla="*/ 401 h 727"/>
              <a:gd name="T48" fmla="*/ 72 w 639"/>
              <a:gd name="T49" fmla="*/ 402 h 727"/>
              <a:gd name="T50" fmla="*/ 46 w 639"/>
              <a:gd name="T51" fmla="*/ 384 h 727"/>
              <a:gd name="T52" fmla="*/ 48 w 639"/>
              <a:gd name="T53" fmla="*/ 375 h 727"/>
              <a:gd name="T54" fmla="*/ 20 w 639"/>
              <a:gd name="T55" fmla="*/ 374 h 727"/>
              <a:gd name="T56" fmla="*/ 0 w 639"/>
              <a:gd name="T57" fmla="*/ 373 h 727"/>
              <a:gd name="T58" fmla="*/ 9 w 639"/>
              <a:gd name="T59" fmla="*/ 352 h 727"/>
              <a:gd name="T60" fmla="*/ 8 w 639"/>
              <a:gd name="T61" fmla="*/ 333 h 727"/>
              <a:gd name="T62" fmla="*/ 27 w 639"/>
              <a:gd name="T63" fmla="*/ 324 h 727"/>
              <a:gd name="T64" fmla="*/ 37 w 639"/>
              <a:gd name="T65" fmla="*/ 309 h 727"/>
              <a:gd name="T66" fmla="*/ 48 w 639"/>
              <a:gd name="T67" fmla="*/ 286 h 727"/>
              <a:gd name="T68" fmla="*/ 79 w 639"/>
              <a:gd name="T69" fmla="*/ 275 h 727"/>
              <a:gd name="T70" fmla="*/ 111 w 639"/>
              <a:gd name="T71" fmla="*/ 251 h 727"/>
              <a:gd name="T72" fmla="*/ 129 w 639"/>
              <a:gd name="T73" fmla="*/ 254 h 727"/>
              <a:gd name="T74" fmla="*/ 158 w 639"/>
              <a:gd name="T75" fmla="*/ 246 h 727"/>
              <a:gd name="T76" fmla="*/ 182 w 639"/>
              <a:gd name="T77" fmla="*/ 235 h 727"/>
              <a:gd name="T78" fmla="*/ 200 w 639"/>
              <a:gd name="T79" fmla="*/ 233 h 727"/>
              <a:gd name="T80" fmla="*/ 227 w 639"/>
              <a:gd name="T81" fmla="*/ 218 h 727"/>
              <a:gd name="T82" fmla="*/ 243 w 639"/>
              <a:gd name="T83" fmla="*/ 204 h 727"/>
              <a:gd name="T84" fmla="*/ 249 w 639"/>
              <a:gd name="T85" fmla="*/ 187 h 727"/>
              <a:gd name="T86" fmla="*/ 271 w 639"/>
              <a:gd name="T87" fmla="*/ 178 h 727"/>
              <a:gd name="T88" fmla="*/ 329 w 639"/>
              <a:gd name="T89" fmla="*/ 183 h 727"/>
              <a:gd name="T90" fmla="*/ 360 w 639"/>
              <a:gd name="T91" fmla="*/ 184 h 727"/>
              <a:gd name="T92" fmla="*/ 395 w 639"/>
              <a:gd name="T93" fmla="*/ 172 h 727"/>
              <a:gd name="T94" fmla="*/ 411 w 639"/>
              <a:gd name="T95" fmla="*/ 160 h 727"/>
              <a:gd name="T96" fmla="*/ 410 w 639"/>
              <a:gd name="T97" fmla="*/ 130 h 727"/>
              <a:gd name="T98" fmla="*/ 424 w 639"/>
              <a:gd name="T99" fmla="*/ 126 h 727"/>
              <a:gd name="T100" fmla="*/ 436 w 639"/>
              <a:gd name="T101" fmla="*/ 112 h 727"/>
              <a:gd name="T102" fmla="*/ 453 w 639"/>
              <a:gd name="T103" fmla="*/ 100 h 727"/>
              <a:gd name="T104" fmla="*/ 455 w 639"/>
              <a:gd name="T105" fmla="*/ 75 h 727"/>
              <a:gd name="T106" fmla="*/ 464 w 639"/>
              <a:gd name="T107" fmla="*/ 77 h 727"/>
              <a:gd name="T108" fmla="*/ 485 w 639"/>
              <a:gd name="T109" fmla="*/ 76 h 727"/>
              <a:gd name="T110" fmla="*/ 499 w 639"/>
              <a:gd name="T111" fmla="*/ 82 h 727"/>
              <a:gd name="T112" fmla="*/ 510 w 639"/>
              <a:gd name="T113" fmla="*/ 93 h 727"/>
              <a:gd name="T114" fmla="*/ 544 w 639"/>
              <a:gd name="T115" fmla="*/ 86 h 727"/>
              <a:gd name="T116" fmla="*/ 569 w 639"/>
              <a:gd name="T117" fmla="*/ 62 h 727"/>
              <a:gd name="T118" fmla="*/ 582 w 639"/>
              <a:gd name="T119" fmla="*/ 44 h 727"/>
              <a:gd name="T120" fmla="*/ 609 w 639"/>
              <a:gd name="T121" fmla="*/ 44 h 727"/>
              <a:gd name="T122" fmla="*/ 620 w 639"/>
              <a:gd name="T123" fmla="*/ 28 h 727"/>
              <a:gd name="T124" fmla="*/ 638 w 639"/>
              <a:gd name="T125" fmla="*/ 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727">
                <a:moveTo>
                  <a:pt x="276" y="700"/>
                </a:moveTo>
                <a:lnTo>
                  <a:pt x="276" y="694"/>
                </a:lnTo>
                <a:lnTo>
                  <a:pt x="276" y="692"/>
                </a:lnTo>
                <a:lnTo>
                  <a:pt x="276" y="692"/>
                </a:lnTo>
                <a:lnTo>
                  <a:pt x="276" y="691"/>
                </a:lnTo>
                <a:lnTo>
                  <a:pt x="275" y="690"/>
                </a:lnTo>
                <a:lnTo>
                  <a:pt x="275" y="690"/>
                </a:lnTo>
                <a:lnTo>
                  <a:pt x="275" y="690"/>
                </a:lnTo>
                <a:lnTo>
                  <a:pt x="272" y="691"/>
                </a:lnTo>
                <a:lnTo>
                  <a:pt x="270" y="692"/>
                </a:lnTo>
                <a:lnTo>
                  <a:pt x="268" y="692"/>
                </a:lnTo>
                <a:lnTo>
                  <a:pt x="266" y="693"/>
                </a:lnTo>
                <a:lnTo>
                  <a:pt x="263" y="695"/>
                </a:lnTo>
                <a:lnTo>
                  <a:pt x="258" y="697"/>
                </a:lnTo>
                <a:lnTo>
                  <a:pt x="256" y="698"/>
                </a:lnTo>
                <a:lnTo>
                  <a:pt x="255" y="699"/>
                </a:lnTo>
                <a:lnTo>
                  <a:pt x="255" y="699"/>
                </a:lnTo>
                <a:lnTo>
                  <a:pt x="254" y="700"/>
                </a:lnTo>
                <a:lnTo>
                  <a:pt x="254" y="701"/>
                </a:lnTo>
                <a:lnTo>
                  <a:pt x="253" y="702"/>
                </a:lnTo>
                <a:lnTo>
                  <a:pt x="252" y="705"/>
                </a:lnTo>
                <a:lnTo>
                  <a:pt x="251" y="708"/>
                </a:lnTo>
                <a:lnTo>
                  <a:pt x="250" y="709"/>
                </a:lnTo>
                <a:lnTo>
                  <a:pt x="250" y="710"/>
                </a:lnTo>
                <a:lnTo>
                  <a:pt x="249" y="712"/>
                </a:lnTo>
                <a:lnTo>
                  <a:pt x="248" y="714"/>
                </a:lnTo>
                <a:lnTo>
                  <a:pt x="247" y="714"/>
                </a:lnTo>
                <a:lnTo>
                  <a:pt x="246" y="715"/>
                </a:lnTo>
                <a:lnTo>
                  <a:pt x="246" y="715"/>
                </a:lnTo>
                <a:lnTo>
                  <a:pt x="246" y="715"/>
                </a:lnTo>
                <a:lnTo>
                  <a:pt x="243" y="716"/>
                </a:lnTo>
                <a:lnTo>
                  <a:pt x="242" y="716"/>
                </a:lnTo>
                <a:lnTo>
                  <a:pt x="241" y="717"/>
                </a:lnTo>
                <a:lnTo>
                  <a:pt x="239" y="718"/>
                </a:lnTo>
                <a:lnTo>
                  <a:pt x="237" y="719"/>
                </a:lnTo>
                <a:lnTo>
                  <a:pt x="236" y="720"/>
                </a:lnTo>
                <a:lnTo>
                  <a:pt x="235" y="720"/>
                </a:lnTo>
                <a:lnTo>
                  <a:pt x="234" y="721"/>
                </a:lnTo>
                <a:lnTo>
                  <a:pt x="233" y="721"/>
                </a:lnTo>
                <a:lnTo>
                  <a:pt x="228" y="721"/>
                </a:lnTo>
                <a:lnTo>
                  <a:pt x="227" y="722"/>
                </a:lnTo>
                <a:lnTo>
                  <a:pt x="225" y="722"/>
                </a:lnTo>
                <a:lnTo>
                  <a:pt x="224" y="723"/>
                </a:lnTo>
                <a:lnTo>
                  <a:pt x="223" y="723"/>
                </a:lnTo>
                <a:lnTo>
                  <a:pt x="221" y="725"/>
                </a:lnTo>
                <a:lnTo>
                  <a:pt x="220" y="725"/>
                </a:lnTo>
                <a:lnTo>
                  <a:pt x="219" y="726"/>
                </a:lnTo>
                <a:lnTo>
                  <a:pt x="217" y="726"/>
                </a:lnTo>
                <a:lnTo>
                  <a:pt x="216" y="727"/>
                </a:lnTo>
                <a:lnTo>
                  <a:pt x="215" y="727"/>
                </a:lnTo>
                <a:lnTo>
                  <a:pt x="213" y="727"/>
                </a:lnTo>
                <a:lnTo>
                  <a:pt x="212" y="727"/>
                </a:lnTo>
                <a:lnTo>
                  <a:pt x="211" y="726"/>
                </a:lnTo>
                <a:lnTo>
                  <a:pt x="209" y="726"/>
                </a:lnTo>
                <a:lnTo>
                  <a:pt x="208" y="725"/>
                </a:lnTo>
                <a:lnTo>
                  <a:pt x="206" y="724"/>
                </a:lnTo>
                <a:lnTo>
                  <a:pt x="205" y="724"/>
                </a:lnTo>
                <a:lnTo>
                  <a:pt x="204" y="724"/>
                </a:lnTo>
                <a:lnTo>
                  <a:pt x="204" y="723"/>
                </a:lnTo>
                <a:lnTo>
                  <a:pt x="203" y="722"/>
                </a:lnTo>
                <a:lnTo>
                  <a:pt x="202" y="722"/>
                </a:lnTo>
                <a:lnTo>
                  <a:pt x="201" y="721"/>
                </a:lnTo>
                <a:lnTo>
                  <a:pt x="199" y="720"/>
                </a:lnTo>
                <a:lnTo>
                  <a:pt x="198" y="720"/>
                </a:lnTo>
                <a:lnTo>
                  <a:pt x="195" y="717"/>
                </a:lnTo>
                <a:lnTo>
                  <a:pt x="194" y="717"/>
                </a:lnTo>
                <a:lnTo>
                  <a:pt x="193" y="716"/>
                </a:lnTo>
                <a:lnTo>
                  <a:pt x="193" y="716"/>
                </a:lnTo>
                <a:lnTo>
                  <a:pt x="192" y="716"/>
                </a:lnTo>
                <a:lnTo>
                  <a:pt x="191" y="716"/>
                </a:lnTo>
                <a:lnTo>
                  <a:pt x="189" y="716"/>
                </a:lnTo>
                <a:lnTo>
                  <a:pt x="188" y="717"/>
                </a:lnTo>
                <a:lnTo>
                  <a:pt x="185" y="719"/>
                </a:lnTo>
                <a:lnTo>
                  <a:pt x="183" y="719"/>
                </a:lnTo>
                <a:lnTo>
                  <a:pt x="182" y="719"/>
                </a:lnTo>
                <a:lnTo>
                  <a:pt x="181" y="720"/>
                </a:lnTo>
                <a:lnTo>
                  <a:pt x="181" y="720"/>
                </a:lnTo>
                <a:lnTo>
                  <a:pt x="180" y="720"/>
                </a:lnTo>
                <a:lnTo>
                  <a:pt x="179" y="720"/>
                </a:lnTo>
                <a:lnTo>
                  <a:pt x="178" y="720"/>
                </a:lnTo>
                <a:lnTo>
                  <a:pt x="178" y="719"/>
                </a:lnTo>
                <a:lnTo>
                  <a:pt x="177" y="719"/>
                </a:lnTo>
                <a:lnTo>
                  <a:pt x="174" y="716"/>
                </a:lnTo>
                <a:lnTo>
                  <a:pt x="173" y="715"/>
                </a:lnTo>
                <a:lnTo>
                  <a:pt x="172" y="715"/>
                </a:lnTo>
                <a:lnTo>
                  <a:pt x="172" y="715"/>
                </a:lnTo>
                <a:lnTo>
                  <a:pt x="171" y="715"/>
                </a:lnTo>
                <a:lnTo>
                  <a:pt x="170" y="715"/>
                </a:lnTo>
                <a:lnTo>
                  <a:pt x="170" y="715"/>
                </a:lnTo>
                <a:lnTo>
                  <a:pt x="169" y="715"/>
                </a:lnTo>
                <a:lnTo>
                  <a:pt x="166" y="716"/>
                </a:lnTo>
                <a:lnTo>
                  <a:pt x="164" y="717"/>
                </a:lnTo>
                <a:lnTo>
                  <a:pt x="158" y="719"/>
                </a:lnTo>
                <a:lnTo>
                  <a:pt x="154" y="720"/>
                </a:lnTo>
                <a:lnTo>
                  <a:pt x="153" y="720"/>
                </a:lnTo>
                <a:lnTo>
                  <a:pt x="151" y="721"/>
                </a:lnTo>
                <a:lnTo>
                  <a:pt x="149" y="721"/>
                </a:lnTo>
                <a:lnTo>
                  <a:pt x="149" y="720"/>
                </a:lnTo>
                <a:lnTo>
                  <a:pt x="148" y="720"/>
                </a:lnTo>
                <a:lnTo>
                  <a:pt x="148" y="720"/>
                </a:lnTo>
                <a:lnTo>
                  <a:pt x="147" y="720"/>
                </a:lnTo>
                <a:lnTo>
                  <a:pt x="148" y="720"/>
                </a:lnTo>
                <a:lnTo>
                  <a:pt x="148" y="718"/>
                </a:lnTo>
                <a:lnTo>
                  <a:pt x="148" y="716"/>
                </a:lnTo>
                <a:lnTo>
                  <a:pt x="148" y="714"/>
                </a:lnTo>
                <a:lnTo>
                  <a:pt x="148" y="712"/>
                </a:lnTo>
                <a:lnTo>
                  <a:pt x="148" y="710"/>
                </a:lnTo>
                <a:lnTo>
                  <a:pt x="148" y="709"/>
                </a:lnTo>
                <a:lnTo>
                  <a:pt x="147" y="707"/>
                </a:lnTo>
                <a:lnTo>
                  <a:pt x="147" y="705"/>
                </a:lnTo>
                <a:lnTo>
                  <a:pt x="146" y="703"/>
                </a:lnTo>
                <a:lnTo>
                  <a:pt x="146" y="702"/>
                </a:lnTo>
                <a:lnTo>
                  <a:pt x="145" y="701"/>
                </a:lnTo>
                <a:lnTo>
                  <a:pt x="144" y="700"/>
                </a:lnTo>
                <a:lnTo>
                  <a:pt x="143" y="699"/>
                </a:lnTo>
                <a:lnTo>
                  <a:pt x="142" y="698"/>
                </a:lnTo>
                <a:lnTo>
                  <a:pt x="141" y="698"/>
                </a:lnTo>
                <a:lnTo>
                  <a:pt x="139" y="697"/>
                </a:lnTo>
                <a:lnTo>
                  <a:pt x="139" y="696"/>
                </a:lnTo>
                <a:lnTo>
                  <a:pt x="138" y="696"/>
                </a:lnTo>
                <a:lnTo>
                  <a:pt x="138" y="695"/>
                </a:lnTo>
                <a:lnTo>
                  <a:pt x="138" y="695"/>
                </a:lnTo>
                <a:lnTo>
                  <a:pt x="138" y="694"/>
                </a:lnTo>
                <a:lnTo>
                  <a:pt x="138" y="693"/>
                </a:lnTo>
                <a:lnTo>
                  <a:pt x="138" y="687"/>
                </a:lnTo>
                <a:lnTo>
                  <a:pt x="138" y="686"/>
                </a:lnTo>
                <a:lnTo>
                  <a:pt x="138" y="682"/>
                </a:lnTo>
                <a:lnTo>
                  <a:pt x="138" y="677"/>
                </a:lnTo>
                <a:lnTo>
                  <a:pt x="139" y="675"/>
                </a:lnTo>
                <a:lnTo>
                  <a:pt x="139" y="673"/>
                </a:lnTo>
                <a:lnTo>
                  <a:pt x="140" y="667"/>
                </a:lnTo>
                <a:lnTo>
                  <a:pt x="141" y="665"/>
                </a:lnTo>
                <a:lnTo>
                  <a:pt x="141" y="664"/>
                </a:lnTo>
                <a:lnTo>
                  <a:pt x="141" y="661"/>
                </a:lnTo>
                <a:lnTo>
                  <a:pt x="141" y="659"/>
                </a:lnTo>
                <a:lnTo>
                  <a:pt x="141" y="656"/>
                </a:lnTo>
                <a:lnTo>
                  <a:pt x="141" y="654"/>
                </a:lnTo>
                <a:lnTo>
                  <a:pt x="141" y="652"/>
                </a:lnTo>
                <a:lnTo>
                  <a:pt x="140" y="652"/>
                </a:lnTo>
                <a:lnTo>
                  <a:pt x="140" y="651"/>
                </a:lnTo>
                <a:lnTo>
                  <a:pt x="139" y="650"/>
                </a:lnTo>
                <a:lnTo>
                  <a:pt x="139" y="650"/>
                </a:lnTo>
                <a:lnTo>
                  <a:pt x="138" y="649"/>
                </a:lnTo>
                <a:lnTo>
                  <a:pt x="137" y="648"/>
                </a:lnTo>
                <a:lnTo>
                  <a:pt x="135" y="648"/>
                </a:lnTo>
                <a:lnTo>
                  <a:pt x="134" y="647"/>
                </a:lnTo>
                <a:lnTo>
                  <a:pt x="132" y="647"/>
                </a:lnTo>
                <a:lnTo>
                  <a:pt x="131" y="646"/>
                </a:lnTo>
                <a:lnTo>
                  <a:pt x="129" y="646"/>
                </a:lnTo>
                <a:lnTo>
                  <a:pt x="126" y="646"/>
                </a:lnTo>
                <a:lnTo>
                  <a:pt x="125" y="646"/>
                </a:lnTo>
                <a:lnTo>
                  <a:pt x="124" y="646"/>
                </a:lnTo>
                <a:lnTo>
                  <a:pt x="124" y="646"/>
                </a:lnTo>
                <a:lnTo>
                  <a:pt x="123" y="646"/>
                </a:lnTo>
                <a:lnTo>
                  <a:pt x="123" y="645"/>
                </a:lnTo>
                <a:lnTo>
                  <a:pt x="122" y="645"/>
                </a:lnTo>
                <a:lnTo>
                  <a:pt x="122" y="645"/>
                </a:lnTo>
                <a:lnTo>
                  <a:pt x="122" y="644"/>
                </a:lnTo>
                <a:lnTo>
                  <a:pt x="122" y="644"/>
                </a:lnTo>
                <a:lnTo>
                  <a:pt x="123" y="643"/>
                </a:lnTo>
                <a:lnTo>
                  <a:pt x="123" y="642"/>
                </a:lnTo>
                <a:lnTo>
                  <a:pt x="123" y="641"/>
                </a:lnTo>
                <a:lnTo>
                  <a:pt x="122" y="640"/>
                </a:lnTo>
                <a:lnTo>
                  <a:pt x="122" y="640"/>
                </a:lnTo>
                <a:lnTo>
                  <a:pt x="121" y="639"/>
                </a:lnTo>
                <a:lnTo>
                  <a:pt x="120" y="638"/>
                </a:lnTo>
                <a:lnTo>
                  <a:pt x="118" y="637"/>
                </a:lnTo>
                <a:lnTo>
                  <a:pt x="117" y="636"/>
                </a:lnTo>
                <a:lnTo>
                  <a:pt x="116" y="636"/>
                </a:lnTo>
                <a:lnTo>
                  <a:pt x="116" y="635"/>
                </a:lnTo>
                <a:lnTo>
                  <a:pt x="116" y="635"/>
                </a:lnTo>
                <a:lnTo>
                  <a:pt x="116" y="635"/>
                </a:lnTo>
                <a:lnTo>
                  <a:pt x="116" y="635"/>
                </a:lnTo>
                <a:lnTo>
                  <a:pt x="117" y="635"/>
                </a:lnTo>
                <a:lnTo>
                  <a:pt x="118" y="634"/>
                </a:lnTo>
                <a:lnTo>
                  <a:pt x="120" y="634"/>
                </a:lnTo>
                <a:lnTo>
                  <a:pt x="121" y="634"/>
                </a:lnTo>
                <a:lnTo>
                  <a:pt x="122" y="634"/>
                </a:lnTo>
                <a:lnTo>
                  <a:pt x="123" y="633"/>
                </a:lnTo>
                <a:lnTo>
                  <a:pt x="124" y="633"/>
                </a:lnTo>
                <a:lnTo>
                  <a:pt x="124" y="632"/>
                </a:lnTo>
                <a:lnTo>
                  <a:pt x="124" y="632"/>
                </a:lnTo>
                <a:lnTo>
                  <a:pt x="125" y="631"/>
                </a:lnTo>
                <a:lnTo>
                  <a:pt x="125" y="631"/>
                </a:lnTo>
                <a:lnTo>
                  <a:pt x="124" y="630"/>
                </a:lnTo>
                <a:lnTo>
                  <a:pt x="124" y="629"/>
                </a:lnTo>
                <a:lnTo>
                  <a:pt x="123" y="628"/>
                </a:lnTo>
                <a:lnTo>
                  <a:pt x="123" y="627"/>
                </a:lnTo>
                <a:lnTo>
                  <a:pt x="122" y="626"/>
                </a:lnTo>
                <a:lnTo>
                  <a:pt x="120" y="624"/>
                </a:lnTo>
                <a:lnTo>
                  <a:pt x="120" y="623"/>
                </a:lnTo>
                <a:lnTo>
                  <a:pt x="119" y="622"/>
                </a:lnTo>
                <a:lnTo>
                  <a:pt x="119" y="622"/>
                </a:lnTo>
                <a:lnTo>
                  <a:pt x="119" y="621"/>
                </a:lnTo>
                <a:lnTo>
                  <a:pt x="119" y="620"/>
                </a:lnTo>
                <a:lnTo>
                  <a:pt x="119" y="619"/>
                </a:lnTo>
                <a:lnTo>
                  <a:pt x="119" y="619"/>
                </a:lnTo>
                <a:lnTo>
                  <a:pt x="119" y="618"/>
                </a:lnTo>
                <a:lnTo>
                  <a:pt x="119" y="618"/>
                </a:lnTo>
                <a:lnTo>
                  <a:pt x="120" y="618"/>
                </a:lnTo>
                <a:lnTo>
                  <a:pt x="125" y="615"/>
                </a:lnTo>
                <a:lnTo>
                  <a:pt x="127" y="614"/>
                </a:lnTo>
                <a:lnTo>
                  <a:pt x="127" y="614"/>
                </a:lnTo>
                <a:lnTo>
                  <a:pt x="128" y="613"/>
                </a:lnTo>
                <a:lnTo>
                  <a:pt x="128" y="613"/>
                </a:lnTo>
                <a:lnTo>
                  <a:pt x="129" y="612"/>
                </a:lnTo>
                <a:lnTo>
                  <a:pt x="128" y="612"/>
                </a:lnTo>
                <a:lnTo>
                  <a:pt x="128" y="611"/>
                </a:lnTo>
                <a:lnTo>
                  <a:pt x="128" y="611"/>
                </a:lnTo>
                <a:lnTo>
                  <a:pt x="127" y="610"/>
                </a:lnTo>
                <a:lnTo>
                  <a:pt x="127" y="610"/>
                </a:lnTo>
                <a:lnTo>
                  <a:pt x="126" y="609"/>
                </a:lnTo>
                <a:lnTo>
                  <a:pt x="125" y="609"/>
                </a:lnTo>
                <a:lnTo>
                  <a:pt x="123" y="609"/>
                </a:lnTo>
                <a:lnTo>
                  <a:pt x="122" y="609"/>
                </a:lnTo>
                <a:lnTo>
                  <a:pt x="120" y="609"/>
                </a:lnTo>
                <a:lnTo>
                  <a:pt x="118" y="609"/>
                </a:lnTo>
                <a:lnTo>
                  <a:pt x="116" y="609"/>
                </a:lnTo>
                <a:lnTo>
                  <a:pt x="115" y="609"/>
                </a:lnTo>
                <a:lnTo>
                  <a:pt x="114" y="609"/>
                </a:lnTo>
                <a:lnTo>
                  <a:pt x="113" y="609"/>
                </a:lnTo>
                <a:lnTo>
                  <a:pt x="113" y="609"/>
                </a:lnTo>
                <a:lnTo>
                  <a:pt x="112" y="608"/>
                </a:lnTo>
                <a:lnTo>
                  <a:pt x="112" y="608"/>
                </a:lnTo>
                <a:lnTo>
                  <a:pt x="111" y="607"/>
                </a:lnTo>
                <a:lnTo>
                  <a:pt x="111" y="606"/>
                </a:lnTo>
                <a:lnTo>
                  <a:pt x="111" y="605"/>
                </a:lnTo>
                <a:lnTo>
                  <a:pt x="111" y="604"/>
                </a:lnTo>
                <a:lnTo>
                  <a:pt x="111" y="603"/>
                </a:lnTo>
                <a:lnTo>
                  <a:pt x="111" y="601"/>
                </a:lnTo>
                <a:lnTo>
                  <a:pt x="112" y="600"/>
                </a:lnTo>
                <a:lnTo>
                  <a:pt x="112" y="599"/>
                </a:lnTo>
                <a:lnTo>
                  <a:pt x="113" y="598"/>
                </a:lnTo>
                <a:lnTo>
                  <a:pt x="114" y="596"/>
                </a:lnTo>
                <a:lnTo>
                  <a:pt x="118" y="591"/>
                </a:lnTo>
                <a:lnTo>
                  <a:pt x="119" y="589"/>
                </a:lnTo>
                <a:lnTo>
                  <a:pt x="120" y="588"/>
                </a:lnTo>
                <a:lnTo>
                  <a:pt x="122" y="587"/>
                </a:lnTo>
                <a:lnTo>
                  <a:pt x="123" y="586"/>
                </a:lnTo>
                <a:lnTo>
                  <a:pt x="124" y="584"/>
                </a:lnTo>
                <a:lnTo>
                  <a:pt x="125" y="584"/>
                </a:lnTo>
                <a:lnTo>
                  <a:pt x="127" y="582"/>
                </a:lnTo>
                <a:lnTo>
                  <a:pt x="128" y="581"/>
                </a:lnTo>
                <a:lnTo>
                  <a:pt x="130" y="581"/>
                </a:lnTo>
                <a:lnTo>
                  <a:pt x="132" y="580"/>
                </a:lnTo>
                <a:lnTo>
                  <a:pt x="133" y="579"/>
                </a:lnTo>
                <a:lnTo>
                  <a:pt x="134" y="579"/>
                </a:lnTo>
                <a:lnTo>
                  <a:pt x="135" y="578"/>
                </a:lnTo>
                <a:lnTo>
                  <a:pt x="137" y="578"/>
                </a:lnTo>
                <a:lnTo>
                  <a:pt x="138" y="578"/>
                </a:lnTo>
                <a:lnTo>
                  <a:pt x="139" y="578"/>
                </a:lnTo>
                <a:lnTo>
                  <a:pt x="139" y="579"/>
                </a:lnTo>
                <a:lnTo>
                  <a:pt x="140" y="579"/>
                </a:lnTo>
                <a:lnTo>
                  <a:pt x="144" y="581"/>
                </a:lnTo>
                <a:lnTo>
                  <a:pt x="145" y="582"/>
                </a:lnTo>
                <a:lnTo>
                  <a:pt x="146" y="582"/>
                </a:lnTo>
                <a:lnTo>
                  <a:pt x="147" y="582"/>
                </a:lnTo>
                <a:lnTo>
                  <a:pt x="147" y="582"/>
                </a:lnTo>
                <a:lnTo>
                  <a:pt x="148" y="582"/>
                </a:lnTo>
                <a:lnTo>
                  <a:pt x="149" y="582"/>
                </a:lnTo>
                <a:lnTo>
                  <a:pt x="150" y="582"/>
                </a:lnTo>
                <a:lnTo>
                  <a:pt x="150" y="581"/>
                </a:lnTo>
                <a:lnTo>
                  <a:pt x="151" y="581"/>
                </a:lnTo>
                <a:lnTo>
                  <a:pt x="152" y="580"/>
                </a:lnTo>
                <a:lnTo>
                  <a:pt x="153" y="579"/>
                </a:lnTo>
                <a:lnTo>
                  <a:pt x="155" y="575"/>
                </a:lnTo>
                <a:lnTo>
                  <a:pt x="156" y="574"/>
                </a:lnTo>
                <a:lnTo>
                  <a:pt x="158" y="573"/>
                </a:lnTo>
                <a:lnTo>
                  <a:pt x="159" y="571"/>
                </a:lnTo>
                <a:lnTo>
                  <a:pt x="163" y="568"/>
                </a:lnTo>
                <a:lnTo>
                  <a:pt x="165" y="566"/>
                </a:lnTo>
                <a:lnTo>
                  <a:pt x="166" y="566"/>
                </a:lnTo>
                <a:lnTo>
                  <a:pt x="166" y="565"/>
                </a:lnTo>
                <a:lnTo>
                  <a:pt x="167" y="564"/>
                </a:lnTo>
                <a:lnTo>
                  <a:pt x="167" y="563"/>
                </a:lnTo>
                <a:lnTo>
                  <a:pt x="167" y="563"/>
                </a:lnTo>
                <a:lnTo>
                  <a:pt x="167" y="562"/>
                </a:lnTo>
                <a:lnTo>
                  <a:pt x="167" y="561"/>
                </a:lnTo>
                <a:lnTo>
                  <a:pt x="167" y="560"/>
                </a:lnTo>
                <a:lnTo>
                  <a:pt x="166" y="559"/>
                </a:lnTo>
                <a:lnTo>
                  <a:pt x="165" y="558"/>
                </a:lnTo>
                <a:lnTo>
                  <a:pt x="164" y="558"/>
                </a:lnTo>
                <a:lnTo>
                  <a:pt x="162" y="557"/>
                </a:lnTo>
                <a:lnTo>
                  <a:pt x="162" y="556"/>
                </a:lnTo>
                <a:lnTo>
                  <a:pt x="161" y="556"/>
                </a:lnTo>
                <a:lnTo>
                  <a:pt x="161" y="555"/>
                </a:lnTo>
                <a:lnTo>
                  <a:pt x="161" y="554"/>
                </a:lnTo>
                <a:lnTo>
                  <a:pt x="161" y="553"/>
                </a:lnTo>
                <a:lnTo>
                  <a:pt x="162" y="551"/>
                </a:lnTo>
                <a:lnTo>
                  <a:pt x="162" y="549"/>
                </a:lnTo>
                <a:lnTo>
                  <a:pt x="162" y="548"/>
                </a:lnTo>
                <a:lnTo>
                  <a:pt x="163" y="546"/>
                </a:lnTo>
                <a:lnTo>
                  <a:pt x="163" y="545"/>
                </a:lnTo>
                <a:lnTo>
                  <a:pt x="163" y="543"/>
                </a:lnTo>
                <a:lnTo>
                  <a:pt x="163" y="539"/>
                </a:lnTo>
                <a:lnTo>
                  <a:pt x="163" y="537"/>
                </a:lnTo>
                <a:lnTo>
                  <a:pt x="163" y="536"/>
                </a:lnTo>
                <a:lnTo>
                  <a:pt x="163" y="535"/>
                </a:lnTo>
                <a:lnTo>
                  <a:pt x="163" y="534"/>
                </a:lnTo>
                <a:lnTo>
                  <a:pt x="164" y="533"/>
                </a:lnTo>
                <a:lnTo>
                  <a:pt x="165" y="529"/>
                </a:lnTo>
                <a:lnTo>
                  <a:pt x="166" y="527"/>
                </a:lnTo>
                <a:lnTo>
                  <a:pt x="166" y="525"/>
                </a:lnTo>
                <a:lnTo>
                  <a:pt x="166" y="524"/>
                </a:lnTo>
                <a:lnTo>
                  <a:pt x="167" y="522"/>
                </a:lnTo>
                <a:lnTo>
                  <a:pt x="167" y="521"/>
                </a:lnTo>
                <a:lnTo>
                  <a:pt x="167" y="519"/>
                </a:lnTo>
                <a:lnTo>
                  <a:pt x="166" y="516"/>
                </a:lnTo>
                <a:lnTo>
                  <a:pt x="166" y="513"/>
                </a:lnTo>
                <a:lnTo>
                  <a:pt x="166" y="512"/>
                </a:lnTo>
                <a:lnTo>
                  <a:pt x="167" y="506"/>
                </a:lnTo>
                <a:lnTo>
                  <a:pt x="167" y="504"/>
                </a:lnTo>
                <a:lnTo>
                  <a:pt x="168" y="502"/>
                </a:lnTo>
                <a:lnTo>
                  <a:pt x="169" y="498"/>
                </a:lnTo>
                <a:lnTo>
                  <a:pt x="170" y="495"/>
                </a:lnTo>
                <a:lnTo>
                  <a:pt x="171" y="493"/>
                </a:lnTo>
                <a:lnTo>
                  <a:pt x="171" y="492"/>
                </a:lnTo>
                <a:lnTo>
                  <a:pt x="172" y="491"/>
                </a:lnTo>
                <a:lnTo>
                  <a:pt x="173" y="490"/>
                </a:lnTo>
                <a:lnTo>
                  <a:pt x="173" y="490"/>
                </a:lnTo>
                <a:lnTo>
                  <a:pt x="176" y="488"/>
                </a:lnTo>
                <a:lnTo>
                  <a:pt x="177" y="487"/>
                </a:lnTo>
                <a:lnTo>
                  <a:pt x="177" y="486"/>
                </a:lnTo>
                <a:lnTo>
                  <a:pt x="177" y="485"/>
                </a:lnTo>
                <a:lnTo>
                  <a:pt x="178" y="484"/>
                </a:lnTo>
                <a:lnTo>
                  <a:pt x="178" y="483"/>
                </a:lnTo>
                <a:lnTo>
                  <a:pt x="178" y="482"/>
                </a:lnTo>
                <a:lnTo>
                  <a:pt x="178" y="480"/>
                </a:lnTo>
                <a:lnTo>
                  <a:pt x="178" y="475"/>
                </a:lnTo>
                <a:lnTo>
                  <a:pt x="177" y="473"/>
                </a:lnTo>
                <a:lnTo>
                  <a:pt x="177" y="467"/>
                </a:lnTo>
                <a:lnTo>
                  <a:pt x="176" y="462"/>
                </a:lnTo>
                <a:lnTo>
                  <a:pt x="176" y="460"/>
                </a:lnTo>
                <a:lnTo>
                  <a:pt x="176" y="453"/>
                </a:lnTo>
                <a:lnTo>
                  <a:pt x="176" y="452"/>
                </a:lnTo>
                <a:lnTo>
                  <a:pt x="176" y="451"/>
                </a:lnTo>
                <a:lnTo>
                  <a:pt x="175" y="451"/>
                </a:lnTo>
                <a:lnTo>
                  <a:pt x="175" y="450"/>
                </a:lnTo>
                <a:lnTo>
                  <a:pt x="174" y="450"/>
                </a:lnTo>
                <a:lnTo>
                  <a:pt x="173" y="449"/>
                </a:lnTo>
                <a:lnTo>
                  <a:pt x="164" y="444"/>
                </a:lnTo>
                <a:lnTo>
                  <a:pt x="161" y="443"/>
                </a:lnTo>
                <a:lnTo>
                  <a:pt x="159" y="442"/>
                </a:lnTo>
                <a:lnTo>
                  <a:pt x="156" y="441"/>
                </a:lnTo>
                <a:lnTo>
                  <a:pt x="152" y="440"/>
                </a:lnTo>
                <a:lnTo>
                  <a:pt x="148" y="439"/>
                </a:lnTo>
                <a:lnTo>
                  <a:pt x="147" y="439"/>
                </a:lnTo>
                <a:lnTo>
                  <a:pt x="147" y="438"/>
                </a:lnTo>
                <a:lnTo>
                  <a:pt x="146" y="438"/>
                </a:lnTo>
                <a:lnTo>
                  <a:pt x="146" y="438"/>
                </a:lnTo>
                <a:lnTo>
                  <a:pt x="146" y="437"/>
                </a:lnTo>
                <a:lnTo>
                  <a:pt x="145" y="437"/>
                </a:lnTo>
                <a:lnTo>
                  <a:pt x="145" y="436"/>
                </a:lnTo>
                <a:lnTo>
                  <a:pt x="144" y="432"/>
                </a:lnTo>
                <a:lnTo>
                  <a:pt x="144" y="431"/>
                </a:lnTo>
                <a:lnTo>
                  <a:pt x="144" y="430"/>
                </a:lnTo>
                <a:lnTo>
                  <a:pt x="144" y="429"/>
                </a:lnTo>
                <a:lnTo>
                  <a:pt x="143" y="429"/>
                </a:lnTo>
                <a:lnTo>
                  <a:pt x="143" y="428"/>
                </a:lnTo>
                <a:lnTo>
                  <a:pt x="142" y="427"/>
                </a:lnTo>
                <a:lnTo>
                  <a:pt x="141" y="427"/>
                </a:lnTo>
                <a:lnTo>
                  <a:pt x="140" y="426"/>
                </a:lnTo>
                <a:lnTo>
                  <a:pt x="139" y="425"/>
                </a:lnTo>
                <a:lnTo>
                  <a:pt x="137" y="425"/>
                </a:lnTo>
                <a:lnTo>
                  <a:pt x="136" y="424"/>
                </a:lnTo>
                <a:lnTo>
                  <a:pt x="135" y="424"/>
                </a:lnTo>
                <a:lnTo>
                  <a:pt x="130" y="423"/>
                </a:lnTo>
                <a:lnTo>
                  <a:pt x="129" y="423"/>
                </a:lnTo>
                <a:lnTo>
                  <a:pt x="127" y="422"/>
                </a:lnTo>
                <a:lnTo>
                  <a:pt x="126" y="422"/>
                </a:lnTo>
                <a:lnTo>
                  <a:pt x="125" y="421"/>
                </a:lnTo>
                <a:lnTo>
                  <a:pt x="121" y="417"/>
                </a:lnTo>
                <a:lnTo>
                  <a:pt x="118" y="414"/>
                </a:lnTo>
                <a:lnTo>
                  <a:pt x="117" y="413"/>
                </a:lnTo>
                <a:lnTo>
                  <a:pt x="115" y="411"/>
                </a:lnTo>
                <a:lnTo>
                  <a:pt x="111" y="407"/>
                </a:lnTo>
                <a:lnTo>
                  <a:pt x="110" y="405"/>
                </a:lnTo>
                <a:lnTo>
                  <a:pt x="109" y="404"/>
                </a:lnTo>
                <a:lnTo>
                  <a:pt x="108" y="404"/>
                </a:lnTo>
                <a:lnTo>
                  <a:pt x="107" y="403"/>
                </a:lnTo>
                <a:lnTo>
                  <a:pt x="106" y="402"/>
                </a:lnTo>
                <a:lnTo>
                  <a:pt x="105" y="402"/>
                </a:lnTo>
                <a:lnTo>
                  <a:pt x="103" y="402"/>
                </a:lnTo>
                <a:lnTo>
                  <a:pt x="102" y="401"/>
                </a:lnTo>
                <a:lnTo>
                  <a:pt x="100" y="401"/>
                </a:lnTo>
                <a:lnTo>
                  <a:pt x="99" y="402"/>
                </a:lnTo>
                <a:lnTo>
                  <a:pt x="97" y="402"/>
                </a:lnTo>
                <a:lnTo>
                  <a:pt x="92" y="403"/>
                </a:lnTo>
                <a:lnTo>
                  <a:pt x="91" y="403"/>
                </a:lnTo>
                <a:lnTo>
                  <a:pt x="89" y="404"/>
                </a:lnTo>
                <a:lnTo>
                  <a:pt x="87" y="404"/>
                </a:lnTo>
                <a:lnTo>
                  <a:pt x="86" y="404"/>
                </a:lnTo>
                <a:lnTo>
                  <a:pt x="84" y="404"/>
                </a:lnTo>
                <a:lnTo>
                  <a:pt x="82" y="404"/>
                </a:lnTo>
                <a:lnTo>
                  <a:pt x="80" y="404"/>
                </a:lnTo>
                <a:lnTo>
                  <a:pt x="78" y="404"/>
                </a:lnTo>
                <a:lnTo>
                  <a:pt x="76" y="403"/>
                </a:lnTo>
                <a:lnTo>
                  <a:pt x="75" y="403"/>
                </a:lnTo>
                <a:lnTo>
                  <a:pt x="73" y="402"/>
                </a:lnTo>
                <a:lnTo>
                  <a:pt x="72" y="402"/>
                </a:lnTo>
                <a:lnTo>
                  <a:pt x="70" y="401"/>
                </a:lnTo>
                <a:lnTo>
                  <a:pt x="69" y="400"/>
                </a:lnTo>
                <a:lnTo>
                  <a:pt x="67" y="399"/>
                </a:lnTo>
                <a:lnTo>
                  <a:pt x="62" y="395"/>
                </a:lnTo>
                <a:lnTo>
                  <a:pt x="60" y="394"/>
                </a:lnTo>
                <a:lnTo>
                  <a:pt x="57" y="392"/>
                </a:lnTo>
                <a:lnTo>
                  <a:pt x="52" y="390"/>
                </a:lnTo>
                <a:lnTo>
                  <a:pt x="51" y="389"/>
                </a:lnTo>
                <a:lnTo>
                  <a:pt x="50" y="388"/>
                </a:lnTo>
                <a:lnTo>
                  <a:pt x="49" y="387"/>
                </a:lnTo>
                <a:lnTo>
                  <a:pt x="47" y="386"/>
                </a:lnTo>
                <a:lnTo>
                  <a:pt x="47" y="385"/>
                </a:lnTo>
                <a:lnTo>
                  <a:pt x="47" y="385"/>
                </a:lnTo>
                <a:lnTo>
                  <a:pt x="46" y="384"/>
                </a:lnTo>
                <a:lnTo>
                  <a:pt x="46" y="384"/>
                </a:lnTo>
                <a:lnTo>
                  <a:pt x="46" y="384"/>
                </a:lnTo>
                <a:lnTo>
                  <a:pt x="46" y="383"/>
                </a:lnTo>
                <a:lnTo>
                  <a:pt x="46" y="383"/>
                </a:lnTo>
                <a:lnTo>
                  <a:pt x="46" y="382"/>
                </a:lnTo>
                <a:lnTo>
                  <a:pt x="47" y="382"/>
                </a:lnTo>
                <a:lnTo>
                  <a:pt x="47" y="381"/>
                </a:lnTo>
                <a:lnTo>
                  <a:pt x="48" y="381"/>
                </a:lnTo>
                <a:lnTo>
                  <a:pt x="49" y="380"/>
                </a:lnTo>
                <a:lnTo>
                  <a:pt x="52" y="379"/>
                </a:lnTo>
                <a:lnTo>
                  <a:pt x="52" y="379"/>
                </a:lnTo>
                <a:lnTo>
                  <a:pt x="52" y="378"/>
                </a:lnTo>
                <a:lnTo>
                  <a:pt x="52" y="378"/>
                </a:lnTo>
                <a:lnTo>
                  <a:pt x="52" y="378"/>
                </a:lnTo>
                <a:lnTo>
                  <a:pt x="52" y="377"/>
                </a:lnTo>
                <a:lnTo>
                  <a:pt x="51" y="377"/>
                </a:lnTo>
                <a:lnTo>
                  <a:pt x="50" y="376"/>
                </a:lnTo>
                <a:lnTo>
                  <a:pt x="48" y="375"/>
                </a:lnTo>
                <a:lnTo>
                  <a:pt x="47" y="375"/>
                </a:lnTo>
                <a:lnTo>
                  <a:pt x="46" y="375"/>
                </a:lnTo>
                <a:lnTo>
                  <a:pt x="45" y="374"/>
                </a:lnTo>
                <a:lnTo>
                  <a:pt x="44" y="374"/>
                </a:lnTo>
                <a:lnTo>
                  <a:pt x="42" y="374"/>
                </a:lnTo>
                <a:lnTo>
                  <a:pt x="38" y="375"/>
                </a:lnTo>
                <a:lnTo>
                  <a:pt x="37" y="375"/>
                </a:lnTo>
                <a:lnTo>
                  <a:pt x="36" y="375"/>
                </a:lnTo>
                <a:lnTo>
                  <a:pt x="34" y="375"/>
                </a:lnTo>
                <a:lnTo>
                  <a:pt x="31" y="374"/>
                </a:lnTo>
                <a:lnTo>
                  <a:pt x="28" y="374"/>
                </a:lnTo>
                <a:lnTo>
                  <a:pt x="27" y="374"/>
                </a:lnTo>
                <a:lnTo>
                  <a:pt x="25" y="374"/>
                </a:lnTo>
                <a:lnTo>
                  <a:pt x="22" y="374"/>
                </a:lnTo>
                <a:lnTo>
                  <a:pt x="21" y="374"/>
                </a:lnTo>
                <a:lnTo>
                  <a:pt x="20" y="374"/>
                </a:lnTo>
                <a:lnTo>
                  <a:pt x="18" y="375"/>
                </a:lnTo>
                <a:lnTo>
                  <a:pt x="15" y="376"/>
                </a:lnTo>
                <a:lnTo>
                  <a:pt x="13" y="377"/>
                </a:lnTo>
                <a:lnTo>
                  <a:pt x="12" y="377"/>
                </a:lnTo>
                <a:lnTo>
                  <a:pt x="11" y="377"/>
                </a:lnTo>
                <a:lnTo>
                  <a:pt x="10" y="378"/>
                </a:lnTo>
                <a:lnTo>
                  <a:pt x="9" y="377"/>
                </a:lnTo>
                <a:lnTo>
                  <a:pt x="8" y="377"/>
                </a:lnTo>
                <a:lnTo>
                  <a:pt x="4" y="376"/>
                </a:lnTo>
                <a:lnTo>
                  <a:pt x="3" y="376"/>
                </a:lnTo>
                <a:lnTo>
                  <a:pt x="2" y="376"/>
                </a:lnTo>
                <a:lnTo>
                  <a:pt x="2" y="375"/>
                </a:lnTo>
                <a:lnTo>
                  <a:pt x="1" y="375"/>
                </a:lnTo>
                <a:lnTo>
                  <a:pt x="1" y="375"/>
                </a:lnTo>
                <a:lnTo>
                  <a:pt x="0" y="374"/>
                </a:lnTo>
                <a:lnTo>
                  <a:pt x="0" y="373"/>
                </a:lnTo>
                <a:lnTo>
                  <a:pt x="0" y="373"/>
                </a:lnTo>
                <a:lnTo>
                  <a:pt x="0" y="372"/>
                </a:lnTo>
                <a:lnTo>
                  <a:pt x="0" y="371"/>
                </a:lnTo>
                <a:lnTo>
                  <a:pt x="1" y="370"/>
                </a:lnTo>
                <a:lnTo>
                  <a:pt x="1" y="369"/>
                </a:lnTo>
                <a:lnTo>
                  <a:pt x="2" y="368"/>
                </a:lnTo>
                <a:lnTo>
                  <a:pt x="3" y="364"/>
                </a:lnTo>
                <a:lnTo>
                  <a:pt x="4" y="363"/>
                </a:lnTo>
                <a:lnTo>
                  <a:pt x="6" y="361"/>
                </a:lnTo>
                <a:lnTo>
                  <a:pt x="8" y="358"/>
                </a:lnTo>
                <a:lnTo>
                  <a:pt x="8" y="357"/>
                </a:lnTo>
                <a:lnTo>
                  <a:pt x="9" y="356"/>
                </a:lnTo>
                <a:lnTo>
                  <a:pt x="9" y="355"/>
                </a:lnTo>
                <a:lnTo>
                  <a:pt x="9" y="355"/>
                </a:lnTo>
                <a:lnTo>
                  <a:pt x="9" y="354"/>
                </a:lnTo>
                <a:lnTo>
                  <a:pt x="9" y="352"/>
                </a:lnTo>
                <a:lnTo>
                  <a:pt x="9" y="351"/>
                </a:lnTo>
                <a:lnTo>
                  <a:pt x="8" y="350"/>
                </a:lnTo>
                <a:lnTo>
                  <a:pt x="8" y="349"/>
                </a:lnTo>
                <a:lnTo>
                  <a:pt x="7" y="347"/>
                </a:lnTo>
                <a:lnTo>
                  <a:pt x="6" y="345"/>
                </a:lnTo>
                <a:lnTo>
                  <a:pt x="5" y="344"/>
                </a:lnTo>
                <a:lnTo>
                  <a:pt x="3" y="342"/>
                </a:lnTo>
                <a:lnTo>
                  <a:pt x="3" y="341"/>
                </a:lnTo>
                <a:lnTo>
                  <a:pt x="3" y="340"/>
                </a:lnTo>
                <a:lnTo>
                  <a:pt x="2" y="340"/>
                </a:lnTo>
                <a:lnTo>
                  <a:pt x="3" y="339"/>
                </a:lnTo>
                <a:lnTo>
                  <a:pt x="3" y="338"/>
                </a:lnTo>
                <a:lnTo>
                  <a:pt x="4" y="337"/>
                </a:lnTo>
                <a:lnTo>
                  <a:pt x="4" y="336"/>
                </a:lnTo>
                <a:lnTo>
                  <a:pt x="6" y="335"/>
                </a:lnTo>
                <a:lnTo>
                  <a:pt x="8" y="333"/>
                </a:lnTo>
                <a:lnTo>
                  <a:pt x="9" y="332"/>
                </a:lnTo>
                <a:lnTo>
                  <a:pt x="11" y="331"/>
                </a:lnTo>
                <a:lnTo>
                  <a:pt x="12" y="330"/>
                </a:lnTo>
                <a:lnTo>
                  <a:pt x="13" y="330"/>
                </a:lnTo>
                <a:lnTo>
                  <a:pt x="14" y="330"/>
                </a:lnTo>
                <a:lnTo>
                  <a:pt x="15" y="329"/>
                </a:lnTo>
                <a:lnTo>
                  <a:pt x="17" y="329"/>
                </a:lnTo>
                <a:lnTo>
                  <a:pt x="20" y="329"/>
                </a:lnTo>
                <a:lnTo>
                  <a:pt x="21" y="329"/>
                </a:lnTo>
                <a:lnTo>
                  <a:pt x="22" y="328"/>
                </a:lnTo>
                <a:lnTo>
                  <a:pt x="23" y="328"/>
                </a:lnTo>
                <a:lnTo>
                  <a:pt x="24" y="328"/>
                </a:lnTo>
                <a:lnTo>
                  <a:pt x="24" y="327"/>
                </a:lnTo>
                <a:lnTo>
                  <a:pt x="25" y="327"/>
                </a:lnTo>
                <a:lnTo>
                  <a:pt x="25" y="326"/>
                </a:lnTo>
                <a:lnTo>
                  <a:pt x="27" y="324"/>
                </a:lnTo>
                <a:lnTo>
                  <a:pt x="28" y="323"/>
                </a:lnTo>
                <a:lnTo>
                  <a:pt x="28" y="322"/>
                </a:lnTo>
                <a:lnTo>
                  <a:pt x="30" y="318"/>
                </a:lnTo>
                <a:lnTo>
                  <a:pt x="30" y="317"/>
                </a:lnTo>
                <a:lnTo>
                  <a:pt x="31" y="317"/>
                </a:lnTo>
                <a:lnTo>
                  <a:pt x="31" y="316"/>
                </a:lnTo>
                <a:lnTo>
                  <a:pt x="32" y="316"/>
                </a:lnTo>
                <a:lnTo>
                  <a:pt x="34" y="315"/>
                </a:lnTo>
                <a:lnTo>
                  <a:pt x="35" y="314"/>
                </a:lnTo>
                <a:lnTo>
                  <a:pt x="35" y="314"/>
                </a:lnTo>
                <a:lnTo>
                  <a:pt x="36" y="313"/>
                </a:lnTo>
                <a:lnTo>
                  <a:pt x="36" y="313"/>
                </a:lnTo>
                <a:lnTo>
                  <a:pt x="36" y="313"/>
                </a:lnTo>
                <a:lnTo>
                  <a:pt x="36" y="312"/>
                </a:lnTo>
                <a:lnTo>
                  <a:pt x="37" y="310"/>
                </a:lnTo>
                <a:lnTo>
                  <a:pt x="37" y="309"/>
                </a:lnTo>
                <a:lnTo>
                  <a:pt x="37" y="307"/>
                </a:lnTo>
                <a:lnTo>
                  <a:pt x="37" y="306"/>
                </a:lnTo>
                <a:lnTo>
                  <a:pt x="37" y="305"/>
                </a:lnTo>
                <a:lnTo>
                  <a:pt x="38" y="303"/>
                </a:lnTo>
                <a:lnTo>
                  <a:pt x="38" y="302"/>
                </a:lnTo>
                <a:lnTo>
                  <a:pt x="38" y="300"/>
                </a:lnTo>
                <a:lnTo>
                  <a:pt x="39" y="297"/>
                </a:lnTo>
                <a:lnTo>
                  <a:pt x="39" y="296"/>
                </a:lnTo>
                <a:lnTo>
                  <a:pt x="39" y="294"/>
                </a:lnTo>
                <a:lnTo>
                  <a:pt x="40" y="293"/>
                </a:lnTo>
                <a:lnTo>
                  <a:pt x="40" y="293"/>
                </a:lnTo>
                <a:lnTo>
                  <a:pt x="41" y="292"/>
                </a:lnTo>
                <a:lnTo>
                  <a:pt x="42" y="291"/>
                </a:lnTo>
                <a:lnTo>
                  <a:pt x="45" y="289"/>
                </a:lnTo>
                <a:lnTo>
                  <a:pt x="47" y="287"/>
                </a:lnTo>
                <a:lnTo>
                  <a:pt x="48" y="286"/>
                </a:lnTo>
                <a:lnTo>
                  <a:pt x="51" y="284"/>
                </a:lnTo>
                <a:lnTo>
                  <a:pt x="52" y="283"/>
                </a:lnTo>
                <a:lnTo>
                  <a:pt x="54" y="281"/>
                </a:lnTo>
                <a:lnTo>
                  <a:pt x="57" y="279"/>
                </a:lnTo>
                <a:lnTo>
                  <a:pt x="58" y="278"/>
                </a:lnTo>
                <a:lnTo>
                  <a:pt x="60" y="277"/>
                </a:lnTo>
                <a:lnTo>
                  <a:pt x="61" y="277"/>
                </a:lnTo>
                <a:lnTo>
                  <a:pt x="63" y="276"/>
                </a:lnTo>
                <a:lnTo>
                  <a:pt x="65" y="276"/>
                </a:lnTo>
                <a:lnTo>
                  <a:pt x="66" y="276"/>
                </a:lnTo>
                <a:lnTo>
                  <a:pt x="68" y="276"/>
                </a:lnTo>
                <a:lnTo>
                  <a:pt x="71" y="276"/>
                </a:lnTo>
                <a:lnTo>
                  <a:pt x="73" y="276"/>
                </a:lnTo>
                <a:lnTo>
                  <a:pt x="75" y="276"/>
                </a:lnTo>
                <a:lnTo>
                  <a:pt x="77" y="276"/>
                </a:lnTo>
                <a:lnTo>
                  <a:pt x="79" y="275"/>
                </a:lnTo>
                <a:lnTo>
                  <a:pt x="81" y="275"/>
                </a:lnTo>
                <a:lnTo>
                  <a:pt x="84" y="274"/>
                </a:lnTo>
                <a:lnTo>
                  <a:pt x="86" y="273"/>
                </a:lnTo>
                <a:lnTo>
                  <a:pt x="87" y="272"/>
                </a:lnTo>
                <a:lnTo>
                  <a:pt x="88" y="271"/>
                </a:lnTo>
                <a:lnTo>
                  <a:pt x="90" y="270"/>
                </a:lnTo>
                <a:lnTo>
                  <a:pt x="91" y="269"/>
                </a:lnTo>
                <a:lnTo>
                  <a:pt x="93" y="267"/>
                </a:lnTo>
                <a:lnTo>
                  <a:pt x="94" y="265"/>
                </a:lnTo>
                <a:lnTo>
                  <a:pt x="95" y="264"/>
                </a:lnTo>
                <a:lnTo>
                  <a:pt x="96" y="264"/>
                </a:lnTo>
                <a:lnTo>
                  <a:pt x="99" y="261"/>
                </a:lnTo>
                <a:lnTo>
                  <a:pt x="102" y="258"/>
                </a:lnTo>
                <a:lnTo>
                  <a:pt x="108" y="253"/>
                </a:lnTo>
                <a:lnTo>
                  <a:pt x="110" y="252"/>
                </a:lnTo>
                <a:lnTo>
                  <a:pt x="111" y="251"/>
                </a:lnTo>
                <a:lnTo>
                  <a:pt x="112" y="250"/>
                </a:lnTo>
                <a:lnTo>
                  <a:pt x="113" y="250"/>
                </a:lnTo>
                <a:lnTo>
                  <a:pt x="113" y="250"/>
                </a:lnTo>
                <a:lnTo>
                  <a:pt x="114" y="250"/>
                </a:lnTo>
                <a:lnTo>
                  <a:pt x="114" y="250"/>
                </a:lnTo>
                <a:lnTo>
                  <a:pt x="115" y="250"/>
                </a:lnTo>
                <a:lnTo>
                  <a:pt x="115" y="250"/>
                </a:lnTo>
                <a:lnTo>
                  <a:pt x="117" y="251"/>
                </a:lnTo>
                <a:lnTo>
                  <a:pt x="118" y="252"/>
                </a:lnTo>
                <a:lnTo>
                  <a:pt x="119" y="252"/>
                </a:lnTo>
                <a:lnTo>
                  <a:pt x="120" y="253"/>
                </a:lnTo>
                <a:lnTo>
                  <a:pt x="122" y="253"/>
                </a:lnTo>
                <a:lnTo>
                  <a:pt x="124" y="254"/>
                </a:lnTo>
                <a:lnTo>
                  <a:pt x="126" y="254"/>
                </a:lnTo>
                <a:lnTo>
                  <a:pt x="127" y="254"/>
                </a:lnTo>
                <a:lnTo>
                  <a:pt x="129" y="254"/>
                </a:lnTo>
                <a:lnTo>
                  <a:pt x="131" y="254"/>
                </a:lnTo>
                <a:lnTo>
                  <a:pt x="138" y="254"/>
                </a:lnTo>
                <a:lnTo>
                  <a:pt x="140" y="254"/>
                </a:lnTo>
                <a:lnTo>
                  <a:pt x="142" y="254"/>
                </a:lnTo>
                <a:lnTo>
                  <a:pt x="143" y="253"/>
                </a:lnTo>
                <a:lnTo>
                  <a:pt x="145" y="253"/>
                </a:lnTo>
                <a:lnTo>
                  <a:pt x="146" y="252"/>
                </a:lnTo>
                <a:lnTo>
                  <a:pt x="148" y="252"/>
                </a:lnTo>
                <a:lnTo>
                  <a:pt x="149" y="251"/>
                </a:lnTo>
                <a:lnTo>
                  <a:pt x="152" y="249"/>
                </a:lnTo>
                <a:lnTo>
                  <a:pt x="153" y="248"/>
                </a:lnTo>
                <a:lnTo>
                  <a:pt x="154" y="247"/>
                </a:lnTo>
                <a:lnTo>
                  <a:pt x="156" y="247"/>
                </a:lnTo>
                <a:lnTo>
                  <a:pt x="156" y="247"/>
                </a:lnTo>
                <a:lnTo>
                  <a:pt x="157" y="246"/>
                </a:lnTo>
                <a:lnTo>
                  <a:pt x="158" y="246"/>
                </a:lnTo>
                <a:lnTo>
                  <a:pt x="160" y="244"/>
                </a:lnTo>
                <a:lnTo>
                  <a:pt x="161" y="243"/>
                </a:lnTo>
                <a:lnTo>
                  <a:pt x="163" y="242"/>
                </a:lnTo>
                <a:lnTo>
                  <a:pt x="167" y="237"/>
                </a:lnTo>
                <a:lnTo>
                  <a:pt x="169" y="236"/>
                </a:lnTo>
                <a:lnTo>
                  <a:pt x="170" y="235"/>
                </a:lnTo>
                <a:lnTo>
                  <a:pt x="171" y="234"/>
                </a:lnTo>
                <a:lnTo>
                  <a:pt x="173" y="233"/>
                </a:lnTo>
                <a:lnTo>
                  <a:pt x="174" y="232"/>
                </a:lnTo>
                <a:lnTo>
                  <a:pt x="175" y="232"/>
                </a:lnTo>
                <a:lnTo>
                  <a:pt x="176" y="232"/>
                </a:lnTo>
                <a:lnTo>
                  <a:pt x="177" y="232"/>
                </a:lnTo>
                <a:lnTo>
                  <a:pt x="179" y="233"/>
                </a:lnTo>
                <a:lnTo>
                  <a:pt x="180" y="234"/>
                </a:lnTo>
                <a:lnTo>
                  <a:pt x="181" y="234"/>
                </a:lnTo>
                <a:lnTo>
                  <a:pt x="182" y="235"/>
                </a:lnTo>
                <a:lnTo>
                  <a:pt x="185" y="238"/>
                </a:lnTo>
                <a:lnTo>
                  <a:pt x="186" y="239"/>
                </a:lnTo>
                <a:lnTo>
                  <a:pt x="187" y="240"/>
                </a:lnTo>
                <a:lnTo>
                  <a:pt x="188" y="240"/>
                </a:lnTo>
                <a:lnTo>
                  <a:pt x="188" y="240"/>
                </a:lnTo>
                <a:lnTo>
                  <a:pt x="189" y="240"/>
                </a:lnTo>
                <a:lnTo>
                  <a:pt x="190" y="241"/>
                </a:lnTo>
                <a:lnTo>
                  <a:pt x="190" y="241"/>
                </a:lnTo>
                <a:lnTo>
                  <a:pt x="192" y="240"/>
                </a:lnTo>
                <a:lnTo>
                  <a:pt x="192" y="240"/>
                </a:lnTo>
                <a:lnTo>
                  <a:pt x="193" y="240"/>
                </a:lnTo>
                <a:lnTo>
                  <a:pt x="194" y="239"/>
                </a:lnTo>
                <a:lnTo>
                  <a:pt x="194" y="239"/>
                </a:lnTo>
                <a:lnTo>
                  <a:pt x="196" y="238"/>
                </a:lnTo>
                <a:lnTo>
                  <a:pt x="197" y="236"/>
                </a:lnTo>
                <a:lnTo>
                  <a:pt x="200" y="233"/>
                </a:lnTo>
                <a:lnTo>
                  <a:pt x="202" y="230"/>
                </a:lnTo>
                <a:lnTo>
                  <a:pt x="203" y="230"/>
                </a:lnTo>
                <a:lnTo>
                  <a:pt x="204" y="229"/>
                </a:lnTo>
                <a:lnTo>
                  <a:pt x="206" y="227"/>
                </a:lnTo>
                <a:lnTo>
                  <a:pt x="207" y="227"/>
                </a:lnTo>
                <a:lnTo>
                  <a:pt x="208" y="226"/>
                </a:lnTo>
                <a:lnTo>
                  <a:pt x="209" y="225"/>
                </a:lnTo>
                <a:lnTo>
                  <a:pt x="211" y="225"/>
                </a:lnTo>
                <a:lnTo>
                  <a:pt x="213" y="224"/>
                </a:lnTo>
                <a:lnTo>
                  <a:pt x="214" y="224"/>
                </a:lnTo>
                <a:lnTo>
                  <a:pt x="219" y="222"/>
                </a:lnTo>
                <a:lnTo>
                  <a:pt x="220" y="222"/>
                </a:lnTo>
                <a:lnTo>
                  <a:pt x="221" y="221"/>
                </a:lnTo>
                <a:lnTo>
                  <a:pt x="223" y="221"/>
                </a:lnTo>
                <a:lnTo>
                  <a:pt x="225" y="219"/>
                </a:lnTo>
                <a:lnTo>
                  <a:pt x="227" y="218"/>
                </a:lnTo>
                <a:lnTo>
                  <a:pt x="228" y="218"/>
                </a:lnTo>
                <a:lnTo>
                  <a:pt x="229" y="216"/>
                </a:lnTo>
                <a:lnTo>
                  <a:pt x="231" y="214"/>
                </a:lnTo>
                <a:lnTo>
                  <a:pt x="232" y="213"/>
                </a:lnTo>
                <a:lnTo>
                  <a:pt x="233" y="212"/>
                </a:lnTo>
                <a:lnTo>
                  <a:pt x="234" y="211"/>
                </a:lnTo>
                <a:lnTo>
                  <a:pt x="235" y="209"/>
                </a:lnTo>
                <a:lnTo>
                  <a:pt x="235" y="208"/>
                </a:lnTo>
                <a:lnTo>
                  <a:pt x="236" y="206"/>
                </a:lnTo>
                <a:lnTo>
                  <a:pt x="236" y="206"/>
                </a:lnTo>
                <a:lnTo>
                  <a:pt x="236" y="205"/>
                </a:lnTo>
                <a:lnTo>
                  <a:pt x="237" y="204"/>
                </a:lnTo>
                <a:lnTo>
                  <a:pt x="238" y="204"/>
                </a:lnTo>
                <a:lnTo>
                  <a:pt x="239" y="204"/>
                </a:lnTo>
                <a:lnTo>
                  <a:pt x="241" y="204"/>
                </a:lnTo>
                <a:lnTo>
                  <a:pt x="243" y="204"/>
                </a:lnTo>
                <a:lnTo>
                  <a:pt x="245" y="203"/>
                </a:lnTo>
                <a:lnTo>
                  <a:pt x="246" y="203"/>
                </a:lnTo>
                <a:lnTo>
                  <a:pt x="247" y="203"/>
                </a:lnTo>
                <a:lnTo>
                  <a:pt x="247" y="202"/>
                </a:lnTo>
                <a:lnTo>
                  <a:pt x="248" y="202"/>
                </a:lnTo>
                <a:lnTo>
                  <a:pt x="248" y="201"/>
                </a:lnTo>
                <a:lnTo>
                  <a:pt x="249" y="201"/>
                </a:lnTo>
                <a:lnTo>
                  <a:pt x="249" y="200"/>
                </a:lnTo>
                <a:lnTo>
                  <a:pt x="249" y="199"/>
                </a:lnTo>
                <a:lnTo>
                  <a:pt x="249" y="197"/>
                </a:lnTo>
                <a:lnTo>
                  <a:pt x="249" y="195"/>
                </a:lnTo>
                <a:lnTo>
                  <a:pt x="249" y="194"/>
                </a:lnTo>
                <a:lnTo>
                  <a:pt x="249" y="191"/>
                </a:lnTo>
                <a:lnTo>
                  <a:pt x="249" y="189"/>
                </a:lnTo>
                <a:lnTo>
                  <a:pt x="249" y="188"/>
                </a:lnTo>
                <a:lnTo>
                  <a:pt x="249" y="187"/>
                </a:lnTo>
                <a:lnTo>
                  <a:pt x="250" y="186"/>
                </a:lnTo>
                <a:lnTo>
                  <a:pt x="250" y="186"/>
                </a:lnTo>
                <a:lnTo>
                  <a:pt x="250" y="185"/>
                </a:lnTo>
                <a:lnTo>
                  <a:pt x="251" y="183"/>
                </a:lnTo>
                <a:lnTo>
                  <a:pt x="252" y="182"/>
                </a:lnTo>
                <a:lnTo>
                  <a:pt x="253" y="181"/>
                </a:lnTo>
                <a:lnTo>
                  <a:pt x="254" y="180"/>
                </a:lnTo>
                <a:lnTo>
                  <a:pt x="255" y="180"/>
                </a:lnTo>
                <a:lnTo>
                  <a:pt x="256" y="179"/>
                </a:lnTo>
                <a:lnTo>
                  <a:pt x="258" y="178"/>
                </a:lnTo>
                <a:lnTo>
                  <a:pt x="259" y="178"/>
                </a:lnTo>
                <a:lnTo>
                  <a:pt x="260" y="178"/>
                </a:lnTo>
                <a:lnTo>
                  <a:pt x="261" y="177"/>
                </a:lnTo>
                <a:lnTo>
                  <a:pt x="262" y="177"/>
                </a:lnTo>
                <a:lnTo>
                  <a:pt x="264" y="177"/>
                </a:lnTo>
                <a:lnTo>
                  <a:pt x="271" y="178"/>
                </a:lnTo>
                <a:lnTo>
                  <a:pt x="273" y="178"/>
                </a:lnTo>
                <a:lnTo>
                  <a:pt x="276" y="179"/>
                </a:lnTo>
                <a:lnTo>
                  <a:pt x="281" y="180"/>
                </a:lnTo>
                <a:lnTo>
                  <a:pt x="287" y="182"/>
                </a:lnTo>
                <a:lnTo>
                  <a:pt x="291" y="183"/>
                </a:lnTo>
                <a:lnTo>
                  <a:pt x="293" y="183"/>
                </a:lnTo>
                <a:lnTo>
                  <a:pt x="296" y="184"/>
                </a:lnTo>
                <a:lnTo>
                  <a:pt x="305" y="185"/>
                </a:lnTo>
                <a:lnTo>
                  <a:pt x="308" y="185"/>
                </a:lnTo>
                <a:lnTo>
                  <a:pt x="312" y="185"/>
                </a:lnTo>
                <a:lnTo>
                  <a:pt x="315" y="185"/>
                </a:lnTo>
                <a:lnTo>
                  <a:pt x="318" y="185"/>
                </a:lnTo>
                <a:lnTo>
                  <a:pt x="321" y="185"/>
                </a:lnTo>
                <a:lnTo>
                  <a:pt x="324" y="184"/>
                </a:lnTo>
                <a:lnTo>
                  <a:pt x="327" y="183"/>
                </a:lnTo>
                <a:lnTo>
                  <a:pt x="329" y="183"/>
                </a:lnTo>
                <a:lnTo>
                  <a:pt x="331" y="182"/>
                </a:lnTo>
                <a:lnTo>
                  <a:pt x="332" y="181"/>
                </a:lnTo>
                <a:lnTo>
                  <a:pt x="333" y="181"/>
                </a:lnTo>
                <a:lnTo>
                  <a:pt x="334" y="181"/>
                </a:lnTo>
                <a:lnTo>
                  <a:pt x="335" y="181"/>
                </a:lnTo>
                <a:lnTo>
                  <a:pt x="336" y="181"/>
                </a:lnTo>
                <a:lnTo>
                  <a:pt x="340" y="182"/>
                </a:lnTo>
                <a:lnTo>
                  <a:pt x="342" y="183"/>
                </a:lnTo>
                <a:lnTo>
                  <a:pt x="347" y="183"/>
                </a:lnTo>
                <a:lnTo>
                  <a:pt x="352" y="184"/>
                </a:lnTo>
                <a:lnTo>
                  <a:pt x="354" y="185"/>
                </a:lnTo>
                <a:lnTo>
                  <a:pt x="356" y="185"/>
                </a:lnTo>
                <a:lnTo>
                  <a:pt x="357" y="185"/>
                </a:lnTo>
                <a:lnTo>
                  <a:pt x="358" y="185"/>
                </a:lnTo>
                <a:lnTo>
                  <a:pt x="359" y="185"/>
                </a:lnTo>
                <a:lnTo>
                  <a:pt x="360" y="184"/>
                </a:lnTo>
                <a:lnTo>
                  <a:pt x="360" y="184"/>
                </a:lnTo>
                <a:lnTo>
                  <a:pt x="362" y="183"/>
                </a:lnTo>
                <a:lnTo>
                  <a:pt x="363" y="182"/>
                </a:lnTo>
                <a:lnTo>
                  <a:pt x="364" y="181"/>
                </a:lnTo>
                <a:lnTo>
                  <a:pt x="367" y="178"/>
                </a:lnTo>
                <a:lnTo>
                  <a:pt x="368" y="177"/>
                </a:lnTo>
                <a:lnTo>
                  <a:pt x="369" y="176"/>
                </a:lnTo>
                <a:lnTo>
                  <a:pt x="370" y="176"/>
                </a:lnTo>
                <a:lnTo>
                  <a:pt x="371" y="175"/>
                </a:lnTo>
                <a:lnTo>
                  <a:pt x="372" y="175"/>
                </a:lnTo>
                <a:lnTo>
                  <a:pt x="374" y="175"/>
                </a:lnTo>
                <a:lnTo>
                  <a:pt x="383" y="173"/>
                </a:lnTo>
                <a:lnTo>
                  <a:pt x="386" y="173"/>
                </a:lnTo>
                <a:lnTo>
                  <a:pt x="392" y="172"/>
                </a:lnTo>
                <a:lnTo>
                  <a:pt x="394" y="172"/>
                </a:lnTo>
                <a:lnTo>
                  <a:pt x="395" y="172"/>
                </a:lnTo>
                <a:lnTo>
                  <a:pt x="397" y="173"/>
                </a:lnTo>
                <a:lnTo>
                  <a:pt x="401" y="173"/>
                </a:lnTo>
                <a:lnTo>
                  <a:pt x="402" y="174"/>
                </a:lnTo>
                <a:lnTo>
                  <a:pt x="403" y="174"/>
                </a:lnTo>
                <a:lnTo>
                  <a:pt x="404" y="173"/>
                </a:lnTo>
                <a:lnTo>
                  <a:pt x="405" y="173"/>
                </a:lnTo>
                <a:lnTo>
                  <a:pt x="406" y="173"/>
                </a:lnTo>
                <a:lnTo>
                  <a:pt x="407" y="172"/>
                </a:lnTo>
                <a:lnTo>
                  <a:pt x="407" y="172"/>
                </a:lnTo>
                <a:lnTo>
                  <a:pt x="408" y="171"/>
                </a:lnTo>
                <a:lnTo>
                  <a:pt x="408" y="171"/>
                </a:lnTo>
                <a:lnTo>
                  <a:pt x="409" y="169"/>
                </a:lnTo>
                <a:lnTo>
                  <a:pt x="410" y="168"/>
                </a:lnTo>
                <a:lnTo>
                  <a:pt x="410" y="167"/>
                </a:lnTo>
                <a:lnTo>
                  <a:pt x="410" y="166"/>
                </a:lnTo>
                <a:lnTo>
                  <a:pt x="411" y="160"/>
                </a:lnTo>
                <a:lnTo>
                  <a:pt x="412" y="156"/>
                </a:lnTo>
                <a:lnTo>
                  <a:pt x="412" y="155"/>
                </a:lnTo>
                <a:lnTo>
                  <a:pt x="412" y="153"/>
                </a:lnTo>
                <a:lnTo>
                  <a:pt x="412" y="152"/>
                </a:lnTo>
                <a:lnTo>
                  <a:pt x="412" y="150"/>
                </a:lnTo>
                <a:lnTo>
                  <a:pt x="412" y="148"/>
                </a:lnTo>
                <a:lnTo>
                  <a:pt x="412" y="147"/>
                </a:lnTo>
                <a:lnTo>
                  <a:pt x="412" y="145"/>
                </a:lnTo>
                <a:lnTo>
                  <a:pt x="411" y="141"/>
                </a:lnTo>
                <a:lnTo>
                  <a:pt x="410" y="140"/>
                </a:lnTo>
                <a:lnTo>
                  <a:pt x="410" y="139"/>
                </a:lnTo>
                <a:lnTo>
                  <a:pt x="410" y="137"/>
                </a:lnTo>
                <a:lnTo>
                  <a:pt x="410" y="135"/>
                </a:lnTo>
                <a:lnTo>
                  <a:pt x="410" y="134"/>
                </a:lnTo>
                <a:lnTo>
                  <a:pt x="410" y="133"/>
                </a:lnTo>
                <a:lnTo>
                  <a:pt x="410" y="130"/>
                </a:lnTo>
                <a:lnTo>
                  <a:pt x="410" y="126"/>
                </a:lnTo>
                <a:lnTo>
                  <a:pt x="410" y="125"/>
                </a:lnTo>
                <a:lnTo>
                  <a:pt x="410" y="125"/>
                </a:lnTo>
                <a:lnTo>
                  <a:pt x="410" y="124"/>
                </a:lnTo>
                <a:lnTo>
                  <a:pt x="410" y="124"/>
                </a:lnTo>
                <a:lnTo>
                  <a:pt x="411" y="124"/>
                </a:lnTo>
                <a:lnTo>
                  <a:pt x="412" y="123"/>
                </a:lnTo>
                <a:lnTo>
                  <a:pt x="412" y="123"/>
                </a:lnTo>
                <a:lnTo>
                  <a:pt x="413" y="123"/>
                </a:lnTo>
                <a:lnTo>
                  <a:pt x="414" y="123"/>
                </a:lnTo>
                <a:lnTo>
                  <a:pt x="414" y="123"/>
                </a:lnTo>
                <a:lnTo>
                  <a:pt x="415" y="123"/>
                </a:lnTo>
                <a:lnTo>
                  <a:pt x="416" y="123"/>
                </a:lnTo>
                <a:lnTo>
                  <a:pt x="421" y="125"/>
                </a:lnTo>
                <a:lnTo>
                  <a:pt x="423" y="125"/>
                </a:lnTo>
                <a:lnTo>
                  <a:pt x="424" y="126"/>
                </a:lnTo>
                <a:lnTo>
                  <a:pt x="426" y="126"/>
                </a:lnTo>
                <a:lnTo>
                  <a:pt x="427" y="126"/>
                </a:lnTo>
                <a:lnTo>
                  <a:pt x="428" y="126"/>
                </a:lnTo>
                <a:lnTo>
                  <a:pt x="429" y="126"/>
                </a:lnTo>
                <a:lnTo>
                  <a:pt x="429" y="126"/>
                </a:lnTo>
                <a:lnTo>
                  <a:pt x="429" y="125"/>
                </a:lnTo>
                <a:lnTo>
                  <a:pt x="430" y="125"/>
                </a:lnTo>
                <a:lnTo>
                  <a:pt x="430" y="125"/>
                </a:lnTo>
                <a:lnTo>
                  <a:pt x="430" y="124"/>
                </a:lnTo>
                <a:lnTo>
                  <a:pt x="430" y="122"/>
                </a:lnTo>
                <a:lnTo>
                  <a:pt x="430" y="122"/>
                </a:lnTo>
                <a:lnTo>
                  <a:pt x="432" y="118"/>
                </a:lnTo>
                <a:lnTo>
                  <a:pt x="434" y="114"/>
                </a:lnTo>
                <a:lnTo>
                  <a:pt x="435" y="113"/>
                </a:lnTo>
                <a:lnTo>
                  <a:pt x="435" y="113"/>
                </a:lnTo>
                <a:lnTo>
                  <a:pt x="436" y="112"/>
                </a:lnTo>
                <a:lnTo>
                  <a:pt x="437" y="112"/>
                </a:lnTo>
                <a:lnTo>
                  <a:pt x="441" y="111"/>
                </a:lnTo>
                <a:lnTo>
                  <a:pt x="445" y="110"/>
                </a:lnTo>
                <a:lnTo>
                  <a:pt x="448" y="109"/>
                </a:lnTo>
                <a:lnTo>
                  <a:pt x="449" y="108"/>
                </a:lnTo>
                <a:lnTo>
                  <a:pt x="450" y="108"/>
                </a:lnTo>
                <a:lnTo>
                  <a:pt x="450" y="108"/>
                </a:lnTo>
                <a:lnTo>
                  <a:pt x="451" y="107"/>
                </a:lnTo>
                <a:lnTo>
                  <a:pt x="451" y="107"/>
                </a:lnTo>
                <a:lnTo>
                  <a:pt x="451" y="106"/>
                </a:lnTo>
                <a:lnTo>
                  <a:pt x="452" y="105"/>
                </a:lnTo>
                <a:lnTo>
                  <a:pt x="452" y="104"/>
                </a:lnTo>
                <a:lnTo>
                  <a:pt x="452" y="103"/>
                </a:lnTo>
                <a:lnTo>
                  <a:pt x="453" y="102"/>
                </a:lnTo>
                <a:lnTo>
                  <a:pt x="453" y="101"/>
                </a:lnTo>
                <a:lnTo>
                  <a:pt x="453" y="100"/>
                </a:lnTo>
                <a:lnTo>
                  <a:pt x="452" y="96"/>
                </a:lnTo>
                <a:lnTo>
                  <a:pt x="452" y="94"/>
                </a:lnTo>
                <a:lnTo>
                  <a:pt x="452" y="91"/>
                </a:lnTo>
                <a:lnTo>
                  <a:pt x="451" y="87"/>
                </a:lnTo>
                <a:lnTo>
                  <a:pt x="450" y="85"/>
                </a:lnTo>
                <a:lnTo>
                  <a:pt x="450" y="84"/>
                </a:lnTo>
                <a:lnTo>
                  <a:pt x="450" y="83"/>
                </a:lnTo>
                <a:lnTo>
                  <a:pt x="451" y="82"/>
                </a:lnTo>
                <a:lnTo>
                  <a:pt x="451" y="81"/>
                </a:lnTo>
                <a:lnTo>
                  <a:pt x="451" y="80"/>
                </a:lnTo>
                <a:lnTo>
                  <a:pt x="451" y="79"/>
                </a:lnTo>
                <a:lnTo>
                  <a:pt x="452" y="78"/>
                </a:lnTo>
                <a:lnTo>
                  <a:pt x="453" y="77"/>
                </a:lnTo>
                <a:lnTo>
                  <a:pt x="454" y="76"/>
                </a:lnTo>
                <a:lnTo>
                  <a:pt x="455" y="75"/>
                </a:lnTo>
                <a:lnTo>
                  <a:pt x="455" y="75"/>
                </a:lnTo>
                <a:lnTo>
                  <a:pt x="456" y="74"/>
                </a:lnTo>
                <a:lnTo>
                  <a:pt x="457" y="74"/>
                </a:lnTo>
                <a:lnTo>
                  <a:pt x="457" y="74"/>
                </a:lnTo>
                <a:lnTo>
                  <a:pt x="458" y="73"/>
                </a:lnTo>
                <a:lnTo>
                  <a:pt x="459" y="74"/>
                </a:lnTo>
                <a:lnTo>
                  <a:pt x="459" y="74"/>
                </a:lnTo>
                <a:lnTo>
                  <a:pt x="459" y="74"/>
                </a:lnTo>
                <a:lnTo>
                  <a:pt x="459" y="74"/>
                </a:lnTo>
                <a:lnTo>
                  <a:pt x="460" y="75"/>
                </a:lnTo>
                <a:lnTo>
                  <a:pt x="460" y="75"/>
                </a:lnTo>
                <a:lnTo>
                  <a:pt x="461" y="76"/>
                </a:lnTo>
                <a:lnTo>
                  <a:pt x="462" y="76"/>
                </a:lnTo>
                <a:lnTo>
                  <a:pt x="462" y="77"/>
                </a:lnTo>
                <a:lnTo>
                  <a:pt x="463" y="77"/>
                </a:lnTo>
                <a:lnTo>
                  <a:pt x="464" y="77"/>
                </a:lnTo>
                <a:lnTo>
                  <a:pt x="464" y="77"/>
                </a:lnTo>
                <a:lnTo>
                  <a:pt x="465" y="76"/>
                </a:lnTo>
                <a:lnTo>
                  <a:pt x="466" y="76"/>
                </a:lnTo>
                <a:lnTo>
                  <a:pt x="469" y="75"/>
                </a:lnTo>
                <a:lnTo>
                  <a:pt x="470" y="74"/>
                </a:lnTo>
                <a:lnTo>
                  <a:pt x="471" y="74"/>
                </a:lnTo>
                <a:lnTo>
                  <a:pt x="472" y="73"/>
                </a:lnTo>
                <a:lnTo>
                  <a:pt x="473" y="73"/>
                </a:lnTo>
                <a:lnTo>
                  <a:pt x="475" y="74"/>
                </a:lnTo>
                <a:lnTo>
                  <a:pt x="476" y="74"/>
                </a:lnTo>
                <a:lnTo>
                  <a:pt x="479" y="76"/>
                </a:lnTo>
                <a:lnTo>
                  <a:pt x="480" y="76"/>
                </a:lnTo>
                <a:lnTo>
                  <a:pt x="482" y="76"/>
                </a:lnTo>
                <a:lnTo>
                  <a:pt x="482" y="76"/>
                </a:lnTo>
                <a:lnTo>
                  <a:pt x="483" y="76"/>
                </a:lnTo>
                <a:lnTo>
                  <a:pt x="484" y="76"/>
                </a:lnTo>
                <a:lnTo>
                  <a:pt x="485" y="76"/>
                </a:lnTo>
                <a:lnTo>
                  <a:pt x="486" y="76"/>
                </a:lnTo>
                <a:lnTo>
                  <a:pt x="488" y="75"/>
                </a:lnTo>
                <a:lnTo>
                  <a:pt x="489" y="74"/>
                </a:lnTo>
                <a:lnTo>
                  <a:pt x="491" y="74"/>
                </a:lnTo>
                <a:lnTo>
                  <a:pt x="492" y="73"/>
                </a:lnTo>
                <a:lnTo>
                  <a:pt x="493" y="73"/>
                </a:lnTo>
                <a:lnTo>
                  <a:pt x="494" y="73"/>
                </a:lnTo>
                <a:lnTo>
                  <a:pt x="494" y="73"/>
                </a:lnTo>
                <a:lnTo>
                  <a:pt x="495" y="73"/>
                </a:lnTo>
                <a:lnTo>
                  <a:pt x="496" y="74"/>
                </a:lnTo>
                <a:lnTo>
                  <a:pt x="496" y="74"/>
                </a:lnTo>
                <a:lnTo>
                  <a:pt x="497" y="75"/>
                </a:lnTo>
                <a:lnTo>
                  <a:pt x="497" y="76"/>
                </a:lnTo>
                <a:lnTo>
                  <a:pt x="498" y="77"/>
                </a:lnTo>
                <a:lnTo>
                  <a:pt x="498" y="78"/>
                </a:lnTo>
                <a:lnTo>
                  <a:pt x="499" y="82"/>
                </a:lnTo>
                <a:lnTo>
                  <a:pt x="499" y="84"/>
                </a:lnTo>
                <a:lnTo>
                  <a:pt x="500" y="86"/>
                </a:lnTo>
                <a:lnTo>
                  <a:pt x="500" y="87"/>
                </a:lnTo>
                <a:lnTo>
                  <a:pt x="501" y="88"/>
                </a:lnTo>
                <a:lnTo>
                  <a:pt x="501" y="89"/>
                </a:lnTo>
                <a:lnTo>
                  <a:pt x="502" y="90"/>
                </a:lnTo>
                <a:lnTo>
                  <a:pt x="502" y="91"/>
                </a:lnTo>
                <a:lnTo>
                  <a:pt x="503" y="91"/>
                </a:lnTo>
                <a:lnTo>
                  <a:pt x="504" y="91"/>
                </a:lnTo>
                <a:lnTo>
                  <a:pt x="505" y="92"/>
                </a:lnTo>
                <a:lnTo>
                  <a:pt x="506" y="92"/>
                </a:lnTo>
                <a:lnTo>
                  <a:pt x="507" y="93"/>
                </a:lnTo>
                <a:lnTo>
                  <a:pt x="508" y="93"/>
                </a:lnTo>
                <a:lnTo>
                  <a:pt x="509" y="93"/>
                </a:lnTo>
                <a:lnTo>
                  <a:pt x="510" y="93"/>
                </a:lnTo>
                <a:lnTo>
                  <a:pt x="510" y="93"/>
                </a:lnTo>
                <a:lnTo>
                  <a:pt x="511" y="93"/>
                </a:lnTo>
                <a:lnTo>
                  <a:pt x="512" y="92"/>
                </a:lnTo>
                <a:lnTo>
                  <a:pt x="514" y="92"/>
                </a:lnTo>
                <a:lnTo>
                  <a:pt x="515" y="91"/>
                </a:lnTo>
                <a:lnTo>
                  <a:pt x="520" y="90"/>
                </a:lnTo>
                <a:lnTo>
                  <a:pt x="521" y="89"/>
                </a:lnTo>
                <a:lnTo>
                  <a:pt x="523" y="89"/>
                </a:lnTo>
                <a:lnTo>
                  <a:pt x="526" y="89"/>
                </a:lnTo>
                <a:lnTo>
                  <a:pt x="527" y="89"/>
                </a:lnTo>
                <a:lnTo>
                  <a:pt x="530" y="89"/>
                </a:lnTo>
                <a:lnTo>
                  <a:pt x="531" y="88"/>
                </a:lnTo>
                <a:lnTo>
                  <a:pt x="540" y="88"/>
                </a:lnTo>
                <a:lnTo>
                  <a:pt x="542" y="88"/>
                </a:lnTo>
                <a:lnTo>
                  <a:pt x="542" y="87"/>
                </a:lnTo>
                <a:lnTo>
                  <a:pt x="543" y="87"/>
                </a:lnTo>
                <a:lnTo>
                  <a:pt x="544" y="86"/>
                </a:lnTo>
                <a:lnTo>
                  <a:pt x="547" y="83"/>
                </a:lnTo>
                <a:lnTo>
                  <a:pt x="552" y="80"/>
                </a:lnTo>
                <a:lnTo>
                  <a:pt x="554" y="78"/>
                </a:lnTo>
                <a:lnTo>
                  <a:pt x="555" y="77"/>
                </a:lnTo>
                <a:lnTo>
                  <a:pt x="556" y="76"/>
                </a:lnTo>
                <a:lnTo>
                  <a:pt x="557" y="74"/>
                </a:lnTo>
                <a:lnTo>
                  <a:pt x="560" y="71"/>
                </a:lnTo>
                <a:lnTo>
                  <a:pt x="560" y="70"/>
                </a:lnTo>
                <a:lnTo>
                  <a:pt x="561" y="69"/>
                </a:lnTo>
                <a:lnTo>
                  <a:pt x="562" y="68"/>
                </a:lnTo>
                <a:lnTo>
                  <a:pt x="563" y="68"/>
                </a:lnTo>
                <a:lnTo>
                  <a:pt x="566" y="65"/>
                </a:lnTo>
                <a:lnTo>
                  <a:pt x="567" y="65"/>
                </a:lnTo>
                <a:lnTo>
                  <a:pt x="568" y="64"/>
                </a:lnTo>
                <a:lnTo>
                  <a:pt x="568" y="63"/>
                </a:lnTo>
                <a:lnTo>
                  <a:pt x="569" y="62"/>
                </a:lnTo>
                <a:lnTo>
                  <a:pt x="570" y="61"/>
                </a:lnTo>
                <a:lnTo>
                  <a:pt x="570" y="60"/>
                </a:lnTo>
                <a:lnTo>
                  <a:pt x="570" y="58"/>
                </a:lnTo>
                <a:lnTo>
                  <a:pt x="571" y="56"/>
                </a:lnTo>
                <a:lnTo>
                  <a:pt x="571" y="50"/>
                </a:lnTo>
                <a:lnTo>
                  <a:pt x="572" y="49"/>
                </a:lnTo>
                <a:lnTo>
                  <a:pt x="572" y="48"/>
                </a:lnTo>
                <a:lnTo>
                  <a:pt x="573" y="46"/>
                </a:lnTo>
                <a:lnTo>
                  <a:pt x="573" y="45"/>
                </a:lnTo>
                <a:lnTo>
                  <a:pt x="574" y="45"/>
                </a:lnTo>
                <a:lnTo>
                  <a:pt x="575" y="44"/>
                </a:lnTo>
                <a:lnTo>
                  <a:pt x="576" y="44"/>
                </a:lnTo>
                <a:lnTo>
                  <a:pt x="577" y="44"/>
                </a:lnTo>
                <a:lnTo>
                  <a:pt x="579" y="44"/>
                </a:lnTo>
                <a:lnTo>
                  <a:pt x="580" y="44"/>
                </a:lnTo>
                <a:lnTo>
                  <a:pt x="582" y="44"/>
                </a:lnTo>
                <a:lnTo>
                  <a:pt x="585" y="44"/>
                </a:lnTo>
                <a:lnTo>
                  <a:pt x="588" y="45"/>
                </a:lnTo>
                <a:lnTo>
                  <a:pt x="591" y="46"/>
                </a:lnTo>
                <a:lnTo>
                  <a:pt x="596" y="47"/>
                </a:lnTo>
                <a:lnTo>
                  <a:pt x="598" y="48"/>
                </a:lnTo>
                <a:lnTo>
                  <a:pt x="600" y="48"/>
                </a:lnTo>
                <a:lnTo>
                  <a:pt x="600" y="48"/>
                </a:lnTo>
                <a:lnTo>
                  <a:pt x="601" y="48"/>
                </a:lnTo>
                <a:lnTo>
                  <a:pt x="602" y="48"/>
                </a:lnTo>
                <a:lnTo>
                  <a:pt x="603" y="48"/>
                </a:lnTo>
                <a:lnTo>
                  <a:pt x="604" y="48"/>
                </a:lnTo>
                <a:lnTo>
                  <a:pt x="605" y="47"/>
                </a:lnTo>
                <a:lnTo>
                  <a:pt x="606" y="47"/>
                </a:lnTo>
                <a:lnTo>
                  <a:pt x="607" y="46"/>
                </a:lnTo>
                <a:lnTo>
                  <a:pt x="608" y="45"/>
                </a:lnTo>
                <a:lnTo>
                  <a:pt x="609" y="44"/>
                </a:lnTo>
                <a:lnTo>
                  <a:pt x="610" y="43"/>
                </a:lnTo>
                <a:lnTo>
                  <a:pt x="611" y="43"/>
                </a:lnTo>
                <a:lnTo>
                  <a:pt x="611" y="42"/>
                </a:lnTo>
                <a:lnTo>
                  <a:pt x="612" y="41"/>
                </a:lnTo>
                <a:lnTo>
                  <a:pt x="612" y="40"/>
                </a:lnTo>
                <a:lnTo>
                  <a:pt x="613" y="39"/>
                </a:lnTo>
                <a:lnTo>
                  <a:pt x="613" y="36"/>
                </a:lnTo>
                <a:lnTo>
                  <a:pt x="614" y="34"/>
                </a:lnTo>
                <a:lnTo>
                  <a:pt x="614" y="34"/>
                </a:lnTo>
                <a:lnTo>
                  <a:pt x="614" y="33"/>
                </a:lnTo>
                <a:lnTo>
                  <a:pt x="615" y="32"/>
                </a:lnTo>
                <a:lnTo>
                  <a:pt x="615" y="32"/>
                </a:lnTo>
                <a:lnTo>
                  <a:pt x="616" y="31"/>
                </a:lnTo>
                <a:lnTo>
                  <a:pt x="617" y="30"/>
                </a:lnTo>
                <a:lnTo>
                  <a:pt x="619" y="29"/>
                </a:lnTo>
                <a:lnTo>
                  <a:pt x="620" y="28"/>
                </a:lnTo>
                <a:lnTo>
                  <a:pt x="623" y="27"/>
                </a:lnTo>
                <a:lnTo>
                  <a:pt x="628" y="24"/>
                </a:lnTo>
                <a:lnTo>
                  <a:pt x="630" y="23"/>
                </a:lnTo>
                <a:lnTo>
                  <a:pt x="631" y="23"/>
                </a:lnTo>
                <a:lnTo>
                  <a:pt x="631" y="22"/>
                </a:lnTo>
                <a:lnTo>
                  <a:pt x="632" y="21"/>
                </a:lnTo>
                <a:lnTo>
                  <a:pt x="633" y="20"/>
                </a:lnTo>
                <a:lnTo>
                  <a:pt x="633" y="19"/>
                </a:lnTo>
                <a:lnTo>
                  <a:pt x="634" y="18"/>
                </a:lnTo>
                <a:lnTo>
                  <a:pt x="634" y="17"/>
                </a:lnTo>
                <a:lnTo>
                  <a:pt x="634" y="13"/>
                </a:lnTo>
                <a:lnTo>
                  <a:pt x="635" y="11"/>
                </a:lnTo>
                <a:lnTo>
                  <a:pt x="636" y="9"/>
                </a:lnTo>
                <a:lnTo>
                  <a:pt x="637" y="6"/>
                </a:lnTo>
                <a:lnTo>
                  <a:pt x="637" y="5"/>
                </a:lnTo>
                <a:lnTo>
                  <a:pt x="638" y="3"/>
                </a:lnTo>
                <a:lnTo>
                  <a:pt x="638" y="1"/>
                </a:lnTo>
                <a:lnTo>
                  <a:pt x="638" y="0"/>
                </a:lnTo>
                <a:lnTo>
                  <a:pt x="639" y="0"/>
                </a:lnTo>
                <a:lnTo>
                  <a:pt x="639"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40" name="Freeform 263">
            <a:extLst>
              <a:ext uri="{FF2B5EF4-FFF2-40B4-BE49-F238E27FC236}">
                <a16:creationId xmlns:a16="http://schemas.microsoft.com/office/drawing/2014/main" id="{FC17C184-4E26-45CE-9B24-7DCF238D2D5C}"/>
              </a:ext>
            </a:extLst>
          </p:cNvPr>
          <p:cNvSpPr>
            <a:spLocks/>
          </p:cNvSpPr>
          <p:nvPr/>
        </p:nvSpPr>
        <p:spPr bwMode="auto">
          <a:xfrm>
            <a:off x="6044540" y="3182138"/>
            <a:ext cx="198714" cy="152857"/>
          </a:xfrm>
          <a:custGeom>
            <a:avLst/>
            <a:gdLst>
              <a:gd name="T0" fmla="*/ 109 w 195"/>
              <a:gd name="T1" fmla="*/ 3 h 150"/>
              <a:gd name="T2" fmla="*/ 93 w 195"/>
              <a:gd name="T3" fmla="*/ 10 h 150"/>
              <a:gd name="T4" fmla="*/ 75 w 195"/>
              <a:gd name="T5" fmla="*/ 18 h 150"/>
              <a:gd name="T6" fmla="*/ 60 w 195"/>
              <a:gd name="T7" fmla="*/ 21 h 150"/>
              <a:gd name="T8" fmla="*/ 54 w 195"/>
              <a:gd name="T9" fmla="*/ 24 h 150"/>
              <a:gd name="T10" fmla="*/ 50 w 195"/>
              <a:gd name="T11" fmla="*/ 34 h 150"/>
              <a:gd name="T12" fmla="*/ 46 w 195"/>
              <a:gd name="T13" fmla="*/ 38 h 150"/>
              <a:gd name="T14" fmla="*/ 36 w 195"/>
              <a:gd name="T15" fmla="*/ 36 h 150"/>
              <a:gd name="T16" fmla="*/ 29 w 195"/>
              <a:gd name="T17" fmla="*/ 34 h 150"/>
              <a:gd name="T18" fmla="*/ 19 w 195"/>
              <a:gd name="T19" fmla="*/ 38 h 150"/>
              <a:gd name="T20" fmla="*/ 2 w 195"/>
              <a:gd name="T21" fmla="*/ 44 h 150"/>
              <a:gd name="T22" fmla="*/ 0 w 195"/>
              <a:gd name="T23" fmla="*/ 47 h 150"/>
              <a:gd name="T24" fmla="*/ 6 w 195"/>
              <a:gd name="T25" fmla="*/ 51 h 150"/>
              <a:gd name="T26" fmla="*/ 18 w 195"/>
              <a:gd name="T27" fmla="*/ 62 h 150"/>
              <a:gd name="T28" fmla="*/ 17 w 195"/>
              <a:gd name="T29" fmla="*/ 66 h 150"/>
              <a:gd name="T30" fmla="*/ 10 w 195"/>
              <a:gd name="T31" fmla="*/ 72 h 150"/>
              <a:gd name="T32" fmla="*/ 9 w 195"/>
              <a:gd name="T33" fmla="*/ 77 h 150"/>
              <a:gd name="T34" fmla="*/ 16 w 195"/>
              <a:gd name="T35" fmla="*/ 88 h 150"/>
              <a:gd name="T36" fmla="*/ 28 w 195"/>
              <a:gd name="T37" fmla="*/ 100 h 150"/>
              <a:gd name="T38" fmla="*/ 30 w 195"/>
              <a:gd name="T39" fmla="*/ 106 h 150"/>
              <a:gd name="T40" fmla="*/ 28 w 195"/>
              <a:gd name="T41" fmla="*/ 113 h 150"/>
              <a:gd name="T42" fmla="*/ 31 w 195"/>
              <a:gd name="T43" fmla="*/ 117 h 150"/>
              <a:gd name="T44" fmla="*/ 39 w 195"/>
              <a:gd name="T45" fmla="*/ 122 h 150"/>
              <a:gd name="T46" fmla="*/ 41 w 195"/>
              <a:gd name="T47" fmla="*/ 126 h 150"/>
              <a:gd name="T48" fmla="*/ 41 w 195"/>
              <a:gd name="T49" fmla="*/ 133 h 150"/>
              <a:gd name="T50" fmla="*/ 42 w 195"/>
              <a:gd name="T51" fmla="*/ 137 h 150"/>
              <a:gd name="T52" fmla="*/ 42 w 195"/>
              <a:gd name="T53" fmla="*/ 144 h 150"/>
              <a:gd name="T54" fmla="*/ 45 w 195"/>
              <a:gd name="T55" fmla="*/ 148 h 150"/>
              <a:gd name="T56" fmla="*/ 57 w 195"/>
              <a:gd name="T57" fmla="*/ 150 h 150"/>
              <a:gd name="T58" fmla="*/ 65 w 195"/>
              <a:gd name="T59" fmla="*/ 149 h 150"/>
              <a:gd name="T60" fmla="*/ 69 w 195"/>
              <a:gd name="T61" fmla="*/ 142 h 150"/>
              <a:gd name="T62" fmla="*/ 78 w 195"/>
              <a:gd name="T63" fmla="*/ 138 h 150"/>
              <a:gd name="T64" fmla="*/ 92 w 195"/>
              <a:gd name="T65" fmla="*/ 133 h 150"/>
              <a:gd name="T66" fmla="*/ 107 w 195"/>
              <a:gd name="T67" fmla="*/ 122 h 150"/>
              <a:gd name="T68" fmla="*/ 117 w 195"/>
              <a:gd name="T69" fmla="*/ 118 h 150"/>
              <a:gd name="T70" fmla="*/ 124 w 195"/>
              <a:gd name="T71" fmla="*/ 112 h 150"/>
              <a:gd name="T72" fmla="*/ 133 w 195"/>
              <a:gd name="T73" fmla="*/ 109 h 150"/>
              <a:gd name="T74" fmla="*/ 145 w 195"/>
              <a:gd name="T75" fmla="*/ 109 h 150"/>
              <a:gd name="T76" fmla="*/ 156 w 195"/>
              <a:gd name="T77" fmla="*/ 114 h 150"/>
              <a:gd name="T78" fmla="*/ 165 w 195"/>
              <a:gd name="T79" fmla="*/ 117 h 150"/>
              <a:gd name="T80" fmla="*/ 171 w 195"/>
              <a:gd name="T81" fmla="*/ 116 h 150"/>
              <a:gd name="T82" fmla="*/ 179 w 195"/>
              <a:gd name="T83" fmla="*/ 107 h 150"/>
              <a:gd name="T84" fmla="*/ 178 w 195"/>
              <a:gd name="T85" fmla="*/ 92 h 150"/>
              <a:gd name="T86" fmla="*/ 176 w 195"/>
              <a:gd name="T87" fmla="*/ 87 h 150"/>
              <a:gd name="T88" fmla="*/ 173 w 195"/>
              <a:gd name="T89" fmla="*/ 82 h 150"/>
              <a:gd name="T90" fmla="*/ 177 w 195"/>
              <a:gd name="T91" fmla="*/ 77 h 150"/>
              <a:gd name="T92" fmla="*/ 191 w 195"/>
              <a:gd name="T93" fmla="*/ 68 h 150"/>
              <a:gd name="T94" fmla="*/ 195 w 195"/>
              <a:gd name="T95" fmla="*/ 62 h 150"/>
              <a:gd name="T96" fmla="*/ 193 w 195"/>
              <a:gd name="T97" fmla="*/ 56 h 150"/>
              <a:gd name="T98" fmla="*/ 183 w 195"/>
              <a:gd name="T99" fmla="*/ 47 h 150"/>
              <a:gd name="T100" fmla="*/ 177 w 195"/>
              <a:gd name="T101" fmla="*/ 40 h 150"/>
              <a:gd name="T102" fmla="*/ 166 w 195"/>
              <a:gd name="T103" fmla="*/ 33 h 150"/>
              <a:gd name="T104" fmla="*/ 155 w 195"/>
              <a:gd name="T105" fmla="*/ 28 h 150"/>
              <a:gd name="T106" fmla="*/ 150 w 195"/>
              <a:gd name="T107" fmla="*/ 19 h 150"/>
              <a:gd name="T108" fmla="*/ 143 w 195"/>
              <a:gd name="T109" fmla="*/ 16 h 150"/>
              <a:gd name="T110" fmla="*/ 129 w 195"/>
              <a:gd name="T111" fmla="*/ 6 h 150"/>
              <a:gd name="T112" fmla="*/ 125 w 195"/>
              <a:gd name="T113" fmla="*/ 2 h 150"/>
              <a:gd name="T114" fmla="*/ 123 w 195"/>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50">
                <a:moveTo>
                  <a:pt x="123" y="0"/>
                </a:moveTo>
                <a:lnTo>
                  <a:pt x="123" y="0"/>
                </a:lnTo>
                <a:lnTo>
                  <a:pt x="122" y="1"/>
                </a:lnTo>
                <a:lnTo>
                  <a:pt x="119" y="1"/>
                </a:lnTo>
                <a:lnTo>
                  <a:pt x="112" y="3"/>
                </a:lnTo>
                <a:lnTo>
                  <a:pt x="109" y="3"/>
                </a:lnTo>
                <a:lnTo>
                  <a:pt x="106" y="4"/>
                </a:lnTo>
                <a:lnTo>
                  <a:pt x="102" y="5"/>
                </a:lnTo>
                <a:lnTo>
                  <a:pt x="100" y="6"/>
                </a:lnTo>
                <a:lnTo>
                  <a:pt x="99" y="7"/>
                </a:lnTo>
                <a:lnTo>
                  <a:pt x="95" y="9"/>
                </a:lnTo>
                <a:lnTo>
                  <a:pt x="93" y="10"/>
                </a:lnTo>
                <a:lnTo>
                  <a:pt x="90" y="11"/>
                </a:lnTo>
                <a:lnTo>
                  <a:pt x="85" y="13"/>
                </a:lnTo>
                <a:lnTo>
                  <a:pt x="84" y="13"/>
                </a:lnTo>
                <a:lnTo>
                  <a:pt x="83" y="14"/>
                </a:lnTo>
                <a:lnTo>
                  <a:pt x="77" y="17"/>
                </a:lnTo>
                <a:lnTo>
                  <a:pt x="75" y="18"/>
                </a:lnTo>
                <a:lnTo>
                  <a:pt x="73" y="18"/>
                </a:lnTo>
                <a:lnTo>
                  <a:pt x="69" y="20"/>
                </a:lnTo>
                <a:lnTo>
                  <a:pt x="68" y="20"/>
                </a:lnTo>
                <a:lnTo>
                  <a:pt x="66" y="20"/>
                </a:lnTo>
                <a:lnTo>
                  <a:pt x="62" y="20"/>
                </a:lnTo>
                <a:lnTo>
                  <a:pt x="60" y="21"/>
                </a:lnTo>
                <a:lnTo>
                  <a:pt x="59" y="21"/>
                </a:lnTo>
                <a:lnTo>
                  <a:pt x="58" y="21"/>
                </a:lnTo>
                <a:lnTo>
                  <a:pt x="57" y="22"/>
                </a:lnTo>
                <a:lnTo>
                  <a:pt x="56" y="22"/>
                </a:lnTo>
                <a:lnTo>
                  <a:pt x="55" y="23"/>
                </a:lnTo>
                <a:lnTo>
                  <a:pt x="54" y="24"/>
                </a:lnTo>
                <a:lnTo>
                  <a:pt x="54" y="25"/>
                </a:lnTo>
                <a:lnTo>
                  <a:pt x="53" y="26"/>
                </a:lnTo>
                <a:lnTo>
                  <a:pt x="52" y="27"/>
                </a:lnTo>
                <a:lnTo>
                  <a:pt x="52" y="29"/>
                </a:lnTo>
                <a:lnTo>
                  <a:pt x="51" y="32"/>
                </a:lnTo>
                <a:lnTo>
                  <a:pt x="50" y="34"/>
                </a:lnTo>
                <a:lnTo>
                  <a:pt x="50" y="35"/>
                </a:lnTo>
                <a:lnTo>
                  <a:pt x="50" y="36"/>
                </a:lnTo>
                <a:lnTo>
                  <a:pt x="49" y="36"/>
                </a:lnTo>
                <a:lnTo>
                  <a:pt x="48" y="37"/>
                </a:lnTo>
                <a:lnTo>
                  <a:pt x="47" y="37"/>
                </a:lnTo>
                <a:lnTo>
                  <a:pt x="46" y="38"/>
                </a:lnTo>
                <a:lnTo>
                  <a:pt x="44" y="38"/>
                </a:lnTo>
                <a:lnTo>
                  <a:pt x="42" y="38"/>
                </a:lnTo>
                <a:lnTo>
                  <a:pt x="40" y="37"/>
                </a:lnTo>
                <a:lnTo>
                  <a:pt x="39" y="37"/>
                </a:lnTo>
                <a:lnTo>
                  <a:pt x="37" y="37"/>
                </a:lnTo>
                <a:lnTo>
                  <a:pt x="36" y="36"/>
                </a:lnTo>
                <a:lnTo>
                  <a:pt x="34" y="35"/>
                </a:lnTo>
                <a:lnTo>
                  <a:pt x="33" y="34"/>
                </a:lnTo>
                <a:lnTo>
                  <a:pt x="32" y="34"/>
                </a:lnTo>
                <a:lnTo>
                  <a:pt x="31" y="34"/>
                </a:lnTo>
                <a:lnTo>
                  <a:pt x="30" y="34"/>
                </a:lnTo>
                <a:lnTo>
                  <a:pt x="29" y="34"/>
                </a:lnTo>
                <a:lnTo>
                  <a:pt x="28" y="34"/>
                </a:lnTo>
                <a:lnTo>
                  <a:pt x="27" y="34"/>
                </a:lnTo>
                <a:lnTo>
                  <a:pt x="26" y="35"/>
                </a:lnTo>
                <a:lnTo>
                  <a:pt x="23" y="36"/>
                </a:lnTo>
                <a:lnTo>
                  <a:pt x="21" y="37"/>
                </a:lnTo>
                <a:lnTo>
                  <a:pt x="19" y="38"/>
                </a:lnTo>
                <a:lnTo>
                  <a:pt x="15" y="39"/>
                </a:lnTo>
                <a:lnTo>
                  <a:pt x="12" y="40"/>
                </a:lnTo>
                <a:lnTo>
                  <a:pt x="9" y="41"/>
                </a:lnTo>
                <a:lnTo>
                  <a:pt x="5" y="43"/>
                </a:lnTo>
                <a:lnTo>
                  <a:pt x="3" y="43"/>
                </a:lnTo>
                <a:lnTo>
                  <a:pt x="2" y="44"/>
                </a:lnTo>
                <a:lnTo>
                  <a:pt x="1" y="45"/>
                </a:lnTo>
                <a:lnTo>
                  <a:pt x="1" y="45"/>
                </a:lnTo>
                <a:lnTo>
                  <a:pt x="0" y="46"/>
                </a:lnTo>
                <a:lnTo>
                  <a:pt x="0" y="46"/>
                </a:lnTo>
                <a:lnTo>
                  <a:pt x="0" y="47"/>
                </a:lnTo>
                <a:lnTo>
                  <a:pt x="0" y="47"/>
                </a:lnTo>
                <a:lnTo>
                  <a:pt x="1" y="47"/>
                </a:lnTo>
                <a:lnTo>
                  <a:pt x="1" y="48"/>
                </a:lnTo>
                <a:lnTo>
                  <a:pt x="2" y="48"/>
                </a:lnTo>
                <a:lnTo>
                  <a:pt x="4" y="49"/>
                </a:lnTo>
                <a:lnTo>
                  <a:pt x="5" y="50"/>
                </a:lnTo>
                <a:lnTo>
                  <a:pt x="6" y="51"/>
                </a:lnTo>
                <a:lnTo>
                  <a:pt x="7" y="51"/>
                </a:lnTo>
                <a:lnTo>
                  <a:pt x="9" y="53"/>
                </a:lnTo>
                <a:lnTo>
                  <a:pt x="12" y="56"/>
                </a:lnTo>
                <a:lnTo>
                  <a:pt x="15" y="60"/>
                </a:lnTo>
                <a:lnTo>
                  <a:pt x="17" y="62"/>
                </a:lnTo>
                <a:lnTo>
                  <a:pt x="18" y="62"/>
                </a:lnTo>
                <a:lnTo>
                  <a:pt x="18" y="63"/>
                </a:lnTo>
                <a:lnTo>
                  <a:pt x="18" y="64"/>
                </a:lnTo>
                <a:lnTo>
                  <a:pt x="18" y="64"/>
                </a:lnTo>
                <a:lnTo>
                  <a:pt x="18" y="65"/>
                </a:lnTo>
                <a:lnTo>
                  <a:pt x="18" y="66"/>
                </a:lnTo>
                <a:lnTo>
                  <a:pt x="17" y="66"/>
                </a:lnTo>
                <a:lnTo>
                  <a:pt x="16" y="67"/>
                </a:lnTo>
                <a:lnTo>
                  <a:pt x="13" y="69"/>
                </a:lnTo>
                <a:lnTo>
                  <a:pt x="12" y="70"/>
                </a:lnTo>
                <a:lnTo>
                  <a:pt x="12" y="70"/>
                </a:lnTo>
                <a:lnTo>
                  <a:pt x="11" y="71"/>
                </a:lnTo>
                <a:lnTo>
                  <a:pt x="10" y="72"/>
                </a:lnTo>
                <a:lnTo>
                  <a:pt x="9" y="73"/>
                </a:lnTo>
                <a:lnTo>
                  <a:pt x="9" y="75"/>
                </a:lnTo>
                <a:lnTo>
                  <a:pt x="9" y="75"/>
                </a:lnTo>
                <a:lnTo>
                  <a:pt x="9" y="76"/>
                </a:lnTo>
                <a:lnTo>
                  <a:pt x="9" y="76"/>
                </a:lnTo>
                <a:lnTo>
                  <a:pt x="9" y="77"/>
                </a:lnTo>
                <a:lnTo>
                  <a:pt x="10" y="78"/>
                </a:lnTo>
                <a:lnTo>
                  <a:pt x="12" y="81"/>
                </a:lnTo>
                <a:lnTo>
                  <a:pt x="13" y="82"/>
                </a:lnTo>
                <a:lnTo>
                  <a:pt x="13" y="83"/>
                </a:lnTo>
                <a:lnTo>
                  <a:pt x="15" y="87"/>
                </a:lnTo>
                <a:lnTo>
                  <a:pt x="16" y="88"/>
                </a:lnTo>
                <a:lnTo>
                  <a:pt x="17" y="90"/>
                </a:lnTo>
                <a:lnTo>
                  <a:pt x="18" y="91"/>
                </a:lnTo>
                <a:lnTo>
                  <a:pt x="19" y="93"/>
                </a:lnTo>
                <a:lnTo>
                  <a:pt x="21" y="95"/>
                </a:lnTo>
                <a:lnTo>
                  <a:pt x="23" y="97"/>
                </a:lnTo>
                <a:lnTo>
                  <a:pt x="28" y="100"/>
                </a:lnTo>
                <a:lnTo>
                  <a:pt x="29" y="101"/>
                </a:lnTo>
                <a:lnTo>
                  <a:pt x="29" y="102"/>
                </a:lnTo>
                <a:lnTo>
                  <a:pt x="30" y="103"/>
                </a:lnTo>
                <a:lnTo>
                  <a:pt x="30" y="104"/>
                </a:lnTo>
                <a:lnTo>
                  <a:pt x="30" y="105"/>
                </a:lnTo>
                <a:lnTo>
                  <a:pt x="30" y="106"/>
                </a:lnTo>
                <a:lnTo>
                  <a:pt x="30" y="107"/>
                </a:lnTo>
                <a:lnTo>
                  <a:pt x="30" y="108"/>
                </a:lnTo>
                <a:lnTo>
                  <a:pt x="29" y="110"/>
                </a:lnTo>
                <a:lnTo>
                  <a:pt x="29" y="111"/>
                </a:lnTo>
                <a:lnTo>
                  <a:pt x="28" y="112"/>
                </a:lnTo>
                <a:lnTo>
                  <a:pt x="28" y="113"/>
                </a:lnTo>
                <a:lnTo>
                  <a:pt x="28" y="113"/>
                </a:lnTo>
                <a:lnTo>
                  <a:pt x="29" y="114"/>
                </a:lnTo>
                <a:lnTo>
                  <a:pt x="29" y="115"/>
                </a:lnTo>
                <a:lnTo>
                  <a:pt x="29" y="116"/>
                </a:lnTo>
                <a:lnTo>
                  <a:pt x="30" y="116"/>
                </a:lnTo>
                <a:lnTo>
                  <a:pt x="31" y="117"/>
                </a:lnTo>
                <a:lnTo>
                  <a:pt x="32" y="118"/>
                </a:lnTo>
                <a:lnTo>
                  <a:pt x="33" y="119"/>
                </a:lnTo>
                <a:lnTo>
                  <a:pt x="34" y="119"/>
                </a:lnTo>
                <a:lnTo>
                  <a:pt x="35" y="120"/>
                </a:lnTo>
                <a:lnTo>
                  <a:pt x="38" y="121"/>
                </a:lnTo>
                <a:lnTo>
                  <a:pt x="39" y="122"/>
                </a:lnTo>
                <a:lnTo>
                  <a:pt x="40" y="123"/>
                </a:lnTo>
                <a:lnTo>
                  <a:pt x="40" y="123"/>
                </a:lnTo>
                <a:lnTo>
                  <a:pt x="41" y="124"/>
                </a:lnTo>
                <a:lnTo>
                  <a:pt x="41" y="124"/>
                </a:lnTo>
                <a:lnTo>
                  <a:pt x="41" y="125"/>
                </a:lnTo>
                <a:lnTo>
                  <a:pt x="41" y="126"/>
                </a:lnTo>
                <a:lnTo>
                  <a:pt x="41" y="127"/>
                </a:lnTo>
                <a:lnTo>
                  <a:pt x="41" y="128"/>
                </a:lnTo>
                <a:lnTo>
                  <a:pt x="41" y="131"/>
                </a:lnTo>
                <a:lnTo>
                  <a:pt x="41" y="132"/>
                </a:lnTo>
                <a:lnTo>
                  <a:pt x="41" y="132"/>
                </a:lnTo>
                <a:lnTo>
                  <a:pt x="41" y="133"/>
                </a:lnTo>
                <a:lnTo>
                  <a:pt x="42" y="134"/>
                </a:lnTo>
                <a:lnTo>
                  <a:pt x="42" y="134"/>
                </a:lnTo>
                <a:lnTo>
                  <a:pt x="42" y="135"/>
                </a:lnTo>
                <a:lnTo>
                  <a:pt x="42" y="135"/>
                </a:lnTo>
                <a:lnTo>
                  <a:pt x="42" y="136"/>
                </a:lnTo>
                <a:lnTo>
                  <a:pt x="42" y="137"/>
                </a:lnTo>
                <a:lnTo>
                  <a:pt x="41" y="139"/>
                </a:lnTo>
                <a:lnTo>
                  <a:pt x="41" y="140"/>
                </a:lnTo>
                <a:lnTo>
                  <a:pt x="41" y="142"/>
                </a:lnTo>
                <a:lnTo>
                  <a:pt x="41" y="142"/>
                </a:lnTo>
                <a:lnTo>
                  <a:pt x="41" y="143"/>
                </a:lnTo>
                <a:lnTo>
                  <a:pt x="42" y="144"/>
                </a:lnTo>
                <a:lnTo>
                  <a:pt x="42" y="145"/>
                </a:lnTo>
                <a:lnTo>
                  <a:pt x="43" y="145"/>
                </a:lnTo>
                <a:lnTo>
                  <a:pt x="43" y="146"/>
                </a:lnTo>
                <a:lnTo>
                  <a:pt x="44" y="147"/>
                </a:lnTo>
                <a:lnTo>
                  <a:pt x="44" y="147"/>
                </a:lnTo>
                <a:lnTo>
                  <a:pt x="45" y="148"/>
                </a:lnTo>
                <a:lnTo>
                  <a:pt x="46" y="148"/>
                </a:lnTo>
                <a:lnTo>
                  <a:pt x="47" y="148"/>
                </a:lnTo>
                <a:lnTo>
                  <a:pt x="48" y="149"/>
                </a:lnTo>
                <a:lnTo>
                  <a:pt x="50" y="149"/>
                </a:lnTo>
                <a:lnTo>
                  <a:pt x="52" y="149"/>
                </a:lnTo>
                <a:lnTo>
                  <a:pt x="57" y="150"/>
                </a:lnTo>
                <a:lnTo>
                  <a:pt x="59" y="150"/>
                </a:lnTo>
                <a:lnTo>
                  <a:pt x="62" y="150"/>
                </a:lnTo>
                <a:lnTo>
                  <a:pt x="63" y="150"/>
                </a:lnTo>
                <a:lnTo>
                  <a:pt x="64" y="149"/>
                </a:lnTo>
                <a:lnTo>
                  <a:pt x="64" y="149"/>
                </a:lnTo>
                <a:lnTo>
                  <a:pt x="65" y="149"/>
                </a:lnTo>
                <a:lnTo>
                  <a:pt x="65" y="148"/>
                </a:lnTo>
                <a:lnTo>
                  <a:pt x="65" y="148"/>
                </a:lnTo>
                <a:lnTo>
                  <a:pt x="66" y="147"/>
                </a:lnTo>
                <a:lnTo>
                  <a:pt x="68" y="144"/>
                </a:lnTo>
                <a:lnTo>
                  <a:pt x="69" y="142"/>
                </a:lnTo>
                <a:lnTo>
                  <a:pt x="69" y="142"/>
                </a:lnTo>
                <a:lnTo>
                  <a:pt x="70" y="141"/>
                </a:lnTo>
                <a:lnTo>
                  <a:pt x="71" y="140"/>
                </a:lnTo>
                <a:lnTo>
                  <a:pt x="71" y="140"/>
                </a:lnTo>
                <a:lnTo>
                  <a:pt x="72" y="139"/>
                </a:lnTo>
                <a:lnTo>
                  <a:pt x="73" y="139"/>
                </a:lnTo>
                <a:lnTo>
                  <a:pt x="78" y="138"/>
                </a:lnTo>
                <a:lnTo>
                  <a:pt x="80" y="137"/>
                </a:lnTo>
                <a:lnTo>
                  <a:pt x="81" y="137"/>
                </a:lnTo>
                <a:lnTo>
                  <a:pt x="84" y="136"/>
                </a:lnTo>
                <a:lnTo>
                  <a:pt x="88" y="135"/>
                </a:lnTo>
                <a:lnTo>
                  <a:pt x="91" y="134"/>
                </a:lnTo>
                <a:lnTo>
                  <a:pt x="92" y="133"/>
                </a:lnTo>
                <a:lnTo>
                  <a:pt x="93" y="133"/>
                </a:lnTo>
                <a:lnTo>
                  <a:pt x="94" y="132"/>
                </a:lnTo>
                <a:lnTo>
                  <a:pt x="95" y="131"/>
                </a:lnTo>
                <a:lnTo>
                  <a:pt x="103" y="125"/>
                </a:lnTo>
                <a:lnTo>
                  <a:pt x="106" y="123"/>
                </a:lnTo>
                <a:lnTo>
                  <a:pt x="107" y="122"/>
                </a:lnTo>
                <a:lnTo>
                  <a:pt x="108" y="121"/>
                </a:lnTo>
                <a:lnTo>
                  <a:pt x="110" y="120"/>
                </a:lnTo>
                <a:lnTo>
                  <a:pt x="112" y="120"/>
                </a:lnTo>
                <a:lnTo>
                  <a:pt x="115" y="119"/>
                </a:lnTo>
                <a:lnTo>
                  <a:pt x="116" y="118"/>
                </a:lnTo>
                <a:lnTo>
                  <a:pt x="117" y="118"/>
                </a:lnTo>
                <a:lnTo>
                  <a:pt x="119" y="117"/>
                </a:lnTo>
                <a:lnTo>
                  <a:pt x="120" y="116"/>
                </a:lnTo>
                <a:lnTo>
                  <a:pt x="121" y="115"/>
                </a:lnTo>
                <a:lnTo>
                  <a:pt x="123" y="113"/>
                </a:lnTo>
                <a:lnTo>
                  <a:pt x="124" y="112"/>
                </a:lnTo>
                <a:lnTo>
                  <a:pt x="124" y="112"/>
                </a:lnTo>
                <a:lnTo>
                  <a:pt x="125" y="111"/>
                </a:lnTo>
                <a:lnTo>
                  <a:pt x="126" y="111"/>
                </a:lnTo>
                <a:lnTo>
                  <a:pt x="127" y="110"/>
                </a:lnTo>
                <a:lnTo>
                  <a:pt x="128" y="110"/>
                </a:lnTo>
                <a:lnTo>
                  <a:pt x="129" y="110"/>
                </a:lnTo>
                <a:lnTo>
                  <a:pt x="133" y="109"/>
                </a:lnTo>
                <a:lnTo>
                  <a:pt x="135" y="109"/>
                </a:lnTo>
                <a:lnTo>
                  <a:pt x="136" y="109"/>
                </a:lnTo>
                <a:lnTo>
                  <a:pt x="140" y="109"/>
                </a:lnTo>
                <a:lnTo>
                  <a:pt x="143" y="109"/>
                </a:lnTo>
                <a:lnTo>
                  <a:pt x="144" y="109"/>
                </a:lnTo>
                <a:lnTo>
                  <a:pt x="145" y="109"/>
                </a:lnTo>
                <a:lnTo>
                  <a:pt x="146" y="109"/>
                </a:lnTo>
                <a:lnTo>
                  <a:pt x="148" y="110"/>
                </a:lnTo>
                <a:lnTo>
                  <a:pt x="150" y="110"/>
                </a:lnTo>
                <a:lnTo>
                  <a:pt x="151" y="111"/>
                </a:lnTo>
                <a:lnTo>
                  <a:pt x="153" y="112"/>
                </a:lnTo>
                <a:lnTo>
                  <a:pt x="156" y="114"/>
                </a:lnTo>
                <a:lnTo>
                  <a:pt x="158" y="115"/>
                </a:lnTo>
                <a:lnTo>
                  <a:pt x="159" y="116"/>
                </a:lnTo>
                <a:lnTo>
                  <a:pt x="160" y="116"/>
                </a:lnTo>
                <a:lnTo>
                  <a:pt x="162" y="117"/>
                </a:lnTo>
                <a:lnTo>
                  <a:pt x="163" y="117"/>
                </a:lnTo>
                <a:lnTo>
                  <a:pt x="165" y="117"/>
                </a:lnTo>
                <a:lnTo>
                  <a:pt x="167" y="117"/>
                </a:lnTo>
                <a:lnTo>
                  <a:pt x="168" y="117"/>
                </a:lnTo>
                <a:lnTo>
                  <a:pt x="169" y="117"/>
                </a:lnTo>
                <a:lnTo>
                  <a:pt x="170" y="117"/>
                </a:lnTo>
                <a:lnTo>
                  <a:pt x="170" y="116"/>
                </a:lnTo>
                <a:lnTo>
                  <a:pt x="171" y="116"/>
                </a:lnTo>
                <a:lnTo>
                  <a:pt x="173" y="114"/>
                </a:lnTo>
                <a:lnTo>
                  <a:pt x="176" y="112"/>
                </a:lnTo>
                <a:lnTo>
                  <a:pt x="177" y="111"/>
                </a:lnTo>
                <a:lnTo>
                  <a:pt x="178" y="110"/>
                </a:lnTo>
                <a:lnTo>
                  <a:pt x="179" y="109"/>
                </a:lnTo>
                <a:lnTo>
                  <a:pt x="179" y="107"/>
                </a:lnTo>
                <a:lnTo>
                  <a:pt x="180" y="106"/>
                </a:lnTo>
                <a:lnTo>
                  <a:pt x="180" y="105"/>
                </a:lnTo>
                <a:lnTo>
                  <a:pt x="180" y="104"/>
                </a:lnTo>
                <a:lnTo>
                  <a:pt x="180" y="101"/>
                </a:lnTo>
                <a:lnTo>
                  <a:pt x="179" y="96"/>
                </a:lnTo>
                <a:lnTo>
                  <a:pt x="178" y="92"/>
                </a:lnTo>
                <a:lnTo>
                  <a:pt x="178" y="91"/>
                </a:lnTo>
                <a:lnTo>
                  <a:pt x="178" y="91"/>
                </a:lnTo>
                <a:lnTo>
                  <a:pt x="178" y="90"/>
                </a:lnTo>
                <a:lnTo>
                  <a:pt x="177" y="89"/>
                </a:lnTo>
                <a:lnTo>
                  <a:pt x="177" y="88"/>
                </a:lnTo>
                <a:lnTo>
                  <a:pt x="176" y="87"/>
                </a:lnTo>
                <a:lnTo>
                  <a:pt x="174" y="86"/>
                </a:lnTo>
                <a:lnTo>
                  <a:pt x="174" y="85"/>
                </a:lnTo>
                <a:lnTo>
                  <a:pt x="174" y="85"/>
                </a:lnTo>
                <a:lnTo>
                  <a:pt x="174" y="84"/>
                </a:lnTo>
                <a:lnTo>
                  <a:pt x="173" y="83"/>
                </a:lnTo>
                <a:lnTo>
                  <a:pt x="173" y="82"/>
                </a:lnTo>
                <a:lnTo>
                  <a:pt x="174" y="81"/>
                </a:lnTo>
                <a:lnTo>
                  <a:pt x="174" y="80"/>
                </a:lnTo>
                <a:lnTo>
                  <a:pt x="174" y="80"/>
                </a:lnTo>
                <a:lnTo>
                  <a:pt x="175" y="79"/>
                </a:lnTo>
                <a:lnTo>
                  <a:pt x="176" y="78"/>
                </a:lnTo>
                <a:lnTo>
                  <a:pt x="177" y="77"/>
                </a:lnTo>
                <a:lnTo>
                  <a:pt x="178" y="76"/>
                </a:lnTo>
                <a:lnTo>
                  <a:pt x="179" y="76"/>
                </a:lnTo>
                <a:lnTo>
                  <a:pt x="186" y="72"/>
                </a:lnTo>
                <a:lnTo>
                  <a:pt x="189" y="70"/>
                </a:lnTo>
                <a:lnTo>
                  <a:pt x="190" y="69"/>
                </a:lnTo>
                <a:lnTo>
                  <a:pt x="191" y="68"/>
                </a:lnTo>
                <a:lnTo>
                  <a:pt x="192" y="67"/>
                </a:lnTo>
                <a:lnTo>
                  <a:pt x="193" y="67"/>
                </a:lnTo>
                <a:lnTo>
                  <a:pt x="193" y="66"/>
                </a:lnTo>
                <a:lnTo>
                  <a:pt x="194" y="65"/>
                </a:lnTo>
                <a:lnTo>
                  <a:pt x="195" y="63"/>
                </a:lnTo>
                <a:lnTo>
                  <a:pt x="195" y="62"/>
                </a:lnTo>
                <a:lnTo>
                  <a:pt x="195" y="61"/>
                </a:lnTo>
                <a:lnTo>
                  <a:pt x="195" y="60"/>
                </a:lnTo>
                <a:lnTo>
                  <a:pt x="195" y="60"/>
                </a:lnTo>
                <a:lnTo>
                  <a:pt x="195" y="58"/>
                </a:lnTo>
                <a:lnTo>
                  <a:pt x="194" y="57"/>
                </a:lnTo>
                <a:lnTo>
                  <a:pt x="193" y="56"/>
                </a:lnTo>
                <a:lnTo>
                  <a:pt x="193" y="55"/>
                </a:lnTo>
                <a:lnTo>
                  <a:pt x="191" y="53"/>
                </a:lnTo>
                <a:lnTo>
                  <a:pt x="190" y="52"/>
                </a:lnTo>
                <a:lnTo>
                  <a:pt x="189" y="52"/>
                </a:lnTo>
                <a:lnTo>
                  <a:pt x="188" y="51"/>
                </a:lnTo>
                <a:lnTo>
                  <a:pt x="183" y="47"/>
                </a:lnTo>
                <a:lnTo>
                  <a:pt x="182" y="46"/>
                </a:lnTo>
                <a:lnTo>
                  <a:pt x="182" y="45"/>
                </a:lnTo>
                <a:lnTo>
                  <a:pt x="181" y="45"/>
                </a:lnTo>
                <a:lnTo>
                  <a:pt x="180" y="44"/>
                </a:lnTo>
                <a:lnTo>
                  <a:pt x="178" y="41"/>
                </a:lnTo>
                <a:lnTo>
                  <a:pt x="177" y="40"/>
                </a:lnTo>
                <a:lnTo>
                  <a:pt x="176" y="39"/>
                </a:lnTo>
                <a:lnTo>
                  <a:pt x="175" y="38"/>
                </a:lnTo>
                <a:lnTo>
                  <a:pt x="174" y="37"/>
                </a:lnTo>
                <a:lnTo>
                  <a:pt x="173" y="36"/>
                </a:lnTo>
                <a:lnTo>
                  <a:pt x="168" y="34"/>
                </a:lnTo>
                <a:lnTo>
                  <a:pt x="166" y="33"/>
                </a:lnTo>
                <a:lnTo>
                  <a:pt x="161" y="31"/>
                </a:lnTo>
                <a:lnTo>
                  <a:pt x="159" y="31"/>
                </a:lnTo>
                <a:lnTo>
                  <a:pt x="158" y="30"/>
                </a:lnTo>
                <a:lnTo>
                  <a:pt x="157" y="30"/>
                </a:lnTo>
                <a:lnTo>
                  <a:pt x="156" y="29"/>
                </a:lnTo>
                <a:lnTo>
                  <a:pt x="155" y="28"/>
                </a:lnTo>
                <a:lnTo>
                  <a:pt x="154" y="27"/>
                </a:lnTo>
                <a:lnTo>
                  <a:pt x="153" y="26"/>
                </a:lnTo>
                <a:lnTo>
                  <a:pt x="152" y="25"/>
                </a:lnTo>
                <a:lnTo>
                  <a:pt x="152" y="24"/>
                </a:lnTo>
                <a:lnTo>
                  <a:pt x="151" y="23"/>
                </a:lnTo>
                <a:lnTo>
                  <a:pt x="150" y="19"/>
                </a:lnTo>
                <a:lnTo>
                  <a:pt x="149" y="18"/>
                </a:lnTo>
                <a:lnTo>
                  <a:pt x="149" y="18"/>
                </a:lnTo>
                <a:lnTo>
                  <a:pt x="148" y="17"/>
                </a:lnTo>
                <a:lnTo>
                  <a:pt x="147" y="17"/>
                </a:lnTo>
                <a:lnTo>
                  <a:pt x="146" y="17"/>
                </a:lnTo>
                <a:lnTo>
                  <a:pt x="143" y="16"/>
                </a:lnTo>
                <a:lnTo>
                  <a:pt x="142" y="15"/>
                </a:lnTo>
                <a:lnTo>
                  <a:pt x="140" y="15"/>
                </a:lnTo>
                <a:lnTo>
                  <a:pt x="139" y="14"/>
                </a:lnTo>
                <a:lnTo>
                  <a:pt x="135" y="10"/>
                </a:lnTo>
                <a:lnTo>
                  <a:pt x="132" y="9"/>
                </a:lnTo>
                <a:lnTo>
                  <a:pt x="129" y="6"/>
                </a:lnTo>
                <a:lnTo>
                  <a:pt x="128" y="6"/>
                </a:lnTo>
                <a:lnTo>
                  <a:pt x="127" y="5"/>
                </a:lnTo>
                <a:lnTo>
                  <a:pt x="126" y="4"/>
                </a:lnTo>
                <a:lnTo>
                  <a:pt x="126" y="4"/>
                </a:lnTo>
                <a:lnTo>
                  <a:pt x="125" y="3"/>
                </a:lnTo>
                <a:lnTo>
                  <a:pt x="125" y="2"/>
                </a:lnTo>
                <a:lnTo>
                  <a:pt x="125" y="1"/>
                </a:lnTo>
                <a:lnTo>
                  <a:pt x="125" y="1"/>
                </a:lnTo>
                <a:lnTo>
                  <a:pt x="125" y="1"/>
                </a:lnTo>
                <a:lnTo>
                  <a:pt x="125" y="0"/>
                </a:lnTo>
                <a:lnTo>
                  <a:pt x="124" y="0"/>
                </a:lnTo>
                <a:lnTo>
                  <a:pt x="123" y="0"/>
                </a:lnTo>
                <a:lnTo>
                  <a:pt x="123" y="0"/>
                </a:lnTo>
              </a:path>
            </a:pathLst>
          </a:custGeom>
          <a:solidFill>
            <a:srgbClr val="BED8E8"/>
          </a:solidFill>
          <a:ln w="269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41" name="Freeform 264">
            <a:extLst>
              <a:ext uri="{FF2B5EF4-FFF2-40B4-BE49-F238E27FC236}">
                <a16:creationId xmlns:a16="http://schemas.microsoft.com/office/drawing/2014/main" id="{73441C25-2B52-4D0C-8B08-E26DE715BE3A}"/>
              </a:ext>
            </a:extLst>
          </p:cNvPr>
          <p:cNvSpPr>
            <a:spLocks/>
          </p:cNvSpPr>
          <p:nvPr/>
        </p:nvSpPr>
        <p:spPr bwMode="auto">
          <a:xfrm>
            <a:off x="5731693" y="3559185"/>
            <a:ext cx="902875" cy="703142"/>
          </a:xfrm>
          <a:custGeom>
            <a:avLst/>
            <a:gdLst>
              <a:gd name="T0" fmla="*/ 253 w 886"/>
              <a:gd name="T1" fmla="*/ 52 h 690"/>
              <a:gd name="T2" fmla="*/ 309 w 886"/>
              <a:gd name="T3" fmla="*/ 31 h 690"/>
              <a:gd name="T4" fmla="*/ 343 w 886"/>
              <a:gd name="T5" fmla="*/ 49 h 690"/>
              <a:gd name="T6" fmla="*/ 376 w 886"/>
              <a:gd name="T7" fmla="*/ 46 h 690"/>
              <a:gd name="T8" fmla="*/ 406 w 886"/>
              <a:gd name="T9" fmla="*/ 47 h 690"/>
              <a:gd name="T10" fmla="*/ 452 w 886"/>
              <a:gd name="T11" fmla="*/ 49 h 690"/>
              <a:gd name="T12" fmla="*/ 478 w 886"/>
              <a:gd name="T13" fmla="*/ 67 h 690"/>
              <a:gd name="T14" fmla="*/ 514 w 886"/>
              <a:gd name="T15" fmla="*/ 37 h 690"/>
              <a:gd name="T16" fmla="*/ 529 w 886"/>
              <a:gd name="T17" fmla="*/ 0 h 690"/>
              <a:gd name="T18" fmla="*/ 572 w 886"/>
              <a:gd name="T19" fmla="*/ 17 h 690"/>
              <a:gd name="T20" fmla="*/ 598 w 886"/>
              <a:gd name="T21" fmla="*/ 43 h 690"/>
              <a:gd name="T22" fmla="*/ 591 w 886"/>
              <a:gd name="T23" fmla="*/ 66 h 690"/>
              <a:gd name="T24" fmla="*/ 589 w 886"/>
              <a:gd name="T25" fmla="*/ 124 h 690"/>
              <a:gd name="T26" fmla="*/ 598 w 886"/>
              <a:gd name="T27" fmla="*/ 169 h 690"/>
              <a:gd name="T28" fmla="*/ 617 w 886"/>
              <a:gd name="T29" fmla="*/ 215 h 690"/>
              <a:gd name="T30" fmla="*/ 664 w 886"/>
              <a:gd name="T31" fmla="*/ 224 h 690"/>
              <a:gd name="T32" fmla="*/ 671 w 886"/>
              <a:gd name="T33" fmla="*/ 241 h 690"/>
              <a:gd name="T34" fmla="*/ 712 w 886"/>
              <a:gd name="T35" fmla="*/ 251 h 690"/>
              <a:gd name="T36" fmla="*/ 769 w 886"/>
              <a:gd name="T37" fmla="*/ 259 h 690"/>
              <a:gd name="T38" fmla="*/ 782 w 886"/>
              <a:gd name="T39" fmla="*/ 300 h 690"/>
              <a:gd name="T40" fmla="*/ 839 w 886"/>
              <a:gd name="T41" fmla="*/ 321 h 690"/>
              <a:gd name="T42" fmla="*/ 872 w 886"/>
              <a:gd name="T43" fmla="*/ 322 h 690"/>
              <a:gd name="T44" fmla="*/ 880 w 886"/>
              <a:gd name="T45" fmla="*/ 351 h 690"/>
              <a:gd name="T46" fmla="*/ 851 w 886"/>
              <a:gd name="T47" fmla="*/ 390 h 690"/>
              <a:gd name="T48" fmla="*/ 858 w 886"/>
              <a:gd name="T49" fmla="*/ 414 h 690"/>
              <a:gd name="T50" fmla="*/ 875 w 886"/>
              <a:gd name="T51" fmla="*/ 440 h 690"/>
              <a:gd name="T52" fmla="*/ 861 w 886"/>
              <a:gd name="T53" fmla="*/ 460 h 690"/>
              <a:gd name="T54" fmla="*/ 800 w 886"/>
              <a:gd name="T55" fmla="*/ 424 h 690"/>
              <a:gd name="T56" fmla="*/ 750 w 886"/>
              <a:gd name="T57" fmla="*/ 411 h 690"/>
              <a:gd name="T58" fmla="*/ 703 w 886"/>
              <a:gd name="T59" fmla="*/ 437 h 690"/>
              <a:gd name="T60" fmla="*/ 689 w 886"/>
              <a:gd name="T61" fmla="*/ 404 h 690"/>
              <a:gd name="T62" fmla="*/ 638 w 886"/>
              <a:gd name="T63" fmla="*/ 391 h 690"/>
              <a:gd name="T64" fmla="*/ 621 w 886"/>
              <a:gd name="T65" fmla="*/ 436 h 690"/>
              <a:gd name="T66" fmla="*/ 613 w 886"/>
              <a:gd name="T67" fmla="*/ 522 h 690"/>
              <a:gd name="T68" fmla="*/ 604 w 886"/>
              <a:gd name="T69" fmla="*/ 557 h 690"/>
              <a:gd name="T70" fmla="*/ 547 w 886"/>
              <a:gd name="T71" fmla="*/ 552 h 690"/>
              <a:gd name="T72" fmla="*/ 509 w 886"/>
              <a:gd name="T73" fmla="*/ 614 h 690"/>
              <a:gd name="T74" fmla="*/ 497 w 886"/>
              <a:gd name="T75" fmla="*/ 673 h 690"/>
              <a:gd name="T76" fmla="*/ 466 w 886"/>
              <a:gd name="T77" fmla="*/ 654 h 690"/>
              <a:gd name="T78" fmla="*/ 414 w 886"/>
              <a:gd name="T79" fmla="*/ 648 h 690"/>
              <a:gd name="T80" fmla="*/ 388 w 886"/>
              <a:gd name="T81" fmla="*/ 656 h 690"/>
              <a:gd name="T82" fmla="*/ 360 w 886"/>
              <a:gd name="T83" fmla="*/ 679 h 690"/>
              <a:gd name="T84" fmla="*/ 302 w 886"/>
              <a:gd name="T85" fmla="*/ 675 h 690"/>
              <a:gd name="T86" fmla="*/ 226 w 886"/>
              <a:gd name="T87" fmla="*/ 661 h 690"/>
              <a:gd name="T88" fmla="*/ 205 w 886"/>
              <a:gd name="T89" fmla="*/ 631 h 690"/>
              <a:gd name="T90" fmla="*/ 203 w 886"/>
              <a:gd name="T91" fmla="*/ 599 h 690"/>
              <a:gd name="T92" fmla="*/ 146 w 886"/>
              <a:gd name="T93" fmla="*/ 555 h 690"/>
              <a:gd name="T94" fmla="*/ 105 w 886"/>
              <a:gd name="T95" fmla="*/ 511 h 690"/>
              <a:gd name="T96" fmla="*/ 70 w 886"/>
              <a:gd name="T97" fmla="*/ 475 h 690"/>
              <a:gd name="T98" fmla="*/ 29 w 886"/>
              <a:gd name="T99" fmla="*/ 432 h 690"/>
              <a:gd name="T100" fmla="*/ 1 w 886"/>
              <a:gd name="T101" fmla="*/ 405 h 690"/>
              <a:gd name="T102" fmla="*/ 24 w 886"/>
              <a:gd name="T103" fmla="*/ 360 h 690"/>
              <a:gd name="T104" fmla="*/ 26 w 886"/>
              <a:gd name="T105" fmla="*/ 302 h 690"/>
              <a:gd name="T106" fmla="*/ 67 w 886"/>
              <a:gd name="T107" fmla="*/ 284 h 690"/>
              <a:gd name="T108" fmla="*/ 70 w 886"/>
              <a:gd name="T109" fmla="*/ 245 h 690"/>
              <a:gd name="T110" fmla="*/ 75 w 886"/>
              <a:gd name="T111" fmla="*/ 221 h 690"/>
              <a:gd name="T112" fmla="*/ 84 w 886"/>
              <a:gd name="T113" fmla="*/ 197 h 690"/>
              <a:gd name="T114" fmla="*/ 106 w 886"/>
              <a:gd name="T115" fmla="*/ 151 h 690"/>
              <a:gd name="T116" fmla="*/ 102 w 886"/>
              <a:gd name="T117" fmla="*/ 94 h 690"/>
              <a:gd name="T118" fmla="*/ 104 w 886"/>
              <a:gd name="T119" fmla="*/ 62 h 690"/>
              <a:gd name="T120" fmla="*/ 147 w 886"/>
              <a:gd name="T121" fmla="*/ 57 h 690"/>
              <a:gd name="T122" fmla="*/ 182 w 886"/>
              <a:gd name="T123" fmla="*/ 63 h 690"/>
              <a:gd name="T124" fmla="*/ 218 w 886"/>
              <a:gd name="T125" fmla="*/ 3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 h="690">
                <a:moveTo>
                  <a:pt x="230" y="31"/>
                </a:moveTo>
                <a:lnTo>
                  <a:pt x="230" y="31"/>
                </a:lnTo>
                <a:lnTo>
                  <a:pt x="231" y="32"/>
                </a:lnTo>
                <a:lnTo>
                  <a:pt x="231" y="33"/>
                </a:lnTo>
                <a:lnTo>
                  <a:pt x="231" y="33"/>
                </a:lnTo>
                <a:lnTo>
                  <a:pt x="231" y="35"/>
                </a:lnTo>
                <a:lnTo>
                  <a:pt x="231" y="41"/>
                </a:lnTo>
                <a:lnTo>
                  <a:pt x="231" y="43"/>
                </a:lnTo>
                <a:lnTo>
                  <a:pt x="232" y="44"/>
                </a:lnTo>
                <a:lnTo>
                  <a:pt x="232" y="46"/>
                </a:lnTo>
                <a:lnTo>
                  <a:pt x="232" y="47"/>
                </a:lnTo>
                <a:lnTo>
                  <a:pt x="232" y="48"/>
                </a:lnTo>
                <a:lnTo>
                  <a:pt x="233" y="49"/>
                </a:lnTo>
                <a:lnTo>
                  <a:pt x="234" y="49"/>
                </a:lnTo>
                <a:lnTo>
                  <a:pt x="234" y="50"/>
                </a:lnTo>
                <a:lnTo>
                  <a:pt x="235" y="51"/>
                </a:lnTo>
                <a:lnTo>
                  <a:pt x="236" y="51"/>
                </a:lnTo>
                <a:lnTo>
                  <a:pt x="237" y="52"/>
                </a:lnTo>
                <a:lnTo>
                  <a:pt x="238" y="52"/>
                </a:lnTo>
                <a:lnTo>
                  <a:pt x="240" y="52"/>
                </a:lnTo>
                <a:lnTo>
                  <a:pt x="241" y="52"/>
                </a:lnTo>
                <a:lnTo>
                  <a:pt x="243" y="52"/>
                </a:lnTo>
                <a:lnTo>
                  <a:pt x="244" y="52"/>
                </a:lnTo>
                <a:lnTo>
                  <a:pt x="246" y="51"/>
                </a:lnTo>
                <a:lnTo>
                  <a:pt x="247" y="51"/>
                </a:lnTo>
                <a:lnTo>
                  <a:pt x="248" y="51"/>
                </a:lnTo>
                <a:lnTo>
                  <a:pt x="251" y="52"/>
                </a:lnTo>
                <a:lnTo>
                  <a:pt x="253" y="52"/>
                </a:lnTo>
                <a:lnTo>
                  <a:pt x="254" y="52"/>
                </a:lnTo>
                <a:lnTo>
                  <a:pt x="257" y="51"/>
                </a:lnTo>
                <a:lnTo>
                  <a:pt x="259" y="51"/>
                </a:lnTo>
                <a:lnTo>
                  <a:pt x="261" y="51"/>
                </a:lnTo>
                <a:lnTo>
                  <a:pt x="265" y="51"/>
                </a:lnTo>
                <a:lnTo>
                  <a:pt x="267" y="51"/>
                </a:lnTo>
                <a:lnTo>
                  <a:pt x="278" y="50"/>
                </a:lnTo>
                <a:lnTo>
                  <a:pt x="283" y="50"/>
                </a:lnTo>
                <a:lnTo>
                  <a:pt x="285" y="49"/>
                </a:lnTo>
                <a:lnTo>
                  <a:pt x="287" y="49"/>
                </a:lnTo>
                <a:lnTo>
                  <a:pt x="289" y="49"/>
                </a:lnTo>
                <a:lnTo>
                  <a:pt x="290" y="49"/>
                </a:lnTo>
                <a:lnTo>
                  <a:pt x="290" y="49"/>
                </a:lnTo>
                <a:lnTo>
                  <a:pt x="291" y="49"/>
                </a:lnTo>
                <a:lnTo>
                  <a:pt x="292" y="48"/>
                </a:lnTo>
                <a:lnTo>
                  <a:pt x="293" y="48"/>
                </a:lnTo>
                <a:lnTo>
                  <a:pt x="293" y="47"/>
                </a:lnTo>
                <a:lnTo>
                  <a:pt x="294" y="45"/>
                </a:lnTo>
                <a:lnTo>
                  <a:pt x="296" y="43"/>
                </a:lnTo>
                <a:lnTo>
                  <a:pt x="297" y="41"/>
                </a:lnTo>
                <a:lnTo>
                  <a:pt x="298" y="39"/>
                </a:lnTo>
                <a:lnTo>
                  <a:pt x="299" y="36"/>
                </a:lnTo>
                <a:lnTo>
                  <a:pt x="300" y="35"/>
                </a:lnTo>
                <a:lnTo>
                  <a:pt x="301" y="34"/>
                </a:lnTo>
                <a:lnTo>
                  <a:pt x="302" y="33"/>
                </a:lnTo>
                <a:lnTo>
                  <a:pt x="303" y="33"/>
                </a:lnTo>
                <a:lnTo>
                  <a:pt x="304" y="32"/>
                </a:lnTo>
                <a:lnTo>
                  <a:pt x="309" y="31"/>
                </a:lnTo>
                <a:lnTo>
                  <a:pt x="311" y="31"/>
                </a:lnTo>
                <a:lnTo>
                  <a:pt x="312" y="30"/>
                </a:lnTo>
                <a:lnTo>
                  <a:pt x="314" y="30"/>
                </a:lnTo>
                <a:lnTo>
                  <a:pt x="315" y="30"/>
                </a:lnTo>
                <a:lnTo>
                  <a:pt x="316" y="30"/>
                </a:lnTo>
                <a:lnTo>
                  <a:pt x="317" y="31"/>
                </a:lnTo>
                <a:lnTo>
                  <a:pt x="319" y="31"/>
                </a:lnTo>
                <a:lnTo>
                  <a:pt x="321" y="32"/>
                </a:lnTo>
                <a:lnTo>
                  <a:pt x="323" y="33"/>
                </a:lnTo>
                <a:lnTo>
                  <a:pt x="324" y="34"/>
                </a:lnTo>
                <a:lnTo>
                  <a:pt x="325" y="35"/>
                </a:lnTo>
                <a:lnTo>
                  <a:pt x="326" y="36"/>
                </a:lnTo>
                <a:lnTo>
                  <a:pt x="328" y="38"/>
                </a:lnTo>
                <a:lnTo>
                  <a:pt x="328" y="39"/>
                </a:lnTo>
                <a:lnTo>
                  <a:pt x="329" y="40"/>
                </a:lnTo>
                <a:lnTo>
                  <a:pt x="330" y="40"/>
                </a:lnTo>
                <a:lnTo>
                  <a:pt x="331" y="41"/>
                </a:lnTo>
                <a:lnTo>
                  <a:pt x="331" y="41"/>
                </a:lnTo>
                <a:lnTo>
                  <a:pt x="334" y="42"/>
                </a:lnTo>
                <a:lnTo>
                  <a:pt x="336" y="43"/>
                </a:lnTo>
                <a:lnTo>
                  <a:pt x="338" y="44"/>
                </a:lnTo>
                <a:lnTo>
                  <a:pt x="339" y="45"/>
                </a:lnTo>
                <a:lnTo>
                  <a:pt x="339" y="45"/>
                </a:lnTo>
                <a:lnTo>
                  <a:pt x="340" y="46"/>
                </a:lnTo>
                <a:lnTo>
                  <a:pt x="341" y="47"/>
                </a:lnTo>
                <a:lnTo>
                  <a:pt x="342" y="48"/>
                </a:lnTo>
                <a:lnTo>
                  <a:pt x="342" y="49"/>
                </a:lnTo>
                <a:lnTo>
                  <a:pt x="343" y="49"/>
                </a:lnTo>
                <a:lnTo>
                  <a:pt x="344" y="52"/>
                </a:lnTo>
                <a:lnTo>
                  <a:pt x="344" y="53"/>
                </a:lnTo>
                <a:lnTo>
                  <a:pt x="345" y="53"/>
                </a:lnTo>
                <a:lnTo>
                  <a:pt x="345" y="53"/>
                </a:lnTo>
                <a:lnTo>
                  <a:pt x="345" y="53"/>
                </a:lnTo>
                <a:lnTo>
                  <a:pt x="346" y="54"/>
                </a:lnTo>
                <a:lnTo>
                  <a:pt x="349" y="54"/>
                </a:lnTo>
                <a:lnTo>
                  <a:pt x="351" y="54"/>
                </a:lnTo>
                <a:lnTo>
                  <a:pt x="353" y="55"/>
                </a:lnTo>
                <a:lnTo>
                  <a:pt x="354" y="55"/>
                </a:lnTo>
                <a:lnTo>
                  <a:pt x="355" y="55"/>
                </a:lnTo>
                <a:lnTo>
                  <a:pt x="358" y="54"/>
                </a:lnTo>
                <a:lnTo>
                  <a:pt x="358" y="54"/>
                </a:lnTo>
                <a:lnTo>
                  <a:pt x="359" y="53"/>
                </a:lnTo>
                <a:lnTo>
                  <a:pt x="360" y="53"/>
                </a:lnTo>
                <a:lnTo>
                  <a:pt x="364" y="50"/>
                </a:lnTo>
                <a:lnTo>
                  <a:pt x="365" y="49"/>
                </a:lnTo>
                <a:lnTo>
                  <a:pt x="366" y="48"/>
                </a:lnTo>
                <a:lnTo>
                  <a:pt x="368" y="48"/>
                </a:lnTo>
                <a:lnTo>
                  <a:pt x="369" y="47"/>
                </a:lnTo>
                <a:lnTo>
                  <a:pt x="370" y="47"/>
                </a:lnTo>
                <a:lnTo>
                  <a:pt x="372" y="47"/>
                </a:lnTo>
                <a:lnTo>
                  <a:pt x="374" y="47"/>
                </a:lnTo>
                <a:lnTo>
                  <a:pt x="375" y="47"/>
                </a:lnTo>
                <a:lnTo>
                  <a:pt x="375" y="47"/>
                </a:lnTo>
                <a:lnTo>
                  <a:pt x="376" y="47"/>
                </a:lnTo>
                <a:lnTo>
                  <a:pt x="376" y="47"/>
                </a:lnTo>
                <a:lnTo>
                  <a:pt x="376" y="46"/>
                </a:lnTo>
                <a:lnTo>
                  <a:pt x="376" y="46"/>
                </a:lnTo>
                <a:lnTo>
                  <a:pt x="376" y="44"/>
                </a:lnTo>
                <a:lnTo>
                  <a:pt x="376" y="41"/>
                </a:lnTo>
                <a:lnTo>
                  <a:pt x="376" y="40"/>
                </a:lnTo>
                <a:lnTo>
                  <a:pt x="376" y="40"/>
                </a:lnTo>
                <a:lnTo>
                  <a:pt x="376" y="40"/>
                </a:lnTo>
                <a:lnTo>
                  <a:pt x="377" y="39"/>
                </a:lnTo>
                <a:lnTo>
                  <a:pt x="377" y="39"/>
                </a:lnTo>
                <a:lnTo>
                  <a:pt x="378" y="39"/>
                </a:lnTo>
                <a:lnTo>
                  <a:pt x="378" y="38"/>
                </a:lnTo>
                <a:lnTo>
                  <a:pt x="379" y="39"/>
                </a:lnTo>
                <a:lnTo>
                  <a:pt x="380" y="39"/>
                </a:lnTo>
                <a:lnTo>
                  <a:pt x="384" y="41"/>
                </a:lnTo>
                <a:lnTo>
                  <a:pt x="385" y="42"/>
                </a:lnTo>
                <a:lnTo>
                  <a:pt x="386" y="43"/>
                </a:lnTo>
                <a:lnTo>
                  <a:pt x="389" y="44"/>
                </a:lnTo>
                <a:lnTo>
                  <a:pt x="390" y="44"/>
                </a:lnTo>
                <a:lnTo>
                  <a:pt x="391" y="45"/>
                </a:lnTo>
                <a:lnTo>
                  <a:pt x="396" y="48"/>
                </a:lnTo>
                <a:lnTo>
                  <a:pt x="397" y="49"/>
                </a:lnTo>
                <a:lnTo>
                  <a:pt x="399" y="50"/>
                </a:lnTo>
                <a:lnTo>
                  <a:pt x="400" y="50"/>
                </a:lnTo>
                <a:lnTo>
                  <a:pt x="401" y="50"/>
                </a:lnTo>
                <a:lnTo>
                  <a:pt x="401" y="50"/>
                </a:lnTo>
                <a:lnTo>
                  <a:pt x="402" y="50"/>
                </a:lnTo>
                <a:lnTo>
                  <a:pt x="402" y="50"/>
                </a:lnTo>
                <a:lnTo>
                  <a:pt x="404" y="48"/>
                </a:lnTo>
                <a:lnTo>
                  <a:pt x="406" y="47"/>
                </a:lnTo>
                <a:lnTo>
                  <a:pt x="408" y="47"/>
                </a:lnTo>
                <a:lnTo>
                  <a:pt x="408" y="46"/>
                </a:lnTo>
                <a:lnTo>
                  <a:pt x="409" y="46"/>
                </a:lnTo>
                <a:lnTo>
                  <a:pt x="411" y="46"/>
                </a:lnTo>
                <a:lnTo>
                  <a:pt x="412" y="46"/>
                </a:lnTo>
                <a:lnTo>
                  <a:pt x="415" y="46"/>
                </a:lnTo>
                <a:lnTo>
                  <a:pt x="416" y="47"/>
                </a:lnTo>
                <a:lnTo>
                  <a:pt x="417" y="47"/>
                </a:lnTo>
                <a:lnTo>
                  <a:pt x="418" y="47"/>
                </a:lnTo>
                <a:lnTo>
                  <a:pt x="419" y="47"/>
                </a:lnTo>
                <a:lnTo>
                  <a:pt x="422" y="49"/>
                </a:lnTo>
                <a:lnTo>
                  <a:pt x="423" y="49"/>
                </a:lnTo>
                <a:lnTo>
                  <a:pt x="425" y="50"/>
                </a:lnTo>
                <a:lnTo>
                  <a:pt x="426" y="50"/>
                </a:lnTo>
                <a:lnTo>
                  <a:pt x="429" y="51"/>
                </a:lnTo>
                <a:lnTo>
                  <a:pt x="434" y="51"/>
                </a:lnTo>
                <a:lnTo>
                  <a:pt x="436" y="51"/>
                </a:lnTo>
                <a:lnTo>
                  <a:pt x="439" y="52"/>
                </a:lnTo>
                <a:lnTo>
                  <a:pt x="440" y="51"/>
                </a:lnTo>
                <a:lnTo>
                  <a:pt x="441" y="51"/>
                </a:lnTo>
                <a:lnTo>
                  <a:pt x="444" y="51"/>
                </a:lnTo>
                <a:lnTo>
                  <a:pt x="446" y="50"/>
                </a:lnTo>
                <a:lnTo>
                  <a:pt x="448" y="50"/>
                </a:lnTo>
                <a:lnTo>
                  <a:pt x="451" y="49"/>
                </a:lnTo>
                <a:lnTo>
                  <a:pt x="451" y="49"/>
                </a:lnTo>
                <a:lnTo>
                  <a:pt x="452" y="49"/>
                </a:lnTo>
                <a:lnTo>
                  <a:pt x="452" y="49"/>
                </a:lnTo>
                <a:lnTo>
                  <a:pt x="452" y="49"/>
                </a:lnTo>
                <a:lnTo>
                  <a:pt x="452" y="50"/>
                </a:lnTo>
                <a:lnTo>
                  <a:pt x="452" y="51"/>
                </a:lnTo>
                <a:lnTo>
                  <a:pt x="452" y="52"/>
                </a:lnTo>
                <a:lnTo>
                  <a:pt x="452" y="55"/>
                </a:lnTo>
                <a:lnTo>
                  <a:pt x="451" y="56"/>
                </a:lnTo>
                <a:lnTo>
                  <a:pt x="451" y="57"/>
                </a:lnTo>
                <a:lnTo>
                  <a:pt x="452" y="57"/>
                </a:lnTo>
                <a:lnTo>
                  <a:pt x="452" y="58"/>
                </a:lnTo>
                <a:lnTo>
                  <a:pt x="452" y="58"/>
                </a:lnTo>
                <a:lnTo>
                  <a:pt x="453" y="59"/>
                </a:lnTo>
                <a:lnTo>
                  <a:pt x="454" y="59"/>
                </a:lnTo>
                <a:lnTo>
                  <a:pt x="454" y="60"/>
                </a:lnTo>
                <a:lnTo>
                  <a:pt x="455" y="60"/>
                </a:lnTo>
                <a:lnTo>
                  <a:pt x="456" y="60"/>
                </a:lnTo>
                <a:lnTo>
                  <a:pt x="458" y="60"/>
                </a:lnTo>
                <a:lnTo>
                  <a:pt x="461" y="61"/>
                </a:lnTo>
                <a:lnTo>
                  <a:pt x="463" y="61"/>
                </a:lnTo>
                <a:lnTo>
                  <a:pt x="465" y="62"/>
                </a:lnTo>
                <a:lnTo>
                  <a:pt x="468" y="62"/>
                </a:lnTo>
                <a:lnTo>
                  <a:pt x="470" y="63"/>
                </a:lnTo>
                <a:lnTo>
                  <a:pt x="471" y="64"/>
                </a:lnTo>
                <a:lnTo>
                  <a:pt x="472" y="65"/>
                </a:lnTo>
                <a:lnTo>
                  <a:pt x="475" y="66"/>
                </a:lnTo>
                <a:lnTo>
                  <a:pt x="476" y="67"/>
                </a:lnTo>
                <a:lnTo>
                  <a:pt x="476" y="67"/>
                </a:lnTo>
                <a:lnTo>
                  <a:pt x="477" y="67"/>
                </a:lnTo>
                <a:lnTo>
                  <a:pt x="477" y="67"/>
                </a:lnTo>
                <a:lnTo>
                  <a:pt x="478" y="67"/>
                </a:lnTo>
                <a:lnTo>
                  <a:pt x="478" y="67"/>
                </a:lnTo>
                <a:lnTo>
                  <a:pt x="479" y="67"/>
                </a:lnTo>
                <a:lnTo>
                  <a:pt x="480" y="67"/>
                </a:lnTo>
                <a:lnTo>
                  <a:pt x="480" y="66"/>
                </a:lnTo>
                <a:lnTo>
                  <a:pt x="481" y="65"/>
                </a:lnTo>
                <a:lnTo>
                  <a:pt x="482" y="62"/>
                </a:lnTo>
                <a:lnTo>
                  <a:pt x="483" y="61"/>
                </a:lnTo>
                <a:lnTo>
                  <a:pt x="485" y="59"/>
                </a:lnTo>
                <a:lnTo>
                  <a:pt x="487" y="58"/>
                </a:lnTo>
                <a:lnTo>
                  <a:pt x="489" y="56"/>
                </a:lnTo>
                <a:lnTo>
                  <a:pt x="493" y="52"/>
                </a:lnTo>
                <a:lnTo>
                  <a:pt x="495" y="50"/>
                </a:lnTo>
                <a:lnTo>
                  <a:pt x="498" y="48"/>
                </a:lnTo>
                <a:lnTo>
                  <a:pt x="499" y="48"/>
                </a:lnTo>
                <a:lnTo>
                  <a:pt x="500" y="47"/>
                </a:lnTo>
                <a:lnTo>
                  <a:pt x="502" y="47"/>
                </a:lnTo>
                <a:lnTo>
                  <a:pt x="507" y="45"/>
                </a:lnTo>
                <a:lnTo>
                  <a:pt x="508" y="45"/>
                </a:lnTo>
                <a:lnTo>
                  <a:pt x="510" y="44"/>
                </a:lnTo>
                <a:lnTo>
                  <a:pt x="511" y="43"/>
                </a:lnTo>
                <a:lnTo>
                  <a:pt x="513" y="43"/>
                </a:lnTo>
                <a:lnTo>
                  <a:pt x="513" y="42"/>
                </a:lnTo>
                <a:lnTo>
                  <a:pt x="514" y="42"/>
                </a:lnTo>
                <a:lnTo>
                  <a:pt x="514" y="41"/>
                </a:lnTo>
                <a:lnTo>
                  <a:pt x="515" y="40"/>
                </a:lnTo>
                <a:lnTo>
                  <a:pt x="515" y="39"/>
                </a:lnTo>
                <a:lnTo>
                  <a:pt x="515" y="38"/>
                </a:lnTo>
                <a:lnTo>
                  <a:pt x="514" y="37"/>
                </a:lnTo>
                <a:lnTo>
                  <a:pt x="514" y="34"/>
                </a:lnTo>
                <a:lnTo>
                  <a:pt x="513" y="31"/>
                </a:lnTo>
                <a:lnTo>
                  <a:pt x="512" y="29"/>
                </a:lnTo>
                <a:lnTo>
                  <a:pt x="512" y="28"/>
                </a:lnTo>
                <a:lnTo>
                  <a:pt x="512" y="27"/>
                </a:lnTo>
                <a:lnTo>
                  <a:pt x="512" y="25"/>
                </a:lnTo>
                <a:lnTo>
                  <a:pt x="512" y="24"/>
                </a:lnTo>
                <a:lnTo>
                  <a:pt x="513" y="20"/>
                </a:lnTo>
                <a:lnTo>
                  <a:pt x="514" y="19"/>
                </a:lnTo>
                <a:lnTo>
                  <a:pt x="514" y="17"/>
                </a:lnTo>
                <a:lnTo>
                  <a:pt x="514" y="15"/>
                </a:lnTo>
                <a:lnTo>
                  <a:pt x="514" y="14"/>
                </a:lnTo>
                <a:lnTo>
                  <a:pt x="514" y="14"/>
                </a:lnTo>
                <a:lnTo>
                  <a:pt x="515" y="13"/>
                </a:lnTo>
                <a:lnTo>
                  <a:pt x="515" y="12"/>
                </a:lnTo>
                <a:lnTo>
                  <a:pt x="516" y="11"/>
                </a:lnTo>
                <a:lnTo>
                  <a:pt x="518" y="10"/>
                </a:lnTo>
                <a:lnTo>
                  <a:pt x="518" y="9"/>
                </a:lnTo>
                <a:lnTo>
                  <a:pt x="519" y="8"/>
                </a:lnTo>
                <a:lnTo>
                  <a:pt x="520" y="7"/>
                </a:lnTo>
                <a:lnTo>
                  <a:pt x="521" y="6"/>
                </a:lnTo>
                <a:lnTo>
                  <a:pt x="521" y="5"/>
                </a:lnTo>
                <a:lnTo>
                  <a:pt x="522" y="4"/>
                </a:lnTo>
                <a:lnTo>
                  <a:pt x="525" y="2"/>
                </a:lnTo>
                <a:lnTo>
                  <a:pt x="527" y="0"/>
                </a:lnTo>
                <a:lnTo>
                  <a:pt x="528" y="0"/>
                </a:lnTo>
                <a:lnTo>
                  <a:pt x="529" y="0"/>
                </a:lnTo>
                <a:lnTo>
                  <a:pt x="529" y="0"/>
                </a:lnTo>
                <a:lnTo>
                  <a:pt x="530" y="0"/>
                </a:lnTo>
                <a:lnTo>
                  <a:pt x="531" y="0"/>
                </a:lnTo>
                <a:lnTo>
                  <a:pt x="532" y="0"/>
                </a:lnTo>
                <a:lnTo>
                  <a:pt x="533" y="1"/>
                </a:lnTo>
                <a:lnTo>
                  <a:pt x="536" y="3"/>
                </a:lnTo>
                <a:lnTo>
                  <a:pt x="537" y="4"/>
                </a:lnTo>
                <a:lnTo>
                  <a:pt x="540" y="5"/>
                </a:lnTo>
                <a:lnTo>
                  <a:pt x="545" y="8"/>
                </a:lnTo>
                <a:lnTo>
                  <a:pt x="547" y="8"/>
                </a:lnTo>
                <a:lnTo>
                  <a:pt x="548" y="9"/>
                </a:lnTo>
                <a:lnTo>
                  <a:pt x="549" y="10"/>
                </a:lnTo>
                <a:lnTo>
                  <a:pt x="550" y="11"/>
                </a:lnTo>
                <a:lnTo>
                  <a:pt x="555" y="15"/>
                </a:lnTo>
                <a:lnTo>
                  <a:pt x="557" y="17"/>
                </a:lnTo>
                <a:lnTo>
                  <a:pt x="559" y="18"/>
                </a:lnTo>
                <a:lnTo>
                  <a:pt x="560" y="19"/>
                </a:lnTo>
                <a:lnTo>
                  <a:pt x="561" y="20"/>
                </a:lnTo>
                <a:lnTo>
                  <a:pt x="563" y="20"/>
                </a:lnTo>
                <a:lnTo>
                  <a:pt x="563" y="20"/>
                </a:lnTo>
                <a:lnTo>
                  <a:pt x="564" y="21"/>
                </a:lnTo>
                <a:lnTo>
                  <a:pt x="564" y="21"/>
                </a:lnTo>
                <a:lnTo>
                  <a:pt x="565" y="20"/>
                </a:lnTo>
                <a:lnTo>
                  <a:pt x="566" y="20"/>
                </a:lnTo>
                <a:lnTo>
                  <a:pt x="568" y="19"/>
                </a:lnTo>
                <a:lnTo>
                  <a:pt x="569" y="18"/>
                </a:lnTo>
                <a:lnTo>
                  <a:pt x="570" y="18"/>
                </a:lnTo>
                <a:lnTo>
                  <a:pt x="572" y="17"/>
                </a:lnTo>
                <a:lnTo>
                  <a:pt x="572" y="17"/>
                </a:lnTo>
                <a:lnTo>
                  <a:pt x="573" y="17"/>
                </a:lnTo>
                <a:lnTo>
                  <a:pt x="573" y="17"/>
                </a:lnTo>
                <a:lnTo>
                  <a:pt x="574" y="18"/>
                </a:lnTo>
                <a:lnTo>
                  <a:pt x="574" y="18"/>
                </a:lnTo>
                <a:lnTo>
                  <a:pt x="575" y="18"/>
                </a:lnTo>
                <a:lnTo>
                  <a:pt x="575" y="19"/>
                </a:lnTo>
                <a:lnTo>
                  <a:pt x="576" y="21"/>
                </a:lnTo>
                <a:lnTo>
                  <a:pt x="577" y="23"/>
                </a:lnTo>
                <a:lnTo>
                  <a:pt x="578" y="25"/>
                </a:lnTo>
                <a:lnTo>
                  <a:pt x="579" y="27"/>
                </a:lnTo>
                <a:lnTo>
                  <a:pt x="581" y="31"/>
                </a:lnTo>
                <a:lnTo>
                  <a:pt x="583" y="35"/>
                </a:lnTo>
                <a:lnTo>
                  <a:pt x="584" y="37"/>
                </a:lnTo>
                <a:lnTo>
                  <a:pt x="585" y="38"/>
                </a:lnTo>
                <a:lnTo>
                  <a:pt x="586" y="39"/>
                </a:lnTo>
                <a:lnTo>
                  <a:pt x="586" y="40"/>
                </a:lnTo>
                <a:lnTo>
                  <a:pt x="588" y="41"/>
                </a:lnTo>
                <a:lnTo>
                  <a:pt x="589" y="42"/>
                </a:lnTo>
                <a:lnTo>
                  <a:pt x="590" y="42"/>
                </a:lnTo>
                <a:lnTo>
                  <a:pt x="591" y="43"/>
                </a:lnTo>
                <a:lnTo>
                  <a:pt x="592" y="43"/>
                </a:lnTo>
                <a:lnTo>
                  <a:pt x="593" y="43"/>
                </a:lnTo>
                <a:lnTo>
                  <a:pt x="594" y="43"/>
                </a:lnTo>
                <a:lnTo>
                  <a:pt x="595" y="43"/>
                </a:lnTo>
                <a:lnTo>
                  <a:pt x="596" y="43"/>
                </a:lnTo>
                <a:lnTo>
                  <a:pt x="597" y="43"/>
                </a:lnTo>
                <a:lnTo>
                  <a:pt x="598" y="43"/>
                </a:lnTo>
                <a:lnTo>
                  <a:pt x="598" y="43"/>
                </a:lnTo>
                <a:lnTo>
                  <a:pt x="599" y="42"/>
                </a:lnTo>
                <a:lnTo>
                  <a:pt x="600" y="42"/>
                </a:lnTo>
                <a:lnTo>
                  <a:pt x="600" y="42"/>
                </a:lnTo>
                <a:lnTo>
                  <a:pt x="600" y="43"/>
                </a:lnTo>
                <a:lnTo>
                  <a:pt x="601" y="49"/>
                </a:lnTo>
                <a:lnTo>
                  <a:pt x="601" y="50"/>
                </a:lnTo>
                <a:lnTo>
                  <a:pt x="601" y="52"/>
                </a:lnTo>
                <a:lnTo>
                  <a:pt x="601" y="53"/>
                </a:lnTo>
                <a:lnTo>
                  <a:pt x="601" y="54"/>
                </a:lnTo>
                <a:lnTo>
                  <a:pt x="601" y="54"/>
                </a:lnTo>
                <a:lnTo>
                  <a:pt x="601" y="55"/>
                </a:lnTo>
                <a:lnTo>
                  <a:pt x="600" y="56"/>
                </a:lnTo>
                <a:lnTo>
                  <a:pt x="600" y="57"/>
                </a:lnTo>
                <a:lnTo>
                  <a:pt x="599" y="58"/>
                </a:lnTo>
                <a:lnTo>
                  <a:pt x="598" y="58"/>
                </a:lnTo>
                <a:lnTo>
                  <a:pt x="597" y="59"/>
                </a:lnTo>
                <a:lnTo>
                  <a:pt x="595" y="59"/>
                </a:lnTo>
                <a:lnTo>
                  <a:pt x="594" y="60"/>
                </a:lnTo>
                <a:lnTo>
                  <a:pt x="593" y="60"/>
                </a:lnTo>
                <a:lnTo>
                  <a:pt x="592" y="61"/>
                </a:lnTo>
                <a:lnTo>
                  <a:pt x="592" y="62"/>
                </a:lnTo>
                <a:lnTo>
                  <a:pt x="591" y="62"/>
                </a:lnTo>
                <a:lnTo>
                  <a:pt x="591" y="62"/>
                </a:lnTo>
                <a:lnTo>
                  <a:pt x="591" y="63"/>
                </a:lnTo>
                <a:lnTo>
                  <a:pt x="591" y="64"/>
                </a:lnTo>
                <a:lnTo>
                  <a:pt x="591" y="64"/>
                </a:lnTo>
                <a:lnTo>
                  <a:pt x="591" y="65"/>
                </a:lnTo>
                <a:lnTo>
                  <a:pt x="591" y="66"/>
                </a:lnTo>
                <a:lnTo>
                  <a:pt x="592" y="67"/>
                </a:lnTo>
                <a:lnTo>
                  <a:pt x="595" y="71"/>
                </a:lnTo>
                <a:lnTo>
                  <a:pt x="595" y="72"/>
                </a:lnTo>
                <a:lnTo>
                  <a:pt x="596" y="74"/>
                </a:lnTo>
                <a:lnTo>
                  <a:pt x="596" y="75"/>
                </a:lnTo>
                <a:lnTo>
                  <a:pt x="597" y="77"/>
                </a:lnTo>
                <a:lnTo>
                  <a:pt x="597" y="78"/>
                </a:lnTo>
                <a:lnTo>
                  <a:pt x="597" y="79"/>
                </a:lnTo>
                <a:lnTo>
                  <a:pt x="598" y="82"/>
                </a:lnTo>
                <a:lnTo>
                  <a:pt x="598" y="84"/>
                </a:lnTo>
                <a:lnTo>
                  <a:pt x="598" y="85"/>
                </a:lnTo>
                <a:lnTo>
                  <a:pt x="597" y="89"/>
                </a:lnTo>
                <a:lnTo>
                  <a:pt x="597" y="91"/>
                </a:lnTo>
                <a:lnTo>
                  <a:pt x="597" y="92"/>
                </a:lnTo>
                <a:lnTo>
                  <a:pt x="597" y="96"/>
                </a:lnTo>
                <a:lnTo>
                  <a:pt x="597" y="97"/>
                </a:lnTo>
                <a:lnTo>
                  <a:pt x="597" y="100"/>
                </a:lnTo>
                <a:lnTo>
                  <a:pt x="596" y="102"/>
                </a:lnTo>
                <a:lnTo>
                  <a:pt x="596" y="103"/>
                </a:lnTo>
                <a:lnTo>
                  <a:pt x="595" y="105"/>
                </a:lnTo>
                <a:lnTo>
                  <a:pt x="595" y="107"/>
                </a:lnTo>
                <a:lnTo>
                  <a:pt x="593" y="112"/>
                </a:lnTo>
                <a:lnTo>
                  <a:pt x="591" y="116"/>
                </a:lnTo>
                <a:lnTo>
                  <a:pt x="590" y="120"/>
                </a:lnTo>
                <a:lnTo>
                  <a:pt x="590" y="121"/>
                </a:lnTo>
                <a:lnTo>
                  <a:pt x="589" y="122"/>
                </a:lnTo>
                <a:lnTo>
                  <a:pt x="589" y="123"/>
                </a:lnTo>
                <a:lnTo>
                  <a:pt x="589" y="124"/>
                </a:lnTo>
                <a:lnTo>
                  <a:pt x="590" y="125"/>
                </a:lnTo>
                <a:lnTo>
                  <a:pt x="590" y="126"/>
                </a:lnTo>
                <a:lnTo>
                  <a:pt x="590" y="126"/>
                </a:lnTo>
                <a:lnTo>
                  <a:pt x="590" y="127"/>
                </a:lnTo>
                <a:lnTo>
                  <a:pt x="589" y="132"/>
                </a:lnTo>
                <a:lnTo>
                  <a:pt x="588" y="136"/>
                </a:lnTo>
                <a:lnTo>
                  <a:pt x="587" y="138"/>
                </a:lnTo>
                <a:lnTo>
                  <a:pt x="586" y="140"/>
                </a:lnTo>
                <a:lnTo>
                  <a:pt x="585" y="144"/>
                </a:lnTo>
                <a:lnTo>
                  <a:pt x="585" y="145"/>
                </a:lnTo>
                <a:lnTo>
                  <a:pt x="584" y="147"/>
                </a:lnTo>
                <a:lnTo>
                  <a:pt x="584" y="149"/>
                </a:lnTo>
                <a:lnTo>
                  <a:pt x="584" y="150"/>
                </a:lnTo>
                <a:lnTo>
                  <a:pt x="584" y="151"/>
                </a:lnTo>
                <a:lnTo>
                  <a:pt x="585" y="153"/>
                </a:lnTo>
                <a:lnTo>
                  <a:pt x="585" y="153"/>
                </a:lnTo>
                <a:lnTo>
                  <a:pt x="585" y="154"/>
                </a:lnTo>
                <a:lnTo>
                  <a:pt x="586" y="156"/>
                </a:lnTo>
                <a:lnTo>
                  <a:pt x="587" y="157"/>
                </a:lnTo>
                <a:lnTo>
                  <a:pt x="588" y="158"/>
                </a:lnTo>
                <a:lnTo>
                  <a:pt x="590" y="160"/>
                </a:lnTo>
                <a:lnTo>
                  <a:pt x="593" y="162"/>
                </a:lnTo>
                <a:lnTo>
                  <a:pt x="594" y="163"/>
                </a:lnTo>
                <a:lnTo>
                  <a:pt x="595" y="164"/>
                </a:lnTo>
                <a:lnTo>
                  <a:pt x="595" y="165"/>
                </a:lnTo>
                <a:lnTo>
                  <a:pt x="596" y="166"/>
                </a:lnTo>
                <a:lnTo>
                  <a:pt x="597" y="168"/>
                </a:lnTo>
                <a:lnTo>
                  <a:pt x="598" y="169"/>
                </a:lnTo>
                <a:lnTo>
                  <a:pt x="598" y="169"/>
                </a:lnTo>
                <a:lnTo>
                  <a:pt x="598" y="170"/>
                </a:lnTo>
                <a:lnTo>
                  <a:pt x="598" y="170"/>
                </a:lnTo>
                <a:lnTo>
                  <a:pt x="597" y="171"/>
                </a:lnTo>
                <a:lnTo>
                  <a:pt x="597" y="172"/>
                </a:lnTo>
                <a:lnTo>
                  <a:pt x="595" y="174"/>
                </a:lnTo>
                <a:lnTo>
                  <a:pt x="594" y="176"/>
                </a:lnTo>
                <a:lnTo>
                  <a:pt x="593" y="178"/>
                </a:lnTo>
                <a:lnTo>
                  <a:pt x="592" y="179"/>
                </a:lnTo>
                <a:lnTo>
                  <a:pt x="591" y="180"/>
                </a:lnTo>
                <a:lnTo>
                  <a:pt x="591" y="181"/>
                </a:lnTo>
                <a:lnTo>
                  <a:pt x="591" y="182"/>
                </a:lnTo>
                <a:lnTo>
                  <a:pt x="591" y="183"/>
                </a:lnTo>
                <a:lnTo>
                  <a:pt x="591" y="184"/>
                </a:lnTo>
                <a:lnTo>
                  <a:pt x="591" y="185"/>
                </a:lnTo>
                <a:lnTo>
                  <a:pt x="592" y="186"/>
                </a:lnTo>
                <a:lnTo>
                  <a:pt x="592" y="187"/>
                </a:lnTo>
                <a:lnTo>
                  <a:pt x="593" y="189"/>
                </a:lnTo>
                <a:lnTo>
                  <a:pt x="596" y="193"/>
                </a:lnTo>
                <a:lnTo>
                  <a:pt x="599" y="197"/>
                </a:lnTo>
                <a:lnTo>
                  <a:pt x="599" y="198"/>
                </a:lnTo>
                <a:lnTo>
                  <a:pt x="600" y="199"/>
                </a:lnTo>
                <a:lnTo>
                  <a:pt x="605" y="204"/>
                </a:lnTo>
                <a:lnTo>
                  <a:pt x="606" y="205"/>
                </a:lnTo>
                <a:lnTo>
                  <a:pt x="609" y="208"/>
                </a:lnTo>
                <a:lnTo>
                  <a:pt x="611" y="210"/>
                </a:lnTo>
                <a:lnTo>
                  <a:pt x="614" y="213"/>
                </a:lnTo>
                <a:lnTo>
                  <a:pt x="617" y="215"/>
                </a:lnTo>
                <a:lnTo>
                  <a:pt x="619" y="217"/>
                </a:lnTo>
                <a:lnTo>
                  <a:pt x="620" y="217"/>
                </a:lnTo>
                <a:lnTo>
                  <a:pt x="620" y="217"/>
                </a:lnTo>
                <a:lnTo>
                  <a:pt x="622" y="218"/>
                </a:lnTo>
                <a:lnTo>
                  <a:pt x="623" y="218"/>
                </a:lnTo>
                <a:lnTo>
                  <a:pt x="624" y="218"/>
                </a:lnTo>
                <a:lnTo>
                  <a:pt x="625" y="218"/>
                </a:lnTo>
                <a:lnTo>
                  <a:pt x="626" y="217"/>
                </a:lnTo>
                <a:lnTo>
                  <a:pt x="628" y="217"/>
                </a:lnTo>
                <a:lnTo>
                  <a:pt x="633" y="214"/>
                </a:lnTo>
                <a:lnTo>
                  <a:pt x="635" y="213"/>
                </a:lnTo>
                <a:lnTo>
                  <a:pt x="637" y="213"/>
                </a:lnTo>
                <a:lnTo>
                  <a:pt x="638" y="212"/>
                </a:lnTo>
                <a:lnTo>
                  <a:pt x="640" y="212"/>
                </a:lnTo>
                <a:lnTo>
                  <a:pt x="641" y="212"/>
                </a:lnTo>
                <a:lnTo>
                  <a:pt x="642" y="212"/>
                </a:lnTo>
                <a:lnTo>
                  <a:pt x="643" y="212"/>
                </a:lnTo>
                <a:lnTo>
                  <a:pt x="644" y="212"/>
                </a:lnTo>
                <a:lnTo>
                  <a:pt x="645" y="213"/>
                </a:lnTo>
                <a:lnTo>
                  <a:pt x="646" y="213"/>
                </a:lnTo>
                <a:lnTo>
                  <a:pt x="647" y="214"/>
                </a:lnTo>
                <a:lnTo>
                  <a:pt x="650" y="217"/>
                </a:lnTo>
                <a:lnTo>
                  <a:pt x="652" y="218"/>
                </a:lnTo>
                <a:lnTo>
                  <a:pt x="654" y="220"/>
                </a:lnTo>
                <a:lnTo>
                  <a:pt x="656" y="221"/>
                </a:lnTo>
                <a:lnTo>
                  <a:pt x="658" y="221"/>
                </a:lnTo>
                <a:lnTo>
                  <a:pt x="659" y="222"/>
                </a:lnTo>
                <a:lnTo>
                  <a:pt x="664" y="224"/>
                </a:lnTo>
                <a:lnTo>
                  <a:pt x="666" y="224"/>
                </a:lnTo>
                <a:lnTo>
                  <a:pt x="668" y="225"/>
                </a:lnTo>
                <a:lnTo>
                  <a:pt x="669" y="226"/>
                </a:lnTo>
                <a:lnTo>
                  <a:pt x="670" y="226"/>
                </a:lnTo>
                <a:lnTo>
                  <a:pt x="670" y="227"/>
                </a:lnTo>
                <a:lnTo>
                  <a:pt x="671" y="227"/>
                </a:lnTo>
                <a:lnTo>
                  <a:pt x="671" y="228"/>
                </a:lnTo>
                <a:lnTo>
                  <a:pt x="672" y="229"/>
                </a:lnTo>
                <a:lnTo>
                  <a:pt x="672" y="230"/>
                </a:lnTo>
                <a:lnTo>
                  <a:pt x="672" y="230"/>
                </a:lnTo>
                <a:lnTo>
                  <a:pt x="672" y="231"/>
                </a:lnTo>
                <a:lnTo>
                  <a:pt x="671" y="233"/>
                </a:lnTo>
                <a:lnTo>
                  <a:pt x="671" y="234"/>
                </a:lnTo>
                <a:lnTo>
                  <a:pt x="671" y="234"/>
                </a:lnTo>
                <a:lnTo>
                  <a:pt x="670" y="235"/>
                </a:lnTo>
                <a:lnTo>
                  <a:pt x="670" y="236"/>
                </a:lnTo>
                <a:lnTo>
                  <a:pt x="669" y="236"/>
                </a:lnTo>
                <a:lnTo>
                  <a:pt x="668" y="237"/>
                </a:lnTo>
                <a:lnTo>
                  <a:pt x="667" y="238"/>
                </a:lnTo>
                <a:lnTo>
                  <a:pt x="666" y="238"/>
                </a:lnTo>
                <a:lnTo>
                  <a:pt x="666" y="238"/>
                </a:lnTo>
                <a:lnTo>
                  <a:pt x="666" y="239"/>
                </a:lnTo>
                <a:lnTo>
                  <a:pt x="666" y="239"/>
                </a:lnTo>
                <a:lnTo>
                  <a:pt x="667" y="239"/>
                </a:lnTo>
                <a:lnTo>
                  <a:pt x="668" y="240"/>
                </a:lnTo>
                <a:lnTo>
                  <a:pt x="669" y="240"/>
                </a:lnTo>
                <a:lnTo>
                  <a:pt x="670" y="241"/>
                </a:lnTo>
                <a:lnTo>
                  <a:pt x="671" y="241"/>
                </a:lnTo>
                <a:lnTo>
                  <a:pt x="672" y="241"/>
                </a:lnTo>
                <a:lnTo>
                  <a:pt x="676" y="242"/>
                </a:lnTo>
                <a:lnTo>
                  <a:pt x="678" y="242"/>
                </a:lnTo>
                <a:lnTo>
                  <a:pt x="679" y="242"/>
                </a:lnTo>
                <a:lnTo>
                  <a:pt x="680" y="243"/>
                </a:lnTo>
                <a:lnTo>
                  <a:pt x="680" y="243"/>
                </a:lnTo>
                <a:lnTo>
                  <a:pt x="681" y="243"/>
                </a:lnTo>
                <a:lnTo>
                  <a:pt x="682" y="244"/>
                </a:lnTo>
                <a:lnTo>
                  <a:pt x="683" y="245"/>
                </a:lnTo>
                <a:lnTo>
                  <a:pt x="685" y="246"/>
                </a:lnTo>
                <a:lnTo>
                  <a:pt x="686" y="248"/>
                </a:lnTo>
                <a:lnTo>
                  <a:pt x="689" y="252"/>
                </a:lnTo>
                <a:lnTo>
                  <a:pt x="690" y="252"/>
                </a:lnTo>
                <a:lnTo>
                  <a:pt x="691" y="253"/>
                </a:lnTo>
                <a:lnTo>
                  <a:pt x="692" y="254"/>
                </a:lnTo>
                <a:lnTo>
                  <a:pt x="693" y="254"/>
                </a:lnTo>
                <a:lnTo>
                  <a:pt x="693" y="255"/>
                </a:lnTo>
                <a:lnTo>
                  <a:pt x="694" y="255"/>
                </a:lnTo>
                <a:lnTo>
                  <a:pt x="696" y="256"/>
                </a:lnTo>
                <a:lnTo>
                  <a:pt x="698" y="256"/>
                </a:lnTo>
                <a:lnTo>
                  <a:pt x="699" y="256"/>
                </a:lnTo>
                <a:lnTo>
                  <a:pt x="701" y="256"/>
                </a:lnTo>
                <a:lnTo>
                  <a:pt x="702" y="256"/>
                </a:lnTo>
                <a:lnTo>
                  <a:pt x="704" y="255"/>
                </a:lnTo>
                <a:lnTo>
                  <a:pt x="705" y="254"/>
                </a:lnTo>
                <a:lnTo>
                  <a:pt x="709" y="252"/>
                </a:lnTo>
                <a:lnTo>
                  <a:pt x="711" y="252"/>
                </a:lnTo>
                <a:lnTo>
                  <a:pt x="712" y="251"/>
                </a:lnTo>
                <a:lnTo>
                  <a:pt x="712" y="251"/>
                </a:lnTo>
                <a:lnTo>
                  <a:pt x="713" y="251"/>
                </a:lnTo>
                <a:lnTo>
                  <a:pt x="714" y="251"/>
                </a:lnTo>
                <a:lnTo>
                  <a:pt x="715" y="251"/>
                </a:lnTo>
                <a:lnTo>
                  <a:pt x="716" y="252"/>
                </a:lnTo>
                <a:lnTo>
                  <a:pt x="723" y="253"/>
                </a:lnTo>
                <a:lnTo>
                  <a:pt x="728" y="255"/>
                </a:lnTo>
                <a:lnTo>
                  <a:pt x="731" y="256"/>
                </a:lnTo>
                <a:lnTo>
                  <a:pt x="733" y="257"/>
                </a:lnTo>
                <a:lnTo>
                  <a:pt x="735" y="258"/>
                </a:lnTo>
                <a:lnTo>
                  <a:pt x="736" y="259"/>
                </a:lnTo>
                <a:lnTo>
                  <a:pt x="737" y="259"/>
                </a:lnTo>
                <a:lnTo>
                  <a:pt x="738" y="261"/>
                </a:lnTo>
                <a:lnTo>
                  <a:pt x="739" y="262"/>
                </a:lnTo>
                <a:lnTo>
                  <a:pt x="740" y="262"/>
                </a:lnTo>
                <a:lnTo>
                  <a:pt x="741" y="263"/>
                </a:lnTo>
                <a:lnTo>
                  <a:pt x="741" y="263"/>
                </a:lnTo>
                <a:lnTo>
                  <a:pt x="742" y="263"/>
                </a:lnTo>
                <a:lnTo>
                  <a:pt x="747" y="262"/>
                </a:lnTo>
                <a:lnTo>
                  <a:pt x="749" y="262"/>
                </a:lnTo>
                <a:lnTo>
                  <a:pt x="753" y="261"/>
                </a:lnTo>
                <a:lnTo>
                  <a:pt x="755" y="260"/>
                </a:lnTo>
                <a:lnTo>
                  <a:pt x="756" y="260"/>
                </a:lnTo>
                <a:lnTo>
                  <a:pt x="760" y="260"/>
                </a:lnTo>
                <a:lnTo>
                  <a:pt x="764" y="259"/>
                </a:lnTo>
                <a:lnTo>
                  <a:pt x="765" y="259"/>
                </a:lnTo>
                <a:lnTo>
                  <a:pt x="767" y="259"/>
                </a:lnTo>
                <a:lnTo>
                  <a:pt x="769" y="259"/>
                </a:lnTo>
                <a:lnTo>
                  <a:pt x="770" y="259"/>
                </a:lnTo>
                <a:lnTo>
                  <a:pt x="771" y="260"/>
                </a:lnTo>
                <a:lnTo>
                  <a:pt x="772" y="260"/>
                </a:lnTo>
                <a:lnTo>
                  <a:pt x="773" y="260"/>
                </a:lnTo>
                <a:lnTo>
                  <a:pt x="774" y="261"/>
                </a:lnTo>
                <a:lnTo>
                  <a:pt x="774" y="262"/>
                </a:lnTo>
                <a:lnTo>
                  <a:pt x="775" y="263"/>
                </a:lnTo>
                <a:lnTo>
                  <a:pt x="776" y="264"/>
                </a:lnTo>
                <a:lnTo>
                  <a:pt x="776" y="265"/>
                </a:lnTo>
                <a:lnTo>
                  <a:pt x="777" y="266"/>
                </a:lnTo>
                <a:lnTo>
                  <a:pt x="777" y="269"/>
                </a:lnTo>
                <a:lnTo>
                  <a:pt x="778" y="271"/>
                </a:lnTo>
                <a:lnTo>
                  <a:pt x="778" y="272"/>
                </a:lnTo>
                <a:lnTo>
                  <a:pt x="778" y="274"/>
                </a:lnTo>
                <a:lnTo>
                  <a:pt x="778" y="275"/>
                </a:lnTo>
                <a:lnTo>
                  <a:pt x="778" y="276"/>
                </a:lnTo>
                <a:lnTo>
                  <a:pt x="778" y="279"/>
                </a:lnTo>
                <a:lnTo>
                  <a:pt x="777" y="283"/>
                </a:lnTo>
                <a:lnTo>
                  <a:pt x="777" y="286"/>
                </a:lnTo>
                <a:lnTo>
                  <a:pt x="777" y="288"/>
                </a:lnTo>
                <a:lnTo>
                  <a:pt x="777" y="290"/>
                </a:lnTo>
                <a:lnTo>
                  <a:pt x="777" y="291"/>
                </a:lnTo>
                <a:lnTo>
                  <a:pt x="778" y="293"/>
                </a:lnTo>
                <a:lnTo>
                  <a:pt x="779" y="295"/>
                </a:lnTo>
                <a:lnTo>
                  <a:pt x="780" y="297"/>
                </a:lnTo>
                <a:lnTo>
                  <a:pt x="780" y="298"/>
                </a:lnTo>
                <a:lnTo>
                  <a:pt x="781" y="299"/>
                </a:lnTo>
                <a:lnTo>
                  <a:pt x="782" y="300"/>
                </a:lnTo>
                <a:lnTo>
                  <a:pt x="785" y="302"/>
                </a:lnTo>
                <a:lnTo>
                  <a:pt x="786" y="304"/>
                </a:lnTo>
                <a:lnTo>
                  <a:pt x="790" y="306"/>
                </a:lnTo>
                <a:lnTo>
                  <a:pt x="794" y="310"/>
                </a:lnTo>
                <a:lnTo>
                  <a:pt x="795" y="311"/>
                </a:lnTo>
                <a:lnTo>
                  <a:pt x="797" y="312"/>
                </a:lnTo>
                <a:lnTo>
                  <a:pt x="799" y="314"/>
                </a:lnTo>
                <a:lnTo>
                  <a:pt x="806" y="318"/>
                </a:lnTo>
                <a:lnTo>
                  <a:pt x="809" y="320"/>
                </a:lnTo>
                <a:lnTo>
                  <a:pt x="810" y="320"/>
                </a:lnTo>
                <a:lnTo>
                  <a:pt x="811" y="320"/>
                </a:lnTo>
                <a:lnTo>
                  <a:pt x="811" y="320"/>
                </a:lnTo>
                <a:lnTo>
                  <a:pt x="812" y="320"/>
                </a:lnTo>
                <a:lnTo>
                  <a:pt x="812" y="320"/>
                </a:lnTo>
                <a:lnTo>
                  <a:pt x="813" y="320"/>
                </a:lnTo>
                <a:lnTo>
                  <a:pt x="815" y="319"/>
                </a:lnTo>
                <a:lnTo>
                  <a:pt x="816" y="319"/>
                </a:lnTo>
                <a:lnTo>
                  <a:pt x="818" y="318"/>
                </a:lnTo>
                <a:lnTo>
                  <a:pt x="819" y="318"/>
                </a:lnTo>
                <a:lnTo>
                  <a:pt x="820" y="319"/>
                </a:lnTo>
                <a:lnTo>
                  <a:pt x="821" y="319"/>
                </a:lnTo>
                <a:lnTo>
                  <a:pt x="822" y="319"/>
                </a:lnTo>
                <a:lnTo>
                  <a:pt x="827" y="320"/>
                </a:lnTo>
                <a:lnTo>
                  <a:pt x="828" y="321"/>
                </a:lnTo>
                <a:lnTo>
                  <a:pt x="830" y="321"/>
                </a:lnTo>
                <a:lnTo>
                  <a:pt x="832" y="321"/>
                </a:lnTo>
                <a:lnTo>
                  <a:pt x="835" y="321"/>
                </a:lnTo>
                <a:lnTo>
                  <a:pt x="839" y="321"/>
                </a:lnTo>
                <a:lnTo>
                  <a:pt x="841" y="321"/>
                </a:lnTo>
                <a:lnTo>
                  <a:pt x="843" y="321"/>
                </a:lnTo>
                <a:lnTo>
                  <a:pt x="844" y="320"/>
                </a:lnTo>
                <a:lnTo>
                  <a:pt x="846" y="320"/>
                </a:lnTo>
                <a:lnTo>
                  <a:pt x="849" y="318"/>
                </a:lnTo>
                <a:lnTo>
                  <a:pt x="851" y="318"/>
                </a:lnTo>
                <a:lnTo>
                  <a:pt x="853" y="317"/>
                </a:lnTo>
                <a:lnTo>
                  <a:pt x="857" y="317"/>
                </a:lnTo>
                <a:lnTo>
                  <a:pt x="857" y="317"/>
                </a:lnTo>
                <a:lnTo>
                  <a:pt x="859" y="316"/>
                </a:lnTo>
                <a:lnTo>
                  <a:pt x="861" y="315"/>
                </a:lnTo>
                <a:lnTo>
                  <a:pt x="861" y="315"/>
                </a:lnTo>
                <a:lnTo>
                  <a:pt x="862" y="315"/>
                </a:lnTo>
                <a:lnTo>
                  <a:pt x="863" y="315"/>
                </a:lnTo>
                <a:lnTo>
                  <a:pt x="864" y="315"/>
                </a:lnTo>
                <a:lnTo>
                  <a:pt x="864" y="315"/>
                </a:lnTo>
                <a:lnTo>
                  <a:pt x="865" y="315"/>
                </a:lnTo>
                <a:lnTo>
                  <a:pt x="866" y="315"/>
                </a:lnTo>
                <a:lnTo>
                  <a:pt x="867" y="316"/>
                </a:lnTo>
                <a:lnTo>
                  <a:pt x="868" y="316"/>
                </a:lnTo>
                <a:lnTo>
                  <a:pt x="869" y="317"/>
                </a:lnTo>
                <a:lnTo>
                  <a:pt x="870" y="318"/>
                </a:lnTo>
                <a:lnTo>
                  <a:pt x="871" y="318"/>
                </a:lnTo>
                <a:lnTo>
                  <a:pt x="871" y="319"/>
                </a:lnTo>
                <a:lnTo>
                  <a:pt x="871" y="320"/>
                </a:lnTo>
                <a:lnTo>
                  <a:pt x="872" y="321"/>
                </a:lnTo>
                <a:lnTo>
                  <a:pt x="872" y="322"/>
                </a:lnTo>
                <a:lnTo>
                  <a:pt x="872" y="322"/>
                </a:lnTo>
                <a:lnTo>
                  <a:pt x="871" y="323"/>
                </a:lnTo>
                <a:lnTo>
                  <a:pt x="871" y="324"/>
                </a:lnTo>
                <a:lnTo>
                  <a:pt x="871" y="325"/>
                </a:lnTo>
                <a:lnTo>
                  <a:pt x="871" y="326"/>
                </a:lnTo>
                <a:lnTo>
                  <a:pt x="871" y="327"/>
                </a:lnTo>
                <a:lnTo>
                  <a:pt x="872" y="327"/>
                </a:lnTo>
                <a:lnTo>
                  <a:pt x="872" y="328"/>
                </a:lnTo>
                <a:lnTo>
                  <a:pt x="873" y="329"/>
                </a:lnTo>
                <a:lnTo>
                  <a:pt x="874" y="330"/>
                </a:lnTo>
                <a:lnTo>
                  <a:pt x="876" y="331"/>
                </a:lnTo>
                <a:lnTo>
                  <a:pt x="878" y="333"/>
                </a:lnTo>
                <a:lnTo>
                  <a:pt x="880" y="333"/>
                </a:lnTo>
                <a:lnTo>
                  <a:pt x="880" y="334"/>
                </a:lnTo>
                <a:lnTo>
                  <a:pt x="881" y="335"/>
                </a:lnTo>
                <a:lnTo>
                  <a:pt x="884" y="339"/>
                </a:lnTo>
                <a:lnTo>
                  <a:pt x="885" y="340"/>
                </a:lnTo>
                <a:lnTo>
                  <a:pt x="885" y="341"/>
                </a:lnTo>
                <a:lnTo>
                  <a:pt x="886" y="342"/>
                </a:lnTo>
                <a:lnTo>
                  <a:pt x="886" y="343"/>
                </a:lnTo>
                <a:lnTo>
                  <a:pt x="886" y="344"/>
                </a:lnTo>
                <a:lnTo>
                  <a:pt x="885" y="345"/>
                </a:lnTo>
                <a:lnTo>
                  <a:pt x="885" y="347"/>
                </a:lnTo>
                <a:lnTo>
                  <a:pt x="884" y="349"/>
                </a:lnTo>
                <a:lnTo>
                  <a:pt x="884" y="349"/>
                </a:lnTo>
                <a:lnTo>
                  <a:pt x="883" y="350"/>
                </a:lnTo>
                <a:lnTo>
                  <a:pt x="882" y="350"/>
                </a:lnTo>
                <a:lnTo>
                  <a:pt x="882" y="351"/>
                </a:lnTo>
                <a:lnTo>
                  <a:pt x="880" y="351"/>
                </a:lnTo>
                <a:lnTo>
                  <a:pt x="879" y="352"/>
                </a:lnTo>
                <a:lnTo>
                  <a:pt x="876" y="353"/>
                </a:lnTo>
                <a:lnTo>
                  <a:pt x="873" y="353"/>
                </a:lnTo>
                <a:lnTo>
                  <a:pt x="872" y="354"/>
                </a:lnTo>
                <a:lnTo>
                  <a:pt x="871" y="354"/>
                </a:lnTo>
                <a:lnTo>
                  <a:pt x="870" y="354"/>
                </a:lnTo>
                <a:lnTo>
                  <a:pt x="870" y="355"/>
                </a:lnTo>
                <a:lnTo>
                  <a:pt x="869" y="355"/>
                </a:lnTo>
                <a:lnTo>
                  <a:pt x="868" y="356"/>
                </a:lnTo>
                <a:lnTo>
                  <a:pt x="867" y="359"/>
                </a:lnTo>
                <a:lnTo>
                  <a:pt x="866" y="361"/>
                </a:lnTo>
                <a:lnTo>
                  <a:pt x="865" y="362"/>
                </a:lnTo>
                <a:lnTo>
                  <a:pt x="864" y="364"/>
                </a:lnTo>
                <a:lnTo>
                  <a:pt x="864" y="365"/>
                </a:lnTo>
                <a:lnTo>
                  <a:pt x="863" y="368"/>
                </a:lnTo>
                <a:lnTo>
                  <a:pt x="863" y="369"/>
                </a:lnTo>
                <a:lnTo>
                  <a:pt x="863" y="370"/>
                </a:lnTo>
                <a:lnTo>
                  <a:pt x="862" y="371"/>
                </a:lnTo>
                <a:lnTo>
                  <a:pt x="861" y="372"/>
                </a:lnTo>
                <a:lnTo>
                  <a:pt x="859" y="376"/>
                </a:lnTo>
                <a:lnTo>
                  <a:pt x="859" y="377"/>
                </a:lnTo>
                <a:lnTo>
                  <a:pt x="858" y="378"/>
                </a:lnTo>
                <a:lnTo>
                  <a:pt x="857" y="382"/>
                </a:lnTo>
                <a:lnTo>
                  <a:pt x="856" y="383"/>
                </a:lnTo>
                <a:lnTo>
                  <a:pt x="856" y="384"/>
                </a:lnTo>
                <a:lnTo>
                  <a:pt x="855" y="385"/>
                </a:lnTo>
                <a:lnTo>
                  <a:pt x="854" y="386"/>
                </a:lnTo>
                <a:lnTo>
                  <a:pt x="851" y="390"/>
                </a:lnTo>
                <a:lnTo>
                  <a:pt x="849" y="392"/>
                </a:lnTo>
                <a:lnTo>
                  <a:pt x="848" y="392"/>
                </a:lnTo>
                <a:lnTo>
                  <a:pt x="846" y="395"/>
                </a:lnTo>
                <a:lnTo>
                  <a:pt x="845" y="397"/>
                </a:lnTo>
                <a:lnTo>
                  <a:pt x="844" y="398"/>
                </a:lnTo>
                <a:lnTo>
                  <a:pt x="843" y="400"/>
                </a:lnTo>
                <a:lnTo>
                  <a:pt x="843" y="400"/>
                </a:lnTo>
                <a:lnTo>
                  <a:pt x="843" y="401"/>
                </a:lnTo>
                <a:lnTo>
                  <a:pt x="843" y="402"/>
                </a:lnTo>
                <a:lnTo>
                  <a:pt x="843" y="402"/>
                </a:lnTo>
                <a:lnTo>
                  <a:pt x="843" y="403"/>
                </a:lnTo>
                <a:lnTo>
                  <a:pt x="843" y="404"/>
                </a:lnTo>
                <a:lnTo>
                  <a:pt x="843" y="404"/>
                </a:lnTo>
                <a:lnTo>
                  <a:pt x="844" y="404"/>
                </a:lnTo>
                <a:lnTo>
                  <a:pt x="845" y="405"/>
                </a:lnTo>
                <a:lnTo>
                  <a:pt x="845" y="405"/>
                </a:lnTo>
                <a:lnTo>
                  <a:pt x="848" y="405"/>
                </a:lnTo>
                <a:lnTo>
                  <a:pt x="849" y="405"/>
                </a:lnTo>
                <a:lnTo>
                  <a:pt x="850" y="405"/>
                </a:lnTo>
                <a:lnTo>
                  <a:pt x="851" y="406"/>
                </a:lnTo>
                <a:lnTo>
                  <a:pt x="852" y="406"/>
                </a:lnTo>
                <a:lnTo>
                  <a:pt x="852" y="406"/>
                </a:lnTo>
                <a:lnTo>
                  <a:pt x="853" y="407"/>
                </a:lnTo>
                <a:lnTo>
                  <a:pt x="854" y="408"/>
                </a:lnTo>
                <a:lnTo>
                  <a:pt x="855" y="409"/>
                </a:lnTo>
                <a:lnTo>
                  <a:pt x="856" y="412"/>
                </a:lnTo>
                <a:lnTo>
                  <a:pt x="857" y="413"/>
                </a:lnTo>
                <a:lnTo>
                  <a:pt x="858" y="414"/>
                </a:lnTo>
                <a:lnTo>
                  <a:pt x="859" y="415"/>
                </a:lnTo>
                <a:lnTo>
                  <a:pt x="860" y="416"/>
                </a:lnTo>
                <a:lnTo>
                  <a:pt x="862" y="417"/>
                </a:lnTo>
                <a:lnTo>
                  <a:pt x="864" y="418"/>
                </a:lnTo>
                <a:lnTo>
                  <a:pt x="867" y="419"/>
                </a:lnTo>
                <a:lnTo>
                  <a:pt x="869" y="421"/>
                </a:lnTo>
                <a:lnTo>
                  <a:pt x="871" y="421"/>
                </a:lnTo>
                <a:lnTo>
                  <a:pt x="872" y="422"/>
                </a:lnTo>
                <a:lnTo>
                  <a:pt x="875" y="424"/>
                </a:lnTo>
                <a:lnTo>
                  <a:pt x="876" y="425"/>
                </a:lnTo>
                <a:lnTo>
                  <a:pt x="877" y="426"/>
                </a:lnTo>
                <a:lnTo>
                  <a:pt x="877" y="427"/>
                </a:lnTo>
                <a:lnTo>
                  <a:pt x="878" y="428"/>
                </a:lnTo>
                <a:lnTo>
                  <a:pt x="879" y="429"/>
                </a:lnTo>
                <a:lnTo>
                  <a:pt x="879" y="430"/>
                </a:lnTo>
                <a:lnTo>
                  <a:pt x="881" y="433"/>
                </a:lnTo>
                <a:lnTo>
                  <a:pt x="881" y="434"/>
                </a:lnTo>
                <a:lnTo>
                  <a:pt x="882" y="435"/>
                </a:lnTo>
                <a:lnTo>
                  <a:pt x="882" y="435"/>
                </a:lnTo>
                <a:lnTo>
                  <a:pt x="882" y="436"/>
                </a:lnTo>
                <a:lnTo>
                  <a:pt x="880" y="438"/>
                </a:lnTo>
                <a:lnTo>
                  <a:pt x="879" y="439"/>
                </a:lnTo>
                <a:lnTo>
                  <a:pt x="879" y="439"/>
                </a:lnTo>
                <a:lnTo>
                  <a:pt x="878" y="439"/>
                </a:lnTo>
                <a:lnTo>
                  <a:pt x="878" y="440"/>
                </a:lnTo>
                <a:lnTo>
                  <a:pt x="876" y="440"/>
                </a:lnTo>
                <a:lnTo>
                  <a:pt x="876" y="440"/>
                </a:lnTo>
                <a:lnTo>
                  <a:pt x="875" y="440"/>
                </a:lnTo>
                <a:lnTo>
                  <a:pt x="875" y="441"/>
                </a:lnTo>
                <a:lnTo>
                  <a:pt x="875" y="442"/>
                </a:lnTo>
                <a:lnTo>
                  <a:pt x="875" y="442"/>
                </a:lnTo>
                <a:lnTo>
                  <a:pt x="874" y="444"/>
                </a:lnTo>
                <a:lnTo>
                  <a:pt x="874" y="445"/>
                </a:lnTo>
                <a:lnTo>
                  <a:pt x="873" y="446"/>
                </a:lnTo>
                <a:lnTo>
                  <a:pt x="872" y="446"/>
                </a:lnTo>
                <a:lnTo>
                  <a:pt x="872" y="447"/>
                </a:lnTo>
                <a:lnTo>
                  <a:pt x="872" y="447"/>
                </a:lnTo>
                <a:lnTo>
                  <a:pt x="872" y="447"/>
                </a:lnTo>
                <a:lnTo>
                  <a:pt x="873" y="448"/>
                </a:lnTo>
                <a:lnTo>
                  <a:pt x="873" y="448"/>
                </a:lnTo>
                <a:lnTo>
                  <a:pt x="873" y="448"/>
                </a:lnTo>
                <a:lnTo>
                  <a:pt x="873" y="449"/>
                </a:lnTo>
                <a:lnTo>
                  <a:pt x="872" y="449"/>
                </a:lnTo>
                <a:lnTo>
                  <a:pt x="870" y="450"/>
                </a:lnTo>
                <a:lnTo>
                  <a:pt x="870" y="451"/>
                </a:lnTo>
                <a:lnTo>
                  <a:pt x="869" y="451"/>
                </a:lnTo>
                <a:lnTo>
                  <a:pt x="868" y="451"/>
                </a:lnTo>
                <a:lnTo>
                  <a:pt x="868" y="452"/>
                </a:lnTo>
                <a:lnTo>
                  <a:pt x="867" y="452"/>
                </a:lnTo>
                <a:lnTo>
                  <a:pt x="867" y="453"/>
                </a:lnTo>
                <a:lnTo>
                  <a:pt x="865" y="458"/>
                </a:lnTo>
                <a:lnTo>
                  <a:pt x="864" y="460"/>
                </a:lnTo>
                <a:lnTo>
                  <a:pt x="863" y="461"/>
                </a:lnTo>
                <a:lnTo>
                  <a:pt x="863" y="461"/>
                </a:lnTo>
                <a:lnTo>
                  <a:pt x="862" y="461"/>
                </a:lnTo>
                <a:lnTo>
                  <a:pt x="861" y="460"/>
                </a:lnTo>
                <a:lnTo>
                  <a:pt x="859" y="459"/>
                </a:lnTo>
                <a:lnTo>
                  <a:pt x="857" y="458"/>
                </a:lnTo>
                <a:lnTo>
                  <a:pt x="855" y="456"/>
                </a:lnTo>
                <a:lnTo>
                  <a:pt x="853" y="454"/>
                </a:lnTo>
                <a:lnTo>
                  <a:pt x="851" y="452"/>
                </a:lnTo>
                <a:lnTo>
                  <a:pt x="849" y="450"/>
                </a:lnTo>
                <a:lnTo>
                  <a:pt x="845" y="445"/>
                </a:lnTo>
                <a:lnTo>
                  <a:pt x="843" y="443"/>
                </a:lnTo>
                <a:lnTo>
                  <a:pt x="842" y="442"/>
                </a:lnTo>
                <a:lnTo>
                  <a:pt x="841" y="441"/>
                </a:lnTo>
                <a:lnTo>
                  <a:pt x="839" y="439"/>
                </a:lnTo>
                <a:lnTo>
                  <a:pt x="837" y="438"/>
                </a:lnTo>
                <a:lnTo>
                  <a:pt x="836" y="437"/>
                </a:lnTo>
                <a:lnTo>
                  <a:pt x="834" y="437"/>
                </a:lnTo>
                <a:lnTo>
                  <a:pt x="833" y="436"/>
                </a:lnTo>
                <a:lnTo>
                  <a:pt x="831" y="436"/>
                </a:lnTo>
                <a:lnTo>
                  <a:pt x="829" y="435"/>
                </a:lnTo>
                <a:lnTo>
                  <a:pt x="826" y="435"/>
                </a:lnTo>
                <a:lnTo>
                  <a:pt x="825" y="434"/>
                </a:lnTo>
                <a:lnTo>
                  <a:pt x="819" y="433"/>
                </a:lnTo>
                <a:lnTo>
                  <a:pt x="817" y="432"/>
                </a:lnTo>
                <a:lnTo>
                  <a:pt x="815" y="432"/>
                </a:lnTo>
                <a:lnTo>
                  <a:pt x="814" y="432"/>
                </a:lnTo>
                <a:lnTo>
                  <a:pt x="812" y="431"/>
                </a:lnTo>
                <a:lnTo>
                  <a:pt x="811" y="430"/>
                </a:lnTo>
                <a:lnTo>
                  <a:pt x="809" y="429"/>
                </a:lnTo>
                <a:lnTo>
                  <a:pt x="806" y="428"/>
                </a:lnTo>
                <a:lnTo>
                  <a:pt x="800" y="424"/>
                </a:lnTo>
                <a:lnTo>
                  <a:pt x="795" y="420"/>
                </a:lnTo>
                <a:lnTo>
                  <a:pt x="793" y="418"/>
                </a:lnTo>
                <a:lnTo>
                  <a:pt x="791" y="417"/>
                </a:lnTo>
                <a:lnTo>
                  <a:pt x="788" y="416"/>
                </a:lnTo>
                <a:lnTo>
                  <a:pt x="786" y="415"/>
                </a:lnTo>
                <a:lnTo>
                  <a:pt x="783" y="414"/>
                </a:lnTo>
                <a:lnTo>
                  <a:pt x="782" y="414"/>
                </a:lnTo>
                <a:lnTo>
                  <a:pt x="780" y="413"/>
                </a:lnTo>
                <a:lnTo>
                  <a:pt x="778" y="413"/>
                </a:lnTo>
                <a:lnTo>
                  <a:pt x="776" y="413"/>
                </a:lnTo>
                <a:lnTo>
                  <a:pt x="773" y="413"/>
                </a:lnTo>
                <a:lnTo>
                  <a:pt x="769" y="414"/>
                </a:lnTo>
                <a:lnTo>
                  <a:pt x="768" y="414"/>
                </a:lnTo>
                <a:lnTo>
                  <a:pt x="766" y="414"/>
                </a:lnTo>
                <a:lnTo>
                  <a:pt x="764" y="413"/>
                </a:lnTo>
                <a:lnTo>
                  <a:pt x="762" y="413"/>
                </a:lnTo>
                <a:lnTo>
                  <a:pt x="761" y="413"/>
                </a:lnTo>
                <a:lnTo>
                  <a:pt x="760" y="412"/>
                </a:lnTo>
                <a:lnTo>
                  <a:pt x="758" y="412"/>
                </a:lnTo>
                <a:lnTo>
                  <a:pt x="755" y="410"/>
                </a:lnTo>
                <a:lnTo>
                  <a:pt x="754" y="410"/>
                </a:lnTo>
                <a:lnTo>
                  <a:pt x="753" y="410"/>
                </a:lnTo>
                <a:lnTo>
                  <a:pt x="753" y="410"/>
                </a:lnTo>
                <a:lnTo>
                  <a:pt x="752" y="410"/>
                </a:lnTo>
                <a:lnTo>
                  <a:pt x="752" y="410"/>
                </a:lnTo>
                <a:lnTo>
                  <a:pt x="751" y="410"/>
                </a:lnTo>
                <a:lnTo>
                  <a:pt x="751" y="410"/>
                </a:lnTo>
                <a:lnTo>
                  <a:pt x="750" y="411"/>
                </a:lnTo>
                <a:lnTo>
                  <a:pt x="750" y="412"/>
                </a:lnTo>
                <a:lnTo>
                  <a:pt x="750" y="413"/>
                </a:lnTo>
                <a:lnTo>
                  <a:pt x="748" y="417"/>
                </a:lnTo>
                <a:lnTo>
                  <a:pt x="748" y="419"/>
                </a:lnTo>
                <a:lnTo>
                  <a:pt x="746" y="421"/>
                </a:lnTo>
                <a:lnTo>
                  <a:pt x="745" y="425"/>
                </a:lnTo>
                <a:lnTo>
                  <a:pt x="744" y="426"/>
                </a:lnTo>
                <a:lnTo>
                  <a:pt x="743" y="427"/>
                </a:lnTo>
                <a:lnTo>
                  <a:pt x="742" y="428"/>
                </a:lnTo>
                <a:lnTo>
                  <a:pt x="741" y="428"/>
                </a:lnTo>
                <a:lnTo>
                  <a:pt x="740" y="429"/>
                </a:lnTo>
                <a:lnTo>
                  <a:pt x="740" y="429"/>
                </a:lnTo>
                <a:lnTo>
                  <a:pt x="738" y="429"/>
                </a:lnTo>
                <a:lnTo>
                  <a:pt x="737" y="429"/>
                </a:lnTo>
                <a:lnTo>
                  <a:pt x="733" y="430"/>
                </a:lnTo>
                <a:lnTo>
                  <a:pt x="729" y="430"/>
                </a:lnTo>
                <a:lnTo>
                  <a:pt x="727" y="430"/>
                </a:lnTo>
                <a:lnTo>
                  <a:pt x="725" y="430"/>
                </a:lnTo>
                <a:lnTo>
                  <a:pt x="723" y="431"/>
                </a:lnTo>
                <a:lnTo>
                  <a:pt x="720" y="432"/>
                </a:lnTo>
                <a:lnTo>
                  <a:pt x="718" y="433"/>
                </a:lnTo>
                <a:lnTo>
                  <a:pt x="713" y="435"/>
                </a:lnTo>
                <a:lnTo>
                  <a:pt x="711" y="436"/>
                </a:lnTo>
                <a:lnTo>
                  <a:pt x="710" y="436"/>
                </a:lnTo>
                <a:lnTo>
                  <a:pt x="709" y="436"/>
                </a:lnTo>
                <a:lnTo>
                  <a:pt x="708" y="437"/>
                </a:lnTo>
                <a:lnTo>
                  <a:pt x="705" y="437"/>
                </a:lnTo>
                <a:lnTo>
                  <a:pt x="703" y="437"/>
                </a:lnTo>
                <a:lnTo>
                  <a:pt x="703" y="437"/>
                </a:lnTo>
                <a:lnTo>
                  <a:pt x="702" y="437"/>
                </a:lnTo>
                <a:lnTo>
                  <a:pt x="701" y="436"/>
                </a:lnTo>
                <a:lnTo>
                  <a:pt x="701" y="436"/>
                </a:lnTo>
                <a:lnTo>
                  <a:pt x="700" y="436"/>
                </a:lnTo>
                <a:lnTo>
                  <a:pt x="700" y="436"/>
                </a:lnTo>
                <a:lnTo>
                  <a:pt x="700" y="435"/>
                </a:lnTo>
                <a:lnTo>
                  <a:pt x="700" y="435"/>
                </a:lnTo>
                <a:lnTo>
                  <a:pt x="700" y="434"/>
                </a:lnTo>
                <a:lnTo>
                  <a:pt x="699" y="433"/>
                </a:lnTo>
                <a:lnTo>
                  <a:pt x="699" y="432"/>
                </a:lnTo>
                <a:lnTo>
                  <a:pt x="700" y="427"/>
                </a:lnTo>
                <a:lnTo>
                  <a:pt x="700" y="426"/>
                </a:lnTo>
                <a:lnTo>
                  <a:pt x="700" y="425"/>
                </a:lnTo>
                <a:lnTo>
                  <a:pt x="699" y="424"/>
                </a:lnTo>
                <a:lnTo>
                  <a:pt x="699" y="422"/>
                </a:lnTo>
                <a:lnTo>
                  <a:pt x="698" y="419"/>
                </a:lnTo>
                <a:lnTo>
                  <a:pt x="698" y="418"/>
                </a:lnTo>
                <a:lnTo>
                  <a:pt x="697" y="414"/>
                </a:lnTo>
                <a:lnTo>
                  <a:pt x="696" y="411"/>
                </a:lnTo>
                <a:lnTo>
                  <a:pt x="695" y="410"/>
                </a:lnTo>
                <a:lnTo>
                  <a:pt x="695" y="409"/>
                </a:lnTo>
                <a:lnTo>
                  <a:pt x="694" y="409"/>
                </a:lnTo>
                <a:lnTo>
                  <a:pt x="693" y="408"/>
                </a:lnTo>
                <a:lnTo>
                  <a:pt x="693" y="407"/>
                </a:lnTo>
                <a:lnTo>
                  <a:pt x="692" y="406"/>
                </a:lnTo>
                <a:lnTo>
                  <a:pt x="690" y="405"/>
                </a:lnTo>
                <a:lnTo>
                  <a:pt x="689" y="404"/>
                </a:lnTo>
                <a:lnTo>
                  <a:pt x="687" y="404"/>
                </a:lnTo>
                <a:lnTo>
                  <a:pt x="685" y="404"/>
                </a:lnTo>
                <a:lnTo>
                  <a:pt x="683" y="403"/>
                </a:lnTo>
                <a:lnTo>
                  <a:pt x="680" y="403"/>
                </a:lnTo>
                <a:lnTo>
                  <a:pt x="678" y="403"/>
                </a:lnTo>
                <a:lnTo>
                  <a:pt x="674" y="403"/>
                </a:lnTo>
                <a:lnTo>
                  <a:pt x="672" y="403"/>
                </a:lnTo>
                <a:lnTo>
                  <a:pt x="670" y="403"/>
                </a:lnTo>
                <a:lnTo>
                  <a:pt x="668" y="402"/>
                </a:lnTo>
                <a:lnTo>
                  <a:pt x="666" y="402"/>
                </a:lnTo>
                <a:lnTo>
                  <a:pt x="665" y="402"/>
                </a:lnTo>
                <a:lnTo>
                  <a:pt x="663" y="401"/>
                </a:lnTo>
                <a:lnTo>
                  <a:pt x="662" y="401"/>
                </a:lnTo>
                <a:lnTo>
                  <a:pt x="661" y="400"/>
                </a:lnTo>
                <a:lnTo>
                  <a:pt x="660" y="399"/>
                </a:lnTo>
                <a:lnTo>
                  <a:pt x="659" y="398"/>
                </a:lnTo>
                <a:lnTo>
                  <a:pt x="656" y="396"/>
                </a:lnTo>
                <a:lnTo>
                  <a:pt x="655" y="395"/>
                </a:lnTo>
                <a:lnTo>
                  <a:pt x="654" y="395"/>
                </a:lnTo>
                <a:lnTo>
                  <a:pt x="654" y="394"/>
                </a:lnTo>
                <a:lnTo>
                  <a:pt x="653" y="394"/>
                </a:lnTo>
                <a:lnTo>
                  <a:pt x="652" y="393"/>
                </a:lnTo>
                <a:lnTo>
                  <a:pt x="651" y="393"/>
                </a:lnTo>
                <a:lnTo>
                  <a:pt x="646" y="392"/>
                </a:lnTo>
                <a:lnTo>
                  <a:pt x="641" y="391"/>
                </a:lnTo>
                <a:lnTo>
                  <a:pt x="640" y="391"/>
                </a:lnTo>
                <a:lnTo>
                  <a:pt x="639" y="391"/>
                </a:lnTo>
                <a:lnTo>
                  <a:pt x="638" y="391"/>
                </a:lnTo>
                <a:lnTo>
                  <a:pt x="636" y="391"/>
                </a:lnTo>
                <a:lnTo>
                  <a:pt x="635" y="392"/>
                </a:lnTo>
                <a:lnTo>
                  <a:pt x="633" y="392"/>
                </a:lnTo>
                <a:lnTo>
                  <a:pt x="631" y="393"/>
                </a:lnTo>
                <a:lnTo>
                  <a:pt x="630" y="394"/>
                </a:lnTo>
                <a:lnTo>
                  <a:pt x="629" y="395"/>
                </a:lnTo>
                <a:lnTo>
                  <a:pt x="629" y="395"/>
                </a:lnTo>
                <a:lnTo>
                  <a:pt x="628" y="396"/>
                </a:lnTo>
                <a:lnTo>
                  <a:pt x="628" y="396"/>
                </a:lnTo>
                <a:lnTo>
                  <a:pt x="628" y="397"/>
                </a:lnTo>
                <a:lnTo>
                  <a:pt x="627" y="400"/>
                </a:lnTo>
                <a:lnTo>
                  <a:pt x="627" y="402"/>
                </a:lnTo>
                <a:lnTo>
                  <a:pt x="626" y="403"/>
                </a:lnTo>
                <a:lnTo>
                  <a:pt x="626" y="405"/>
                </a:lnTo>
                <a:lnTo>
                  <a:pt x="625" y="407"/>
                </a:lnTo>
                <a:lnTo>
                  <a:pt x="623" y="410"/>
                </a:lnTo>
                <a:lnTo>
                  <a:pt x="622" y="412"/>
                </a:lnTo>
                <a:lnTo>
                  <a:pt x="622" y="413"/>
                </a:lnTo>
                <a:lnTo>
                  <a:pt x="621" y="415"/>
                </a:lnTo>
                <a:lnTo>
                  <a:pt x="621" y="417"/>
                </a:lnTo>
                <a:lnTo>
                  <a:pt x="620" y="418"/>
                </a:lnTo>
                <a:lnTo>
                  <a:pt x="620" y="420"/>
                </a:lnTo>
                <a:lnTo>
                  <a:pt x="620" y="421"/>
                </a:lnTo>
                <a:lnTo>
                  <a:pt x="620" y="423"/>
                </a:lnTo>
                <a:lnTo>
                  <a:pt x="620" y="426"/>
                </a:lnTo>
                <a:lnTo>
                  <a:pt x="620" y="429"/>
                </a:lnTo>
                <a:lnTo>
                  <a:pt x="620" y="432"/>
                </a:lnTo>
                <a:lnTo>
                  <a:pt x="621" y="436"/>
                </a:lnTo>
                <a:lnTo>
                  <a:pt x="621" y="442"/>
                </a:lnTo>
                <a:lnTo>
                  <a:pt x="622" y="447"/>
                </a:lnTo>
                <a:lnTo>
                  <a:pt x="622" y="449"/>
                </a:lnTo>
                <a:lnTo>
                  <a:pt x="624" y="457"/>
                </a:lnTo>
                <a:lnTo>
                  <a:pt x="624" y="459"/>
                </a:lnTo>
                <a:lnTo>
                  <a:pt x="624" y="461"/>
                </a:lnTo>
                <a:lnTo>
                  <a:pt x="624" y="463"/>
                </a:lnTo>
                <a:lnTo>
                  <a:pt x="624" y="465"/>
                </a:lnTo>
                <a:lnTo>
                  <a:pt x="624" y="467"/>
                </a:lnTo>
                <a:lnTo>
                  <a:pt x="624" y="469"/>
                </a:lnTo>
                <a:lnTo>
                  <a:pt x="623" y="472"/>
                </a:lnTo>
                <a:lnTo>
                  <a:pt x="621" y="481"/>
                </a:lnTo>
                <a:lnTo>
                  <a:pt x="621" y="482"/>
                </a:lnTo>
                <a:lnTo>
                  <a:pt x="620" y="485"/>
                </a:lnTo>
                <a:lnTo>
                  <a:pt x="620" y="486"/>
                </a:lnTo>
                <a:lnTo>
                  <a:pt x="619" y="489"/>
                </a:lnTo>
                <a:lnTo>
                  <a:pt x="619" y="491"/>
                </a:lnTo>
                <a:lnTo>
                  <a:pt x="619" y="493"/>
                </a:lnTo>
                <a:lnTo>
                  <a:pt x="619" y="496"/>
                </a:lnTo>
                <a:lnTo>
                  <a:pt x="619" y="501"/>
                </a:lnTo>
                <a:lnTo>
                  <a:pt x="619" y="502"/>
                </a:lnTo>
                <a:lnTo>
                  <a:pt x="619" y="503"/>
                </a:lnTo>
                <a:lnTo>
                  <a:pt x="619" y="504"/>
                </a:lnTo>
                <a:lnTo>
                  <a:pt x="618" y="505"/>
                </a:lnTo>
                <a:lnTo>
                  <a:pt x="617" y="508"/>
                </a:lnTo>
                <a:lnTo>
                  <a:pt x="616" y="511"/>
                </a:lnTo>
                <a:lnTo>
                  <a:pt x="614" y="517"/>
                </a:lnTo>
                <a:lnTo>
                  <a:pt x="613" y="522"/>
                </a:lnTo>
                <a:lnTo>
                  <a:pt x="612" y="524"/>
                </a:lnTo>
                <a:lnTo>
                  <a:pt x="612" y="526"/>
                </a:lnTo>
                <a:lnTo>
                  <a:pt x="612" y="528"/>
                </a:lnTo>
                <a:lnTo>
                  <a:pt x="611" y="531"/>
                </a:lnTo>
                <a:lnTo>
                  <a:pt x="611" y="533"/>
                </a:lnTo>
                <a:lnTo>
                  <a:pt x="611" y="535"/>
                </a:lnTo>
                <a:lnTo>
                  <a:pt x="611" y="536"/>
                </a:lnTo>
                <a:lnTo>
                  <a:pt x="612" y="538"/>
                </a:lnTo>
                <a:lnTo>
                  <a:pt x="612" y="539"/>
                </a:lnTo>
                <a:lnTo>
                  <a:pt x="612" y="540"/>
                </a:lnTo>
                <a:lnTo>
                  <a:pt x="613" y="541"/>
                </a:lnTo>
                <a:lnTo>
                  <a:pt x="615" y="544"/>
                </a:lnTo>
                <a:lnTo>
                  <a:pt x="616" y="545"/>
                </a:lnTo>
                <a:lnTo>
                  <a:pt x="616" y="546"/>
                </a:lnTo>
                <a:lnTo>
                  <a:pt x="617" y="547"/>
                </a:lnTo>
                <a:lnTo>
                  <a:pt x="617" y="548"/>
                </a:lnTo>
                <a:lnTo>
                  <a:pt x="617" y="550"/>
                </a:lnTo>
                <a:lnTo>
                  <a:pt x="617" y="551"/>
                </a:lnTo>
                <a:lnTo>
                  <a:pt x="616" y="552"/>
                </a:lnTo>
                <a:lnTo>
                  <a:pt x="616" y="553"/>
                </a:lnTo>
                <a:lnTo>
                  <a:pt x="615" y="554"/>
                </a:lnTo>
                <a:lnTo>
                  <a:pt x="614" y="555"/>
                </a:lnTo>
                <a:lnTo>
                  <a:pt x="612" y="556"/>
                </a:lnTo>
                <a:lnTo>
                  <a:pt x="611" y="557"/>
                </a:lnTo>
                <a:lnTo>
                  <a:pt x="610" y="557"/>
                </a:lnTo>
                <a:lnTo>
                  <a:pt x="609" y="557"/>
                </a:lnTo>
                <a:lnTo>
                  <a:pt x="607" y="557"/>
                </a:lnTo>
                <a:lnTo>
                  <a:pt x="604" y="557"/>
                </a:lnTo>
                <a:lnTo>
                  <a:pt x="602" y="556"/>
                </a:lnTo>
                <a:lnTo>
                  <a:pt x="595" y="555"/>
                </a:lnTo>
                <a:lnTo>
                  <a:pt x="591" y="553"/>
                </a:lnTo>
                <a:lnTo>
                  <a:pt x="589" y="553"/>
                </a:lnTo>
                <a:lnTo>
                  <a:pt x="587" y="552"/>
                </a:lnTo>
                <a:lnTo>
                  <a:pt x="582" y="550"/>
                </a:lnTo>
                <a:lnTo>
                  <a:pt x="581" y="550"/>
                </a:lnTo>
                <a:lnTo>
                  <a:pt x="578" y="548"/>
                </a:lnTo>
                <a:lnTo>
                  <a:pt x="577" y="548"/>
                </a:lnTo>
                <a:lnTo>
                  <a:pt x="575" y="547"/>
                </a:lnTo>
                <a:lnTo>
                  <a:pt x="573" y="547"/>
                </a:lnTo>
                <a:lnTo>
                  <a:pt x="567" y="546"/>
                </a:lnTo>
                <a:lnTo>
                  <a:pt x="563" y="545"/>
                </a:lnTo>
                <a:lnTo>
                  <a:pt x="561" y="545"/>
                </a:lnTo>
                <a:lnTo>
                  <a:pt x="560" y="545"/>
                </a:lnTo>
                <a:lnTo>
                  <a:pt x="558" y="545"/>
                </a:lnTo>
                <a:lnTo>
                  <a:pt x="557" y="545"/>
                </a:lnTo>
                <a:lnTo>
                  <a:pt x="555" y="545"/>
                </a:lnTo>
                <a:lnTo>
                  <a:pt x="554" y="545"/>
                </a:lnTo>
                <a:lnTo>
                  <a:pt x="553" y="546"/>
                </a:lnTo>
                <a:lnTo>
                  <a:pt x="552" y="546"/>
                </a:lnTo>
                <a:lnTo>
                  <a:pt x="551" y="546"/>
                </a:lnTo>
                <a:lnTo>
                  <a:pt x="551" y="547"/>
                </a:lnTo>
                <a:lnTo>
                  <a:pt x="550" y="548"/>
                </a:lnTo>
                <a:lnTo>
                  <a:pt x="549" y="548"/>
                </a:lnTo>
                <a:lnTo>
                  <a:pt x="548" y="549"/>
                </a:lnTo>
                <a:lnTo>
                  <a:pt x="548" y="551"/>
                </a:lnTo>
                <a:lnTo>
                  <a:pt x="547" y="552"/>
                </a:lnTo>
                <a:lnTo>
                  <a:pt x="547" y="553"/>
                </a:lnTo>
                <a:lnTo>
                  <a:pt x="546" y="558"/>
                </a:lnTo>
                <a:lnTo>
                  <a:pt x="545" y="565"/>
                </a:lnTo>
                <a:lnTo>
                  <a:pt x="544" y="567"/>
                </a:lnTo>
                <a:lnTo>
                  <a:pt x="544" y="571"/>
                </a:lnTo>
                <a:lnTo>
                  <a:pt x="543" y="573"/>
                </a:lnTo>
                <a:lnTo>
                  <a:pt x="543" y="574"/>
                </a:lnTo>
                <a:lnTo>
                  <a:pt x="542" y="575"/>
                </a:lnTo>
                <a:lnTo>
                  <a:pt x="542" y="576"/>
                </a:lnTo>
                <a:lnTo>
                  <a:pt x="541" y="578"/>
                </a:lnTo>
                <a:lnTo>
                  <a:pt x="539" y="580"/>
                </a:lnTo>
                <a:lnTo>
                  <a:pt x="537" y="582"/>
                </a:lnTo>
                <a:lnTo>
                  <a:pt x="535" y="585"/>
                </a:lnTo>
                <a:lnTo>
                  <a:pt x="534" y="586"/>
                </a:lnTo>
                <a:lnTo>
                  <a:pt x="532" y="588"/>
                </a:lnTo>
                <a:lnTo>
                  <a:pt x="531" y="589"/>
                </a:lnTo>
                <a:lnTo>
                  <a:pt x="529" y="590"/>
                </a:lnTo>
                <a:lnTo>
                  <a:pt x="525" y="593"/>
                </a:lnTo>
                <a:lnTo>
                  <a:pt x="520" y="597"/>
                </a:lnTo>
                <a:lnTo>
                  <a:pt x="518" y="598"/>
                </a:lnTo>
                <a:lnTo>
                  <a:pt x="517" y="600"/>
                </a:lnTo>
                <a:lnTo>
                  <a:pt x="516" y="601"/>
                </a:lnTo>
                <a:lnTo>
                  <a:pt x="515" y="602"/>
                </a:lnTo>
                <a:lnTo>
                  <a:pt x="514" y="604"/>
                </a:lnTo>
                <a:lnTo>
                  <a:pt x="512" y="606"/>
                </a:lnTo>
                <a:lnTo>
                  <a:pt x="511" y="609"/>
                </a:lnTo>
                <a:lnTo>
                  <a:pt x="510" y="611"/>
                </a:lnTo>
                <a:lnTo>
                  <a:pt x="509" y="614"/>
                </a:lnTo>
                <a:lnTo>
                  <a:pt x="508" y="618"/>
                </a:lnTo>
                <a:lnTo>
                  <a:pt x="507" y="620"/>
                </a:lnTo>
                <a:lnTo>
                  <a:pt x="507" y="622"/>
                </a:lnTo>
                <a:lnTo>
                  <a:pt x="507" y="624"/>
                </a:lnTo>
                <a:lnTo>
                  <a:pt x="506" y="626"/>
                </a:lnTo>
                <a:lnTo>
                  <a:pt x="506" y="627"/>
                </a:lnTo>
                <a:lnTo>
                  <a:pt x="506" y="629"/>
                </a:lnTo>
                <a:lnTo>
                  <a:pt x="507" y="637"/>
                </a:lnTo>
                <a:lnTo>
                  <a:pt x="507" y="640"/>
                </a:lnTo>
                <a:lnTo>
                  <a:pt x="507" y="642"/>
                </a:lnTo>
                <a:lnTo>
                  <a:pt x="507" y="645"/>
                </a:lnTo>
                <a:lnTo>
                  <a:pt x="506" y="652"/>
                </a:lnTo>
                <a:lnTo>
                  <a:pt x="506" y="657"/>
                </a:lnTo>
                <a:lnTo>
                  <a:pt x="506" y="658"/>
                </a:lnTo>
                <a:lnTo>
                  <a:pt x="506" y="660"/>
                </a:lnTo>
                <a:lnTo>
                  <a:pt x="505" y="661"/>
                </a:lnTo>
                <a:lnTo>
                  <a:pt x="505" y="663"/>
                </a:lnTo>
                <a:lnTo>
                  <a:pt x="504" y="664"/>
                </a:lnTo>
                <a:lnTo>
                  <a:pt x="504" y="666"/>
                </a:lnTo>
                <a:lnTo>
                  <a:pt x="503" y="667"/>
                </a:lnTo>
                <a:lnTo>
                  <a:pt x="502" y="668"/>
                </a:lnTo>
                <a:lnTo>
                  <a:pt x="501" y="670"/>
                </a:lnTo>
                <a:lnTo>
                  <a:pt x="500" y="671"/>
                </a:lnTo>
                <a:lnTo>
                  <a:pt x="500" y="671"/>
                </a:lnTo>
                <a:lnTo>
                  <a:pt x="499" y="672"/>
                </a:lnTo>
                <a:lnTo>
                  <a:pt x="498" y="672"/>
                </a:lnTo>
                <a:lnTo>
                  <a:pt x="498" y="672"/>
                </a:lnTo>
                <a:lnTo>
                  <a:pt x="497" y="673"/>
                </a:lnTo>
                <a:lnTo>
                  <a:pt x="496" y="673"/>
                </a:lnTo>
                <a:lnTo>
                  <a:pt x="495" y="673"/>
                </a:lnTo>
                <a:lnTo>
                  <a:pt x="494" y="673"/>
                </a:lnTo>
                <a:lnTo>
                  <a:pt x="492" y="674"/>
                </a:lnTo>
                <a:lnTo>
                  <a:pt x="491" y="674"/>
                </a:lnTo>
                <a:lnTo>
                  <a:pt x="490" y="673"/>
                </a:lnTo>
                <a:lnTo>
                  <a:pt x="489" y="673"/>
                </a:lnTo>
                <a:lnTo>
                  <a:pt x="488" y="673"/>
                </a:lnTo>
                <a:lnTo>
                  <a:pt x="487" y="673"/>
                </a:lnTo>
                <a:lnTo>
                  <a:pt x="486" y="672"/>
                </a:lnTo>
                <a:lnTo>
                  <a:pt x="486" y="672"/>
                </a:lnTo>
                <a:lnTo>
                  <a:pt x="485" y="671"/>
                </a:lnTo>
                <a:lnTo>
                  <a:pt x="484" y="670"/>
                </a:lnTo>
                <a:lnTo>
                  <a:pt x="483" y="670"/>
                </a:lnTo>
                <a:lnTo>
                  <a:pt x="482" y="668"/>
                </a:lnTo>
                <a:lnTo>
                  <a:pt x="479" y="664"/>
                </a:lnTo>
                <a:lnTo>
                  <a:pt x="478" y="663"/>
                </a:lnTo>
                <a:lnTo>
                  <a:pt x="477" y="662"/>
                </a:lnTo>
                <a:lnTo>
                  <a:pt x="476" y="661"/>
                </a:lnTo>
                <a:lnTo>
                  <a:pt x="474" y="660"/>
                </a:lnTo>
                <a:lnTo>
                  <a:pt x="473" y="660"/>
                </a:lnTo>
                <a:lnTo>
                  <a:pt x="471" y="659"/>
                </a:lnTo>
                <a:lnTo>
                  <a:pt x="470" y="658"/>
                </a:lnTo>
                <a:lnTo>
                  <a:pt x="469" y="658"/>
                </a:lnTo>
                <a:lnTo>
                  <a:pt x="468" y="657"/>
                </a:lnTo>
                <a:lnTo>
                  <a:pt x="467" y="656"/>
                </a:lnTo>
                <a:lnTo>
                  <a:pt x="466" y="655"/>
                </a:lnTo>
                <a:lnTo>
                  <a:pt x="466" y="654"/>
                </a:lnTo>
                <a:lnTo>
                  <a:pt x="463" y="651"/>
                </a:lnTo>
                <a:lnTo>
                  <a:pt x="462" y="650"/>
                </a:lnTo>
                <a:lnTo>
                  <a:pt x="461" y="649"/>
                </a:lnTo>
                <a:lnTo>
                  <a:pt x="461" y="648"/>
                </a:lnTo>
                <a:lnTo>
                  <a:pt x="460" y="648"/>
                </a:lnTo>
                <a:lnTo>
                  <a:pt x="459" y="648"/>
                </a:lnTo>
                <a:lnTo>
                  <a:pt x="458" y="647"/>
                </a:lnTo>
                <a:lnTo>
                  <a:pt x="457" y="648"/>
                </a:lnTo>
                <a:lnTo>
                  <a:pt x="456" y="648"/>
                </a:lnTo>
                <a:lnTo>
                  <a:pt x="455" y="648"/>
                </a:lnTo>
                <a:lnTo>
                  <a:pt x="454" y="649"/>
                </a:lnTo>
                <a:lnTo>
                  <a:pt x="445" y="654"/>
                </a:lnTo>
                <a:lnTo>
                  <a:pt x="444" y="655"/>
                </a:lnTo>
                <a:lnTo>
                  <a:pt x="442" y="656"/>
                </a:lnTo>
                <a:lnTo>
                  <a:pt x="441" y="656"/>
                </a:lnTo>
                <a:lnTo>
                  <a:pt x="440" y="657"/>
                </a:lnTo>
                <a:lnTo>
                  <a:pt x="439" y="657"/>
                </a:lnTo>
                <a:lnTo>
                  <a:pt x="438" y="657"/>
                </a:lnTo>
                <a:lnTo>
                  <a:pt x="437" y="657"/>
                </a:lnTo>
                <a:lnTo>
                  <a:pt x="436" y="657"/>
                </a:lnTo>
                <a:lnTo>
                  <a:pt x="435" y="657"/>
                </a:lnTo>
                <a:lnTo>
                  <a:pt x="434" y="656"/>
                </a:lnTo>
                <a:lnTo>
                  <a:pt x="430" y="655"/>
                </a:lnTo>
                <a:lnTo>
                  <a:pt x="424" y="653"/>
                </a:lnTo>
                <a:lnTo>
                  <a:pt x="422" y="652"/>
                </a:lnTo>
                <a:lnTo>
                  <a:pt x="417" y="650"/>
                </a:lnTo>
                <a:lnTo>
                  <a:pt x="415" y="649"/>
                </a:lnTo>
                <a:lnTo>
                  <a:pt x="414" y="648"/>
                </a:lnTo>
                <a:lnTo>
                  <a:pt x="413" y="648"/>
                </a:lnTo>
                <a:lnTo>
                  <a:pt x="412" y="647"/>
                </a:lnTo>
                <a:lnTo>
                  <a:pt x="411" y="646"/>
                </a:lnTo>
                <a:lnTo>
                  <a:pt x="409" y="643"/>
                </a:lnTo>
                <a:lnTo>
                  <a:pt x="407" y="642"/>
                </a:lnTo>
                <a:lnTo>
                  <a:pt x="403" y="638"/>
                </a:lnTo>
                <a:lnTo>
                  <a:pt x="401" y="636"/>
                </a:lnTo>
                <a:lnTo>
                  <a:pt x="400" y="635"/>
                </a:lnTo>
                <a:lnTo>
                  <a:pt x="399" y="634"/>
                </a:lnTo>
                <a:lnTo>
                  <a:pt x="398" y="634"/>
                </a:lnTo>
                <a:lnTo>
                  <a:pt x="398" y="634"/>
                </a:lnTo>
                <a:lnTo>
                  <a:pt x="396" y="634"/>
                </a:lnTo>
                <a:lnTo>
                  <a:pt x="396" y="634"/>
                </a:lnTo>
                <a:lnTo>
                  <a:pt x="395" y="634"/>
                </a:lnTo>
                <a:lnTo>
                  <a:pt x="394" y="635"/>
                </a:lnTo>
                <a:lnTo>
                  <a:pt x="393" y="635"/>
                </a:lnTo>
                <a:lnTo>
                  <a:pt x="393" y="636"/>
                </a:lnTo>
                <a:lnTo>
                  <a:pt x="392" y="636"/>
                </a:lnTo>
                <a:lnTo>
                  <a:pt x="392" y="637"/>
                </a:lnTo>
                <a:lnTo>
                  <a:pt x="391" y="637"/>
                </a:lnTo>
                <a:lnTo>
                  <a:pt x="391" y="638"/>
                </a:lnTo>
                <a:lnTo>
                  <a:pt x="391" y="639"/>
                </a:lnTo>
                <a:lnTo>
                  <a:pt x="391" y="644"/>
                </a:lnTo>
                <a:lnTo>
                  <a:pt x="390" y="646"/>
                </a:lnTo>
                <a:lnTo>
                  <a:pt x="390" y="648"/>
                </a:lnTo>
                <a:lnTo>
                  <a:pt x="389" y="651"/>
                </a:lnTo>
                <a:lnTo>
                  <a:pt x="388" y="655"/>
                </a:lnTo>
                <a:lnTo>
                  <a:pt x="388" y="656"/>
                </a:lnTo>
                <a:lnTo>
                  <a:pt x="387" y="658"/>
                </a:lnTo>
                <a:lnTo>
                  <a:pt x="387" y="659"/>
                </a:lnTo>
                <a:lnTo>
                  <a:pt x="386" y="661"/>
                </a:lnTo>
                <a:lnTo>
                  <a:pt x="385" y="662"/>
                </a:lnTo>
                <a:lnTo>
                  <a:pt x="384" y="663"/>
                </a:lnTo>
                <a:lnTo>
                  <a:pt x="383" y="664"/>
                </a:lnTo>
                <a:lnTo>
                  <a:pt x="382" y="665"/>
                </a:lnTo>
                <a:lnTo>
                  <a:pt x="381" y="666"/>
                </a:lnTo>
                <a:lnTo>
                  <a:pt x="381" y="667"/>
                </a:lnTo>
                <a:lnTo>
                  <a:pt x="380" y="667"/>
                </a:lnTo>
                <a:lnTo>
                  <a:pt x="379" y="667"/>
                </a:lnTo>
                <a:lnTo>
                  <a:pt x="378" y="668"/>
                </a:lnTo>
                <a:lnTo>
                  <a:pt x="377" y="668"/>
                </a:lnTo>
                <a:lnTo>
                  <a:pt x="372" y="668"/>
                </a:lnTo>
                <a:lnTo>
                  <a:pt x="370" y="669"/>
                </a:lnTo>
                <a:lnTo>
                  <a:pt x="368" y="669"/>
                </a:lnTo>
                <a:lnTo>
                  <a:pt x="367" y="669"/>
                </a:lnTo>
                <a:lnTo>
                  <a:pt x="367" y="670"/>
                </a:lnTo>
                <a:lnTo>
                  <a:pt x="366" y="670"/>
                </a:lnTo>
                <a:lnTo>
                  <a:pt x="365" y="671"/>
                </a:lnTo>
                <a:lnTo>
                  <a:pt x="365" y="671"/>
                </a:lnTo>
                <a:lnTo>
                  <a:pt x="364" y="673"/>
                </a:lnTo>
                <a:lnTo>
                  <a:pt x="363" y="675"/>
                </a:lnTo>
                <a:lnTo>
                  <a:pt x="362" y="677"/>
                </a:lnTo>
                <a:lnTo>
                  <a:pt x="362" y="677"/>
                </a:lnTo>
                <a:lnTo>
                  <a:pt x="362" y="678"/>
                </a:lnTo>
                <a:lnTo>
                  <a:pt x="361" y="679"/>
                </a:lnTo>
                <a:lnTo>
                  <a:pt x="360" y="679"/>
                </a:lnTo>
                <a:lnTo>
                  <a:pt x="359" y="680"/>
                </a:lnTo>
                <a:lnTo>
                  <a:pt x="358" y="680"/>
                </a:lnTo>
                <a:lnTo>
                  <a:pt x="356" y="681"/>
                </a:lnTo>
                <a:lnTo>
                  <a:pt x="354" y="682"/>
                </a:lnTo>
                <a:lnTo>
                  <a:pt x="353" y="682"/>
                </a:lnTo>
                <a:lnTo>
                  <a:pt x="352" y="682"/>
                </a:lnTo>
                <a:lnTo>
                  <a:pt x="351" y="683"/>
                </a:lnTo>
                <a:lnTo>
                  <a:pt x="350" y="684"/>
                </a:lnTo>
                <a:lnTo>
                  <a:pt x="349" y="684"/>
                </a:lnTo>
                <a:lnTo>
                  <a:pt x="346" y="687"/>
                </a:lnTo>
                <a:lnTo>
                  <a:pt x="345" y="688"/>
                </a:lnTo>
                <a:lnTo>
                  <a:pt x="344" y="689"/>
                </a:lnTo>
                <a:lnTo>
                  <a:pt x="343" y="690"/>
                </a:lnTo>
                <a:lnTo>
                  <a:pt x="342" y="690"/>
                </a:lnTo>
                <a:lnTo>
                  <a:pt x="340" y="690"/>
                </a:lnTo>
                <a:lnTo>
                  <a:pt x="339" y="690"/>
                </a:lnTo>
                <a:lnTo>
                  <a:pt x="339" y="690"/>
                </a:lnTo>
                <a:lnTo>
                  <a:pt x="338" y="690"/>
                </a:lnTo>
                <a:lnTo>
                  <a:pt x="337" y="689"/>
                </a:lnTo>
                <a:lnTo>
                  <a:pt x="333" y="688"/>
                </a:lnTo>
                <a:lnTo>
                  <a:pt x="328" y="685"/>
                </a:lnTo>
                <a:lnTo>
                  <a:pt x="324" y="683"/>
                </a:lnTo>
                <a:lnTo>
                  <a:pt x="313" y="678"/>
                </a:lnTo>
                <a:lnTo>
                  <a:pt x="311" y="677"/>
                </a:lnTo>
                <a:lnTo>
                  <a:pt x="309" y="676"/>
                </a:lnTo>
                <a:lnTo>
                  <a:pt x="308" y="676"/>
                </a:lnTo>
                <a:lnTo>
                  <a:pt x="307" y="675"/>
                </a:lnTo>
                <a:lnTo>
                  <a:pt x="302" y="675"/>
                </a:lnTo>
                <a:lnTo>
                  <a:pt x="299" y="674"/>
                </a:lnTo>
                <a:lnTo>
                  <a:pt x="297" y="674"/>
                </a:lnTo>
                <a:lnTo>
                  <a:pt x="291" y="671"/>
                </a:lnTo>
                <a:lnTo>
                  <a:pt x="284" y="669"/>
                </a:lnTo>
                <a:lnTo>
                  <a:pt x="280" y="668"/>
                </a:lnTo>
                <a:lnTo>
                  <a:pt x="279" y="668"/>
                </a:lnTo>
                <a:lnTo>
                  <a:pt x="277" y="667"/>
                </a:lnTo>
                <a:lnTo>
                  <a:pt x="274" y="667"/>
                </a:lnTo>
                <a:lnTo>
                  <a:pt x="269" y="667"/>
                </a:lnTo>
                <a:lnTo>
                  <a:pt x="268" y="667"/>
                </a:lnTo>
                <a:lnTo>
                  <a:pt x="266" y="667"/>
                </a:lnTo>
                <a:lnTo>
                  <a:pt x="260" y="666"/>
                </a:lnTo>
                <a:lnTo>
                  <a:pt x="258" y="665"/>
                </a:lnTo>
                <a:lnTo>
                  <a:pt x="254" y="665"/>
                </a:lnTo>
                <a:lnTo>
                  <a:pt x="253" y="665"/>
                </a:lnTo>
                <a:lnTo>
                  <a:pt x="251" y="665"/>
                </a:lnTo>
                <a:lnTo>
                  <a:pt x="246" y="666"/>
                </a:lnTo>
                <a:lnTo>
                  <a:pt x="244" y="666"/>
                </a:lnTo>
                <a:lnTo>
                  <a:pt x="242" y="666"/>
                </a:lnTo>
                <a:lnTo>
                  <a:pt x="241" y="666"/>
                </a:lnTo>
                <a:lnTo>
                  <a:pt x="240" y="666"/>
                </a:lnTo>
                <a:lnTo>
                  <a:pt x="239" y="666"/>
                </a:lnTo>
                <a:lnTo>
                  <a:pt x="238" y="665"/>
                </a:lnTo>
                <a:lnTo>
                  <a:pt x="235" y="664"/>
                </a:lnTo>
                <a:lnTo>
                  <a:pt x="234" y="663"/>
                </a:lnTo>
                <a:lnTo>
                  <a:pt x="231" y="663"/>
                </a:lnTo>
                <a:lnTo>
                  <a:pt x="227" y="662"/>
                </a:lnTo>
                <a:lnTo>
                  <a:pt x="226" y="661"/>
                </a:lnTo>
                <a:lnTo>
                  <a:pt x="225" y="661"/>
                </a:lnTo>
                <a:lnTo>
                  <a:pt x="224" y="661"/>
                </a:lnTo>
                <a:lnTo>
                  <a:pt x="222" y="659"/>
                </a:lnTo>
                <a:lnTo>
                  <a:pt x="219" y="656"/>
                </a:lnTo>
                <a:lnTo>
                  <a:pt x="218" y="655"/>
                </a:lnTo>
                <a:lnTo>
                  <a:pt x="217" y="655"/>
                </a:lnTo>
                <a:lnTo>
                  <a:pt x="216" y="653"/>
                </a:lnTo>
                <a:lnTo>
                  <a:pt x="215" y="652"/>
                </a:lnTo>
                <a:lnTo>
                  <a:pt x="215" y="651"/>
                </a:lnTo>
                <a:lnTo>
                  <a:pt x="214" y="650"/>
                </a:lnTo>
                <a:lnTo>
                  <a:pt x="213" y="647"/>
                </a:lnTo>
                <a:lnTo>
                  <a:pt x="212" y="646"/>
                </a:lnTo>
                <a:lnTo>
                  <a:pt x="212" y="645"/>
                </a:lnTo>
                <a:lnTo>
                  <a:pt x="211" y="645"/>
                </a:lnTo>
                <a:lnTo>
                  <a:pt x="211" y="644"/>
                </a:lnTo>
                <a:lnTo>
                  <a:pt x="209" y="642"/>
                </a:lnTo>
                <a:lnTo>
                  <a:pt x="208" y="641"/>
                </a:lnTo>
                <a:lnTo>
                  <a:pt x="207" y="640"/>
                </a:lnTo>
                <a:lnTo>
                  <a:pt x="206" y="639"/>
                </a:lnTo>
                <a:lnTo>
                  <a:pt x="205" y="638"/>
                </a:lnTo>
                <a:lnTo>
                  <a:pt x="205" y="637"/>
                </a:lnTo>
                <a:lnTo>
                  <a:pt x="204" y="636"/>
                </a:lnTo>
                <a:lnTo>
                  <a:pt x="204" y="635"/>
                </a:lnTo>
                <a:lnTo>
                  <a:pt x="204" y="634"/>
                </a:lnTo>
                <a:lnTo>
                  <a:pt x="204" y="634"/>
                </a:lnTo>
                <a:lnTo>
                  <a:pt x="205" y="633"/>
                </a:lnTo>
                <a:lnTo>
                  <a:pt x="205" y="632"/>
                </a:lnTo>
                <a:lnTo>
                  <a:pt x="205" y="631"/>
                </a:lnTo>
                <a:lnTo>
                  <a:pt x="206" y="630"/>
                </a:lnTo>
                <a:lnTo>
                  <a:pt x="207" y="630"/>
                </a:lnTo>
                <a:lnTo>
                  <a:pt x="207" y="629"/>
                </a:lnTo>
                <a:lnTo>
                  <a:pt x="209" y="628"/>
                </a:lnTo>
                <a:lnTo>
                  <a:pt x="210" y="627"/>
                </a:lnTo>
                <a:lnTo>
                  <a:pt x="211" y="626"/>
                </a:lnTo>
                <a:lnTo>
                  <a:pt x="215" y="625"/>
                </a:lnTo>
                <a:lnTo>
                  <a:pt x="216" y="624"/>
                </a:lnTo>
                <a:lnTo>
                  <a:pt x="216" y="624"/>
                </a:lnTo>
                <a:lnTo>
                  <a:pt x="217" y="623"/>
                </a:lnTo>
                <a:lnTo>
                  <a:pt x="217" y="622"/>
                </a:lnTo>
                <a:lnTo>
                  <a:pt x="218" y="622"/>
                </a:lnTo>
                <a:lnTo>
                  <a:pt x="218" y="621"/>
                </a:lnTo>
                <a:lnTo>
                  <a:pt x="219" y="620"/>
                </a:lnTo>
                <a:lnTo>
                  <a:pt x="219" y="618"/>
                </a:lnTo>
                <a:lnTo>
                  <a:pt x="219" y="617"/>
                </a:lnTo>
                <a:lnTo>
                  <a:pt x="219" y="616"/>
                </a:lnTo>
                <a:lnTo>
                  <a:pt x="218" y="615"/>
                </a:lnTo>
                <a:lnTo>
                  <a:pt x="218" y="614"/>
                </a:lnTo>
                <a:lnTo>
                  <a:pt x="217" y="614"/>
                </a:lnTo>
                <a:lnTo>
                  <a:pt x="217" y="613"/>
                </a:lnTo>
                <a:lnTo>
                  <a:pt x="216" y="612"/>
                </a:lnTo>
                <a:lnTo>
                  <a:pt x="212" y="609"/>
                </a:lnTo>
                <a:lnTo>
                  <a:pt x="210" y="608"/>
                </a:lnTo>
                <a:lnTo>
                  <a:pt x="209" y="607"/>
                </a:lnTo>
                <a:lnTo>
                  <a:pt x="208" y="605"/>
                </a:lnTo>
                <a:lnTo>
                  <a:pt x="205" y="601"/>
                </a:lnTo>
                <a:lnTo>
                  <a:pt x="203" y="599"/>
                </a:lnTo>
                <a:lnTo>
                  <a:pt x="201" y="597"/>
                </a:lnTo>
                <a:lnTo>
                  <a:pt x="200" y="595"/>
                </a:lnTo>
                <a:lnTo>
                  <a:pt x="198" y="594"/>
                </a:lnTo>
                <a:lnTo>
                  <a:pt x="197" y="593"/>
                </a:lnTo>
                <a:lnTo>
                  <a:pt x="196" y="592"/>
                </a:lnTo>
                <a:lnTo>
                  <a:pt x="195" y="591"/>
                </a:lnTo>
                <a:lnTo>
                  <a:pt x="194" y="591"/>
                </a:lnTo>
                <a:lnTo>
                  <a:pt x="193" y="590"/>
                </a:lnTo>
                <a:lnTo>
                  <a:pt x="190" y="589"/>
                </a:lnTo>
                <a:lnTo>
                  <a:pt x="186" y="588"/>
                </a:lnTo>
                <a:lnTo>
                  <a:pt x="184" y="587"/>
                </a:lnTo>
                <a:lnTo>
                  <a:pt x="182" y="586"/>
                </a:lnTo>
                <a:lnTo>
                  <a:pt x="180" y="585"/>
                </a:lnTo>
                <a:lnTo>
                  <a:pt x="178" y="584"/>
                </a:lnTo>
                <a:lnTo>
                  <a:pt x="177" y="584"/>
                </a:lnTo>
                <a:lnTo>
                  <a:pt x="172" y="580"/>
                </a:lnTo>
                <a:lnTo>
                  <a:pt x="171" y="579"/>
                </a:lnTo>
                <a:lnTo>
                  <a:pt x="170" y="578"/>
                </a:lnTo>
                <a:lnTo>
                  <a:pt x="168" y="577"/>
                </a:lnTo>
                <a:lnTo>
                  <a:pt x="167" y="575"/>
                </a:lnTo>
                <a:lnTo>
                  <a:pt x="165" y="573"/>
                </a:lnTo>
                <a:lnTo>
                  <a:pt x="159" y="566"/>
                </a:lnTo>
                <a:lnTo>
                  <a:pt x="156" y="564"/>
                </a:lnTo>
                <a:lnTo>
                  <a:pt x="154" y="562"/>
                </a:lnTo>
                <a:lnTo>
                  <a:pt x="152" y="560"/>
                </a:lnTo>
                <a:lnTo>
                  <a:pt x="150" y="559"/>
                </a:lnTo>
                <a:lnTo>
                  <a:pt x="148" y="557"/>
                </a:lnTo>
                <a:lnTo>
                  <a:pt x="146" y="555"/>
                </a:lnTo>
                <a:lnTo>
                  <a:pt x="144" y="554"/>
                </a:lnTo>
                <a:lnTo>
                  <a:pt x="142" y="553"/>
                </a:lnTo>
                <a:lnTo>
                  <a:pt x="140" y="552"/>
                </a:lnTo>
                <a:lnTo>
                  <a:pt x="138" y="551"/>
                </a:lnTo>
                <a:lnTo>
                  <a:pt x="136" y="550"/>
                </a:lnTo>
                <a:lnTo>
                  <a:pt x="134" y="549"/>
                </a:lnTo>
                <a:lnTo>
                  <a:pt x="125" y="547"/>
                </a:lnTo>
                <a:lnTo>
                  <a:pt x="123" y="546"/>
                </a:lnTo>
                <a:lnTo>
                  <a:pt x="121" y="545"/>
                </a:lnTo>
                <a:lnTo>
                  <a:pt x="120" y="545"/>
                </a:lnTo>
                <a:lnTo>
                  <a:pt x="118" y="544"/>
                </a:lnTo>
                <a:lnTo>
                  <a:pt x="117" y="543"/>
                </a:lnTo>
                <a:lnTo>
                  <a:pt x="117" y="543"/>
                </a:lnTo>
                <a:lnTo>
                  <a:pt x="116" y="542"/>
                </a:lnTo>
                <a:lnTo>
                  <a:pt x="115" y="541"/>
                </a:lnTo>
                <a:lnTo>
                  <a:pt x="115" y="539"/>
                </a:lnTo>
                <a:lnTo>
                  <a:pt x="114" y="537"/>
                </a:lnTo>
                <a:lnTo>
                  <a:pt x="114" y="536"/>
                </a:lnTo>
                <a:lnTo>
                  <a:pt x="113" y="532"/>
                </a:lnTo>
                <a:lnTo>
                  <a:pt x="113" y="530"/>
                </a:lnTo>
                <a:lnTo>
                  <a:pt x="113" y="529"/>
                </a:lnTo>
                <a:lnTo>
                  <a:pt x="112" y="527"/>
                </a:lnTo>
                <a:lnTo>
                  <a:pt x="111" y="524"/>
                </a:lnTo>
                <a:lnTo>
                  <a:pt x="108" y="518"/>
                </a:lnTo>
                <a:lnTo>
                  <a:pt x="107" y="516"/>
                </a:lnTo>
                <a:lnTo>
                  <a:pt x="107" y="514"/>
                </a:lnTo>
                <a:lnTo>
                  <a:pt x="105" y="512"/>
                </a:lnTo>
                <a:lnTo>
                  <a:pt x="105" y="511"/>
                </a:lnTo>
                <a:lnTo>
                  <a:pt x="104" y="511"/>
                </a:lnTo>
                <a:lnTo>
                  <a:pt x="103" y="510"/>
                </a:lnTo>
                <a:lnTo>
                  <a:pt x="103" y="509"/>
                </a:lnTo>
                <a:lnTo>
                  <a:pt x="99" y="507"/>
                </a:lnTo>
                <a:lnTo>
                  <a:pt x="98" y="506"/>
                </a:lnTo>
                <a:lnTo>
                  <a:pt x="97" y="505"/>
                </a:lnTo>
                <a:lnTo>
                  <a:pt x="97" y="504"/>
                </a:lnTo>
                <a:lnTo>
                  <a:pt x="96" y="504"/>
                </a:lnTo>
                <a:lnTo>
                  <a:pt x="95" y="503"/>
                </a:lnTo>
                <a:lnTo>
                  <a:pt x="95" y="501"/>
                </a:lnTo>
                <a:lnTo>
                  <a:pt x="94" y="500"/>
                </a:lnTo>
                <a:lnTo>
                  <a:pt x="93" y="498"/>
                </a:lnTo>
                <a:lnTo>
                  <a:pt x="92" y="496"/>
                </a:lnTo>
                <a:lnTo>
                  <a:pt x="90" y="490"/>
                </a:lnTo>
                <a:lnTo>
                  <a:pt x="88" y="485"/>
                </a:lnTo>
                <a:lnTo>
                  <a:pt x="87" y="482"/>
                </a:lnTo>
                <a:lnTo>
                  <a:pt x="86" y="480"/>
                </a:lnTo>
                <a:lnTo>
                  <a:pt x="85" y="479"/>
                </a:lnTo>
                <a:lnTo>
                  <a:pt x="84" y="477"/>
                </a:lnTo>
                <a:lnTo>
                  <a:pt x="83" y="476"/>
                </a:lnTo>
                <a:lnTo>
                  <a:pt x="82" y="475"/>
                </a:lnTo>
                <a:lnTo>
                  <a:pt x="82" y="475"/>
                </a:lnTo>
                <a:lnTo>
                  <a:pt x="81" y="475"/>
                </a:lnTo>
                <a:lnTo>
                  <a:pt x="80" y="474"/>
                </a:lnTo>
                <a:lnTo>
                  <a:pt x="79" y="474"/>
                </a:lnTo>
                <a:lnTo>
                  <a:pt x="75" y="475"/>
                </a:lnTo>
                <a:lnTo>
                  <a:pt x="72" y="475"/>
                </a:lnTo>
                <a:lnTo>
                  <a:pt x="70" y="475"/>
                </a:lnTo>
                <a:lnTo>
                  <a:pt x="66" y="475"/>
                </a:lnTo>
                <a:lnTo>
                  <a:pt x="65" y="475"/>
                </a:lnTo>
                <a:lnTo>
                  <a:pt x="63" y="475"/>
                </a:lnTo>
                <a:lnTo>
                  <a:pt x="61" y="474"/>
                </a:lnTo>
                <a:lnTo>
                  <a:pt x="60" y="474"/>
                </a:lnTo>
                <a:lnTo>
                  <a:pt x="58" y="473"/>
                </a:lnTo>
                <a:lnTo>
                  <a:pt x="58" y="473"/>
                </a:lnTo>
                <a:lnTo>
                  <a:pt x="57" y="472"/>
                </a:lnTo>
                <a:lnTo>
                  <a:pt x="56" y="471"/>
                </a:lnTo>
                <a:lnTo>
                  <a:pt x="55" y="470"/>
                </a:lnTo>
                <a:lnTo>
                  <a:pt x="51" y="466"/>
                </a:lnTo>
                <a:lnTo>
                  <a:pt x="50" y="465"/>
                </a:lnTo>
                <a:lnTo>
                  <a:pt x="49" y="463"/>
                </a:lnTo>
                <a:lnTo>
                  <a:pt x="47" y="461"/>
                </a:lnTo>
                <a:lnTo>
                  <a:pt x="46" y="458"/>
                </a:lnTo>
                <a:lnTo>
                  <a:pt x="43" y="453"/>
                </a:lnTo>
                <a:lnTo>
                  <a:pt x="42" y="450"/>
                </a:lnTo>
                <a:lnTo>
                  <a:pt x="40" y="444"/>
                </a:lnTo>
                <a:lnTo>
                  <a:pt x="37" y="439"/>
                </a:lnTo>
                <a:lnTo>
                  <a:pt x="36" y="435"/>
                </a:lnTo>
                <a:lnTo>
                  <a:pt x="35" y="434"/>
                </a:lnTo>
                <a:lnTo>
                  <a:pt x="35" y="433"/>
                </a:lnTo>
                <a:lnTo>
                  <a:pt x="34" y="433"/>
                </a:lnTo>
                <a:lnTo>
                  <a:pt x="34" y="433"/>
                </a:lnTo>
                <a:lnTo>
                  <a:pt x="34" y="432"/>
                </a:lnTo>
                <a:lnTo>
                  <a:pt x="33" y="432"/>
                </a:lnTo>
                <a:lnTo>
                  <a:pt x="32" y="432"/>
                </a:lnTo>
                <a:lnTo>
                  <a:pt x="29" y="432"/>
                </a:lnTo>
                <a:lnTo>
                  <a:pt x="28" y="432"/>
                </a:lnTo>
                <a:lnTo>
                  <a:pt x="27" y="432"/>
                </a:lnTo>
                <a:lnTo>
                  <a:pt x="26" y="431"/>
                </a:lnTo>
                <a:lnTo>
                  <a:pt x="25" y="430"/>
                </a:lnTo>
                <a:lnTo>
                  <a:pt x="24" y="429"/>
                </a:lnTo>
                <a:lnTo>
                  <a:pt x="23" y="427"/>
                </a:lnTo>
                <a:lnTo>
                  <a:pt x="21" y="424"/>
                </a:lnTo>
                <a:lnTo>
                  <a:pt x="20" y="423"/>
                </a:lnTo>
                <a:lnTo>
                  <a:pt x="19" y="422"/>
                </a:lnTo>
                <a:lnTo>
                  <a:pt x="18" y="421"/>
                </a:lnTo>
                <a:lnTo>
                  <a:pt x="17" y="420"/>
                </a:lnTo>
                <a:lnTo>
                  <a:pt x="16" y="419"/>
                </a:lnTo>
                <a:lnTo>
                  <a:pt x="15" y="419"/>
                </a:lnTo>
                <a:lnTo>
                  <a:pt x="14" y="418"/>
                </a:lnTo>
                <a:lnTo>
                  <a:pt x="13" y="418"/>
                </a:lnTo>
                <a:lnTo>
                  <a:pt x="12" y="418"/>
                </a:lnTo>
                <a:lnTo>
                  <a:pt x="10" y="417"/>
                </a:lnTo>
                <a:lnTo>
                  <a:pt x="8" y="417"/>
                </a:lnTo>
                <a:lnTo>
                  <a:pt x="6" y="417"/>
                </a:lnTo>
                <a:lnTo>
                  <a:pt x="5" y="417"/>
                </a:lnTo>
                <a:lnTo>
                  <a:pt x="4" y="417"/>
                </a:lnTo>
                <a:lnTo>
                  <a:pt x="4" y="417"/>
                </a:lnTo>
                <a:lnTo>
                  <a:pt x="4" y="415"/>
                </a:lnTo>
                <a:lnTo>
                  <a:pt x="2" y="410"/>
                </a:lnTo>
                <a:lnTo>
                  <a:pt x="1" y="409"/>
                </a:lnTo>
                <a:lnTo>
                  <a:pt x="1" y="407"/>
                </a:lnTo>
                <a:lnTo>
                  <a:pt x="1" y="406"/>
                </a:lnTo>
                <a:lnTo>
                  <a:pt x="1" y="405"/>
                </a:lnTo>
                <a:lnTo>
                  <a:pt x="0" y="403"/>
                </a:lnTo>
                <a:lnTo>
                  <a:pt x="0" y="401"/>
                </a:lnTo>
                <a:lnTo>
                  <a:pt x="0" y="399"/>
                </a:lnTo>
                <a:lnTo>
                  <a:pt x="0" y="397"/>
                </a:lnTo>
                <a:lnTo>
                  <a:pt x="1" y="395"/>
                </a:lnTo>
                <a:lnTo>
                  <a:pt x="1" y="393"/>
                </a:lnTo>
                <a:lnTo>
                  <a:pt x="2" y="389"/>
                </a:lnTo>
                <a:lnTo>
                  <a:pt x="2" y="387"/>
                </a:lnTo>
                <a:lnTo>
                  <a:pt x="3" y="384"/>
                </a:lnTo>
                <a:lnTo>
                  <a:pt x="3" y="383"/>
                </a:lnTo>
                <a:lnTo>
                  <a:pt x="4" y="381"/>
                </a:lnTo>
                <a:lnTo>
                  <a:pt x="5" y="379"/>
                </a:lnTo>
                <a:lnTo>
                  <a:pt x="6" y="376"/>
                </a:lnTo>
                <a:lnTo>
                  <a:pt x="8" y="373"/>
                </a:lnTo>
                <a:lnTo>
                  <a:pt x="9" y="371"/>
                </a:lnTo>
                <a:lnTo>
                  <a:pt x="10" y="370"/>
                </a:lnTo>
                <a:lnTo>
                  <a:pt x="11" y="369"/>
                </a:lnTo>
                <a:lnTo>
                  <a:pt x="12" y="368"/>
                </a:lnTo>
                <a:lnTo>
                  <a:pt x="13" y="367"/>
                </a:lnTo>
                <a:lnTo>
                  <a:pt x="14" y="367"/>
                </a:lnTo>
                <a:lnTo>
                  <a:pt x="15" y="366"/>
                </a:lnTo>
                <a:lnTo>
                  <a:pt x="16" y="366"/>
                </a:lnTo>
                <a:lnTo>
                  <a:pt x="19" y="364"/>
                </a:lnTo>
                <a:lnTo>
                  <a:pt x="20" y="364"/>
                </a:lnTo>
                <a:lnTo>
                  <a:pt x="21" y="363"/>
                </a:lnTo>
                <a:lnTo>
                  <a:pt x="23" y="362"/>
                </a:lnTo>
                <a:lnTo>
                  <a:pt x="23" y="361"/>
                </a:lnTo>
                <a:lnTo>
                  <a:pt x="24" y="360"/>
                </a:lnTo>
                <a:lnTo>
                  <a:pt x="25" y="359"/>
                </a:lnTo>
                <a:lnTo>
                  <a:pt x="25" y="359"/>
                </a:lnTo>
                <a:lnTo>
                  <a:pt x="26" y="358"/>
                </a:lnTo>
                <a:lnTo>
                  <a:pt x="26" y="357"/>
                </a:lnTo>
                <a:lnTo>
                  <a:pt x="26" y="356"/>
                </a:lnTo>
                <a:lnTo>
                  <a:pt x="27" y="355"/>
                </a:lnTo>
                <a:lnTo>
                  <a:pt x="27" y="353"/>
                </a:lnTo>
                <a:lnTo>
                  <a:pt x="27" y="351"/>
                </a:lnTo>
                <a:lnTo>
                  <a:pt x="27" y="349"/>
                </a:lnTo>
                <a:lnTo>
                  <a:pt x="27" y="347"/>
                </a:lnTo>
                <a:lnTo>
                  <a:pt x="25" y="341"/>
                </a:lnTo>
                <a:lnTo>
                  <a:pt x="25" y="340"/>
                </a:lnTo>
                <a:lnTo>
                  <a:pt x="24" y="338"/>
                </a:lnTo>
                <a:lnTo>
                  <a:pt x="23" y="334"/>
                </a:lnTo>
                <a:lnTo>
                  <a:pt x="22" y="333"/>
                </a:lnTo>
                <a:lnTo>
                  <a:pt x="22" y="331"/>
                </a:lnTo>
                <a:lnTo>
                  <a:pt x="22" y="330"/>
                </a:lnTo>
                <a:lnTo>
                  <a:pt x="22" y="329"/>
                </a:lnTo>
                <a:lnTo>
                  <a:pt x="22" y="327"/>
                </a:lnTo>
                <a:lnTo>
                  <a:pt x="23" y="324"/>
                </a:lnTo>
                <a:lnTo>
                  <a:pt x="23" y="322"/>
                </a:lnTo>
                <a:lnTo>
                  <a:pt x="24" y="320"/>
                </a:lnTo>
                <a:lnTo>
                  <a:pt x="24" y="314"/>
                </a:lnTo>
                <a:lnTo>
                  <a:pt x="24" y="312"/>
                </a:lnTo>
                <a:lnTo>
                  <a:pt x="25" y="309"/>
                </a:lnTo>
                <a:lnTo>
                  <a:pt x="26" y="304"/>
                </a:lnTo>
                <a:lnTo>
                  <a:pt x="26" y="303"/>
                </a:lnTo>
                <a:lnTo>
                  <a:pt x="26" y="302"/>
                </a:lnTo>
                <a:lnTo>
                  <a:pt x="27" y="302"/>
                </a:lnTo>
                <a:lnTo>
                  <a:pt x="27" y="302"/>
                </a:lnTo>
                <a:lnTo>
                  <a:pt x="28" y="302"/>
                </a:lnTo>
                <a:lnTo>
                  <a:pt x="29" y="302"/>
                </a:lnTo>
                <a:lnTo>
                  <a:pt x="30" y="302"/>
                </a:lnTo>
                <a:lnTo>
                  <a:pt x="35" y="303"/>
                </a:lnTo>
                <a:lnTo>
                  <a:pt x="37" y="303"/>
                </a:lnTo>
                <a:lnTo>
                  <a:pt x="38" y="303"/>
                </a:lnTo>
                <a:lnTo>
                  <a:pt x="39" y="303"/>
                </a:lnTo>
                <a:lnTo>
                  <a:pt x="40" y="303"/>
                </a:lnTo>
                <a:lnTo>
                  <a:pt x="41" y="303"/>
                </a:lnTo>
                <a:lnTo>
                  <a:pt x="42" y="302"/>
                </a:lnTo>
                <a:lnTo>
                  <a:pt x="44" y="302"/>
                </a:lnTo>
                <a:lnTo>
                  <a:pt x="45" y="301"/>
                </a:lnTo>
                <a:lnTo>
                  <a:pt x="46" y="301"/>
                </a:lnTo>
                <a:lnTo>
                  <a:pt x="48" y="300"/>
                </a:lnTo>
                <a:lnTo>
                  <a:pt x="50" y="298"/>
                </a:lnTo>
                <a:lnTo>
                  <a:pt x="54" y="295"/>
                </a:lnTo>
                <a:lnTo>
                  <a:pt x="55" y="294"/>
                </a:lnTo>
                <a:lnTo>
                  <a:pt x="57" y="293"/>
                </a:lnTo>
                <a:lnTo>
                  <a:pt x="59" y="292"/>
                </a:lnTo>
                <a:lnTo>
                  <a:pt x="63" y="290"/>
                </a:lnTo>
                <a:lnTo>
                  <a:pt x="64" y="290"/>
                </a:lnTo>
                <a:lnTo>
                  <a:pt x="65" y="290"/>
                </a:lnTo>
                <a:lnTo>
                  <a:pt x="65" y="289"/>
                </a:lnTo>
                <a:lnTo>
                  <a:pt x="66" y="288"/>
                </a:lnTo>
                <a:lnTo>
                  <a:pt x="66" y="288"/>
                </a:lnTo>
                <a:lnTo>
                  <a:pt x="67" y="284"/>
                </a:lnTo>
                <a:lnTo>
                  <a:pt x="69" y="279"/>
                </a:lnTo>
                <a:lnTo>
                  <a:pt x="69" y="277"/>
                </a:lnTo>
                <a:lnTo>
                  <a:pt x="70" y="276"/>
                </a:lnTo>
                <a:lnTo>
                  <a:pt x="71" y="275"/>
                </a:lnTo>
                <a:lnTo>
                  <a:pt x="72" y="273"/>
                </a:lnTo>
                <a:lnTo>
                  <a:pt x="73" y="272"/>
                </a:lnTo>
                <a:lnTo>
                  <a:pt x="75" y="270"/>
                </a:lnTo>
                <a:lnTo>
                  <a:pt x="75" y="269"/>
                </a:lnTo>
                <a:lnTo>
                  <a:pt x="76" y="269"/>
                </a:lnTo>
                <a:lnTo>
                  <a:pt x="76" y="268"/>
                </a:lnTo>
                <a:lnTo>
                  <a:pt x="76" y="267"/>
                </a:lnTo>
                <a:lnTo>
                  <a:pt x="76" y="266"/>
                </a:lnTo>
                <a:lnTo>
                  <a:pt x="76" y="265"/>
                </a:lnTo>
                <a:lnTo>
                  <a:pt x="76" y="264"/>
                </a:lnTo>
                <a:lnTo>
                  <a:pt x="76" y="262"/>
                </a:lnTo>
                <a:lnTo>
                  <a:pt x="75" y="261"/>
                </a:lnTo>
                <a:lnTo>
                  <a:pt x="75" y="260"/>
                </a:lnTo>
                <a:lnTo>
                  <a:pt x="74" y="259"/>
                </a:lnTo>
                <a:lnTo>
                  <a:pt x="72" y="256"/>
                </a:lnTo>
                <a:lnTo>
                  <a:pt x="71" y="255"/>
                </a:lnTo>
                <a:lnTo>
                  <a:pt x="70" y="253"/>
                </a:lnTo>
                <a:lnTo>
                  <a:pt x="69" y="251"/>
                </a:lnTo>
                <a:lnTo>
                  <a:pt x="69" y="250"/>
                </a:lnTo>
                <a:lnTo>
                  <a:pt x="69" y="249"/>
                </a:lnTo>
                <a:lnTo>
                  <a:pt x="69" y="248"/>
                </a:lnTo>
                <a:lnTo>
                  <a:pt x="69" y="247"/>
                </a:lnTo>
                <a:lnTo>
                  <a:pt x="69" y="246"/>
                </a:lnTo>
                <a:lnTo>
                  <a:pt x="70" y="245"/>
                </a:lnTo>
                <a:lnTo>
                  <a:pt x="70" y="244"/>
                </a:lnTo>
                <a:lnTo>
                  <a:pt x="71" y="243"/>
                </a:lnTo>
                <a:lnTo>
                  <a:pt x="72" y="242"/>
                </a:lnTo>
                <a:lnTo>
                  <a:pt x="74" y="241"/>
                </a:lnTo>
                <a:lnTo>
                  <a:pt x="75" y="238"/>
                </a:lnTo>
                <a:lnTo>
                  <a:pt x="76" y="238"/>
                </a:lnTo>
                <a:lnTo>
                  <a:pt x="77" y="237"/>
                </a:lnTo>
                <a:lnTo>
                  <a:pt x="79" y="236"/>
                </a:lnTo>
                <a:lnTo>
                  <a:pt x="79" y="236"/>
                </a:lnTo>
                <a:lnTo>
                  <a:pt x="80" y="236"/>
                </a:lnTo>
                <a:lnTo>
                  <a:pt x="80" y="235"/>
                </a:lnTo>
                <a:lnTo>
                  <a:pt x="81" y="235"/>
                </a:lnTo>
                <a:lnTo>
                  <a:pt x="81" y="234"/>
                </a:lnTo>
                <a:lnTo>
                  <a:pt x="82" y="232"/>
                </a:lnTo>
                <a:lnTo>
                  <a:pt x="82" y="231"/>
                </a:lnTo>
                <a:lnTo>
                  <a:pt x="82" y="231"/>
                </a:lnTo>
                <a:lnTo>
                  <a:pt x="82" y="230"/>
                </a:lnTo>
                <a:lnTo>
                  <a:pt x="82" y="230"/>
                </a:lnTo>
                <a:lnTo>
                  <a:pt x="81" y="229"/>
                </a:lnTo>
                <a:lnTo>
                  <a:pt x="81" y="229"/>
                </a:lnTo>
                <a:lnTo>
                  <a:pt x="79" y="227"/>
                </a:lnTo>
                <a:lnTo>
                  <a:pt x="78" y="226"/>
                </a:lnTo>
                <a:lnTo>
                  <a:pt x="77" y="225"/>
                </a:lnTo>
                <a:lnTo>
                  <a:pt x="76" y="225"/>
                </a:lnTo>
                <a:lnTo>
                  <a:pt x="76" y="224"/>
                </a:lnTo>
                <a:lnTo>
                  <a:pt x="76" y="223"/>
                </a:lnTo>
                <a:lnTo>
                  <a:pt x="75" y="222"/>
                </a:lnTo>
                <a:lnTo>
                  <a:pt x="75" y="221"/>
                </a:lnTo>
                <a:lnTo>
                  <a:pt x="75" y="221"/>
                </a:lnTo>
                <a:lnTo>
                  <a:pt x="75" y="220"/>
                </a:lnTo>
                <a:lnTo>
                  <a:pt x="75" y="219"/>
                </a:lnTo>
                <a:lnTo>
                  <a:pt x="75" y="218"/>
                </a:lnTo>
                <a:lnTo>
                  <a:pt x="75" y="218"/>
                </a:lnTo>
                <a:lnTo>
                  <a:pt x="75" y="217"/>
                </a:lnTo>
                <a:lnTo>
                  <a:pt x="75" y="217"/>
                </a:lnTo>
                <a:lnTo>
                  <a:pt x="76" y="216"/>
                </a:lnTo>
                <a:lnTo>
                  <a:pt x="76" y="216"/>
                </a:lnTo>
                <a:lnTo>
                  <a:pt x="77" y="216"/>
                </a:lnTo>
                <a:lnTo>
                  <a:pt x="80" y="214"/>
                </a:lnTo>
                <a:lnTo>
                  <a:pt x="81" y="213"/>
                </a:lnTo>
                <a:lnTo>
                  <a:pt x="81" y="213"/>
                </a:lnTo>
                <a:lnTo>
                  <a:pt x="82" y="212"/>
                </a:lnTo>
                <a:lnTo>
                  <a:pt x="82" y="212"/>
                </a:lnTo>
                <a:lnTo>
                  <a:pt x="83" y="211"/>
                </a:lnTo>
                <a:lnTo>
                  <a:pt x="83" y="210"/>
                </a:lnTo>
                <a:lnTo>
                  <a:pt x="83" y="209"/>
                </a:lnTo>
                <a:lnTo>
                  <a:pt x="84" y="209"/>
                </a:lnTo>
                <a:lnTo>
                  <a:pt x="84" y="208"/>
                </a:lnTo>
                <a:lnTo>
                  <a:pt x="84" y="207"/>
                </a:lnTo>
                <a:lnTo>
                  <a:pt x="84" y="206"/>
                </a:lnTo>
                <a:lnTo>
                  <a:pt x="83" y="204"/>
                </a:lnTo>
                <a:lnTo>
                  <a:pt x="83" y="202"/>
                </a:lnTo>
                <a:lnTo>
                  <a:pt x="83" y="201"/>
                </a:lnTo>
                <a:lnTo>
                  <a:pt x="83" y="200"/>
                </a:lnTo>
                <a:lnTo>
                  <a:pt x="84" y="199"/>
                </a:lnTo>
                <a:lnTo>
                  <a:pt x="84" y="197"/>
                </a:lnTo>
                <a:lnTo>
                  <a:pt x="84" y="196"/>
                </a:lnTo>
                <a:lnTo>
                  <a:pt x="85" y="195"/>
                </a:lnTo>
                <a:lnTo>
                  <a:pt x="86" y="194"/>
                </a:lnTo>
                <a:lnTo>
                  <a:pt x="88" y="192"/>
                </a:lnTo>
                <a:lnTo>
                  <a:pt x="89" y="191"/>
                </a:lnTo>
                <a:lnTo>
                  <a:pt x="91" y="189"/>
                </a:lnTo>
                <a:lnTo>
                  <a:pt x="94" y="187"/>
                </a:lnTo>
                <a:lnTo>
                  <a:pt x="98" y="184"/>
                </a:lnTo>
                <a:lnTo>
                  <a:pt x="99" y="183"/>
                </a:lnTo>
                <a:lnTo>
                  <a:pt x="100" y="183"/>
                </a:lnTo>
                <a:lnTo>
                  <a:pt x="100" y="181"/>
                </a:lnTo>
                <a:lnTo>
                  <a:pt x="101" y="180"/>
                </a:lnTo>
                <a:lnTo>
                  <a:pt x="102" y="178"/>
                </a:lnTo>
                <a:lnTo>
                  <a:pt x="103" y="174"/>
                </a:lnTo>
                <a:lnTo>
                  <a:pt x="104" y="172"/>
                </a:lnTo>
                <a:lnTo>
                  <a:pt x="105" y="170"/>
                </a:lnTo>
                <a:lnTo>
                  <a:pt x="107" y="167"/>
                </a:lnTo>
                <a:lnTo>
                  <a:pt x="108" y="166"/>
                </a:lnTo>
                <a:lnTo>
                  <a:pt x="108" y="165"/>
                </a:lnTo>
                <a:lnTo>
                  <a:pt x="109" y="163"/>
                </a:lnTo>
                <a:lnTo>
                  <a:pt x="109" y="160"/>
                </a:lnTo>
                <a:lnTo>
                  <a:pt x="110" y="159"/>
                </a:lnTo>
                <a:lnTo>
                  <a:pt x="110" y="158"/>
                </a:lnTo>
                <a:lnTo>
                  <a:pt x="110" y="156"/>
                </a:lnTo>
                <a:lnTo>
                  <a:pt x="109" y="155"/>
                </a:lnTo>
                <a:lnTo>
                  <a:pt x="109" y="154"/>
                </a:lnTo>
                <a:lnTo>
                  <a:pt x="108" y="154"/>
                </a:lnTo>
                <a:lnTo>
                  <a:pt x="106" y="151"/>
                </a:lnTo>
                <a:lnTo>
                  <a:pt x="105" y="150"/>
                </a:lnTo>
                <a:lnTo>
                  <a:pt x="104" y="148"/>
                </a:lnTo>
                <a:lnTo>
                  <a:pt x="102" y="144"/>
                </a:lnTo>
                <a:lnTo>
                  <a:pt x="101" y="142"/>
                </a:lnTo>
                <a:lnTo>
                  <a:pt x="101" y="140"/>
                </a:lnTo>
                <a:lnTo>
                  <a:pt x="100" y="137"/>
                </a:lnTo>
                <a:lnTo>
                  <a:pt x="100" y="135"/>
                </a:lnTo>
                <a:lnTo>
                  <a:pt x="100" y="133"/>
                </a:lnTo>
                <a:lnTo>
                  <a:pt x="100" y="131"/>
                </a:lnTo>
                <a:lnTo>
                  <a:pt x="101" y="127"/>
                </a:lnTo>
                <a:lnTo>
                  <a:pt x="101" y="125"/>
                </a:lnTo>
                <a:lnTo>
                  <a:pt x="101" y="124"/>
                </a:lnTo>
                <a:lnTo>
                  <a:pt x="102" y="122"/>
                </a:lnTo>
                <a:lnTo>
                  <a:pt x="103" y="120"/>
                </a:lnTo>
                <a:lnTo>
                  <a:pt x="104" y="119"/>
                </a:lnTo>
                <a:lnTo>
                  <a:pt x="107" y="114"/>
                </a:lnTo>
                <a:lnTo>
                  <a:pt x="108" y="113"/>
                </a:lnTo>
                <a:lnTo>
                  <a:pt x="108" y="112"/>
                </a:lnTo>
                <a:lnTo>
                  <a:pt x="108" y="112"/>
                </a:lnTo>
                <a:lnTo>
                  <a:pt x="107" y="111"/>
                </a:lnTo>
                <a:lnTo>
                  <a:pt x="107" y="109"/>
                </a:lnTo>
                <a:lnTo>
                  <a:pt x="106" y="108"/>
                </a:lnTo>
                <a:lnTo>
                  <a:pt x="105" y="105"/>
                </a:lnTo>
                <a:lnTo>
                  <a:pt x="104" y="102"/>
                </a:lnTo>
                <a:lnTo>
                  <a:pt x="103" y="100"/>
                </a:lnTo>
                <a:lnTo>
                  <a:pt x="103" y="99"/>
                </a:lnTo>
                <a:lnTo>
                  <a:pt x="102" y="96"/>
                </a:lnTo>
                <a:lnTo>
                  <a:pt x="102" y="94"/>
                </a:lnTo>
                <a:lnTo>
                  <a:pt x="102" y="88"/>
                </a:lnTo>
                <a:lnTo>
                  <a:pt x="101" y="87"/>
                </a:lnTo>
                <a:lnTo>
                  <a:pt x="101" y="85"/>
                </a:lnTo>
                <a:lnTo>
                  <a:pt x="101" y="83"/>
                </a:lnTo>
                <a:lnTo>
                  <a:pt x="100" y="82"/>
                </a:lnTo>
                <a:lnTo>
                  <a:pt x="100" y="81"/>
                </a:lnTo>
                <a:lnTo>
                  <a:pt x="100" y="81"/>
                </a:lnTo>
                <a:lnTo>
                  <a:pt x="98" y="79"/>
                </a:lnTo>
                <a:lnTo>
                  <a:pt x="97" y="78"/>
                </a:lnTo>
                <a:lnTo>
                  <a:pt x="97" y="77"/>
                </a:lnTo>
                <a:lnTo>
                  <a:pt x="97" y="76"/>
                </a:lnTo>
                <a:lnTo>
                  <a:pt x="97" y="76"/>
                </a:lnTo>
                <a:lnTo>
                  <a:pt x="97" y="75"/>
                </a:lnTo>
                <a:lnTo>
                  <a:pt x="97" y="74"/>
                </a:lnTo>
                <a:lnTo>
                  <a:pt x="97" y="74"/>
                </a:lnTo>
                <a:lnTo>
                  <a:pt x="97" y="72"/>
                </a:lnTo>
                <a:lnTo>
                  <a:pt x="99" y="66"/>
                </a:lnTo>
                <a:lnTo>
                  <a:pt x="99" y="65"/>
                </a:lnTo>
                <a:lnTo>
                  <a:pt x="100" y="64"/>
                </a:lnTo>
                <a:lnTo>
                  <a:pt x="100" y="63"/>
                </a:lnTo>
                <a:lnTo>
                  <a:pt x="101" y="62"/>
                </a:lnTo>
                <a:lnTo>
                  <a:pt x="101" y="61"/>
                </a:lnTo>
                <a:lnTo>
                  <a:pt x="102" y="61"/>
                </a:lnTo>
                <a:lnTo>
                  <a:pt x="102" y="61"/>
                </a:lnTo>
                <a:lnTo>
                  <a:pt x="103" y="61"/>
                </a:lnTo>
                <a:lnTo>
                  <a:pt x="103" y="61"/>
                </a:lnTo>
                <a:lnTo>
                  <a:pt x="104" y="61"/>
                </a:lnTo>
                <a:lnTo>
                  <a:pt x="104" y="62"/>
                </a:lnTo>
                <a:lnTo>
                  <a:pt x="106" y="62"/>
                </a:lnTo>
                <a:lnTo>
                  <a:pt x="108" y="61"/>
                </a:lnTo>
                <a:lnTo>
                  <a:pt x="109" y="61"/>
                </a:lnTo>
                <a:lnTo>
                  <a:pt x="113" y="60"/>
                </a:lnTo>
                <a:lnTo>
                  <a:pt x="119" y="58"/>
                </a:lnTo>
                <a:lnTo>
                  <a:pt x="121" y="57"/>
                </a:lnTo>
                <a:lnTo>
                  <a:pt x="124" y="56"/>
                </a:lnTo>
                <a:lnTo>
                  <a:pt x="125" y="56"/>
                </a:lnTo>
                <a:lnTo>
                  <a:pt x="125" y="56"/>
                </a:lnTo>
                <a:lnTo>
                  <a:pt x="126" y="56"/>
                </a:lnTo>
                <a:lnTo>
                  <a:pt x="127" y="56"/>
                </a:lnTo>
                <a:lnTo>
                  <a:pt x="127" y="56"/>
                </a:lnTo>
                <a:lnTo>
                  <a:pt x="128" y="56"/>
                </a:lnTo>
                <a:lnTo>
                  <a:pt x="129" y="57"/>
                </a:lnTo>
                <a:lnTo>
                  <a:pt x="132" y="60"/>
                </a:lnTo>
                <a:lnTo>
                  <a:pt x="133" y="60"/>
                </a:lnTo>
                <a:lnTo>
                  <a:pt x="133" y="61"/>
                </a:lnTo>
                <a:lnTo>
                  <a:pt x="134" y="61"/>
                </a:lnTo>
                <a:lnTo>
                  <a:pt x="135" y="61"/>
                </a:lnTo>
                <a:lnTo>
                  <a:pt x="136" y="61"/>
                </a:lnTo>
                <a:lnTo>
                  <a:pt x="136" y="61"/>
                </a:lnTo>
                <a:lnTo>
                  <a:pt x="137" y="60"/>
                </a:lnTo>
                <a:lnTo>
                  <a:pt x="138" y="60"/>
                </a:lnTo>
                <a:lnTo>
                  <a:pt x="140" y="60"/>
                </a:lnTo>
                <a:lnTo>
                  <a:pt x="143" y="58"/>
                </a:lnTo>
                <a:lnTo>
                  <a:pt x="144" y="57"/>
                </a:lnTo>
                <a:lnTo>
                  <a:pt x="146" y="57"/>
                </a:lnTo>
                <a:lnTo>
                  <a:pt x="147" y="57"/>
                </a:lnTo>
                <a:lnTo>
                  <a:pt x="148" y="57"/>
                </a:lnTo>
                <a:lnTo>
                  <a:pt x="148" y="57"/>
                </a:lnTo>
                <a:lnTo>
                  <a:pt x="149" y="58"/>
                </a:lnTo>
                <a:lnTo>
                  <a:pt x="150" y="58"/>
                </a:lnTo>
                <a:lnTo>
                  <a:pt x="153" y="61"/>
                </a:lnTo>
                <a:lnTo>
                  <a:pt x="154" y="61"/>
                </a:lnTo>
                <a:lnTo>
                  <a:pt x="156" y="62"/>
                </a:lnTo>
                <a:lnTo>
                  <a:pt x="157" y="63"/>
                </a:lnTo>
                <a:lnTo>
                  <a:pt x="158" y="63"/>
                </a:lnTo>
                <a:lnTo>
                  <a:pt x="159" y="64"/>
                </a:lnTo>
                <a:lnTo>
                  <a:pt x="159" y="65"/>
                </a:lnTo>
                <a:lnTo>
                  <a:pt x="160" y="65"/>
                </a:lnTo>
                <a:lnTo>
                  <a:pt x="161" y="65"/>
                </a:lnTo>
                <a:lnTo>
                  <a:pt x="163" y="66"/>
                </a:lnTo>
                <a:lnTo>
                  <a:pt x="164" y="67"/>
                </a:lnTo>
                <a:lnTo>
                  <a:pt x="166" y="67"/>
                </a:lnTo>
                <a:lnTo>
                  <a:pt x="167" y="68"/>
                </a:lnTo>
                <a:lnTo>
                  <a:pt x="168" y="68"/>
                </a:lnTo>
                <a:lnTo>
                  <a:pt x="170" y="68"/>
                </a:lnTo>
                <a:lnTo>
                  <a:pt x="171" y="68"/>
                </a:lnTo>
                <a:lnTo>
                  <a:pt x="172" y="67"/>
                </a:lnTo>
                <a:lnTo>
                  <a:pt x="174" y="67"/>
                </a:lnTo>
                <a:lnTo>
                  <a:pt x="175" y="66"/>
                </a:lnTo>
                <a:lnTo>
                  <a:pt x="176" y="66"/>
                </a:lnTo>
                <a:lnTo>
                  <a:pt x="178" y="64"/>
                </a:lnTo>
                <a:lnTo>
                  <a:pt x="179" y="64"/>
                </a:lnTo>
                <a:lnTo>
                  <a:pt x="180" y="63"/>
                </a:lnTo>
                <a:lnTo>
                  <a:pt x="182" y="63"/>
                </a:lnTo>
                <a:lnTo>
                  <a:pt x="183" y="62"/>
                </a:lnTo>
                <a:lnTo>
                  <a:pt x="188" y="62"/>
                </a:lnTo>
                <a:lnTo>
                  <a:pt x="189" y="62"/>
                </a:lnTo>
                <a:lnTo>
                  <a:pt x="190" y="61"/>
                </a:lnTo>
                <a:lnTo>
                  <a:pt x="191" y="61"/>
                </a:lnTo>
                <a:lnTo>
                  <a:pt x="192" y="60"/>
                </a:lnTo>
                <a:lnTo>
                  <a:pt x="194" y="59"/>
                </a:lnTo>
                <a:lnTo>
                  <a:pt x="196" y="58"/>
                </a:lnTo>
                <a:lnTo>
                  <a:pt x="197" y="57"/>
                </a:lnTo>
                <a:lnTo>
                  <a:pt x="198" y="57"/>
                </a:lnTo>
                <a:lnTo>
                  <a:pt x="201" y="56"/>
                </a:lnTo>
                <a:lnTo>
                  <a:pt x="201" y="56"/>
                </a:lnTo>
                <a:lnTo>
                  <a:pt x="201" y="56"/>
                </a:lnTo>
                <a:lnTo>
                  <a:pt x="202" y="55"/>
                </a:lnTo>
                <a:lnTo>
                  <a:pt x="203" y="55"/>
                </a:lnTo>
                <a:lnTo>
                  <a:pt x="204" y="53"/>
                </a:lnTo>
                <a:lnTo>
                  <a:pt x="205" y="51"/>
                </a:lnTo>
                <a:lnTo>
                  <a:pt x="205" y="50"/>
                </a:lnTo>
                <a:lnTo>
                  <a:pt x="206" y="49"/>
                </a:lnTo>
                <a:lnTo>
                  <a:pt x="207" y="46"/>
                </a:lnTo>
                <a:lnTo>
                  <a:pt x="208" y="43"/>
                </a:lnTo>
                <a:lnTo>
                  <a:pt x="209" y="42"/>
                </a:lnTo>
                <a:lnTo>
                  <a:pt x="209" y="41"/>
                </a:lnTo>
                <a:lnTo>
                  <a:pt x="210" y="40"/>
                </a:lnTo>
                <a:lnTo>
                  <a:pt x="210" y="40"/>
                </a:lnTo>
                <a:lnTo>
                  <a:pt x="211" y="39"/>
                </a:lnTo>
                <a:lnTo>
                  <a:pt x="213" y="38"/>
                </a:lnTo>
                <a:lnTo>
                  <a:pt x="218" y="36"/>
                </a:lnTo>
                <a:lnTo>
                  <a:pt x="221" y="34"/>
                </a:lnTo>
                <a:lnTo>
                  <a:pt x="223" y="33"/>
                </a:lnTo>
                <a:lnTo>
                  <a:pt x="225" y="33"/>
                </a:lnTo>
                <a:lnTo>
                  <a:pt x="227" y="32"/>
                </a:lnTo>
                <a:lnTo>
                  <a:pt x="230" y="31"/>
                </a:lnTo>
                <a:lnTo>
                  <a:pt x="230" y="31"/>
                </a:lnTo>
                <a:close/>
              </a:path>
            </a:pathLst>
          </a:custGeom>
          <a:solidFill>
            <a:srgbClr val="296AA2"/>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142" name="Freeform 265">
            <a:extLst>
              <a:ext uri="{FF2B5EF4-FFF2-40B4-BE49-F238E27FC236}">
                <a16:creationId xmlns:a16="http://schemas.microsoft.com/office/drawing/2014/main" id="{C8BFA405-185E-4405-A2C4-7C9FC9908980}"/>
              </a:ext>
            </a:extLst>
          </p:cNvPr>
          <p:cNvSpPr>
            <a:spLocks/>
          </p:cNvSpPr>
          <p:nvPr/>
        </p:nvSpPr>
        <p:spPr bwMode="auto">
          <a:xfrm>
            <a:off x="5966074" y="3559185"/>
            <a:ext cx="668494" cy="600218"/>
          </a:xfrm>
          <a:custGeom>
            <a:avLst/>
            <a:gdLst>
              <a:gd name="T0" fmla="*/ 6 w 656"/>
              <a:gd name="T1" fmla="*/ 51 h 589"/>
              <a:gd name="T2" fmla="*/ 37 w 656"/>
              <a:gd name="T3" fmla="*/ 51 h 589"/>
              <a:gd name="T4" fmla="*/ 70 w 656"/>
              <a:gd name="T5" fmla="*/ 35 h 589"/>
              <a:gd name="T6" fmla="*/ 96 w 656"/>
              <a:gd name="T7" fmla="*/ 36 h 589"/>
              <a:gd name="T8" fmla="*/ 114 w 656"/>
              <a:gd name="T9" fmla="*/ 52 h 589"/>
              <a:gd name="T10" fmla="*/ 136 w 656"/>
              <a:gd name="T11" fmla="*/ 48 h 589"/>
              <a:gd name="T12" fmla="*/ 147 w 656"/>
              <a:gd name="T13" fmla="*/ 39 h 589"/>
              <a:gd name="T14" fmla="*/ 171 w 656"/>
              <a:gd name="T15" fmla="*/ 50 h 589"/>
              <a:gd name="T16" fmla="*/ 195 w 656"/>
              <a:gd name="T17" fmla="*/ 50 h 589"/>
              <a:gd name="T18" fmla="*/ 222 w 656"/>
              <a:gd name="T19" fmla="*/ 51 h 589"/>
              <a:gd name="T20" fmla="*/ 238 w 656"/>
              <a:gd name="T21" fmla="*/ 62 h 589"/>
              <a:gd name="T22" fmla="*/ 255 w 656"/>
              <a:gd name="T23" fmla="*/ 59 h 589"/>
              <a:gd name="T24" fmla="*/ 285 w 656"/>
              <a:gd name="T25" fmla="*/ 40 h 589"/>
              <a:gd name="T26" fmla="*/ 285 w 656"/>
              <a:gd name="T27" fmla="*/ 13 h 589"/>
              <a:gd name="T28" fmla="*/ 302 w 656"/>
              <a:gd name="T29" fmla="*/ 0 h 589"/>
              <a:gd name="T30" fmla="*/ 334 w 656"/>
              <a:gd name="T31" fmla="*/ 21 h 589"/>
              <a:gd name="T32" fmla="*/ 348 w 656"/>
              <a:gd name="T33" fmla="*/ 25 h 589"/>
              <a:gd name="T34" fmla="*/ 367 w 656"/>
              <a:gd name="T35" fmla="*/ 43 h 589"/>
              <a:gd name="T36" fmla="*/ 368 w 656"/>
              <a:gd name="T37" fmla="*/ 58 h 589"/>
              <a:gd name="T38" fmla="*/ 366 w 656"/>
              <a:gd name="T39" fmla="*/ 74 h 589"/>
              <a:gd name="T40" fmla="*/ 365 w 656"/>
              <a:gd name="T41" fmla="*/ 107 h 589"/>
              <a:gd name="T42" fmla="*/ 355 w 656"/>
              <a:gd name="T43" fmla="*/ 145 h 589"/>
              <a:gd name="T44" fmla="*/ 367 w 656"/>
              <a:gd name="T45" fmla="*/ 168 h 589"/>
              <a:gd name="T46" fmla="*/ 362 w 656"/>
              <a:gd name="T47" fmla="*/ 186 h 589"/>
              <a:gd name="T48" fmla="*/ 393 w 656"/>
              <a:gd name="T49" fmla="*/ 218 h 589"/>
              <a:gd name="T50" fmla="*/ 420 w 656"/>
              <a:gd name="T51" fmla="*/ 217 h 589"/>
              <a:gd name="T52" fmla="*/ 442 w 656"/>
              <a:gd name="T53" fmla="*/ 231 h 589"/>
              <a:gd name="T54" fmla="*/ 441 w 656"/>
              <a:gd name="T55" fmla="*/ 241 h 589"/>
              <a:gd name="T56" fmla="*/ 463 w 656"/>
              <a:gd name="T57" fmla="*/ 255 h 589"/>
              <a:gd name="T58" fmla="*/ 493 w 656"/>
              <a:gd name="T59" fmla="*/ 253 h 589"/>
              <a:gd name="T60" fmla="*/ 526 w 656"/>
              <a:gd name="T61" fmla="*/ 260 h 589"/>
              <a:gd name="T62" fmla="*/ 548 w 656"/>
              <a:gd name="T63" fmla="*/ 271 h 589"/>
              <a:gd name="T64" fmla="*/ 555 w 656"/>
              <a:gd name="T65" fmla="*/ 302 h 589"/>
              <a:gd name="T66" fmla="*/ 588 w 656"/>
              <a:gd name="T67" fmla="*/ 318 h 589"/>
              <a:gd name="T68" fmla="*/ 623 w 656"/>
              <a:gd name="T69" fmla="*/ 317 h 589"/>
              <a:gd name="T70" fmla="*/ 641 w 656"/>
              <a:gd name="T71" fmla="*/ 319 h 589"/>
              <a:gd name="T72" fmla="*/ 650 w 656"/>
              <a:gd name="T73" fmla="*/ 334 h 589"/>
              <a:gd name="T74" fmla="*/ 646 w 656"/>
              <a:gd name="T75" fmla="*/ 353 h 589"/>
              <a:gd name="T76" fmla="*/ 631 w 656"/>
              <a:gd name="T77" fmla="*/ 372 h 589"/>
              <a:gd name="T78" fmla="*/ 613 w 656"/>
              <a:gd name="T79" fmla="*/ 401 h 589"/>
              <a:gd name="T80" fmla="*/ 625 w 656"/>
              <a:gd name="T81" fmla="*/ 409 h 589"/>
              <a:gd name="T82" fmla="*/ 649 w 656"/>
              <a:gd name="T83" fmla="*/ 429 h 589"/>
              <a:gd name="T84" fmla="*/ 645 w 656"/>
              <a:gd name="T85" fmla="*/ 442 h 589"/>
              <a:gd name="T86" fmla="*/ 638 w 656"/>
              <a:gd name="T87" fmla="*/ 452 h 589"/>
              <a:gd name="T88" fmla="*/ 612 w 656"/>
              <a:gd name="T89" fmla="*/ 442 h 589"/>
              <a:gd name="T90" fmla="*/ 579 w 656"/>
              <a:gd name="T91" fmla="*/ 429 h 589"/>
              <a:gd name="T92" fmla="*/ 534 w 656"/>
              <a:gd name="T93" fmla="*/ 413 h 589"/>
              <a:gd name="T94" fmla="*/ 518 w 656"/>
              <a:gd name="T95" fmla="*/ 419 h 589"/>
              <a:gd name="T96" fmla="*/ 488 w 656"/>
              <a:gd name="T97" fmla="*/ 433 h 589"/>
              <a:gd name="T98" fmla="*/ 469 w 656"/>
              <a:gd name="T99" fmla="*/ 433 h 589"/>
              <a:gd name="T100" fmla="*/ 460 w 656"/>
              <a:gd name="T101" fmla="*/ 405 h 589"/>
              <a:gd name="T102" fmla="*/ 429 w 656"/>
              <a:gd name="T103" fmla="*/ 398 h 589"/>
              <a:gd name="T104" fmla="*/ 400 w 656"/>
              <a:gd name="T105" fmla="*/ 394 h 589"/>
              <a:gd name="T106" fmla="*/ 390 w 656"/>
              <a:gd name="T107" fmla="*/ 420 h 589"/>
              <a:gd name="T108" fmla="*/ 393 w 656"/>
              <a:gd name="T109" fmla="*/ 472 h 589"/>
              <a:gd name="T110" fmla="*/ 383 w 656"/>
              <a:gd name="T111" fmla="*/ 522 h 589"/>
              <a:gd name="T112" fmla="*/ 387 w 656"/>
              <a:gd name="T113" fmla="*/ 550 h 589"/>
              <a:gd name="T114" fmla="*/ 352 w 656"/>
              <a:gd name="T115" fmla="*/ 550 h 589"/>
              <a:gd name="T116" fmla="*/ 321 w 656"/>
              <a:gd name="T117" fmla="*/ 547 h 589"/>
              <a:gd name="T118" fmla="*/ 307 w 656"/>
              <a:gd name="T119" fmla="*/ 58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6" h="589">
                <a:moveTo>
                  <a:pt x="0" y="31"/>
                </a:moveTo>
                <a:lnTo>
                  <a:pt x="0" y="31"/>
                </a:lnTo>
                <a:lnTo>
                  <a:pt x="1" y="32"/>
                </a:lnTo>
                <a:lnTo>
                  <a:pt x="1" y="33"/>
                </a:lnTo>
                <a:lnTo>
                  <a:pt x="1" y="33"/>
                </a:lnTo>
                <a:lnTo>
                  <a:pt x="1" y="35"/>
                </a:lnTo>
                <a:lnTo>
                  <a:pt x="1" y="41"/>
                </a:lnTo>
                <a:lnTo>
                  <a:pt x="1" y="43"/>
                </a:lnTo>
                <a:lnTo>
                  <a:pt x="2" y="44"/>
                </a:lnTo>
                <a:lnTo>
                  <a:pt x="2" y="46"/>
                </a:lnTo>
                <a:lnTo>
                  <a:pt x="2" y="47"/>
                </a:lnTo>
                <a:lnTo>
                  <a:pt x="2" y="48"/>
                </a:lnTo>
                <a:lnTo>
                  <a:pt x="3" y="49"/>
                </a:lnTo>
                <a:lnTo>
                  <a:pt x="4" y="49"/>
                </a:lnTo>
                <a:lnTo>
                  <a:pt x="4" y="50"/>
                </a:lnTo>
                <a:lnTo>
                  <a:pt x="5" y="51"/>
                </a:lnTo>
                <a:lnTo>
                  <a:pt x="6" y="51"/>
                </a:lnTo>
                <a:lnTo>
                  <a:pt x="7" y="52"/>
                </a:lnTo>
                <a:lnTo>
                  <a:pt x="8" y="52"/>
                </a:lnTo>
                <a:lnTo>
                  <a:pt x="10" y="52"/>
                </a:lnTo>
                <a:lnTo>
                  <a:pt x="11" y="52"/>
                </a:lnTo>
                <a:lnTo>
                  <a:pt x="13" y="52"/>
                </a:lnTo>
                <a:lnTo>
                  <a:pt x="14" y="52"/>
                </a:lnTo>
                <a:lnTo>
                  <a:pt x="16" y="51"/>
                </a:lnTo>
                <a:lnTo>
                  <a:pt x="17" y="51"/>
                </a:lnTo>
                <a:lnTo>
                  <a:pt x="18" y="51"/>
                </a:lnTo>
                <a:lnTo>
                  <a:pt x="21" y="52"/>
                </a:lnTo>
                <a:lnTo>
                  <a:pt x="23" y="52"/>
                </a:lnTo>
                <a:lnTo>
                  <a:pt x="24" y="52"/>
                </a:lnTo>
                <a:lnTo>
                  <a:pt x="27" y="51"/>
                </a:lnTo>
                <a:lnTo>
                  <a:pt x="29" y="51"/>
                </a:lnTo>
                <a:lnTo>
                  <a:pt x="31" y="51"/>
                </a:lnTo>
                <a:lnTo>
                  <a:pt x="35" y="51"/>
                </a:lnTo>
                <a:lnTo>
                  <a:pt x="37" y="51"/>
                </a:lnTo>
                <a:lnTo>
                  <a:pt x="48" y="50"/>
                </a:lnTo>
                <a:lnTo>
                  <a:pt x="53" y="50"/>
                </a:lnTo>
                <a:lnTo>
                  <a:pt x="55" y="49"/>
                </a:lnTo>
                <a:lnTo>
                  <a:pt x="57" y="49"/>
                </a:lnTo>
                <a:lnTo>
                  <a:pt x="59" y="49"/>
                </a:lnTo>
                <a:lnTo>
                  <a:pt x="60" y="49"/>
                </a:lnTo>
                <a:lnTo>
                  <a:pt x="60" y="49"/>
                </a:lnTo>
                <a:lnTo>
                  <a:pt x="61" y="49"/>
                </a:lnTo>
                <a:lnTo>
                  <a:pt x="62" y="48"/>
                </a:lnTo>
                <a:lnTo>
                  <a:pt x="63" y="48"/>
                </a:lnTo>
                <a:lnTo>
                  <a:pt x="63" y="47"/>
                </a:lnTo>
                <a:lnTo>
                  <a:pt x="64" y="45"/>
                </a:lnTo>
                <a:lnTo>
                  <a:pt x="66" y="43"/>
                </a:lnTo>
                <a:lnTo>
                  <a:pt x="67" y="41"/>
                </a:lnTo>
                <a:lnTo>
                  <a:pt x="68" y="39"/>
                </a:lnTo>
                <a:lnTo>
                  <a:pt x="69" y="36"/>
                </a:lnTo>
                <a:lnTo>
                  <a:pt x="70" y="35"/>
                </a:lnTo>
                <a:lnTo>
                  <a:pt x="71" y="34"/>
                </a:lnTo>
                <a:lnTo>
                  <a:pt x="72" y="33"/>
                </a:lnTo>
                <a:lnTo>
                  <a:pt x="73" y="33"/>
                </a:lnTo>
                <a:lnTo>
                  <a:pt x="74" y="32"/>
                </a:lnTo>
                <a:lnTo>
                  <a:pt x="79" y="31"/>
                </a:lnTo>
                <a:lnTo>
                  <a:pt x="81" y="31"/>
                </a:lnTo>
                <a:lnTo>
                  <a:pt x="82" y="30"/>
                </a:lnTo>
                <a:lnTo>
                  <a:pt x="84" y="30"/>
                </a:lnTo>
                <a:lnTo>
                  <a:pt x="85" y="30"/>
                </a:lnTo>
                <a:lnTo>
                  <a:pt x="86" y="30"/>
                </a:lnTo>
                <a:lnTo>
                  <a:pt x="87" y="31"/>
                </a:lnTo>
                <a:lnTo>
                  <a:pt x="89" y="31"/>
                </a:lnTo>
                <a:lnTo>
                  <a:pt x="91" y="32"/>
                </a:lnTo>
                <a:lnTo>
                  <a:pt x="93" y="33"/>
                </a:lnTo>
                <a:lnTo>
                  <a:pt x="94" y="34"/>
                </a:lnTo>
                <a:lnTo>
                  <a:pt x="95" y="35"/>
                </a:lnTo>
                <a:lnTo>
                  <a:pt x="96" y="36"/>
                </a:lnTo>
                <a:lnTo>
                  <a:pt x="98" y="38"/>
                </a:lnTo>
                <a:lnTo>
                  <a:pt x="98" y="39"/>
                </a:lnTo>
                <a:lnTo>
                  <a:pt x="99" y="40"/>
                </a:lnTo>
                <a:lnTo>
                  <a:pt x="100" y="40"/>
                </a:lnTo>
                <a:lnTo>
                  <a:pt x="101" y="41"/>
                </a:lnTo>
                <a:lnTo>
                  <a:pt x="101" y="41"/>
                </a:lnTo>
                <a:lnTo>
                  <a:pt x="104" y="42"/>
                </a:lnTo>
                <a:lnTo>
                  <a:pt x="106" y="43"/>
                </a:lnTo>
                <a:lnTo>
                  <a:pt x="108" y="44"/>
                </a:lnTo>
                <a:lnTo>
                  <a:pt x="109" y="45"/>
                </a:lnTo>
                <a:lnTo>
                  <a:pt x="109" y="45"/>
                </a:lnTo>
                <a:lnTo>
                  <a:pt x="110" y="46"/>
                </a:lnTo>
                <a:lnTo>
                  <a:pt x="111" y="47"/>
                </a:lnTo>
                <a:lnTo>
                  <a:pt x="112" y="48"/>
                </a:lnTo>
                <a:lnTo>
                  <a:pt x="112" y="49"/>
                </a:lnTo>
                <a:lnTo>
                  <a:pt x="113" y="49"/>
                </a:lnTo>
                <a:lnTo>
                  <a:pt x="114" y="52"/>
                </a:lnTo>
                <a:lnTo>
                  <a:pt x="114" y="53"/>
                </a:lnTo>
                <a:lnTo>
                  <a:pt x="115" y="53"/>
                </a:lnTo>
                <a:lnTo>
                  <a:pt x="115" y="53"/>
                </a:lnTo>
                <a:lnTo>
                  <a:pt x="115" y="53"/>
                </a:lnTo>
                <a:lnTo>
                  <a:pt x="116" y="54"/>
                </a:lnTo>
                <a:lnTo>
                  <a:pt x="119" y="54"/>
                </a:lnTo>
                <a:lnTo>
                  <a:pt x="121" y="54"/>
                </a:lnTo>
                <a:lnTo>
                  <a:pt x="123" y="55"/>
                </a:lnTo>
                <a:lnTo>
                  <a:pt x="124" y="55"/>
                </a:lnTo>
                <a:lnTo>
                  <a:pt x="125" y="55"/>
                </a:lnTo>
                <a:lnTo>
                  <a:pt x="128" y="54"/>
                </a:lnTo>
                <a:lnTo>
                  <a:pt x="128" y="54"/>
                </a:lnTo>
                <a:lnTo>
                  <a:pt x="129" y="53"/>
                </a:lnTo>
                <a:lnTo>
                  <a:pt x="130" y="53"/>
                </a:lnTo>
                <a:lnTo>
                  <a:pt x="134" y="50"/>
                </a:lnTo>
                <a:lnTo>
                  <a:pt x="135" y="49"/>
                </a:lnTo>
                <a:lnTo>
                  <a:pt x="136" y="48"/>
                </a:lnTo>
                <a:lnTo>
                  <a:pt x="138" y="48"/>
                </a:lnTo>
                <a:lnTo>
                  <a:pt x="139" y="47"/>
                </a:lnTo>
                <a:lnTo>
                  <a:pt x="140" y="47"/>
                </a:lnTo>
                <a:lnTo>
                  <a:pt x="142" y="47"/>
                </a:lnTo>
                <a:lnTo>
                  <a:pt x="144" y="47"/>
                </a:lnTo>
                <a:lnTo>
                  <a:pt x="145" y="47"/>
                </a:lnTo>
                <a:lnTo>
                  <a:pt x="145" y="47"/>
                </a:lnTo>
                <a:lnTo>
                  <a:pt x="146" y="47"/>
                </a:lnTo>
                <a:lnTo>
                  <a:pt x="146" y="47"/>
                </a:lnTo>
                <a:lnTo>
                  <a:pt x="146" y="46"/>
                </a:lnTo>
                <a:lnTo>
                  <a:pt x="146" y="46"/>
                </a:lnTo>
                <a:lnTo>
                  <a:pt x="146" y="44"/>
                </a:lnTo>
                <a:lnTo>
                  <a:pt x="146" y="41"/>
                </a:lnTo>
                <a:lnTo>
                  <a:pt x="146" y="40"/>
                </a:lnTo>
                <a:lnTo>
                  <a:pt x="146" y="40"/>
                </a:lnTo>
                <a:lnTo>
                  <a:pt x="146" y="40"/>
                </a:lnTo>
                <a:lnTo>
                  <a:pt x="147" y="39"/>
                </a:lnTo>
                <a:lnTo>
                  <a:pt x="147" y="39"/>
                </a:lnTo>
                <a:lnTo>
                  <a:pt x="148" y="39"/>
                </a:lnTo>
                <a:lnTo>
                  <a:pt x="148" y="38"/>
                </a:lnTo>
                <a:lnTo>
                  <a:pt x="149" y="39"/>
                </a:lnTo>
                <a:lnTo>
                  <a:pt x="150" y="39"/>
                </a:lnTo>
                <a:lnTo>
                  <a:pt x="154" y="41"/>
                </a:lnTo>
                <a:lnTo>
                  <a:pt x="155" y="42"/>
                </a:lnTo>
                <a:lnTo>
                  <a:pt x="156" y="43"/>
                </a:lnTo>
                <a:lnTo>
                  <a:pt x="159" y="44"/>
                </a:lnTo>
                <a:lnTo>
                  <a:pt x="160" y="44"/>
                </a:lnTo>
                <a:lnTo>
                  <a:pt x="161" y="45"/>
                </a:lnTo>
                <a:lnTo>
                  <a:pt x="166" y="48"/>
                </a:lnTo>
                <a:lnTo>
                  <a:pt x="167" y="49"/>
                </a:lnTo>
                <a:lnTo>
                  <a:pt x="169" y="50"/>
                </a:lnTo>
                <a:lnTo>
                  <a:pt x="170" y="50"/>
                </a:lnTo>
                <a:lnTo>
                  <a:pt x="171" y="50"/>
                </a:lnTo>
                <a:lnTo>
                  <a:pt x="171" y="50"/>
                </a:lnTo>
                <a:lnTo>
                  <a:pt x="172" y="50"/>
                </a:lnTo>
                <a:lnTo>
                  <a:pt x="172" y="50"/>
                </a:lnTo>
                <a:lnTo>
                  <a:pt x="174" y="48"/>
                </a:lnTo>
                <a:lnTo>
                  <a:pt x="176" y="47"/>
                </a:lnTo>
                <a:lnTo>
                  <a:pt x="178" y="47"/>
                </a:lnTo>
                <a:lnTo>
                  <a:pt x="178" y="46"/>
                </a:lnTo>
                <a:lnTo>
                  <a:pt x="179" y="46"/>
                </a:lnTo>
                <a:lnTo>
                  <a:pt x="181" y="46"/>
                </a:lnTo>
                <a:lnTo>
                  <a:pt x="182" y="46"/>
                </a:lnTo>
                <a:lnTo>
                  <a:pt x="185" y="46"/>
                </a:lnTo>
                <a:lnTo>
                  <a:pt x="186" y="47"/>
                </a:lnTo>
                <a:lnTo>
                  <a:pt x="187" y="47"/>
                </a:lnTo>
                <a:lnTo>
                  <a:pt x="188" y="47"/>
                </a:lnTo>
                <a:lnTo>
                  <a:pt x="189" y="47"/>
                </a:lnTo>
                <a:lnTo>
                  <a:pt x="192" y="49"/>
                </a:lnTo>
                <a:lnTo>
                  <a:pt x="193" y="49"/>
                </a:lnTo>
                <a:lnTo>
                  <a:pt x="195" y="50"/>
                </a:lnTo>
                <a:lnTo>
                  <a:pt x="196" y="50"/>
                </a:lnTo>
                <a:lnTo>
                  <a:pt x="199" y="51"/>
                </a:lnTo>
                <a:lnTo>
                  <a:pt x="204" y="51"/>
                </a:lnTo>
                <a:lnTo>
                  <a:pt x="206" y="51"/>
                </a:lnTo>
                <a:lnTo>
                  <a:pt x="209" y="52"/>
                </a:lnTo>
                <a:lnTo>
                  <a:pt x="210" y="51"/>
                </a:lnTo>
                <a:lnTo>
                  <a:pt x="211" y="51"/>
                </a:lnTo>
                <a:lnTo>
                  <a:pt x="214" y="51"/>
                </a:lnTo>
                <a:lnTo>
                  <a:pt x="216" y="50"/>
                </a:lnTo>
                <a:lnTo>
                  <a:pt x="218" y="50"/>
                </a:lnTo>
                <a:lnTo>
                  <a:pt x="221" y="49"/>
                </a:lnTo>
                <a:lnTo>
                  <a:pt x="221" y="49"/>
                </a:lnTo>
                <a:lnTo>
                  <a:pt x="222" y="49"/>
                </a:lnTo>
                <a:lnTo>
                  <a:pt x="222" y="49"/>
                </a:lnTo>
                <a:lnTo>
                  <a:pt x="222" y="49"/>
                </a:lnTo>
                <a:lnTo>
                  <a:pt x="222" y="50"/>
                </a:lnTo>
                <a:lnTo>
                  <a:pt x="222" y="51"/>
                </a:lnTo>
                <a:lnTo>
                  <a:pt x="222" y="52"/>
                </a:lnTo>
                <a:lnTo>
                  <a:pt x="222" y="55"/>
                </a:lnTo>
                <a:lnTo>
                  <a:pt x="221" y="56"/>
                </a:lnTo>
                <a:lnTo>
                  <a:pt x="221" y="57"/>
                </a:lnTo>
                <a:lnTo>
                  <a:pt x="222" y="57"/>
                </a:lnTo>
                <a:lnTo>
                  <a:pt x="222" y="58"/>
                </a:lnTo>
                <a:lnTo>
                  <a:pt x="222" y="58"/>
                </a:lnTo>
                <a:lnTo>
                  <a:pt x="223" y="59"/>
                </a:lnTo>
                <a:lnTo>
                  <a:pt x="224" y="59"/>
                </a:lnTo>
                <a:lnTo>
                  <a:pt x="224" y="60"/>
                </a:lnTo>
                <a:lnTo>
                  <a:pt x="225" y="60"/>
                </a:lnTo>
                <a:lnTo>
                  <a:pt x="226" y="60"/>
                </a:lnTo>
                <a:lnTo>
                  <a:pt x="228" y="60"/>
                </a:lnTo>
                <a:lnTo>
                  <a:pt x="231" y="61"/>
                </a:lnTo>
                <a:lnTo>
                  <a:pt x="233" y="61"/>
                </a:lnTo>
                <a:lnTo>
                  <a:pt x="235" y="62"/>
                </a:lnTo>
                <a:lnTo>
                  <a:pt x="238" y="62"/>
                </a:lnTo>
                <a:lnTo>
                  <a:pt x="240" y="63"/>
                </a:lnTo>
                <a:lnTo>
                  <a:pt x="241" y="64"/>
                </a:lnTo>
                <a:lnTo>
                  <a:pt x="242" y="65"/>
                </a:lnTo>
                <a:lnTo>
                  <a:pt x="245" y="66"/>
                </a:lnTo>
                <a:lnTo>
                  <a:pt x="246" y="67"/>
                </a:lnTo>
                <a:lnTo>
                  <a:pt x="246" y="67"/>
                </a:lnTo>
                <a:lnTo>
                  <a:pt x="247" y="67"/>
                </a:lnTo>
                <a:lnTo>
                  <a:pt x="247" y="67"/>
                </a:lnTo>
                <a:lnTo>
                  <a:pt x="248" y="67"/>
                </a:lnTo>
                <a:lnTo>
                  <a:pt x="248" y="67"/>
                </a:lnTo>
                <a:lnTo>
                  <a:pt x="249" y="67"/>
                </a:lnTo>
                <a:lnTo>
                  <a:pt x="250" y="67"/>
                </a:lnTo>
                <a:lnTo>
                  <a:pt x="250" y="66"/>
                </a:lnTo>
                <a:lnTo>
                  <a:pt x="251" y="65"/>
                </a:lnTo>
                <a:lnTo>
                  <a:pt x="252" y="62"/>
                </a:lnTo>
                <a:lnTo>
                  <a:pt x="253" y="61"/>
                </a:lnTo>
                <a:lnTo>
                  <a:pt x="255" y="59"/>
                </a:lnTo>
                <a:lnTo>
                  <a:pt x="257" y="58"/>
                </a:lnTo>
                <a:lnTo>
                  <a:pt x="259" y="56"/>
                </a:lnTo>
                <a:lnTo>
                  <a:pt x="263" y="52"/>
                </a:lnTo>
                <a:lnTo>
                  <a:pt x="265" y="50"/>
                </a:lnTo>
                <a:lnTo>
                  <a:pt x="268" y="48"/>
                </a:lnTo>
                <a:lnTo>
                  <a:pt x="269" y="48"/>
                </a:lnTo>
                <a:lnTo>
                  <a:pt x="270" y="47"/>
                </a:lnTo>
                <a:lnTo>
                  <a:pt x="272" y="47"/>
                </a:lnTo>
                <a:lnTo>
                  <a:pt x="277" y="45"/>
                </a:lnTo>
                <a:lnTo>
                  <a:pt x="278" y="45"/>
                </a:lnTo>
                <a:lnTo>
                  <a:pt x="280" y="44"/>
                </a:lnTo>
                <a:lnTo>
                  <a:pt x="281" y="43"/>
                </a:lnTo>
                <a:lnTo>
                  <a:pt x="283" y="43"/>
                </a:lnTo>
                <a:lnTo>
                  <a:pt x="283" y="42"/>
                </a:lnTo>
                <a:lnTo>
                  <a:pt x="284" y="42"/>
                </a:lnTo>
                <a:lnTo>
                  <a:pt x="284" y="41"/>
                </a:lnTo>
                <a:lnTo>
                  <a:pt x="285" y="40"/>
                </a:lnTo>
                <a:lnTo>
                  <a:pt x="285" y="39"/>
                </a:lnTo>
                <a:lnTo>
                  <a:pt x="285" y="38"/>
                </a:lnTo>
                <a:lnTo>
                  <a:pt x="284" y="37"/>
                </a:lnTo>
                <a:lnTo>
                  <a:pt x="284" y="34"/>
                </a:lnTo>
                <a:lnTo>
                  <a:pt x="283" y="31"/>
                </a:lnTo>
                <a:lnTo>
                  <a:pt x="282" y="29"/>
                </a:lnTo>
                <a:lnTo>
                  <a:pt x="282" y="28"/>
                </a:lnTo>
                <a:lnTo>
                  <a:pt x="282" y="27"/>
                </a:lnTo>
                <a:lnTo>
                  <a:pt x="282" y="25"/>
                </a:lnTo>
                <a:lnTo>
                  <a:pt x="282" y="24"/>
                </a:lnTo>
                <a:lnTo>
                  <a:pt x="283" y="20"/>
                </a:lnTo>
                <a:lnTo>
                  <a:pt x="284" y="19"/>
                </a:lnTo>
                <a:lnTo>
                  <a:pt x="284" y="17"/>
                </a:lnTo>
                <a:lnTo>
                  <a:pt x="284" y="15"/>
                </a:lnTo>
                <a:lnTo>
                  <a:pt x="284" y="14"/>
                </a:lnTo>
                <a:lnTo>
                  <a:pt x="284" y="14"/>
                </a:lnTo>
                <a:lnTo>
                  <a:pt x="285" y="13"/>
                </a:lnTo>
                <a:lnTo>
                  <a:pt x="285" y="12"/>
                </a:lnTo>
                <a:lnTo>
                  <a:pt x="286" y="11"/>
                </a:lnTo>
                <a:lnTo>
                  <a:pt x="288" y="10"/>
                </a:lnTo>
                <a:lnTo>
                  <a:pt x="288" y="9"/>
                </a:lnTo>
                <a:lnTo>
                  <a:pt x="289" y="8"/>
                </a:lnTo>
                <a:lnTo>
                  <a:pt x="290" y="7"/>
                </a:lnTo>
                <a:lnTo>
                  <a:pt x="291" y="6"/>
                </a:lnTo>
                <a:lnTo>
                  <a:pt x="291" y="5"/>
                </a:lnTo>
                <a:lnTo>
                  <a:pt x="292" y="4"/>
                </a:lnTo>
                <a:lnTo>
                  <a:pt x="295" y="2"/>
                </a:lnTo>
                <a:lnTo>
                  <a:pt x="297" y="0"/>
                </a:lnTo>
                <a:lnTo>
                  <a:pt x="298" y="0"/>
                </a:lnTo>
                <a:lnTo>
                  <a:pt x="299" y="0"/>
                </a:lnTo>
                <a:lnTo>
                  <a:pt x="299" y="0"/>
                </a:lnTo>
                <a:lnTo>
                  <a:pt x="300" y="0"/>
                </a:lnTo>
                <a:lnTo>
                  <a:pt x="301" y="0"/>
                </a:lnTo>
                <a:lnTo>
                  <a:pt x="302" y="0"/>
                </a:lnTo>
                <a:lnTo>
                  <a:pt x="303" y="1"/>
                </a:lnTo>
                <a:lnTo>
                  <a:pt x="306" y="3"/>
                </a:lnTo>
                <a:lnTo>
                  <a:pt x="307" y="4"/>
                </a:lnTo>
                <a:lnTo>
                  <a:pt x="310" y="5"/>
                </a:lnTo>
                <a:lnTo>
                  <a:pt x="315" y="8"/>
                </a:lnTo>
                <a:lnTo>
                  <a:pt x="317" y="8"/>
                </a:lnTo>
                <a:lnTo>
                  <a:pt x="318" y="9"/>
                </a:lnTo>
                <a:lnTo>
                  <a:pt x="319" y="10"/>
                </a:lnTo>
                <a:lnTo>
                  <a:pt x="320" y="11"/>
                </a:lnTo>
                <a:lnTo>
                  <a:pt x="325" y="15"/>
                </a:lnTo>
                <a:lnTo>
                  <a:pt x="327" y="17"/>
                </a:lnTo>
                <a:lnTo>
                  <a:pt x="329" y="18"/>
                </a:lnTo>
                <a:lnTo>
                  <a:pt x="330" y="19"/>
                </a:lnTo>
                <a:lnTo>
                  <a:pt x="331" y="20"/>
                </a:lnTo>
                <a:lnTo>
                  <a:pt x="333" y="20"/>
                </a:lnTo>
                <a:lnTo>
                  <a:pt x="333" y="20"/>
                </a:lnTo>
                <a:lnTo>
                  <a:pt x="334" y="21"/>
                </a:lnTo>
                <a:lnTo>
                  <a:pt x="334" y="21"/>
                </a:lnTo>
                <a:lnTo>
                  <a:pt x="335" y="20"/>
                </a:lnTo>
                <a:lnTo>
                  <a:pt x="336" y="20"/>
                </a:lnTo>
                <a:lnTo>
                  <a:pt x="338" y="19"/>
                </a:lnTo>
                <a:lnTo>
                  <a:pt x="339" y="18"/>
                </a:lnTo>
                <a:lnTo>
                  <a:pt x="340" y="18"/>
                </a:lnTo>
                <a:lnTo>
                  <a:pt x="342" y="17"/>
                </a:lnTo>
                <a:lnTo>
                  <a:pt x="342" y="17"/>
                </a:lnTo>
                <a:lnTo>
                  <a:pt x="343" y="17"/>
                </a:lnTo>
                <a:lnTo>
                  <a:pt x="343" y="17"/>
                </a:lnTo>
                <a:lnTo>
                  <a:pt x="344" y="18"/>
                </a:lnTo>
                <a:lnTo>
                  <a:pt x="344" y="18"/>
                </a:lnTo>
                <a:lnTo>
                  <a:pt x="345" y="18"/>
                </a:lnTo>
                <a:lnTo>
                  <a:pt x="345" y="19"/>
                </a:lnTo>
                <a:lnTo>
                  <a:pt x="346" y="21"/>
                </a:lnTo>
                <a:lnTo>
                  <a:pt x="347" y="23"/>
                </a:lnTo>
                <a:lnTo>
                  <a:pt x="348" y="25"/>
                </a:lnTo>
                <a:lnTo>
                  <a:pt x="349" y="27"/>
                </a:lnTo>
                <a:lnTo>
                  <a:pt x="351" y="31"/>
                </a:lnTo>
                <a:lnTo>
                  <a:pt x="353" y="35"/>
                </a:lnTo>
                <a:lnTo>
                  <a:pt x="354" y="37"/>
                </a:lnTo>
                <a:lnTo>
                  <a:pt x="355" y="38"/>
                </a:lnTo>
                <a:lnTo>
                  <a:pt x="356" y="39"/>
                </a:lnTo>
                <a:lnTo>
                  <a:pt x="356" y="40"/>
                </a:lnTo>
                <a:lnTo>
                  <a:pt x="358" y="41"/>
                </a:lnTo>
                <a:lnTo>
                  <a:pt x="359" y="42"/>
                </a:lnTo>
                <a:lnTo>
                  <a:pt x="360" y="42"/>
                </a:lnTo>
                <a:lnTo>
                  <a:pt x="361" y="43"/>
                </a:lnTo>
                <a:lnTo>
                  <a:pt x="362" y="43"/>
                </a:lnTo>
                <a:lnTo>
                  <a:pt x="363" y="43"/>
                </a:lnTo>
                <a:lnTo>
                  <a:pt x="364" y="43"/>
                </a:lnTo>
                <a:lnTo>
                  <a:pt x="365" y="43"/>
                </a:lnTo>
                <a:lnTo>
                  <a:pt x="366" y="43"/>
                </a:lnTo>
                <a:lnTo>
                  <a:pt x="367" y="43"/>
                </a:lnTo>
                <a:lnTo>
                  <a:pt x="368" y="43"/>
                </a:lnTo>
                <a:lnTo>
                  <a:pt x="368" y="43"/>
                </a:lnTo>
                <a:lnTo>
                  <a:pt x="369" y="42"/>
                </a:lnTo>
                <a:lnTo>
                  <a:pt x="370" y="42"/>
                </a:lnTo>
                <a:lnTo>
                  <a:pt x="370" y="42"/>
                </a:lnTo>
                <a:lnTo>
                  <a:pt x="370" y="43"/>
                </a:lnTo>
                <a:lnTo>
                  <a:pt x="371" y="49"/>
                </a:lnTo>
                <a:lnTo>
                  <a:pt x="371" y="50"/>
                </a:lnTo>
                <a:lnTo>
                  <a:pt x="371" y="52"/>
                </a:lnTo>
                <a:lnTo>
                  <a:pt x="371" y="53"/>
                </a:lnTo>
                <a:lnTo>
                  <a:pt x="371" y="54"/>
                </a:lnTo>
                <a:lnTo>
                  <a:pt x="371" y="54"/>
                </a:lnTo>
                <a:lnTo>
                  <a:pt x="371" y="55"/>
                </a:lnTo>
                <a:lnTo>
                  <a:pt x="370" y="56"/>
                </a:lnTo>
                <a:lnTo>
                  <a:pt x="370" y="57"/>
                </a:lnTo>
                <a:lnTo>
                  <a:pt x="369" y="58"/>
                </a:lnTo>
                <a:lnTo>
                  <a:pt x="368" y="58"/>
                </a:lnTo>
                <a:lnTo>
                  <a:pt x="367" y="59"/>
                </a:lnTo>
                <a:lnTo>
                  <a:pt x="365" y="59"/>
                </a:lnTo>
                <a:lnTo>
                  <a:pt x="364" y="60"/>
                </a:lnTo>
                <a:lnTo>
                  <a:pt x="363" y="60"/>
                </a:lnTo>
                <a:lnTo>
                  <a:pt x="362" y="61"/>
                </a:lnTo>
                <a:lnTo>
                  <a:pt x="362" y="62"/>
                </a:lnTo>
                <a:lnTo>
                  <a:pt x="361" y="62"/>
                </a:lnTo>
                <a:lnTo>
                  <a:pt x="361" y="62"/>
                </a:lnTo>
                <a:lnTo>
                  <a:pt x="361" y="63"/>
                </a:lnTo>
                <a:lnTo>
                  <a:pt x="361" y="64"/>
                </a:lnTo>
                <a:lnTo>
                  <a:pt x="361" y="64"/>
                </a:lnTo>
                <a:lnTo>
                  <a:pt x="361" y="65"/>
                </a:lnTo>
                <a:lnTo>
                  <a:pt x="361" y="66"/>
                </a:lnTo>
                <a:lnTo>
                  <a:pt x="362" y="67"/>
                </a:lnTo>
                <a:lnTo>
                  <a:pt x="365" y="71"/>
                </a:lnTo>
                <a:lnTo>
                  <a:pt x="365" y="72"/>
                </a:lnTo>
                <a:lnTo>
                  <a:pt x="366" y="74"/>
                </a:lnTo>
                <a:lnTo>
                  <a:pt x="366" y="75"/>
                </a:lnTo>
                <a:lnTo>
                  <a:pt x="367" y="77"/>
                </a:lnTo>
                <a:lnTo>
                  <a:pt x="367" y="78"/>
                </a:lnTo>
                <a:lnTo>
                  <a:pt x="367" y="79"/>
                </a:lnTo>
                <a:lnTo>
                  <a:pt x="368" y="82"/>
                </a:lnTo>
                <a:lnTo>
                  <a:pt x="368" y="84"/>
                </a:lnTo>
                <a:lnTo>
                  <a:pt x="368" y="85"/>
                </a:lnTo>
                <a:lnTo>
                  <a:pt x="367" y="89"/>
                </a:lnTo>
                <a:lnTo>
                  <a:pt x="367" y="91"/>
                </a:lnTo>
                <a:lnTo>
                  <a:pt x="367" y="92"/>
                </a:lnTo>
                <a:lnTo>
                  <a:pt x="367" y="96"/>
                </a:lnTo>
                <a:lnTo>
                  <a:pt x="367" y="97"/>
                </a:lnTo>
                <a:lnTo>
                  <a:pt x="367" y="100"/>
                </a:lnTo>
                <a:lnTo>
                  <a:pt x="366" y="102"/>
                </a:lnTo>
                <a:lnTo>
                  <a:pt x="366" y="103"/>
                </a:lnTo>
                <a:lnTo>
                  <a:pt x="365" y="105"/>
                </a:lnTo>
                <a:lnTo>
                  <a:pt x="365" y="107"/>
                </a:lnTo>
                <a:lnTo>
                  <a:pt x="363" y="112"/>
                </a:lnTo>
                <a:lnTo>
                  <a:pt x="361" y="116"/>
                </a:lnTo>
                <a:lnTo>
                  <a:pt x="360" y="120"/>
                </a:lnTo>
                <a:lnTo>
                  <a:pt x="360" y="121"/>
                </a:lnTo>
                <a:lnTo>
                  <a:pt x="359" y="122"/>
                </a:lnTo>
                <a:lnTo>
                  <a:pt x="359" y="123"/>
                </a:lnTo>
                <a:lnTo>
                  <a:pt x="359" y="124"/>
                </a:lnTo>
                <a:lnTo>
                  <a:pt x="360" y="125"/>
                </a:lnTo>
                <a:lnTo>
                  <a:pt x="360" y="126"/>
                </a:lnTo>
                <a:lnTo>
                  <a:pt x="360" y="126"/>
                </a:lnTo>
                <a:lnTo>
                  <a:pt x="360" y="127"/>
                </a:lnTo>
                <a:lnTo>
                  <a:pt x="359" y="132"/>
                </a:lnTo>
                <a:lnTo>
                  <a:pt x="358" y="136"/>
                </a:lnTo>
                <a:lnTo>
                  <a:pt x="357" y="138"/>
                </a:lnTo>
                <a:lnTo>
                  <a:pt x="356" y="140"/>
                </a:lnTo>
                <a:lnTo>
                  <a:pt x="355" y="144"/>
                </a:lnTo>
                <a:lnTo>
                  <a:pt x="355" y="145"/>
                </a:lnTo>
                <a:lnTo>
                  <a:pt x="354" y="147"/>
                </a:lnTo>
                <a:lnTo>
                  <a:pt x="354" y="149"/>
                </a:lnTo>
                <a:lnTo>
                  <a:pt x="354" y="150"/>
                </a:lnTo>
                <a:lnTo>
                  <a:pt x="354" y="151"/>
                </a:lnTo>
                <a:lnTo>
                  <a:pt x="355" y="153"/>
                </a:lnTo>
                <a:lnTo>
                  <a:pt x="355" y="153"/>
                </a:lnTo>
                <a:lnTo>
                  <a:pt x="355" y="154"/>
                </a:lnTo>
                <a:lnTo>
                  <a:pt x="356" y="156"/>
                </a:lnTo>
                <a:lnTo>
                  <a:pt x="357" y="157"/>
                </a:lnTo>
                <a:lnTo>
                  <a:pt x="358" y="158"/>
                </a:lnTo>
                <a:lnTo>
                  <a:pt x="360" y="160"/>
                </a:lnTo>
                <a:lnTo>
                  <a:pt x="363" y="162"/>
                </a:lnTo>
                <a:lnTo>
                  <a:pt x="364" y="163"/>
                </a:lnTo>
                <a:lnTo>
                  <a:pt x="365" y="164"/>
                </a:lnTo>
                <a:lnTo>
                  <a:pt x="365" y="165"/>
                </a:lnTo>
                <a:lnTo>
                  <a:pt x="366" y="166"/>
                </a:lnTo>
                <a:lnTo>
                  <a:pt x="367" y="168"/>
                </a:lnTo>
                <a:lnTo>
                  <a:pt x="368" y="169"/>
                </a:lnTo>
                <a:lnTo>
                  <a:pt x="368" y="169"/>
                </a:lnTo>
                <a:lnTo>
                  <a:pt x="368" y="170"/>
                </a:lnTo>
                <a:lnTo>
                  <a:pt x="368" y="170"/>
                </a:lnTo>
                <a:lnTo>
                  <a:pt x="367" y="171"/>
                </a:lnTo>
                <a:lnTo>
                  <a:pt x="367" y="172"/>
                </a:lnTo>
                <a:lnTo>
                  <a:pt x="365" y="174"/>
                </a:lnTo>
                <a:lnTo>
                  <a:pt x="364" y="176"/>
                </a:lnTo>
                <a:lnTo>
                  <a:pt x="363" y="178"/>
                </a:lnTo>
                <a:lnTo>
                  <a:pt x="362" y="179"/>
                </a:lnTo>
                <a:lnTo>
                  <a:pt x="361" y="180"/>
                </a:lnTo>
                <a:lnTo>
                  <a:pt x="361" y="181"/>
                </a:lnTo>
                <a:lnTo>
                  <a:pt x="361" y="182"/>
                </a:lnTo>
                <a:lnTo>
                  <a:pt x="361" y="183"/>
                </a:lnTo>
                <a:lnTo>
                  <a:pt x="361" y="184"/>
                </a:lnTo>
                <a:lnTo>
                  <a:pt x="361" y="185"/>
                </a:lnTo>
                <a:lnTo>
                  <a:pt x="362" y="186"/>
                </a:lnTo>
                <a:lnTo>
                  <a:pt x="362" y="187"/>
                </a:lnTo>
                <a:lnTo>
                  <a:pt x="363" y="189"/>
                </a:lnTo>
                <a:lnTo>
                  <a:pt x="366" y="193"/>
                </a:lnTo>
                <a:lnTo>
                  <a:pt x="369" y="197"/>
                </a:lnTo>
                <a:lnTo>
                  <a:pt x="369" y="198"/>
                </a:lnTo>
                <a:lnTo>
                  <a:pt x="370" y="199"/>
                </a:lnTo>
                <a:lnTo>
                  <a:pt x="375" y="204"/>
                </a:lnTo>
                <a:lnTo>
                  <a:pt x="376" y="205"/>
                </a:lnTo>
                <a:lnTo>
                  <a:pt x="379" y="208"/>
                </a:lnTo>
                <a:lnTo>
                  <a:pt x="381" y="210"/>
                </a:lnTo>
                <a:lnTo>
                  <a:pt x="384" y="213"/>
                </a:lnTo>
                <a:lnTo>
                  <a:pt x="387" y="215"/>
                </a:lnTo>
                <a:lnTo>
                  <a:pt x="389" y="217"/>
                </a:lnTo>
                <a:lnTo>
                  <a:pt x="390" y="217"/>
                </a:lnTo>
                <a:lnTo>
                  <a:pt x="390" y="217"/>
                </a:lnTo>
                <a:lnTo>
                  <a:pt x="392" y="218"/>
                </a:lnTo>
                <a:lnTo>
                  <a:pt x="393" y="218"/>
                </a:lnTo>
                <a:lnTo>
                  <a:pt x="394" y="218"/>
                </a:lnTo>
                <a:lnTo>
                  <a:pt x="395" y="218"/>
                </a:lnTo>
                <a:lnTo>
                  <a:pt x="396" y="217"/>
                </a:lnTo>
                <a:lnTo>
                  <a:pt x="398" y="217"/>
                </a:lnTo>
                <a:lnTo>
                  <a:pt x="403" y="214"/>
                </a:lnTo>
                <a:lnTo>
                  <a:pt x="405" y="213"/>
                </a:lnTo>
                <a:lnTo>
                  <a:pt x="407" y="213"/>
                </a:lnTo>
                <a:lnTo>
                  <a:pt x="408" y="212"/>
                </a:lnTo>
                <a:lnTo>
                  <a:pt x="410" y="212"/>
                </a:lnTo>
                <a:lnTo>
                  <a:pt x="411" y="212"/>
                </a:lnTo>
                <a:lnTo>
                  <a:pt x="412" y="212"/>
                </a:lnTo>
                <a:lnTo>
                  <a:pt x="413" y="212"/>
                </a:lnTo>
                <a:lnTo>
                  <a:pt x="414" y="212"/>
                </a:lnTo>
                <a:lnTo>
                  <a:pt x="415" y="213"/>
                </a:lnTo>
                <a:lnTo>
                  <a:pt x="416" y="213"/>
                </a:lnTo>
                <a:lnTo>
                  <a:pt x="417" y="214"/>
                </a:lnTo>
                <a:lnTo>
                  <a:pt x="420" y="217"/>
                </a:lnTo>
                <a:lnTo>
                  <a:pt x="422" y="218"/>
                </a:lnTo>
                <a:lnTo>
                  <a:pt x="424" y="220"/>
                </a:lnTo>
                <a:lnTo>
                  <a:pt x="426" y="221"/>
                </a:lnTo>
                <a:lnTo>
                  <a:pt x="428" y="221"/>
                </a:lnTo>
                <a:lnTo>
                  <a:pt x="429" y="222"/>
                </a:lnTo>
                <a:lnTo>
                  <a:pt x="434" y="224"/>
                </a:lnTo>
                <a:lnTo>
                  <a:pt x="436" y="224"/>
                </a:lnTo>
                <a:lnTo>
                  <a:pt x="438" y="225"/>
                </a:lnTo>
                <a:lnTo>
                  <a:pt x="439" y="226"/>
                </a:lnTo>
                <a:lnTo>
                  <a:pt x="440" y="226"/>
                </a:lnTo>
                <a:lnTo>
                  <a:pt x="440" y="227"/>
                </a:lnTo>
                <a:lnTo>
                  <a:pt x="441" y="227"/>
                </a:lnTo>
                <a:lnTo>
                  <a:pt x="441" y="228"/>
                </a:lnTo>
                <a:lnTo>
                  <a:pt x="442" y="229"/>
                </a:lnTo>
                <a:lnTo>
                  <a:pt x="442" y="230"/>
                </a:lnTo>
                <a:lnTo>
                  <a:pt x="442" y="230"/>
                </a:lnTo>
                <a:lnTo>
                  <a:pt x="442" y="231"/>
                </a:lnTo>
                <a:lnTo>
                  <a:pt x="441" y="233"/>
                </a:lnTo>
                <a:lnTo>
                  <a:pt x="441" y="234"/>
                </a:lnTo>
                <a:lnTo>
                  <a:pt x="441" y="234"/>
                </a:lnTo>
                <a:lnTo>
                  <a:pt x="440" y="235"/>
                </a:lnTo>
                <a:lnTo>
                  <a:pt x="440" y="236"/>
                </a:lnTo>
                <a:lnTo>
                  <a:pt x="439" y="236"/>
                </a:lnTo>
                <a:lnTo>
                  <a:pt x="438" y="237"/>
                </a:lnTo>
                <a:lnTo>
                  <a:pt x="437" y="238"/>
                </a:lnTo>
                <a:lnTo>
                  <a:pt x="436" y="238"/>
                </a:lnTo>
                <a:lnTo>
                  <a:pt x="436" y="238"/>
                </a:lnTo>
                <a:lnTo>
                  <a:pt x="436" y="239"/>
                </a:lnTo>
                <a:lnTo>
                  <a:pt x="436" y="239"/>
                </a:lnTo>
                <a:lnTo>
                  <a:pt x="437" y="239"/>
                </a:lnTo>
                <a:lnTo>
                  <a:pt x="438" y="240"/>
                </a:lnTo>
                <a:lnTo>
                  <a:pt x="439" y="240"/>
                </a:lnTo>
                <a:lnTo>
                  <a:pt x="440" y="241"/>
                </a:lnTo>
                <a:lnTo>
                  <a:pt x="441" y="241"/>
                </a:lnTo>
                <a:lnTo>
                  <a:pt x="442" y="241"/>
                </a:lnTo>
                <a:lnTo>
                  <a:pt x="446" y="242"/>
                </a:lnTo>
                <a:lnTo>
                  <a:pt x="448" y="242"/>
                </a:lnTo>
                <a:lnTo>
                  <a:pt x="449" y="242"/>
                </a:lnTo>
                <a:lnTo>
                  <a:pt x="450" y="243"/>
                </a:lnTo>
                <a:lnTo>
                  <a:pt x="450" y="243"/>
                </a:lnTo>
                <a:lnTo>
                  <a:pt x="451" y="243"/>
                </a:lnTo>
                <a:lnTo>
                  <a:pt x="452" y="244"/>
                </a:lnTo>
                <a:lnTo>
                  <a:pt x="453" y="245"/>
                </a:lnTo>
                <a:lnTo>
                  <a:pt x="455" y="246"/>
                </a:lnTo>
                <a:lnTo>
                  <a:pt x="456" y="248"/>
                </a:lnTo>
                <a:lnTo>
                  <a:pt x="459" y="252"/>
                </a:lnTo>
                <a:lnTo>
                  <a:pt x="460" y="252"/>
                </a:lnTo>
                <a:lnTo>
                  <a:pt x="461" y="253"/>
                </a:lnTo>
                <a:lnTo>
                  <a:pt x="462" y="254"/>
                </a:lnTo>
                <a:lnTo>
                  <a:pt x="463" y="254"/>
                </a:lnTo>
                <a:lnTo>
                  <a:pt x="463" y="255"/>
                </a:lnTo>
                <a:lnTo>
                  <a:pt x="464" y="255"/>
                </a:lnTo>
                <a:lnTo>
                  <a:pt x="466" y="256"/>
                </a:lnTo>
                <a:lnTo>
                  <a:pt x="468" y="256"/>
                </a:lnTo>
                <a:lnTo>
                  <a:pt x="469" y="256"/>
                </a:lnTo>
                <a:lnTo>
                  <a:pt x="471" y="256"/>
                </a:lnTo>
                <a:lnTo>
                  <a:pt x="472" y="256"/>
                </a:lnTo>
                <a:lnTo>
                  <a:pt x="474" y="255"/>
                </a:lnTo>
                <a:lnTo>
                  <a:pt x="475" y="254"/>
                </a:lnTo>
                <a:lnTo>
                  <a:pt x="479" y="252"/>
                </a:lnTo>
                <a:lnTo>
                  <a:pt x="481" y="252"/>
                </a:lnTo>
                <a:lnTo>
                  <a:pt x="482" y="251"/>
                </a:lnTo>
                <a:lnTo>
                  <a:pt x="482" y="251"/>
                </a:lnTo>
                <a:lnTo>
                  <a:pt x="483" y="251"/>
                </a:lnTo>
                <a:lnTo>
                  <a:pt x="484" y="251"/>
                </a:lnTo>
                <a:lnTo>
                  <a:pt x="485" y="251"/>
                </a:lnTo>
                <a:lnTo>
                  <a:pt x="486" y="252"/>
                </a:lnTo>
                <a:lnTo>
                  <a:pt x="493" y="253"/>
                </a:lnTo>
                <a:lnTo>
                  <a:pt x="498" y="255"/>
                </a:lnTo>
                <a:lnTo>
                  <a:pt x="501" y="256"/>
                </a:lnTo>
                <a:lnTo>
                  <a:pt x="503" y="257"/>
                </a:lnTo>
                <a:lnTo>
                  <a:pt x="505" y="258"/>
                </a:lnTo>
                <a:lnTo>
                  <a:pt x="506" y="259"/>
                </a:lnTo>
                <a:lnTo>
                  <a:pt x="507" y="259"/>
                </a:lnTo>
                <a:lnTo>
                  <a:pt x="508" y="261"/>
                </a:lnTo>
                <a:lnTo>
                  <a:pt x="509" y="262"/>
                </a:lnTo>
                <a:lnTo>
                  <a:pt x="510" y="262"/>
                </a:lnTo>
                <a:lnTo>
                  <a:pt x="511" y="263"/>
                </a:lnTo>
                <a:lnTo>
                  <a:pt x="511" y="263"/>
                </a:lnTo>
                <a:lnTo>
                  <a:pt x="512" y="263"/>
                </a:lnTo>
                <a:lnTo>
                  <a:pt x="517" y="262"/>
                </a:lnTo>
                <a:lnTo>
                  <a:pt x="519" y="262"/>
                </a:lnTo>
                <a:lnTo>
                  <a:pt x="523" y="261"/>
                </a:lnTo>
                <a:lnTo>
                  <a:pt x="525" y="260"/>
                </a:lnTo>
                <a:lnTo>
                  <a:pt x="526" y="260"/>
                </a:lnTo>
                <a:lnTo>
                  <a:pt x="530" y="260"/>
                </a:lnTo>
                <a:lnTo>
                  <a:pt x="534" y="259"/>
                </a:lnTo>
                <a:lnTo>
                  <a:pt x="535" y="259"/>
                </a:lnTo>
                <a:lnTo>
                  <a:pt x="537" y="259"/>
                </a:lnTo>
                <a:lnTo>
                  <a:pt x="539" y="259"/>
                </a:lnTo>
                <a:lnTo>
                  <a:pt x="540" y="259"/>
                </a:lnTo>
                <a:lnTo>
                  <a:pt x="541" y="260"/>
                </a:lnTo>
                <a:lnTo>
                  <a:pt x="542" y="260"/>
                </a:lnTo>
                <a:lnTo>
                  <a:pt x="543" y="260"/>
                </a:lnTo>
                <a:lnTo>
                  <a:pt x="544" y="261"/>
                </a:lnTo>
                <a:lnTo>
                  <a:pt x="544" y="262"/>
                </a:lnTo>
                <a:lnTo>
                  <a:pt x="545" y="263"/>
                </a:lnTo>
                <a:lnTo>
                  <a:pt x="546" y="264"/>
                </a:lnTo>
                <a:lnTo>
                  <a:pt x="546" y="265"/>
                </a:lnTo>
                <a:lnTo>
                  <a:pt x="547" y="266"/>
                </a:lnTo>
                <a:lnTo>
                  <a:pt x="547" y="269"/>
                </a:lnTo>
                <a:lnTo>
                  <a:pt x="548" y="271"/>
                </a:lnTo>
                <a:lnTo>
                  <a:pt x="548" y="272"/>
                </a:lnTo>
                <a:lnTo>
                  <a:pt x="548" y="274"/>
                </a:lnTo>
                <a:lnTo>
                  <a:pt x="548" y="275"/>
                </a:lnTo>
                <a:lnTo>
                  <a:pt x="548" y="276"/>
                </a:lnTo>
                <a:lnTo>
                  <a:pt x="548" y="279"/>
                </a:lnTo>
                <a:lnTo>
                  <a:pt x="547" y="283"/>
                </a:lnTo>
                <a:lnTo>
                  <a:pt x="547" y="286"/>
                </a:lnTo>
                <a:lnTo>
                  <a:pt x="547" y="288"/>
                </a:lnTo>
                <a:lnTo>
                  <a:pt x="547" y="290"/>
                </a:lnTo>
                <a:lnTo>
                  <a:pt x="547" y="291"/>
                </a:lnTo>
                <a:lnTo>
                  <a:pt x="548" y="293"/>
                </a:lnTo>
                <a:lnTo>
                  <a:pt x="549" y="295"/>
                </a:lnTo>
                <a:lnTo>
                  <a:pt x="550" y="297"/>
                </a:lnTo>
                <a:lnTo>
                  <a:pt x="550" y="298"/>
                </a:lnTo>
                <a:lnTo>
                  <a:pt x="551" y="299"/>
                </a:lnTo>
                <a:lnTo>
                  <a:pt x="552" y="300"/>
                </a:lnTo>
                <a:lnTo>
                  <a:pt x="555" y="302"/>
                </a:lnTo>
                <a:lnTo>
                  <a:pt x="556" y="304"/>
                </a:lnTo>
                <a:lnTo>
                  <a:pt x="560" y="306"/>
                </a:lnTo>
                <a:lnTo>
                  <a:pt x="564" y="310"/>
                </a:lnTo>
                <a:lnTo>
                  <a:pt x="565" y="311"/>
                </a:lnTo>
                <a:lnTo>
                  <a:pt x="567" y="312"/>
                </a:lnTo>
                <a:lnTo>
                  <a:pt x="569" y="314"/>
                </a:lnTo>
                <a:lnTo>
                  <a:pt x="576" y="318"/>
                </a:lnTo>
                <a:lnTo>
                  <a:pt x="579" y="320"/>
                </a:lnTo>
                <a:lnTo>
                  <a:pt x="580" y="320"/>
                </a:lnTo>
                <a:lnTo>
                  <a:pt x="581" y="320"/>
                </a:lnTo>
                <a:lnTo>
                  <a:pt x="581" y="320"/>
                </a:lnTo>
                <a:lnTo>
                  <a:pt x="582" y="320"/>
                </a:lnTo>
                <a:lnTo>
                  <a:pt x="582" y="320"/>
                </a:lnTo>
                <a:lnTo>
                  <a:pt x="583" y="320"/>
                </a:lnTo>
                <a:lnTo>
                  <a:pt x="585" y="319"/>
                </a:lnTo>
                <a:lnTo>
                  <a:pt x="586" y="319"/>
                </a:lnTo>
                <a:lnTo>
                  <a:pt x="588" y="318"/>
                </a:lnTo>
                <a:lnTo>
                  <a:pt x="589" y="318"/>
                </a:lnTo>
                <a:lnTo>
                  <a:pt x="590" y="319"/>
                </a:lnTo>
                <a:lnTo>
                  <a:pt x="591" y="319"/>
                </a:lnTo>
                <a:lnTo>
                  <a:pt x="592" y="319"/>
                </a:lnTo>
                <a:lnTo>
                  <a:pt x="597" y="320"/>
                </a:lnTo>
                <a:lnTo>
                  <a:pt x="598" y="321"/>
                </a:lnTo>
                <a:lnTo>
                  <a:pt x="600" y="321"/>
                </a:lnTo>
                <a:lnTo>
                  <a:pt x="602" y="321"/>
                </a:lnTo>
                <a:lnTo>
                  <a:pt x="605" y="321"/>
                </a:lnTo>
                <a:lnTo>
                  <a:pt x="609" y="321"/>
                </a:lnTo>
                <a:lnTo>
                  <a:pt x="611" y="321"/>
                </a:lnTo>
                <a:lnTo>
                  <a:pt x="613" y="321"/>
                </a:lnTo>
                <a:lnTo>
                  <a:pt x="614" y="320"/>
                </a:lnTo>
                <a:lnTo>
                  <a:pt x="616" y="320"/>
                </a:lnTo>
                <a:lnTo>
                  <a:pt x="619" y="318"/>
                </a:lnTo>
                <a:lnTo>
                  <a:pt x="621" y="318"/>
                </a:lnTo>
                <a:lnTo>
                  <a:pt x="623" y="317"/>
                </a:lnTo>
                <a:lnTo>
                  <a:pt x="627" y="317"/>
                </a:lnTo>
                <a:lnTo>
                  <a:pt x="627" y="317"/>
                </a:lnTo>
                <a:lnTo>
                  <a:pt x="629" y="316"/>
                </a:lnTo>
                <a:lnTo>
                  <a:pt x="631" y="315"/>
                </a:lnTo>
                <a:lnTo>
                  <a:pt x="631" y="315"/>
                </a:lnTo>
                <a:lnTo>
                  <a:pt x="632" y="315"/>
                </a:lnTo>
                <a:lnTo>
                  <a:pt x="633" y="315"/>
                </a:lnTo>
                <a:lnTo>
                  <a:pt x="634" y="315"/>
                </a:lnTo>
                <a:lnTo>
                  <a:pt x="634" y="315"/>
                </a:lnTo>
                <a:lnTo>
                  <a:pt x="635" y="315"/>
                </a:lnTo>
                <a:lnTo>
                  <a:pt x="636" y="315"/>
                </a:lnTo>
                <a:lnTo>
                  <a:pt x="637" y="316"/>
                </a:lnTo>
                <a:lnTo>
                  <a:pt x="638" y="316"/>
                </a:lnTo>
                <a:lnTo>
                  <a:pt x="639" y="317"/>
                </a:lnTo>
                <a:lnTo>
                  <a:pt x="640" y="318"/>
                </a:lnTo>
                <a:lnTo>
                  <a:pt x="641" y="318"/>
                </a:lnTo>
                <a:lnTo>
                  <a:pt x="641" y="319"/>
                </a:lnTo>
                <a:lnTo>
                  <a:pt x="641" y="320"/>
                </a:lnTo>
                <a:lnTo>
                  <a:pt x="642" y="321"/>
                </a:lnTo>
                <a:lnTo>
                  <a:pt x="642" y="322"/>
                </a:lnTo>
                <a:lnTo>
                  <a:pt x="642" y="322"/>
                </a:lnTo>
                <a:lnTo>
                  <a:pt x="641" y="323"/>
                </a:lnTo>
                <a:lnTo>
                  <a:pt x="641" y="324"/>
                </a:lnTo>
                <a:lnTo>
                  <a:pt x="641" y="325"/>
                </a:lnTo>
                <a:lnTo>
                  <a:pt x="641" y="326"/>
                </a:lnTo>
                <a:lnTo>
                  <a:pt x="641" y="327"/>
                </a:lnTo>
                <a:lnTo>
                  <a:pt x="642" y="327"/>
                </a:lnTo>
                <a:lnTo>
                  <a:pt x="642" y="328"/>
                </a:lnTo>
                <a:lnTo>
                  <a:pt x="643" y="329"/>
                </a:lnTo>
                <a:lnTo>
                  <a:pt x="644" y="330"/>
                </a:lnTo>
                <a:lnTo>
                  <a:pt x="646" y="331"/>
                </a:lnTo>
                <a:lnTo>
                  <a:pt x="648" y="333"/>
                </a:lnTo>
                <a:lnTo>
                  <a:pt x="650" y="333"/>
                </a:lnTo>
                <a:lnTo>
                  <a:pt x="650" y="334"/>
                </a:lnTo>
                <a:lnTo>
                  <a:pt x="651" y="335"/>
                </a:lnTo>
                <a:lnTo>
                  <a:pt x="654" y="339"/>
                </a:lnTo>
                <a:lnTo>
                  <a:pt x="655" y="340"/>
                </a:lnTo>
                <a:lnTo>
                  <a:pt x="655" y="341"/>
                </a:lnTo>
                <a:lnTo>
                  <a:pt x="656" y="342"/>
                </a:lnTo>
                <a:lnTo>
                  <a:pt x="656" y="343"/>
                </a:lnTo>
                <a:lnTo>
                  <a:pt x="656" y="344"/>
                </a:lnTo>
                <a:lnTo>
                  <a:pt x="655" y="345"/>
                </a:lnTo>
                <a:lnTo>
                  <a:pt x="655" y="347"/>
                </a:lnTo>
                <a:lnTo>
                  <a:pt x="654" y="349"/>
                </a:lnTo>
                <a:lnTo>
                  <a:pt x="654" y="349"/>
                </a:lnTo>
                <a:lnTo>
                  <a:pt x="653" y="350"/>
                </a:lnTo>
                <a:lnTo>
                  <a:pt x="652" y="350"/>
                </a:lnTo>
                <a:lnTo>
                  <a:pt x="652" y="351"/>
                </a:lnTo>
                <a:lnTo>
                  <a:pt x="650" y="351"/>
                </a:lnTo>
                <a:lnTo>
                  <a:pt x="649" y="352"/>
                </a:lnTo>
                <a:lnTo>
                  <a:pt x="646" y="353"/>
                </a:lnTo>
                <a:lnTo>
                  <a:pt x="643" y="353"/>
                </a:lnTo>
                <a:lnTo>
                  <a:pt x="642" y="354"/>
                </a:lnTo>
                <a:lnTo>
                  <a:pt x="641" y="354"/>
                </a:lnTo>
                <a:lnTo>
                  <a:pt x="640" y="354"/>
                </a:lnTo>
                <a:lnTo>
                  <a:pt x="640" y="355"/>
                </a:lnTo>
                <a:lnTo>
                  <a:pt x="639" y="355"/>
                </a:lnTo>
                <a:lnTo>
                  <a:pt x="638" y="356"/>
                </a:lnTo>
                <a:lnTo>
                  <a:pt x="637" y="359"/>
                </a:lnTo>
                <a:lnTo>
                  <a:pt x="636" y="361"/>
                </a:lnTo>
                <a:lnTo>
                  <a:pt x="635" y="362"/>
                </a:lnTo>
                <a:lnTo>
                  <a:pt x="634" y="364"/>
                </a:lnTo>
                <a:lnTo>
                  <a:pt x="634" y="365"/>
                </a:lnTo>
                <a:lnTo>
                  <a:pt x="633" y="368"/>
                </a:lnTo>
                <a:lnTo>
                  <a:pt x="633" y="369"/>
                </a:lnTo>
                <a:lnTo>
                  <a:pt x="633" y="370"/>
                </a:lnTo>
                <a:lnTo>
                  <a:pt x="632" y="371"/>
                </a:lnTo>
                <a:lnTo>
                  <a:pt x="631" y="372"/>
                </a:lnTo>
                <a:lnTo>
                  <a:pt x="629" y="376"/>
                </a:lnTo>
                <a:lnTo>
                  <a:pt x="629" y="377"/>
                </a:lnTo>
                <a:lnTo>
                  <a:pt x="628" y="378"/>
                </a:lnTo>
                <a:lnTo>
                  <a:pt x="627" y="382"/>
                </a:lnTo>
                <a:lnTo>
                  <a:pt x="626" y="383"/>
                </a:lnTo>
                <a:lnTo>
                  <a:pt x="626" y="384"/>
                </a:lnTo>
                <a:lnTo>
                  <a:pt x="625" y="385"/>
                </a:lnTo>
                <a:lnTo>
                  <a:pt x="624" y="386"/>
                </a:lnTo>
                <a:lnTo>
                  <a:pt x="621" y="390"/>
                </a:lnTo>
                <a:lnTo>
                  <a:pt x="619" y="392"/>
                </a:lnTo>
                <a:lnTo>
                  <a:pt x="618" y="392"/>
                </a:lnTo>
                <a:lnTo>
                  <a:pt x="616" y="395"/>
                </a:lnTo>
                <a:lnTo>
                  <a:pt x="615" y="397"/>
                </a:lnTo>
                <a:lnTo>
                  <a:pt x="614" y="398"/>
                </a:lnTo>
                <a:lnTo>
                  <a:pt x="613" y="400"/>
                </a:lnTo>
                <a:lnTo>
                  <a:pt x="613" y="400"/>
                </a:lnTo>
                <a:lnTo>
                  <a:pt x="613" y="401"/>
                </a:lnTo>
                <a:lnTo>
                  <a:pt x="613" y="402"/>
                </a:lnTo>
                <a:lnTo>
                  <a:pt x="613" y="402"/>
                </a:lnTo>
                <a:lnTo>
                  <a:pt x="613" y="403"/>
                </a:lnTo>
                <a:lnTo>
                  <a:pt x="613" y="404"/>
                </a:lnTo>
                <a:lnTo>
                  <a:pt x="613" y="404"/>
                </a:lnTo>
                <a:lnTo>
                  <a:pt x="614" y="404"/>
                </a:lnTo>
                <a:lnTo>
                  <a:pt x="615" y="405"/>
                </a:lnTo>
                <a:lnTo>
                  <a:pt x="615" y="405"/>
                </a:lnTo>
                <a:lnTo>
                  <a:pt x="618" y="405"/>
                </a:lnTo>
                <a:lnTo>
                  <a:pt x="619" y="405"/>
                </a:lnTo>
                <a:lnTo>
                  <a:pt x="620" y="405"/>
                </a:lnTo>
                <a:lnTo>
                  <a:pt x="621" y="406"/>
                </a:lnTo>
                <a:lnTo>
                  <a:pt x="622" y="406"/>
                </a:lnTo>
                <a:lnTo>
                  <a:pt x="622" y="406"/>
                </a:lnTo>
                <a:lnTo>
                  <a:pt x="623" y="407"/>
                </a:lnTo>
                <a:lnTo>
                  <a:pt x="624" y="408"/>
                </a:lnTo>
                <a:lnTo>
                  <a:pt x="625" y="409"/>
                </a:lnTo>
                <a:lnTo>
                  <a:pt x="626" y="412"/>
                </a:lnTo>
                <a:lnTo>
                  <a:pt x="627" y="413"/>
                </a:lnTo>
                <a:lnTo>
                  <a:pt x="628" y="414"/>
                </a:lnTo>
                <a:lnTo>
                  <a:pt x="629" y="415"/>
                </a:lnTo>
                <a:lnTo>
                  <a:pt x="630" y="416"/>
                </a:lnTo>
                <a:lnTo>
                  <a:pt x="632" y="417"/>
                </a:lnTo>
                <a:lnTo>
                  <a:pt x="634" y="418"/>
                </a:lnTo>
                <a:lnTo>
                  <a:pt x="637" y="419"/>
                </a:lnTo>
                <a:lnTo>
                  <a:pt x="639" y="421"/>
                </a:lnTo>
                <a:lnTo>
                  <a:pt x="641" y="421"/>
                </a:lnTo>
                <a:lnTo>
                  <a:pt x="642" y="422"/>
                </a:lnTo>
                <a:lnTo>
                  <a:pt x="645" y="424"/>
                </a:lnTo>
                <a:lnTo>
                  <a:pt x="646" y="425"/>
                </a:lnTo>
                <a:lnTo>
                  <a:pt x="647" y="426"/>
                </a:lnTo>
                <a:lnTo>
                  <a:pt x="647" y="427"/>
                </a:lnTo>
                <a:lnTo>
                  <a:pt x="648" y="428"/>
                </a:lnTo>
                <a:lnTo>
                  <a:pt x="649" y="429"/>
                </a:lnTo>
                <a:lnTo>
                  <a:pt x="649" y="430"/>
                </a:lnTo>
                <a:lnTo>
                  <a:pt x="651" y="433"/>
                </a:lnTo>
                <a:lnTo>
                  <a:pt x="651" y="434"/>
                </a:lnTo>
                <a:lnTo>
                  <a:pt x="652" y="435"/>
                </a:lnTo>
                <a:lnTo>
                  <a:pt x="652" y="435"/>
                </a:lnTo>
                <a:lnTo>
                  <a:pt x="652" y="436"/>
                </a:lnTo>
                <a:lnTo>
                  <a:pt x="650" y="438"/>
                </a:lnTo>
                <a:lnTo>
                  <a:pt x="649" y="439"/>
                </a:lnTo>
                <a:lnTo>
                  <a:pt x="649" y="439"/>
                </a:lnTo>
                <a:lnTo>
                  <a:pt x="648" y="439"/>
                </a:lnTo>
                <a:lnTo>
                  <a:pt x="648" y="440"/>
                </a:lnTo>
                <a:lnTo>
                  <a:pt x="646" y="440"/>
                </a:lnTo>
                <a:lnTo>
                  <a:pt x="646" y="440"/>
                </a:lnTo>
                <a:lnTo>
                  <a:pt x="645" y="440"/>
                </a:lnTo>
                <a:lnTo>
                  <a:pt x="645" y="441"/>
                </a:lnTo>
                <a:lnTo>
                  <a:pt x="645" y="442"/>
                </a:lnTo>
                <a:lnTo>
                  <a:pt x="645" y="442"/>
                </a:lnTo>
                <a:lnTo>
                  <a:pt x="644" y="444"/>
                </a:lnTo>
                <a:lnTo>
                  <a:pt x="644" y="445"/>
                </a:lnTo>
                <a:lnTo>
                  <a:pt x="643" y="446"/>
                </a:lnTo>
                <a:lnTo>
                  <a:pt x="642" y="446"/>
                </a:lnTo>
                <a:lnTo>
                  <a:pt x="642" y="447"/>
                </a:lnTo>
                <a:lnTo>
                  <a:pt x="642" y="447"/>
                </a:lnTo>
                <a:lnTo>
                  <a:pt x="642" y="447"/>
                </a:lnTo>
                <a:lnTo>
                  <a:pt x="643" y="448"/>
                </a:lnTo>
                <a:lnTo>
                  <a:pt x="643" y="448"/>
                </a:lnTo>
                <a:lnTo>
                  <a:pt x="643" y="448"/>
                </a:lnTo>
                <a:lnTo>
                  <a:pt x="643" y="449"/>
                </a:lnTo>
                <a:lnTo>
                  <a:pt x="642" y="449"/>
                </a:lnTo>
                <a:lnTo>
                  <a:pt x="640" y="450"/>
                </a:lnTo>
                <a:lnTo>
                  <a:pt x="640" y="451"/>
                </a:lnTo>
                <a:lnTo>
                  <a:pt x="639" y="451"/>
                </a:lnTo>
                <a:lnTo>
                  <a:pt x="638" y="451"/>
                </a:lnTo>
                <a:lnTo>
                  <a:pt x="638" y="452"/>
                </a:lnTo>
                <a:lnTo>
                  <a:pt x="637" y="452"/>
                </a:lnTo>
                <a:lnTo>
                  <a:pt x="637" y="453"/>
                </a:lnTo>
                <a:lnTo>
                  <a:pt x="635" y="458"/>
                </a:lnTo>
                <a:lnTo>
                  <a:pt x="634" y="460"/>
                </a:lnTo>
                <a:lnTo>
                  <a:pt x="633" y="461"/>
                </a:lnTo>
                <a:lnTo>
                  <a:pt x="633" y="461"/>
                </a:lnTo>
                <a:lnTo>
                  <a:pt x="632" y="461"/>
                </a:lnTo>
                <a:lnTo>
                  <a:pt x="631" y="460"/>
                </a:lnTo>
                <a:lnTo>
                  <a:pt x="629" y="459"/>
                </a:lnTo>
                <a:lnTo>
                  <a:pt x="627" y="458"/>
                </a:lnTo>
                <a:lnTo>
                  <a:pt x="625" y="456"/>
                </a:lnTo>
                <a:lnTo>
                  <a:pt x="623" y="454"/>
                </a:lnTo>
                <a:lnTo>
                  <a:pt x="621" y="452"/>
                </a:lnTo>
                <a:lnTo>
                  <a:pt x="619" y="450"/>
                </a:lnTo>
                <a:lnTo>
                  <a:pt x="615" y="445"/>
                </a:lnTo>
                <a:lnTo>
                  <a:pt x="613" y="443"/>
                </a:lnTo>
                <a:lnTo>
                  <a:pt x="612" y="442"/>
                </a:lnTo>
                <a:lnTo>
                  <a:pt x="611" y="441"/>
                </a:lnTo>
                <a:lnTo>
                  <a:pt x="609" y="439"/>
                </a:lnTo>
                <a:lnTo>
                  <a:pt x="607" y="438"/>
                </a:lnTo>
                <a:lnTo>
                  <a:pt x="606" y="437"/>
                </a:lnTo>
                <a:lnTo>
                  <a:pt x="604" y="437"/>
                </a:lnTo>
                <a:lnTo>
                  <a:pt x="603" y="436"/>
                </a:lnTo>
                <a:lnTo>
                  <a:pt x="601" y="436"/>
                </a:lnTo>
                <a:lnTo>
                  <a:pt x="599" y="435"/>
                </a:lnTo>
                <a:lnTo>
                  <a:pt x="596" y="435"/>
                </a:lnTo>
                <a:lnTo>
                  <a:pt x="595" y="434"/>
                </a:lnTo>
                <a:lnTo>
                  <a:pt x="589" y="433"/>
                </a:lnTo>
                <a:lnTo>
                  <a:pt x="587" y="432"/>
                </a:lnTo>
                <a:lnTo>
                  <a:pt x="585" y="432"/>
                </a:lnTo>
                <a:lnTo>
                  <a:pt x="584" y="432"/>
                </a:lnTo>
                <a:lnTo>
                  <a:pt x="582" y="431"/>
                </a:lnTo>
                <a:lnTo>
                  <a:pt x="581" y="430"/>
                </a:lnTo>
                <a:lnTo>
                  <a:pt x="579" y="429"/>
                </a:lnTo>
                <a:lnTo>
                  <a:pt x="576" y="428"/>
                </a:lnTo>
                <a:lnTo>
                  <a:pt x="570" y="424"/>
                </a:lnTo>
                <a:lnTo>
                  <a:pt x="565" y="420"/>
                </a:lnTo>
                <a:lnTo>
                  <a:pt x="563" y="418"/>
                </a:lnTo>
                <a:lnTo>
                  <a:pt x="561" y="417"/>
                </a:lnTo>
                <a:lnTo>
                  <a:pt x="558" y="416"/>
                </a:lnTo>
                <a:lnTo>
                  <a:pt x="556" y="415"/>
                </a:lnTo>
                <a:lnTo>
                  <a:pt x="553" y="414"/>
                </a:lnTo>
                <a:lnTo>
                  <a:pt x="552" y="414"/>
                </a:lnTo>
                <a:lnTo>
                  <a:pt x="550" y="413"/>
                </a:lnTo>
                <a:lnTo>
                  <a:pt x="548" y="413"/>
                </a:lnTo>
                <a:lnTo>
                  <a:pt x="546" y="413"/>
                </a:lnTo>
                <a:lnTo>
                  <a:pt x="543" y="413"/>
                </a:lnTo>
                <a:lnTo>
                  <a:pt x="539" y="414"/>
                </a:lnTo>
                <a:lnTo>
                  <a:pt x="538" y="414"/>
                </a:lnTo>
                <a:lnTo>
                  <a:pt x="536" y="414"/>
                </a:lnTo>
                <a:lnTo>
                  <a:pt x="534" y="413"/>
                </a:lnTo>
                <a:lnTo>
                  <a:pt x="532" y="413"/>
                </a:lnTo>
                <a:lnTo>
                  <a:pt x="531" y="413"/>
                </a:lnTo>
                <a:lnTo>
                  <a:pt x="530" y="412"/>
                </a:lnTo>
                <a:lnTo>
                  <a:pt x="528" y="412"/>
                </a:lnTo>
                <a:lnTo>
                  <a:pt x="525" y="410"/>
                </a:lnTo>
                <a:lnTo>
                  <a:pt x="524" y="410"/>
                </a:lnTo>
                <a:lnTo>
                  <a:pt x="523" y="410"/>
                </a:lnTo>
                <a:lnTo>
                  <a:pt x="523" y="410"/>
                </a:lnTo>
                <a:lnTo>
                  <a:pt x="522" y="410"/>
                </a:lnTo>
                <a:lnTo>
                  <a:pt x="522" y="410"/>
                </a:lnTo>
                <a:lnTo>
                  <a:pt x="521" y="410"/>
                </a:lnTo>
                <a:lnTo>
                  <a:pt x="521" y="410"/>
                </a:lnTo>
                <a:lnTo>
                  <a:pt x="520" y="411"/>
                </a:lnTo>
                <a:lnTo>
                  <a:pt x="520" y="412"/>
                </a:lnTo>
                <a:lnTo>
                  <a:pt x="520" y="413"/>
                </a:lnTo>
                <a:lnTo>
                  <a:pt x="518" y="417"/>
                </a:lnTo>
                <a:lnTo>
                  <a:pt x="518" y="419"/>
                </a:lnTo>
                <a:lnTo>
                  <a:pt x="516" y="421"/>
                </a:lnTo>
                <a:lnTo>
                  <a:pt x="515" y="425"/>
                </a:lnTo>
                <a:lnTo>
                  <a:pt x="514" y="426"/>
                </a:lnTo>
                <a:lnTo>
                  <a:pt x="513" y="427"/>
                </a:lnTo>
                <a:lnTo>
                  <a:pt x="512" y="428"/>
                </a:lnTo>
                <a:lnTo>
                  <a:pt x="511" y="428"/>
                </a:lnTo>
                <a:lnTo>
                  <a:pt x="510" y="429"/>
                </a:lnTo>
                <a:lnTo>
                  <a:pt x="510" y="429"/>
                </a:lnTo>
                <a:lnTo>
                  <a:pt x="508" y="429"/>
                </a:lnTo>
                <a:lnTo>
                  <a:pt x="507" y="429"/>
                </a:lnTo>
                <a:lnTo>
                  <a:pt x="503" y="430"/>
                </a:lnTo>
                <a:lnTo>
                  <a:pt x="499" y="430"/>
                </a:lnTo>
                <a:lnTo>
                  <a:pt x="497" y="430"/>
                </a:lnTo>
                <a:lnTo>
                  <a:pt x="495" y="430"/>
                </a:lnTo>
                <a:lnTo>
                  <a:pt x="493" y="431"/>
                </a:lnTo>
                <a:lnTo>
                  <a:pt x="490" y="432"/>
                </a:lnTo>
                <a:lnTo>
                  <a:pt x="488" y="433"/>
                </a:lnTo>
                <a:lnTo>
                  <a:pt x="483" y="435"/>
                </a:lnTo>
                <a:lnTo>
                  <a:pt x="481" y="436"/>
                </a:lnTo>
                <a:lnTo>
                  <a:pt x="480" y="436"/>
                </a:lnTo>
                <a:lnTo>
                  <a:pt x="479" y="436"/>
                </a:lnTo>
                <a:lnTo>
                  <a:pt x="478" y="437"/>
                </a:lnTo>
                <a:lnTo>
                  <a:pt x="475" y="437"/>
                </a:lnTo>
                <a:lnTo>
                  <a:pt x="473" y="437"/>
                </a:lnTo>
                <a:lnTo>
                  <a:pt x="473" y="437"/>
                </a:lnTo>
                <a:lnTo>
                  <a:pt x="472" y="437"/>
                </a:lnTo>
                <a:lnTo>
                  <a:pt x="471" y="436"/>
                </a:lnTo>
                <a:lnTo>
                  <a:pt x="471" y="436"/>
                </a:lnTo>
                <a:lnTo>
                  <a:pt x="470" y="436"/>
                </a:lnTo>
                <a:lnTo>
                  <a:pt x="470" y="436"/>
                </a:lnTo>
                <a:lnTo>
                  <a:pt x="470" y="435"/>
                </a:lnTo>
                <a:lnTo>
                  <a:pt x="470" y="435"/>
                </a:lnTo>
                <a:lnTo>
                  <a:pt x="470" y="434"/>
                </a:lnTo>
                <a:lnTo>
                  <a:pt x="469" y="433"/>
                </a:lnTo>
                <a:lnTo>
                  <a:pt x="469" y="432"/>
                </a:lnTo>
                <a:lnTo>
                  <a:pt x="470" y="427"/>
                </a:lnTo>
                <a:lnTo>
                  <a:pt x="470" y="426"/>
                </a:lnTo>
                <a:lnTo>
                  <a:pt x="470" y="425"/>
                </a:lnTo>
                <a:lnTo>
                  <a:pt x="469" y="424"/>
                </a:lnTo>
                <a:lnTo>
                  <a:pt x="469" y="422"/>
                </a:lnTo>
                <a:lnTo>
                  <a:pt x="468" y="419"/>
                </a:lnTo>
                <a:lnTo>
                  <a:pt x="468" y="418"/>
                </a:lnTo>
                <a:lnTo>
                  <a:pt x="467" y="414"/>
                </a:lnTo>
                <a:lnTo>
                  <a:pt x="466" y="411"/>
                </a:lnTo>
                <a:lnTo>
                  <a:pt x="465" y="410"/>
                </a:lnTo>
                <a:lnTo>
                  <a:pt x="465" y="409"/>
                </a:lnTo>
                <a:lnTo>
                  <a:pt x="464" y="409"/>
                </a:lnTo>
                <a:lnTo>
                  <a:pt x="463" y="408"/>
                </a:lnTo>
                <a:lnTo>
                  <a:pt x="463" y="407"/>
                </a:lnTo>
                <a:lnTo>
                  <a:pt x="462" y="406"/>
                </a:lnTo>
                <a:lnTo>
                  <a:pt x="460" y="405"/>
                </a:lnTo>
                <a:lnTo>
                  <a:pt x="459" y="404"/>
                </a:lnTo>
                <a:lnTo>
                  <a:pt x="457" y="404"/>
                </a:lnTo>
                <a:lnTo>
                  <a:pt x="455" y="404"/>
                </a:lnTo>
                <a:lnTo>
                  <a:pt x="453" y="403"/>
                </a:lnTo>
                <a:lnTo>
                  <a:pt x="450" y="403"/>
                </a:lnTo>
                <a:lnTo>
                  <a:pt x="448" y="403"/>
                </a:lnTo>
                <a:lnTo>
                  <a:pt x="444" y="403"/>
                </a:lnTo>
                <a:lnTo>
                  <a:pt x="442" y="403"/>
                </a:lnTo>
                <a:lnTo>
                  <a:pt x="440" y="403"/>
                </a:lnTo>
                <a:lnTo>
                  <a:pt x="438" y="402"/>
                </a:lnTo>
                <a:lnTo>
                  <a:pt x="436" y="402"/>
                </a:lnTo>
                <a:lnTo>
                  <a:pt x="435" y="402"/>
                </a:lnTo>
                <a:lnTo>
                  <a:pt x="433" y="401"/>
                </a:lnTo>
                <a:lnTo>
                  <a:pt x="432" y="401"/>
                </a:lnTo>
                <a:lnTo>
                  <a:pt x="431" y="400"/>
                </a:lnTo>
                <a:lnTo>
                  <a:pt x="430" y="399"/>
                </a:lnTo>
                <a:lnTo>
                  <a:pt x="429" y="398"/>
                </a:lnTo>
                <a:lnTo>
                  <a:pt x="426" y="396"/>
                </a:lnTo>
                <a:lnTo>
                  <a:pt x="425" y="395"/>
                </a:lnTo>
                <a:lnTo>
                  <a:pt x="424" y="395"/>
                </a:lnTo>
                <a:lnTo>
                  <a:pt x="424" y="394"/>
                </a:lnTo>
                <a:lnTo>
                  <a:pt x="423" y="394"/>
                </a:lnTo>
                <a:lnTo>
                  <a:pt x="422" y="393"/>
                </a:lnTo>
                <a:lnTo>
                  <a:pt x="421" y="393"/>
                </a:lnTo>
                <a:lnTo>
                  <a:pt x="416" y="392"/>
                </a:lnTo>
                <a:lnTo>
                  <a:pt x="411" y="391"/>
                </a:lnTo>
                <a:lnTo>
                  <a:pt x="410" y="391"/>
                </a:lnTo>
                <a:lnTo>
                  <a:pt x="409" y="391"/>
                </a:lnTo>
                <a:lnTo>
                  <a:pt x="408" y="391"/>
                </a:lnTo>
                <a:lnTo>
                  <a:pt x="406" y="391"/>
                </a:lnTo>
                <a:lnTo>
                  <a:pt x="405" y="392"/>
                </a:lnTo>
                <a:lnTo>
                  <a:pt x="403" y="392"/>
                </a:lnTo>
                <a:lnTo>
                  <a:pt x="401" y="393"/>
                </a:lnTo>
                <a:lnTo>
                  <a:pt x="400" y="394"/>
                </a:lnTo>
                <a:lnTo>
                  <a:pt x="399" y="395"/>
                </a:lnTo>
                <a:lnTo>
                  <a:pt x="399" y="395"/>
                </a:lnTo>
                <a:lnTo>
                  <a:pt x="398" y="396"/>
                </a:lnTo>
                <a:lnTo>
                  <a:pt x="398" y="396"/>
                </a:lnTo>
                <a:lnTo>
                  <a:pt x="398" y="397"/>
                </a:lnTo>
                <a:lnTo>
                  <a:pt x="397" y="400"/>
                </a:lnTo>
                <a:lnTo>
                  <a:pt x="397" y="402"/>
                </a:lnTo>
                <a:lnTo>
                  <a:pt x="396" y="403"/>
                </a:lnTo>
                <a:lnTo>
                  <a:pt x="396" y="405"/>
                </a:lnTo>
                <a:lnTo>
                  <a:pt x="395" y="407"/>
                </a:lnTo>
                <a:lnTo>
                  <a:pt x="393" y="410"/>
                </a:lnTo>
                <a:lnTo>
                  <a:pt x="392" y="412"/>
                </a:lnTo>
                <a:lnTo>
                  <a:pt x="392" y="413"/>
                </a:lnTo>
                <a:lnTo>
                  <a:pt x="391" y="415"/>
                </a:lnTo>
                <a:lnTo>
                  <a:pt x="391" y="417"/>
                </a:lnTo>
                <a:lnTo>
                  <a:pt x="390" y="418"/>
                </a:lnTo>
                <a:lnTo>
                  <a:pt x="390" y="420"/>
                </a:lnTo>
                <a:lnTo>
                  <a:pt x="390" y="421"/>
                </a:lnTo>
                <a:lnTo>
                  <a:pt x="390" y="423"/>
                </a:lnTo>
                <a:lnTo>
                  <a:pt x="390" y="426"/>
                </a:lnTo>
                <a:lnTo>
                  <a:pt x="390" y="429"/>
                </a:lnTo>
                <a:lnTo>
                  <a:pt x="390" y="432"/>
                </a:lnTo>
                <a:lnTo>
                  <a:pt x="391" y="436"/>
                </a:lnTo>
                <a:lnTo>
                  <a:pt x="391" y="442"/>
                </a:lnTo>
                <a:lnTo>
                  <a:pt x="392" y="447"/>
                </a:lnTo>
                <a:lnTo>
                  <a:pt x="392" y="449"/>
                </a:lnTo>
                <a:lnTo>
                  <a:pt x="394" y="457"/>
                </a:lnTo>
                <a:lnTo>
                  <a:pt x="394" y="459"/>
                </a:lnTo>
                <a:lnTo>
                  <a:pt x="394" y="461"/>
                </a:lnTo>
                <a:lnTo>
                  <a:pt x="394" y="463"/>
                </a:lnTo>
                <a:lnTo>
                  <a:pt x="394" y="465"/>
                </a:lnTo>
                <a:lnTo>
                  <a:pt x="394" y="467"/>
                </a:lnTo>
                <a:lnTo>
                  <a:pt x="394" y="469"/>
                </a:lnTo>
                <a:lnTo>
                  <a:pt x="393" y="472"/>
                </a:lnTo>
                <a:lnTo>
                  <a:pt x="391" y="481"/>
                </a:lnTo>
                <a:lnTo>
                  <a:pt x="391" y="482"/>
                </a:lnTo>
                <a:lnTo>
                  <a:pt x="390" y="485"/>
                </a:lnTo>
                <a:lnTo>
                  <a:pt x="390" y="486"/>
                </a:lnTo>
                <a:lnTo>
                  <a:pt x="389" y="489"/>
                </a:lnTo>
                <a:lnTo>
                  <a:pt x="389" y="491"/>
                </a:lnTo>
                <a:lnTo>
                  <a:pt x="389" y="493"/>
                </a:lnTo>
                <a:lnTo>
                  <a:pt x="389" y="496"/>
                </a:lnTo>
                <a:lnTo>
                  <a:pt x="389" y="501"/>
                </a:lnTo>
                <a:lnTo>
                  <a:pt x="389" y="502"/>
                </a:lnTo>
                <a:lnTo>
                  <a:pt x="389" y="503"/>
                </a:lnTo>
                <a:lnTo>
                  <a:pt x="389" y="504"/>
                </a:lnTo>
                <a:lnTo>
                  <a:pt x="388" y="505"/>
                </a:lnTo>
                <a:lnTo>
                  <a:pt x="387" y="508"/>
                </a:lnTo>
                <a:lnTo>
                  <a:pt x="386" y="511"/>
                </a:lnTo>
                <a:lnTo>
                  <a:pt x="384" y="517"/>
                </a:lnTo>
                <a:lnTo>
                  <a:pt x="383" y="522"/>
                </a:lnTo>
                <a:lnTo>
                  <a:pt x="382" y="524"/>
                </a:lnTo>
                <a:lnTo>
                  <a:pt x="382" y="526"/>
                </a:lnTo>
                <a:lnTo>
                  <a:pt x="382" y="528"/>
                </a:lnTo>
                <a:lnTo>
                  <a:pt x="381" y="531"/>
                </a:lnTo>
                <a:lnTo>
                  <a:pt x="381" y="533"/>
                </a:lnTo>
                <a:lnTo>
                  <a:pt x="381" y="535"/>
                </a:lnTo>
                <a:lnTo>
                  <a:pt x="381" y="536"/>
                </a:lnTo>
                <a:lnTo>
                  <a:pt x="382" y="538"/>
                </a:lnTo>
                <a:lnTo>
                  <a:pt x="382" y="539"/>
                </a:lnTo>
                <a:lnTo>
                  <a:pt x="382" y="540"/>
                </a:lnTo>
                <a:lnTo>
                  <a:pt x="383" y="541"/>
                </a:lnTo>
                <a:lnTo>
                  <a:pt x="385" y="544"/>
                </a:lnTo>
                <a:lnTo>
                  <a:pt x="386" y="545"/>
                </a:lnTo>
                <a:lnTo>
                  <a:pt x="386" y="546"/>
                </a:lnTo>
                <a:lnTo>
                  <a:pt x="387" y="547"/>
                </a:lnTo>
                <a:lnTo>
                  <a:pt x="387" y="548"/>
                </a:lnTo>
                <a:lnTo>
                  <a:pt x="387" y="550"/>
                </a:lnTo>
                <a:lnTo>
                  <a:pt x="387" y="551"/>
                </a:lnTo>
                <a:lnTo>
                  <a:pt x="386" y="552"/>
                </a:lnTo>
                <a:lnTo>
                  <a:pt x="386" y="553"/>
                </a:lnTo>
                <a:lnTo>
                  <a:pt x="385" y="554"/>
                </a:lnTo>
                <a:lnTo>
                  <a:pt x="384" y="555"/>
                </a:lnTo>
                <a:lnTo>
                  <a:pt x="382" y="556"/>
                </a:lnTo>
                <a:lnTo>
                  <a:pt x="381" y="557"/>
                </a:lnTo>
                <a:lnTo>
                  <a:pt x="380" y="557"/>
                </a:lnTo>
                <a:lnTo>
                  <a:pt x="379" y="557"/>
                </a:lnTo>
                <a:lnTo>
                  <a:pt x="377" y="557"/>
                </a:lnTo>
                <a:lnTo>
                  <a:pt x="374" y="557"/>
                </a:lnTo>
                <a:lnTo>
                  <a:pt x="372" y="556"/>
                </a:lnTo>
                <a:lnTo>
                  <a:pt x="365" y="555"/>
                </a:lnTo>
                <a:lnTo>
                  <a:pt x="361" y="553"/>
                </a:lnTo>
                <a:lnTo>
                  <a:pt x="359" y="553"/>
                </a:lnTo>
                <a:lnTo>
                  <a:pt x="357" y="552"/>
                </a:lnTo>
                <a:lnTo>
                  <a:pt x="352" y="550"/>
                </a:lnTo>
                <a:lnTo>
                  <a:pt x="351" y="550"/>
                </a:lnTo>
                <a:lnTo>
                  <a:pt x="348" y="548"/>
                </a:lnTo>
                <a:lnTo>
                  <a:pt x="347" y="548"/>
                </a:lnTo>
                <a:lnTo>
                  <a:pt x="345" y="547"/>
                </a:lnTo>
                <a:lnTo>
                  <a:pt x="343" y="547"/>
                </a:lnTo>
                <a:lnTo>
                  <a:pt x="337" y="546"/>
                </a:lnTo>
                <a:lnTo>
                  <a:pt x="333" y="545"/>
                </a:lnTo>
                <a:lnTo>
                  <a:pt x="331" y="545"/>
                </a:lnTo>
                <a:lnTo>
                  <a:pt x="330" y="545"/>
                </a:lnTo>
                <a:lnTo>
                  <a:pt x="328" y="545"/>
                </a:lnTo>
                <a:lnTo>
                  <a:pt x="327" y="545"/>
                </a:lnTo>
                <a:lnTo>
                  <a:pt x="325" y="545"/>
                </a:lnTo>
                <a:lnTo>
                  <a:pt x="324" y="545"/>
                </a:lnTo>
                <a:lnTo>
                  <a:pt x="323" y="546"/>
                </a:lnTo>
                <a:lnTo>
                  <a:pt x="322" y="546"/>
                </a:lnTo>
                <a:lnTo>
                  <a:pt x="321" y="546"/>
                </a:lnTo>
                <a:lnTo>
                  <a:pt x="321" y="547"/>
                </a:lnTo>
                <a:lnTo>
                  <a:pt x="320" y="548"/>
                </a:lnTo>
                <a:lnTo>
                  <a:pt x="319" y="548"/>
                </a:lnTo>
                <a:lnTo>
                  <a:pt x="318" y="549"/>
                </a:lnTo>
                <a:lnTo>
                  <a:pt x="318" y="551"/>
                </a:lnTo>
                <a:lnTo>
                  <a:pt x="317" y="552"/>
                </a:lnTo>
                <a:lnTo>
                  <a:pt x="317" y="553"/>
                </a:lnTo>
                <a:lnTo>
                  <a:pt x="316" y="558"/>
                </a:lnTo>
                <a:lnTo>
                  <a:pt x="315" y="565"/>
                </a:lnTo>
                <a:lnTo>
                  <a:pt x="314" y="567"/>
                </a:lnTo>
                <a:lnTo>
                  <a:pt x="314" y="571"/>
                </a:lnTo>
                <a:lnTo>
                  <a:pt x="313" y="573"/>
                </a:lnTo>
                <a:lnTo>
                  <a:pt x="313" y="574"/>
                </a:lnTo>
                <a:lnTo>
                  <a:pt x="312" y="575"/>
                </a:lnTo>
                <a:lnTo>
                  <a:pt x="312" y="576"/>
                </a:lnTo>
                <a:lnTo>
                  <a:pt x="311" y="578"/>
                </a:lnTo>
                <a:lnTo>
                  <a:pt x="309" y="580"/>
                </a:lnTo>
                <a:lnTo>
                  <a:pt x="307" y="582"/>
                </a:lnTo>
                <a:lnTo>
                  <a:pt x="305" y="585"/>
                </a:lnTo>
                <a:lnTo>
                  <a:pt x="304" y="586"/>
                </a:lnTo>
                <a:lnTo>
                  <a:pt x="302" y="588"/>
                </a:lnTo>
                <a:lnTo>
                  <a:pt x="301" y="589"/>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43" name="Freeform 266">
            <a:extLst>
              <a:ext uri="{FF2B5EF4-FFF2-40B4-BE49-F238E27FC236}">
                <a16:creationId xmlns:a16="http://schemas.microsoft.com/office/drawing/2014/main" id="{B4DEDD56-3F22-4AE7-9E45-5168EC4F7A23}"/>
              </a:ext>
            </a:extLst>
          </p:cNvPr>
          <p:cNvSpPr>
            <a:spLocks/>
          </p:cNvSpPr>
          <p:nvPr/>
        </p:nvSpPr>
        <p:spPr bwMode="auto">
          <a:xfrm>
            <a:off x="5731693" y="3590775"/>
            <a:ext cx="541113" cy="671551"/>
          </a:xfrm>
          <a:custGeom>
            <a:avLst/>
            <a:gdLst>
              <a:gd name="T0" fmla="*/ 510 w 531"/>
              <a:gd name="T1" fmla="*/ 580 h 659"/>
              <a:gd name="T2" fmla="*/ 507 w 531"/>
              <a:gd name="T3" fmla="*/ 614 h 659"/>
              <a:gd name="T4" fmla="*/ 500 w 531"/>
              <a:gd name="T5" fmla="*/ 640 h 659"/>
              <a:gd name="T6" fmla="*/ 489 w 531"/>
              <a:gd name="T7" fmla="*/ 642 h 659"/>
              <a:gd name="T8" fmla="*/ 476 w 531"/>
              <a:gd name="T9" fmla="*/ 630 h 659"/>
              <a:gd name="T10" fmla="*/ 461 w 531"/>
              <a:gd name="T11" fmla="*/ 618 h 659"/>
              <a:gd name="T12" fmla="*/ 441 w 531"/>
              <a:gd name="T13" fmla="*/ 625 h 659"/>
              <a:gd name="T14" fmla="*/ 415 w 531"/>
              <a:gd name="T15" fmla="*/ 618 h 659"/>
              <a:gd name="T16" fmla="*/ 398 w 531"/>
              <a:gd name="T17" fmla="*/ 603 h 659"/>
              <a:gd name="T18" fmla="*/ 391 w 531"/>
              <a:gd name="T19" fmla="*/ 613 h 659"/>
              <a:gd name="T20" fmla="*/ 382 w 531"/>
              <a:gd name="T21" fmla="*/ 634 h 659"/>
              <a:gd name="T22" fmla="*/ 366 w 531"/>
              <a:gd name="T23" fmla="*/ 639 h 659"/>
              <a:gd name="T24" fmla="*/ 356 w 531"/>
              <a:gd name="T25" fmla="*/ 650 h 659"/>
              <a:gd name="T26" fmla="*/ 340 w 531"/>
              <a:gd name="T27" fmla="*/ 659 h 659"/>
              <a:gd name="T28" fmla="*/ 307 w 531"/>
              <a:gd name="T29" fmla="*/ 644 h 659"/>
              <a:gd name="T30" fmla="*/ 266 w 531"/>
              <a:gd name="T31" fmla="*/ 636 h 659"/>
              <a:gd name="T32" fmla="*/ 238 w 531"/>
              <a:gd name="T33" fmla="*/ 634 h 659"/>
              <a:gd name="T34" fmla="*/ 216 w 531"/>
              <a:gd name="T35" fmla="*/ 622 h 659"/>
              <a:gd name="T36" fmla="*/ 206 w 531"/>
              <a:gd name="T37" fmla="*/ 608 h 659"/>
              <a:gd name="T38" fmla="*/ 207 w 531"/>
              <a:gd name="T39" fmla="*/ 598 h 659"/>
              <a:gd name="T40" fmla="*/ 219 w 531"/>
              <a:gd name="T41" fmla="*/ 587 h 659"/>
              <a:gd name="T42" fmla="*/ 205 w 531"/>
              <a:gd name="T43" fmla="*/ 570 h 659"/>
              <a:gd name="T44" fmla="*/ 184 w 531"/>
              <a:gd name="T45" fmla="*/ 556 h 659"/>
              <a:gd name="T46" fmla="*/ 156 w 531"/>
              <a:gd name="T47" fmla="*/ 533 h 659"/>
              <a:gd name="T48" fmla="*/ 125 w 531"/>
              <a:gd name="T49" fmla="*/ 516 h 659"/>
              <a:gd name="T50" fmla="*/ 113 w 531"/>
              <a:gd name="T51" fmla="*/ 501 h 659"/>
              <a:gd name="T52" fmla="*/ 103 w 531"/>
              <a:gd name="T53" fmla="*/ 478 h 659"/>
              <a:gd name="T54" fmla="*/ 88 w 531"/>
              <a:gd name="T55" fmla="*/ 454 h 659"/>
              <a:gd name="T56" fmla="*/ 72 w 531"/>
              <a:gd name="T57" fmla="*/ 444 h 659"/>
              <a:gd name="T58" fmla="*/ 51 w 531"/>
              <a:gd name="T59" fmla="*/ 435 h 659"/>
              <a:gd name="T60" fmla="*/ 34 w 531"/>
              <a:gd name="T61" fmla="*/ 402 h 659"/>
              <a:gd name="T62" fmla="*/ 21 w 531"/>
              <a:gd name="T63" fmla="*/ 393 h 659"/>
              <a:gd name="T64" fmla="*/ 6 w 531"/>
              <a:gd name="T65" fmla="*/ 386 h 659"/>
              <a:gd name="T66" fmla="*/ 0 w 531"/>
              <a:gd name="T67" fmla="*/ 368 h 659"/>
              <a:gd name="T68" fmla="*/ 9 w 531"/>
              <a:gd name="T69" fmla="*/ 340 h 659"/>
              <a:gd name="T70" fmla="*/ 23 w 531"/>
              <a:gd name="T71" fmla="*/ 330 h 659"/>
              <a:gd name="T72" fmla="*/ 25 w 531"/>
              <a:gd name="T73" fmla="*/ 310 h 659"/>
              <a:gd name="T74" fmla="*/ 24 w 531"/>
              <a:gd name="T75" fmla="*/ 283 h 659"/>
              <a:gd name="T76" fmla="*/ 37 w 531"/>
              <a:gd name="T77" fmla="*/ 272 h 659"/>
              <a:gd name="T78" fmla="*/ 55 w 531"/>
              <a:gd name="T79" fmla="*/ 263 h 659"/>
              <a:gd name="T80" fmla="*/ 70 w 531"/>
              <a:gd name="T81" fmla="*/ 245 h 659"/>
              <a:gd name="T82" fmla="*/ 76 w 531"/>
              <a:gd name="T83" fmla="*/ 231 h 659"/>
              <a:gd name="T84" fmla="*/ 69 w 531"/>
              <a:gd name="T85" fmla="*/ 215 h 659"/>
              <a:gd name="T86" fmla="*/ 80 w 531"/>
              <a:gd name="T87" fmla="*/ 204 h 659"/>
              <a:gd name="T88" fmla="*/ 77 w 531"/>
              <a:gd name="T89" fmla="*/ 194 h 659"/>
              <a:gd name="T90" fmla="*/ 75 w 531"/>
              <a:gd name="T91" fmla="*/ 186 h 659"/>
              <a:gd name="T92" fmla="*/ 84 w 531"/>
              <a:gd name="T93" fmla="*/ 178 h 659"/>
              <a:gd name="T94" fmla="*/ 86 w 531"/>
              <a:gd name="T95" fmla="*/ 163 h 659"/>
              <a:gd name="T96" fmla="*/ 104 w 531"/>
              <a:gd name="T97" fmla="*/ 141 h 659"/>
              <a:gd name="T98" fmla="*/ 108 w 531"/>
              <a:gd name="T99" fmla="*/ 123 h 659"/>
              <a:gd name="T100" fmla="*/ 101 w 531"/>
              <a:gd name="T101" fmla="*/ 94 h 659"/>
              <a:gd name="T102" fmla="*/ 105 w 531"/>
              <a:gd name="T103" fmla="*/ 74 h 659"/>
              <a:gd name="T104" fmla="*/ 100 w 531"/>
              <a:gd name="T105" fmla="*/ 50 h 659"/>
              <a:gd name="T106" fmla="*/ 100 w 531"/>
              <a:gd name="T107" fmla="*/ 33 h 659"/>
              <a:gd name="T108" fmla="*/ 109 w 531"/>
              <a:gd name="T109" fmla="*/ 30 h 659"/>
              <a:gd name="T110" fmla="*/ 132 w 531"/>
              <a:gd name="T111" fmla="*/ 29 h 659"/>
              <a:gd name="T112" fmla="*/ 146 w 531"/>
              <a:gd name="T113" fmla="*/ 26 h 659"/>
              <a:gd name="T114" fmla="*/ 159 w 531"/>
              <a:gd name="T115" fmla="*/ 34 h 659"/>
              <a:gd name="T116" fmla="*/ 175 w 531"/>
              <a:gd name="T117" fmla="*/ 35 h 659"/>
              <a:gd name="T118" fmla="*/ 194 w 531"/>
              <a:gd name="T119" fmla="*/ 28 h 659"/>
              <a:gd name="T120" fmla="*/ 206 w 531"/>
              <a:gd name="T121" fmla="*/ 18 h 659"/>
              <a:gd name="T122" fmla="*/ 225 w 531"/>
              <a:gd name="T123" fmla="*/ 2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659">
                <a:moveTo>
                  <a:pt x="531" y="558"/>
                </a:moveTo>
                <a:lnTo>
                  <a:pt x="529" y="559"/>
                </a:lnTo>
                <a:lnTo>
                  <a:pt x="525" y="562"/>
                </a:lnTo>
                <a:lnTo>
                  <a:pt x="520" y="566"/>
                </a:lnTo>
                <a:lnTo>
                  <a:pt x="518" y="567"/>
                </a:lnTo>
                <a:lnTo>
                  <a:pt x="517" y="569"/>
                </a:lnTo>
                <a:lnTo>
                  <a:pt x="516" y="570"/>
                </a:lnTo>
                <a:lnTo>
                  <a:pt x="515" y="571"/>
                </a:lnTo>
                <a:lnTo>
                  <a:pt x="514" y="573"/>
                </a:lnTo>
                <a:lnTo>
                  <a:pt x="512" y="575"/>
                </a:lnTo>
                <a:lnTo>
                  <a:pt x="511" y="578"/>
                </a:lnTo>
                <a:lnTo>
                  <a:pt x="510" y="580"/>
                </a:lnTo>
                <a:lnTo>
                  <a:pt x="509" y="583"/>
                </a:lnTo>
                <a:lnTo>
                  <a:pt x="508" y="587"/>
                </a:lnTo>
                <a:lnTo>
                  <a:pt x="507" y="589"/>
                </a:lnTo>
                <a:lnTo>
                  <a:pt x="507" y="591"/>
                </a:lnTo>
                <a:lnTo>
                  <a:pt x="507" y="593"/>
                </a:lnTo>
                <a:lnTo>
                  <a:pt x="506" y="595"/>
                </a:lnTo>
                <a:lnTo>
                  <a:pt x="506" y="596"/>
                </a:lnTo>
                <a:lnTo>
                  <a:pt x="506" y="598"/>
                </a:lnTo>
                <a:lnTo>
                  <a:pt x="507" y="606"/>
                </a:lnTo>
                <a:lnTo>
                  <a:pt x="507" y="609"/>
                </a:lnTo>
                <a:lnTo>
                  <a:pt x="507" y="611"/>
                </a:lnTo>
                <a:lnTo>
                  <a:pt x="507" y="614"/>
                </a:lnTo>
                <a:lnTo>
                  <a:pt x="506" y="621"/>
                </a:lnTo>
                <a:lnTo>
                  <a:pt x="506" y="626"/>
                </a:lnTo>
                <a:lnTo>
                  <a:pt x="506" y="627"/>
                </a:lnTo>
                <a:lnTo>
                  <a:pt x="506" y="629"/>
                </a:lnTo>
                <a:lnTo>
                  <a:pt x="505" y="630"/>
                </a:lnTo>
                <a:lnTo>
                  <a:pt x="505" y="632"/>
                </a:lnTo>
                <a:lnTo>
                  <a:pt x="504" y="633"/>
                </a:lnTo>
                <a:lnTo>
                  <a:pt x="504" y="635"/>
                </a:lnTo>
                <a:lnTo>
                  <a:pt x="503" y="636"/>
                </a:lnTo>
                <a:lnTo>
                  <a:pt x="502" y="637"/>
                </a:lnTo>
                <a:lnTo>
                  <a:pt x="501" y="639"/>
                </a:lnTo>
                <a:lnTo>
                  <a:pt x="500" y="640"/>
                </a:lnTo>
                <a:lnTo>
                  <a:pt x="500" y="640"/>
                </a:lnTo>
                <a:lnTo>
                  <a:pt x="499" y="641"/>
                </a:lnTo>
                <a:lnTo>
                  <a:pt x="498" y="641"/>
                </a:lnTo>
                <a:lnTo>
                  <a:pt x="498" y="641"/>
                </a:lnTo>
                <a:lnTo>
                  <a:pt x="497" y="642"/>
                </a:lnTo>
                <a:lnTo>
                  <a:pt x="496" y="642"/>
                </a:lnTo>
                <a:lnTo>
                  <a:pt x="495" y="642"/>
                </a:lnTo>
                <a:lnTo>
                  <a:pt x="494" y="642"/>
                </a:lnTo>
                <a:lnTo>
                  <a:pt x="492" y="643"/>
                </a:lnTo>
                <a:lnTo>
                  <a:pt x="491" y="643"/>
                </a:lnTo>
                <a:lnTo>
                  <a:pt x="490" y="642"/>
                </a:lnTo>
                <a:lnTo>
                  <a:pt x="489" y="642"/>
                </a:lnTo>
                <a:lnTo>
                  <a:pt x="488" y="642"/>
                </a:lnTo>
                <a:lnTo>
                  <a:pt x="487" y="642"/>
                </a:lnTo>
                <a:lnTo>
                  <a:pt x="486" y="641"/>
                </a:lnTo>
                <a:lnTo>
                  <a:pt x="486" y="641"/>
                </a:lnTo>
                <a:lnTo>
                  <a:pt x="485" y="640"/>
                </a:lnTo>
                <a:lnTo>
                  <a:pt x="484" y="639"/>
                </a:lnTo>
                <a:lnTo>
                  <a:pt x="483" y="639"/>
                </a:lnTo>
                <a:lnTo>
                  <a:pt x="482" y="637"/>
                </a:lnTo>
                <a:lnTo>
                  <a:pt x="479" y="633"/>
                </a:lnTo>
                <a:lnTo>
                  <a:pt x="478" y="632"/>
                </a:lnTo>
                <a:lnTo>
                  <a:pt x="477" y="631"/>
                </a:lnTo>
                <a:lnTo>
                  <a:pt x="476" y="630"/>
                </a:lnTo>
                <a:lnTo>
                  <a:pt x="474" y="629"/>
                </a:lnTo>
                <a:lnTo>
                  <a:pt x="473" y="629"/>
                </a:lnTo>
                <a:lnTo>
                  <a:pt x="471" y="628"/>
                </a:lnTo>
                <a:lnTo>
                  <a:pt x="470" y="627"/>
                </a:lnTo>
                <a:lnTo>
                  <a:pt x="469" y="627"/>
                </a:lnTo>
                <a:lnTo>
                  <a:pt x="468" y="626"/>
                </a:lnTo>
                <a:lnTo>
                  <a:pt x="467" y="625"/>
                </a:lnTo>
                <a:lnTo>
                  <a:pt x="466" y="624"/>
                </a:lnTo>
                <a:lnTo>
                  <a:pt x="466" y="623"/>
                </a:lnTo>
                <a:lnTo>
                  <a:pt x="463" y="620"/>
                </a:lnTo>
                <a:lnTo>
                  <a:pt x="462" y="619"/>
                </a:lnTo>
                <a:lnTo>
                  <a:pt x="461" y="618"/>
                </a:lnTo>
                <a:lnTo>
                  <a:pt x="461" y="617"/>
                </a:lnTo>
                <a:lnTo>
                  <a:pt x="460" y="617"/>
                </a:lnTo>
                <a:lnTo>
                  <a:pt x="459" y="617"/>
                </a:lnTo>
                <a:lnTo>
                  <a:pt x="458" y="616"/>
                </a:lnTo>
                <a:lnTo>
                  <a:pt x="457" y="617"/>
                </a:lnTo>
                <a:lnTo>
                  <a:pt x="456" y="617"/>
                </a:lnTo>
                <a:lnTo>
                  <a:pt x="455" y="617"/>
                </a:lnTo>
                <a:lnTo>
                  <a:pt x="454" y="618"/>
                </a:lnTo>
                <a:lnTo>
                  <a:pt x="445" y="623"/>
                </a:lnTo>
                <a:lnTo>
                  <a:pt x="444" y="624"/>
                </a:lnTo>
                <a:lnTo>
                  <a:pt x="442" y="625"/>
                </a:lnTo>
                <a:lnTo>
                  <a:pt x="441" y="625"/>
                </a:lnTo>
                <a:lnTo>
                  <a:pt x="440" y="626"/>
                </a:lnTo>
                <a:lnTo>
                  <a:pt x="439" y="626"/>
                </a:lnTo>
                <a:lnTo>
                  <a:pt x="438" y="626"/>
                </a:lnTo>
                <a:lnTo>
                  <a:pt x="437" y="626"/>
                </a:lnTo>
                <a:lnTo>
                  <a:pt x="436" y="626"/>
                </a:lnTo>
                <a:lnTo>
                  <a:pt x="435" y="626"/>
                </a:lnTo>
                <a:lnTo>
                  <a:pt x="434" y="625"/>
                </a:lnTo>
                <a:lnTo>
                  <a:pt x="430" y="624"/>
                </a:lnTo>
                <a:lnTo>
                  <a:pt x="424" y="622"/>
                </a:lnTo>
                <a:lnTo>
                  <a:pt x="422" y="621"/>
                </a:lnTo>
                <a:lnTo>
                  <a:pt x="417" y="619"/>
                </a:lnTo>
                <a:lnTo>
                  <a:pt x="415" y="618"/>
                </a:lnTo>
                <a:lnTo>
                  <a:pt x="414" y="617"/>
                </a:lnTo>
                <a:lnTo>
                  <a:pt x="413" y="617"/>
                </a:lnTo>
                <a:lnTo>
                  <a:pt x="412" y="616"/>
                </a:lnTo>
                <a:lnTo>
                  <a:pt x="411" y="615"/>
                </a:lnTo>
                <a:lnTo>
                  <a:pt x="409" y="612"/>
                </a:lnTo>
                <a:lnTo>
                  <a:pt x="407" y="611"/>
                </a:lnTo>
                <a:lnTo>
                  <a:pt x="403" y="607"/>
                </a:lnTo>
                <a:lnTo>
                  <a:pt x="401" y="605"/>
                </a:lnTo>
                <a:lnTo>
                  <a:pt x="400" y="604"/>
                </a:lnTo>
                <a:lnTo>
                  <a:pt x="399" y="603"/>
                </a:lnTo>
                <a:lnTo>
                  <a:pt x="398" y="603"/>
                </a:lnTo>
                <a:lnTo>
                  <a:pt x="398" y="603"/>
                </a:lnTo>
                <a:lnTo>
                  <a:pt x="396" y="603"/>
                </a:lnTo>
                <a:lnTo>
                  <a:pt x="396" y="603"/>
                </a:lnTo>
                <a:lnTo>
                  <a:pt x="395" y="603"/>
                </a:lnTo>
                <a:lnTo>
                  <a:pt x="394" y="604"/>
                </a:lnTo>
                <a:lnTo>
                  <a:pt x="393" y="604"/>
                </a:lnTo>
                <a:lnTo>
                  <a:pt x="393" y="605"/>
                </a:lnTo>
                <a:lnTo>
                  <a:pt x="392" y="605"/>
                </a:lnTo>
                <a:lnTo>
                  <a:pt x="392" y="606"/>
                </a:lnTo>
                <a:lnTo>
                  <a:pt x="391" y="606"/>
                </a:lnTo>
                <a:lnTo>
                  <a:pt x="391" y="607"/>
                </a:lnTo>
                <a:lnTo>
                  <a:pt x="391" y="608"/>
                </a:lnTo>
                <a:lnTo>
                  <a:pt x="391" y="613"/>
                </a:lnTo>
                <a:lnTo>
                  <a:pt x="390" y="615"/>
                </a:lnTo>
                <a:lnTo>
                  <a:pt x="390" y="617"/>
                </a:lnTo>
                <a:lnTo>
                  <a:pt x="389" y="620"/>
                </a:lnTo>
                <a:lnTo>
                  <a:pt x="388" y="624"/>
                </a:lnTo>
                <a:lnTo>
                  <a:pt x="388" y="625"/>
                </a:lnTo>
                <a:lnTo>
                  <a:pt x="387" y="627"/>
                </a:lnTo>
                <a:lnTo>
                  <a:pt x="387" y="628"/>
                </a:lnTo>
                <a:lnTo>
                  <a:pt x="386" y="630"/>
                </a:lnTo>
                <a:lnTo>
                  <a:pt x="385" y="631"/>
                </a:lnTo>
                <a:lnTo>
                  <a:pt x="384" y="632"/>
                </a:lnTo>
                <a:lnTo>
                  <a:pt x="383" y="633"/>
                </a:lnTo>
                <a:lnTo>
                  <a:pt x="382" y="634"/>
                </a:lnTo>
                <a:lnTo>
                  <a:pt x="381" y="635"/>
                </a:lnTo>
                <a:lnTo>
                  <a:pt x="381" y="636"/>
                </a:lnTo>
                <a:lnTo>
                  <a:pt x="380" y="636"/>
                </a:lnTo>
                <a:lnTo>
                  <a:pt x="379" y="636"/>
                </a:lnTo>
                <a:lnTo>
                  <a:pt x="378" y="637"/>
                </a:lnTo>
                <a:lnTo>
                  <a:pt x="377" y="637"/>
                </a:lnTo>
                <a:lnTo>
                  <a:pt x="372" y="637"/>
                </a:lnTo>
                <a:lnTo>
                  <a:pt x="370" y="638"/>
                </a:lnTo>
                <a:lnTo>
                  <a:pt x="368" y="638"/>
                </a:lnTo>
                <a:lnTo>
                  <a:pt x="367" y="638"/>
                </a:lnTo>
                <a:lnTo>
                  <a:pt x="367" y="639"/>
                </a:lnTo>
                <a:lnTo>
                  <a:pt x="366" y="639"/>
                </a:lnTo>
                <a:lnTo>
                  <a:pt x="365" y="640"/>
                </a:lnTo>
                <a:lnTo>
                  <a:pt x="365" y="640"/>
                </a:lnTo>
                <a:lnTo>
                  <a:pt x="364" y="642"/>
                </a:lnTo>
                <a:lnTo>
                  <a:pt x="363" y="644"/>
                </a:lnTo>
                <a:lnTo>
                  <a:pt x="362" y="646"/>
                </a:lnTo>
                <a:lnTo>
                  <a:pt x="362" y="646"/>
                </a:lnTo>
                <a:lnTo>
                  <a:pt x="362" y="647"/>
                </a:lnTo>
                <a:lnTo>
                  <a:pt x="361" y="648"/>
                </a:lnTo>
                <a:lnTo>
                  <a:pt x="360" y="648"/>
                </a:lnTo>
                <a:lnTo>
                  <a:pt x="359" y="649"/>
                </a:lnTo>
                <a:lnTo>
                  <a:pt x="358" y="649"/>
                </a:lnTo>
                <a:lnTo>
                  <a:pt x="356" y="650"/>
                </a:lnTo>
                <a:lnTo>
                  <a:pt x="354" y="651"/>
                </a:lnTo>
                <a:lnTo>
                  <a:pt x="353" y="651"/>
                </a:lnTo>
                <a:lnTo>
                  <a:pt x="352" y="651"/>
                </a:lnTo>
                <a:lnTo>
                  <a:pt x="351" y="652"/>
                </a:lnTo>
                <a:lnTo>
                  <a:pt x="350" y="653"/>
                </a:lnTo>
                <a:lnTo>
                  <a:pt x="349" y="653"/>
                </a:lnTo>
                <a:lnTo>
                  <a:pt x="346" y="656"/>
                </a:lnTo>
                <a:lnTo>
                  <a:pt x="345" y="657"/>
                </a:lnTo>
                <a:lnTo>
                  <a:pt x="344" y="658"/>
                </a:lnTo>
                <a:lnTo>
                  <a:pt x="343" y="659"/>
                </a:lnTo>
                <a:lnTo>
                  <a:pt x="342" y="659"/>
                </a:lnTo>
                <a:lnTo>
                  <a:pt x="340" y="659"/>
                </a:lnTo>
                <a:lnTo>
                  <a:pt x="339" y="659"/>
                </a:lnTo>
                <a:lnTo>
                  <a:pt x="339" y="659"/>
                </a:lnTo>
                <a:lnTo>
                  <a:pt x="338" y="659"/>
                </a:lnTo>
                <a:lnTo>
                  <a:pt x="337" y="658"/>
                </a:lnTo>
                <a:lnTo>
                  <a:pt x="333" y="657"/>
                </a:lnTo>
                <a:lnTo>
                  <a:pt x="328" y="654"/>
                </a:lnTo>
                <a:lnTo>
                  <a:pt x="324" y="652"/>
                </a:lnTo>
                <a:lnTo>
                  <a:pt x="313" y="647"/>
                </a:lnTo>
                <a:lnTo>
                  <a:pt x="311" y="646"/>
                </a:lnTo>
                <a:lnTo>
                  <a:pt x="309" y="645"/>
                </a:lnTo>
                <a:lnTo>
                  <a:pt x="308" y="645"/>
                </a:lnTo>
                <a:lnTo>
                  <a:pt x="307" y="644"/>
                </a:lnTo>
                <a:lnTo>
                  <a:pt x="302" y="644"/>
                </a:lnTo>
                <a:lnTo>
                  <a:pt x="299" y="643"/>
                </a:lnTo>
                <a:lnTo>
                  <a:pt x="297" y="643"/>
                </a:lnTo>
                <a:lnTo>
                  <a:pt x="291" y="640"/>
                </a:lnTo>
                <a:lnTo>
                  <a:pt x="284" y="638"/>
                </a:lnTo>
                <a:lnTo>
                  <a:pt x="280" y="637"/>
                </a:lnTo>
                <a:lnTo>
                  <a:pt x="279" y="637"/>
                </a:lnTo>
                <a:lnTo>
                  <a:pt x="277" y="636"/>
                </a:lnTo>
                <a:lnTo>
                  <a:pt x="274" y="636"/>
                </a:lnTo>
                <a:lnTo>
                  <a:pt x="269" y="636"/>
                </a:lnTo>
                <a:lnTo>
                  <a:pt x="268" y="636"/>
                </a:lnTo>
                <a:lnTo>
                  <a:pt x="266" y="636"/>
                </a:lnTo>
                <a:lnTo>
                  <a:pt x="260" y="635"/>
                </a:lnTo>
                <a:lnTo>
                  <a:pt x="258" y="634"/>
                </a:lnTo>
                <a:lnTo>
                  <a:pt x="254" y="634"/>
                </a:lnTo>
                <a:lnTo>
                  <a:pt x="253" y="634"/>
                </a:lnTo>
                <a:lnTo>
                  <a:pt x="251" y="634"/>
                </a:lnTo>
                <a:lnTo>
                  <a:pt x="246" y="635"/>
                </a:lnTo>
                <a:lnTo>
                  <a:pt x="244" y="635"/>
                </a:lnTo>
                <a:lnTo>
                  <a:pt x="242" y="635"/>
                </a:lnTo>
                <a:lnTo>
                  <a:pt x="241" y="635"/>
                </a:lnTo>
                <a:lnTo>
                  <a:pt x="240" y="635"/>
                </a:lnTo>
                <a:lnTo>
                  <a:pt x="239" y="635"/>
                </a:lnTo>
                <a:lnTo>
                  <a:pt x="238" y="634"/>
                </a:lnTo>
                <a:lnTo>
                  <a:pt x="235" y="633"/>
                </a:lnTo>
                <a:lnTo>
                  <a:pt x="234" y="632"/>
                </a:lnTo>
                <a:lnTo>
                  <a:pt x="231" y="632"/>
                </a:lnTo>
                <a:lnTo>
                  <a:pt x="227" y="631"/>
                </a:lnTo>
                <a:lnTo>
                  <a:pt x="226" y="630"/>
                </a:lnTo>
                <a:lnTo>
                  <a:pt x="225" y="630"/>
                </a:lnTo>
                <a:lnTo>
                  <a:pt x="224" y="630"/>
                </a:lnTo>
                <a:lnTo>
                  <a:pt x="222" y="628"/>
                </a:lnTo>
                <a:lnTo>
                  <a:pt x="219" y="625"/>
                </a:lnTo>
                <a:lnTo>
                  <a:pt x="218" y="624"/>
                </a:lnTo>
                <a:lnTo>
                  <a:pt x="217" y="624"/>
                </a:lnTo>
                <a:lnTo>
                  <a:pt x="216" y="622"/>
                </a:lnTo>
                <a:lnTo>
                  <a:pt x="215" y="621"/>
                </a:lnTo>
                <a:lnTo>
                  <a:pt x="215" y="620"/>
                </a:lnTo>
                <a:lnTo>
                  <a:pt x="214" y="619"/>
                </a:lnTo>
                <a:lnTo>
                  <a:pt x="213" y="616"/>
                </a:lnTo>
                <a:lnTo>
                  <a:pt x="212" y="615"/>
                </a:lnTo>
                <a:lnTo>
                  <a:pt x="212" y="614"/>
                </a:lnTo>
                <a:lnTo>
                  <a:pt x="211" y="614"/>
                </a:lnTo>
                <a:lnTo>
                  <a:pt x="211" y="613"/>
                </a:lnTo>
                <a:lnTo>
                  <a:pt x="209" y="611"/>
                </a:lnTo>
                <a:lnTo>
                  <a:pt x="208" y="610"/>
                </a:lnTo>
                <a:lnTo>
                  <a:pt x="207" y="609"/>
                </a:lnTo>
                <a:lnTo>
                  <a:pt x="206" y="608"/>
                </a:lnTo>
                <a:lnTo>
                  <a:pt x="205" y="607"/>
                </a:lnTo>
                <a:lnTo>
                  <a:pt x="205" y="606"/>
                </a:lnTo>
                <a:lnTo>
                  <a:pt x="204" y="605"/>
                </a:lnTo>
                <a:lnTo>
                  <a:pt x="204" y="604"/>
                </a:lnTo>
                <a:lnTo>
                  <a:pt x="204" y="603"/>
                </a:lnTo>
                <a:lnTo>
                  <a:pt x="204" y="603"/>
                </a:lnTo>
                <a:lnTo>
                  <a:pt x="205" y="602"/>
                </a:lnTo>
                <a:lnTo>
                  <a:pt x="205" y="601"/>
                </a:lnTo>
                <a:lnTo>
                  <a:pt x="205" y="600"/>
                </a:lnTo>
                <a:lnTo>
                  <a:pt x="206" y="599"/>
                </a:lnTo>
                <a:lnTo>
                  <a:pt x="207" y="599"/>
                </a:lnTo>
                <a:lnTo>
                  <a:pt x="207" y="598"/>
                </a:lnTo>
                <a:lnTo>
                  <a:pt x="209" y="597"/>
                </a:lnTo>
                <a:lnTo>
                  <a:pt x="210" y="596"/>
                </a:lnTo>
                <a:lnTo>
                  <a:pt x="211" y="595"/>
                </a:lnTo>
                <a:lnTo>
                  <a:pt x="215" y="594"/>
                </a:lnTo>
                <a:lnTo>
                  <a:pt x="216" y="593"/>
                </a:lnTo>
                <a:lnTo>
                  <a:pt x="216" y="593"/>
                </a:lnTo>
                <a:lnTo>
                  <a:pt x="217" y="592"/>
                </a:lnTo>
                <a:lnTo>
                  <a:pt x="217" y="591"/>
                </a:lnTo>
                <a:lnTo>
                  <a:pt x="218" y="591"/>
                </a:lnTo>
                <a:lnTo>
                  <a:pt x="218" y="590"/>
                </a:lnTo>
                <a:lnTo>
                  <a:pt x="219" y="589"/>
                </a:lnTo>
                <a:lnTo>
                  <a:pt x="219" y="587"/>
                </a:lnTo>
                <a:lnTo>
                  <a:pt x="219" y="586"/>
                </a:lnTo>
                <a:lnTo>
                  <a:pt x="219" y="585"/>
                </a:lnTo>
                <a:lnTo>
                  <a:pt x="218" y="584"/>
                </a:lnTo>
                <a:lnTo>
                  <a:pt x="218" y="583"/>
                </a:lnTo>
                <a:lnTo>
                  <a:pt x="217" y="583"/>
                </a:lnTo>
                <a:lnTo>
                  <a:pt x="217" y="582"/>
                </a:lnTo>
                <a:lnTo>
                  <a:pt x="216" y="581"/>
                </a:lnTo>
                <a:lnTo>
                  <a:pt x="212" y="578"/>
                </a:lnTo>
                <a:lnTo>
                  <a:pt x="210" y="577"/>
                </a:lnTo>
                <a:lnTo>
                  <a:pt x="209" y="576"/>
                </a:lnTo>
                <a:lnTo>
                  <a:pt x="208" y="574"/>
                </a:lnTo>
                <a:lnTo>
                  <a:pt x="205" y="570"/>
                </a:lnTo>
                <a:lnTo>
                  <a:pt x="203" y="568"/>
                </a:lnTo>
                <a:lnTo>
                  <a:pt x="201" y="566"/>
                </a:lnTo>
                <a:lnTo>
                  <a:pt x="200" y="564"/>
                </a:lnTo>
                <a:lnTo>
                  <a:pt x="198" y="563"/>
                </a:lnTo>
                <a:lnTo>
                  <a:pt x="197" y="562"/>
                </a:lnTo>
                <a:lnTo>
                  <a:pt x="196" y="561"/>
                </a:lnTo>
                <a:lnTo>
                  <a:pt x="195" y="560"/>
                </a:lnTo>
                <a:lnTo>
                  <a:pt x="194" y="560"/>
                </a:lnTo>
                <a:lnTo>
                  <a:pt x="193" y="559"/>
                </a:lnTo>
                <a:lnTo>
                  <a:pt x="190" y="558"/>
                </a:lnTo>
                <a:lnTo>
                  <a:pt x="186" y="557"/>
                </a:lnTo>
                <a:lnTo>
                  <a:pt x="184" y="556"/>
                </a:lnTo>
                <a:lnTo>
                  <a:pt x="182" y="555"/>
                </a:lnTo>
                <a:lnTo>
                  <a:pt x="180" y="554"/>
                </a:lnTo>
                <a:lnTo>
                  <a:pt x="178" y="553"/>
                </a:lnTo>
                <a:lnTo>
                  <a:pt x="177" y="553"/>
                </a:lnTo>
                <a:lnTo>
                  <a:pt x="172" y="549"/>
                </a:lnTo>
                <a:lnTo>
                  <a:pt x="171" y="548"/>
                </a:lnTo>
                <a:lnTo>
                  <a:pt x="170" y="547"/>
                </a:lnTo>
                <a:lnTo>
                  <a:pt x="168" y="546"/>
                </a:lnTo>
                <a:lnTo>
                  <a:pt x="167" y="544"/>
                </a:lnTo>
                <a:lnTo>
                  <a:pt x="165" y="542"/>
                </a:lnTo>
                <a:lnTo>
                  <a:pt x="159" y="535"/>
                </a:lnTo>
                <a:lnTo>
                  <a:pt x="156" y="533"/>
                </a:lnTo>
                <a:lnTo>
                  <a:pt x="154" y="531"/>
                </a:lnTo>
                <a:lnTo>
                  <a:pt x="152" y="529"/>
                </a:lnTo>
                <a:lnTo>
                  <a:pt x="150" y="528"/>
                </a:lnTo>
                <a:lnTo>
                  <a:pt x="148" y="526"/>
                </a:lnTo>
                <a:lnTo>
                  <a:pt x="146" y="524"/>
                </a:lnTo>
                <a:lnTo>
                  <a:pt x="144" y="523"/>
                </a:lnTo>
                <a:lnTo>
                  <a:pt x="142" y="522"/>
                </a:lnTo>
                <a:lnTo>
                  <a:pt x="140" y="521"/>
                </a:lnTo>
                <a:lnTo>
                  <a:pt x="138" y="520"/>
                </a:lnTo>
                <a:lnTo>
                  <a:pt x="136" y="519"/>
                </a:lnTo>
                <a:lnTo>
                  <a:pt x="134" y="518"/>
                </a:lnTo>
                <a:lnTo>
                  <a:pt x="125" y="516"/>
                </a:lnTo>
                <a:lnTo>
                  <a:pt x="123" y="515"/>
                </a:lnTo>
                <a:lnTo>
                  <a:pt x="121" y="514"/>
                </a:lnTo>
                <a:lnTo>
                  <a:pt x="120" y="514"/>
                </a:lnTo>
                <a:lnTo>
                  <a:pt x="118" y="513"/>
                </a:lnTo>
                <a:lnTo>
                  <a:pt x="117" y="512"/>
                </a:lnTo>
                <a:lnTo>
                  <a:pt x="117" y="512"/>
                </a:lnTo>
                <a:lnTo>
                  <a:pt x="116" y="511"/>
                </a:lnTo>
                <a:lnTo>
                  <a:pt x="115" y="510"/>
                </a:lnTo>
                <a:lnTo>
                  <a:pt x="115" y="508"/>
                </a:lnTo>
                <a:lnTo>
                  <a:pt x="114" y="506"/>
                </a:lnTo>
                <a:lnTo>
                  <a:pt x="114" y="505"/>
                </a:lnTo>
                <a:lnTo>
                  <a:pt x="113" y="501"/>
                </a:lnTo>
                <a:lnTo>
                  <a:pt x="113" y="499"/>
                </a:lnTo>
                <a:lnTo>
                  <a:pt x="113" y="498"/>
                </a:lnTo>
                <a:lnTo>
                  <a:pt x="112" y="496"/>
                </a:lnTo>
                <a:lnTo>
                  <a:pt x="111" y="493"/>
                </a:lnTo>
                <a:lnTo>
                  <a:pt x="108" y="487"/>
                </a:lnTo>
                <a:lnTo>
                  <a:pt x="107" y="485"/>
                </a:lnTo>
                <a:lnTo>
                  <a:pt x="107" y="483"/>
                </a:lnTo>
                <a:lnTo>
                  <a:pt x="105" y="481"/>
                </a:lnTo>
                <a:lnTo>
                  <a:pt x="105" y="480"/>
                </a:lnTo>
                <a:lnTo>
                  <a:pt x="104" y="480"/>
                </a:lnTo>
                <a:lnTo>
                  <a:pt x="103" y="479"/>
                </a:lnTo>
                <a:lnTo>
                  <a:pt x="103" y="478"/>
                </a:lnTo>
                <a:lnTo>
                  <a:pt x="99" y="476"/>
                </a:lnTo>
                <a:lnTo>
                  <a:pt x="98" y="475"/>
                </a:lnTo>
                <a:lnTo>
                  <a:pt x="97" y="474"/>
                </a:lnTo>
                <a:lnTo>
                  <a:pt x="97" y="473"/>
                </a:lnTo>
                <a:lnTo>
                  <a:pt x="96" y="473"/>
                </a:lnTo>
                <a:lnTo>
                  <a:pt x="95" y="472"/>
                </a:lnTo>
                <a:lnTo>
                  <a:pt x="95" y="470"/>
                </a:lnTo>
                <a:lnTo>
                  <a:pt x="94" y="469"/>
                </a:lnTo>
                <a:lnTo>
                  <a:pt x="93" y="467"/>
                </a:lnTo>
                <a:lnTo>
                  <a:pt x="92" y="465"/>
                </a:lnTo>
                <a:lnTo>
                  <a:pt x="90" y="459"/>
                </a:lnTo>
                <a:lnTo>
                  <a:pt x="88" y="454"/>
                </a:lnTo>
                <a:lnTo>
                  <a:pt x="87" y="451"/>
                </a:lnTo>
                <a:lnTo>
                  <a:pt x="86" y="449"/>
                </a:lnTo>
                <a:lnTo>
                  <a:pt x="85" y="448"/>
                </a:lnTo>
                <a:lnTo>
                  <a:pt x="84" y="446"/>
                </a:lnTo>
                <a:lnTo>
                  <a:pt x="83" y="445"/>
                </a:lnTo>
                <a:lnTo>
                  <a:pt x="82" y="444"/>
                </a:lnTo>
                <a:lnTo>
                  <a:pt x="82" y="444"/>
                </a:lnTo>
                <a:lnTo>
                  <a:pt x="81" y="444"/>
                </a:lnTo>
                <a:lnTo>
                  <a:pt x="80" y="443"/>
                </a:lnTo>
                <a:lnTo>
                  <a:pt x="79" y="443"/>
                </a:lnTo>
                <a:lnTo>
                  <a:pt x="75" y="444"/>
                </a:lnTo>
                <a:lnTo>
                  <a:pt x="72" y="444"/>
                </a:lnTo>
                <a:lnTo>
                  <a:pt x="70" y="444"/>
                </a:lnTo>
                <a:lnTo>
                  <a:pt x="66" y="444"/>
                </a:lnTo>
                <a:lnTo>
                  <a:pt x="65" y="444"/>
                </a:lnTo>
                <a:lnTo>
                  <a:pt x="63" y="444"/>
                </a:lnTo>
                <a:lnTo>
                  <a:pt x="61" y="443"/>
                </a:lnTo>
                <a:lnTo>
                  <a:pt x="60" y="443"/>
                </a:lnTo>
                <a:lnTo>
                  <a:pt x="58" y="442"/>
                </a:lnTo>
                <a:lnTo>
                  <a:pt x="58" y="442"/>
                </a:lnTo>
                <a:lnTo>
                  <a:pt x="57" y="441"/>
                </a:lnTo>
                <a:lnTo>
                  <a:pt x="56" y="440"/>
                </a:lnTo>
                <a:lnTo>
                  <a:pt x="55" y="439"/>
                </a:lnTo>
                <a:lnTo>
                  <a:pt x="51" y="435"/>
                </a:lnTo>
                <a:lnTo>
                  <a:pt x="50" y="434"/>
                </a:lnTo>
                <a:lnTo>
                  <a:pt x="49" y="432"/>
                </a:lnTo>
                <a:lnTo>
                  <a:pt x="47" y="430"/>
                </a:lnTo>
                <a:lnTo>
                  <a:pt x="46" y="427"/>
                </a:lnTo>
                <a:lnTo>
                  <a:pt x="43" y="422"/>
                </a:lnTo>
                <a:lnTo>
                  <a:pt x="42" y="419"/>
                </a:lnTo>
                <a:lnTo>
                  <a:pt x="40" y="413"/>
                </a:lnTo>
                <a:lnTo>
                  <a:pt x="37" y="408"/>
                </a:lnTo>
                <a:lnTo>
                  <a:pt x="36" y="404"/>
                </a:lnTo>
                <a:lnTo>
                  <a:pt x="35" y="403"/>
                </a:lnTo>
                <a:lnTo>
                  <a:pt x="35" y="402"/>
                </a:lnTo>
                <a:lnTo>
                  <a:pt x="34" y="402"/>
                </a:lnTo>
                <a:lnTo>
                  <a:pt x="34" y="402"/>
                </a:lnTo>
                <a:lnTo>
                  <a:pt x="34" y="401"/>
                </a:lnTo>
                <a:lnTo>
                  <a:pt x="33" y="401"/>
                </a:lnTo>
                <a:lnTo>
                  <a:pt x="32" y="401"/>
                </a:lnTo>
                <a:lnTo>
                  <a:pt x="29" y="401"/>
                </a:lnTo>
                <a:lnTo>
                  <a:pt x="28" y="401"/>
                </a:lnTo>
                <a:lnTo>
                  <a:pt x="27" y="401"/>
                </a:lnTo>
                <a:lnTo>
                  <a:pt x="26" y="400"/>
                </a:lnTo>
                <a:lnTo>
                  <a:pt x="25" y="399"/>
                </a:lnTo>
                <a:lnTo>
                  <a:pt x="24" y="398"/>
                </a:lnTo>
                <a:lnTo>
                  <a:pt x="23" y="396"/>
                </a:lnTo>
                <a:lnTo>
                  <a:pt x="21" y="393"/>
                </a:lnTo>
                <a:lnTo>
                  <a:pt x="20" y="392"/>
                </a:lnTo>
                <a:lnTo>
                  <a:pt x="19" y="391"/>
                </a:lnTo>
                <a:lnTo>
                  <a:pt x="18" y="390"/>
                </a:lnTo>
                <a:lnTo>
                  <a:pt x="17" y="389"/>
                </a:lnTo>
                <a:lnTo>
                  <a:pt x="16" y="388"/>
                </a:lnTo>
                <a:lnTo>
                  <a:pt x="15" y="388"/>
                </a:lnTo>
                <a:lnTo>
                  <a:pt x="14" y="387"/>
                </a:lnTo>
                <a:lnTo>
                  <a:pt x="13" y="387"/>
                </a:lnTo>
                <a:lnTo>
                  <a:pt x="12" y="387"/>
                </a:lnTo>
                <a:lnTo>
                  <a:pt x="10" y="386"/>
                </a:lnTo>
                <a:lnTo>
                  <a:pt x="8" y="386"/>
                </a:lnTo>
                <a:lnTo>
                  <a:pt x="6" y="386"/>
                </a:lnTo>
                <a:lnTo>
                  <a:pt x="5" y="386"/>
                </a:lnTo>
                <a:lnTo>
                  <a:pt x="4" y="386"/>
                </a:lnTo>
                <a:lnTo>
                  <a:pt x="4" y="386"/>
                </a:lnTo>
                <a:lnTo>
                  <a:pt x="4" y="384"/>
                </a:lnTo>
                <a:lnTo>
                  <a:pt x="2" y="379"/>
                </a:lnTo>
                <a:lnTo>
                  <a:pt x="1" y="378"/>
                </a:lnTo>
                <a:lnTo>
                  <a:pt x="1" y="376"/>
                </a:lnTo>
                <a:lnTo>
                  <a:pt x="1" y="375"/>
                </a:lnTo>
                <a:lnTo>
                  <a:pt x="1" y="374"/>
                </a:lnTo>
                <a:lnTo>
                  <a:pt x="0" y="372"/>
                </a:lnTo>
                <a:lnTo>
                  <a:pt x="0" y="370"/>
                </a:lnTo>
                <a:lnTo>
                  <a:pt x="0" y="368"/>
                </a:lnTo>
                <a:lnTo>
                  <a:pt x="0" y="366"/>
                </a:lnTo>
                <a:lnTo>
                  <a:pt x="1" y="364"/>
                </a:lnTo>
                <a:lnTo>
                  <a:pt x="1" y="362"/>
                </a:lnTo>
                <a:lnTo>
                  <a:pt x="2" y="358"/>
                </a:lnTo>
                <a:lnTo>
                  <a:pt x="2" y="356"/>
                </a:lnTo>
                <a:lnTo>
                  <a:pt x="3" y="353"/>
                </a:lnTo>
                <a:lnTo>
                  <a:pt x="3" y="352"/>
                </a:lnTo>
                <a:lnTo>
                  <a:pt x="4" y="350"/>
                </a:lnTo>
                <a:lnTo>
                  <a:pt x="5" y="348"/>
                </a:lnTo>
                <a:lnTo>
                  <a:pt x="6" y="345"/>
                </a:lnTo>
                <a:lnTo>
                  <a:pt x="8" y="342"/>
                </a:lnTo>
                <a:lnTo>
                  <a:pt x="9" y="340"/>
                </a:lnTo>
                <a:lnTo>
                  <a:pt x="10" y="339"/>
                </a:lnTo>
                <a:lnTo>
                  <a:pt x="11" y="338"/>
                </a:lnTo>
                <a:lnTo>
                  <a:pt x="12" y="337"/>
                </a:lnTo>
                <a:lnTo>
                  <a:pt x="13" y="336"/>
                </a:lnTo>
                <a:lnTo>
                  <a:pt x="14" y="336"/>
                </a:lnTo>
                <a:lnTo>
                  <a:pt x="15" y="335"/>
                </a:lnTo>
                <a:lnTo>
                  <a:pt x="16" y="335"/>
                </a:lnTo>
                <a:lnTo>
                  <a:pt x="19" y="333"/>
                </a:lnTo>
                <a:lnTo>
                  <a:pt x="20" y="333"/>
                </a:lnTo>
                <a:lnTo>
                  <a:pt x="21" y="332"/>
                </a:lnTo>
                <a:lnTo>
                  <a:pt x="23" y="331"/>
                </a:lnTo>
                <a:lnTo>
                  <a:pt x="23" y="330"/>
                </a:lnTo>
                <a:lnTo>
                  <a:pt x="24" y="329"/>
                </a:lnTo>
                <a:lnTo>
                  <a:pt x="25" y="328"/>
                </a:lnTo>
                <a:lnTo>
                  <a:pt x="25" y="328"/>
                </a:lnTo>
                <a:lnTo>
                  <a:pt x="26" y="327"/>
                </a:lnTo>
                <a:lnTo>
                  <a:pt x="26" y="326"/>
                </a:lnTo>
                <a:lnTo>
                  <a:pt x="26" y="325"/>
                </a:lnTo>
                <a:lnTo>
                  <a:pt x="27" y="324"/>
                </a:lnTo>
                <a:lnTo>
                  <a:pt x="27" y="322"/>
                </a:lnTo>
                <a:lnTo>
                  <a:pt x="27" y="320"/>
                </a:lnTo>
                <a:lnTo>
                  <a:pt x="27" y="318"/>
                </a:lnTo>
                <a:lnTo>
                  <a:pt x="27" y="316"/>
                </a:lnTo>
                <a:lnTo>
                  <a:pt x="25" y="310"/>
                </a:lnTo>
                <a:lnTo>
                  <a:pt x="25" y="309"/>
                </a:lnTo>
                <a:lnTo>
                  <a:pt x="24" y="307"/>
                </a:lnTo>
                <a:lnTo>
                  <a:pt x="23" y="303"/>
                </a:lnTo>
                <a:lnTo>
                  <a:pt x="22" y="302"/>
                </a:lnTo>
                <a:lnTo>
                  <a:pt x="22" y="300"/>
                </a:lnTo>
                <a:lnTo>
                  <a:pt x="22" y="299"/>
                </a:lnTo>
                <a:lnTo>
                  <a:pt x="22" y="298"/>
                </a:lnTo>
                <a:lnTo>
                  <a:pt x="22" y="296"/>
                </a:lnTo>
                <a:lnTo>
                  <a:pt x="23" y="293"/>
                </a:lnTo>
                <a:lnTo>
                  <a:pt x="23" y="291"/>
                </a:lnTo>
                <a:lnTo>
                  <a:pt x="24" y="289"/>
                </a:lnTo>
                <a:lnTo>
                  <a:pt x="24" y="283"/>
                </a:lnTo>
                <a:lnTo>
                  <a:pt x="24" y="281"/>
                </a:lnTo>
                <a:lnTo>
                  <a:pt x="25" y="278"/>
                </a:lnTo>
                <a:lnTo>
                  <a:pt x="26" y="273"/>
                </a:lnTo>
                <a:lnTo>
                  <a:pt x="26" y="272"/>
                </a:lnTo>
                <a:lnTo>
                  <a:pt x="26" y="271"/>
                </a:lnTo>
                <a:lnTo>
                  <a:pt x="27" y="271"/>
                </a:lnTo>
                <a:lnTo>
                  <a:pt x="27" y="271"/>
                </a:lnTo>
                <a:lnTo>
                  <a:pt x="28" y="271"/>
                </a:lnTo>
                <a:lnTo>
                  <a:pt x="29" y="271"/>
                </a:lnTo>
                <a:lnTo>
                  <a:pt x="30" y="271"/>
                </a:lnTo>
                <a:lnTo>
                  <a:pt x="35" y="272"/>
                </a:lnTo>
                <a:lnTo>
                  <a:pt x="37" y="272"/>
                </a:lnTo>
                <a:lnTo>
                  <a:pt x="38" y="272"/>
                </a:lnTo>
                <a:lnTo>
                  <a:pt x="39" y="272"/>
                </a:lnTo>
                <a:lnTo>
                  <a:pt x="40" y="272"/>
                </a:lnTo>
                <a:lnTo>
                  <a:pt x="41" y="272"/>
                </a:lnTo>
                <a:lnTo>
                  <a:pt x="42" y="271"/>
                </a:lnTo>
                <a:lnTo>
                  <a:pt x="44" y="271"/>
                </a:lnTo>
                <a:lnTo>
                  <a:pt x="45" y="270"/>
                </a:lnTo>
                <a:lnTo>
                  <a:pt x="46" y="270"/>
                </a:lnTo>
                <a:lnTo>
                  <a:pt x="48" y="269"/>
                </a:lnTo>
                <a:lnTo>
                  <a:pt x="50" y="267"/>
                </a:lnTo>
                <a:lnTo>
                  <a:pt x="54" y="264"/>
                </a:lnTo>
                <a:lnTo>
                  <a:pt x="55" y="263"/>
                </a:lnTo>
                <a:lnTo>
                  <a:pt x="57" y="262"/>
                </a:lnTo>
                <a:lnTo>
                  <a:pt x="59" y="261"/>
                </a:lnTo>
                <a:lnTo>
                  <a:pt x="63" y="259"/>
                </a:lnTo>
                <a:lnTo>
                  <a:pt x="64" y="259"/>
                </a:lnTo>
                <a:lnTo>
                  <a:pt x="65" y="259"/>
                </a:lnTo>
                <a:lnTo>
                  <a:pt x="65" y="258"/>
                </a:lnTo>
                <a:lnTo>
                  <a:pt x="66" y="257"/>
                </a:lnTo>
                <a:lnTo>
                  <a:pt x="66" y="257"/>
                </a:lnTo>
                <a:lnTo>
                  <a:pt x="67" y="253"/>
                </a:lnTo>
                <a:lnTo>
                  <a:pt x="69" y="248"/>
                </a:lnTo>
                <a:lnTo>
                  <a:pt x="69" y="246"/>
                </a:lnTo>
                <a:lnTo>
                  <a:pt x="70" y="245"/>
                </a:lnTo>
                <a:lnTo>
                  <a:pt x="71" y="244"/>
                </a:lnTo>
                <a:lnTo>
                  <a:pt x="72" y="242"/>
                </a:lnTo>
                <a:lnTo>
                  <a:pt x="73" y="241"/>
                </a:lnTo>
                <a:lnTo>
                  <a:pt x="75" y="239"/>
                </a:lnTo>
                <a:lnTo>
                  <a:pt x="75" y="238"/>
                </a:lnTo>
                <a:lnTo>
                  <a:pt x="76" y="238"/>
                </a:lnTo>
                <a:lnTo>
                  <a:pt x="76" y="237"/>
                </a:lnTo>
                <a:lnTo>
                  <a:pt x="76" y="236"/>
                </a:lnTo>
                <a:lnTo>
                  <a:pt x="76" y="235"/>
                </a:lnTo>
                <a:lnTo>
                  <a:pt x="76" y="234"/>
                </a:lnTo>
                <a:lnTo>
                  <a:pt x="76" y="233"/>
                </a:lnTo>
                <a:lnTo>
                  <a:pt x="76" y="231"/>
                </a:lnTo>
                <a:lnTo>
                  <a:pt x="75" y="230"/>
                </a:lnTo>
                <a:lnTo>
                  <a:pt x="75" y="229"/>
                </a:lnTo>
                <a:lnTo>
                  <a:pt x="74" y="228"/>
                </a:lnTo>
                <a:lnTo>
                  <a:pt x="72" y="225"/>
                </a:lnTo>
                <a:lnTo>
                  <a:pt x="71" y="224"/>
                </a:lnTo>
                <a:lnTo>
                  <a:pt x="70" y="222"/>
                </a:lnTo>
                <a:lnTo>
                  <a:pt x="69" y="220"/>
                </a:lnTo>
                <a:lnTo>
                  <a:pt x="69" y="219"/>
                </a:lnTo>
                <a:lnTo>
                  <a:pt x="69" y="218"/>
                </a:lnTo>
                <a:lnTo>
                  <a:pt x="69" y="217"/>
                </a:lnTo>
                <a:lnTo>
                  <a:pt x="69" y="216"/>
                </a:lnTo>
                <a:lnTo>
                  <a:pt x="69" y="215"/>
                </a:lnTo>
                <a:lnTo>
                  <a:pt x="70" y="214"/>
                </a:lnTo>
                <a:lnTo>
                  <a:pt x="70" y="213"/>
                </a:lnTo>
                <a:lnTo>
                  <a:pt x="71" y="212"/>
                </a:lnTo>
                <a:lnTo>
                  <a:pt x="72" y="211"/>
                </a:lnTo>
                <a:lnTo>
                  <a:pt x="74" y="210"/>
                </a:lnTo>
                <a:lnTo>
                  <a:pt x="75" y="207"/>
                </a:lnTo>
                <a:lnTo>
                  <a:pt x="76" y="207"/>
                </a:lnTo>
                <a:lnTo>
                  <a:pt x="77" y="206"/>
                </a:lnTo>
                <a:lnTo>
                  <a:pt x="79" y="205"/>
                </a:lnTo>
                <a:lnTo>
                  <a:pt x="79" y="205"/>
                </a:lnTo>
                <a:lnTo>
                  <a:pt x="80" y="205"/>
                </a:lnTo>
                <a:lnTo>
                  <a:pt x="80" y="204"/>
                </a:lnTo>
                <a:lnTo>
                  <a:pt x="81" y="204"/>
                </a:lnTo>
                <a:lnTo>
                  <a:pt x="81" y="203"/>
                </a:lnTo>
                <a:lnTo>
                  <a:pt x="82" y="201"/>
                </a:lnTo>
                <a:lnTo>
                  <a:pt x="82" y="200"/>
                </a:lnTo>
                <a:lnTo>
                  <a:pt x="82" y="200"/>
                </a:lnTo>
                <a:lnTo>
                  <a:pt x="82" y="199"/>
                </a:lnTo>
                <a:lnTo>
                  <a:pt x="82" y="199"/>
                </a:lnTo>
                <a:lnTo>
                  <a:pt x="81" y="198"/>
                </a:lnTo>
                <a:lnTo>
                  <a:pt x="81" y="198"/>
                </a:lnTo>
                <a:lnTo>
                  <a:pt x="79" y="196"/>
                </a:lnTo>
                <a:lnTo>
                  <a:pt x="78" y="195"/>
                </a:lnTo>
                <a:lnTo>
                  <a:pt x="77" y="194"/>
                </a:lnTo>
                <a:lnTo>
                  <a:pt x="76" y="194"/>
                </a:lnTo>
                <a:lnTo>
                  <a:pt x="76" y="193"/>
                </a:lnTo>
                <a:lnTo>
                  <a:pt x="76" y="192"/>
                </a:lnTo>
                <a:lnTo>
                  <a:pt x="75" y="191"/>
                </a:lnTo>
                <a:lnTo>
                  <a:pt x="75" y="190"/>
                </a:lnTo>
                <a:lnTo>
                  <a:pt x="75" y="190"/>
                </a:lnTo>
                <a:lnTo>
                  <a:pt x="75" y="189"/>
                </a:lnTo>
                <a:lnTo>
                  <a:pt x="75" y="188"/>
                </a:lnTo>
                <a:lnTo>
                  <a:pt x="75" y="187"/>
                </a:lnTo>
                <a:lnTo>
                  <a:pt x="75" y="187"/>
                </a:lnTo>
                <a:lnTo>
                  <a:pt x="75" y="186"/>
                </a:lnTo>
                <a:lnTo>
                  <a:pt x="75" y="186"/>
                </a:lnTo>
                <a:lnTo>
                  <a:pt x="76" y="185"/>
                </a:lnTo>
                <a:lnTo>
                  <a:pt x="76" y="185"/>
                </a:lnTo>
                <a:lnTo>
                  <a:pt x="77" y="185"/>
                </a:lnTo>
                <a:lnTo>
                  <a:pt x="80" y="183"/>
                </a:lnTo>
                <a:lnTo>
                  <a:pt x="81" y="182"/>
                </a:lnTo>
                <a:lnTo>
                  <a:pt x="81" y="182"/>
                </a:lnTo>
                <a:lnTo>
                  <a:pt x="82" y="181"/>
                </a:lnTo>
                <a:lnTo>
                  <a:pt x="82" y="181"/>
                </a:lnTo>
                <a:lnTo>
                  <a:pt x="83" y="180"/>
                </a:lnTo>
                <a:lnTo>
                  <a:pt x="83" y="179"/>
                </a:lnTo>
                <a:lnTo>
                  <a:pt x="83" y="178"/>
                </a:lnTo>
                <a:lnTo>
                  <a:pt x="84" y="178"/>
                </a:lnTo>
                <a:lnTo>
                  <a:pt x="84" y="177"/>
                </a:lnTo>
                <a:lnTo>
                  <a:pt x="84" y="176"/>
                </a:lnTo>
                <a:lnTo>
                  <a:pt x="84" y="175"/>
                </a:lnTo>
                <a:lnTo>
                  <a:pt x="83" y="173"/>
                </a:lnTo>
                <a:lnTo>
                  <a:pt x="83" y="171"/>
                </a:lnTo>
                <a:lnTo>
                  <a:pt x="83" y="170"/>
                </a:lnTo>
                <a:lnTo>
                  <a:pt x="83" y="169"/>
                </a:lnTo>
                <a:lnTo>
                  <a:pt x="84" y="168"/>
                </a:lnTo>
                <a:lnTo>
                  <a:pt x="84" y="166"/>
                </a:lnTo>
                <a:lnTo>
                  <a:pt x="84" y="165"/>
                </a:lnTo>
                <a:lnTo>
                  <a:pt x="85" y="164"/>
                </a:lnTo>
                <a:lnTo>
                  <a:pt x="86" y="163"/>
                </a:lnTo>
                <a:lnTo>
                  <a:pt x="88" y="161"/>
                </a:lnTo>
                <a:lnTo>
                  <a:pt x="89" y="160"/>
                </a:lnTo>
                <a:lnTo>
                  <a:pt x="91" y="158"/>
                </a:lnTo>
                <a:lnTo>
                  <a:pt x="94" y="156"/>
                </a:lnTo>
                <a:lnTo>
                  <a:pt x="98" y="153"/>
                </a:lnTo>
                <a:lnTo>
                  <a:pt x="99" y="152"/>
                </a:lnTo>
                <a:lnTo>
                  <a:pt x="100" y="152"/>
                </a:lnTo>
                <a:lnTo>
                  <a:pt x="100" y="150"/>
                </a:lnTo>
                <a:lnTo>
                  <a:pt x="101" y="149"/>
                </a:lnTo>
                <a:lnTo>
                  <a:pt x="102" y="147"/>
                </a:lnTo>
                <a:lnTo>
                  <a:pt x="103" y="143"/>
                </a:lnTo>
                <a:lnTo>
                  <a:pt x="104" y="141"/>
                </a:lnTo>
                <a:lnTo>
                  <a:pt x="105" y="139"/>
                </a:lnTo>
                <a:lnTo>
                  <a:pt x="107" y="136"/>
                </a:lnTo>
                <a:lnTo>
                  <a:pt x="108" y="135"/>
                </a:lnTo>
                <a:lnTo>
                  <a:pt x="108" y="134"/>
                </a:lnTo>
                <a:lnTo>
                  <a:pt x="109" y="132"/>
                </a:lnTo>
                <a:lnTo>
                  <a:pt x="109" y="129"/>
                </a:lnTo>
                <a:lnTo>
                  <a:pt x="110" y="128"/>
                </a:lnTo>
                <a:lnTo>
                  <a:pt x="110" y="127"/>
                </a:lnTo>
                <a:lnTo>
                  <a:pt x="110" y="125"/>
                </a:lnTo>
                <a:lnTo>
                  <a:pt x="109" y="124"/>
                </a:lnTo>
                <a:lnTo>
                  <a:pt x="109" y="123"/>
                </a:lnTo>
                <a:lnTo>
                  <a:pt x="108" y="123"/>
                </a:lnTo>
                <a:lnTo>
                  <a:pt x="106" y="120"/>
                </a:lnTo>
                <a:lnTo>
                  <a:pt x="105" y="119"/>
                </a:lnTo>
                <a:lnTo>
                  <a:pt x="104" y="117"/>
                </a:lnTo>
                <a:lnTo>
                  <a:pt x="102" y="113"/>
                </a:lnTo>
                <a:lnTo>
                  <a:pt x="101" y="111"/>
                </a:lnTo>
                <a:lnTo>
                  <a:pt x="101" y="109"/>
                </a:lnTo>
                <a:lnTo>
                  <a:pt x="100" y="106"/>
                </a:lnTo>
                <a:lnTo>
                  <a:pt x="100" y="104"/>
                </a:lnTo>
                <a:lnTo>
                  <a:pt x="100" y="102"/>
                </a:lnTo>
                <a:lnTo>
                  <a:pt x="100" y="100"/>
                </a:lnTo>
                <a:lnTo>
                  <a:pt x="101" y="96"/>
                </a:lnTo>
                <a:lnTo>
                  <a:pt x="101" y="94"/>
                </a:lnTo>
                <a:lnTo>
                  <a:pt x="101" y="93"/>
                </a:lnTo>
                <a:lnTo>
                  <a:pt x="102" y="91"/>
                </a:lnTo>
                <a:lnTo>
                  <a:pt x="103" y="89"/>
                </a:lnTo>
                <a:lnTo>
                  <a:pt x="104" y="88"/>
                </a:lnTo>
                <a:lnTo>
                  <a:pt x="107" y="83"/>
                </a:lnTo>
                <a:lnTo>
                  <a:pt x="108" y="82"/>
                </a:lnTo>
                <a:lnTo>
                  <a:pt x="108" y="81"/>
                </a:lnTo>
                <a:lnTo>
                  <a:pt x="108" y="81"/>
                </a:lnTo>
                <a:lnTo>
                  <a:pt x="107" y="80"/>
                </a:lnTo>
                <a:lnTo>
                  <a:pt x="107" y="78"/>
                </a:lnTo>
                <a:lnTo>
                  <a:pt x="106" y="77"/>
                </a:lnTo>
                <a:lnTo>
                  <a:pt x="105" y="74"/>
                </a:lnTo>
                <a:lnTo>
                  <a:pt x="104" y="71"/>
                </a:lnTo>
                <a:lnTo>
                  <a:pt x="103" y="69"/>
                </a:lnTo>
                <a:lnTo>
                  <a:pt x="103" y="68"/>
                </a:lnTo>
                <a:lnTo>
                  <a:pt x="102" y="65"/>
                </a:lnTo>
                <a:lnTo>
                  <a:pt x="102" y="63"/>
                </a:lnTo>
                <a:lnTo>
                  <a:pt x="102" y="57"/>
                </a:lnTo>
                <a:lnTo>
                  <a:pt x="101" y="56"/>
                </a:lnTo>
                <a:lnTo>
                  <a:pt x="101" y="54"/>
                </a:lnTo>
                <a:lnTo>
                  <a:pt x="101" y="52"/>
                </a:lnTo>
                <a:lnTo>
                  <a:pt x="100" y="51"/>
                </a:lnTo>
                <a:lnTo>
                  <a:pt x="100" y="50"/>
                </a:lnTo>
                <a:lnTo>
                  <a:pt x="100" y="50"/>
                </a:lnTo>
                <a:lnTo>
                  <a:pt x="98" y="48"/>
                </a:lnTo>
                <a:lnTo>
                  <a:pt x="97" y="47"/>
                </a:lnTo>
                <a:lnTo>
                  <a:pt x="97" y="46"/>
                </a:lnTo>
                <a:lnTo>
                  <a:pt x="97" y="45"/>
                </a:lnTo>
                <a:lnTo>
                  <a:pt x="97" y="45"/>
                </a:lnTo>
                <a:lnTo>
                  <a:pt x="97" y="44"/>
                </a:lnTo>
                <a:lnTo>
                  <a:pt x="97" y="43"/>
                </a:lnTo>
                <a:lnTo>
                  <a:pt x="97" y="43"/>
                </a:lnTo>
                <a:lnTo>
                  <a:pt x="97" y="41"/>
                </a:lnTo>
                <a:lnTo>
                  <a:pt x="99" y="35"/>
                </a:lnTo>
                <a:lnTo>
                  <a:pt x="99" y="34"/>
                </a:lnTo>
                <a:lnTo>
                  <a:pt x="100" y="33"/>
                </a:lnTo>
                <a:lnTo>
                  <a:pt x="100" y="32"/>
                </a:lnTo>
                <a:lnTo>
                  <a:pt x="101" y="31"/>
                </a:lnTo>
                <a:lnTo>
                  <a:pt x="101" y="30"/>
                </a:lnTo>
                <a:lnTo>
                  <a:pt x="102" y="30"/>
                </a:lnTo>
                <a:lnTo>
                  <a:pt x="102" y="30"/>
                </a:lnTo>
                <a:lnTo>
                  <a:pt x="103" y="30"/>
                </a:lnTo>
                <a:lnTo>
                  <a:pt x="103" y="30"/>
                </a:lnTo>
                <a:lnTo>
                  <a:pt x="104" y="30"/>
                </a:lnTo>
                <a:lnTo>
                  <a:pt x="104" y="31"/>
                </a:lnTo>
                <a:lnTo>
                  <a:pt x="106" y="31"/>
                </a:lnTo>
                <a:lnTo>
                  <a:pt x="108" y="30"/>
                </a:lnTo>
                <a:lnTo>
                  <a:pt x="109" y="30"/>
                </a:lnTo>
                <a:lnTo>
                  <a:pt x="113" y="29"/>
                </a:lnTo>
                <a:lnTo>
                  <a:pt x="119" y="27"/>
                </a:lnTo>
                <a:lnTo>
                  <a:pt x="121" y="26"/>
                </a:lnTo>
                <a:lnTo>
                  <a:pt x="124" y="25"/>
                </a:lnTo>
                <a:lnTo>
                  <a:pt x="125" y="25"/>
                </a:lnTo>
                <a:lnTo>
                  <a:pt x="125" y="25"/>
                </a:lnTo>
                <a:lnTo>
                  <a:pt x="126" y="25"/>
                </a:lnTo>
                <a:lnTo>
                  <a:pt x="127" y="25"/>
                </a:lnTo>
                <a:lnTo>
                  <a:pt x="127" y="25"/>
                </a:lnTo>
                <a:lnTo>
                  <a:pt x="128" y="25"/>
                </a:lnTo>
                <a:lnTo>
                  <a:pt x="129" y="26"/>
                </a:lnTo>
                <a:lnTo>
                  <a:pt x="132" y="29"/>
                </a:lnTo>
                <a:lnTo>
                  <a:pt x="133" y="29"/>
                </a:lnTo>
                <a:lnTo>
                  <a:pt x="133" y="30"/>
                </a:lnTo>
                <a:lnTo>
                  <a:pt x="134" y="30"/>
                </a:lnTo>
                <a:lnTo>
                  <a:pt x="135" y="30"/>
                </a:lnTo>
                <a:lnTo>
                  <a:pt x="136" y="30"/>
                </a:lnTo>
                <a:lnTo>
                  <a:pt x="136" y="30"/>
                </a:lnTo>
                <a:lnTo>
                  <a:pt x="137" y="29"/>
                </a:lnTo>
                <a:lnTo>
                  <a:pt x="138" y="29"/>
                </a:lnTo>
                <a:lnTo>
                  <a:pt x="140" y="29"/>
                </a:lnTo>
                <a:lnTo>
                  <a:pt x="143" y="27"/>
                </a:lnTo>
                <a:lnTo>
                  <a:pt x="144" y="26"/>
                </a:lnTo>
                <a:lnTo>
                  <a:pt x="146" y="26"/>
                </a:lnTo>
                <a:lnTo>
                  <a:pt x="147" y="26"/>
                </a:lnTo>
                <a:lnTo>
                  <a:pt x="148" y="26"/>
                </a:lnTo>
                <a:lnTo>
                  <a:pt x="148" y="26"/>
                </a:lnTo>
                <a:lnTo>
                  <a:pt x="149" y="27"/>
                </a:lnTo>
                <a:lnTo>
                  <a:pt x="150" y="27"/>
                </a:lnTo>
                <a:lnTo>
                  <a:pt x="153" y="30"/>
                </a:lnTo>
                <a:lnTo>
                  <a:pt x="154" y="30"/>
                </a:lnTo>
                <a:lnTo>
                  <a:pt x="156" y="31"/>
                </a:lnTo>
                <a:lnTo>
                  <a:pt x="157" y="32"/>
                </a:lnTo>
                <a:lnTo>
                  <a:pt x="158" y="32"/>
                </a:lnTo>
                <a:lnTo>
                  <a:pt x="159" y="33"/>
                </a:lnTo>
                <a:lnTo>
                  <a:pt x="159" y="34"/>
                </a:lnTo>
                <a:lnTo>
                  <a:pt x="160" y="34"/>
                </a:lnTo>
                <a:lnTo>
                  <a:pt x="161" y="34"/>
                </a:lnTo>
                <a:lnTo>
                  <a:pt x="163" y="35"/>
                </a:lnTo>
                <a:lnTo>
                  <a:pt x="164" y="36"/>
                </a:lnTo>
                <a:lnTo>
                  <a:pt x="166" y="36"/>
                </a:lnTo>
                <a:lnTo>
                  <a:pt x="167" y="37"/>
                </a:lnTo>
                <a:lnTo>
                  <a:pt x="168" y="37"/>
                </a:lnTo>
                <a:lnTo>
                  <a:pt x="170" y="37"/>
                </a:lnTo>
                <a:lnTo>
                  <a:pt x="171" y="37"/>
                </a:lnTo>
                <a:lnTo>
                  <a:pt x="172" y="36"/>
                </a:lnTo>
                <a:lnTo>
                  <a:pt x="174" y="36"/>
                </a:lnTo>
                <a:lnTo>
                  <a:pt x="175" y="35"/>
                </a:lnTo>
                <a:lnTo>
                  <a:pt x="176" y="35"/>
                </a:lnTo>
                <a:lnTo>
                  <a:pt x="178" y="33"/>
                </a:lnTo>
                <a:lnTo>
                  <a:pt x="179" y="33"/>
                </a:lnTo>
                <a:lnTo>
                  <a:pt x="180" y="32"/>
                </a:lnTo>
                <a:lnTo>
                  <a:pt x="182" y="32"/>
                </a:lnTo>
                <a:lnTo>
                  <a:pt x="183" y="31"/>
                </a:lnTo>
                <a:lnTo>
                  <a:pt x="188" y="31"/>
                </a:lnTo>
                <a:lnTo>
                  <a:pt x="189" y="31"/>
                </a:lnTo>
                <a:lnTo>
                  <a:pt x="190" y="30"/>
                </a:lnTo>
                <a:lnTo>
                  <a:pt x="191" y="30"/>
                </a:lnTo>
                <a:lnTo>
                  <a:pt x="192" y="29"/>
                </a:lnTo>
                <a:lnTo>
                  <a:pt x="194" y="28"/>
                </a:lnTo>
                <a:lnTo>
                  <a:pt x="196" y="27"/>
                </a:lnTo>
                <a:lnTo>
                  <a:pt x="197" y="26"/>
                </a:lnTo>
                <a:lnTo>
                  <a:pt x="198" y="26"/>
                </a:lnTo>
                <a:lnTo>
                  <a:pt x="201" y="25"/>
                </a:lnTo>
                <a:lnTo>
                  <a:pt x="201" y="25"/>
                </a:lnTo>
                <a:lnTo>
                  <a:pt x="201" y="25"/>
                </a:lnTo>
                <a:lnTo>
                  <a:pt x="202" y="24"/>
                </a:lnTo>
                <a:lnTo>
                  <a:pt x="203" y="24"/>
                </a:lnTo>
                <a:lnTo>
                  <a:pt x="204" y="22"/>
                </a:lnTo>
                <a:lnTo>
                  <a:pt x="205" y="20"/>
                </a:lnTo>
                <a:lnTo>
                  <a:pt x="205" y="19"/>
                </a:lnTo>
                <a:lnTo>
                  <a:pt x="206" y="18"/>
                </a:lnTo>
                <a:lnTo>
                  <a:pt x="207" y="15"/>
                </a:lnTo>
                <a:lnTo>
                  <a:pt x="208" y="12"/>
                </a:lnTo>
                <a:lnTo>
                  <a:pt x="209" y="11"/>
                </a:lnTo>
                <a:lnTo>
                  <a:pt x="209" y="10"/>
                </a:lnTo>
                <a:lnTo>
                  <a:pt x="210" y="9"/>
                </a:lnTo>
                <a:lnTo>
                  <a:pt x="210" y="9"/>
                </a:lnTo>
                <a:lnTo>
                  <a:pt x="211" y="8"/>
                </a:lnTo>
                <a:lnTo>
                  <a:pt x="213" y="7"/>
                </a:lnTo>
                <a:lnTo>
                  <a:pt x="218" y="5"/>
                </a:lnTo>
                <a:lnTo>
                  <a:pt x="221" y="3"/>
                </a:lnTo>
                <a:lnTo>
                  <a:pt x="223" y="2"/>
                </a:lnTo>
                <a:lnTo>
                  <a:pt x="225" y="2"/>
                </a:lnTo>
                <a:lnTo>
                  <a:pt x="227" y="1"/>
                </a:lnTo>
                <a:lnTo>
                  <a:pt x="230" y="0"/>
                </a:lnTo>
                <a:lnTo>
                  <a:pt x="230"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44" name="Freeform 267">
            <a:extLst>
              <a:ext uri="{FF2B5EF4-FFF2-40B4-BE49-F238E27FC236}">
                <a16:creationId xmlns:a16="http://schemas.microsoft.com/office/drawing/2014/main" id="{795118A3-C2AB-4F39-B862-BCBEBA483435}"/>
              </a:ext>
            </a:extLst>
          </p:cNvPr>
          <p:cNvSpPr>
            <a:spLocks/>
          </p:cNvSpPr>
          <p:nvPr/>
        </p:nvSpPr>
        <p:spPr bwMode="auto">
          <a:xfrm>
            <a:off x="5250704" y="3223919"/>
            <a:ext cx="616523" cy="774475"/>
          </a:xfrm>
          <a:custGeom>
            <a:avLst/>
            <a:gdLst>
              <a:gd name="T0" fmla="*/ 405 w 605"/>
              <a:gd name="T1" fmla="*/ 2 h 760"/>
              <a:gd name="T2" fmla="*/ 424 w 605"/>
              <a:gd name="T3" fmla="*/ 15 h 760"/>
              <a:gd name="T4" fmla="*/ 433 w 605"/>
              <a:gd name="T5" fmla="*/ 31 h 760"/>
              <a:gd name="T6" fmla="*/ 439 w 605"/>
              <a:gd name="T7" fmla="*/ 47 h 760"/>
              <a:gd name="T8" fmla="*/ 477 w 605"/>
              <a:gd name="T9" fmla="*/ 46 h 760"/>
              <a:gd name="T10" fmla="*/ 476 w 605"/>
              <a:gd name="T11" fmla="*/ 57 h 760"/>
              <a:gd name="T12" fmla="*/ 518 w 605"/>
              <a:gd name="T13" fmla="*/ 73 h 760"/>
              <a:gd name="T14" fmla="*/ 556 w 605"/>
              <a:gd name="T15" fmla="*/ 93 h 760"/>
              <a:gd name="T16" fmla="*/ 574 w 605"/>
              <a:gd name="T17" fmla="*/ 109 h 760"/>
              <a:gd name="T18" fmla="*/ 605 w 605"/>
              <a:gd name="T19" fmla="*/ 153 h 760"/>
              <a:gd name="T20" fmla="*/ 594 w 605"/>
              <a:gd name="T21" fmla="*/ 192 h 760"/>
              <a:gd name="T22" fmla="*/ 589 w 605"/>
              <a:gd name="T23" fmla="*/ 226 h 760"/>
              <a:gd name="T24" fmla="*/ 578 w 605"/>
              <a:gd name="T25" fmla="*/ 251 h 760"/>
              <a:gd name="T26" fmla="*/ 554 w 605"/>
              <a:gd name="T27" fmla="*/ 252 h 760"/>
              <a:gd name="T28" fmla="*/ 540 w 605"/>
              <a:gd name="T29" fmla="*/ 279 h 760"/>
              <a:gd name="T30" fmla="*/ 547 w 605"/>
              <a:gd name="T31" fmla="*/ 288 h 760"/>
              <a:gd name="T32" fmla="*/ 550 w 605"/>
              <a:gd name="T33" fmla="*/ 303 h 760"/>
              <a:gd name="T34" fmla="*/ 549 w 605"/>
              <a:gd name="T35" fmla="*/ 314 h 760"/>
              <a:gd name="T36" fmla="*/ 568 w 605"/>
              <a:gd name="T37" fmla="*/ 324 h 760"/>
              <a:gd name="T38" fmla="*/ 569 w 605"/>
              <a:gd name="T39" fmla="*/ 368 h 760"/>
              <a:gd name="T40" fmla="*/ 571 w 605"/>
              <a:gd name="T41" fmla="*/ 394 h 760"/>
              <a:gd name="T42" fmla="*/ 575 w 605"/>
              <a:gd name="T43" fmla="*/ 429 h 760"/>
              <a:gd name="T44" fmla="*/ 573 w 605"/>
              <a:gd name="T45" fmla="*/ 471 h 760"/>
              <a:gd name="T46" fmla="*/ 572 w 605"/>
              <a:gd name="T47" fmla="*/ 510 h 760"/>
              <a:gd name="T48" fmla="*/ 555 w 605"/>
              <a:gd name="T49" fmla="*/ 538 h 760"/>
              <a:gd name="T50" fmla="*/ 548 w 605"/>
              <a:gd name="T51" fmla="*/ 553 h 760"/>
              <a:gd name="T52" fmla="*/ 546 w 605"/>
              <a:gd name="T53" fmla="*/ 570 h 760"/>
              <a:gd name="T54" fmla="*/ 548 w 605"/>
              <a:gd name="T55" fmla="*/ 596 h 760"/>
              <a:gd name="T56" fmla="*/ 526 w 605"/>
              <a:gd name="T57" fmla="*/ 624 h 760"/>
              <a:gd name="T58" fmla="*/ 497 w 605"/>
              <a:gd name="T59" fmla="*/ 638 h 760"/>
              <a:gd name="T60" fmla="*/ 498 w 605"/>
              <a:gd name="T61" fmla="*/ 686 h 760"/>
              <a:gd name="T62" fmla="*/ 476 w 605"/>
              <a:gd name="T63" fmla="*/ 710 h 760"/>
              <a:gd name="T64" fmla="*/ 473 w 605"/>
              <a:gd name="T65" fmla="*/ 745 h 760"/>
              <a:gd name="T66" fmla="*/ 452 w 605"/>
              <a:gd name="T67" fmla="*/ 760 h 760"/>
              <a:gd name="T68" fmla="*/ 414 w 605"/>
              <a:gd name="T69" fmla="*/ 726 h 760"/>
              <a:gd name="T70" fmla="*/ 382 w 605"/>
              <a:gd name="T71" fmla="*/ 660 h 760"/>
              <a:gd name="T72" fmla="*/ 336 w 605"/>
              <a:gd name="T73" fmla="*/ 643 h 760"/>
              <a:gd name="T74" fmla="*/ 312 w 605"/>
              <a:gd name="T75" fmla="*/ 608 h 760"/>
              <a:gd name="T76" fmla="*/ 272 w 605"/>
              <a:gd name="T77" fmla="*/ 556 h 760"/>
              <a:gd name="T78" fmla="*/ 252 w 605"/>
              <a:gd name="T79" fmla="*/ 521 h 760"/>
              <a:gd name="T80" fmla="*/ 199 w 605"/>
              <a:gd name="T81" fmla="*/ 491 h 760"/>
              <a:gd name="T82" fmla="*/ 167 w 605"/>
              <a:gd name="T83" fmla="*/ 493 h 760"/>
              <a:gd name="T84" fmla="*/ 139 w 605"/>
              <a:gd name="T85" fmla="*/ 458 h 760"/>
              <a:gd name="T86" fmla="*/ 101 w 605"/>
              <a:gd name="T87" fmla="*/ 426 h 760"/>
              <a:gd name="T88" fmla="*/ 94 w 605"/>
              <a:gd name="T89" fmla="*/ 373 h 760"/>
              <a:gd name="T90" fmla="*/ 68 w 605"/>
              <a:gd name="T91" fmla="*/ 344 h 760"/>
              <a:gd name="T92" fmla="*/ 49 w 605"/>
              <a:gd name="T93" fmla="*/ 302 h 760"/>
              <a:gd name="T94" fmla="*/ 45 w 605"/>
              <a:gd name="T95" fmla="*/ 266 h 760"/>
              <a:gd name="T96" fmla="*/ 2 w 605"/>
              <a:gd name="T97" fmla="*/ 229 h 760"/>
              <a:gd name="T98" fmla="*/ 25 w 605"/>
              <a:gd name="T99" fmla="*/ 197 h 760"/>
              <a:gd name="T100" fmla="*/ 47 w 605"/>
              <a:gd name="T101" fmla="*/ 147 h 760"/>
              <a:gd name="T102" fmla="*/ 89 w 605"/>
              <a:gd name="T103" fmla="*/ 123 h 760"/>
              <a:gd name="T104" fmla="*/ 117 w 605"/>
              <a:gd name="T105" fmla="*/ 127 h 760"/>
              <a:gd name="T106" fmla="*/ 134 w 605"/>
              <a:gd name="T107" fmla="*/ 112 h 760"/>
              <a:gd name="T108" fmla="*/ 176 w 605"/>
              <a:gd name="T109" fmla="*/ 104 h 760"/>
              <a:gd name="T110" fmla="*/ 220 w 605"/>
              <a:gd name="T111" fmla="*/ 112 h 760"/>
              <a:gd name="T112" fmla="*/ 241 w 605"/>
              <a:gd name="T113" fmla="*/ 85 h 760"/>
              <a:gd name="T114" fmla="*/ 283 w 605"/>
              <a:gd name="T115" fmla="*/ 58 h 760"/>
              <a:gd name="T116" fmla="*/ 324 w 605"/>
              <a:gd name="T117" fmla="*/ 51 h 760"/>
              <a:gd name="T118" fmla="*/ 353 w 605"/>
              <a:gd name="T119" fmla="*/ 64 h 760"/>
              <a:gd name="T120" fmla="*/ 366 w 605"/>
              <a:gd name="T121" fmla="*/ 34 h 760"/>
              <a:gd name="T122" fmla="*/ 378 w 605"/>
              <a:gd name="T123" fmla="*/ 15 h 760"/>
              <a:gd name="T124" fmla="*/ 393 w 605"/>
              <a:gd name="T125" fmla="*/ 1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5" h="760">
                <a:moveTo>
                  <a:pt x="395" y="0"/>
                </a:moveTo>
                <a:lnTo>
                  <a:pt x="395" y="1"/>
                </a:lnTo>
                <a:lnTo>
                  <a:pt x="395" y="1"/>
                </a:lnTo>
                <a:lnTo>
                  <a:pt x="395" y="1"/>
                </a:lnTo>
                <a:lnTo>
                  <a:pt x="395" y="3"/>
                </a:lnTo>
                <a:lnTo>
                  <a:pt x="395" y="4"/>
                </a:lnTo>
                <a:lnTo>
                  <a:pt x="395" y="5"/>
                </a:lnTo>
                <a:lnTo>
                  <a:pt x="396" y="7"/>
                </a:lnTo>
                <a:lnTo>
                  <a:pt x="396" y="7"/>
                </a:lnTo>
                <a:lnTo>
                  <a:pt x="397" y="8"/>
                </a:lnTo>
                <a:lnTo>
                  <a:pt x="397" y="8"/>
                </a:lnTo>
                <a:lnTo>
                  <a:pt x="398" y="8"/>
                </a:lnTo>
                <a:lnTo>
                  <a:pt x="399" y="8"/>
                </a:lnTo>
                <a:lnTo>
                  <a:pt x="399" y="8"/>
                </a:lnTo>
                <a:lnTo>
                  <a:pt x="400" y="8"/>
                </a:lnTo>
                <a:lnTo>
                  <a:pt x="400" y="7"/>
                </a:lnTo>
                <a:lnTo>
                  <a:pt x="401" y="6"/>
                </a:lnTo>
                <a:lnTo>
                  <a:pt x="403" y="4"/>
                </a:lnTo>
                <a:lnTo>
                  <a:pt x="404" y="3"/>
                </a:lnTo>
                <a:lnTo>
                  <a:pt x="404" y="3"/>
                </a:lnTo>
                <a:lnTo>
                  <a:pt x="405" y="2"/>
                </a:lnTo>
                <a:lnTo>
                  <a:pt x="406" y="2"/>
                </a:lnTo>
                <a:lnTo>
                  <a:pt x="407" y="2"/>
                </a:lnTo>
                <a:lnTo>
                  <a:pt x="407" y="2"/>
                </a:lnTo>
                <a:lnTo>
                  <a:pt x="408" y="2"/>
                </a:lnTo>
                <a:lnTo>
                  <a:pt x="408" y="4"/>
                </a:lnTo>
                <a:lnTo>
                  <a:pt x="410" y="6"/>
                </a:lnTo>
                <a:lnTo>
                  <a:pt x="412" y="8"/>
                </a:lnTo>
                <a:lnTo>
                  <a:pt x="413" y="10"/>
                </a:lnTo>
                <a:lnTo>
                  <a:pt x="413" y="11"/>
                </a:lnTo>
                <a:lnTo>
                  <a:pt x="414" y="14"/>
                </a:lnTo>
                <a:lnTo>
                  <a:pt x="415" y="15"/>
                </a:lnTo>
                <a:lnTo>
                  <a:pt x="415" y="15"/>
                </a:lnTo>
                <a:lnTo>
                  <a:pt x="415" y="16"/>
                </a:lnTo>
                <a:lnTo>
                  <a:pt x="416" y="16"/>
                </a:lnTo>
                <a:lnTo>
                  <a:pt x="417" y="16"/>
                </a:lnTo>
                <a:lnTo>
                  <a:pt x="417" y="16"/>
                </a:lnTo>
                <a:lnTo>
                  <a:pt x="418" y="16"/>
                </a:lnTo>
                <a:lnTo>
                  <a:pt x="419" y="16"/>
                </a:lnTo>
                <a:lnTo>
                  <a:pt x="422" y="15"/>
                </a:lnTo>
                <a:lnTo>
                  <a:pt x="423" y="15"/>
                </a:lnTo>
                <a:lnTo>
                  <a:pt x="424" y="15"/>
                </a:lnTo>
                <a:lnTo>
                  <a:pt x="426" y="14"/>
                </a:lnTo>
                <a:lnTo>
                  <a:pt x="427" y="13"/>
                </a:lnTo>
                <a:lnTo>
                  <a:pt x="428" y="12"/>
                </a:lnTo>
                <a:lnTo>
                  <a:pt x="429" y="11"/>
                </a:lnTo>
                <a:lnTo>
                  <a:pt x="430" y="10"/>
                </a:lnTo>
                <a:lnTo>
                  <a:pt x="430" y="11"/>
                </a:lnTo>
                <a:lnTo>
                  <a:pt x="430" y="12"/>
                </a:lnTo>
                <a:lnTo>
                  <a:pt x="432" y="14"/>
                </a:lnTo>
                <a:lnTo>
                  <a:pt x="433" y="15"/>
                </a:lnTo>
                <a:lnTo>
                  <a:pt x="434" y="17"/>
                </a:lnTo>
                <a:lnTo>
                  <a:pt x="435" y="19"/>
                </a:lnTo>
                <a:lnTo>
                  <a:pt x="435" y="20"/>
                </a:lnTo>
                <a:lnTo>
                  <a:pt x="436" y="21"/>
                </a:lnTo>
                <a:lnTo>
                  <a:pt x="436" y="22"/>
                </a:lnTo>
                <a:lnTo>
                  <a:pt x="436" y="24"/>
                </a:lnTo>
                <a:lnTo>
                  <a:pt x="436" y="25"/>
                </a:lnTo>
                <a:lnTo>
                  <a:pt x="436" y="25"/>
                </a:lnTo>
                <a:lnTo>
                  <a:pt x="436" y="26"/>
                </a:lnTo>
                <a:lnTo>
                  <a:pt x="435" y="27"/>
                </a:lnTo>
                <a:lnTo>
                  <a:pt x="435" y="28"/>
                </a:lnTo>
                <a:lnTo>
                  <a:pt x="433" y="31"/>
                </a:lnTo>
                <a:lnTo>
                  <a:pt x="431" y="33"/>
                </a:lnTo>
                <a:lnTo>
                  <a:pt x="430" y="34"/>
                </a:lnTo>
                <a:lnTo>
                  <a:pt x="429" y="38"/>
                </a:lnTo>
                <a:lnTo>
                  <a:pt x="428" y="39"/>
                </a:lnTo>
                <a:lnTo>
                  <a:pt x="428" y="40"/>
                </a:lnTo>
                <a:lnTo>
                  <a:pt x="427" y="41"/>
                </a:lnTo>
                <a:lnTo>
                  <a:pt x="427" y="42"/>
                </a:lnTo>
                <a:lnTo>
                  <a:pt x="427" y="43"/>
                </a:lnTo>
                <a:lnTo>
                  <a:pt x="427" y="43"/>
                </a:lnTo>
                <a:lnTo>
                  <a:pt x="427" y="44"/>
                </a:lnTo>
                <a:lnTo>
                  <a:pt x="428" y="45"/>
                </a:lnTo>
                <a:lnTo>
                  <a:pt x="428" y="45"/>
                </a:lnTo>
                <a:lnTo>
                  <a:pt x="429" y="45"/>
                </a:lnTo>
                <a:lnTo>
                  <a:pt x="429" y="46"/>
                </a:lnTo>
                <a:lnTo>
                  <a:pt x="430" y="46"/>
                </a:lnTo>
                <a:lnTo>
                  <a:pt x="431" y="46"/>
                </a:lnTo>
                <a:lnTo>
                  <a:pt x="435" y="47"/>
                </a:lnTo>
                <a:lnTo>
                  <a:pt x="436" y="47"/>
                </a:lnTo>
                <a:lnTo>
                  <a:pt x="437" y="48"/>
                </a:lnTo>
                <a:lnTo>
                  <a:pt x="438" y="47"/>
                </a:lnTo>
                <a:lnTo>
                  <a:pt x="439" y="47"/>
                </a:lnTo>
                <a:lnTo>
                  <a:pt x="440" y="47"/>
                </a:lnTo>
                <a:lnTo>
                  <a:pt x="442" y="46"/>
                </a:lnTo>
                <a:lnTo>
                  <a:pt x="445" y="45"/>
                </a:lnTo>
                <a:lnTo>
                  <a:pt x="447" y="44"/>
                </a:lnTo>
                <a:lnTo>
                  <a:pt x="448" y="44"/>
                </a:lnTo>
                <a:lnTo>
                  <a:pt x="449" y="44"/>
                </a:lnTo>
                <a:lnTo>
                  <a:pt x="452" y="44"/>
                </a:lnTo>
                <a:lnTo>
                  <a:pt x="454" y="44"/>
                </a:lnTo>
                <a:lnTo>
                  <a:pt x="455" y="44"/>
                </a:lnTo>
                <a:lnTo>
                  <a:pt x="458" y="44"/>
                </a:lnTo>
                <a:lnTo>
                  <a:pt x="461" y="45"/>
                </a:lnTo>
                <a:lnTo>
                  <a:pt x="463" y="45"/>
                </a:lnTo>
                <a:lnTo>
                  <a:pt x="464" y="45"/>
                </a:lnTo>
                <a:lnTo>
                  <a:pt x="465" y="45"/>
                </a:lnTo>
                <a:lnTo>
                  <a:pt x="469" y="44"/>
                </a:lnTo>
                <a:lnTo>
                  <a:pt x="471" y="44"/>
                </a:lnTo>
                <a:lnTo>
                  <a:pt x="472" y="44"/>
                </a:lnTo>
                <a:lnTo>
                  <a:pt x="473" y="45"/>
                </a:lnTo>
                <a:lnTo>
                  <a:pt x="474" y="45"/>
                </a:lnTo>
                <a:lnTo>
                  <a:pt x="475" y="45"/>
                </a:lnTo>
                <a:lnTo>
                  <a:pt x="477" y="46"/>
                </a:lnTo>
                <a:lnTo>
                  <a:pt x="478" y="47"/>
                </a:lnTo>
                <a:lnTo>
                  <a:pt x="479" y="47"/>
                </a:lnTo>
                <a:lnTo>
                  <a:pt x="479" y="48"/>
                </a:lnTo>
                <a:lnTo>
                  <a:pt x="479" y="48"/>
                </a:lnTo>
                <a:lnTo>
                  <a:pt x="479" y="48"/>
                </a:lnTo>
                <a:lnTo>
                  <a:pt x="479" y="49"/>
                </a:lnTo>
                <a:lnTo>
                  <a:pt x="479" y="49"/>
                </a:lnTo>
                <a:lnTo>
                  <a:pt x="476" y="50"/>
                </a:lnTo>
                <a:lnTo>
                  <a:pt x="475" y="51"/>
                </a:lnTo>
                <a:lnTo>
                  <a:pt x="474" y="51"/>
                </a:lnTo>
                <a:lnTo>
                  <a:pt x="474" y="52"/>
                </a:lnTo>
                <a:lnTo>
                  <a:pt x="473" y="52"/>
                </a:lnTo>
                <a:lnTo>
                  <a:pt x="473" y="53"/>
                </a:lnTo>
                <a:lnTo>
                  <a:pt x="473" y="53"/>
                </a:lnTo>
                <a:lnTo>
                  <a:pt x="473" y="54"/>
                </a:lnTo>
                <a:lnTo>
                  <a:pt x="473" y="54"/>
                </a:lnTo>
                <a:lnTo>
                  <a:pt x="473" y="54"/>
                </a:lnTo>
                <a:lnTo>
                  <a:pt x="474" y="55"/>
                </a:lnTo>
                <a:lnTo>
                  <a:pt x="474" y="55"/>
                </a:lnTo>
                <a:lnTo>
                  <a:pt x="474" y="56"/>
                </a:lnTo>
                <a:lnTo>
                  <a:pt x="476" y="57"/>
                </a:lnTo>
                <a:lnTo>
                  <a:pt x="477" y="58"/>
                </a:lnTo>
                <a:lnTo>
                  <a:pt x="478" y="59"/>
                </a:lnTo>
                <a:lnTo>
                  <a:pt x="479" y="60"/>
                </a:lnTo>
                <a:lnTo>
                  <a:pt x="484" y="62"/>
                </a:lnTo>
                <a:lnTo>
                  <a:pt x="487" y="64"/>
                </a:lnTo>
                <a:lnTo>
                  <a:pt x="489" y="65"/>
                </a:lnTo>
                <a:lnTo>
                  <a:pt x="494" y="69"/>
                </a:lnTo>
                <a:lnTo>
                  <a:pt x="496" y="70"/>
                </a:lnTo>
                <a:lnTo>
                  <a:pt x="497" y="71"/>
                </a:lnTo>
                <a:lnTo>
                  <a:pt x="499" y="72"/>
                </a:lnTo>
                <a:lnTo>
                  <a:pt x="500" y="72"/>
                </a:lnTo>
                <a:lnTo>
                  <a:pt x="502" y="73"/>
                </a:lnTo>
                <a:lnTo>
                  <a:pt x="503" y="73"/>
                </a:lnTo>
                <a:lnTo>
                  <a:pt x="505" y="74"/>
                </a:lnTo>
                <a:lnTo>
                  <a:pt x="507" y="74"/>
                </a:lnTo>
                <a:lnTo>
                  <a:pt x="509" y="74"/>
                </a:lnTo>
                <a:lnTo>
                  <a:pt x="511" y="74"/>
                </a:lnTo>
                <a:lnTo>
                  <a:pt x="513" y="74"/>
                </a:lnTo>
                <a:lnTo>
                  <a:pt x="514" y="74"/>
                </a:lnTo>
                <a:lnTo>
                  <a:pt x="516" y="74"/>
                </a:lnTo>
                <a:lnTo>
                  <a:pt x="518" y="73"/>
                </a:lnTo>
                <a:lnTo>
                  <a:pt x="519" y="73"/>
                </a:lnTo>
                <a:lnTo>
                  <a:pt x="524" y="72"/>
                </a:lnTo>
                <a:lnTo>
                  <a:pt x="526" y="72"/>
                </a:lnTo>
                <a:lnTo>
                  <a:pt x="527" y="71"/>
                </a:lnTo>
                <a:lnTo>
                  <a:pt x="529" y="71"/>
                </a:lnTo>
                <a:lnTo>
                  <a:pt x="530" y="72"/>
                </a:lnTo>
                <a:lnTo>
                  <a:pt x="532" y="72"/>
                </a:lnTo>
                <a:lnTo>
                  <a:pt x="533" y="72"/>
                </a:lnTo>
                <a:lnTo>
                  <a:pt x="534" y="73"/>
                </a:lnTo>
                <a:lnTo>
                  <a:pt x="535" y="74"/>
                </a:lnTo>
                <a:lnTo>
                  <a:pt x="536" y="74"/>
                </a:lnTo>
                <a:lnTo>
                  <a:pt x="537" y="75"/>
                </a:lnTo>
                <a:lnTo>
                  <a:pt x="538" y="77"/>
                </a:lnTo>
                <a:lnTo>
                  <a:pt x="542" y="81"/>
                </a:lnTo>
                <a:lnTo>
                  <a:pt x="544" y="83"/>
                </a:lnTo>
                <a:lnTo>
                  <a:pt x="545" y="84"/>
                </a:lnTo>
                <a:lnTo>
                  <a:pt x="548" y="87"/>
                </a:lnTo>
                <a:lnTo>
                  <a:pt x="552" y="91"/>
                </a:lnTo>
                <a:lnTo>
                  <a:pt x="553" y="92"/>
                </a:lnTo>
                <a:lnTo>
                  <a:pt x="554" y="92"/>
                </a:lnTo>
                <a:lnTo>
                  <a:pt x="556" y="93"/>
                </a:lnTo>
                <a:lnTo>
                  <a:pt x="557" y="93"/>
                </a:lnTo>
                <a:lnTo>
                  <a:pt x="562" y="94"/>
                </a:lnTo>
                <a:lnTo>
                  <a:pt x="563" y="94"/>
                </a:lnTo>
                <a:lnTo>
                  <a:pt x="564" y="95"/>
                </a:lnTo>
                <a:lnTo>
                  <a:pt x="566" y="95"/>
                </a:lnTo>
                <a:lnTo>
                  <a:pt x="567" y="96"/>
                </a:lnTo>
                <a:lnTo>
                  <a:pt x="568" y="97"/>
                </a:lnTo>
                <a:lnTo>
                  <a:pt x="569" y="97"/>
                </a:lnTo>
                <a:lnTo>
                  <a:pt x="570" y="98"/>
                </a:lnTo>
                <a:lnTo>
                  <a:pt x="570" y="99"/>
                </a:lnTo>
                <a:lnTo>
                  <a:pt x="571" y="99"/>
                </a:lnTo>
                <a:lnTo>
                  <a:pt x="571" y="100"/>
                </a:lnTo>
                <a:lnTo>
                  <a:pt x="571" y="101"/>
                </a:lnTo>
                <a:lnTo>
                  <a:pt x="571" y="102"/>
                </a:lnTo>
                <a:lnTo>
                  <a:pt x="572" y="106"/>
                </a:lnTo>
                <a:lnTo>
                  <a:pt x="572" y="107"/>
                </a:lnTo>
                <a:lnTo>
                  <a:pt x="573" y="107"/>
                </a:lnTo>
                <a:lnTo>
                  <a:pt x="573" y="108"/>
                </a:lnTo>
                <a:lnTo>
                  <a:pt x="573" y="108"/>
                </a:lnTo>
                <a:lnTo>
                  <a:pt x="574" y="108"/>
                </a:lnTo>
                <a:lnTo>
                  <a:pt x="574" y="109"/>
                </a:lnTo>
                <a:lnTo>
                  <a:pt x="575" y="109"/>
                </a:lnTo>
                <a:lnTo>
                  <a:pt x="579" y="110"/>
                </a:lnTo>
                <a:lnTo>
                  <a:pt x="583" y="111"/>
                </a:lnTo>
                <a:lnTo>
                  <a:pt x="586" y="112"/>
                </a:lnTo>
                <a:lnTo>
                  <a:pt x="588" y="113"/>
                </a:lnTo>
                <a:lnTo>
                  <a:pt x="591" y="114"/>
                </a:lnTo>
                <a:lnTo>
                  <a:pt x="600" y="119"/>
                </a:lnTo>
                <a:lnTo>
                  <a:pt x="601" y="120"/>
                </a:lnTo>
                <a:lnTo>
                  <a:pt x="602" y="120"/>
                </a:lnTo>
                <a:lnTo>
                  <a:pt x="602" y="121"/>
                </a:lnTo>
                <a:lnTo>
                  <a:pt x="603" y="121"/>
                </a:lnTo>
                <a:lnTo>
                  <a:pt x="603" y="122"/>
                </a:lnTo>
                <a:lnTo>
                  <a:pt x="603" y="123"/>
                </a:lnTo>
                <a:lnTo>
                  <a:pt x="603" y="130"/>
                </a:lnTo>
                <a:lnTo>
                  <a:pt x="603" y="132"/>
                </a:lnTo>
                <a:lnTo>
                  <a:pt x="604" y="137"/>
                </a:lnTo>
                <a:lnTo>
                  <a:pt x="604" y="143"/>
                </a:lnTo>
                <a:lnTo>
                  <a:pt x="605" y="145"/>
                </a:lnTo>
                <a:lnTo>
                  <a:pt x="605" y="150"/>
                </a:lnTo>
                <a:lnTo>
                  <a:pt x="605" y="152"/>
                </a:lnTo>
                <a:lnTo>
                  <a:pt x="605" y="153"/>
                </a:lnTo>
                <a:lnTo>
                  <a:pt x="605" y="154"/>
                </a:lnTo>
                <a:lnTo>
                  <a:pt x="604" y="155"/>
                </a:lnTo>
                <a:lnTo>
                  <a:pt x="604" y="156"/>
                </a:lnTo>
                <a:lnTo>
                  <a:pt x="604" y="157"/>
                </a:lnTo>
                <a:lnTo>
                  <a:pt x="603" y="158"/>
                </a:lnTo>
                <a:lnTo>
                  <a:pt x="600" y="160"/>
                </a:lnTo>
                <a:lnTo>
                  <a:pt x="600" y="160"/>
                </a:lnTo>
                <a:lnTo>
                  <a:pt x="599" y="161"/>
                </a:lnTo>
                <a:lnTo>
                  <a:pt x="598" y="162"/>
                </a:lnTo>
                <a:lnTo>
                  <a:pt x="598" y="163"/>
                </a:lnTo>
                <a:lnTo>
                  <a:pt x="597" y="165"/>
                </a:lnTo>
                <a:lnTo>
                  <a:pt x="596" y="168"/>
                </a:lnTo>
                <a:lnTo>
                  <a:pt x="595" y="172"/>
                </a:lnTo>
                <a:lnTo>
                  <a:pt x="594" y="174"/>
                </a:lnTo>
                <a:lnTo>
                  <a:pt x="594" y="176"/>
                </a:lnTo>
                <a:lnTo>
                  <a:pt x="593" y="182"/>
                </a:lnTo>
                <a:lnTo>
                  <a:pt x="593" y="183"/>
                </a:lnTo>
                <a:lnTo>
                  <a:pt x="593" y="186"/>
                </a:lnTo>
                <a:lnTo>
                  <a:pt x="594" y="189"/>
                </a:lnTo>
                <a:lnTo>
                  <a:pt x="594" y="191"/>
                </a:lnTo>
                <a:lnTo>
                  <a:pt x="594" y="192"/>
                </a:lnTo>
                <a:lnTo>
                  <a:pt x="593" y="194"/>
                </a:lnTo>
                <a:lnTo>
                  <a:pt x="593" y="195"/>
                </a:lnTo>
                <a:lnTo>
                  <a:pt x="593" y="197"/>
                </a:lnTo>
                <a:lnTo>
                  <a:pt x="592" y="199"/>
                </a:lnTo>
                <a:lnTo>
                  <a:pt x="591" y="203"/>
                </a:lnTo>
                <a:lnTo>
                  <a:pt x="590" y="204"/>
                </a:lnTo>
                <a:lnTo>
                  <a:pt x="590" y="205"/>
                </a:lnTo>
                <a:lnTo>
                  <a:pt x="590" y="206"/>
                </a:lnTo>
                <a:lnTo>
                  <a:pt x="590" y="207"/>
                </a:lnTo>
                <a:lnTo>
                  <a:pt x="590" y="209"/>
                </a:lnTo>
                <a:lnTo>
                  <a:pt x="590" y="213"/>
                </a:lnTo>
                <a:lnTo>
                  <a:pt x="590" y="215"/>
                </a:lnTo>
                <a:lnTo>
                  <a:pt x="590" y="216"/>
                </a:lnTo>
                <a:lnTo>
                  <a:pt x="589" y="218"/>
                </a:lnTo>
                <a:lnTo>
                  <a:pt x="589" y="219"/>
                </a:lnTo>
                <a:lnTo>
                  <a:pt x="589" y="221"/>
                </a:lnTo>
                <a:lnTo>
                  <a:pt x="588" y="223"/>
                </a:lnTo>
                <a:lnTo>
                  <a:pt x="588" y="224"/>
                </a:lnTo>
                <a:lnTo>
                  <a:pt x="588" y="225"/>
                </a:lnTo>
                <a:lnTo>
                  <a:pt x="588" y="226"/>
                </a:lnTo>
                <a:lnTo>
                  <a:pt x="589" y="226"/>
                </a:lnTo>
                <a:lnTo>
                  <a:pt x="589" y="227"/>
                </a:lnTo>
                <a:lnTo>
                  <a:pt x="591" y="228"/>
                </a:lnTo>
                <a:lnTo>
                  <a:pt x="592" y="228"/>
                </a:lnTo>
                <a:lnTo>
                  <a:pt x="593" y="229"/>
                </a:lnTo>
                <a:lnTo>
                  <a:pt x="594" y="230"/>
                </a:lnTo>
                <a:lnTo>
                  <a:pt x="594" y="231"/>
                </a:lnTo>
                <a:lnTo>
                  <a:pt x="594" y="232"/>
                </a:lnTo>
                <a:lnTo>
                  <a:pt x="594" y="233"/>
                </a:lnTo>
                <a:lnTo>
                  <a:pt x="594" y="233"/>
                </a:lnTo>
                <a:lnTo>
                  <a:pt x="594" y="234"/>
                </a:lnTo>
                <a:lnTo>
                  <a:pt x="593" y="235"/>
                </a:lnTo>
                <a:lnTo>
                  <a:pt x="593" y="236"/>
                </a:lnTo>
                <a:lnTo>
                  <a:pt x="592" y="236"/>
                </a:lnTo>
                <a:lnTo>
                  <a:pt x="590" y="238"/>
                </a:lnTo>
                <a:lnTo>
                  <a:pt x="586" y="241"/>
                </a:lnTo>
                <a:lnTo>
                  <a:pt x="585" y="243"/>
                </a:lnTo>
                <a:lnTo>
                  <a:pt x="583" y="244"/>
                </a:lnTo>
                <a:lnTo>
                  <a:pt x="582" y="245"/>
                </a:lnTo>
                <a:lnTo>
                  <a:pt x="580" y="249"/>
                </a:lnTo>
                <a:lnTo>
                  <a:pt x="579" y="250"/>
                </a:lnTo>
                <a:lnTo>
                  <a:pt x="578" y="251"/>
                </a:lnTo>
                <a:lnTo>
                  <a:pt x="577" y="251"/>
                </a:lnTo>
                <a:lnTo>
                  <a:pt x="577" y="252"/>
                </a:lnTo>
                <a:lnTo>
                  <a:pt x="576" y="252"/>
                </a:lnTo>
                <a:lnTo>
                  <a:pt x="575" y="252"/>
                </a:lnTo>
                <a:lnTo>
                  <a:pt x="574" y="252"/>
                </a:lnTo>
                <a:lnTo>
                  <a:pt x="574" y="252"/>
                </a:lnTo>
                <a:lnTo>
                  <a:pt x="573" y="252"/>
                </a:lnTo>
                <a:lnTo>
                  <a:pt x="572" y="252"/>
                </a:lnTo>
                <a:lnTo>
                  <a:pt x="571" y="251"/>
                </a:lnTo>
                <a:lnTo>
                  <a:pt x="567" y="249"/>
                </a:lnTo>
                <a:lnTo>
                  <a:pt x="566" y="249"/>
                </a:lnTo>
                <a:lnTo>
                  <a:pt x="566" y="248"/>
                </a:lnTo>
                <a:lnTo>
                  <a:pt x="565" y="248"/>
                </a:lnTo>
                <a:lnTo>
                  <a:pt x="564" y="248"/>
                </a:lnTo>
                <a:lnTo>
                  <a:pt x="562" y="248"/>
                </a:lnTo>
                <a:lnTo>
                  <a:pt x="561" y="249"/>
                </a:lnTo>
                <a:lnTo>
                  <a:pt x="560" y="249"/>
                </a:lnTo>
                <a:lnTo>
                  <a:pt x="559" y="250"/>
                </a:lnTo>
                <a:lnTo>
                  <a:pt x="557" y="251"/>
                </a:lnTo>
                <a:lnTo>
                  <a:pt x="555" y="251"/>
                </a:lnTo>
                <a:lnTo>
                  <a:pt x="554" y="252"/>
                </a:lnTo>
                <a:lnTo>
                  <a:pt x="552" y="254"/>
                </a:lnTo>
                <a:lnTo>
                  <a:pt x="551" y="254"/>
                </a:lnTo>
                <a:lnTo>
                  <a:pt x="550" y="256"/>
                </a:lnTo>
                <a:lnTo>
                  <a:pt x="549" y="257"/>
                </a:lnTo>
                <a:lnTo>
                  <a:pt x="547" y="258"/>
                </a:lnTo>
                <a:lnTo>
                  <a:pt x="546" y="259"/>
                </a:lnTo>
                <a:lnTo>
                  <a:pt x="545" y="261"/>
                </a:lnTo>
                <a:lnTo>
                  <a:pt x="541" y="266"/>
                </a:lnTo>
                <a:lnTo>
                  <a:pt x="540" y="268"/>
                </a:lnTo>
                <a:lnTo>
                  <a:pt x="539" y="269"/>
                </a:lnTo>
                <a:lnTo>
                  <a:pt x="539" y="270"/>
                </a:lnTo>
                <a:lnTo>
                  <a:pt x="538" y="271"/>
                </a:lnTo>
                <a:lnTo>
                  <a:pt x="538" y="273"/>
                </a:lnTo>
                <a:lnTo>
                  <a:pt x="538" y="274"/>
                </a:lnTo>
                <a:lnTo>
                  <a:pt x="538" y="275"/>
                </a:lnTo>
                <a:lnTo>
                  <a:pt x="538" y="276"/>
                </a:lnTo>
                <a:lnTo>
                  <a:pt x="538" y="277"/>
                </a:lnTo>
                <a:lnTo>
                  <a:pt x="539" y="278"/>
                </a:lnTo>
                <a:lnTo>
                  <a:pt x="539" y="278"/>
                </a:lnTo>
                <a:lnTo>
                  <a:pt x="540" y="279"/>
                </a:lnTo>
                <a:lnTo>
                  <a:pt x="540" y="279"/>
                </a:lnTo>
                <a:lnTo>
                  <a:pt x="541" y="279"/>
                </a:lnTo>
                <a:lnTo>
                  <a:pt x="542" y="279"/>
                </a:lnTo>
                <a:lnTo>
                  <a:pt x="543" y="279"/>
                </a:lnTo>
                <a:lnTo>
                  <a:pt x="545" y="279"/>
                </a:lnTo>
                <a:lnTo>
                  <a:pt x="547" y="279"/>
                </a:lnTo>
                <a:lnTo>
                  <a:pt x="549" y="279"/>
                </a:lnTo>
                <a:lnTo>
                  <a:pt x="550" y="279"/>
                </a:lnTo>
                <a:lnTo>
                  <a:pt x="552" y="279"/>
                </a:lnTo>
                <a:lnTo>
                  <a:pt x="553" y="279"/>
                </a:lnTo>
                <a:lnTo>
                  <a:pt x="554" y="280"/>
                </a:lnTo>
                <a:lnTo>
                  <a:pt x="554" y="280"/>
                </a:lnTo>
                <a:lnTo>
                  <a:pt x="555" y="281"/>
                </a:lnTo>
                <a:lnTo>
                  <a:pt x="555" y="281"/>
                </a:lnTo>
                <a:lnTo>
                  <a:pt x="555" y="282"/>
                </a:lnTo>
                <a:lnTo>
                  <a:pt x="556" y="282"/>
                </a:lnTo>
                <a:lnTo>
                  <a:pt x="555" y="283"/>
                </a:lnTo>
                <a:lnTo>
                  <a:pt x="555" y="283"/>
                </a:lnTo>
                <a:lnTo>
                  <a:pt x="554" y="284"/>
                </a:lnTo>
                <a:lnTo>
                  <a:pt x="554" y="284"/>
                </a:lnTo>
                <a:lnTo>
                  <a:pt x="552" y="285"/>
                </a:lnTo>
                <a:lnTo>
                  <a:pt x="547" y="288"/>
                </a:lnTo>
                <a:lnTo>
                  <a:pt x="546" y="288"/>
                </a:lnTo>
                <a:lnTo>
                  <a:pt x="546" y="288"/>
                </a:lnTo>
                <a:lnTo>
                  <a:pt x="546" y="289"/>
                </a:lnTo>
                <a:lnTo>
                  <a:pt x="546" y="289"/>
                </a:lnTo>
                <a:lnTo>
                  <a:pt x="546" y="290"/>
                </a:lnTo>
                <a:lnTo>
                  <a:pt x="546" y="291"/>
                </a:lnTo>
                <a:lnTo>
                  <a:pt x="546" y="292"/>
                </a:lnTo>
                <a:lnTo>
                  <a:pt x="546" y="292"/>
                </a:lnTo>
                <a:lnTo>
                  <a:pt x="547" y="293"/>
                </a:lnTo>
                <a:lnTo>
                  <a:pt x="547" y="294"/>
                </a:lnTo>
                <a:lnTo>
                  <a:pt x="549" y="296"/>
                </a:lnTo>
                <a:lnTo>
                  <a:pt x="550" y="297"/>
                </a:lnTo>
                <a:lnTo>
                  <a:pt x="550" y="298"/>
                </a:lnTo>
                <a:lnTo>
                  <a:pt x="551" y="299"/>
                </a:lnTo>
                <a:lnTo>
                  <a:pt x="551" y="300"/>
                </a:lnTo>
                <a:lnTo>
                  <a:pt x="552" y="301"/>
                </a:lnTo>
                <a:lnTo>
                  <a:pt x="552" y="301"/>
                </a:lnTo>
                <a:lnTo>
                  <a:pt x="551" y="302"/>
                </a:lnTo>
                <a:lnTo>
                  <a:pt x="551" y="302"/>
                </a:lnTo>
                <a:lnTo>
                  <a:pt x="551" y="303"/>
                </a:lnTo>
                <a:lnTo>
                  <a:pt x="550" y="303"/>
                </a:lnTo>
                <a:lnTo>
                  <a:pt x="549" y="304"/>
                </a:lnTo>
                <a:lnTo>
                  <a:pt x="548" y="304"/>
                </a:lnTo>
                <a:lnTo>
                  <a:pt x="547" y="304"/>
                </a:lnTo>
                <a:lnTo>
                  <a:pt x="545" y="304"/>
                </a:lnTo>
                <a:lnTo>
                  <a:pt x="544" y="305"/>
                </a:lnTo>
                <a:lnTo>
                  <a:pt x="543" y="305"/>
                </a:lnTo>
                <a:lnTo>
                  <a:pt x="543" y="305"/>
                </a:lnTo>
                <a:lnTo>
                  <a:pt x="543" y="305"/>
                </a:lnTo>
                <a:lnTo>
                  <a:pt x="543" y="305"/>
                </a:lnTo>
                <a:lnTo>
                  <a:pt x="543" y="306"/>
                </a:lnTo>
                <a:lnTo>
                  <a:pt x="544" y="306"/>
                </a:lnTo>
                <a:lnTo>
                  <a:pt x="545" y="307"/>
                </a:lnTo>
                <a:lnTo>
                  <a:pt x="547" y="308"/>
                </a:lnTo>
                <a:lnTo>
                  <a:pt x="548" y="309"/>
                </a:lnTo>
                <a:lnTo>
                  <a:pt x="549" y="310"/>
                </a:lnTo>
                <a:lnTo>
                  <a:pt x="549" y="310"/>
                </a:lnTo>
                <a:lnTo>
                  <a:pt x="550" y="311"/>
                </a:lnTo>
                <a:lnTo>
                  <a:pt x="550" y="312"/>
                </a:lnTo>
                <a:lnTo>
                  <a:pt x="550" y="313"/>
                </a:lnTo>
                <a:lnTo>
                  <a:pt x="549" y="314"/>
                </a:lnTo>
                <a:lnTo>
                  <a:pt x="549" y="314"/>
                </a:lnTo>
                <a:lnTo>
                  <a:pt x="549" y="315"/>
                </a:lnTo>
                <a:lnTo>
                  <a:pt x="549" y="315"/>
                </a:lnTo>
                <a:lnTo>
                  <a:pt x="550" y="315"/>
                </a:lnTo>
                <a:lnTo>
                  <a:pt x="550" y="316"/>
                </a:lnTo>
                <a:lnTo>
                  <a:pt x="551" y="316"/>
                </a:lnTo>
                <a:lnTo>
                  <a:pt x="551" y="316"/>
                </a:lnTo>
                <a:lnTo>
                  <a:pt x="552" y="316"/>
                </a:lnTo>
                <a:lnTo>
                  <a:pt x="553" y="316"/>
                </a:lnTo>
                <a:lnTo>
                  <a:pt x="556" y="316"/>
                </a:lnTo>
                <a:lnTo>
                  <a:pt x="558" y="316"/>
                </a:lnTo>
                <a:lnTo>
                  <a:pt x="559" y="317"/>
                </a:lnTo>
                <a:lnTo>
                  <a:pt x="561" y="317"/>
                </a:lnTo>
                <a:lnTo>
                  <a:pt x="562" y="318"/>
                </a:lnTo>
                <a:lnTo>
                  <a:pt x="564" y="318"/>
                </a:lnTo>
                <a:lnTo>
                  <a:pt x="565" y="319"/>
                </a:lnTo>
                <a:lnTo>
                  <a:pt x="566" y="320"/>
                </a:lnTo>
                <a:lnTo>
                  <a:pt x="566" y="320"/>
                </a:lnTo>
                <a:lnTo>
                  <a:pt x="567" y="321"/>
                </a:lnTo>
                <a:lnTo>
                  <a:pt x="567" y="322"/>
                </a:lnTo>
                <a:lnTo>
                  <a:pt x="568" y="322"/>
                </a:lnTo>
                <a:lnTo>
                  <a:pt x="568" y="324"/>
                </a:lnTo>
                <a:lnTo>
                  <a:pt x="568" y="326"/>
                </a:lnTo>
                <a:lnTo>
                  <a:pt x="568" y="329"/>
                </a:lnTo>
                <a:lnTo>
                  <a:pt x="568" y="331"/>
                </a:lnTo>
                <a:lnTo>
                  <a:pt x="568" y="334"/>
                </a:lnTo>
                <a:lnTo>
                  <a:pt x="568" y="335"/>
                </a:lnTo>
                <a:lnTo>
                  <a:pt x="567" y="337"/>
                </a:lnTo>
                <a:lnTo>
                  <a:pt x="566" y="343"/>
                </a:lnTo>
                <a:lnTo>
                  <a:pt x="566" y="345"/>
                </a:lnTo>
                <a:lnTo>
                  <a:pt x="565" y="347"/>
                </a:lnTo>
                <a:lnTo>
                  <a:pt x="565" y="352"/>
                </a:lnTo>
                <a:lnTo>
                  <a:pt x="565" y="356"/>
                </a:lnTo>
                <a:lnTo>
                  <a:pt x="565" y="357"/>
                </a:lnTo>
                <a:lnTo>
                  <a:pt x="565" y="363"/>
                </a:lnTo>
                <a:lnTo>
                  <a:pt x="565" y="364"/>
                </a:lnTo>
                <a:lnTo>
                  <a:pt x="565" y="365"/>
                </a:lnTo>
                <a:lnTo>
                  <a:pt x="565" y="365"/>
                </a:lnTo>
                <a:lnTo>
                  <a:pt x="565" y="366"/>
                </a:lnTo>
                <a:lnTo>
                  <a:pt x="566" y="366"/>
                </a:lnTo>
                <a:lnTo>
                  <a:pt x="566" y="367"/>
                </a:lnTo>
                <a:lnTo>
                  <a:pt x="568" y="368"/>
                </a:lnTo>
                <a:lnTo>
                  <a:pt x="569" y="368"/>
                </a:lnTo>
                <a:lnTo>
                  <a:pt x="570" y="369"/>
                </a:lnTo>
                <a:lnTo>
                  <a:pt x="571" y="370"/>
                </a:lnTo>
                <a:lnTo>
                  <a:pt x="572" y="371"/>
                </a:lnTo>
                <a:lnTo>
                  <a:pt x="573" y="372"/>
                </a:lnTo>
                <a:lnTo>
                  <a:pt x="573" y="373"/>
                </a:lnTo>
                <a:lnTo>
                  <a:pt x="574" y="375"/>
                </a:lnTo>
                <a:lnTo>
                  <a:pt x="574" y="377"/>
                </a:lnTo>
                <a:lnTo>
                  <a:pt x="575" y="379"/>
                </a:lnTo>
                <a:lnTo>
                  <a:pt x="575" y="380"/>
                </a:lnTo>
                <a:lnTo>
                  <a:pt x="575" y="382"/>
                </a:lnTo>
                <a:lnTo>
                  <a:pt x="575" y="384"/>
                </a:lnTo>
                <a:lnTo>
                  <a:pt x="575" y="386"/>
                </a:lnTo>
                <a:lnTo>
                  <a:pt x="575" y="388"/>
                </a:lnTo>
                <a:lnTo>
                  <a:pt x="575" y="390"/>
                </a:lnTo>
                <a:lnTo>
                  <a:pt x="574" y="390"/>
                </a:lnTo>
                <a:lnTo>
                  <a:pt x="574" y="390"/>
                </a:lnTo>
                <a:lnTo>
                  <a:pt x="573" y="390"/>
                </a:lnTo>
                <a:lnTo>
                  <a:pt x="573" y="391"/>
                </a:lnTo>
                <a:lnTo>
                  <a:pt x="572" y="392"/>
                </a:lnTo>
                <a:lnTo>
                  <a:pt x="572" y="393"/>
                </a:lnTo>
                <a:lnTo>
                  <a:pt x="571" y="394"/>
                </a:lnTo>
                <a:lnTo>
                  <a:pt x="571" y="395"/>
                </a:lnTo>
                <a:lnTo>
                  <a:pt x="569" y="401"/>
                </a:lnTo>
                <a:lnTo>
                  <a:pt x="569" y="403"/>
                </a:lnTo>
                <a:lnTo>
                  <a:pt x="569" y="403"/>
                </a:lnTo>
                <a:lnTo>
                  <a:pt x="569" y="404"/>
                </a:lnTo>
                <a:lnTo>
                  <a:pt x="569" y="405"/>
                </a:lnTo>
                <a:lnTo>
                  <a:pt x="569" y="405"/>
                </a:lnTo>
                <a:lnTo>
                  <a:pt x="569" y="406"/>
                </a:lnTo>
                <a:lnTo>
                  <a:pt x="569" y="407"/>
                </a:lnTo>
                <a:lnTo>
                  <a:pt x="570" y="408"/>
                </a:lnTo>
                <a:lnTo>
                  <a:pt x="572" y="410"/>
                </a:lnTo>
                <a:lnTo>
                  <a:pt x="572" y="410"/>
                </a:lnTo>
                <a:lnTo>
                  <a:pt x="572" y="411"/>
                </a:lnTo>
                <a:lnTo>
                  <a:pt x="573" y="412"/>
                </a:lnTo>
                <a:lnTo>
                  <a:pt x="573" y="414"/>
                </a:lnTo>
                <a:lnTo>
                  <a:pt x="573" y="416"/>
                </a:lnTo>
                <a:lnTo>
                  <a:pt x="574" y="417"/>
                </a:lnTo>
                <a:lnTo>
                  <a:pt x="574" y="423"/>
                </a:lnTo>
                <a:lnTo>
                  <a:pt x="574" y="425"/>
                </a:lnTo>
                <a:lnTo>
                  <a:pt x="575" y="428"/>
                </a:lnTo>
                <a:lnTo>
                  <a:pt x="575" y="429"/>
                </a:lnTo>
                <a:lnTo>
                  <a:pt x="576" y="431"/>
                </a:lnTo>
                <a:lnTo>
                  <a:pt x="577" y="434"/>
                </a:lnTo>
                <a:lnTo>
                  <a:pt x="578" y="437"/>
                </a:lnTo>
                <a:lnTo>
                  <a:pt x="579" y="438"/>
                </a:lnTo>
                <a:lnTo>
                  <a:pt x="579" y="440"/>
                </a:lnTo>
                <a:lnTo>
                  <a:pt x="580" y="441"/>
                </a:lnTo>
                <a:lnTo>
                  <a:pt x="580" y="441"/>
                </a:lnTo>
                <a:lnTo>
                  <a:pt x="580" y="442"/>
                </a:lnTo>
                <a:lnTo>
                  <a:pt x="579" y="443"/>
                </a:lnTo>
                <a:lnTo>
                  <a:pt x="576" y="448"/>
                </a:lnTo>
                <a:lnTo>
                  <a:pt x="575" y="449"/>
                </a:lnTo>
                <a:lnTo>
                  <a:pt x="574" y="451"/>
                </a:lnTo>
                <a:lnTo>
                  <a:pt x="573" y="453"/>
                </a:lnTo>
                <a:lnTo>
                  <a:pt x="573" y="454"/>
                </a:lnTo>
                <a:lnTo>
                  <a:pt x="573" y="456"/>
                </a:lnTo>
                <a:lnTo>
                  <a:pt x="572" y="460"/>
                </a:lnTo>
                <a:lnTo>
                  <a:pt x="572" y="462"/>
                </a:lnTo>
                <a:lnTo>
                  <a:pt x="572" y="464"/>
                </a:lnTo>
                <a:lnTo>
                  <a:pt x="572" y="466"/>
                </a:lnTo>
                <a:lnTo>
                  <a:pt x="573" y="469"/>
                </a:lnTo>
                <a:lnTo>
                  <a:pt x="573" y="471"/>
                </a:lnTo>
                <a:lnTo>
                  <a:pt x="574" y="473"/>
                </a:lnTo>
                <a:lnTo>
                  <a:pt x="576" y="477"/>
                </a:lnTo>
                <a:lnTo>
                  <a:pt x="577" y="479"/>
                </a:lnTo>
                <a:lnTo>
                  <a:pt x="578" y="480"/>
                </a:lnTo>
                <a:lnTo>
                  <a:pt x="580" y="483"/>
                </a:lnTo>
                <a:lnTo>
                  <a:pt x="581" y="483"/>
                </a:lnTo>
                <a:lnTo>
                  <a:pt x="581" y="484"/>
                </a:lnTo>
                <a:lnTo>
                  <a:pt x="582" y="485"/>
                </a:lnTo>
                <a:lnTo>
                  <a:pt x="582" y="487"/>
                </a:lnTo>
                <a:lnTo>
                  <a:pt x="582" y="488"/>
                </a:lnTo>
                <a:lnTo>
                  <a:pt x="581" y="489"/>
                </a:lnTo>
                <a:lnTo>
                  <a:pt x="581" y="492"/>
                </a:lnTo>
                <a:lnTo>
                  <a:pt x="580" y="494"/>
                </a:lnTo>
                <a:lnTo>
                  <a:pt x="580" y="495"/>
                </a:lnTo>
                <a:lnTo>
                  <a:pt x="579" y="496"/>
                </a:lnTo>
                <a:lnTo>
                  <a:pt x="577" y="499"/>
                </a:lnTo>
                <a:lnTo>
                  <a:pt x="576" y="501"/>
                </a:lnTo>
                <a:lnTo>
                  <a:pt x="575" y="503"/>
                </a:lnTo>
                <a:lnTo>
                  <a:pt x="574" y="507"/>
                </a:lnTo>
                <a:lnTo>
                  <a:pt x="573" y="509"/>
                </a:lnTo>
                <a:lnTo>
                  <a:pt x="572" y="510"/>
                </a:lnTo>
                <a:lnTo>
                  <a:pt x="572" y="512"/>
                </a:lnTo>
                <a:lnTo>
                  <a:pt x="571" y="512"/>
                </a:lnTo>
                <a:lnTo>
                  <a:pt x="570" y="513"/>
                </a:lnTo>
                <a:lnTo>
                  <a:pt x="566" y="516"/>
                </a:lnTo>
                <a:lnTo>
                  <a:pt x="563" y="518"/>
                </a:lnTo>
                <a:lnTo>
                  <a:pt x="561" y="520"/>
                </a:lnTo>
                <a:lnTo>
                  <a:pt x="560" y="521"/>
                </a:lnTo>
                <a:lnTo>
                  <a:pt x="558" y="523"/>
                </a:lnTo>
                <a:lnTo>
                  <a:pt x="557" y="524"/>
                </a:lnTo>
                <a:lnTo>
                  <a:pt x="556" y="525"/>
                </a:lnTo>
                <a:lnTo>
                  <a:pt x="556" y="526"/>
                </a:lnTo>
                <a:lnTo>
                  <a:pt x="556" y="528"/>
                </a:lnTo>
                <a:lnTo>
                  <a:pt x="555" y="529"/>
                </a:lnTo>
                <a:lnTo>
                  <a:pt x="555" y="530"/>
                </a:lnTo>
                <a:lnTo>
                  <a:pt x="555" y="531"/>
                </a:lnTo>
                <a:lnTo>
                  <a:pt x="555" y="533"/>
                </a:lnTo>
                <a:lnTo>
                  <a:pt x="556" y="535"/>
                </a:lnTo>
                <a:lnTo>
                  <a:pt x="556" y="536"/>
                </a:lnTo>
                <a:lnTo>
                  <a:pt x="556" y="537"/>
                </a:lnTo>
                <a:lnTo>
                  <a:pt x="556" y="538"/>
                </a:lnTo>
                <a:lnTo>
                  <a:pt x="555" y="538"/>
                </a:lnTo>
                <a:lnTo>
                  <a:pt x="555" y="539"/>
                </a:lnTo>
                <a:lnTo>
                  <a:pt x="555" y="540"/>
                </a:lnTo>
                <a:lnTo>
                  <a:pt x="554" y="541"/>
                </a:lnTo>
                <a:lnTo>
                  <a:pt x="554" y="541"/>
                </a:lnTo>
                <a:lnTo>
                  <a:pt x="553" y="542"/>
                </a:lnTo>
                <a:lnTo>
                  <a:pt x="553" y="542"/>
                </a:lnTo>
                <a:lnTo>
                  <a:pt x="552" y="543"/>
                </a:lnTo>
                <a:lnTo>
                  <a:pt x="549" y="545"/>
                </a:lnTo>
                <a:lnTo>
                  <a:pt x="548" y="545"/>
                </a:lnTo>
                <a:lnTo>
                  <a:pt x="548" y="545"/>
                </a:lnTo>
                <a:lnTo>
                  <a:pt x="547" y="546"/>
                </a:lnTo>
                <a:lnTo>
                  <a:pt x="547" y="546"/>
                </a:lnTo>
                <a:lnTo>
                  <a:pt x="547" y="547"/>
                </a:lnTo>
                <a:lnTo>
                  <a:pt x="547" y="547"/>
                </a:lnTo>
                <a:lnTo>
                  <a:pt x="547" y="548"/>
                </a:lnTo>
                <a:lnTo>
                  <a:pt x="547" y="549"/>
                </a:lnTo>
                <a:lnTo>
                  <a:pt x="547" y="550"/>
                </a:lnTo>
                <a:lnTo>
                  <a:pt x="547" y="550"/>
                </a:lnTo>
                <a:lnTo>
                  <a:pt x="547" y="551"/>
                </a:lnTo>
                <a:lnTo>
                  <a:pt x="548" y="552"/>
                </a:lnTo>
                <a:lnTo>
                  <a:pt x="548" y="553"/>
                </a:lnTo>
                <a:lnTo>
                  <a:pt x="548" y="554"/>
                </a:lnTo>
                <a:lnTo>
                  <a:pt x="549" y="554"/>
                </a:lnTo>
                <a:lnTo>
                  <a:pt x="550" y="555"/>
                </a:lnTo>
                <a:lnTo>
                  <a:pt x="551" y="556"/>
                </a:lnTo>
                <a:lnTo>
                  <a:pt x="553" y="558"/>
                </a:lnTo>
                <a:lnTo>
                  <a:pt x="553" y="558"/>
                </a:lnTo>
                <a:lnTo>
                  <a:pt x="554" y="559"/>
                </a:lnTo>
                <a:lnTo>
                  <a:pt x="554" y="559"/>
                </a:lnTo>
                <a:lnTo>
                  <a:pt x="554" y="560"/>
                </a:lnTo>
                <a:lnTo>
                  <a:pt x="554" y="560"/>
                </a:lnTo>
                <a:lnTo>
                  <a:pt x="554" y="561"/>
                </a:lnTo>
                <a:lnTo>
                  <a:pt x="553" y="563"/>
                </a:lnTo>
                <a:lnTo>
                  <a:pt x="553" y="564"/>
                </a:lnTo>
                <a:lnTo>
                  <a:pt x="552" y="564"/>
                </a:lnTo>
                <a:lnTo>
                  <a:pt x="552" y="565"/>
                </a:lnTo>
                <a:lnTo>
                  <a:pt x="551" y="565"/>
                </a:lnTo>
                <a:lnTo>
                  <a:pt x="551" y="565"/>
                </a:lnTo>
                <a:lnTo>
                  <a:pt x="549" y="566"/>
                </a:lnTo>
                <a:lnTo>
                  <a:pt x="548" y="567"/>
                </a:lnTo>
                <a:lnTo>
                  <a:pt x="547" y="567"/>
                </a:lnTo>
                <a:lnTo>
                  <a:pt x="546" y="570"/>
                </a:lnTo>
                <a:lnTo>
                  <a:pt x="544" y="571"/>
                </a:lnTo>
                <a:lnTo>
                  <a:pt x="543" y="572"/>
                </a:lnTo>
                <a:lnTo>
                  <a:pt x="542" y="573"/>
                </a:lnTo>
                <a:lnTo>
                  <a:pt x="542" y="574"/>
                </a:lnTo>
                <a:lnTo>
                  <a:pt x="541" y="575"/>
                </a:lnTo>
                <a:lnTo>
                  <a:pt x="541" y="576"/>
                </a:lnTo>
                <a:lnTo>
                  <a:pt x="541" y="577"/>
                </a:lnTo>
                <a:lnTo>
                  <a:pt x="541" y="578"/>
                </a:lnTo>
                <a:lnTo>
                  <a:pt x="541" y="579"/>
                </a:lnTo>
                <a:lnTo>
                  <a:pt x="541" y="580"/>
                </a:lnTo>
                <a:lnTo>
                  <a:pt x="542" y="582"/>
                </a:lnTo>
                <a:lnTo>
                  <a:pt x="543" y="584"/>
                </a:lnTo>
                <a:lnTo>
                  <a:pt x="544" y="585"/>
                </a:lnTo>
                <a:lnTo>
                  <a:pt x="546" y="588"/>
                </a:lnTo>
                <a:lnTo>
                  <a:pt x="547" y="589"/>
                </a:lnTo>
                <a:lnTo>
                  <a:pt x="547" y="590"/>
                </a:lnTo>
                <a:lnTo>
                  <a:pt x="548" y="591"/>
                </a:lnTo>
                <a:lnTo>
                  <a:pt x="548" y="593"/>
                </a:lnTo>
                <a:lnTo>
                  <a:pt x="548" y="594"/>
                </a:lnTo>
                <a:lnTo>
                  <a:pt x="548" y="595"/>
                </a:lnTo>
                <a:lnTo>
                  <a:pt x="548" y="596"/>
                </a:lnTo>
                <a:lnTo>
                  <a:pt x="548" y="597"/>
                </a:lnTo>
                <a:lnTo>
                  <a:pt x="548" y="598"/>
                </a:lnTo>
                <a:lnTo>
                  <a:pt x="547" y="598"/>
                </a:lnTo>
                <a:lnTo>
                  <a:pt x="547" y="599"/>
                </a:lnTo>
                <a:lnTo>
                  <a:pt x="545" y="601"/>
                </a:lnTo>
                <a:lnTo>
                  <a:pt x="544" y="602"/>
                </a:lnTo>
                <a:lnTo>
                  <a:pt x="543" y="604"/>
                </a:lnTo>
                <a:lnTo>
                  <a:pt x="542" y="605"/>
                </a:lnTo>
                <a:lnTo>
                  <a:pt x="541" y="606"/>
                </a:lnTo>
                <a:lnTo>
                  <a:pt x="541" y="608"/>
                </a:lnTo>
                <a:lnTo>
                  <a:pt x="539" y="613"/>
                </a:lnTo>
                <a:lnTo>
                  <a:pt x="538" y="617"/>
                </a:lnTo>
                <a:lnTo>
                  <a:pt x="538" y="617"/>
                </a:lnTo>
                <a:lnTo>
                  <a:pt x="537" y="618"/>
                </a:lnTo>
                <a:lnTo>
                  <a:pt x="537" y="619"/>
                </a:lnTo>
                <a:lnTo>
                  <a:pt x="536" y="619"/>
                </a:lnTo>
                <a:lnTo>
                  <a:pt x="535" y="619"/>
                </a:lnTo>
                <a:lnTo>
                  <a:pt x="531" y="621"/>
                </a:lnTo>
                <a:lnTo>
                  <a:pt x="529" y="622"/>
                </a:lnTo>
                <a:lnTo>
                  <a:pt x="527" y="623"/>
                </a:lnTo>
                <a:lnTo>
                  <a:pt x="526" y="624"/>
                </a:lnTo>
                <a:lnTo>
                  <a:pt x="522" y="627"/>
                </a:lnTo>
                <a:lnTo>
                  <a:pt x="520" y="629"/>
                </a:lnTo>
                <a:lnTo>
                  <a:pt x="518" y="630"/>
                </a:lnTo>
                <a:lnTo>
                  <a:pt x="517" y="630"/>
                </a:lnTo>
                <a:lnTo>
                  <a:pt x="516" y="631"/>
                </a:lnTo>
                <a:lnTo>
                  <a:pt x="514" y="631"/>
                </a:lnTo>
                <a:lnTo>
                  <a:pt x="513" y="632"/>
                </a:lnTo>
                <a:lnTo>
                  <a:pt x="512" y="632"/>
                </a:lnTo>
                <a:lnTo>
                  <a:pt x="511" y="632"/>
                </a:lnTo>
                <a:lnTo>
                  <a:pt x="510" y="632"/>
                </a:lnTo>
                <a:lnTo>
                  <a:pt x="509" y="632"/>
                </a:lnTo>
                <a:lnTo>
                  <a:pt x="507" y="632"/>
                </a:lnTo>
                <a:lnTo>
                  <a:pt x="502" y="631"/>
                </a:lnTo>
                <a:lnTo>
                  <a:pt x="501" y="631"/>
                </a:lnTo>
                <a:lnTo>
                  <a:pt x="500" y="631"/>
                </a:lnTo>
                <a:lnTo>
                  <a:pt x="499" y="631"/>
                </a:lnTo>
                <a:lnTo>
                  <a:pt x="499" y="631"/>
                </a:lnTo>
                <a:lnTo>
                  <a:pt x="498" y="631"/>
                </a:lnTo>
                <a:lnTo>
                  <a:pt x="498" y="632"/>
                </a:lnTo>
                <a:lnTo>
                  <a:pt x="498" y="633"/>
                </a:lnTo>
                <a:lnTo>
                  <a:pt x="497" y="638"/>
                </a:lnTo>
                <a:lnTo>
                  <a:pt x="496" y="641"/>
                </a:lnTo>
                <a:lnTo>
                  <a:pt x="496" y="643"/>
                </a:lnTo>
                <a:lnTo>
                  <a:pt x="496" y="649"/>
                </a:lnTo>
                <a:lnTo>
                  <a:pt x="495" y="651"/>
                </a:lnTo>
                <a:lnTo>
                  <a:pt x="495" y="653"/>
                </a:lnTo>
                <a:lnTo>
                  <a:pt x="494" y="656"/>
                </a:lnTo>
                <a:lnTo>
                  <a:pt x="494" y="658"/>
                </a:lnTo>
                <a:lnTo>
                  <a:pt x="494" y="659"/>
                </a:lnTo>
                <a:lnTo>
                  <a:pt x="494" y="660"/>
                </a:lnTo>
                <a:lnTo>
                  <a:pt x="494" y="662"/>
                </a:lnTo>
                <a:lnTo>
                  <a:pt x="495" y="663"/>
                </a:lnTo>
                <a:lnTo>
                  <a:pt x="496" y="667"/>
                </a:lnTo>
                <a:lnTo>
                  <a:pt x="497" y="669"/>
                </a:lnTo>
                <a:lnTo>
                  <a:pt x="497" y="670"/>
                </a:lnTo>
                <a:lnTo>
                  <a:pt x="499" y="676"/>
                </a:lnTo>
                <a:lnTo>
                  <a:pt x="499" y="678"/>
                </a:lnTo>
                <a:lnTo>
                  <a:pt x="499" y="680"/>
                </a:lnTo>
                <a:lnTo>
                  <a:pt x="499" y="682"/>
                </a:lnTo>
                <a:lnTo>
                  <a:pt x="499" y="684"/>
                </a:lnTo>
                <a:lnTo>
                  <a:pt x="498" y="685"/>
                </a:lnTo>
                <a:lnTo>
                  <a:pt x="498" y="686"/>
                </a:lnTo>
                <a:lnTo>
                  <a:pt x="498" y="687"/>
                </a:lnTo>
                <a:lnTo>
                  <a:pt x="497" y="688"/>
                </a:lnTo>
                <a:lnTo>
                  <a:pt x="497" y="688"/>
                </a:lnTo>
                <a:lnTo>
                  <a:pt x="496" y="689"/>
                </a:lnTo>
                <a:lnTo>
                  <a:pt x="495" y="690"/>
                </a:lnTo>
                <a:lnTo>
                  <a:pt x="495" y="691"/>
                </a:lnTo>
                <a:lnTo>
                  <a:pt x="493" y="692"/>
                </a:lnTo>
                <a:lnTo>
                  <a:pt x="492" y="693"/>
                </a:lnTo>
                <a:lnTo>
                  <a:pt x="491" y="693"/>
                </a:lnTo>
                <a:lnTo>
                  <a:pt x="488" y="695"/>
                </a:lnTo>
                <a:lnTo>
                  <a:pt x="487" y="695"/>
                </a:lnTo>
                <a:lnTo>
                  <a:pt x="486" y="696"/>
                </a:lnTo>
                <a:lnTo>
                  <a:pt x="485" y="696"/>
                </a:lnTo>
                <a:lnTo>
                  <a:pt x="484" y="697"/>
                </a:lnTo>
                <a:lnTo>
                  <a:pt x="483" y="698"/>
                </a:lnTo>
                <a:lnTo>
                  <a:pt x="482" y="699"/>
                </a:lnTo>
                <a:lnTo>
                  <a:pt x="481" y="700"/>
                </a:lnTo>
                <a:lnTo>
                  <a:pt x="480" y="702"/>
                </a:lnTo>
                <a:lnTo>
                  <a:pt x="478" y="705"/>
                </a:lnTo>
                <a:lnTo>
                  <a:pt x="477" y="708"/>
                </a:lnTo>
                <a:lnTo>
                  <a:pt x="476" y="710"/>
                </a:lnTo>
                <a:lnTo>
                  <a:pt x="475" y="712"/>
                </a:lnTo>
                <a:lnTo>
                  <a:pt x="475" y="713"/>
                </a:lnTo>
                <a:lnTo>
                  <a:pt x="474" y="716"/>
                </a:lnTo>
                <a:lnTo>
                  <a:pt x="474" y="718"/>
                </a:lnTo>
                <a:lnTo>
                  <a:pt x="473" y="722"/>
                </a:lnTo>
                <a:lnTo>
                  <a:pt x="473" y="724"/>
                </a:lnTo>
                <a:lnTo>
                  <a:pt x="472" y="726"/>
                </a:lnTo>
                <a:lnTo>
                  <a:pt x="472" y="728"/>
                </a:lnTo>
                <a:lnTo>
                  <a:pt x="472" y="730"/>
                </a:lnTo>
                <a:lnTo>
                  <a:pt x="472" y="732"/>
                </a:lnTo>
                <a:lnTo>
                  <a:pt x="473" y="734"/>
                </a:lnTo>
                <a:lnTo>
                  <a:pt x="473" y="735"/>
                </a:lnTo>
                <a:lnTo>
                  <a:pt x="473" y="736"/>
                </a:lnTo>
                <a:lnTo>
                  <a:pt x="473" y="738"/>
                </a:lnTo>
                <a:lnTo>
                  <a:pt x="474" y="739"/>
                </a:lnTo>
                <a:lnTo>
                  <a:pt x="476" y="744"/>
                </a:lnTo>
                <a:lnTo>
                  <a:pt x="476" y="746"/>
                </a:lnTo>
                <a:lnTo>
                  <a:pt x="476" y="746"/>
                </a:lnTo>
                <a:lnTo>
                  <a:pt x="475" y="746"/>
                </a:lnTo>
                <a:lnTo>
                  <a:pt x="474" y="745"/>
                </a:lnTo>
                <a:lnTo>
                  <a:pt x="473" y="745"/>
                </a:lnTo>
                <a:lnTo>
                  <a:pt x="472" y="745"/>
                </a:lnTo>
                <a:lnTo>
                  <a:pt x="471" y="745"/>
                </a:lnTo>
                <a:lnTo>
                  <a:pt x="469" y="745"/>
                </a:lnTo>
                <a:lnTo>
                  <a:pt x="468" y="745"/>
                </a:lnTo>
                <a:lnTo>
                  <a:pt x="466" y="746"/>
                </a:lnTo>
                <a:lnTo>
                  <a:pt x="465" y="747"/>
                </a:lnTo>
                <a:lnTo>
                  <a:pt x="463" y="747"/>
                </a:lnTo>
                <a:lnTo>
                  <a:pt x="462" y="748"/>
                </a:lnTo>
                <a:lnTo>
                  <a:pt x="461" y="749"/>
                </a:lnTo>
                <a:lnTo>
                  <a:pt x="460" y="750"/>
                </a:lnTo>
                <a:lnTo>
                  <a:pt x="459" y="751"/>
                </a:lnTo>
                <a:lnTo>
                  <a:pt x="459" y="752"/>
                </a:lnTo>
                <a:lnTo>
                  <a:pt x="458" y="753"/>
                </a:lnTo>
                <a:lnTo>
                  <a:pt x="456" y="757"/>
                </a:lnTo>
                <a:lnTo>
                  <a:pt x="455" y="758"/>
                </a:lnTo>
                <a:lnTo>
                  <a:pt x="455" y="758"/>
                </a:lnTo>
                <a:lnTo>
                  <a:pt x="455" y="759"/>
                </a:lnTo>
                <a:lnTo>
                  <a:pt x="454" y="759"/>
                </a:lnTo>
                <a:lnTo>
                  <a:pt x="454" y="759"/>
                </a:lnTo>
                <a:lnTo>
                  <a:pt x="453" y="759"/>
                </a:lnTo>
                <a:lnTo>
                  <a:pt x="452" y="760"/>
                </a:lnTo>
                <a:lnTo>
                  <a:pt x="451" y="759"/>
                </a:lnTo>
                <a:lnTo>
                  <a:pt x="450" y="759"/>
                </a:lnTo>
                <a:lnTo>
                  <a:pt x="449" y="759"/>
                </a:lnTo>
                <a:lnTo>
                  <a:pt x="448" y="758"/>
                </a:lnTo>
                <a:lnTo>
                  <a:pt x="446" y="757"/>
                </a:lnTo>
                <a:lnTo>
                  <a:pt x="442" y="755"/>
                </a:lnTo>
                <a:lnTo>
                  <a:pt x="440" y="753"/>
                </a:lnTo>
                <a:lnTo>
                  <a:pt x="436" y="750"/>
                </a:lnTo>
                <a:lnTo>
                  <a:pt x="430" y="746"/>
                </a:lnTo>
                <a:lnTo>
                  <a:pt x="427" y="744"/>
                </a:lnTo>
                <a:lnTo>
                  <a:pt x="424" y="742"/>
                </a:lnTo>
                <a:lnTo>
                  <a:pt x="423" y="741"/>
                </a:lnTo>
                <a:lnTo>
                  <a:pt x="421" y="739"/>
                </a:lnTo>
                <a:lnTo>
                  <a:pt x="419" y="737"/>
                </a:lnTo>
                <a:lnTo>
                  <a:pt x="418" y="735"/>
                </a:lnTo>
                <a:lnTo>
                  <a:pt x="417" y="734"/>
                </a:lnTo>
                <a:lnTo>
                  <a:pt x="416" y="732"/>
                </a:lnTo>
                <a:lnTo>
                  <a:pt x="416" y="731"/>
                </a:lnTo>
                <a:lnTo>
                  <a:pt x="415" y="730"/>
                </a:lnTo>
                <a:lnTo>
                  <a:pt x="415" y="728"/>
                </a:lnTo>
                <a:lnTo>
                  <a:pt x="414" y="726"/>
                </a:lnTo>
                <a:lnTo>
                  <a:pt x="414" y="720"/>
                </a:lnTo>
                <a:lnTo>
                  <a:pt x="413" y="714"/>
                </a:lnTo>
                <a:lnTo>
                  <a:pt x="413" y="709"/>
                </a:lnTo>
                <a:lnTo>
                  <a:pt x="413" y="707"/>
                </a:lnTo>
                <a:lnTo>
                  <a:pt x="412" y="704"/>
                </a:lnTo>
                <a:lnTo>
                  <a:pt x="412" y="702"/>
                </a:lnTo>
                <a:lnTo>
                  <a:pt x="411" y="699"/>
                </a:lnTo>
                <a:lnTo>
                  <a:pt x="410" y="694"/>
                </a:lnTo>
                <a:lnTo>
                  <a:pt x="409" y="692"/>
                </a:lnTo>
                <a:lnTo>
                  <a:pt x="408" y="691"/>
                </a:lnTo>
                <a:lnTo>
                  <a:pt x="408" y="690"/>
                </a:lnTo>
                <a:lnTo>
                  <a:pt x="407" y="689"/>
                </a:lnTo>
                <a:lnTo>
                  <a:pt x="406" y="687"/>
                </a:lnTo>
                <a:lnTo>
                  <a:pt x="403" y="683"/>
                </a:lnTo>
                <a:lnTo>
                  <a:pt x="399" y="679"/>
                </a:lnTo>
                <a:lnTo>
                  <a:pt x="395" y="674"/>
                </a:lnTo>
                <a:lnTo>
                  <a:pt x="388" y="666"/>
                </a:lnTo>
                <a:lnTo>
                  <a:pt x="387" y="665"/>
                </a:lnTo>
                <a:lnTo>
                  <a:pt x="385" y="663"/>
                </a:lnTo>
                <a:lnTo>
                  <a:pt x="384" y="661"/>
                </a:lnTo>
                <a:lnTo>
                  <a:pt x="382" y="660"/>
                </a:lnTo>
                <a:lnTo>
                  <a:pt x="380" y="657"/>
                </a:lnTo>
                <a:lnTo>
                  <a:pt x="378" y="656"/>
                </a:lnTo>
                <a:lnTo>
                  <a:pt x="376" y="655"/>
                </a:lnTo>
                <a:lnTo>
                  <a:pt x="374" y="653"/>
                </a:lnTo>
                <a:lnTo>
                  <a:pt x="372" y="651"/>
                </a:lnTo>
                <a:lnTo>
                  <a:pt x="370" y="650"/>
                </a:lnTo>
                <a:lnTo>
                  <a:pt x="368" y="649"/>
                </a:lnTo>
                <a:lnTo>
                  <a:pt x="365" y="647"/>
                </a:lnTo>
                <a:lnTo>
                  <a:pt x="364" y="647"/>
                </a:lnTo>
                <a:lnTo>
                  <a:pt x="363" y="646"/>
                </a:lnTo>
                <a:lnTo>
                  <a:pt x="360" y="646"/>
                </a:lnTo>
                <a:lnTo>
                  <a:pt x="358" y="646"/>
                </a:lnTo>
                <a:lnTo>
                  <a:pt x="356" y="645"/>
                </a:lnTo>
                <a:lnTo>
                  <a:pt x="353" y="645"/>
                </a:lnTo>
                <a:lnTo>
                  <a:pt x="347" y="645"/>
                </a:lnTo>
                <a:lnTo>
                  <a:pt x="344" y="645"/>
                </a:lnTo>
                <a:lnTo>
                  <a:pt x="343" y="645"/>
                </a:lnTo>
                <a:lnTo>
                  <a:pt x="341" y="645"/>
                </a:lnTo>
                <a:lnTo>
                  <a:pt x="340" y="644"/>
                </a:lnTo>
                <a:lnTo>
                  <a:pt x="338" y="644"/>
                </a:lnTo>
                <a:lnTo>
                  <a:pt x="336" y="643"/>
                </a:lnTo>
                <a:lnTo>
                  <a:pt x="334" y="642"/>
                </a:lnTo>
                <a:lnTo>
                  <a:pt x="332" y="641"/>
                </a:lnTo>
                <a:lnTo>
                  <a:pt x="330" y="640"/>
                </a:lnTo>
                <a:lnTo>
                  <a:pt x="328" y="639"/>
                </a:lnTo>
                <a:lnTo>
                  <a:pt x="326" y="637"/>
                </a:lnTo>
                <a:lnTo>
                  <a:pt x="324" y="636"/>
                </a:lnTo>
                <a:lnTo>
                  <a:pt x="323" y="634"/>
                </a:lnTo>
                <a:lnTo>
                  <a:pt x="321" y="633"/>
                </a:lnTo>
                <a:lnTo>
                  <a:pt x="320" y="631"/>
                </a:lnTo>
                <a:lnTo>
                  <a:pt x="320" y="630"/>
                </a:lnTo>
                <a:lnTo>
                  <a:pt x="319" y="629"/>
                </a:lnTo>
                <a:lnTo>
                  <a:pt x="318" y="627"/>
                </a:lnTo>
                <a:lnTo>
                  <a:pt x="318" y="625"/>
                </a:lnTo>
                <a:lnTo>
                  <a:pt x="317" y="623"/>
                </a:lnTo>
                <a:lnTo>
                  <a:pt x="316" y="617"/>
                </a:lnTo>
                <a:lnTo>
                  <a:pt x="315" y="615"/>
                </a:lnTo>
                <a:lnTo>
                  <a:pt x="315" y="613"/>
                </a:lnTo>
                <a:lnTo>
                  <a:pt x="314" y="612"/>
                </a:lnTo>
                <a:lnTo>
                  <a:pt x="313" y="610"/>
                </a:lnTo>
                <a:lnTo>
                  <a:pt x="313" y="609"/>
                </a:lnTo>
                <a:lnTo>
                  <a:pt x="312" y="608"/>
                </a:lnTo>
                <a:lnTo>
                  <a:pt x="311" y="606"/>
                </a:lnTo>
                <a:lnTo>
                  <a:pt x="308" y="603"/>
                </a:lnTo>
                <a:lnTo>
                  <a:pt x="303" y="597"/>
                </a:lnTo>
                <a:lnTo>
                  <a:pt x="296" y="590"/>
                </a:lnTo>
                <a:lnTo>
                  <a:pt x="295" y="589"/>
                </a:lnTo>
                <a:lnTo>
                  <a:pt x="294" y="588"/>
                </a:lnTo>
                <a:lnTo>
                  <a:pt x="293" y="587"/>
                </a:lnTo>
                <a:lnTo>
                  <a:pt x="292" y="585"/>
                </a:lnTo>
                <a:lnTo>
                  <a:pt x="292" y="584"/>
                </a:lnTo>
                <a:lnTo>
                  <a:pt x="290" y="580"/>
                </a:lnTo>
                <a:lnTo>
                  <a:pt x="289" y="578"/>
                </a:lnTo>
                <a:lnTo>
                  <a:pt x="287" y="576"/>
                </a:lnTo>
                <a:lnTo>
                  <a:pt x="284" y="572"/>
                </a:lnTo>
                <a:lnTo>
                  <a:pt x="283" y="571"/>
                </a:lnTo>
                <a:lnTo>
                  <a:pt x="282" y="569"/>
                </a:lnTo>
                <a:lnTo>
                  <a:pt x="279" y="564"/>
                </a:lnTo>
                <a:lnTo>
                  <a:pt x="279" y="563"/>
                </a:lnTo>
                <a:lnTo>
                  <a:pt x="278" y="562"/>
                </a:lnTo>
                <a:lnTo>
                  <a:pt x="277" y="561"/>
                </a:lnTo>
                <a:lnTo>
                  <a:pt x="276" y="560"/>
                </a:lnTo>
                <a:lnTo>
                  <a:pt x="272" y="556"/>
                </a:lnTo>
                <a:lnTo>
                  <a:pt x="270" y="555"/>
                </a:lnTo>
                <a:lnTo>
                  <a:pt x="269" y="553"/>
                </a:lnTo>
                <a:lnTo>
                  <a:pt x="267" y="551"/>
                </a:lnTo>
                <a:lnTo>
                  <a:pt x="266" y="549"/>
                </a:lnTo>
                <a:lnTo>
                  <a:pt x="265" y="548"/>
                </a:lnTo>
                <a:lnTo>
                  <a:pt x="261" y="545"/>
                </a:lnTo>
                <a:lnTo>
                  <a:pt x="260" y="544"/>
                </a:lnTo>
                <a:lnTo>
                  <a:pt x="260" y="543"/>
                </a:lnTo>
                <a:lnTo>
                  <a:pt x="259" y="542"/>
                </a:lnTo>
                <a:lnTo>
                  <a:pt x="258" y="541"/>
                </a:lnTo>
                <a:lnTo>
                  <a:pt x="258" y="539"/>
                </a:lnTo>
                <a:lnTo>
                  <a:pt x="257" y="538"/>
                </a:lnTo>
                <a:lnTo>
                  <a:pt x="257" y="536"/>
                </a:lnTo>
                <a:lnTo>
                  <a:pt x="256" y="530"/>
                </a:lnTo>
                <a:lnTo>
                  <a:pt x="255" y="528"/>
                </a:lnTo>
                <a:lnTo>
                  <a:pt x="255" y="527"/>
                </a:lnTo>
                <a:lnTo>
                  <a:pt x="255" y="525"/>
                </a:lnTo>
                <a:lnTo>
                  <a:pt x="254" y="524"/>
                </a:lnTo>
                <a:lnTo>
                  <a:pt x="254" y="523"/>
                </a:lnTo>
                <a:lnTo>
                  <a:pt x="253" y="522"/>
                </a:lnTo>
                <a:lnTo>
                  <a:pt x="252" y="521"/>
                </a:lnTo>
                <a:lnTo>
                  <a:pt x="249" y="517"/>
                </a:lnTo>
                <a:lnTo>
                  <a:pt x="245" y="514"/>
                </a:lnTo>
                <a:lnTo>
                  <a:pt x="241" y="509"/>
                </a:lnTo>
                <a:lnTo>
                  <a:pt x="238" y="506"/>
                </a:lnTo>
                <a:lnTo>
                  <a:pt x="236" y="504"/>
                </a:lnTo>
                <a:lnTo>
                  <a:pt x="234" y="503"/>
                </a:lnTo>
                <a:lnTo>
                  <a:pt x="233" y="501"/>
                </a:lnTo>
                <a:lnTo>
                  <a:pt x="231" y="500"/>
                </a:lnTo>
                <a:lnTo>
                  <a:pt x="230" y="499"/>
                </a:lnTo>
                <a:lnTo>
                  <a:pt x="228" y="498"/>
                </a:lnTo>
                <a:lnTo>
                  <a:pt x="226" y="497"/>
                </a:lnTo>
                <a:lnTo>
                  <a:pt x="224" y="496"/>
                </a:lnTo>
                <a:lnTo>
                  <a:pt x="222" y="495"/>
                </a:lnTo>
                <a:lnTo>
                  <a:pt x="221" y="495"/>
                </a:lnTo>
                <a:lnTo>
                  <a:pt x="217" y="493"/>
                </a:lnTo>
                <a:lnTo>
                  <a:pt x="214" y="493"/>
                </a:lnTo>
                <a:lnTo>
                  <a:pt x="206" y="491"/>
                </a:lnTo>
                <a:lnTo>
                  <a:pt x="204" y="491"/>
                </a:lnTo>
                <a:lnTo>
                  <a:pt x="201" y="490"/>
                </a:lnTo>
                <a:lnTo>
                  <a:pt x="200" y="491"/>
                </a:lnTo>
                <a:lnTo>
                  <a:pt x="199" y="491"/>
                </a:lnTo>
                <a:lnTo>
                  <a:pt x="199" y="491"/>
                </a:lnTo>
                <a:lnTo>
                  <a:pt x="198" y="491"/>
                </a:lnTo>
                <a:lnTo>
                  <a:pt x="197" y="492"/>
                </a:lnTo>
                <a:lnTo>
                  <a:pt x="196" y="492"/>
                </a:lnTo>
                <a:lnTo>
                  <a:pt x="196" y="493"/>
                </a:lnTo>
                <a:lnTo>
                  <a:pt x="195" y="495"/>
                </a:lnTo>
                <a:lnTo>
                  <a:pt x="194" y="496"/>
                </a:lnTo>
                <a:lnTo>
                  <a:pt x="194" y="496"/>
                </a:lnTo>
                <a:lnTo>
                  <a:pt x="193" y="497"/>
                </a:lnTo>
                <a:lnTo>
                  <a:pt x="192" y="497"/>
                </a:lnTo>
                <a:lnTo>
                  <a:pt x="192" y="497"/>
                </a:lnTo>
                <a:lnTo>
                  <a:pt x="191" y="497"/>
                </a:lnTo>
                <a:lnTo>
                  <a:pt x="189" y="497"/>
                </a:lnTo>
                <a:lnTo>
                  <a:pt x="187" y="497"/>
                </a:lnTo>
                <a:lnTo>
                  <a:pt x="184" y="496"/>
                </a:lnTo>
                <a:lnTo>
                  <a:pt x="180" y="495"/>
                </a:lnTo>
                <a:lnTo>
                  <a:pt x="179" y="495"/>
                </a:lnTo>
                <a:lnTo>
                  <a:pt x="177" y="494"/>
                </a:lnTo>
                <a:lnTo>
                  <a:pt x="172" y="494"/>
                </a:lnTo>
                <a:lnTo>
                  <a:pt x="169" y="494"/>
                </a:lnTo>
                <a:lnTo>
                  <a:pt x="167" y="493"/>
                </a:lnTo>
                <a:lnTo>
                  <a:pt x="165" y="493"/>
                </a:lnTo>
                <a:lnTo>
                  <a:pt x="163" y="492"/>
                </a:lnTo>
                <a:lnTo>
                  <a:pt x="161" y="492"/>
                </a:lnTo>
                <a:lnTo>
                  <a:pt x="159" y="491"/>
                </a:lnTo>
                <a:lnTo>
                  <a:pt x="157" y="490"/>
                </a:lnTo>
                <a:lnTo>
                  <a:pt x="156" y="489"/>
                </a:lnTo>
                <a:lnTo>
                  <a:pt x="155" y="489"/>
                </a:lnTo>
                <a:lnTo>
                  <a:pt x="154" y="488"/>
                </a:lnTo>
                <a:lnTo>
                  <a:pt x="153" y="487"/>
                </a:lnTo>
                <a:lnTo>
                  <a:pt x="152" y="485"/>
                </a:lnTo>
                <a:lnTo>
                  <a:pt x="152" y="485"/>
                </a:lnTo>
                <a:lnTo>
                  <a:pt x="149" y="481"/>
                </a:lnTo>
                <a:lnTo>
                  <a:pt x="147" y="476"/>
                </a:lnTo>
                <a:lnTo>
                  <a:pt x="145" y="473"/>
                </a:lnTo>
                <a:lnTo>
                  <a:pt x="145" y="471"/>
                </a:lnTo>
                <a:lnTo>
                  <a:pt x="144" y="470"/>
                </a:lnTo>
                <a:lnTo>
                  <a:pt x="143" y="465"/>
                </a:lnTo>
                <a:lnTo>
                  <a:pt x="142" y="463"/>
                </a:lnTo>
                <a:lnTo>
                  <a:pt x="141" y="461"/>
                </a:lnTo>
                <a:lnTo>
                  <a:pt x="140" y="460"/>
                </a:lnTo>
                <a:lnTo>
                  <a:pt x="139" y="458"/>
                </a:lnTo>
                <a:lnTo>
                  <a:pt x="138" y="456"/>
                </a:lnTo>
                <a:lnTo>
                  <a:pt x="137" y="455"/>
                </a:lnTo>
                <a:lnTo>
                  <a:pt x="136" y="453"/>
                </a:lnTo>
                <a:lnTo>
                  <a:pt x="133" y="450"/>
                </a:lnTo>
                <a:lnTo>
                  <a:pt x="131" y="448"/>
                </a:lnTo>
                <a:lnTo>
                  <a:pt x="124" y="442"/>
                </a:lnTo>
                <a:lnTo>
                  <a:pt x="122" y="441"/>
                </a:lnTo>
                <a:lnTo>
                  <a:pt x="120" y="440"/>
                </a:lnTo>
                <a:lnTo>
                  <a:pt x="118" y="439"/>
                </a:lnTo>
                <a:lnTo>
                  <a:pt x="116" y="438"/>
                </a:lnTo>
                <a:lnTo>
                  <a:pt x="111" y="435"/>
                </a:lnTo>
                <a:lnTo>
                  <a:pt x="109" y="435"/>
                </a:lnTo>
                <a:lnTo>
                  <a:pt x="108" y="434"/>
                </a:lnTo>
                <a:lnTo>
                  <a:pt x="106" y="433"/>
                </a:lnTo>
                <a:lnTo>
                  <a:pt x="105" y="431"/>
                </a:lnTo>
                <a:lnTo>
                  <a:pt x="104" y="430"/>
                </a:lnTo>
                <a:lnTo>
                  <a:pt x="103" y="429"/>
                </a:lnTo>
                <a:lnTo>
                  <a:pt x="102" y="429"/>
                </a:lnTo>
                <a:lnTo>
                  <a:pt x="102" y="428"/>
                </a:lnTo>
                <a:lnTo>
                  <a:pt x="101" y="427"/>
                </a:lnTo>
                <a:lnTo>
                  <a:pt x="101" y="426"/>
                </a:lnTo>
                <a:lnTo>
                  <a:pt x="101" y="425"/>
                </a:lnTo>
                <a:lnTo>
                  <a:pt x="100" y="422"/>
                </a:lnTo>
                <a:lnTo>
                  <a:pt x="99" y="418"/>
                </a:lnTo>
                <a:lnTo>
                  <a:pt x="98" y="415"/>
                </a:lnTo>
                <a:lnTo>
                  <a:pt x="97" y="411"/>
                </a:lnTo>
                <a:lnTo>
                  <a:pt x="95" y="406"/>
                </a:lnTo>
                <a:lnTo>
                  <a:pt x="94" y="405"/>
                </a:lnTo>
                <a:lnTo>
                  <a:pt x="94" y="403"/>
                </a:lnTo>
                <a:lnTo>
                  <a:pt x="94" y="402"/>
                </a:lnTo>
                <a:lnTo>
                  <a:pt x="94" y="400"/>
                </a:lnTo>
                <a:lnTo>
                  <a:pt x="94" y="399"/>
                </a:lnTo>
                <a:lnTo>
                  <a:pt x="95" y="396"/>
                </a:lnTo>
                <a:lnTo>
                  <a:pt x="95" y="393"/>
                </a:lnTo>
                <a:lnTo>
                  <a:pt x="95" y="391"/>
                </a:lnTo>
                <a:lnTo>
                  <a:pt x="95" y="387"/>
                </a:lnTo>
                <a:lnTo>
                  <a:pt x="95" y="382"/>
                </a:lnTo>
                <a:lnTo>
                  <a:pt x="95" y="380"/>
                </a:lnTo>
                <a:lnTo>
                  <a:pt x="95" y="378"/>
                </a:lnTo>
                <a:lnTo>
                  <a:pt x="95" y="376"/>
                </a:lnTo>
                <a:lnTo>
                  <a:pt x="94" y="374"/>
                </a:lnTo>
                <a:lnTo>
                  <a:pt x="94" y="373"/>
                </a:lnTo>
                <a:lnTo>
                  <a:pt x="93" y="372"/>
                </a:lnTo>
                <a:lnTo>
                  <a:pt x="92" y="371"/>
                </a:lnTo>
                <a:lnTo>
                  <a:pt x="91" y="370"/>
                </a:lnTo>
                <a:lnTo>
                  <a:pt x="90" y="369"/>
                </a:lnTo>
                <a:lnTo>
                  <a:pt x="87" y="368"/>
                </a:lnTo>
                <a:lnTo>
                  <a:pt x="85" y="367"/>
                </a:lnTo>
                <a:lnTo>
                  <a:pt x="82" y="366"/>
                </a:lnTo>
                <a:lnTo>
                  <a:pt x="81" y="365"/>
                </a:lnTo>
                <a:lnTo>
                  <a:pt x="80" y="365"/>
                </a:lnTo>
                <a:lnTo>
                  <a:pt x="78" y="364"/>
                </a:lnTo>
                <a:lnTo>
                  <a:pt x="77" y="363"/>
                </a:lnTo>
                <a:lnTo>
                  <a:pt x="77" y="362"/>
                </a:lnTo>
                <a:lnTo>
                  <a:pt x="76" y="361"/>
                </a:lnTo>
                <a:lnTo>
                  <a:pt x="75" y="359"/>
                </a:lnTo>
                <a:lnTo>
                  <a:pt x="73" y="356"/>
                </a:lnTo>
                <a:lnTo>
                  <a:pt x="72" y="354"/>
                </a:lnTo>
                <a:lnTo>
                  <a:pt x="71" y="352"/>
                </a:lnTo>
                <a:lnTo>
                  <a:pt x="70" y="350"/>
                </a:lnTo>
                <a:lnTo>
                  <a:pt x="69" y="348"/>
                </a:lnTo>
                <a:lnTo>
                  <a:pt x="69" y="346"/>
                </a:lnTo>
                <a:lnTo>
                  <a:pt x="68" y="344"/>
                </a:lnTo>
                <a:lnTo>
                  <a:pt x="68" y="342"/>
                </a:lnTo>
                <a:lnTo>
                  <a:pt x="67" y="340"/>
                </a:lnTo>
                <a:lnTo>
                  <a:pt x="67" y="332"/>
                </a:lnTo>
                <a:lnTo>
                  <a:pt x="66" y="330"/>
                </a:lnTo>
                <a:lnTo>
                  <a:pt x="66" y="328"/>
                </a:lnTo>
                <a:lnTo>
                  <a:pt x="65" y="326"/>
                </a:lnTo>
                <a:lnTo>
                  <a:pt x="63" y="319"/>
                </a:lnTo>
                <a:lnTo>
                  <a:pt x="63" y="317"/>
                </a:lnTo>
                <a:lnTo>
                  <a:pt x="62" y="315"/>
                </a:lnTo>
                <a:lnTo>
                  <a:pt x="61" y="313"/>
                </a:lnTo>
                <a:lnTo>
                  <a:pt x="60" y="312"/>
                </a:lnTo>
                <a:lnTo>
                  <a:pt x="59" y="310"/>
                </a:lnTo>
                <a:lnTo>
                  <a:pt x="58" y="310"/>
                </a:lnTo>
                <a:lnTo>
                  <a:pt x="57" y="309"/>
                </a:lnTo>
                <a:lnTo>
                  <a:pt x="57" y="308"/>
                </a:lnTo>
                <a:lnTo>
                  <a:pt x="53" y="307"/>
                </a:lnTo>
                <a:lnTo>
                  <a:pt x="53" y="306"/>
                </a:lnTo>
                <a:lnTo>
                  <a:pt x="52" y="306"/>
                </a:lnTo>
                <a:lnTo>
                  <a:pt x="51" y="305"/>
                </a:lnTo>
                <a:lnTo>
                  <a:pt x="51" y="304"/>
                </a:lnTo>
                <a:lnTo>
                  <a:pt x="49" y="302"/>
                </a:lnTo>
                <a:lnTo>
                  <a:pt x="48" y="301"/>
                </a:lnTo>
                <a:lnTo>
                  <a:pt x="48" y="300"/>
                </a:lnTo>
                <a:lnTo>
                  <a:pt x="48" y="298"/>
                </a:lnTo>
                <a:lnTo>
                  <a:pt x="48" y="295"/>
                </a:lnTo>
                <a:lnTo>
                  <a:pt x="47" y="294"/>
                </a:lnTo>
                <a:lnTo>
                  <a:pt x="47" y="292"/>
                </a:lnTo>
                <a:lnTo>
                  <a:pt x="47" y="291"/>
                </a:lnTo>
                <a:lnTo>
                  <a:pt x="47" y="290"/>
                </a:lnTo>
                <a:lnTo>
                  <a:pt x="47" y="288"/>
                </a:lnTo>
                <a:lnTo>
                  <a:pt x="48" y="285"/>
                </a:lnTo>
                <a:lnTo>
                  <a:pt x="48" y="282"/>
                </a:lnTo>
                <a:lnTo>
                  <a:pt x="49" y="278"/>
                </a:lnTo>
                <a:lnTo>
                  <a:pt x="49" y="277"/>
                </a:lnTo>
                <a:lnTo>
                  <a:pt x="49" y="276"/>
                </a:lnTo>
                <a:lnTo>
                  <a:pt x="49" y="274"/>
                </a:lnTo>
                <a:lnTo>
                  <a:pt x="49" y="272"/>
                </a:lnTo>
                <a:lnTo>
                  <a:pt x="48" y="271"/>
                </a:lnTo>
                <a:lnTo>
                  <a:pt x="47" y="269"/>
                </a:lnTo>
                <a:lnTo>
                  <a:pt x="47" y="268"/>
                </a:lnTo>
                <a:lnTo>
                  <a:pt x="46" y="267"/>
                </a:lnTo>
                <a:lnTo>
                  <a:pt x="45" y="266"/>
                </a:lnTo>
                <a:lnTo>
                  <a:pt x="44" y="265"/>
                </a:lnTo>
                <a:lnTo>
                  <a:pt x="43" y="265"/>
                </a:lnTo>
                <a:lnTo>
                  <a:pt x="42" y="264"/>
                </a:lnTo>
                <a:lnTo>
                  <a:pt x="37" y="262"/>
                </a:lnTo>
                <a:lnTo>
                  <a:pt x="35" y="261"/>
                </a:lnTo>
                <a:lnTo>
                  <a:pt x="34" y="261"/>
                </a:lnTo>
                <a:lnTo>
                  <a:pt x="30" y="258"/>
                </a:lnTo>
                <a:lnTo>
                  <a:pt x="23" y="254"/>
                </a:lnTo>
                <a:lnTo>
                  <a:pt x="20" y="252"/>
                </a:lnTo>
                <a:lnTo>
                  <a:pt x="19" y="252"/>
                </a:lnTo>
                <a:lnTo>
                  <a:pt x="17" y="251"/>
                </a:lnTo>
                <a:lnTo>
                  <a:pt x="16" y="250"/>
                </a:lnTo>
                <a:lnTo>
                  <a:pt x="15" y="249"/>
                </a:lnTo>
                <a:lnTo>
                  <a:pt x="14" y="248"/>
                </a:lnTo>
                <a:lnTo>
                  <a:pt x="13" y="247"/>
                </a:lnTo>
                <a:lnTo>
                  <a:pt x="12" y="245"/>
                </a:lnTo>
                <a:lnTo>
                  <a:pt x="11" y="244"/>
                </a:lnTo>
                <a:lnTo>
                  <a:pt x="9" y="241"/>
                </a:lnTo>
                <a:lnTo>
                  <a:pt x="6" y="236"/>
                </a:lnTo>
                <a:lnTo>
                  <a:pt x="3" y="231"/>
                </a:lnTo>
                <a:lnTo>
                  <a:pt x="2" y="229"/>
                </a:lnTo>
                <a:lnTo>
                  <a:pt x="1" y="227"/>
                </a:lnTo>
                <a:lnTo>
                  <a:pt x="1" y="225"/>
                </a:lnTo>
                <a:lnTo>
                  <a:pt x="0" y="223"/>
                </a:lnTo>
                <a:lnTo>
                  <a:pt x="0" y="221"/>
                </a:lnTo>
                <a:lnTo>
                  <a:pt x="0" y="219"/>
                </a:lnTo>
                <a:lnTo>
                  <a:pt x="0" y="218"/>
                </a:lnTo>
                <a:lnTo>
                  <a:pt x="1" y="217"/>
                </a:lnTo>
                <a:lnTo>
                  <a:pt x="1" y="215"/>
                </a:lnTo>
                <a:lnTo>
                  <a:pt x="2" y="214"/>
                </a:lnTo>
                <a:lnTo>
                  <a:pt x="3" y="213"/>
                </a:lnTo>
                <a:lnTo>
                  <a:pt x="4" y="212"/>
                </a:lnTo>
                <a:lnTo>
                  <a:pt x="4" y="211"/>
                </a:lnTo>
                <a:lnTo>
                  <a:pt x="6" y="210"/>
                </a:lnTo>
                <a:lnTo>
                  <a:pt x="8" y="208"/>
                </a:lnTo>
                <a:lnTo>
                  <a:pt x="11" y="206"/>
                </a:lnTo>
                <a:lnTo>
                  <a:pt x="19" y="202"/>
                </a:lnTo>
                <a:lnTo>
                  <a:pt x="20" y="201"/>
                </a:lnTo>
                <a:lnTo>
                  <a:pt x="22" y="200"/>
                </a:lnTo>
                <a:lnTo>
                  <a:pt x="23" y="199"/>
                </a:lnTo>
                <a:lnTo>
                  <a:pt x="24" y="198"/>
                </a:lnTo>
                <a:lnTo>
                  <a:pt x="25" y="197"/>
                </a:lnTo>
                <a:lnTo>
                  <a:pt x="26" y="196"/>
                </a:lnTo>
                <a:lnTo>
                  <a:pt x="26" y="195"/>
                </a:lnTo>
                <a:lnTo>
                  <a:pt x="27" y="194"/>
                </a:lnTo>
                <a:lnTo>
                  <a:pt x="27" y="192"/>
                </a:lnTo>
                <a:lnTo>
                  <a:pt x="28" y="188"/>
                </a:lnTo>
                <a:lnTo>
                  <a:pt x="28" y="183"/>
                </a:lnTo>
                <a:lnTo>
                  <a:pt x="29" y="180"/>
                </a:lnTo>
                <a:lnTo>
                  <a:pt x="32" y="171"/>
                </a:lnTo>
                <a:lnTo>
                  <a:pt x="32" y="169"/>
                </a:lnTo>
                <a:lnTo>
                  <a:pt x="33" y="168"/>
                </a:lnTo>
                <a:lnTo>
                  <a:pt x="34" y="166"/>
                </a:lnTo>
                <a:lnTo>
                  <a:pt x="35" y="165"/>
                </a:lnTo>
                <a:lnTo>
                  <a:pt x="36" y="164"/>
                </a:lnTo>
                <a:lnTo>
                  <a:pt x="38" y="162"/>
                </a:lnTo>
                <a:lnTo>
                  <a:pt x="39" y="161"/>
                </a:lnTo>
                <a:lnTo>
                  <a:pt x="40" y="160"/>
                </a:lnTo>
                <a:lnTo>
                  <a:pt x="41" y="158"/>
                </a:lnTo>
                <a:lnTo>
                  <a:pt x="43" y="154"/>
                </a:lnTo>
                <a:lnTo>
                  <a:pt x="44" y="153"/>
                </a:lnTo>
                <a:lnTo>
                  <a:pt x="46" y="149"/>
                </a:lnTo>
                <a:lnTo>
                  <a:pt x="47" y="147"/>
                </a:lnTo>
                <a:lnTo>
                  <a:pt x="48" y="145"/>
                </a:lnTo>
                <a:lnTo>
                  <a:pt x="52" y="139"/>
                </a:lnTo>
                <a:lnTo>
                  <a:pt x="54" y="135"/>
                </a:lnTo>
                <a:lnTo>
                  <a:pt x="55" y="134"/>
                </a:lnTo>
                <a:lnTo>
                  <a:pt x="57" y="131"/>
                </a:lnTo>
                <a:lnTo>
                  <a:pt x="58" y="129"/>
                </a:lnTo>
                <a:lnTo>
                  <a:pt x="62" y="124"/>
                </a:lnTo>
                <a:lnTo>
                  <a:pt x="63" y="123"/>
                </a:lnTo>
                <a:lnTo>
                  <a:pt x="64" y="121"/>
                </a:lnTo>
                <a:lnTo>
                  <a:pt x="64" y="121"/>
                </a:lnTo>
                <a:lnTo>
                  <a:pt x="67" y="121"/>
                </a:lnTo>
                <a:lnTo>
                  <a:pt x="73" y="123"/>
                </a:lnTo>
                <a:lnTo>
                  <a:pt x="79" y="125"/>
                </a:lnTo>
                <a:lnTo>
                  <a:pt x="81" y="125"/>
                </a:lnTo>
                <a:lnTo>
                  <a:pt x="82" y="125"/>
                </a:lnTo>
                <a:lnTo>
                  <a:pt x="83" y="125"/>
                </a:lnTo>
                <a:lnTo>
                  <a:pt x="84" y="125"/>
                </a:lnTo>
                <a:lnTo>
                  <a:pt x="85" y="125"/>
                </a:lnTo>
                <a:lnTo>
                  <a:pt x="86" y="124"/>
                </a:lnTo>
                <a:lnTo>
                  <a:pt x="88" y="124"/>
                </a:lnTo>
                <a:lnTo>
                  <a:pt x="89" y="123"/>
                </a:lnTo>
                <a:lnTo>
                  <a:pt x="91" y="121"/>
                </a:lnTo>
                <a:lnTo>
                  <a:pt x="92" y="120"/>
                </a:lnTo>
                <a:lnTo>
                  <a:pt x="94" y="119"/>
                </a:lnTo>
                <a:lnTo>
                  <a:pt x="96" y="118"/>
                </a:lnTo>
                <a:lnTo>
                  <a:pt x="98" y="118"/>
                </a:lnTo>
                <a:lnTo>
                  <a:pt x="99" y="117"/>
                </a:lnTo>
                <a:lnTo>
                  <a:pt x="101" y="117"/>
                </a:lnTo>
                <a:lnTo>
                  <a:pt x="103" y="117"/>
                </a:lnTo>
                <a:lnTo>
                  <a:pt x="104" y="117"/>
                </a:lnTo>
                <a:lnTo>
                  <a:pt x="105" y="118"/>
                </a:lnTo>
                <a:lnTo>
                  <a:pt x="107" y="118"/>
                </a:lnTo>
                <a:lnTo>
                  <a:pt x="108" y="119"/>
                </a:lnTo>
                <a:lnTo>
                  <a:pt x="110" y="120"/>
                </a:lnTo>
                <a:lnTo>
                  <a:pt x="111" y="121"/>
                </a:lnTo>
                <a:lnTo>
                  <a:pt x="112" y="122"/>
                </a:lnTo>
                <a:lnTo>
                  <a:pt x="113" y="123"/>
                </a:lnTo>
                <a:lnTo>
                  <a:pt x="115" y="126"/>
                </a:lnTo>
                <a:lnTo>
                  <a:pt x="116" y="127"/>
                </a:lnTo>
                <a:lnTo>
                  <a:pt x="116" y="127"/>
                </a:lnTo>
                <a:lnTo>
                  <a:pt x="117" y="127"/>
                </a:lnTo>
                <a:lnTo>
                  <a:pt x="117" y="127"/>
                </a:lnTo>
                <a:lnTo>
                  <a:pt x="118" y="127"/>
                </a:lnTo>
                <a:lnTo>
                  <a:pt x="118" y="127"/>
                </a:lnTo>
                <a:lnTo>
                  <a:pt x="118" y="127"/>
                </a:lnTo>
                <a:lnTo>
                  <a:pt x="119" y="127"/>
                </a:lnTo>
                <a:lnTo>
                  <a:pt x="119" y="127"/>
                </a:lnTo>
                <a:lnTo>
                  <a:pt x="119" y="126"/>
                </a:lnTo>
                <a:lnTo>
                  <a:pt x="120" y="124"/>
                </a:lnTo>
                <a:lnTo>
                  <a:pt x="120" y="123"/>
                </a:lnTo>
                <a:lnTo>
                  <a:pt x="121" y="122"/>
                </a:lnTo>
                <a:lnTo>
                  <a:pt x="122" y="121"/>
                </a:lnTo>
                <a:lnTo>
                  <a:pt x="123" y="121"/>
                </a:lnTo>
                <a:lnTo>
                  <a:pt x="124" y="120"/>
                </a:lnTo>
                <a:lnTo>
                  <a:pt x="125" y="119"/>
                </a:lnTo>
                <a:lnTo>
                  <a:pt x="128" y="117"/>
                </a:lnTo>
                <a:lnTo>
                  <a:pt x="129" y="117"/>
                </a:lnTo>
                <a:lnTo>
                  <a:pt x="130" y="116"/>
                </a:lnTo>
                <a:lnTo>
                  <a:pt x="131" y="115"/>
                </a:lnTo>
                <a:lnTo>
                  <a:pt x="132" y="113"/>
                </a:lnTo>
                <a:lnTo>
                  <a:pt x="133" y="113"/>
                </a:lnTo>
                <a:lnTo>
                  <a:pt x="133" y="112"/>
                </a:lnTo>
                <a:lnTo>
                  <a:pt x="134" y="112"/>
                </a:lnTo>
                <a:lnTo>
                  <a:pt x="136" y="111"/>
                </a:lnTo>
                <a:lnTo>
                  <a:pt x="139" y="110"/>
                </a:lnTo>
                <a:lnTo>
                  <a:pt x="141" y="110"/>
                </a:lnTo>
                <a:lnTo>
                  <a:pt x="142" y="109"/>
                </a:lnTo>
                <a:lnTo>
                  <a:pt x="146" y="108"/>
                </a:lnTo>
                <a:lnTo>
                  <a:pt x="147" y="107"/>
                </a:lnTo>
                <a:lnTo>
                  <a:pt x="149" y="107"/>
                </a:lnTo>
                <a:lnTo>
                  <a:pt x="154" y="106"/>
                </a:lnTo>
                <a:lnTo>
                  <a:pt x="155" y="106"/>
                </a:lnTo>
                <a:lnTo>
                  <a:pt x="158" y="106"/>
                </a:lnTo>
                <a:lnTo>
                  <a:pt x="159" y="106"/>
                </a:lnTo>
                <a:lnTo>
                  <a:pt x="161" y="105"/>
                </a:lnTo>
                <a:lnTo>
                  <a:pt x="165" y="104"/>
                </a:lnTo>
                <a:lnTo>
                  <a:pt x="166" y="103"/>
                </a:lnTo>
                <a:lnTo>
                  <a:pt x="167" y="103"/>
                </a:lnTo>
                <a:lnTo>
                  <a:pt x="168" y="103"/>
                </a:lnTo>
                <a:lnTo>
                  <a:pt x="170" y="103"/>
                </a:lnTo>
                <a:lnTo>
                  <a:pt x="171" y="103"/>
                </a:lnTo>
                <a:lnTo>
                  <a:pt x="173" y="103"/>
                </a:lnTo>
                <a:lnTo>
                  <a:pt x="174" y="104"/>
                </a:lnTo>
                <a:lnTo>
                  <a:pt x="176" y="104"/>
                </a:lnTo>
                <a:lnTo>
                  <a:pt x="178" y="105"/>
                </a:lnTo>
                <a:lnTo>
                  <a:pt x="180" y="106"/>
                </a:lnTo>
                <a:lnTo>
                  <a:pt x="186" y="107"/>
                </a:lnTo>
                <a:lnTo>
                  <a:pt x="188" y="108"/>
                </a:lnTo>
                <a:lnTo>
                  <a:pt x="192" y="110"/>
                </a:lnTo>
                <a:lnTo>
                  <a:pt x="193" y="110"/>
                </a:lnTo>
                <a:lnTo>
                  <a:pt x="195" y="110"/>
                </a:lnTo>
                <a:lnTo>
                  <a:pt x="196" y="110"/>
                </a:lnTo>
                <a:lnTo>
                  <a:pt x="197" y="110"/>
                </a:lnTo>
                <a:lnTo>
                  <a:pt x="200" y="110"/>
                </a:lnTo>
                <a:lnTo>
                  <a:pt x="201" y="110"/>
                </a:lnTo>
                <a:lnTo>
                  <a:pt x="203" y="110"/>
                </a:lnTo>
                <a:lnTo>
                  <a:pt x="206" y="110"/>
                </a:lnTo>
                <a:lnTo>
                  <a:pt x="208" y="110"/>
                </a:lnTo>
                <a:lnTo>
                  <a:pt x="209" y="109"/>
                </a:lnTo>
                <a:lnTo>
                  <a:pt x="210" y="109"/>
                </a:lnTo>
                <a:lnTo>
                  <a:pt x="212" y="110"/>
                </a:lnTo>
                <a:lnTo>
                  <a:pt x="213" y="110"/>
                </a:lnTo>
                <a:lnTo>
                  <a:pt x="215" y="110"/>
                </a:lnTo>
                <a:lnTo>
                  <a:pt x="219" y="112"/>
                </a:lnTo>
                <a:lnTo>
                  <a:pt x="220" y="112"/>
                </a:lnTo>
                <a:lnTo>
                  <a:pt x="221" y="112"/>
                </a:lnTo>
                <a:lnTo>
                  <a:pt x="222" y="113"/>
                </a:lnTo>
                <a:lnTo>
                  <a:pt x="223" y="112"/>
                </a:lnTo>
                <a:lnTo>
                  <a:pt x="225" y="112"/>
                </a:lnTo>
                <a:lnTo>
                  <a:pt x="226" y="112"/>
                </a:lnTo>
                <a:lnTo>
                  <a:pt x="228" y="111"/>
                </a:lnTo>
                <a:lnTo>
                  <a:pt x="230" y="110"/>
                </a:lnTo>
                <a:lnTo>
                  <a:pt x="231" y="109"/>
                </a:lnTo>
                <a:lnTo>
                  <a:pt x="233" y="108"/>
                </a:lnTo>
                <a:lnTo>
                  <a:pt x="235" y="106"/>
                </a:lnTo>
                <a:lnTo>
                  <a:pt x="236" y="104"/>
                </a:lnTo>
                <a:lnTo>
                  <a:pt x="238" y="103"/>
                </a:lnTo>
                <a:lnTo>
                  <a:pt x="238" y="101"/>
                </a:lnTo>
                <a:lnTo>
                  <a:pt x="239" y="101"/>
                </a:lnTo>
                <a:lnTo>
                  <a:pt x="239" y="100"/>
                </a:lnTo>
                <a:lnTo>
                  <a:pt x="241" y="93"/>
                </a:lnTo>
                <a:lnTo>
                  <a:pt x="241" y="92"/>
                </a:lnTo>
                <a:lnTo>
                  <a:pt x="241" y="91"/>
                </a:lnTo>
                <a:lnTo>
                  <a:pt x="241" y="86"/>
                </a:lnTo>
                <a:lnTo>
                  <a:pt x="241" y="85"/>
                </a:lnTo>
                <a:lnTo>
                  <a:pt x="241" y="85"/>
                </a:lnTo>
                <a:lnTo>
                  <a:pt x="241" y="84"/>
                </a:lnTo>
                <a:lnTo>
                  <a:pt x="242" y="83"/>
                </a:lnTo>
                <a:lnTo>
                  <a:pt x="242" y="82"/>
                </a:lnTo>
                <a:lnTo>
                  <a:pt x="243" y="82"/>
                </a:lnTo>
                <a:lnTo>
                  <a:pt x="244" y="81"/>
                </a:lnTo>
                <a:lnTo>
                  <a:pt x="245" y="80"/>
                </a:lnTo>
                <a:lnTo>
                  <a:pt x="246" y="80"/>
                </a:lnTo>
                <a:lnTo>
                  <a:pt x="249" y="78"/>
                </a:lnTo>
                <a:lnTo>
                  <a:pt x="254" y="76"/>
                </a:lnTo>
                <a:lnTo>
                  <a:pt x="255" y="76"/>
                </a:lnTo>
                <a:lnTo>
                  <a:pt x="257" y="74"/>
                </a:lnTo>
                <a:lnTo>
                  <a:pt x="258" y="73"/>
                </a:lnTo>
                <a:lnTo>
                  <a:pt x="260" y="72"/>
                </a:lnTo>
                <a:lnTo>
                  <a:pt x="263" y="71"/>
                </a:lnTo>
                <a:lnTo>
                  <a:pt x="264" y="70"/>
                </a:lnTo>
                <a:lnTo>
                  <a:pt x="271" y="66"/>
                </a:lnTo>
                <a:lnTo>
                  <a:pt x="274" y="64"/>
                </a:lnTo>
                <a:lnTo>
                  <a:pt x="276" y="62"/>
                </a:lnTo>
                <a:lnTo>
                  <a:pt x="279" y="60"/>
                </a:lnTo>
                <a:lnTo>
                  <a:pt x="282" y="58"/>
                </a:lnTo>
                <a:lnTo>
                  <a:pt x="283" y="58"/>
                </a:lnTo>
                <a:lnTo>
                  <a:pt x="285" y="56"/>
                </a:lnTo>
                <a:lnTo>
                  <a:pt x="288" y="54"/>
                </a:lnTo>
                <a:lnTo>
                  <a:pt x="291" y="51"/>
                </a:lnTo>
                <a:lnTo>
                  <a:pt x="293" y="49"/>
                </a:lnTo>
                <a:lnTo>
                  <a:pt x="293" y="48"/>
                </a:lnTo>
                <a:lnTo>
                  <a:pt x="294" y="48"/>
                </a:lnTo>
                <a:lnTo>
                  <a:pt x="295" y="47"/>
                </a:lnTo>
                <a:lnTo>
                  <a:pt x="296" y="47"/>
                </a:lnTo>
                <a:lnTo>
                  <a:pt x="297" y="46"/>
                </a:lnTo>
                <a:lnTo>
                  <a:pt x="298" y="46"/>
                </a:lnTo>
                <a:lnTo>
                  <a:pt x="298" y="46"/>
                </a:lnTo>
                <a:lnTo>
                  <a:pt x="299" y="46"/>
                </a:lnTo>
                <a:lnTo>
                  <a:pt x="303" y="47"/>
                </a:lnTo>
                <a:lnTo>
                  <a:pt x="306" y="48"/>
                </a:lnTo>
                <a:lnTo>
                  <a:pt x="308" y="48"/>
                </a:lnTo>
                <a:lnTo>
                  <a:pt x="312" y="49"/>
                </a:lnTo>
                <a:lnTo>
                  <a:pt x="317" y="49"/>
                </a:lnTo>
                <a:lnTo>
                  <a:pt x="318" y="49"/>
                </a:lnTo>
                <a:lnTo>
                  <a:pt x="320" y="50"/>
                </a:lnTo>
                <a:lnTo>
                  <a:pt x="323" y="51"/>
                </a:lnTo>
                <a:lnTo>
                  <a:pt x="324" y="51"/>
                </a:lnTo>
                <a:lnTo>
                  <a:pt x="325" y="51"/>
                </a:lnTo>
                <a:lnTo>
                  <a:pt x="326" y="52"/>
                </a:lnTo>
                <a:lnTo>
                  <a:pt x="328" y="54"/>
                </a:lnTo>
                <a:lnTo>
                  <a:pt x="330" y="55"/>
                </a:lnTo>
                <a:lnTo>
                  <a:pt x="333" y="57"/>
                </a:lnTo>
                <a:lnTo>
                  <a:pt x="333" y="58"/>
                </a:lnTo>
                <a:lnTo>
                  <a:pt x="335" y="59"/>
                </a:lnTo>
                <a:lnTo>
                  <a:pt x="339" y="62"/>
                </a:lnTo>
                <a:lnTo>
                  <a:pt x="341" y="63"/>
                </a:lnTo>
                <a:lnTo>
                  <a:pt x="343" y="64"/>
                </a:lnTo>
                <a:lnTo>
                  <a:pt x="344" y="65"/>
                </a:lnTo>
                <a:lnTo>
                  <a:pt x="345" y="65"/>
                </a:lnTo>
                <a:lnTo>
                  <a:pt x="346" y="66"/>
                </a:lnTo>
                <a:lnTo>
                  <a:pt x="347" y="66"/>
                </a:lnTo>
                <a:lnTo>
                  <a:pt x="348" y="66"/>
                </a:lnTo>
                <a:lnTo>
                  <a:pt x="349" y="66"/>
                </a:lnTo>
                <a:lnTo>
                  <a:pt x="350" y="66"/>
                </a:lnTo>
                <a:lnTo>
                  <a:pt x="351" y="66"/>
                </a:lnTo>
                <a:lnTo>
                  <a:pt x="351" y="65"/>
                </a:lnTo>
                <a:lnTo>
                  <a:pt x="352" y="65"/>
                </a:lnTo>
                <a:lnTo>
                  <a:pt x="353" y="64"/>
                </a:lnTo>
                <a:lnTo>
                  <a:pt x="353" y="63"/>
                </a:lnTo>
                <a:lnTo>
                  <a:pt x="354" y="62"/>
                </a:lnTo>
                <a:lnTo>
                  <a:pt x="354" y="60"/>
                </a:lnTo>
                <a:lnTo>
                  <a:pt x="356" y="52"/>
                </a:lnTo>
                <a:lnTo>
                  <a:pt x="357" y="50"/>
                </a:lnTo>
                <a:lnTo>
                  <a:pt x="357" y="49"/>
                </a:lnTo>
                <a:lnTo>
                  <a:pt x="357" y="47"/>
                </a:lnTo>
                <a:lnTo>
                  <a:pt x="357" y="44"/>
                </a:lnTo>
                <a:lnTo>
                  <a:pt x="357" y="43"/>
                </a:lnTo>
                <a:lnTo>
                  <a:pt x="356" y="41"/>
                </a:lnTo>
                <a:lnTo>
                  <a:pt x="356" y="40"/>
                </a:lnTo>
                <a:lnTo>
                  <a:pt x="357" y="39"/>
                </a:lnTo>
                <a:lnTo>
                  <a:pt x="357" y="38"/>
                </a:lnTo>
                <a:lnTo>
                  <a:pt x="357" y="37"/>
                </a:lnTo>
                <a:lnTo>
                  <a:pt x="358" y="37"/>
                </a:lnTo>
                <a:lnTo>
                  <a:pt x="358" y="36"/>
                </a:lnTo>
                <a:lnTo>
                  <a:pt x="359" y="36"/>
                </a:lnTo>
                <a:lnTo>
                  <a:pt x="361" y="35"/>
                </a:lnTo>
                <a:lnTo>
                  <a:pt x="363" y="35"/>
                </a:lnTo>
                <a:lnTo>
                  <a:pt x="364" y="35"/>
                </a:lnTo>
                <a:lnTo>
                  <a:pt x="366" y="34"/>
                </a:lnTo>
                <a:lnTo>
                  <a:pt x="371" y="32"/>
                </a:lnTo>
                <a:lnTo>
                  <a:pt x="372" y="31"/>
                </a:lnTo>
                <a:lnTo>
                  <a:pt x="373" y="31"/>
                </a:lnTo>
                <a:lnTo>
                  <a:pt x="375" y="29"/>
                </a:lnTo>
                <a:lnTo>
                  <a:pt x="377" y="28"/>
                </a:lnTo>
                <a:lnTo>
                  <a:pt x="378" y="28"/>
                </a:lnTo>
                <a:lnTo>
                  <a:pt x="379" y="27"/>
                </a:lnTo>
                <a:lnTo>
                  <a:pt x="379" y="26"/>
                </a:lnTo>
                <a:lnTo>
                  <a:pt x="380" y="25"/>
                </a:lnTo>
                <a:lnTo>
                  <a:pt x="380" y="25"/>
                </a:lnTo>
                <a:lnTo>
                  <a:pt x="381" y="24"/>
                </a:lnTo>
                <a:lnTo>
                  <a:pt x="381" y="22"/>
                </a:lnTo>
                <a:lnTo>
                  <a:pt x="381" y="22"/>
                </a:lnTo>
                <a:lnTo>
                  <a:pt x="381" y="21"/>
                </a:lnTo>
                <a:lnTo>
                  <a:pt x="381" y="20"/>
                </a:lnTo>
                <a:lnTo>
                  <a:pt x="380" y="20"/>
                </a:lnTo>
                <a:lnTo>
                  <a:pt x="380" y="19"/>
                </a:lnTo>
                <a:lnTo>
                  <a:pt x="378" y="17"/>
                </a:lnTo>
                <a:lnTo>
                  <a:pt x="378" y="16"/>
                </a:lnTo>
                <a:lnTo>
                  <a:pt x="378" y="16"/>
                </a:lnTo>
                <a:lnTo>
                  <a:pt x="378" y="15"/>
                </a:lnTo>
                <a:lnTo>
                  <a:pt x="378" y="14"/>
                </a:lnTo>
                <a:lnTo>
                  <a:pt x="378" y="13"/>
                </a:lnTo>
                <a:lnTo>
                  <a:pt x="378" y="12"/>
                </a:lnTo>
                <a:lnTo>
                  <a:pt x="378" y="10"/>
                </a:lnTo>
                <a:lnTo>
                  <a:pt x="379" y="8"/>
                </a:lnTo>
                <a:lnTo>
                  <a:pt x="380" y="6"/>
                </a:lnTo>
                <a:lnTo>
                  <a:pt x="381" y="5"/>
                </a:lnTo>
                <a:lnTo>
                  <a:pt x="381" y="4"/>
                </a:lnTo>
                <a:lnTo>
                  <a:pt x="382" y="4"/>
                </a:lnTo>
                <a:lnTo>
                  <a:pt x="383" y="3"/>
                </a:lnTo>
                <a:lnTo>
                  <a:pt x="384" y="3"/>
                </a:lnTo>
                <a:lnTo>
                  <a:pt x="385" y="3"/>
                </a:lnTo>
                <a:lnTo>
                  <a:pt x="386" y="2"/>
                </a:lnTo>
                <a:lnTo>
                  <a:pt x="386" y="2"/>
                </a:lnTo>
                <a:lnTo>
                  <a:pt x="387" y="2"/>
                </a:lnTo>
                <a:lnTo>
                  <a:pt x="387" y="2"/>
                </a:lnTo>
                <a:lnTo>
                  <a:pt x="387" y="2"/>
                </a:lnTo>
                <a:lnTo>
                  <a:pt x="388" y="2"/>
                </a:lnTo>
                <a:lnTo>
                  <a:pt x="390" y="2"/>
                </a:lnTo>
                <a:lnTo>
                  <a:pt x="393" y="2"/>
                </a:lnTo>
                <a:lnTo>
                  <a:pt x="393" y="1"/>
                </a:lnTo>
                <a:lnTo>
                  <a:pt x="394" y="1"/>
                </a:lnTo>
                <a:lnTo>
                  <a:pt x="394" y="1"/>
                </a:lnTo>
                <a:lnTo>
                  <a:pt x="394" y="0"/>
                </a:lnTo>
                <a:lnTo>
                  <a:pt x="394" y="0"/>
                </a:lnTo>
                <a:lnTo>
                  <a:pt x="395"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145" name="Freeform 268">
            <a:extLst>
              <a:ext uri="{FF2B5EF4-FFF2-40B4-BE49-F238E27FC236}">
                <a16:creationId xmlns:a16="http://schemas.microsoft.com/office/drawing/2014/main" id="{641B66D9-A421-467A-AFBC-135BEA034FD7}"/>
              </a:ext>
            </a:extLst>
          </p:cNvPr>
          <p:cNvSpPr>
            <a:spLocks/>
          </p:cNvSpPr>
          <p:nvPr/>
        </p:nvSpPr>
        <p:spPr bwMode="auto">
          <a:xfrm>
            <a:off x="5262932" y="3223919"/>
            <a:ext cx="604294" cy="774475"/>
          </a:xfrm>
          <a:custGeom>
            <a:avLst/>
            <a:gdLst>
              <a:gd name="T0" fmla="*/ 389 w 593"/>
              <a:gd name="T1" fmla="*/ 6 h 760"/>
              <a:gd name="T2" fmla="*/ 403 w 593"/>
              <a:gd name="T3" fmla="*/ 16 h 760"/>
              <a:gd name="T4" fmla="*/ 421 w 593"/>
              <a:gd name="T5" fmla="*/ 15 h 760"/>
              <a:gd name="T6" fmla="*/ 416 w 593"/>
              <a:gd name="T7" fmla="*/ 40 h 760"/>
              <a:gd name="T8" fmla="*/ 428 w 593"/>
              <a:gd name="T9" fmla="*/ 47 h 760"/>
              <a:gd name="T10" fmla="*/ 461 w 593"/>
              <a:gd name="T11" fmla="*/ 45 h 760"/>
              <a:gd name="T12" fmla="*/ 461 w 593"/>
              <a:gd name="T13" fmla="*/ 53 h 760"/>
              <a:gd name="T14" fmla="*/ 487 w 593"/>
              <a:gd name="T15" fmla="*/ 72 h 760"/>
              <a:gd name="T16" fmla="*/ 518 w 593"/>
              <a:gd name="T17" fmla="*/ 72 h 760"/>
              <a:gd name="T18" fmla="*/ 550 w 593"/>
              <a:gd name="T19" fmla="*/ 94 h 760"/>
              <a:gd name="T20" fmla="*/ 561 w 593"/>
              <a:gd name="T21" fmla="*/ 108 h 760"/>
              <a:gd name="T22" fmla="*/ 591 w 593"/>
              <a:gd name="T23" fmla="*/ 132 h 760"/>
              <a:gd name="T24" fmla="*/ 585 w 593"/>
              <a:gd name="T25" fmla="*/ 165 h 760"/>
              <a:gd name="T26" fmla="*/ 578 w 593"/>
              <a:gd name="T27" fmla="*/ 205 h 760"/>
              <a:gd name="T28" fmla="*/ 580 w 593"/>
              <a:gd name="T29" fmla="*/ 228 h 760"/>
              <a:gd name="T30" fmla="*/ 567 w 593"/>
              <a:gd name="T31" fmla="*/ 250 h 760"/>
              <a:gd name="T32" fmla="*/ 549 w 593"/>
              <a:gd name="T33" fmla="*/ 249 h 760"/>
              <a:gd name="T34" fmla="*/ 526 w 593"/>
              <a:gd name="T35" fmla="*/ 271 h 760"/>
              <a:gd name="T36" fmla="*/ 540 w 593"/>
              <a:gd name="T37" fmla="*/ 279 h 760"/>
              <a:gd name="T38" fmla="*/ 534 w 593"/>
              <a:gd name="T39" fmla="*/ 289 h 760"/>
              <a:gd name="T40" fmla="*/ 538 w 593"/>
              <a:gd name="T41" fmla="*/ 303 h 760"/>
              <a:gd name="T42" fmla="*/ 538 w 593"/>
              <a:gd name="T43" fmla="*/ 311 h 760"/>
              <a:gd name="T44" fmla="*/ 550 w 593"/>
              <a:gd name="T45" fmla="*/ 318 h 760"/>
              <a:gd name="T46" fmla="*/ 553 w 593"/>
              <a:gd name="T47" fmla="*/ 347 h 760"/>
              <a:gd name="T48" fmla="*/ 561 w 593"/>
              <a:gd name="T49" fmla="*/ 373 h 760"/>
              <a:gd name="T50" fmla="*/ 559 w 593"/>
              <a:gd name="T51" fmla="*/ 395 h 760"/>
              <a:gd name="T52" fmla="*/ 562 w 593"/>
              <a:gd name="T53" fmla="*/ 423 h 760"/>
              <a:gd name="T54" fmla="*/ 561 w 593"/>
              <a:gd name="T55" fmla="*/ 454 h 760"/>
              <a:gd name="T56" fmla="*/ 570 w 593"/>
              <a:gd name="T57" fmla="*/ 488 h 760"/>
              <a:gd name="T58" fmla="*/ 549 w 593"/>
              <a:gd name="T59" fmla="*/ 520 h 760"/>
              <a:gd name="T60" fmla="*/ 543 w 593"/>
              <a:gd name="T61" fmla="*/ 540 h 760"/>
              <a:gd name="T62" fmla="*/ 535 w 593"/>
              <a:gd name="T63" fmla="*/ 551 h 760"/>
              <a:gd name="T64" fmla="*/ 540 w 593"/>
              <a:gd name="T65" fmla="*/ 565 h 760"/>
              <a:gd name="T66" fmla="*/ 530 w 593"/>
              <a:gd name="T67" fmla="*/ 582 h 760"/>
              <a:gd name="T68" fmla="*/ 531 w 593"/>
              <a:gd name="T69" fmla="*/ 604 h 760"/>
              <a:gd name="T70" fmla="*/ 506 w 593"/>
              <a:gd name="T71" fmla="*/ 630 h 760"/>
              <a:gd name="T72" fmla="*/ 486 w 593"/>
              <a:gd name="T73" fmla="*/ 633 h 760"/>
              <a:gd name="T74" fmla="*/ 487 w 593"/>
              <a:gd name="T75" fmla="*/ 678 h 760"/>
              <a:gd name="T76" fmla="*/ 474 w 593"/>
              <a:gd name="T77" fmla="*/ 696 h 760"/>
              <a:gd name="T78" fmla="*/ 460 w 593"/>
              <a:gd name="T79" fmla="*/ 728 h 760"/>
              <a:gd name="T80" fmla="*/ 456 w 593"/>
              <a:gd name="T81" fmla="*/ 745 h 760"/>
              <a:gd name="T82" fmla="*/ 440 w 593"/>
              <a:gd name="T83" fmla="*/ 760 h 760"/>
              <a:gd name="T84" fmla="*/ 404 w 593"/>
              <a:gd name="T85" fmla="*/ 732 h 760"/>
              <a:gd name="T86" fmla="*/ 394 w 593"/>
              <a:gd name="T87" fmla="*/ 687 h 760"/>
              <a:gd name="T88" fmla="*/ 352 w 593"/>
              <a:gd name="T89" fmla="*/ 647 h 760"/>
              <a:gd name="T90" fmla="*/ 314 w 593"/>
              <a:gd name="T91" fmla="*/ 637 h 760"/>
              <a:gd name="T92" fmla="*/ 299 w 593"/>
              <a:gd name="T93" fmla="*/ 606 h 760"/>
              <a:gd name="T94" fmla="*/ 266 w 593"/>
              <a:gd name="T95" fmla="*/ 562 h 760"/>
              <a:gd name="T96" fmla="*/ 244 w 593"/>
              <a:gd name="T97" fmla="*/ 530 h 760"/>
              <a:gd name="T98" fmla="*/ 216 w 593"/>
              <a:gd name="T99" fmla="*/ 498 h 760"/>
              <a:gd name="T100" fmla="*/ 183 w 593"/>
              <a:gd name="T101" fmla="*/ 495 h 760"/>
              <a:gd name="T102" fmla="*/ 151 w 593"/>
              <a:gd name="T103" fmla="*/ 492 h 760"/>
              <a:gd name="T104" fmla="*/ 129 w 593"/>
              <a:gd name="T105" fmla="*/ 461 h 760"/>
              <a:gd name="T106" fmla="*/ 93 w 593"/>
              <a:gd name="T107" fmla="*/ 431 h 760"/>
              <a:gd name="T108" fmla="*/ 82 w 593"/>
              <a:gd name="T109" fmla="*/ 399 h 760"/>
              <a:gd name="T110" fmla="*/ 70 w 593"/>
              <a:gd name="T111" fmla="*/ 366 h 760"/>
              <a:gd name="T112" fmla="*/ 55 w 593"/>
              <a:gd name="T113" fmla="*/ 332 h 760"/>
              <a:gd name="T114" fmla="*/ 39 w 593"/>
              <a:gd name="T115" fmla="*/ 304 h 760"/>
              <a:gd name="T116" fmla="*/ 37 w 593"/>
              <a:gd name="T117" fmla="*/ 272 h 760"/>
              <a:gd name="T118" fmla="*/ 4 w 593"/>
              <a:gd name="T119" fmla="*/ 25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 h="760">
                <a:moveTo>
                  <a:pt x="383" y="0"/>
                </a:moveTo>
                <a:lnTo>
                  <a:pt x="383" y="1"/>
                </a:lnTo>
                <a:lnTo>
                  <a:pt x="383" y="1"/>
                </a:lnTo>
                <a:lnTo>
                  <a:pt x="383" y="1"/>
                </a:lnTo>
                <a:lnTo>
                  <a:pt x="383" y="3"/>
                </a:lnTo>
                <a:lnTo>
                  <a:pt x="383" y="4"/>
                </a:lnTo>
                <a:lnTo>
                  <a:pt x="383" y="5"/>
                </a:lnTo>
                <a:lnTo>
                  <a:pt x="384" y="7"/>
                </a:lnTo>
                <a:lnTo>
                  <a:pt x="384" y="7"/>
                </a:lnTo>
                <a:lnTo>
                  <a:pt x="385" y="8"/>
                </a:lnTo>
                <a:lnTo>
                  <a:pt x="385" y="8"/>
                </a:lnTo>
                <a:lnTo>
                  <a:pt x="386" y="8"/>
                </a:lnTo>
                <a:lnTo>
                  <a:pt x="387" y="8"/>
                </a:lnTo>
                <a:lnTo>
                  <a:pt x="387" y="8"/>
                </a:lnTo>
                <a:lnTo>
                  <a:pt x="388" y="8"/>
                </a:lnTo>
                <a:lnTo>
                  <a:pt x="388" y="7"/>
                </a:lnTo>
                <a:lnTo>
                  <a:pt x="389" y="6"/>
                </a:lnTo>
                <a:lnTo>
                  <a:pt x="391" y="4"/>
                </a:lnTo>
                <a:lnTo>
                  <a:pt x="392" y="3"/>
                </a:lnTo>
                <a:lnTo>
                  <a:pt x="392" y="3"/>
                </a:lnTo>
                <a:lnTo>
                  <a:pt x="393" y="2"/>
                </a:lnTo>
                <a:lnTo>
                  <a:pt x="394" y="2"/>
                </a:lnTo>
                <a:lnTo>
                  <a:pt x="395" y="2"/>
                </a:lnTo>
                <a:lnTo>
                  <a:pt x="395" y="2"/>
                </a:lnTo>
                <a:lnTo>
                  <a:pt x="396" y="2"/>
                </a:lnTo>
                <a:lnTo>
                  <a:pt x="396" y="4"/>
                </a:lnTo>
                <a:lnTo>
                  <a:pt x="398" y="6"/>
                </a:lnTo>
                <a:lnTo>
                  <a:pt x="400" y="8"/>
                </a:lnTo>
                <a:lnTo>
                  <a:pt x="401" y="10"/>
                </a:lnTo>
                <a:lnTo>
                  <a:pt x="401" y="11"/>
                </a:lnTo>
                <a:lnTo>
                  <a:pt x="402" y="14"/>
                </a:lnTo>
                <a:lnTo>
                  <a:pt x="403" y="15"/>
                </a:lnTo>
                <a:lnTo>
                  <a:pt x="403" y="15"/>
                </a:lnTo>
                <a:lnTo>
                  <a:pt x="403" y="16"/>
                </a:lnTo>
                <a:lnTo>
                  <a:pt x="404" y="16"/>
                </a:lnTo>
                <a:lnTo>
                  <a:pt x="405" y="16"/>
                </a:lnTo>
                <a:lnTo>
                  <a:pt x="405" y="16"/>
                </a:lnTo>
                <a:lnTo>
                  <a:pt x="406" y="16"/>
                </a:lnTo>
                <a:lnTo>
                  <a:pt x="407" y="16"/>
                </a:lnTo>
                <a:lnTo>
                  <a:pt x="410" y="15"/>
                </a:lnTo>
                <a:lnTo>
                  <a:pt x="411" y="15"/>
                </a:lnTo>
                <a:lnTo>
                  <a:pt x="412" y="15"/>
                </a:lnTo>
                <a:lnTo>
                  <a:pt x="414" y="14"/>
                </a:lnTo>
                <a:lnTo>
                  <a:pt x="415" y="13"/>
                </a:lnTo>
                <a:lnTo>
                  <a:pt x="416" y="12"/>
                </a:lnTo>
                <a:lnTo>
                  <a:pt x="417" y="11"/>
                </a:lnTo>
                <a:lnTo>
                  <a:pt x="418" y="10"/>
                </a:lnTo>
                <a:lnTo>
                  <a:pt x="418" y="11"/>
                </a:lnTo>
                <a:lnTo>
                  <a:pt x="418" y="12"/>
                </a:lnTo>
                <a:lnTo>
                  <a:pt x="420" y="14"/>
                </a:lnTo>
                <a:lnTo>
                  <a:pt x="421" y="15"/>
                </a:lnTo>
                <a:lnTo>
                  <a:pt x="422" y="17"/>
                </a:lnTo>
                <a:lnTo>
                  <a:pt x="423" y="19"/>
                </a:lnTo>
                <a:lnTo>
                  <a:pt x="423" y="20"/>
                </a:lnTo>
                <a:lnTo>
                  <a:pt x="424" y="21"/>
                </a:lnTo>
                <a:lnTo>
                  <a:pt x="424" y="22"/>
                </a:lnTo>
                <a:lnTo>
                  <a:pt x="424" y="24"/>
                </a:lnTo>
                <a:lnTo>
                  <a:pt x="424" y="25"/>
                </a:lnTo>
                <a:lnTo>
                  <a:pt x="424" y="25"/>
                </a:lnTo>
                <a:lnTo>
                  <a:pt x="424" y="26"/>
                </a:lnTo>
                <a:lnTo>
                  <a:pt x="423" y="27"/>
                </a:lnTo>
                <a:lnTo>
                  <a:pt x="423" y="28"/>
                </a:lnTo>
                <a:lnTo>
                  <a:pt x="421" y="31"/>
                </a:lnTo>
                <a:lnTo>
                  <a:pt x="419" y="33"/>
                </a:lnTo>
                <a:lnTo>
                  <a:pt x="418" y="34"/>
                </a:lnTo>
                <a:lnTo>
                  <a:pt x="417" y="38"/>
                </a:lnTo>
                <a:lnTo>
                  <a:pt x="416" y="39"/>
                </a:lnTo>
                <a:lnTo>
                  <a:pt x="416" y="40"/>
                </a:lnTo>
                <a:lnTo>
                  <a:pt x="415" y="41"/>
                </a:lnTo>
                <a:lnTo>
                  <a:pt x="415" y="42"/>
                </a:lnTo>
                <a:lnTo>
                  <a:pt x="415" y="43"/>
                </a:lnTo>
                <a:lnTo>
                  <a:pt x="415" y="43"/>
                </a:lnTo>
                <a:lnTo>
                  <a:pt x="415" y="44"/>
                </a:lnTo>
                <a:lnTo>
                  <a:pt x="416" y="45"/>
                </a:lnTo>
                <a:lnTo>
                  <a:pt x="416" y="45"/>
                </a:lnTo>
                <a:lnTo>
                  <a:pt x="417" y="45"/>
                </a:lnTo>
                <a:lnTo>
                  <a:pt x="417" y="46"/>
                </a:lnTo>
                <a:lnTo>
                  <a:pt x="418" y="46"/>
                </a:lnTo>
                <a:lnTo>
                  <a:pt x="419" y="46"/>
                </a:lnTo>
                <a:lnTo>
                  <a:pt x="423" y="47"/>
                </a:lnTo>
                <a:lnTo>
                  <a:pt x="424" y="47"/>
                </a:lnTo>
                <a:lnTo>
                  <a:pt x="425" y="48"/>
                </a:lnTo>
                <a:lnTo>
                  <a:pt x="426" y="47"/>
                </a:lnTo>
                <a:lnTo>
                  <a:pt x="427" y="47"/>
                </a:lnTo>
                <a:lnTo>
                  <a:pt x="428" y="47"/>
                </a:lnTo>
                <a:lnTo>
                  <a:pt x="430" y="46"/>
                </a:lnTo>
                <a:lnTo>
                  <a:pt x="433" y="45"/>
                </a:lnTo>
                <a:lnTo>
                  <a:pt x="435" y="44"/>
                </a:lnTo>
                <a:lnTo>
                  <a:pt x="436" y="44"/>
                </a:lnTo>
                <a:lnTo>
                  <a:pt x="437" y="44"/>
                </a:lnTo>
                <a:lnTo>
                  <a:pt x="440" y="44"/>
                </a:lnTo>
                <a:lnTo>
                  <a:pt x="442" y="44"/>
                </a:lnTo>
                <a:lnTo>
                  <a:pt x="443" y="44"/>
                </a:lnTo>
                <a:lnTo>
                  <a:pt x="446" y="44"/>
                </a:lnTo>
                <a:lnTo>
                  <a:pt x="449" y="45"/>
                </a:lnTo>
                <a:lnTo>
                  <a:pt x="451" y="45"/>
                </a:lnTo>
                <a:lnTo>
                  <a:pt x="452" y="45"/>
                </a:lnTo>
                <a:lnTo>
                  <a:pt x="453" y="45"/>
                </a:lnTo>
                <a:lnTo>
                  <a:pt x="457" y="44"/>
                </a:lnTo>
                <a:lnTo>
                  <a:pt x="459" y="44"/>
                </a:lnTo>
                <a:lnTo>
                  <a:pt x="460" y="44"/>
                </a:lnTo>
                <a:lnTo>
                  <a:pt x="461" y="45"/>
                </a:lnTo>
                <a:lnTo>
                  <a:pt x="462" y="45"/>
                </a:lnTo>
                <a:lnTo>
                  <a:pt x="463" y="45"/>
                </a:lnTo>
                <a:lnTo>
                  <a:pt x="465" y="46"/>
                </a:lnTo>
                <a:lnTo>
                  <a:pt x="466" y="47"/>
                </a:lnTo>
                <a:lnTo>
                  <a:pt x="467" y="47"/>
                </a:lnTo>
                <a:lnTo>
                  <a:pt x="467" y="48"/>
                </a:lnTo>
                <a:lnTo>
                  <a:pt x="467" y="48"/>
                </a:lnTo>
                <a:lnTo>
                  <a:pt x="467" y="48"/>
                </a:lnTo>
                <a:lnTo>
                  <a:pt x="467" y="49"/>
                </a:lnTo>
                <a:lnTo>
                  <a:pt x="467" y="49"/>
                </a:lnTo>
                <a:lnTo>
                  <a:pt x="464" y="50"/>
                </a:lnTo>
                <a:lnTo>
                  <a:pt x="463" y="51"/>
                </a:lnTo>
                <a:lnTo>
                  <a:pt x="462" y="51"/>
                </a:lnTo>
                <a:lnTo>
                  <a:pt x="462" y="52"/>
                </a:lnTo>
                <a:lnTo>
                  <a:pt x="461" y="52"/>
                </a:lnTo>
                <a:lnTo>
                  <a:pt x="461" y="53"/>
                </a:lnTo>
                <a:lnTo>
                  <a:pt x="461" y="53"/>
                </a:lnTo>
                <a:lnTo>
                  <a:pt x="461" y="54"/>
                </a:lnTo>
                <a:lnTo>
                  <a:pt x="461" y="54"/>
                </a:lnTo>
                <a:lnTo>
                  <a:pt x="461" y="54"/>
                </a:lnTo>
                <a:lnTo>
                  <a:pt x="462" y="55"/>
                </a:lnTo>
                <a:lnTo>
                  <a:pt x="462" y="55"/>
                </a:lnTo>
                <a:lnTo>
                  <a:pt x="462" y="56"/>
                </a:lnTo>
                <a:lnTo>
                  <a:pt x="464" y="57"/>
                </a:lnTo>
                <a:lnTo>
                  <a:pt x="465" y="58"/>
                </a:lnTo>
                <a:lnTo>
                  <a:pt x="466" y="59"/>
                </a:lnTo>
                <a:lnTo>
                  <a:pt x="467" y="60"/>
                </a:lnTo>
                <a:lnTo>
                  <a:pt x="472" y="62"/>
                </a:lnTo>
                <a:lnTo>
                  <a:pt x="475" y="64"/>
                </a:lnTo>
                <a:lnTo>
                  <a:pt x="477" y="65"/>
                </a:lnTo>
                <a:lnTo>
                  <a:pt x="482" y="69"/>
                </a:lnTo>
                <a:lnTo>
                  <a:pt x="484" y="70"/>
                </a:lnTo>
                <a:lnTo>
                  <a:pt x="485" y="71"/>
                </a:lnTo>
                <a:lnTo>
                  <a:pt x="487" y="72"/>
                </a:lnTo>
                <a:lnTo>
                  <a:pt x="488" y="72"/>
                </a:lnTo>
                <a:lnTo>
                  <a:pt x="490" y="73"/>
                </a:lnTo>
                <a:lnTo>
                  <a:pt x="491" y="73"/>
                </a:lnTo>
                <a:lnTo>
                  <a:pt x="493" y="74"/>
                </a:lnTo>
                <a:lnTo>
                  <a:pt x="495" y="74"/>
                </a:lnTo>
                <a:lnTo>
                  <a:pt x="497" y="74"/>
                </a:lnTo>
                <a:lnTo>
                  <a:pt x="499" y="74"/>
                </a:lnTo>
                <a:lnTo>
                  <a:pt x="501" y="74"/>
                </a:lnTo>
                <a:lnTo>
                  <a:pt x="502" y="74"/>
                </a:lnTo>
                <a:lnTo>
                  <a:pt x="504" y="74"/>
                </a:lnTo>
                <a:lnTo>
                  <a:pt x="506" y="73"/>
                </a:lnTo>
                <a:lnTo>
                  <a:pt x="507" y="73"/>
                </a:lnTo>
                <a:lnTo>
                  <a:pt x="512" y="72"/>
                </a:lnTo>
                <a:lnTo>
                  <a:pt x="514" y="72"/>
                </a:lnTo>
                <a:lnTo>
                  <a:pt x="515" y="71"/>
                </a:lnTo>
                <a:lnTo>
                  <a:pt x="517" y="71"/>
                </a:lnTo>
                <a:lnTo>
                  <a:pt x="518" y="72"/>
                </a:lnTo>
                <a:lnTo>
                  <a:pt x="520" y="72"/>
                </a:lnTo>
                <a:lnTo>
                  <a:pt x="521" y="72"/>
                </a:lnTo>
                <a:lnTo>
                  <a:pt x="522" y="73"/>
                </a:lnTo>
                <a:lnTo>
                  <a:pt x="523" y="74"/>
                </a:lnTo>
                <a:lnTo>
                  <a:pt x="524" y="74"/>
                </a:lnTo>
                <a:lnTo>
                  <a:pt x="525" y="75"/>
                </a:lnTo>
                <a:lnTo>
                  <a:pt x="526" y="77"/>
                </a:lnTo>
                <a:lnTo>
                  <a:pt x="530" y="81"/>
                </a:lnTo>
                <a:lnTo>
                  <a:pt x="532" y="83"/>
                </a:lnTo>
                <a:lnTo>
                  <a:pt x="533" y="84"/>
                </a:lnTo>
                <a:lnTo>
                  <a:pt x="536" y="87"/>
                </a:lnTo>
                <a:lnTo>
                  <a:pt x="540" y="91"/>
                </a:lnTo>
                <a:lnTo>
                  <a:pt x="541" y="92"/>
                </a:lnTo>
                <a:lnTo>
                  <a:pt x="542" y="92"/>
                </a:lnTo>
                <a:lnTo>
                  <a:pt x="544" y="93"/>
                </a:lnTo>
                <a:lnTo>
                  <a:pt x="545" y="93"/>
                </a:lnTo>
                <a:lnTo>
                  <a:pt x="550" y="94"/>
                </a:lnTo>
                <a:lnTo>
                  <a:pt x="551" y="94"/>
                </a:lnTo>
                <a:lnTo>
                  <a:pt x="552" y="95"/>
                </a:lnTo>
                <a:lnTo>
                  <a:pt x="554" y="95"/>
                </a:lnTo>
                <a:lnTo>
                  <a:pt x="555" y="96"/>
                </a:lnTo>
                <a:lnTo>
                  <a:pt x="556" y="97"/>
                </a:lnTo>
                <a:lnTo>
                  <a:pt x="557" y="97"/>
                </a:lnTo>
                <a:lnTo>
                  <a:pt x="558" y="98"/>
                </a:lnTo>
                <a:lnTo>
                  <a:pt x="558" y="99"/>
                </a:lnTo>
                <a:lnTo>
                  <a:pt x="559" y="99"/>
                </a:lnTo>
                <a:lnTo>
                  <a:pt x="559" y="100"/>
                </a:lnTo>
                <a:lnTo>
                  <a:pt x="559" y="101"/>
                </a:lnTo>
                <a:lnTo>
                  <a:pt x="559" y="102"/>
                </a:lnTo>
                <a:lnTo>
                  <a:pt x="560" y="106"/>
                </a:lnTo>
                <a:lnTo>
                  <a:pt x="560" y="107"/>
                </a:lnTo>
                <a:lnTo>
                  <a:pt x="561" y="107"/>
                </a:lnTo>
                <a:lnTo>
                  <a:pt x="561" y="108"/>
                </a:lnTo>
                <a:lnTo>
                  <a:pt x="561" y="108"/>
                </a:lnTo>
                <a:lnTo>
                  <a:pt x="562" y="108"/>
                </a:lnTo>
                <a:lnTo>
                  <a:pt x="562" y="109"/>
                </a:lnTo>
                <a:lnTo>
                  <a:pt x="563" y="109"/>
                </a:lnTo>
                <a:lnTo>
                  <a:pt x="567" y="110"/>
                </a:lnTo>
                <a:lnTo>
                  <a:pt x="571" y="111"/>
                </a:lnTo>
                <a:lnTo>
                  <a:pt x="574" y="112"/>
                </a:lnTo>
                <a:lnTo>
                  <a:pt x="576" y="113"/>
                </a:lnTo>
                <a:lnTo>
                  <a:pt x="579" y="114"/>
                </a:lnTo>
                <a:lnTo>
                  <a:pt x="588" y="119"/>
                </a:lnTo>
                <a:lnTo>
                  <a:pt x="589" y="120"/>
                </a:lnTo>
                <a:lnTo>
                  <a:pt x="590" y="120"/>
                </a:lnTo>
                <a:lnTo>
                  <a:pt x="590" y="121"/>
                </a:lnTo>
                <a:lnTo>
                  <a:pt x="591" y="121"/>
                </a:lnTo>
                <a:lnTo>
                  <a:pt x="591" y="122"/>
                </a:lnTo>
                <a:lnTo>
                  <a:pt x="591" y="123"/>
                </a:lnTo>
                <a:lnTo>
                  <a:pt x="591" y="130"/>
                </a:lnTo>
                <a:lnTo>
                  <a:pt x="591" y="132"/>
                </a:lnTo>
                <a:lnTo>
                  <a:pt x="592" y="137"/>
                </a:lnTo>
                <a:lnTo>
                  <a:pt x="592" y="143"/>
                </a:lnTo>
                <a:lnTo>
                  <a:pt x="593" y="145"/>
                </a:lnTo>
                <a:lnTo>
                  <a:pt x="593" y="150"/>
                </a:lnTo>
                <a:lnTo>
                  <a:pt x="593" y="152"/>
                </a:lnTo>
                <a:lnTo>
                  <a:pt x="593" y="153"/>
                </a:lnTo>
                <a:lnTo>
                  <a:pt x="593" y="154"/>
                </a:lnTo>
                <a:lnTo>
                  <a:pt x="592" y="155"/>
                </a:lnTo>
                <a:lnTo>
                  <a:pt x="592" y="156"/>
                </a:lnTo>
                <a:lnTo>
                  <a:pt x="592" y="157"/>
                </a:lnTo>
                <a:lnTo>
                  <a:pt x="591" y="158"/>
                </a:lnTo>
                <a:lnTo>
                  <a:pt x="588" y="160"/>
                </a:lnTo>
                <a:lnTo>
                  <a:pt x="588" y="160"/>
                </a:lnTo>
                <a:lnTo>
                  <a:pt x="587" y="161"/>
                </a:lnTo>
                <a:lnTo>
                  <a:pt x="586" y="162"/>
                </a:lnTo>
                <a:lnTo>
                  <a:pt x="586" y="163"/>
                </a:lnTo>
                <a:lnTo>
                  <a:pt x="585" y="165"/>
                </a:lnTo>
                <a:lnTo>
                  <a:pt x="584" y="168"/>
                </a:lnTo>
                <a:lnTo>
                  <a:pt x="583" y="172"/>
                </a:lnTo>
                <a:lnTo>
                  <a:pt x="582" y="174"/>
                </a:lnTo>
                <a:lnTo>
                  <a:pt x="582" y="176"/>
                </a:lnTo>
                <a:lnTo>
                  <a:pt x="581" y="182"/>
                </a:lnTo>
                <a:lnTo>
                  <a:pt x="581" y="183"/>
                </a:lnTo>
                <a:lnTo>
                  <a:pt x="581" y="186"/>
                </a:lnTo>
                <a:lnTo>
                  <a:pt x="582" y="189"/>
                </a:lnTo>
                <a:lnTo>
                  <a:pt x="582" y="191"/>
                </a:lnTo>
                <a:lnTo>
                  <a:pt x="582" y="192"/>
                </a:lnTo>
                <a:lnTo>
                  <a:pt x="581" y="194"/>
                </a:lnTo>
                <a:lnTo>
                  <a:pt x="581" y="195"/>
                </a:lnTo>
                <a:lnTo>
                  <a:pt x="581" y="197"/>
                </a:lnTo>
                <a:lnTo>
                  <a:pt x="580" y="199"/>
                </a:lnTo>
                <a:lnTo>
                  <a:pt x="579" y="203"/>
                </a:lnTo>
                <a:lnTo>
                  <a:pt x="578" y="204"/>
                </a:lnTo>
                <a:lnTo>
                  <a:pt x="578" y="205"/>
                </a:lnTo>
                <a:lnTo>
                  <a:pt x="578" y="206"/>
                </a:lnTo>
                <a:lnTo>
                  <a:pt x="578" y="207"/>
                </a:lnTo>
                <a:lnTo>
                  <a:pt x="578" y="209"/>
                </a:lnTo>
                <a:lnTo>
                  <a:pt x="578" y="213"/>
                </a:lnTo>
                <a:lnTo>
                  <a:pt x="578" y="215"/>
                </a:lnTo>
                <a:lnTo>
                  <a:pt x="578" y="216"/>
                </a:lnTo>
                <a:lnTo>
                  <a:pt x="577" y="218"/>
                </a:lnTo>
                <a:lnTo>
                  <a:pt x="577" y="219"/>
                </a:lnTo>
                <a:lnTo>
                  <a:pt x="577" y="221"/>
                </a:lnTo>
                <a:lnTo>
                  <a:pt x="576" y="223"/>
                </a:lnTo>
                <a:lnTo>
                  <a:pt x="576" y="224"/>
                </a:lnTo>
                <a:lnTo>
                  <a:pt x="576" y="225"/>
                </a:lnTo>
                <a:lnTo>
                  <a:pt x="576" y="226"/>
                </a:lnTo>
                <a:lnTo>
                  <a:pt x="577" y="226"/>
                </a:lnTo>
                <a:lnTo>
                  <a:pt x="577" y="227"/>
                </a:lnTo>
                <a:lnTo>
                  <a:pt x="579" y="228"/>
                </a:lnTo>
                <a:lnTo>
                  <a:pt x="580" y="228"/>
                </a:lnTo>
                <a:lnTo>
                  <a:pt x="581" y="229"/>
                </a:lnTo>
                <a:lnTo>
                  <a:pt x="582" y="230"/>
                </a:lnTo>
                <a:lnTo>
                  <a:pt x="582" y="231"/>
                </a:lnTo>
                <a:lnTo>
                  <a:pt x="582" y="232"/>
                </a:lnTo>
                <a:lnTo>
                  <a:pt x="582" y="233"/>
                </a:lnTo>
                <a:lnTo>
                  <a:pt x="582" y="233"/>
                </a:lnTo>
                <a:lnTo>
                  <a:pt x="582" y="234"/>
                </a:lnTo>
                <a:lnTo>
                  <a:pt x="581" y="235"/>
                </a:lnTo>
                <a:lnTo>
                  <a:pt x="581" y="236"/>
                </a:lnTo>
                <a:lnTo>
                  <a:pt x="580" y="236"/>
                </a:lnTo>
                <a:lnTo>
                  <a:pt x="578" y="238"/>
                </a:lnTo>
                <a:lnTo>
                  <a:pt x="574" y="241"/>
                </a:lnTo>
                <a:lnTo>
                  <a:pt x="573" y="243"/>
                </a:lnTo>
                <a:lnTo>
                  <a:pt x="571" y="244"/>
                </a:lnTo>
                <a:lnTo>
                  <a:pt x="570" y="245"/>
                </a:lnTo>
                <a:lnTo>
                  <a:pt x="568" y="249"/>
                </a:lnTo>
                <a:lnTo>
                  <a:pt x="567" y="250"/>
                </a:lnTo>
                <a:lnTo>
                  <a:pt x="566" y="251"/>
                </a:lnTo>
                <a:lnTo>
                  <a:pt x="565" y="251"/>
                </a:lnTo>
                <a:lnTo>
                  <a:pt x="565" y="252"/>
                </a:lnTo>
                <a:lnTo>
                  <a:pt x="564" y="252"/>
                </a:lnTo>
                <a:lnTo>
                  <a:pt x="563" y="252"/>
                </a:lnTo>
                <a:lnTo>
                  <a:pt x="562" y="252"/>
                </a:lnTo>
                <a:lnTo>
                  <a:pt x="562" y="252"/>
                </a:lnTo>
                <a:lnTo>
                  <a:pt x="561" y="252"/>
                </a:lnTo>
                <a:lnTo>
                  <a:pt x="560" y="252"/>
                </a:lnTo>
                <a:lnTo>
                  <a:pt x="559" y="251"/>
                </a:lnTo>
                <a:lnTo>
                  <a:pt x="555" y="249"/>
                </a:lnTo>
                <a:lnTo>
                  <a:pt x="554" y="249"/>
                </a:lnTo>
                <a:lnTo>
                  <a:pt x="554" y="248"/>
                </a:lnTo>
                <a:lnTo>
                  <a:pt x="553" y="248"/>
                </a:lnTo>
                <a:lnTo>
                  <a:pt x="552" y="248"/>
                </a:lnTo>
                <a:lnTo>
                  <a:pt x="550" y="248"/>
                </a:lnTo>
                <a:lnTo>
                  <a:pt x="549" y="249"/>
                </a:lnTo>
                <a:lnTo>
                  <a:pt x="548" y="249"/>
                </a:lnTo>
                <a:lnTo>
                  <a:pt x="547" y="250"/>
                </a:lnTo>
                <a:lnTo>
                  <a:pt x="545" y="251"/>
                </a:lnTo>
                <a:lnTo>
                  <a:pt x="543" y="251"/>
                </a:lnTo>
                <a:lnTo>
                  <a:pt x="542" y="252"/>
                </a:lnTo>
                <a:lnTo>
                  <a:pt x="540" y="254"/>
                </a:lnTo>
                <a:lnTo>
                  <a:pt x="539" y="254"/>
                </a:lnTo>
                <a:lnTo>
                  <a:pt x="538" y="256"/>
                </a:lnTo>
                <a:lnTo>
                  <a:pt x="537" y="257"/>
                </a:lnTo>
                <a:lnTo>
                  <a:pt x="535" y="258"/>
                </a:lnTo>
                <a:lnTo>
                  <a:pt x="534" y="259"/>
                </a:lnTo>
                <a:lnTo>
                  <a:pt x="533" y="261"/>
                </a:lnTo>
                <a:lnTo>
                  <a:pt x="529" y="266"/>
                </a:lnTo>
                <a:lnTo>
                  <a:pt x="528" y="268"/>
                </a:lnTo>
                <a:lnTo>
                  <a:pt x="527" y="269"/>
                </a:lnTo>
                <a:lnTo>
                  <a:pt x="527" y="270"/>
                </a:lnTo>
                <a:lnTo>
                  <a:pt x="526" y="271"/>
                </a:lnTo>
                <a:lnTo>
                  <a:pt x="526" y="273"/>
                </a:lnTo>
                <a:lnTo>
                  <a:pt x="526" y="274"/>
                </a:lnTo>
                <a:lnTo>
                  <a:pt x="526" y="275"/>
                </a:lnTo>
                <a:lnTo>
                  <a:pt x="526" y="276"/>
                </a:lnTo>
                <a:lnTo>
                  <a:pt x="526" y="277"/>
                </a:lnTo>
                <a:lnTo>
                  <a:pt x="527" y="278"/>
                </a:lnTo>
                <a:lnTo>
                  <a:pt x="527" y="278"/>
                </a:lnTo>
                <a:lnTo>
                  <a:pt x="528" y="279"/>
                </a:lnTo>
                <a:lnTo>
                  <a:pt x="528" y="279"/>
                </a:lnTo>
                <a:lnTo>
                  <a:pt x="529" y="279"/>
                </a:lnTo>
                <a:lnTo>
                  <a:pt x="530" y="279"/>
                </a:lnTo>
                <a:lnTo>
                  <a:pt x="531" y="279"/>
                </a:lnTo>
                <a:lnTo>
                  <a:pt x="533" y="279"/>
                </a:lnTo>
                <a:lnTo>
                  <a:pt x="535" y="279"/>
                </a:lnTo>
                <a:lnTo>
                  <a:pt x="537" y="279"/>
                </a:lnTo>
                <a:lnTo>
                  <a:pt x="538" y="279"/>
                </a:lnTo>
                <a:lnTo>
                  <a:pt x="540" y="279"/>
                </a:lnTo>
                <a:lnTo>
                  <a:pt x="541" y="279"/>
                </a:lnTo>
                <a:lnTo>
                  <a:pt x="542" y="280"/>
                </a:lnTo>
                <a:lnTo>
                  <a:pt x="542" y="280"/>
                </a:lnTo>
                <a:lnTo>
                  <a:pt x="543" y="281"/>
                </a:lnTo>
                <a:lnTo>
                  <a:pt x="543" y="281"/>
                </a:lnTo>
                <a:lnTo>
                  <a:pt x="543" y="282"/>
                </a:lnTo>
                <a:lnTo>
                  <a:pt x="544" y="282"/>
                </a:lnTo>
                <a:lnTo>
                  <a:pt x="543" y="283"/>
                </a:lnTo>
                <a:lnTo>
                  <a:pt x="543" y="283"/>
                </a:lnTo>
                <a:lnTo>
                  <a:pt x="542" y="284"/>
                </a:lnTo>
                <a:lnTo>
                  <a:pt x="542" y="284"/>
                </a:lnTo>
                <a:lnTo>
                  <a:pt x="540" y="285"/>
                </a:lnTo>
                <a:lnTo>
                  <a:pt x="535" y="288"/>
                </a:lnTo>
                <a:lnTo>
                  <a:pt x="534" y="288"/>
                </a:lnTo>
                <a:lnTo>
                  <a:pt x="534" y="288"/>
                </a:lnTo>
                <a:lnTo>
                  <a:pt x="534" y="289"/>
                </a:lnTo>
                <a:lnTo>
                  <a:pt x="534" y="289"/>
                </a:lnTo>
                <a:lnTo>
                  <a:pt x="534" y="290"/>
                </a:lnTo>
                <a:lnTo>
                  <a:pt x="534" y="291"/>
                </a:lnTo>
                <a:lnTo>
                  <a:pt x="534" y="292"/>
                </a:lnTo>
                <a:lnTo>
                  <a:pt x="534" y="292"/>
                </a:lnTo>
                <a:lnTo>
                  <a:pt x="535" y="293"/>
                </a:lnTo>
                <a:lnTo>
                  <a:pt x="535" y="294"/>
                </a:lnTo>
                <a:lnTo>
                  <a:pt x="537" y="296"/>
                </a:lnTo>
                <a:lnTo>
                  <a:pt x="538" y="297"/>
                </a:lnTo>
                <a:lnTo>
                  <a:pt x="538" y="298"/>
                </a:lnTo>
                <a:lnTo>
                  <a:pt x="539" y="299"/>
                </a:lnTo>
                <a:lnTo>
                  <a:pt x="539" y="300"/>
                </a:lnTo>
                <a:lnTo>
                  <a:pt x="540" y="301"/>
                </a:lnTo>
                <a:lnTo>
                  <a:pt x="540" y="301"/>
                </a:lnTo>
                <a:lnTo>
                  <a:pt x="539" y="302"/>
                </a:lnTo>
                <a:lnTo>
                  <a:pt x="539" y="302"/>
                </a:lnTo>
                <a:lnTo>
                  <a:pt x="539" y="303"/>
                </a:lnTo>
                <a:lnTo>
                  <a:pt x="538" y="303"/>
                </a:lnTo>
                <a:lnTo>
                  <a:pt x="537" y="304"/>
                </a:lnTo>
                <a:lnTo>
                  <a:pt x="536" y="304"/>
                </a:lnTo>
                <a:lnTo>
                  <a:pt x="535" y="304"/>
                </a:lnTo>
                <a:lnTo>
                  <a:pt x="533" y="304"/>
                </a:lnTo>
                <a:lnTo>
                  <a:pt x="532" y="305"/>
                </a:lnTo>
                <a:lnTo>
                  <a:pt x="531" y="305"/>
                </a:lnTo>
                <a:lnTo>
                  <a:pt x="531" y="305"/>
                </a:lnTo>
                <a:lnTo>
                  <a:pt x="531" y="305"/>
                </a:lnTo>
                <a:lnTo>
                  <a:pt x="531" y="305"/>
                </a:lnTo>
                <a:lnTo>
                  <a:pt x="531" y="306"/>
                </a:lnTo>
                <a:lnTo>
                  <a:pt x="532" y="306"/>
                </a:lnTo>
                <a:lnTo>
                  <a:pt x="533" y="307"/>
                </a:lnTo>
                <a:lnTo>
                  <a:pt x="535" y="308"/>
                </a:lnTo>
                <a:lnTo>
                  <a:pt x="536" y="309"/>
                </a:lnTo>
                <a:lnTo>
                  <a:pt x="537" y="310"/>
                </a:lnTo>
                <a:lnTo>
                  <a:pt x="537" y="310"/>
                </a:lnTo>
                <a:lnTo>
                  <a:pt x="538" y="311"/>
                </a:lnTo>
                <a:lnTo>
                  <a:pt x="538" y="312"/>
                </a:lnTo>
                <a:lnTo>
                  <a:pt x="538" y="313"/>
                </a:lnTo>
                <a:lnTo>
                  <a:pt x="537" y="314"/>
                </a:lnTo>
                <a:lnTo>
                  <a:pt x="537" y="314"/>
                </a:lnTo>
                <a:lnTo>
                  <a:pt x="537" y="315"/>
                </a:lnTo>
                <a:lnTo>
                  <a:pt x="537" y="315"/>
                </a:lnTo>
                <a:lnTo>
                  <a:pt x="538" y="315"/>
                </a:lnTo>
                <a:lnTo>
                  <a:pt x="538" y="316"/>
                </a:lnTo>
                <a:lnTo>
                  <a:pt x="539" y="316"/>
                </a:lnTo>
                <a:lnTo>
                  <a:pt x="539" y="316"/>
                </a:lnTo>
                <a:lnTo>
                  <a:pt x="540" y="316"/>
                </a:lnTo>
                <a:lnTo>
                  <a:pt x="541" y="316"/>
                </a:lnTo>
                <a:lnTo>
                  <a:pt x="544" y="316"/>
                </a:lnTo>
                <a:lnTo>
                  <a:pt x="546" y="316"/>
                </a:lnTo>
                <a:lnTo>
                  <a:pt x="547" y="317"/>
                </a:lnTo>
                <a:lnTo>
                  <a:pt x="549" y="317"/>
                </a:lnTo>
                <a:lnTo>
                  <a:pt x="550" y="318"/>
                </a:lnTo>
                <a:lnTo>
                  <a:pt x="552" y="318"/>
                </a:lnTo>
                <a:lnTo>
                  <a:pt x="553" y="319"/>
                </a:lnTo>
                <a:lnTo>
                  <a:pt x="554" y="320"/>
                </a:lnTo>
                <a:lnTo>
                  <a:pt x="554" y="320"/>
                </a:lnTo>
                <a:lnTo>
                  <a:pt x="555" y="321"/>
                </a:lnTo>
                <a:lnTo>
                  <a:pt x="555" y="322"/>
                </a:lnTo>
                <a:lnTo>
                  <a:pt x="556" y="322"/>
                </a:lnTo>
                <a:lnTo>
                  <a:pt x="556" y="324"/>
                </a:lnTo>
                <a:lnTo>
                  <a:pt x="556" y="326"/>
                </a:lnTo>
                <a:lnTo>
                  <a:pt x="556" y="329"/>
                </a:lnTo>
                <a:lnTo>
                  <a:pt x="556" y="331"/>
                </a:lnTo>
                <a:lnTo>
                  <a:pt x="556" y="334"/>
                </a:lnTo>
                <a:lnTo>
                  <a:pt x="556" y="335"/>
                </a:lnTo>
                <a:lnTo>
                  <a:pt x="555" y="337"/>
                </a:lnTo>
                <a:lnTo>
                  <a:pt x="554" y="343"/>
                </a:lnTo>
                <a:lnTo>
                  <a:pt x="554" y="345"/>
                </a:lnTo>
                <a:lnTo>
                  <a:pt x="553" y="347"/>
                </a:lnTo>
                <a:lnTo>
                  <a:pt x="553" y="352"/>
                </a:lnTo>
                <a:lnTo>
                  <a:pt x="553" y="356"/>
                </a:lnTo>
                <a:lnTo>
                  <a:pt x="553" y="357"/>
                </a:lnTo>
                <a:lnTo>
                  <a:pt x="553" y="363"/>
                </a:lnTo>
                <a:lnTo>
                  <a:pt x="553" y="364"/>
                </a:lnTo>
                <a:lnTo>
                  <a:pt x="553" y="365"/>
                </a:lnTo>
                <a:lnTo>
                  <a:pt x="553" y="365"/>
                </a:lnTo>
                <a:lnTo>
                  <a:pt x="553" y="366"/>
                </a:lnTo>
                <a:lnTo>
                  <a:pt x="554" y="366"/>
                </a:lnTo>
                <a:lnTo>
                  <a:pt x="554" y="367"/>
                </a:lnTo>
                <a:lnTo>
                  <a:pt x="556" y="368"/>
                </a:lnTo>
                <a:lnTo>
                  <a:pt x="557" y="368"/>
                </a:lnTo>
                <a:lnTo>
                  <a:pt x="558" y="369"/>
                </a:lnTo>
                <a:lnTo>
                  <a:pt x="559" y="370"/>
                </a:lnTo>
                <a:lnTo>
                  <a:pt x="560" y="371"/>
                </a:lnTo>
                <a:lnTo>
                  <a:pt x="561" y="372"/>
                </a:lnTo>
                <a:lnTo>
                  <a:pt x="561" y="373"/>
                </a:lnTo>
                <a:lnTo>
                  <a:pt x="562" y="375"/>
                </a:lnTo>
                <a:lnTo>
                  <a:pt x="562" y="377"/>
                </a:lnTo>
                <a:lnTo>
                  <a:pt x="563" y="379"/>
                </a:lnTo>
                <a:lnTo>
                  <a:pt x="563" y="380"/>
                </a:lnTo>
                <a:lnTo>
                  <a:pt x="563" y="382"/>
                </a:lnTo>
                <a:lnTo>
                  <a:pt x="563" y="384"/>
                </a:lnTo>
                <a:lnTo>
                  <a:pt x="563" y="386"/>
                </a:lnTo>
                <a:lnTo>
                  <a:pt x="563" y="388"/>
                </a:lnTo>
                <a:lnTo>
                  <a:pt x="563" y="390"/>
                </a:lnTo>
                <a:lnTo>
                  <a:pt x="562" y="390"/>
                </a:lnTo>
                <a:lnTo>
                  <a:pt x="562" y="390"/>
                </a:lnTo>
                <a:lnTo>
                  <a:pt x="561" y="390"/>
                </a:lnTo>
                <a:lnTo>
                  <a:pt x="561" y="391"/>
                </a:lnTo>
                <a:lnTo>
                  <a:pt x="560" y="392"/>
                </a:lnTo>
                <a:lnTo>
                  <a:pt x="560" y="393"/>
                </a:lnTo>
                <a:lnTo>
                  <a:pt x="559" y="394"/>
                </a:lnTo>
                <a:lnTo>
                  <a:pt x="559" y="395"/>
                </a:lnTo>
                <a:lnTo>
                  <a:pt x="557" y="401"/>
                </a:lnTo>
                <a:lnTo>
                  <a:pt x="557" y="403"/>
                </a:lnTo>
                <a:lnTo>
                  <a:pt x="557" y="403"/>
                </a:lnTo>
                <a:lnTo>
                  <a:pt x="557" y="404"/>
                </a:lnTo>
                <a:lnTo>
                  <a:pt x="557" y="405"/>
                </a:lnTo>
                <a:lnTo>
                  <a:pt x="557" y="405"/>
                </a:lnTo>
                <a:lnTo>
                  <a:pt x="557" y="406"/>
                </a:lnTo>
                <a:lnTo>
                  <a:pt x="557" y="407"/>
                </a:lnTo>
                <a:lnTo>
                  <a:pt x="558" y="408"/>
                </a:lnTo>
                <a:lnTo>
                  <a:pt x="560" y="410"/>
                </a:lnTo>
                <a:lnTo>
                  <a:pt x="560" y="410"/>
                </a:lnTo>
                <a:lnTo>
                  <a:pt x="560" y="411"/>
                </a:lnTo>
                <a:lnTo>
                  <a:pt x="561" y="412"/>
                </a:lnTo>
                <a:lnTo>
                  <a:pt x="561" y="414"/>
                </a:lnTo>
                <a:lnTo>
                  <a:pt x="561" y="416"/>
                </a:lnTo>
                <a:lnTo>
                  <a:pt x="562" y="417"/>
                </a:lnTo>
                <a:lnTo>
                  <a:pt x="562" y="423"/>
                </a:lnTo>
                <a:lnTo>
                  <a:pt x="562" y="425"/>
                </a:lnTo>
                <a:lnTo>
                  <a:pt x="563" y="428"/>
                </a:lnTo>
                <a:lnTo>
                  <a:pt x="563" y="429"/>
                </a:lnTo>
                <a:lnTo>
                  <a:pt x="564" y="431"/>
                </a:lnTo>
                <a:lnTo>
                  <a:pt x="565" y="434"/>
                </a:lnTo>
                <a:lnTo>
                  <a:pt x="566" y="437"/>
                </a:lnTo>
                <a:lnTo>
                  <a:pt x="567" y="438"/>
                </a:lnTo>
                <a:lnTo>
                  <a:pt x="567" y="440"/>
                </a:lnTo>
                <a:lnTo>
                  <a:pt x="568" y="441"/>
                </a:lnTo>
                <a:lnTo>
                  <a:pt x="568" y="441"/>
                </a:lnTo>
                <a:lnTo>
                  <a:pt x="568" y="442"/>
                </a:lnTo>
                <a:lnTo>
                  <a:pt x="567" y="443"/>
                </a:lnTo>
                <a:lnTo>
                  <a:pt x="564" y="448"/>
                </a:lnTo>
                <a:lnTo>
                  <a:pt x="563" y="449"/>
                </a:lnTo>
                <a:lnTo>
                  <a:pt x="562" y="451"/>
                </a:lnTo>
                <a:lnTo>
                  <a:pt x="561" y="453"/>
                </a:lnTo>
                <a:lnTo>
                  <a:pt x="561" y="454"/>
                </a:lnTo>
                <a:lnTo>
                  <a:pt x="561" y="456"/>
                </a:lnTo>
                <a:lnTo>
                  <a:pt x="560" y="460"/>
                </a:lnTo>
                <a:lnTo>
                  <a:pt x="560" y="462"/>
                </a:lnTo>
                <a:lnTo>
                  <a:pt x="560" y="464"/>
                </a:lnTo>
                <a:lnTo>
                  <a:pt x="560" y="466"/>
                </a:lnTo>
                <a:lnTo>
                  <a:pt x="561" y="469"/>
                </a:lnTo>
                <a:lnTo>
                  <a:pt x="561" y="471"/>
                </a:lnTo>
                <a:lnTo>
                  <a:pt x="562" y="473"/>
                </a:lnTo>
                <a:lnTo>
                  <a:pt x="564" y="477"/>
                </a:lnTo>
                <a:lnTo>
                  <a:pt x="565" y="479"/>
                </a:lnTo>
                <a:lnTo>
                  <a:pt x="566" y="480"/>
                </a:lnTo>
                <a:lnTo>
                  <a:pt x="568" y="483"/>
                </a:lnTo>
                <a:lnTo>
                  <a:pt x="569" y="483"/>
                </a:lnTo>
                <a:lnTo>
                  <a:pt x="569" y="484"/>
                </a:lnTo>
                <a:lnTo>
                  <a:pt x="570" y="485"/>
                </a:lnTo>
                <a:lnTo>
                  <a:pt x="570" y="487"/>
                </a:lnTo>
                <a:lnTo>
                  <a:pt x="570" y="488"/>
                </a:lnTo>
                <a:lnTo>
                  <a:pt x="569" y="489"/>
                </a:lnTo>
                <a:lnTo>
                  <a:pt x="569" y="492"/>
                </a:lnTo>
                <a:lnTo>
                  <a:pt x="568" y="494"/>
                </a:lnTo>
                <a:lnTo>
                  <a:pt x="568" y="495"/>
                </a:lnTo>
                <a:lnTo>
                  <a:pt x="567" y="496"/>
                </a:lnTo>
                <a:lnTo>
                  <a:pt x="565" y="499"/>
                </a:lnTo>
                <a:lnTo>
                  <a:pt x="564" y="501"/>
                </a:lnTo>
                <a:lnTo>
                  <a:pt x="563" y="503"/>
                </a:lnTo>
                <a:lnTo>
                  <a:pt x="562" y="507"/>
                </a:lnTo>
                <a:lnTo>
                  <a:pt x="561" y="509"/>
                </a:lnTo>
                <a:lnTo>
                  <a:pt x="560" y="510"/>
                </a:lnTo>
                <a:lnTo>
                  <a:pt x="560" y="512"/>
                </a:lnTo>
                <a:lnTo>
                  <a:pt x="559" y="512"/>
                </a:lnTo>
                <a:lnTo>
                  <a:pt x="558" y="513"/>
                </a:lnTo>
                <a:lnTo>
                  <a:pt x="554" y="516"/>
                </a:lnTo>
                <a:lnTo>
                  <a:pt x="551" y="518"/>
                </a:lnTo>
                <a:lnTo>
                  <a:pt x="549" y="520"/>
                </a:lnTo>
                <a:lnTo>
                  <a:pt x="548" y="521"/>
                </a:lnTo>
                <a:lnTo>
                  <a:pt x="546" y="523"/>
                </a:lnTo>
                <a:lnTo>
                  <a:pt x="545" y="524"/>
                </a:lnTo>
                <a:lnTo>
                  <a:pt x="544" y="525"/>
                </a:lnTo>
                <a:lnTo>
                  <a:pt x="544" y="526"/>
                </a:lnTo>
                <a:lnTo>
                  <a:pt x="544" y="528"/>
                </a:lnTo>
                <a:lnTo>
                  <a:pt x="543" y="529"/>
                </a:lnTo>
                <a:lnTo>
                  <a:pt x="543" y="530"/>
                </a:lnTo>
                <a:lnTo>
                  <a:pt x="543" y="531"/>
                </a:lnTo>
                <a:lnTo>
                  <a:pt x="543" y="533"/>
                </a:lnTo>
                <a:lnTo>
                  <a:pt x="544" y="535"/>
                </a:lnTo>
                <a:lnTo>
                  <a:pt x="544" y="536"/>
                </a:lnTo>
                <a:lnTo>
                  <a:pt x="544" y="537"/>
                </a:lnTo>
                <a:lnTo>
                  <a:pt x="544" y="538"/>
                </a:lnTo>
                <a:lnTo>
                  <a:pt x="543" y="538"/>
                </a:lnTo>
                <a:lnTo>
                  <a:pt x="543" y="539"/>
                </a:lnTo>
                <a:lnTo>
                  <a:pt x="543" y="540"/>
                </a:lnTo>
                <a:lnTo>
                  <a:pt x="542" y="541"/>
                </a:lnTo>
                <a:lnTo>
                  <a:pt x="542" y="541"/>
                </a:lnTo>
                <a:lnTo>
                  <a:pt x="541" y="542"/>
                </a:lnTo>
                <a:lnTo>
                  <a:pt x="541" y="542"/>
                </a:lnTo>
                <a:lnTo>
                  <a:pt x="540" y="543"/>
                </a:lnTo>
                <a:lnTo>
                  <a:pt x="537" y="545"/>
                </a:lnTo>
                <a:lnTo>
                  <a:pt x="536" y="545"/>
                </a:lnTo>
                <a:lnTo>
                  <a:pt x="536" y="545"/>
                </a:lnTo>
                <a:lnTo>
                  <a:pt x="535" y="546"/>
                </a:lnTo>
                <a:lnTo>
                  <a:pt x="535" y="546"/>
                </a:lnTo>
                <a:lnTo>
                  <a:pt x="535" y="547"/>
                </a:lnTo>
                <a:lnTo>
                  <a:pt x="535" y="547"/>
                </a:lnTo>
                <a:lnTo>
                  <a:pt x="535" y="548"/>
                </a:lnTo>
                <a:lnTo>
                  <a:pt x="535" y="549"/>
                </a:lnTo>
                <a:lnTo>
                  <a:pt x="535" y="550"/>
                </a:lnTo>
                <a:lnTo>
                  <a:pt x="535" y="550"/>
                </a:lnTo>
                <a:lnTo>
                  <a:pt x="535" y="551"/>
                </a:lnTo>
                <a:lnTo>
                  <a:pt x="536" y="552"/>
                </a:lnTo>
                <a:lnTo>
                  <a:pt x="536" y="553"/>
                </a:lnTo>
                <a:lnTo>
                  <a:pt x="536" y="554"/>
                </a:lnTo>
                <a:lnTo>
                  <a:pt x="537" y="554"/>
                </a:lnTo>
                <a:lnTo>
                  <a:pt x="538" y="555"/>
                </a:lnTo>
                <a:lnTo>
                  <a:pt x="539" y="556"/>
                </a:lnTo>
                <a:lnTo>
                  <a:pt x="541" y="558"/>
                </a:lnTo>
                <a:lnTo>
                  <a:pt x="541" y="558"/>
                </a:lnTo>
                <a:lnTo>
                  <a:pt x="542" y="559"/>
                </a:lnTo>
                <a:lnTo>
                  <a:pt x="542" y="559"/>
                </a:lnTo>
                <a:lnTo>
                  <a:pt x="542" y="560"/>
                </a:lnTo>
                <a:lnTo>
                  <a:pt x="542" y="560"/>
                </a:lnTo>
                <a:lnTo>
                  <a:pt x="542" y="561"/>
                </a:lnTo>
                <a:lnTo>
                  <a:pt x="541" y="563"/>
                </a:lnTo>
                <a:lnTo>
                  <a:pt x="541" y="564"/>
                </a:lnTo>
                <a:lnTo>
                  <a:pt x="540" y="564"/>
                </a:lnTo>
                <a:lnTo>
                  <a:pt x="540" y="565"/>
                </a:lnTo>
                <a:lnTo>
                  <a:pt x="539" y="565"/>
                </a:lnTo>
                <a:lnTo>
                  <a:pt x="539" y="565"/>
                </a:lnTo>
                <a:lnTo>
                  <a:pt x="537" y="566"/>
                </a:lnTo>
                <a:lnTo>
                  <a:pt x="536" y="567"/>
                </a:lnTo>
                <a:lnTo>
                  <a:pt x="535" y="567"/>
                </a:lnTo>
                <a:lnTo>
                  <a:pt x="534" y="570"/>
                </a:lnTo>
                <a:lnTo>
                  <a:pt x="532" y="571"/>
                </a:lnTo>
                <a:lnTo>
                  <a:pt x="531" y="572"/>
                </a:lnTo>
                <a:lnTo>
                  <a:pt x="530" y="573"/>
                </a:lnTo>
                <a:lnTo>
                  <a:pt x="530" y="574"/>
                </a:lnTo>
                <a:lnTo>
                  <a:pt x="529" y="575"/>
                </a:lnTo>
                <a:lnTo>
                  <a:pt x="529" y="576"/>
                </a:lnTo>
                <a:lnTo>
                  <a:pt x="529" y="577"/>
                </a:lnTo>
                <a:lnTo>
                  <a:pt x="529" y="578"/>
                </a:lnTo>
                <a:lnTo>
                  <a:pt x="529" y="579"/>
                </a:lnTo>
                <a:lnTo>
                  <a:pt x="529" y="580"/>
                </a:lnTo>
                <a:lnTo>
                  <a:pt x="530" y="582"/>
                </a:lnTo>
                <a:lnTo>
                  <a:pt x="531" y="584"/>
                </a:lnTo>
                <a:lnTo>
                  <a:pt x="532" y="585"/>
                </a:lnTo>
                <a:lnTo>
                  <a:pt x="534" y="588"/>
                </a:lnTo>
                <a:lnTo>
                  <a:pt x="535" y="589"/>
                </a:lnTo>
                <a:lnTo>
                  <a:pt x="535" y="590"/>
                </a:lnTo>
                <a:lnTo>
                  <a:pt x="536" y="591"/>
                </a:lnTo>
                <a:lnTo>
                  <a:pt x="536" y="593"/>
                </a:lnTo>
                <a:lnTo>
                  <a:pt x="536" y="594"/>
                </a:lnTo>
                <a:lnTo>
                  <a:pt x="536" y="595"/>
                </a:lnTo>
                <a:lnTo>
                  <a:pt x="536" y="596"/>
                </a:lnTo>
                <a:lnTo>
                  <a:pt x="536" y="597"/>
                </a:lnTo>
                <a:lnTo>
                  <a:pt x="536" y="598"/>
                </a:lnTo>
                <a:lnTo>
                  <a:pt x="535" y="598"/>
                </a:lnTo>
                <a:lnTo>
                  <a:pt x="535" y="599"/>
                </a:lnTo>
                <a:lnTo>
                  <a:pt x="533" y="601"/>
                </a:lnTo>
                <a:lnTo>
                  <a:pt x="532" y="602"/>
                </a:lnTo>
                <a:lnTo>
                  <a:pt x="531" y="604"/>
                </a:lnTo>
                <a:lnTo>
                  <a:pt x="530" y="605"/>
                </a:lnTo>
                <a:lnTo>
                  <a:pt x="529" y="606"/>
                </a:lnTo>
                <a:lnTo>
                  <a:pt x="529" y="608"/>
                </a:lnTo>
                <a:lnTo>
                  <a:pt x="527" y="613"/>
                </a:lnTo>
                <a:lnTo>
                  <a:pt x="526" y="617"/>
                </a:lnTo>
                <a:lnTo>
                  <a:pt x="526" y="617"/>
                </a:lnTo>
                <a:lnTo>
                  <a:pt x="525" y="618"/>
                </a:lnTo>
                <a:lnTo>
                  <a:pt x="525" y="619"/>
                </a:lnTo>
                <a:lnTo>
                  <a:pt x="524" y="619"/>
                </a:lnTo>
                <a:lnTo>
                  <a:pt x="523" y="619"/>
                </a:lnTo>
                <a:lnTo>
                  <a:pt x="519" y="621"/>
                </a:lnTo>
                <a:lnTo>
                  <a:pt x="517" y="622"/>
                </a:lnTo>
                <a:lnTo>
                  <a:pt x="515" y="623"/>
                </a:lnTo>
                <a:lnTo>
                  <a:pt x="514" y="624"/>
                </a:lnTo>
                <a:lnTo>
                  <a:pt x="510" y="627"/>
                </a:lnTo>
                <a:lnTo>
                  <a:pt x="508" y="629"/>
                </a:lnTo>
                <a:lnTo>
                  <a:pt x="506" y="630"/>
                </a:lnTo>
                <a:lnTo>
                  <a:pt x="505" y="630"/>
                </a:lnTo>
                <a:lnTo>
                  <a:pt x="504" y="631"/>
                </a:lnTo>
                <a:lnTo>
                  <a:pt x="502" y="631"/>
                </a:lnTo>
                <a:lnTo>
                  <a:pt x="501" y="632"/>
                </a:lnTo>
                <a:lnTo>
                  <a:pt x="500" y="632"/>
                </a:lnTo>
                <a:lnTo>
                  <a:pt x="499" y="632"/>
                </a:lnTo>
                <a:lnTo>
                  <a:pt x="498" y="632"/>
                </a:lnTo>
                <a:lnTo>
                  <a:pt x="497" y="632"/>
                </a:lnTo>
                <a:lnTo>
                  <a:pt x="495" y="632"/>
                </a:lnTo>
                <a:lnTo>
                  <a:pt x="490" y="631"/>
                </a:lnTo>
                <a:lnTo>
                  <a:pt x="489" y="631"/>
                </a:lnTo>
                <a:lnTo>
                  <a:pt x="488" y="631"/>
                </a:lnTo>
                <a:lnTo>
                  <a:pt x="487" y="631"/>
                </a:lnTo>
                <a:lnTo>
                  <a:pt x="487" y="631"/>
                </a:lnTo>
                <a:lnTo>
                  <a:pt x="486" y="631"/>
                </a:lnTo>
                <a:lnTo>
                  <a:pt x="486" y="632"/>
                </a:lnTo>
                <a:lnTo>
                  <a:pt x="486" y="633"/>
                </a:lnTo>
                <a:lnTo>
                  <a:pt x="485" y="638"/>
                </a:lnTo>
                <a:lnTo>
                  <a:pt x="484" y="641"/>
                </a:lnTo>
                <a:lnTo>
                  <a:pt x="484" y="643"/>
                </a:lnTo>
                <a:lnTo>
                  <a:pt x="484" y="649"/>
                </a:lnTo>
                <a:lnTo>
                  <a:pt x="483" y="651"/>
                </a:lnTo>
                <a:lnTo>
                  <a:pt x="483" y="653"/>
                </a:lnTo>
                <a:lnTo>
                  <a:pt x="482" y="656"/>
                </a:lnTo>
                <a:lnTo>
                  <a:pt x="482" y="658"/>
                </a:lnTo>
                <a:lnTo>
                  <a:pt x="482" y="659"/>
                </a:lnTo>
                <a:lnTo>
                  <a:pt x="482" y="660"/>
                </a:lnTo>
                <a:lnTo>
                  <a:pt x="482" y="662"/>
                </a:lnTo>
                <a:lnTo>
                  <a:pt x="483" y="663"/>
                </a:lnTo>
                <a:lnTo>
                  <a:pt x="484" y="667"/>
                </a:lnTo>
                <a:lnTo>
                  <a:pt x="485" y="669"/>
                </a:lnTo>
                <a:lnTo>
                  <a:pt x="485" y="670"/>
                </a:lnTo>
                <a:lnTo>
                  <a:pt x="487" y="676"/>
                </a:lnTo>
                <a:lnTo>
                  <a:pt x="487" y="678"/>
                </a:lnTo>
                <a:lnTo>
                  <a:pt x="487" y="680"/>
                </a:lnTo>
                <a:lnTo>
                  <a:pt x="487" y="682"/>
                </a:lnTo>
                <a:lnTo>
                  <a:pt x="487" y="684"/>
                </a:lnTo>
                <a:lnTo>
                  <a:pt x="486" y="685"/>
                </a:lnTo>
                <a:lnTo>
                  <a:pt x="486" y="686"/>
                </a:lnTo>
                <a:lnTo>
                  <a:pt x="486" y="687"/>
                </a:lnTo>
                <a:lnTo>
                  <a:pt x="485" y="688"/>
                </a:lnTo>
                <a:lnTo>
                  <a:pt x="485" y="688"/>
                </a:lnTo>
                <a:lnTo>
                  <a:pt x="484" y="689"/>
                </a:lnTo>
                <a:lnTo>
                  <a:pt x="483" y="690"/>
                </a:lnTo>
                <a:lnTo>
                  <a:pt x="483" y="691"/>
                </a:lnTo>
                <a:lnTo>
                  <a:pt x="481" y="692"/>
                </a:lnTo>
                <a:lnTo>
                  <a:pt x="480" y="693"/>
                </a:lnTo>
                <a:lnTo>
                  <a:pt x="479" y="693"/>
                </a:lnTo>
                <a:lnTo>
                  <a:pt x="476" y="695"/>
                </a:lnTo>
                <a:lnTo>
                  <a:pt x="475" y="695"/>
                </a:lnTo>
                <a:lnTo>
                  <a:pt x="474" y="696"/>
                </a:lnTo>
                <a:lnTo>
                  <a:pt x="473" y="696"/>
                </a:lnTo>
                <a:lnTo>
                  <a:pt x="472" y="697"/>
                </a:lnTo>
                <a:lnTo>
                  <a:pt x="471" y="698"/>
                </a:lnTo>
                <a:lnTo>
                  <a:pt x="470" y="699"/>
                </a:lnTo>
                <a:lnTo>
                  <a:pt x="469" y="700"/>
                </a:lnTo>
                <a:lnTo>
                  <a:pt x="468" y="702"/>
                </a:lnTo>
                <a:lnTo>
                  <a:pt x="466" y="705"/>
                </a:lnTo>
                <a:lnTo>
                  <a:pt x="465" y="708"/>
                </a:lnTo>
                <a:lnTo>
                  <a:pt x="464" y="710"/>
                </a:lnTo>
                <a:lnTo>
                  <a:pt x="463" y="712"/>
                </a:lnTo>
                <a:lnTo>
                  <a:pt x="463" y="713"/>
                </a:lnTo>
                <a:lnTo>
                  <a:pt x="462" y="716"/>
                </a:lnTo>
                <a:lnTo>
                  <a:pt x="462" y="718"/>
                </a:lnTo>
                <a:lnTo>
                  <a:pt x="461" y="722"/>
                </a:lnTo>
                <a:lnTo>
                  <a:pt x="461" y="724"/>
                </a:lnTo>
                <a:lnTo>
                  <a:pt x="460" y="726"/>
                </a:lnTo>
                <a:lnTo>
                  <a:pt x="460" y="728"/>
                </a:lnTo>
                <a:lnTo>
                  <a:pt x="460" y="730"/>
                </a:lnTo>
                <a:lnTo>
                  <a:pt x="460" y="732"/>
                </a:lnTo>
                <a:lnTo>
                  <a:pt x="461" y="734"/>
                </a:lnTo>
                <a:lnTo>
                  <a:pt x="461" y="735"/>
                </a:lnTo>
                <a:lnTo>
                  <a:pt x="461" y="736"/>
                </a:lnTo>
                <a:lnTo>
                  <a:pt x="461" y="738"/>
                </a:lnTo>
                <a:lnTo>
                  <a:pt x="462" y="739"/>
                </a:lnTo>
                <a:lnTo>
                  <a:pt x="464" y="744"/>
                </a:lnTo>
                <a:lnTo>
                  <a:pt x="464" y="746"/>
                </a:lnTo>
                <a:lnTo>
                  <a:pt x="464" y="746"/>
                </a:lnTo>
                <a:lnTo>
                  <a:pt x="463" y="746"/>
                </a:lnTo>
                <a:lnTo>
                  <a:pt x="462" y="745"/>
                </a:lnTo>
                <a:lnTo>
                  <a:pt x="461" y="745"/>
                </a:lnTo>
                <a:lnTo>
                  <a:pt x="460" y="745"/>
                </a:lnTo>
                <a:lnTo>
                  <a:pt x="459" y="745"/>
                </a:lnTo>
                <a:lnTo>
                  <a:pt x="457" y="745"/>
                </a:lnTo>
                <a:lnTo>
                  <a:pt x="456" y="745"/>
                </a:lnTo>
                <a:lnTo>
                  <a:pt x="454" y="746"/>
                </a:lnTo>
                <a:lnTo>
                  <a:pt x="453" y="747"/>
                </a:lnTo>
                <a:lnTo>
                  <a:pt x="451" y="747"/>
                </a:lnTo>
                <a:lnTo>
                  <a:pt x="450" y="748"/>
                </a:lnTo>
                <a:lnTo>
                  <a:pt x="449" y="749"/>
                </a:lnTo>
                <a:lnTo>
                  <a:pt x="448" y="750"/>
                </a:lnTo>
                <a:lnTo>
                  <a:pt x="447" y="751"/>
                </a:lnTo>
                <a:lnTo>
                  <a:pt x="447" y="752"/>
                </a:lnTo>
                <a:lnTo>
                  <a:pt x="446" y="753"/>
                </a:lnTo>
                <a:lnTo>
                  <a:pt x="444" y="757"/>
                </a:lnTo>
                <a:lnTo>
                  <a:pt x="443" y="758"/>
                </a:lnTo>
                <a:lnTo>
                  <a:pt x="443" y="758"/>
                </a:lnTo>
                <a:lnTo>
                  <a:pt x="443" y="759"/>
                </a:lnTo>
                <a:lnTo>
                  <a:pt x="442" y="759"/>
                </a:lnTo>
                <a:lnTo>
                  <a:pt x="442" y="759"/>
                </a:lnTo>
                <a:lnTo>
                  <a:pt x="441" y="759"/>
                </a:lnTo>
                <a:lnTo>
                  <a:pt x="440" y="760"/>
                </a:lnTo>
                <a:lnTo>
                  <a:pt x="439" y="759"/>
                </a:lnTo>
                <a:lnTo>
                  <a:pt x="438" y="759"/>
                </a:lnTo>
                <a:lnTo>
                  <a:pt x="437" y="759"/>
                </a:lnTo>
                <a:lnTo>
                  <a:pt x="436" y="758"/>
                </a:lnTo>
                <a:lnTo>
                  <a:pt x="434" y="757"/>
                </a:lnTo>
                <a:lnTo>
                  <a:pt x="430" y="755"/>
                </a:lnTo>
                <a:lnTo>
                  <a:pt x="428" y="753"/>
                </a:lnTo>
                <a:lnTo>
                  <a:pt x="424" y="750"/>
                </a:lnTo>
                <a:lnTo>
                  <a:pt x="418" y="746"/>
                </a:lnTo>
                <a:lnTo>
                  <a:pt x="415" y="744"/>
                </a:lnTo>
                <a:lnTo>
                  <a:pt x="412" y="742"/>
                </a:lnTo>
                <a:lnTo>
                  <a:pt x="411" y="741"/>
                </a:lnTo>
                <a:lnTo>
                  <a:pt x="409" y="739"/>
                </a:lnTo>
                <a:lnTo>
                  <a:pt x="407" y="737"/>
                </a:lnTo>
                <a:lnTo>
                  <a:pt x="406" y="735"/>
                </a:lnTo>
                <a:lnTo>
                  <a:pt x="405" y="734"/>
                </a:lnTo>
                <a:lnTo>
                  <a:pt x="404" y="732"/>
                </a:lnTo>
                <a:lnTo>
                  <a:pt x="404" y="731"/>
                </a:lnTo>
                <a:lnTo>
                  <a:pt x="403" y="730"/>
                </a:lnTo>
                <a:lnTo>
                  <a:pt x="403" y="728"/>
                </a:lnTo>
                <a:lnTo>
                  <a:pt x="402" y="726"/>
                </a:lnTo>
                <a:lnTo>
                  <a:pt x="402" y="720"/>
                </a:lnTo>
                <a:lnTo>
                  <a:pt x="401" y="714"/>
                </a:lnTo>
                <a:lnTo>
                  <a:pt x="401" y="709"/>
                </a:lnTo>
                <a:lnTo>
                  <a:pt x="401" y="707"/>
                </a:lnTo>
                <a:lnTo>
                  <a:pt x="400" y="704"/>
                </a:lnTo>
                <a:lnTo>
                  <a:pt x="400" y="702"/>
                </a:lnTo>
                <a:lnTo>
                  <a:pt x="399" y="699"/>
                </a:lnTo>
                <a:lnTo>
                  <a:pt x="398" y="694"/>
                </a:lnTo>
                <a:lnTo>
                  <a:pt x="397" y="692"/>
                </a:lnTo>
                <a:lnTo>
                  <a:pt x="396" y="691"/>
                </a:lnTo>
                <a:lnTo>
                  <a:pt x="396" y="690"/>
                </a:lnTo>
                <a:lnTo>
                  <a:pt x="395" y="689"/>
                </a:lnTo>
                <a:lnTo>
                  <a:pt x="394" y="687"/>
                </a:lnTo>
                <a:lnTo>
                  <a:pt x="391" y="683"/>
                </a:lnTo>
                <a:lnTo>
                  <a:pt x="387" y="679"/>
                </a:lnTo>
                <a:lnTo>
                  <a:pt x="383" y="674"/>
                </a:lnTo>
                <a:lnTo>
                  <a:pt x="376" y="666"/>
                </a:lnTo>
                <a:lnTo>
                  <a:pt x="375" y="665"/>
                </a:lnTo>
                <a:lnTo>
                  <a:pt x="373" y="663"/>
                </a:lnTo>
                <a:lnTo>
                  <a:pt x="372" y="661"/>
                </a:lnTo>
                <a:lnTo>
                  <a:pt x="370" y="660"/>
                </a:lnTo>
                <a:lnTo>
                  <a:pt x="368" y="657"/>
                </a:lnTo>
                <a:lnTo>
                  <a:pt x="366" y="656"/>
                </a:lnTo>
                <a:lnTo>
                  <a:pt x="364" y="655"/>
                </a:lnTo>
                <a:lnTo>
                  <a:pt x="362" y="653"/>
                </a:lnTo>
                <a:lnTo>
                  <a:pt x="360" y="651"/>
                </a:lnTo>
                <a:lnTo>
                  <a:pt x="358" y="650"/>
                </a:lnTo>
                <a:lnTo>
                  <a:pt x="356" y="649"/>
                </a:lnTo>
                <a:lnTo>
                  <a:pt x="353" y="647"/>
                </a:lnTo>
                <a:lnTo>
                  <a:pt x="352" y="647"/>
                </a:lnTo>
                <a:lnTo>
                  <a:pt x="351" y="646"/>
                </a:lnTo>
                <a:lnTo>
                  <a:pt x="348" y="646"/>
                </a:lnTo>
                <a:lnTo>
                  <a:pt x="346" y="646"/>
                </a:lnTo>
                <a:lnTo>
                  <a:pt x="344" y="645"/>
                </a:lnTo>
                <a:lnTo>
                  <a:pt x="341" y="645"/>
                </a:lnTo>
                <a:lnTo>
                  <a:pt x="335" y="645"/>
                </a:lnTo>
                <a:lnTo>
                  <a:pt x="332" y="645"/>
                </a:lnTo>
                <a:lnTo>
                  <a:pt x="331" y="645"/>
                </a:lnTo>
                <a:lnTo>
                  <a:pt x="329" y="645"/>
                </a:lnTo>
                <a:lnTo>
                  <a:pt x="328" y="644"/>
                </a:lnTo>
                <a:lnTo>
                  <a:pt x="326" y="644"/>
                </a:lnTo>
                <a:lnTo>
                  <a:pt x="324" y="643"/>
                </a:lnTo>
                <a:lnTo>
                  <a:pt x="322" y="642"/>
                </a:lnTo>
                <a:lnTo>
                  <a:pt x="320" y="641"/>
                </a:lnTo>
                <a:lnTo>
                  <a:pt x="318" y="640"/>
                </a:lnTo>
                <a:lnTo>
                  <a:pt x="316" y="639"/>
                </a:lnTo>
                <a:lnTo>
                  <a:pt x="314" y="637"/>
                </a:lnTo>
                <a:lnTo>
                  <a:pt x="312" y="636"/>
                </a:lnTo>
                <a:lnTo>
                  <a:pt x="311" y="634"/>
                </a:lnTo>
                <a:lnTo>
                  <a:pt x="309" y="633"/>
                </a:lnTo>
                <a:lnTo>
                  <a:pt x="308" y="631"/>
                </a:lnTo>
                <a:lnTo>
                  <a:pt x="308" y="630"/>
                </a:lnTo>
                <a:lnTo>
                  <a:pt x="307" y="629"/>
                </a:lnTo>
                <a:lnTo>
                  <a:pt x="306" y="627"/>
                </a:lnTo>
                <a:lnTo>
                  <a:pt x="306" y="625"/>
                </a:lnTo>
                <a:lnTo>
                  <a:pt x="305" y="623"/>
                </a:lnTo>
                <a:lnTo>
                  <a:pt x="304" y="617"/>
                </a:lnTo>
                <a:lnTo>
                  <a:pt x="303" y="615"/>
                </a:lnTo>
                <a:lnTo>
                  <a:pt x="303" y="613"/>
                </a:lnTo>
                <a:lnTo>
                  <a:pt x="302" y="612"/>
                </a:lnTo>
                <a:lnTo>
                  <a:pt x="301" y="610"/>
                </a:lnTo>
                <a:lnTo>
                  <a:pt x="301" y="609"/>
                </a:lnTo>
                <a:lnTo>
                  <a:pt x="300" y="608"/>
                </a:lnTo>
                <a:lnTo>
                  <a:pt x="299" y="606"/>
                </a:lnTo>
                <a:lnTo>
                  <a:pt x="296" y="603"/>
                </a:lnTo>
                <a:lnTo>
                  <a:pt x="291" y="597"/>
                </a:lnTo>
                <a:lnTo>
                  <a:pt x="284" y="590"/>
                </a:lnTo>
                <a:lnTo>
                  <a:pt x="283" y="589"/>
                </a:lnTo>
                <a:lnTo>
                  <a:pt x="282" y="588"/>
                </a:lnTo>
                <a:lnTo>
                  <a:pt x="281" y="587"/>
                </a:lnTo>
                <a:lnTo>
                  <a:pt x="280" y="585"/>
                </a:lnTo>
                <a:lnTo>
                  <a:pt x="280" y="584"/>
                </a:lnTo>
                <a:lnTo>
                  <a:pt x="278" y="580"/>
                </a:lnTo>
                <a:lnTo>
                  <a:pt x="277" y="578"/>
                </a:lnTo>
                <a:lnTo>
                  <a:pt x="275" y="576"/>
                </a:lnTo>
                <a:lnTo>
                  <a:pt x="272" y="572"/>
                </a:lnTo>
                <a:lnTo>
                  <a:pt x="271" y="571"/>
                </a:lnTo>
                <a:lnTo>
                  <a:pt x="270" y="569"/>
                </a:lnTo>
                <a:lnTo>
                  <a:pt x="267" y="564"/>
                </a:lnTo>
                <a:lnTo>
                  <a:pt x="267" y="563"/>
                </a:lnTo>
                <a:lnTo>
                  <a:pt x="266" y="562"/>
                </a:lnTo>
                <a:lnTo>
                  <a:pt x="265" y="561"/>
                </a:lnTo>
                <a:lnTo>
                  <a:pt x="264" y="560"/>
                </a:lnTo>
                <a:lnTo>
                  <a:pt x="260" y="556"/>
                </a:lnTo>
                <a:lnTo>
                  <a:pt x="258" y="555"/>
                </a:lnTo>
                <a:lnTo>
                  <a:pt x="257" y="553"/>
                </a:lnTo>
                <a:lnTo>
                  <a:pt x="255" y="551"/>
                </a:lnTo>
                <a:lnTo>
                  <a:pt x="254" y="549"/>
                </a:lnTo>
                <a:lnTo>
                  <a:pt x="253" y="548"/>
                </a:lnTo>
                <a:lnTo>
                  <a:pt x="249" y="545"/>
                </a:lnTo>
                <a:lnTo>
                  <a:pt x="248" y="544"/>
                </a:lnTo>
                <a:lnTo>
                  <a:pt x="248" y="543"/>
                </a:lnTo>
                <a:lnTo>
                  <a:pt x="247" y="542"/>
                </a:lnTo>
                <a:lnTo>
                  <a:pt x="246" y="541"/>
                </a:lnTo>
                <a:lnTo>
                  <a:pt x="246" y="539"/>
                </a:lnTo>
                <a:lnTo>
                  <a:pt x="245" y="538"/>
                </a:lnTo>
                <a:lnTo>
                  <a:pt x="245" y="536"/>
                </a:lnTo>
                <a:lnTo>
                  <a:pt x="244" y="530"/>
                </a:lnTo>
                <a:lnTo>
                  <a:pt x="243" y="528"/>
                </a:lnTo>
                <a:lnTo>
                  <a:pt x="243" y="527"/>
                </a:lnTo>
                <a:lnTo>
                  <a:pt x="243" y="525"/>
                </a:lnTo>
                <a:lnTo>
                  <a:pt x="242" y="524"/>
                </a:lnTo>
                <a:lnTo>
                  <a:pt x="242" y="523"/>
                </a:lnTo>
                <a:lnTo>
                  <a:pt x="241" y="522"/>
                </a:lnTo>
                <a:lnTo>
                  <a:pt x="240" y="521"/>
                </a:lnTo>
                <a:lnTo>
                  <a:pt x="237" y="517"/>
                </a:lnTo>
                <a:lnTo>
                  <a:pt x="233" y="514"/>
                </a:lnTo>
                <a:lnTo>
                  <a:pt x="229" y="509"/>
                </a:lnTo>
                <a:lnTo>
                  <a:pt x="226" y="506"/>
                </a:lnTo>
                <a:lnTo>
                  <a:pt x="224" y="504"/>
                </a:lnTo>
                <a:lnTo>
                  <a:pt x="222" y="503"/>
                </a:lnTo>
                <a:lnTo>
                  <a:pt x="221" y="501"/>
                </a:lnTo>
                <a:lnTo>
                  <a:pt x="219" y="500"/>
                </a:lnTo>
                <a:lnTo>
                  <a:pt x="218" y="499"/>
                </a:lnTo>
                <a:lnTo>
                  <a:pt x="216" y="498"/>
                </a:lnTo>
                <a:lnTo>
                  <a:pt x="214" y="497"/>
                </a:lnTo>
                <a:lnTo>
                  <a:pt x="212" y="496"/>
                </a:lnTo>
                <a:lnTo>
                  <a:pt x="210" y="495"/>
                </a:lnTo>
                <a:lnTo>
                  <a:pt x="209" y="495"/>
                </a:lnTo>
                <a:lnTo>
                  <a:pt x="205" y="493"/>
                </a:lnTo>
                <a:lnTo>
                  <a:pt x="202" y="493"/>
                </a:lnTo>
                <a:lnTo>
                  <a:pt x="194" y="491"/>
                </a:lnTo>
                <a:lnTo>
                  <a:pt x="192" y="491"/>
                </a:lnTo>
                <a:lnTo>
                  <a:pt x="189" y="490"/>
                </a:lnTo>
                <a:lnTo>
                  <a:pt x="188" y="491"/>
                </a:lnTo>
                <a:lnTo>
                  <a:pt x="187" y="491"/>
                </a:lnTo>
                <a:lnTo>
                  <a:pt x="187" y="491"/>
                </a:lnTo>
                <a:lnTo>
                  <a:pt x="186" y="491"/>
                </a:lnTo>
                <a:lnTo>
                  <a:pt x="185" y="492"/>
                </a:lnTo>
                <a:lnTo>
                  <a:pt x="184" y="492"/>
                </a:lnTo>
                <a:lnTo>
                  <a:pt x="184" y="493"/>
                </a:lnTo>
                <a:lnTo>
                  <a:pt x="183" y="495"/>
                </a:lnTo>
                <a:lnTo>
                  <a:pt x="182" y="496"/>
                </a:lnTo>
                <a:lnTo>
                  <a:pt x="182" y="496"/>
                </a:lnTo>
                <a:lnTo>
                  <a:pt x="181" y="497"/>
                </a:lnTo>
                <a:lnTo>
                  <a:pt x="180" y="497"/>
                </a:lnTo>
                <a:lnTo>
                  <a:pt x="180" y="497"/>
                </a:lnTo>
                <a:lnTo>
                  <a:pt x="179" y="497"/>
                </a:lnTo>
                <a:lnTo>
                  <a:pt x="177" y="497"/>
                </a:lnTo>
                <a:lnTo>
                  <a:pt x="175" y="497"/>
                </a:lnTo>
                <a:lnTo>
                  <a:pt x="172" y="496"/>
                </a:lnTo>
                <a:lnTo>
                  <a:pt x="168" y="495"/>
                </a:lnTo>
                <a:lnTo>
                  <a:pt x="167" y="495"/>
                </a:lnTo>
                <a:lnTo>
                  <a:pt x="165" y="494"/>
                </a:lnTo>
                <a:lnTo>
                  <a:pt x="160" y="494"/>
                </a:lnTo>
                <a:lnTo>
                  <a:pt x="157" y="494"/>
                </a:lnTo>
                <a:lnTo>
                  <a:pt x="155" y="493"/>
                </a:lnTo>
                <a:lnTo>
                  <a:pt x="153" y="493"/>
                </a:lnTo>
                <a:lnTo>
                  <a:pt x="151" y="492"/>
                </a:lnTo>
                <a:lnTo>
                  <a:pt x="149" y="492"/>
                </a:lnTo>
                <a:lnTo>
                  <a:pt x="147" y="491"/>
                </a:lnTo>
                <a:lnTo>
                  <a:pt x="145" y="490"/>
                </a:lnTo>
                <a:lnTo>
                  <a:pt x="144" y="489"/>
                </a:lnTo>
                <a:lnTo>
                  <a:pt x="143" y="489"/>
                </a:lnTo>
                <a:lnTo>
                  <a:pt x="142" y="488"/>
                </a:lnTo>
                <a:lnTo>
                  <a:pt x="141" y="487"/>
                </a:lnTo>
                <a:lnTo>
                  <a:pt x="140" y="485"/>
                </a:lnTo>
                <a:lnTo>
                  <a:pt x="140" y="485"/>
                </a:lnTo>
                <a:lnTo>
                  <a:pt x="137" y="481"/>
                </a:lnTo>
                <a:lnTo>
                  <a:pt x="135" y="476"/>
                </a:lnTo>
                <a:lnTo>
                  <a:pt x="133" y="473"/>
                </a:lnTo>
                <a:lnTo>
                  <a:pt x="133" y="471"/>
                </a:lnTo>
                <a:lnTo>
                  <a:pt x="132" y="470"/>
                </a:lnTo>
                <a:lnTo>
                  <a:pt x="131" y="465"/>
                </a:lnTo>
                <a:lnTo>
                  <a:pt x="130" y="463"/>
                </a:lnTo>
                <a:lnTo>
                  <a:pt x="129" y="461"/>
                </a:lnTo>
                <a:lnTo>
                  <a:pt x="128" y="460"/>
                </a:lnTo>
                <a:lnTo>
                  <a:pt x="127" y="458"/>
                </a:lnTo>
                <a:lnTo>
                  <a:pt x="126" y="456"/>
                </a:lnTo>
                <a:lnTo>
                  <a:pt x="125" y="455"/>
                </a:lnTo>
                <a:lnTo>
                  <a:pt x="124" y="453"/>
                </a:lnTo>
                <a:lnTo>
                  <a:pt x="121" y="450"/>
                </a:lnTo>
                <a:lnTo>
                  <a:pt x="119" y="448"/>
                </a:lnTo>
                <a:lnTo>
                  <a:pt x="112" y="442"/>
                </a:lnTo>
                <a:lnTo>
                  <a:pt x="110" y="441"/>
                </a:lnTo>
                <a:lnTo>
                  <a:pt x="108" y="440"/>
                </a:lnTo>
                <a:lnTo>
                  <a:pt x="106" y="439"/>
                </a:lnTo>
                <a:lnTo>
                  <a:pt x="104" y="438"/>
                </a:lnTo>
                <a:lnTo>
                  <a:pt x="99" y="435"/>
                </a:lnTo>
                <a:lnTo>
                  <a:pt x="97" y="435"/>
                </a:lnTo>
                <a:lnTo>
                  <a:pt x="96" y="434"/>
                </a:lnTo>
                <a:lnTo>
                  <a:pt x="94" y="433"/>
                </a:lnTo>
                <a:lnTo>
                  <a:pt x="93" y="431"/>
                </a:lnTo>
                <a:lnTo>
                  <a:pt x="92" y="430"/>
                </a:lnTo>
                <a:lnTo>
                  <a:pt x="91" y="429"/>
                </a:lnTo>
                <a:lnTo>
                  <a:pt x="90" y="429"/>
                </a:lnTo>
                <a:lnTo>
                  <a:pt x="90" y="428"/>
                </a:lnTo>
                <a:lnTo>
                  <a:pt x="89" y="427"/>
                </a:lnTo>
                <a:lnTo>
                  <a:pt x="89" y="426"/>
                </a:lnTo>
                <a:lnTo>
                  <a:pt x="89" y="425"/>
                </a:lnTo>
                <a:lnTo>
                  <a:pt x="88" y="422"/>
                </a:lnTo>
                <a:lnTo>
                  <a:pt x="87" y="418"/>
                </a:lnTo>
                <a:lnTo>
                  <a:pt x="86" y="415"/>
                </a:lnTo>
                <a:lnTo>
                  <a:pt x="85" y="411"/>
                </a:lnTo>
                <a:lnTo>
                  <a:pt x="83" y="406"/>
                </a:lnTo>
                <a:lnTo>
                  <a:pt x="82" y="405"/>
                </a:lnTo>
                <a:lnTo>
                  <a:pt x="82" y="403"/>
                </a:lnTo>
                <a:lnTo>
                  <a:pt x="82" y="402"/>
                </a:lnTo>
                <a:lnTo>
                  <a:pt x="82" y="400"/>
                </a:lnTo>
                <a:lnTo>
                  <a:pt x="82" y="399"/>
                </a:lnTo>
                <a:lnTo>
                  <a:pt x="83" y="396"/>
                </a:lnTo>
                <a:lnTo>
                  <a:pt x="83" y="393"/>
                </a:lnTo>
                <a:lnTo>
                  <a:pt x="83" y="391"/>
                </a:lnTo>
                <a:lnTo>
                  <a:pt x="83" y="387"/>
                </a:lnTo>
                <a:lnTo>
                  <a:pt x="83" y="382"/>
                </a:lnTo>
                <a:lnTo>
                  <a:pt x="83" y="380"/>
                </a:lnTo>
                <a:lnTo>
                  <a:pt x="83" y="378"/>
                </a:lnTo>
                <a:lnTo>
                  <a:pt x="83" y="376"/>
                </a:lnTo>
                <a:lnTo>
                  <a:pt x="82" y="374"/>
                </a:lnTo>
                <a:lnTo>
                  <a:pt x="82" y="373"/>
                </a:lnTo>
                <a:lnTo>
                  <a:pt x="81" y="372"/>
                </a:lnTo>
                <a:lnTo>
                  <a:pt x="80" y="371"/>
                </a:lnTo>
                <a:lnTo>
                  <a:pt x="79" y="370"/>
                </a:lnTo>
                <a:lnTo>
                  <a:pt x="78" y="369"/>
                </a:lnTo>
                <a:lnTo>
                  <a:pt x="75" y="368"/>
                </a:lnTo>
                <a:lnTo>
                  <a:pt x="73" y="367"/>
                </a:lnTo>
                <a:lnTo>
                  <a:pt x="70" y="366"/>
                </a:lnTo>
                <a:lnTo>
                  <a:pt x="69" y="365"/>
                </a:lnTo>
                <a:lnTo>
                  <a:pt x="68" y="365"/>
                </a:lnTo>
                <a:lnTo>
                  <a:pt x="66" y="364"/>
                </a:lnTo>
                <a:lnTo>
                  <a:pt x="65" y="363"/>
                </a:lnTo>
                <a:lnTo>
                  <a:pt x="65" y="362"/>
                </a:lnTo>
                <a:lnTo>
                  <a:pt x="64" y="361"/>
                </a:lnTo>
                <a:lnTo>
                  <a:pt x="63" y="359"/>
                </a:lnTo>
                <a:lnTo>
                  <a:pt x="61" y="356"/>
                </a:lnTo>
                <a:lnTo>
                  <a:pt x="60" y="354"/>
                </a:lnTo>
                <a:lnTo>
                  <a:pt x="59" y="352"/>
                </a:lnTo>
                <a:lnTo>
                  <a:pt x="58" y="350"/>
                </a:lnTo>
                <a:lnTo>
                  <a:pt x="57" y="348"/>
                </a:lnTo>
                <a:lnTo>
                  <a:pt x="57" y="346"/>
                </a:lnTo>
                <a:lnTo>
                  <a:pt x="56" y="344"/>
                </a:lnTo>
                <a:lnTo>
                  <a:pt x="56" y="342"/>
                </a:lnTo>
                <a:lnTo>
                  <a:pt x="55" y="340"/>
                </a:lnTo>
                <a:lnTo>
                  <a:pt x="55" y="332"/>
                </a:lnTo>
                <a:lnTo>
                  <a:pt x="54" y="330"/>
                </a:lnTo>
                <a:lnTo>
                  <a:pt x="54" y="328"/>
                </a:lnTo>
                <a:lnTo>
                  <a:pt x="53" y="326"/>
                </a:lnTo>
                <a:lnTo>
                  <a:pt x="51" y="319"/>
                </a:lnTo>
                <a:lnTo>
                  <a:pt x="51" y="317"/>
                </a:lnTo>
                <a:lnTo>
                  <a:pt x="50" y="315"/>
                </a:lnTo>
                <a:lnTo>
                  <a:pt x="49" y="313"/>
                </a:lnTo>
                <a:lnTo>
                  <a:pt x="48" y="312"/>
                </a:lnTo>
                <a:lnTo>
                  <a:pt x="47" y="310"/>
                </a:lnTo>
                <a:lnTo>
                  <a:pt x="46" y="310"/>
                </a:lnTo>
                <a:lnTo>
                  <a:pt x="45" y="309"/>
                </a:lnTo>
                <a:lnTo>
                  <a:pt x="45" y="308"/>
                </a:lnTo>
                <a:lnTo>
                  <a:pt x="41" y="307"/>
                </a:lnTo>
                <a:lnTo>
                  <a:pt x="41" y="306"/>
                </a:lnTo>
                <a:lnTo>
                  <a:pt x="40" y="306"/>
                </a:lnTo>
                <a:lnTo>
                  <a:pt x="39" y="305"/>
                </a:lnTo>
                <a:lnTo>
                  <a:pt x="39" y="304"/>
                </a:lnTo>
                <a:lnTo>
                  <a:pt x="37" y="302"/>
                </a:lnTo>
                <a:lnTo>
                  <a:pt x="36" y="301"/>
                </a:lnTo>
                <a:lnTo>
                  <a:pt x="36" y="300"/>
                </a:lnTo>
                <a:lnTo>
                  <a:pt x="36" y="298"/>
                </a:lnTo>
                <a:lnTo>
                  <a:pt x="36" y="295"/>
                </a:lnTo>
                <a:lnTo>
                  <a:pt x="35" y="294"/>
                </a:lnTo>
                <a:lnTo>
                  <a:pt x="35" y="292"/>
                </a:lnTo>
                <a:lnTo>
                  <a:pt x="35" y="291"/>
                </a:lnTo>
                <a:lnTo>
                  <a:pt x="35" y="290"/>
                </a:lnTo>
                <a:lnTo>
                  <a:pt x="35" y="288"/>
                </a:lnTo>
                <a:lnTo>
                  <a:pt x="36" y="285"/>
                </a:lnTo>
                <a:lnTo>
                  <a:pt x="36" y="282"/>
                </a:lnTo>
                <a:lnTo>
                  <a:pt x="37" y="278"/>
                </a:lnTo>
                <a:lnTo>
                  <a:pt x="37" y="277"/>
                </a:lnTo>
                <a:lnTo>
                  <a:pt x="37" y="276"/>
                </a:lnTo>
                <a:lnTo>
                  <a:pt x="37" y="274"/>
                </a:lnTo>
                <a:lnTo>
                  <a:pt x="37" y="272"/>
                </a:lnTo>
                <a:lnTo>
                  <a:pt x="36" y="271"/>
                </a:lnTo>
                <a:lnTo>
                  <a:pt x="35" y="269"/>
                </a:lnTo>
                <a:lnTo>
                  <a:pt x="35" y="268"/>
                </a:lnTo>
                <a:lnTo>
                  <a:pt x="34" y="267"/>
                </a:lnTo>
                <a:lnTo>
                  <a:pt x="33" y="266"/>
                </a:lnTo>
                <a:lnTo>
                  <a:pt x="32" y="265"/>
                </a:lnTo>
                <a:lnTo>
                  <a:pt x="31" y="265"/>
                </a:lnTo>
                <a:lnTo>
                  <a:pt x="30" y="264"/>
                </a:lnTo>
                <a:lnTo>
                  <a:pt x="25" y="262"/>
                </a:lnTo>
                <a:lnTo>
                  <a:pt x="23" y="261"/>
                </a:lnTo>
                <a:lnTo>
                  <a:pt x="22" y="261"/>
                </a:lnTo>
                <a:lnTo>
                  <a:pt x="18" y="258"/>
                </a:lnTo>
                <a:lnTo>
                  <a:pt x="11" y="254"/>
                </a:lnTo>
                <a:lnTo>
                  <a:pt x="8" y="252"/>
                </a:lnTo>
                <a:lnTo>
                  <a:pt x="7" y="252"/>
                </a:lnTo>
                <a:lnTo>
                  <a:pt x="5" y="251"/>
                </a:lnTo>
                <a:lnTo>
                  <a:pt x="4" y="250"/>
                </a:lnTo>
                <a:lnTo>
                  <a:pt x="3" y="249"/>
                </a:lnTo>
                <a:lnTo>
                  <a:pt x="2" y="248"/>
                </a:lnTo>
                <a:lnTo>
                  <a:pt x="1" y="247"/>
                </a:lnTo>
                <a:lnTo>
                  <a:pt x="0" y="245"/>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46" name="Freeform 269">
            <a:extLst>
              <a:ext uri="{FF2B5EF4-FFF2-40B4-BE49-F238E27FC236}">
                <a16:creationId xmlns:a16="http://schemas.microsoft.com/office/drawing/2014/main" id="{471E08DF-F712-42A6-AEA8-42B71B007C40}"/>
              </a:ext>
            </a:extLst>
          </p:cNvPr>
          <p:cNvSpPr>
            <a:spLocks/>
          </p:cNvSpPr>
          <p:nvPr/>
        </p:nvSpPr>
        <p:spPr bwMode="auto">
          <a:xfrm>
            <a:off x="5250704" y="3223919"/>
            <a:ext cx="402523" cy="249666"/>
          </a:xfrm>
          <a:custGeom>
            <a:avLst/>
            <a:gdLst>
              <a:gd name="T0" fmla="*/ 3 w 395"/>
              <a:gd name="T1" fmla="*/ 231 h 245"/>
              <a:gd name="T2" fmla="*/ 0 w 395"/>
              <a:gd name="T3" fmla="*/ 221 h 245"/>
              <a:gd name="T4" fmla="*/ 2 w 395"/>
              <a:gd name="T5" fmla="*/ 214 h 245"/>
              <a:gd name="T6" fmla="*/ 8 w 395"/>
              <a:gd name="T7" fmla="*/ 208 h 245"/>
              <a:gd name="T8" fmla="*/ 23 w 395"/>
              <a:gd name="T9" fmla="*/ 199 h 245"/>
              <a:gd name="T10" fmla="*/ 27 w 395"/>
              <a:gd name="T11" fmla="*/ 194 h 245"/>
              <a:gd name="T12" fmla="*/ 32 w 395"/>
              <a:gd name="T13" fmla="*/ 171 h 245"/>
              <a:gd name="T14" fmla="*/ 36 w 395"/>
              <a:gd name="T15" fmla="*/ 164 h 245"/>
              <a:gd name="T16" fmla="*/ 43 w 395"/>
              <a:gd name="T17" fmla="*/ 154 h 245"/>
              <a:gd name="T18" fmla="*/ 52 w 395"/>
              <a:gd name="T19" fmla="*/ 139 h 245"/>
              <a:gd name="T20" fmla="*/ 62 w 395"/>
              <a:gd name="T21" fmla="*/ 124 h 245"/>
              <a:gd name="T22" fmla="*/ 73 w 395"/>
              <a:gd name="T23" fmla="*/ 123 h 245"/>
              <a:gd name="T24" fmla="*/ 84 w 395"/>
              <a:gd name="T25" fmla="*/ 125 h 245"/>
              <a:gd name="T26" fmla="*/ 91 w 395"/>
              <a:gd name="T27" fmla="*/ 121 h 245"/>
              <a:gd name="T28" fmla="*/ 99 w 395"/>
              <a:gd name="T29" fmla="*/ 117 h 245"/>
              <a:gd name="T30" fmla="*/ 107 w 395"/>
              <a:gd name="T31" fmla="*/ 118 h 245"/>
              <a:gd name="T32" fmla="*/ 113 w 395"/>
              <a:gd name="T33" fmla="*/ 123 h 245"/>
              <a:gd name="T34" fmla="*/ 117 w 395"/>
              <a:gd name="T35" fmla="*/ 127 h 245"/>
              <a:gd name="T36" fmla="*/ 119 w 395"/>
              <a:gd name="T37" fmla="*/ 127 h 245"/>
              <a:gd name="T38" fmla="*/ 122 w 395"/>
              <a:gd name="T39" fmla="*/ 121 h 245"/>
              <a:gd name="T40" fmla="*/ 129 w 395"/>
              <a:gd name="T41" fmla="*/ 117 h 245"/>
              <a:gd name="T42" fmla="*/ 133 w 395"/>
              <a:gd name="T43" fmla="*/ 112 h 245"/>
              <a:gd name="T44" fmla="*/ 142 w 395"/>
              <a:gd name="T45" fmla="*/ 109 h 245"/>
              <a:gd name="T46" fmla="*/ 155 w 395"/>
              <a:gd name="T47" fmla="*/ 106 h 245"/>
              <a:gd name="T48" fmla="*/ 166 w 395"/>
              <a:gd name="T49" fmla="*/ 103 h 245"/>
              <a:gd name="T50" fmla="*/ 173 w 395"/>
              <a:gd name="T51" fmla="*/ 103 h 245"/>
              <a:gd name="T52" fmla="*/ 186 w 395"/>
              <a:gd name="T53" fmla="*/ 107 h 245"/>
              <a:gd name="T54" fmla="*/ 196 w 395"/>
              <a:gd name="T55" fmla="*/ 110 h 245"/>
              <a:gd name="T56" fmla="*/ 206 w 395"/>
              <a:gd name="T57" fmla="*/ 110 h 245"/>
              <a:gd name="T58" fmla="*/ 213 w 395"/>
              <a:gd name="T59" fmla="*/ 110 h 245"/>
              <a:gd name="T60" fmla="*/ 222 w 395"/>
              <a:gd name="T61" fmla="*/ 113 h 245"/>
              <a:gd name="T62" fmla="*/ 230 w 395"/>
              <a:gd name="T63" fmla="*/ 110 h 245"/>
              <a:gd name="T64" fmla="*/ 238 w 395"/>
              <a:gd name="T65" fmla="*/ 103 h 245"/>
              <a:gd name="T66" fmla="*/ 241 w 395"/>
              <a:gd name="T67" fmla="*/ 92 h 245"/>
              <a:gd name="T68" fmla="*/ 241 w 395"/>
              <a:gd name="T69" fmla="*/ 84 h 245"/>
              <a:gd name="T70" fmla="*/ 245 w 395"/>
              <a:gd name="T71" fmla="*/ 80 h 245"/>
              <a:gd name="T72" fmla="*/ 257 w 395"/>
              <a:gd name="T73" fmla="*/ 74 h 245"/>
              <a:gd name="T74" fmla="*/ 271 w 395"/>
              <a:gd name="T75" fmla="*/ 66 h 245"/>
              <a:gd name="T76" fmla="*/ 283 w 395"/>
              <a:gd name="T77" fmla="*/ 58 h 245"/>
              <a:gd name="T78" fmla="*/ 293 w 395"/>
              <a:gd name="T79" fmla="*/ 48 h 245"/>
              <a:gd name="T80" fmla="*/ 298 w 395"/>
              <a:gd name="T81" fmla="*/ 46 h 245"/>
              <a:gd name="T82" fmla="*/ 308 w 395"/>
              <a:gd name="T83" fmla="*/ 48 h 245"/>
              <a:gd name="T84" fmla="*/ 323 w 395"/>
              <a:gd name="T85" fmla="*/ 51 h 245"/>
              <a:gd name="T86" fmla="*/ 330 w 395"/>
              <a:gd name="T87" fmla="*/ 55 h 245"/>
              <a:gd name="T88" fmla="*/ 341 w 395"/>
              <a:gd name="T89" fmla="*/ 63 h 245"/>
              <a:gd name="T90" fmla="*/ 347 w 395"/>
              <a:gd name="T91" fmla="*/ 66 h 245"/>
              <a:gd name="T92" fmla="*/ 351 w 395"/>
              <a:gd name="T93" fmla="*/ 65 h 245"/>
              <a:gd name="T94" fmla="*/ 354 w 395"/>
              <a:gd name="T95" fmla="*/ 60 h 245"/>
              <a:gd name="T96" fmla="*/ 357 w 395"/>
              <a:gd name="T97" fmla="*/ 44 h 245"/>
              <a:gd name="T98" fmla="*/ 357 w 395"/>
              <a:gd name="T99" fmla="*/ 38 h 245"/>
              <a:gd name="T100" fmla="*/ 361 w 395"/>
              <a:gd name="T101" fmla="*/ 35 h 245"/>
              <a:gd name="T102" fmla="*/ 372 w 395"/>
              <a:gd name="T103" fmla="*/ 31 h 245"/>
              <a:gd name="T104" fmla="*/ 379 w 395"/>
              <a:gd name="T105" fmla="*/ 27 h 245"/>
              <a:gd name="T106" fmla="*/ 381 w 395"/>
              <a:gd name="T107" fmla="*/ 22 h 245"/>
              <a:gd name="T108" fmla="*/ 380 w 395"/>
              <a:gd name="T109" fmla="*/ 19 h 245"/>
              <a:gd name="T110" fmla="*/ 378 w 395"/>
              <a:gd name="T111" fmla="*/ 14 h 245"/>
              <a:gd name="T112" fmla="*/ 380 w 395"/>
              <a:gd name="T113" fmla="*/ 6 h 245"/>
              <a:gd name="T114" fmla="*/ 384 w 395"/>
              <a:gd name="T115" fmla="*/ 3 h 245"/>
              <a:gd name="T116" fmla="*/ 387 w 395"/>
              <a:gd name="T117" fmla="*/ 2 h 245"/>
              <a:gd name="T118" fmla="*/ 393 w 395"/>
              <a:gd name="T119" fmla="*/ 1 h 245"/>
              <a:gd name="T120" fmla="*/ 395 w 395"/>
              <a:gd name="T1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245">
                <a:moveTo>
                  <a:pt x="12" y="245"/>
                </a:moveTo>
                <a:lnTo>
                  <a:pt x="11" y="244"/>
                </a:lnTo>
                <a:lnTo>
                  <a:pt x="9" y="241"/>
                </a:lnTo>
                <a:lnTo>
                  <a:pt x="6" y="236"/>
                </a:lnTo>
                <a:lnTo>
                  <a:pt x="3" y="231"/>
                </a:lnTo>
                <a:lnTo>
                  <a:pt x="2" y="229"/>
                </a:lnTo>
                <a:lnTo>
                  <a:pt x="1" y="227"/>
                </a:lnTo>
                <a:lnTo>
                  <a:pt x="1" y="225"/>
                </a:lnTo>
                <a:lnTo>
                  <a:pt x="0" y="223"/>
                </a:lnTo>
                <a:lnTo>
                  <a:pt x="0" y="221"/>
                </a:lnTo>
                <a:lnTo>
                  <a:pt x="0" y="219"/>
                </a:lnTo>
                <a:lnTo>
                  <a:pt x="0" y="218"/>
                </a:lnTo>
                <a:lnTo>
                  <a:pt x="1" y="217"/>
                </a:lnTo>
                <a:lnTo>
                  <a:pt x="1" y="215"/>
                </a:lnTo>
                <a:lnTo>
                  <a:pt x="2" y="214"/>
                </a:lnTo>
                <a:lnTo>
                  <a:pt x="3" y="213"/>
                </a:lnTo>
                <a:lnTo>
                  <a:pt x="4" y="212"/>
                </a:lnTo>
                <a:lnTo>
                  <a:pt x="4" y="211"/>
                </a:lnTo>
                <a:lnTo>
                  <a:pt x="6" y="210"/>
                </a:lnTo>
                <a:lnTo>
                  <a:pt x="8" y="208"/>
                </a:lnTo>
                <a:lnTo>
                  <a:pt x="11" y="206"/>
                </a:lnTo>
                <a:lnTo>
                  <a:pt x="19" y="202"/>
                </a:lnTo>
                <a:lnTo>
                  <a:pt x="20" y="201"/>
                </a:lnTo>
                <a:lnTo>
                  <a:pt x="22" y="200"/>
                </a:lnTo>
                <a:lnTo>
                  <a:pt x="23" y="199"/>
                </a:lnTo>
                <a:lnTo>
                  <a:pt x="24" y="198"/>
                </a:lnTo>
                <a:lnTo>
                  <a:pt x="25" y="197"/>
                </a:lnTo>
                <a:lnTo>
                  <a:pt x="26" y="196"/>
                </a:lnTo>
                <a:lnTo>
                  <a:pt x="26" y="195"/>
                </a:lnTo>
                <a:lnTo>
                  <a:pt x="27" y="194"/>
                </a:lnTo>
                <a:lnTo>
                  <a:pt x="27" y="192"/>
                </a:lnTo>
                <a:lnTo>
                  <a:pt x="28" y="188"/>
                </a:lnTo>
                <a:lnTo>
                  <a:pt x="28" y="183"/>
                </a:lnTo>
                <a:lnTo>
                  <a:pt x="29" y="180"/>
                </a:lnTo>
                <a:lnTo>
                  <a:pt x="32" y="171"/>
                </a:lnTo>
                <a:lnTo>
                  <a:pt x="32" y="169"/>
                </a:lnTo>
                <a:lnTo>
                  <a:pt x="33" y="168"/>
                </a:lnTo>
                <a:lnTo>
                  <a:pt x="34" y="166"/>
                </a:lnTo>
                <a:lnTo>
                  <a:pt x="35" y="165"/>
                </a:lnTo>
                <a:lnTo>
                  <a:pt x="36" y="164"/>
                </a:lnTo>
                <a:lnTo>
                  <a:pt x="38" y="162"/>
                </a:lnTo>
                <a:lnTo>
                  <a:pt x="39" y="161"/>
                </a:lnTo>
                <a:lnTo>
                  <a:pt x="40" y="160"/>
                </a:lnTo>
                <a:lnTo>
                  <a:pt x="41" y="158"/>
                </a:lnTo>
                <a:lnTo>
                  <a:pt x="43" y="154"/>
                </a:lnTo>
                <a:lnTo>
                  <a:pt x="44" y="153"/>
                </a:lnTo>
                <a:lnTo>
                  <a:pt x="46" y="149"/>
                </a:lnTo>
                <a:lnTo>
                  <a:pt x="47" y="147"/>
                </a:lnTo>
                <a:lnTo>
                  <a:pt x="48" y="145"/>
                </a:lnTo>
                <a:lnTo>
                  <a:pt x="52" y="139"/>
                </a:lnTo>
                <a:lnTo>
                  <a:pt x="54" y="135"/>
                </a:lnTo>
                <a:lnTo>
                  <a:pt x="55" y="134"/>
                </a:lnTo>
                <a:lnTo>
                  <a:pt x="57" y="131"/>
                </a:lnTo>
                <a:lnTo>
                  <a:pt x="58" y="129"/>
                </a:lnTo>
                <a:lnTo>
                  <a:pt x="62" y="124"/>
                </a:lnTo>
                <a:lnTo>
                  <a:pt x="63" y="123"/>
                </a:lnTo>
                <a:lnTo>
                  <a:pt x="64" y="121"/>
                </a:lnTo>
                <a:lnTo>
                  <a:pt x="64" y="121"/>
                </a:lnTo>
                <a:lnTo>
                  <a:pt x="67" y="121"/>
                </a:lnTo>
                <a:lnTo>
                  <a:pt x="73" y="123"/>
                </a:lnTo>
                <a:lnTo>
                  <a:pt x="79" y="125"/>
                </a:lnTo>
                <a:lnTo>
                  <a:pt x="81" y="125"/>
                </a:lnTo>
                <a:lnTo>
                  <a:pt x="82" y="125"/>
                </a:lnTo>
                <a:lnTo>
                  <a:pt x="83" y="125"/>
                </a:lnTo>
                <a:lnTo>
                  <a:pt x="84" y="125"/>
                </a:lnTo>
                <a:lnTo>
                  <a:pt x="85" y="125"/>
                </a:lnTo>
                <a:lnTo>
                  <a:pt x="86" y="124"/>
                </a:lnTo>
                <a:lnTo>
                  <a:pt x="88" y="124"/>
                </a:lnTo>
                <a:lnTo>
                  <a:pt x="89" y="123"/>
                </a:lnTo>
                <a:lnTo>
                  <a:pt x="91" y="121"/>
                </a:lnTo>
                <a:lnTo>
                  <a:pt x="92" y="120"/>
                </a:lnTo>
                <a:lnTo>
                  <a:pt x="94" y="119"/>
                </a:lnTo>
                <a:lnTo>
                  <a:pt x="96" y="118"/>
                </a:lnTo>
                <a:lnTo>
                  <a:pt x="98" y="118"/>
                </a:lnTo>
                <a:lnTo>
                  <a:pt x="99" y="117"/>
                </a:lnTo>
                <a:lnTo>
                  <a:pt x="101" y="117"/>
                </a:lnTo>
                <a:lnTo>
                  <a:pt x="103" y="117"/>
                </a:lnTo>
                <a:lnTo>
                  <a:pt x="104" y="117"/>
                </a:lnTo>
                <a:lnTo>
                  <a:pt x="105" y="118"/>
                </a:lnTo>
                <a:lnTo>
                  <a:pt x="107" y="118"/>
                </a:lnTo>
                <a:lnTo>
                  <a:pt x="108" y="119"/>
                </a:lnTo>
                <a:lnTo>
                  <a:pt x="110" y="120"/>
                </a:lnTo>
                <a:lnTo>
                  <a:pt x="111" y="121"/>
                </a:lnTo>
                <a:lnTo>
                  <a:pt x="112" y="122"/>
                </a:lnTo>
                <a:lnTo>
                  <a:pt x="113" y="123"/>
                </a:lnTo>
                <a:lnTo>
                  <a:pt x="115" y="126"/>
                </a:lnTo>
                <a:lnTo>
                  <a:pt x="116" y="127"/>
                </a:lnTo>
                <a:lnTo>
                  <a:pt x="116" y="127"/>
                </a:lnTo>
                <a:lnTo>
                  <a:pt x="117" y="127"/>
                </a:lnTo>
                <a:lnTo>
                  <a:pt x="117" y="127"/>
                </a:lnTo>
                <a:lnTo>
                  <a:pt x="118" y="127"/>
                </a:lnTo>
                <a:lnTo>
                  <a:pt x="118" y="127"/>
                </a:lnTo>
                <a:lnTo>
                  <a:pt x="118" y="127"/>
                </a:lnTo>
                <a:lnTo>
                  <a:pt x="119" y="127"/>
                </a:lnTo>
                <a:lnTo>
                  <a:pt x="119" y="127"/>
                </a:lnTo>
                <a:lnTo>
                  <a:pt x="119" y="126"/>
                </a:lnTo>
                <a:lnTo>
                  <a:pt x="120" y="124"/>
                </a:lnTo>
                <a:lnTo>
                  <a:pt x="120" y="123"/>
                </a:lnTo>
                <a:lnTo>
                  <a:pt x="121" y="122"/>
                </a:lnTo>
                <a:lnTo>
                  <a:pt x="122" y="121"/>
                </a:lnTo>
                <a:lnTo>
                  <a:pt x="123" y="121"/>
                </a:lnTo>
                <a:lnTo>
                  <a:pt x="124" y="120"/>
                </a:lnTo>
                <a:lnTo>
                  <a:pt x="125" y="119"/>
                </a:lnTo>
                <a:lnTo>
                  <a:pt x="128" y="117"/>
                </a:lnTo>
                <a:lnTo>
                  <a:pt x="129" y="117"/>
                </a:lnTo>
                <a:lnTo>
                  <a:pt x="130" y="116"/>
                </a:lnTo>
                <a:lnTo>
                  <a:pt x="131" y="115"/>
                </a:lnTo>
                <a:lnTo>
                  <a:pt x="132" y="113"/>
                </a:lnTo>
                <a:lnTo>
                  <a:pt x="133" y="113"/>
                </a:lnTo>
                <a:lnTo>
                  <a:pt x="133" y="112"/>
                </a:lnTo>
                <a:lnTo>
                  <a:pt x="134" y="112"/>
                </a:lnTo>
                <a:lnTo>
                  <a:pt x="136" y="111"/>
                </a:lnTo>
                <a:lnTo>
                  <a:pt x="139" y="110"/>
                </a:lnTo>
                <a:lnTo>
                  <a:pt x="141" y="110"/>
                </a:lnTo>
                <a:lnTo>
                  <a:pt x="142" y="109"/>
                </a:lnTo>
                <a:lnTo>
                  <a:pt x="146" y="108"/>
                </a:lnTo>
                <a:lnTo>
                  <a:pt x="147" y="107"/>
                </a:lnTo>
                <a:lnTo>
                  <a:pt x="149" y="107"/>
                </a:lnTo>
                <a:lnTo>
                  <a:pt x="154" y="106"/>
                </a:lnTo>
                <a:lnTo>
                  <a:pt x="155" y="106"/>
                </a:lnTo>
                <a:lnTo>
                  <a:pt x="158" y="106"/>
                </a:lnTo>
                <a:lnTo>
                  <a:pt x="159" y="106"/>
                </a:lnTo>
                <a:lnTo>
                  <a:pt x="161" y="105"/>
                </a:lnTo>
                <a:lnTo>
                  <a:pt x="165" y="104"/>
                </a:lnTo>
                <a:lnTo>
                  <a:pt x="166" y="103"/>
                </a:lnTo>
                <a:lnTo>
                  <a:pt x="167" y="103"/>
                </a:lnTo>
                <a:lnTo>
                  <a:pt x="168" y="103"/>
                </a:lnTo>
                <a:lnTo>
                  <a:pt x="170" y="103"/>
                </a:lnTo>
                <a:lnTo>
                  <a:pt x="171" y="103"/>
                </a:lnTo>
                <a:lnTo>
                  <a:pt x="173" y="103"/>
                </a:lnTo>
                <a:lnTo>
                  <a:pt x="174" y="104"/>
                </a:lnTo>
                <a:lnTo>
                  <a:pt x="176" y="104"/>
                </a:lnTo>
                <a:lnTo>
                  <a:pt x="178" y="105"/>
                </a:lnTo>
                <a:lnTo>
                  <a:pt x="180" y="106"/>
                </a:lnTo>
                <a:lnTo>
                  <a:pt x="186" y="107"/>
                </a:lnTo>
                <a:lnTo>
                  <a:pt x="188" y="108"/>
                </a:lnTo>
                <a:lnTo>
                  <a:pt x="192" y="110"/>
                </a:lnTo>
                <a:lnTo>
                  <a:pt x="193" y="110"/>
                </a:lnTo>
                <a:lnTo>
                  <a:pt x="195" y="110"/>
                </a:lnTo>
                <a:lnTo>
                  <a:pt x="196" y="110"/>
                </a:lnTo>
                <a:lnTo>
                  <a:pt x="197" y="110"/>
                </a:lnTo>
                <a:lnTo>
                  <a:pt x="200" y="110"/>
                </a:lnTo>
                <a:lnTo>
                  <a:pt x="201" y="110"/>
                </a:lnTo>
                <a:lnTo>
                  <a:pt x="203" y="110"/>
                </a:lnTo>
                <a:lnTo>
                  <a:pt x="206" y="110"/>
                </a:lnTo>
                <a:lnTo>
                  <a:pt x="208" y="110"/>
                </a:lnTo>
                <a:lnTo>
                  <a:pt x="209" y="109"/>
                </a:lnTo>
                <a:lnTo>
                  <a:pt x="210" y="109"/>
                </a:lnTo>
                <a:lnTo>
                  <a:pt x="212" y="110"/>
                </a:lnTo>
                <a:lnTo>
                  <a:pt x="213" y="110"/>
                </a:lnTo>
                <a:lnTo>
                  <a:pt x="215" y="110"/>
                </a:lnTo>
                <a:lnTo>
                  <a:pt x="219" y="112"/>
                </a:lnTo>
                <a:lnTo>
                  <a:pt x="220" y="112"/>
                </a:lnTo>
                <a:lnTo>
                  <a:pt x="221" y="112"/>
                </a:lnTo>
                <a:lnTo>
                  <a:pt x="222" y="113"/>
                </a:lnTo>
                <a:lnTo>
                  <a:pt x="223" y="112"/>
                </a:lnTo>
                <a:lnTo>
                  <a:pt x="225" y="112"/>
                </a:lnTo>
                <a:lnTo>
                  <a:pt x="226" y="112"/>
                </a:lnTo>
                <a:lnTo>
                  <a:pt x="228" y="111"/>
                </a:lnTo>
                <a:lnTo>
                  <a:pt x="230" y="110"/>
                </a:lnTo>
                <a:lnTo>
                  <a:pt x="231" y="109"/>
                </a:lnTo>
                <a:lnTo>
                  <a:pt x="233" y="108"/>
                </a:lnTo>
                <a:lnTo>
                  <a:pt x="235" y="106"/>
                </a:lnTo>
                <a:lnTo>
                  <a:pt x="236" y="104"/>
                </a:lnTo>
                <a:lnTo>
                  <a:pt x="238" y="103"/>
                </a:lnTo>
                <a:lnTo>
                  <a:pt x="238" y="101"/>
                </a:lnTo>
                <a:lnTo>
                  <a:pt x="239" y="101"/>
                </a:lnTo>
                <a:lnTo>
                  <a:pt x="239" y="100"/>
                </a:lnTo>
                <a:lnTo>
                  <a:pt x="241" y="93"/>
                </a:lnTo>
                <a:lnTo>
                  <a:pt x="241" y="92"/>
                </a:lnTo>
                <a:lnTo>
                  <a:pt x="241" y="91"/>
                </a:lnTo>
                <a:lnTo>
                  <a:pt x="241" y="86"/>
                </a:lnTo>
                <a:lnTo>
                  <a:pt x="241" y="85"/>
                </a:lnTo>
                <a:lnTo>
                  <a:pt x="241" y="85"/>
                </a:lnTo>
                <a:lnTo>
                  <a:pt x="241" y="84"/>
                </a:lnTo>
                <a:lnTo>
                  <a:pt x="242" y="83"/>
                </a:lnTo>
                <a:lnTo>
                  <a:pt x="242" y="82"/>
                </a:lnTo>
                <a:lnTo>
                  <a:pt x="243" y="82"/>
                </a:lnTo>
                <a:lnTo>
                  <a:pt x="244" y="81"/>
                </a:lnTo>
                <a:lnTo>
                  <a:pt x="245" y="80"/>
                </a:lnTo>
                <a:lnTo>
                  <a:pt x="246" y="80"/>
                </a:lnTo>
                <a:lnTo>
                  <a:pt x="249" y="78"/>
                </a:lnTo>
                <a:lnTo>
                  <a:pt x="254" y="76"/>
                </a:lnTo>
                <a:lnTo>
                  <a:pt x="255" y="76"/>
                </a:lnTo>
                <a:lnTo>
                  <a:pt x="257" y="74"/>
                </a:lnTo>
                <a:lnTo>
                  <a:pt x="258" y="73"/>
                </a:lnTo>
                <a:lnTo>
                  <a:pt x="260" y="72"/>
                </a:lnTo>
                <a:lnTo>
                  <a:pt x="263" y="71"/>
                </a:lnTo>
                <a:lnTo>
                  <a:pt x="264" y="70"/>
                </a:lnTo>
                <a:lnTo>
                  <a:pt x="271" y="66"/>
                </a:lnTo>
                <a:lnTo>
                  <a:pt x="274" y="64"/>
                </a:lnTo>
                <a:lnTo>
                  <a:pt x="276" y="62"/>
                </a:lnTo>
                <a:lnTo>
                  <a:pt x="279" y="60"/>
                </a:lnTo>
                <a:lnTo>
                  <a:pt x="282" y="58"/>
                </a:lnTo>
                <a:lnTo>
                  <a:pt x="283" y="58"/>
                </a:lnTo>
                <a:lnTo>
                  <a:pt x="285" y="56"/>
                </a:lnTo>
                <a:lnTo>
                  <a:pt x="288" y="54"/>
                </a:lnTo>
                <a:lnTo>
                  <a:pt x="291" y="51"/>
                </a:lnTo>
                <a:lnTo>
                  <a:pt x="293" y="49"/>
                </a:lnTo>
                <a:lnTo>
                  <a:pt x="293" y="48"/>
                </a:lnTo>
                <a:lnTo>
                  <a:pt x="294" y="48"/>
                </a:lnTo>
                <a:lnTo>
                  <a:pt x="295" y="47"/>
                </a:lnTo>
                <a:lnTo>
                  <a:pt x="296" y="47"/>
                </a:lnTo>
                <a:lnTo>
                  <a:pt x="297" y="46"/>
                </a:lnTo>
                <a:lnTo>
                  <a:pt x="298" y="46"/>
                </a:lnTo>
                <a:lnTo>
                  <a:pt x="298" y="46"/>
                </a:lnTo>
                <a:lnTo>
                  <a:pt x="299" y="46"/>
                </a:lnTo>
                <a:lnTo>
                  <a:pt x="303" y="47"/>
                </a:lnTo>
                <a:lnTo>
                  <a:pt x="306" y="48"/>
                </a:lnTo>
                <a:lnTo>
                  <a:pt x="308" y="48"/>
                </a:lnTo>
                <a:lnTo>
                  <a:pt x="312" y="49"/>
                </a:lnTo>
                <a:lnTo>
                  <a:pt x="317" y="49"/>
                </a:lnTo>
                <a:lnTo>
                  <a:pt x="318" y="49"/>
                </a:lnTo>
                <a:lnTo>
                  <a:pt x="320" y="50"/>
                </a:lnTo>
                <a:lnTo>
                  <a:pt x="323" y="51"/>
                </a:lnTo>
                <a:lnTo>
                  <a:pt x="324" y="51"/>
                </a:lnTo>
                <a:lnTo>
                  <a:pt x="325" y="51"/>
                </a:lnTo>
                <a:lnTo>
                  <a:pt x="326" y="52"/>
                </a:lnTo>
                <a:lnTo>
                  <a:pt x="328" y="54"/>
                </a:lnTo>
                <a:lnTo>
                  <a:pt x="330" y="55"/>
                </a:lnTo>
                <a:lnTo>
                  <a:pt x="333" y="57"/>
                </a:lnTo>
                <a:lnTo>
                  <a:pt x="333" y="58"/>
                </a:lnTo>
                <a:lnTo>
                  <a:pt x="335" y="59"/>
                </a:lnTo>
                <a:lnTo>
                  <a:pt x="339" y="62"/>
                </a:lnTo>
                <a:lnTo>
                  <a:pt x="341" y="63"/>
                </a:lnTo>
                <a:lnTo>
                  <a:pt x="343" y="64"/>
                </a:lnTo>
                <a:lnTo>
                  <a:pt x="344" y="65"/>
                </a:lnTo>
                <a:lnTo>
                  <a:pt x="345" y="65"/>
                </a:lnTo>
                <a:lnTo>
                  <a:pt x="346" y="66"/>
                </a:lnTo>
                <a:lnTo>
                  <a:pt x="347" y="66"/>
                </a:lnTo>
                <a:lnTo>
                  <a:pt x="348" y="66"/>
                </a:lnTo>
                <a:lnTo>
                  <a:pt x="349" y="66"/>
                </a:lnTo>
                <a:lnTo>
                  <a:pt x="350" y="66"/>
                </a:lnTo>
                <a:lnTo>
                  <a:pt x="351" y="66"/>
                </a:lnTo>
                <a:lnTo>
                  <a:pt x="351" y="65"/>
                </a:lnTo>
                <a:lnTo>
                  <a:pt x="352" y="65"/>
                </a:lnTo>
                <a:lnTo>
                  <a:pt x="353" y="64"/>
                </a:lnTo>
                <a:lnTo>
                  <a:pt x="353" y="63"/>
                </a:lnTo>
                <a:lnTo>
                  <a:pt x="354" y="62"/>
                </a:lnTo>
                <a:lnTo>
                  <a:pt x="354" y="60"/>
                </a:lnTo>
                <a:lnTo>
                  <a:pt x="356" y="52"/>
                </a:lnTo>
                <a:lnTo>
                  <a:pt x="357" y="50"/>
                </a:lnTo>
                <a:lnTo>
                  <a:pt x="357" y="49"/>
                </a:lnTo>
                <a:lnTo>
                  <a:pt x="357" y="47"/>
                </a:lnTo>
                <a:lnTo>
                  <a:pt x="357" y="44"/>
                </a:lnTo>
                <a:lnTo>
                  <a:pt x="357" y="43"/>
                </a:lnTo>
                <a:lnTo>
                  <a:pt x="356" y="41"/>
                </a:lnTo>
                <a:lnTo>
                  <a:pt x="356" y="40"/>
                </a:lnTo>
                <a:lnTo>
                  <a:pt x="357" y="39"/>
                </a:lnTo>
                <a:lnTo>
                  <a:pt x="357" y="38"/>
                </a:lnTo>
                <a:lnTo>
                  <a:pt x="357" y="37"/>
                </a:lnTo>
                <a:lnTo>
                  <a:pt x="358" y="37"/>
                </a:lnTo>
                <a:lnTo>
                  <a:pt x="358" y="36"/>
                </a:lnTo>
                <a:lnTo>
                  <a:pt x="359" y="36"/>
                </a:lnTo>
                <a:lnTo>
                  <a:pt x="361" y="35"/>
                </a:lnTo>
                <a:lnTo>
                  <a:pt x="363" y="35"/>
                </a:lnTo>
                <a:lnTo>
                  <a:pt x="364" y="35"/>
                </a:lnTo>
                <a:lnTo>
                  <a:pt x="366" y="34"/>
                </a:lnTo>
                <a:lnTo>
                  <a:pt x="371" y="32"/>
                </a:lnTo>
                <a:lnTo>
                  <a:pt x="372" y="31"/>
                </a:lnTo>
                <a:lnTo>
                  <a:pt x="373" y="31"/>
                </a:lnTo>
                <a:lnTo>
                  <a:pt x="375" y="29"/>
                </a:lnTo>
                <a:lnTo>
                  <a:pt x="377" y="28"/>
                </a:lnTo>
                <a:lnTo>
                  <a:pt x="378" y="28"/>
                </a:lnTo>
                <a:lnTo>
                  <a:pt x="379" y="27"/>
                </a:lnTo>
                <a:lnTo>
                  <a:pt x="379" y="26"/>
                </a:lnTo>
                <a:lnTo>
                  <a:pt x="380" y="25"/>
                </a:lnTo>
                <a:lnTo>
                  <a:pt x="380" y="25"/>
                </a:lnTo>
                <a:lnTo>
                  <a:pt x="381" y="24"/>
                </a:lnTo>
                <a:lnTo>
                  <a:pt x="381" y="22"/>
                </a:lnTo>
                <a:lnTo>
                  <a:pt x="381" y="22"/>
                </a:lnTo>
                <a:lnTo>
                  <a:pt x="381" y="21"/>
                </a:lnTo>
                <a:lnTo>
                  <a:pt x="381" y="20"/>
                </a:lnTo>
                <a:lnTo>
                  <a:pt x="380" y="20"/>
                </a:lnTo>
                <a:lnTo>
                  <a:pt x="380" y="19"/>
                </a:lnTo>
                <a:lnTo>
                  <a:pt x="378" y="17"/>
                </a:lnTo>
                <a:lnTo>
                  <a:pt x="378" y="16"/>
                </a:lnTo>
                <a:lnTo>
                  <a:pt x="378" y="16"/>
                </a:lnTo>
                <a:lnTo>
                  <a:pt x="378" y="15"/>
                </a:lnTo>
                <a:lnTo>
                  <a:pt x="378" y="14"/>
                </a:lnTo>
                <a:lnTo>
                  <a:pt x="378" y="13"/>
                </a:lnTo>
                <a:lnTo>
                  <a:pt x="378" y="12"/>
                </a:lnTo>
                <a:lnTo>
                  <a:pt x="378" y="10"/>
                </a:lnTo>
                <a:lnTo>
                  <a:pt x="379" y="8"/>
                </a:lnTo>
                <a:lnTo>
                  <a:pt x="380" y="6"/>
                </a:lnTo>
                <a:lnTo>
                  <a:pt x="381" y="5"/>
                </a:lnTo>
                <a:lnTo>
                  <a:pt x="381" y="4"/>
                </a:lnTo>
                <a:lnTo>
                  <a:pt x="382" y="4"/>
                </a:lnTo>
                <a:lnTo>
                  <a:pt x="383" y="3"/>
                </a:lnTo>
                <a:lnTo>
                  <a:pt x="384" y="3"/>
                </a:lnTo>
                <a:lnTo>
                  <a:pt x="385" y="3"/>
                </a:lnTo>
                <a:lnTo>
                  <a:pt x="386" y="2"/>
                </a:lnTo>
                <a:lnTo>
                  <a:pt x="386" y="2"/>
                </a:lnTo>
                <a:lnTo>
                  <a:pt x="387" y="2"/>
                </a:lnTo>
                <a:lnTo>
                  <a:pt x="387" y="2"/>
                </a:lnTo>
                <a:lnTo>
                  <a:pt x="387" y="2"/>
                </a:lnTo>
                <a:lnTo>
                  <a:pt x="388" y="2"/>
                </a:lnTo>
                <a:lnTo>
                  <a:pt x="390" y="2"/>
                </a:lnTo>
                <a:lnTo>
                  <a:pt x="393" y="2"/>
                </a:lnTo>
                <a:lnTo>
                  <a:pt x="393" y="1"/>
                </a:lnTo>
                <a:lnTo>
                  <a:pt x="394" y="1"/>
                </a:lnTo>
                <a:lnTo>
                  <a:pt x="394" y="1"/>
                </a:lnTo>
                <a:lnTo>
                  <a:pt x="394" y="0"/>
                </a:lnTo>
                <a:lnTo>
                  <a:pt x="394" y="0"/>
                </a:lnTo>
                <a:lnTo>
                  <a:pt x="395"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47" name="Freeform 270">
            <a:extLst>
              <a:ext uri="{FF2B5EF4-FFF2-40B4-BE49-F238E27FC236}">
                <a16:creationId xmlns:a16="http://schemas.microsoft.com/office/drawing/2014/main" id="{F75BE6CB-AFCD-49C7-B8BB-EA7737275741}"/>
              </a:ext>
            </a:extLst>
          </p:cNvPr>
          <p:cNvSpPr>
            <a:spLocks/>
          </p:cNvSpPr>
          <p:nvPr/>
        </p:nvSpPr>
        <p:spPr bwMode="auto">
          <a:xfrm>
            <a:off x="5131475" y="2980367"/>
            <a:ext cx="511561" cy="372971"/>
          </a:xfrm>
          <a:custGeom>
            <a:avLst/>
            <a:gdLst>
              <a:gd name="T0" fmla="*/ 347 w 502"/>
              <a:gd name="T1" fmla="*/ 27 h 366"/>
              <a:gd name="T2" fmla="*/ 372 w 502"/>
              <a:gd name="T3" fmla="*/ 45 h 366"/>
              <a:gd name="T4" fmla="*/ 410 w 502"/>
              <a:gd name="T5" fmla="*/ 52 h 366"/>
              <a:gd name="T6" fmla="*/ 422 w 502"/>
              <a:gd name="T7" fmla="*/ 69 h 366"/>
              <a:gd name="T8" fmla="*/ 433 w 502"/>
              <a:gd name="T9" fmla="*/ 73 h 366"/>
              <a:gd name="T10" fmla="*/ 466 w 502"/>
              <a:gd name="T11" fmla="*/ 73 h 366"/>
              <a:gd name="T12" fmla="*/ 477 w 502"/>
              <a:gd name="T13" fmla="*/ 90 h 366"/>
              <a:gd name="T14" fmla="*/ 472 w 502"/>
              <a:gd name="T15" fmla="*/ 121 h 366"/>
              <a:gd name="T16" fmla="*/ 474 w 502"/>
              <a:gd name="T17" fmla="*/ 148 h 366"/>
              <a:gd name="T18" fmla="*/ 482 w 502"/>
              <a:gd name="T19" fmla="*/ 168 h 366"/>
              <a:gd name="T20" fmla="*/ 494 w 502"/>
              <a:gd name="T21" fmla="*/ 199 h 366"/>
              <a:gd name="T22" fmla="*/ 492 w 502"/>
              <a:gd name="T23" fmla="*/ 213 h 366"/>
              <a:gd name="T24" fmla="*/ 477 w 502"/>
              <a:gd name="T25" fmla="*/ 216 h 366"/>
              <a:gd name="T26" fmla="*/ 489 w 502"/>
              <a:gd name="T27" fmla="*/ 225 h 366"/>
              <a:gd name="T28" fmla="*/ 500 w 502"/>
              <a:gd name="T29" fmla="*/ 242 h 366"/>
              <a:gd name="T30" fmla="*/ 497 w 502"/>
              <a:gd name="T31" fmla="*/ 259 h 366"/>
              <a:gd name="T32" fmla="*/ 488 w 502"/>
              <a:gd name="T33" fmla="*/ 271 h 366"/>
              <a:gd name="T34" fmla="*/ 474 w 502"/>
              <a:gd name="T35" fmla="*/ 286 h 366"/>
              <a:gd name="T36" fmla="*/ 463 w 502"/>
              <a:gd name="T37" fmla="*/ 305 h 366"/>
              <a:gd name="T38" fmla="*/ 437 w 502"/>
              <a:gd name="T39" fmla="*/ 289 h 366"/>
              <a:gd name="T40" fmla="*/ 410 w 502"/>
              <a:gd name="T41" fmla="*/ 288 h 366"/>
              <a:gd name="T42" fmla="*/ 372 w 502"/>
              <a:gd name="T43" fmla="*/ 315 h 366"/>
              <a:gd name="T44" fmla="*/ 358 w 502"/>
              <a:gd name="T45" fmla="*/ 332 h 366"/>
              <a:gd name="T46" fmla="*/ 338 w 502"/>
              <a:gd name="T47" fmla="*/ 351 h 366"/>
              <a:gd name="T48" fmla="*/ 312 w 502"/>
              <a:gd name="T49" fmla="*/ 349 h 366"/>
              <a:gd name="T50" fmla="*/ 282 w 502"/>
              <a:gd name="T51" fmla="*/ 343 h 366"/>
              <a:gd name="T52" fmla="*/ 250 w 502"/>
              <a:gd name="T53" fmla="*/ 352 h 366"/>
              <a:gd name="T54" fmla="*/ 236 w 502"/>
              <a:gd name="T55" fmla="*/ 366 h 366"/>
              <a:gd name="T56" fmla="*/ 222 w 502"/>
              <a:gd name="T57" fmla="*/ 357 h 366"/>
              <a:gd name="T58" fmla="*/ 200 w 502"/>
              <a:gd name="T59" fmla="*/ 364 h 366"/>
              <a:gd name="T60" fmla="*/ 175 w 502"/>
              <a:gd name="T61" fmla="*/ 351 h 366"/>
              <a:gd name="T62" fmla="*/ 152 w 502"/>
              <a:gd name="T63" fmla="*/ 331 h 366"/>
              <a:gd name="T64" fmla="*/ 156 w 502"/>
              <a:gd name="T65" fmla="*/ 312 h 366"/>
              <a:gd name="T66" fmla="*/ 135 w 502"/>
              <a:gd name="T67" fmla="*/ 302 h 366"/>
              <a:gd name="T68" fmla="*/ 113 w 502"/>
              <a:gd name="T69" fmla="*/ 285 h 366"/>
              <a:gd name="T70" fmla="*/ 87 w 502"/>
              <a:gd name="T71" fmla="*/ 265 h 366"/>
              <a:gd name="T72" fmla="*/ 65 w 502"/>
              <a:gd name="T73" fmla="*/ 252 h 366"/>
              <a:gd name="T74" fmla="*/ 56 w 502"/>
              <a:gd name="T75" fmla="*/ 231 h 366"/>
              <a:gd name="T76" fmla="*/ 39 w 502"/>
              <a:gd name="T77" fmla="*/ 214 h 366"/>
              <a:gd name="T78" fmla="*/ 43 w 502"/>
              <a:gd name="T79" fmla="*/ 178 h 366"/>
              <a:gd name="T80" fmla="*/ 26 w 502"/>
              <a:gd name="T81" fmla="*/ 150 h 366"/>
              <a:gd name="T82" fmla="*/ 4 w 502"/>
              <a:gd name="T83" fmla="*/ 133 h 366"/>
              <a:gd name="T84" fmla="*/ 3 w 502"/>
              <a:gd name="T85" fmla="*/ 119 h 366"/>
              <a:gd name="T86" fmla="*/ 13 w 502"/>
              <a:gd name="T87" fmla="*/ 103 h 366"/>
              <a:gd name="T88" fmla="*/ 6 w 502"/>
              <a:gd name="T89" fmla="*/ 82 h 366"/>
              <a:gd name="T90" fmla="*/ 34 w 502"/>
              <a:gd name="T91" fmla="*/ 83 h 366"/>
              <a:gd name="T92" fmla="*/ 46 w 502"/>
              <a:gd name="T93" fmla="*/ 110 h 366"/>
              <a:gd name="T94" fmla="*/ 66 w 502"/>
              <a:gd name="T95" fmla="*/ 123 h 366"/>
              <a:gd name="T96" fmla="*/ 63 w 502"/>
              <a:gd name="T97" fmla="*/ 134 h 366"/>
              <a:gd name="T98" fmla="*/ 76 w 502"/>
              <a:gd name="T99" fmla="*/ 159 h 366"/>
              <a:gd name="T100" fmla="*/ 83 w 502"/>
              <a:gd name="T101" fmla="*/ 179 h 366"/>
              <a:gd name="T102" fmla="*/ 95 w 502"/>
              <a:gd name="T103" fmla="*/ 172 h 366"/>
              <a:gd name="T104" fmla="*/ 98 w 502"/>
              <a:gd name="T105" fmla="*/ 140 h 366"/>
              <a:gd name="T106" fmla="*/ 106 w 502"/>
              <a:gd name="T107" fmla="*/ 128 h 366"/>
              <a:gd name="T108" fmla="*/ 126 w 502"/>
              <a:gd name="T109" fmla="*/ 98 h 366"/>
              <a:gd name="T110" fmla="*/ 142 w 502"/>
              <a:gd name="T111" fmla="*/ 79 h 366"/>
              <a:gd name="T112" fmla="*/ 164 w 502"/>
              <a:gd name="T113" fmla="*/ 62 h 366"/>
              <a:gd name="T114" fmla="*/ 182 w 502"/>
              <a:gd name="T115" fmla="*/ 38 h 366"/>
              <a:gd name="T116" fmla="*/ 242 w 502"/>
              <a:gd name="T117" fmla="*/ 30 h 366"/>
              <a:gd name="T118" fmla="*/ 270 w 502"/>
              <a:gd name="T119" fmla="*/ 20 h 366"/>
              <a:gd name="T120" fmla="*/ 295 w 502"/>
              <a:gd name="T121" fmla="*/ 1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366">
                <a:moveTo>
                  <a:pt x="308" y="1"/>
                </a:moveTo>
                <a:lnTo>
                  <a:pt x="310" y="2"/>
                </a:lnTo>
                <a:lnTo>
                  <a:pt x="312" y="4"/>
                </a:lnTo>
                <a:lnTo>
                  <a:pt x="314" y="5"/>
                </a:lnTo>
                <a:lnTo>
                  <a:pt x="320" y="10"/>
                </a:lnTo>
                <a:lnTo>
                  <a:pt x="327" y="14"/>
                </a:lnTo>
                <a:lnTo>
                  <a:pt x="331" y="17"/>
                </a:lnTo>
                <a:lnTo>
                  <a:pt x="333" y="18"/>
                </a:lnTo>
                <a:lnTo>
                  <a:pt x="337" y="21"/>
                </a:lnTo>
                <a:lnTo>
                  <a:pt x="339" y="23"/>
                </a:lnTo>
                <a:lnTo>
                  <a:pt x="340" y="24"/>
                </a:lnTo>
                <a:lnTo>
                  <a:pt x="341" y="25"/>
                </a:lnTo>
                <a:lnTo>
                  <a:pt x="344" y="26"/>
                </a:lnTo>
                <a:lnTo>
                  <a:pt x="345" y="26"/>
                </a:lnTo>
                <a:lnTo>
                  <a:pt x="347" y="27"/>
                </a:lnTo>
                <a:lnTo>
                  <a:pt x="349" y="29"/>
                </a:lnTo>
                <a:lnTo>
                  <a:pt x="352" y="32"/>
                </a:lnTo>
                <a:lnTo>
                  <a:pt x="354" y="33"/>
                </a:lnTo>
                <a:lnTo>
                  <a:pt x="356" y="36"/>
                </a:lnTo>
                <a:lnTo>
                  <a:pt x="357" y="37"/>
                </a:lnTo>
                <a:lnTo>
                  <a:pt x="357" y="37"/>
                </a:lnTo>
                <a:lnTo>
                  <a:pt x="358" y="38"/>
                </a:lnTo>
                <a:lnTo>
                  <a:pt x="358" y="38"/>
                </a:lnTo>
                <a:lnTo>
                  <a:pt x="359" y="38"/>
                </a:lnTo>
                <a:lnTo>
                  <a:pt x="359" y="38"/>
                </a:lnTo>
                <a:lnTo>
                  <a:pt x="364" y="41"/>
                </a:lnTo>
                <a:lnTo>
                  <a:pt x="366" y="43"/>
                </a:lnTo>
                <a:lnTo>
                  <a:pt x="368" y="43"/>
                </a:lnTo>
                <a:lnTo>
                  <a:pt x="369" y="44"/>
                </a:lnTo>
                <a:lnTo>
                  <a:pt x="372" y="45"/>
                </a:lnTo>
                <a:lnTo>
                  <a:pt x="376" y="46"/>
                </a:lnTo>
                <a:lnTo>
                  <a:pt x="379" y="46"/>
                </a:lnTo>
                <a:lnTo>
                  <a:pt x="381" y="46"/>
                </a:lnTo>
                <a:lnTo>
                  <a:pt x="386" y="47"/>
                </a:lnTo>
                <a:lnTo>
                  <a:pt x="388" y="47"/>
                </a:lnTo>
                <a:lnTo>
                  <a:pt x="389" y="47"/>
                </a:lnTo>
                <a:lnTo>
                  <a:pt x="394" y="49"/>
                </a:lnTo>
                <a:lnTo>
                  <a:pt x="397" y="49"/>
                </a:lnTo>
                <a:lnTo>
                  <a:pt x="399" y="50"/>
                </a:lnTo>
                <a:lnTo>
                  <a:pt x="402" y="50"/>
                </a:lnTo>
                <a:lnTo>
                  <a:pt x="404" y="50"/>
                </a:lnTo>
                <a:lnTo>
                  <a:pt x="406" y="51"/>
                </a:lnTo>
                <a:lnTo>
                  <a:pt x="408" y="51"/>
                </a:lnTo>
                <a:lnTo>
                  <a:pt x="409" y="51"/>
                </a:lnTo>
                <a:lnTo>
                  <a:pt x="410" y="52"/>
                </a:lnTo>
                <a:lnTo>
                  <a:pt x="412" y="53"/>
                </a:lnTo>
                <a:lnTo>
                  <a:pt x="416" y="55"/>
                </a:lnTo>
                <a:lnTo>
                  <a:pt x="418" y="56"/>
                </a:lnTo>
                <a:lnTo>
                  <a:pt x="419" y="56"/>
                </a:lnTo>
                <a:lnTo>
                  <a:pt x="419" y="57"/>
                </a:lnTo>
                <a:lnTo>
                  <a:pt x="420" y="58"/>
                </a:lnTo>
                <a:lnTo>
                  <a:pt x="420" y="58"/>
                </a:lnTo>
                <a:lnTo>
                  <a:pt x="421" y="59"/>
                </a:lnTo>
                <a:lnTo>
                  <a:pt x="421" y="60"/>
                </a:lnTo>
                <a:lnTo>
                  <a:pt x="421" y="61"/>
                </a:lnTo>
                <a:lnTo>
                  <a:pt x="422" y="62"/>
                </a:lnTo>
                <a:lnTo>
                  <a:pt x="422" y="63"/>
                </a:lnTo>
                <a:lnTo>
                  <a:pt x="422" y="66"/>
                </a:lnTo>
                <a:lnTo>
                  <a:pt x="422" y="68"/>
                </a:lnTo>
                <a:lnTo>
                  <a:pt x="422" y="69"/>
                </a:lnTo>
                <a:lnTo>
                  <a:pt x="422" y="70"/>
                </a:lnTo>
                <a:lnTo>
                  <a:pt x="422" y="70"/>
                </a:lnTo>
                <a:lnTo>
                  <a:pt x="423" y="71"/>
                </a:lnTo>
                <a:lnTo>
                  <a:pt x="423" y="71"/>
                </a:lnTo>
                <a:lnTo>
                  <a:pt x="424" y="72"/>
                </a:lnTo>
                <a:lnTo>
                  <a:pt x="424" y="72"/>
                </a:lnTo>
                <a:lnTo>
                  <a:pt x="425" y="72"/>
                </a:lnTo>
                <a:lnTo>
                  <a:pt x="426" y="73"/>
                </a:lnTo>
                <a:lnTo>
                  <a:pt x="427" y="73"/>
                </a:lnTo>
                <a:lnTo>
                  <a:pt x="427" y="73"/>
                </a:lnTo>
                <a:lnTo>
                  <a:pt x="428" y="74"/>
                </a:lnTo>
                <a:lnTo>
                  <a:pt x="429" y="74"/>
                </a:lnTo>
                <a:lnTo>
                  <a:pt x="429" y="73"/>
                </a:lnTo>
                <a:lnTo>
                  <a:pt x="430" y="73"/>
                </a:lnTo>
                <a:lnTo>
                  <a:pt x="433" y="73"/>
                </a:lnTo>
                <a:lnTo>
                  <a:pt x="435" y="72"/>
                </a:lnTo>
                <a:lnTo>
                  <a:pt x="436" y="72"/>
                </a:lnTo>
                <a:lnTo>
                  <a:pt x="437" y="72"/>
                </a:lnTo>
                <a:lnTo>
                  <a:pt x="439" y="72"/>
                </a:lnTo>
                <a:lnTo>
                  <a:pt x="441" y="72"/>
                </a:lnTo>
                <a:lnTo>
                  <a:pt x="446" y="73"/>
                </a:lnTo>
                <a:lnTo>
                  <a:pt x="449" y="73"/>
                </a:lnTo>
                <a:lnTo>
                  <a:pt x="451" y="73"/>
                </a:lnTo>
                <a:lnTo>
                  <a:pt x="456" y="73"/>
                </a:lnTo>
                <a:lnTo>
                  <a:pt x="457" y="73"/>
                </a:lnTo>
                <a:lnTo>
                  <a:pt x="458" y="73"/>
                </a:lnTo>
                <a:lnTo>
                  <a:pt x="464" y="73"/>
                </a:lnTo>
                <a:lnTo>
                  <a:pt x="465" y="72"/>
                </a:lnTo>
                <a:lnTo>
                  <a:pt x="466" y="73"/>
                </a:lnTo>
                <a:lnTo>
                  <a:pt x="466" y="73"/>
                </a:lnTo>
                <a:lnTo>
                  <a:pt x="467" y="73"/>
                </a:lnTo>
                <a:lnTo>
                  <a:pt x="468" y="73"/>
                </a:lnTo>
                <a:lnTo>
                  <a:pt x="469" y="74"/>
                </a:lnTo>
                <a:lnTo>
                  <a:pt x="470" y="75"/>
                </a:lnTo>
                <a:lnTo>
                  <a:pt x="471" y="75"/>
                </a:lnTo>
                <a:lnTo>
                  <a:pt x="472" y="76"/>
                </a:lnTo>
                <a:lnTo>
                  <a:pt x="472" y="77"/>
                </a:lnTo>
                <a:lnTo>
                  <a:pt x="473" y="79"/>
                </a:lnTo>
                <a:lnTo>
                  <a:pt x="474" y="80"/>
                </a:lnTo>
                <a:lnTo>
                  <a:pt x="475" y="82"/>
                </a:lnTo>
                <a:lnTo>
                  <a:pt x="476" y="84"/>
                </a:lnTo>
                <a:lnTo>
                  <a:pt x="476" y="85"/>
                </a:lnTo>
                <a:lnTo>
                  <a:pt x="476" y="87"/>
                </a:lnTo>
                <a:lnTo>
                  <a:pt x="476" y="88"/>
                </a:lnTo>
                <a:lnTo>
                  <a:pt x="477" y="90"/>
                </a:lnTo>
                <a:lnTo>
                  <a:pt x="477" y="91"/>
                </a:lnTo>
                <a:lnTo>
                  <a:pt x="476" y="93"/>
                </a:lnTo>
                <a:lnTo>
                  <a:pt x="476" y="95"/>
                </a:lnTo>
                <a:lnTo>
                  <a:pt x="475" y="99"/>
                </a:lnTo>
                <a:lnTo>
                  <a:pt x="475" y="100"/>
                </a:lnTo>
                <a:lnTo>
                  <a:pt x="474" y="101"/>
                </a:lnTo>
                <a:lnTo>
                  <a:pt x="474" y="102"/>
                </a:lnTo>
                <a:lnTo>
                  <a:pt x="474" y="103"/>
                </a:lnTo>
                <a:lnTo>
                  <a:pt x="474" y="108"/>
                </a:lnTo>
                <a:lnTo>
                  <a:pt x="474" y="109"/>
                </a:lnTo>
                <a:lnTo>
                  <a:pt x="474" y="110"/>
                </a:lnTo>
                <a:lnTo>
                  <a:pt x="474" y="111"/>
                </a:lnTo>
                <a:lnTo>
                  <a:pt x="473" y="114"/>
                </a:lnTo>
                <a:lnTo>
                  <a:pt x="472" y="119"/>
                </a:lnTo>
                <a:lnTo>
                  <a:pt x="472" y="121"/>
                </a:lnTo>
                <a:lnTo>
                  <a:pt x="471" y="123"/>
                </a:lnTo>
                <a:lnTo>
                  <a:pt x="471" y="124"/>
                </a:lnTo>
                <a:lnTo>
                  <a:pt x="472" y="125"/>
                </a:lnTo>
                <a:lnTo>
                  <a:pt x="472" y="126"/>
                </a:lnTo>
                <a:lnTo>
                  <a:pt x="473" y="129"/>
                </a:lnTo>
                <a:lnTo>
                  <a:pt x="474" y="131"/>
                </a:lnTo>
                <a:lnTo>
                  <a:pt x="475" y="135"/>
                </a:lnTo>
                <a:lnTo>
                  <a:pt x="475" y="137"/>
                </a:lnTo>
                <a:lnTo>
                  <a:pt x="475" y="139"/>
                </a:lnTo>
                <a:lnTo>
                  <a:pt x="475" y="141"/>
                </a:lnTo>
                <a:lnTo>
                  <a:pt x="475" y="142"/>
                </a:lnTo>
                <a:lnTo>
                  <a:pt x="474" y="145"/>
                </a:lnTo>
                <a:lnTo>
                  <a:pt x="474" y="146"/>
                </a:lnTo>
                <a:lnTo>
                  <a:pt x="474" y="147"/>
                </a:lnTo>
                <a:lnTo>
                  <a:pt x="474" y="148"/>
                </a:lnTo>
                <a:lnTo>
                  <a:pt x="474" y="149"/>
                </a:lnTo>
                <a:lnTo>
                  <a:pt x="475" y="150"/>
                </a:lnTo>
                <a:lnTo>
                  <a:pt x="475" y="151"/>
                </a:lnTo>
                <a:lnTo>
                  <a:pt x="476" y="151"/>
                </a:lnTo>
                <a:lnTo>
                  <a:pt x="477" y="152"/>
                </a:lnTo>
                <a:lnTo>
                  <a:pt x="479" y="154"/>
                </a:lnTo>
                <a:lnTo>
                  <a:pt x="480" y="155"/>
                </a:lnTo>
                <a:lnTo>
                  <a:pt x="480" y="156"/>
                </a:lnTo>
                <a:lnTo>
                  <a:pt x="481" y="157"/>
                </a:lnTo>
                <a:lnTo>
                  <a:pt x="481" y="158"/>
                </a:lnTo>
                <a:lnTo>
                  <a:pt x="481" y="161"/>
                </a:lnTo>
                <a:lnTo>
                  <a:pt x="481" y="162"/>
                </a:lnTo>
                <a:lnTo>
                  <a:pt x="481" y="166"/>
                </a:lnTo>
                <a:lnTo>
                  <a:pt x="481" y="167"/>
                </a:lnTo>
                <a:lnTo>
                  <a:pt x="482" y="168"/>
                </a:lnTo>
                <a:lnTo>
                  <a:pt x="482" y="169"/>
                </a:lnTo>
                <a:lnTo>
                  <a:pt x="483" y="169"/>
                </a:lnTo>
                <a:lnTo>
                  <a:pt x="485" y="173"/>
                </a:lnTo>
                <a:lnTo>
                  <a:pt x="486" y="175"/>
                </a:lnTo>
                <a:lnTo>
                  <a:pt x="488" y="178"/>
                </a:lnTo>
                <a:lnTo>
                  <a:pt x="489" y="180"/>
                </a:lnTo>
                <a:lnTo>
                  <a:pt x="491" y="185"/>
                </a:lnTo>
                <a:lnTo>
                  <a:pt x="492" y="188"/>
                </a:lnTo>
                <a:lnTo>
                  <a:pt x="493" y="190"/>
                </a:lnTo>
                <a:lnTo>
                  <a:pt x="494" y="194"/>
                </a:lnTo>
                <a:lnTo>
                  <a:pt x="494" y="196"/>
                </a:lnTo>
                <a:lnTo>
                  <a:pt x="494" y="197"/>
                </a:lnTo>
                <a:lnTo>
                  <a:pt x="494" y="198"/>
                </a:lnTo>
                <a:lnTo>
                  <a:pt x="494" y="199"/>
                </a:lnTo>
                <a:lnTo>
                  <a:pt x="494" y="199"/>
                </a:lnTo>
                <a:lnTo>
                  <a:pt x="494" y="200"/>
                </a:lnTo>
                <a:lnTo>
                  <a:pt x="494" y="201"/>
                </a:lnTo>
                <a:lnTo>
                  <a:pt x="493" y="202"/>
                </a:lnTo>
                <a:lnTo>
                  <a:pt x="492" y="204"/>
                </a:lnTo>
                <a:lnTo>
                  <a:pt x="492" y="204"/>
                </a:lnTo>
                <a:lnTo>
                  <a:pt x="492" y="205"/>
                </a:lnTo>
                <a:lnTo>
                  <a:pt x="492" y="206"/>
                </a:lnTo>
                <a:lnTo>
                  <a:pt x="492" y="207"/>
                </a:lnTo>
                <a:lnTo>
                  <a:pt x="493" y="209"/>
                </a:lnTo>
                <a:lnTo>
                  <a:pt x="493" y="211"/>
                </a:lnTo>
                <a:lnTo>
                  <a:pt x="493" y="212"/>
                </a:lnTo>
                <a:lnTo>
                  <a:pt x="493" y="212"/>
                </a:lnTo>
                <a:lnTo>
                  <a:pt x="493" y="213"/>
                </a:lnTo>
                <a:lnTo>
                  <a:pt x="492" y="213"/>
                </a:lnTo>
                <a:lnTo>
                  <a:pt x="492" y="213"/>
                </a:lnTo>
                <a:lnTo>
                  <a:pt x="492" y="214"/>
                </a:lnTo>
                <a:lnTo>
                  <a:pt x="491" y="214"/>
                </a:lnTo>
                <a:lnTo>
                  <a:pt x="491" y="214"/>
                </a:lnTo>
                <a:lnTo>
                  <a:pt x="490" y="214"/>
                </a:lnTo>
                <a:lnTo>
                  <a:pt x="487" y="213"/>
                </a:lnTo>
                <a:lnTo>
                  <a:pt x="484" y="213"/>
                </a:lnTo>
                <a:lnTo>
                  <a:pt x="483" y="213"/>
                </a:lnTo>
                <a:lnTo>
                  <a:pt x="482" y="213"/>
                </a:lnTo>
                <a:lnTo>
                  <a:pt x="481" y="213"/>
                </a:lnTo>
                <a:lnTo>
                  <a:pt x="480" y="214"/>
                </a:lnTo>
                <a:lnTo>
                  <a:pt x="479" y="214"/>
                </a:lnTo>
                <a:lnTo>
                  <a:pt x="478" y="214"/>
                </a:lnTo>
                <a:lnTo>
                  <a:pt x="478" y="215"/>
                </a:lnTo>
                <a:lnTo>
                  <a:pt x="477" y="215"/>
                </a:lnTo>
                <a:lnTo>
                  <a:pt x="477" y="216"/>
                </a:lnTo>
                <a:lnTo>
                  <a:pt x="476" y="217"/>
                </a:lnTo>
                <a:lnTo>
                  <a:pt x="476" y="218"/>
                </a:lnTo>
                <a:lnTo>
                  <a:pt x="476" y="219"/>
                </a:lnTo>
                <a:lnTo>
                  <a:pt x="476" y="219"/>
                </a:lnTo>
                <a:lnTo>
                  <a:pt x="476" y="219"/>
                </a:lnTo>
                <a:lnTo>
                  <a:pt x="476" y="220"/>
                </a:lnTo>
                <a:lnTo>
                  <a:pt x="477" y="220"/>
                </a:lnTo>
                <a:lnTo>
                  <a:pt x="478" y="221"/>
                </a:lnTo>
                <a:lnTo>
                  <a:pt x="479" y="222"/>
                </a:lnTo>
                <a:lnTo>
                  <a:pt x="480" y="222"/>
                </a:lnTo>
                <a:lnTo>
                  <a:pt x="481" y="223"/>
                </a:lnTo>
                <a:lnTo>
                  <a:pt x="486" y="224"/>
                </a:lnTo>
                <a:lnTo>
                  <a:pt x="487" y="224"/>
                </a:lnTo>
                <a:lnTo>
                  <a:pt x="488" y="224"/>
                </a:lnTo>
                <a:lnTo>
                  <a:pt x="489" y="225"/>
                </a:lnTo>
                <a:lnTo>
                  <a:pt x="491" y="226"/>
                </a:lnTo>
                <a:lnTo>
                  <a:pt x="492" y="226"/>
                </a:lnTo>
                <a:lnTo>
                  <a:pt x="493" y="227"/>
                </a:lnTo>
                <a:lnTo>
                  <a:pt x="494" y="228"/>
                </a:lnTo>
                <a:lnTo>
                  <a:pt x="495" y="229"/>
                </a:lnTo>
                <a:lnTo>
                  <a:pt x="498" y="233"/>
                </a:lnTo>
                <a:lnTo>
                  <a:pt x="499" y="235"/>
                </a:lnTo>
                <a:lnTo>
                  <a:pt x="500" y="236"/>
                </a:lnTo>
                <a:lnTo>
                  <a:pt x="500" y="237"/>
                </a:lnTo>
                <a:lnTo>
                  <a:pt x="501" y="239"/>
                </a:lnTo>
                <a:lnTo>
                  <a:pt x="502" y="241"/>
                </a:lnTo>
                <a:lnTo>
                  <a:pt x="502" y="241"/>
                </a:lnTo>
                <a:lnTo>
                  <a:pt x="502" y="242"/>
                </a:lnTo>
                <a:lnTo>
                  <a:pt x="501" y="242"/>
                </a:lnTo>
                <a:lnTo>
                  <a:pt x="500" y="242"/>
                </a:lnTo>
                <a:lnTo>
                  <a:pt x="499" y="243"/>
                </a:lnTo>
                <a:lnTo>
                  <a:pt x="498" y="243"/>
                </a:lnTo>
                <a:lnTo>
                  <a:pt x="498" y="244"/>
                </a:lnTo>
                <a:lnTo>
                  <a:pt x="497" y="245"/>
                </a:lnTo>
                <a:lnTo>
                  <a:pt x="496" y="247"/>
                </a:lnTo>
                <a:lnTo>
                  <a:pt x="495" y="249"/>
                </a:lnTo>
                <a:lnTo>
                  <a:pt x="495" y="251"/>
                </a:lnTo>
                <a:lnTo>
                  <a:pt x="495" y="252"/>
                </a:lnTo>
                <a:lnTo>
                  <a:pt x="495" y="253"/>
                </a:lnTo>
                <a:lnTo>
                  <a:pt x="495" y="254"/>
                </a:lnTo>
                <a:lnTo>
                  <a:pt x="495" y="255"/>
                </a:lnTo>
                <a:lnTo>
                  <a:pt x="495" y="255"/>
                </a:lnTo>
                <a:lnTo>
                  <a:pt x="495" y="256"/>
                </a:lnTo>
                <a:lnTo>
                  <a:pt x="497" y="258"/>
                </a:lnTo>
                <a:lnTo>
                  <a:pt x="497" y="259"/>
                </a:lnTo>
                <a:lnTo>
                  <a:pt x="498" y="259"/>
                </a:lnTo>
                <a:lnTo>
                  <a:pt x="498" y="260"/>
                </a:lnTo>
                <a:lnTo>
                  <a:pt x="498" y="261"/>
                </a:lnTo>
                <a:lnTo>
                  <a:pt x="498" y="261"/>
                </a:lnTo>
                <a:lnTo>
                  <a:pt x="498" y="263"/>
                </a:lnTo>
                <a:lnTo>
                  <a:pt x="497" y="264"/>
                </a:lnTo>
                <a:lnTo>
                  <a:pt x="497" y="264"/>
                </a:lnTo>
                <a:lnTo>
                  <a:pt x="496" y="265"/>
                </a:lnTo>
                <a:lnTo>
                  <a:pt x="496" y="266"/>
                </a:lnTo>
                <a:lnTo>
                  <a:pt x="495" y="267"/>
                </a:lnTo>
                <a:lnTo>
                  <a:pt x="494" y="267"/>
                </a:lnTo>
                <a:lnTo>
                  <a:pt x="492" y="268"/>
                </a:lnTo>
                <a:lnTo>
                  <a:pt x="490" y="270"/>
                </a:lnTo>
                <a:lnTo>
                  <a:pt x="489" y="270"/>
                </a:lnTo>
                <a:lnTo>
                  <a:pt x="488" y="271"/>
                </a:lnTo>
                <a:lnTo>
                  <a:pt x="483" y="273"/>
                </a:lnTo>
                <a:lnTo>
                  <a:pt x="481" y="274"/>
                </a:lnTo>
                <a:lnTo>
                  <a:pt x="480" y="274"/>
                </a:lnTo>
                <a:lnTo>
                  <a:pt x="478" y="274"/>
                </a:lnTo>
                <a:lnTo>
                  <a:pt x="476" y="275"/>
                </a:lnTo>
                <a:lnTo>
                  <a:pt x="475" y="275"/>
                </a:lnTo>
                <a:lnTo>
                  <a:pt x="475" y="276"/>
                </a:lnTo>
                <a:lnTo>
                  <a:pt x="474" y="276"/>
                </a:lnTo>
                <a:lnTo>
                  <a:pt x="474" y="277"/>
                </a:lnTo>
                <a:lnTo>
                  <a:pt x="474" y="278"/>
                </a:lnTo>
                <a:lnTo>
                  <a:pt x="473" y="279"/>
                </a:lnTo>
                <a:lnTo>
                  <a:pt x="473" y="280"/>
                </a:lnTo>
                <a:lnTo>
                  <a:pt x="474" y="282"/>
                </a:lnTo>
                <a:lnTo>
                  <a:pt x="474" y="283"/>
                </a:lnTo>
                <a:lnTo>
                  <a:pt x="474" y="286"/>
                </a:lnTo>
                <a:lnTo>
                  <a:pt x="474" y="288"/>
                </a:lnTo>
                <a:lnTo>
                  <a:pt x="474" y="289"/>
                </a:lnTo>
                <a:lnTo>
                  <a:pt x="473" y="291"/>
                </a:lnTo>
                <a:lnTo>
                  <a:pt x="471" y="299"/>
                </a:lnTo>
                <a:lnTo>
                  <a:pt x="471" y="301"/>
                </a:lnTo>
                <a:lnTo>
                  <a:pt x="470" y="302"/>
                </a:lnTo>
                <a:lnTo>
                  <a:pt x="470" y="303"/>
                </a:lnTo>
                <a:lnTo>
                  <a:pt x="469" y="304"/>
                </a:lnTo>
                <a:lnTo>
                  <a:pt x="468" y="304"/>
                </a:lnTo>
                <a:lnTo>
                  <a:pt x="468" y="305"/>
                </a:lnTo>
                <a:lnTo>
                  <a:pt x="467" y="305"/>
                </a:lnTo>
                <a:lnTo>
                  <a:pt x="466" y="305"/>
                </a:lnTo>
                <a:lnTo>
                  <a:pt x="465" y="305"/>
                </a:lnTo>
                <a:lnTo>
                  <a:pt x="464" y="305"/>
                </a:lnTo>
                <a:lnTo>
                  <a:pt x="463" y="305"/>
                </a:lnTo>
                <a:lnTo>
                  <a:pt x="462" y="304"/>
                </a:lnTo>
                <a:lnTo>
                  <a:pt x="461" y="304"/>
                </a:lnTo>
                <a:lnTo>
                  <a:pt x="460" y="303"/>
                </a:lnTo>
                <a:lnTo>
                  <a:pt x="458" y="302"/>
                </a:lnTo>
                <a:lnTo>
                  <a:pt x="456" y="301"/>
                </a:lnTo>
                <a:lnTo>
                  <a:pt x="452" y="298"/>
                </a:lnTo>
                <a:lnTo>
                  <a:pt x="450" y="297"/>
                </a:lnTo>
                <a:lnTo>
                  <a:pt x="450" y="296"/>
                </a:lnTo>
                <a:lnTo>
                  <a:pt x="447" y="294"/>
                </a:lnTo>
                <a:lnTo>
                  <a:pt x="445" y="293"/>
                </a:lnTo>
                <a:lnTo>
                  <a:pt x="443" y="291"/>
                </a:lnTo>
                <a:lnTo>
                  <a:pt x="442" y="290"/>
                </a:lnTo>
                <a:lnTo>
                  <a:pt x="441" y="290"/>
                </a:lnTo>
                <a:lnTo>
                  <a:pt x="440" y="290"/>
                </a:lnTo>
                <a:lnTo>
                  <a:pt x="437" y="289"/>
                </a:lnTo>
                <a:lnTo>
                  <a:pt x="435" y="288"/>
                </a:lnTo>
                <a:lnTo>
                  <a:pt x="434" y="288"/>
                </a:lnTo>
                <a:lnTo>
                  <a:pt x="429" y="288"/>
                </a:lnTo>
                <a:lnTo>
                  <a:pt x="425" y="287"/>
                </a:lnTo>
                <a:lnTo>
                  <a:pt x="423" y="287"/>
                </a:lnTo>
                <a:lnTo>
                  <a:pt x="420" y="286"/>
                </a:lnTo>
                <a:lnTo>
                  <a:pt x="416" y="285"/>
                </a:lnTo>
                <a:lnTo>
                  <a:pt x="415" y="285"/>
                </a:lnTo>
                <a:lnTo>
                  <a:pt x="415" y="285"/>
                </a:lnTo>
                <a:lnTo>
                  <a:pt x="414" y="285"/>
                </a:lnTo>
                <a:lnTo>
                  <a:pt x="413" y="286"/>
                </a:lnTo>
                <a:lnTo>
                  <a:pt x="412" y="286"/>
                </a:lnTo>
                <a:lnTo>
                  <a:pt x="411" y="287"/>
                </a:lnTo>
                <a:lnTo>
                  <a:pt x="410" y="287"/>
                </a:lnTo>
                <a:lnTo>
                  <a:pt x="410" y="288"/>
                </a:lnTo>
                <a:lnTo>
                  <a:pt x="408" y="290"/>
                </a:lnTo>
                <a:lnTo>
                  <a:pt x="405" y="293"/>
                </a:lnTo>
                <a:lnTo>
                  <a:pt x="402" y="295"/>
                </a:lnTo>
                <a:lnTo>
                  <a:pt x="400" y="297"/>
                </a:lnTo>
                <a:lnTo>
                  <a:pt x="399" y="297"/>
                </a:lnTo>
                <a:lnTo>
                  <a:pt x="396" y="299"/>
                </a:lnTo>
                <a:lnTo>
                  <a:pt x="393" y="301"/>
                </a:lnTo>
                <a:lnTo>
                  <a:pt x="391" y="303"/>
                </a:lnTo>
                <a:lnTo>
                  <a:pt x="388" y="305"/>
                </a:lnTo>
                <a:lnTo>
                  <a:pt x="381" y="309"/>
                </a:lnTo>
                <a:lnTo>
                  <a:pt x="380" y="310"/>
                </a:lnTo>
                <a:lnTo>
                  <a:pt x="377" y="311"/>
                </a:lnTo>
                <a:lnTo>
                  <a:pt x="375" y="312"/>
                </a:lnTo>
                <a:lnTo>
                  <a:pt x="374" y="313"/>
                </a:lnTo>
                <a:lnTo>
                  <a:pt x="372" y="315"/>
                </a:lnTo>
                <a:lnTo>
                  <a:pt x="371" y="315"/>
                </a:lnTo>
                <a:lnTo>
                  <a:pt x="366" y="317"/>
                </a:lnTo>
                <a:lnTo>
                  <a:pt x="363" y="319"/>
                </a:lnTo>
                <a:lnTo>
                  <a:pt x="362" y="319"/>
                </a:lnTo>
                <a:lnTo>
                  <a:pt x="361" y="320"/>
                </a:lnTo>
                <a:lnTo>
                  <a:pt x="360" y="321"/>
                </a:lnTo>
                <a:lnTo>
                  <a:pt x="359" y="321"/>
                </a:lnTo>
                <a:lnTo>
                  <a:pt x="359" y="322"/>
                </a:lnTo>
                <a:lnTo>
                  <a:pt x="358" y="323"/>
                </a:lnTo>
                <a:lnTo>
                  <a:pt x="358" y="324"/>
                </a:lnTo>
                <a:lnTo>
                  <a:pt x="358" y="324"/>
                </a:lnTo>
                <a:lnTo>
                  <a:pt x="358" y="325"/>
                </a:lnTo>
                <a:lnTo>
                  <a:pt x="358" y="330"/>
                </a:lnTo>
                <a:lnTo>
                  <a:pt x="358" y="331"/>
                </a:lnTo>
                <a:lnTo>
                  <a:pt x="358" y="332"/>
                </a:lnTo>
                <a:lnTo>
                  <a:pt x="356" y="339"/>
                </a:lnTo>
                <a:lnTo>
                  <a:pt x="356" y="340"/>
                </a:lnTo>
                <a:lnTo>
                  <a:pt x="355" y="340"/>
                </a:lnTo>
                <a:lnTo>
                  <a:pt x="355" y="342"/>
                </a:lnTo>
                <a:lnTo>
                  <a:pt x="353" y="343"/>
                </a:lnTo>
                <a:lnTo>
                  <a:pt x="352" y="345"/>
                </a:lnTo>
                <a:lnTo>
                  <a:pt x="350" y="347"/>
                </a:lnTo>
                <a:lnTo>
                  <a:pt x="348" y="348"/>
                </a:lnTo>
                <a:lnTo>
                  <a:pt x="347" y="349"/>
                </a:lnTo>
                <a:lnTo>
                  <a:pt x="345" y="350"/>
                </a:lnTo>
                <a:lnTo>
                  <a:pt x="343" y="351"/>
                </a:lnTo>
                <a:lnTo>
                  <a:pt x="342" y="351"/>
                </a:lnTo>
                <a:lnTo>
                  <a:pt x="340" y="351"/>
                </a:lnTo>
                <a:lnTo>
                  <a:pt x="339" y="352"/>
                </a:lnTo>
                <a:lnTo>
                  <a:pt x="338" y="351"/>
                </a:lnTo>
                <a:lnTo>
                  <a:pt x="337" y="351"/>
                </a:lnTo>
                <a:lnTo>
                  <a:pt x="336" y="351"/>
                </a:lnTo>
                <a:lnTo>
                  <a:pt x="332" y="349"/>
                </a:lnTo>
                <a:lnTo>
                  <a:pt x="330" y="349"/>
                </a:lnTo>
                <a:lnTo>
                  <a:pt x="329" y="349"/>
                </a:lnTo>
                <a:lnTo>
                  <a:pt x="327" y="348"/>
                </a:lnTo>
                <a:lnTo>
                  <a:pt x="326" y="348"/>
                </a:lnTo>
                <a:lnTo>
                  <a:pt x="325" y="349"/>
                </a:lnTo>
                <a:lnTo>
                  <a:pt x="323" y="349"/>
                </a:lnTo>
                <a:lnTo>
                  <a:pt x="320" y="349"/>
                </a:lnTo>
                <a:lnTo>
                  <a:pt x="318" y="349"/>
                </a:lnTo>
                <a:lnTo>
                  <a:pt x="317" y="349"/>
                </a:lnTo>
                <a:lnTo>
                  <a:pt x="314" y="349"/>
                </a:lnTo>
                <a:lnTo>
                  <a:pt x="313" y="349"/>
                </a:lnTo>
                <a:lnTo>
                  <a:pt x="312" y="349"/>
                </a:lnTo>
                <a:lnTo>
                  <a:pt x="310" y="349"/>
                </a:lnTo>
                <a:lnTo>
                  <a:pt x="309" y="349"/>
                </a:lnTo>
                <a:lnTo>
                  <a:pt x="305" y="347"/>
                </a:lnTo>
                <a:lnTo>
                  <a:pt x="303" y="346"/>
                </a:lnTo>
                <a:lnTo>
                  <a:pt x="297" y="345"/>
                </a:lnTo>
                <a:lnTo>
                  <a:pt x="295" y="344"/>
                </a:lnTo>
                <a:lnTo>
                  <a:pt x="293" y="343"/>
                </a:lnTo>
                <a:lnTo>
                  <a:pt x="291" y="343"/>
                </a:lnTo>
                <a:lnTo>
                  <a:pt x="290" y="342"/>
                </a:lnTo>
                <a:lnTo>
                  <a:pt x="288" y="342"/>
                </a:lnTo>
                <a:lnTo>
                  <a:pt x="287" y="342"/>
                </a:lnTo>
                <a:lnTo>
                  <a:pt x="285" y="342"/>
                </a:lnTo>
                <a:lnTo>
                  <a:pt x="284" y="342"/>
                </a:lnTo>
                <a:lnTo>
                  <a:pt x="283" y="342"/>
                </a:lnTo>
                <a:lnTo>
                  <a:pt x="282" y="343"/>
                </a:lnTo>
                <a:lnTo>
                  <a:pt x="278" y="344"/>
                </a:lnTo>
                <a:lnTo>
                  <a:pt x="276" y="345"/>
                </a:lnTo>
                <a:lnTo>
                  <a:pt x="275" y="345"/>
                </a:lnTo>
                <a:lnTo>
                  <a:pt x="272" y="345"/>
                </a:lnTo>
                <a:lnTo>
                  <a:pt x="271" y="345"/>
                </a:lnTo>
                <a:lnTo>
                  <a:pt x="266" y="346"/>
                </a:lnTo>
                <a:lnTo>
                  <a:pt x="264" y="346"/>
                </a:lnTo>
                <a:lnTo>
                  <a:pt x="263" y="347"/>
                </a:lnTo>
                <a:lnTo>
                  <a:pt x="259" y="348"/>
                </a:lnTo>
                <a:lnTo>
                  <a:pt x="258" y="349"/>
                </a:lnTo>
                <a:lnTo>
                  <a:pt x="256" y="349"/>
                </a:lnTo>
                <a:lnTo>
                  <a:pt x="253" y="350"/>
                </a:lnTo>
                <a:lnTo>
                  <a:pt x="251" y="351"/>
                </a:lnTo>
                <a:lnTo>
                  <a:pt x="250" y="351"/>
                </a:lnTo>
                <a:lnTo>
                  <a:pt x="250" y="352"/>
                </a:lnTo>
                <a:lnTo>
                  <a:pt x="249" y="352"/>
                </a:lnTo>
                <a:lnTo>
                  <a:pt x="248" y="354"/>
                </a:lnTo>
                <a:lnTo>
                  <a:pt x="247" y="355"/>
                </a:lnTo>
                <a:lnTo>
                  <a:pt x="246" y="356"/>
                </a:lnTo>
                <a:lnTo>
                  <a:pt x="245" y="356"/>
                </a:lnTo>
                <a:lnTo>
                  <a:pt x="242" y="358"/>
                </a:lnTo>
                <a:lnTo>
                  <a:pt x="241" y="359"/>
                </a:lnTo>
                <a:lnTo>
                  <a:pt x="240" y="360"/>
                </a:lnTo>
                <a:lnTo>
                  <a:pt x="239" y="360"/>
                </a:lnTo>
                <a:lnTo>
                  <a:pt x="238" y="361"/>
                </a:lnTo>
                <a:lnTo>
                  <a:pt x="237" y="362"/>
                </a:lnTo>
                <a:lnTo>
                  <a:pt x="237" y="363"/>
                </a:lnTo>
                <a:lnTo>
                  <a:pt x="236" y="365"/>
                </a:lnTo>
                <a:lnTo>
                  <a:pt x="236" y="366"/>
                </a:lnTo>
                <a:lnTo>
                  <a:pt x="236" y="366"/>
                </a:lnTo>
                <a:lnTo>
                  <a:pt x="235" y="366"/>
                </a:lnTo>
                <a:lnTo>
                  <a:pt x="235" y="366"/>
                </a:lnTo>
                <a:lnTo>
                  <a:pt x="235" y="366"/>
                </a:lnTo>
                <a:lnTo>
                  <a:pt x="234" y="366"/>
                </a:lnTo>
                <a:lnTo>
                  <a:pt x="234" y="366"/>
                </a:lnTo>
                <a:lnTo>
                  <a:pt x="233" y="366"/>
                </a:lnTo>
                <a:lnTo>
                  <a:pt x="233" y="366"/>
                </a:lnTo>
                <a:lnTo>
                  <a:pt x="232" y="365"/>
                </a:lnTo>
                <a:lnTo>
                  <a:pt x="230" y="362"/>
                </a:lnTo>
                <a:lnTo>
                  <a:pt x="229" y="361"/>
                </a:lnTo>
                <a:lnTo>
                  <a:pt x="228" y="360"/>
                </a:lnTo>
                <a:lnTo>
                  <a:pt x="227" y="359"/>
                </a:lnTo>
                <a:lnTo>
                  <a:pt x="225" y="358"/>
                </a:lnTo>
                <a:lnTo>
                  <a:pt x="224" y="357"/>
                </a:lnTo>
                <a:lnTo>
                  <a:pt x="222" y="357"/>
                </a:lnTo>
                <a:lnTo>
                  <a:pt x="221" y="356"/>
                </a:lnTo>
                <a:lnTo>
                  <a:pt x="220" y="356"/>
                </a:lnTo>
                <a:lnTo>
                  <a:pt x="218" y="356"/>
                </a:lnTo>
                <a:lnTo>
                  <a:pt x="216" y="356"/>
                </a:lnTo>
                <a:lnTo>
                  <a:pt x="215" y="357"/>
                </a:lnTo>
                <a:lnTo>
                  <a:pt x="213" y="357"/>
                </a:lnTo>
                <a:lnTo>
                  <a:pt x="211" y="358"/>
                </a:lnTo>
                <a:lnTo>
                  <a:pt x="209" y="359"/>
                </a:lnTo>
                <a:lnTo>
                  <a:pt x="208" y="360"/>
                </a:lnTo>
                <a:lnTo>
                  <a:pt x="206" y="362"/>
                </a:lnTo>
                <a:lnTo>
                  <a:pt x="205" y="363"/>
                </a:lnTo>
                <a:lnTo>
                  <a:pt x="203" y="363"/>
                </a:lnTo>
                <a:lnTo>
                  <a:pt x="202" y="364"/>
                </a:lnTo>
                <a:lnTo>
                  <a:pt x="201" y="364"/>
                </a:lnTo>
                <a:lnTo>
                  <a:pt x="200" y="364"/>
                </a:lnTo>
                <a:lnTo>
                  <a:pt x="199" y="364"/>
                </a:lnTo>
                <a:lnTo>
                  <a:pt x="198" y="364"/>
                </a:lnTo>
                <a:lnTo>
                  <a:pt x="196" y="364"/>
                </a:lnTo>
                <a:lnTo>
                  <a:pt x="190" y="362"/>
                </a:lnTo>
                <a:lnTo>
                  <a:pt x="184" y="360"/>
                </a:lnTo>
                <a:lnTo>
                  <a:pt x="181" y="360"/>
                </a:lnTo>
                <a:lnTo>
                  <a:pt x="182" y="359"/>
                </a:lnTo>
                <a:lnTo>
                  <a:pt x="182" y="358"/>
                </a:lnTo>
                <a:lnTo>
                  <a:pt x="181" y="357"/>
                </a:lnTo>
                <a:lnTo>
                  <a:pt x="180" y="356"/>
                </a:lnTo>
                <a:lnTo>
                  <a:pt x="180" y="355"/>
                </a:lnTo>
                <a:lnTo>
                  <a:pt x="179" y="354"/>
                </a:lnTo>
                <a:lnTo>
                  <a:pt x="178" y="352"/>
                </a:lnTo>
                <a:lnTo>
                  <a:pt x="176" y="351"/>
                </a:lnTo>
                <a:lnTo>
                  <a:pt x="175" y="351"/>
                </a:lnTo>
                <a:lnTo>
                  <a:pt x="174" y="349"/>
                </a:lnTo>
                <a:lnTo>
                  <a:pt x="171" y="348"/>
                </a:lnTo>
                <a:lnTo>
                  <a:pt x="169" y="346"/>
                </a:lnTo>
                <a:lnTo>
                  <a:pt x="161" y="342"/>
                </a:lnTo>
                <a:lnTo>
                  <a:pt x="159" y="341"/>
                </a:lnTo>
                <a:lnTo>
                  <a:pt x="156" y="339"/>
                </a:lnTo>
                <a:lnTo>
                  <a:pt x="155" y="338"/>
                </a:lnTo>
                <a:lnTo>
                  <a:pt x="154" y="337"/>
                </a:lnTo>
                <a:lnTo>
                  <a:pt x="154" y="336"/>
                </a:lnTo>
                <a:lnTo>
                  <a:pt x="153" y="336"/>
                </a:lnTo>
                <a:lnTo>
                  <a:pt x="153" y="334"/>
                </a:lnTo>
                <a:lnTo>
                  <a:pt x="152" y="333"/>
                </a:lnTo>
                <a:lnTo>
                  <a:pt x="152" y="333"/>
                </a:lnTo>
                <a:lnTo>
                  <a:pt x="152" y="331"/>
                </a:lnTo>
                <a:lnTo>
                  <a:pt x="152" y="331"/>
                </a:lnTo>
                <a:lnTo>
                  <a:pt x="152" y="330"/>
                </a:lnTo>
                <a:lnTo>
                  <a:pt x="153" y="328"/>
                </a:lnTo>
                <a:lnTo>
                  <a:pt x="153" y="327"/>
                </a:lnTo>
                <a:lnTo>
                  <a:pt x="154" y="326"/>
                </a:lnTo>
                <a:lnTo>
                  <a:pt x="156" y="323"/>
                </a:lnTo>
                <a:lnTo>
                  <a:pt x="156" y="321"/>
                </a:lnTo>
                <a:lnTo>
                  <a:pt x="157" y="320"/>
                </a:lnTo>
                <a:lnTo>
                  <a:pt x="157" y="319"/>
                </a:lnTo>
                <a:lnTo>
                  <a:pt x="157" y="317"/>
                </a:lnTo>
                <a:lnTo>
                  <a:pt x="157" y="316"/>
                </a:lnTo>
                <a:lnTo>
                  <a:pt x="157" y="315"/>
                </a:lnTo>
                <a:lnTo>
                  <a:pt x="157" y="314"/>
                </a:lnTo>
                <a:lnTo>
                  <a:pt x="157" y="314"/>
                </a:lnTo>
                <a:lnTo>
                  <a:pt x="157" y="313"/>
                </a:lnTo>
                <a:lnTo>
                  <a:pt x="156" y="312"/>
                </a:lnTo>
                <a:lnTo>
                  <a:pt x="156" y="311"/>
                </a:lnTo>
                <a:lnTo>
                  <a:pt x="155" y="310"/>
                </a:lnTo>
                <a:lnTo>
                  <a:pt x="154" y="309"/>
                </a:lnTo>
                <a:lnTo>
                  <a:pt x="152" y="307"/>
                </a:lnTo>
                <a:lnTo>
                  <a:pt x="150" y="305"/>
                </a:lnTo>
                <a:lnTo>
                  <a:pt x="148" y="304"/>
                </a:lnTo>
                <a:lnTo>
                  <a:pt x="147" y="304"/>
                </a:lnTo>
                <a:lnTo>
                  <a:pt x="147" y="304"/>
                </a:lnTo>
                <a:lnTo>
                  <a:pt x="145" y="303"/>
                </a:lnTo>
                <a:lnTo>
                  <a:pt x="144" y="303"/>
                </a:lnTo>
                <a:lnTo>
                  <a:pt x="142" y="303"/>
                </a:lnTo>
                <a:lnTo>
                  <a:pt x="139" y="303"/>
                </a:lnTo>
                <a:lnTo>
                  <a:pt x="137" y="303"/>
                </a:lnTo>
                <a:lnTo>
                  <a:pt x="136" y="302"/>
                </a:lnTo>
                <a:lnTo>
                  <a:pt x="135" y="302"/>
                </a:lnTo>
                <a:lnTo>
                  <a:pt x="135" y="301"/>
                </a:lnTo>
                <a:lnTo>
                  <a:pt x="134" y="301"/>
                </a:lnTo>
                <a:lnTo>
                  <a:pt x="134" y="300"/>
                </a:lnTo>
                <a:lnTo>
                  <a:pt x="132" y="298"/>
                </a:lnTo>
                <a:lnTo>
                  <a:pt x="132" y="297"/>
                </a:lnTo>
                <a:lnTo>
                  <a:pt x="131" y="297"/>
                </a:lnTo>
                <a:lnTo>
                  <a:pt x="130" y="296"/>
                </a:lnTo>
                <a:lnTo>
                  <a:pt x="127" y="294"/>
                </a:lnTo>
                <a:lnTo>
                  <a:pt x="123" y="291"/>
                </a:lnTo>
                <a:lnTo>
                  <a:pt x="121" y="290"/>
                </a:lnTo>
                <a:lnTo>
                  <a:pt x="119" y="288"/>
                </a:lnTo>
                <a:lnTo>
                  <a:pt x="118" y="288"/>
                </a:lnTo>
                <a:lnTo>
                  <a:pt x="117" y="287"/>
                </a:lnTo>
                <a:lnTo>
                  <a:pt x="115" y="286"/>
                </a:lnTo>
                <a:lnTo>
                  <a:pt x="113" y="285"/>
                </a:lnTo>
                <a:lnTo>
                  <a:pt x="112" y="284"/>
                </a:lnTo>
                <a:lnTo>
                  <a:pt x="108" y="282"/>
                </a:lnTo>
                <a:lnTo>
                  <a:pt x="107" y="281"/>
                </a:lnTo>
                <a:lnTo>
                  <a:pt x="104" y="279"/>
                </a:lnTo>
                <a:lnTo>
                  <a:pt x="99" y="274"/>
                </a:lnTo>
                <a:lnTo>
                  <a:pt x="98" y="273"/>
                </a:lnTo>
                <a:lnTo>
                  <a:pt x="97" y="272"/>
                </a:lnTo>
                <a:lnTo>
                  <a:pt x="96" y="272"/>
                </a:lnTo>
                <a:lnTo>
                  <a:pt x="95" y="271"/>
                </a:lnTo>
                <a:lnTo>
                  <a:pt x="92" y="270"/>
                </a:lnTo>
                <a:lnTo>
                  <a:pt x="91" y="270"/>
                </a:lnTo>
                <a:lnTo>
                  <a:pt x="91" y="269"/>
                </a:lnTo>
                <a:lnTo>
                  <a:pt x="90" y="268"/>
                </a:lnTo>
                <a:lnTo>
                  <a:pt x="88" y="267"/>
                </a:lnTo>
                <a:lnTo>
                  <a:pt x="87" y="265"/>
                </a:lnTo>
                <a:lnTo>
                  <a:pt x="85" y="263"/>
                </a:lnTo>
                <a:lnTo>
                  <a:pt x="84" y="262"/>
                </a:lnTo>
                <a:lnTo>
                  <a:pt x="83" y="261"/>
                </a:lnTo>
                <a:lnTo>
                  <a:pt x="82" y="260"/>
                </a:lnTo>
                <a:lnTo>
                  <a:pt x="80" y="259"/>
                </a:lnTo>
                <a:lnTo>
                  <a:pt x="78" y="258"/>
                </a:lnTo>
                <a:lnTo>
                  <a:pt x="76" y="257"/>
                </a:lnTo>
                <a:lnTo>
                  <a:pt x="72" y="256"/>
                </a:lnTo>
                <a:lnTo>
                  <a:pt x="71" y="256"/>
                </a:lnTo>
                <a:lnTo>
                  <a:pt x="68" y="254"/>
                </a:lnTo>
                <a:lnTo>
                  <a:pt x="67" y="254"/>
                </a:lnTo>
                <a:lnTo>
                  <a:pt x="67" y="253"/>
                </a:lnTo>
                <a:lnTo>
                  <a:pt x="66" y="253"/>
                </a:lnTo>
                <a:lnTo>
                  <a:pt x="66" y="252"/>
                </a:lnTo>
                <a:lnTo>
                  <a:pt x="65" y="252"/>
                </a:lnTo>
                <a:lnTo>
                  <a:pt x="65" y="251"/>
                </a:lnTo>
                <a:lnTo>
                  <a:pt x="65" y="250"/>
                </a:lnTo>
                <a:lnTo>
                  <a:pt x="65" y="249"/>
                </a:lnTo>
                <a:lnTo>
                  <a:pt x="65" y="247"/>
                </a:lnTo>
                <a:lnTo>
                  <a:pt x="65" y="245"/>
                </a:lnTo>
                <a:lnTo>
                  <a:pt x="65" y="244"/>
                </a:lnTo>
                <a:lnTo>
                  <a:pt x="65" y="243"/>
                </a:lnTo>
                <a:lnTo>
                  <a:pt x="64" y="242"/>
                </a:lnTo>
                <a:lnTo>
                  <a:pt x="63" y="240"/>
                </a:lnTo>
                <a:lnTo>
                  <a:pt x="62" y="238"/>
                </a:lnTo>
                <a:lnTo>
                  <a:pt x="60" y="235"/>
                </a:lnTo>
                <a:lnTo>
                  <a:pt x="59" y="234"/>
                </a:lnTo>
                <a:lnTo>
                  <a:pt x="58" y="233"/>
                </a:lnTo>
                <a:lnTo>
                  <a:pt x="57" y="232"/>
                </a:lnTo>
                <a:lnTo>
                  <a:pt x="56" y="231"/>
                </a:lnTo>
                <a:lnTo>
                  <a:pt x="55" y="231"/>
                </a:lnTo>
                <a:lnTo>
                  <a:pt x="52" y="230"/>
                </a:lnTo>
                <a:lnTo>
                  <a:pt x="51" y="229"/>
                </a:lnTo>
                <a:lnTo>
                  <a:pt x="50" y="228"/>
                </a:lnTo>
                <a:lnTo>
                  <a:pt x="48" y="227"/>
                </a:lnTo>
                <a:lnTo>
                  <a:pt x="45" y="225"/>
                </a:lnTo>
                <a:lnTo>
                  <a:pt x="44" y="224"/>
                </a:lnTo>
                <a:lnTo>
                  <a:pt x="43" y="223"/>
                </a:lnTo>
                <a:lnTo>
                  <a:pt x="43" y="223"/>
                </a:lnTo>
                <a:lnTo>
                  <a:pt x="42" y="222"/>
                </a:lnTo>
                <a:lnTo>
                  <a:pt x="41" y="221"/>
                </a:lnTo>
                <a:lnTo>
                  <a:pt x="40" y="219"/>
                </a:lnTo>
                <a:lnTo>
                  <a:pt x="40" y="218"/>
                </a:lnTo>
                <a:lnTo>
                  <a:pt x="39" y="216"/>
                </a:lnTo>
                <a:lnTo>
                  <a:pt x="39" y="214"/>
                </a:lnTo>
                <a:lnTo>
                  <a:pt x="38" y="212"/>
                </a:lnTo>
                <a:lnTo>
                  <a:pt x="38" y="210"/>
                </a:lnTo>
                <a:lnTo>
                  <a:pt x="38" y="207"/>
                </a:lnTo>
                <a:lnTo>
                  <a:pt x="38" y="205"/>
                </a:lnTo>
                <a:lnTo>
                  <a:pt x="38" y="202"/>
                </a:lnTo>
                <a:lnTo>
                  <a:pt x="39" y="201"/>
                </a:lnTo>
                <a:lnTo>
                  <a:pt x="39" y="200"/>
                </a:lnTo>
                <a:lnTo>
                  <a:pt x="41" y="193"/>
                </a:lnTo>
                <a:lnTo>
                  <a:pt x="42" y="188"/>
                </a:lnTo>
                <a:lnTo>
                  <a:pt x="43" y="187"/>
                </a:lnTo>
                <a:lnTo>
                  <a:pt x="43" y="185"/>
                </a:lnTo>
                <a:lnTo>
                  <a:pt x="43" y="184"/>
                </a:lnTo>
                <a:lnTo>
                  <a:pt x="43" y="182"/>
                </a:lnTo>
                <a:lnTo>
                  <a:pt x="43" y="180"/>
                </a:lnTo>
                <a:lnTo>
                  <a:pt x="43" y="178"/>
                </a:lnTo>
                <a:lnTo>
                  <a:pt x="42" y="176"/>
                </a:lnTo>
                <a:lnTo>
                  <a:pt x="41" y="173"/>
                </a:lnTo>
                <a:lnTo>
                  <a:pt x="41" y="171"/>
                </a:lnTo>
                <a:lnTo>
                  <a:pt x="40" y="170"/>
                </a:lnTo>
                <a:lnTo>
                  <a:pt x="38" y="166"/>
                </a:lnTo>
                <a:lnTo>
                  <a:pt x="37" y="164"/>
                </a:lnTo>
                <a:lnTo>
                  <a:pt x="37" y="163"/>
                </a:lnTo>
                <a:lnTo>
                  <a:pt x="36" y="162"/>
                </a:lnTo>
                <a:lnTo>
                  <a:pt x="35" y="160"/>
                </a:lnTo>
                <a:lnTo>
                  <a:pt x="33" y="158"/>
                </a:lnTo>
                <a:lnTo>
                  <a:pt x="31" y="156"/>
                </a:lnTo>
                <a:lnTo>
                  <a:pt x="30" y="154"/>
                </a:lnTo>
                <a:lnTo>
                  <a:pt x="27" y="152"/>
                </a:lnTo>
                <a:lnTo>
                  <a:pt x="26" y="151"/>
                </a:lnTo>
                <a:lnTo>
                  <a:pt x="26" y="150"/>
                </a:lnTo>
                <a:lnTo>
                  <a:pt x="24" y="146"/>
                </a:lnTo>
                <a:lnTo>
                  <a:pt x="23" y="145"/>
                </a:lnTo>
                <a:lnTo>
                  <a:pt x="21" y="143"/>
                </a:lnTo>
                <a:lnTo>
                  <a:pt x="19" y="141"/>
                </a:lnTo>
                <a:lnTo>
                  <a:pt x="19" y="140"/>
                </a:lnTo>
                <a:lnTo>
                  <a:pt x="18" y="140"/>
                </a:lnTo>
                <a:lnTo>
                  <a:pt x="16" y="139"/>
                </a:lnTo>
                <a:lnTo>
                  <a:pt x="13" y="138"/>
                </a:lnTo>
                <a:lnTo>
                  <a:pt x="11" y="138"/>
                </a:lnTo>
                <a:lnTo>
                  <a:pt x="10" y="137"/>
                </a:lnTo>
                <a:lnTo>
                  <a:pt x="9" y="136"/>
                </a:lnTo>
                <a:lnTo>
                  <a:pt x="7" y="136"/>
                </a:lnTo>
                <a:lnTo>
                  <a:pt x="6" y="135"/>
                </a:lnTo>
                <a:lnTo>
                  <a:pt x="5" y="134"/>
                </a:lnTo>
                <a:lnTo>
                  <a:pt x="4" y="133"/>
                </a:lnTo>
                <a:lnTo>
                  <a:pt x="3" y="132"/>
                </a:lnTo>
                <a:lnTo>
                  <a:pt x="2" y="131"/>
                </a:lnTo>
                <a:lnTo>
                  <a:pt x="1" y="130"/>
                </a:lnTo>
                <a:lnTo>
                  <a:pt x="1" y="129"/>
                </a:lnTo>
                <a:lnTo>
                  <a:pt x="0" y="128"/>
                </a:lnTo>
                <a:lnTo>
                  <a:pt x="0" y="127"/>
                </a:lnTo>
                <a:lnTo>
                  <a:pt x="0" y="127"/>
                </a:lnTo>
                <a:lnTo>
                  <a:pt x="0" y="126"/>
                </a:lnTo>
                <a:lnTo>
                  <a:pt x="0" y="125"/>
                </a:lnTo>
                <a:lnTo>
                  <a:pt x="0" y="124"/>
                </a:lnTo>
                <a:lnTo>
                  <a:pt x="0" y="123"/>
                </a:lnTo>
                <a:lnTo>
                  <a:pt x="1" y="122"/>
                </a:lnTo>
                <a:lnTo>
                  <a:pt x="1" y="121"/>
                </a:lnTo>
                <a:lnTo>
                  <a:pt x="2" y="121"/>
                </a:lnTo>
                <a:lnTo>
                  <a:pt x="3" y="119"/>
                </a:lnTo>
                <a:lnTo>
                  <a:pt x="4" y="118"/>
                </a:lnTo>
                <a:lnTo>
                  <a:pt x="6" y="117"/>
                </a:lnTo>
                <a:lnTo>
                  <a:pt x="8" y="115"/>
                </a:lnTo>
                <a:lnTo>
                  <a:pt x="9" y="114"/>
                </a:lnTo>
                <a:lnTo>
                  <a:pt x="10" y="113"/>
                </a:lnTo>
                <a:lnTo>
                  <a:pt x="11" y="112"/>
                </a:lnTo>
                <a:lnTo>
                  <a:pt x="12" y="111"/>
                </a:lnTo>
                <a:lnTo>
                  <a:pt x="13" y="110"/>
                </a:lnTo>
                <a:lnTo>
                  <a:pt x="13" y="109"/>
                </a:lnTo>
                <a:lnTo>
                  <a:pt x="13" y="108"/>
                </a:lnTo>
                <a:lnTo>
                  <a:pt x="13" y="107"/>
                </a:lnTo>
                <a:lnTo>
                  <a:pt x="13" y="106"/>
                </a:lnTo>
                <a:lnTo>
                  <a:pt x="13" y="106"/>
                </a:lnTo>
                <a:lnTo>
                  <a:pt x="13" y="105"/>
                </a:lnTo>
                <a:lnTo>
                  <a:pt x="13" y="103"/>
                </a:lnTo>
                <a:lnTo>
                  <a:pt x="12" y="100"/>
                </a:lnTo>
                <a:lnTo>
                  <a:pt x="11" y="98"/>
                </a:lnTo>
                <a:lnTo>
                  <a:pt x="11" y="96"/>
                </a:lnTo>
                <a:lnTo>
                  <a:pt x="10" y="92"/>
                </a:lnTo>
                <a:lnTo>
                  <a:pt x="10" y="91"/>
                </a:lnTo>
                <a:lnTo>
                  <a:pt x="9" y="89"/>
                </a:lnTo>
                <a:lnTo>
                  <a:pt x="8" y="88"/>
                </a:lnTo>
                <a:lnTo>
                  <a:pt x="8" y="87"/>
                </a:lnTo>
                <a:lnTo>
                  <a:pt x="6" y="85"/>
                </a:lnTo>
                <a:lnTo>
                  <a:pt x="6" y="84"/>
                </a:lnTo>
                <a:lnTo>
                  <a:pt x="5" y="84"/>
                </a:lnTo>
                <a:lnTo>
                  <a:pt x="5" y="83"/>
                </a:lnTo>
                <a:lnTo>
                  <a:pt x="5" y="83"/>
                </a:lnTo>
                <a:lnTo>
                  <a:pt x="6" y="83"/>
                </a:lnTo>
                <a:lnTo>
                  <a:pt x="6" y="82"/>
                </a:lnTo>
                <a:lnTo>
                  <a:pt x="6" y="82"/>
                </a:lnTo>
                <a:lnTo>
                  <a:pt x="7" y="82"/>
                </a:lnTo>
                <a:lnTo>
                  <a:pt x="7" y="82"/>
                </a:lnTo>
                <a:lnTo>
                  <a:pt x="9" y="82"/>
                </a:lnTo>
                <a:lnTo>
                  <a:pt x="11" y="82"/>
                </a:lnTo>
                <a:lnTo>
                  <a:pt x="12" y="82"/>
                </a:lnTo>
                <a:lnTo>
                  <a:pt x="17" y="81"/>
                </a:lnTo>
                <a:lnTo>
                  <a:pt x="20" y="81"/>
                </a:lnTo>
                <a:lnTo>
                  <a:pt x="23" y="81"/>
                </a:lnTo>
                <a:lnTo>
                  <a:pt x="26" y="81"/>
                </a:lnTo>
                <a:lnTo>
                  <a:pt x="28" y="81"/>
                </a:lnTo>
                <a:lnTo>
                  <a:pt x="30" y="82"/>
                </a:lnTo>
                <a:lnTo>
                  <a:pt x="31" y="82"/>
                </a:lnTo>
                <a:lnTo>
                  <a:pt x="33" y="83"/>
                </a:lnTo>
                <a:lnTo>
                  <a:pt x="34" y="83"/>
                </a:lnTo>
                <a:lnTo>
                  <a:pt x="35" y="84"/>
                </a:lnTo>
                <a:lnTo>
                  <a:pt x="36" y="85"/>
                </a:lnTo>
                <a:lnTo>
                  <a:pt x="37" y="86"/>
                </a:lnTo>
                <a:lnTo>
                  <a:pt x="38" y="87"/>
                </a:lnTo>
                <a:lnTo>
                  <a:pt x="39" y="89"/>
                </a:lnTo>
                <a:lnTo>
                  <a:pt x="40" y="91"/>
                </a:lnTo>
                <a:lnTo>
                  <a:pt x="41" y="92"/>
                </a:lnTo>
                <a:lnTo>
                  <a:pt x="41" y="93"/>
                </a:lnTo>
                <a:lnTo>
                  <a:pt x="42" y="94"/>
                </a:lnTo>
                <a:lnTo>
                  <a:pt x="42" y="99"/>
                </a:lnTo>
                <a:lnTo>
                  <a:pt x="43" y="101"/>
                </a:lnTo>
                <a:lnTo>
                  <a:pt x="44" y="106"/>
                </a:lnTo>
                <a:lnTo>
                  <a:pt x="45" y="107"/>
                </a:lnTo>
                <a:lnTo>
                  <a:pt x="45" y="109"/>
                </a:lnTo>
                <a:lnTo>
                  <a:pt x="46" y="110"/>
                </a:lnTo>
                <a:lnTo>
                  <a:pt x="46" y="111"/>
                </a:lnTo>
                <a:lnTo>
                  <a:pt x="47" y="112"/>
                </a:lnTo>
                <a:lnTo>
                  <a:pt x="48" y="113"/>
                </a:lnTo>
                <a:lnTo>
                  <a:pt x="49" y="113"/>
                </a:lnTo>
                <a:lnTo>
                  <a:pt x="51" y="114"/>
                </a:lnTo>
                <a:lnTo>
                  <a:pt x="52" y="115"/>
                </a:lnTo>
                <a:lnTo>
                  <a:pt x="53" y="115"/>
                </a:lnTo>
                <a:lnTo>
                  <a:pt x="60" y="118"/>
                </a:lnTo>
                <a:lnTo>
                  <a:pt x="61" y="118"/>
                </a:lnTo>
                <a:lnTo>
                  <a:pt x="62" y="119"/>
                </a:lnTo>
                <a:lnTo>
                  <a:pt x="64" y="119"/>
                </a:lnTo>
                <a:lnTo>
                  <a:pt x="64" y="120"/>
                </a:lnTo>
                <a:lnTo>
                  <a:pt x="65" y="121"/>
                </a:lnTo>
                <a:lnTo>
                  <a:pt x="66" y="122"/>
                </a:lnTo>
                <a:lnTo>
                  <a:pt x="66" y="123"/>
                </a:lnTo>
                <a:lnTo>
                  <a:pt x="66" y="124"/>
                </a:lnTo>
                <a:lnTo>
                  <a:pt x="66" y="125"/>
                </a:lnTo>
                <a:lnTo>
                  <a:pt x="66" y="126"/>
                </a:lnTo>
                <a:lnTo>
                  <a:pt x="66" y="126"/>
                </a:lnTo>
                <a:lnTo>
                  <a:pt x="66" y="127"/>
                </a:lnTo>
                <a:lnTo>
                  <a:pt x="65" y="127"/>
                </a:lnTo>
                <a:lnTo>
                  <a:pt x="64" y="128"/>
                </a:lnTo>
                <a:lnTo>
                  <a:pt x="63" y="128"/>
                </a:lnTo>
                <a:lnTo>
                  <a:pt x="63" y="129"/>
                </a:lnTo>
                <a:lnTo>
                  <a:pt x="63" y="130"/>
                </a:lnTo>
                <a:lnTo>
                  <a:pt x="62" y="130"/>
                </a:lnTo>
                <a:lnTo>
                  <a:pt x="62" y="131"/>
                </a:lnTo>
                <a:lnTo>
                  <a:pt x="62" y="132"/>
                </a:lnTo>
                <a:lnTo>
                  <a:pt x="63" y="133"/>
                </a:lnTo>
                <a:lnTo>
                  <a:pt x="63" y="134"/>
                </a:lnTo>
                <a:lnTo>
                  <a:pt x="64" y="136"/>
                </a:lnTo>
                <a:lnTo>
                  <a:pt x="65" y="137"/>
                </a:lnTo>
                <a:lnTo>
                  <a:pt x="67" y="138"/>
                </a:lnTo>
                <a:lnTo>
                  <a:pt x="68" y="140"/>
                </a:lnTo>
                <a:lnTo>
                  <a:pt x="72" y="143"/>
                </a:lnTo>
                <a:lnTo>
                  <a:pt x="73" y="144"/>
                </a:lnTo>
                <a:lnTo>
                  <a:pt x="74" y="145"/>
                </a:lnTo>
                <a:lnTo>
                  <a:pt x="75" y="146"/>
                </a:lnTo>
                <a:lnTo>
                  <a:pt x="76" y="149"/>
                </a:lnTo>
                <a:lnTo>
                  <a:pt x="77" y="150"/>
                </a:lnTo>
                <a:lnTo>
                  <a:pt x="77" y="150"/>
                </a:lnTo>
                <a:lnTo>
                  <a:pt x="77" y="151"/>
                </a:lnTo>
                <a:lnTo>
                  <a:pt x="77" y="152"/>
                </a:lnTo>
                <a:lnTo>
                  <a:pt x="76" y="155"/>
                </a:lnTo>
                <a:lnTo>
                  <a:pt x="76" y="159"/>
                </a:lnTo>
                <a:lnTo>
                  <a:pt x="76" y="161"/>
                </a:lnTo>
                <a:lnTo>
                  <a:pt x="75" y="164"/>
                </a:lnTo>
                <a:lnTo>
                  <a:pt x="75" y="165"/>
                </a:lnTo>
                <a:lnTo>
                  <a:pt x="75" y="166"/>
                </a:lnTo>
                <a:lnTo>
                  <a:pt x="75" y="167"/>
                </a:lnTo>
                <a:lnTo>
                  <a:pt x="75" y="167"/>
                </a:lnTo>
                <a:lnTo>
                  <a:pt x="76" y="169"/>
                </a:lnTo>
                <a:lnTo>
                  <a:pt x="76" y="171"/>
                </a:lnTo>
                <a:lnTo>
                  <a:pt x="77" y="173"/>
                </a:lnTo>
                <a:lnTo>
                  <a:pt x="79" y="175"/>
                </a:lnTo>
                <a:lnTo>
                  <a:pt x="80" y="177"/>
                </a:lnTo>
                <a:lnTo>
                  <a:pt x="81" y="177"/>
                </a:lnTo>
                <a:lnTo>
                  <a:pt x="81" y="178"/>
                </a:lnTo>
                <a:lnTo>
                  <a:pt x="82" y="178"/>
                </a:lnTo>
                <a:lnTo>
                  <a:pt x="83" y="179"/>
                </a:lnTo>
                <a:lnTo>
                  <a:pt x="84" y="179"/>
                </a:lnTo>
                <a:lnTo>
                  <a:pt x="85" y="180"/>
                </a:lnTo>
                <a:lnTo>
                  <a:pt x="87" y="180"/>
                </a:lnTo>
                <a:lnTo>
                  <a:pt x="88" y="181"/>
                </a:lnTo>
                <a:lnTo>
                  <a:pt x="89" y="181"/>
                </a:lnTo>
                <a:lnTo>
                  <a:pt x="90" y="181"/>
                </a:lnTo>
                <a:lnTo>
                  <a:pt x="91" y="181"/>
                </a:lnTo>
                <a:lnTo>
                  <a:pt x="92" y="181"/>
                </a:lnTo>
                <a:lnTo>
                  <a:pt x="93" y="180"/>
                </a:lnTo>
                <a:lnTo>
                  <a:pt x="93" y="180"/>
                </a:lnTo>
                <a:lnTo>
                  <a:pt x="94" y="180"/>
                </a:lnTo>
                <a:lnTo>
                  <a:pt x="94" y="179"/>
                </a:lnTo>
                <a:lnTo>
                  <a:pt x="94" y="178"/>
                </a:lnTo>
                <a:lnTo>
                  <a:pt x="95" y="175"/>
                </a:lnTo>
                <a:lnTo>
                  <a:pt x="95" y="172"/>
                </a:lnTo>
                <a:lnTo>
                  <a:pt x="96" y="170"/>
                </a:lnTo>
                <a:lnTo>
                  <a:pt x="96" y="169"/>
                </a:lnTo>
                <a:lnTo>
                  <a:pt x="96" y="167"/>
                </a:lnTo>
                <a:lnTo>
                  <a:pt x="95" y="165"/>
                </a:lnTo>
                <a:lnTo>
                  <a:pt x="95" y="162"/>
                </a:lnTo>
                <a:lnTo>
                  <a:pt x="95" y="161"/>
                </a:lnTo>
                <a:lnTo>
                  <a:pt x="95" y="159"/>
                </a:lnTo>
                <a:lnTo>
                  <a:pt x="95" y="157"/>
                </a:lnTo>
                <a:lnTo>
                  <a:pt x="95" y="154"/>
                </a:lnTo>
                <a:lnTo>
                  <a:pt x="96" y="150"/>
                </a:lnTo>
                <a:lnTo>
                  <a:pt x="96" y="146"/>
                </a:lnTo>
                <a:lnTo>
                  <a:pt x="97" y="144"/>
                </a:lnTo>
                <a:lnTo>
                  <a:pt x="97" y="142"/>
                </a:lnTo>
                <a:lnTo>
                  <a:pt x="97" y="141"/>
                </a:lnTo>
                <a:lnTo>
                  <a:pt x="98" y="140"/>
                </a:lnTo>
                <a:lnTo>
                  <a:pt x="98" y="140"/>
                </a:lnTo>
                <a:lnTo>
                  <a:pt x="99" y="139"/>
                </a:lnTo>
                <a:lnTo>
                  <a:pt x="99" y="139"/>
                </a:lnTo>
                <a:lnTo>
                  <a:pt x="100" y="138"/>
                </a:lnTo>
                <a:lnTo>
                  <a:pt x="102" y="138"/>
                </a:lnTo>
                <a:lnTo>
                  <a:pt x="103" y="137"/>
                </a:lnTo>
                <a:lnTo>
                  <a:pt x="104" y="137"/>
                </a:lnTo>
                <a:lnTo>
                  <a:pt x="104" y="137"/>
                </a:lnTo>
                <a:lnTo>
                  <a:pt x="105" y="136"/>
                </a:lnTo>
                <a:lnTo>
                  <a:pt x="105" y="135"/>
                </a:lnTo>
                <a:lnTo>
                  <a:pt x="105" y="134"/>
                </a:lnTo>
                <a:lnTo>
                  <a:pt x="106" y="133"/>
                </a:lnTo>
                <a:lnTo>
                  <a:pt x="106" y="132"/>
                </a:lnTo>
                <a:lnTo>
                  <a:pt x="106" y="129"/>
                </a:lnTo>
                <a:lnTo>
                  <a:pt x="106" y="128"/>
                </a:lnTo>
                <a:lnTo>
                  <a:pt x="107" y="126"/>
                </a:lnTo>
                <a:lnTo>
                  <a:pt x="107" y="124"/>
                </a:lnTo>
                <a:lnTo>
                  <a:pt x="108" y="122"/>
                </a:lnTo>
                <a:lnTo>
                  <a:pt x="109" y="120"/>
                </a:lnTo>
                <a:lnTo>
                  <a:pt x="110" y="117"/>
                </a:lnTo>
                <a:lnTo>
                  <a:pt x="111" y="115"/>
                </a:lnTo>
                <a:lnTo>
                  <a:pt x="112" y="114"/>
                </a:lnTo>
                <a:lnTo>
                  <a:pt x="113" y="113"/>
                </a:lnTo>
                <a:lnTo>
                  <a:pt x="115" y="110"/>
                </a:lnTo>
                <a:lnTo>
                  <a:pt x="117" y="108"/>
                </a:lnTo>
                <a:lnTo>
                  <a:pt x="121" y="104"/>
                </a:lnTo>
                <a:lnTo>
                  <a:pt x="123" y="103"/>
                </a:lnTo>
                <a:lnTo>
                  <a:pt x="124" y="102"/>
                </a:lnTo>
                <a:lnTo>
                  <a:pt x="125" y="100"/>
                </a:lnTo>
                <a:lnTo>
                  <a:pt x="126" y="98"/>
                </a:lnTo>
                <a:lnTo>
                  <a:pt x="126" y="96"/>
                </a:lnTo>
                <a:lnTo>
                  <a:pt x="128" y="92"/>
                </a:lnTo>
                <a:lnTo>
                  <a:pt x="129" y="90"/>
                </a:lnTo>
                <a:lnTo>
                  <a:pt x="129" y="89"/>
                </a:lnTo>
                <a:lnTo>
                  <a:pt x="130" y="88"/>
                </a:lnTo>
                <a:lnTo>
                  <a:pt x="130" y="87"/>
                </a:lnTo>
                <a:lnTo>
                  <a:pt x="131" y="86"/>
                </a:lnTo>
                <a:lnTo>
                  <a:pt x="132" y="86"/>
                </a:lnTo>
                <a:lnTo>
                  <a:pt x="133" y="85"/>
                </a:lnTo>
                <a:lnTo>
                  <a:pt x="134" y="84"/>
                </a:lnTo>
                <a:lnTo>
                  <a:pt x="138" y="82"/>
                </a:lnTo>
                <a:lnTo>
                  <a:pt x="139" y="81"/>
                </a:lnTo>
                <a:lnTo>
                  <a:pt x="140" y="81"/>
                </a:lnTo>
                <a:lnTo>
                  <a:pt x="141" y="80"/>
                </a:lnTo>
                <a:lnTo>
                  <a:pt x="142" y="79"/>
                </a:lnTo>
                <a:lnTo>
                  <a:pt x="145" y="75"/>
                </a:lnTo>
                <a:lnTo>
                  <a:pt x="147" y="74"/>
                </a:lnTo>
                <a:lnTo>
                  <a:pt x="149" y="72"/>
                </a:lnTo>
                <a:lnTo>
                  <a:pt x="151" y="71"/>
                </a:lnTo>
                <a:lnTo>
                  <a:pt x="153" y="69"/>
                </a:lnTo>
                <a:lnTo>
                  <a:pt x="155" y="68"/>
                </a:lnTo>
                <a:lnTo>
                  <a:pt x="157" y="67"/>
                </a:lnTo>
                <a:lnTo>
                  <a:pt x="160" y="67"/>
                </a:lnTo>
                <a:lnTo>
                  <a:pt x="161" y="66"/>
                </a:lnTo>
                <a:lnTo>
                  <a:pt x="162" y="66"/>
                </a:lnTo>
                <a:lnTo>
                  <a:pt x="162" y="65"/>
                </a:lnTo>
                <a:lnTo>
                  <a:pt x="163" y="64"/>
                </a:lnTo>
                <a:lnTo>
                  <a:pt x="163" y="64"/>
                </a:lnTo>
                <a:lnTo>
                  <a:pt x="164" y="63"/>
                </a:lnTo>
                <a:lnTo>
                  <a:pt x="164" y="62"/>
                </a:lnTo>
                <a:lnTo>
                  <a:pt x="165" y="60"/>
                </a:lnTo>
                <a:lnTo>
                  <a:pt x="166" y="56"/>
                </a:lnTo>
                <a:lnTo>
                  <a:pt x="167" y="54"/>
                </a:lnTo>
                <a:lnTo>
                  <a:pt x="167" y="53"/>
                </a:lnTo>
                <a:lnTo>
                  <a:pt x="168" y="50"/>
                </a:lnTo>
                <a:lnTo>
                  <a:pt x="170" y="48"/>
                </a:lnTo>
                <a:lnTo>
                  <a:pt x="172" y="45"/>
                </a:lnTo>
                <a:lnTo>
                  <a:pt x="173" y="44"/>
                </a:lnTo>
                <a:lnTo>
                  <a:pt x="174" y="43"/>
                </a:lnTo>
                <a:lnTo>
                  <a:pt x="175" y="42"/>
                </a:lnTo>
                <a:lnTo>
                  <a:pt x="176" y="41"/>
                </a:lnTo>
                <a:lnTo>
                  <a:pt x="178" y="40"/>
                </a:lnTo>
                <a:lnTo>
                  <a:pt x="178" y="39"/>
                </a:lnTo>
                <a:lnTo>
                  <a:pt x="179" y="39"/>
                </a:lnTo>
                <a:lnTo>
                  <a:pt x="182" y="38"/>
                </a:lnTo>
                <a:lnTo>
                  <a:pt x="185" y="37"/>
                </a:lnTo>
                <a:lnTo>
                  <a:pt x="189" y="36"/>
                </a:lnTo>
                <a:lnTo>
                  <a:pt x="195" y="35"/>
                </a:lnTo>
                <a:lnTo>
                  <a:pt x="198" y="34"/>
                </a:lnTo>
                <a:lnTo>
                  <a:pt x="205" y="32"/>
                </a:lnTo>
                <a:lnTo>
                  <a:pt x="213" y="31"/>
                </a:lnTo>
                <a:lnTo>
                  <a:pt x="218" y="29"/>
                </a:lnTo>
                <a:lnTo>
                  <a:pt x="220" y="29"/>
                </a:lnTo>
                <a:lnTo>
                  <a:pt x="221" y="29"/>
                </a:lnTo>
                <a:lnTo>
                  <a:pt x="223" y="28"/>
                </a:lnTo>
                <a:lnTo>
                  <a:pt x="225" y="28"/>
                </a:lnTo>
                <a:lnTo>
                  <a:pt x="228" y="28"/>
                </a:lnTo>
                <a:lnTo>
                  <a:pt x="233" y="29"/>
                </a:lnTo>
                <a:lnTo>
                  <a:pt x="240" y="29"/>
                </a:lnTo>
                <a:lnTo>
                  <a:pt x="242" y="30"/>
                </a:lnTo>
                <a:lnTo>
                  <a:pt x="244" y="30"/>
                </a:lnTo>
                <a:lnTo>
                  <a:pt x="245" y="31"/>
                </a:lnTo>
                <a:lnTo>
                  <a:pt x="247" y="31"/>
                </a:lnTo>
                <a:lnTo>
                  <a:pt x="251" y="33"/>
                </a:lnTo>
                <a:lnTo>
                  <a:pt x="253" y="34"/>
                </a:lnTo>
                <a:lnTo>
                  <a:pt x="254" y="34"/>
                </a:lnTo>
                <a:lnTo>
                  <a:pt x="255" y="35"/>
                </a:lnTo>
                <a:lnTo>
                  <a:pt x="255" y="35"/>
                </a:lnTo>
                <a:lnTo>
                  <a:pt x="256" y="34"/>
                </a:lnTo>
                <a:lnTo>
                  <a:pt x="257" y="34"/>
                </a:lnTo>
                <a:lnTo>
                  <a:pt x="258" y="34"/>
                </a:lnTo>
                <a:lnTo>
                  <a:pt x="258" y="33"/>
                </a:lnTo>
                <a:lnTo>
                  <a:pt x="259" y="33"/>
                </a:lnTo>
                <a:lnTo>
                  <a:pt x="269" y="21"/>
                </a:lnTo>
                <a:lnTo>
                  <a:pt x="270" y="20"/>
                </a:lnTo>
                <a:lnTo>
                  <a:pt x="272" y="19"/>
                </a:lnTo>
                <a:lnTo>
                  <a:pt x="273" y="18"/>
                </a:lnTo>
                <a:lnTo>
                  <a:pt x="274" y="17"/>
                </a:lnTo>
                <a:lnTo>
                  <a:pt x="277" y="15"/>
                </a:lnTo>
                <a:lnTo>
                  <a:pt x="279" y="14"/>
                </a:lnTo>
                <a:lnTo>
                  <a:pt x="282" y="13"/>
                </a:lnTo>
                <a:lnTo>
                  <a:pt x="285" y="12"/>
                </a:lnTo>
                <a:lnTo>
                  <a:pt x="288" y="11"/>
                </a:lnTo>
                <a:lnTo>
                  <a:pt x="289" y="10"/>
                </a:lnTo>
                <a:lnTo>
                  <a:pt x="291" y="10"/>
                </a:lnTo>
                <a:lnTo>
                  <a:pt x="292" y="10"/>
                </a:lnTo>
                <a:lnTo>
                  <a:pt x="293" y="10"/>
                </a:lnTo>
                <a:lnTo>
                  <a:pt x="294" y="10"/>
                </a:lnTo>
                <a:lnTo>
                  <a:pt x="294" y="10"/>
                </a:lnTo>
                <a:lnTo>
                  <a:pt x="295" y="11"/>
                </a:lnTo>
                <a:lnTo>
                  <a:pt x="298" y="12"/>
                </a:lnTo>
                <a:lnTo>
                  <a:pt x="299" y="12"/>
                </a:lnTo>
                <a:lnTo>
                  <a:pt x="300" y="12"/>
                </a:lnTo>
                <a:lnTo>
                  <a:pt x="300" y="12"/>
                </a:lnTo>
                <a:lnTo>
                  <a:pt x="301" y="12"/>
                </a:lnTo>
                <a:lnTo>
                  <a:pt x="301" y="12"/>
                </a:lnTo>
                <a:lnTo>
                  <a:pt x="301" y="12"/>
                </a:lnTo>
                <a:lnTo>
                  <a:pt x="302" y="11"/>
                </a:lnTo>
                <a:lnTo>
                  <a:pt x="302" y="10"/>
                </a:lnTo>
                <a:lnTo>
                  <a:pt x="303" y="10"/>
                </a:lnTo>
                <a:lnTo>
                  <a:pt x="305" y="4"/>
                </a:lnTo>
                <a:lnTo>
                  <a:pt x="307" y="1"/>
                </a:lnTo>
                <a:lnTo>
                  <a:pt x="307" y="0"/>
                </a:lnTo>
                <a:lnTo>
                  <a:pt x="308" y="1"/>
                </a:lnTo>
                <a:close/>
              </a:path>
            </a:pathLst>
          </a:custGeom>
          <a:solidFill>
            <a:srgbClr val="296AA2"/>
          </a:solidFill>
          <a:ln w="269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48" name="Freeform 271">
            <a:extLst>
              <a:ext uri="{FF2B5EF4-FFF2-40B4-BE49-F238E27FC236}">
                <a16:creationId xmlns:a16="http://schemas.microsoft.com/office/drawing/2014/main" id="{3A53737A-613E-419D-ABC4-E5DBE7EF2079}"/>
              </a:ext>
            </a:extLst>
          </p:cNvPr>
          <p:cNvSpPr>
            <a:spLocks/>
          </p:cNvSpPr>
          <p:nvPr/>
        </p:nvSpPr>
        <p:spPr bwMode="auto">
          <a:xfrm>
            <a:off x="5496294" y="2595167"/>
            <a:ext cx="728618" cy="645056"/>
          </a:xfrm>
          <a:custGeom>
            <a:avLst/>
            <a:gdLst>
              <a:gd name="T0" fmla="*/ 616 w 715"/>
              <a:gd name="T1" fmla="*/ 21 h 633"/>
              <a:gd name="T2" fmla="*/ 651 w 715"/>
              <a:gd name="T3" fmla="*/ 12 h 633"/>
              <a:gd name="T4" fmla="*/ 670 w 715"/>
              <a:gd name="T5" fmla="*/ 31 h 633"/>
              <a:gd name="T6" fmla="*/ 689 w 715"/>
              <a:gd name="T7" fmla="*/ 67 h 633"/>
              <a:gd name="T8" fmla="*/ 693 w 715"/>
              <a:gd name="T9" fmla="*/ 90 h 633"/>
              <a:gd name="T10" fmla="*/ 706 w 715"/>
              <a:gd name="T11" fmla="*/ 120 h 633"/>
              <a:gd name="T12" fmla="*/ 680 w 715"/>
              <a:gd name="T13" fmla="*/ 154 h 633"/>
              <a:gd name="T14" fmla="*/ 650 w 715"/>
              <a:gd name="T15" fmla="*/ 162 h 633"/>
              <a:gd name="T16" fmla="*/ 632 w 715"/>
              <a:gd name="T17" fmla="*/ 180 h 633"/>
              <a:gd name="T18" fmla="*/ 618 w 715"/>
              <a:gd name="T19" fmla="*/ 210 h 633"/>
              <a:gd name="T20" fmla="*/ 591 w 715"/>
              <a:gd name="T21" fmla="*/ 249 h 633"/>
              <a:gd name="T22" fmla="*/ 603 w 715"/>
              <a:gd name="T23" fmla="*/ 296 h 633"/>
              <a:gd name="T24" fmla="*/ 638 w 715"/>
              <a:gd name="T25" fmla="*/ 350 h 633"/>
              <a:gd name="T26" fmla="*/ 637 w 715"/>
              <a:gd name="T27" fmla="*/ 367 h 633"/>
              <a:gd name="T28" fmla="*/ 631 w 715"/>
              <a:gd name="T29" fmla="*/ 397 h 633"/>
              <a:gd name="T30" fmla="*/ 601 w 715"/>
              <a:gd name="T31" fmla="*/ 410 h 633"/>
              <a:gd name="T32" fmla="*/ 598 w 715"/>
              <a:gd name="T33" fmla="*/ 437 h 633"/>
              <a:gd name="T34" fmla="*/ 578 w 715"/>
              <a:gd name="T35" fmla="*/ 459 h 633"/>
              <a:gd name="T36" fmla="*/ 526 w 715"/>
              <a:gd name="T37" fmla="*/ 469 h 633"/>
              <a:gd name="T38" fmla="*/ 457 w 715"/>
              <a:gd name="T39" fmla="*/ 465 h 633"/>
              <a:gd name="T40" fmla="*/ 435 w 715"/>
              <a:gd name="T41" fmla="*/ 486 h 633"/>
              <a:gd name="T42" fmla="*/ 415 w 715"/>
              <a:gd name="T43" fmla="*/ 503 h 633"/>
              <a:gd name="T44" fmla="*/ 379 w 715"/>
              <a:gd name="T45" fmla="*/ 527 h 633"/>
              <a:gd name="T46" fmla="*/ 353 w 715"/>
              <a:gd name="T47" fmla="*/ 524 h 633"/>
              <a:gd name="T48" fmla="*/ 310 w 715"/>
              <a:gd name="T49" fmla="*/ 541 h 633"/>
              <a:gd name="T50" fmla="*/ 276 w 715"/>
              <a:gd name="T51" fmla="*/ 557 h 633"/>
              <a:gd name="T52" fmla="*/ 233 w 715"/>
              <a:gd name="T53" fmla="*/ 574 h 633"/>
              <a:gd name="T54" fmla="*/ 220 w 715"/>
              <a:gd name="T55" fmla="*/ 602 h 633"/>
              <a:gd name="T56" fmla="*/ 195 w 715"/>
              <a:gd name="T57" fmla="*/ 619 h 633"/>
              <a:gd name="T58" fmla="*/ 174 w 715"/>
              <a:gd name="T59" fmla="*/ 632 h 633"/>
              <a:gd name="T60" fmla="*/ 155 w 715"/>
              <a:gd name="T61" fmla="*/ 624 h 633"/>
              <a:gd name="T62" fmla="*/ 144 w 715"/>
              <a:gd name="T63" fmla="*/ 619 h 633"/>
              <a:gd name="T64" fmla="*/ 118 w 715"/>
              <a:gd name="T65" fmla="*/ 597 h 633"/>
              <a:gd name="T66" fmla="*/ 135 w 715"/>
              <a:gd name="T67" fmla="*/ 590 h 633"/>
              <a:gd name="T68" fmla="*/ 127 w 715"/>
              <a:gd name="T69" fmla="*/ 551 h 633"/>
              <a:gd name="T70" fmla="*/ 117 w 715"/>
              <a:gd name="T71" fmla="*/ 519 h 633"/>
              <a:gd name="T72" fmla="*/ 118 w 715"/>
              <a:gd name="T73" fmla="*/ 471 h 633"/>
              <a:gd name="T74" fmla="*/ 98 w 715"/>
              <a:gd name="T75" fmla="*/ 451 h 633"/>
              <a:gd name="T76" fmla="*/ 64 w 715"/>
              <a:gd name="T77" fmla="*/ 448 h 633"/>
              <a:gd name="T78" fmla="*/ 39 w 715"/>
              <a:gd name="T79" fmla="*/ 427 h 633"/>
              <a:gd name="T80" fmla="*/ 9 w 715"/>
              <a:gd name="T81" fmla="*/ 409 h 633"/>
              <a:gd name="T82" fmla="*/ 37 w 715"/>
              <a:gd name="T83" fmla="*/ 354 h 633"/>
              <a:gd name="T84" fmla="*/ 77 w 715"/>
              <a:gd name="T85" fmla="*/ 348 h 633"/>
              <a:gd name="T86" fmla="*/ 111 w 715"/>
              <a:gd name="T87" fmla="*/ 341 h 633"/>
              <a:gd name="T88" fmla="*/ 133 w 715"/>
              <a:gd name="T89" fmla="*/ 297 h 633"/>
              <a:gd name="T90" fmla="*/ 158 w 715"/>
              <a:gd name="T91" fmla="*/ 301 h 633"/>
              <a:gd name="T92" fmla="*/ 184 w 715"/>
              <a:gd name="T93" fmla="*/ 264 h 633"/>
              <a:gd name="T94" fmla="*/ 212 w 715"/>
              <a:gd name="T95" fmla="*/ 287 h 633"/>
              <a:gd name="T96" fmla="*/ 244 w 715"/>
              <a:gd name="T97" fmla="*/ 260 h 633"/>
              <a:gd name="T98" fmla="*/ 252 w 715"/>
              <a:gd name="T99" fmla="*/ 225 h 633"/>
              <a:gd name="T100" fmla="*/ 295 w 715"/>
              <a:gd name="T101" fmla="*/ 212 h 633"/>
              <a:gd name="T102" fmla="*/ 328 w 715"/>
              <a:gd name="T103" fmla="*/ 212 h 633"/>
              <a:gd name="T104" fmla="*/ 383 w 715"/>
              <a:gd name="T105" fmla="*/ 211 h 633"/>
              <a:gd name="T106" fmla="*/ 401 w 715"/>
              <a:gd name="T107" fmla="*/ 180 h 633"/>
              <a:gd name="T108" fmla="*/ 435 w 715"/>
              <a:gd name="T109" fmla="*/ 158 h 633"/>
              <a:gd name="T110" fmla="*/ 485 w 715"/>
              <a:gd name="T111" fmla="*/ 150 h 633"/>
              <a:gd name="T112" fmla="*/ 549 w 715"/>
              <a:gd name="T113" fmla="*/ 110 h 633"/>
              <a:gd name="T114" fmla="*/ 599 w 715"/>
              <a:gd name="T115" fmla="*/ 103 h 633"/>
              <a:gd name="T116" fmla="*/ 606 w 715"/>
              <a:gd name="T117" fmla="*/ 78 h 633"/>
              <a:gd name="T118" fmla="*/ 577 w 715"/>
              <a:gd name="T119" fmla="*/ 56 h 633"/>
              <a:gd name="T120" fmla="*/ 557 w 715"/>
              <a:gd name="T121" fmla="*/ 43 h 633"/>
              <a:gd name="T122" fmla="*/ 566 w 715"/>
              <a:gd name="T123" fmla="*/ 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633">
                <a:moveTo>
                  <a:pt x="573" y="0"/>
                </a:moveTo>
                <a:lnTo>
                  <a:pt x="574" y="0"/>
                </a:lnTo>
                <a:lnTo>
                  <a:pt x="575" y="1"/>
                </a:lnTo>
                <a:lnTo>
                  <a:pt x="577" y="2"/>
                </a:lnTo>
                <a:lnTo>
                  <a:pt x="582" y="5"/>
                </a:lnTo>
                <a:lnTo>
                  <a:pt x="584" y="6"/>
                </a:lnTo>
                <a:lnTo>
                  <a:pt x="586" y="7"/>
                </a:lnTo>
                <a:lnTo>
                  <a:pt x="587" y="7"/>
                </a:lnTo>
                <a:lnTo>
                  <a:pt x="589" y="8"/>
                </a:lnTo>
                <a:lnTo>
                  <a:pt x="594" y="9"/>
                </a:lnTo>
                <a:lnTo>
                  <a:pt x="596" y="10"/>
                </a:lnTo>
                <a:lnTo>
                  <a:pt x="597" y="10"/>
                </a:lnTo>
                <a:lnTo>
                  <a:pt x="599" y="11"/>
                </a:lnTo>
                <a:lnTo>
                  <a:pt x="601" y="12"/>
                </a:lnTo>
                <a:lnTo>
                  <a:pt x="603" y="13"/>
                </a:lnTo>
                <a:lnTo>
                  <a:pt x="604" y="14"/>
                </a:lnTo>
                <a:lnTo>
                  <a:pt x="607" y="17"/>
                </a:lnTo>
                <a:lnTo>
                  <a:pt x="608" y="18"/>
                </a:lnTo>
                <a:lnTo>
                  <a:pt x="610" y="19"/>
                </a:lnTo>
                <a:lnTo>
                  <a:pt x="611" y="20"/>
                </a:lnTo>
                <a:lnTo>
                  <a:pt x="613" y="20"/>
                </a:lnTo>
                <a:lnTo>
                  <a:pt x="615" y="21"/>
                </a:lnTo>
                <a:lnTo>
                  <a:pt x="616" y="21"/>
                </a:lnTo>
                <a:lnTo>
                  <a:pt x="618" y="21"/>
                </a:lnTo>
                <a:lnTo>
                  <a:pt x="619" y="21"/>
                </a:lnTo>
                <a:lnTo>
                  <a:pt x="620" y="21"/>
                </a:lnTo>
                <a:lnTo>
                  <a:pt x="622" y="21"/>
                </a:lnTo>
                <a:lnTo>
                  <a:pt x="623" y="20"/>
                </a:lnTo>
                <a:lnTo>
                  <a:pt x="625" y="20"/>
                </a:lnTo>
                <a:lnTo>
                  <a:pt x="630" y="18"/>
                </a:lnTo>
                <a:lnTo>
                  <a:pt x="631" y="17"/>
                </a:lnTo>
                <a:lnTo>
                  <a:pt x="633" y="17"/>
                </a:lnTo>
                <a:lnTo>
                  <a:pt x="635" y="16"/>
                </a:lnTo>
                <a:lnTo>
                  <a:pt x="637" y="16"/>
                </a:lnTo>
                <a:lnTo>
                  <a:pt x="639" y="16"/>
                </a:lnTo>
                <a:lnTo>
                  <a:pt x="640" y="17"/>
                </a:lnTo>
                <a:lnTo>
                  <a:pt x="643" y="17"/>
                </a:lnTo>
                <a:lnTo>
                  <a:pt x="644" y="17"/>
                </a:lnTo>
                <a:lnTo>
                  <a:pt x="646" y="17"/>
                </a:lnTo>
                <a:lnTo>
                  <a:pt x="647" y="17"/>
                </a:lnTo>
                <a:lnTo>
                  <a:pt x="647" y="17"/>
                </a:lnTo>
                <a:lnTo>
                  <a:pt x="648" y="17"/>
                </a:lnTo>
                <a:lnTo>
                  <a:pt x="649" y="16"/>
                </a:lnTo>
                <a:lnTo>
                  <a:pt x="649" y="16"/>
                </a:lnTo>
                <a:lnTo>
                  <a:pt x="650" y="15"/>
                </a:lnTo>
                <a:lnTo>
                  <a:pt x="651" y="12"/>
                </a:lnTo>
                <a:lnTo>
                  <a:pt x="652" y="12"/>
                </a:lnTo>
                <a:lnTo>
                  <a:pt x="652" y="11"/>
                </a:lnTo>
                <a:lnTo>
                  <a:pt x="653" y="11"/>
                </a:lnTo>
                <a:lnTo>
                  <a:pt x="653" y="11"/>
                </a:lnTo>
                <a:lnTo>
                  <a:pt x="653" y="11"/>
                </a:lnTo>
                <a:lnTo>
                  <a:pt x="654" y="11"/>
                </a:lnTo>
                <a:lnTo>
                  <a:pt x="654" y="12"/>
                </a:lnTo>
                <a:lnTo>
                  <a:pt x="654" y="12"/>
                </a:lnTo>
                <a:lnTo>
                  <a:pt x="655" y="12"/>
                </a:lnTo>
                <a:lnTo>
                  <a:pt x="655" y="13"/>
                </a:lnTo>
                <a:lnTo>
                  <a:pt x="655" y="16"/>
                </a:lnTo>
                <a:lnTo>
                  <a:pt x="656" y="17"/>
                </a:lnTo>
                <a:lnTo>
                  <a:pt x="656" y="18"/>
                </a:lnTo>
                <a:lnTo>
                  <a:pt x="656" y="19"/>
                </a:lnTo>
                <a:lnTo>
                  <a:pt x="657" y="20"/>
                </a:lnTo>
                <a:lnTo>
                  <a:pt x="658" y="21"/>
                </a:lnTo>
                <a:lnTo>
                  <a:pt x="658" y="21"/>
                </a:lnTo>
                <a:lnTo>
                  <a:pt x="659" y="22"/>
                </a:lnTo>
                <a:lnTo>
                  <a:pt x="661" y="23"/>
                </a:lnTo>
                <a:lnTo>
                  <a:pt x="665" y="26"/>
                </a:lnTo>
                <a:lnTo>
                  <a:pt x="666" y="28"/>
                </a:lnTo>
                <a:lnTo>
                  <a:pt x="669" y="30"/>
                </a:lnTo>
                <a:lnTo>
                  <a:pt x="670" y="31"/>
                </a:lnTo>
                <a:lnTo>
                  <a:pt x="671" y="31"/>
                </a:lnTo>
                <a:lnTo>
                  <a:pt x="672" y="32"/>
                </a:lnTo>
                <a:lnTo>
                  <a:pt x="674" y="32"/>
                </a:lnTo>
                <a:lnTo>
                  <a:pt x="678" y="33"/>
                </a:lnTo>
                <a:lnTo>
                  <a:pt x="679" y="33"/>
                </a:lnTo>
                <a:lnTo>
                  <a:pt x="680" y="34"/>
                </a:lnTo>
                <a:lnTo>
                  <a:pt x="681" y="34"/>
                </a:lnTo>
                <a:lnTo>
                  <a:pt x="682" y="35"/>
                </a:lnTo>
                <a:lnTo>
                  <a:pt x="684" y="36"/>
                </a:lnTo>
                <a:lnTo>
                  <a:pt x="685" y="38"/>
                </a:lnTo>
                <a:lnTo>
                  <a:pt x="687" y="40"/>
                </a:lnTo>
                <a:lnTo>
                  <a:pt x="689" y="42"/>
                </a:lnTo>
                <a:lnTo>
                  <a:pt x="690" y="45"/>
                </a:lnTo>
                <a:lnTo>
                  <a:pt x="691" y="46"/>
                </a:lnTo>
                <a:lnTo>
                  <a:pt x="692" y="48"/>
                </a:lnTo>
                <a:lnTo>
                  <a:pt x="692" y="50"/>
                </a:lnTo>
                <a:lnTo>
                  <a:pt x="693" y="52"/>
                </a:lnTo>
                <a:lnTo>
                  <a:pt x="693" y="54"/>
                </a:lnTo>
                <a:lnTo>
                  <a:pt x="692" y="56"/>
                </a:lnTo>
                <a:lnTo>
                  <a:pt x="692" y="58"/>
                </a:lnTo>
                <a:lnTo>
                  <a:pt x="691" y="61"/>
                </a:lnTo>
                <a:lnTo>
                  <a:pt x="691" y="64"/>
                </a:lnTo>
                <a:lnTo>
                  <a:pt x="689" y="67"/>
                </a:lnTo>
                <a:lnTo>
                  <a:pt x="688" y="71"/>
                </a:lnTo>
                <a:lnTo>
                  <a:pt x="686" y="74"/>
                </a:lnTo>
                <a:lnTo>
                  <a:pt x="684" y="78"/>
                </a:lnTo>
                <a:lnTo>
                  <a:pt x="684" y="79"/>
                </a:lnTo>
                <a:lnTo>
                  <a:pt x="683" y="81"/>
                </a:lnTo>
                <a:lnTo>
                  <a:pt x="683" y="82"/>
                </a:lnTo>
                <a:lnTo>
                  <a:pt x="682" y="83"/>
                </a:lnTo>
                <a:lnTo>
                  <a:pt x="682" y="84"/>
                </a:lnTo>
                <a:lnTo>
                  <a:pt x="682" y="85"/>
                </a:lnTo>
                <a:lnTo>
                  <a:pt x="682" y="86"/>
                </a:lnTo>
                <a:lnTo>
                  <a:pt x="682" y="86"/>
                </a:lnTo>
                <a:lnTo>
                  <a:pt x="683" y="87"/>
                </a:lnTo>
                <a:lnTo>
                  <a:pt x="683" y="87"/>
                </a:lnTo>
                <a:lnTo>
                  <a:pt x="683" y="88"/>
                </a:lnTo>
                <a:lnTo>
                  <a:pt x="684" y="89"/>
                </a:lnTo>
                <a:lnTo>
                  <a:pt x="685" y="89"/>
                </a:lnTo>
                <a:lnTo>
                  <a:pt x="686" y="90"/>
                </a:lnTo>
                <a:lnTo>
                  <a:pt x="686" y="90"/>
                </a:lnTo>
                <a:lnTo>
                  <a:pt x="687" y="90"/>
                </a:lnTo>
                <a:lnTo>
                  <a:pt x="688" y="90"/>
                </a:lnTo>
                <a:lnTo>
                  <a:pt x="689" y="90"/>
                </a:lnTo>
                <a:lnTo>
                  <a:pt x="691" y="90"/>
                </a:lnTo>
                <a:lnTo>
                  <a:pt x="693" y="90"/>
                </a:lnTo>
                <a:lnTo>
                  <a:pt x="696" y="89"/>
                </a:lnTo>
                <a:lnTo>
                  <a:pt x="702" y="87"/>
                </a:lnTo>
                <a:lnTo>
                  <a:pt x="705" y="86"/>
                </a:lnTo>
                <a:lnTo>
                  <a:pt x="707" y="86"/>
                </a:lnTo>
                <a:lnTo>
                  <a:pt x="708" y="86"/>
                </a:lnTo>
                <a:lnTo>
                  <a:pt x="709" y="86"/>
                </a:lnTo>
                <a:lnTo>
                  <a:pt x="710" y="86"/>
                </a:lnTo>
                <a:lnTo>
                  <a:pt x="711" y="86"/>
                </a:lnTo>
                <a:lnTo>
                  <a:pt x="712" y="86"/>
                </a:lnTo>
                <a:lnTo>
                  <a:pt x="713" y="86"/>
                </a:lnTo>
                <a:lnTo>
                  <a:pt x="713" y="87"/>
                </a:lnTo>
                <a:lnTo>
                  <a:pt x="714" y="88"/>
                </a:lnTo>
                <a:lnTo>
                  <a:pt x="714" y="88"/>
                </a:lnTo>
                <a:lnTo>
                  <a:pt x="715" y="89"/>
                </a:lnTo>
                <a:lnTo>
                  <a:pt x="715" y="90"/>
                </a:lnTo>
                <a:lnTo>
                  <a:pt x="715" y="92"/>
                </a:lnTo>
                <a:lnTo>
                  <a:pt x="715" y="94"/>
                </a:lnTo>
                <a:lnTo>
                  <a:pt x="715" y="96"/>
                </a:lnTo>
                <a:lnTo>
                  <a:pt x="714" y="98"/>
                </a:lnTo>
                <a:lnTo>
                  <a:pt x="714" y="100"/>
                </a:lnTo>
                <a:lnTo>
                  <a:pt x="712" y="104"/>
                </a:lnTo>
                <a:lnTo>
                  <a:pt x="711" y="107"/>
                </a:lnTo>
                <a:lnTo>
                  <a:pt x="706" y="120"/>
                </a:lnTo>
                <a:lnTo>
                  <a:pt x="703" y="128"/>
                </a:lnTo>
                <a:lnTo>
                  <a:pt x="702" y="130"/>
                </a:lnTo>
                <a:lnTo>
                  <a:pt x="702" y="130"/>
                </a:lnTo>
                <a:lnTo>
                  <a:pt x="702" y="130"/>
                </a:lnTo>
                <a:lnTo>
                  <a:pt x="702" y="131"/>
                </a:lnTo>
                <a:lnTo>
                  <a:pt x="702" y="131"/>
                </a:lnTo>
                <a:lnTo>
                  <a:pt x="701" y="132"/>
                </a:lnTo>
                <a:lnTo>
                  <a:pt x="701" y="133"/>
                </a:lnTo>
                <a:lnTo>
                  <a:pt x="699" y="134"/>
                </a:lnTo>
                <a:lnTo>
                  <a:pt x="697" y="136"/>
                </a:lnTo>
                <a:lnTo>
                  <a:pt x="696" y="137"/>
                </a:lnTo>
                <a:lnTo>
                  <a:pt x="693" y="139"/>
                </a:lnTo>
                <a:lnTo>
                  <a:pt x="692" y="140"/>
                </a:lnTo>
                <a:lnTo>
                  <a:pt x="688" y="143"/>
                </a:lnTo>
                <a:lnTo>
                  <a:pt x="686" y="144"/>
                </a:lnTo>
                <a:lnTo>
                  <a:pt x="685" y="145"/>
                </a:lnTo>
                <a:lnTo>
                  <a:pt x="684" y="145"/>
                </a:lnTo>
                <a:lnTo>
                  <a:pt x="683" y="146"/>
                </a:lnTo>
                <a:lnTo>
                  <a:pt x="683" y="147"/>
                </a:lnTo>
                <a:lnTo>
                  <a:pt x="682" y="148"/>
                </a:lnTo>
                <a:lnTo>
                  <a:pt x="682" y="149"/>
                </a:lnTo>
                <a:lnTo>
                  <a:pt x="681" y="152"/>
                </a:lnTo>
                <a:lnTo>
                  <a:pt x="680" y="154"/>
                </a:lnTo>
                <a:lnTo>
                  <a:pt x="678" y="161"/>
                </a:lnTo>
                <a:lnTo>
                  <a:pt x="677" y="163"/>
                </a:lnTo>
                <a:lnTo>
                  <a:pt x="677" y="164"/>
                </a:lnTo>
                <a:lnTo>
                  <a:pt x="676" y="165"/>
                </a:lnTo>
                <a:lnTo>
                  <a:pt x="676" y="166"/>
                </a:lnTo>
                <a:lnTo>
                  <a:pt x="675" y="167"/>
                </a:lnTo>
                <a:lnTo>
                  <a:pt x="674" y="167"/>
                </a:lnTo>
                <a:lnTo>
                  <a:pt x="673" y="168"/>
                </a:lnTo>
                <a:lnTo>
                  <a:pt x="673" y="168"/>
                </a:lnTo>
                <a:lnTo>
                  <a:pt x="672" y="169"/>
                </a:lnTo>
                <a:lnTo>
                  <a:pt x="671" y="169"/>
                </a:lnTo>
                <a:lnTo>
                  <a:pt x="670" y="169"/>
                </a:lnTo>
                <a:lnTo>
                  <a:pt x="669" y="169"/>
                </a:lnTo>
                <a:lnTo>
                  <a:pt x="668" y="170"/>
                </a:lnTo>
                <a:lnTo>
                  <a:pt x="667" y="169"/>
                </a:lnTo>
                <a:lnTo>
                  <a:pt x="665" y="169"/>
                </a:lnTo>
                <a:lnTo>
                  <a:pt x="664" y="169"/>
                </a:lnTo>
                <a:lnTo>
                  <a:pt x="662" y="169"/>
                </a:lnTo>
                <a:lnTo>
                  <a:pt x="660" y="168"/>
                </a:lnTo>
                <a:lnTo>
                  <a:pt x="658" y="167"/>
                </a:lnTo>
                <a:lnTo>
                  <a:pt x="657" y="166"/>
                </a:lnTo>
                <a:lnTo>
                  <a:pt x="653" y="164"/>
                </a:lnTo>
                <a:lnTo>
                  <a:pt x="650" y="162"/>
                </a:lnTo>
                <a:lnTo>
                  <a:pt x="649" y="162"/>
                </a:lnTo>
                <a:lnTo>
                  <a:pt x="646" y="161"/>
                </a:lnTo>
                <a:lnTo>
                  <a:pt x="643" y="160"/>
                </a:lnTo>
                <a:lnTo>
                  <a:pt x="642" y="159"/>
                </a:lnTo>
                <a:lnTo>
                  <a:pt x="641" y="159"/>
                </a:lnTo>
                <a:lnTo>
                  <a:pt x="640" y="159"/>
                </a:lnTo>
                <a:lnTo>
                  <a:pt x="639" y="159"/>
                </a:lnTo>
                <a:lnTo>
                  <a:pt x="638" y="159"/>
                </a:lnTo>
                <a:lnTo>
                  <a:pt x="635" y="160"/>
                </a:lnTo>
                <a:lnTo>
                  <a:pt x="634" y="160"/>
                </a:lnTo>
                <a:lnTo>
                  <a:pt x="633" y="161"/>
                </a:lnTo>
                <a:lnTo>
                  <a:pt x="633" y="161"/>
                </a:lnTo>
                <a:lnTo>
                  <a:pt x="632" y="161"/>
                </a:lnTo>
                <a:lnTo>
                  <a:pt x="632" y="162"/>
                </a:lnTo>
                <a:lnTo>
                  <a:pt x="632" y="163"/>
                </a:lnTo>
                <a:lnTo>
                  <a:pt x="632" y="163"/>
                </a:lnTo>
                <a:lnTo>
                  <a:pt x="632" y="165"/>
                </a:lnTo>
                <a:lnTo>
                  <a:pt x="632" y="170"/>
                </a:lnTo>
                <a:lnTo>
                  <a:pt x="633" y="172"/>
                </a:lnTo>
                <a:lnTo>
                  <a:pt x="633" y="174"/>
                </a:lnTo>
                <a:lnTo>
                  <a:pt x="633" y="175"/>
                </a:lnTo>
                <a:lnTo>
                  <a:pt x="632" y="179"/>
                </a:lnTo>
                <a:lnTo>
                  <a:pt x="632" y="180"/>
                </a:lnTo>
                <a:lnTo>
                  <a:pt x="631" y="181"/>
                </a:lnTo>
                <a:lnTo>
                  <a:pt x="631" y="182"/>
                </a:lnTo>
                <a:lnTo>
                  <a:pt x="630" y="183"/>
                </a:lnTo>
                <a:lnTo>
                  <a:pt x="629" y="184"/>
                </a:lnTo>
                <a:lnTo>
                  <a:pt x="627" y="187"/>
                </a:lnTo>
                <a:lnTo>
                  <a:pt x="626" y="188"/>
                </a:lnTo>
                <a:lnTo>
                  <a:pt x="625" y="189"/>
                </a:lnTo>
                <a:lnTo>
                  <a:pt x="624" y="190"/>
                </a:lnTo>
                <a:lnTo>
                  <a:pt x="624" y="191"/>
                </a:lnTo>
                <a:lnTo>
                  <a:pt x="623" y="193"/>
                </a:lnTo>
                <a:lnTo>
                  <a:pt x="622" y="194"/>
                </a:lnTo>
                <a:lnTo>
                  <a:pt x="622" y="196"/>
                </a:lnTo>
                <a:lnTo>
                  <a:pt x="621" y="198"/>
                </a:lnTo>
                <a:lnTo>
                  <a:pt x="620" y="200"/>
                </a:lnTo>
                <a:lnTo>
                  <a:pt x="620" y="202"/>
                </a:lnTo>
                <a:lnTo>
                  <a:pt x="620" y="203"/>
                </a:lnTo>
                <a:lnTo>
                  <a:pt x="620" y="204"/>
                </a:lnTo>
                <a:lnTo>
                  <a:pt x="620" y="207"/>
                </a:lnTo>
                <a:lnTo>
                  <a:pt x="620" y="208"/>
                </a:lnTo>
                <a:lnTo>
                  <a:pt x="619" y="208"/>
                </a:lnTo>
                <a:lnTo>
                  <a:pt x="619" y="209"/>
                </a:lnTo>
                <a:lnTo>
                  <a:pt x="618" y="209"/>
                </a:lnTo>
                <a:lnTo>
                  <a:pt x="618" y="210"/>
                </a:lnTo>
                <a:lnTo>
                  <a:pt x="618" y="210"/>
                </a:lnTo>
                <a:lnTo>
                  <a:pt x="616" y="211"/>
                </a:lnTo>
                <a:lnTo>
                  <a:pt x="615" y="211"/>
                </a:lnTo>
                <a:lnTo>
                  <a:pt x="614" y="212"/>
                </a:lnTo>
                <a:lnTo>
                  <a:pt x="611" y="215"/>
                </a:lnTo>
                <a:lnTo>
                  <a:pt x="606" y="219"/>
                </a:lnTo>
                <a:lnTo>
                  <a:pt x="605" y="220"/>
                </a:lnTo>
                <a:lnTo>
                  <a:pt x="604" y="221"/>
                </a:lnTo>
                <a:lnTo>
                  <a:pt x="603" y="222"/>
                </a:lnTo>
                <a:lnTo>
                  <a:pt x="602" y="223"/>
                </a:lnTo>
                <a:lnTo>
                  <a:pt x="601" y="224"/>
                </a:lnTo>
                <a:lnTo>
                  <a:pt x="601" y="225"/>
                </a:lnTo>
                <a:lnTo>
                  <a:pt x="600" y="227"/>
                </a:lnTo>
                <a:lnTo>
                  <a:pt x="599" y="229"/>
                </a:lnTo>
                <a:lnTo>
                  <a:pt x="599" y="231"/>
                </a:lnTo>
                <a:lnTo>
                  <a:pt x="598" y="232"/>
                </a:lnTo>
                <a:lnTo>
                  <a:pt x="598" y="237"/>
                </a:lnTo>
                <a:lnTo>
                  <a:pt x="597" y="238"/>
                </a:lnTo>
                <a:lnTo>
                  <a:pt x="597" y="239"/>
                </a:lnTo>
                <a:lnTo>
                  <a:pt x="597" y="241"/>
                </a:lnTo>
                <a:lnTo>
                  <a:pt x="596" y="242"/>
                </a:lnTo>
                <a:lnTo>
                  <a:pt x="592" y="247"/>
                </a:lnTo>
                <a:lnTo>
                  <a:pt x="591" y="249"/>
                </a:lnTo>
                <a:lnTo>
                  <a:pt x="591" y="250"/>
                </a:lnTo>
                <a:lnTo>
                  <a:pt x="590" y="251"/>
                </a:lnTo>
                <a:lnTo>
                  <a:pt x="590" y="252"/>
                </a:lnTo>
                <a:lnTo>
                  <a:pt x="590" y="253"/>
                </a:lnTo>
                <a:lnTo>
                  <a:pt x="589" y="255"/>
                </a:lnTo>
                <a:lnTo>
                  <a:pt x="589" y="256"/>
                </a:lnTo>
                <a:lnTo>
                  <a:pt x="589" y="257"/>
                </a:lnTo>
                <a:lnTo>
                  <a:pt x="589" y="258"/>
                </a:lnTo>
                <a:lnTo>
                  <a:pt x="590" y="259"/>
                </a:lnTo>
                <a:lnTo>
                  <a:pt x="590" y="260"/>
                </a:lnTo>
                <a:lnTo>
                  <a:pt x="591" y="263"/>
                </a:lnTo>
                <a:lnTo>
                  <a:pt x="592" y="263"/>
                </a:lnTo>
                <a:lnTo>
                  <a:pt x="593" y="265"/>
                </a:lnTo>
                <a:lnTo>
                  <a:pt x="594" y="269"/>
                </a:lnTo>
                <a:lnTo>
                  <a:pt x="594" y="271"/>
                </a:lnTo>
                <a:lnTo>
                  <a:pt x="595" y="273"/>
                </a:lnTo>
                <a:lnTo>
                  <a:pt x="595" y="277"/>
                </a:lnTo>
                <a:lnTo>
                  <a:pt x="596" y="279"/>
                </a:lnTo>
                <a:lnTo>
                  <a:pt x="596" y="280"/>
                </a:lnTo>
                <a:lnTo>
                  <a:pt x="597" y="283"/>
                </a:lnTo>
                <a:lnTo>
                  <a:pt x="598" y="285"/>
                </a:lnTo>
                <a:lnTo>
                  <a:pt x="601" y="290"/>
                </a:lnTo>
                <a:lnTo>
                  <a:pt x="603" y="296"/>
                </a:lnTo>
                <a:lnTo>
                  <a:pt x="604" y="298"/>
                </a:lnTo>
                <a:lnTo>
                  <a:pt x="605" y="300"/>
                </a:lnTo>
                <a:lnTo>
                  <a:pt x="607" y="302"/>
                </a:lnTo>
                <a:lnTo>
                  <a:pt x="608" y="304"/>
                </a:lnTo>
                <a:lnTo>
                  <a:pt x="610" y="306"/>
                </a:lnTo>
                <a:lnTo>
                  <a:pt x="610" y="307"/>
                </a:lnTo>
                <a:lnTo>
                  <a:pt x="612" y="310"/>
                </a:lnTo>
                <a:lnTo>
                  <a:pt x="613" y="313"/>
                </a:lnTo>
                <a:lnTo>
                  <a:pt x="614" y="315"/>
                </a:lnTo>
                <a:lnTo>
                  <a:pt x="615" y="317"/>
                </a:lnTo>
                <a:lnTo>
                  <a:pt x="618" y="325"/>
                </a:lnTo>
                <a:lnTo>
                  <a:pt x="619" y="327"/>
                </a:lnTo>
                <a:lnTo>
                  <a:pt x="619" y="328"/>
                </a:lnTo>
                <a:lnTo>
                  <a:pt x="623" y="335"/>
                </a:lnTo>
                <a:lnTo>
                  <a:pt x="626" y="340"/>
                </a:lnTo>
                <a:lnTo>
                  <a:pt x="627" y="341"/>
                </a:lnTo>
                <a:lnTo>
                  <a:pt x="627" y="342"/>
                </a:lnTo>
                <a:lnTo>
                  <a:pt x="628" y="344"/>
                </a:lnTo>
                <a:lnTo>
                  <a:pt x="629" y="344"/>
                </a:lnTo>
                <a:lnTo>
                  <a:pt x="631" y="345"/>
                </a:lnTo>
                <a:lnTo>
                  <a:pt x="634" y="347"/>
                </a:lnTo>
                <a:lnTo>
                  <a:pt x="636" y="348"/>
                </a:lnTo>
                <a:lnTo>
                  <a:pt x="638" y="350"/>
                </a:lnTo>
                <a:lnTo>
                  <a:pt x="639" y="351"/>
                </a:lnTo>
                <a:lnTo>
                  <a:pt x="640" y="352"/>
                </a:lnTo>
                <a:lnTo>
                  <a:pt x="641" y="354"/>
                </a:lnTo>
                <a:lnTo>
                  <a:pt x="642" y="355"/>
                </a:lnTo>
                <a:lnTo>
                  <a:pt x="643" y="356"/>
                </a:lnTo>
                <a:lnTo>
                  <a:pt x="644" y="358"/>
                </a:lnTo>
                <a:lnTo>
                  <a:pt x="645" y="360"/>
                </a:lnTo>
                <a:lnTo>
                  <a:pt x="645" y="360"/>
                </a:lnTo>
                <a:lnTo>
                  <a:pt x="645" y="361"/>
                </a:lnTo>
                <a:lnTo>
                  <a:pt x="645" y="361"/>
                </a:lnTo>
                <a:lnTo>
                  <a:pt x="645" y="361"/>
                </a:lnTo>
                <a:lnTo>
                  <a:pt x="645" y="361"/>
                </a:lnTo>
                <a:lnTo>
                  <a:pt x="644" y="360"/>
                </a:lnTo>
                <a:lnTo>
                  <a:pt x="643" y="361"/>
                </a:lnTo>
                <a:lnTo>
                  <a:pt x="643" y="361"/>
                </a:lnTo>
                <a:lnTo>
                  <a:pt x="642" y="361"/>
                </a:lnTo>
                <a:lnTo>
                  <a:pt x="641" y="362"/>
                </a:lnTo>
                <a:lnTo>
                  <a:pt x="641" y="362"/>
                </a:lnTo>
                <a:lnTo>
                  <a:pt x="640" y="363"/>
                </a:lnTo>
                <a:lnTo>
                  <a:pt x="639" y="364"/>
                </a:lnTo>
                <a:lnTo>
                  <a:pt x="638" y="365"/>
                </a:lnTo>
                <a:lnTo>
                  <a:pt x="637" y="366"/>
                </a:lnTo>
                <a:lnTo>
                  <a:pt x="637" y="367"/>
                </a:lnTo>
                <a:lnTo>
                  <a:pt x="637" y="368"/>
                </a:lnTo>
                <a:lnTo>
                  <a:pt x="637" y="369"/>
                </a:lnTo>
                <a:lnTo>
                  <a:pt x="636" y="370"/>
                </a:lnTo>
                <a:lnTo>
                  <a:pt x="636" y="371"/>
                </a:lnTo>
                <a:lnTo>
                  <a:pt x="636" y="372"/>
                </a:lnTo>
                <a:lnTo>
                  <a:pt x="637" y="374"/>
                </a:lnTo>
                <a:lnTo>
                  <a:pt x="638" y="378"/>
                </a:lnTo>
                <a:lnTo>
                  <a:pt x="638" y="381"/>
                </a:lnTo>
                <a:lnTo>
                  <a:pt x="638" y="383"/>
                </a:lnTo>
                <a:lnTo>
                  <a:pt x="639" y="387"/>
                </a:lnTo>
                <a:lnTo>
                  <a:pt x="639" y="388"/>
                </a:lnTo>
                <a:lnTo>
                  <a:pt x="639" y="389"/>
                </a:lnTo>
                <a:lnTo>
                  <a:pt x="638" y="390"/>
                </a:lnTo>
                <a:lnTo>
                  <a:pt x="638" y="391"/>
                </a:lnTo>
                <a:lnTo>
                  <a:pt x="638" y="392"/>
                </a:lnTo>
                <a:lnTo>
                  <a:pt x="637" y="393"/>
                </a:lnTo>
                <a:lnTo>
                  <a:pt x="637" y="394"/>
                </a:lnTo>
                <a:lnTo>
                  <a:pt x="637" y="394"/>
                </a:lnTo>
                <a:lnTo>
                  <a:pt x="636" y="395"/>
                </a:lnTo>
                <a:lnTo>
                  <a:pt x="636" y="395"/>
                </a:lnTo>
                <a:lnTo>
                  <a:pt x="635" y="395"/>
                </a:lnTo>
                <a:lnTo>
                  <a:pt x="634" y="396"/>
                </a:lnTo>
                <a:lnTo>
                  <a:pt x="631" y="397"/>
                </a:lnTo>
                <a:lnTo>
                  <a:pt x="627" y="398"/>
                </a:lnTo>
                <a:lnTo>
                  <a:pt x="623" y="399"/>
                </a:lnTo>
                <a:lnTo>
                  <a:pt x="622" y="399"/>
                </a:lnTo>
                <a:lnTo>
                  <a:pt x="621" y="400"/>
                </a:lnTo>
                <a:lnTo>
                  <a:pt x="621" y="400"/>
                </a:lnTo>
                <a:lnTo>
                  <a:pt x="620" y="401"/>
                </a:lnTo>
                <a:lnTo>
                  <a:pt x="618" y="405"/>
                </a:lnTo>
                <a:lnTo>
                  <a:pt x="616" y="409"/>
                </a:lnTo>
                <a:lnTo>
                  <a:pt x="616" y="409"/>
                </a:lnTo>
                <a:lnTo>
                  <a:pt x="616" y="411"/>
                </a:lnTo>
                <a:lnTo>
                  <a:pt x="616" y="412"/>
                </a:lnTo>
                <a:lnTo>
                  <a:pt x="616" y="412"/>
                </a:lnTo>
                <a:lnTo>
                  <a:pt x="615" y="412"/>
                </a:lnTo>
                <a:lnTo>
                  <a:pt x="615" y="413"/>
                </a:lnTo>
                <a:lnTo>
                  <a:pt x="615" y="413"/>
                </a:lnTo>
                <a:lnTo>
                  <a:pt x="614" y="413"/>
                </a:lnTo>
                <a:lnTo>
                  <a:pt x="613" y="413"/>
                </a:lnTo>
                <a:lnTo>
                  <a:pt x="612" y="413"/>
                </a:lnTo>
                <a:lnTo>
                  <a:pt x="610" y="413"/>
                </a:lnTo>
                <a:lnTo>
                  <a:pt x="609" y="412"/>
                </a:lnTo>
                <a:lnTo>
                  <a:pt x="607" y="412"/>
                </a:lnTo>
                <a:lnTo>
                  <a:pt x="602" y="410"/>
                </a:lnTo>
                <a:lnTo>
                  <a:pt x="601" y="410"/>
                </a:lnTo>
                <a:lnTo>
                  <a:pt x="600" y="410"/>
                </a:lnTo>
                <a:lnTo>
                  <a:pt x="600" y="410"/>
                </a:lnTo>
                <a:lnTo>
                  <a:pt x="599" y="410"/>
                </a:lnTo>
                <a:lnTo>
                  <a:pt x="598" y="410"/>
                </a:lnTo>
                <a:lnTo>
                  <a:pt x="598" y="410"/>
                </a:lnTo>
                <a:lnTo>
                  <a:pt x="597" y="411"/>
                </a:lnTo>
                <a:lnTo>
                  <a:pt x="596" y="411"/>
                </a:lnTo>
                <a:lnTo>
                  <a:pt x="596" y="411"/>
                </a:lnTo>
                <a:lnTo>
                  <a:pt x="596" y="412"/>
                </a:lnTo>
                <a:lnTo>
                  <a:pt x="596" y="412"/>
                </a:lnTo>
                <a:lnTo>
                  <a:pt x="596" y="413"/>
                </a:lnTo>
                <a:lnTo>
                  <a:pt x="596" y="417"/>
                </a:lnTo>
                <a:lnTo>
                  <a:pt x="596" y="420"/>
                </a:lnTo>
                <a:lnTo>
                  <a:pt x="596" y="421"/>
                </a:lnTo>
                <a:lnTo>
                  <a:pt x="596" y="422"/>
                </a:lnTo>
                <a:lnTo>
                  <a:pt x="596" y="424"/>
                </a:lnTo>
                <a:lnTo>
                  <a:pt x="596" y="426"/>
                </a:lnTo>
                <a:lnTo>
                  <a:pt x="596" y="427"/>
                </a:lnTo>
                <a:lnTo>
                  <a:pt x="597" y="428"/>
                </a:lnTo>
                <a:lnTo>
                  <a:pt x="598" y="432"/>
                </a:lnTo>
                <a:lnTo>
                  <a:pt x="598" y="434"/>
                </a:lnTo>
                <a:lnTo>
                  <a:pt x="598" y="435"/>
                </a:lnTo>
                <a:lnTo>
                  <a:pt x="598" y="437"/>
                </a:lnTo>
                <a:lnTo>
                  <a:pt x="598" y="439"/>
                </a:lnTo>
                <a:lnTo>
                  <a:pt x="598" y="440"/>
                </a:lnTo>
                <a:lnTo>
                  <a:pt x="598" y="442"/>
                </a:lnTo>
                <a:lnTo>
                  <a:pt x="598" y="443"/>
                </a:lnTo>
                <a:lnTo>
                  <a:pt x="597" y="447"/>
                </a:lnTo>
                <a:lnTo>
                  <a:pt x="596" y="453"/>
                </a:lnTo>
                <a:lnTo>
                  <a:pt x="596" y="454"/>
                </a:lnTo>
                <a:lnTo>
                  <a:pt x="596" y="455"/>
                </a:lnTo>
                <a:lnTo>
                  <a:pt x="595" y="456"/>
                </a:lnTo>
                <a:lnTo>
                  <a:pt x="594" y="458"/>
                </a:lnTo>
                <a:lnTo>
                  <a:pt x="594" y="458"/>
                </a:lnTo>
                <a:lnTo>
                  <a:pt x="593" y="459"/>
                </a:lnTo>
                <a:lnTo>
                  <a:pt x="593" y="459"/>
                </a:lnTo>
                <a:lnTo>
                  <a:pt x="592" y="460"/>
                </a:lnTo>
                <a:lnTo>
                  <a:pt x="591" y="460"/>
                </a:lnTo>
                <a:lnTo>
                  <a:pt x="590" y="460"/>
                </a:lnTo>
                <a:lnTo>
                  <a:pt x="589" y="461"/>
                </a:lnTo>
                <a:lnTo>
                  <a:pt x="588" y="461"/>
                </a:lnTo>
                <a:lnTo>
                  <a:pt x="587" y="460"/>
                </a:lnTo>
                <a:lnTo>
                  <a:pt x="583" y="460"/>
                </a:lnTo>
                <a:lnTo>
                  <a:pt x="581" y="459"/>
                </a:lnTo>
                <a:lnTo>
                  <a:pt x="580" y="459"/>
                </a:lnTo>
                <a:lnTo>
                  <a:pt x="578" y="459"/>
                </a:lnTo>
                <a:lnTo>
                  <a:pt x="572" y="460"/>
                </a:lnTo>
                <a:lnTo>
                  <a:pt x="569" y="460"/>
                </a:lnTo>
                <a:lnTo>
                  <a:pt x="560" y="462"/>
                </a:lnTo>
                <a:lnTo>
                  <a:pt x="558" y="462"/>
                </a:lnTo>
                <a:lnTo>
                  <a:pt x="557" y="462"/>
                </a:lnTo>
                <a:lnTo>
                  <a:pt x="556" y="463"/>
                </a:lnTo>
                <a:lnTo>
                  <a:pt x="555" y="463"/>
                </a:lnTo>
                <a:lnTo>
                  <a:pt x="554" y="464"/>
                </a:lnTo>
                <a:lnTo>
                  <a:pt x="553" y="465"/>
                </a:lnTo>
                <a:lnTo>
                  <a:pt x="550" y="468"/>
                </a:lnTo>
                <a:lnTo>
                  <a:pt x="549" y="469"/>
                </a:lnTo>
                <a:lnTo>
                  <a:pt x="548" y="470"/>
                </a:lnTo>
                <a:lnTo>
                  <a:pt x="546" y="471"/>
                </a:lnTo>
                <a:lnTo>
                  <a:pt x="546" y="471"/>
                </a:lnTo>
                <a:lnTo>
                  <a:pt x="545" y="472"/>
                </a:lnTo>
                <a:lnTo>
                  <a:pt x="544" y="472"/>
                </a:lnTo>
                <a:lnTo>
                  <a:pt x="543" y="472"/>
                </a:lnTo>
                <a:lnTo>
                  <a:pt x="542" y="472"/>
                </a:lnTo>
                <a:lnTo>
                  <a:pt x="540" y="472"/>
                </a:lnTo>
                <a:lnTo>
                  <a:pt x="538" y="471"/>
                </a:lnTo>
                <a:lnTo>
                  <a:pt x="533" y="470"/>
                </a:lnTo>
                <a:lnTo>
                  <a:pt x="528" y="470"/>
                </a:lnTo>
                <a:lnTo>
                  <a:pt x="526" y="469"/>
                </a:lnTo>
                <a:lnTo>
                  <a:pt x="522" y="468"/>
                </a:lnTo>
                <a:lnTo>
                  <a:pt x="521" y="468"/>
                </a:lnTo>
                <a:lnTo>
                  <a:pt x="520" y="468"/>
                </a:lnTo>
                <a:lnTo>
                  <a:pt x="519" y="468"/>
                </a:lnTo>
                <a:lnTo>
                  <a:pt x="518" y="468"/>
                </a:lnTo>
                <a:lnTo>
                  <a:pt x="517" y="469"/>
                </a:lnTo>
                <a:lnTo>
                  <a:pt x="515" y="470"/>
                </a:lnTo>
                <a:lnTo>
                  <a:pt x="513" y="470"/>
                </a:lnTo>
                <a:lnTo>
                  <a:pt x="510" y="471"/>
                </a:lnTo>
                <a:lnTo>
                  <a:pt x="507" y="472"/>
                </a:lnTo>
                <a:lnTo>
                  <a:pt x="504" y="472"/>
                </a:lnTo>
                <a:lnTo>
                  <a:pt x="501" y="472"/>
                </a:lnTo>
                <a:lnTo>
                  <a:pt x="498" y="472"/>
                </a:lnTo>
                <a:lnTo>
                  <a:pt x="494" y="472"/>
                </a:lnTo>
                <a:lnTo>
                  <a:pt x="491" y="472"/>
                </a:lnTo>
                <a:lnTo>
                  <a:pt x="482" y="471"/>
                </a:lnTo>
                <a:lnTo>
                  <a:pt x="479" y="470"/>
                </a:lnTo>
                <a:lnTo>
                  <a:pt x="477" y="470"/>
                </a:lnTo>
                <a:lnTo>
                  <a:pt x="473" y="469"/>
                </a:lnTo>
                <a:lnTo>
                  <a:pt x="467" y="467"/>
                </a:lnTo>
                <a:lnTo>
                  <a:pt x="462" y="466"/>
                </a:lnTo>
                <a:lnTo>
                  <a:pt x="459" y="465"/>
                </a:lnTo>
                <a:lnTo>
                  <a:pt x="457" y="465"/>
                </a:lnTo>
                <a:lnTo>
                  <a:pt x="450" y="464"/>
                </a:lnTo>
                <a:lnTo>
                  <a:pt x="448" y="464"/>
                </a:lnTo>
                <a:lnTo>
                  <a:pt x="447" y="464"/>
                </a:lnTo>
                <a:lnTo>
                  <a:pt x="446" y="465"/>
                </a:lnTo>
                <a:lnTo>
                  <a:pt x="445" y="465"/>
                </a:lnTo>
                <a:lnTo>
                  <a:pt x="444" y="465"/>
                </a:lnTo>
                <a:lnTo>
                  <a:pt x="442" y="466"/>
                </a:lnTo>
                <a:lnTo>
                  <a:pt x="441" y="467"/>
                </a:lnTo>
                <a:lnTo>
                  <a:pt x="440" y="467"/>
                </a:lnTo>
                <a:lnTo>
                  <a:pt x="439" y="468"/>
                </a:lnTo>
                <a:lnTo>
                  <a:pt x="438" y="469"/>
                </a:lnTo>
                <a:lnTo>
                  <a:pt x="437" y="470"/>
                </a:lnTo>
                <a:lnTo>
                  <a:pt x="436" y="472"/>
                </a:lnTo>
                <a:lnTo>
                  <a:pt x="436" y="473"/>
                </a:lnTo>
                <a:lnTo>
                  <a:pt x="436" y="473"/>
                </a:lnTo>
                <a:lnTo>
                  <a:pt x="435" y="474"/>
                </a:lnTo>
                <a:lnTo>
                  <a:pt x="435" y="475"/>
                </a:lnTo>
                <a:lnTo>
                  <a:pt x="435" y="476"/>
                </a:lnTo>
                <a:lnTo>
                  <a:pt x="435" y="478"/>
                </a:lnTo>
                <a:lnTo>
                  <a:pt x="435" y="481"/>
                </a:lnTo>
                <a:lnTo>
                  <a:pt x="435" y="482"/>
                </a:lnTo>
                <a:lnTo>
                  <a:pt x="435" y="484"/>
                </a:lnTo>
                <a:lnTo>
                  <a:pt x="435" y="486"/>
                </a:lnTo>
                <a:lnTo>
                  <a:pt x="435" y="487"/>
                </a:lnTo>
                <a:lnTo>
                  <a:pt x="435" y="488"/>
                </a:lnTo>
                <a:lnTo>
                  <a:pt x="434" y="488"/>
                </a:lnTo>
                <a:lnTo>
                  <a:pt x="434" y="489"/>
                </a:lnTo>
                <a:lnTo>
                  <a:pt x="433" y="489"/>
                </a:lnTo>
                <a:lnTo>
                  <a:pt x="433" y="490"/>
                </a:lnTo>
                <a:lnTo>
                  <a:pt x="432" y="490"/>
                </a:lnTo>
                <a:lnTo>
                  <a:pt x="431" y="490"/>
                </a:lnTo>
                <a:lnTo>
                  <a:pt x="429" y="491"/>
                </a:lnTo>
                <a:lnTo>
                  <a:pt x="427" y="491"/>
                </a:lnTo>
                <a:lnTo>
                  <a:pt x="425" y="491"/>
                </a:lnTo>
                <a:lnTo>
                  <a:pt x="424" y="491"/>
                </a:lnTo>
                <a:lnTo>
                  <a:pt x="423" y="491"/>
                </a:lnTo>
                <a:lnTo>
                  <a:pt x="422" y="492"/>
                </a:lnTo>
                <a:lnTo>
                  <a:pt x="422" y="493"/>
                </a:lnTo>
                <a:lnTo>
                  <a:pt x="422" y="493"/>
                </a:lnTo>
                <a:lnTo>
                  <a:pt x="421" y="495"/>
                </a:lnTo>
                <a:lnTo>
                  <a:pt x="421" y="496"/>
                </a:lnTo>
                <a:lnTo>
                  <a:pt x="420" y="498"/>
                </a:lnTo>
                <a:lnTo>
                  <a:pt x="419" y="499"/>
                </a:lnTo>
                <a:lnTo>
                  <a:pt x="418" y="500"/>
                </a:lnTo>
                <a:lnTo>
                  <a:pt x="417" y="501"/>
                </a:lnTo>
                <a:lnTo>
                  <a:pt x="415" y="503"/>
                </a:lnTo>
                <a:lnTo>
                  <a:pt x="414" y="505"/>
                </a:lnTo>
                <a:lnTo>
                  <a:pt x="413" y="505"/>
                </a:lnTo>
                <a:lnTo>
                  <a:pt x="411" y="506"/>
                </a:lnTo>
                <a:lnTo>
                  <a:pt x="409" y="508"/>
                </a:lnTo>
                <a:lnTo>
                  <a:pt x="407" y="508"/>
                </a:lnTo>
                <a:lnTo>
                  <a:pt x="406" y="509"/>
                </a:lnTo>
                <a:lnTo>
                  <a:pt x="405" y="509"/>
                </a:lnTo>
                <a:lnTo>
                  <a:pt x="400" y="511"/>
                </a:lnTo>
                <a:lnTo>
                  <a:pt x="399" y="511"/>
                </a:lnTo>
                <a:lnTo>
                  <a:pt x="397" y="512"/>
                </a:lnTo>
                <a:lnTo>
                  <a:pt x="395" y="512"/>
                </a:lnTo>
                <a:lnTo>
                  <a:pt x="394" y="513"/>
                </a:lnTo>
                <a:lnTo>
                  <a:pt x="393" y="514"/>
                </a:lnTo>
                <a:lnTo>
                  <a:pt x="392" y="514"/>
                </a:lnTo>
                <a:lnTo>
                  <a:pt x="390" y="516"/>
                </a:lnTo>
                <a:lnTo>
                  <a:pt x="389" y="517"/>
                </a:lnTo>
                <a:lnTo>
                  <a:pt x="388" y="517"/>
                </a:lnTo>
                <a:lnTo>
                  <a:pt x="386" y="520"/>
                </a:lnTo>
                <a:lnTo>
                  <a:pt x="383" y="523"/>
                </a:lnTo>
                <a:lnTo>
                  <a:pt x="382" y="525"/>
                </a:lnTo>
                <a:lnTo>
                  <a:pt x="380" y="526"/>
                </a:lnTo>
                <a:lnTo>
                  <a:pt x="380" y="526"/>
                </a:lnTo>
                <a:lnTo>
                  <a:pt x="379" y="527"/>
                </a:lnTo>
                <a:lnTo>
                  <a:pt x="378" y="527"/>
                </a:lnTo>
                <a:lnTo>
                  <a:pt x="378" y="527"/>
                </a:lnTo>
                <a:lnTo>
                  <a:pt x="376" y="528"/>
                </a:lnTo>
                <a:lnTo>
                  <a:pt x="376" y="528"/>
                </a:lnTo>
                <a:lnTo>
                  <a:pt x="375" y="527"/>
                </a:lnTo>
                <a:lnTo>
                  <a:pt x="374" y="527"/>
                </a:lnTo>
                <a:lnTo>
                  <a:pt x="374" y="527"/>
                </a:lnTo>
                <a:lnTo>
                  <a:pt x="373" y="527"/>
                </a:lnTo>
                <a:lnTo>
                  <a:pt x="372" y="526"/>
                </a:lnTo>
                <a:lnTo>
                  <a:pt x="371" y="525"/>
                </a:lnTo>
                <a:lnTo>
                  <a:pt x="368" y="522"/>
                </a:lnTo>
                <a:lnTo>
                  <a:pt x="367" y="521"/>
                </a:lnTo>
                <a:lnTo>
                  <a:pt x="366" y="521"/>
                </a:lnTo>
                <a:lnTo>
                  <a:pt x="365" y="520"/>
                </a:lnTo>
                <a:lnTo>
                  <a:pt x="363" y="519"/>
                </a:lnTo>
                <a:lnTo>
                  <a:pt x="362" y="519"/>
                </a:lnTo>
                <a:lnTo>
                  <a:pt x="361" y="519"/>
                </a:lnTo>
                <a:lnTo>
                  <a:pt x="360" y="519"/>
                </a:lnTo>
                <a:lnTo>
                  <a:pt x="359" y="520"/>
                </a:lnTo>
                <a:lnTo>
                  <a:pt x="357" y="521"/>
                </a:lnTo>
                <a:lnTo>
                  <a:pt x="356" y="522"/>
                </a:lnTo>
                <a:lnTo>
                  <a:pt x="355" y="523"/>
                </a:lnTo>
                <a:lnTo>
                  <a:pt x="353" y="524"/>
                </a:lnTo>
                <a:lnTo>
                  <a:pt x="349" y="529"/>
                </a:lnTo>
                <a:lnTo>
                  <a:pt x="347" y="530"/>
                </a:lnTo>
                <a:lnTo>
                  <a:pt x="346" y="531"/>
                </a:lnTo>
                <a:lnTo>
                  <a:pt x="344" y="533"/>
                </a:lnTo>
                <a:lnTo>
                  <a:pt x="343" y="533"/>
                </a:lnTo>
                <a:lnTo>
                  <a:pt x="342" y="534"/>
                </a:lnTo>
                <a:lnTo>
                  <a:pt x="342" y="534"/>
                </a:lnTo>
                <a:lnTo>
                  <a:pt x="340" y="534"/>
                </a:lnTo>
                <a:lnTo>
                  <a:pt x="339" y="535"/>
                </a:lnTo>
                <a:lnTo>
                  <a:pt x="338" y="536"/>
                </a:lnTo>
                <a:lnTo>
                  <a:pt x="335" y="538"/>
                </a:lnTo>
                <a:lnTo>
                  <a:pt x="334" y="539"/>
                </a:lnTo>
                <a:lnTo>
                  <a:pt x="332" y="539"/>
                </a:lnTo>
                <a:lnTo>
                  <a:pt x="331" y="540"/>
                </a:lnTo>
                <a:lnTo>
                  <a:pt x="329" y="540"/>
                </a:lnTo>
                <a:lnTo>
                  <a:pt x="328" y="541"/>
                </a:lnTo>
                <a:lnTo>
                  <a:pt x="326" y="541"/>
                </a:lnTo>
                <a:lnTo>
                  <a:pt x="324" y="541"/>
                </a:lnTo>
                <a:lnTo>
                  <a:pt x="317" y="541"/>
                </a:lnTo>
                <a:lnTo>
                  <a:pt x="315" y="541"/>
                </a:lnTo>
                <a:lnTo>
                  <a:pt x="313" y="541"/>
                </a:lnTo>
                <a:lnTo>
                  <a:pt x="312" y="541"/>
                </a:lnTo>
                <a:lnTo>
                  <a:pt x="310" y="541"/>
                </a:lnTo>
                <a:lnTo>
                  <a:pt x="308" y="540"/>
                </a:lnTo>
                <a:lnTo>
                  <a:pt x="306" y="540"/>
                </a:lnTo>
                <a:lnTo>
                  <a:pt x="305" y="539"/>
                </a:lnTo>
                <a:lnTo>
                  <a:pt x="304" y="539"/>
                </a:lnTo>
                <a:lnTo>
                  <a:pt x="303" y="538"/>
                </a:lnTo>
                <a:lnTo>
                  <a:pt x="301" y="537"/>
                </a:lnTo>
                <a:lnTo>
                  <a:pt x="301" y="537"/>
                </a:lnTo>
                <a:lnTo>
                  <a:pt x="300" y="537"/>
                </a:lnTo>
                <a:lnTo>
                  <a:pt x="300" y="537"/>
                </a:lnTo>
                <a:lnTo>
                  <a:pt x="299" y="537"/>
                </a:lnTo>
                <a:lnTo>
                  <a:pt x="299" y="537"/>
                </a:lnTo>
                <a:lnTo>
                  <a:pt x="298" y="537"/>
                </a:lnTo>
                <a:lnTo>
                  <a:pt x="297" y="538"/>
                </a:lnTo>
                <a:lnTo>
                  <a:pt x="296" y="539"/>
                </a:lnTo>
                <a:lnTo>
                  <a:pt x="294" y="540"/>
                </a:lnTo>
                <a:lnTo>
                  <a:pt x="288" y="545"/>
                </a:lnTo>
                <a:lnTo>
                  <a:pt x="285" y="548"/>
                </a:lnTo>
                <a:lnTo>
                  <a:pt x="282" y="551"/>
                </a:lnTo>
                <a:lnTo>
                  <a:pt x="281" y="551"/>
                </a:lnTo>
                <a:lnTo>
                  <a:pt x="280" y="552"/>
                </a:lnTo>
                <a:lnTo>
                  <a:pt x="279" y="554"/>
                </a:lnTo>
                <a:lnTo>
                  <a:pt x="277" y="556"/>
                </a:lnTo>
                <a:lnTo>
                  <a:pt x="276" y="557"/>
                </a:lnTo>
                <a:lnTo>
                  <a:pt x="274" y="558"/>
                </a:lnTo>
                <a:lnTo>
                  <a:pt x="273" y="559"/>
                </a:lnTo>
                <a:lnTo>
                  <a:pt x="272" y="560"/>
                </a:lnTo>
                <a:lnTo>
                  <a:pt x="270" y="561"/>
                </a:lnTo>
                <a:lnTo>
                  <a:pt x="267" y="562"/>
                </a:lnTo>
                <a:lnTo>
                  <a:pt x="265" y="562"/>
                </a:lnTo>
                <a:lnTo>
                  <a:pt x="263" y="563"/>
                </a:lnTo>
                <a:lnTo>
                  <a:pt x="261" y="563"/>
                </a:lnTo>
                <a:lnTo>
                  <a:pt x="259" y="563"/>
                </a:lnTo>
                <a:lnTo>
                  <a:pt x="257" y="563"/>
                </a:lnTo>
                <a:lnTo>
                  <a:pt x="254" y="563"/>
                </a:lnTo>
                <a:lnTo>
                  <a:pt x="252" y="563"/>
                </a:lnTo>
                <a:lnTo>
                  <a:pt x="251" y="563"/>
                </a:lnTo>
                <a:lnTo>
                  <a:pt x="249" y="563"/>
                </a:lnTo>
                <a:lnTo>
                  <a:pt x="247" y="564"/>
                </a:lnTo>
                <a:lnTo>
                  <a:pt x="246" y="564"/>
                </a:lnTo>
                <a:lnTo>
                  <a:pt x="244" y="565"/>
                </a:lnTo>
                <a:lnTo>
                  <a:pt x="243" y="566"/>
                </a:lnTo>
                <a:lnTo>
                  <a:pt x="240" y="568"/>
                </a:lnTo>
                <a:lnTo>
                  <a:pt x="238" y="570"/>
                </a:lnTo>
                <a:lnTo>
                  <a:pt x="237" y="571"/>
                </a:lnTo>
                <a:lnTo>
                  <a:pt x="234" y="573"/>
                </a:lnTo>
                <a:lnTo>
                  <a:pt x="233" y="574"/>
                </a:lnTo>
                <a:lnTo>
                  <a:pt x="231" y="576"/>
                </a:lnTo>
                <a:lnTo>
                  <a:pt x="228" y="578"/>
                </a:lnTo>
                <a:lnTo>
                  <a:pt x="227" y="579"/>
                </a:lnTo>
                <a:lnTo>
                  <a:pt x="226" y="580"/>
                </a:lnTo>
                <a:lnTo>
                  <a:pt x="226" y="580"/>
                </a:lnTo>
                <a:lnTo>
                  <a:pt x="225" y="581"/>
                </a:lnTo>
                <a:lnTo>
                  <a:pt x="225" y="583"/>
                </a:lnTo>
                <a:lnTo>
                  <a:pt x="225" y="584"/>
                </a:lnTo>
                <a:lnTo>
                  <a:pt x="224" y="587"/>
                </a:lnTo>
                <a:lnTo>
                  <a:pt x="224" y="589"/>
                </a:lnTo>
                <a:lnTo>
                  <a:pt x="224" y="590"/>
                </a:lnTo>
                <a:lnTo>
                  <a:pt x="223" y="592"/>
                </a:lnTo>
                <a:lnTo>
                  <a:pt x="223" y="593"/>
                </a:lnTo>
                <a:lnTo>
                  <a:pt x="223" y="594"/>
                </a:lnTo>
                <a:lnTo>
                  <a:pt x="223" y="596"/>
                </a:lnTo>
                <a:lnTo>
                  <a:pt x="223" y="597"/>
                </a:lnTo>
                <a:lnTo>
                  <a:pt x="222" y="599"/>
                </a:lnTo>
                <a:lnTo>
                  <a:pt x="222" y="600"/>
                </a:lnTo>
                <a:lnTo>
                  <a:pt x="222" y="600"/>
                </a:lnTo>
                <a:lnTo>
                  <a:pt x="222" y="600"/>
                </a:lnTo>
                <a:lnTo>
                  <a:pt x="221" y="601"/>
                </a:lnTo>
                <a:lnTo>
                  <a:pt x="221" y="601"/>
                </a:lnTo>
                <a:lnTo>
                  <a:pt x="220" y="602"/>
                </a:lnTo>
                <a:lnTo>
                  <a:pt x="218" y="603"/>
                </a:lnTo>
                <a:lnTo>
                  <a:pt x="217" y="603"/>
                </a:lnTo>
                <a:lnTo>
                  <a:pt x="217" y="604"/>
                </a:lnTo>
                <a:lnTo>
                  <a:pt x="216" y="604"/>
                </a:lnTo>
                <a:lnTo>
                  <a:pt x="216" y="605"/>
                </a:lnTo>
                <a:lnTo>
                  <a:pt x="214" y="609"/>
                </a:lnTo>
                <a:lnTo>
                  <a:pt x="214" y="610"/>
                </a:lnTo>
                <a:lnTo>
                  <a:pt x="213" y="611"/>
                </a:lnTo>
                <a:lnTo>
                  <a:pt x="211" y="613"/>
                </a:lnTo>
                <a:lnTo>
                  <a:pt x="211" y="614"/>
                </a:lnTo>
                <a:lnTo>
                  <a:pt x="210" y="614"/>
                </a:lnTo>
                <a:lnTo>
                  <a:pt x="210" y="615"/>
                </a:lnTo>
                <a:lnTo>
                  <a:pt x="209" y="615"/>
                </a:lnTo>
                <a:lnTo>
                  <a:pt x="208" y="615"/>
                </a:lnTo>
                <a:lnTo>
                  <a:pt x="207" y="616"/>
                </a:lnTo>
                <a:lnTo>
                  <a:pt x="206" y="616"/>
                </a:lnTo>
                <a:lnTo>
                  <a:pt x="203" y="616"/>
                </a:lnTo>
                <a:lnTo>
                  <a:pt x="201" y="616"/>
                </a:lnTo>
                <a:lnTo>
                  <a:pt x="200" y="617"/>
                </a:lnTo>
                <a:lnTo>
                  <a:pt x="199" y="617"/>
                </a:lnTo>
                <a:lnTo>
                  <a:pt x="198" y="617"/>
                </a:lnTo>
                <a:lnTo>
                  <a:pt x="197" y="618"/>
                </a:lnTo>
                <a:lnTo>
                  <a:pt x="195" y="619"/>
                </a:lnTo>
                <a:lnTo>
                  <a:pt x="194" y="620"/>
                </a:lnTo>
                <a:lnTo>
                  <a:pt x="192" y="622"/>
                </a:lnTo>
                <a:lnTo>
                  <a:pt x="190" y="623"/>
                </a:lnTo>
                <a:lnTo>
                  <a:pt x="190" y="624"/>
                </a:lnTo>
                <a:lnTo>
                  <a:pt x="189" y="625"/>
                </a:lnTo>
                <a:lnTo>
                  <a:pt x="189" y="626"/>
                </a:lnTo>
                <a:lnTo>
                  <a:pt x="188" y="627"/>
                </a:lnTo>
                <a:lnTo>
                  <a:pt x="189" y="627"/>
                </a:lnTo>
                <a:lnTo>
                  <a:pt x="188" y="628"/>
                </a:lnTo>
                <a:lnTo>
                  <a:pt x="187" y="629"/>
                </a:lnTo>
                <a:lnTo>
                  <a:pt x="186" y="630"/>
                </a:lnTo>
                <a:lnTo>
                  <a:pt x="185" y="631"/>
                </a:lnTo>
                <a:lnTo>
                  <a:pt x="183" y="632"/>
                </a:lnTo>
                <a:lnTo>
                  <a:pt x="182" y="632"/>
                </a:lnTo>
                <a:lnTo>
                  <a:pt x="181" y="632"/>
                </a:lnTo>
                <a:lnTo>
                  <a:pt x="178" y="633"/>
                </a:lnTo>
                <a:lnTo>
                  <a:pt x="177" y="633"/>
                </a:lnTo>
                <a:lnTo>
                  <a:pt x="176" y="633"/>
                </a:lnTo>
                <a:lnTo>
                  <a:pt x="176" y="633"/>
                </a:lnTo>
                <a:lnTo>
                  <a:pt x="175" y="633"/>
                </a:lnTo>
                <a:lnTo>
                  <a:pt x="174" y="633"/>
                </a:lnTo>
                <a:lnTo>
                  <a:pt x="174" y="632"/>
                </a:lnTo>
                <a:lnTo>
                  <a:pt x="174" y="632"/>
                </a:lnTo>
                <a:lnTo>
                  <a:pt x="173" y="631"/>
                </a:lnTo>
                <a:lnTo>
                  <a:pt x="172" y="628"/>
                </a:lnTo>
                <a:lnTo>
                  <a:pt x="172" y="627"/>
                </a:lnTo>
                <a:lnTo>
                  <a:pt x="171" y="625"/>
                </a:lnTo>
                <a:lnTo>
                  <a:pt x="169" y="623"/>
                </a:lnTo>
                <a:lnTo>
                  <a:pt x="167" y="621"/>
                </a:lnTo>
                <a:lnTo>
                  <a:pt x="167" y="619"/>
                </a:lnTo>
                <a:lnTo>
                  <a:pt x="166" y="619"/>
                </a:lnTo>
                <a:lnTo>
                  <a:pt x="166" y="619"/>
                </a:lnTo>
                <a:lnTo>
                  <a:pt x="165" y="619"/>
                </a:lnTo>
                <a:lnTo>
                  <a:pt x="164" y="619"/>
                </a:lnTo>
                <a:lnTo>
                  <a:pt x="163" y="620"/>
                </a:lnTo>
                <a:lnTo>
                  <a:pt x="163" y="620"/>
                </a:lnTo>
                <a:lnTo>
                  <a:pt x="162" y="621"/>
                </a:lnTo>
                <a:lnTo>
                  <a:pt x="160" y="623"/>
                </a:lnTo>
                <a:lnTo>
                  <a:pt x="159" y="624"/>
                </a:lnTo>
                <a:lnTo>
                  <a:pt x="159" y="625"/>
                </a:lnTo>
                <a:lnTo>
                  <a:pt x="158" y="625"/>
                </a:lnTo>
                <a:lnTo>
                  <a:pt x="158" y="625"/>
                </a:lnTo>
                <a:lnTo>
                  <a:pt x="157" y="625"/>
                </a:lnTo>
                <a:lnTo>
                  <a:pt x="156" y="625"/>
                </a:lnTo>
                <a:lnTo>
                  <a:pt x="156" y="625"/>
                </a:lnTo>
                <a:lnTo>
                  <a:pt x="155" y="624"/>
                </a:lnTo>
                <a:lnTo>
                  <a:pt x="155" y="624"/>
                </a:lnTo>
                <a:lnTo>
                  <a:pt x="154" y="622"/>
                </a:lnTo>
                <a:lnTo>
                  <a:pt x="154" y="621"/>
                </a:lnTo>
                <a:lnTo>
                  <a:pt x="154" y="620"/>
                </a:lnTo>
                <a:lnTo>
                  <a:pt x="154" y="618"/>
                </a:lnTo>
                <a:lnTo>
                  <a:pt x="154" y="618"/>
                </a:lnTo>
                <a:lnTo>
                  <a:pt x="154" y="618"/>
                </a:lnTo>
                <a:lnTo>
                  <a:pt x="154" y="617"/>
                </a:lnTo>
                <a:lnTo>
                  <a:pt x="153" y="617"/>
                </a:lnTo>
                <a:lnTo>
                  <a:pt x="153" y="617"/>
                </a:lnTo>
                <a:lnTo>
                  <a:pt x="153" y="618"/>
                </a:lnTo>
                <a:lnTo>
                  <a:pt x="153" y="618"/>
                </a:lnTo>
                <a:lnTo>
                  <a:pt x="152" y="618"/>
                </a:lnTo>
                <a:lnTo>
                  <a:pt x="152" y="619"/>
                </a:lnTo>
                <a:lnTo>
                  <a:pt x="149" y="619"/>
                </a:lnTo>
                <a:lnTo>
                  <a:pt x="147" y="619"/>
                </a:lnTo>
                <a:lnTo>
                  <a:pt x="146" y="619"/>
                </a:lnTo>
                <a:lnTo>
                  <a:pt x="146" y="619"/>
                </a:lnTo>
                <a:lnTo>
                  <a:pt x="146" y="619"/>
                </a:lnTo>
                <a:lnTo>
                  <a:pt x="145" y="619"/>
                </a:lnTo>
                <a:lnTo>
                  <a:pt x="145" y="619"/>
                </a:lnTo>
                <a:lnTo>
                  <a:pt x="144" y="620"/>
                </a:lnTo>
                <a:lnTo>
                  <a:pt x="144" y="619"/>
                </a:lnTo>
                <a:lnTo>
                  <a:pt x="144" y="619"/>
                </a:lnTo>
                <a:lnTo>
                  <a:pt x="143" y="617"/>
                </a:lnTo>
                <a:lnTo>
                  <a:pt x="142" y="615"/>
                </a:lnTo>
                <a:lnTo>
                  <a:pt x="142" y="614"/>
                </a:lnTo>
                <a:lnTo>
                  <a:pt x="141" y="613"/>
                </a:lnTo>
                <a:lnTo>
                  <a:pt x="140" y="611"/>
                </a:lnTo>
                <a:lnTo>
                  <a:pt x="137" y="607"/>
                </a:lnTo>
                <a:lnTo>
                  <a:pt x="136" y="606"/>
                </a:lnTo>
                <a:lnTo>
                  <a:pt x="135" y="605"/>
                </a:lnTo>
                <a:lnTo>
                  <a:pt x="134" y="604"/>
                </a:lnTo>
                <a:lnTo>
                  <a:pt x="133" y="604"/>
                </a:lnTo>
                <a:lnTo>
                  <a:pt x="131" y="603"/>
                </a:lnTo>
                <a:lnTo>
                  <a:pt x="130" y="602"/>
                </a:lnTo>
                <a:lnTo>
                  <a:pt x="129" y="602"/>
                </a:lnTo>
                <a:lnTo>
                  <a:pt x="128" y="602"/>
                </a:lnTo>
                <a:lnTo>
                  <a:pt x="123" y="601"/>
                </a:lnTo>
                <a:lnTo>
                  <a:pt x="122" y="600"/>
                </a:lnTo>
                <a:lnTo>
                  <a:pt x="121" y="600"/>
                </a:lnTo>
                <a:lnTo>
                  <a:pt x="120" y="599"/>
                </a:lnTo>
                <a:lnTo>
                  <a:pt x="119" y="598"/>
                </a:lnTo>
                <a:lnTo>
                  <a:pt x="118" y="598"/>
                </a:lnTo>
                <a:lnTo>
                  <a:pt x="118" y="597"/>
                </a:lnTo>
                <a:lnTo>
                  <a:pt x="118" y="597"/>
                </a:lnTo>
                <a:lnTo>
                  <a:pt x="118" y="597"/>
                </a:lnTo>
                <a:lnTo>
                  <a:pt x="118" y="596"/>
                </a:lnTo>
                <a:lnTo>
                  <a:pt x="118" y="595"/>
                </a:lnTo>
                <a:lnTo>
                  <a:pt x="119" y="594"/>
                </a:lnTo>
                <a:lnTo>
                  <a:pt x="119" y="593"/>
                </a:lnTo>
                <a:lnTo>
                  <a:pt x="120" y="593"/>
                </a:lnTo>
                <a:lnTo>
                  <a:pt x="120" y="592"/>
                </a:lnTo>
                <a:lnTo>
                  <a:pt x="121" y="592"/>
                </a:lnTo>
                <a:lnTo>
                  <a:pt x="122" y="592"/>
                </a:lnTo>
                <a:lnTo>
                  <a:pt x="123" y="591"/>
                </a:lnTo>
                <a:lnTo>
                  <a:pt x="124" y="591"/>
                </a:lnTo>
                <a:lnTo>
                  <a:pt x="125" y="591"/>
                </a:lnTo>
                <a:lnTo>
                  <a:pt x="126" y="591"/>
                </a:lnTo>
                <a:lnTo>
                  <a:pt x="129" y="591"/>
                </a:lnTo>
                <a:lnTo>
                  <a:pt x="132" y="592"/>
                </a:lnTo>
                <a:lnTo>
                  <a:pt x="133" y="592"/>
                </a:lnTo>
                <a:lnTo>
                  <a:pt x="133" y="592"/>
                </a:lnTo>
                <a:lnTo>
                  <a:pt x="134" y="592"/>
                </a:lnTo>
                <a:lnTo>
                  <a:pt x="134" y="591"/>
                </a:lnTo>
                <a:lnTo>
                  <a:pt x="134" y="591"/>
                </a:lnTo>
                <a:lnTo>
                  <a:pt x="135" y="591"/>
                </a:lnTo>
                <a:lnTo>
                  <a:pt x="135" y="590"/>
                </a:lnTo>
                <a:lnTo>
                  <a:pt x="135" y="590"/>
                </a:lnTo>
                <a:lnTo>
                  <a:pt x="135" y="589"/>
                </a:lnTo>
                <a:lnTo>
                  <a:pt x="135" y="587"/>
                </a:lnTo>
                <a:lnTo>
                  <a:pt x="134" y="585"/>
                </a:lnTo>
                <a:lnTo>
                  <a:pt x="134" y="584"/>
                </a:lnTo>
                <a:lnTo>
                  <a:pt x="134" y="583"/>
                </a:lnTo>
                <a:lnTo>
                  <a:pt x="134" y="582"/>
                </a:lnTo>
                <a:lnTo>
                  <a:pt x="134" y="582"/>
                </a:lnTo>
                <a:lnTo>
                  <a:pt x="135" y="580"/>
                </a:lnTo>
                <a:lnTo>
                  <a:pt x="136" y="579"/>
                </a:lnTo>
                <a:lnTo>
                  <a:pt x="136" y="578"/>
                </a:lnTo>
                <a:lnTo>
                  <a:pt x="136" y="577"/>
                </a:lnTo>
                <a:lnTo>
                  <a:pt x="136" y="577"/>
                </a:lnTo>
                <a:lnTo>
                  <a:pt x="136" y="576"/>
                </a:lnTo>
                <a:lnTo>
                  <a:pt x="136" y="575"/>
                </a:lnTo>
                <a:lnTo>
                  <a:pt x="136" y="574"/>
                </a:lnTo>
                <a:lnTo>
                  <a:pt x="136" y="572"/>
                </a:lnTo>
                <a:lnTo>
                  <a:pt x="135" y="568"/>
                </a:lnTo>
                <a:lnTo>
                  <a:pt x="134" y="566"/>
                </a:lnTo>
                <a:lnTo>
                  <a:pt x="133" y="563"/>
                </a:lnTo>
                <a:lnTo>
                  <a:pt x="131" y="558"/>
                </a:lnTo>
                <a:lnTo>
                  <a:pt x="130" y="556"/>
                </a:lnTo>
                <a:lnTo>
                  <a:pt x="128" y="553"/>
                </a:lnTo>
                <a:lnTo>
                  <a:pt x="127" y="551"/>
                </a:lnTo>
                <a:lnTo>
                  <a:pt x="125" y="547"/>
                </a:lnTo>
                <a:lnTo>
                  <a:pt x="124" y="547"/>
                </a:lnTo>
                <a:lnTo>
                  <a:pt x="124" y="546"/>
                </a:lnTo>
                <a:lnTo>
                  <a:pt x="123" y="545"/>
                </a:lnTo>
                <a:lnTo>
                  <a:pt x="123" y="544"/>
                </a:lnTo>
                <a:lnTo>
                  <a:pt x="123" y="540"/>
                </a:lnTo>
                <a:lnTo>
                  <a:pt x="123" y="539"/>
                </a:lnTo>
                <a:lnTo>
                  <a:pt x="123" y="536"/>
                </a:lnTo>
                <a:lnTo>
                  <a:pt x="123" y="535"/>
                </a:lnTo>
                <a:lnTo>
                  <a:pt x="122" y="534"/>
                </a:lnTo>
                <a:lnTo>
                  <a:pt x="122" y="533"/>
                </a:lnTo>
                <a:lnTo>
                  <a:pt x="121" y="532"/>
                </a:lnTo>
                <a:lnTo>
                  <a:pt x="119" y="530"/>
                </a:lnTo>
                <a:lnTo>
                  <a:pt x="118" y="529"/>
                </a:lnTo>
                <a:lnTo>
                  <a:pt x="117" y="529"/>
                </a:lnTo>
                <a:lnTo>
                  <a:pt x="117" y="528"/>
                </a:lnTo>
                <a:lnTo>
                  <a:pt x="116" y="527"/>
                </a:lnTo>
                <a:lnTo>
                  <a:pt x="116" y="526"/>
                </a:lnTo>
                <a:lnTo>
                  <a:pt x="116" y="525"/>
                </a:lnTo>
                <a:lnTo>
                  <a:pt x="116" y="524"/>
                </a:lnTo>
                <a:lnTo>
                  <a:pt x="116" y="523"/>
                </a:lnTo>
                <a:lnTo>
                  <a:pt x="117" y="520"/>
                </a:lnTo>
                <a:lnTo>
                  <a:pt x="117" y="519"/>
                </a:lnTo>
                <a:lnTo>
                  <a:pt x="117" y="517"/>
                </a:lnTo>
                <a:lnTo>
                  <a:pt x="117" y="515"/>
                </a:lnTo>
                <a:lnTo>
                  <a:pt x="117" y="513"/>
                </a:lnTo>
                <a:lnTo>
                  <a:pt x="116" y="509"/>
                </a:lnTo>
                <a:lnTo>
                  <a:pt x="115" y="507"/>
                </a:lnTo>
                <a:lnTo>
                  <a:pt x="114" y="504"/>
                </a:lnTo>
                <a:lnTo>
                  <a:pt x="114" y="503"/>
                </a:lnTo>
                <a:lnTo>
                  <a:pt x="113" y="502"/>
                </a:lnTo>
                <a:lnTo>
                  <a:pt x="113" y="501"/>
                </a:lnTo>
                <a:lnTo>
                  <a:pt x="114" y="499"/>
                </a:lnTo>
                <a:lnTo>
                  <a:pt x="114" y="497"/>
                </a:lnTo>
                <a:lnTo>
                  <a:pt x="115" y="492"/>
                </a:lnTo>
                <a:lnTo>
                  <a:pt x="116" y="489"/>
                </a:lnTo>
                <a:lnTo>
                  <a:pt x="116" y="488"/>
                </a:lnTo>
                <a:lnTo>
                  <a:pt x="116" y="487"/>
                </a:lnTo>
                <a:lnTo>
                  <a:pt x="116" y="486"/>
                </a:lnTo>
                <a:lnTo>
                  <a:pt x="116" y="481"/>
                </a:lnTo>
                <a:lnTo>
                  <a:pt x="116" y="480"/>
                </a:lnTo>
                <a:lnTo>
                  <a:pt x="116" y="479"/>
                </a:lnTo>
                <a:lnTo>
                  <a:pt x="117" y="478"/>
                </a:lnTo>
                <a:lnTo>
                  <a:pt x="117" y="477"/>
                </a:lnTo>
                <a:lnTo>
                  <a:pt x="118" y="473"/>
                </a:lnTo>
                <a:lnTo>
                  <a:pt x="118" y="471"/>
                </a:lnTo>
                <a:lnTo>
                  <a:pt x="119" y="469"/>
                </a:lnTo>
                <a:lnTo>
                  <a:pt x="119" y="468"/>
                </a:lnTo>
                <a:lnTo>
                  <a:pt x="118" y="466"/>
                </a:lnTo>
                <a:lnTo>
                  <a:pt x="118" y="465"/>
                </a:lnTo>
                <a:lnTo>
                  <a:pt x="118" y="463"/>
                </a:lnTo>
                <a:lnTo>
                  <a:pt x="118" y="462"/>
                </a:lnTo>
                <a:lnTo>
                  <a:pt x="117" y="460"/>
                </a:lnTo>
                <a:lnTo>
                  <a:pt x="116" y="458"/>
                </a:lnTo>
                <a:lnTo>
                  <a:pt x="115" y="457"/>
                </a:lnTo>
                <a:lnTo>
                  <a:pt x="114" y="455"/>
                </a:lnTo>
                <a:lnTo>
                  <a:pt x="114" y="454"/>
                </a:lnTo>
                <a:lnTo>
                  <a:pt x="113" y="453"/>
                </a:lnTo>
                <a:lnTo>
                  <a:pt x="112" y="453"/>
                </a:lnTo>
                <a:lnTo>
                  <a:pt x="111" y="452"/>
                </a:lnTo>
                <a:lnTo>
                  <a:pt x="110" y="451"/>
                </a:lnTo>
                <a:lnTo>
                  <a:pt x="109" y="451"/>
                </a:lnTo>
                <a:lnTo>
                  <a:pt x="108" y="451"/>
                </a:lnTo>
                <a:lnTo>
                  <a:pt x="108" y="451"/>
                </a:lnTo>
                <a:lnTo>
                  <a:pt x="107" y="450"/>
                </a:lnTo>
                <a:lnTo>
                  <a:pt x="106" y="451"/>
                </a:lnTo>
                <a:lnTo>
                  <a:pt x="100" y="451"/>
                </a:lnTo>
                <a:lnTo>
                  <a:pt x="99" y="451"/>
                </a:lnTo>
                <a:lnTo>
                  <a:pt x="98" y="451"/>
                </a:lnTo>
                <a:lnTo>
                  <a:pt x="93" y="451"/>
                </a:lnTo>
                <a:lnTo>
                  <a:pt x="91" y="451"/>
                </a:lnTo>
                <a:lnTo>
                  <a:pt x="88" y="451"/>
                </a:lnTo>
                <a:lnTo>
                  <a:pt x="83" y="450"/>
                </a:lnTo>
                <a:lnTo>
                  <a:pt x="81" y="450"/>
                </a:lnTo>
                <a:lnTo>
                  <a:pt x="79" y="450"/>
                </a:lnTo>
                <a:lnTo>
                  <a:pt x="78" y="450"/>
                </a:lnTo>
                <a:lnTo>
                  <a:pt x="77" y="450"/>
                </a:lnTo>
                <a:lnTo>
                  <a:pt x="75" y="451"/>
                </a:lnTo>
                <a:lnTo>
                  <a:pt x="72" y="451"/>
                </a:lnTo>
                <a:lnTo>
                  <a:pt x="71" y="451"/>
                </a:lnTo>
                <a:lnTo>
                  <a:pt x="71" y="452"/>
                </a:lnTo>
                <a:lnTo>
                  <a:pt x="70" y="452"/>
                </a:lnTo>
                <a:lnTo>
                  <a:pt x="69" y="451"/>
                </a:lnTo>
                <a:lnTo>
                  <a:pt x="69" y="451"/>
                </a:lnTo>
                <a:lnTo>
                  <a:pt x="68" y="451"/>
                </a:lnTo>
                <a:lnTo>
                  <a:pt x="67" y="450"/>
                </a:lnTo>
                <a:lnTo>
                  <a:pt x="66" y="450"/>
                </a:lnTo>
                <a:lnTo>
                  <a:pt x="66" y="450"/>
                </a:lnTo>
                <a:lnTo>
                  <a:pt x="65" y="449"/>
                </a:lnTo>
                <a:lnTo>
                  <a:pt x="65" y="449"/>
                </a:lnTo>
                <a:lnTo>
                  <a:pt x="64" y="448"/>
                </a:lnTo>
                <a:lnTo>
                  <a:pt x="64" y="448"/>
                </a:lnTo>
                <a:lnTo>
                  <a:pt x="64" y="447"/>
                </a:lnTo>
                <a:lnTo>
                  <a:pt x="64" y="446"/>
                </a:lnTo>
                <a:lnTo>
                  <a:pt x="64" y="444"/>
                </a:lnTo>
                <a:lnTo>
                  <a:pt x="64" y="441"/>
                </a:lnTo>
                <a:lnTo>
                  <a:pt x="64" y="440"/>
                </a:lnTo>
                <a:lnTo>
                  <a:pt x="63" y="439"/>
                </a:lnTo>
                <a:lnTo>
                  <a:pt x="63" y="438"/>
                </a:lnTo>
                <a:lnTo>
                  <a:pt x="63" y="437"/>
                </a:lnTo>
                <a:lnTo>
                  <a:pt x="62" y="436"/>
                </a:lnTo>
                <a:lnTo>
                  <a:pt x="62" y="436"/>
                </a:lnTo>
                <a:lnTo>
                  <a:pt x="61" y="435"/>
                </a:lnTo>
                <a:lnTo>
                  <a:pt x="61" y="434"/>
                </a:lnTo>
                <a:lnTo>
                  <a:pt x="60" y="434"/>
                </a:lnTo>
                <a:lnTo>
                  <a:pt x="58" y="433"/>
                </a:lnTo>
                <a:lnTo>
                  <a:pt x="54" y="431"/>
                </a:lnTo>
                <a:lnTo>
                  <a:pt x="52" y="430"/>
                </a:lnTo>
                <a:lnTo>
                  <a:pt x="51" y="429"/>
                </a:lnTo>
                <a:lnTo>
                  <a:pt x="50" y="429"/>
                </a:lnTo>
                <a:lnTo>
                  <a:pt x="48" y="429"/>
                </a:lnTo>
                <a:lnTo>
                  <a:pt x="46" y="428"/>
                </a:lnTo>
                <a:lnTo>
                  <a:pt x="44" y="428"/>
                </a:lnTo>
                <a:lnTo>
                  <a:pt x="41" y="428"/>
                </a:lnTo>
                <a:lnTo>
                  <a:pt x="39" y="427"/>
                </a:lnTo>
                <a:lnTo>
                  <a:pt x="36" y="427"/>
                </a:lnTo>
                <a:lnTo>
                  <a:pt x="31" y="425"/>
                </a:lnTo>
                <a:lnTo>
                  <a:pt x="30" y="425"/>
                </a:lnTo>
                <a:lnTo>
                  <a:pt x="28" y="425"/>
                </a:lnTo>
                <a:lnTo>
                  <a:pt x="23" y="424"/>
                </a:lnTo>
                <a:lnTo>
                  <a:pt x="21" y="424"/>
                </a:lnTo>
                <a:lnTo>
                  <a:pt x="18" y="424"/>
                </a:lnTo>
                <a:lnTo>
                  <a:pt x="14" y="423"/>
                </a:lnTo>
                <a:lnTo>
                  <a:pt x="11" y="422"/>
                </a:lnTo>
                <a:lnTo>
                  <a:pt x="10" y="421"/>
                </a:lnTo>
                <a:lnTo>
                  <a:pt x="8" y="421"/>
                </a:lnTo>
                <a:lnTo>
                  <a:pt x="6" y="419"/>
                </a:lnTo>
                <a:lnTo>
                  <a:pt x="1" y="416"/>
                </a:lnTo>
                <a:lnTo>
                  <a:pt x="1" y="416"/>
                </a:lnTo>
                <a:lnTo>
                  <a:pt x="0" y="415"/>
                </a:lnTo>
                <a:lnTo>
                  <a:pt x="0" y="415"/>
                </a:lnTo>
                <a:lnTo>
                  <a:pt x="1" y="415"/>
                </a:lnTo>
                <a:lnTo>
                  <a:pt x="1" y="414"/>
                </a:lnTo>
                <a:lnTo>
                  <a:pt x="1" y="414"/>
                </a:lnTo>
                <a:lnTo>
                  <a:pt x="2" y="413"/>
                </a:lnTo>
                <a:lnTo>
                  <a:pt x="3" y="412"/>
                </a:lnTo>
                <a:lnTo>
                  <a:pt x="4" y="412"/>
                </a:lnTo>
                <a:lnTo>
                  <a:pt x="9" y="409"/>
                </a:lnTo>
                <a:lnTo>
                  <a:pt x="12" y="407"/>
                </a:lnTo>
                <a:lnTo>
                  <a:pt x="15" y="405"/>
                </a:lnTo>
                <a:lnTo>
                  <a:pt x="16" y="404"/>
                </a:lnTo>
                <a:lnTo>
                  <a:pt x="17" y="403"/>
                </a:lnTo>
                <a:lnTo>
                  <a:pt x="19" y="401"/>
                </a:lnTo>
                <a:lnTo>
                  <a:pt x="26" y="394"/>
                </a:lnTo>
                <a:lnTo>
                  <a:pt x="27" y="392"/>
                </a:lnTo>
                <a:lnTo>
                  <a:pt x="29" y="390"/>
                </a:lnTo>
                <a:lnTo>
                  <a:pt x="30" y="388"/>
                </a:lnTo>
                <a:lnTo>
                  <a:pt x="30" y="387"/>
                </a:lnTo>
                <a:lnTo>
                  <a:pt x="31" y="385"/>
                </a:lnTo>
                <a:lnTo>
                  <a:pt x="31" y="384"/>
                </a:lnTo>
                <a:lnTo>
                  <a:pt x="32" y="381"/>
                </a:lnTo>
                <a:lnTo>
                  <a:pt x="32" y="374"/>
                </a:lnTo>
                <a:lnTo>
                  <a:pt x="33" y="370"/>
                </a:lnTo>
                <a:lnTo>
                  <a:pt x="33" y="366"/>
                </a:lnTo>
                <a:lnTo>
                  <a:pt x="34" y="364"/>
                </a:lnTo>
                <a:lnTo>
                  <a:pt x="34" y="362"/>
                </a:lnTo>
                <a:lnTo>
                  <a:pt x="35" y="360"/>
                </a:lnTo>
                <a:lnTo>
                  <a:pt x="35" y="359"/>
                </a:lnTo>
                <a:lnTo>
                  <a:pt x="36" y="357"/>
                </a:lnTo>
                <a:lnTo>
                  <a:pt x="37" y="356"/>
                </a:lnTo>
                <a:lnTo>
                  <a:pt x="37" y="354"/>
                </a:lnTo>
                <a:lnTo>
                  <a:pt x="38" y="354"/>
                </a:lnTo>
                <a:lnTo>
                  <a:pt x="39" y="353"/>
                </a:lnTo>
                <a:lnTo>
                  <a:pt x="39" y="352"/>
                </a:lnTo>
                <a:lnTo>
                  <a:pt x="40" y="351"/>
                </a:lnTo>
                <a:lnTo>
                  <a:pt x="41" y="351"/>
                </a:lnTo>
                <a:lnTo>
                  <a:pt x="42" y="351"/>
                </a:lnTo>
                <a:lnTo>
                  <a:pt x="43" y="351"/>
                </a:lnTo>
                <a:lnTo>
                  <a:pt x="44" y="351"/>
                </a:lnTo>
                <a:lnTo>
                  <a:pt x="45" y="351"/>
                </a:lnTo>
                <a:lnTo>
                  <a:pt x="50" y="352"/>
                </a:lnTo>
                <a:lnTo>
                  <a:pt x="51" y="352"/>
                </a:lnTo>
                <a:lnTo>
                  <a:pt x="53" y="352"/>
                </a:lnTo>
                <a:lnTo>
                  <a:pt x="55" y="352"/>
                </a:lnTo>
                <a:lnTo>
                  <a:pt x="56" y="353"/>
                </a:lnTo>
                <a:lnTo>
                  <a:pt x="58" y="352"/>
                </a:lnTo>
                <a:lnTo>
                  <a:pt x="60" y="352"/>
                </a:lnTo>
                <a:lnTo>
                  <a:pt x="63" y="352"/>
                </a:lnTo>
                <a:lnTo>
                  <a:pt x="65" y="351"/>
                </a:lnTo>
                <a:lnTo>
                  <a:pt x="68" y="351"/>
                </a:lnTo>
                <a:lnTo>
                  <a:pt x="73" y="349"/>
                </a:lnTo>
                <a:lnTo>
                  <a:pt x="74" y="348"/>
                </a:lnTo>
                <a:lnTo>
                  <a:pt x="76" y="348"/>
                </a:lnTo>
                <a:lnTo>
                  <a:pt x="77" y="348"/>
                </a:lnTo>
                <a:lnTo>
                  <a:pt x="78" y="348"/>
                </a:lnTo>
                <a:lnTo>
                  <a:pt x="79" y="348"/>
                </a:lnTo>
                <a:lnTo>
                  <a:pt x="80" y="348"/>
                </a:lnTo>
                <a:lnTo>
                  <a:pt x="81" y="348"/>
                </a:lnTo>
                <a:lnTo>
                  <a:pt x="84" y="350"/>
                </a:lnTo>
                <a:lnTo>
                  <a:pt x="85" y="350"/>
                </a:lnTo>
                <a:lnTo>
                  <a:pt x="86" y="350"/>
                </a:lnTo>
                <a:lnTo>
                  <a:pt x="91" y="351"/>
                </a:lnTo>
                <a:lnTo>
                  <a:pt x="95" y="352"/>
                </a:lnTo>
                <a:lnTo>
                  <a:pt x="97" y="352"/>
                </a:lnTo>
                <a:lnTo>
                  <a:pt x="98" y="352"/>
                </a:lnTo>
                <a:lnTo>
                  <a:pt x="99" y="352"/>
                </a:lnTo>
                <a:lnTo>
                  <a:pt x="100" y="352"/>
                </a:lnTo>
                <a:lnTo>
                  <a:pt x="101" y="352"/>
                </a:lnTo>
                <a:lnTo>
                  <a:pt x="102" y="351"/>
                </a:lnTo>
                <a:lnTo>
                  <a:pt x="103" y="351"/>
                </a:lnTo>
                <a:lnTo>
                  <a:pt x="104" y="351"/>
                </a:lnTo>
                <a:lnTo>
                  <a:pt x="104" y="350"/>
                </a:lnTo>
                <a:lnTo>
                  <a:pt x="105" y="350"/>
                </a:lnTo>
                <a:lnTo>
                  <a:pt x="106" y="349"/>
                </a:lnTo>
                <a:lnTo>
                  <a:pt x="107" y="348"/>
                </a:lnTo>
                <a:lnTo>
                  <a:pt x="110" y="343"/>
                </a:lnTo>
                <a:lnTo>
                  <a:pt x="111" y="341"/>
                </a:lnTo>
                <a:lnTo>
                  <a:pt x="111" y="340"/>
                </a:lnTo>
                <a:lnTo>
                  <a:pt x="115" y="333"/>
                </a:lnTo>
                <a:lnTo>
                  <a:pt x="116" y="331"/>
                </a:lnTo>
                <a:lnTo>
                  <a:pt x="117" y="329"/>
                </a:lnTo>
                <a:lnTo>
                  <a:pt x="118" y="325"/>
                </a:lnTo>
                <a:lnTo>
                  <a:pt x="119" y="324"/>
                </a:lnTo>
                <a:lnTo>
                  <a:pt x="119" y="321"/>
                </a:lnTo>
                <a:lnTo>
                  <a:pt x="120" y="318"/>
                </a:lnTo>
                <a:lnTo>
                  <a:pt x="120" y="316"/>
                </a:lnTo>
                <a:lnTo>
                  <a:pt x="120" y="315"/>
                </a:lnTo>
                <a:lnTo>
                  <a:pt x="121" y="313"/>
                </a:lnTo>
                <a:lnTo>
                  <a:pt x="123" y="307"/>
                </a:lnTo>
                <a:lnTo>
                  <a:pt x="124" y="305"/>
                </a:lnTo>
                <a:lnTo>
                  <a:pt x="125" y="304"/>
                </a:lnTo>
                <a:lnTo>
                  <a:pt x="125" y="303"/>
                </a:lnTo>
                <a:lnTo>
                  <a:pt x="126" y="302"/>
                </a:lnTo>
                <a:lnTo>
                  <a:pt x="127" y="301"/>
                </a:lnTo>
                <a:lnTo>
                  <a:pt x="128" y="300"/>
                </a:lnTo>
                <a:lnTo>
                  <a:pt x="129" y="299"/>
                </a:lnTo>
                <a:lnTo>
                  <a:pt x="130" y="299"/>
                </a:lnTo>
                <a:lnTo>
                  <a:pt x="131" y="298"/>
                </a:lnTo>
                <a:lnTo>
                  <a:pt x="132" y="298"/>
                </a:lnTo>
                <a:lnTo>
                  <a:pt x="133" y="297"/>
                </a:lnTo>
                <a:lnTo>
                  <a:pt x="134" y="297"/>
                </a:lnTo>
                <a:lnTo>
                  <a:pt x="135" y="297"/>
                </a:lnTo>
                <a:lnTo>
                  <a:pt x="136" y="297"/>
                </a:lnTo>
                <a:lnTo>
                  <a:pt x="137" y="298"/>
                </a:lnTo>
                <a:lnTo>
                  <a:pt x="139" y="298"/>
                </a:lnTo>
                <a:lnTo>
                  <a:pt x="140" y="299"/>
                </a:lnTo>
                <a:lnTo>
                  <a:pt x="141" y="299"/>
                </a:lnTo>
                <a:lnTo>
                  <a:pt x="142" y="300"/>
                </a:lnTo>
                <a:lnTo>
                  <a:pt x="145" y="302"/>
                </a:lnTo>
                <a:lnTo>
                  <a:pt x="146" y="303"/>
                </a:lnTo>
                <a:lnTo>
                  <a:pt x="148" y="303"/>
                </a:lnTo>
                <a:lnTo>
                  <a:pt x="149" y="304"/>
                </a:lnTo>
                <a:lnTo>
                  <a:pt x="150" y="304"/>
                </a:lnTo>
                <a:lnTo>
                  <a:pt x="151" y="304"/>
                </a:lnTo>
                <a:lnTo>
                  <a:pt x="152" y="304"/>
                </a:lnTo>
                <a:lnTo>
                  <a:pt x="153" y="304"/>
                </a:lnTo>
                <a:lnTo>
                  <a:pt x="154" y="303"/>
                </a:lnTo>
                <a:lnTo>
                  <a:pt x="155" y="303"/>
                </a:lnTo>
                <a:lnTo>
                  <a:pt x="156" y="303"/>
                </a:lnTo>
                <a:lnTo>
                  <a:pt x="156" y="302"/>
                </a:lnTo>
                <a:lnTo>
                  <a:pt x="157" y="302"/>
                </a:lnTo>
                <a:lnTo>
                  <a:pt x="158" y="301"/>
                </a:lnTo>
                <a:lnTo>
                  <a:pt x="158" y="301"/>
                </a:lnTo>
                <a:lnTo>
                  <a:pt x="159" y="300"/>
                </a:lnTo>
                <a:lnTo>
                  <a:pt x="159" y="298"/>
                </a:lnTo>
                <a:lnTo>
                  <a:pt x="161" y="294"/>
                </a:lnTo>
                <a:lnTo>
                  <a:pt x="162" y="292"/>
                </a:lnTo>
                <a:lnTo>
                  <a:pt x="163" y="290"/>
                </a:lnTo>
                <a:lnTo>
                  <a:pt x="163" y="289"/>
                </a:lnTo>
                <a:lnTo>
                  <a:pt x="164" y="289"/>
                </a:lnTo>
                <a:lnTo>
                  <a:pt x="165" y="287"/>
                </a:lnTo>
                <a:lnTo>
                  <a:pt x="168" y="285"/>
                </a:lnTo>
                <a:lnTo>
                  <a:pt x="170" y="284"/>
                </a:lnTo>
                <a:lnTo>
                  <a:pt x="173" y="281"/>
                </a:lnTo>
                <a:lnTo>
                  <a:pt x="176" y="279"/>
                </a:lnTo>
                <a:lnTo>
                  <a:pt x="177" y="278"/>
                </a:lnTo>
                <a:lnTo>
                  <a:pt x="178" y="278"/>
                </a:lnTo>
                <a:lnTo>
                  <a:pt x="178" y="277"/>
                </a:lnTo>
                <a:lnTo>
                  <a:pt x="179" y="276"/>
                </a:lnTo>
                <a:lnTo>
                  <a:pt x="180" y="274"/>
                </a:lnTo>
                <a:lnTo>
                  <a:pt x="181" y="272"/>
                </a:lnTo>
                <a:lnTo>
                  <a:pt x="182" y="270"/>
                </a:lnTo>
                <a:lnTo>
                  <a:pt x="183" y="266"/>
                </a:lnTo>
                <a:lnTo>
                  <a:pt x="183" y="265"/>
                </a:lnTo>
                <a:lnTo>
                  <a:pt x="184" y="264"/>
                </a:lnTo>
                <a:lnTo>
                  <a:pt x="184" y="264"/>
                </a:lnTo>
                <a:lnTo>
                  <a:pt x="184" y="263"/>
                </a:lnTo>
                <a:lnTo>
                  <a:pt x="184" y="263"/>
                </a:lnTo>
                <a:lnTo>
                  <a:pt x="185" y="263"/>
                </a:lnTo>
                <a:lnTo>
                  <a:pt x="186" y="263"/>
                </a:lnTo>
                <a:lnTo>
                  <a:pt x="186" y="263"/>
                </a:lnTo>
                <a:lnTo>
                  <a:pt x="187" y="263"/>
                </a:lnTo>
                <a:lnTo>
                  <a:pt x="188" y="264"/>
                </a:lnTo>
                <a:lnTo>
                  <a:pt x="189" y="264"/>
                </a:lnTo>
                <a:lnTo>
                  <a:pt x="189" y="265"/>
                </a:lnTo>
                <a:lnTo>
                  <a:pt x="190" y="265"/>
                </a:lnTo>
                <a:lnTo>
                  <a:pt x="192" y="267"/>
                </a:lnTo>
                <a:lnTo>
                  <a:pt x="194" y="269"/>
                </a:lnTo>
                <a:lnTo>
                  <a:pt x="195" y="271"/>
                </a:lnTo>
                <a:lnTo>
                  <a:pt x="198" y="276"/>
                </a:lnTo>
                <a:lnTo>
                  <a:pt x="199" y="278"/>
                </a:lnTo>
                <a:lnTo>
                  <a:pt x="200" y="279"/>
                </a:lnTo>
                <a:lnTo>
                  <a:pt x="201" y="281"/>
                </a:lnTo>
                <a:lnTo>
                  <a:pt x="203" y="282"/>
                </a:lnTo>
                <a:lnTo>
                  <a:pt x="205" y="283"/>
                </a:lnTo>
                <a:lnTo>
                  <a:pt x="207" y="285"/>
                </a:lnTo>
                <a:lnTo>
                  <a:pt x="208" y="285"/>
                </a:lnTo>
                <a:lnTo>
                  <a:pt x="209" y="286"/>
                </a:lnTo>
                <a:lnTo>
                  <a:pt x="212" y="287"/>
                </a:lnTo>
                <a:lnTo>
                  <a:pt x="214" y="288"/>
                </a:lnTo>
                <a:lnTo>
                  <a:pt x="215" y="288"/>
                </a:lnTo>
                <a:lnTo>
                  <a:pt x="216" y="288"/>
                </a:lnTo>
                <a:lnTo>
                  <a:pt x="217" y="288"/>
                </a:lnTo>
                <a:lnTo>
                  <a:pt x="218" y="288"/>
                </a:lnTo>
                <a:lnTo>
                  <a:pt x="219" y="288"/>
                </a:lnTo>
                <a:lnTo>
                  <a:pt x="219" y="288"/>
                </a:lnTo>
                <a:lnTo>
                  <a:pt x="220" y="287"/>
                </a:lnTo>
                <a:lnTo>
                  <a:pt x="221" y="287"/>
                </a:lnTo>
                <a:lnTo>
                  <a:pt x="222" y="286"/>
                </a:lnTo>
                <a:lnTo>
                  <a:pt x="223" y="286"/>
                </a:lnTo>
                <a:lnTo>
                  <a:pt x="225" y="285"/>
                </a:lnTo>
                <a:lnTo>
                  <a:pt x="227" y="283"/>
                </a:lnTo>
                <a:lnTo>
                  <a:pt x="231" y="278"/>
                </a:lnTo>
                <a:lnTo>
                  <a:pt x="235" y="274"/>
                </a:lnTo>
                <a:lnTo>
                  <a:pt x="240" y="269"/>
                </a:lnTo>
                <a:lnTo>
                  <a:pt x="241" y="268"/>
                </a:lnTo>
                <a:lnTo>
                  <a:pt x="242" y="267"/>
                </a:lnTo>
                <a:lnTo>
                  <a:pt x="242" y="266"/>
                </a:lnTo>
                <a:lnTo>
                  <a:pt x="243" y="265"/>
                </a:lnTo>
                <a:lnTo>
                  <a:pt x="243" y="263"/>
                </a:lnTo>
                <a:lnTo>
                  <a:pt x="244" y="262"/>
                </a:lnTo>
                <a:lnTo>
                  <a:pt x="244" y="260"/>
                </a:lnTo>
                <a:lnTo>
                  <a:pt x="244" y="259"/>
                </a:lnTo>
                <a:lnTo>
                  <a:pt x="244" y="258"/>
                </a:lnTo>
                <a:lnTo>
                  <a:pt x="244" y="257"/>
                </a:lnTo>
                <a:lnTo>
                  <a:pt x="245" y="255"/>
                </a:lnTo>
                <a:lnTo>
                  <a:pt x="246" y="253"/>
                </a:lnTo>
                <a:lnTo>
                  <a:pt x="247" y="251"/>
                </a:lnTo>
                <a:lnTo>
                  <a:pt x="249" y="248"/>
                </a:lnTo>
                <a:lnTo>
                  <a:pt x="250" y="247"/>
                </a:lnTo>
                <a:lnTo>
                  <a:pt x="250" y="246"/>
                </a:lnTo>
                <a:lnTo>
                  <a:pt x="250" y="245"/>
                </a:lnTo>
                <a:lnTo>
                  <a:pt x="251" y="244"/>
                </a:lnTo>
                <a:lnTo>
                  <a:pt x="251" y="243"/>
                </a:lnTo>
                <a:lnTo>
                  <a:pt x="251" y="242"/>
                </a:lnTo>
                <a:lnTo>
                  <a:pt x="251" y="241"/>
                </a:lnTo>
                <a:lnTo>
                  <a:pt x="251" y="238"/>
                </a:lnTo>
                <a:lnTo>
                  <a:pt x="251" y="236"/>
                </a:lnTo>
                <a:lnTo>
                  <a:pt x="250" y="232"/>
                </a:lnTo>
                <a:lnTo>
                  <a:pt x="250" y="230"/>
                </a:lnTo>
                <a:lnTo>
                  <a:pt x="250" y="229"/>
                </a:lnTo>
                <a:lnTo>
                  <a:pt x="250" y="227"/>
                </a:lnTo>
                <a:lnTo>
                  <a:pt x="251" y="227"/>
                </a:lnTo>
                <a:lnTo>
                  <a:pt x="251" y="226"/>
                </a:lnTo>
                <a:lnTo>
                  <a:pt x="252" y="225"/>
                </a:lnTo>
                <a:lnTo>
                  <a:pt x="252" y="224"/>
                </a:lnTo>
                <a:lnTo>
                  <a:pt x="253" y="224"/>
                </a:lnTo>
                <a:lnTo>
                  <a:pt x="254" y="223"/>
                </a:lnTo>
                <a:lnTo>
                  <a:pt x="255" y="222"/>
                </a:lnTo>
                <a:lnTo>
                  <a:pt x="256" y="222"/>
                </a:lnTo>
                <a:lnTo>
                  <a:pt x="257" y="221"/>
                </a:lnTo>
                <a:lnTo>
                  <a:pt x="259" y="221"/>
                </a:lnTo>
                <a:lnTo>
                  <a:pt x="260" y="220"/>
                </a:lnTo>
                <a:lnTo>
                  <a:pt x="262" y="220"/>
                </a:lnTo>
                <a:lnTo>
                  <a:pt x="263" y="220"/>
                </a:lnTo>
                <a:lnTo>
                  <a:pt x="266" y="220"/>
                </a:lnTo>
                <a:lnTo>
                  <a:pt x="273" y="220"/>
                </a:lnTo>
                <a:lnTo>
                  <a:pt x="276" y="220"/>
                </a:lnTo>
                <a:lnTo>
                  <a:pt x="278" y="219"/>
                </a:lnTo>
                <a:lnTo>
                  <a:pt x="281" y="219"/>
                </a:lnTo>
                <a:lnTo>
                  <a:pt x="283" y="218"/>
                </a:lnTo>
                <a:lnTo>
                  <a:pt x="284" y="218"/>
                </a:lnTo>
                <a:lnTo>
                  <a:pt x="285" y="217"/>
                </a:lnTo>
                <a:lnTo>
                  <a:pt x="287" y="216"/>
                </a:lnTo>
                <a:lnTo>
                  <a:pt x="289" y="215"/>
                </a:lnTo>
                <a:lnTo>
                  <a:pt x="291" y="214"/>
                </a:lnTo>
                <a:lnTo>
                  <a:pt x="293" y="212"/>
                </a:lnTo>
                <a:lnTo>
                  <a:pt x="295" y="212"/>
                </a:lnTo>
                <a:lnTo>
                  <a:pt x="296" y="211"/>
                </a:lnTo>
                <a:lnTo>
                  <a:pt x="298" y="211"/>
                </a:lnTo>
                <a:lnTo>
                  <a:pt x="299" y="210"/>
                </a:lnTo>
                <a:lnTo>
                  <a:pt x="301" y="210"/>
                </a:lnTo>
                <a:lnTo>
                  <a:pt x="302" y="210"/>
                </a:lnTo>
                <a:lnTo>
                  <a:pt x="303" y="210"/>
                </a:lnTo>
                <a:lnTo>
                  <a:pt x="305" y="210"/>
                </a:lnTo>
                <a:lnTo>
                  <a:pt x="306" y="211"/>
                </a:lnTo>
                <a:lnTo>
                  <a:pt x="307" y="211"/>
                </a:lnTo>
                <a:lnTo>
                  <a:pt x="308" y="211"/>
                </a:lnTo>
                <a:lnTo>
                  <a:pt x="313" y="214"/>
                </a:lnTo>
                <a:lnTo>
                  <a:pt x="315" y="214"/>
                </a:lnTo>
                <a:lnTo>
                  <a:pt x="316" y="215"/>
                </a:lnTo>
                <a:lnTo>
                  <a:pt x="317" y="215"/>
                </a:lnTo>
                <a:lnTo>
                  <a:pt x="318" y="215"/>
                </a:lnTo>
                <a:lnTo>
                  <a:pt x="319" y="215"/>
                </a:lnTo>
                <a:lnTo>
                  <a:pt x="320" y="215"/>
                </a:lnTo>
                <a:lnTo>
                  <a:pt x="321" y="215"/>
                </a:lnTo>
                <a:lnTo>
                  <a:pt x="321" y="215"/>
                </a:lnTo>
                <a:lnTo>
                  <a:pt x="322" y="215"/>
                </a:lnTo>
                <a:lnTo>
                  <a:pt x="323" y="214"/>
                </a:lnTo>
                <a:lnTo>
                  <a:pt x="325" y="213"/>
                </a:lnTo>
                <a:lnTo>
                  <a:pt x="328" y="212"/>
                </a:lnTo>
                <a:lnTo>
                  <a:pt x="330" y="211"/>
                </a:lnTo>
                <a:lnTo>
                  <a:pt x="331" y="210"/>
                </a:lnTo>
                <a:lnTo>
                  <a:pt x="333" y="210"/>
                </a:lnTo>
                <a:lnTo>
                  <a:pt x="338" y="210"/>
                </a:lnTo>
                <a:lnTo>
                  <a:pt x="344" y="208"/>
                </a:lnTo>
                <a:lnTo>
                  <a:pt x="345" y="208"/>
                </a:lnTo>
                <a:lnTo>
                  <a:pt x="347" y="208"/>
                </a:lnTo>
                <a:lnTo>
                  <a:pt x="350" y="208"/>
                </a:lnTo>
                <a:lnTo>
                  <a:pt x="352" y="208"/>
                </a:lnTo>
                <a:lnTo>
                  <a:pt x="355" y="208"/>
                </a:lnTo>
                <a:lnTo>
                  <a:pt x="357" y="208"/>
                </a:lnTo>
                <a:lnTo>
                  <a:pt x="360" y="209"/>
                </a:lnTo>
                <a:lnTo>
                  <a:pt x="362" y="209"/>
                </a:lnTo>
                <a:lnTo>
                  <a:pt x="364" y="210"/>
                </a:lnTo>
                <a:lnTo>
                  <a:pt x="368" y="211"/>
                </a:lnTo>
                <a:lnTo>
                  <a:pt x="369" y="212"/>
                </a:lnTo>
                <a:lnTo>
                  <a:pt x="371" y="212"/>
                </a:lnTo>
                <a:lnTo>
                  <a:pt x="373" y="212"/>
                </a:lnTo>
                <a:lnTo>
                  <a:pt x="375" y="212"/>
                </a:lnTo>
                <a:lnTo>
                  <a:pt x="377" y="212"/>
                </a:lnTo>
                <a:lnTo>
                  <a:pt x="379" y="212"/>
                </a:lnTo>
                <a:lnTo>
                  <a:pt x="381" y="212"/>
                </a:lnTo>
                <a:lnTo>
                  <a:pt x="383" y="211"/>
                </a:lnTo>
                <a:lnTo>
                  <a:pt x="384" y="210"/>
                </a:lnTo>
                <a:lnTo>
                  <a:pt x="385" y="209"/>
                </a:lnTo>
                <a:lnTo>
                  <a:pt x="388" y="207"/>
                </a:lnTo>
                <a:lnTo>
                  <a:pt x="389" y="206"/>
                </a:lnTo>
                <a:lnTo>
                  <a:pt x="391" y="205"/>
                </a:lnTo>
                <a:lnTo>
                  <a:pt x="394" y="204"/>
                </a:lnTo>
                <a:lnTo>
                  <a:pt x="395" y="204"/>
                </a:lnTo>
                <a:lnTo>
                  <a:pt x="396" y="203"/>
                </a:lnTo>
                <a:lnTo>
                  <a:pt x="397" y="202"/>
                </a:lnTo>
                <a:lnTo>
                  <a:pt x="398" y="202"/>
                </a:lnTo>
                <a:lnTo>
                  <a:pt x="399" y="201"/>
                </a:lnTo>
                <a:lnTo>
                  <a:pt x="399" y="200"/>
                </a:lnTo>
                <a:lnTo>
                  <a:pt x="400" y="199"/>
                </a:lnTo>
                <a:lnTo>
                  <a:pt x="400" y="198"/>
                </a:lnTo>
                <a:lnTo>
                  <a:pt x="400" y="197"/>
                </a:lnTo>
                <a:lnTo>
                  <a:pt x="401" y="195"/>
                </a:lnTo>
                <a:lnTo>
                  <a:pt x="401" y="193"/>
                </a:lnTo>
                <a:lnTo>
                  <a:pt x="400" y="189"/>
                </a:lnTo>
                <a:lnTo>
                  <a:pt x="400" y="187"/>
                </a:lnTo>
                <a:lnTo>
                  <a:pt x="400" y="185"/>
                </a:lnTo>
                <a:lnTo>
                  <a:pt x="401" y="183"/>
                </a:lnTo>
                <a:lnTo>
                  <a:pt x="401" y="182"/>
                </a:lnTo>
                <a:lnTo>
                  <a:pt x="401" y="180"/>
                </a:lnTo>
                <a:lnTo>
                  <a:pt x="402" y="179"/>
                </a:lnTo>
                <a:lnTo>
                  <a:pt x="402" y="178"/>
                </a:lnTo>
                <a:lnTo>
                  <a:pt x="403" y="176"/>
                </a:lnTo>
                <a:lnTo>
                  <a:pt x="403" y="175"/>
                </a:lnTo>
                <a:lnTo>
                  <a:pt x="404" y="175"/>
                </a:lnTo>
                <a:lnTo>
                  <a:pt x="405" y="174"/>
                </a:lnTo>
                <a:lnTo>
                  <a:pt x="405" y="173"/>
                </a:lnTo>
                <a:lnTo>
                  <a:pt x="406" y="173"/>
                </a:lnTo>
                <a:lnTo>
                  <a:pt x="407" y="173"/>
                </a:lnTo>
                <a:lnTo>
                  <a:pt x="407" y="172"/>
                </a:lnTo>
                <a:lnTo>
                  <a:pt x="409" y="172"/>
                </a:lnTo>
                <a:lnTo>
                  <a:pt x="413" y="171"/>
                </a:lnTo>
                <a:lnTo>
                  <a:pt x="415" y="171"/>
                </a:lnTo>
                <a:lnTo>
                  <a:pt x="417" y="170"/>
                </a:lnTo>
                <a:lnTo>
                  <a:pt x="419" y="169"/>
                </a:lnTo>
                <a:lnTo>
                  <a:pt x="421" y="168"/>
                </a:lnTo>
                <a:lnTo>
                  <a:pt x="423" y="166"/>
                </a:lnTo>
                <a:lnTo>
                  <a:pt x="425" y="165"/>
                </a:lnTo>
                <a:lnTo>
                  <a:pt x="427" y="162"/>
                </a:lnTo>
                <a:lnTo>
                  <a:pt x="429" y="161"/>
                </a:lnTo>
                <a:lnTo>
                  <a:pt x="430" y="160"/>
                </a:lnTo>
                <a:lnTo>
                  <a:pt x="432" y="159"/>
                </a:lnTo>
                <a:lnTo>
                  <a:pt x="435" y="158"/>
                </a:lnTo>
                <a:lnTo>
                  <a:pt x="437" y="157"/>
                </a:lnTo>
                <a:lnTo>
                  <a:pt x="439" y="156"/>
                </a:lnTo>
                <a:lnTo>
                  <a:pt x="440" y="156"/>
                </a:lnTo>
                <a:lnTo>
                  <a:pt x="441" y="156"/>
                </a:lnTo>
                <a:lnTo>
                  <a:pt x="442" y="156"/>
                </a:lnTo>
                <a:lnTo>
                  <a:pt x="444" y="157"/>
                </a:lnTo>
                <a:lnTo>
                  <a:pt x="445" y="157"/>
                </a:lnTo>
                <a:lnTo>
                  <a:pt x="449" y="158"/>
                </a:lnTo>
                <a:lnTo>
                  <a:pt x="453" y="159"/>
                </a:lnTo>
                <a:lnTo>
                  <a:pt x="456" y="160"/>
                </a:lnTo>
                <a:lnTo>
                  <a:pt x="458" y="160"/>
                </a:lnTo>
                <a:lnTo>
                  <a:pt x="459" y="160"/>
                </a:lnTo>
                <a:lnTo>
                  <a:pt x="460" y="160"/>
                </a:lnTo>
                <a:lnTo>
                  <a:pt x="465" y="159"/>
                </a:lnTo>
                <a:lnTo>
                  <a:pt x="469" y="159"/>
                </a:lnTo>
                <a:lnTo>
                  <a:pt x="470" y="158"/>
                </a:lnTo>
                <a:lnTo>
                  <a:pt x="472" y="158"/>
                </a:lnTo>
                <a:lnTo>
                  <a:pt x="474" y="157"/>
                </a:lnTo>
                <a:lnTo>
                  <a:pt x="475" y="156"/>
                </a:lnTo>
                <a:lnTo>
                  <a:pt x="477" y="155"/>
                </a:lnTo>
                <a:lnTo>
                  <a:pt x="481" y="152"/>
                </a:lnTo>
                <a:lnTo>
                  <a:pt x="483" y="151"/>
                </a:lnTo>
                <a:lnTo>
                  <a:pt x="485" y="150"/>
                </a:lnTo>
                <a:lnTo>
                  <a:pt x="489" y="148"/>
                </a:lnTo>
                <a:lnTo>
                  <a:pt x="500" y="143"/>
                </a:lnTo>
                <a:lnTo>
                  <a:pt x="507" y="140"/>
                </a:lnTo>
                <a:lnTo>
                  <a:pt x="511" y="138"/>
                </a:lnTo>
                <a:lnTo>
                  <a:pt x="514" y="137"/>
                </a:lnTo>
                <a:lnTo>
                  <a:pt x="521" y="134"/>
                </a:lnTo>
                <a:lnTo>
                  <a:pt x="524" y="133"/>
                </a:lnTo>
                <a:lnTo>
                  <a:pt x="528" y="132"/>
                </a:lnTo>
                <a:lnTo>
                  <a:pt x="529" y="131"/>
                </a:lnTo>
                <a:lnTo>
                  <a:pt x="530" y="130"/>
                </a:lnTo>
                <a:lnTo>
                  <a:pt x="533" y="129"/>
                </a:lnTo>
                <a:lnTo>
                  <a:pt x="535" y="127"/>
                </a:lnTo>
                <a:lnTo>
                  <a:pt x="537" y="126"/>
                </a:lnTo>
                <a:lnTo>
                  <a:pt x="538" y="124"/>
                </a:lnTo>
                <a:lnTo>
                  <a:pt x="539" y="123"/>
                </a:lnTo>
                <a:lnTo>
                  <a:pt x="540" y="121"/>
                </a:lnTo>
                <a:lnTo>
                  <a:pt x="541" y="119"/>
                </a:lnTo>
                <a:lnTo>
                  <a:pt x="544" y="115"/>
                </a:lnTo>
                <a:lnTo>
                  <a:pt x="545" y="114"/>
                </a:lnTo>
                <a:lnTo>
                  <a:pt x="546" y="112"/>
                </a:lnTo>
                <a:lnTo>
                  <a:pt x="546" y="112"/>
                </a:lnTo>
                <a:lnTo>
                  <a:pt x="548" y="111"/>
                </a:lnTo>
                <a:lnTo>
                  <a:pt x="549" y="110"/>
                </a:lnTo>
                <a:lnTo>
                  <a:pt x="550" y="109"/>
                </a:lnTo>
                <a:lnTo>
                  <a:pt x="553" y="109"/>
                </a:lnTo>
                <a:lnTo>
                  <a:pt x="555" y="108"/>
                </a:lnTo>
                <a:lnTo>
                  <a:pt x="556" y="108"/>
                </a:lnTo>
                <a:lnTo>
                  <a:pt x="558" y="108"/>
                </a:lnTo>
                <a:lnTo>
                  <a:pt x="559" y="108"/>
                </a:lnTo>
                <a:lnTo>
                  <a:pt x="561" y="108"/>
                </a:lnTo>
                <a:lnTo>
                  <a:pt x="563" y="108"/>
                </a:lnTo>
                <a:lnTo>
                  <a:pt x="567" y="109"/>
                </a:lnTo>
                <a:lnTo>
                  <a:pt x="568" y="109"/>
                </a:lnTo>
                <a:lnTo>
                  <a:pt x="570" y="109"/>
                </a:lnTo>
                <a:lnTo>
                  <a:pt x="572" y="109"/>
                </a:lnTo>
                <a:lnTo>
                  <a:pt x="573" y="109"/>
                </a:lnTo>
                <a:lnTo>
                  <a:pt x="575" y="109"/>
                </a:lnTo>
                <a:lnTo>
                  <a:pt x="577" y="109"/>
                </a:lnTo>
                <a:lnTo>
                  <a:pt x="581" y="108"/>
                </a:lnTo>
                <a:lnTo>
                  <a:pt x="583" y="108"/>
                </a:lnTo>
                <a:lnTo>
                  <a:pt x="585" y="107"/>
                </a:lnTo>
                <a:lnTo>
                  <a:pt x="588" y="106"/>
                </a:lnTo>
                <a:lnTo>
                  <a:pt x="591" y="105"/>
                </a:lnTo>
                <a:lnTo>
                  <a:pt x="592" y="104"/>
                </a:lnTo>
                <a:lnTo>
                  <a:pt x="594" y="104"/>
                </a:lnTo>
                <a:lnTo>
                  <a:pt x="599" y="103"/>
                </a:lnTo>
                <a:lnTo>
                  <a:pt x="600" y="102"/>
                </a:lnTo>
                <a:lnTo>
                  <a:pt x="602" y="102"/>
                </a:lnTo>
                <a:lnTo>
                  <a:pt x="603" y="101"/>
                </a:lnTo>
                <a:lnTo>
                  <a:pt x="603" y="101"/>
                </a:lnTo>
                <a:lnTo>
                  <a:pt x="604" y="100"/>
                </a:lnTo>
                <a:lnTo>
                  <a:pt x="605" y="100"/>
                </a:lnTo>
                <a:lnTo>
                  <a:pt x="606" y="98"/>
                </a:lnTo>
                <a:lnTo>
                  <a:pt x="606" y="97"/>
                </a:lnTo>
                <a:lnTo>
                  <a:pt x="607" y="96"/>
                </a:lnTo>
                <a:lnTo>
                  <a:pt x="608" y="93"/>
                </a:lnTo>
                <a:lnTo>
                  <a:pt x="609" y="89"/>
                </a:lnTo>
                <a:lnTo>
                  <a:pt x="610" y="87"/>
                </a:lnTo>
                <a:lnTo>
                  <a:pt x="610" y="86"/>
                </a:lnTo>
                <a:lnTo>
                  <a:pt x="610" y="85"/>
                </a:lnTo>
                <a:lnTo>
                  <a:pt x="610" y="84"/>
                </a:lnTo>
                <a:lnTo>
                  <a:pt x="610" y="83"/>
                </a:lnTo>
                <a:lnTo>
                  <a:pt x="610" y="82"/>
                </a:lnTo>
                <a:lnTo>
                  <a:pt x="610" y="81"/>
                </a:lnTo>
                <a:lnTo>
                  <a:pt x="609" y="81"/>
                </a:lnTo>
                <a:lnTo>
                  <a:pt x="609" y="80"/>
                </a:lnTo>
                <a:lnTo>
                  <a:pt x="608" y="79"/>
                </a:lnTo>
                <a:lnTo>
                  <a:pt x="607" y="78"/>
                </a:lnTo>
                <a:lnTo>
                  <a:pt x="606" y="78"/>
                </a:lnTo>
                <a:lnTo>
                  <a:pt x="605" y="77"/>
                </a:lnTo>
                <a:lnTo>
                  <a:pt x="604" y="77"/>
                </a:lnTo>
                <a:lnTo>
                  <a:pt x="601" y="75"/>
                </a:lnTo>
                <a:lnTo>
                  <a:pt x="595" y="73"/>
                </a:lnTo>
                <a:lnTo>
                  <a:pt x="591" y="72"/>
                </a:lnTo>
                <a:lnTo>
                  <a:pt x="585" y="69"/>
                </a:lnTo>
                <a:lnTo>
                  <a:pt x="583" y="69"/>
                </a:lnTo>
                <a:lnTo>
                  <a:pt x="582" y="68"/>
                </a:lnTo>
                <a:lnTo>
                  <a:pt x="581" y="67"/>
                </a:lnTo>
                <a:lnTo>
                  <a:pt x="580" y="67"/>
                </a:lnTo>
                <a:lnTo>
                  <a:pt x="579" y="66"/>
                </a:lnTo>
                <a:lnTo>
                  <a:pt x="579" y="65"/>
                </a:lnTo>
                <a:lnTo>
                  <a:pt x="578" y="65"/>
                </a:lnTo>
                <a:lnTo>
                  <a:pt x="578" y="64"/>
                </a:lnTo>
                <a:lnTo>
                  <a:pt x="577" y="63"/>
                </a:lnTo>
                <a:lnTo>
                  <a:pt x="577" y="61"/>
                </a:lnTo>
                <a:lnTo>
                  <a:pt x="576" y="60"/>
                </a:lnTo>
                <a:lnTo>
                  <a:pt x="576" y="60"/>
                </a:lnTo>
                <a:lnTo>
                  <a:pt x="576" y="59"/>
                </a:lnTo>
                <a:lnTo>
                  <a:pt x="576" y="58"/>
                </a:lnTo>
                <a:lnTo>
                  <a:pt x="576" y="58"/>
                </a:lnTo>
                <a:lnTo>
                  <a:pt x="576" y="57"/>
                </a:lnTo>
                <a:lnTo>
                  <a:pt x="577" y="56"/>
                </a:lnTo>
                <a:lnTo>
                  <a:pt x="578" y="54"/>
                </a:lnTo>
                <a:lnTo>
                  <a:pt x="578" y="53"/>
                </a:lnTo>
                <a:lnTo>
                  <a:pt x="579" y="52"/>
                </a:lnTo>
                <a:lnTo>
                  <a:pt x="579" y="52"/>
                </a:lnTo>
                <a:lnTo>
                  <a:pt x="579" y="51"/>
                </a:lnTo>
                <a:lnTo>
                  <a:pt x="578" y="50"/>
                </a:lnTo>
                <a:lnTo>
                  <a:pt x="578" y="50"/>
                </a:lnTo>
                <a:lnTo>
                  <a:pt x="577" y="49"/>
                </a:lnTo>
                <a:lnTo>
                  <a:pt x="577" y="49"/>
                </a:lnTo>
                <a:lnTo>
                  <a:pt x="576" y="49"/>
                </a:lnTo>
                <a:lnTo>
                  <a:pt x="575" y="49"/>
                </a:lnTo>
                <a:lnTo>
                  <a:pt x="574" y="48"/>
                </a:lnTo>
                <a:lnTo>
                  <a:pt x="570" y="49"/>
                </a:lnTo>
                <a:lnTo>
                  <a:pt x="568" y="48"/>
                </a:lnTo>
                <a:lnTo>
                  <a:pt x="565" y="48"/>
                </a:lnTo>
                <a:lnTo>
                  <a:pt x="564" y="48"/>
                </a:lnTo>
                <a:lnTo>
                  <a:pt x="564" y="48"/>
                </a:lnTo>
                <a:lnTo>
                  <a:pt x="562" y="47"/>
                </a:lnTo>
                <a:lnTo>
                  <a:pt x="561" y="46"/>
                </a:lnTo>
                <a:lnTo>
                  <a:pt x="560" y="46"/>
                </a:lnTo>
                <a:lnTo>
                  <a:pt x="559" y="45"/>
                </a:lnTo>
                <a:lnTo>
                  <a:pt x="558" y="44"/>
                </a:lnTo>
                <a:lnTo>
                  <a:pt x="557" y="43"/>
                </a:lnTo>
                <a:lnTo>
                  <a:pt x="557" y="42"/>
                </a:lnTo>
                <a:lnTo>
                  <a:pt x="556" y="41"/>
                </a:lnTo>
                <a:lnTo>
                  <a:pt x="556" y="41"/>
                </a:lnTo>
                <a:lnTo>
                  <a:pt x="556" y="40"/>
                </a:lnTo>
                <a:lnTo>
                  <a:pt x="556" y="38"/>
                </a:lnTo>
                <a:lnTo>
                  <a:pt x="556" y="35"/>
                </a:lnTo>
                <a:lnTo>
                  <a:pt x="556" y="34"/>
                </a:lnTo>
                <a:lnTo>
                  <a:pt x="557" y="33"/>
                </a:lnTo>
                <a:lnTo>
                  <a:pt x="557" y="32"/>
                </a:lnTo>
                <a:lnTo>
                  <a:pt x="557" y="31"/>
                </a:lnTo>
                <a:lnTo>
                  <a:pt x="559" y="27"/>
                </a:lnTo>
                <a:lnTo>
                  <a:pt x="560" y="26"/>
                </a:lnTo>
                <a:lnTo>
                  <a:pt x="561" y="24"/>
                </a:lnTo>
                <a:lnTo>
                  <a:pt x="561" y="22"/>
                </a:lnTo>
                <a:lnTo>
                  <a:pt x="562" y="21"/>
                </a:lnTo>
                <a:lnTo>
                  <a:pt x="562" y="19"/>
                </a:lnTo>
                <a:lnTo>
                  <a:pt x="563" y="18"/>
                </a:lnTo>
                <a:lnTo>
                  <a:pt x="564" y="13"/>
                </a:lnTo>
                <a:lnTo>
                  <a:pt x="564" y="12"/>
                </a:lnTo>
                <a:lnTo>
                  <a:pt x="564" y="11"/>
                </a:lnTo>
                <a:lnTo>
                  <a:pt x="565" y="10"/>
                </a:lnTo>
                <a:lnTo>
                  <a:pt x="565" y="10"/>
                </a:lnTo>
                <a:lnTo>
                  <a:pt x="566" y="8"/>
                </a:lnTo>
                <a:lnTo>
                  <a:pt x="571" y="2"/>
                </a:lnTo>
                <a:lnTo>
                  <a:pt x="572" y="1"/>
                </a:lnTo>
                <a:lnTo>
                  <a:pt x="573" y="0"/>
                </a:lnTo>
                <a:lnTo>
                  <a:pt x="573" y="0"/>
                </a:lnTo>
                <a:lnTo>
                  <a:pt x="573" y="0"/>
                </a:lnTo>
                <a:close/>
              </a:path>
            </a:pathLst>
          </a:custGeom>
          <a:solidFill>
            <a:srgbClr val="296AA2"/>
          </a:solidFill>
          <a:ln w="2698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149" name="Freeform 272">
            <a:extLst>
              <a:ext uri="{FF2B5EF4-FFF2-40B4-BE49-F238E27FC236}">
                <a16:creationId xmlns:a16="http://schemas.microsoft.com/office/drawing/2014/main" id="{1172E245-693C-4270-8939-6D4EC700D56A}"/>
              </a:ext>
            </a:extLst>
          </p:cNvPr>
          <p:cNvSpPr>
            <a:spLocks/>
          </p:cNvSpPr>
          <p:nvPr/>
        </p:nvSpPr>
        <p:spPr bwMode="auto">
          <a:xfrm>
            <a:off x="5496294" y="2595167"/>
            <a:ext cx="728618" cy="645056"/>
          </a:xfrm>
          <a:custGeom>
            <a:avLst/>
            <a:gdLst>
              <a:gd name="T0" fmla="*/ 607 w 715"/>
              <a:gd name="T1" fmla="*/ 17 h 633"/>
              <a:gd name="T2" fmla="*/ 637 w 715"/>
              <a:gd name="T3" fmla="*/ 16 h 633"/>
              <a:gd name="T4" fmla="*/ 653 w 715"/>
              <a:gd name="T5" fmla="*/ 11 h 633"/>
              <a:gd name="T6" fmla="*/ 669 w 715"/>
              <a:gd name="T7" fmla="*/ 30 h 633"/>
              <a:gd name="T8" fmla="*/ 692 w 715"/>
              <a:gd name="T9" fmla="*/ 50 h 633"/>
              <a:gd name="T10" fmla="*/ 682 w 715"/>
              <a:gd name="T11" fmla="*/ 86 h 633"/>
              <a:gd name="T12" fmla="*/ 707 w 715"/>
              <a:gd name="T13" fmla="*/ 86 h 633"/>
              <a:gd name="T14" fmla="*/ 712 w 715"/>
              <a:gd name="T15" fmla="*/ 104 h 633"/>
              <a:gd name="T16" fmla="*/ 686 w 715"/>
              <a:gd name="T17" fmla="*/ 144 h 633"/>
              <a:gd name="T18" fmla="*/ 673 w 715"/>
              <a:gd name="T19" fmla="*/ 168 h 633"/>
              <a:gd name="T20" fmla="*/ 643 w 715"/>
              <a:gd name="T21" fmla="*/ 160 h 633"/>
              <a:gd name="T22" fmla="*/ 633 w 715"/>
              <a:gd name="T23" fmla="*/ 174 h 633"/>
              <a:gd name="T24" fmla="*/ 620 w 715"/>
              <a:gd name="T25" fmla="*/ 200 h 633"/>
              <a:gd name="T26" fmla="*/ 604 w 715"/>
              <a:gd name="T27" fmla="*/ 221 h 633"/>
              <a:gd name="T28" fmla="*/ 590 w 715"/>
              <a:gd name="T29" fmla="*/ 251 h 633"/>
              <a:gd name="T30" fmla="*/ 596 w 715"/>
              <a:gd name="T31" fmla="*/ 280 h 633"/>
              <a:gd name="T32" fmla="*/ 619 w 715"/>
              <a:gd name="T33" fmla="*/ 328 h 633"/>
              <a:gd name="T34" fmla="*/ 645 w 715"/>
              <a:gd name="T35" fmla="*/ 360 h 633"/>
              <a:gd name="T36" fmla="*/ 637 w 715"/>
              <a:gd name="T37" fmla="*/ 368 h 633"/>
              <a:gd name="T38" fmla="*/ 637 w 715"/>
              <a:gd name="T39" fmla="*/ 394 h 633"/>
              <a:gd name="T40" fmla="*/ 616 w 715"/>
              <a:gd name="T41" fmla="*/ 412 h 633"/>
              <a:gd name="T42" fmla="*/ 597 w 715"/>
              <a:gd name="T43" fmla="*/ 411 h 633"/>
              <a:gd name="T44" fmla="*/ 598 w 715"/>
              <a:gd name="T45" fmla="*/ 437 h 633"/>
              <a:gd name="T46" fmla="*/ 589 w 715"/>
              <a:gd name="T47" fmla="*/ 461 h 633"/>
              <a:gd name="T48" fmla="*/ 549 w 715"/>
              <a:gd name="T49" fmla="*/ 469 h 633"/>
              <a:gd name="T50" fmla="*/ 518 w 715"/>
              <a:gd name="T51" fmla="*/ 468 h 633"/>
              <a:gd name="T52" fmla="*/ 459 w 715"/>
              <a:gd name="T53" fmla="*/ 465 h 633"/>
              <a:gd name="T54" fmla="*/ 435 w 715"/>
              <a:gd name="T55" fmla="*/ 474 h 633"/>
              <a:gd name="T56" fmla="*/ 427 w 715"/>
              <a:gd name="T57" fmla="*/ 491 h 633"/>
              <a:gd name="T58" fmla="*/ 409 w 715"/>
              <a:gd name="T59" fmla="*/ 508 h 633"/>
              <a:gd name="T60" fmla="*/ 380 w 715"/>
              <a:gd name="T61" fmla="*/ 526 h 633"/>
              <a:gd name="T62" fmla="*/ 363 w 715"/>
              <a:gd name="T63" fmla="*/ 519 h 633"/>
              <a:gd name="T64" fmla="*/ 339 w 715"/>
              <a:gd name="T65" fmla="*/ 535 h 633"/>
              <a:gd name="T66" fmla="*/ 305 w 715"/>
              <a:gd name="T67" fmla="*/ 539 h 633"/>
              <a:gd name="T68" fmla="*/ 280 w 715"/>
              <a:gd name="T69" fmla="*/ 552 h 633"/>
              <a:gd name="T70" fmla="*/ 249 w 715"/>
              <a:gd name="T71" fmla="*/ 563 h 633"/>
              <a:gd name="T72" fmla="*/ 225 w 715"/>
              <a:gd name="T73" fmla="*/ 584 h 633"/>
              <a:gd name="T74" fmla="*/ 217 w 715"/>
              <a:gd name="T75" fmla="*/ 603 h 633"/>
              <a:gd name="T76" fmla="*/ 200 w 715"/>
              <a:gd name="T77" fmla="*/ 617 h 633"/>
              <a:gd name="T78" fmla="*/ 183 w 715"/>
              <a:gd name="T79" fmla="*/ 632 h 633"/>
              <a:gd name="T80" fmla="*/ 167 w 715"/>
              <a:gd name="T81" fmla="*/ 619 h 633"/>
              <a:gd name="T82" fmla="*/ 155 w 715"/>
              <a:gd name="T83" fmla="*/ 624 h 633"/>
              <a:gd name="T84" fmla="*/ 146 w 715"/>
              <a:gd name="T85" fmla="*/ 619 h 633"/>
              <a:gd name="T86" fmla="*/ 131 w 715"/>
              <a:gd name="T87" fmla="*/ 603 h 633"/>
              <a:gd name="T88" fmla="*/ 120 w 715"/>
              <a:gd name="T89" fmla="*/ 593 h 633"/>
              <a:gd name="T90" fmla="*/ 135 w 715"/>
              <a:gd name="T91" fmla="*/ 590 h 633"/>
              <a:gd name="T92" fmla="*/ 135 w 715"/>
              <a:gd name="T93" fmla="*/ 568 h 633"/>
              <a:gd name="T94" fmla="*/ 122 w 715"/>
              <a:gd name="T95" fmla="*/ 533 h 633"/>
              <a:gd name="T96" fmla="*/ 115 w 715"/>
              <a:gd name="T97" fmla="*/ 507 h 633"/>
              <a:gd name="T98" fmla="*/ 118 w 715"/>
              <a:gd name="T99" fmla="*/ 473 h 633"/>
              <a:gd name="T100" fmla="*/ 109 w 715"/>
              <a:gd name="T101" fmla="*/ 451 h 633"/>
              <a:gd name="T102" fmla="*/ 72 w 715"/>
              <a:gd name="T103" fmla="*/ 451 h 633"/>
              <a:gd name="T104" fmla="*/ 64 w 715"/>
              <a:gd name="T105" fmla="*/ 441 h 633"/>
              <a:gd name="T106" fmla="*/ 44 w 715"/>
              <a:gd name="T107" fmla="*/ 428 h 633"/>
              <a:gd name="T108" fmla="*/ 0 w 715"/>
              <a:gd name="T109" fmla="*/ 415 h 633"/>
              <a:gd name="T110" fmla="*/ 30 w 715"/>
              <a:gd name="T111" fmla="*/ 388 h 633"/>
              <a:gd name="T112" fmla="*/ 39 w 715"/>
              <a:gd name="T113" fmla="*/ 352 h 633"/>
              <a:gd name="T114" fmla="*/ 73 w 715"/>
              <a:gd name="T115" fmla="*/ 349 h 633"/>
              <a:gd name="T116" fmla="*/ 101 w 715"/>
              <a:gd name="T117" fmla="*/ 352 h 633"/>
              <a:gd name="T118" fmla="*/ 120 w 715"/>
              <a:gd name="T119" fmla="*/ 31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633">
                <a:moveTo>
                  <a:pt x="573" y="0"/>
                </a:moveTo>
                <a:lnTo>
                  <a:pt x="574" y="0"/>
                </a:lnTo>
                <a:lnTo>
                  <a:pt x="575" y="1"/>
                </a:lnTo>
                <a:lnTo>
                  <a:pt x="577" y="2"/>
                </a:lnTo>
                <a:lnTo>
                  <a:pt x="582" y="5"/>
                </a:lnTo>
                <a:lnTo>
                  <a:pt x="584" y="6"/>
                </a:lnTo>
                <a:lnTo>
                  <a:pt x="586" y="7"/>
                </a:lnTo>
                <a:lnTo>
                  <a:pt x="587" y="7"/>
                </a:lnTo>
                <a:lnTo>
                  <a:pt x="589" y="8"/>
                </a:lnTo>
                <a:lnTo>
                  <a:pt x="594" y="9"/>
                </a:lnTo>
                <a:lnTo>
                  <a:pt x="596" y="10"/>
                </a:lnTo>
                <a:lnTo>
                  <a:pt x="597" y="10"/>
                </a:lnTo>
                <a:lnTo>
                  <a:pt x="599" y="11"/>
                </a:lnTo>
                <a:lnTo>
                  <a:pt x="601" y="12"/>
                </a:lnTo>
                <a:lnTo>
                  <a:pt x="603" y="13"/>
                </a:lnTo>
                <a:lnTo>
                  <a:pt x="604" y="14"/>
                </a:lnTo>
                <a:lnTo>
                  <a:pt x="607" y="17"/>
                </a:lnTo>
                <a:lnTo>
                  <a:pt x="608" y="18"/>
                </a:lnTo>
                <a:lnTo>
                  <a:pt x="610" y="19"/>
                </a:lnTo>
                <a:lnTo>
                  <a:pt x="611" y="20"/>
                </a:lnTo>
                <a:lnTo>
                  <a:pt x="613" y="20"/>
                </a:lnTo>
                <a:lnTo>
                  <a:pt x="615" y="21"/>
                </a:lnTo>
                <a:lnTo>
                  <a:pt x="616" y="21"/>
                </a:lnTo>
                <a:lnTo>
                  <a:pt x="618" y="21"/>
                </a:lnTo>
                <a:lnTo>
                  <a:pt x="619" y="21"/>
                </a:lnTo>
                <a:lnTo>
                  <a:pt x="620" y="21"/>
                </a:lnTo>
                <a:lnTo>
                  <a:pt x="622" y="21"/>
                </a:lnTo>
                <a:lnTo>
                  <a:pt x="623" y="20"/>
                </a:lnTo>
                <a:lnTo>
                  <a:pt x="625" y="20"/>
                </a:lnTo>
                <a:lnTo>
                  <a:pt x="630" y="18"/>
                </a:lnTo>
                <a:lnTo>
                  <a:pt x="631" y="17"/>
                </a:lnTo>
                <a:lnTo>
                  <a:pt x="633" y="17"/>
                </a:lnTo>
                <a:lnTo>
                  <a:pt x="635" y="16"/>
                </a:lnTo>
                <a:lnTo>
                  <a:pt x="637" y="16"/>
                </a:lnTo>
                <a:lnTo>
                  <a:pt x="639" y="16"/>
                </a:lnTo>
                <a:lnTo>
                  <a:pt x="640" y="17"/>
                </a:lnTo>
                <a:lnTo>
                  <a:pt x="643" y="17"/>
                </a:lnTo>
                <a:lnTo>
                  <a:pt x="644" y="17"/>
                </a:lnTo>
                <a:lnTo>
                  <a:pt x="646" y="17"/>
                </a:lnTo>
                <a:lnTo>
                  <a:pt x="647" y="17"/>
                </a:lnTo>
                <a:lnTo>
                  <a:pt x="647" y="17"/>
                </a:lnTo>
                <a:lnTo>
                  <a:pt x="648" y="17"/>
                </a:lnTo>
                <a:lnTo>
                  <a:pt x="649" y="16"/>
                </a:lnTo>
                <a:lnTo>
                  <a:pt x="649" y="16"/>
                </a:lnTo>
                <a:lnTo>
                  <a:pt x="650" y="15"/>
                </a:lnTo>
                <a:lnTo>
                  <a:pt x="651" y="12"/>
                </a:lnTo>
                <a:lnTo>
                  <a:pt x="652" y="12"/>
                </a:lnTo>
                <a:lnTo>
                  <a:pt x="652" y="11"/>
                </a:lnTo>
                <a:lnTo>
                  <a:pt x="653" y="11"/>
                </a:lnTo>
                <a:lnTo>
                  <a:pt x="653" y="11"/>
                </a:lnTo>
                <a:lnTo>
                  <a:pt x="653" y="11"/>
                </a:lnTo>
                <a:lnTo>
                  <a:pt x="654" y="11"/>
                </a:lnTo>
                <a:lnTo>
                  <a:pt x="654" y="12"/>
                </a:lnTo>
                <a:lnTo>
                  <a:pt x="654" y="12"/>
                </a:lnTo>
                <a:lnTo>
                  <a:pt x="655" y="12"/>
                </a:lnTo>
                <a:lnTo>
                  <a:pt x="655" y="13"/>
                </a:lnTo>
                <a:lnTo>
                  <a:pt x="655" y="16"/>
                </a:lnTo>
                <a:lnTo>
                  <a:pt x="656" y="17"/>
                </a:lnTo>
                <a:lnTo>
                  <a:pt x="656" y="18"/>
                </a:lnTo>
                <a:lnTo>
                  <a:pt x="656" y="19"/>
                </a:lnTo>
                <a:lnTo>
                  <a:pt x="657" y="20"/>
                </a:lnTo>
                <a:lnTo>
                  <a:pt x="658" y="21"/>
                </a:lnTo>
                <a:lnTo>
                  <a:pt x="658" y="21"/>
                </a:lnTo>
                <a:lnTo>
                  <a:pt x="659" y="22"/>
                </a:lnTo>
                <a:lnTo>
                  <a:pt x="661" y="23"/>
                </a:lnTo>
                <a:lnTo>
                  <a:pt x="665" y="26"/>
                </a:lnTo>
                <a:lnTo>
                  <a:pt x="666" y="28"/>
                </a:lnTo>
                <a:lnTo>
                  <a:pt x="669" y="30"/>
                </a:lnTo>
                <a:lnTo>
                  <a:pt x="670" y="31"/>
                </a:lnTo>
                <a:lnTo>
                  <a:pt x="671" y="31"/>
                </a:lnTo>
                <a:lnTo>
                  <a:pt x="672" y="32"/>
                </a:lnTo>
                <a:lnTo>
                  <a:pt x="674" y="32"/>
                </a:lnTo>
                <a:lnTo>
                  <a:pt x="678" y="33"/>
                </a:lnTo>
                <a:lnTo>
                  <a:pt x="679" y="33"/>
                </a:lnTo>
                <a:lnTo>
                  <a:pt x="680" y="34"/>
                </a:lnTo>
                <a:lnTo>
                  <a:pt x="681" y="34"/>
                </a:lnTo>
                <a:lnTo>
                  <a:pt x="682" y="35"/>
                </a:lnTo>
                <a:lnTo>
                  <a:pt x="684" y="36"/>
                </a:lnTo>
                <a:lnTo>
                  <a:pt x="685" y="38"/>
                </a:lnTo>
                <a:lnTo>
                  <a:pt x="687" y="40"/>
                </a:lnTo>
                <a:lnTo>
                  <a:pt x="689" y="42"/>
                </a:lnTo>
                <a:lnTo>
                  <a:pt x="690" y="45"/>
                </a:lnTo>
                <a:lnTo>
                  <a:pt x="691" y="46"/>
                </a:lnTo>
                <a:lnTo>
                  <a:pt x="692" y="48"/>
                </a:lnTo>
                <a:lnTo>
                  <a:pt x="692" y="50"/>
                </a:lnTo>
                <a:lnTo>
                  <a:pt x="693" y="52"/>
                </a:lnTo>
                <a:lnTo>
                  <a:pt x="693" y="54"/>
                </a:lnTo>
                <a:lnTo>
                  <a:pt x="692" y="56"/>
                </a:lnTo>
                <a:lnTo>
                  <a:pt x="692" y="58"/>
                </a:lnTo>
                <a:lnTo>
                  <a:pt x="691" y="61"/>
                </a:lnTo>
                <a:lnTo>
                  <a:pt x="691" y="64"/>
                </a:lnTo>
                <a:lnTo>
                  <a:pt x="689" y="67"/>
                </a:lnTo>
                <a:lnTo>
                  <a:pt x="688" y="71"/>
                </a:lnTo>
                <a:lnTo>
                  <a:pt x="686" y="74"/>
                </a:lnTo>
                <a:lnTo>
                  <a:pt x="684" y="78"/>
                </a:lnTo>
                <a:lnTo>
                  <a:pt x="684" y="79"/>
                </a:lnTo>
                <a:lnTo>
                  <a:pt x="683" y="81"/>
                </a:lnTo>
                <a:lnTo>
                  <a:pt x="683" y="82"/>
                </a:lnTo>
                <a:lnTo>
                  <a:pt x="682" y="83"/>
                </a:lnTo>
                <a:lnTo>
                  <a:pt x="682" y="84"/>
                </a:lnTo>
                <a:lnTo>
                  <a:pt x="682" y="85"/>
                </a:lnTo>
                <a:lnTo>
                  <a:pt x="682" y="86"/>
                </a:lnTo>
                <a:lnTo>
                  <a:pt x="682" y="86"/>
                </a:lnTo>
                <a:lnTo>
                  <a:pt x="683" y="87"/>
                </a:lnTo>
                <a:lnTo>
                  <a:pt x="683" y="87"/>
                </a:lnTo>
                <a:lnTo>
                  <a:pt x="683" y="88"/>
                </a:lnTo>
                <a:lnTo>
                  <a:pt x="684" y="89"/>
                </a:lnTo>
                <a:lnTo>
                  <a:pt x="685" y="89"/>
                </a:lnTo>
                <a:lnTo>
                  <a:pt x="686" y="90"/>
                </a:lnTo>
                <a:lnTo>
                  <a:pt x="686" y="90"/>
                </a:lnTo>
                <a:lnTo>
                  <a:pt x="687" y="90"/>
                </a:lnTo>
                <a:lnTo>
                  <a:pt x="688" y="90"/>
                </a:lnTo>
                <a:lnTo>
                  <a:pt x="689" y="90"/>
                </a:lnTo>
                <a:lnTo>
                  <a:pt x="691" y="90"/>
                </a:lnTo>
                <a:lnTo>
                  <a:pt x="693" y="90"/>
                </a:lnTo>
                <a:lnTo>
                  <a:pt x="696" y="89"/>
                </a:lnTo>
                <a:lnTo>
                  <a:pt x="702" y="87"/>
                </a:lnTo>
                <a:lnTo>
                  <a:pt x="705" y="86"/>
                </a:lnTo>
                <a:lnTo>
                  <a:pt x="707" y="86"/>
                </a:lnTo>
                <a:lnTo>
                  <a:pt x="708" y="86"/>
                </a:lnTo>
                <a:lnTo>
                  <a:pt x="709" y="86"/>
                </a:lnTo>
                <a:lnTo>
                  <a:pt x="710" y="86"/>
                </a:lnTo>
                <a:lnTo>
                  <a:pt x="711" y="86"/>
                </a:lnTo>
                <a:lnTo>
                  <a:pt x="712" y="86"/>
                </a:lnTo>
                <a:lnTo>
                  <a:pt x="713" y="86"/>
                </a:lnTo>
                <a:lnTo>
                  <a:pt x="713" y="87"/>
                </a:lnTo>
                <a:lnTo>
                  <a:pt x="714" y="88"/>
                </a:lnTo>
                <a:lnTo>
                  <a:pt x="714" y="88"/>
                </a:lnTo>
                <a:lnTo>
                  <a:pt x="715" y="89"/>
                </a:lnTo>
                <a:lnTo>
                  <a:pt x="715" y="90"/>
                </a:lnTo>
                <a:lnTo>
                  <a:pt x="715" y="92"/>
                </a:lnTo>
                <a:lnTo>
                  <a:pt x="715" y="94"/>
                </a:lnTo>
                <a:lnTo>
                  <a:pt x="715" y="96"/>
                </a:lnTo>
                <a:lnTo>
                  <a:pt x="714" y="98"/>
                </a:lnTo>
                <a:lnTo>
                  <a:pt x="714" y="100"/>
                </a:lnTo>
                <a:lnTo>
                  <a:pt x="712" y="104"/>
                </a:lnTo>
                <a:lnTo>
                  <a:pt x="711" y="107"/>
                </a:lnTo>
                <a:lnTo>
                  <a:pt x="706" y="120"/>
                </a:lnTo>
                <a:lnTo>
                  <a:pt x="703" y="128"/>
                </a:lnTo>
                <a:lnTo>
                  <a:pt x="702" y="130"/>
                </a:lnTo>
                <a:lnTo>
                  <a:pt x="702" y="130"/>
                </a:lnTo>
                <a:lnTo>
                  <a:pt x="702" y="130"/>
                </a:lnTo>
                <a:lnTo>
                  <a:pt x="702" y="131"/>
                </a:lnTo>
                <a:lnTo>
                  <a:pt x="702" y="131"/>
                </a:lnTo>
                <a:lnTo>
                  <a:pt x="701" y="132"/>
                </a:lnTo>
                <a:lnTo>
                  <a:pt x="701" y="133"/>
                </a:lnTo>
                <a:lnTo>
                  <a:pt x="699" y="134"/>
                </a:lnTo>
                <a:lnTo>
                  <a:pt x="697" y="136"/>
                </a:lnTo>
                <a:lnTo>
                  <a:pt x="696" y="137"/>
                </a:lnTo>
                <a:lnTo>
                  <a:pt x="693" y="139"/>
                </a:lnTo>
                <a:lnTo>
                  <a:pt x="692" y="140"/>
                </a:lnTo>
                <a:lnTo>
                  <a:pt x="688" y="143"/>
                </a:lnTo>
                <a:lnTo>
                  <a:pt x="686" y="144"/>
                </a:lnTo>
                <a:lnTo>
                  <a:pt x="685" y="145"/>
                </a:lnTo>
                <a:lnTo>
                  <a:pt x="684" y="145"/>
                </a:lnTo>
                <a:lnTo>
                  <a:pt x="683" y="146"/>
                </a:lnTo>
                <a:lnTo>
                  <a:pt x="683" y="147"/>
                </a:lnTo>
                <a:lnTo>
                  <a:pt x="682" y="148"/>
                </a:lnTo>
                <a:lnTo>
                  <a:pt x="682" y="149"/>
                </a:lnTo>
                <a:lnTo>
                  <a:pt x="681" y="152"/>
                </a:lnTo>
                <a:lnTo>
                  <a:pt x="680" y="154"/>
                </a:lnTo>
                <a:lnTo>
                  <a:pt x="678" y="161"/>
                </a:lnTo>
                <a:lnTo>
                  <a:pt x="677" y="163"/>
                </a:lnTo>
                <a:lnTo>
                  <a:pt x="677" y="164"/>
                </a:lnTo>
                <a:lnTo>
                  <a:pt x="676" y="165"/>
                </a:lnTo>
                <a:lnTo>
                  <a:pt x="676" y="166"/>
                </a:lnTo>
                <a:lnTo>
                  <a:pt x="675" y="167"/>
                </a:lnTo>
                <a:lnTo>
                  <a:pt x="674" y="167"/>
                </a:lnTo>
                <a:lnTo>
                  <a:pt x="673" y="168"/>
                </a:lnTo>
                <a:lnTo>
                  <a:pt x="673" y="168"/>
                </a:lnTo>
                <a:lnTo>
                  <a:pt x="672" y="169"/>
                </a:lnTo>
                <a:lnTo>
                  <a:pt x="671" y="169"/>
                </a:lnTo>
                <a:lnTo>
                  <a:pt x="670" y="169"/>
                </a:lnTo>
                <a:lnTo>
                  <a:pt x="669" y="169"/>
                </a:lnTo>
                <a:lnTo>
                  <a:pt x="668" y="170"/>
                </a:lnTo>
                <a:lnTo>
                  <a:pt x="667" y="169"/>
                </a:lnTo>
                <a:lnTo>
                  <a:pt x="665" y="169"/>
                </a:lnTo>
                <a:lnTo>
                  <a:pt x="664" y="169"/>
                </a:lnTo>
                <a:lnTo>
                  <a:pt x="662" y="169"/>
                </a:lnTo>
                <a:lnTo>
                  <a:pt x="660" y="168"/>
                </a:lnTo>
                <a:lnTo>
                  <a:pt x="658" y="167"/>
                </a:lnTo>
                <a:lnTo>
                  <a:pt x="657" y="166"/>
                </a:lnTo>
                <a:lnTo>
                  <a:pt x="653" y="164"/>
                </a:lnTo>
                <a:lnTo>
                  <a:pt x="650" y="162"/>
                </a:lnTo>
                <a:lnTo>
                  <a:pt x="649" y="162"/>
                </a:lnTo>
                <a:lnTo>
                  <a:pt x="646" y="161"/>
                </a:lnTo>
                <a:lnTo>
                  <a:pt x="643" y="160"/>
                </a:lnTo>
                <a:lnTo>
                  <a:pt x="642" y="159"/>
                </a:lnTo>
                <a:lnTo>
                  <a:pt x="641" y="159"/>
                </a:lnTo>
                <a:lnTo>
                  <a:pt x="640" y="159"/>
                </a:lnTo>
                <a:lnTo>
                  <a:pt x="639" y="159"/>
                </a:lnTo>
                <a:lnTo>
                  <a:pt x="638" y="159"/>
                </a:lnTo>
                <a:lnTo>
                  <a:pt x="635" y="160"/>
                </a:lnTo>
                <a:lnTo>
                  <a:pt x="634" y="160"/>
                </a:lnTo>
                <a:lnTo>
                  <a:pt x="633" y="161"/>
                </a:lnTo>
                <a:lnTo>
                  <a:pt x="633" y="161"/>
                </a:lnTo>
                <a:lnTo>
                  <a:pt x="632" y="161"/>
                </a:lnTo>
                <a:lnTo>
                  <a:pt x="632" y="162"/>
                </a:lnTo>
                <a:lnTo>
                  <a:pt x="632" y="163"/>
                </a:lnTo>
                <a:lnTo>
                  <a:pt x="632" y="163"/>
                </a:lnTo>
                <a:lnTo>
                  <a:pt x="632" y="165"/>
                </a:lnTo>
                <a:lnTo>
                  <a:pt x="632" y="170"/>
                </a:lnTo>
                <a:lnTo>
                  <a:pt x="633" y="172"/>
                </a:lnTo>
                <a:lnTo>
                  <a:pt x="633" y="174"/>
                </a:lnTo>
                <a:lnTo>
                  <a:pt x="633" y="175"/>
                </a:lnTo>
                <a:lnTo>
                  <a:pt x="632" y="179"/>
                </a:lnTo>
                <a:lnTo>
                  <a:pt x="632" y="180"/>
                </a:lnTo>
                <a:lnTo>
                  <a:pt x="631" y="181"/>
                </a:lnTo>
                <a:lnTo>
                  <a:pt x="631" y="182"/>
                </a:lnTo>
                <a:lnTo>
                  <a:pt x="630" y="183"/>
                </a:lnTo>
                <a:lnTo>
                  <a:pt x="629" y="184"/>
                </a:lnTo>
                <a:lnTo>
                  <a:pt x="627" y="187"/>
                </a:lnTo>
                <a:lnTo>
                  <a:pt x="626" y="188"/>
                </a:lnTo>
                <a:lnTo>
                  <a:pt x="625" y="189"/>
                </a:lnTo>
                <a:lnTo>
                  <a:pt x="624" y="190"/>
                </a:lnTo>
                <a:lnTo>
                  <a:pt x="624" y="191"/>
                </a:lnTo>
                <a:lnTo>
                  <a:pt x="623" y="193"/>
                </a:lnTo>
                <a:lnTo>
                  <a:pt x="622" y="194"/>
                </a:lnTo>
                <a:lnTo>
                  <a:pt x="622" y="196"/>
                </a:lnTo>
                <a:lnTo>
                  <a:pt x="621" y="198"/>
                </a:lnTo>
                <a:lnTo>
                  <a:pt x="620" y="200"/>
                </a:lnTo>
                <a:lnTo>
                  <a:pt x="620" y="202"/>
                </a:lnTo>
                <a:lnTo>
                  <a:pt x="620" y="203"/>
                </a:lnTo>
                <a:lnTo>
                  <a:pt x="620" y="204"/>
                </a:lnTo>
                <a:lnTo>
                  <a:pt x="620" y="207"/>
                </a:lnTo>
                <a:lnTo>
                  <a:pt x="620" y="208"/>
                </a:lnTo>
                <a:lnTo>
                  <a:pt x="619" y="208"/>
                </a:lnTo>
                <a:lnTo>
                  <a:pt x="619" y="209"/>
                </a:lnTo>
                <a:lnTo>
                  <a:pt x="618" y="209"/>
                </a:lnTo>
                <a:lnTo>
                  <a:pt x="618" y="210"/>
                </a:lnTo>
                <a:lnTo>
                  <a:pt x="618" y="210"/>
                </a:lnTo>
                <a:lnTo>
                  <a:pt x="616" y="211"/>
                </a:lnTo>
                <a:lnTo>
                  <a:pt x="615" y="211"/>
                </a:lnTo>
                <a:lnTo>
                  <a:pt x="614" y="212"/>
                </a:lnTo>
                <a:lnTo>
                  <a:pt x="611" y="215"/>
                </a:lnTo>
                <a:lnTo>
                  <a:pt x="606" y="219"/>
                </a:lnTo>
                <a:lnTo>
                  <a:pt x="605" y="220"/>
                </a:lnTo>
                <a:lnTo>
                  <a:pt x="604" y="221"/>
                </a:lnTo>
                <a:lnTo>
                  <a:pt x="603" y="222"/>
                </a:lnTo>
                <a:lnTo>
                  <a:pt x="602" y="223"/>
                </a:lnTo>
                <a:lnTo>
                  <a:pt x="601" y="224"/>
                </a:lnTo>
                <a:lnTo>
                  <a:pt x="601" y="225"/>
                </a:lnTo>
                <a:lnTo>
                  <a:pt x="600" y="227"/>
                </a:lnTo>
                <a:lnTo>
                  <a:pt x="599" y="229"/>
                </a:lnTo>
                <a:lnTo>
                  <a:pt x="599" y="231"/>
                </a:lnTo>
                <a:lnTo>
                  <a:pt x="598" y="232"/>
                </a:lnTo>
                <a:lnTo>
                  <a:pt x="598" y="237"/>
                </a:lnTo>
                <a:lnTo>
                  <a:pt x="597" y="238"/>
                </a:lnTo>
                <a:lnTo>
                  <a:pt x="597" y="239"/>
                </a:lnTo>
                <a:lnTo>
                  <a:pt x="597" y="241"/>
                </a:lnTo>
                <a:lnTo>
                  <a:pt x="596" y="242"/>
                </a:lnTo>
                <a:lnTo>
                  <a:pt x="592" y="247"/>
                </a:lnTo>
                <a:lnTo>
                  <a:pt x="591" y="249"/>
                </a:lnTo>
                <a:lnTo>
                  <a:pt x="591" y="250"/>
                </a:lnTo>
                <a:lnTo>
                  <a:pt x="590" y="251"/>
                </a:lnTo>
                <a:lnTo>
                  <a:pt x="590" y="252"/>
                </a:lnTo>
                <a:lnTo>
                  <a:pt x="590" y="253"/>
                </a:lnTo>
                <a:lnTo>
                  <a:pt x="589" y="255"/>
                </a:lnTo>
                <a:lnTo>
                  <a:pt x="589" y="256"/>
                </a:lnTo>
                <a:lnTo>
                  <a:pt x="589" y="257"/>
                </a:lnTo>
                <a:lnTo>
                  <a:pt x="589" y="258"/>
                </a:lnTo>
                <a:lnTo>
                  <a:pt x="590" y="259"/>
                </a:lnTo>
                <a:lnTo>
                  <a:pt x="590" y="260"/>
                </a:lnTo>
                <a:lnTo>
                  <a:pt x="591" y="263"/>
                </a:lnTo>
                <a:lnTo>
                  <a:pt x="592" y="263"/>
                </a:lnTo>
                <a:lnTo>
                  <a:pt x="593" y="265"/>
                </a:lnTo>
                <a:lnTo>
                  <a:pt x="594" y="269"/>
                </a:lnTo>
                <a:lnTo>
                  <a:pt x="594" y="271"/>
                </a:lnTo>
                <a:lnTo>
                  <a:pt x="595" y="273"/>
                </a:lnTo>
                <a:lnTo>
                  <a:pt x="595" y="277"/>
                </a:lnTo>
                <a:lnTo>
                  <a:pt x="596" y="279"/>
                </a:lnTo>
                <a:lnTo>
                  <a:pt x="596" y="280"/>
                </a:lnTo>
                <a:lnTo>
                  <a:pt x="597" y="283"/>
                </a:lnTo>
                <a:lnTo>
                  <a:pt x="598" y="285"/>
                </a:lnTo>
                <a:lnTo>
                  <a:pt x="601" y="290"/>
                </a:lnTo>
                <a:lnTo>
                  <a:pt x="603" y="296"/>
                </a:lnTo>
                <a:lnTo>
                  <a:pt x="604" y="298"/>
                </a:lnTo>
                <a:lnTo>
                  <a:pt x="605" y="300"/>
                </a:lnTo>
                <a:lnTo>
                  <a:pt x="607" y="302"/>
                </a:lnTo>
                <a:lnTo>
                  <a:pt x="608" y="304"/>
                </a:lnTo>
                <a:lnTo>
                  <a:pt x="610" y="306"/>
                </a:lnTo>
                <a:lnTo>
                  <a:pt x="610" y="307"/>
                </a:lnTo>
                <a:lnTo>
                  <a:pt x="612" y="310"/>
                </a:lnTo>
                <a:lnTo>
                  <a:pt x="613" y="313"/>
                </a:lnTo>
                <a:lnTo>
                  <a:pt x="614" y="315"/>
                </a:lnTo>
                <a:lnTo>
                  <a:pt x="615" y="317"/>
                </a:lnTo>
                <a:lnTo>
                  <a:pt x="618" y="325"/>
                </a:lnTo>
                <a:lnTo>
                  <a:pt x="619" y="327"/>
                </a:lnTo>
                <a:lnTo>
                  <a:pt x="619" y="328"/>
                </a:lnTo>
                <a:lnTo>
                  <a:pt x="623" y="335"/>
                </a:lnTo>
                <a:lnTo>
                  <a:pt x="626" y="340"/>
                </a:lnTo>
                <a:lnTo>
                  <a:pt x="627" y="341"/>
                </a:lnTo>
                <a:lnTo>
                  <a:pt x="627" y="342"/>
                </a:lnTo>
                <a:lnTo>
                  <a:pt x="628" y="344"/>
                </a:lnTo>
                <a:lnTo>
                  <a:pt x="629" y="344"/>
                </a:lnTo>
                <a:lnTo>
                  <a:pt x="631" y="345"/>
                </a:lnTo>
                <a:lnTo>
                  <a:pt x="634" y="347"/>
                </a:lnTo>
                <a:lnTo>
                  <a:pt x="636" y="348"/>
                </a:lnTo>
                <a:lnTo>
                  <a:pt x="638" y="350"/>
                </a:lnTo>
                <a:lnTo>
                  <a:pt x="639" y="351"/>
                </a:lnTo>
                <a:lnTo>
                  <a:pt x="640" y="352"/>
                </a:lnTo>
                <a:lnTo>
                  <a:pt x="641" y="354"/>
                </a:lnTo>
                <a:lnTo>
                  <a:pt x="642" y="355"/>
                </a:lnTo>
                <a:lnTo>
                  <a:pt x="643" y="356"/>
                </a:lnTo>
                <a:lnTo>
                  <a:pt x="644" y="358"/>
                </a:lnTo>
                <a:lnTo>
                  <a:pt x="645" y="360"/>
                </a:lnTo>
                <a:lnTo>
                  <a:pt x="645" y="360"/>
                </a:lnTo>
                <a:lnTo>
                  <a:pt x="645" y="361"/>
                </a:lnTo>
                <a:lnTo>
                  <a:pt x="645" y="361"/>
                </a:lnTo>
                <a:lnTo>
                  <a:pt x="645" y="361"/>
                </a:lnTo>
                <a:lnTo>
                  <a:pt x="645" y="361"/>
                </a:lnTo>
                <a:lnTo>
                  <a:pt x="644" y="360"/>
                </a:lnTo>
                <a:lnTo>
                  <a:pt x="643" y="361"/>
                </a:lnTo>
                <a:lnTo>
                  <a:pt x="643" y="361"/>
                </a:lnTo>
                <a:lnTo>
                  <a:pt x="642" y="361"/>
                </a:lnTo>
                <a:lnTo>
                  <a:pt x="641" y="362"/>
                </a:lnTo>
                <a:lnTo>
                  <a:pt x="641" y="362"/>
                </a:lnTo>
                <a:lnTo>
                  <a:pt x="640" y="363"/>
                </a:lnTo>
                <a:lnTo>
                  <a:pt x="639" y="364"/>
                </a:lnTo>
                <a:lnTo>
                  <a:pt x="638" y="365"/>
                </a:lnTo>
                <a:lnTo>
                  <a:pt x="637" y="366"/>
                </a:lnTo>
                <a:lnTo>
                  <a:pt x="637" y="367"/>
                </a:lnTo>
                <a:lnTo>
                  <a:pt x="637" y="368"/>
                </a:lnTo>
                <a:lnTo>
                  <a:pt x="637" y="369"/>
                </a:lnTo>
                <a:lnTo>
                  <a:pt x="636" y="370"/>
                </a:lnTo>
                <a:lnTo>
                  <a:pt x="636" y="371"/>
                </a:lnTo>
                <a:lnTo>
                  <a:pt x="636" y="372"/>
                </a:lnTo>
                <a:lnTo>
                  <a:pt x="637" y="374"/>
                </a:lnTo>
                <a:lnTo>
                  <a:pt x="638" y="378"/>
                </a:lnTo>
                <a:lnTo>
                  <a:pt x="638" y="381"/>
                </a:lnTo>
                <a:lnTo>
                  <a:pt x="638" y="383"/>
                </a:lnTo>
                <a:lnTo>
                  <a:pt x="639" y="387"/>
                </a:lnTo>
                <a:lnTo>
                  <a:pt x="639" y="388"/>
                </a:lnTo>
                <a:lnTo>
                  <a:pt x="639" y="389"/>
                </a:lnTo>
                <a:lnTo>
                  <a:pt x="638" y="390"/>
                </a:lnTo>
                <a:lnTo>
                  <a:pt x="638" y="391"/>
                </a:lnTo>
                <a:lnTo>
                  <a:pt x="638" y="392"/>
                </a:lnTo>
                <a:lnTo>
                  <a:pt x="637" y="393"/>
                </a:lnTo>
                <a:lnTo>
                  <a:pt x="637" y="394"/>
                </a:lnTo>
                <a:lnTo>
                  <a:pt x="637" y="394"/>
                </a:lnTo>
                <a:lnTo>
                  <a:pt x="636" y="395"/>
                </a:lnTo>
                <a:lnTo>
                  <a:pt x="636" y="395"/>
                </a:lnTo>
                <a:lnTo>
                  <a:pt x="635" y="395"/>
                </a:lnTo>
                <a:lnTo>
                  <a:pt x="634" y="396"/>
                </a:lnTo>
                <a:lnTo>
                  <a:pt x="631" y="397"/>
                </a:lnTo>
                <a:lnTo>
                  <a:pt x="627" y="398"/>
                </a:lnTo>
                <a:lnTo>
                  <a:pt x="623" y="399"/>
                </a:lnTo>
                <a:lnTo>
                  <a:pt x="622" y="399"/>
                </a:lnTo>
                <a:lnTo>
                  <a:pt x="621" y="400"/>
                </a:lnTo>
                <a:lnTo>
                  <a:pt x="621" y="400"/>
                </a:lnTo>
                <a:lnTo>
                  <a:pt x="620" y="401"/>
                </a:lnTo>
                <a:lnTo>
                  <a:pt x="618" y="405"/>
                </a:lnTo>
                <a:lnTo>
                  <a:pt x="616" y="409"/>
                </a:lnTo>
                <a:lnTo>
                  <a:pt x="616" y="409"/>
                </a:lnTo>
                <a:lnTo>
                  <a:pt x="616" y="411"/>
                </a:lnTo>
                <a:lnTo>
                  <a:pt x="616" y="412"/>
                </a:lnTo>
                <a:lnTo>
                  <a:pt x="616" y="412"/>
                </a:lnTo>
                <a:lnTo>
                  <a:pt x="615" y="412"/>
                </a:lnTo>
                <a:lnTo>
                  <a:pt x="615" y="413"/>
                </a:lnTo>
                <a:lnTo>
                  <a:pt x="615" y="413"/>
                </a:lnTo>
                <a:lnTo>
                  <a:pt x="614" y="413"/>
                </a:lnTo>
                <a:lnTo>
                  <a:pt x="613" y="413"/>
                </a:lnTo>
                <a:lnTo>
                  <a:pt x="612" y="413"/>
                </a:lnTo>
                <a:lnTo>
                  <a:pt x="610" y="413"/>
                </a:lnTo>
                <a:lnTo>
                  <a:pt x="609" y="412"/>
                </a:lnTo>
                <a:lnTo>
                  <a:pt x="607" y="412"/>
                </a:lnTo>
                <a:lnTo>
                  <a:pt x="602" y="410"/>
                </a:lnTo>
                <a:lnTo>
                  <a:pt x="601" y="410"/>
                </a:lnTo>
                <a:lnTo>
                  <a:pt x="600" y="410"/>
                </a:lnTo>
                <a:lnTo>
                  <a:pt x="600" y="410"/>
                </a:lnTo>
                <a:lnTo>
                  <a:pt x="599" y="410"/>
                </a:lnTo>
                <a:lnTo>
                  <a:pt x="598" y="410"/>
                </a:lnTo>
                <a:lnTo>
                  <a:pt x="598" y="410"/>
                </a:lnTo>
                <a:lnTo>
                  <a:pt x="597" y="411"/>
                </a:lnTo>
                <a:lnTo>
                  <a:pt x="596" y="411"/>
                </a:lnTo>
                <a:lnTo>
                  <a:pt x="596" y="411"/>
                </a:lnTo>
                <a:lnTo>
                  <a:pt x="596" y="412"/>
                </a:lnTo>
                <a:lnTo>
                  <a:pt x="596" y="412"/>
                </a:lnTo>
                <a:lnTo>
                  <a:pt x="596" y="413"/>
                </a:lnTo>
                <a:lnTo>
                  <a:pt x="596" y="417"/>
                </a:lnTo>
                <a:lnTo>
                  <a:pt x="596" y="420"/>
                </a:lnTo>
                <a:lnTo>
                  <a:pt x="596" y="421"/>
                </a:lnTo>
                <a:lnTo>
                  <a:pt x="596" y="422"/>
                </a:lnTo>
                <a:lnTo>
                  <a:pt x="596" y="424"/>
                </a:lnTo>
                <a:lnTo>
                  <a:pt x="596" y="426"/>
                </a:lnTo>
                <a:lnTo>
                  <a:pt x="596" y="427"/>
                </a:lnTo>
                <a:lnTo>
                  <a:pt x="597" y="428"/>
                </a:lnTo>
                <a:lnTo>
                  <a:pt x="598" y="432"/>
                </a:lnTo>
                <a:lnTo>
                  <a:pt x="598" y="434"/>
                </a:lnTo>
                <a:lnTo>
                  <a:pt x="598" y="435"/>
                </a:lnTo>
                <a:lnTo>
                  <a:pt x="598" y="437"/>
                </a:lnTo>
                <a:lnTo>
                  <a:pt x="598" y="439"/>
                </a:lnTo>
                <a:lnTo>
                  <a:pt x="598" y="440"/>
                </a:lnTo>
                <a:lnTo>
                  <a:pt x="598" y="442"/>
                </a:lnTo>
                <a:lnTo>
                  <a:pt x="598" y="443"/>
                </a:lnTo>
                <a:lnTo>
                  <a:pt x="597" y="447"/>
                </a:lnTo>
                <a:lnTo>
                  <a:pt x="596" y="453"/>
                </a:lnTo>
                <a:lnTo>
                  <a:pt x="596" y="454"/>
                </a:lnTo>
                <a:lnTo>
                  <a:pt x="596" y="455"/>
                </a:lnTo>
                <a:lnTo>
                  <a:pt x="595" y="456"/>
                </a:lnTo>
                <a:lnTo>
                  <a:pt x="594" y="458"/>
                </a:lnTo>
                <a:lnTo>
                  <a:pt x="594" y="458"/>
                </a:lnTo>
                <a:lnTo>
                  <a:pt x="593" y="459"/>
                </a:lnTo>
                <a:lnTo>
                  <a:pt x="593" y="459"/>
                </a:lnTo>
                <a:lnTo>
                  <a:pt x="592" y="460"/>
                </a:lnTo>
                <a:lnTo>
                  <a:pt x="591" y="460"/>
                </a:lnTo>
                <a:lnTo>
                  <a:pt x="590" y="460"/>
                </a:lnTo>
                <a:lnTo>
                  <a:pt x="589" y="461"/>
                </a:lnTo>
                <a:lnTo>
                  <a:pt x="588" y="461"/>
                </a:lnTo>
                <a:lnTo>
                  <a:pt x="587" y="460"/>
                </a:lnTo>
                <a:lnTo>
                  <a:pt x="583" y="460"/>
                </a:lnTo>
                <a:lnTo>
                  <a:pt x="581" y="459"/>
                </a:lnTo>
                <a:lnTo>
                  <a:pt x="580" y="459"/>
                </a:lnTo>
                <a:lnTo>
                  <a:pt x="578" y="459"/>
                </a:lnTo>
                <a:lnTo>
                  <a:pt x="572" y="460"/>
                </a:lnTo>
                <a:lnTo>
                  <a:pt x="569" y="460"/>
                </a:lnTo>
                <a:lnTo>
                  <a:pt x="560" y="462"/>
                </a:lnTo>
                <a:lnTo>
                  <a:pt x="558" y="462"/>
                </a:lnTo>
                <a:lnTo>
                  <a:pt x="557" y="462"/>
                </a:lnTo>
                <a:lnTo>
                  <a:pt x="556" y="463"/>
                </a:lnTo>
                <a:lnTo>
                  <a:pt x="555" y="463"/>
                </a:lnTo>
                <a:lnTo>
                  <a:pt x="554" y="464"/>
                </a:lnTo>
                <a:lnTo>
                  <a:pt x="553" y="465"/>
                </a:lnTo>
                <a:lnTo>
                  <a:pt x="550" y="468"/>
                </a:lnTo>
                <a:lnTo>
                  <a:pt x="549" y="469"/>
                </a:lnTo>
                <a:lnTo>
                  <a:pt x="548" y="470"/>
                </a:lnTo>
                <a:lnTo>
                  <a:pt x="546" y="471"/>
                </a:lnTo>
                <a:lnTo>
                  <a:pt x="546" y="471"/>
                </a:lnTo>
                <a:lnTo>
                  <a:pt x="545" y="472"/>
                </a:lnTo>
                <a:lnTo>
                  <a:pt x="544" y="472"/>
                </a:lnTo>
                <a:lnTo>
                  <a:pt x="543" y="472"/>
                </a:lnTo>
                <a:lnTo>
                  <a:pt x="542" y="472"/>
                </a:lnTo>
                <a:lnTo>
                  <a:pt x="540" y="472"/>
                </a:lnTo>
                <a:lnTo>
                  <a:pt x="538" y="471"/>
                </a:lnTo>
                <a:lnTo>
                  <a:pt x="533" y="470"/>
                </a:lnTo>
                <a:lnTo>
                  <a:pt x="528" y="470"/>
                </a:lnTo>
                <a:lnTo>
                  <a:pt x="526" y="469"/>
                </a:lnTo>
                <a:lnTo>
                  <a:pt x="522" y="468"/>
                </a:lnTo>
                <a:lnTo>
                  <a:pt x="521" y="468"/>
                </a:lnTo>
                <a:lnTo>
                  <a:pt x="520" y="468"/>
                </a:lnTo>
                <a:lnTo>
                  <a:pt x="519" y="468"/>
                </a:lnTo>
                <a:lnTo>
                  <a:pt x="518" y="468"/>
                </a:lnTo>
                <a:lnTo>
                  <a:pt x="517" y="469"/>
                </a:lnTo>
                <a:lnTo>
                  <a:pt x="515" y="470"/>
                </a:lnTo>
                <a:lnTo>
                  <a:pt x="513" y="470"/>
                </a:lnTo>
                <a:lnTo>
                  <a:pt x="510" y="471"/>
                </a:lnTo>
                <a:lnTo>
                  <a:pt x="507" y="472"/>
                </a:lnTo>
                <a:lnTo>
                  <a:pt x="504" y="472"/>
                </a:lnTo>
                <a:lnTo>
                  <a:pt x="501" y="472"/>
                </a:lnTo>
                <a:lnTo>
                  <a:pt x="498" y="472"/>
                </a:lnTo>
                <a:lnTo>
                  <a:pt x="494" y="472"/>
                </a:lnTo>
                <a:lnTo>
                  <a:pt x="491" y="472"/>
                </a:lnTo>
                <a:lnTo>
                  <a:pt x="482" y="471"/>
                </a:lnTo>
                <a:lnTo>
                  <a:pt x="479" y="470"/>
                </a:lnTo>
                <a:lnTo>
                  <a:pt x="477" y="470"/>
                </a:lnTo>
                <a:lnTo>
                  <a:pt x="473" y="469"/>
                </a:lnTo>
                <a:lnTo>
                  <a:pt x="467" y="467"/>
                </a:lnTo>
                <a:lnTo>
                  <a:pt x="462" y="466"/>
                </a:lnTo>
                <a:lnTo>
                  <a:pt x="459" y="465"/>
                </a:lnTo>
                <a:lnTo>
                  <a:pt x="457" y="465"/>
                </a:lnTo>
                <a:lnTo>
                  <a:pt x="450" y="464"/>
                </a:lnTo>
                <a:lnTo>
                  <a:pt x="448" y="464"/>
                </a:lnTo>
                <a:lnTo>
                  <a:pt x="447" y="464"/>
                </a:lnTo>
                <a:lnTo>
                  <a:pt x="446" y="465"/>
                </a:lnTo>
                <a:lnTo>
                  <a:pt x="445" y="465"/>
                </a:lnTo>
                <a:lnTo>
                  <a:pt x="444" y="465"/>
                </a:lnTo>
                <a:lnTo>
                  <a:pt x="442" y="466"/>
                </a:lnTo>
                <a:lnTo>
                  <a:pt x="441" y="467"/>
                </a:lnTo>
                <a:lnTo>
                  <a:pt x="440" y="467"/>
                </a:lnTo>
                <a:lnTo>
                  <a:pt x="439" y="468"/>
                </a:lnTo>
                <a:lnTo>
                  <a:pt x="438" y="469"/>
                </a:lnTo>
                <a:lnTo>
                  <a:pt x="437" y="470"/>
                </a:lnTo>
                <a:lnTo>
                  <a:pt x="436" y="472"/>
                </a:lnTo>
                <a:lnTo>
                  <a:pt x="436" y="473"/>
                </a:lnTo>
                <a:lnTo>
                  <a:pt x="436" y="473"/>
                </a:lnTo>
                <a:lnTo>
                  <a:pt x="435" y="474"/>
                </a:lnTo>
                <a:lnTo>
                  <a:pt x="435" y="475"/>
                </a:lnTo>
                <a:lnTo>
                  <a:pt x="435" y="476"/>
                </a:lnTo>
                <a:lnTo>
                  <a:pt x="435" y="478"/>
                </a:lnTo>
                <a:lnTo>
                  <a:pt x="435" y="481"/>
                </a:lnTo>
                <a:lnTo>
                  <a:pt x="435" y="482"/>
                </a:lnTo>
                <a:lnTo>
                  <a:pt x="435" y="484"/>
                </a:lnTo>
                <a:lnTo>
                  <a:pt x="435" y="486"/>
                </a:lnTo>
                <a:lnTo>
                  <a:pt x="435" y="487"/>
                </a:lnTo>
                <a:lnTo>
                  <a:pt x="435" y="488"/>
                </a:lnTo>
                <a:lnTo>
                  <a:pt x="434" y="488"/>
                </a:lnTo>
                <a:lnTo>
                  <a:pt x="434" y="489"/>
                </a:lnTo>
                <a:lnTo>
                  <a:pt x="433" y="489"/>
                </a:lnTo>
                <a:lnTo>
                  <a:pt x="433" y="490"/>
                </a:lnTo>
                <a:lnTo>
                  <a:pt x="432" y="490"/>
                </a:lnTo>
                <a:lnTo>
                  <a:pt x="431" y="490"/>
                </a:lnTo>
                <a:lnTo>
                  <a:pt x="429" y="491"/>
                </a:lnTo>
                <a:lnTo>
                  <a:pt x="427" y="491"/>
                </a:lnTo>
                <a:lnTo>
                  <a:pt x="425" y="491"/>
                </a:lnTo>
                <a:lnTo>
                  <a:pt x="424" y="491"/>
                </a:lnTo>
                <a:lnTo>
                  <a:pt x="423" y="491"/>
                </a:lnTo>
                <a:lnTo>
                  <a:pt x="422" y="492"/>
                </a:lnTo>
                <a:lnTo>
                  <a:pt x="422" y="493"/>
                </a:lnTo>
                <a:lnTo>
                  <a:pt x="422" y="493"/>
                </a:lnTo>
                <a:lnTo>
                  <a:pt x="421" y="495"/>
                </a:lnTo>
                <a:lnTo>
                  <a:pt x="421" y="496"/>
                </a:lnTo>
                <a:lnTo>
                  <a:pt x="420" y="498"/>
                </a:lnTo>
                <a:lnTo>
                  <a:pt x="419" y="499"/>
                </a:lnTo>
                <a:lnTo>
                  <a:pt x="418" y="500"/>
                </a:lnTo>
                <a:lnTo>
                  <a:pt x="417" y="501"/>
                </a:lnTo>
                <a:lnTo>
                  <a:pt x="415" y="503"/>
                </a:lnTo>
                <a:lnTo>
                  <a:pt x="414" y="505"/>
                </a:lnTo>
                <a:lnTo>
                  <a:pt x="413" y="505"/>
                </a:lnTo>
                <a:lnTo>
                  <a:pt x="411" y="506"/>
                </a:lnTo>
                <a:lnTo>
                  <a:pt x="409" y="508"/>
                </a:lnTo>
                <a:lnTo>
                  <a:pt x="407" y="508"/>
                </a:lnTo>
                <a:lnTo>
                  <a:pt x="406" y="509"/>
                </a:lnTo>
                <a:lnTo>
                  <a:pt x="405" y="509"/>
                </a:lnTo>
                <a:lnTo>
                  <a:pt x="400" y="511"/>
                </a:lnTo>
                <a:lnTo>
                  <a:pt x="399" y="511"/>
                </a:lnTo>
                <a:lnTo>
                  <a:pt x="397" y="512"/>
                </a:lnTo>
                <a:lnTo>
                  <a:pt x="395" y="512"/>
                </a:lnTo>
                <a:lnTo>
                  <a:pt x="394" y="513"/>
                </a:lnTo>
                <a:lnTo>
                  <a:pt x="393" y="514"/>
                </a:lnTo>
                <a:lnTo>
                  <a:pt x="392" y="514"/>
                </a:lnTo>
                <a:lnTo>
                  <a:pt x="390" y="516"/>
                </a:lnTo>
                <a:lnTo>
                  <a:pt x="389" y="517"/>
                </a:lnTo>
                <a:lnTo>
                  <a:pt x="388" y="517"/>
                </a:lnTo>
                <a:lnTo>
                  <a:pt x="386" y="520"/>
                </a:lnTo>
                <a:lnTo>
                  <a:pt x="383" y="523"/>
                </a:lnTo>
                <a:lnTo>
                  <a:pt x="382" y="525"/>
                </a:lnTo>
                <a:lnTo>
                  <a:pt x="380" y="526"/>
                </a:lnTo>
                <a:lnTo>
                  <a:pt x="380" y="526"/>
                </a:lnTo>
                <a:lnTo>
                  <a:pt x="379" y="527"/>
                </a:lnTo>
                <a:lnTo>
                  <a:pt x="378" y="527"/>
                </a:lnTo>
                <a:lnTo>
                  <a:pt x="378" y="527"/>
                </a:lnTo>
                <a:lnTo>
                  <a:pt x="376" y="528"/>
                </a:lnTo>
                <a:lnTo>
                  <a:pt x="376" y="528"/>
                </a:lnTo>
                <a:lnTo>
                  <a:pt x="375" y="527"/>
                </a:lnTo>
                <a:lnTo>
                  <a:pt x="374" y="527"/>
                </a:lnTo>
                <a:lnTo>
                  <a:pt x="374" y="527"/>
                </a:lnTo>
                <a:lnTo>
                  <a:pt x="373" y="527"/>
                </a:lnTo>
                <a:lnTo>
                  <a:pt x="372" y="526"/>
                </a:lnTo>
                <a:lnTo>
                  <a:pt x="371" y="525"/>
                </a:lnTo>
                <a:lnTo>
                  <a:pt x="368" y="522"/>
                </a:lnTo>
                <a:lnTo>
                  <a:pt x="367" y="521"/>
                </a:lnTo>
                <a:lnTo>
                  <a:pt x="366" y="521"/>
                </a:lnTo>
                <a:lnTo>
                  <a:pt x="365" y="520"/>
                </a:lnTo>
                <a:lnTo>
                  <a:pt x="363" y="519"/>
                </a:lnTo>
                <a:lnTo>
                  <a:pt x="362" y="519"/>
                </a:lnTo>
                <a:lnTo>
                  <a:pt x="361" y="519"/>
                </a:lnTo>
                <a:lnTo>
                  <a:pt x="360" y="519"/>
                </a:lnTo>
                <a:lnTo>
                  <a:pt x="359" y="520"/>
                </a:lnTo>
                <a:lnTo>
                  <a:pt x="357" y="521"/>
                </a:lnTo>
                <a:lnTo>
                  <a:pt x="356" y="522"/>
                </a:lnTo>
                <a:lnTo>
                  <a:pt x="355" y="523"/>
                </a:lnTo>
                <a:lnTo>
                  <a:pt x="353" y="524"/>
                </a:lnTo>
                <a:lnTo>
                  <a:pt x="349" y="529"/>
                </a:lnTo>
                <a:lnTo>
                  <a:pt x="347" y="530"/>
                </a:lnTo>
                <a:lnTo>
                  <a:pt x="346" y="531"/>
                </a:lnTo>
                <a:lnTo>
                  <a:pt x="344" y="533"/>
                </a:lnTo>
                <a:lnTo>
                  <a:pt x="343" y="533"/>
                </a:lnTo>
                <a:lnTo>
                  <a:pt x="342" y="534"/>
                </a:lnTo>
                <a:lnTo>
                  <a:pt x="342" y="534"/>
                </a:lnTo>
                <a:lnTo>
                  <a:pt x="340" y="534"/>
                </a:lnTo>
                <a:lnTo>
                  <a:pt x="339" y="535"/>
                </a:lnTo>
                <a:lnTo>
                  <a:pt x="338" y="536"/>
                </a:lnTo>
                <a:lnTo>
                  <a:pt x="335" y="538"/>
                </a:lnTo>
                <a:lnTo>
                  <a:pt x="334" y="539"/>
                </a:lnTo>
                <a:lnTo>
                  <a:pt x="332" y="539"/>
                </a:lnTo>
                <a:lnTo>
                  <a:pt x="331" y="540"/>
                </a:lnTo>
                <a:lnTo>
                  <a:pt x="329" y="540"/>
                </a:lnTo>
                <a:lnTo>
                  <a:pt x="328" y="541"/>
                </a:lnTo>
                <a:lnTo>
                  <a:pt x="326" y="541"/>
                </a:lnTo>
                <a:lnTo>
                  <a:pt x="324" y="541"/>
                </a:lnTo>
                <a:lnTo>
                  <a:pt x="317" y="541"/>
                </a:lnTo>
                <a:lnTo>
                  <a:pt x="315" y="541"/>
                </a:lnTo>
                <a:lnTo>
                  <a:pt x="313" y="541"/>
                </a:lnTo>
                <a:lnTo>
                  <a:pt x="312" y="541"/>
                </a:lnTo>
                <a:lnTo>
                  <a:pt x="310" y="541"/>
                </a:lnTo>
                <a:lnTo>
                  <a:pt x="308" y="540"/>
                </a:lnTo>
                <a:lnTo>
                  <a:pt x="306" y="540"/>
                </a:lnTo>
                <a:lnTo>
                  <a:pt x="305" y="539"/>
                </a:lnTo>
                <a:lnTo>
                  <a:pt x="304" y="539"/>
                </a:lnTo>
                <a:lnTo>
                  <a:pt x="303" y="538"/>
                </a:lnTo>
                <a:lnTo>
                  <a:pt x="301" y="537"/>
                </a:lnTo>
                <a:lnTo>
                  <a:pt x="301" y="537"/>
                </a:lnTo>
                <a:lnTo>
                  <a:pt x="300" y="537"/>
                </a:lnTo>
                <a:lnTo>
                  <a:pt x="300" y="537"/>
                </a:lnTo>
                <a:lnTo>
                  <a:pt x="299" y="537"/>
                </a:lnTo>
                <a:lnTo>
                  <a:pt x="299" y="537"/>
                </a:lnTo>
                <a:lnTo>
                  <a:pt x="298" y="537"/>
                </a:lnTo>
                <a:lnTo>
                  <a:pt x="297" y="538"/>
                </a:lnTo>
                <a:lnTo>
                  <a:pt x="296" y="539"/>
                </a:lnTo>
                <a:lnTo>
                  <a:pt x="294" y="540"/>
                </a:lnTo>
                <a:lnTo>
                  <a:pt x="288" y="545"/>
                </a:lnTo>
                <a:lnTo>
                  <a:pt x="285" y="548"/>
                </a:lnTo>
                <a:lnTo>
                  <a:pt x="282" y="551"/>
                </a:lnTo>
                <a:lnTo>
                  <a:pt x="281" y="551"/>
                </a:lnTo>
                <a:lnTo>
                  <a:pt x="280" y="552"/>
                </a:lnTo>
                <a:lnTo>
                  <a:pt x="279" y="554"/>
                </a:lnTo>
                <a:lnTo>
                  <a:pt x="277" y="556"/>
                </a:lnTo>
                <a:lnTo>
                  <a:pt x="276" y="557"/>
                </a:lnTo>
                <a:lnTo>
                  <a:pt x="274" y="558"/>
                </a:lnTo>
                <a:lnTo>
                  <a:pt x="273" y="559"/>
                </a:lnTo>
                <a:lnTo>
                  <a:pt x="272" y="560"/>
                </a:lnTo>
                <a:lnTo>
                  <a:pt x="270" y="561"/>
                </a:lnTo>
                <a:lnTo>
                  <a:pt x="267" y="562"/>
                </a:lnTo>
                <a:lnTo>
                  <a:pt x="265" y="562"/>
                </a:lnTo>
                <a:lnTo>
                  <a:pt x="263" y="563"/>
                </a:lnTo>
                <a:lnTo>
                  <a:pt x="261" y="563"/>
                </a:lnTo>
                <a:lnTo>
                  <a:pt x="259" y="563"/>
                </a:lnTo>
                <a:lnTo>
                  <a:pt x="257" y="563"/>
                </a:lnTo>
                <a:lnTo>
                  <a:pt x="254" y="563"/>
                </a:lnTo>
                <a:lnTo>
                  <a:pt x="252" y="563"/>
                </a:lnTo>
                <a:lnTo>
                  <a:pt x="251" y="563"/>
                </a:lnTo>
                <a:lnTo>
                  <a:pt x="249" y="563"/>
                </a:lnTo>
                <a:lnTo>
                  <a:pt x="247" y="564"/>
                </a:lnTo>
                <a:lnTo>
                  <a:pt x="246" y="564"/>
                </a:lnTo>
                <a:lnTo>
                  <a:pt x="244" y="565"/>
                </a:lnTo>
                <a:lnTo>
                  <a:pt x="243" y="566"/>
                </a:lnTo>
                <a:lnTo>
                  <a:pt x="240" y="568"/>
                </a:lnTo>
                <a:lnTo>
                  <a:pt x="238" y="570"/>
                </a:lnTo>
                <a:lnTo>
                  <a:pt x="237" y="571"/>
                </a:lnTo>
                <a:lnTo>
                  <a:pt x="234" y="573"/>
                </a:lnTo>
                <a:lnTo>
                  <a:pt x="233" y="574"/>
                </a:lnTo>
                <a:lnTo>
                  <a:pt x="231" y="576"/>
                </a:lnTo>
                <a:lnTo>
                  <a:pt x="228" y="578"/>
                </a:lnTo>
                <a:lnTo>
                  <a:pt x="227" y="579"/>
                </a:lnTo>
                <a:lnTo>
                  <a:pt x="226" y="580"/>
                </a:lnTo>
                <a:lnTo>
                  <a:pt x="226" y="580"/>
                </a:lnTo>
                <a:lnTo>
                  <a:pt x="225" y="581"/>
                </a:lnTo>
                <a:lnTo>
                  <a:pt x="225" y="583"/>
                </a:lnTo>
                <a:lnTo>
                  <a:pt x="225" y="584"/>
                </a:lnTo>
                <a:lnTo>
                  <a:pt x="224" y="587"/>
                </a:lnTo>
                <a:lnTo>
                  <a:pt x="224" y="589"/>
                </a:lnTo>
                <a:lnTo>
                  <a:pt x="224" y="590"/>
                </a:lnTo>
                <a:lnTo>
                  <a:pt x="223" y="592"/>
                </a:lnTo>
                <a:lnTo>
                  <a:pt x="223" y="593"/>
                </a:lnTo>
                <a:lnTo>
                  <a:pt x="223" y="594"/>
                </a:lnTo>
                <a:lnTo>
                  <a:pt x="223" y="596"/>
                </a:lnTo>
                <a:lnTo>
                  <a:pt x="223" y="597"/>
                </a:lnTo>
                <a:lnTo>
                  <a:pt x="222" y="599"/>
                </a:lnTo>
                <a:lnTo>
                  <a:pt x="222" y="600"/>
                </a:lnTo>
                <a:lnTo>
                  <a:pt x="222" y="600"/>
                </a:lnTo>
                <a:lnTo>
                  <a:pt x="222" y="600"/>
                </a:lnTo>
                <a:lnTo>
                  <a:pt x="221" y="601"/>
                </a:lnTo>
                <a:lnTo>
                  <a:pt x="221" y="601"/>
                </a:lnTo>
                <a:lnTo>
                  <a:pt x="220" y="602"/>
                </a:lnTo>
                <a:lnTo>
                  <a:pt x="218" y="603"/>
                </a:lnTo>
                <a:lnTo>
                  <a:pt x="217" y="603"/>
                </a:lnTo>
                <a:lnTo>
                  <a:pt x="217" y="604"/>
                </a:lnTo>
                <a:lnTo>
                  <a:pt x="216" y="604"/>
                </a:lnTo>
                <a:lnTo>
                  <a:pt x="216" y="605"/>
                </a:lnTo>
                <a:lnTo>
                  <a:pt x="214" y="609"/>
                </a:lnTo>
                <a:lnTo>
                  <a:pt x="214" y="610"/>
                </a:lnTo>
                <a:lnTo>
                  <a:pt x="213" y="611"/>
                </a:lnTo>
                <a:lnTo>
                  <a:pt x="211" y="613"/>
                </a:lnTo>
                <a:lnTo>
                  <a:pt x="211" y="614"/>
                </a:lnTo>
                <a:lnTo>
                  <a:pt x="210" y="614"/>
                </a:lnTo>
                <a:lnTo>
                  <a:pt x="210" y="615"/>
                </a:lnTo>
                <a:lnTo>
                  <a:pt x="209" y="615"/>
                </a:lnTo>
                <a:lnTo>
                  <a:pt x="208" y="615"/>
                </a:lnTo>
                <a:lnTo>
                  <a:pt x="207" y="616"/>
                </a:lnTo>
                <a:lnTo>
                  <a:pt x="206" y="616"/>
                </a:lnTo>
                <a:lnTo>
                  <a:pt x="203" y="616"/>
                </a:lnTo>
                <a:lnTo>
                  <a:pt x="201" y="616"/>
                </a:lnTo>
                <a:lnTo>
                  <a:pt x="200" y="617"/>
                </a:lnTo>
                <a:lnTo>
                  <a:pt x="199" y="617"/>
                </a:lnTo>
                <a:lnTo>
                  <a:pt x="198" y="617"/>
                </a:lnTo>
                <a:lnTo>
                  <a:pt x="197" y="618"/>
                </a:lnTo>
                <a:lnTo>
                  <a:pt x="195" y="619"/>
                </a:lnTo>
                <a:lnTo>
                  <a:pt x="194" y="620"/>
                </a:lnTo>
                <a:lnTo>
                  <a:pt x="192" y="622"/>
                </a:lnTo>
                <a:lnTo>
                  <a:pt x="190" y="623"/>
                </a:lnTo>
                <a:lnTo>
                  <a:pt x="190" y="624"/>
                </a:lnTo>
                <a:lnTo>
                  <a:pt x="189" y="625"/>
                </a:lnTo>
                <a:lnTo>
                  <a:pt x="189" y="626"/>
                </a:lnTo>
                <a:lnTo>
                  <a:pt x="188" y="627"/>
                </a:lnTo>
                <a:lnTo>
                  <a:pt x="189" y="627"/>
                </a:lnTo>
                <a:lnTo>
                  <a:pt x="188" y="628"/>
                </a:lnTo>
                <a:lnTo>
                  <a:pt x="187" y="629"/>
                </a:lnTo>
                <a:lnTo>
                  <a:pt x="186" y="630"/>
                </a:lnTo>
                <a:lnTo>
                  <a:pt x="185" y="631"/>
                </a:lnTo>
                <a:lnTo>
                  <a:pt x="183" y="632"/>
                </a:lnTo>
                <a:lnTo>
                  <a:pt x="182" y="632"/>
                </a:lnTo>
                <a:lnTo>
                  <a:pt x="181" y="632"/>
                </a:lnTo>
                <a:lnTo>
                  <a:pt x="178" y="633"/>
                </a:lnTo>
                <a:lnTo>
                  <a:pt x="177" y="633"/>
                </a:lnTo>
                <a:lnTo>
                  <a:pt x="176" y="633"/>
                </a:lnTo>
                <a:lnTo>
                  <a:pt x="176" y="633"/>
                </a:lnTo>
                <a:lnTo>
                  <a:pt x="175" y="633"/>
                </a:lnTo>
                <a:lnTo>
                  <a:pt x="174" y="633"/>
                </a:lnTo>
                <a:lnTo>
                  <a:pt x="174" y="632"/>
                </a:lnTo>
                <a:lnTo>
                  <a:pt x="174" y="632"/>
                </a:lnTo>
                <a:lnTo>
                  <a:pt x="173" y="631"/>
                </a:lnTo>
                <a:lnTo>
                  <a:pt x="172" y="628"/>
                </a:lnTo>
                <a:lnTo>
                  <a:pt x="172" y="627"/>
                </a:lnTo>
                <a:lnTo>
                  <a:pt x="171" y="625"/>
                </a:lnTo>
                <a:lnTo>
                  <a:pt x="169" y="623"/>
                </a:lnTo>
                <a:lnTo>
                  <a:pt x="167" y="621"/>
                </a:lnTo>
                <a:lnTo>
                  <a:pt x="167" y="619"/>
                </a:lnTo>
                <a:lnTo>
                  <a:pt x="166" y="619"/>
                </a:lnTo>
                <a:lnTo>
                  <a:pt x="166" y="619"/>
                </a:lnTo>
                <a:lnTo>
                  <a:pt x="165" y="619"/>
                </a:lnTo>
                <a:lnTo>
                  <a:pt x="164" y="619"/>
                </a:lnTo>
                <a:lnTo>
                  <a:pt x="163" y="620"/>
                </a:lnTo>
                <a:lnTo>
                  <a:pt x="163" y="620"/>
                </a:lnTo>
                <a:lnTo>
                  <a:pt x="162" y="621"/>
                </a:lnTo>
                <a:lnTo>
                  <a:pt x="160" y="623"/>
                </a:lnTo>
                <a:lnTo>
                  <a:pt x="159" y="624"/>
                </a:lnTo>
                <a:lnTo>
                  <a:pt x="159" y="625"/>
                </a:lnTo>
                <a:lnTo>
                  <a:pt x="158" y="625"/>
                </a:lnTo>
                <a:lnTo>
                  <a:pt x="158" y="625"/>
                </a:lnTo>
                <a:lnTo>
                  <a:pt x="157" y="625"/>
                </a:lnTo>
                <a:lnTo>
                  <a:pt x="156" y="625"/>
                </a:lnTo>
                <a:lnTo>
                  <a:pt x="156" y="625"/>
                </a:lnTo>
                <a:lnTo>
                  <a:pt x="155" y="624"/>
                </a:lnTo>
                <a:lnTo>
                  <a:pt x="155" y="624"/>
                </a:lnTo>
                <a:lnTo>
                  <a:pt x="154" y="622"/>
                </a:lnTo>
                <a:lnTo>
                  <a:pt x="154" y="621"/>
                </a:lnTo>
                <a:lnTo>
                  <a:pt x="154" y="620"/>
                </a:lnTo>
                <a:lnTo>
                  <a:pt x="154" y="618"/>
                </a:lnTo>
                <a:lnTo>
                  <a:pt x="154" y="618"/>
                </a:lnTo>
                <a:lnTo>
                  <a:pt x="154" y="618"/>
                </a:lnTo>
                <a:lnTo>
                  <a:pt x="154" y="617"/>
                </a:lnTo>
                <a:lnTo>
                  <a:pt x="153" y="617"/>
                </a:lnTo>
                <a:lnTo>
                  <a:pt x="153" y="617"/>
                </a:lnTo>
                <a:lnTo>
                  <a:pt x="153" y="618"/>
                </a:lnTo>
                <a:lnTo>
                  <a:pt x="153" y="618"/>
                </a:lnTo>
                <a:lnTo>
                  <a:pt x="152" y="618"/>
                </a:lnTo>
                <a:lnTo>
                  <a:pt x="152" y="619"/>
                </a:lnTo>
                <a:lnTo>
                  <a:pt x="149" y="619"/>
                </a:lnTo>
                <a:lnTo>
                  <a:pt x="147" y="619"/>
                </a:lnTo>
                <a:lnTo>
                  <a:pt x="146" y="619"/>
                </a:lnTo>
                <a:lnTo>
                  <a:pt x="146" y="619"/>
                </a:lnTo>
                <a:lnTo>
                  <a:pt x="146" y="619"/>
                </a:lnTo>
                <a:lnTo>
                  <a:pt x="145" y="619"/>
                </a:lnTo>
                <a:lnTo>
                  <a:pt x="145" y="619"/>
                </a:lnTo>
                <a:lnTo>
                  <a:pt x="144" y="620"/>
                </a:lnTo>
                <a:lnTo>
                  <a:pt x="144" y="619"/>
                </a:lnTo>
                <a:lnTo>
                  <a:pt x="144" y="619"/>
                </a:lnTo>
                <a:lnTo>
                  <a:pt x="143" y="617"/>
                </a:lnTo>
                <a:lnTo>
                  <a:pt x="142" y="615"/>
                </a:lnTo>
                <a:lnTo>
                  <a:pt x="142" y="614"/>
                </a:lnTo>
                <a:lnTo>
                  <a:pt x="141" y="613"/>
                </a:lnTo>
                <a:lnTo>
                  <a:pt x="140" y="611"/>
                </a:lnTo>
                <a:lnTo>
                  <a:pt x="137" y="607"/>
                </a:lnTo>
                <a:lnTo>
                  <a:pt x="136" y="606"/>
                </a:lnTo>
                <a:lnTo>
                  <a:pt x="135" y="605"/>
                </a:lnTo>
                <a:lnTo>
                  <a:pt x="134" y="604"/>
                </a:lnTo>
                <a:lnTo>
                  <a:pt x="133" y="604"/>
                </a:lnTo>
                <a:lnTo>
                  <a:pt x="131" y="603"/>
                </a:lnTo>
                <a:lnTo>
                  <a:pt x="130" y="602"/>
                </a:lnTo>
                <a:lnTo>
                  <a:pt x="129" y="602"/>
                </a:lnTo>
                <a:lnTo>
                  <a:pt x="128" y="602"/>
                </a:lnTo>
                <a:lnTo>
                  <a:pt x="123" y="601"/>
                </a:lnTo>
                <a:lnTo>
                  <a:pt x="122" y="600"/>
                </a:lnTo>
                <a:lnTo>
                  <a:pt x="121" y="600"/>
                </a:lnTo>
                <a:lnTo>
                  <a:pt x="120" y="599"/>
                </a:lnTo>
                <a:lnTo>
                  <a:pt x="119" y="598"/>
                </a:lnTo>
                <a:lnTo>
                  <a:pt x="118" y="598"/>
                </a:lnTo>
                <a:lnTo>
                  <a:pt x="118" y="597"/>
                </a:lnTo>
                <a:lnTo>
                  <a:pt x="118" y="597"/>
                </a:lnTo>
                <a:lnTo>
                  <a:pt x="118" y="597"/>
                </a:lnTo>
                <a:lnTo>
                  <a:pt x="118" y="596"/>
                </a:lnTo>
                <a:lnTo>
                  <a:pt x="118" y="595"/>
                </a:lnTo>
                <a:lnTo>
                  <a:pt x="119" y="594"/>
                </a:lnTo>
                <a:lnTo>
                  <a:pt x="119" y="593"/>
                </a:lnTo>
                <a:lnTo>
                  <a:pt x="120" y="593"/>
                </a:lnTo>
                <a:lnTo>
                  <a:pt x="120" y="592"/>
                </a:lnTo>
                <a:lnTo>
                  <a:pt x="121" y="592"/>
                </a:lnTo>
                <a:lnTo>
                  <a:pt x="122" y="592"/>
                </a:lnTo>
                <a:lnTo>
                  <a:pt x="123" y="591"/>
                </a:lnTo>
                <a:lnTo>
                  <a:pt x="124" y="591"/>
                </a:lnTo>
                <a:lnTo>
                  <a:pt x="125" y="591"/>
                </a:lnTo>
                <a:lnTo>
                  <a:pt x="126" y="591"/>
                </a:lnTo>
                <a:lnTo>
                  <a:pt x="129" y="591"/>
                </a:lnTo>
                <a:lnTo>
                  <a:pt x="132" y="592"/>
                </a:lnTo>
                <a:lnTo>
                  <a:pt x="133" y="592"/>
                </a:lnTo>
                <a:lnTo>
                  <a:pt x="133" y="592"/>
                </a:lnTo>
                <a:lnTo>
                  <a:pt x="134" y="592"/>
                </a:lnTo>
                <a:lnTo>
                  <a:pt x="134" y="591"/>
                </a:lnTo>
                <a:lnTo>
                  <a:pt x="134" y="591"/>
                </a:lnTo>
                <a:lnTo>
                  <a:pt x="135" y="591"/>
                </a:lnTo>
                <a:lnTo>
                  <a:pt x="135" y="590"/>
                </a:lnTo>
                <a:lnTo>
                  <a:pt x="135" y="590"/>
                </a:lnTo>
                <a:lnTo>
                  <a:pt x="135" y="589"/>
                </a:lnTo>
                <a:lnTo>
                  <a:pt x="135" y="587"/>
                </a:lnTo>
                <a:lnTo>
                  <a:pt x="134" y="585"/>
                </a:lnTo>
                <a:lnTo>
                  <a:pt x="134" y="584"/>
                </a:lnTo>
                <a:lnTo>
                  <a:pt x="134" y="583"/>
                </a:lnTo>
                <a:lnTo>
                  <a:pt x="134" y="582"/>
                </a:lnTo>
                <a:lnTo>
                  <a:pt x="134" y="582"/>
                </a:lnTo>
                <a:lnTo>
                  <a:pt x="135" y="580"/>
                </a:lnTo>
                <a:lnTo>
                  <a:pt x="136" y="579"/>
                </a:lnTo>
                <a:lnTo>
                  <a:pt x="136" y="578"/>
                </a:lnTo>
                <a:lnTo>
                  <a:pt x="136" y="577"/>
                </a:lnTo>
                <a:lnTo>
                  <a:pt x="136" y="577"/>
                </a:lnTo>
                <a:lnTo>
                  <a:pt x="136" y="576"/>
                </a:lnTo>
                <a:lnTo>
                  <a:pt x="136" y="575"/>
                </a:lnTo>
                <a:lnTo>
                  <a:pt x="136" y="574"/>
                </a:lnTo>
                <a:lnTo>
                  <a:pt x="136" y="572"/>
                </a:lnTo>
                <a:lnTo>
                  <a:pt x="135" y="568"/>
                </a:lnTo>
                <a:lnTo>
                  <a:pt x="134" y="566"/>
                </a:lnTo>
                <a:lnTo>
                  <a:pt x="133" y="563"/>
                </a:lnTo>
                <a:lnTo>
                  <a:pt x="131" y="558"/>
                </a:lnTo>
                <a:lnTo>
                  <a:pt x="130" y="556"/>
                </a:lnTo>
                <a:lnTo>
                  <a:pt x="128" y="553"/>
                </a:lnTo>
                <a:lnTo>
                  <a:pt x="127" y="551"/>
                </a:lnTo>
                <a:lnTo>
                  <a:pt x="125" y="547"/>
                </a:lnTo>
                <a:lnTo>
                  <a:pt x="124" y="547"/>
                </a:lnTo>
                <a:lnTo>
                  <a:pt x="124" y="546"/>
                </a:lnTo>
                <a:lnTo>
                  <a:pt x="123" y="545"/>
                </a:lnTo>
                <a:lnTo>
                  <a:pt x="123" y="544"/>
                </a:lnTo>
                <a:lnTo>
                  <a:pt x="123" y="540"/>
                </a:lnTo>
                <a:lnTo>
                  <a:pt x="123" y="539"/>
                </a:lnTo>
                <a:lnTo>
                  <a:pt x="123" y="536"/>
                </a:lnTo>
                <a:lnTo>
                  <a:pt x="123" y="535"/>
                </a:lnTo>
                <a:lnTo>
                  <a:pt x="122" y="534"/>
                </a:lnTo>
                <a:lnTo>
                  <a:pt x="122" y="533"/>
                </a:lnTo>
                <a:lnTo>
                  <a:pt x="121" y="532"/>
                </a:lnTo>
                <a:lnTo>
                  <a:pt x="119" y="530"/>
                </a:lnTo>
                <a:lnTo>
                  <a:pt x="118" y="529"/>
                </a:lnTo>
                <a:lnTo>
                  <a:pt x="117" y="529"/>
                </a:lnTo>
                <a:lnTo>
                  <a:pt x="117" y="528"/>
                </a:lnTo>
                <a:lnTo>
                  <a:pt x="116" y="527"/>
                </a:lnTo>
                <a:lnTo>
                  <a:pt x="116" y="526"/>
                </a:lnTo>
                <a:lnTo>
                  <a:pt x="116" y="525"/>
                </a:lnTo>
                <a:lnTo>
                  <a:pt x="116" y="524"/>
                </a:lnTo>
                <a:lnTo>
                  <a:pt x="116" y="523"/>
                </a:lnTo>
                <a:lnTo>
                  <a:pt x="117" y="520"/>
                </a:lnTo>
                <a:lnTo>
                  <a:pt x="117" y="519"/>
                </a:lnTo>
                <a:lnTo>
                  <a:pt x="117" y="517"/>
                </a:lnTo>
                <a:lnTo>
                  <a:pt x="117" y="515"/>
                </a:lnTo>
                <a:lnTo>
                  <a:pt x="117" y="513"/>
                </a:lnTo>
                <a:lnTo>
                  <a:pt x="116" y="509"/>
                </a:lnTo>
                <a:lnTo>
                  <a:pt x="115" y="507"/>
                </a:lnTo>
                <a:lnTo>
                  <a:pt x="114" y="504"/>
                </a:lnTo>
                <a:lnTo>
                  <a:pt x="114" y="503"/>
                </a:lnTo>
                <a:lnTo>
                  <a:pt x="113" y="502"/>
                </a:lnTo>
                <a:lnTo>
                  <a:pt x="113" y="501"/>
                </a:lnTo>
                <a:lnTo>
                  <a:pt x="114" y="499"/>
                </a:lnTo>
                <a:lnTo>
                  <a:pt x="114" y="497"/>
                </a:lnTo>
                <a:lnTo>
                  <a:pt x="115" y="492"/>
                </a:lnTo>
                <a:lnTo>
                  <a:pt x="116" y="489"/>
                </a:lnTo>
                <a:lnTo>
                  <a:pt x="116" y="488"/>
                </a:lnTo>
                <a:lnTo>
                  <a:pt x="116" y="487"/>
                </a:lnTo>
                <a:lnTo>
                  <a:pt x="116" y="486"/>
                </a:lnTo>
                <a:lnTo>
                  <a:pt x="116" y="481"/>
                </a:lnTo>
                <a:lnTo>
                  <a:pt x="116" y="480"/>
                </a:lnTo>
                <a:lnTo>
                  <a:pt x="116" y="479"/>
                </a:lnTo>
                <a:lnTo>
                  <a:pt x="117" y="478"/>
                </a:lnTo>
                <a:lnTo>
                  <a:pt x="117" y="477"/>
                </a:lnTo>
                <a:lnTo>
                  <a:pt x="118" y="473"/>
                </a:lnTo>
                <a:lnTo>
                  <a:pt x="118" y="471"/>
                </a:lnTo>
                <a:lnTo>
                  <a:pt x="119" y="469"/>
                </a:lnTo>
                <a:lnTo>
                  <a:pt x="119" y="468"/>
                </a:lnTo>
                <a:lnTo>
                  <a:pt x="118" y="466"/>
                </a:lnTo>
                <a:lnTo>
                  <a:pt x="118" y="465"/>
                </a:lnTo>
                <a:lnTo>
                  <a:pt x="118" y="463"/>
                </a:lnTo>
                <a:lnTo>
                  <a:pt x="118" y="462"/>
                </a:lnTo>
                <a:lnTo>
                  <a:pt x="117" y="460"/>
                </a:lnTo>
                <a:lnTo>
                  <a:pt x="116" y="458"/>
                </a:lnTo>
                <a:lnTo>
                  <a:pt x="115" y="457"/>
                </a:lnTo>
                <a:lnTo>
                  <a:pt x="114" y="455"/>
                </a:lnTo>
                <a:lnTo>
                  <a:pt x="114" y="454"/>
                </a:lnTo>
                <a:lnTo>
                  <a:pt x="113" y="453"/>
                </a:lnTo>
                <a:lnTo>
                  <a:pt x="112" y="453"/>
                </a:lnTo>
                <a:lnTo>
                  <a:pt x="111" y="452"/>
                </a:lnTo>
                <a:lnTo>
                  <a:pt x="110" y="451"/>
                </a:lnTo>
                <a:lnTo>
                  <a:pt x="109" y="451"/>
                </a:lnTo>
                <a:lnTo>
                  <a:pt x="108" y="451"/>
                </a:lnTo>
                <a:lnTo>
                  <a:pt x="108" y="451"/>
                </a:lnTo>
                <a:lnTo>
                  <a:pt x="107" y="450"/>
                </a:lnTo>
                <a:lnTo>
                  <a:pt x="106" y="451"/>
                </a:lnTo>
                <a:lnTo>
                  <a:pt x="100" y="451"/>
                </a:lnTo>
                <a:lnTo>
                  <a:pt x="99" y="451"/>
                </a:lnTo>
                <a:lnTo>
                  <a:pt x="98" y="451"/>
                </a:lnTo>
                <a:lnTo>
                  <a:pt x="93" y="451"/>
                </a:lnTo>
                <a:lnTo>
                  <a:pt x="91" y="451"/>
                </a:lnTo>
                <a:lnTo>
                  <a:pt x="88" y="451"/>
                </a:lnTo>
                <a:lnTo>
                  <a:pt x="83" y="450"/>
                </a:lnTo>
                <a:lnTo>
                  <a:pt x="81" y="450"/>
                </a:lnTo>
                <a:lnTo>
                  <a:pt x="79" y="450"/>
                </a:lnTo>
                <a:lnTo>
                  <a:pt x="78" y="450"/>
                </a:lnTo>
                <a:lnTo>
                  <a:pt x="77" y="450"/>
                </a:lnTo>
                <a:lnTo>
                  <a:pt x="75" y="451"/>
                </a:lnTo>
                <a:lnTo>
                  <a:pt x="72" y="451"/>
                </a:lnTo>
                <a:lnTo>
                  <a:pt x="71" y="451"/>
                </a:lnTo>
                <a:lnTo>
                  <a:pt x="71" y="452"/>
                </a:lnTo>
                <a:lnTo>
                  <a:pt x="70" y="452"/>
                </a:lnTo>
                <a:lnTo>
                  <a:pt x="69" y="451"/>
                </a:lnTo>
                <a:lnTo>
                  <a:pt x="69" y="451"/>
                </a:lnTo>
                <a:lnTo>
                  <a:pt x="68" y="451"/>
                </a:lnTo>
                <a:lnTo>
                  <a:pt x="67" y="450"/>
                </a:lnTo>
                <a:lnTo>
                  <a:pt x="66" y="450"/>
                </a:lnTo>
                <a:lnTo>
                  <a:pt x="66" y="450"/>
                </a:lnTo>
                <a:lnTo>
                  <a:pt x="65" y="449"/>
                </a:lnTo>
                <a:lnTo>
                  <a:pt x="65" y="449"/>
                </a:lnTo>
                <a:lnTo>
                  <a:pt x="64" y="448"/>
                </a:lnTo>
                <a:lnTo>
                  <a:pt x="64" y="448"/>
                </a:lnTo>
                <a:lnTo>
                  <a:pt x="64" y="447"/>
                </a:lnTo>
                <a:lnTo>
                  <a:pt x="64" y="446"/>
                </a:lnTo>
                <a:lnTo>
                  <a:pt x="64" y="444"/>
                </a:lnTo>
                <a:lnTo>
                  <a:pt x="64" y="441"/>
                </a:lnTo>
                <a:lnTo>
                  <a:pt x="64" y="440"/>
                </a:lnTo>
                <a:lnTo>
                  <a:pt x="63" y="439"/>
                </a:lnTo>
                <a:lnTo>
                  <a:pt x="63" y="438"/>
                </a:lnTo>
                <a:lnTo>
                  <a:pt x="63" y="437"/>
                </a:lnTo>
                <a:lnTo>
                  <a:pt x="62" y="436"/>
                </a:lnTo>
                <a:lnTo>
                  <a:pt x="62" y="436"/>
                </a:lnTo>
                <a:lnTo>
                  <a:pt x="61" y="435"/>
                </a:lnTo>
                <a:lnTo>
                  <a:pt x="61" y="434"/>
                </a:lnTo>
                <a:lnTo>
                  <a:pt x="60" y="434"/>
                </a:lnTo>
                <a:lnTo>
                  <a:pt x="58" y="433"/>
                </a:lnTo>
                <a:lnTo>
                  <a:pt x="54" y="431"/>
                </a:lnTo>
                <a:lnTo>
                  <a:pt x="52" y="430"/>
                </a:lnTo>
                <a:lnTo>
                  <a:pt x="51" y="429"/>
                </a:lnTo>
                <a:lnTo>
                  <a:pt x="50" y="429"/>
                </a:lnTo>
                <a:lnTo>
                  <a:pt x="48" y="429"/>
                </a:lnTo>
                <a:lnTo>
                  <a:pt x="46" y="428"/>
                </a:lnTo>
                <a:lnTo>
                  <a:pt x="44" y="428"/>
                </a:lnTo>
                <a:lnTo>
                  <a:pt x="41" y="428"/>
                </a:lnTo>
                <a:lnTo>
                  <a:pt x="39" y="427"/>
                </a:lnTo>
                <a:lnTo>
                  <a:pt x="36" y="427"/>
                </a:lnTo>
                <a:lnTo>
                  <a:pt x="31" y="425"/>
                </a:lnTo>
                <a:lnTo>
                  <a:pt x="30" y="425"/>
                </a:lnTo>
                <a:lnTo>
                  <a:pt x="28" y="425"/>
                </a:lnTo>
                <a:lnTo>
                  <a:pt x="23" y="424"/>
                </a:lnTo>
                <a:lnTo>
                  <a:pt x="21" y="424"/>
                </a:lnTo>
                <a:lnTo>
                  <a:pt x="18" y="424"/>
                </a:lnTo>
                <a:lnTo>
                  <a:pt x="14" y="423"/>
                </a:lnTo>
                <a:lnTo>
                  <a:pt x="11" y="422"/>
                </a:lnTo>
                <a:lnTo>
                  <a:pt x="10" y="421"/>
                </a:lnTo>
                <a:lnTo>
                  <a:pt x="8" y="421"/>
                </a:lnTo>
                <a:lnTo>
                  <a:pt x="6" y="419"/>
                </a:lnTo>
                <a:lnTo>
                  <a:pt x="1" y="416"/>
                </a:lnTo>
                <a:lnTo>
                  <a:pt x="1" y="416"/>
                </a:lnTo>
                <a:lnTo>
                  <a:pt x="0" y="415"/>
                </a:lnTo>
                <a:lnTo>
                  <a:pt x="0" y="415"/>
                </a:lnTo>
                <a:lnTo>
                  <a:pt x="1" y="415"/>
                </a:lnTo>
                <a:lnTo>
                  <a:pt x="1" y="414"/>
                </a:lnTo>
                <a:lnTo>
                  <a:pt x="1" y="414"/>
                </a:lnTo>
                <a:lnTo>
                  <a:pt x="2" y="413"/>
                </a:lnTo>
                <a:lnTo>
                  <a:pt x="3" y="412"/>
                </a:lnTo>
                <a:lnTo>
                  <a:pt x="4" y="412"/>
                </a:lnTo>
                <a:lnTo>
                  <a:pt x="9" y="409"/>
                </a:lnTo>
                <a:lnTo>
                  <a:pt x="12" y="407"/>
                </a:lnTo>
                <a:lnTo>
                  <a:pt x="15" y="405"/>
                </a:lnTo>
                <a:lnTo>
                  <a:pt x="16" y="404"/>
                </a:lnTo>
                <a:lnTo>
                  <a:pt x="17" y="403"/>
                </a:lnTo>
                <a:lnTo>
                  <a:pt x="19" y="401"/>
                </a:lnTo>
                <a:lnTo>
                  <a:pt x="26" y="394"/>
                </a:lnTo>
                <a:lnTo>
                  <a:pt x="27" y="392"/>
                </a:lnTo>
                <a:lnTo>
                  <a:pt x="29" y="390"/>
                </a:lnTo>
                <a:lnTo>
                  <a:pt x="30" y="388"/>
                </a:lnTo>
                <a:lnTo>
                  <a:pt x="30" y="387"/>
                </a:lnTo>
                <a:lnTo>
                  <a:pt x="31" y="385"/>
                </a:lnTo>
                <a:lnTo>
                  <a:pt x="31" y="384"/>
                </a:lnTo>
                <a:lnTo>
                  <a:pt x="32" y="381"/>
                </a:lnTo>
                <a:lnTo>
                  <a:pt x="32" y="374"/>
                </a:lnTo>
                <a:lnTo>
                  <a:pt x="33" y="370"/>
                </a:lnTo>
                <a:lnTo>
                  <a:pt x="33" y="366"/>
                </a:lnTo>
                <a:lnTo>
                  <a:pt x="34" y="364"/>
                </a:lnTo>
                <a:lnTo>
                  <a:pt x="34" y="362"/>
                </a:lnTo>
                <a:lnTo>
                  <a:pt x="35" y="360"/>
                </a:lnTo>
                <a:lnTo>
                  <a:pt x="35" y="359"/>
                </a:lnTo>
                <a:lnTo>
                  <a:pt x="36" y="357"/>
                </a:lnTo>
                <a:lnTo>
                  <a:pt x="37" y="356"/>
                </a:lnTo>
                <a:lnTo>
                  <a:pt x="37" y="354"/>
                </a:lnTo>
                <a:lnTo>
                  <a:pt x="38" y="354"/>
                </a:lnTo>
                <a:lnTo>
                  <a:pt x="39" y="353"/>
                </a:lnTo>
                <a:lnTo>
                  <a:pt x="39" y="352"/>
                </a:lnTo>
                <a:lnTo>
                  <a:pt x="40" y="351"/>
                </a:lnTo>
                <a:lnTo>
                  <a:pt x="41" y="351"/>
                </a:lnTo>
                <a:lnTo>
                  <a:pt x="42" y="351"/>
                </a:lnTo>
                <a:lnTo>
                  <a:pt x="43" y="351"/>
                </a:lnTo>
                <a:lnTo>
                  <a:pt x="44" y="351"/>
                </a:lnTo>
                <a:lnTo>
                  <a:pt x="45" y="351"/>
                </a:lnTo>
                <a:lnTo>
                  <a:pt x="50" y="352"/>
                </a:lnTo>
                <a:lnTo>
                  <a:pt x="51" y="352"/>
                </a:lnTo>
                <a:lnTo>
                  <a:pt x="53" y="352"/>
                </a:lnTo>
                <a:lnTo>
                  <a:pt x="55" y="352"/>
                </a:lnTo>
                <a:lnTo>
                  <a:pt x="56" y="353"/>
                </a:lnTo>
                <a:lnTo>
                  <a:pt x="58" y="352"/>
                </a:lnTo>
                <a:lnTo>
                  <a:pt x="60" y="352"/>
                </a:lnTo>
                <a:lnTo>
                  <a:pt x="63" y="352"/>
                </a:lnTo>
                <a:lnTo>
                  <a:pt x="65" y="351"/>
                </a:lnTo>
                <a:lnTo>
                  <a:pt x="68" y="351"/>
                </a:lnTo>
                <a:lnTo>
                  <a:pt x="73" y="349"/>
                </a:lnTo>
                <a:lnTo>
                  <a:pt x="74" y="348"/>
                </a:lnTo>
                <a:lnTo>
                  <a:pt x="76" y="348"/>
                </a:lnTo>
                <a:lnTo>
                  <a:pt x="77" y="348"/>
                </a:lnTo>
                <a:lnTo>
                  <a:pt x="78" y="348"/>
                </a:lnTo>
                <a:lnTo>
                  <a:pt x="79" y="348"/>
                </a:lnTo>
                <a:lnTo>
                  <a:pt x="80" y="348"/>
                </a:lnTo>
                <a:lnTo>
                  <a:pt x="81" y="348"/>
                </a:lnTo>
                <a:lnTo>
                  <a:pt x="84" y="350"/>
                </a:lnTo>
                <a:lnTo>
                  <a:pt x="85" y="350"/>
                </a:lnTo>
                <a:lnTo>
                  <a:pt x="86" y="350"/>
                </a:lnTo>
                <a:lnTo>
                  <a:pt x="91" y="351"/>
                </a:lnTo>
                <a:lnTo>
                  <a:pt x="95" y="352"/>
                </a:lnTo>
                <a:lnTo>
                  <a:pt x="97" y="352"/>
                </a:lnTo>
                <a:lnTo>
                  <a:pt x="98" y="352"/>
                </a:lnTo>
                <a:lnTo>
                  <a:pt x="99" y="352"/>
                </a:lnTo>
                <a:lnTo>
                  <a:pt x="100" y="352"/>
                </a:lnTo>
                <a:lnTo>
                  <a:pt x="101" y="352"/>
                </a:lnTo>
                <a:lnTo>
                  <a:pt x="102" y="351"/>
                </a:lnTo>
                <a:lnTo>
                  <a:pt x="103" y="351"/>
                </a:lnTo>
                <a:lnTo>
                  <a:pt x="104" y="351"/>
                </a:lnTo>
                <a:lnTo>
                  <a:pt x="104" y="350"/>
                </a:lnTo>
                <a:lnTo>
                  <a:pt x="105" y="350"/>
                </a:lnTo>
                <a:lnTo>
                  <a:pt x="106" y="349"/>
                </a:lnTo>
                <a:lnTo>
                  <a:pt x="107" y="348"/>
                </a:lnTo>
                <a:lnTo>
                  <a:pt x="110" y="343"/>
                </a:lnTo>
                <a:lnTo>
                  <a:pt x="111" y="341"/>
                </a:lnTo>
                <a:lnTo>
                  <a:pt x="111" y="340"/>
                </a:lnTo>
                <a:lnTo>
                  <a:pt x="115" y="333"/>
                </a:lnTo>
                <a:lnTo>
                  <a:pt x="116" y="331"/>
                </a:lnTo>
                <a:lnTo>
                  <a:pt x="117" y="329"/>
                </a:lnTo>
                <a:lnTo>
                  <a:pt x="118" y="325"/>
                </a:lnTo>
                <a:lnTo>
                  <a:pt x="119" y="324"/>
                </a:lnTo>
                <a:lnTo>
                  <a:pt x="119" y="321"/>
                </a:lnTo>
                <a:lnTo>
                  <a:pt x="120" y="318"/>
                </a:lnTo>
                <a:lnTo>
                  <a:pt x="120" y="316"/>
                </a:lnTo>
                <a:lnTo>
                  <a:pt x="120" y="315"/>
                </a:lnTo>
                <a:lnTo>
                  <a:pt x="121" y="313"/>
                </a:lnTo>
                <a:lnTo>
                  <a:pt x="123" y="307"/>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50" name="Freeform 273">
            <a:extLst>
              <a:ext uri="{FF2B5EF4-FFF2-40B4-BE49-F238E27FC236}">
                <a16:creationId xmlns:a16="http://schemas.microsoft.com/office/drawing/2014/main" id="{6317991D-F913-45E5-9733-371C7484DA5A}"/>
              </a:ext>
            </a:extLst>
          </p:cNvPr>
          <p:cNvSpPr>
            <a:spLocks/>
          </p:cNvSpPr>
          <p:nvPr/>
        </p:nvSpPr>
        <p:spPr bwMode="auto">
          <a:xfrm>
            <a:off x="5621636" y="2595167"/>
            <a:ext cx="496275" cy="312847"/>
          </a:xfrm>
          <a:custGeom>
            <a:avLst/>
            <a:gdLst>
              <a:gd name="T0" fmla="*/ 5 w 487"/>
              <a:gd name="T1" fmla="*/ 300 h 307"/>
              <a:gd name="T2" fmla="*/ 12 w 487"/>
              <a:gd name="T3" fmla="*/ 297 h 307"/>
              <a:gd name="T4" fmla="*/ 22 w 487"/>
              <a:gd name="T5" fmla="*/ 302 h 307"/>
              <a:gd name="T6" fmla="*/ 30 w 487"/>
              <a:gd name="T7" fmla="*/ 304 h 307"/>
              <a:gd name="T8" fmla="*/ 35 w 487"/>
              <a:gd name="T9" fmla="*/ 301 h 307"/>
              <a:gd name="T10" fmla="*/ 41 w 487"/>
              <a:gd name="T11" fmla="*/ 289 h 307"/>
              <a:gd name="T12" fmla="*/ 55 w 487"/>
              <a:gd name="T13" fmla="*/ 278 h 307"/>
              <a:gd name="T14" fmla="*/ 60 w 487"/>
              <a:gd name="T15" fmla="*/ 265 h 307"/>
              <a:gd name="T16" fmla="*/ 63 w 487"/>
              <a:gd name="T17" fmla="*/ 263 h 307"/>
              <a:gd name="T18" fmla="*/ 71 w 487"/>
              <a:gd name="T19" fmla="*/ 269 h 307"/>
              <a:gd name="T20" fmla="*/ 82 w 487"/>
              <a:gd name="T21" fmla="*/ 283 h 307"/>
              <a:gd name="T22" fmla="*/ 93 w 487"/>
              <a:gd name="T23" fmla="*/ 288 h 307"/>
              <a:gd name="T24" fmla="*/ 99 w 487"/>
              <a:gd name="T25" fmla="*/ 286 h 307"/>
              <a:gd name="T26" fmla="*/ 118 w 487"/>
              <a:gd name="T27" fmla="*/ 268 h 307"/>
              <a:gd name="T28" fmla="*/ 121 w 487"/>
              <a:gd name="T29" fmla="*/ 259 h 307"/>
              <a:gd name="T30" fmla="*/ 127 w 487"/>
              <a:gd name="T31" fmla="*/ 247 h 307"/>
              <a:gd name="T32" fmla="*/ 128 w 487"/>
              <a:gd name="T33" fmla="*/ 238 h 307"/>
              <a:gd name="T34" fmla="*/ 128 w 487"/>
              <a:gd name="T35" fmla="*/ 226 h 307"/>
              <a:gd name="T36" fmla="*/ 134 w 487"/>
              <a:gd name="T37" fmla="*/ 221 h 307"/>
              <a:gd name="T38" fmla="*/ 153 w 487"/>
              <a:gd name="T39" fmla="*/ 220 h 307"/>
              <a:gd name="T40" fmla="*/ 166 w 487"/>
              <a:gd name="T41" fmla="*/ 215 h 307"/>
              <a:gd name="T42" fmla="*/ 178 w 487"/>
              <a:gd name="T43" fmla="*/ 210 h 307"/>
              <a:gd name="T44" fmla="*/ 190 w 487"/>
              <a:gd name="T45" fmla="*/ 214 h 307"/>
              <a:gd name="T46" fmla="*/ 198 w 487"/>
              <a:gd name="T47" fmla="*/ 215 h 307"/>
              <a:gd name="T48" fmla="*/ 208 w 487"/>
              <a:gd name="T49" fmla="*/ 210 h 307"/>
              <a:gd name="T50" fmla="*/ 229 w 487"/>
              <a:gd name="T51" fmla="*/ 208 h 307"/>
              <a:gd name="T52" fmla="*/ 246 w 487"/>
              <a:gd name="T53" fmla="*/ 212 h 307"/>
              <a:gd name="T54" fmla="*/ 260 w 487"/>
              <a:gd name="T55" fmla="*/ 211 h 307"/>
              <a:gd name="T56" fmla="*/ 272 w 487"/>
              <a:gd name="T57" fmla="*/ 204 h 307"/>
              <a:gd name="T58" fmla="*/ 277 w 487"/>
              <a:gd name="T59" fmla="*/ 198 h 307"/>
              <a:gd name="T60" fmla="*/ 278 w 487"/>
              <a:gd name="T61" fmla="*/ 183 h 307"/>
              <a:gd name="T62" fmla="*/ 281 w 487"/>
              <a:gd name="T63" fmla="*/ 175 h 307"/>
              <a:gd name="T64" fmla="*/ 290 w 487"/>
              <a:gd name="T65" fmla="*/ 171 h 307"/>
              <a:gd name="T66" fmla="*/ 304 w 487"/>
              <a:gd name="T67" fmla="*/ 162 h 307"/>
              <a:gd name="T68" fmla="*/ 317 w 487"/>
              <a:gd name="T69" fmla="*/ 156 h 307"/>
              <a:gd name="T70" fmla="*/ 333 w 487"/>
              <a:gd name="T71" fmla="*/ 160 h 307"/>
              <a:gd name="T72" fmla="*/ 349 w 487"/>
              <a:gd name="T73" fmla="*/ 158 h 307"/>
              <a:gd name="T74" fmla="*/ 366 w 487"/>
              <a:gd name="T75" fmla="*/ 148 h 307"/>
              <a:gd name="T76" fmla="*/ 405 w 487"/>
              <a:gd name="T77" fmla="*/ 132 h 307"/>
              <a:gd name="T78" fmla="*/ 416 w 487"/>
              <a:gd name="T79" fmla="*/ 123 h 307"/>
              <a:gd name="T80" fmla="*/ 425 w 487"/>
              <a:gd name="T81" fmla="*/ 111 h 307"/>
              <a:gd name="T82" fmla="*/ 436 w 487"/>
              <a:gd name="T83" fmla="*/ 108 h 307"/>
              <a:gd name="T84" fmla="*/ 450 w 487"/>
              <a:gd name="T85" fmla="*/ 109 h 307"/>
              <a:gd name="T86" fmla="*/ 468 w 487"/>
              <a:gd name="T87" fmla="*/ 105 h 307"/>
              <a:gd name="T88" fmla="*/ 480 w 487"/>
              <a:gd name="T89" fmla="*/ 101 h 307"/>
              <a:gd name="T90" fmla="*/ 486 w 487"/>
              <a:gd name="T91" fmla="*/ 89 h 307"/>
              <a:gd name="T92" fmla="*/ 487 w 487"/>
              <a:gd name="T93" fmla="*/ 81 h 307"/>
              <a:gd name="T94" fmla="*/ 481 w 487"/>
              <a:gd name="T95" fmla="*/ 77 h 307"/>
              <a:gd name="T96" fmla="*/ 458 w 487"/>
              <a:gd name="T97" fmla="*/ 67 h 307"/>
              <a:gd name="T98" fmla="*/ 454 w 487"/>
              <a:gd name="T99" fmla="*/ 61 h 307"/>
              <a:gd name="T100" fmla="*/ 454 w 487"/>
              <a:gd name="T101" fmla="*/ 56 h 307"/>
              <a:gd name="T102" fmla="*/ 455 w 487"/>
              <a:gd name="T103" fmla="*/ 50 h 307"/>
              <a:gd name="T104" fmla="*/ 445 w 487"/>
              <a:gd name="T105" fmla="*/ 48 h 307"/>
              <a:gd name="T106" fmla="*/ 436 w 487"/>
              <a:gd name="T107" fmla="*/ 45 h 307"/>
              <a:gd name="T108" fmla="*/ 433 w 487"/>
              <a:gd name="T109" fmla="*/ 38 h 307"/>
              <a:gd name="T110" fmla="*/ 437 w 487"/>
              <a:gd name="T111" fmla="*/ 26 h 307"/>
              <a:gd name="T112" fmla="*/ 441 w 487"/>
              <a:gd name="T113" fmla="*/ 12 h 307"/>
              <a:gd name="T114" fmla="*/ 450 w 487"/>
              <a:gd name="T11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7" h="307">
                <a:moveTo>
                  <a:pt x="0" y="307"/>
                </a:moveTo>
                <a:lnTo>
                  <a:pt x="1" y="305"/>
                </a:lnTo>
                <a:lnTo>
                  <a:pt x="2" y="304"/>
                </a:lnTo>
                <a:lnTo>
                  <a:pt x="2" y="303"/>
                </a:lnTo>
                <a:lnTo>
                  <a:pt x="3" y="302"/>
                </a:lnTo>
                <a:lnTo>
                  <a:pt x="4" y="301"/>
                </a:lnTo>
                <a:lnTo>
                  <a:pt x="5" y="300"/>
                </a:lnTo>
                <a:lnTo>
                  <a:pt x="6" y="299"/>
                </a:lnTo>
                <a:lnTo>
                  <a:pt x="7" y="299"/>
                </a:lnTo>
                <a:lnTo>
                  <a:pt x="8" y="298"/>
                </a:lnTo>
                <a:lnTo>
                  <a:pt x="9" y="298"/>
                </a:lnTo>
                <a:lnTo>
                  <a:pt x="10" y="297"/>
                </a:lnTo>
                <a:lnTo>
                  <a:pt x="11" y="297"/>
                </a:lnTo>
                <a:lnTo>
                  <a:pt x="12" y="297"/>
                </a:lnTo>
                <a:lnTo>
                  <a:pt x="13" y="297"/>
                </a:lnTo>
                <a:lnTo>
                  <a:pt x="14" y="298"/>
                </a:lnTo>
                <a:lnTo>
                  <a:pt x="16" y="298"/>
                </a:lnTo>
                <a:lnTo>
                  <a:pt x="17" y="299"/>
                </a:lnTo>
                <a:lnTo>
                  <a:pt x="18" y="299"/>
                </a:lnTo>
                <a:lnTo>
                  <a:pt x="19" y="300"/>
                </a:lnTo>
                <a:lnTo>
                  <a:pt x="22" y="302"/>
                </a:lnTo>
                <a:lnTo>
                  <a:pt x="23" y="303"/>
                </a:lnTo>
                <a:lnTo>
                  <a:pt x="25" y="303"/>
                </a:lnTo>
                <a:lnTo>
                  <a:pt x="26" y="304"/>
                </a:lnTo>
                <a:lnTo>
                  <a:pt x="27" y="304"/>
                </a:lnTo>
                <a:lnTo>
                  <a:pt x="28" y="304"/>
                </a:lnTo>
                <a:lnTo>
                  <a:pt x="29" y="304"/>
                </a:lnTo>
                <a:lnTo>
                  <a:pt x="30" y="304"/>
                </a:lnTo>
                <a:lnTo>
                  <a:pt x="31" y="303"/>
                </a:lnTo>
                <a:lnTo>
                  <a:pt x="32" y="303"/>
                </a:lnTo>
                <a:lnTo>
                  <a:pt x="33" y="303"/>
                </a:lnTo>
                <a:lnTo>
                  <a:pt x="33" y="302"/>
                </a:lnTo>
                <a:lnTo>
                  <a:pt x="34" y="302"/>
                </a:lnTo>
                <a:lnTo>
                  <a:pt x="35" y="301"/>
                </a:lnTo>
                <a:lnTo>
                  <a:pt x="35" y="301"/>
                </a:lnTo>
                <a:lnTo>
                  <a:pt x="36" y="300"/>
                </a:lnTo>
                <a:lnTo>
                  <a:pt x="36" y="298"/>
                </a:lnTo>
                <a:lnTo>
                  <a:pt x="38" y="294"/>
                </a:lnTo>
                <a:lnTo>
                  <a:pt x="39" y="292"/>
                </a:lnTo>
                <a:lnTo>
                  <a:pt x="40" y="290"/>
                </a:lnTo>
                <a:lnTo>
                  <a:pt x="40" y="289"/>
                </a:lnTo>
                <a:lnTo>
                  <a:pt x="41" y="289"/>
                </a:lnTo>
                <a:lnTo>
                  <a:pt x="42" y="287"/>
                </a:lnTo>
                <a:lnTo>
                  <a:pt x="45" y="285"/>
                </a:lnTo>
                <a:lnTo>
                  <a:pt x="47" y="284"/>
                </a:lnTo>
                <a:lnTo>
                  <a:pt x="50" y="281"/>
                </a:lnTo>
                <a:lnTo>
                  <a:pt x="53" y="279"/>
                </a:lnTo>
                <a:lnTo>
                  <a:pt x="54" y="278"/>
                </a:lnTo>
                <a:lnTo>
                  <a:pt x="55" y="278"/>
                </a:lnTo>
                <a:lnTo>
                  <a:pt x="55" y="277"/>
                </a:lnTo>
                <a:lnTo>
                  <a:pt x="56" y="276"/>
                </a:lnTo>
                <a:lnTo>
                  <a:pt x="57" y="274"/>
                </a:lnTo>
                <a:lnTo>
                  <a:pt x="58" y="272"/>
                </a:lnTo>
                <a:lnTo>
                  <a:pt x="59" y="270"/>
                </a:lnTo>
                <a:lnTo>
                  <a:pt x="60" y="266"/>
                </a:lnTo>
                <a:lnTo>
                  <a:pt x="60" y="265"/>
                </a:lnTo>
                <a:lnTo>
                  <a:pt x="61" y="264"/>
                </a:lnTo>
                <a:lnTo>
                  <a:pt x="61" y="264"/>
                </a:lnTo>
                <a:lnTo>
                  <a:pt x="61" y="263"/>
                </a:lnTo>
                <a:lnTo>
                  <a:pt x="61" y="263"/>
                </a:lnTo>
                <a:lnTo>
                  <a:pt x="62" y="263"/>
                </a:lnTo>
                <a:lnTo>
                  <a:pt x="63" y="263"/>
                </a:lnTo>
                <a:lnTo>
                  <a:pt x="63" y="263"/>
                </a:lnTo>
                <a:lnTo>
                  <a:pt x="64" y="263"/>
                </a:lnTo>
                <a:lnTo>
                  <a:pt x="65" y="264"/>
                </a:lnTo>
                <a:lnTo>
                  <a:pt x="66" y="264"/>
                </a:lnTo>
                <a:lnTo>
                  <a:pt x="66" y="265"/>
                </a:lnTo>
                <a:lnTo>
                  <a:pt x="67" y="265"/>
                </a:lnTo>
                <a:lnTo>
                  <a:pt x="69" y="267"/>
                </a:lnTo>
                <a:lnTo>
                  <a:pt x="71" y="269"/>
                </a:lnTo>
                <a:lnTo>
                  <a:pt x="72" y="271"/>
                </a:lnTo>
                <a:lnTo>
                  <a:pt x="75" y="276"/>
                </a:lnTo>
                <a:lnTo>
                  <a:pt x="76" y="278"/>
                </a:lnTo>
                <a:lnTo>
                  <a:pt x="77" y="279"/>
                </a:lnTo>
                <a:lnTo>
                  <a:pt x="78" y="281"/>
                </a:lnTo>
                <a:lnTo>
                  <a:pt x="80" y="282"/>
                </a:lnTo>
                <a:lnTo>
                  <a:pt x="82" y="283"/>
                </a:lnTo>
                <a:lnTo>
                  <a:pt x="84" y="285"/>
                </a:lnTo>
                <a:lnTo>
                  <a:pt x="85" y="285"/>
                </a:lnTo>
                <a:lnTo>
                  <a:pt x="86" y="286"/>
                </a:lnTo>
                <a:lnTo>
                  <a:pt x="89" y="287"/>
                </a:lnTo>
                <a:lnTo>
                  <a:pt x="91" y="288"/>
                </a:lnTo>
                <a:lnTo>
                  <a:pt x="92" y="288"/>
                </a:lnTo>
                <a:lnTo>
                  <a:pt x="93" y="288"/>
                </a:lnTo>
                <a:lnTo>
                  <a:pt x="94" y="288"/>
                </a:lnTo>
                <a:lnTo>
                  <a:pt x="95" y="288"/>
                </a:lnTo>
                <a:lnTo>
                  <a:pt x="96" y="288"/>
                </a:lnTo>
                <a:lnTo>
                  <a:pt x="96" y="288"/>
                </a:lnTo>
                <a:lnTo>
                  <a:pt x="97" y="287"/>
                </a:lnTo>
                <a:lnTo>
                  <a:pt x="98" y="287"/>
                </a:lnTo>
                <a:lnTo>
                  <a:pt x="99" y="286"/>
                </a:lnTo>
                <a:lnTo>
                  <a:pt x="100" y="286"/>
                </a:lnTo>
                <a:lnTo>
                  <a:pt x="102" y="285"/>
                </a:lnTo>
                <a:lnTo>
                  <a:pt x="104" y="283"/>
                </a:lnTo>
                <a:lnTo>
                  <a:pt x="108" y="278"/>
                </a:lnTo>
                <a:lnTo>
                  <a:pt x="112" y="274"/>
                </a:lnTo>
                <a:lnTo>
                  <a:pt x="117" y="269"/>
                </a:lnTo>
                <a:lnTo>
                  <a:pt x="118" y="268"/>
                </a:lnTo>
                <a:lnTo>
                  <a:pt x="119" y="267"/>
                </a:lnTo>
                <a:lnTo>
                  <a:pt x="119" y="266"/>
                </a:lnTo>
                <a:lnTo>
                  <a:pt x="120" y="265"/>
                </a:lnTo>
                <a:lnTo>
                  <a:pt x="120" y="263"/>
                </a:lnTo>
                <a:lnTo>
                  <a:pt x="121" y="262"/>
                </a:lnTo>
                <a:lnTo>
                  <a:pt x="121" y="260"/>
                </a:lnTo>
                <a:lnTo>
                  <a:pt x="121" y="259"/>
                </a:lnTo>
                <a:lnTo>
                  <a:pt x="121" y="258"/>
                </a:lnTo>
                <a:lnTo>
                  <a:pt x="121" y="257"/>
                </a:lnTo>
                <a:lnTo>
                  <a:pt x="122" y="255"/>
                </a:lnTo>
                <a:lnTo>
                  <a:pt x="123" y="253"/>
                </a:lnTo>
                <a:lnTo>
                  <a:pt x="124" y="251"/>
                </a:lnTo>
                <a:lnTo>
                  <a:pt x="126" y="248"/>
                </a:lnTo>
                <a:lnTo>
                  <a:pt x="127" y="247"/>
                </a:lnTo>
                <a:lnTo>
                  <a:pt x="127" y="246"/>
                </a:lnTo>
                <a:lnTo>
                  <a:pt x="127" y="245"/>
                </a:lnTo>
                <a:lnTo>
                  <a:pt x="128" y="244"/>
                </a:lnTo>
                <a:lnTo>
                  <a:pt x="128" y="243"/>
                </a:lnTo>
                <a:lnTo>
                  <a:pt x="128" y="242"/>
                </a:lnTo>
                <a:lnTo>
                  <a:pt x="128" y="241"/>
                </a:lnTo>
                <a:lnTo>
                  <a:pt x="128" y="238"/>
                </a:lnTo>
                <a:lnTo>
                  <a:pt x="128" y="236"/>
                </a:lnTo>
                <a:lnTo>
                  <a:pt x="127" y="232"/>
                </a:lnTo>
                <a:lnTo>
                  <a:pt x="127" y="230"/>
                </a:lnTo>
                <a:lnTo>
                  <a:pt x="127" y="229"/>
                </a:lnTo>
                <a:lnTo>
                  <a:pt x="127" y="227"/>
                </a:lnTo>
                <a:lnTo>
                  <a:pt x="128" y="227"/>
                </a:lnTo>
                <a:lnTo>
                  <a:pt x="128" y="226"/>
                </a:lnTo>
                <a:lnTo>
                  <a:pt x="129" y="225"/>
                </a:lnTo>
                <a:lnTo>
                  <a:pt x="129" y="224"/>
                </a:lnTo>
                <a:lnTo>
                  <a:pt x="130" y="224"/>
                </a:lnTo>
                <a:lnTo>
                  <a:pt x="131" y="223"/>
                </a:lnTo>
                <a:lnTo>
                  <a:pt x="132" y="222"/>
                </a:lnTo>
                <a:lnTo>
                  <a:pt x="133" y="222"/>
                </a:lnTo>
                <a:lnTo>
                  <a:pt x="134" y="221"/>
                </a:lnTo>
                <a:lnTo>
                  <a:pt x="136" y="221"/>
                </a:lnTo>
                <a:lnTo>
                  <a:pt x="137" y="220"/>
                </a:lnTo>
                <a:lnTo>
                  <a:pt x="139" y="220"/>
                </a:lnTo>
                <a:lnTo>
                  <a:pt x="140" y="220"/>
                </a:lnTo>
                <a:lnTo>
                  <a:pt x="143" y="220"/>
                </a:lnTo>
                <a:lnTo>
                  <a:pt x="150" y="220"/>
                </a:lnTo>
                <a:lnTo>
                  <a:pt x="153" y="220"/>
                </a:lnTo>
                <a:lnTo>
                  <a:pt x="155" y="219"/>
                </a:lnTo>
                <a:lnTo>
                  <a:pt x="158" y="219"/>
                </a:lnTo>
                <a:lnTo>
                  <a:pt x="160" y="218"/>
                </a:lnTo>
                <a:lnTo>
                  <a:pt x="161" y="218"/>
                </a:lnTo>
                <a:lnTo>
                  <a:pt x="162" y="217"/>
                </a:lnTo>
                <a:lnTo>
                  <a:pt x="164" y="216"/>
                </a:lnTo>
                <a:lnTo>
                  <a:pt x="166" y="215"/>
                </a:lnTo>
                <a:lnTo>
                  <a:pt x="168" y="214"/>
                </a:lnTo>
                <a:lnTo>
                  <a:pt x="170" y="212"/>
                </a:lnTo>
                <a:lnTo>
                  <a:pt x="172" y="212"/>
                </a:lnTo>
                <a:lnTo>
                  <a:pt x="173" y="211"/>
                </a:lnTo>
                <a:lnTo>
                  <a:pt x="175" y="211"/>
                </a:lnTo>
                <a:lnTo>
                  <a:pt x="176" y="210"/>
                </a:lnTo>
                <a:lnTo>
                  <a:pt x="178" y="210"/>
                </a:lnTo>
                <a:lnTo>
                  <a:pt x="179" y="210"/>
                </a:lnTo>
                <a:lnTo>
                  <a:pt x="180" y="210"/>
                </a:lnTo>
                <a:lnTo>
                  <a:pt x="182" y="210"/>
                </a:lnTo>
                <a:lnTo>
                  <a:pt x="183" y="211"/>
                </a:lnTo>
                <a:lnTo>
                  <a:pt x="184" y="211"/>
                </a:lnTo>
                <a:lnTo>
                  <a:pt x="185" y="211"/>
                </a:lnTo>
                <a:lnTo>
                  <a:pt x="190" y="214"/>
                </a:lnTo>
                <a:lnTo>
                  <a:pt x="192" y="214"/>
                </a:lnTo>
                <a:lnTo>
                  <a:pt x="193" y="215"/>
                </a:lnTo>
                <a:lnTo>
                  <a:pt x="194" y="215"/>
                </a:lnTo>
                <a:lnTo>
                  <a:pt x="195" y="215"/>
                </a:lnTo>
                <a:lnTo>
                  <a:pt x="196" y="215"/>
                </a:lnTo>
                <a:lnTo>
                  <a:pt x="197" y="215"/>
                </a:lnTo>
                <a:lnTo>
                  <a:pt x="198" y="215"/>
                </a:lnTo>
                <a:lnTo>
                  <a:pt x="198" y="215"/>
                </a:lnTo>
                <a:lnTo>
                  <a:pt x="199" y="215"/>
                </a:lnTo>
                <a:lnTo>
                  <a:pt x="200" y="214"/>
                </a:lnTo>
                <a:lnTo>
                  <a:pt x="202" y="213"/>
                </a:lnTo>
                <a:lnTo>
                  <a:pt x="205" y="212"/>
                </a:lnTo>
                <a:lnTo>
                  <a:pt x="207" y="211"/>
                </a:lnTo>
                <a:lnTo>
                  <a:pt x="208" y="210"/>
                </a:lnTo>
                <a:lnTo>
                  <a:pt x="210" y="210"/>
                </a:lnTo>
                <a:lnTo>
                  <a:pt x="215" y="210"/>
                </a:lnTo>
                <a:lnTo>
                  <a:pt x="221" y="208"/>
                </a:lnTo>
                <a:lnTo>
                  <a:pt x="222" y="208"/>
                </a:lnTo>
                <a:lnTo>
                  <a:pt x="224" y="208"/>
                </a:lnTo>
                <a:lnTo>
                  <a:pt x="227" y="208"/>
                </a:lnTo>
                <a:lnTo>
                  <a:pt x="229" y="208"/>
                </a:lnTo>
                <a:lnTo>
                  <a:pt x="232" y="208"/>
                </a:lnTo>
                <a:lnTo>
                  <a:pt x="234" y="208"/>
                </a:lnTo>
                <a:lnTo>
                  <a:pt x="237" y="209"/>
                </a:lnTo>
                <a:lnTo>
                  <a:pt x="239" y="209"/>
                </a:lnTo>
                <a:lnTo>
                  <a:pt x="241" y="210"/>
                </a:lnTo>
                <a:lnTo>
                  <a:pt x="245" y="211"/>
                </a:lnTo>
                <a:lnTo>
                  <a:pt x="246" y="212"/>
                </a:lnTo>
                <a:lnTo>
                  <a:pt x="248" y="212"/>
                </a:lnTo>
                <a:lnTo>
                  <a:pt x="250" y="212"/>
                </a:lnTo>
                <a:lnTo>
                  <a:pt x="252" y="212"/>
                </a:lnTo>
                <a:lnTo>
                  <a:pt x="254" y="212"/>
                </a:lnTo>
                <a:lnTo>
                  <a:pt x="256" y="212"/>
                </a:lnTo>
                <a:lnTo>
                  <a:pt x="258" y="212"/>
                </a:lnTo>
                <a:lnTo>
                  <a:pt x="260" y="211"/>
                </a:lnTo>
                <a:lnTo>
                  <a:pt x="261" y="210"/>
                </a:lnTo>
                <a:lnTo>
                  <a:pt x="262" y="209"/>
                </a:lnTo>
                <a:lnTo>
                  <a:pt x="265" y="207"/>
                </a:lnTo>
                <a:lnTo>
                  <a:pt x="266" y="206"/>
                </a:lnTo>
                <a:lnTo>
                  <a:pt x="268" y="205"/>
                </a:lnTo>
                <a:lnTo>
                  <a:pt x="271" y="204"/>
                </a:lnTo>
                <a:lnTo>
                  <a:pt x="272" y="204"/>
                </a:lnTo>
                <a:lnTo>
                  <a:pt x="273" y="203"/>
                </a:lnTo>
                <a:lnTo>
                  <a:pt x="274" y="202"/>
                </a:lnTo>
                <a:lnTo>
                  <a:pt x="275" y="202"/>
                </a:lnTo>
                <a:lnTo>
                  <a:pt x="276" y="201"/>
                </a:lnTo>
                <a:lnTo>
                  <a:pt x="276" y="200"/>
                </a:lnTo>
                <a:lnTo>
                  <a:pt x="277" y="199"/>
                </a:lnTo>
                <a:lnTo>
                  <a:pt x="277" y="198"/>
                </a:lnTo>
                <a:lnTo>
                  <a:pt x="277" y="197"/>
                </a:lnTo>
                <a:lnTo>
                  <a:pt x="278" y="195"/>
                </a:lnTo>
                <a:lnTo>
                  <a:pt x="278" y="193"/>
                </a:lnTo>
                <a:lnTo>
                  <a:pt x="277" y="189"/>
                </a:lnTo>
                <a:lnTo>
                  <a:pt x="277" y="187"/>
                </a:lnTo>
                <a:lnTo>
                  <a:pt x="277" y="185"/>
                </a:lnTo>
                <a:lnTo>
                  <a:pt x="278" y="183"/>
                </a:lnTo>
                <a:lnTo>
                  <a:pt x="278" y="182"/>
                </a:lnTo>
                <a:lnTo>
                  <a:pt x="278" y="180"/>
                </a:lnTo>
                <a:lnTo>
                  <a:pt x="279" y="179"/>
                </a:lnTo>
                <a:lnTo>
                  <a:pt x="279" y="178"/>
                </a:lnTo>
                <a:lnTo>
                  <a:pt x="280" y="176"/>
                </a:lnTo>
                <a:lnTo>
                  <a:pt x="280" y="175"/>
                </a:lnTo>
                <a:lnTo>
                  <a:pt x="281" y="175"/>
                </a:lnTo>
                <a:lnTo>
                  <a:pt x="282" y="174"/>
                </a:lnTo>
                <a:lnTo>
                  <a:pt x="282" y="173"/>
                </a:lnTo>
                <a:lnTo>
                  <a:pt x="283" y="173"/>
                </a:lnTo>
                <a:lnTo>
                  <a:pt x="284" y="173"/>
                </a:lnTo>
                <a:lnTo>
                  <a:pt x="284" y="172"/>
                </a:lnTo>
                <a:lnTo>
                  <a:pt x="286" y="172"/>
                </a:lnTo>
                <a:lnTo>
                  <a:pt x="290" y="171"/>
                </a:lnTo>
                <a:lnTo>
                  <a:pt x="292" y="171"/>
                </a:lnTo>
                <a:lnTo>
                  <a:pt x="294" y="170"/>
                </a:lnTo>
                <a:lnTo>
                  <a:pt x="296" y="169"/>
                </a:lnTo>
                <a:lnTo>
                  <a:pt x="298" y="168"/>
                </a:lnTo>
                <a:lnTo>
                  <a:pt x="300" y="166"/>
                </a:lnTo>
                <a:lnTo>
                  <a:pt x="302" y="165"/>
                </a:lnTo>
                <a:lnTo>
                  <a:pt x="304" y="162"/>
                </a:lnTo>
                <a:lnTo>
                  <a:pt x="306" y="161"/>
                </a:lnTo>
                <a:lnTo>
                  <a:pt x="307" y="160"/>
                </a:lnTo>
                <a:lnTo>
                  <a:pt x="309" y="159"/>
                </a:lnTo>
                <a:lnTo>
                  <a:pt x="312" y="158"/>
                </a:lnTo>
                <a:lnTo>
                  <a:pt x="314" y="157"/>
                </a:lnTo>
                <a:lnTo>
                  <a:pt x="316" y="156"/>
                </a:lnTo>
                <a:lnTo>
                  <a:pt x="317" y="156"/>
                </a:lnTo>
                <a:lnTo>
                  <a:pt x="318" y="156"/>
                </a:lnTo>
                <a:lnTo>
                  <a:pt x="319" y="156"/>
                </a:lnTo>
                <a:lnTo>
                  <a:pt x="321" y="157"/>
                </a:lnTo>
                <a:lnTo>
                  <a:pt x="322" y="157"/>
                </a:lnTo>
                <a:lnTo>
                  <a:pt x="326" y="158"/>
                </a:lnTo>
                <a:lnTo>
                  <a:pt x="330" y="159"/>
                </a:lnTo>
                <a:lnTo>
                  <a:pt x="333" y="160"/>
                </a:lnTo>
                <a:lnTo>
                  <a:pt x="335" y="160"/>
                </a:lnTo>
                <a:lnTo>
                  <a:pt x="336" y="160"/>
                </a:lnTo>
                <a:lnTo>
                  <a:pt x="337" y="160"/>
                </a:lnTo>
                <a:lnTo>
                  <a:pt x="342" y="159"/>
                </a:lnTo>
                <a:lnTo>
                  <a:pt x="346" y="159"/>
                </a:lnTo>
                <a:lnTo>
                  <a:pt x="347" y="158"/>
                </a:lnTo>
                <a:lnTo>
                  <a:pt x="349" y="158"/>
                </a:lnTo>
                <a:lnTo>
                  <a:pt x="351" y="157"/>
                </a:lnTo>
                <a:lnTo>
                  <a:pt x="352" y="156"/>
                </a:lnTo>
                <a:lnTo>
                  <a:pt x="354" y="155"/>
                </a:lnTo>
                <a:lnTo>
                  <a:pt x="358" y="152"/>
                </a:lnTo>
                <a:lnTo>
                  <a:pt x="360" y="151"/>
                </a:lnTo>
                <a:lnTo>
                  <a:pt x="362" y="150"/>
                </a:lnTo>
                <a:lnTo>
                  <a:pt x="366" y="148"/>
                </a:lnTo>
                <a:lnTo>
                  <a:pt x="377" y="143"/>
                </a:lnTo>
                <a:lnTo>
                  <a:pt x="384" y="140"/>
                </a:lnTo>
                <a:lnTo>
                  <a:pt x="388" y="138"/>
                </a:lnTo>
                <a:lnTo>
                  <a:pt x="391" y="137"/>
                </a:lnTo>
                <a:lnTo>
                  <a:pt x="398" y="134"/>
                </a:lnTo>
                <a:lnTo>
                  <a:pt x="401" y="133"/>
                </a:lnTo>
                <a:lnTo>
                  <a:pt x="405" y="132"/>
                </a:lnTo>
                <a:lnTo>
                  <a:pt x="406" y="131"/>
                </a:lnTo>
                <a:lnTo>
                  <a:pt x="407" y="130"/>
                </a:lnTo>
                <a:lnTo>
                  <a:pt x="410" y="129"/>
                </a:lnTo>
                <a:lnTo>
                  <a:pt x="412" y="127"/>
                </a:lnTo>
                <a:lnTo>
                  <a:pt x="414" y="126"/>
                </a:lnTo>
                <a:lnTo>
                  <a:pt x="415" y="124"/>
                </a:lnTo>
                <a:lnTo>
                  <a:pt x="416" y="123"/>
                </a:lnTo>
                <a:lnTo>
                  <a:pt x="417" y="121"/>
                </a:lnTo>
                <a:lnTo>
                  <a:pt x="418" y="119"/>
                </a:lnTo>
                <a:lnTo>
                  <a:pt x="421" y="115"/>
                </a:lnTo>
                <a:lnTo>
                  <a:pt x="422" y="114"/>
                </a:lnTo>
                <a:lnTo>
                  <a:pt x="423" y="112"/>
                </a:lnTo>
                <a:lnTo>
                  <a:pt x="423" y="112"/>
                </a:lnTo>
                <a:lnTo>
                  <a:pt x="425" y="111"/>
                </a:lnTo>
                <a:lnTo>
                  <a:pt x="426" y="110"/>
                </a:lnTo>
                <a:lnTo>
                  <a:pt x="427" y="109"/>
                </a:lnTo>
                <a:lnTo>
                  <a:pt x="430" y="109"/>
                </a:lnTo>
                <a:lnTo>
                  <a:pt x="432" y="108"/>
                </a:lnTo>
                <a:lnTo>
                  <a:pt x="433" y="108"/>
                </a:lnTo>
                <a:lnTo>
                  <a:pt x="435" y="108"/>
                </a:lnTo>
                <a:lnTo>
                  <a:pt x="436" y="108"/>
                </a:lnTo>
                <a:lnTo>
                  <a:pt x="438" y="108"/>
                </a:lnTo>
                <a:lnTo>
                  <a:pt x="440" y="108"/>
                </a:lnTo>
                <a:lnTo>
                  <a:pt x="444" y="109"/>
                </a:lnTo>
                <a:lnTo>
                  <a:pt x="445" y="109"/>
                </a:lnTo>
                <a:lnTo>
                  <a:pt x="447" y="109"/>
                </a:lnTo>
                <a:lnTo>
                  <a:pt x="449" y="109"/>
                </a:lnTo>
                <a:lnTo>
                  <a:pt x="450" y="109"/>
                </a:lnTo>
                <a:lnTo>
                  <a:pt x="452" y="109"/>
                </a:lnTo>
                <a:lnTo>
                  <a:pt x="454" y="109"/>
                </a:lnTo>
                <a:lnTo>
                  <a:pt x="458" y="108"/>
                </a:lnTo>
                <a:lnTo>
                  <a:pt x="460" y="108"/>
                </a:lnTo>
                <a:lnTo>
                  <a:pt x="462" y="107"/>
                </a:lnTo>
                <a:lnTo>
                  <a:pt x="465" y="106"/>
                </a:lnTo>
                <a:lnTo>
                  <a:pt x="468" y="105"/>
                </a:lnTo>
                <a:lnTo>
                  <a:pt x="469" y="104"/>
                </a:lnTo>
                <a:lnTo>
                  <a:pt x="471" y="104"/>
                </a:lnTo>
                <a:lnTo>
                  <a:pt x="476" y="103"/>
                </a:lnTo>
                <a:lnTo>
                  <a:pt x="477" y="102"/>
                </a:lnTo>
                <a:lnTo>
                  <a:pt x="479" y="102"/>
                </a:lnTo>
                <a:lnTo>
                  <a:pt x="480" y="101"/>
                </a:lnTo>
                <a:lnTo>
                  <a:pt x="480" y="101"/>
                </a:lnTo>
                <a:lnTo>
                  <a:pt x="481" y="100"/>
                </a:lnTo>
                <a:lnTo>
                  <a:pt x="482" y="100"/>
                </a:lnTo>
                <a:lnTo>
                  <a:pt x="483" y="98"/>
                </a:lnTo>
                <a:lnTo>
                  <a:pt x="483" y="97"/>
                </a:lnTo>
                <a:lnTo>
                  <a:pt x="484" y="96"/>
                </a:lnTo>
                <a:lnTo>
                  <a:pt x="485" y="93"/>
                </a:lnTo>
                <a:lnTo>
                  <a:pt x="486" y="89"/>
                </a:lnTo>
                <a:lnTo>
                  <a:pt x="487" y="87"/>
                </a:lnTo>
                <a:lnTo>
                  <a:pt x="487" y="86"/>
                </a:lnTo>
                <a:lnTo>
                  <a:pt x="487" y="85"/>
                </a:lnTo>
                <a:lnTo>
                  <a:pt x="487" y="84"/>
                </a:lnTo>
                <a:lnTo>
                  <a:pt x="487" y="83"/>
                </a:lnTo>
                <a:lnTo>
                  <a:pt x="487" y="82"/>
                </a:lnTo>
                <a:lnTo>
                  <a:pt x="487" y="81"/>
                </a:lnTo>
                <a:lnTo>
                  <a:pt x="486" y="81"/>
                </a:lnTo>
                <a:lnTo>
                  <a:pt x="486" y="80"/>
                </a:lnTo>
                <a:lnTo>
                  <a:pt x="485" y="79"/>
                </a:lnTo>
                <a:lnTo>
                  <a:pt x="484" y="78"/>
                </a:lnTo>
                <a:lnTo>
                  <a:pt x="483" y="78"/>
                </a:lnTo>
                <a:lnTo>
                  <a:pt x="482" y="77"/>
                </a:lnTo>
                <a:lnTo>
                  <a:pt x="481" y="77"/>
                </a:lnTo>
                <a:lnTo>
                  <a:pt x="478" y="75"/>
                </a:lnTo>
                <a:lnTo>
                  <a:pt x="472" y="73"/>
                </a:lnTo>
                <a:lnTo>
                  <a:pt x="468" y="72"/>
                </a:lnTo>
                <a:lnTo>
                  <a:pt x="462" y="69"/>
                </a:lnTo>
                <a:lnTo>
                  <a:pt x="460" y="69"/>
                </a:lnTo>
                <a:lnTo>
                  <a:pt x="459" y="68"/>
                </a:lnTo>
                <a:lnTo>
                  <a:pt x="458" y="67"/>
                </a:lnTo>
                <a:lnTo>
                  <a:pt x="457" y="67"/>
                </a:lnTo>
                <a:lnTo>
                  <a:pt x="456" y="66"/>
                </a:lnTo>
                <a:lnTo>
                  <a:pt x="456" y="65"/>
                </a:lnTo>
                <a:lnTo>
                  <a:pt x="455" y="65"/>
                </a:lnTo>
                <a:lnTo>
                  <a:pt x="455" y="64"/>
                </a:lnTo>
                <a:lnTo>
                  <a:pt x="454" y="63"/>
                </a:lnTo>
                <a:lnTo>
                  <a:pt x="454" y="61"/>
                </a:lnTo>
                <a:lnTo>
                  <a:pt x="453" y="60"/>
                </a:lnTo>
                <a:lnTo>
                  <a:pt x="453" y="60"/>
                </a:lnTo>
                <a:lnTo>
                  <a:pt x="453" y="59"/>
                </a:lnTo>
                <a:lnTo>
                  <a:pt x="453" y="58"/>
                </a:lnTo>
                <a:lnTo>
                  <a:pt x="453" y="58"/>
                </a:lnTo>
                <a:lnTo>
                  <a:pt x="453" y="57"/>
                </a:lnTo>
                <a:lnTo>
                  <a:pt x="454" y="56"/>
                </a:lnTo>
                <a:lnTo>
                  <a:pt x="455" y="54"/>
                </a:lnTo>
                <a:lnTo>
                  <a:pt x="455" y="53"/>
                </a:lnTo>
                <a:lnTo>
                  <a:pt x="456" y="52"/>
                </a:lnTo>
                <a:lnTo>
                  <a:pt x="456" y="52"/>
                </a:lnTo>
                <a:lnTo>
                  <a:pt x="456" y="51"/>
                </a:lnTo>
                <a:lnTo>
                  <a:pt x="455" y="50"/>
                </a:lnTo>
                <a:lnTo>
                  <a:pt x="455" y="50"/>
                </a:lnTo>
                <a:lnTo>
                  <a:pt x="454" y="49"/>
                </a:lnTo>
                <a:lnTo>
                  <a:pt x="454" y="49"/>
                </a:lnTo>
                <a:lnTo>
                  <a:pt x="453" y="49"/>
                </a:lnTo>
                <a:lnTo>
                  <a:pt x="452" y="49"/>
                </a:lnTo>
                <a:lnTo>
                  <a:pt x="451" y="48"/>
                </a:lnTo>
                <a:lnTo>
                  <a:pt x="447" y="49"/>
                </a:lnTo>
                <a:lnTo>
                  <a:pt x="445" y="48"/>
                </a:lnTo>
                <a:lnTo>
                  <a:pt x="442" y="48"/>
                </a:lnTo>
                <a:lnTo>
                  <a:pt x="441" y="48"/>
                </a:lnTo>
                <a:lnTo>
                  <a:pt x="441" y="48"/>
                </a:lnTo>
                <a:lnTo>
                  <a:pt x="439" y="47"/>
                </a:lnTo>
                <a:lnTo>
                  <a:pt x="438" y="46"/>
                </a:lnTo>
                <a:lnTo>
                  <a:pt x="437" y="46"/>
                </a:lnTo>
                <a:lnTo>
                  <a:pt x="436" y="45"/>
                </a:lnTo>
                <a:lnTo>
                  <a:pt x="435" y="44"/>
                </a:lnTo>
                <a:lnTo>
                  <a:pt x="434" y="43"/>
                </a:lnTo>
                <a:lnTo>
                  <a:pt x="434" y="42"/>
                </a:lnTo>
                <a:lnTo>
                  <a:pt x="433" y="41"/>
                </a:lnTo>
                <a:lnTo>
                  <a:pt x="433" y="41"/>
                </a:lnTo>
                <a:lnTo>
                  <a:pt x="433" y="40"/>
                </a:lnTo>
                <a:lnTo>
                  <a:pt x="433" y="38"/>
                </a:lnTo>
                <a:lnTo>
                  <a:pt x="433" y="35"/>
                </a:lnTo>
                <a:lnTo>
                  <a:pt x="433" y="34"/>
                </a:lnTo>
                <a:lnTo>
                  <a:pt x="434" y="33"/>
                </a:lnTo>
                <a:lnTo>
                  <a:pt x="434" y="32"/>
                </a:lnTo>
                <a:lnTo>
                  <a:pt x="434" y="31"/>
                </a:lnTo>
                <a:lnTo>
                  <a:pt x="436" y="27"/>
                </a:lnTo>
                <a:lnTo>
                  <a:pt x="437" y="26"/>
                </a:lnTo>
                <a:lnTo>
                  <a:pt x="438" y="24"/>
                </a:lnTo>
                <a:lnTo>
                  <a:pt x="438" y="22"/>
                </a:lnTo>
                <a:lnTo>
                  <a:pt x="439" y="21"/>
                </a:lnTo>
                <a:lnTo>
                  <a:pt x="439" y="19"/>
                </a:lnTo>
                <a:lnTo>
                  <a:pt x="440" y="18"/>
                </a:lnTo>
                <a:lnTo>
                  <a:pt x="441" y="13"/>
                </a:lnTo>
                <a:lnTo>
                  <a:pt x="441" y="12"/>
                </a:lnTo>
                <a:lnTo>
                  <a:pt x="441" y="11"/>
                </a:lnTo>
                <a:lnTo>
                  <a:pt x="442" y="10"/>
                </a:lnTo>
                <a:lnTo>
                  <a:pt x="442" y="10"/>
                </a:lnTo>
                <a:lnTo>
                  <a:pt x="443" y="8"/>
                </a:lnTo>
                <a:lnTo>
                  <a:pt x="448" y="2"/>
                </a:lnTo>
                <a:lnTo>
                  <a:pt x="449" y="1"/>
                </a:lnTo>
                <a:lnTo>
                  <a:pt x="450" y="0"/>
                </a:lnTo>
                <a:lnTo>
                  <a:pt x="450" y="0"/>
                </a:lnTo>
                <a:lnTo>
                  <a:pt x="450"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51" name="Freeform 275">
            <a:extLst>
              <a:ext uri="{FF2B5EF4-FFF2-40B4-BE49-F238E27FC236}">
                <a16:creationId xmlns:a16="http://schemas.microsoft.com/office/drawing/2014/main" id="{4AEF9824-7C20-4A83-977C-BA94ED295388}"/>
              </a:ext>
            </a:extLst>
          </p:cNvPr>
          <p:cNvSpPr>
            <a:spLocks/>
          </p:cNvSpPr>
          <p:nvPr/>
        </p:nvSpPr>
        <p:spPr bwMode="auto">
          <a:xfrm>
            <a:off x="6421588" y="2779615"/>
            <a:ext cx="629770" cy="488123"/>
          </a:xfrm>
          <a:custGeom>
            <a:avLst/>
            <a:gdLst>
              <a:gd name="T0" fmla="*/ 240 w 618"/>
              <a:gd name="T1" fmla="*/ 22 h 479"/>
              <a:gd name="T2" fmla="*/ 288 w 618"/>
              <a:gd name="T3" fmla="*/ 18 h 479"/>
              <a:gd name="T4" fmla="*/ 313 w 618"/>
              <a:gd name="T5" fmla="*/ 64 h 479"/>
              <a:gd name="T6" fmla="*/ 349 w 618"/>
              <a:gd name="T7" fmla="*/ 58 h 479"/>
              <a:gd name="T8" fmla="*/ 371 w 618"/>
              <a:gd name="T9" fmla="*/ 86 h 479"/>
              <a:gd name="T10" fmla="*/ 373 w 618"/>
              <a:gd name="T11" fmla="*/ 111 h 479"/>
              <a:gd name="T12" fmla="*/ 401 w 618"/>
              <a:gd name="T13" fmla="*/ 87 h 479"/>
              <a:gd name="T14" fmla="*/ 439 w 618"/>
              <a:gd name="T15" fmla="*/ 87 h 479"/>
              <a:gd name="T16" fmla="*/ 460 w 618"/>
              <a:gd name="T17" fmla="*/ 85 h 479"/>
              <a:gd name="T18" fmla="*/ 488 w 618"/>
              <a:gd name="T19" fmla="*/ 72 h 479"/>
              <a:gd name="T20" fmla="*/ 532 w 618"/>
              <a:gd name="T21" fmla="*/ 97 h 479"/>
              <a:gd name="T22" fmla="*/ 543 w 618"/>
              <a:gd name="T23" fmla="*/ 135 h 479"/>
              <a:gd name="T24" fmla="*/ 520 w 618"/>
              <a:gd name="T25" fmla="*/ 176 h 479"/>
              <a:gd name="T26" fmla="*/ 493 w 618"/>
              <a:gd name="T27" fmla="*/ 189 h 479"/>
              <a:gd name="T28" fmla="*/ 466 w 618"/>
              <a:gd name="T29" fmla="*/ 208 h 479"/>
              <a:gd name="T30" fmla="*/ 456 w 618"/>
              <a:gd name="T31" fmla="*/ 222 h 479"/>
              <a:gd name="T32" fmla="*/ 475 w 618"/>
              <a:gd name="T33" fmla="*/ 244 h 479"/>
              <a:gd name="T34" fmla="*/ 500 w 618"/>
              <a:gd name="T35" fmla="*/ 259 h 479"/>
              <a:gd name="T36" fmla="*/ 526 w 618"/>
              <a:gd name="T37" fmla="*/ 276 h 479"/>
              <a:gd name="T38" fmla="*/ 556 w 618"/>
              <a:gd name="T39" fmla="*/ 299 h 479"/>
              <a:gd name="T40" fmla="*/ 601 w 618"/>
              <a:gd name="T41" fmla="*/ 354 h 479"/>
              <a:gd name="T42" fmla="*/ 617 w 618"/>
              <a:gd name="T43" fmla="*/ 406 h 479"/>
              <a:gd name="T44" fmla="*/ 590 w 618"/>
              <a:gd name="T45" fmla="*/ 401 h 479"/>
              <a:gd name="T46" fmla="*/ 571 w 618"/>
              <a:gd name="T47" fmla="*/ 413 h 479"/>
              <a:gd name="T48" fmla="*/ 527 w 618"/>
              <a:gd name="T49" fmla="*/ 441 h 479"/>
              <a:gd name="T50" fmla="*/ 511 w 618"/>
              <a:gd name="T51" fmla="*/ 464 h 479"/>
              <a:gd name="T52" fmla="*/ 503 w 618"/>
              <a:gd name="T53" fmla="*/ 477 h 479"/>
              <a:gd name="T54" fmla="*/ 470 w 618"/>
              <a:gd name="T55" fmla="*/ 477 h 479"/>
              <a:gd name="T56" fmla="*/ 429 w 618"/>
              <a:gd name="T57" fmla="*/ 462 h 479"/>
              <a:gd name="T58" fmla="*/ 394 w 618"/>
              <a:gd name="T59" fmla="*/ 436 h 479"/>
              <a:gd name="T60" fmla="*/ 369 w 618"/>
              <a:gd name="T61" fmla="*/ 409 h 479"/>
              <a:gd name="T62" fmla="*/ 324 w 618"/>
              <a:gd name="T63" fmla="*/ 410 h 479"/>
              <a:gd name="T64" fmla="*/ 296 w 618"/>
              <a:gd name="T65" fmla="*/ 419 h 479"/>
              <a:gd name="T66" fmla="*/ 280 w 618"/>
              <a:gd name="T67" fmla="*/ 396 h 479"/>
              <a:gd name="T68" fmla="*/ 256 w 618"/>
              <a:gd name="T69" fmla="*/ 420 h 479"/>
              <a:gd name="T70" fmla="*/ 219 w 618"/>
              <a:gd name="T71" fmla="*/ 422 h 479"/>
              <a:gd name="T72" fmla="*/ 192 w 618"/>
              <a:gd name="T73" fmla="*/ 416 h 479"/>
              <a:gd name="T74" fmla="*/ 166 w 618"/>
              <a:gd name="T75" fmla="*/ 435 h 479"/>
              <a:gd name="T76" fmla="*/ 138 w 618"/>
              <a:gd name="T77" fmla="*/ 441 h 479"/>
              <a:gd name="T78" fmla="*/ 126 w 618"/>
              <a:gd name="T79" fmla="*/ 422 h 479"/>
              <a:gd name="T80" fmla="*/ 105 w 618"/>
              <a:gd name="T81" fmla="*/ 404 h 479"/>
              <a:gd name="T82" fmla="*/ 117 w 618"/>
              <a:gd name="T83" fmla="*/ 373 h 479"/>
              <a:gd name="T84" fmla="*/ 110 w 618"/>
              <a:gd name="T85" fmla="*/ 330 h 479"/>
              <a:gd name="T86" fmla="*/ 84 w 618"/>
              <a:gd name="T87" fmla="*/ 322 h 479"/>
              <a:gd name="T88" fmla="*/ 44 w 618"/>
              <a:gd name="T89" fmla="*/ 318 h 479"/>
              <a:gd name="T90" fmla="*/ 30 w 618"/>
              <a:gd name="T91" fmla="*/ 293 h 479"/>
              <a:gd name="T92" fmla="*/ 6 w 618"/>
              <a:gd name="T93" fmla="*/ 281 h 479"/>
              <a:gd name="T94" fmla="*/ 7 w 618"/>
              <a:gd name="T95" fmla="*/ 258 h 479"/>
              <a:gd name="T96" fmla="*/ 14 w 618"/>
              <a:gd name="T97" fmla="*/ 223 h 479"/>
              <a:gd name="T98" fmla="*/ 3 w 618"/>
              <a:gd name="T99" fmla="*/ 184 h 479"/>
              <a:gd name="T100" fmla="*/ 33 w 618"/>
              <a:gd name="T101" fmla="*/ 181 h 479"/>
              <a:gd name="T102" fmla="*/ 62 w 618"/>
              <a:gd name="T103" fmla="*/ 171 h 479"/>
              <a:gd name="T104" fmla="*/ 92 w 618"/>
              <a:gd name="T105" fmla="*/ 177 h 479"/>
              <a:gd name="T106" fmla="*/ 114 w 618"/>
              <a:gd name="T107" fmla="*/ 191 h 479"/>
              <a:gd name="T108" fmla="*/ 136 w 618"/>
              <a:gd name="T109" fmla="*/ 189 h 479"/>
              <a:gd name="T110" fmla="*/ 151 w 618"/>
              <a:gd name="T111" fmla="*/ 159 h 479"/>
              <a:gd name="T112" fmla="*/ 172 w 618"/>
              <a:gd name="T113" fmla="*/ 171 h 479"/>
              <a:gd name="T114" fmla="*/ 204 w 618"/>
              <a:gd name="T115" fmla="*/ 171 h 479"/>
              <a:gd name="T116" fmla="*/ 202 w 618"/>
              <a:gd name="T117" fmla="*/ 145 h 479"/>
              <a:gd name="T118" fmla="*/ 197 w 618"/>
              <a:gd name="T119" fmla="*/ 104 h 479"/>
              <a:gd name="T120" fmla="*/ 187 w 618"/>
              <a:gd name="T121" fmla="*/ 42 h 479"/>
              <a:gd name="T122" fmla="*/ 174 w 618"/>
              <a:gd name="T1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8" h="479">
                <a:moveTo>
                  <a:pt x="180" y="0"/>
                </a:moveTo>
                <a:lnTo>
                  <a:pt x="182" y="0"/>
                </a:lnTo>
                <a:lnTo>
                  <a:pt x="190" y="1"/>
                </a:lnTo>
                <a:lnTo>
                  <a:pt x="194" y="1"/>
                </a:lnTo>
                <a:lnTo>
                  <a:pt x="197" y="2"/>
                </a:lnTo>
                <a:lnTo>
                  <a:pt x="200" y="3"/>
                </a:lnTo>
                <a:lnTo>
                  <a:pt x="203" y="4"/>
                </a:lnTo>
                <a:lnTo>
                  <a:pt x="204" y="4"/>
                </a:lnTo>
                <a:lnTo>
                  <a:pt x="206" y="5"/>
                </a:lnTo>
                <a:lnTo>
                  <a:pt x="207" y="5"/>
                </a:lnTo>
                <a:lnTo>
                  <a:pt x="212" y="8"/>
                </a:lnTo>
                <a:lnTo>
                  <a:pt x="216" y="10"/>
                </a:lnTo>
                <a:lnTo>
                  <a:pt x="219" y="11"/>
                </a:lnTo>
                <a:lnTo>
                  <a:pt x="226" y="14"/>
                </a:lnTo>
                <a:lnTo>
                  <a:pt x="228" y="15"/>
                </a:lnTo>
                <a:lnTo>
                  <a:pt x="230" y="16"/>
                </a:lnTo>
                <a:lnTo>
                  <a:pt x="232" y="17"/>
                </a:lnTo>
                <a:lnTo>
                  <a:pt x="234" y="18"/>
                </a:lnTo>
                <a:lnTo>
                  <a:pt x="235" y="19"/>
                </a:lnTo>
                <a:lnTo>
                  <a:pt x="240" y="22"/>
                </a:lnTo>
                <a:lnTo>
                  <a:pt x="241" y="23"/>
                </a:lnTo>
                <a:lnTo>
                  <a:pt x="242" y="24"/>
                </a:lnTo>
                <a:lnTo>
                  <a:pt x="244" y="24"/>
                </a:lnTo>
                <a:lnTo>
                  <a:pt x="245" y="25"/>
                </a:lnTo>
                <a:lnTo>
                  <a:pt x="247" y="25"/>
                </a:lnTo>
                <a:lnTo>
                  <a:pt x="248" y="25"/>
                </a:lnTo>
                <a:lnTo>
                  <a:pt x="250" y="26"/>
                </a:lnTo>
                <a:lnTo>
                  <a:pt x="251" y="26"/>
                </a:lnTo>
                <a:lnTo>
                  <a:pt x="256" y="26"/>
                </a:lnTo>
                <a:lnTo>
                  <a:pt x="258" y="26"/>
                </a:lnTo>
                <a:lnTo>
                  <a:pt x="260" y="26"/>
                </a:lnTo>
                <a:lnTo>
                  <a:pt x="261" y="25"/>
                </a:lnTo>
                <a:lnTo>
                  <a:pt x="264" y="25"/>
                </a:lnTo>
                <a:lnTo>
                  <a:pt x="274" y="22"/>
                </a:lnTo>
                <a:lnTo>
                  <a:pt x="277" y="21"/>
                </a:lnTo>
                <a:lnTo>
                  <a:pt x="282" y="19"/>
                </a:lnTo>
                <a:lnTo>
                  <a:pt x="284" y="19"/>
                </a:lnTo>
                <a:lnTo>
                  <a:pt x="285" y="18"/>
                </a:lnTo>
                <a:lnTo>
                  <a:pt x="287" y="18"/>
                </a:lnTo>
                <a:lnTo>
                  <a:pt x="288" y="18"/>
                </a:lnTo>
                <a:lnTo>
                  <a:pt x="289" y="18"/>
                </a:lnTo>
                <a:lnTo>
                  <a:pt x="290" y="19"/>
                </a:lnTo>
                <a:lnTo>
                  <a:pt x="291" y="19"/>
                </a:lnTo>
                <a:lnTo>
                  <a:pt x="292" y="20"/>
                </a:lnTo>
                <a:lnTo>
                  <a:pt x="293" y="20"/>
                </a:lnTo>
                <a:lnTo>
                  <a:pt x="294" y="22"/>
                </a:lnTo>
                <a:lnTo>
                  <a:pt x="295" y="23"/>
                </a:lnTo>
                <a:lnTo>
                  <a:pt x="296" y="25"/>
                </a:lnTo>
                <a:lnTo>
                  <a:pt x="297" y="26"/>
                </a:lnTo>
                <a:lnTo>
                  <a:pt x="297" y="27"/>
                </a:lnTo>
                <a:lnTo>
                  <a:pt x="299" y="34"/>
                </a:lnTo>
                <a:lnTo>
                  <a:pt x="300" y="36"/>
                </a:lnTo>
                <a:lnTo>
                  <a:pt x="302" y="40"/>
                </a:lnTo>
                <a:lnTo>
                  <a:pt x="306" y="48"/>
                </a:lnTo>
                <a:lnTo>
                  <a:pt x="308" y="52"/>
                </a:lnTo>
                <a:lnTo>
                  <a:pt x="310" y="58"/>
                </a:lnTo>
                <a:lnTo>
                  <a:pt x="311" y="60"/>
                </a:lnTo>
                <a:lnTo>
                  <a:pt x="312" y="62"/>
                </a:lnTo>
                <a:lnTo>
                  <a:pt x="313" y="64"/>
                </a:lnTo>
                <a:lnTo>
                  <a:pt x="313" y="64"/>
                </a:lnTo>
                <a:lnTo>
                  <a:pt x="314" y="65"/>
                </a:lnTo>
                <a:lnTo>
                  <a:pt x="314" y="65"/>
                </a:lnTo>
                <a:lnTo>
                  <a:pt x="315" y="66"/>
                </a:lnTo>
                <a:lnTo>
                  <a:pt x="316" y="66"/>
                </a:lnTo>
                <a:lnTo>
                  <a:pt x="317" y="66"/>
                </a:lnTo>
                <a:lnTo>
                  <a:pt x="317" y="67"/>
                </a:lnTo>
                <a:lnTo>
                  <a:pt x="318" y="67"/>
                </a:lnTo>
                <a:lnTo>
                  <a:pt x="319" y="67"/>
                </a:lnTo>
                <a:lnTo>
                  <a:pt x="320" y="67"/>
                </a:lnTo>
                <a:lnTo>
                  <a:pt x="321" y="67"/>
                </a:lnTo>
                <a:lnTo>
                  <a:pt x="322" y="67"/>
                </a:lnTo>
                <a:lnTo>
                  <a:pt x="324" y="66"/>
                </a:lnTo>
                <a:lnTo>
                  <a:pt x="327" y="65"/>
                </a:lnTo>
                <a:lnTo>
                  <a:pt x="334" y="63"/>
                </a:lnTo>
                <a:lnTo>
                  <a:pt x="337" y="62"/>
                </a:lnTo>
                <a:lnTo>
                  <a:pt x="341" y="60"/>
                </a:lnTo>
                <a:lnTo>
                  <a:pt x="343" y="60"/>
                </a:lnTo>
                <a:lnTo>
                  <a:pt x="345" y="59"/>
                </a:lnTo>
                <a:lnTo>
                  <a:pt x="347" y="58"/>
                </a:lnTo>
                <a:lnTo>
                  <a:pt x="349" y="58"/>
                </a:lnTo>
                <a:lnTo>
                  <a:pt x="350" y="58"/>
                </a:lnTo>
                <a:lnTo>
                  <a:pt x="352" y="58"/>
                </a:lnTo>
                <a:lnTo>
                  <a:pt x="354" y="58"/>
                </a:lnTo>
                <a:lnTo>
                  <a:pt x="355" y="58"/>
                </a:lnTo>
                <a:lnTo>
                  <a:pt x="357" y="59"/>
                </a:lnTo>
                <a:lnTo>
                  <a:pt x="359" y="60"/>
                </a:lnTo>
                <a:lnTo>
                  <a:pt x="360" y="61"/>
                </a:lnTo>
                <a:lnTo>
                  <a:pt x="362" y="62"/>
                </a:lnTo>
                <a:lnTo>
                  <a:pt x="363" y="63"/>
                </a:lnTo>
                <a:lnTo>
                  <a:pt x="364" y="64"/>
                </a:lnTo>
                <a:lnTo>
                  <a:pt x="364" y="65"/>
                </a:lnTo>
                <a:lnTo>
                  <a:pt x="365" y="66"/>
                </a:lnTo>
                <a:lnTo>
                  <a:pt x="366" y="68"/>
                </a:lnTo>
                <a:lnTo>
                  <a:pt x="367" y="69"/>
                </a:lnTo>
                <a:lnTo>
                  <a:pt x="367" y="71"/>
                </a:lnTo>
                <a:lnTo>
                  <a:pt x="369" y="74"/>
                </a:lnTo>
                <a:lnTo>
                  <a:pt x="369" y="76"/>
                </a:lnTo>
                <a:lnTo>
                  <a:pt x="370" y="79"/>
                </a:lnTo>
                <a:lnTo>
                  <a:pt x="371" y="82"/>
                </a:lnTo>
                <a:lnTo>
                  <a:pt x="371" y="86"/>
                </a:lnTo>
                <a:lnTo>
                  <a:pt x="373" y="91"/>
                </a:lnTo>
                <a:lnTo>
                  <a:pt x="373" y="93"/>
                </a:lnTo>
                <a:lnTo>
                  <a:pt x="373" y="94"/>
                </a:lnTo>
                <a:lnTo>
                  <a:pt x="373" y="95"/>
                </a:lnTo>
                <a:lnTo>
                  <a:pt x="373" y="96"/>
                </a:lnTo>
                <a:lnTo>
                  <a:pt x="373" y="96"/>
                </a:lnTo>
                <a:lnTo>
                  <a:pt x="372" y="97"/>
                </a:lnTo>
                <a:lnTo>
                  <a:pt x="372" y="98"/>
                </a:lnTo>
                <a:lnTo>
                  <a:pt x="370" y="102"/>
                </a:lnTo>
                <a:lnTo>
                  <a:pt x="369" y="104"/>
                </a:lnTo>
                <a:lnTo>
                  <a:pt x="369" y="105"/>
                </a:lnTo>
                <a:lnTo>
                  <a:pt x="369" y="106"/>
                </a:lnTo>
                <a:lnTo>
                  <a:pt x="369" y="106"/>
                </a:lnTo>
                <a:lnTo>
                  <a:pt x="369" y="107"/>
                </a:lnTo>
                <a:lnTo>
                  <a:pt x="369" y="108"/>
                </a:lnTo>
                <a:lnTo>
                  <a:pt x="370" y="109"/>
                </a:lnTo>
                <a:lnTo>
                  <a:pt x="370" y="110"/>
                </a:lnTo>
                <a:lnTo>
                  <a:pt x="371" y="110"/>
                </a:lnTo>
                <a:lnTo>
                  <a:pt x="372" y="111"/>
                </a:lnTo>
                <a:lnTo>
                  <a:pt x="373" y="111"/>
                </a:lnTo>
                <a:lnTo>
                  <a:pt x="375" y="112"/>
                </a:lnTo>
                <a:lnTo>
                  <a:pt x="376" y="112"/>
                </a:lnTo>
                <a:lnTo>
                  <a:pt x="377" y="113"/>
                </a:lnTo>
                <a:lnTo>
                  <a:pt x="379" y="113"/>
                </a:lnTo>
                <a:lnTo>
                  <a:pt x="380" y="112"/>
                </a:lnTo>
                <a:lnTo>
                  <a:pt x="381" y="112"/>
                </a:lnTo>
                <a:lnTo>
                  <a:pt x="383" y="111"/>
                </a:lnTo>
                <a:lnTo>
                  <a:pt x="385" y="110"/>
                </a:lnTo>
                <a:lnTo>
                  <a:pt x="388" y="107"/>
                </a:lnTo>
                <a:lnTo>
                  <a:pt x="389" y="107"/>
                </a:lnTo>
                <a:lnTo>
                  <a:pt x="390" y="106"/>
                </a:lnTo>
                <a:lnTo>
                  <a:pt x="391" y="105"/>
                </a:lnTo>
                <a:lnTo>
                  <a:pt x="391" y="105"/>
                </a:lnTo>
                <a:lnTo>
                  <a:pt x="392" y="104"/>
                </a:lnTo>
                <a:lnTo>
                  <a:pt x="392" y="103"/>
                </a:lnTo>
                <a:lnTo>
                  <a:pt x="394" y="101"/>
                </a:lnTo>
                <a:lnTo>
                  <a:pt x="396" y="95"/>
                </a:lnTo>
                <a:lnTo>
                  <a:pt x="398" y="92"/>
                </a:lnTo>
                <a:lnTo>
                  <a:pt x="399" y="90"/>
                </a:lnTo>
                <a:lnTo>
                  <a:pt x="401" y="87"/>
                </a:lnTo>
                <a:lnTo>
                  <a:pt x="403" y="85"/>
                </a:lnTo>
                <a:lnTo>
                  <a:pt x="405" y="83"/>
                </a:lnTo>
                <a:lnTo>
                  <a:pt x="407" y="81"/>
                </a:lnTo>
                <a:lnTo>
                  <a:pt x="409" y="80"/>
                </a:lnTo>
                <a:lnTo>
                  <a:pt x="410" y="79"/>
                </a:lnTo>
                <a:lnTo>
                  <a:pt x="411" y="78"/>
                </a:lnTo>
                <a:lnTo>
                  <a:pt x="413" y="77"/>
                </a:lnTo>
                <a:lnTo>
                  <a:pt x="414" y="77"/>
                </a:lnTo>
                <a:lnTo>
                  <a:pt x="415" y="77"/>
                </a:lnTo>
                <a:lnTo>
                  <a:pt x="417" y="77"/>
                </a:lnTo>
                <a:lnTo>
                  <a:pt x="419" y="77"/>
                </a:lnTo>
                <a:lnTo>
                  <a:pt x="421" y="77"/>
                </a:lnTo>
                <a:lnTo>
                  <a:pt x="422" y="78"/>
                </a:lnTo>
                <a:lnTo>
                  <a:pt x="424" y="78"/>
                </a:lnTo>
                <a:lnTo>
                  <a:pt x="430" y="81"/>
                </a:lnTo>
                <a:lnTo>
                  <a:pt x="432" y="82"/>
                </a:lnTo>
                <a:lnTo>
                  <a:pt x="433" y="83"/>
                </a:lnTo>
                <a:lnTo>
                  <a:pt x="435" y="84"/>
                </a:lnTo>
                <a:lnTo>
                  <a:pt x="437" y="86"/>
                </a:lnTo>
                <a:lnTo>
                  <a:pt x="439" y="87"/>
                </a:lnTo>
                <a:lnTo>
                  <a:pt x="443" y="91"/>
                </a:lnTo>
                <a:lnTo>
                  <a:pt x="444" y="91"/>
                </a:lnTo>
                <a:lnTo>
                  <a:pt x="445" y="92"/>
                </a:lnTo>
                <a:lnTo>
                  <a:pt x="446" y="93"/>
                </a:lnTo>
                <a:lnTo>
                  <a:pt x="447" y="93"/>
                </a:lnTo>
                <a:lnTo>
                  <a:pt x="448" y="93"/>
                </a:lnTo>
                <a:lnTo>
                  <a:pt x="449" y="93"/>
                </a:lnTo>
                <a:lnTo>
                  <a:pt x="450" y="93"/>
                </a:lnTo>
                <a:lnTo>
                  <a:pt x="451" y="93"/>
                </a:lnTo>
                <a:lnTo>
                  <a:pt x="452" y="93"/>
                </a:lnTo>
                <a:lnTo>
                  <a:pt x="453" y="92"/>
                </a:lnTo>
                <a:lnTo>
                  <a:pt x="454" y="92"/>
                </a:lnTo>
                <a:lnTo>
                  <a:pt x="455" y="91"/>
                </a:lnTo>
                <a:lnTo>
                  <a:pt x="456" y="91"/>
                </a:lnTo>
                <a:lnTo>
                  <a:pt x="457" y="90"/>
                </a:lnTo>
                <a:lnTo>
                  <a:pt x="458" y="89"/>
                </a:lnTo>
                <a:lnTo>
                  <a:pt x="458" y="89"/>
                </a:lnTo>
                <a:lnTo>
                  <a:pt x="459" y="88"/>
                </a:lnTo>
                <a:lnTo>
                  <a:pt x="459" y="87"/>
                </a:lnTo>
                <a:lnTo>
                  <a:pt x="460" y="85"/>
                </a:lnTo>
                <a:lnTo>
                  <a:pt x="462" y="81"/>
                </a:lnTo>
                <a:lnTo>
                  <a:pt x="463" y="78"/>
                </a:lnTo>
                <a:lnTo>
                  <a:pt x="464" y="76"/>
                </a:lnTo>
                <a:lnTo>
                  <a:pt x="465" y="75"/>
                </a:lnTo>
                <a:lnTo>
                  <a:pt x="466" y="74"/>
                </a:lnTo>
                <a:lnTo>
                  <a:pt x="466" y="73"/>
                </a:lnTo>
                <a:lnTo>
                  <a:pt x="467" y="72"/>
                </a:lnTo>
                <a:lnTo>
                  <a:pt x="468" y="72"/>
                </a:lnTo>
                <a:lnTo>
                  <a:pt x="469" y="71"/>
                </a:lnTo>
                <a:lnTo>
                  <a:pt x="469" y="71"/>
                </a:lnTo>
                <a:lnTo>
                  <a:pt x="470" y="71"/>
                </a:lnTo>
                <a:lnTo>
                  <a:pt x="471" y="70"/>
                </a:lnTo>
                <a:lnTo>
                  <a:pt x="473" y="70"/>
                </a:lnTo>
                <a:lnTo>
                  <a:pt x="474" y="70"/>
                </a:lnTo>
                <a:lnTo>
                  <a:pt x="476" y="70"/>
                </a:lnTo>
                <a:lnTo>
                  <a:pt x="478" y="70"/>
                </a:lnTo>
                <a:lnTo>
                  <a:pt x="480" y="70"/>
                </a:lnTo>
                <a:lnTo>
                  <a:pt x="482" y="70"/>
                </a:lnTo>
                <a:lnTo>
                  <a:pt x="483" y="71"/>
                </a:lnTo>
                <a:lnTo>
                  <a:pt x="488" y="72"/>
                </a:lnTo>
                <a:lnTo>
                  <a:pt x="490" y="72"/>
                </a:lnTo>
                <a:lnTo>
                  <a:pt x="491" y="72"/>
                </a:lnTo>
                <a:lnTo>
                  <a:pt x="493" y="72"/>
                </a:lnTo>
                <a:lnTo>
                  <a:pt x="495" y="73"/>
                </a:lnTo>
                <a:lnTo>
                  <a:pt x="500" y="73"/>
                </a:lnTo>
                <a:lnTo>
                  <a:pt x="502" y="73"/>
                </a:lnTo>
                <a:lnTo>
                  <a:pt x="504" y="73"/>
                </a:lnTo>
                <a:lnTo>
                  <a:pt x="505" y="73"/>
                </a:lnTo>
                <a:lnTo>
                  <a:pt x="507" y="74"/>
                </a:lnTo>
                <a:lnTo>
                  <a:pt x="508" y="74"/>
                </a:lnTo>
                <a:lnTo>
                  <a:pt x="510" y="75"/>
                </a:lnTo>
                <a:lnTo>
                  <a:pt x="511" y="76"/>
                </a:lnTo>
                <a:lnTo>
                  <a:pt x="513" y="77"/>
                </a:lnTo>
                <a:lnTo>
                  <a:pt x="516" y="80"/>
                </a:lnTo>
                <a:lnTo>
                  <a:pt x="519" y="83"/>
                </a:lnTo>
                <a:lnTo>
                  <a:pt x="520" y="84"/>
                </a:lnTo>
                <a:lnTo>
                  <a:pt x="523" y="86"/>
                </a:lnTo>
                <a:lnTo>
                  <a:pt x="526" y="89"/>
                </a:lnTo>
                <a:lnTo>
                  <a:pt x="530" y="94"/>
                </a:lnTo>
                <a:lnTo>
                  <a:pt x="532" y="97"/>
                </a:lnTo>
                <a:lnTo>
                  <a:pt x="534" y="99"/>
                </a:lnTo>
                <a:lnTo>
                  <a:pt x="539" y="103"/>
                </a:lnTo>
                <a:lnTo>
                  <a:pt x="543" y="107"/>
                </a:lnTo>
                <a:lnTo>
                  <a:pt x="545" y="109"/>
                </a:lnTo>
                <a:lnTo>
                  <a:pt x="547" y="112"/>
                </a:lnTo>
                <a:lnTo>
                  <a:pt x="548" y="114"/>
                </a:lnTo>
                <a:lnTo>
                  <a:pt x="550" y="116"/>
                </a:lnTo>
                <a:lnTo>
                  <a:pt x="550" y="118"/>
                </a:lnTo>
                <a:lnTo>
                  <a:pt x="551" y="120"/>
                </a:lnTo>
                <a:lnTo>
                  <a:pt x="551" y="122"/>
                </a:lnTo>
                <a:lnTo>
                  <a:pt x="551" y="123"/>
                </a:lnTo>
                <a:lnTo>
                  <a:pt x="551" y="123"/>
                </a:lnTo>
                <a:lnTo>
                  <a:pt x="551" y="125"/>
                </a:lnTo>
                <a:lnTo>
                  <a:pt x="551" y="126"/>
                </a:lnTo>
                <a:lnTo>
                  <a:pt x="550" y="127"/>
                </a:lnTo>
                <a:lnTo>
                  <a:pt x="550" y="128"/>
                </a:lnTo>
                <a:lnTo>
                  <a:pt x="549" y="129"/>
                </a:lnTo>
                <a:lnTo>
                  <a:pt x="547" y="131"/>
                </a:lnTo>
                <a:lnTo>
                  <a:pt x="544" y="134"/>
                </a:lnTo>
                <a:lnTo>
                  <a:pt x="543" y="135"/>
                </a:lnTo>
                <a:lnTo>
                  <a:pt x="543" y="136"/>
                </a:lnTo>
                <a:lnTo>
                  <a:pt x="542" y="137"/>
                </a:lnTo>
                <a:lnTo>
                  <a:pt x="541" y="139"/>
                </a:lnTo>
                <a:lnTo>
                  <a:pt x="540" y="143"/>
                </a:lnTo>
                <a:lnTo>
                  <a:pt x="539" y="145"/>
                </a:lnTo>
                <a:lnTo>
                  <a:pt x="538" y="147"/>
                </a:lnTo>
                <a:lnTo>
                  <a:pt x="536" y="150"/>
                </a:lnTo>
                <a:lnTo>
                  <a:pt x="536" y="152"/>
                </a:lnTo>
                <a:lnTo>
                  <a:pt x="535" y="153"/>
                </a:lnTo>
                <a:lnTo>
                  <a:pt x="535" y="157"/>
                </a:lnTo>
                <a:lnTo>
                  <a:pt x="534" y="158"/>
                </a:lnTo>
                <a:lnTo>
                  <a:pt x="534" y="160"/>
                </a:lnTo>
                <a:lnTo>
                  <a:pt x="533" y="162"/>
                </a:lnTo>
                <a:lnTo>
                  <a:pt x="532" y="164"/>
                </a:lnTo>
                <a:lnTo>
                  <a:pt x="530" y="166"/>
                </a:lnTo>
                <a:lnTo>
                  <a:pt x="529" y="167"/>
                </a:lnTo>
                <a:lnTo>
                  <a:pt x="524" y="173"/>
                </a:lnTo>
                <a:lnTo>
                  <a:pt x="522" y="175"/>
                </a:lnTo>
                <a:lnTo>
                  <a:pt x="521" y="176"/>
                </a:lnTo>
                <a:lnTo>
                  <a:pt x="520" y="176"/>
                </a:lnTo>
                <a:lnTo>
                  <a:pt x="519" y="177"/>
                </a:lnTo>
                <a:lnTo>
                  <a:pt x="518" y="178"/>
                </a:lnTo>
                <a:lnTo>
                  <a:pt x="517" y="178"/>
                </a:lnTo>
                <a:lnTo>
                  <a:pt x="516" y="178"/>
                </a:lnTo>
                <a:lnTo>
                  <a:pt x="514" y="179"/>
                </a:lnTo>
                <a:lnTo>
                  <a:pt x="513" y="179"/>
                </a:lnTo>
                <a:lnTo>
                  <a:pt x="511" y="179"/>
                </a:lnTo>
                <a:lnTo>
                  <a:pt x="508" y="178"/>
                </a:lnTo>
                <a:lnTo>
                  <a:pt x="506" y="178"/>
                </a:lnTo>
                <a:lnTo>
                  <a:pt x="505" y="178"/>
                </a:lnTo>
                <a:lnTo>
                  <a:pt x="505" y="178"/>
                </a:lnTo>
                <a:lnTo>
                  <a:pt x="504" y="179"/>
                </a:lnTo>
                <a:lnTo>
                  <a:pt x="503" y="179"/>
                </a:lnTo>
                <a:lnTo>
                  <a:pt x="502" y="179"/>
                </a:lnTo>
                <a:lnTo>
                  <a:pt x="501" y="180"/>
                </a:lnTo>
                <a:lnTo>
                  <a:pt x="501" y="181"/>
                </a:lnTo>
                <a:lnTo>
                  <a:pt x="499" y="183"/>
                </a:lnTo>
                <a:lnTo>
                  <a:pt x="495" y="187"/>
                </a:lnTo>
                <a:lnTo>
                  <a:pt x="494" y="188"/>
                </a:lnTo>
                <a:lnTo>
                  <a:pt x="493" y="189"/>
                </a:lnTo>
                <a:lnTo>
                  <a:pt x="491" y="190"/>
                </a:lnTo>
                <a:lnTo>
                  <a:pt x="490" y="190"/>
                </a:lnTo>
                <a:lnTo>
                  <a:pt x="489" y="191"/>
                </a:lnTo>
                <a:lnTo>
                  <a:pt x="486" y="192"/>
                </a:lnTo>
                <a:lnTo>
                  <a:pt x="485" y="192"/>
                </a:lnTo>
                <a:lnTo>
                  <a:pt x="484" y="192"/>
                </a:lnTo>
                <a:lnTo>
                  <a:pt x="482" y="194"/>
                </a:lnTo>
                <a:lnTo>
                  <a:pt x="479" y="195"/>
                </a:lnTo>
                <a:lnTo>
                  <a:pt x="478" y="196"/>
                </a:lnTo>
                <a:lnTo>
                  <a:pt x="477" y="197"/>
                </a:lnTo>
                <a:lnTo>
                  <a:pt x="477" y="197"/>
                </a:lnTo>
                <a:lnTo>
                  <a:pt x="475" y="199"/>
                </a:lnTo>
                <a:lnTo>
                  <a:pt x="474" y="200"/>
                </a:lnTo>
                <a:lnTo>
                  <a:pt x="473" y="201"/>
                </a:lnTo>
                <a:lnTo>
                  <a:pt x="470" y="203"/>
                </a:lnTo>
                <a:lnTo>
                  <a:pt x="470" y="203"/>
                </a:lnTo>
                <a:lnTo>
                  <a:pt x="469" y="204"/>
                </a:lnTo>
                <a:lnTo>
                  <a:pt x="467" y="206"/>
                </a:lnTo>
                <a:lnTo>
                  <a:pt x="466" y="207"/>
                </a:lnTo>
                <a:lnTo>
                  <a:pt x="466" y="208"/>
                </a:lnTo>
                <a:lnTo>
                  <a:pt x="466" y="209"/>
                </a:lnTo>
                <a:lnTo>
                  <a:pt x="466" y="211"/>
                </a:lnTo>
                <a:lnTo>
                  <a:pt x="465" y="212"/>
                </a:lnTo>
                <a:lnTo>
                  <a:pt x="465" y="213"/>
                </a:lnTo>
                <a:lnTo>
                  <a:pt x="465" y="213"/>
                </a:lnTo>
                <a:lnTo>
                  <a:pt x="464" y="214"/>
                </a:lnTo>
                <a:lnTo>
                  <a:pt x="463" y="214"/>
                </a:lnTo>
                <a:lnTo>
                  <a:pt x="463" y="214"/>
                </a:lnTo>
                <a:lnTo>
                  <a:pt x="461" y="215"/>
                </a:lnTo>
                <a:lnTo>
                  <a:pt x="460" y="215"/>
                </a:lnTo>
                <a:lnTo>
                  <a:pt x="460" y="215"/>
                </a:lnTo>
                <a:lnTo>
                  <a:pt x="459" y="215"/>
                </a:lnTo>
                <a:lnTo>
                  <a:pt x="458" y="216"/>
                </a:lnTo>
                <a:lnTo>
                  <a:pt x="458" y="216"/>
                </a:lnTo>
                <a:lnTo>
                  <a:pt x="457" y="217"/>
                </a:lnTo>
                <a:lnTo>
                  <a:pt x="457" y="218"/>
                </a:lnTo>
                <a:lnTo>
                  <a:pt x="456" y="219"/>
                </a:lnTo>
                <a:lnTo>
                  <a:pt x="456" y="220"/>
                </a:lnTo>
                <a:lnTo>
                  <a:pt x="456" y="221"/>
                </a:lnTo>
                <a:lnTo>
                  <a:pt x="456" y="222"/>
                </a:lnTo>
                <a:lnTo>
                  <a:pt x="456" y="223"/>
                </a:lnTo>
                <a:lnTo>
                  <a:pt x="456" y="224"/>
                </a:lnTo>
                <a:lnTo>
                  <a:pt x="456" y="225"/>
                </a:lnTo>
                <a:lnTo>
                  <a:pt x="456" y="226"/>
                </a:lnTo>
                <a:lnTo>
                  <a:pt x="457" y="228"/>
                </a:lnTo>
                <a:lnTo>
                  <a:pt x="459" y="232"/>
                </a:lnTo>
                <a:lnTo>
                  <a:pt x="460" y="234"/>
                </a:lnTo>
                <a:lnTo>
                  <a:pt x="461" y="236"/>
                </a:lnTo>
                <a:lnTo>
                  <a:pt x="462" y="236"/>
                </a:lnTo>
                <a:lnTo>
                  <a:pt x="463" y="237"/>
                </a:lnTo>
                <a:lnTo>
                  <a:pt x="463" y="237"/>
                </a:lnTo>
                <a:lnTo>
                  <a:pt x="464" y="238"/>
                </a:lnTo>
                <a:lnTo>
                  <a:pt x="465" y="238"/>
                </a:lnTo>
                <a:lnTo>
                  <a:pt x="468" y="239"/>
                </a:lnTo>
                <a:lnTo>
                  <a:pt x="469" y="239"/>
                </a:lnTo>
                <a:lnTo>
                  <a:pt x="470" y="240"/>
                </a:lnTo>
                <a:lnTo>
                  <a:pt x="471" y="241"/>
                </a:lnTo>
                <a:lnTo>
                  <a:pt x="473" y="242"/>
                </a:lnTo>
                <a:lnTo>
                  <a:pt x="474" y="243"/>
                </a:lnTo>
                <a:lnTo>
                  <a:pt x="475" y="244"/>
                </a:lnTo>
                <a:lnTo>
                  <a:pt x="477" y="248"/>
                </a:lnTo>
                <a:lnTo>
                  <a:pt x="478" y="249"/>
                </a:lnTo>
                <a:lnTo>
                  <a:pt x="480" y="251"/>
                </a:lnTo>
                <a:lnTo>
                  <a:pt x="481" y="252"/>
                </a:lnTo>
                <a:lnTo>
                  <a:pt x="482" y="254"/>
                </a:lnTo>
                <a:lnTo>
                  <a:pt x="484" y="257"/>
                </a:lnTo>
                <a:lnTo>
                  <a:pt x="485" y="258"/>
                </a:lnTo>
                <a:lnTo>
                  <a:pt x="486" y="259"/>
                </a:lnTo>
                <a:lnTo>
                  <a:pt x="487" y="260"/>
                </a:lnTo>
                <a:lnTo>
                  <a:pt x="488" y="261"/>
                </a:lnTo>
                <a:lnTo>
                  <a:pt x="489" y="262"/>
                </a:lnTo>
                <a:lnTo>
                  <a:pt x="489" y="262"/>
                </a:lnTo>
                <a:lnTo>
                  <a:pt x="490" y="262"/>
                </a:lnTo>
                <a:lnTo>
                  <a:pt x="491" y="262"/>
                </a:lnTo>
                <a:lnTo>
                  <a:pt x="492" y="262"/>
                </a:lnTo>
                <a:lnTo>
                  <a:pt x="493" y="262"/>
                </a:lnTo>
                <a:lnTo>
                  <a:pt x="494" y="262"/>
                </a:lnTo>
                <a:lnTo>
                  <a:pt x="498" y="260"/>
                </a:lnTo>
                <a:lnTo>
                  <a:pt x="499" y="259"/>
                </a:lnTo>
                <a:lnTo>
                  <a:pt x="500" y="259"/>
                </a:lnTo>
                <a:lnTo>
                  <a:pt x="502" y="259"/>
                </a:lnTo>
                <a:lnTo>
                  <a:pt x="503" y="258"/>
                </a:lnTo>
                <a:lnTo>
                  <a:pt x="505" y="258"/>
                </a:lnTo>
                <a:lnTo>
                  <a:pt x="507" y="258"/>
                </a:lnTo>
                <a:lnTo>
                  <a:pt x="509" y="258"/>
                </a:lnTo>
                <a:lnTo>
                  <a:pt x="511" y="258"/>
                </a:lnTo>
                <a:lnTo>
                  <a:pt x="513" y="258"/>
                </a:lnTo>
                <a:lnTo>
                  <a:pt x="515" y="259"/>
                </a:lnTo>
                <a:lnTo>
                  <a:pt x="516" y="259"/>
                </a:lnTo>
                <a:lnTo>
                  <a:pt x="517" y="260"/>
                </a:lnTo>
                <a:lnTo>
                  <a:pt x="519" y="260"/>
                </a:lnTo>
                <a:lnTo>
                  <a:pt x="520" y="261"/>
                </a:lnTo>
                <a:lnTo>
                  <a:pt x="520" y="261"/>
                </a:lnTo>
                <a:lnTo>
                  <a:pt x="521" y="262"/>
                </a:lnTo>
                <a:lnTo>
                  <a:pt x="522" y="263"/>
                </a:lnTo>
                <a:lnTo>
                  <a:pt x="523" y="265"/>
                </a:lnTo>
                <a:lnTo>
                  <a:pt x="524" y="267"/>
                </a:lnTo>
                <a:lnTo>
                  <a:pt x="524" y="269"/>
                </a:lnTo>
                <a:lnTo>
                  <a:pt x="525" y="274"/>
                </a:lnTo>
                <a:lnTo>
                  <a:pt x="526" y="276"/>
                </a:lnTo>
                <a:lnTo>
                  <a:pt x="527" y="278"/>
                </a:lnTo>
                <a:lnTo>
                  <a:pt x="528" y="280"/>
                </a:lnTo>
                <a:lnTo>
                  <a:pt x="529" y="282"/>
                </a:lnTo>
                <a:lnTo>
                  <a:pt x="530" y="284"/>
                </a:lnTo>
                <a:lnTo>
                  <a:pt x="531" y="286"/>
                </a:lnTo>
                <a:lnTo>
                  <a:pt x="532" y="287"/>
                </a:lnTo>
                <a:lnTo>
                  <a:pt x="533" y="289"/>
                </a:lnTo>
                <a:lnTo>
                  <a:pt x="535" y="290"/>
                </a:lnTo>
                <a:lnTo>
                  <a:pt x="536" y="291"/>
                </a:lnTo>
                <a:lnTo>
                  <a:pt x="538" y="292"/>
                </a:lnTo>
                <a:lnTo>
                  <a:pt x="539" y="293"/>
                </a:lnTo>
                <a:lnTo>
                  <a:pt x="541" y="293"/>
                </a:lnTo>
                <a:lnTo>
                  <a:pt x="542" y="294"/>
                </a:lnTo>
                <a:lnTo>
                  <a:pt x="546" y="294"/>
                </a:lnTo>
                <a:lnTo>
                  <a:pt x="548" y="295"/>
                </a:lnTo>
                <a:lnTo>
                  <a:pt x="550" y="295"/>
                </a:lnTo>
                <a:lnTo>
                  <a:pt x="551" y="296"/>
                </a:lnTo>
                <a:lnTo>
                  <a:pt x="553" y="297"/>
                </a:lnTo>
                <a:lnTo>
                  <a:pt x="554" y="298"/>
                </a:lnTo>
                <a:lnTo>
                  <a:pt x="556" y="299"/>
                </a:lnTo>
                <a:lnTo>
                  <a:pt x="557" y="301"/>
                </a:lnTo>
                <a:lnTo>
                  <a:pt x="559" y="304"/>
                </a:lnTo>
                <a:lnTo>
                  <a:pt x="563" y="308"/>
                </a:lnTo>
                <a:lnTo>
                  <a:pt x="565" y="311"/>
                </a:lnTo>
                <a:lnTo>
                  <a:pt x="567" y="313"/>
                </a:lnTo>
                <a:lnTo>
                  <a:pt x="570" y="318"/>
                </a:lnTo>
                <a:lnTo>
                  <a:pt x="573" y="323"/>
                </a:lnTo>
                <a:lnTo>
                  <a:pt x="575" y="327"/>
                </a:lnTo>
                <a:lnTo>
                  <a:pt x="578" y="330"/>
                </a:lnTo>
                <a:lnTo>
                  <a:pt x="579" y="331"/>
                </a:lnTo>
                <a:lnTo>
                  <a:pt x="580" y="333"/>
                </a:lnTo>
                <a:lnTo>
                  <a:pt x="584" y="337"/>
                </a:lnTo>
                <a:lnTo>
                  <a:pt x="589" y="343"/>
                </a:lnTo>
                <a:lnTo>
                  <a:pt x="591" y="345"/>
                </a:lnTo>
                <a:lnTo>
                  <a:pt x="592" y="346"/>
                </a:lnTo>
                <a:lnTo>
                  <a:pt x="594" y="347"/>
                </a:lnTo>
                <a:lnTo>
                  <a:pt x="598" y="351"/>
                </a:lnTo>
                <a:lnTo>
                  <a:pt x="599" y="352"/>
                </a:lnTo>
                <a:lnTo>
                  <a:pt x="600" y="353"/>
                </a:lnTo>
                <a:lnTo>
                  <a:pt x="601" y="354"/>
                </a:lnTo>
                <a:lnTo>
                  <a:pt x="602" y="356"/>
                </a:lnTo>
                <a:lnTo>
                  <a:pt x="603" y="357"/>
                </a:lnTo>
                <a:lnTo>
                  <a:pt x="604" y="359"/>
                </a:lnTo>
                <a:lnTo>
                  <a:pt x="605" y="361"/>
                </a:lnTo>
                <a:lnTo>
                  <a:pt x="606" y="363"/>
                </a:lnTo>
                <a:lnTo>
                  <a:pt x="607" y="365"/>
                </a:lnTo>
                <a:lnTo>
                  <a:pt x="607" y="368"/>
                </a:lnTo>
                <a:lnTo>
                  <a:pt x="607" y="370"/>
                </a:lnTo>
                <a:lnTo>
                  <a:pt x="608" y="376"/>
                </a:lnTo>
                <a:lnTo>
                  <a:pt x="608" y="380"/>
                </a:lnTo>
                <a:lnTo>
                  <a:pt x="609" y="383"/>
                </a:lnTo>
                <a:lnTo>
                  <a:pt x="609" y="387"/>
                </a:lnTo>
                <a:lnTo>
                  <a:pt x="610" y="390"/>
                </a:lnTo>
                <a:lnTo>
                  <a:pt x="610" y="392"/>
                </a:lnTo>
                <a:lnTo>
                  <a:pt x="611" y="394"/>
                </a:lnTo>
                <a:lnTo>
                  <a:pt x="611" y="395"/>
                </a:lnTo>
                <a:lnTo>
                  <a:pt x="612" y="397"/>
                </a:lnTo>
                <a:lnTo>
                  <a:pt x="613" y="400"/>
                </a:lnTo>
                <a:lnTo>
                  <a:pt x="616" y="405"/>
                </a:lnTo>
                <a:lnTo>
                  <a:pt x="617" y="406"/>
                </a:lnTo>
                <a:lnTo>
                  <a:pt x="617" y="407"/>
                </a:lnTo>
                <a:lnTo>
                  <a:pt x="618" y="409"/>
                </a:lnTo>
                <a:lnTo>
                  <a:pt x="618" y="410"/>
                </a:lnTo>
                <a:lnTo>
                  <a:pt x="618" y="411"/>
                </a:lnTo>
                <a:lnTo>
                  <a:pt x="618" y="411"/>
                </a:lnTo>
                <a:lnTo>
                  <a:pt x="618" y="411"/>
                </a:lnTo>
                <a:lnTo>
                  <a:pt x="618" y="411"/>
                </a:lnTo>
                <a:lnTo>
                  <a:pt x="617" y="412"/>
                </a:lnTo>
                <a:lnTo>
                  <a:pt x="617" y="412"/>
                </a:lnTo>
                <a:lnTo>
                  <a:pt x="616" y="412"/>
                </a:lnTo>
                <a:lnTo>
                  <a:pt x="615" y="412"/>
                </a:lnTo>
                <a:lnTo>
                  <a:pt x="613" y="411"/>
                </a:lnTo>
                <a:lnTo>
                  <a:pt x="611" y="411"/>
                </a:lnTo>
                <a:lnTo>
                  <a:pt x="609" y="410"/>
                </a:lnTo>
                <a:lnTo>
                  <a:pt x="602" y="407"/>
                </a:lnTo>
                <a:lnTo>
                  <a:pt x="599" y="406"/>
                </a:lnTo>
                <a:lnTo>
                  <a:pt x="597" y="405"/>
                </a:lnTo>
                <a:lnTo>
                  <a:pt x="594" y="403"/>
                </a:lnTo>
                <a:lnTo>
                  <a:pt x="591" y="401"/>
                </a:lnTo>
                <a:lnTo>
                  <a:pt x="590" y="401"/>
                </a:lnTo>
                <a:lnTo>
                  <a:pt x="588" y="400"/>
                </a:lnTo>
                <a:lnTo>
                  <a:pt x="587" y="399"/>
                </a:lnTo>
                <a:lnTo>
                  <a:pt x="586" y="399"/>
                </a:lnTo>
                <a:lnTo>
                  <a:pt x="585" y="398"/>
                </a:lnTo>
                <a:lnTo>
                  <a:pt x="584" y="398"/>
                </a:lnTo>
                <a:lnTo>
                  <a:pt x="583" y="398"/>
                </a:lnTo>
                <a:lnTo>
                  <a:pt x="582" y="398"/>
                </a:lnTo>
                <a:lnTo>
                  <a:pt x="581" y="398"/>
                </a:lnTo>
                <a:lnTo>
                  <a:pt x="581" y="399"/>
                </a:lnTo>
                <a:lnTo>
                  <a:pt x="580" y="399"/>
                </a:lnTo>
                <a:lnTo>
                  <a:pt x="579" y="399"/>
                </a:lnTo>
                <a:lnTo>
                  <a:pt x="578" y="400"/>
                </a:lnTo>
                <a:lnTo>
                  <a:pt x="578" y="401"/>
                </a:lnTo>
                <a:lnTo>
                  <a:pt x="577" y="402"/>
                </a:lnTo>
                <a:lnTo>
                  <a:pt x="576" y="402"/>
                </a:lnTo>
                <a:lnTo>
                  <a:pt x="576" y="404"/>
                </a:lnTo>
                <a:lnTo>
                  <a:pt x="573" y="409"/>
                </a:lnTo>
                <a:lnTo>
                  <a:pt x="572" y="411"/>
                </a:lnTo>
                <a:lnTo>
                  <a:pt x="572" y="412"/>
                </a:lnTo>
                <a:lnTo>
                  <a:pt x="571" y="413"/>
                </a:lnTo>
                <a:lnTo>
                  <a:pt x="570" y="415"/>
                </a:lnTo>
                <a:lnTo>
                  <a:pt x="568" y="416"/>
                </a:lnTo>
                <a:lnTo>
                  <a:pt x="567" y="417"/>
                </a:lnTo>
                <a:lnTo>
                  <a:pt x="565" y="419"/>
                </a:lnTo>
                <a:lnTo>
                  <a:pt x="563" y="420"/>
                </a:lnTo>
                <a:lnTo>
                  <a:pt x="561" y="421"/>
                </a:lnTo>
                <a:lnTo>
                  <a:pt x="558" y="422"/>
                </a:lnTo>
                <a:lnTo>
                  <a:pt x="555" y="424"/>
                </a:lnTo>
                <a:lnTo>
                  <a:pt x="554" y="424"/>
                </a:lnTo>
                <a:lnTo>
                  <a:pt x="553" y="426"/>
                </a:lnTo>
                <a:lnTo>
                  <a:pt x="552" y="426"/>
                </a:lnTo>
                <a:lnTo>
                  <a:pt x="548" y="428"/>
                </a:lnTo>
                <a:lnTo>
                  <a:pt x="544" y="430"/>
                </a:lnTo>
                <a:lnTo>
                  <a:pt x="541" y="431"/>
                </a:lnTo>
                <a:lnTo>
                  <a:pt x="540" y="432"/>
                </a:lnTo>
                <a:lnTo>
                  <a:pt x="538" y="433"/>
                </a:lnTo>
                <a:lnTo>
                  <a:pt x="534" y="436"/>
                </a:lnTo>
                <a:lnTo>
                  <a:pt x="532" y="438"/>
                </a:lnTo>
                <a:lnTo>
                  <a:pt x="530" y="439"/>
                </a:lnTo>
                <a:lnTo>
                  <a:pt x="527" y="441"/>
                </a:lnTo>
                <a:lnTo>
                  <a:pt x="525" y="442"/>
                </a:lnTo>
                <a:lnTo>
                  <a:pt x="524" y="443"/>
                </a:lnTo>
                <a:lnTo>
                  <a:pt x="523" y="444"/>
                </a:lnTo>
                <a:lnTo>
                  <a:pt x="522" y="445"/>
                </a:lnTo>
                <a:lnTo>
                  <a:pt x="521" y="446"/>
                </a:lnTo>
                <a:lnTo>
                  <a:pt x="521" y="447"/>
                </a:lnTo>
                <a:lnTo>
                  <a:pt x="520" y="448"/>
                </a:lnTo>
                <a:lnTo>
                  <a:pt x="520" y="449"/>
                </a:lnTo>
                <a:lnTo>
                  <a:pt x="520" y="450"/>
                </a:lnTo>
                <a:lnTo>
                  <a:pt x="520" y="454"/>
                </a:lnTo>
                <a:lnTo>
                  <a:pt x="520" y="455"/>
                </a:lnTo>
                <a:lnTo>
                  <a:pt x="519" y="456"/>
                </a:lnTo>
                <a:lnTo>
                  <a:pt x="519" y="456"/>
                </a:lnTo>
                <a:lnTo>
                  <a:pt x="519" y="457"/>
                </a:lnTo>
                <a:lnTo>
                  <a:pt x="518" y="458"/>
                </a:lnTo>
                <a:lnTo>
                  <a:pt x="517" y="459"/>
                </a:lnTo>
                <a:lnTo>
                  <a:pt x="515" y="460"/>
                </a:lnTo>
                <a:lnTo>
                  <a:pt x="513" y="462"/>
                </a:lnTo>
                <a:lnTo>
                  <a:pt x="512" y="463"/>
                </a:lnTo>
                <a:lnTo>
                  <a:pt x="511" y="464"/>
                </a:lnTo>
                <a:lnTo>
                  <a:pt x="511" y="464"/>
                </a:lnTo>
                <a:lnTo>
                  <a:pt x="510" y="465"/>
                </a:lnTo>
                <a:lnTo>
                  <a:pt x="510" y="466"/>
                </a:lnTo>
                <a:lnTo>
                  <a:pt x="510" y="467"/>
                </a:lnTo>
                <a:lnTo>
                  <a:pt x="510" y="468"/>
                </a:lnTo>
                <a:lnTo>
                  <a:pt x="510" y="468"/>
                </a:lnTo>
                <a:lnTo>
                  <a:pt x="510" y="470"/>
                </a:lnTo>
                <a:lnTo>
                  <a:pt x="511" y="473"/>
                </a:lnTo>
                <a:lnTo>
                  <a:pt x="511" y="474"/>
                </a:lnTo>
                <a:lnTo>
                  <a:pt x="511" y="475"/>
                </a:lnTo>
                <a:lnTo>
                  <a:pt x="511" y="475"/>
                </a:lnTo>
                <a:lnTo>
                  <a:pt x="511" y="476"/>
                </a:lnTo>
                <a:lnTo>
                  <a:pt x="510" y="477"/>
                </a:lnTo>
                <a:lnTo>
                  <a:pt x="510" y="477"/>
                </a:lnTo>
                <a:lnTo>
                  <a:pt x="509" y="477"/>
                </a:lnTo>
                <a:lnTo>
                  <a:pt x="508" y="477"/>
                </a:lnTo>
                <a:lnTo>
                  <a:pt x="507" y="477"/>
                </a:lnTo>
                <a:lnTo>
                  <a:pt x="506" y="477"/>
                </a:lnTo>
                <a:lnTo>
                  <a:pt x="505" y="477"/>
                </a:lnTo>
                <a:lnTo>
                  <a:pt x="503" y="477"/>
                </a:lnTo>
                <a:lnTo>
                  <a:pt x="500" y="476"/>
                </a:lnTo>
                <a:lnTo>
                  <a:pt x="498" y="476"/>
                </a:lnTo>
                <a:lnTo>
                  <a:pt x="496" y="476"/>
                </a:lnTo>
                <a:lnTo>
                  <a:pt x="495" y="475"/>
                </a:lnTo>
                <a:lnTo>
                  <a:pt x="494" y="476"/>
                </a:lnTo>
                <a:lnTo>
                  <a:pt x="491" y="476"/>
                </a:lnTo>
                <a:lnTo>
                  <a:pt x="487" y="476"/>
                </a:lnTo>
                <a:lnTo>
                  <a:pt x="485" y="477"/>
                </a:lnTo>
                <a:lnTo>
                  <a:pt x="483" y="477"/>
                </a:lnTo>
                <a:lnTo>
                  <a:pt x="482" y="476"/>
                </a:lnTo>
                <a:lnTo>
                  <a:pt x="482" y="476"/>
                </a:lnTo>
                <a:lnTo>
                  <a:pt x="481" y="476"/>
                </a:lnTo>
                <a:lnTo>
                  <a:pt x="479" y="475"/>
                </a:lnTo>
                <a:lnTo>
                  <a:pt x="478" y="475"/>
                </a:lnTo>
                <a:lnTo>
                  <a:pt x="477" y="475"/>
                </a:lnTo>
                <a:lnTo>
                  <a:pt x="477" y="475"/>
                </a:lnTo>
                <a:lnTo>
                  <a:pt x="476" y="475"/>
                </a:lnTo>
                <a:lnTo>
                  <a:pt x="473" y="477"/>
                </a:lnTo>
                <a:lnTo>
                  <a:pt x="471" y="477"/>
                </a:lnTo>
                <a:lnTo>
                  <a:pt x="470" y="477"/>
                </a:lnTo>
                <a:lnTo>
                  <a:pt x="466" y="478"/>
                </a:lnTo>
                <a:lnTo>
                  <a:pt x="464" y="479"/>
                </a:lnTo>
                <a:lnTo>
                  <a:pt x="462" y="479"/>
                </a:lnTo>
                <a:lnTo>
                  <a:pt x="460" y="479"/>
                </a:lnTo>
                <a:lnTo>
                  <a:pt x="459" y="479"/>
                </a:lnTo>
                <a:lnTo>
                  <a:pt x="458" y="479"/>
                </a:lnTo>
                <a:lnTo>
                  <a:pt x="457" y="478"/>
                </a:lnTo>
                <a:lnTo>
                  <a:pt x="456" y="478"/>
                </a:lnTo>
                <a:lnTo>
                  <a:pt x="455" y="477"/>
                </a:lnTo>
                <a:lnTo>
                  <a:pt x="453" y="476"/>
                </a:lnTo>
                <a:lnTo>
                  <a:pt x="448" y="472"/>
                </a:lnTo>
                <a:lnTo>
                  <a:pt x="446" y="470"/>
                </a:lnTo>
                <a:lnTo>
                  <a:pt x="445" y="470"/>
                </a:lnTo>
                <a:lnTo>
                  <a:pt x="443" y="469"/>
                </a:lnTo>
                <a:lnTo>
                  <a:pt x="440" y="467"/>
                </a:lnTo>
                <a:lnTo>
                  <a:pt x="437" y="466"/>
                </a:lnTo>
                <a:lnTo>
                  <a:pt x="434" y="465"/>
                </a:lnTo>
                <a:lnTo>
                  <a:pt x="432" y="464"/>
                </a:lnTo>
                <a:lnTo>
                  <a:pt x="431" y="463"/>
                </a:lnTo>
                <a:lnTo>
                  <a:pt x="429" y="462"/>
                </a:lnTo>
                <a:lnTo>
                  <a:pt x="428" y="461"/>
                </a:lnTo>
                <a:lnTo>
                  <a:pt x="424" y="458"/>
                </a:lnTo>
                <a:lnTo>
                  <a:pt x="423" y="457"/>
                </a:lnTo>
                <a:lnTo>
                  <a:pt x="422" y="456"/>
                </a:lnTo>
                <a:lnTo>
                  <a:pt x="420" y="456"/>
                </a:lnTo>
                <a:lnTo>
                  <a:pt x="419" y="455"/>
                </a:lnTo>
                <a:lnTo>
                  <a:pt x="415" y="453"/>
                </a:lnTo>
                <a:lnTo>
                  <a:pt x="412" y="452"/>
                </a:lnTo>
                <a:lnTo>
                  <a:pt x="410" y="451"/>
                </a:lnTo>
                <a:lnTo>
                  <a:pt x="409" y="450"/>
                </a:lnTo>
                <a:lnTo>
                  <a:pt x="407" y="449"/>
                </a:lnTo>
                <a:lnTo>
                  <a:pt x="406" y="447"/>
                </a:lnTo>
                <a:lnTo>
                  <a:pt x="405" y="446"/>
                </a:lnTo>
                <a:lnTo>
                  <a:pt x="402" y="442"/>
                </a:lnTo>
                <a:lnTo>
                  <a:pt x="400" y="440"/>
                </a:lnTo>
                <a:lnTo>
                  <a:pt x="399" y="439"/>
                </a:lnTo>
                <a:lnTo>
                  <a:pt x="398" y="438"/>
                </a:lnTo>
                <a:lnTo>
                  <a:pt x="397" y="438"/>
                </a:lnTo>
                <a:lnTo>
                  <a:pt x="396" y="437"/>
                </a:lnTo>
                <a:lnTo>
                  <a:pt x="394" y="436"/>
                </a:lnTo>
                <a:lnTo>
                  <a:pt x="392" y="436"/>
                </a:lnTo>
                <a:lnTo>
                  <a:pt x="387" y="434"/>
                </a:lnTo>
                <a:lnTo>
                  <a:pt x="385" y="434"/>
                </a:lnTo>
                <a:lnTo>
                  <a:pt x="384" y="433"/>
                </a:lnTo>
                <a:lnTo>
                  <a:pt x="383" y="432"/>
                </a:lnTo>
                <a:lnTo>
                  <a:pt x="382" y="432"/>
                </a:lnTo>
                <a:lnTo>
                  <a:pt x="381" y="431"/>
                </a:lnTo>
                <a:lnTo>
                  <a:pt x="380" y="430"/>
                </a:lnTo>
                <a:lnTo>
                  <a:pt x="380" y="429"/>
                </a:lnTo>
                <a:lnTo>
                  <a:pt x="379" y="428"/>
                </a:lnTo>
                <a:lnTo>
                  <a:pt x="378" y="425"/>
                </a:lnTo>
                <a:lnTo>
                  <a:pt x="377" y="421"/>
                </a:lnTo>
                <a:lnTo>
                  <a:pt x="376" y="419"/>
                </a:lnTo>
                <a:lnTo>
                  <a:pt x="375" y="417"/>
                </a:lnTo>
                <a:lnTo>
                  <a:pt x="375" y="416"/>
                </a:lnTo>
                <a:lnTo>
                  <a:pt x="374" y="415"/>
                </a:lnTo>
                <a:lnTo>
                  <a:pt x="374" y="415"/>
                </a:lnTo>
                <a:lnTo>
                  <a:pt x="373" y="413"/>
                </a:lnTo>
                <a:lnTo>
                  <a:pt x="370" y="410"/>
                </a:lnTo>
                <a:lnTo>
                  <a:pt x="369" y="409"/>
                </a:lnTo>
                <a:lnTo>
                  <a:pt x="368" y="408"/>
                </a:lnTo>
                <a:lnTo>
                  <a:pt x="367" y="408"/>
                </a:lnTo>
                <a:lnTo>
                  <a:pt x="365" y="407"/>
                </a:lnTo>
                <a:lnTo>
                  <a:pt x="363" y="406"/>
                </a:lnTo>
                <a:lnTo>
                  <a:pt x="361" y="405"/>
                </a:lnTo>
                <a:lnTo>
                  <a:pt x="356" y="404"/>
                </a:lnTo>
                <a:lnTo>
                  <a:pt x="351" y="402"/>
                </a:lnTo>
                <a:lnTo>
                  <a:pt x="348" y="402"/>
                </a:lnTo>
                <a:lnTo>
                  <a:pt x="344" y="401"/>
                </a:lnTo>
                <a:lnTo>
                  <a:pt x="343" y="401"/>
                </a:lnTo>
                <a:lnTo>
                  <a:pt x="341" y="401"/>
                </a:lnTo>
                <a:lnTo>
                  <a:pt x="340" y="401"/>
                </a:lnTo>
                <a:lnTo>
                  <a:pt x="339" y="401"/>
                </a:lnTo>
                <a:lnTo>
                  <a:pt x="337" y="401"/>
                </a:lnTo>
                <a:lnTo>
                  <a:pt x="333" y="403"/>
                </a:lnTo>
                <a:lnTo>
                  <a:pt x="331" y="403"/>
                </a:lnTo>
                <a:lnTo>
                  <a:pt x="330" y="404"/>
                </a:lnTo>
                <a:lnTo>
                  <a:pt x="328" y="405"/>
                </a:lnTo>
                <a:lnTo>
                  <a:pt x="327" y="406"/>
                </a:lnTo>
                <a:lnTo>
                  <a:pt x="324" y="410"/>
                </a:lnTo>
                <a:lnTo>
                  <a:pt x="323" y="410"/>
                </a:lnTo>
                <a:lnTo>
                  <a:pt x="322" y="411"/>
                </a:lnTo>
                <a:lnTo>
                  <a:pt x="321" y="412"/>
                </a:lnTo>
                <a:lnTo>
                  <a:pt x="320" y="412"/>
                </a:lnTo>
                <a:lnTo>
                  <a:pt x="316" y="414"/>
                </a:lnTo>
                <a:lnTo>
                  <a:pt x="314" y="415"/>
                </a:lnTo>
                <a:lnTo>
                  <a:pt x="313" y="416"/>
                </a:lnTo>
                <a:lnTo>
                  <a:pt x="310" y="418"/>
                </a:lnTo>
                <a:lnTo>
                  <a:pt x="307" y="419"/>
                </a:lnTo>
                <a:lnTo>
                  <a:pt x="306" y="420"/>
                </a:lnTo>
                <a:lnTo>
                  <a:pt x="305" y="420"/>
                </a:lnTo>
                <a:lnTo>
                  <a:pt x="304" y="420"/>
                </a:lnTo>
                <a:lnTo>
                  <a:pt x="304" y="421"/>
                </a:lnTo>
                <a:lnTo>
                  <a:pt x="303" y="421"/>
                </a:lnTo>
                <a:lnTo>
                  <a:pt x="301" y="420"/>
                </a:lnTo>
                <a:lnTo>
                  <a:pt x="300" y="420"/>
                </a:lnTo>
                <a:lnTo>
                  <a:pt x="299" y="420"/>
                </a:lnTo>
                <a:lnTo>
                  <a:pt x="298" y="420"/>
                </a:lnTo>
                <a:lnTo>
                  <a:pt x="297" y="419"/>
                </a:lnTo>
                <a:lnTo>
                  <a:pt x="296" y="419"/>
                </a:lnTo>
                <a:lnTo>
                  <a:pt x="295" y="418"/>
                </a:lnTo>
                <a:lnTo>
                  <a:pt x="294" y="417"/>
                </a:lnTo>
                <a:lnTo>
                  <a:pt x="294" y="416"/>
                </a:lnTo>
                <a:lnTo>
                  <a:pt x="293" y="415"/>
                </a:lnTo>
                <a:lnTo>
                  <a:pt x="292" y="414"/>
                </a:lnTo>
                <a:lnTo>
                  <a:pt x="291" y="412"/>
                </a:lnTo>
                <a:lnTo>
                  <a:pt x="290" y="408"/>
                </a:lnTo>
                <a:lnTo>
                  <a:pt x="289" y="406"/>
                </a:lnTo>
                <a:lnTo>
                  <a:pt x="288" y="404"/>
                </a:lnTo>
                <a:lnTo>
                  <a:pt x="287" y="402"/>
                </a:lnTo>
                <a:lnTo>
                  <a:pt x="286" y="400"/>
                </a:lnTo>
                <a:lnTo>
                  <a:pt x="285" y="399"/>
                </a:lnTo>
                <a:lnTo>
                  <a:pt x="284" y="399"/>
                </a:lnTo>
                <a:lnTo>
                  <a:pt x="284" y="398"/>
                </a:lnTo>
                <a:lnTo>
                  <a:pt x="283" y="397"/>
                </a:lnTo>
                <a:lnTo>
                  <a:pt x="281" y="396"/>
                </a:lnTo>
                <a:lnTo>
                  <a:pt x="281" y="396"/>
                </a:lnTo>
                <a:lnTo>
                  <a:pt x="281" y="396"/>
                </a:lnTo>
                <a:lnTo>
                  <a:pt x="280" y="396"/>
                </a:lnTo>
                <a:lnTo>
                  <a:pt x="280" y="396"/>
                </a:lnTo>
                <a:lnTo>
                  <a:pt x="277" y="398"/>
                </a:lnTo>
                <a:lnTo>
                  <a:pt x="275" y="399"/>
                </a:lnTo>
                <a:lnTo>
                  <a:pt x="273" y="400"/>
                </a:lnTo>
                <a:lnTo>
                  <a:pt x="271" y="401"/>
                </a:lnTo>
                <a:lnTo>
                  <a:pt x="270" y="402"/>
                </a:lnTo>
                <a:lnTo>
                  <a:pt x="269" y="404"/>
                </a:lnTo>
                <a:lnTo>
                  <a:pt x="268" y="405"/>
                </a:lnTo>
                <a:lnTo>
                  <a:pt x="267" y="406"/>
                </a:lnTo>
                <a:lnTo>
                  <a:pt x="267" y="406"/>
                </a:lnTo>
                <a:lnTo>
                  <a:pt x="266" y="407"/>
                </a:lnTo>
                <a:lnTo>
                  <a:pt x="265" y="409"/>
                </a:lnTo>
                <a:lnTo>
                  <a:pt x="264" y="413"/>
                </a:lnTo>
                <a:lnTo>
                  <a:pt x="263" y="414"/>
                </a:lnTo>
                <a:lnTo>
                  <a:pt x="262" y="415"/>
                </a:lnTo>
                <a:lnTo>
                  <a:pt x="262" y="416"/>
                </a:lnTo>
                <a:lnTo>
                  <a:pt x="261" y="416"/>
                </a:lnTo>
                <a:lnTo>
                  <a:pt x="260" y="417"/>
                </a:lnTo>
                <a:lnTo>
                  <a:pt x="259" y="418"/>
                </a:lnTo>
                <a:lnTo>
                  <a:pt x="258" y="419"/>
                </a:lnTo>
                <a:lnTo>
                  <a:pt x="256" y="420"/>
                </a:lnTo>
                <a:lnTo>
                  <a:pt x="255" y="420"/>
                </a:lnTo>
                <a:lnTo>
                  <a:pt x="251" y="421"/>
                </a:lnTo>
                <a:lnTo>
                  <a:pt x="249" y="422"/>
                </a:lnTo>
                <a:lnTo>
                  <a:pt x="247" y="423"/>
                </a:lnTo>
                <a:lnTo>
                  <a:pt x="244" y="425"/>
                </a:lnTo>
                <a:lnTo>
                  <a:pt x="242" y="425"/>
                </a:lnTo>
                <a:lnTo>
                  <a:pt x="241" y="425"/>
                </a:lnTo>
                <a:lnTo>
                  <a:pt x="240" y="425"/>
                </a:lnTo>
                <a:lnTo>
                  <a:pt x="238" y="425"/>
                </a:lnTo>
                <a:lnTo>
                  <a:pt x="237" y="425"/>
                </a:lnTo>
                <a:lnTo>
                  <a:pt x="236" y="425"/>
                </a:lnTo>
                <a:lnTo>
                  <a:pt x="234" y="425"/>
                </a:lnTo>
                <a:lnTo>
                  <a:pt x="230" y="423"/>
                </a:lnTo>
                <a:lnTo>
                  <a:pt x="228" y="422"/>
                </a:lnTo>
                <a:lnTo>
                  <a:pt x="227" y="422"/>
                </a:lnTo>
                <a:lnTo>
                  <a:pt x="226" y="422"/>
                </a:lnTo>
                <a:lnTo>
                  <a:pt x="225" y="422"/>
                </a:lnTo>
                <a:lnTo>
                  <a:pt x="223" y="422"/>
                </a:lnTo>
                <a:lnTo>
                  <a:pt x="221" y="422"/>
                </a:lnTo>
                <a:lnTo>
                  <a:pt x="219" y="422"/>
                </a:lnTo>
                <a:lnTo>
                  <a:pt x="217" y="421"/>
                </a:lnTo>
                <a:lnTo>
                  <a:pt x="215" y="421"/>
                </a:lnTo>
                <a:lnTo>
                  <a:pt x="213" y="421"/>
                </a:lnTo>
                <a:lnTo>
                  <a:pt x="209" y="421"/>
                </a:lnTo>
                <a:lnTo>
                  <a:pt x="208" y="421"/>
                </a:lnTo>
                <a:lnTo>
                  <a:pt x="206" y="421"/>
                </a:lnTo>
                <a:lnTo>
                  <a:pt x="204" y="421"/>
                </a:lnTo>
                <a:lnTo>
                  <a:pt x="203" y="421"/>
                </a:lnTo>
                <a:lnTo>
                  <a:pt x="202" y="421"/>
                </a:lnTo>
                <a:lnTo>
                  <a:pt x="201" y="421"/>
                </a:lnTo>
                <a:lnTo>
                  <a:pt x="200" y="420"/>
                </a:lnTo>
                <a:lnTo>
                  <a:pt x="198" y="419"/>
                </a:lnTo>
                <a:lnTo>
                  <a:pt x="196" y="417"/>
                </a:lnTo>
                <a:lnTo>
                  <a:pt x="195" y="417"/>
                </a:lnTo>
                <a:lnTo>
                  <a:pt x="195" y="416"/>
                </a:lnTo>
                <a:lnTo>
                  <a:pt x="194" y="416"/>
                </a:lnTo>
                <a:lnTo>
                  <a:pt x="194" y="416"/>
                </a:lnTo>
                <a:lnTo>
                  <a:pt x="193" y="416"/>
                </a:lnTo>
                <a:lnTo>
                  <a:pt x="192" y="416"/>
                </a:lnTo>
                <a:lnTo>
                  <a:pt x="192" y="416"/>
                </a:lnTo>
                <a:lnTo>
                  <a:pt x="191" y="416"/>
                </a:lnTo>
                <a:lnTo>
                  <a:pt x="186" y="419"/>
                </a:lnTo>
                <a:lnTo>
                  <a:pt x="185" y="419"/>
                </a:lnTo>
                <a:lnTo>
                  <a:pt x="184" y="420"/>
                </a:lnTo>
                <a:lnTo>
                  <a:pt x="181" y="420"/>
                </a:lnTo>
                <a:lnTo>
                  <a:pt x="180" y="421"/>
                </a:lnTo>
                <a:lnTo>
                  <a:pt x="178" y="421"/>
                </a:lnTo>
                <a:lnTo>
                  <a:pt x="177" y="422"/>
                </a:lnTo>
                <a:lnTo>
                  <a:pt x="176" y="423"/>
                </a:lnTo>
                <a:lnTo>
                  <a:pt x="175" y="423"/>
                </a:lnTo>
                <a:lnTo>
                  <a:pt x="175" y="424"/>
                </a:lnTo>
                <a:lnTo>
                  <a:pt x="174" y="425"/>
                </a:lnTo>
                <a:lnTo>
                  <a:pt x="173" y="426"/>
                </a:lnTo>
                <a:lnTo>
                  <a:pt x="173" y="427"/>
                </a:lnTo>
                <a:lnTo>
                  <a:pt x="171" y="430"/>
                </a:lnTo>
                <a:lnTo>
                  <a:pt x="171" y="431"/>
                </a:lnTo>
                <a:lnTo>
                  <a:pt x="170" y="431"/>
                </a:lnTo>
                <a:lnTo>
                  <a:pt x="169" y="432"/>
                </a:lnTo>
                <a:lnTo>
                  <a:pt x="167" y="434"/>
                </a:lnTo>
                <a:lnTo>
                  <a:pt x="166" y="435"/>
                </a:lnTo>
                <a:lnTo>
                  <a:pt x="164" y="436"/>
                </a:lnTo>
                <a:lnTo>
                  <a:pt x="162" y="437"/>
                </a:lnTo>
                <a:lnTo>
                  <a:pt x="161" y="437"/>
                </a:lnTo>
                <a:lnTo>
                  <a:pt x="159" y="439"/>
                </a:lnTo>
                <a:lnTo>
                  <a:pt x="157" y="440"/>
                </a:lnTo>
                <a:lnTo>
                  <a:pt x="155" y="441"/>
                </a:lnTo>
                <a:lnTo>
                  <a:pt x="154" y="442"/>
                </a:lnTo>
                <a:lnTo>
                  <a:pt x="153" y="442"/>
                </a:lnTo>
                <a:lnTo>
                  <a:pt x="151" y="443"/>
                </a:lnTo>
                <a:lnTo>
                  <a:pt x="150" y="443"/>
                </a:lnTo>
                <a:lnTo>
                  <a:pt x="148" y="443"/>
                </a:lnTo>
                <a:lnTo>
                  <a:pt x="147" y="444"/>
                </a:lnTo>
                <a:lnTo>
                  <a:pt x="146" y="444"/>
                </a:lnTo>
                <a:lnTo>
                  <a:pt x="145" y="444"/>
                </a:lnTo>
                <a:lnTo>
                  <a:pt x="143" y="444"/>
                </a:lnTo>
                <a:lnTo>
                  <a:pt x="142" y="443"/>
                </a:lnTo>
                <a:lnTo>
                  <a:pt x="141" y="443"/>
                </a:lnTo>
                <a:lnTo>
                  <a:pt x="140" y="443"/>
                </a:lnTo>
                <a:lnTo>
                  <a:pt x="139" y="442"/>
                </a:lnTo>
                <a:lnTo>
                  <a:pt x="138" y="441"/>
                </a:lnTo>
                <a:lnTo>
                  <a:pt x="137" y="441"/>
                </a:lnTo>
                <a:lnTo>
                  <a:pt x="137" y="440"/>
                </a:lnTo>
                <a:lnTo>
                  <a:pt x="136" y="439"/>
                </a:lnTo>
                <a:lnTo>
                  <a:pt x="137" y="439"/>
                </a:lnTo>
                <a:lnTo>
                  <a:pt x="137" y="437"/>
                </a:lnTo>
                <a:lnTo>
                  <a:pt x="137" y="435"/>
                </a:lnTo>
                <a:lnTo>
                  <a:pt x="138" y="433"/>
                </a:lnTo>
                <a:lnTo>
                  <a:pt x="137" y="433"/>
                </a:lnTo>
                <a:lnTo>
                  <a:pt x="137" y="432"/>
                </a:lnTo>
                <a:lnTo>
                  <a:pt x="137" y="431"/>
                </a:lnTo>
                <a:lnTo>
                  <a:pt x="137" y="430"/>
                </a:lnTo>
                <a:lnTo>
                  <a:pt x="136" y="430"/>
                </a:lnTo>
                <a:lnTo>
                  <a:pt x="136" y="429"/>
                </a:lnTo>
                <a:lnTo>
                  <a:pt x="135" y="428"/>
                </a:lnTo>
                <a:lnTo>
                  <a:pt x="135" y="428"/>
                </a:lnTo>
                <a:lnTo>
                  <a:pt x="133" y="426"/>
                </a:lnTo>
                <a:lnTo>
                  <a:pt x="132" y="425"/>
                </a:lnTo>
                <a:lnTo>
                  <a:pt x="128" y="423"/>
                </a:lnTo>
                <a:lnTo>
                  <a:pt x="127" y="422"/>
                </a:lnTo>
                <a:lnTo>
                  <a:pt x="126" y="422"/>
                </a:lnTo>
                <a:lnTo>
                  <a:pt x="125" y="421"/>
                </a:lnTo>
                <a:lnTo>
                  <a:pt x="123" y="421"/>
                </a:lnTo>
                <a:lnTo>
                  <a:pt x="120" y="421"/>
                </a:lnTo>
                <a:lnTo>
                  <a:pt x="118" y="420"/>
                </a:lnTo>
                <a:lnTo>
                  <a:pt x="117" y="419"/>
                </a:lnTo>
                <a:lnTo>
                  <a:pt x="112" y="418"/>
                </a:lnTo>
                <a:lnTo>
                  <a:pt x="107" y="416"/>
                </a:lnTo>
                <a:lnTo>
                  <a:pt x="106" y="416"/>
                </a:lnTo>
                <a:lnTo>
                  <a:pt x="105" y="415"/>
                </a:lnTo>
                <a:lnTo>
                  <a:pt x="105" y="415"/>
                </a:lnTo>
                <a:lnTo>
                  <a:pt x="104" y="415"/>
                </a:lnTo>
                <a:lnTo>
                  <a:pt x="104" y="414"/>
                </a:lnTo>
                <a:lnTo>
                  <a:pt x="104" y="414"/>
                </a:lnTo>
                <a:lnTo>
                  <a:pt x="106" y="410"/>
                </a:lnTo>
                <a:lnTo>
                  <a:pt x="106" y="409"/>
                </a:lnTo>
                <a:lnTo>
                  <a:pt x="106" y="409"/>
                </a:lnTo>
                <a:lnTo>
                  <a:pt x="106" y="407"/>
                </a:lnTo>
                <a:lnTo>
                  <a:pt x="105" y="405"/>
                </a:lnTo>
                <a:lnTo>
                  <a:pt x="105" y="405"/>
                </a:lnTo>
                <a:lnTo>
                  <a:pt x="105" y="404"/>
                </a:lnTo>
                <a:lnTo>
                  <a:pt x="105" y="403"/>
                </a:lnTo>
                <a:lnTo>
                  <a:pt x="106" y="402"/>
                </a:lnTo>
                <a:lnTo>
                  <a:pt x="107" y="400"/>
                </a:lnTo>
                <a:lnTo>
                  <a:pt x="109" y="398"/>
                </a:lnTo>
                <a:lnTo>
                  <a:pt x="111" y="396"/>
                </a:lnTo>
                <a:lnTo>
                  <a:pt x="112" y="395"/>
                </a:lnTo>
                <a:lnTo>
                  <a:pt x="114" y="392"/>
                </a:lnTo>
                <a:lnTo>
                  <a:pt x="115" y="390"/>
                </a:lnTo>
                <a:lnTo>
                  <a:pt x="116" y="389"/>
                </a:lnTo>
                <a:lnTo>
                  <a:pt x="116" y="387"/>
                </a:lnTo>
                <a:lnTo>
                  <a:pt x="117" y="385"/>
                </a:lnTo>
                <a:lnTo>
                  <a:pt x="118" y="383"/>
                </a:lnTo>
                <a:lnTo>
                  <a:pt x="118" y="382"/>
                </a:lnTo>
                <a:lnTo>
                  <a:pt x="118" y="381"/>
                </a:lnTo>
                <a:lnTo>
                  <a:pt x="118" y="379"/>
                </a:lnTo>
                <a:lnTo>
                  <a:pt x="118" y="378"/>
                </a:lnTo>
                <a:lnTo>
                  <a:pt x="118" y="377"/>
                </a:lnTo>
                <a:lnTo>
                  <a:pt x="118" y="377"/>
                </a:lnTo>
                <a:lnTo>
                  <a:pt x="117" y="374"/>
                </a:lnTo>
                <a:lnTo>
                  <a:pt x="117" y="373"/>
                </a:lnTo>
                <a:lnTo>
                  <a:pt x="116" y="371"/>
                </a:lnTo>
                <a:lnTo>
                  <a:pt x="115" y="369"/>
                </a:lnTo>
                <a:lnTo>
                  <a:pt x="113" y="366"/>
                </a:lnTo>
                <a:lnTo>
                  <a:pt x="112" y="364"/>
                </a:lnTo>
                <a:lnTo>
                  <a:pt x="111" y="362"/>
                </a:lnTo>
                <a:lnTo>
                  <a:pt x="111" y="361"/>
                </a:lnTo>
                <a:lnTo>
                  <a:pt x="111" y="360"/>
                </a:lnTo>
                <a:lnTo>
                  <a:pt x="110" y="358"/>
                </a:lnTo>
                <a:lnTo>
                  <a:pt x="110" y="356"/>
                </a:lnTo>
                <a:lnTo>
                  <a:pt x="110" y="354"/>
                </a:lnTo>
                <a:lnTo>
                  <a:pt x="110" y="351"/>
                </a:lnTo>
                <a:lnTo>
                  <a:pt x="110" y="350"/>
                </a:lnTo>
                <a:lnTo>
                  <a:pt x="110" y="349"/>
                </a:lnTo>
                <a:lnTo>
                  <a:pt x="111" y="345"/>
                </a:lnTo>
                <a:lnTo>
                  <a:pt x="111" y="343"/>
                </a:lnTo>
                <a:lnTo>
                  <a:pt x="111" y="340"/>
                </a:lnTo>
                <a:lnTo>
                  <a:pt x="111" y="336"/>
                </a:lnTo>
                <a:lnTo>
                  <a:pt x="111" y="333"/>
                </a:lnTo>
                <a:lnTo>
                  <a:pt x="111" y="331"/>
                </a:lnTo>
                <a:lnTo>
                  <a:pt x="110" y="330"/>
                </a:lnTo>
                <a:lnTo>
                  <a:pt x="110" y="328"/>
                </a:lnTo>
                <a:lnTo>
                  <a:pt x="109" y="327"/>
                </a:lnTo>
                <a:lnTo>
                  <a:pt x="109" y="326"/>
                </a:lnTo>
                <a:lnTo>
                  <a:pt x="108" y="325"/>
                </a:lnTo>
                <a:lnTo>
                  <a:pt x="107" y="324"/>
                </a:lnTo>
                <a:lnTo>
                  <a:pt x="107" y="323"/>
                </a:lnTo>
                <a:lnTo>
                  <a:pt x="105" y="322"/>
                </a:lnTo>
                <a:lnTo>
                  <a:pt x="104" y="321"/>
                </a:lnTo>
                <a:lnTo>
                  <a:pt x="102" y="319"/>
                </a:lnTo>
                <a:lnTo>
                  <a:pt x="101" y="319"/>
                </a:lnTo>
                <a:lnTo>
                  <a:pt x="100" y="318"/>
                </a:lnTo>
                <a:lnTo>
                  <a:pt x="99" y="318"/>
                </a:lnTo>
                <a:lnTo>
                  <a:pt x="99" y="318"/>
                </a:lnTo>
                <a:lnTo>
                  <a:pt x="98" y="318"/>
                </a:lnTo>
                <a:lnTo>
                  <a:pt x="97" y="318"/>
                </a:lnTo>
                <a:lnTo>
                  <a:pt x="95" y="318"/>
                </a:lnTo>
                <a:lnTo>
                  <a:pt x="94" y="319"/>
                </a:lnTo>
                <a:lnTo>
                  <a:pt x="92" y="319"/>
                </a:lnTo>
                <a:lnTo>
                  <a:pt x="89" y="321"/>
                </a:lnTo>
                <a:lnTo>
                  <a:pt x="84" y="322"/>
                </a:lnTo>
                <a:lnTo>
                  <a:pt x="82" y="323"/>
                </a:lnTo>
                <a:lnTo>
                  <a:pt x="81" y="323"/>
                </a:lnTo>
                <a:lnTo>
                  <a:pt x="79" y="323"/>
                </a:lnTo>
                <a:lnTo>
                  <a:pt x="78" y="323"/>
                </a:lnTo>
                <a:lnTo>
                  <a:pt x="73" y="322"/>
                </a:lnTo>
                <a:lnTo>
                  <a:pt x="70" y="322"/>
                </a:lnTo>
                <a:lnTo>
                  <a:pt x="64" y="321"/>
                </a:lnTo>
                <a:lnTo>
                  <a:pt x="62" y="321"/>
                </a:lnTo>
                <a:lnTo>
                  <a:pt x="61" y="321"/>
                </a:lnTo>
                <a:lnTo>
                  <a:pt x="54" y="322"/>
                </a:lnTo>
                <a:lnTo>
                  <a:pt x="53" y="322"/>
                </a:lnTo>
                <a:lnTo>
                  <a:pt x="52" y="322"/>
                </a:lnTo>
                <a:lnTo>
                  <a:pt x="51" y="322"/>
                </a:lnTo>
                <a:lnTo>
                  <a:pt x="50" y="322"/>
                </a:lnTo>
                <a:lnTo>
                  <a:pt x="49" y="321"/>
                </a:lnTo>
                <a:lnTo>
                  <a:pt x="48" y="321"/>
                </a:lnTo>
                <a:lnTo>
                  <a:pt x="47" y="320"/>
                </a:lnTo>
                <a:lnTo>
                  <a:pt x="46" y="320"/>
                </a:lnTo>
                <a:lnTo>
                  <a:pt x="45" y="319"/>
                </a:lnTo>
                <a:lnTo>
                  <a:pt x="44" y="318"/>
                </a:lnTo>
                <a:lnTo>
                  <a:pt x="43" y="317"/>
                </a:lnTo>
                <a:lnTo>
                  <a:pt x="42" y="317"/>
                </a:lnTo>
                <a:lnTo>
                  <a:pt x="42" y="316"/>
                </a:lnTo>
                <a:lnTo>
                  <a:pt x="42" y="315"/>
                </a:lnTo>
                <a:lnTo>
                  <a:pt x="41" y="314"/>
                </a:lnTo>
                <a:lnTo>
                  <a:pt x="41" y="313"/>
                </a:lnTo>
                <a:lnTo>
                  <a:pt x="40" y="311"/>
                </a:lnTo>
                <a:lnTo>
                  <a:pt x="40" y="310"/>
                </a:lnTo>
                <a:lnTo>
                  <a:pt x="40" y="308"/>
                </a:lnTo>
                <a:lnTo>
                  <a:pt x="40" y="305"/>
                </a:lnTo>
                <a:lnTo>
                  <a:pt x="40" y="304"/>
                </a:lnTo>
                <a:lnTo>
                  <a:pt x="40" y="303"/>
                </a:lnTo>
                <a:lnTo>
                  <a:pt x="39" y="302"/>
                </a:lnTo>
                <a:lnTo>
                  <a:pt x="38" y="301"/>
                </a:lnTo>
                <a:lnTo>
                  <a:pt x="38" y="300"/>
                </a:lnTo>
                <a:lnTo>
                  <a:pt x="36" y="298"/>
                </a:lnTo>
                <a:lnTo>
                  <a:pt x="34" y="297"/>
                </a:lnTo>
                <a:lnTo>
                  <a:pt x="32" y="295"/>
                </a:lnTo>
                <a:lnTo>
                  <a:pt x="31" y="294"/>
                </a:lnTo>
                <a:lnTo>
                  <a:pt x="30" y="293"/>
                </a:lnTo>
                <a:lnTo>
                  <a:pt x="29" y="291"/>
                </a:lnTo>
                <a:lnTo>
                  <a:pt x="28" y="290"/>
                </a:lnTo>
                <a:lnTo>
                  <a:pt x="27" y="290"/>
                </a:lnTo>
                <a:lnTo>
                  <a:pt x="26" y="289"/>
                </a:lnTo>
                <a:lnTo>
                  <a:pt x="25" y="288"/>
                </a:lnTo>
                <a:lnTo>
                  <a:pt x="23" y="288"/>
                </a:lnTo>
                <a:lnTo>
                  <a:pt x="22" y="287"/>
                </a:lnTo>
                <a:lnTo>
                  <a:pt x="21" y="287"/>
                </a:lnTo>
                <a:lnTo>
                  <a:pt x="17" y="287"/>
                </a:lnTo>
                <a:lnTo>
                  <a:pt x="16" y="287"/>
                </a:lnTo>
                <a:lnTo>
                  <a:pt x="15" y="286"/>
                </a:lnTo>
                <a:lnTo>
                  <a:pt x="14" y="286"/>
                </a:lnTo>
                <a:lnTo>
                  <a:pt x="13" y="286"/>
                </a:lnTo>
                <a:lnTo>
                  <a:pt x="12" y="285"/>
                </a:lnTo>
                <a:lnTo>
                  <a:pt x="11" y="285"/>
                </a:lnTo>
                <a:lnTo>
                  <a:pt x="10" y="284"/>
                </a:lnTo>
                <a:lnTo>
                  <a:pt x="9" y="283"/>
                </a:lnTo>
                <a:lnTo>
                  <a:pt x="8" y="283"/>
                </a:lnTo>
                <a:lnTo>
                  <a:pt x="7" y="282"/>
                </a:lnTo>
                <a:lnTo>
                  <a:pt x="6" y="281"/>
                </a:lnTo>
                <a:lnTo>
                  <a:pt x="6" y="280"/>
                </a:lnTo>
                <a:lnTo>
                  <a:pt x="5" y="279"/>
                </a:lnTo>
                <a:lnTo>
                  <a:pt x="5" y="277"/>
                </a:lnTo>
                <a:lnTo>
                  <a:pt x="4" y="275"/>
                </a:lnTo>
                <a:lnTo>
                  <a:pt x="4" y="274"/>
                </a:lnTo>
                <a:lnTo>
                  <a:pt x="3" y="273"/>
                </a:lnTo>
                <a:lnTo>
                  <a:pt x="1" y="270"/>
                </a:lnTo>
                <a:lnTo>
                  <a:pt x="1" y="269"/>
                </a:lnTo>
                <a:lnTo>
                  <a:pt x="0" y="268"/>
                </a:lnTo>
                <a:lnTo>
                  <a:pt x="0" y="267"/>
                </a:lnTo>
                <a:lnTo>
                  <a:pt x="0" y="266"/>
                </a:lnTo>
                <a:lnTo>
                  <a:pt x="0" y="265"/>
                </a:lnTo>
                <a:lnTo>
                  <a:pt x="0" y="264"/>
                </a:lnTo>
                <a:lnTo>
                  <a:pt x="0" y="263"/>
                </a:lnTo>
                <a:lnTo>
                  <a:pt x="1" y="262"/>
                </a:lnTo>
                <a:lnTo>
                  <a:pt x="2" y="261"/>
                </a:lnTo>
                <a:lnTo>
                  <a:pt x="2" y="260"/>
                </a:lnTo>
                <a:lnTo>
                  <a:pt x="3" y="260"/>
                </a:lnTo>
                <a:lnTo>
                  <a:pt x="4" y="259"/>
                </a:lnTo>
                <a:lnTo>
                  <a:pt x="7" y="258"/>
                </a:lnTo>
                <a:lnTo>
                  <a:pt x="8" y="257"/>
                </a:lnTo>
                <a:lnTo>
                  <a:pt x="9" y="256"/>
                </a:lnTo>
                <a:lnTo>
                  <a:pt x="9" y="256"/>
                </a:lnTo>
                <a:lnTo>
                  <a:pt x="10" y="255"/>
                </a:lnTo>
                <a:lnTo>
                  <a:pt x="10" y="254"/>
                </a:lnTo>
                <a:lnTo>
                  <a:pt x="12" y="250"/>
                </a:lnTo>
                <a:lnTo>
                  <a:pt x="12" y="249"/>
                </a:lnTo>
                <a:lnTo>
                  <a:pt x="13" y="248"/>
                </a:lnTo>
                <a:lnTo>
                  <a:pt x="15" y="244"/>
                </a:lnTo>
                <a:lnTo>
                  <a:pt x="16" y="243"/>
                </a:lnTo>
                <a:lnTo>
                  <a:pt x="16" y="242"/>
                </a:lnTo>
                <a:lnTo>
                  <a:pt x="17" y="240"/>
                </a:lnTo>
                <a:lnTo>
                  <a:pt x="17" y="238"/>
                </a:lnTo>
                <a:lnTo>
                  <a:pt x="17" y="236"/>
                </a:lnTo>
                <a:lnTo>
                  <a:pt x="17" y="234"/>
                </a:lnTo>
                <a:lnTo>
                  <a:pt x="17" y="233"/>
                </a:lnTo>
                <a:lnTo>
                  <a:pt x="17" y="231"/>
                </a:lnTo>
                <a:lnTo>
                  <a:pt x="16" y="225"/>
                </a:lnTo>
                <a:lnTo>
                  <a:pt x="15" y="224"/>
                </a:lnTo>
                <a:lnTo>
                  <a:pt x="14" y="223"/>
                </a:lnTo>
                <a:lnTo>
                  <a:pt x="14" y="221"/>
                </a:lnTo>
                <a:lnTo>
                  <a:pt x="13" y="220"/>
                </a:lnTo>
                <a:lnTo>
                  <a:pt x="12" y="218"/>
                </a:lnTo>
                <a:lnTo>
                  <a:pt x="11" y="217"/>
                </a:lnTo>
                <a:lnTo>
                  <a:pt x="10" y="216"/>
                </a:lnTo>
                <a:lnTo>
                  <a:pt x="10" y="215"/>
                </a:lnTo>
                <a:lnTo>
                  <a:pt x="10" y="213"/>
                </a:lnTo>
                <a:lnTo>
                  <a:pt x="10" y="211"/>
                </a:lnTo>
                <a:lnTo>
                  <a:pt x="10" y="205"/>
                </a:lnTo>
                <a:lnTo>
                  <a:pt x="10" y="202"/>
                </a:lnTo>
                <a:lnTo>
                  <a:pt x="10" y="201"/>
                </a:lnTo>
                <a:lnTo>
                  <a:pt x="10" y="200"/>
                </a:lnTo>
                <a:lnTo>
                  <a:pt x="9" y="199"/>
                </a:lnTo>
                <a:lnTo>
                  <a:pt x="8" y="196"/>
                </a:lnTo>
                <a:lnTo>
                  <a:pt x="7" y="193"/>
                </a:lnTo>
                <a:lnTo>
                  <a:pt x="7" y="191"/>
                </a:lnTo>
                <a:lnTo>
                  <a:pt x="6" y="189"/>
                </a:lnTo>
                <a:lnTo>
                  <a:pt x="4" y="186"/>
                </a:lnTo>
                <a:lnTo>
                  <a:pt x="4" y="185"/>
                </a:lnTo>
                <a:lnTo>
                  <a:pt x="3" y="184"/>
                </a:lnTo>
                <a:lnTo>
                  <a:pt x="3" y="183"/>
                </a:lnTo>
                <a:lnTo>
                  <a:pt x="3" y="182"/>
                </a:lnTo>
                <a:lnTo>
                  <a:pt x="4" y="181"/>
                </a:lnTo>
                <a:lnTo>
                  <a:pt x="4" y="180"/>
                </a:lnTo>
                <a:lnTo>
                  <a:pt x="4" y="179"/>
                </a:lnTo>
                <a:lnTo>
                  <a:pt x="5" y="178"/>
                </a:lnTo>
                <a:lnTo>
                  <a:pt x="6" y="177"/>
                </a:lnTo>
                <a:lnTo>
                  <a:pt x="8" y="175"/>
                </a:lnTo>
                <a:lnTo>
                  <a:pt x="11" y="172"/>
                </a:lnTo>
                <a:lnTo>
                  <a:pt x="13" y="170"/>
                </a:lnTo>
                <a:lnTo>
                  <a:pt x="14" y="169"/>
                </a:lnTo>
                <a:lnTo>
                  <a:pt x="14" y="170"/>
                </a:lnTo>
                <a:lnTo>
                  <a:pt x="15" y="171"/>
                </a:lnTo>
                <a:lnTo>
                  <a:pt x="16" y="172"/>
                </a:lnTo>
                <a:lnTo>
                  <a:pt x="18" y="173"/>
                </a:lnTo>
                <a:lnTo>
                  <a:pt x="21" y="175"/>
                </a:lnTo>
                <a:lnTo>
                  <a:pt x="23" y="176"/>
                </a:lnTo>
                <a:lnTo>
                  <a:pt x="29" y="179"/>
                </a:lnTo>
                <a:lnTo>
                  <a:pt x="31" y="180"/>
                </a:lnTo>
                <a:lnTo>
                  <a:pt x="33" y="181"/>
                </a:lnTo>
                <a:lnTo>
                  <a:pt x="35" y="182"/>
                </a:lnTo>
                <a:lnTo>
                  <a:pt x="37" y="183"/>
                </a:lnTo>
                <a:lnTo>
                  <a:pt x="40" y="184"/>
                </a:lnTo>
                <a:lnTo>
                  <a:pt x="41" y="184"/>
                </a:lnTo>
                <a:lnTo>
                  <a:pt x="43" y="185"/>
                </a:lnTo>
                <a:lnTo>
                  <a:pt x="44" y="185"/>
                </a:lnTo>
                <a:lnTo>
                  <a:pt x="45" y="185"/>
                </a:lnTo>
                <a:lnTo>
                  <a:pt x="46" y="185"/>
                </a:lnTo>
                <a:lnTo>
                  <a:pt x="47" y="185"/>
                </a:lnTo>
                <a:lnTo>
                  <a:pt x="49" y="184"/>
                </a:lnTo>
                <a:lnTo>
                  <a:pt x="50" y="184"/>
                </a:lnTo>
                <a:lnTo>
                  <a:pt x="50" y="184"/>
                </a:lnTo>
                <a:lnTo>
                  <a:pt x="51" y="183"/>
                </a:lnTo>
                <a:lnTo>
                  <a:pt x="52" y="182"/>
                </a:lnTo>
                <a:lnTo>
                  <a:pt x="54" y="180"/>
                </a:lnTo>
                <a:lnTo>
                  <a:pt x="56" y="177"/>
                </a:lnTo>
                <a:lnTo>
                  <a:pt x="59" y="174"/>
                </a:lnTo>
                <a:lnTo>
                  <a:pt x="60" y="173"/>
                </a:lnTo>
                <a:lnTo>
                  <a:pt x="61" y="172"/>
                </a:lnTo>
                <a:lnTo>
                  <a:pt x="62" y="171"/>
                </a:lnTo>
                <a:lnTo>
                  <a:pt x="63" y="171"/>
                </a:lnTo>
                <a:lnTo>
                  <a:pt x="64" y="170"/>
                </a:lnTo>
                <a:lnTo>
                  <a:pt x="65" y="170"/>
                </a:lnTo>
                <a:lnTo>
                  <a:pt x="66" y="170"/>
                </a:lnTo>
                <a:lnTo>
                  <a:pt x="67" y="170"/>
                </a:lnTo>
                <a:lnTo>
                  <a:pt x="68" y="170"/>
                </a:lnTo>
                <a:lnTo>
                  <a:pt x="69" y="170"/>
                </a:lnTo>
                <a:lnTo>
                  <a:pt x="70" y="170"/>
                </a:lnTo>
                <a:lnTo>
                  <a:pt x="71" y="170"/>
                </a:lnTo>
                <a:lnTo>
                  <a:pt x="73" y="171"/>
                </a:lnTo>
                <a:lnTo>
                  <a:pt x="75" y="171"/>
                </a:lnTo>
                <a:lnTo>
                  <a:pt x="76" y="172"/>
                </a:lnTo>
                <a:lnTo>
                  <a:pt x="80" y="173"/>
                </a:lnTo>
                <a:lnTo>
                  <a:pt x="82" y="174"/>
                </a:lnTo>
                <a:lnTo>
                  <a:pt x="84" y="175"/>
                </a:lnTo>
                <a:lnTo>
                  <a:pt x="86" y="175"/>
                </a:lnTo>
                <a:lnTo>
                  <a:pt x="87" y="176"/>
                </a:lnTo>
                <a:lnTo>
                  <a:pt x="90" y="176"/>
                </a:lnTo>
                <a:lnTo>
                  <a:pt x="91" y="177"/>
                </a:lnTo>
                <a:lnTo>
                  <a:pt x="92" y="177"/>
                </a:lnTo>
                <a:lnTo>
                  <a:pt x="93" y="178"/>
                </a:lnTo>
                <a:lnTo>
                  <a:pt x="96" y="179"/>
                </a:lnTo>
                <a:lnTo>
                  <a:pt x="98" y="180"/>
                </a:lnTo>
                <a:lnTo>
                  <a:pt x="101" y="181"/>
                </a:lnTo>
                <a:lnTo>
                  <a:pt x="103" y="182"/>
                </a:lnTo>
                <a:lnTo>
                  <a:pt x="104" y="183"/>
                </a:lnTo>
                <a:lnTo>
                  <a:pt x="105" y="183"/>
                </a:lnTo>
                <a:lnTo>
                  <a:pt x="106" y="183"/>
                </a:lnTo>
                <a:lnTo>
                  <a:pt x="109" y="182"/>
                </a:lnTo>
                <a:lnTo>
                  <a:pt x="110" y="182"/>
                </a:lnTo>
                <a:lnTo>
                  <a:pt x="110" y="183"/>
                </a:lnTo>
                <a:lnTo>
                  <a:pt x="111" y="183"/>
                </a:lnTo>
                <a:lnTo>
                  <a:pt x="111" y="183"/>
                </a:lnTo>
                <a:lnTo>
                  <a:pt x="112" y="184"/>
                </a:lnTo>
                <a:lnTo>
                  <a:pt x="112" y="185"/>
                </a:lnTo>
                <a:lnTo>
                  <a:pt x="113" y="186"/>
                </a:lnTo>
                <a:lnTo>
                  <a:pt x="114" y="188"/>
                </a:lnTo>
                <a:lnTo>
                  <a:pt x="114" y="189"/>
                </a:lnTo>
                <a:lnTo>
                  <a:pt x="114" y="190"/>
                </a:lnTo>
                <a:lnTo>
                  <a:pt x="114" y="191"/>
                </a:lnTo>
                <a:lnTo>
                  <a:pt x="115" y="192"/>
                </a:lnTo>
                <a:lnTo>
                  <a:pt x="116" y="193"/>
                </a:lnTo>
                <a:lnTo>
                  <a:pt x="117" y="193"/>
                </a:lnTo>
                <a:lnTo>
                  <a:pt x="117" y="194"/>
                </a:lnTo>
                <a:lnTo>
                  <a:pt x="118" y="194"/>
                </a:lnTo>
                <a:lnTo>
                  <a:pt x="118" y="195"/>
                </a:lnTo>
                <a:lnTo>
                  <a:pt x="119" y="195"/>
                </a:lnTo>
                <a:lnTo>
                  <a:pt x="120" y="195"/>
                </a:lnTo>
                <a:lnTo>
                  <a:pt x="121" y="195"/>
                </a:lnTo>
                <a:lnTo>
                  <a:pt x="122" y="195"/>
                </a:lnTo>
                <a:lnTo>
                  <a:pt x="124" y="195"/>
                </a:lnTo>
                <a:lnTo>
                  <a:pt x="126" y="195"/>
                </a:lnTo>
                <a:lnTo>
                  <a:pt x="127" y="194"/>
                </a:lnTo>
                <a:lnTo>
                  <a:pt x="129" y="194"/>
                </a:lnTo>
                <a:lnTo>
                  <a:pt x="130" y="193"/>
                </a:lnTo>
                <a:lnTo>
                  <a:pt x="131" y="192"/>
                </a:lnTo>
                <a:lnTo>
                  <a:pt x="132" y="191"/>
                </a:lnTo>
                <a:lnTo>
                  <a:pt x="135" y="190"/>
                </a:lnTo>
                <a:lnTo>
                  <a:pt x="135" y="189"/>
                </a:lnTo>
                <a:lnTo>
                  <a:pt x="136" y="189"/>
                </a:lnTo>
                <a:lnTo>
                  <a:pt x="137" y="188"/>
                </a:lnTo>
                <a:lnTo>
                  <a:pt x="137" y="186"/>
                </a:lnTo>
                <a:lnTo>
                  <a:pt x="138" y="185"/>
                </a:lnTo>
                <a:lnTo>
                  <a:pt x="138" y="184"/>
                </a:lnTo>
                <a:lnTo>
                  <a:pt x="138" y="183"/>
                </a:lnTo>
                <a:lnTo>
                  <a:pt x="138" y="182"/>
                </a:lnTo>
                <a:lnTo>
                  <a:pt x="137" y="178"/>
                </a:lnTo>
                <a:lnTo>
                  <a:pt x="137" y="176"/>
                </a:lnTo>
                <a:lnTo>
                  <a:pt x="137" y="175"/>
                </a:lnTo>
                <a:lnTo>
                  <a:pt x="137" y="174"/>
                </a:lnTo>
                <a:lnTo>
                  <a:pt x="137" y="173"/>
                </a:lnTo>
                <a:lnTo>
                  <a:pt x="138" y="172"/>
                </a:lnTo>
                <a:lnTo>
                  <a:pt x="138" y="171"/>
                </a:lnTo>
                <a:lnTo>
                  <a:pt x="139" y="170"/>
                </a:lnTo>
                <a:lnTo>
                  <a:pt x="140" y="169"/>
                </a:lnTo>
                <a:lnTo>
                  <a:pt x="141" y="168"/>
                </a:lnTo>
                <a:lnTo>
                  <a:pt x="144" y="165"/>
                </a:lnTo>
                <a:lnTo>
                  <a:pt x="147" y="162"/>
                </a:lnTo>
                <a:lnTo>
                  <a:pt x="150" y="160"/>
                </a:lnTo>
                <a:lnTo>
                  <a:pt x="151" y="159"/>
                </a:lnTo>
                <a:lnTo>
                  <a:pt x="152" y="158"/>
                </a:lnTo>
                <a:lnTo>
                  <a:pt x="153" y="157"/>
                </a:lnTo>
                <a:lnTo>
                  <a:pt x="153" y="157"/>
                </a:lnTo>
                <a:lnTo>
                  <a:pt x="154" y="157"/>
                </a:lnTo>
                <a:lnTo>
                  <a:pt x="154" y="156"/>
                </a:lnTo>
                <a:lnTo>
                  <a:pt x="155" y="156"/>
                </a:lnTo>
                <a:lnTo>
                  <a:pt x="156" y="157"/>
                </a:lnTo>
                <a:lnTo>
                  <a:pt x="157" y="157"/>
                </a:lnTo>
                <a:lnTo>
                  <a:pt x="158" y="158"/>
                </a:lnTo>
                <a:lnTo>
                  <a:pt x="158" y="158"/>
                </a:lnTo>
                <a:lnTo>
                  <a:pt x="159" y="159"/>
                </a:lnTo>
                <a:lnTo>
                  <a:pt x="161" y="162"/>
                </a:lnTo>
                <a:lnTo>
                  <a:pt x="163" y="165"/>
                </a:lnTo>
                <a:lnTo>
                  <a:pt x="164" y="166"/>
                </a:lnTo>
                <a:lnTo>
                  <a:pt x="165" y="167"/>
                </a:lnTo>
                <a:lnTo>
                  <a:pt x="166" y="168"/>
                </a:lnTo>
                <a:lnTo>
                  <a:pt x="168" y="169"/>
                </a:lnTo>
                <a:lnTo>
                  <a:pt x="169" y="170"/>
                </a:lnTo>
                <a:lnTo>
                  <a:pt x="171" y="171"/>
                </a:lnTo>
                <a:lnTo>
                  <a:pt x="172" y="171"/>
                </a:lnTo>
                <a:lnTo>
                  <a:pt x="174" y="172"/>
                </a:lnTo>
                <a:lnTo>
                  <a:pt x="175" y="172"/>
                </a:lnTo>
                <a:lnTo>
                  <a:pt x="176" y="172"/>
                </a:lnTo>
                <a:lnTo>
                  <a:pt x="177" y="172"/>
                </a:lnTo>
                <a:lnTo>
                  <a:pt x="178" y="172"/>
                </a:lnTo>
                <a:lnTo>
                  <a:pt x="179" y="171"/>
                </a:lnTo>
                <a:lnTo>
                  <a:pt x="183" y="170"/>
                </a:lnTo>
                <a:lnTo>
                  <a:pt x="186" y="169"/>
                </a:lnTo>
                <a:lnTo>
                  <a:pt x="187" y="169"/>
                </a:lnTo>
                <a:lnTo>
                  <a:pt x="188" y="169"/>
                </a:lnTo>
                <a:lnTo>
                  <a:pt x="190" y="169"/>
                </a:lnTo>
                <a:lnTo>
                  <a:pt x="192" y="169"/>
                </a:lnTo>
                <a:lnTo>
                  <a:pt x="194" y="170"/>
                </a:lnTo>
                <a:lnTo>
                  <a:pt x="196" y="171"/>
                </a:lnTo>
                <a:lnTo>
                  <a:pt x="197" y="171"/>
                </a:lnTo>
                <a:lnTo>
                  <a:pt x="198" y="171"/>
                </a:lnTo>
                <a:lnTo>
                  <a:pt x="199" y="171"/>
                </a:lnTo>
                <a:lnTo>
                  <a:pt x="201" y="171"/>
                </a:lnTo>
                <a:lnTo>
                  <a:pt x="202" y="171"/>
                </a:lnTo>
                <a:lnTo>
                  <a:pt x="204" y="171"/>
                </a:lnTo>
                <a:lnTo>
                  <a:pt x="206" y="170"/>
                </a:lnTo>
                <a:lnTo>
                  <a:pt x="208" y="169"/>
                </a:lnTo>
                <a:lnTo>
                  <a:pt x="209" y="168"/>
                </a:lnTo>
                <a:lnTo>
                  <a:pt x="210" y="168"/>
                </a:lnTo>
                <a:lnTo>
                  <a:pt x="211" y="167"/>
                </a:lnTo>
                <a:lnTo>
                  <a:pt x="212" y="167"/>
                </a:lnTo>
                <a:lnTo>
                  <a:pt x="212" y="166"/>
                </a:lnTo>
                <a:lnTo>
                  <a:pt x="213" y="165"/>
                </a:lnTo>
                <a:lnTo>
                  <a:pt x="213" y="164"/>
                </a:lnTo>
                <a:lnTo>
                  <a:pt x="213" y="163"/>
                </a:lnTo>
                <a:lnTo>
                  <a:pt x="213" y="162"/>
                </a:lnTo>
                <a:lnTo>
                  <a:pt x="213" y="161"/>
                </a:lnTo>
                <a:lnTo>
                  <a:pt x="212" y="160"/>
                </a:lnTo>
                <a:lnTo>
                  <a:pt x="212" y="159"/>
                </a:lnTo>
                <a:lnTo>
                  <a:pt x="212" y="158"/>
                </a:lnTo>
                <a:lnTo>
                  <a:pt x="211" y="157"/>
                </a:lnTo>
                <a:lnTo>
                  <a:pt x="209" y="153"/>
                </a:lnTo>
                <a:lnTo>
                  <a:pt x="205" y="149"/>
                </a:lnTo>
                <a:lnTo>
                  <a:pt x="203" y="146"/>
                </a:lnTo>
                <a:lnTo>
                  <a:pt x="202" y="145"/>
                </a:lnTo>
                <a:lnTo>
                  <a:pt x="199" y="139"/>
                </a:lnTo>
                <a:lnTo>
                  <a:pt x="198" y="136"/>
                </a:lnTo>
                <a:lnTo>
                  <a:pt x="196" y="132"/>
                </a:lnTo>
                <a:lnTo>
                  <a:pt x="195" y="131"/>
                </a:lnTo>
                <a:lnTo>
                  <a:pt x="195" y="129"/>
                </a:lnTo>
                <a:lnTo>
                  <a:pt x="195" y="128"/>
                </a:lnTo>
                <a:lnTo>
                  <a:pt x="195" y="127"/>
                </a:lnTo>
                <a:lnTo>
                  <a:pt x="195" y="125"/>
                </a:lnTo>
                <a:lnTo>
                  <a:pt x="195" y="124"/>
                </a:lnTo>
                <a:lnTo>
                  <a:pt x="195" y="121"/>
                </a:lnTo>
                <a:lnTo>
                  <a:pt x="196" y="118"/>
                </a:lnTo>
                <a:lnTo>
                  <a:pt x="198" y="113"/>
                </a:lnTo>
                <a:lnTo>
                  <a:pt x="198" y="111"/>
                </a:lnTo>
                <a:lnTo>
                  <a:pt x="199" y="110"/>
                </a:lnTo>
                <a:lnTo>
                  <a:pt x="199" y="109"/>
                </a:lnTo>
                <a:lnTo>
                  <a:pt x="199" y="108"/>
                </a:lnTo>
                <a:lnTo>
                  <a:pt x="199" y="107"/>
                </a:lnTo>
                <a:lnTo>
                  <a:pt x="198" y="106"/>
                </a:lnTo>
                <a:lnTo>
                  <a:pt x="198" y="105"/>
                </a:lnTo>
                <a:lnTo>
                  <a:pt x="197" y="104"/>
                </a:lnTo>
                <a:lnTo>
                  <a:pt x="196" y="100"/>
                </a:lnTo>
                <a:lnTo>
                  <a:pt x="193" y="95"/>
                </a:lnTo>
                <a:lnTo>
                  <a:pt x="192" y="93"/>
                </a:lnTo>
                <a:lnTo>
                  <a:pt x="192" y="92"/>
                </a:lnTo>
                <a:lnTo>
                  <a:pt x="192" y="91"/>
                </a:lnTo>
                <a:lnTo>
                  <a:pt x="192" y="90"/>
                </a:lnTo>
                <a:lnTo>
                  <a:pt x="192" y="88"/>
                </a:lnTo>
                <a:lnTo>
                  <a:pt x="192" y="85"/>
                </a:lnTo>
                <a:lnTo>
                  <a:pt x="192" y="83"/>
                </a:lnTo>
                <a:lnTo>
                  <a:pt x="192" y="82"/>
                </a:lnTo>
                <a:lnTo>
                  <a:pt x="191" y="80"/>
                </a:lnTo>
                <a:lnTo>
                  <a:pt x="190" y="75"/>
                </a:lnTo>
                <a:lnTo>
                  <a:pt x="189" y="72"/>
                </a:lnTo>
                <a:lnTo>
                  <a:pt x="188" y="68"/>
                </a:lnTo>
                <a:lnTo>
                  <a:pt x="188" y="65"/>
                </a:lnTo>
                <a:lnTo>
                  <a:pt x="188" y="63"/>
                </a:lnTo>
                <a:lnTo>
                  <a:pt x="187" y="61"/>
                </a:lnTo>
                <a:lnTo>
                  <a:pt x="187" y="51"/>
                </a:lnTo>
                <a:lnTo>
                  <a:pt x="187" y="44"/>
                </a:lnTo>
                <a:lnTo>
                  <a:pt x="187" y="42"/>
                </a:lnTo>
                <a:lnTo>
                  <a:pt x="187" y="40"/>
                </a:lnTo>
                <a:lnTo>
                  <a:pt x="188" y="34"/>
                </a:lnTo>
                <a:lnTo>
                  <a:pt x="188" y="32"/>
                </a:lnTo>
                <a:lnTo>
                  <a:pt x="188" y="30"/>
                </a:lnTo>
                <a:lnTo>
                  <a:pt x="188" y="28"/>
                </a:lnTo>
                <a:lnTo>
                  <a:pt x="187" y="27"/>
                </a:lnTo>
                <a:lnTo>
                  <a:pt x="187" y="26"/>
                </a:lnTo>
                <a:lnTo>
                  <a:pt x="186" y="24"/>
                </a:lnTo>
                <a:lnTo>
                  <a:pt x="186" y="23"/>
                </a:lnTo>
                <a:lnTo>
                  <a:pt x="184" y="20"/>
                </a:lnTo>
                <a:lnTo>
                  <a:pt x="181" y="15"/>
                </a:lnTo>
                <a:lnTo>
                  <a:pt x="179" y="13"/>
                </a:lnTo>
                <a:lnTo>
                  <a:pt x="178" y="10"/>
                </a:lnTo>
                <a:lnTo>
                  <a:pt x="177" y="8"/>
                </a:lnTo>
                <a:lnTo>
                  <a:pt x="176" y="6"/>
                </a:lnTo>
                <a:lnTo>
                  <a:pt x="175" y="4"/>
                </a:lnTo>
                <a:lnTo>
                  <a:pt x="175" y="3"/>
                </a:lnTo>
                <a:lnTo>
                  <a:pt x="175" y="2"/>
                </a:lnTo>
                <a:lnTo>
                  <a:pt x="174" y="1"/>
                </a:lnTo>
                <a:lnTo>
                  <a:pt x="174" y="0"/>
                </a:lnTo>
                <a:lnTo>
                  <a:pt x="175" y="0"/>
                </a:lnTo>
                <a:lnTo>
                  <a:pt x="176" y="0"/>
                </a:lnTo>
                <a:lnTo>
                  <a:pt x="177" y="0"/>
                </a:lnTo>
                <a:lnTo>
                  <a:pt x="180" y="0"/>
                </a:lnTo>
                <a:close/>
              </a:path>
            </a:pathLst>
          </a:custGeom>
          <a:solidFill>
            <a:srgbClr val="BED8E8"/>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152" name="Freeform 276">
            <a:extLst>
              <a:ext uri="{FF2B5EF4-FFF2-40B4-BE49-F238E27FC236}">
                <a16:creationId xmlns:a16="http://schemas.microsoft.com/office/drawing/2014/main" id="{5B7A0ED4-AD3D-4850-8916-81580A050ADE}"/>
              </a:ext>
            </a:extLst>
          </p:cNvPr>
          <p:cNvSpPr>
            <a:spLocks/>
          </p:cNvSpPr>
          <p:nvPr/>
        </p:nvSpPr>
        <p:spPr bwMode="auto">
          <a:xfrm>
            <a:off x="6413637" y="2779615"/>
            <a:ext cx="629770" cy="488123"/>
          </a:xfrm>
          <a:custGeom>
            <a:avLst/>
            <a:gdLst>
              <a:gd name="T0" fmla="*/ 232 w 618"/>
              <a:gd name="T1" fmla="*/ 17 h 479"/>
              <a:gd name="T2" fmla="*/ 274 w 618"/>
              <a:gd name="T3" fmla="*/ 22 h 479"/>
              <a:gd name="T4" fmla="*/ 299 w 618"/>
              <a:gd name="T5" fmla="*/ 34 h 479"/>
              <a:gd name="T6" fmla="*/ 319 w 618"/>
              <a:gd name="T7" fmla="*/ 67 h 479"/>
              <a:gd name="T8" fmla="*/ 357 w 618"/>
              <a:gd name="T9" fmla="*/ 59 h 479"/>
              <a:gd name="T10" fmla="*/ 373 w 618"/>
              <a:gd name="T11" fmla="*/ 93 h 479"/>
              <a:gd name="T12" fmla="*/ 372 w 618"/>
              <a:gd name="T13" fmla="*/ 111 h 479"/>
              <a:gd name="T14" fmla="*/ 394 w 618"/>
              <a:gd name="T15" fmla="*/ 101 h 479"/>
              <a:gd name="T16" fmla="*/ 422 w 618"/>
              <a:gd name="T17" fmla="*/ 78 h 479"/>
              <a:gd name="T18" fmla="*/ 452 w 618"/>
              <a:gd name="T19" fmla="*/ 93 h 479"/>
              <a:gd name="T20" fmla="*/ 467 w 618"/>
              <a:gd name="T21" fmla="*/ 72 h 479"/>
              <a:gd name="T22" fmla="*/ 495 w 618"/>
              <a:gd name="T23" fmla="*/ 73 h 479"/>
              <a:gd name="T24" fmla="*/ 534 w 618"/>
              <a:gd name="T25" fmla="*/ 99 h 479"/>
              <a:gd name="T26" fmla="*/ 547 w 618"/>
              <a:gd name="T27" fmla="*/ 131 h 479"/>
              <a:gd name="T28" fmla="*/ 530 w 618"/>
              <a:gd name="T29" fmla="*/ 166 h 479"/>
              <a:gd name="T30" fmla="*/ 504 w 618"/>
              <a:gd name="T31" fmla="*/ 179 h 479"/>
              <a:gd name="T32" fmla="*/ 478 w 618"/>
              <a:gd name="T33" fmla="*/ 196 h 479"/>
              <a:gd name="T34" fmla="*/ 464 w 618"/>
              <a:gd name="T35" fmla="*/ 214 h 479"/>
              <a:gd name="T36" fmla="*/ 456 w 618"/>
              <a:gd name="T37" fmla="*/ 225 h 479"/>
              <a:gd name="T38" fmla="*/ 475 w 618"/>
              <a:gd name="T39" fmla="*/ 244 h 479"/>
              <a:gd name="T40" fmla="*/ 494 w 618"/>
              <a:gd name="T41" fmla="*/ 262 h 479"/>
              <a:gd name="T42" fmla="*/ 521 w 618"/>
              <a:gd name="T43" fmla="*/ 262 h 479"/>
              <a:gd name="T44" fmla="*/ 539 w 618"/>
              <a:gd name="T45" fmla="*/ 293 h 479"/>
              <a:gd name="T46" fmla="*/ 575 w 618"/>
              <a:gd name="T47" fmla="*/ 327 h 479"/>
              <a:gd name="T48" fmla="*/ 606 w 618"/>
              <a:gd name="T49" fmla="*/ 363 h 479"/>
              <a:gd name="T50" fmla="*/ 618 w 618"/>
              <a:gd name="T51" fmla="*/ 409 h 479"/>
              <a:gd name="T52" fmla="*/ 591 w 618"/>
              <a:gd name="T53" fmla="*/ 401 h 479"/>
              <a:gd name="T54" fmla="*/ 576 w 618"/>
              <a:gd name="T55" fmla="*/ 404 h 479"/>
              <a:gd name="T56" fmla="*/ 544 w 618"/>
              <a:gd name="T57" fmla="*/ 430 h 479"/>
              <a:gd name="T58" fmla="*/ 520 w 618"/>
              <a:gd name="T59" fmla="*/ 454 h 479"/>
              <a:gd name="T60" fmla="*/ 510 w 618"/>
              <a:gd name="T61" fmla="*/ 470 h 479"/>
              <a:gd name="T62" fmla="*/ 495 w 618"/>
              <a:gd name="T63" fmla="*/ 475 h 479"/>
              <a:gd name="T64" fmla="*/ 466 w 618"/>
              <a:gd name="T65" fmla="*/ 478 h 479"/>
              <a:gd name="T66" fmla="*/ 432 w 618"/>
              <a:gd name="T67" fmla="*/ 464 h 479"/>
              <a:gd name="T68" fmla="*/ 400 w 618"/>
              <a:gd name="T69" fmla="*/ 440 h 479"/>
              <a:gd name="T70" fmla="*/ 377 w 618"/>
              <a:gd name="T71" fmla="*/ 421 h 479"/>
              <a:gd name="T72" fmla="*/ 344 w 618"/>
              <a:gd name="T73" fmla="*/ 401 h 479"/>
              <a:gd name="T74" fmla="*/ 314 w 618"/>
              <a:gd name="T75" fmla="*/ 415 h 479"/>
              <a:gd name="T76" fmla="*/ 294 w 618"/>
              <a:gd name="T77" fmla="*/ 416 h 479"/>
              <a:gd name="T78" fmla="*/ 280 w 618"/>
              <a:gd name="T79" fmla="*/ 396 h 479"/>
              <a:gd name="T80" fmla="*/ 260 w 618"/>
              <a:gd name="T81" fmla="*/ 417 h 479"/>
              <a:gd name="T82" fmla="*/ 228 w 618"/>
              <a:gd name="T83" fmla="*/ 422 h 479"/>
              <a:gd name="T84" fmla="*/ 200 w 618"/>
              <a:gd name="T85" fmla="*/ 420 h 479"/>
              <a:gd name="T86" fmla="*/ 177 w 618"/>
              <a:gd name="T87" fmla="*/ 422 h 479"/>
              <a:gd name="T88" fmla="*/ 157 w 618"/>
              <a:gd name="T89" fmla="*/ 440 h 479"/>
              <a:gd name="T90" fmla="*/ 137 w 618"/>
              <a:gd name="T91" fmla="*/ 440 h 479"/>
              <a:gd name="T92" fmla="*/ 127 w 618"/>
              <a:gd name="T93" fmla="*/ 422 h 479"/>
              <a:gd name="T94" fmla="*/ 106 w 618"/>
              <a:gd name="T95" fmla="*/ 409 h 479"/>
              <a:gd name="T96" fmla="*/ 118 w 618"/>
              <a:gd name="T97" fmla="*/ 382 h 479"/>
              <a:gd name="T98" fmla="*/ 110 w 618"/>
              <a:gd name="T99" fmla="*/ 354 h 479"/>
              <a:gd name="T100" fmla="*/ 105 w 618"/>
              <a:gd name="T101" fmla="*/ 322 h 479"/>
              <a:gd name="T102" fmla="*/ 78 w 618"/>
              <a:gd name="T103" fmla="*/ 323 h 479"/>
              <a:gd name="T104" fmla="*/ 43 w 618"/>
              <a:gd name="T105" fmla="*/ 317 h 479"/>
              <a:gd name="T106" fmla="*/ 32 w 618"/>
              <a:gd name="T107" fmla="*/ 295 h 479"/>
              <a:gd name="T108" fmla="*/ 11 w 618"/>
              <a:gd name="T109" fmla="*/ 285 h 479"/>
              <a:gd name="T110" fmla="*/ 0 w 618"/>
              <a:gd name="T111" fmla="*/ 265 h 479"/>
              <a:gd name="T112" fmla="*/ 15 w 618"/>
              <a:gd name="T113" fmla="*/ 244 h 479"/>
              <a:gd name="T114" fmla="*/ 10 w 618"/>
              <a:gd name="T115" fmla="*/ 215 h 479"/>
              <a:gd name="T116" fmla="*/ 4 w 618"/>
              <a:gd name="T117" fmla="*/ 181 h 479"/>
              <a:gd name="T118" fmla="*/ 33 w 618"/>
              <a:gd name="T119" fmla="*/ 18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479">
                <a:moveTo>
                  <a:pt x="180" y="0"/>
                </a:moveTo>
                <a:lnTo>
                  <a:pt x="182" y="0"/>
                </a:lnTo>
                <a:lnTo>
                  <a:pt x="190" y="1"/>
                </a:lnTo>
                <a:lnTo>
                  <a:pt x="194" y="1"/>
                </a:lnTo>
                <a:lnTo>
                  <a:pt x="197" y="2"/>
                </a:lnTo>
                <a:lnTo>
                  <a:pt x="200" y="3"/>
                </a:lnTo>
                <a:lnTo>
                  <a:pt x="203" y="4"/>
                </a:lnTo>
                <a:lnTo>
                  <a:pt x="204" y="4"/>
                </a:lnTo>
                <a:lnTo>
                  <a:pt x="206" y="5"/>
                </a:lnTo>
                <a:lnTo>
                  <a:pt x="207" y="5"/>
                </a:lnTo>
                <a:lnTo>
                  <a:pt x="212" y="8"/>
                </a:lnTo>
                <a:lnTo>
                  <a:pt x="216" y="10"/>
                </a:lnTo>
                <a:lnTo>
                  <a:pt x="219" y="11"/>
                </a:lnTo>
                <a:lnTo>
                  <a:pt x="226" y="14"/>
                </a:lnTo>
                <a:lnTo>
                  <a:pt x="228" y="15"/>
                </a:lnTo>
                <a:lnTo>
                  <a:pt x="230" y="16"/>
                </a:lnTo>
                <a:lnTo>
                  <a:pt x="232" y="17"/>
                </a:lnTo>
                <a:lnTo>
                  <a:pt x="234" y="18"/>
                </a:lnTo>
                <a:lnTo>
                  <a:pt x="235" y="19"/>
                </a:lnTo>
                <a:lnTo>
                  <a:pt x="240" y="22"/>
                </a:lnTo>
                <a:lnTo>
                  <a:pt x="241" y="23"/>
                </a:lnTo>
                <a:lnTo>
                  <a:pt x="242" y="24"/>
                </a:lnTo>
                <a:lnTo>
                  <a:pt x="244" y="24"/>
                </a:lnTo>
                <a:lnTo>
                  <a:pt x="245" y="25"/>
                </a:lnTo>
                <a:lnTo>
                  <a:pt x="247" y="25"/>
                </a:lnTo>
                <a:lnTo>
                  <a:pt x="248" y="25"/>
                </a:lnTo>
                <a:lnTo>
                  <a:pt x="250" y="26"/>
                </a:lnTo>
                <a:lnTo>
                  <a:pt x="251" y="26"/>
                </a:lnTo>
                <a:lnTo>
                  <a:pt x="256" y="26"/>
                </a:lnTo>
                <a:lnTo>
                  <a:pt x="258" y="26"/>
                </a:lnTo>
                <a:lnTo>
                  <a:pt x="260" y="26"/>
                </a:lnTo>
                <a:lnTo>
                  <a:pt x="261" y="25"/>
                </a:lnTo>
                <a:lnTo>
                  <a:pt x="264" y="25"/>
                </a:lnTo>
                <a:lnTo>
                  <a:pt x="274" y="22"/>
                </a:lnTo>
                <a:lnTo>
                  <a:pt x="277" y="21"/>
                </a:lnTo>
                <a:lnTo>
                  <a:pt x="282" y="19"/>
                </a:lnTo>
                <a:lnTo>
                  <a:pt x="284" y="19"/>
                </a:lnTo>
                <a:lnTo>
                  <a:pt x="285" y="18"/>
                </a:lnTo>
                <a:lnTo>
                  <a:pt x="287" y="18"/>
                </a:lnTo>
                <a:lnTo>
                  <a:pt x="288" y="18"/>
                </a:lnTo>
                <a:lnTo>
                  <a:pt x="289" y="18"/>
                </a:lnTo>
                <a:lnTo>
                  <a:pt x="290" y="19"/>
                </a:lnTo>
                <a:lnTo>
                  <a:pt x="291" y="19"/>
                </a:lnTo>
                <a:lnTo>
                  <a:pt x="292" y="20"/>
                </a:lnTo>
                <a:lnTo>
                  <a:pt x="293" y="20"/>
                </a:lnTo>
                <a:lnTo>
                  <a:pt x="294" y="22"/>
                </a:lnTo>
                <a:lnTo>
                  <a:pt x="295" y="23"/>
                </a:lnTo>
                <a:lnTo>
                  <a:pt x="296" y="25"/>
                </a:lnTo>
                <a:lnTo>
                  <a:pt x="297" y="26"/>
                </a:lnTo>
                <a:lnTo>
                  <a:pt x="297" y="27"/>
                </a:lnTo>
                <a:lnTo>
                  <a:pt x="299" y="34"/>
                </a:lnTo>
                <a:lnTo>
                  <a:pt x="300" y="36"/>
                </a:lnTo>
                <a:lnTo>
                  <a:pt x="302" y="40"/>
                </a:lnTo>
                <a:lnTo>
                  <a:pt x="306" y="48"/>
                </a:lnTo>
                <a:lnTo>
                  <a:pt x="308" y="52"/>
                </a:lnTo>
                <a:lnTo>
                  <a:pt x="310" y="58"/>
                </a:lnTo>
                <a:lnTo>
                  <a:pt x="311" y="60"/>
                </a:lnTo>
                <a:lnTo>
                  <a:pt x="312" y="62"/>
                </a:lnTo>
                <a:lnTo>
                  <a:pt x="313" y="64"/>
                </a:lnTo>
                <a:lnTo>
                  <a:pt x="313" y="64"/>
                </a:lnTo>
                <a:lnTo>
                  <a:pt x="314" y="65"/>
                </a:lnTo>
                <a:lnTo>
                  <a:pt x="314" y="65"/>
                </a:lnTo>
                <a:lnTo>
                  <a:pt x="315" y="66"/>
                </a:lnTo>
                <a:lnTo>
                  <a:pt x="316" y="66"/>
                </a:lnTo>
                <a:lnTo>
                  <a:pt x="317" y="66"/>
                </a:lnTo>
                <a:lnTo>
                  <a:pt x="317" y="67"/>
                </a:lnTo>
                <a:lnTo>
                  <a:pt x="318" y="67"/>
                </a:lnTo>
                <a:lnTo>
                  <a:pt x="319" y="67"/>
                </a:lnTo>
                <a:lnTo>
                  <a:pt x="320" y="67"/>
                </a:lnTo>
                <a:lnTo>
                  <a:pt x="321" y="67"/>
                </a:lnTo>
                <a:lnTo>
                  <a:pt x="322" y="67"/>
                </a:lnTo>
                <a:lnTo>
                  <a:pt x="324" y="66"/>
                </a:lnTo>
                <a:lnTo>
                  <a:pt x="327" y="65"/>
                </a:lnTo>
                <a:lnTo>
                  <a:pt x="334" y="63"/>
                </a:lnTo>
                <a:lnTo>
                  <a:pt x="337" y="62"/>
                </a:lnTo>
                <a:lnTo>
                  <a:pt x="341" y="60"/>
                </a:lnTo>
                <a:lnTo>
                  <a:pt x="343" y="60"/>
                </a:lnTo>
                <a:lnTo>
                  <a:pt x="345" y="59"/>
                </a:lnTo>
                <a:lnTo>
                  <a:pt x="347" y="58"/>
                </a:lnTo>
                <a:lnTo>
                  <a:pt x="349" y="58"/>
                </a:lnTo>
                <a:lnTo>
                  <a:pt x="350" y="58"/>
                </a:lnTo>
                <a:lnTo>
                  <a:pt x="352" y="58"/>
                </a:lnTo>
                <a:lnTo>
                  <a:pt x="354" y="58"/>
                </a:lnTo>
                <a:lnTo>
                  <a:pt x="355" y="58"/>
                </a:lnTo>
                <a:lnTo>
                  <a:pt x="357" y="59"/>
                </a:lnTo>
                <a:lnTo>
                  <a:pt x="359" y="60"/>
                </a:lnTo>
                <a:lnTo>
                  <a:pt x="360" y="61"/>
                </a:lnTo>
                <a:lnTo>
                  <a:pt x="362" y="62"/>
                </a:lnTo>
                <a:lnTo>
                  <a:pt x="363" y="63"/>
                </a:lnTo>
                <a:lnTo>
                  <a:pt x="364" y="64"/>
                </a:lnTo>
                <a:lnTo>
                  <a:pt x="364" y="65"/>
                </a:lnTo>
                <a:lnTo>
                  <a:pt x="365" y="66"/>
                </a:lnTo>
                <a:lnTo>
                  <a:pt x="366" y="68"/>
                </a:lnTo>
                <a:lnTo>
                  <a:pt x="367" y="69"/>
                </a:lnTo>
                <a:lnTo>
                  <a:pt x="367" y="71"/>
                </a:lnTo>
                <a:lnTo>
                  <a:pt x="369" y="74"/>
                </a:lnTo>
                <a:lnTo>
                  <a:pt x="369" y="76"/>
                </a:lnTo>
                <a:lnTo>
                  <a:pt x="370" y="79"/>
                </a:lnTo>
                <a:lnTo>
                  <a:pt x="371" y="82"/>
                </a:lnTo>
                <a:lnTo>
                  <a:pt x="371" y="86"/>
                </a:lnTo>
                <a:lnTo>
                  <a:pt x="373" y="91"/>
                </a:lnTo>
                <a:lnTo>
                  <a:pt x="373" y="93"/>
                </a:lnTo>
                <a:lnTo>
                  <a:pt x="373" y="94"/>
                </a:lnTo>
                <a:lnTo>
                  <a:pt x="373" y="95"/>
                </a:lnTo>
                <a:lnTo>
                  <a:pt x="373" y="96"/>
                </a:lnTo>
                <a:lnTo>
                  <a:pt x="373" y="96"/>
                </a:lnTo>
                <a:lnTo>
                  <a:pt x="372" y="97"/>
                </a:lnTo>
                <a:lnTo>
                  <a:pt x="372" y="98"/>
                </a:lnTo>
                <a:lnTo>
                  <a:pt x="370" y="102"/>
                </a:lnTo>
                <a:lnTo>
                  <a:pt x="369" y="104"/>
                </a:lnTo>
                <a:lnTo>
                  <a:pt x="369" y="105"/>
                </a:lnTo>
                <a:lnTo>
                  <a:pt x="369" y="106"/>
                </a:lnTo>
                <a:lnTo>
                  <a:pt x="369" y="106"/>
                </a:lnTo>
                <a:lnTo>
                  <a:pt x="369" y="107"/>
                </a:lnTo>
                <a:lnTo>
                  <a:pt x="369" y="108"/>
                </a:lnTo>
                <a:lnTo>
                  <a:pt x="370" y="109"/>
                </a:lnTo>
                <a:lnTo>
                  <a:pt x="370" y="110"/>
                </a:lnTo>
                <a:lnTo>
                  <a:pt x="371" y="110"/>
                </a:lnTo>
                <a:lnTo>
                  <a:pt x="372" y="111"/>
                </a:lnTo>
                <a:lnTo>
                  <a:pt x="373" y="111"/>
                </a:lnTo>
                <a:lnTo>
                  <a:pt x="375" y="112"/>
                </a:lnTo>
                <a:lnTo>
                  <a:pt x="376" y="112"/>
                </a:lnTo>
                <a:lnTo>
                  <a:pt x="377" y="113"/>
                </a:lnTo>
                <a:lnTo>
                  <a:pt x="379" y="113"/>
                </a:lnTo>
                <a:lnTo>
                  <a:pt x="380" y="112"/>
                </a:lnTo>
                <a:lnTo>
                  <a:pt x="381" y="112"/>
                </a:lnTo>
                <a:lnTo>
                  <a:pt x="383" y="111"/>
                </a:lnTo>
                <a:lnTo>
                  <a:pt x="385" y="110"/>
                </a:lnTo>
                <a:lnTo>
                  <a:pt x="388" y="107"/>
                </a:lnTo>
                <a:lnTo>
                  <a:pt x="389" y="107"/>
                </a:lnTo>
                <a:lnTo>
                  <a:pt x="390" y="106"/>
                </a:lnTo>
                <a:lnTo>
                  <a:pt x="391" y="105"/>
                </a:lnTo>
                <a:lnTo>
                  <a:pt x="391" y="105"/>
                </a:lnTo>
                <a:lnTo>
                  <a:pt x="392" y="104"/>
                </a:lnTo>
                <a:lnTo>
                  <a:pt x="392" y="103"/>
                </a:lnTo>
                <a:lnTo>
                  <a:pt x="394" y="101"/>
                </a:lnTo>
                <a:lnTo>
                  <a:pt x="396" y="95"/>
                </a:lnTo>
                <a:lnTo>
                  <a:pt x="398" y="92"/>
                </a:lnTo>
                <a:lnTo>
                  <a:pt x="399" y="90"/>
                </a:lnTo>
                <a:lnTo>
                  <a:pt x="401" y="87"/>
                </a:lnTo>
                <a:lnTo>
                  <a:pt x="403" y="85"/>
                </a:lnTo>
                <a:lnTo>
                  <a:pt x="405" y="83"/>
                </a:lnTo>
                <a:lnTo>
                  <a:pt x="407" y="81"/>
                </a:lnTo>
                <a:lnTo>
                  <a:pt x="409" y="80"/>
                </a:lnTo>
                <a:lnTo>
                  <a:pt x="410" y="79"/>
                </a:lnTo>
                <a:lnTo>
                  <a:pt x="411" y="78"/>
                </a:lnTo>
                <a:lnTo>
                  <a:pt x="413" y="77"/>
                </a:lnTo>
                <a:lnTo>
                  <a:pt x="414" y="77"/>
                </a:lnTo>
                <a:lnTo>
                  <a:pt x="415" y="77"/>
                </a:lnTo>
                <a:lnTo>
                  <a:pt x="417" y="77"/>
                </a:lnTo>
                <a:lnTo>
                  <a:pt x="419" y="77"/>
                </a:lnTo>
                <a:lnTo>
                  <a:pt x="421" y="77"/>
                </a:lnTo>
                <a:lnTo>
                  <a:pt x="422" y="78"/>
                </a:lnTo>
                <a:lnTo>
                  <a:pt x="424" y="78"/>
                </a:lnTo>
                <a:lnTo>
                  <a:pt x="430" y="81"/>
                </a:lnTo>
                <a:lnTo>
                  <a:pt x="432" y="82"/>
                </a:lnTo>
                <a:lnTo>
                  <a:pt x="433" y="83"/>
                </a:lnTo>
                <a:lnTo>
                  <a:pt x="435" y="84"/>
                </a:lnTo>
                <a:lnTo>
                  <a:pt x="437" y="86"/>
                </a:lnTo>
                <a:lnTo>
                  <a:pt x="439" y="87"/>
                </a:lnTo>
                <a:lnTo>
                  <a:pt x="443" y="91"/>
                </a:lnTo>
                <a:lnTo>
                  <a:pt x="444" y="91"/>
                </a:lnTo>
                <a:lnTo>
                  <a:pt x="445" y="92"/>
                </a:lnTo>
                <a:lnTo>
                  <a:pt x="446" y="93"/>
                </a:lnTo>
                <a:lnTo>
                  <a:pt x="447" y="93"/>
                </a:lnTo>
                <a:lnTo>
                  <a:pt x="448" y="93"/>
                </a:lnTo>
                <a:lnTo>
                  <a:pt x="449" y="93"/>
                </a:lnTo>
                <a:lnTo>
                  <a:pt x="450" y="93"/>
                </a:lnTo>
                <a:lnTo>
                  <a:pt x="451" y="93"/>
                </a:lnTo>
                <a:lnTo>
                  <a:pt x="452" y="93"/>
                </a:lnTo>
                <a:lnTo>
                  <a:pt x="453" y="92"/>
                </a:lnTo>
                <a:lnTo>
                  <a:pt x="454" y="92"/>
                </a:lnTo>
                <a:lnTo>
                  <a:pt x="455" y="91"/>
                </a:lnTo>
                <a:lnTo>
                  <a:pt x="456" y="91"/>
                </a:lnTo>
                <a:lnTo>
                  <a:pt x="457" y="90"/>
                </a:lnTo>
                <a:lnTo>
                  <a:pt x="458" y="89"/>
                </a:lnTo>
                <a:lnTo>
                  <a:pt x="458" y="89"/>
                </a:lnTo>
                <a:lnTo>
                  <a:pt x="459" y="88"/>
                </a:lnTo>
                <a:lnTo>
                  <a:pt x="459" y="87"/>
                </a:lnTo>
                <a:lnTo>
                  <a:pt x="460" y="85"/>
                </a:lnTo>
                <a:lnTo>
                  <a:pt x="462" y="81"/>
                </a:lnTo>
                <a:lnTo>
                  <a:pt x="463" y="78"/>
                </a:lnTo>
                <a:lnTo>
                  <a:pt x="464" y="76"/>
                </a:lnTo>
                <a:lnTo>
                  <a:pt x="465" y="75"/>
                </a:lnTo>
                <a:lnTo>
                  <a:pt x="466" y="74"/>
                </a:lnTo>
                <a:lnTo>
                  <a:pt x="466" y="73"/>
                </a:lnTo>
                <a:lnTo>
                  <a:pt x="467" y="72"/>
                </a:lnTo>
                <a:lnTo>
                  <a:pt x="468" y="72"/>
                </a:lnTo>
                <a:lnTo>
                  <a:pt x="469" y="71"/>
                </a:lnTo>
                <a:lnTo>
                  <a:pt x="469" y="71"/>
                </a:lnTo>
                <a:lnTo>
                  <a:pt x="470" y="71"/>
                </a:lnTo>
                <a:lnTo>
                  <a:pt x="471" y="70"/>
                </a:lnTo>
                <a:lnTo>
                  <a:pt x="473" y="70"/>
                </a:lnTo>
                <a:lnTo>
                  <a:pt x="474" y="70"/>
                </a:lnTo>
                <a:lnTo>
                  <a:pt x="476" y="70"/>
                </a:lnTo>
                <a:lnTo>
                  <a:pt x="478" y="70"/>
                </a:lnTo>
                <a:lnTo>
                  <a:pt x="480" y="70"/>
                </a:lnTo>
                <a:lnTo>
                  <a:pt x="482" y="70"/>
                </a:lnTo>
                <a:lnTo>
                  <a:pt x="483" y="71"/>
                </a:lnTo>
                <a:lnTo>
                  <a:pt x="488" y="72"/>
                </a:lnTo>
                <a:lnTo>
                  <a:pt x="490" y="72"/>
                </a:lnTo>
                <a:lnTo>
                  <a:pt x="491" y="72"/>
                </a:lnTo>
                <a:lnTo>
                  <a:pt x="493" y="72"/>
                </a:lnTo>
                <a:lnTo>
                  <a:pt x="495" y="73"/>
                </a:lnTo>
                <a:lnTo>
                  <a:pt x="500" y="73"/>
                </a:lnTo>
                <a:lnTo>
                  <a:pt x="502" y="73"/>
                </a:lnTo>
                <a:lnTo>
                  <a:pt x="504" y="73"/>
                </a:lnTo>
                <a:lnTo>
                  <a:pt x="505" y="73"/>
                </a:lnTo>
                <a:lnTo>
                  <a:pt x="507" y="74"/>
                </a:lnTo>
                <a:lnTo>
                  <a:pt x="508" y="74"/>
                </a:lnTo>
                <a:lnTo>
                  <a:pt x="510" y="75"/>
                </a:lnTo>
                <a:lnTo>
                  <a:pt x="511" y="76"/>
                </a:lnTo>
                <a:lnTo>
                  <a:pt x="513" y="77"/>
                </a:lnTo>
                <a:lnTo>
                  <a:pt x="516" y="80"/>
                </a:lnTo>
                <a:lnTo>
                  <a:pt x="519" y="83"/>
                </a:lnTo>
                <a:lnTo>
                  <a:pt x="520" y="84"/>
                </a:lnTo>
                <a:lnTo>
                  <a:pt x="523" y="86"/>
                </a:lnTo>
                <a:lnTo>
                  <a:pt x="526" y="89"/>
                </a:lnTo>
                <a:lnTo>
                  <a:pt x="530" y="94"/>
                </a:lnTo>
                <a:lnTo>
                  <a:pt x="532" y="97"/>
                </a:lnTo>
                <a:lnTo>
                  <a:pt x="534" y="99"/>
                </a:lnTo>
                <a:lnTo>
                  <a:pt x="539" y="103"/>
                </a:lnTo>
                <a:lnTo>
                  <a:pt x="543" y="107"/>
                </a:lnTo>
                <a:lnTo>
                  <a:pt x="545" y="109"/>
                </a:lnTo>
                <a:lnTo>
                  <a:pt x="547" y="112"/>
                </a:lnTo>
                <a:lnTo>
                  <a:pt x="548" y="114"/>
                </a:lnTo>
                <a:lnTo>
                  <a:pt x="550" y="116"/>
                </a:lnTo>
                <a:lnTo>
                  <a:pt x="550" y="118"/>
                </a:lnTo>
                <a:lnTo>
                  <a:pt x="551" y="120"/>
                </a:lnTo>
                <a:lnTo>
                  <a:pt x="551" y="122"/>
                </a:lnTo>
                <a:lnTo>
                  <a:pt x="551" y="123"/>
                </a:lnTo>
                <a:lnTo>
                  <a:pt x="551" y="123"/>
                </a:lnTo>
                <a:lnTo>
                  <a:pt x="551" y="125"/>
                </a:lnTo>
                <a:lnTo>
                  <a:pt x="551" y="126"/>
                </a:lnTo>
                <a:lnTo>
                  <a:pt x="550" y="127"/>
                </a:lnTo>
                <a:lnTo>
                  <a:pt x="550" y="128"/>
                </a:lnTo>
                <a:lnTo>
                  <a:pt x="549" y="129"/>
                </a:lnTo>
                <a:lnTo>
                  <a:pt x="547" y="131"/>
                </a:lnTo>
                <a:lnTo>
                  <a:pt x="544" y="134"/>
                </a:lnTo>
                <a:lnTo>
                  <a:pt x="543" y="135"/>
                </a:lnTo>
                <a:lnTo>
                  <a:pt x="543" y="136"/>
                </a:lnTo>
                <a:lnTo>
                  <a:pt x="542" y="137"/>
                </a:lnTo>
                <a:lnTo>
                  <a:pt x="541" y="139"/>
                </a:lnTo>
                <a:lnTo>
                  <a:pt x="540" y="143"/>
                </a:lnTo>
                <a:lnTo>
                  <a:pt x="539" y="145"/>
                </a:lnTo>
                <a:lnTo>
                  <a:pt x="538" y="147"/>
                </a:lnTo>
                <a:lnTo>
                  <a:pt x="536" y="150"/>
                </a:lnTo>
                <a:lnTo>
                  <a:pt x="536" y="152"/>
                </a:lnTo>
                <a:lnTo>
                  <a:pt x="535" y="153"/>
                </a:lnTo>
                <a:lnTo>
                  <a:pt x="535" y="157"/>
                </a:lnTo>
                <a:lnTo>
                  <a:pt x="534" y="158"/>
                </a:lnTo>
                <a:lnTo>
                  <a:pt x="534" y="160"/>
                </a:lnTo>
                <a:lnTo>
                  <a:pt x="533" y="162"/>
                </a:lnTo>
                <a:lnTo>
                  <a:pt x="532" y="164"/>
                </a:lnTo>
                <a:lnTo>
                  <a:pt x="530" y="166"/>
                </a:lnTo>
                <a:lnTo>
                  <a:pt x="529" y="167"/>
                </a:lnTo>
                <a:lnTo>
                  <a:pt x="524" y="173"/>
                </a:lnTo>
                <a:lnTo>
                  <a:pt x="522" y="175"/>
                </a:lnTo>
                <a:lnTo>
                  <a:pt x="521" y="176"/>
                </a:lnTo>
                <a:lnTo>
                  <a:pt x="520" y="176"/>
                </a:lnTo>
                <a:lnTo>
                  <a:pt x="519" y="177"/>
                </a:lnTo>
                <a:lnTo>
                  <a:pt x="518" y="178"/>
                </a:lnTo>
                <a:lnTo>
                  <a:pt x="517" y="178"/>
                </a:lnTo>
                <a:lnTo>
                  <a:pt x="516" y="178"/>
                </a:lnTo>
                <a:lnTo>
                  <a:pt x="514" y="179"/>
                </a:lnTo>
                <a:lnTo>
                  <a:pt x="513" y="179"/>
                </a:lnTo>
                <a:lnTo>
                  <a:pt x="511" y="179"/>
                </a:lnTo>
                <a:lnTo>
                  <a:pt x="508" y="178"/>
                </a:lnTo>
                <a:lnTo>
                  <a:pt x="506" y="178"/>
                </a:lnTo>
                <a:lnTo>
                  <a:pt x="505" y="178"/>
                </a:lnTo>
                <a:lnTo>
                  <a:pt x="505" y="178"/>
                </a:lnTo>
                <a:lnTo>
                  <a:pt x="504" y="179"/>
                </a:lnTo>
                <a:lnTo>
                  <a:pt x="503" y="179"/>
                </a:lnTo>
                <a:lnTo>
                  <a:pt x="502" y="179"/>
                </a:lnTo>
                <a:lnTo>
                  <a:pt x="501" y="180"/>
                </a:lnTo>
                <a:lnTo>
                  <a:pt x="501" y="181"/>
                </a:lnTo>
                <a:lnTo>
                  <a:pt x="499" y="183"/>
                </a:lnTo>
                <a:lnTo>
                  <a:pt x="495" y="187"/>
                </a:lnTo>
                <a:lnTo>
                  <a:pt x="494" y="188"/>
                </a:lnTo>
                <a:lnTo>
                  <a:pt x="493" y="189"/>
                </a:lnTo>
                <a:lnTo>
                  <a:pt x="491" y="190"/>
                </a:lnTo>
                <a:lnTo>
                  <a:pt x="490" y="190"/>
                </a:lnTo>
                <a:lnTo>
                  <a:pt x="489" y="191"/>
                </a:lnTo>
                <a:lnTo>
                  <a:pt x="486" y="192"/>
                </a:lnTo>
                <a:lnTo>
                  <a:pt x="485" y="192"/>
                </a:lnTo>
                <a:lnTo>
                  <a:pt x="484" y="192"/>
                </a:lnTo>
                <a:lnTo>
                  <a:pt x="482" y="194"/>
                </a:lnTo>
                <a:lnTo>
                  <a:pt x="479" y="195"/>
                </a:lnTo>
                <a:lnTo>
                  <a:pt x="478" y="196"/>
                </a:lnTo>
                <a:lnTo>
                  <a:pt x="477" y="197"/>
                </a:lnTo>
                <a:lnTo>
                  <a:pt x="477" y="197"/>
                </a:lnTo>
                <a:lnTo>
                  <a:pt x="475" y="199"/>
                </a:lnTo>
                <a:lnTo>
                  <a:pt x="474" y="200"/>
                </a:lnTo>
                <a:lnTo>
                  <a:pt x="473" y="201"/>
                </a:lnTo>
                <a:lnTo>
                  <a:pt x="470" y="203"/>
                </a:lnTo>
                <a:lnTo>
                  <a:pt x="470" y="203"/>
                </a:lnTo>
                <a:lnTo>
                  <a:pt x="469" y="204"/>
                </a:lnTo>
                <a:lnTo>
                  <a:pt x="467" y="206"/>
                </a:lnTo>
                <a:lnTo>
                  <a:pt x="466" y="207"/>
                </a:lnTo>
                <a:lnTo>
                  <a:pt x="466" y="208"/>
                </a:lnTo>
                <a:lnTo>
                  <a:pt x="466" y="209"/>
                </a:lnTo>
                <a:lnTo>
                  <a:pt x="466" y="211"/>
                </a:lnTo>
                <a:lnTo>
                  <a:pt x="465" y="212"/>
                </a:lnTo>
                <a:lnTo>
                  <a:pt x="465" y="213"/>
                </a:lnTo>
                <a:lnTo>
                  <a:pt x="465" y="213"/>
                </a:lnTo>
                <a:lnTo>
                  <a:pt x="464" y="214"/>
                </a:lnTo>
                <a:lnTo>
                  <a:pt x="463" y="214"/>
                </a:lnTo>
                <a:lnTo>
                  <a:pt x="463" y="214"/>
                </a:lnTo>
                <a:lnTo>
                  <a:pt x="461" y="215"/>
                </a:lnTo>
                <a:lnTo>
                  <a:pt x="460" y="215"/>
                </a:lnTo>
                <a:lnTo>
                  <a:pt x="460" y="215"/>
                </a:lnTo>
                <a:lnTo>
                  <a:pt x="459" y="215"/>
                </a:lnTo>
                <a:lnTo>
                  <a:pt x="458" y="216"/>
                </a:lnTo>
                <a:lnTo>
                  <a:pt x="458" y="216"/>
                </a:lnTo>
                <a:lnTo>
                  <a:pt x="457" y="217"/>
                </a:lnTo>
                <a:lnTo>
                  <a:pt x="457" y="218"/>
                </a:lnTo>
                <a:lnTo>
                  <a:pt x="456" y="219"/>
                </a:lnTo>
                <a:lnTo>
                  <a:pt x="456" y="220"/>
                </a:lnTo>
                <a:lnTo>
                  <a:pt x="456" y="221"/>
                </a:lnTo>
                <a:lnTo>
                  <a:pt x="456" y="222"/>
                </a:lnTo>
                <a:lnTo>
                  <a:pt x="456" y="223"/>
                </a:lnTo>
                <a:lnTo>
                  <a:pt x="456" y="224"/>
                </a:lnTo>
                <a:lnTo>
                  <a:pt x="456" y="225"/>
                </a:lnTo>
                <a:lnTo>
                  <a:pt x="456" y="226"/>
                </a:lnTo>
                <a:lnTo>
                  <a:pt x="457" y="228"/>
                </a:lnTo>
                <a:lnTo>
                  <a:pt x="459" y="232"/>
                </a:lnTo>
                <a:lnTo>
                  <a:pt x="460" y="234"/>
                </a:lnTo>
                <a:lnTo>
                  <a:pt x="461" y="236"/>
                </a:lnTo>
                <a:lnTo>
                  <a:pt x="462" y="236"/>
                </a:lnTo>
                <a:lnTo>
                  <a:pt x="463" y="237"/>
                </a:lnTo>
                <a:lnTo>
                  <a:pt x="463" y="237"/>
                </a:lnTo>
                <a:lnTo>
                  <a:pt x="464" y="238"/>
                </a:lnTo>
                <a:lnTo>
                  <a:pt x="465" y="238"/>
                </a:lnTo>
                <a:lnTo>
                  <a:pt x="468" y="239"/>
                </a:lnTo>
                <a:lnTo>
                  <a:pt x="469" y="239"/>
                </a:lnTo>
                <a:lnTo>
                  <a:pt x="470" y="240"/>
                </a:lnTo>
                <a:lnTo>
                  <a:pt x="471" y="241"/>
                </a:lnTo>
                <a:lnTo>
                  <a:pt x="473" y="242"/>
                </a:lnTo>
                <a:lnTo>
                  <a:pt x="474" y="243"/>
                </a:lnTo>
                <a:lnTo>
                  <a:pt x="475" y="244"/>
                </a:lnTo>
                <a:lnTo>
                  <a:pt x="477" y="248"/>
                </a:lnTo>
                <a:lnTo>
                  <a:pt x="478" y="249"/>
                </a:lnTo>
                <a:lnTo>
                  <a:pt x="480" y="251"/>
                </a:lnTo>
                <a:lnTo>
                  <a:pt x="481" y="252"/>
                </a:lnTo>
                <a:lnTo>
                  <a:pt x="482" y="254"/>
                </a:lnTo>
                <a:lnTo>
                  <a:pt x="484" y="257"/>
                </a:lnTo>
                <a:lnTo>
                  <a:pt x="485" y="258"/>
                </a:lnTo>
                <a:lnTo>
                  <a:pt x="486" y="259"/>
                </a:lnTo>
                <a:lnTo>
                  <a:pt x="487" y="260"/>
                </a:lnTo>
                <a:lnTo>
                  <a:pt x="488" y="261"/>
                </a:lnTo>
                <a:lnTo>
                  <a:pt x="489" y="262"/>
                </a:lnTo>
                <a:lnTo>
                  <a:pt x="489" y="262"/>
                </a:lnTo>
                <a:lnTo>
                  <a:pt x="490" y="262"/>
                </a:lnTo>
                <a:lnTo>
                  <a:pt x="491" y="262"/>
                </a:lnTo>
                <a:lnTo>
                  <a:pt x="492" y="262"/>
                </a:lnTo>
                <a:lnTo>
                  <a:pt x="493" y="262"/>
                </a:lnTo>
                <a:lnTo>
                  <a:pt x="494" y="262"/>
                </a:lnTo>
                <a:lnTo>
                  <a:pt x="498" y="260"/>
                </a:lnTo>
                <a:lnTo>
                  <a:pt x="499" y="259"/>
                </a:lnTo>
                <a:lnTo>
                  <a:pt x="500" y="259"/>
                </a:lnTo>
                <a:lnTo>
                  <a:pt x="502" y="259"/>
                </a:lnTo>
                <a:lnTo>
                  <a:pt x="503" y="258"/>
                </a:lnTo>
                <a:lnTo>
                  <a:pt x="505" y="258"/>
                </a:lnTo>
                <a:lnTo>
                  <a:pt x="507" y="258"/>
                </a:lnTo>
                <a:lnTo>
                  <a:pt x="509" y="258"/>
                </a:lnTo>
                <a:lnTo>
                  <a:pt x="511" y="258"/>
                </a:lnTo>
                <a:lnTo>
                  <a:pt x="513" y="258"/>
                </a:lnTo>
                <a:lnTo>
                  <a:pt x="515" y="259"/>
                </a:lnTo>
                <a:lnTo>
                  <a:pt x="516" y="259"/>
                </a:lnTo>
                <a:lnTo>
                  <a:pt x="517" y="260"/>
                </a:lnTo>
                <a:lnTo>
                  <a:pt x="519" y="260"/>
                </a:lnTo>
                <a:lnTo>
                  <a:pt x="520" y="261"/>
                </a:lnTo>
                <a:lnTo>
                  <a:pt x="520" y="261"/>
                </a:lnTo>
                <a:lnTo>
                  <a:pt x="521" y="262"/>
                </a:lnTo>
                <a:lnTo>
                  <a:pt x="522" y="263"/>
                </a:lnTo>
                <a:lnTo>
                  <a:pt x="523" y="265"/>
                </a:lnTo>
                <a:lnTo>
                  <a:pt x="524" y="267"/>
                </a:lnTo>
                <a:lnTo>
                  <a:pt x="524" y="269"/>
                </a:lnTo>
                <a:lnTo>
                  <a:pt x="525" y="274"/>
                </a:lnTo>
                <a:lnTo>
                  <a:pt x="526" y="276"/>
                </a:lnTo>
                <a:lnTo>
                  <a:pt x="527" y="278"/>
                </a:lnTo>
                <a:lnTo>
                  <a:pt x="528" y="280"/>
                </a:lnTo>
                <a:lnTo>
                  <a:pt x="529" y="282"/>
                </a:lnTo>
                <a:lnTo>
                  <a:pt x="530" y="284"/>
                </a:lnTo>
                <a:lnTo>
                  <a:pt x="531" y="286"/>
                </a:lnTo>
                <a:lnTo>
                  <a:pt x="532" y="287"/>
                </a:lnTo>
                <a:lnTo>
                  <a:pt x="533" y="289"/>
                </a:lnTo>
                <a:lnTo>
                  <a:pt x="535" y="290"/>
                </a:lnTo>
                <a:lnTo>
                  <a:pt x="536" y="291"/>
                </a:lnTo>
                <a:lnTo>
                  <a:pt x="538" y="292"/>
                </a:lnTo>
                <a:lnTo>
                  <a:pt x="539" y="293"/>
                </a:lnTo>
                <a:lnTo>
                  <a:pt x="541" y="293"/>
                </a:lnTo>
                <a:lnTo>
                  <a:pt x="542" y="294"/>
                </a:lnTo>
                <a:lnTo>
                  <a:pt x="546" y="294"/>
                </a:lnTo>
                <a:lnTo>
                  <a:pt x="548" y="295"/>
                </a:lnTo>
                <a:lnTo>
                  <a:pt x="550" y="295"/>
                </a:lnTo>
                <a:lnTo>
                  <a:pt x="551" y="296"/>
                </a:lnTo>
                <a:lnTo>
                  <a:pt x="553" y="297"/>
                </a:lnTo>
                <a:lnTo>
                  <a:pt x="554" y="298"/>
                </a:lnTo>
                <a:lnTo>
                  <a:pt x="556" y="299"/>
                </a:lnTo>
                <a:lnTo>
                  <a:pt x="557" y="301"/>
                </a:lnTo>
                <a:lnTo>
                  <a:pt x="559" y="304"/>
                </a:lnTo>
                <a:lnTo>
                  <a:pt x="563" y="308"/>
                </a:lnTo>
                <a:lnTo>
                  <a:pt x="565" y="311"/>
                </a:lnTo>
                <a:lnTo>
                  <a:pt x="567" y="313"/>
                </a:lnTo>
                <a:lnTo>
                  <a:pt x="570" y="318"/>
                </a:lnTo>
                <a:lnTo>
                  <a:pt x="573" y="323"/>
                </a:lnTo>
                <a:lnTo>
                  <a:pt x="575" y="327"/>
                </a:lnTo>
                <a:lnTo>
                  <a:pt x="578" y="330"/>
                </a:lnTo>
                <a:lnTo>
                  <a:pt x="579" y="331"/>
                </a:lnTo>
                <a:lnTo>
                  <a:pt x="580" y="333"/>
                </a:lnTo>
                <a:lnTo>
                  <a:pt x="584" y="337"/>
                </a:lnTo>
                <a:lnTo>
                  <a:pt x="589" y="343"/>
                </a:lnTo>
                <a:lnTo>
                  <a:pt x="591" y="345"/>
                </a:lnTo>
                <a:lnTo>
                  <a:pt x="592" y="346"/>
                </a:lnTo>
                <a:lnTo>
                  <a:pt x="594" y="347"/>
                </a:lnTo>
                <a:lnTo>
                  <a:pt x="598" y="351"/>
                </a:lnTo>
                <a:lnTo>
                  <a:pt x="599" y="352"/>
                </a:lnTo>
                <a:lnTo>
                  <a:pt x="600" y="353"/>
                </a:lnTo>
                <a:lnTo>
                  <a:pt x="601" y="354"/>
                </a:lnTo>
                <a:lnTo>
                  <a:pt x="602" y="356"/>
                </a:lnTo>
                <a:lnTo>
                  <a:pt x="603" y="357"/>
                </a:lnTo>
                <a:lnTo>
                  <a:pt x="604" y="359"/>
                </a:lnTo>
                <a:lnTo>
                  <a:pt x="605" y="361"/>
                </a:lnTo>
                <a:lnTo>
                  <a:pt x="606" y="363"/>
                </a:lnTo>
                <a:lnTo>
                  <a:pt x="607" y="365"/>
                </a:lnTo>
                <a:lnTo>
                  <a:pt x="607" y="368"/>
                </a:lnTo>
                <a:lnTo>
                  <a:pt x="607" y="370"/>
                </a:lnTo>
                <a:lnTo>
                  <a:pt x="608" y="376"/>
                </a:lnTo>
                <a:lnTo>
                  <a:pt x="608" y="380"/>
                </a:lnTo>
                <a:lnTo>
                  <a:pt x="609" y="383"/>
                </a:lnTo>
                <a:lnTo>
                  <a:pt x="609" y="387"/>
                </a:lnTo>
                <a:lnTo>
                  <a:pt x="610" y="390"/>
                </a:lnTo>
                <a:lnTo>
                  <a:pt x="610" y="392"/>
                </a:lnTo>
                <a:lnTo>
                  <a:pt x="611" y="394"/>
                </a:lnTo>
                <a:lnTo>
                  <a:pt x="611" y="395"/>
                </a:lnTo>
                <a:lnTo>
                  <a:pt x="612" y="397"/>
                </a:lnTo>
                <a:lnTo>
                  <a:pt x="613" y="400"/>
                </a:lnTo>
                <a:lnTo>
                  <a:pt x="616" y="405"/>
                </a:lnTo>
                <a:lnTo>
                  <a:pt x="617" y="406"/>
                </a:lnTo>
                <a:lnTo>
                  <a:pt x="617" y="407"/>
                </a:lnTo>
                <a:lnTo>
                  <a:pt x="618" y="409"/>
                </a:lnTo>
                <a:lnTo>
                  <a:pt x="618" y="410"/>
                </a:lnTo>
                <a:lnTo>
                  <a:pt x="618" y="411"/>
                </a:lnTo>
                <a:lnTo>
                  <a:pt x="618" y="411"/>
                </a:lnTo>
                <a:lnTo>
                  <a:pt x="618" y="411"/>
                </a:lnTo>
                <a:lnTo>
                  <a:pt x="618" y="411"/>
                </a:lnTo>
                <a:lnTo>
                  <a:pt x="617" y="412"/>
                </a:lnTo>
                <a:lnTo>
                  <a:pt x="617" y="412"/>
                </a:lnTo>
                <a:lnTo>
                  <a:pt x="616" y="412"/>
                </a:lnTo>
                <a:lnTo>
                  <a:pt x="615" y="412"/>
                </a:lnTo>
                <a:lnTo>
                  <a:pt x="613" y="411"/>
                </a:lnTo>
                <a:lnTo>
                  <a:pt x="611" y="411"/>
                </a:lnTo>
                <a:lnTo>
                  <a:pt x="609" y="410"/>
                </a:lnTo>
                <a:lnTo>
                  <a:pt x="602" y="407"/>
                </a:lnTo>
                <a:lnTo>
                  <a:pt x="599" y="406"/>
                </a:lnTo>
                <a:lnTo>
                  <a:pt x="597" y="405"/>
                </a:lnTo>
                <a:lnTo>
                  <a:pt x="594" y="403"/>
                </a:lnTo>
                <a:lnTo>
                  <a:pt x="591" y="401"/>
                </a:lnTo>
                <a:lnTo>
                  <a:pt x="590" y="401"/>
                </a:lnTo>
                <a:lnTo>
                  <a:pt x="588" y="400"/>
                </a:lnTo>
                <a:lnTo>
                  <a:pt x="587" y="399"/>
                </a:lnTo>
                <a:lnTo>
                  <a:pt x="586" y="399"/>
                </a:lnTo>
                <a:lnTo>
                  <a:pt x="585" y="398"/>
                </a:lnTo>
                <a:lnTo>
                  <a:pt x="584" y="398"/>
                </a:lnTo>
                <a:lnTo>
                  <a:pt x="583" y="398"/>
                </a:lnTo>
                <a:lnTo>
                  <a:pt x="582" y="398"/>
                </a:lnTo>
                <a:lnTo>
                  <a:pt x="581" y="398"/>
                </a:lnTo>
                <a:lnTo>
                  <a:pt x="581" y="399"/>
                </a:lnTo>
                <a:lnTo>
                  <a:pt x="580" y="399"/>
                </a:lnTo>
                <a:lnTo>
                  <a:pt x="579" y="399"/>
                </a:lnTo>
                <a:lnTo>
                  <a:pt x="578" y="400"/>
                </a:lnTo>
                <a:lnTo>
                  <a:pt x="578" y="401"/>
                </a:lnTo>
                <a:lnTo>
                  <a:pt x="577" y="402"/>
                </a:lnTo>
                <a:lnTo>
                  <a:pt x="576" y="402"/>
                </a:lnTo>
                <a:lnTo>
                  <a:pt x="576" y="404"/>
                </a:lnTo>
                <a:lnTo>
                  <a:pt x="573" y="409"/>
                </a:lnTo>
                <a:lnTo>
                  <a:pt x="572" y="411"/>
                </a:lnTo>
                <a:lnTo>
                  <a:pt x="572" y="412"/>
                </a:lnTo>
                <a:lnTo>
                  <a:pt x="571" y="413"/>
                </a:lnTo>
                <a:lnTo>
                  <a:pt x="570" y="415"/>
                </a:lnTo>
                <a:lnTo>
                  <a:pt x="568" y="416"/>
                </a:lnTo>
                <a:lnTo>
                  <a:pt x="567" y="417"/>
                </a:lnTo>
                <a:lnTo>
                  <a:pt x="565" y="419"/>
                </a:lnTo>
                <a:lnTo>
                  <a:pt x="563" y="420"/>
                </a:lnTo>
                <a:lnTo>
                  <a:pt x="561" y="421"/>
                </a:lnTo>
                <a:lnTo>
                  <a:pt x="558" y="422"/>
                </a:lnTo>
                <a:lnTo>
                  <a:pt x="555" y="424"/>
                </a:lnTo>
                <a:lnTo>
                  <a:pt x="554" y="424"/>
                </a:lnTo>
                <a:lnTo>
                  <a:pt x="553" y="426"/>
                </a:lnTo>
                <a:lnTo>
                  <a:pt x="552" y="426"/>
                </a:lnTo>
                <a:lnTo>
                  <a:pt x="548" y="428"/>
                </a:lnTo>
                <a:lnTo>
                  <a:pt x="544" y="430"/>
                </a:lnTo>
                <a:lnTo>
                  <a:pt x="541" y="431"/>
                </a:lnTo>
                <a:lnTo>
                  <a:pt x="540" y="432"/>
                </a:lnTo>
                <a:lnTo>
                  <a:pt x="538" y="433"/>
                </a:lnTo>
                <a:lnTo>
                  <a:pt x="534" y="436"/>
                </a:lnTo>
                <a:lnTo>
                  <a:pt x="532" y="438"/>
                </a:lnTo>
                <a:lnTo>
                  <a:pt x="530" y="439"/>
                </a:lnTo>
                <a:lnTo>
                  <a:pt x="527" y="441"/>
                </a:lnTo>
                <a:lnTo>
                  <a:pt x="525" y="442"/>
                </a:lnTo>
                <a:lnTo>
                  <a:pt x="524" y="443"/>
                </a:lnTo>
                <a:lnTo>
                  <a:pt x="523" y="444"/>
                </a:lnTo>
                <a:lnTo>
                  <a:pt x="522" y="445"/>
                </a:lnTo>
                <a:lnTo>
                  <a:pt x="521" y="446"/>
                </a:lnTo>
                <a:lnTo>
                  <a:pt x="521" y="447"/>
                </a:lnTo>
                <a:lnTo>
                  <a:pt x="520" y="448"/>
                </a:lnTo>
                <a:lnTo>
                  <a:pt x="520" y="449"/>
                </a:lnTo>
                <a:lnTo>
                  <a:pt x="520" y="450"/>
                </a:lnTo>
                <a:lnTo>
                  <a:pt x="520" y="454"/>
                </a:lnTo>
                <a:lnTo>
                  <a:pt x="520" y="455"/>
                </a:lnTo>
                <a:lnTo>
                  <a:pt x="519" y="456"/>
                </a:lnTo>
                <a:lnTo>
                  <a:pt x="519" y="456"/>
                </a:lnTo>
                <a:lnTo>
                  <a:pt x="519" y="457"/>
                </a:lnTo>
                <a:lnTo>
                  <a:pt x="518" y="458"/>
                </a:lnTo>
                <a:lnTo>
                  <a:pt x="517" y="459"/>
                </a:lnTo>
                <a:lnTo>
                  <a:pt x="515" y="460"/>
                </a:lnTo>
                <a:lnTo>
                  <a:pt x="513" y="462"/>
                </a:lnTo>
                <a:lnTo>
                  <a:pt x="512" y="463"/>
                </a:lnTo>
                <a:lnTo>
                  <a:pt x="511" y="464"/>
                </a:lnTo>
                <a:lnTo>
                  <a:pt x="511" y="464"/>
                </a:lnTo>
                <a:lnTo>
                  <a:pt x="510" y="465"/>
                </a:lnTo>
                <a:lnTo>
                  <a:pt x="510" y="466"/>
                </a:lnTo>
                <a:lnTo>
                  <a:pt x="510" y="467"/>
                </a:lnTo>
                <a:lnTo>
                  <a:pt x="510" y="468"/>
                </a:lnTo>
                <a:lnTo>
                  <a:pt x="510" y="468"/>
                </a:lnTo>
                <a:lnTo>
                  <a:pt x="510" y="470"/>
                </a:lnTo>
                <a:lnTo>
                  <a:pt x="511" y="473"/>
                </a:lnTo>
                <a:lnTo>
                  <a:pt x="511" y="474"/>
                </a:lnTo>
                <a:lnTo>
                  <a:pt x="511" y="475"/>
                </a:lnTo>
                <a:lnTo>
                  <a:pt x="511" y="475"/>
                </a:lnTo>
                <a:lnTo>
                  <a:pt x="511" y="476"/>
                </a:lnTo>
                <a:lnTo>
                  <a:pt x="510" y="477"/>
                </a:lnTo>
                <a:lnTo>
                  <a:pt x="510" y="477"/>
                </a:lnTo>
                <a:lnTo>
                  <a:pt x="509" y="477"/>
                </a:lnTo>
                <a:lnTo>
                  <a:pt x="508" y="477"/>
                </a:lnTo>
                <a:lnTo>
                  <a:pt x="507" y="477"/>
                </a:lnTo>
                <a:lnTo>
                  <a:pt x="506" y="477"/>
                </a:lnTo>
                <a:lnTo>
                  <a:pt x="505" y="477"/>
                </a:lnTo>
                <a:lnTo>
                  <a:pt x="503" y="477"/>
                </a:lnTo>
                <a:lnTo>
                  <a:pt x="500" y="476"/>
                </a:lnTo>
                <a:lnTo>
                  <a:pt x="498" y="476"/>
                </a:lnTo>
                <a:lnTo>
                  <a:pt x="496" y="476"/>
                </a:lnTo>
                <a:lnTo>
                  <a:pt x="495" y="475"/>
                </a:lnTo>
                <a:lnTo>
                  <a:pt x="494" y="476"/>
                </a:lnTo>
                <a:lnTo>
                  <a:pt x="491" y="476"/>
                </a:lnTo>
                <a:lnTo>
                  <a:pt x="487" y="476"/>
                </a:lnTo>
                <a:lnTo>
                  <a:pt x="485" y="477"/>
                </a:lnTo>
                <a:lnTo>
                  <a:pt x="483" y="477"/>
                </a:lnTo>
                <a:lnTo>
                  <a:pt x="482" y="476"/>
                </a:lnTo>
                <a:lnTo>
                  <a:pt x="482" y="476"/>
                </a:lnTo>
                <a:lnTo>
                  <a:pt x="481" y="476"/>
                </a:lnTo>
                <a:lnTo>
                  <a:pt x="479" y="475"/>
                </a:lnTo>
                <a:lnTo>
                  <a:pt x="478" y="475"/>
                </a:lnTo>
                <a:lnTo>
                  <a:pt x="477" y="475"/>
                </a:lnTo>
                <a:lnTo>
                  <a:pt x="477" y="475"/>
                </a:lnTo>
                <a:lnTo>
                  <a:pt x="476" y="475"/>
                </a:lnTo>
                <a:lnTo>
                  <a:pt x="473" y="477"/>
                </a:lnTo>
                <a:lnTo>
                  <a:pt x="471" y="477"/>
                </a:lnTo>
                <a:lnTo>
                  <a:pt x="470" y="477"/>
                </a:lnTo>
                <a:lnTo>
                  <a:pt x="466" y="478"/>
                </a:lnTo>
                <a:lnTo>
                  <a:pt x="464" y="479"/>
                </a:lnTo>
                <a:lnTo>
                  <a:pt x="462" y="479"/>
                </a:lnTo>
                <a:lnTo>
                  <a:pt x="460" y="479"/>
                </a:lnTo>
                <a:lnTo>
                  <a:pt x="459" y="479"/>
                </a:lnTo>
                <a:lnTo>
                  <a:pt x="458" y="479"/>
                </a:lnTo>
                <a:lnTo>
                  <a:pt x="457" y="478"/>
                </a:lnTo>
                <a:lnTo>
                  <a:pt x="456" y="478"/>
                </a:lnTo>
                <a:lnTo>
                  <a:pt x="455" y="477"/>
                </a:lnTo>
                <a:lnTo>
                  <a:pt x="453" y="476"/>
                </a:lnTo>
                <a:lnTo>
                  <a:pt x="448" y="472"/>
                </a:lnTo>
                <a:lnTo>
                  <a:pt x="446" y="470"/>
                </a:lnTo>
                <a:lnTo>
                  <a:pt x="445" y="470"/>
                </a:lnTo>
                <a:lnTo>
                  <a:pt x="443" y="469"/>
                </a:lnTo>
                <a:lnTo>
                  <a:pt x="440" y="467"/>
                </a:lnTo>
                <a:lnTo>
                  <a:pt x="437" y="466"/>
                </a:lnTo>
                <a:lnTo>
                  <a:pt x="434" y="465"/>
                </a:lnTo>
                <a:lnTo>
                  <a:pt x="432" y="464"/>
                </a:lnTo>
                <a:lnTo>
                  <a:pt x="431" y="463"/>
                </a:lnTo>
                <a:lnTo>
                  <a:pt x="429" y="462"/>
                </a:lnTo>
                <a:lnTo>
                  <a:pt x="428" y="461"/>
                </a:lnTo>
                <a:lnTo>
                  <a:pt x="424" y="458"/>
                </a:lnTo>
                <a:lnTo>
                  <a:pt x="423" y="457"/>
                </a:lnTo>
                <a:lnTo>
                  <a:pt x="422" y="456"/>
                </a:lnTo>
                <a:lnTo>
                  <a:pt x="420" y="456"/>
                </a:lnTo>
                <a:lnTo>
                  <a:pt x="419" y="455"/>
                </a:lnTo>
                <a:lnTo>
                  <a:pt x="415" y="453"/>
                </a:lnTo>
                <a:lnTo>
                  <a:pt x="412" y="452"/>
                </a:lnTo>
                <a:lnTo>
                  <a:pt x="410" y="451"/>
                </a:lnTo>
                <a:lnTo>
                  <a:pt x="409" y="450"/>
                </a:lnTo>
                <a:lnTo>
                  <a:pt x="407" y="449"/>
                </a:lnTo>
                <a:lnTo>
                  <a:pt x="406" y="447"/>
                </a:lnTo>
                <a:lnTo>
                  <a:pt x="405" y="446"/>
                </a:lnTo>
                <a:lnTo>
                  <a:pt x="402" y="442"/>
                </a:lnTo>
                <a:lnTo>
                  <a:pt x="400" y="440"/>
                </a:lnTo>
                <a:lnTo>
                  <a:pt x="399" y="439"/>
                </a:lnTo>
                <a:lnTo>
                  <a:pt x="398" y="438"/>
                </a:lnTo>
                <a:lnTo>
                  <a:pt x="397" y="438"/>
                </a:lnTo>
                <a:lnTo>
                  <a:pt x="396" y="437"/>
                </a:lnTo>
                <a:lnTo>
                  <a:pt x="394" y="436"/>
                </a:lnTo>
                <a:lnTo>
                  <a:pt x="392" y="436"/>
                </a:lnTo>
                <a:lnTo>
                  <a:pt x="387" y="434"/>
                </a:lnTo>
                <a:lnTo>
                  <a:pt x="385" y="434"/>
                </a:lnTo>
                <a:lnTo>
                  <a:pt x="384" y="433"/>
                </a:lnTo>
                <a:lnTo>
                  <a:pt x="383" y="432"/>
                </a:lnTo>
                <a:lnTo>
                  <a:pt x="382" y="432"/>
                </a:lnTo>
                <a:lnTo>
                  <a:pt x="381" y="431"/>
                </a:lnTo>
                <a:lnTo>
                  <a:pt x="380" y="430"/>
                </a:lnTo>
                <a:lnTo>
                  <a:pt x="380" y="429"/>
                </a:lnTo>
                <a:lnTo>
                  <a:pt x="379" y="428"/>
                </a:lnTo>
                <a:lnTo>
                  <a:pt x="378" y="425"/>
                </a:lnTo>
                <a:lnTo>
                  <a:pt x="377" y="421"/>
                </a:lnTo>
                <a:lnTo>
                  <a:pt x="376" y="419"/>
                </a:lnTo>
                <a:lnTo>
                  <a:pt x="375" y="417"/>
                </a:lnTo>
                <a:lnTo>
                  <a:pt x="375" y="416"/>
                </a:lnTo>
                <a:lnTo>
                  <a:pt x="374" y="415"/>
                </a:lnTo>
                <a:lnTo>
                  <a:pt x="374" y="415"/>
                </a:lnTo>
                <a:lnTo>
                  <a:pt x="373" y="413"/>
                </a:lnTo>
                <a:lnTo>
                  <a:pt x="370" y="410"/>
                </a:lnTo>
                <a:lnTo>
                  <a:pt x="369" y="409"/>
                </a:lnTo>
                <a:lnTo>
                  <a:pt x="368" y="408"/>
                </a:lnTo>
                <a:lnTo>
                  <a:pt x="367" y="408"/>
                </a:lnTo>
                <a:lnTo>
                  <a:pt x="365" y="407"/>
                </a:lnTo>
                <a:lnTo>
                  <a:pt x="363" y="406"/>
                </a:lnTo>
                <a:lnTo>
                  <a:pt x="361" y="405"/>
                </a:lnTo>
                <a:lnTo>
                  <a:pt x="356" y="404"/>
                </a:lnTo>
                <a:lnTo>
                  <a:pt x="351" y="402"/>
                </a:lnTo>
                <a:lnTo>
                  <a:pt x="348" y="402"/>
                </a:lnTo>
                <a:lnTo>
                  <a:pt x="344" y="401"/>
                </a:lnTo>
                <a:lnTo>
                  <a:pt x="343" y="401"/>
                </a:lnTo>
                <a:lnTo>
                  <a:pt x="341" y="401"/>
                </a:lnTo>
                <a:lnTo>
                  <a:pt x="340" y="401"/>
                </a:lnTo>
                <a:lnTo>
                  <a:pt x="339" y="401"/>
                </a:lnTo>
                <a:lnTo>
                  <a:pt x="337" y="401"/>
                </a:lnTo>
                <a:lnTo>
                  <a:pt x="333" y="403"/>
                </a:lnTo>
                <a:lnTo>
                  <a:pt x="331" y="403"/>
                </a:lnTo>
                <a:lnTo>
                  <a:pt x="330" y="404"/>
                </a:lnTo>
                <a:lnTo>
                  <a:pt x="328" y="405"/>
                </a:lnTo>
                <a:lnTo>
                  <a:pt x="327" y="406"/>
                </a:lnTo>
                <a:lnTo>
                  <a:pt x="324" y="410"/>
                </a:lnTo>
                <a:lnTo>
                  <a:pt x="323" y="410"/>
                </a:lnTo>
                <a:lnTo>
                  <a:pt x="322" y="411"/>
                </a:lnTo>
                <a:lnTo>
                  <a:pt x="321" y="412"/>
                </a:lnTo>
                <a:lnTo>
                  <a:pt x="320" y="412"/>
                </a:lnTo>
                <a:lnTo>
                  <a:pt x="316" y="414"/>
                </a:lnTo>
                <a:lnTo>
                  <a:pt x="314" y="415"/>
                </a:lnTo>
                <a:lnTo>
                  <a:pt x="313" y="416"/>
                </a:lnTo>
                <a:lnTo>
                  <a:pt x="310" y="418"/>
                </a:lnTo>
                <a:lnTo>
                  <a:pt x="307" y="419"/>
                </a:lnTo>
                <a:lnTo>
                  <a:pt x="306" y="420"/>
                </a:lnTo>
                <a:lnTo>
                  <a:pt x="305" y="420"/>
                </a:lnTo>
                <a:lnTo>
                  <a:pt x="304" y="420"/>
                </a:lnTo>
                <a:lnTo>
                  <a:pt x="304" y="421"/>
                </a:lnTo>
                <a:lnTo>
                  <a:pt x="303" y="421"/>
                </a:lnTo>
                <a:lnTo>
                  <a:pt x="301" y="420"/>
                </a:lnTo>
                <a:lnTo>
                  <a:pt x="300" y="420"/>
                </a:lnTo>
                <a:lnTo>
                  <a:pt x="299" y="420"/>
                </a:lnTo>
                <a:lnTo>
                  <a:pt x="298" y="420"/>
                </a:lnTo>
                <a:lnTo>
                  <a:pt x="297" y="419"/>
                </a:lnTo>
                <a:lnTo>
                  <a:pt x="296" y="419"/>
                </a:lnTo>
                <a:lnTo>
                  <a:pt x="295" y="418"/>
                </a:lnTo>
                <a:lnTo>
                  <a:pt x="294" y="417"/>
                </a:lnTo>
                <a:lnTo>
                  <a:pt x="294" y="416"/>
                </a:lnTo>
                <a:lnTo>
                  <a:pt x="293" y="415"/>
                </a:lnTo>
                <a:lnTo>
                  <a:pt x="292" y="414"/>
                </a:lnTo>
                <a:lnTo>
                  <a:pt x="291" y="412"/>
                </a:lnTo>
                <a:lnTo>
                  <a:pt x="290" y="408"/>
                </a:lnTo>
                <a:lnTo>
                  <a:pt x="289" y="406"/>
                </a:lnTo>
                <a:lnTo>
                  <a:pt x="288" y="404"/>
                </a:lnTo>
                <a:lnTo>
                  <a:pt x="287" y="402"/>
                </a:lnTo>
                <a:lnTo>
                  <a:pt x="286" y="400"/>
                </a:lnTo>
                <a:lnTo>
                  <a:pt x="285" y="399"/>
                </a:lnTo>
                <a:lnTo>
                  <a:pt x="284" y="399"/>
                </a:lnTo>
                <a:lnTo>
                  <a:pt x="284" y="398"/>
                </a:lnTo>
                <a:lnTo>
                  <a:pt x="283" y="397"/>
                </a:lnTo>
                <a:lnTo>
                  <a:pt x="281" y="396"/>
                </a:lnTo>
                <a:lnTo>
                  <a:pt x="281" y="396"/>
                </a:lnTo>
                <a:lnTo>
                  <a:pt x="281" y="396"/>
                </a:lnTo>
                <a:lnTo>
                  <a:pt x="280" y="396"/>
                </a:lnTo>
                <a:lnTo>
                  <a:pt x="280" y="396"/>
                </a:lnTo>
                <a:lnTo>
                  <a:pt x="277" y="398"/>
                </a:lnTo>
                <a:lnTo>
                  <a:pt x="275" y="399"/>
                </a:lnTo>
                <a:lnTo>
                  <a:pt x="273" y="400"/>
                </a:lnTo>
                <a:lnTo>
                  <a:pt x="271" y="401"/>
                </a:lnTo>
                <a:lnTo>
                  <a:pt x="270" y="402"/>
                </a:lnTo>
                <a:lnTo>
                  <a:pt x="269" y="404"/>
                </a:lnTo>
                <a:lnTo>
                  <a:pt x="268" y="405"/>
                </a:lnTo>
                <a:lnTo>
                  <a:pt x="267" y="406"/>
                </a:lnTo>
                <a:lnTo>
                  <a:pt x="267" y="406"/>
                </a:lnTo>
                <a:lnTo>
                  <a:pt x="266" y="407"/>
                </a:lnTo>
                <a:lnTo>
                  <a:pt x="265" y="409"/>
                </a:lnTo>
                <a:lnTo>
                  <a:pt x="264" y="413"/>
                </a:lnTo>
                <a:lnTo>
                  <a:pt x="263" y="414"/>
                </a:lnTo>
                <a:lnTo>
                  <a:pt x="262" y="415"/>
                </a:lnTo>
                <a:lnTo>
                  <a:pt x="262" y="416"/>
                </a:lnTo>
                <a:lnTo>
                  <a:pt x="261" y="416"/>
                </a:lnTo>
                <a:lnTo>
                  <a:pt x="260" y="417"/>
                </a:lnTo>
                <a:lnTo>
                  <a:pt x="259" y="418"/>
                </a:lnTo>
                <a:lnTo>
                  <a:pt x="258" y="419"/>
                </a:lnTo>
                <a:lnTo>
                  <a:pt x="256" y="420"/>
                </a:lnTo>
                <a:lnTo>
                  <a:pt x="255" y="420"/>
                </a:lnTo>
                <a:lnTo>
                  <a:pt x="251" y="421"/>
                </a:lnTo>
                <a:lnTo>
                  <a:pt x="249" y="422"/>
                </a:lnTo>
                <a:lnTo>
                  <a:pt x="247" y="423"/>
                </a:lnTo>
                <a:lnTo>
                  <a:pt x="244" y="425"/>
                </a:lnTo>
                <a:lnTo>
                  <a:pt x="242" y="425"/>
                </a:lnTo>
                <a:lnTo>
                  <a:pt x="241" y="425"/>
                </a:lnTo>
                <a:lnTo>
                  <a:pt x="240" y="425"/>
                </a:lnTo>
                <a:lnTo>
                  <a:pt x="238" y="425"/>
                </a:lnTo>
                <a:lnTo>
                  <a:pt x="237" y="425"/>
                </a:lnTo>
                <a:lnTo>
                  <a:pt x="236" y="425"/>
                </a:lnTo>
                <a:lnTo>
                  <a:pt x="234" y="425"/>
                </a:lnTo>
                <a:lnTo>
                  <a:pt x="230" y="423"/>
                </a:lnTo>
                <a:lnTo>
                  <a:pt x="228" y="422"/>
                </a:lnTo>
                <a:lnTo>
                  <a:pt x="227" y="422"/>
                </a:lnTo>
                <a:lnTo>
                  <a:pt x="226" y="422"/>
                </a:lnTo>
                <a:lnTo>
                  <a:pt x="225" y="422"/>
                </a:lnTo>
                <a:lnTo>
                  <a:pt x="223" y="422"/>
                </a:lnTo>
                <a:lnTo>
                  <a:pt x="221" y="422"/>
                </a:lnTo>
                <a:lnTo>
                  <a:pt x="219" y="422"/>
                </a:lnTo>
                <a:lnTo>
                  <a:pt x="217" y="421"/>
                </a:lnTo>
                <a:lnTo>
                  <a:pt x="215" y="421"/>
                </a:lnTo>
                <a:lnTo>
                  <a:pt x="213" y="421"/>
                </a:lnTo>
                <a:lnTo>
                  <a:pt x="209" y="421"/>
                </a:lnTo>
                <a:lnTo>
                  <a:pt x="208" y="421"/>
                </a:lnTo>
                <a:lnTo>
                  <a:pt x="206" y="421"/>
                </a:lnTo>
                <a:lnTo>
                  <a:pt x="204" y="421"/>
                </a:lnTo>
                <a:lnTo>
                  <a:pt x="203" y="421"/>
                </a:lnTo>
                <a:lnTo>
                  <a:pt x="202" y="421"/>
                </a:lnTo>
                <a:lnTo>
                  <a:pt x="201" y="421"/>
                </a:lnTo>
                <a:lnTo>
                  <a:pt x="200" y="420"/>
                </a:lnTo>
                <a:lnTo>
                  <a:pt x="198" y="419"/>
                </a:lnTo>
                <a:lnTo>
                  <a:pt x="196" y="417"/>
                </a:lnTo>
                <a:lnTo>
                  <a:pt x="195" y="417"/>
                </a:lnTo>
                <a:lnTo>
                  <a:pt x="195" y="416"/>
                </a:lnTo>
                <a:lnTo>
                  <a:pt x="194" y="416"/>
                </a:lnTo>
                <a:lnTo>
                  <a:pt x="194" y="416"/>
                </a:lnTo>
                <a:lnTo>
                  <a:pt x="193" y="416"/>
                </a:lnTo>
                <a:lnTo>
                  <a:pt x="192" y="416"/>
                </a:lnTo>
                <a:lnTo>
                  <a:pt x="192" y="416"/>
                </a:lnTo>
                <a:lnTo>
                  <a:pt x="191" y="416"/>
                </a:lnTo>
                <a:lnTo>
                  <a:pt x="186" y="419"/>
                </a:lnTo>
                <a:lnTo>
                  <a:pt x="185" y="419"/>
                </a:lnTo>
                <a:lnTo>
                  <a:pt x="184" y="420"/>
                </a:lnTo>
                <a:lnTo>
                  <a:pt x="181" y="420"/>
                </a:lnTo>
                <a:lnTo>
                  <a:pt x="180" y="421"/>
                </a:lnTo>
                <a:lnTo>
                  <a:pt x="178" y="421"/>
                </a:lnTo>
                <a:lnTo>
                  <a:pt x="177" y="422"/>
                </a:lnTo>
                <a:lnTo>
                  <a:pt x="176" y="423"/>
                </a:lnTo>
                <a:lnTo>
                  <a:pt x="175" y="423"/>
                </a:lnTo>
                <a:lnTo>
                  <a:pt x="175" y="424"/>
                </a:lnTo>
                <a:lnTo>
                  <a:pt x="174" y="425"/>
                </a:lnTo>
                <a:lnTo>
                  <a:pt x="173" y="426"/>
                </a:lnTo>
                <a:lnTo>
                  <a:pt x="173" y="427"/>
                </a:lnTo>
                <a:lnTo>
                  <a:pt x="171" y="430"/>
                </a:lnTo>
                <a:lnTo>
                  <a:pt x="171" y="431"/>
                </a:lnTo>
                <a:lnTo>
                  <a:pt x="170" y="431"/>
                </a:lnTo>
                <a:lnTo>
                  <a:pt x="169" y="432"/>
                </a:lnTo>
                <a:lnTo>
                  <a:pt x="167" y="434"/>
                </a:lnTo>
                <a:lnTo>
                  <a:pt x="166" y="435"/>
                </a:lnTo>
                <a:lnTo>
                  <a:pt x="164" y="436"/>
                </a:lnTo>
                <a:lnTo>
                  <a:pt x="162" y="437"/>
                </a:lnTo>
                <a:lnTo>
                  <a:pt x="161" y="437"/>
                </a:lnTo>
                <a:lnTo>
                  <a:pt x="159" y="439"/>
                </a:lnTo>
                <a:lnTo>
                  <a:pt x="157" y="440"/>
                </a:lnTo>
                <a:lnTo>
                  <a:pt x="155" y="441"/>
                </a:lnTo>
                <a:lnTo>
                  <a:pt x="154" y="442"/>
                </a:lnTo>
                <a:lnTo>
                  <a:pt x="153" y="442"/>
                </a:lnTo>
                <a:lnTo>
                  <a:pt x="151" y="443"/>
                </a:lnTo>
                <a:lnTo>
                  <a:pt x="150" y="443"/>
                </a:lnTo>
                <a:lnTo>
                  <a:pt x="148" y="443"/>
                </a:lnTo>
                <a:lnTo>
                  <a:pt x="147" y="444"/>
                </a:lnTo>
                <a:lnTo>
                  <a:pt x="146" y="444"/>
                </a:lnTo>
                <a:lnTo>
                  <a:pt x="145" y="444"/>
                </a:lnTo>
                <a:lnTo>
                  <a:pt x="143" y="444"/>
                </a:lnTo>
                <a:lnTo>
                  <a:pt x="142" y="443"/>
                </a:lnTo>
                <a:lnTo>
                  <a:pt x="141" y="443"/>
                </a:lnTo>
                <a:lnTo>
                  <a:pt x="140" y="443"/>
                </a:lnTo>
                <a:lnTo>
                  <a:pt x="139" y="442"/>
                </a:lnTo>
                <a:lnTo>
                  <a:pt x="138" y="441"/>
                </a:lnTo>
                <a:lnTo>
                  <a:pt x="137" y="441"/>
                </a:lnTo>
                <a:lnTo>
                  <a:pt x="137" y="440"/>
                </a:lnTo>
                <a:lnTo>
                  <a:pt x="136" y="439"/>
                </a:lnTo>
                <a:lnTo>
                  <a:pt x="137" y="439"/>
                </a:lnTo>
                <a:lnTo>
                  <a:pt x="137" y="437"/>
                </a:lnTo>
                <a:lnTo>
                  <a:pt x="137" y="435"/>
                </a:lnTo>
                <a:lnTo>
                  <a:pt x="138" y="433"/>
                </a:lnTo>
                <a:lnTo>
                  <a:pt x="137" y="433"/>
                </a:lnTo>
                <a:lnTo>
                  <a:pt x="137" y="432"/>
                </a:lnTo>
                <a:lnTo>
                  <a:pt x="137" y="431"/>
                </a:lnTo>
                <a:lnTo>
                  <a:pt x="137" y="430"/>
                </a:lnTo>
                <a:lnTo>
                  <a:pt x="136" y="430"/>
                </a:lnTo>
                <a:lnTo>
                  <a:pt x="136" y="429"/>
                </a:lnTo>
                <a:lnTo>
                  <a:pt x="135" y="428"/>
                </a:lnTo>
                <a:lnTo>
                  <a:pt x="135" y="428"/>
                </a:lnTo>
                <a:lnTo>
                  <a:pt x="133" y="426"/>
                </a:lnTo>
                <a:lnTo>
                  <a:pt x="132" y="425"/>
                </a:lnTo>
                <a:lnTo>
                  <a:pt x="128" y="423"/>
                </a:lnTo>
                <a:lnTo>
                  <a:pt x="127" y="422"/>
                </a:lnTo>
                <a:lnTo>
                  <a:pt x="126" y="422"/>
                </a:lnTo>
                <a:lnTo>
                  <a:pt x="125" y="421"/>
                </a:lnTo>
                <a:lnTo>
                  <a:pt x="123" y="421"/>
                </a:lnTo>
                <a:lnTo>
                  <a:pt x="120" y="421"/>
                </a:lnTo>
                <a:lnTo>
                  <a:pt x="118" y="420"/>
                </a:lnTo>
                <a:lnTo>
                  <a:pt x="117" y="419"/>
                </a:lnTo>
                <a:lnTo>
                  <a:pt x="112" y="418"/>
                </a:lnTo>
                <a:lnTo>
                  <a:pt x="107" y="416"/>
                </a:lnTo>
                <a:lnTo>
                  <a:pt x="106" y="416"/>
                </a:lnTo>
                <a:lnTo>
                  <a:pt x="105" y="415"/>
                </a:lnTo>
                <a:lnTo>
                  <a:pt x="105" y="415"/>
                </a:lnTo>
                <a:lnTo>
                  <a:pt x="104" y="415"/>
                </a:lnTo>
                <a:lnTo>
                  <a:pt x="104" y="414"/>
                </a:lnTo>
                <a:lnTo>
                  <a:pt x="104" y="414"/>
                </a:lnTo>
                <a:lnTo>
                  <a:pt x="106" y="410"/>
                </a:lnTo>
                <a:lnTo>
                  <a:pt x="106" y="409"/>
                </a:lnTo>
                <a:lnTo>
                  <a:pt x="106" y="409"/>
                </a:lnTo>
                <a:lnTo>
                  <a:pt x="106" y="407"/>
                </a:lnTo>
                <a:lnTo>
                  <a:pt x="105" y="405"/>
                </a:lnTo>
                <a:lnTo>
                  <a:pt x="105" y="405"/>
                </a:lnTo>
                <a:lnTo>
                  <a:pt x="105" y="404"/>
                </a:lnTo>
                <a:lnTo>
                  <a:pt x="105" y="403"/>
                </a:lnTo>
                <a:lnTo>
                  <a:pt x="106" y="402"/>
                </a:lnTo>
                <a:lnTo>
                  <a:pt x="107" y="400"/>
                </a:lnTo>
                <a:lnTo>
                  <a:pt x="109" y="398"/>
                </a:lnTo>
                <a:lnTo>
                  <a:pt x="111" y="396"/>
                </a:lnTo>
                <a:lnTo>
                  <a:pt x="112" y="395"/>
                </a:lnTo>
                <a:lnTo>
                  <a:pt x="114" y="392"/>
                </a:lnTo>
                <a:lnTo>
                  <a:pt x="115" y="390"/>
                </a:lnTo>
                <a:lnTo>
                  <a:pt x="116" y="389"/>
                </a:lnTo>
                <a:lnTo>
                  <a:pt x="116" y="387"/>
                </a:lnTo>
                <a:lnTo>
                  <a:pt x="117" y="385"/>
                </a:lnTo>
                <a:lnTo>
                  <a:pt x="118" y="383"/>
                </a:lnTo>
                <a:lnTo>
                  <a:pt x="118" y="382"/>
                </a:lnTo>
                <a:lnTo>
                  <a:pt x="118" y="381"/>
                </a:lnTo>
                <a:lnTo>
                  <a:pt x="118" y="379"/>
                </a:lnTo>
                <a:lnTo>
                  <a:pt x="118" y="378"/>
                </a:lnTo>
                <a:lnTo>
                  <a:pt x="118" y="377"/>
                </a:lnTo>
                <a:lnTo>
                  <a:pt x="118" y="377"/>
                </a:lnTo>
                <a:lnTo>
                  <a:pt x="117" y="374"/>
                </a:lnTo>
                <a:lnTo>
                  <a:pt x="117" y="373"/>
                </a:lnTo>
                <a:lnTo>
                  <a:pt x="116" y="371"/>
                </a:lnTo>
                <a:lnTo>
                  <a:pt x="115" y="369"/>
                </a:lnTo>
                <a:lnTo>
                  <a:pt x="113" y="366"/>
                </a:lnTo>
                <a:lnTo>
                  <a:pt x="112" y="364"/>
                </a:lnTo>
                <a:lnTo>
                  <a:pt x="111" y="362"/>
                </a:lnTo>
                <a:lnTo>
                  <a:pt x="111" y="361"/>
                </a:lnTo>
                <a:lnTo>
                  <a:pt x="111" y="360"/>
                </a:lnTo>
                <a:lnTo>
                  <a:pt x="110" y="358"/>
                </a:lnTo>
                <a:lnTo>
                  <a:pt x="110" y="356"/>
                </a:lnTo>
                <a:lnTo>
                  <a:pt x="110" y="354"/>
                </a:lnTo>
                <a:lnTo>
                  <a:pt x="110" y="351"/>
                </a:lnTo>
                <a:lnTo>
                  <a:pt x="110" y="350"/>
                </a:lnTo>
                <a:lnTo>
                  <a:pt x="110" y="349"/>
                </a:lnTo>
                <a:lnTo>
                  <a:pt x="111" y="345"/>
                </a:lnTo>
                <a:lnTo>
                  <a:pt x="111" y="343"/>
                </a:lnTo>
                <a:lnTo>
                  <a:pt x="111" y="340"/>
                </a:lnTo>
                <a:lnTo>
                  <a:pt x="111" y="336"/>
                </a:lnTo>
                <a:lnTo>
                  <a:pt x="111" y="333"/>
                </a:lnTo>
                <a:lnTo>
                  <a:pt x="111" y="331"/>
                </a:lnTo>
                <a:lnTo>
                  <a:pt x="110" y="330"/>
                </a:lnTo>
                <a:lnTo>
                  <a:pt x="110" y="328"/>
                </a:lnTo>
                <a:lnTo>
                  <a:pt x="109" y="327"/>
                </a:lnTo>
                <a:lnTo>
                  <a:pt x="109" y="326"/>
                </a:lnTo>
                <a:lnTo>
                  <a:pt x="108" y="325"/>
                </a:lnTo>
                <a:lnTo>
                  <a:pt x="107" y="324"/>
                </a:lnTo>
                <a:lnTo>
                  <a:pt x="107" y="323"/>
                </a:lnTo>
                <a:lnTo>
                  <a:pt x="105" y="322"/>
                </a:lnTo>
                <a:lnTo>
                  <a:pt x="104" y="321"/>
                </a:lnTo>
                <a:lnTo>
                  <a:pt x="102" y="319"/>
                </a:lnTo>
                <a:lnTo>
                  <a:pt x="101" y="319"/>
                </a:lnTo>
                <a:lnTo>
                  <a:pt x="100" y="318"/>
                </a:lnTo>
                <a:lnTo>
                  <a:pt x="99" y="318"/>
                </a:lnTo>
                <a:lnTo>
                  <a:pt x="99" y="318"/>
                </a:lnTo>
                <a:lnTo>
                  <a:pt x="98" y="318"/>
                </a:lnTo>
                <a:lnTo>
                  <a:pt x="97" y="318"/>
                </a:lnTo>
                <a:lnTo>
                  <a:pt x="95" y="318"/>
                </a:lnTo>
                <a:lnTo>
                  <a:pt x="94" y="319"/>
                </a:lnTo>
                <a:lnTo>
                  <a:pt x="92" y="319"/>
                </a:lnTo>
                <a:lnTo>
                  <a:pt x="89" y="321"/>
                </a:lnTo>
                <a:lnTo>
                  <a:pt x="84" y="322"/>
                </a:lnTo>
                <a:lnTo>
                  <a:pt x="82" y="323"/>
                </a:lnTo>
                <a:lnTo>
                  <a:pt x="81" y="323"/>
                </a:lnTo>
                <a:lnTo>
                  <a:pt x="79" y="323"/>
                </a:lnTo>
                <a:lnTo>
                  <a:pt x="78" y="323"/>
                </a:lnTo>
                <a:lnTo>
                  <a:pt x="73" y="322"/>
                </a:lnTo>
                <a:lnTo>
                  <a:pt x="70" y="322"/>
                </a:lnTo>
                <a:lnTo>
                  <a:pt x="64" y="321"/>
                </a:lnTo>
                <a:lnTo>
                  <a:pt x="62" y="321"/>
                </a:lnTo>
                <a:lnTo>
                  <a:pt x="61" y="321"/>
                </a:lnTo>
                <a:lnTo>
                  <a:pt x="54" y="322"/>
                </a:lnTo>
                <a:lnTo>
                  <a:pt x="53" y="322"/>
                </a:lnTo>
                <a:lnTo>
                  <a:pt x="52" y="322"/>
                </a:lnTo>
                <a:lnTo>
                  <a:pt x="51" y="322"/>
                </a:lnTo>
                <a:lnTo>
                  <a:pt x="50" y="322"/>
                </a:lnTo>
                <a:lnTo>
                  <a:pt x="49" y="321"/>
                </a:lnTo>
                <a:lnTo>
                  <a:pt x="48" y="321"/>
                </a:lnTo>
                <a:lnTo>
                  <a:pt x="47" y="320"/>
                </a:lnTo>
                <a:lnTo>
                  <a:pt x="46" y="320"/>
                </a:lnTo>
                <a:lnTo>
                  <a:pt x="45" y="319"/>
                </a:lnTo>
                <a:lnTo>
                  <a:pt x="44" y="318"/>
                </a:lnTo>
                <a:lnTo>
                  <a:pt x="43" y="317"/>
                </a:lnTo>
                <a:lnTo>
                  <a:pt x="42" y="317"/>
                </a:lnTo>
                <a:lnTo>
                  <a:pt x="42" y="316"/>
                </a:lnTo>
                <a:lnTo>
                  <a:pt x="42" y="315"/>
                </a:lnTo>
                <a:lnTo>
                  <a:pt x="41" y="314"/>
                </a:lnTo>
                <a:lnTo>
                  <a:pt x="41" y="313"/>
                </a:lnTo>
                <a:lnTo>
                  <a:pt x="40" y="311"/>
                </a:lnTo>
                <a:lnTo>
                  <a:pt x="40" y="310"/>
                </a:lnTo>
                <a:lnTo>
                  <a:pt x="40" y="308"/>
                </a:lnTo>
                <a:lnTo>
                  <a:pt x="40" y="305"/>
                </a:lnTo>
                <a:lnTo>
                  <a:pt x="40" y="304"/>
                </a:lnTo>
                <a:lnTo>
                  <a:pt x="40" y="303"/>
                </a:lnTo>
                <a:lnTo>
                  <a:pt x="39" y="302"/>
                </a:lnTo>
                <a:lnTo>
                  <a:pt x="38" y="301"/>
                </a:lnTo>
                <a:lnTo>
                  <a:pt x="38" y="300"/>
                </a:lnTo>
                <a:lnTo>
                  <a:pt x="36" y="298"/>
                </a:lnTo>
                <a:lnTo>
                  <a:pt x="34" y="297"/>
                </a:lnTo>
                <a:lnTo>
                  <a:pt x="32" y="295"/>
                </a:lnTo>
                <a:lnTo>
                  <a:pt x="31" y="294"/>
                </a:lnTo>
                <a:lnTo>
                  <a:pt x="30" y="293"/>
                </a:lnTo>
                <a:lnTo>
                  <a:pt x="29" y="291"/>
                </a:lnTo>
                <a:lnTo>
                  <a:pt x="28" y="290"/>
                </a:lnTo>
                <a:lnTo>
                  <a:pt x="27" y="290"/>
                </a:lnTo>
                <a:lnTo>
                  <a:pt x="26" y="289"/>
                </a:lnTo>
                <a:lnTo>
                  <a:pt x="25" y="288"/>
                </a:lnTo>
                <a:lnTo>
                  <a:pt x="23" y="288"/>
                </a:lnTo>
                <a:lnTo>
                  <a:pt x="22" y="287"/>
                </a:lnTo>
                <a:lnTo>
                  <a:pt x="21" y="287"/>
                </a:lnTo>
                <a:lnTo>
                  <a:pt x="17" y="287"/>
                </a:lnTo>
                <a:lnTo>
                  <a:pt x="16" y="287"/>
                </a:lnTo>
                <a:lnTo>
                  <a:pt x="15" y="286"/>
                </a:lnTo>
                <a:lnTo>
                  <a:pt x="14" y="286"/>
                </a:lnTo>
                <a:lnTo>
                  <a:pt x="13" y="286"/>
                </a:lnTo>
                <a:lnTo>
                  <a:pt x="12" y="285"/>
                </a:lnTo>
                <a:lnTo>
                  <a:pt x="11" y="285"/>
                </a:lnTo>
                <a:lnTo>
                  <a:pt x="10" y="284"/>
                </a:lnTo>
                <a:lnTo>
                  <a:pt x="9" y="283"/>
                </a:lnTo>
                <a:lnTo>
                  <a:pt x="8" y="283"/>
                </a:lnTo>
                <a:lnTo>
                  <a:pt x="7" y="282"/>
                </a:lnTo>
                <a:lnTo>
                  <a:pt x="6" y="281"/>
                </a:lnTo>
                <a:lnTo>
                  <a:pt x="6" y="280"/>
                </a:lnTo>
                <a:lnTo>
                  <a:pt x="5" y="279"/>
                </a:lnTo>
                <a:lnTo>
                  <a:pt x="5" y="277"/>
                </a:lnTo>
                <a:lnTo>
                  <a:pt x="4" y="275"/>
                </a:lnTo>
                <a:lnTo>
                  <a:pt x="4" y="274"/>
                </a:lnTo>
                <a:lnTo>
                  <a:pt x="3" y="273"/>
                </a:lnTo>
                <a:lnTo>
                  <a:pt x="1" y="270"/>
                </a:lnTo>
                <a:lnTo>
                  <a:pt x="1" y="269"/>
                </a:lnTo>
                <a:lnTo>
                  <a:pt x="0" y="268"/>
                </a:lnTo>
                <a:lnTo>
                  <a:pt x="0" y="267"/>
                </a:lnTo>
                <a:lnTo>
                  <a:pt x="0" y="266"/>
                </a:lnTo>
                <a:lnTo>
                  <a:pt x="0" y="265"/>
                </a:lnTo>
                <a:lnTo>
                  <a:pt x="0" y="264"/>
                </a:lnTo>
                <a:lnTo>
                  <a:pt x="0" y="263"/>
                </a:lnTo>
                <a:lnTo>
                  <a:pt x="1" y="262"/>
                </a:lnTo>
                <a:lnTo>
                  <a:pt x="2" y="261"/>
                </a:lnTo>
                <a:lnTo>
                  <a:pt x="2" y="260"/>
                </a:lnTo>
                <a:lnTo>
                  <a:pt x="3" y="260"/>
                </a:lnTo>
                <a:lnTo>
                  <a:pt x="4" y="259"/>
                </a:lnTo>
                <a:lnTo>
                  <a:pt x="7" y="258"/>
                </a:lnTo>
                <a:lnTo>
                  <a:pt x="8" y="257"/>
                </a:lnTo>
                <a:lnTo>
                  <a:pt x="9" y="256"/>
                </a:lnTo>
                <a:lnTo>
                  <a:pt x="9" y="256"/>
                </a:lnTo>
                <a:lnTo>
                  <a:pt x="10" y="255"/>
                </a:lnTo>
                <a:lnTo>
                  <a:pt x="10" y="254"/>
                </a:lnTo>
                <a:lnTo>
                  <a:pt x="12" y="250"/>
                </a:lnTo>
                <a:lnTo>
                  <a:pt x="12" y="249"/>
                </a:lnTo>
                <a:lnTo>
                  <a:pt x="13" y="248"/>
                </a:lnTo>
                <a:lnTo>
                  <a:pt x="15" y="244"/>
                </a:lnTo>
                <a:lnTo>
                  <a:pt x="16" y="243"/>
                </a:lnTo>
                <a:lnTo>
                  <a:pt x="16" y="242"/>
                </a:lnTo>
                <a:lnTo>
                  <a:pt x="17" y="240"/>
                </a:lnTo>
                <a:lnTo>
                  <a:pt x="17" y="238"/>
                </a:lnTo>
                <a:lnTo>
                  <a:pt x="17" y="236"/>
                </a:lnTo>
                <a:lnTo>
                  <a:pt x="17" y="234"/>
                </a:lnTo>
                <a:lnTo>
                  <a:pt x="17" y="233"/>
                </a:lnTo>
                <a:lnTo>
                  <a:pt x="17" y="231"/>
                </a:lnTo>
                <a:lnTo>
                  <a:pt x="16" y="225"/>
                </a:lnTo>
                <a:lnTo>
                  <a:pt x="15" y="224"/>
                </a:lnTo>
                <a:lnTo>
                  <a:pt x="14" y="223"/>
                </a:lnTo>
                <a:lnTo>
                  <a:pt x="14" y="221"/>
                </a:lnTo>
                <a:lnTo>
                  <a:pt x="13" y="220"/>
                </a:lnTo>
                <a:lnTo>
                  <a:pt x="12" y="218"/>
                </a:lnTo>
                <a:lnTo>
                  <a:pt x="11" y="217"/>
                </a:lnTo>
                <a:lnTo>
                  <a:pt x="10" y="216"/>
                </a:lnTo>
                <a:lnTo>
                  <a:pt x="10" y="215"/>
                </a:lnTo>
                <a:lnTo>
                  <a:pt x="10" y="213"/>
                </a:lnTo>
                <a:lnTo>
                  <a:pt x="10" y="211"/>
                </a:lnTo>
                <a:lnTo>
                  <a:pt x="10" y="205"/>
                </a:lnTo>
                <a:lnTo>
                  <a:pt x="10" y="202"/>
                </a:lnTo>
                <a:lnTo>
                  <a:pt x="10" y="201"/>
                </a:lnTo>
                <a:lnTo>
                  <a:pt x="10" y="200"/>
                </a:lnTo>
                <a:lnTo>
                  <a:pt x="9" y="199"/>
                </a:lnTo>
                <a:lnTo>
                  <a:pt x="8" y="196"/>
                </a:lnTo>
                <a:lnTo>
                  <a:pt x="7" y="193"/>
                </a:lnTo>
                <a:lnTo>
                  <a:pt x="7" y="191"/>
                </a:lnTo>
                <a:lnTo>
                  <a:pt x="6" y="189"/>
                </a:lnTo>
                <a:lnTo>
                  <a:pt x="4" y="186"/>
                </a:lnTo>
                <a:lnTo>
                  <a:pt x="4" y="185"/>
                </a:lnTo>
                <a:lnTo>
                  <a:pt x="3" y="184"/>
                </a:lnTo>
                <a:lnTo>
                  <a:pt x="3" y="183"/>
                </a:lnTo>
                <a:lnTo>
                  <a:pt x="3" y="182"/>
                </a:lnTo>
                <a:lnTo>
                  <a:pt x="4" y="181"/>
                </a:lnTo>
                <a:lnTo>
                  <a:pt x="4" y="180"/>
                </a:lnTo>
                <a:lnTo>
                  <a:pt x="4" y="179"/>
                </a:lnTo>
                <a:lnTo>
                  <a:pt x="5" y="178"/>
                </a:lnTo>
                <a:lnTo>
                  <a:pt x="6" y="177"/>
                </a:lnTo>
                <a:lnTo>
                  <a:pt x="8" y="175"/>
                </a:lnTo>
                <a:lnTo>
                  <a:pt x="11" y="172"/>
                </a:lnTo>
                <a:lnTo>
                  <a:pt x="13" y="170"/>
                </a:lnTo>
                <a:lnTo>
                  <a:pt x="14" y="169"/>
                </a:lnTo>
                <a:lnTo>
                  <a:pt x="14" y="170"/>
                </a:lnTo>
                <a:lnTo>
                  <a:pt x="15" y="171"/>
                </a:lnTo>
                <a:lnTo>
                  <a:pt x="16" y="172"/>
                </a:lnTo>
                <a:lnTo>
                  <a:pt x="18" y="173"/>
                </a:lnTo>
                <a:lnTo>
                  <a:pt x="21" y="175"/>
                </a:lnTo>
                <a:lnTo>
                  <a:pt x="23" y="176"/>
                </a:lnTo>
                <a:lnTo>
                  <a:pt x="29" y="179"/>
                </a:lnTo>
                <a:lnTo>
                  <a:pt x="31" y="180"/>
                </a:lnTo>
                <a:lnTo>
                  <a:pt x="33" y="181"/>
                </a:lnTo>
                <a:lnTo>
                  <a:pt x="35" y="182"/>
                </a:lnTo>
                <a:lnTo>
                  <a:pt x="37" y="183"/>
                </a:lnTo>
                <a:lnTo>
                  <a:pt x="40" y="184"/>
                </a:lnTo>
                <a:lnTo>
                  <a:pt x="41" y="184"/>
                </a:lnTo>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cs-CZ" dirty="0"/>
          </a:p>
        </p:txBody>
      </p:sp>
      <p:sp>
        <p:nvSpPr>
          <p:cNvPr id="153" name="Freeform 274">
            <a:extLst>
              <a:ext uri="{FF2B5EF4-FFF2-40B4-BE49-F238E27FC236}">
                <a16:creationId xmlns:a16="http://schemas.microsoft.com/office/drawing/2014/main" id="{1B595FF2-8236-448A-9C4D-D4F37770BBEC}"/>
              </a:ext>
            </a:extLst>
          </p:cNvPr>
          <p:cNvSpPr>
            <a:spLocks/>
          </p:cNvSpPr>
          <p:nvPr/>
        </p:nvSpPr>
        <p:spPr bwMode="auto">
          <a:xfrm>
            <a:off x="6096512" y="2617586"/>
            <a:ext cx="542132" cy="364818"/>
          </a:xfrm>
          <a:custGeom>
            <a:avLst/>
            <a:gdLst>
              <a:gd name="T0" fmla="*/ 298 w 532"/>
              <a:gd name="T1" fmla="*/ 4 h 358"/>
              <a:gd name="T2" fmla="*/ 315 w 532"/>
              <a:gd name="T3" fmla="*/ 17 h 358"/>
              <a:gd name="T4" fmla="*/ 328 w 532"/>
              <a:gd name="T5" fmla="*/ 17 h 358"/>
              <a:gd name="T6" fmla="*/ 340 w 532"/>
              <a:gd name="T7" fmla="*/ 8 h 358"/>
              <a:gd name="T8" fmla="*/ 350 w 532"/>
              <a:gd name="T9" fmla="*/ 24 h 358"/>
              <a:gd name="T10" fmla="*/ 369 w 532"/>
              <a:gd name="T11" fmla="*/ 20 h 358"/>
              <a:gd name="T12" fmla="*/ 388 w 532"/>
              <a:gd name="T13" fmla="*/ 46 h 358"/>
              <a:gd name="T14" fmla="*/ 385 w 532"/>
              <a:gd name="T15" fmla="*/ 79 h 358"/>
              <a:gd name="T16" fmla="*/ 403 w 532"/>
              <a:gd name="T17" fmla="*/ 106 h 358"/>
              <a:gd name="T18" fmla="*/ 425 w 532"/>
              <a:gd name="T19" fmla="*/ 134 h 358"/>
              <a:gd name="T20" fmla="*/ 432 w 532"/>
              <a:gd name="T21" fmla="*/ 158 h 358"/>
              <a:gd name="T22" fmla="*/ 451 w 532"/>
              <a:gd name="T23" fmla="*/ 144 h 358"/>
              <a:gd name="T24" fmla="*/ 485 w 532"/>
              <a:gd name="T25" fmla="*/ 155 h 358"/>
              <a:gd name="T26" fmla="*/ 497 w 532"/>
              <a:gd name="T27" fmla="*/ 169 h 358"/>
              <a:gd name="T28" fmla="*/ 506 w 532"/>
              <a:gd name="T29" fmla="*/ 210 h 358"/>
              <a:gd name="T30" fmla="*/ 511 w 532"/>
              <a:gd name="T31" fmla="*/ 252 h 358"/>
              <a:gd name="T32" fmla="*/ 514 w 532"/>
              <a:gd name="T33" fmla="*/ 284 h 358"/>
              <a:gd name="T34" fmla="*/ 531 w 532"/>
              <a:gd name="T35" fmla="*/ 319 h 358"/>
              <a:gd name="T36" fmla="*/ 520 w 532"/>
              <a:gd name="T37" fmla="*/ 330 h 358"/>
              <a:gd name="T38" fmla="*/ 495 w 532"/>
              <a:gd name="T39" fmla="*/ 331 h 358"/>
              <a:gd name="T40" fmla="*/ 476 w 532"/>
              <a:gd name="T41" fmla="*/ 316 h 358"/>
              <a:gd name="T42" fmla="*/ 457 w 532"/>
              <a:gd name="T43" fmla="*/ 330 h 358"/>
              <a:gd name="T44" fmla="*/ 454 w 532"/>
              <a:gd name="T45" fmla="*/ 349 h 358"/>
              <a:gd name="T46" fmla="*/ 436 w 532"/>
              <a:gd name="T47" fmla="*/ 352 h 358"/>
              <a:gd name="T48" fmla="*/ 425 w 532"/>
              <a:gd name="T49" fmla="*/ 342 h 358"/>
              <a:gd name="T50" fmla="*/ 399 w 532"/>
              <a:gd name="T51" fmla="*/ 332 h 358"/>
              <a:gd name="T52" fmla="*/ 379 w 532"/>
              <a:gd name="T53" fmla="*/ 332 h 358"/>
              <a:gd name="T54" fmla="*/ 359 w 532"/>
              <a:gd name="T55" fmla="*/ 343 h 358"/>
              <a:gd name="T56" fmla="*/ 324 w 532"/>
              <a:gd name="T57" fmla="*/ 324 h 358"/>
              <a:gd name="T58" fmla="*/ 305 w 532"/>
              <a:gd name="T59" fmla="*/ 305 h 358"/>
              <a:gd name="T60" fmla="*/ 274 w 532"/>
              <a:gd name="T61" fmla="*/ 279 h 358"/>
              <a:gd name="T62" fmla="*/ 256 w 532"/>
              <a:gd name="T63" fmla="*/ 279 h 358"/>
              <a:gd name="T64" fmla="*/ 239 w 532"/>
              <a:gd name="T65" fmla="*/ 267 h 358"/>
              <a:gd name="T66" fmla="*/ 230 w 532"/>
              <a:gd name="T67" fmla="*/ 284 h 358"/>
              <a:gd name="T68" fmla="*/ 211 w 532"/>
              <a:gd name="T69" fmla="*/ 299 h 358"/>
              <a:gd name="T70" fmla="*/ 200 w 532"/>
              <a:gd name="T71" fmla="*/ 313 h 358"/>
              <a:gd name="T72" fmla="*/ 172 w 532"/>
              <a:gd name="T73" fmla="*/ 309 h 358"/>
              <a:gd name="T74" fmla="*/ 163 w 532"/>
              <a:gd name="T75" fmla="*/ 330 h 358"/>
              <a:gd name="T76" fmla="*/ 139 w 532"/>
              <a:gd name="T77" fmla="*/ 353 h 358"/>
              <a:gd name="T78" fmla="*/ 106 w 532"/>
              <a:gd name="T79" fmla="*/ 358 h 358"/>
              <a:gd name="T80" fmla="*/ 95 w 532"/>
              <a:gd name="T81" fmla="*/ 343 h 358"/>
              <a:gd name="T82" fmla="*/ 82 w 532"/>
              <a:gd name="T83" fmla="*/ 341 h 358"/>
              <a:gd name="T84" fmla="*/ 62 w 532"/>
              <a:gd name="T85" fmla="*/ 341 h 358"/>
              <a:gd name="T86" fmla="*/ 54 w 532"/>
              <a:gd name="T87" fmla="*/ 334 h 358"/>
              <a:gd name="T88" fmla="*/ 30 w 532"/>
              <a:gd name="T89" fmla="*/ 306 h 358"/>
              <a:gd name="T90" fmla="*/ 9 w 532"/>
              <a:gd name="T91" fmla="*/ 263 h 358"/>
              <a:gd name="T92" fmla="*/ 0 w 532"/>
              <a:gd name="T93" fmla="*/ 234 h 358"/>
              <a:gd name="T94" fmla="*/ 10 w 532"/>
              <a:gd name="T95" fmla="*/ 207 h 358"/>
              <a:gd name="T96" fmla="*/ 29 w 532"/>
              <a:gd name="T97" fmla="*/ 187 h 358"/>
              <a:gd name="T98" fmla="*/ 36 w 532"/>
              <a:gd name="T99" fmla="*/ 167 h 358"/>
              <a:gd name="T100" fmla="*/ 43 w 532"/>
              <a:gd name="T101" fmla="*/ 141 h 358"/>
              <a:gd name="T102" fmla="*/ 61 w 532"/>
              <a:gd name="T103" fmla="*/ 140 h 358"/>
              <a:gd name="T104" fmla="*/ 84 w 532"/>
              <a:gd name="T105" fmla="*/ 146 h 358"/>
              <a:gd name="T106" fmla="*/ 96 w 532"/>
              <a:gd name="T107" fmla="*/ 123 h 358"/>
              <a:gd name="T108" fmla="*/ 128 w 532"/>
              <a:gd name="T109" fmla="*/ 114 h 358"/>
              <a:gd name="T110" fmla="*/ 164 w 532"/>
              <a:gd name="T111" fmla="*/ 130 h 358"/>
              <a:gd name="T112" fmla="*/ 189 w 532"/>
              <a:gd name="T113" fmla="*/ 125 h 358"/>
              <a:gd name="T114" fmla="*/ 211 w 532"/>
              <a:gd name="T115" fmla="*/ 100 h 358"/>
              <a:gd name="T116" fmla="*/ 252 w 532"/>
              <a:gd name="T117" fmla="*/ 103 h 358"/>
              <a:gd name="T118" fmla="*/ 269 w 532"/>
              <a:gd name="T119" fmla="*/ 97 h 358"/>
              <a:gd name="T120" fmla="*/ 275 w 532"/>
              <a:gd name="T121" fmla="*/ 56 h 358"/>
              <a:gd name="T122" fmla="*/ 274 w 532"/>
              <a:gd name="T123" fmla="*/ 29 h 358"/>
              <a:gd name="T124" fmla="*/ 262 w 532"/>
              <a:gd name="T125" fmla="*/ 1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2" h="358">
                <a:moveTo>
                  <a:pt x="280" y="0"/>
                </a:moveTo>
                <a:lnTo>
                  <a:pt x="281" y="1"/>
                </a:lnTo>
                <a:lnTo>
                  <a:pt x="284" y="3"/>
                </a:lnTo>
                <a:lnTo>
                  <a:pt x="285" y="3"/>
                </a:lnTo>
                <a:lnTo>
                  <a:pt x="287" y="4"/>
                </a:lnTo>
                <a:lnTo>
                  <a:pt x="288" y="5"/>
                </a:lnTo>
                <a:lnTo>
                  <a:pt x="289" y="5"/>
                </a:lnTo>
                <a:lnTo>
                  <a:pt x="290" y="5"/>
                </a:lnTo>
                <a:lnTo>
                  <a:pt x="291" y="5"/>
                </a:lnTo>
                <a:lnTo>
                  <a:pt x="292" y="5"/>
                </a:lnTo>
                <a:lnTo>
                  <a:pt x="293" y="5"/>
                </a:lnTo>
                <a:lnTo>
                  <a:pt x="293" y="5"/>
                </a:lnTo>
                <a:lnTo>
                  <a:pt x="296" y="4"/>
                </a:lnTo>
                <a:lnTo>
                  <a:pt x="297" y="4"/>
                </a:lnTo>
                <a:lnTo>
                  <a:pt x="298" y="4"/>
                </a:lnTo>
                <a:lnTo>
                  <a:pt x="299" y="4"/>
                </a:lnTo>
                <a:lnTo>
                  <a:pt x="300" y="4"/>
                </a:lnTo>
                <a:lnTo>
                  <a:pt x="302" y="5"/>
                </a:lnTo>
                <a:lnTo>
                  <a:pt x="308" y="6"/>
                </a:lnTo>
                <a:lnTo>
                  <a:pt x="310" y="7"/>
                </a:lnTo>
                <a:lnTo>
                  <a:pt x="311" y="8"/>
                </a:lnTo>
                <a:lnTo>
                  <a:pt x="312" y="9"/>
                </a:lnTo>
                <a:lnTo>
                  <a:pt x="312" y="9"/>
                </a:lnTo>
                <a:lnTo>
                  <a:pt x="313" y="10"/>
                </a:lnTo>
                <a:lnTo>
                  <a:pt x="313" y="11"/>
                </a:lnTo>
                <a:lnTo>
                  <a:pt x="313" y="11"/>
                </a:lnTo>
                <a:lnTo>
                  <a:pt x="313" y="14"/>
                </a:lnTo>
                <a:lnTo>
                  <a:pt x="314" y="15"/>
                </a:lnTo>
                <a:lnTo>
                  <a:pt x="314" y="16"/>
                </a:lnTo>
                <a:lnTo>
                  <a:pt x="315" y="17"/>
                </a:lnTo>
                <a:lnTo>
                  <a:pt x="315" y="18"/>
                </a:lnTo>
                <a:lnTo>
                  <a:pt x="316" y="19"/>
                </a:lnTo>
                <a:lnTo>
                  <a:pt x="317" y="19"/>
                </a:lnTo>
                <a:lnTo>
                  <a:pt x="319" y="20"/>
                </a:lnTo>
                <a:lnTo>
                  <a:pt x="320" y="20"/>
                </a:lnTo>
                <a:lnTo>
                  <a:pt x="321" y="20"/>
                </a:lnTo>
                <a:lnTo>
                  <a:pt x="322" y="20"/>
                </a:lnTo>
                <a:lnTo>
                  <a:pt x="323" y="20"/>
                </a:lnTo>
                <a:lnTo>
                  <a:pt x="324" y="20"/>
                </a:lnTo>
                <a:lnTo>
                  <a:pt x="325" y="20"/>
                </a:lnTo>
                <a:lnTo>
                  <a:pt x="325" y="20"/>
                </a:lnTo>
                <a:lnTo>
                  <a:pt x="326" y="19"/>
                </a:lnTo>
                <a:lnTo>
                  <a:pt x="327" y="19"/>
                </a:lnTo>
                <a:lnTo>
                  <a:pt x="327" y="18"/>
                </a:lnTo>
                <a:lnTo>
                  <a:pt x="328" y="17"/>
                </a:lnTo>
                <a:lnTo>
                  <a:pt x="329" y="15"/>
                </a:lnTo>
                <a:lnTo>
                  <a:pt x="330" y="13"/>
                </a:lnTo>
                <a:lnTo>
                  <a:pt x="331" y="11"/>
                </a:lnTo>
                <a:lnTo>
                  <a:pt x="332" y="10"/>
                </a:lnTo>
                <a:lnTo>
                  <a:pt x="333" y="9"/>
                </a:lnTo>
                <a:lnTo>
                  <a:pt x="334" y="9"/>
                </a:lnTo>
                <a:lnTo>
                  <a:pt x="335" y="8"/>
                </a:lnTo>
                <a:lnTo>
                  <a:pt x="335" y="8"/>
                </a:lnTo>
                <a:lnTo>
                  <a:pt x="336" y="8"/>
                </a:lnTo>
                <a:lnTo>
                  <a:pt x="336" y="7"/>
                </a:lnTo>
                <a:lnTo>
                  <a:pt x="337" y="7"/>
                </a:lnTo>
                <a:lnTo>
                  <a:pt x="338" y="7"/>
                </a:lnTo>
                <a:lnTo>
                  <a:pt x="339" y="7"/>
                </a:lnTo>
                <a:lnTo>
                  <a:pt x="339" y="8"/>
                </a:lnTo>
                <a:lnTo>
                  <a:pt x="340" y="8"/>
                </a:lnTo>
                <a:lnTo>
                  <a:pt x="340" y="8"/>
                </a:lnTo>
                <a:lnTo>
                  <a:pt x="340" y="8"/>
                </a:lnTo>
                <a:lnTo>
                  <a:pt x="341" y="9"/>
                </a:lnTo>
                <a:lnTo>
                  <a:pt x="342" y="10"/>
                </a:lnTo>
                <a:lnTo>
                  <a:pt x="342" y="12"/>
                </a:lnTo>
                <a:lnTo>
                  <a:pt x="343" y="13"/>
                </a:lnTo>
                <a:lnTo>
                  <a:pt x="344" y="18"/>
                </a:lnTo>
                <a:lnTo>
                  <a:pt x="345" y="20"/>
                </a:lnTo>
                <a:lnTo>
                  <a:pt x="345" y="21"/>
                </a:lnTo>
                <a:lnTo>
                  <a:pt x="346" y="22"/>
                </a:lnTo>
                <a:lnTo>
                  <a:pt x="346" y="23"/>
                </a:lnTo>
                <a:lnTo>
                  <a:pt x="347" y="23"/>
                </a:lnTo>
                <a:lnTo>
                  <a:pt x="348" y="24"/>
                </a:lnTo>
                <a:lnTo>
                  <a:pt x="349" y="24"/>
                </a:lnTo>
                <a:lnTo>
                  <a:pt x="350" y="24"/>
                </a:lnTo>
                <a:lnTo>
                  <a:pt x="351" y="24"/>
                </a:lnTo>
                <a:lnTo>
                  <a:pt x="352" y="24"/>
                </a:lnTo>
                <a:lnTo>
                  <a:pt x="353" y="23"/>
                </a:lnTo>
                <a:lnTo>
                  <a:pt x="356" y="22"/>
                </a:lnTo>
                <a:lnTo>
                  <a:pt x="358" y="21"/>
                </a:lnTo>
                <a:lnTo>
                  <a:pt x="361" y="20"/>
                </a:lnTo>
                <a:lnTo>
                  <a:pt x="362" y="20"/>
                </a:lnTo>
                <a:lnTo>
                  <a:pt x="363" y="19"/>
                </a:lnTo>
                <a:lnTo>
                  <a:pt x="365" y="19"/>
                </a:lnTo>
                <a:lnTo>
                  <a:pt x="366" y="19"/>
                </a:lnTo>
                <a:lnTo>
                  <a:pt x="367" y="19"/>
                </a:lnTo>
                <a:lnTo>
                  <a:pt x="367" y="19"/>
                </a:lnTo>
                <a:lnTo>
                  <a:pt x="368" y="20"/>
                </a:lnTo>
                <a:lnTo>
                  <a:pt x="369" y="20"/>
                </a:lnTo>
                <a:lnTo>
                  <a:pt x="369" y="20"/>
                </a:lnTo>
                <a:lnTo>
                  <a:pt x="370" y="21"/>
                </a:lnTo>
                <a:lnTo>
                  <a:pt x="373" y="24"/>
                </a:lnTo>
                <a:lnTo>
                  <a:pt x="374" y="25"/>
                </a:lnTo>
                <a:lnTo>
                  <a:pt x="376" y="26"/>
                </a:lnTo>
                <a:lnTo>
                  <a:pt x="379" y="28"/>
                </a:lnTo>
                <a:lnTo>
                  <a:pt x="380" y="29"/>
                </a:lnTo>
                <a:lnTo>
                  <a:pt x="382" y="30"/>
                </a:lnTo>
                <a:lnTo>
                  <a:pt x="383" y="31"/>
                </a:lnTo>
                <a:lnTo>
                  <a:pt x="383" y="33"/>
                </a:lnTo>
                <a:lnTo>
                  <a:pt x="384" y="33"/>
                </a:lnTo>
                <a:lnTo>
                  <a:pt x="385" y="35"/>
                </a:lnTo>
                <a:lnTo>
                  <a:pt x="387" y="41"/>
                </a:lnTo>
                <a:lnTo>
                  <a:pt x="388" y="43"/>
                </a:lnTo>
                <a:lnTo>
                  <a:pt x="388" y="45"/>
                </a:lnTo>
                <a:lnTo>
                  <a:pt x="388" y="46"/>
                </a:lnTo>
                <a:lnTo>
                  <a:pt x="388" y="47"/>
                </a:lnTo>
                <a:lnTo>
                  <a:pt x="388" y="49"/>
                </a:lnTo>
                <a:lnTo>
                  <a:pt x="388" y="50"/>
                </a:lnTo>
                <a:lnTo>
                  <a:pt x="388" y="51"/>
                </a:lnTo>
                <a:lnTo>
                  <a:pt x="385" y="58"/>
                </a:lnTo>
                <a:lnTo>
                  <a:pt x="384" y="60"/>
                </a:lnTo>
                <a:lnTo>
                  <a:pt x="384" y="61"/>
                </a:lnTo>
                <a:lnTo>
                  <a:pt x="384" y="63"/>
                </a:lnTo>
                <a:lnTo>
                  <a:pt x="384" y="65"/>
                </a:lnTo>
                <a:lnTo>
                  <a:pt x="383" y="67"/>
                </a:lnTo>
                <a:lnTo>
                  <a:pt x="384" y="69"/>
                </a:lnTo>
                <a:lnTo>
                  <a:pt x="384" y="72"/>
                </a:lnTo>
                <a:lnTo>
                  <a:pt x="384" y="74"/>
                </a:lnTo>
                <a:lnTo>
                  <a:pt x="385" y="76"/>
                </a:lnTo>
                <a:lnTo>
                  <a:pt x="385" y="79"/>
                </a:lnTo>
                <a:lnTo>
                  <a:pt x="386" y="82"/>
                </a:lnTo>
                <a:lnTo>
                  <a:pt x="387" y="85"/>
                </a:lnTo>
                <a:lnTo>
                  <a:pt x="388" y="87"/>
                </a:lnTo>
                <a:lnTo>
                  <a:pt x="389" y="89"/>
                </a:lnTo>
                <a:lnTo>
                  <a:pt x="390" y="91"/>
                </a:lnTo>
                <a:lnTo>
                  <a:pt x="392" y="94"/>
                </a:lnTo>
                <a:lnTo>
                  <a:pt x="393" y="96"/>
                </a:lnTo>
                <a:lnTo>
                  <a:pt x="395" y="98"/>
                </a:lnTo>
                <a:lnTo>
                  <a:pt x="396" y="100"/>
                </a:lnTo>
                <a:lnTo>
                  <a:pt x="398" y="102"/>
                </a:lnTo>
                <a:lnTo>
                  <a:pt x="399" y="103"/>
                </a:lnTo>
                <a:lnTo>
                  <a:pt x="400" y="104"/>
                </a:lnTo>
                <a:lnTo>
                  <a:pt x="401" y="105"/>
                </a:lnTo>
                <a:lnTo>
                  <a:pt x="402" y="106"/>
                </a:lnTo>
                <a:lnTo>
                  <a:pt x="403" y="106"/>
                </a:lnTo>
                <a:lnTo>
                  <a:pt x="405" y="107"/>
                </a:lnTo>
                <a:lnTo>
                  <a:pt x="407" y="108"/>
                </a:lnTo>
                <a:lnTo>
                  <a:pt x="412" y="110"/>
                </a:lnTo>
                <a:lnTo>
                  <a:pt x="413" y="111"/>
                </a:lnTo>
                <a:lnTo>
                  <a:pt x="415" y="112"/>
                </a:lnTo>
                <a:lnTo>
                  <a:pt x="417" y="113"/>
                </a:lnTo>
                <a:lnTo>
                  <a:pt x="418" y="115"/>
                </a:lnTo>
                <a:lnTo>
                  <a:pt x="419" y="116"/>
                </a:lnTo>
                <a:lnTo>
                  <a:pt x="421" y="118"/>
                </a:lnTo>
                <a:lnTo>
                  <a:pt x="422" y="121"/>
                </a:lnTo>
                <a:lnTo>
                  <a:pt x="423" y="124"/>
                </a:lnTo>
                <a:lnTo>
                  <a:pt x="424" y="126"/>
                </a:lnTo>
                <a:lnTo>
                  <a:pt x="425" y="129"/>
                </a:lnTo>
                <a:lnTo>
                  <a:pt x="425" y="131"/>
                </a:lnTo>
                <a:lnTo>
                  <a:pt x="425" y="134"/>
                </a:lnTo>
                <a:lnTo>
                  <a:pt x="425" y="139"/>
                </a:lnTo>
                <a:lnTo>
                  <a:pt x="425" y="145"/>
                </a:lnTo>
                <a:lnTo>
                  <a:pt x="425" y="146"/>
                </a:lnTo>
                <a:lnTo>
                  <a:pt x="426" y="148"/>
                </a:lnTo>
                <a:lnTo>
                  <a:pt x="426" y="151"/>
                </a:lnTo>
                <a:lnTo>
                  <a:pt x="426" y="153"/>
                </a:lnTo>
                <a:lnTo>
                  <a:pt x="427" y="154"/>
                </a:lnTo>
                <a:lnTo>
                  <a:pt x="427" y="155"/>
                </a:lnTo>
                <a:lnTo>
                  <a:pt x="428" y="156"/>
                </a:lnTo>
                <a:lnTo>
                  <a:pt x="428" y="156"/>
                </a:lnTo>
                <a:lnTo>
                  <a:pt x="428" y="157"/>
                </a:lnTo>
                <a:lnTo>
                  <a:pt x="429" y="157"/>
                </a:lnTo>
                <a:lnTo>
                  <a:pt x="430" y="158"/>
                </a:lnTo>
                <a:lnTo>
                  <a:pt x="431" y="158"/>
                </a:lnTo>
                <a:lnTo>
                  <a:pt x="432" y="158"/>
                </a:lnTo>
                <a:lnTo>
                  <a:pt x="432" y="158"/>
                </a:lnTo>
                <a:lnTo>
                  <a:pt x="433" y="158"/>
                </a:lnTo>
                <a:lnTo>
                  <a:pt x="434" y="158"/>
                </a:lnTo>
                <a:lnTo>
                  <a:pt x="435" y="158"/>
                </a:lnTo>
                <a:lnTo>
                  <a:pt x="436" y="157"/>
                </a:lnTo>
                <a:lnTo>
                  <a:pt x="437" y="156"/>
                </a:lnTo>
                <a:lnTo>
                  <a:pt x="438" y="156"/>
                </a:lnTo>
                <a:lnTo>
                  <a:pt x="439" y="155"/>
                </a:lnTo>
                <a:lnTo>
                  <a:pt x="441" y="153"/>
                </a:lnTo>
                <a:lnTo>
                  <a:pt x="445" y="148"/>
                </a:lnTo>
                <a:lnTo>
                  <a:pt x="447" y="147"/>
                </a:lnTo>
                <a:lnTo>
                  <a:pt x="448" y="146"/>
                </a:lnTo>
                <a:lnTo>
                  <a:pt x="449" y="145"/>
                </a:lnTo>
                <a:lnTo>
                  <a:pt x="450" y="145"/>
                </a:lnTo>
                <a:lnTo>
                  <a:pt x="451" y="144"/>
                </a:lnTo>
                <a:lnTo>
                  <a:pt x="452" y="144"/>
                </a:lnTo>
                <a:lnTo>
                  <a:pt x="453" y="144"/>
                </a:lnTo>
                <a:lnTo>
                  <a:pt x="453" y="144"/>
                </a:lnTo>
                <a:lnTo>
                  <a:pt x="454" y="144"/>
                </a:lnTo>
                <a:lnTo>
                  <a:pt x="455" y="144"/>
                </a:lnTo>
                <a:lnTo>
                  <a:pt x="457" y="144"/>
                </a:lnTo>
                <a:lnTo>
                  <a:pt x="459" y="144"/>
                </a:lnTo>
                <a:lnTo>
                  <a:pt x="461" y="145"/>
                </a:lnTo>
                <a:lnTo>
                  <a:pt x="463" y="146"/>
                </a:lnTo>
                <a:lnTo>
                  <a:pt x="466" y="147"/>
                </a:lnTo>
                <a:lnTo>
                  <a:pt x="471" y="149"/>
                </a:lnTo>
                <a:lnTo>
                  <a:pt x="473" y="151"/>
                </a:lnTo>
                <a:lnTo>
                  <a:pt x="477" y="152"/>
                </a:lnTo>
                <a:lnTo>
                  <a:pt x="482" y="154"/>
                </a:lnTo>
                <a:lnTo>
                  <a:pt x="485" y="155"/>
                </a:lnTo>
                <a:lnTo>
                  <a:pt x="487" y="156"/>
                </a:lnTo>
                <a:lnTo>
                  <a:pt x="491" y="158"/>
                </a:lnTo>
                <a:lnTo>
                  <a:pt x="492" y="159"/>
                </a:lnTo>
                <a:lnTo>
                  <a:pt x="493" y="159"/>
                </a:lnTo>
                <a:lnTo>
                  <a:pt x="493" y="159"/>
                </a:lnTo>
                <a:lnTo>
                  <a:pt x="493" y="159"/>
                </a:lnTo>
                <a:lnTo>
                  <a:pt x="494" y="159"/>
                </a:lnTo>
                <a:lnTo>
                  <a:pt x="493" y="159"/>
                </a:lnTo>
                <a:lnTo>
                  <a:pt x="493" y="160"/>
                </a:lnTo>
                <a:lnTo>
                  <a:pt x="494" y="161"/>
                </a:lnTo>
                <a:lnTo>
                  <a:pt x="494" y="162"/>
                </a:lnTo>
                <a:lnTo>
                  <a:pt x="494" y="163"/>
                </a:lnTo>
                <a:lnTo>
                  <a:pt x="495" y="165"/>
                </a:lnTo>
                <a:lnTo>
                  <a:pt x="496" y="167"/>
                </a:lnTo>
                <a:lnTo>
                  <a:pt x="497" y="169"/>
                </a:lnTo>
                <a:lnTo>
                  <a:pt x="498" y="172"/>
                </a:lnTo>
                <a:lnTo>
                  <a:pt x="500" y="174"/>
                </a:lnTo>
                <a:lnTo>
                  <a:pt x="503" y="179"/>
                </a:lnTo>
                <a:lnTo>
                  <a:pt x="505" y="182"/>
                </a:lnTo>
                <a:lnTo>
                  <a:pt x="505" y="183"/>
                </a:lnTo>
                <a:lnTo>
                  <a:pt x="506" y="185"/>
                </a:lnTo>
                <a:lnTo>
                  <a:pt x="506" y="186"/>
                </a:lnTo>
                <a:lnTo>
                  <a:pt x="507" y="187"/>
                </a:lnTo>
                <a:lnTo>
                  <a:pt x="507" y="189"/>
                </a:lnTo>
                <a:lnTo>
                  <a:pt x="507" y="191"/>
                </a:lnTo>
                <a:lnTo>
                  <a:pt x="507" y="193"/>
                </a:lnTo>
                <a:lnTo>
                  <a:pt x="506" y="199"/>
                </a:lnTo>
                <a:lnTo>
                  <a:pt x="506" y="201"/>
                </a:lnTo>
                <a:lnTo>
                  <a:pt x="506" y="203"/>
                </a:lnTo>
                <a:lnTo>
                  <a:pt x="506" y="210"/>
                </a:lnTo>
                <a:lnTo>
                  <a:pt x="506" y="220"/>
                </a:lnTo>
                <a:lnTo>
                  <a:pt x="507" y="222"/>
                </a:lnTo>
                <a:lnTo>
                  <a:pt x="507" y="224"/>
                </a:lnTo>
                <a:lnTo>
                  <a:pt x="507" y="227"/>
                </a:lnTo>
                <a:lnTo>
                  <a:pt x="508" y="231"/>
                </a:lnTo>
                <a:lnTo>
                  <a:pt x="509" y="234"/>
                </a:lnTo>
                <a:lnTo>
                  <a:pt x="510" y="239"/>
                </a:lnTo>
                <a:lnTo>
                  <a:pt x="511" y="241"/>
                </a:lnTo>
                <a:lnTo>
                  <a:pt x="511" y="242"/>
                </a:lnTo>
                <a:lnTo>
                  <a:pt x="511" y="244"/>
                </a:lnTo>
                <a:lnTo>
                  <a:pt x="511" y="247"/>
                </a:lnTo>
                <a:lnTo>
                  <a:pt x="511" y="249"/>
                </a:lnTo>
                <a:lnTo>
                  <a:pt x="511" y="250"/>
                </a:lnTo>
                <a:lnTo>
                  <a:pt x="511" y="251"/>
                </a:lnTo>
                <a:lnTo>
                  <a:pt x="511" y="252"/>
                </a:lnTo>
                <a:lnTo>
                  <a:pt x="512" y="254"/>
                </a:lnTo>
                <a:lnTo>
                  <a:pt x="515" y="259"/>
                </a:lnTo>
                <a:lnTo>
                  <a:pt x="516" y="263"/>
                </a:lnTo>
                <a:lnTo>
                  <a:pt x="517" y="264"/>
                </a:lnTo>
                <a:lnTo>
                  <a:pt x="517" y="265"/>
                </a:lnTo>
                <a:lnTo>
                  <a:pt x="518" y="266"/>
                </a:lnTo>
                <a:lnTo>
                  <a:pt x="518" y="267"/>
                </a:lnTo>
                <a:lnTo>
                  <a:pt x="518" y="268"/>
                </a:lnTo>
                <a:lnTo>
                  <a:pt x="518" y="269"/>
                </a:lnTo>
                <a:lnTo>
                  <a:pt x="517" y="270"/>
                </a:lnTo>
                <a:lnTo>
                  <a:pt x="517" y="272"/>
                </a:lnTo>
                <a:lnTo>
                  <a:pt x="515" y="277"/>
                </a:lnTo>
                <a:lnTo>
                  <a:pt x="514" y="280"/>
                </a:lnTo>
                <a:lnTo>
                  <a:pt x="514" y="283"/>
                </a:lnTo>
                <a:lnTo>
                  <a:pt x="514" y="284"/>
                </a:lnTo>
                <a:lnTo>
                  <a:pt x="514" y="286"/>
                </a:lnTo>
                <a:lnTo>
                  <a:pt x="514" y="287"/>
                </a:lnTo>
                <a:lnTo>
                  <a:pt x="514" y="288"/>
                </a:lnTo>
                <a:lnTo>
                  <a:pt x="514" y="290"/>
                </a:lnTo>
                <a:lnTo>
                  <a:pt x="515" y="291"/>
                </a:lnTo>
                <a:lnTo>
                  <a:pt x="517" y="295"/>
                </a:lnTo>
                <a:lnTo>
                  <a:pt x="518" y="298"/>
                </a:lnTo>
                <a:lnTo>
                  <a:pt x="521" y="304"/>
                </a:lnTo>
                <a:lnTo>
                  <a:pt x="522" y="305"/>
                </a:lnTo>
                <a:lnTo>
                  <a:pt x="524" y="308"/>
                </a:lnTo>
                <a:lnTo>
                  <a:pt x="528" y="312"/>
                </a:lnTo>
                <a:lnTo>
                  <a:pt x="530" y="316"/>
                </a:lnTo>
                <a:lnTo>
                  <a:pt x="531" y="317"/>
                </a:lnTo>
                <a:lnTo>
                  <a:pt x="531" y="318"/>
                </a:lnTo>
                <a:lnTo>
                  <a:pt x="531" y="319"/>
                </a:lnTo>
                <a:lnTo>
                  <a:pt x="532" y="320"/>
                </a:lnTo>
                <a:lnTo>
                  <a:pt x="532" y="321"/>
                </a:lnTo>
                <a:lnTo>
                  <a:pt x="532" y="322"/>
                </a:lnTo>
                <a:lnTo>
                  <a:pt x="532" y="323"/>
                </a:lnTo>
                <a:lnTo>
                  <a:pt x="532" y="324"/>
                </a:lnTo>
                <a:lnTo>
                  <a:pt x="531" y="325"/>
                </a:lnTo>
                <a:lnTo>
                  <a:pt x="531" y="326"/>
                </a:lnTo>
                <a:lnTo>
                  <a:pt x="530" y="326"/>
                </a:lnTo>
                <a:lnTo>
                  <a:pt x="529" y="327"/>
                </a:lnTo>
                <a:lnTo>
                  <a:pt x="528" y="327"/>
                </a:lnTo>
                <a:lnTo>
                  <a:pt x="527" y="328"/>
                </a:lnTo>
                <a:lnTo>
                  <a:pt x="525" y="329"/>
                </a:lnTo>
                <a:lnTo>
                  <a:pt x="523" y="330"/>
                </a:lnTo>
                <a:lnTo>
                  <a:pt x="521" y="330"/>
                </a:lnTo>
                <a:lnTo>
                  <a:pt x="520" y="330"/>
                </a:lnTo>
                <a:lnTo>
                  <a:pt x="518" y="330"/>
                </a:lnTo>
                <a:lnTo>
                  <a:pt x="517" y="330"/>
                </a:lnTo>
                <a:lnTo>
                  <a:pt x="516" y="330"/>
                </a:lnTo>
                <a:lnTo>
                  <a:pt x="515" y="330"/>
                </a:lnTo>
                <a:lnTo>
                  <a:pt x="513" y="329"/>
                </a:lnTo>
                <a:lnTo>
                  <a:pt x="511" y="328"/>
                </a:lnTo>
                <a:lnTo>
                  <a:pt x="509" y="328"/>
                </a:lnTo>
                <a:lnTo>
                  <a:pt x="507" y="328"/>
                </a:lnTo>
                <a:lnTo>
                  <a:pt x="506" y="328"/>
                </a:lnTo>
                <a:lnTo>
                  <a:pt x="505" y="328"/>
                </a:lnTo>
                <a:lnTo>
                  <a:pt x="502" y="329"/>
                </a:lnTo>
                <a:lnTo>
                  <a:pt x="498" y="330"/>
                </a:lnTo>
                <a:lnTo>
                  <a:pt x="497" y="331"/>
                </a:lnTo>
                <a:lnTo>
                  <a:pt x="496" y="331"/>
                </a:lnTo>
                <a:lnTo>
                  <a:pt x="495" y="331"/>
                </a:lnTo>
                <a:lnTo>
                  <a:pt x="494" y="331"/>
                </a:lnTo>
                <a:lnTo>
                  <a:pt x="493" y="331"/>
                </a:lnTo>
                <a:lnTo>
                  <a:pt x="491" y="330"/>
                </a:lnTo>
                <a:lnTo>
                  <a:pt x="490" y="330"/>
                </a:lnTo>
                <a:lnTo>
                  <a:pt x="488" y="329"/>
                </a:lnTo>
                <a:lnTo>
                  <a:pt x="487" y="328"/>
                </a:lnTo>
                <a:lnTo>
                  <a:pt x="485" y="327"/>
                </a:lnTo>
                <a:lnTo>
                  <a:pt x="484" y="326"/>
                </a:lnTo>
                <a:lnTo>
                  <a:pt x="483" y="325"/>
                </a:lnTo>
                <a:lnTo>
                  <a:pt x="482" y="324"/>
                </a:lnTo>
                <a:lnTo>
                  <a:pt x="480" y="321"/>
                </a:lnTo>
                <a:lnTo>
                  <a:pt x="478" y="318"/>
                </a:lnTo>
                <a:lnTo>
                  <a:pt x="477" y="317"/>
                </a:lnTo>
                <a:lnTo>
                  <a:pt x="477" y="317"/>
                </a:lnTo>
                <a:lnTo>
                  <a:pt x="476" y="316"/>
                </a:lnTo>
                <a:lnTo>
                  <a:pt x="475" y="316"/>
                </a:lnTo>
                <a:lnTo>
                  <a:pt x="474" y="315"/>
                </a:lnTo>
                <a:lnTo>
                  <a:pt x="473" y="315"/>
                </a:lnTo>
                <a:lnTo>
                  <a:pt x="473" y="316"/>
                </a:lnTo>
                <a:lnTo>
                  <a:pt x="472" y="316"/>
                </a:lnTo>
                <a:lnTo>
                  <a:pt x="472" y="316"/>
                </a:lnTo>
                <a:lnTo>
                  <a:pt x="471" y="317"/>
                </a:lnTo>
                <a:lnTo>
                  <a:pt x="470" y="318"/>
                </a:lnTo>
                <a:lnTo>
                  <a:pt x="469" y="319"/>
                </a:lnTo>
                <a:lnTo>
                  <a:pt x="466" y="321"/>
                </a:lnTo>
                <a:lnTo>
                  <a:pt x="463" y="324"/>
                </a:lnTo>
                <a:lnTo>
                  <a:pt x="460" y="327"/>
                </a:lnTo>
                <a:lnTo>
                  <a:pt x="459" y="328"/>
                </a:lnTo>
                <a:lnTo>
                  <a:pt x="458" y="329"/>
                </a:lnTo>
                <a:lnTo>
                  <a:pt x="457" y="330"/>
                </a:lnTo>
                <a:lnTo>
                  <a:pt x="457" y="331"/>
                </a:lnTo>
                <a:lnTo>
                  <a:pt x="456" y="332"/>
                </a:lnTo>
                <a:lnTo>
                  <a:pt x="456" y="333"/>
                </a:lnTo>
                <a:lnTo>
                  <a:pt x="456" y="334"/>
                </a:lnTo>
                <a:lnTo>
                  <a:pt x="456" y="335"/>
                </a:lnTo>
                <a:lnTo>
                  <a:pt x="456" y="337"/>
                </a:lnTo>
                <a:lnTo>
                  <a:pt x="457" y="341"/>
                </a:lnTo>
                <a:lnTo>
                  <a:pt x="457" y="342"/>
                </a:lnTo>
                <a:lnTo>
                  <a:pt x="457" y="343"/>
                </a:lnTo>
                <a:lnTo>
                  <a:pt x="457" y="344"/>
                </a:lnTo>
                <a:lnTo>
                  <a:pt x="456" y="345"/>
                </a:lnTo>
                <a:lnTo>
                  <a:pt x="456" y="347"/>
                </a:lnTo>
                <a:lnTo>
                  <a:pt x="455" y="348"/>
                </a:lnTo>
                <a:lnTo>
                  <a:pt x="454" y="348"/>
                </a:lnTo>
                <a:lnTo>
                  <a:pt x="454" y="349"/>
                </a:lnTo>
                <a:lnTo>
                  <a:pt x="451" y="350"/>
                </a:lnTo>
                <a:lnTo>
                  <a:pt x="450" y="351"/>
                </a:lnTo>
                <a:lnTo>
                  <a:pt x="449" y="352"/>
                </a:lnTo>
                <a:lnTo>
                  <a:pt x="448" y="353"/>
                </a:lnTo>
                <a:lnTo>
                  <a:pt x="446" y="353"/>
                </a:lnTo>
                <a:lnTo>
                  <a:pt x="445" y="354"/>
                </a:lnTo>
                <a:lnTo>
                  <a:pt x="443" y="354"/>
                </a:lnTo>
                <a:lnTo>
                  <a:pt x="441" y="354"/>
                </a:lnTo>
                <a:lnTo>
                  <a:pt x="440" y="354"/>
                </a:lnTo>
                <a:lnTo>
                  <a:pt x="439" y="354"/>
                </a:lnTo>
                <a:lnTo>
                  <a:pt x="438" y="354"/>
                </a:lnTo>
                <a:lnTo>
                  <a:pt x="437" y="354"/>
                </a:lnTo>
                <a:lnTo>
                  <a:pt x="437" y="353"/>
                </a:lnTo>
                <a:lnTo>
                  <a:pt x="436" y="353"/>
                </a:lnTo>
                <a:lnTo>
                  <a:pt x="436" y="352"/>
                </a:lnTo>
                <a:lnTo>
                  <a:pt x="435" y="352"/>
                </a:lnTo>
                <a:lnTo>
                  <a:pt x="434" y="351"/>
                </a:lnTo>
                <a:lnTo>
                  <a:pt x="433" y="350"/>
                </a:lnTo>
                <a:lnTo>
                  <a:pt x="433" y="349"/>
                </a:lnTo>
                <a:lnTo>
                  <a:pt x="433" y="348"/>
                </a:lnTo>
                <a:lnTo>
                  <a:pt x="433" y="347"/>
                </a:lnTo>
                <a:lnTo>
                  <a:pt x="432" y="345"/>
                </a:lnTo>
                <a:lnTo>
                  <a:pt x="431" y="344"/>
                </a:lnTo>
                <a:lnTo>
                  <a:pt x="431" y="343"/>
                </a:lnTo>
                <a:lnTo>
                  <a:pt x="430" y="342"/>
                </a:lnTo>
                <a:lnTo>
                  <a:pt x="430" y="342"/>
                </a:lnTo>
                <a:lnTo>
                  <a:pt x="429" y="342"/>
                </a:lnTo>
                <a:lnTo>
                  <a:pt x="429" y="341"/>
                </a:lnTo>
                <a:lnTo>
                  <a:pt x="428" y="341"/>
                </a:lnTo>
                <a:lnTo>
                  <a:pt x="425" y="342"/>
                </a:lnTo>
                <a:lnTo>
                  <a:pt x="424" y="342"/>
                </a:lnTo>
                <a:lnTo>
                  <a:pt x="423" y="342"/>
                </a:lnTo>
                <a:lnTo>
                  <a:pt x="422" y="341"/>
                </a:lnTo>
                <a:lnTo>
                  <a:pt x="420" y="340"/>
                </a:lnTo>
                <a:lnTo>
                  <a:pt x="417" y="339"/>
                </a:lnTo>
                <a:lnTo>
                  <a:pt x="415" y="338"/>
                </a:lnTo>
                <a:lnTo>
                  <a:pt x="412" y="337"/>
                </a:lnTo>
                <a:lnTo>
                  <a:pt x="411" y="336"/>
                </a:lnTo>
                <a:lnTo>
                  <a:pt x="410" y="336"/>
                </a:lnTo>
                <a:lnTo>
                  <a:pt x="409" y="335"/>
                </a:lnTo>
                <a:lnTo>
                  <a:pt x="406" y="335"/>
                </a:lnTo>
                <a:lnTo>
                  <a:pt x="405" y="334"/>
                </a:lnTo>
                <a:lnTo>
                  <a:pt x="403" y="334"/>
                </a:lnTo>
                <a:lnTo>
                  <a:pt x="401" y="333"/>
                </a:lnTo>
                <a:lnTo>
                  <a:pt x="399" y="332"/>
                </a:lnTo>
                <a:lnTo>
                  <a:pt x="395" y="331"/>
                </a:lnTo>
                <a:lnTo>
                  <a:pt x="394" y="330"/>
                </a:lnTo>
                <a:lnTo>
                  <a:pt x="392" y="330"/>
                </a:lnTo>
                <a:lnTo>
                  <a:pt x="390" y="329"/>
                </a:lnTo>
                <a:lnTo>
                  <a:pt x="389" y="329"/>
                </a:lnTo>
                <a:lnTo>
                  <a:pt x="388" y="329"/>
                </a:lnTo>
                <a:lnTo>
                  <a:pt x="387" y="329"/>
                </a:lnTo>
                <a:lnTo>
                  <a:pt x="386" y="329"/>
                </a:lnTo>
                <a:lnTo>
                  <a:pt x="385" y="329"/>
                </a:lnTo>
                <a:lnTo>
                  <a:pt x="384" y="329"/>
                </a:lnTo>
                <a:lnTo>
                  <a:pt x="383" y="329"/>
                </a:lnTo>
                <a:lnTo>
                  <a:pt x="382" y="330"/>
                </a:lnTo>
                <a:lnTo>
                  <a:pt x="381" y="330"/>
                </a:lnTo>
                <a:lnTo>
                  <a:pt x="380" y="331"/>
                </a:lnTo>
                <a:lnTo>
                  <a:pt x="379" y="332"/>
                </a:lnTo>
                <a:lnTo>
                  <a:pt x="378" y="333"/>
                </a:lnTo>
                <a:lnTo>
                  <a:pt x="375" y="336"/>
                </a:lnTo>
                <a:lnTo>
                  <a:pt x="373" y="339"/>
                </a:lnTo>
                <a:lnTo>
                  <a:pt x="371" y="341"/>
                </a:lnTo>
                <a:lnTo>
                  <a:pt x="370" y="342"/>
                </a:lnTo>
                <a:lnTo>
                  <a:pt x="369" y="343"/>
                </a:lnTo>
                <a:lnTo>
                  <a:pt x="369" y="343"/>
                </a:lnTo>
                <a:lnTo>
                  <a:pt x="368" y="343"/>
                </a:lnTo>
                <a:lnTo>
                  <a:pt x="366" y="344"/>
                </a:lnTo>
                <a:lnTo>
                  <a:pt x="365" y="344"/>
                </a:lnTo>
                <a:lnTo>
                  <a:pt x="364" y="344"/>
                </a:lnTo>
                <a:lnTo>
                  <a:pt x="363" y="344"/>
                </a:lnTo>
                <a:lnTo>
                  <a:pt x="362" y="344"/>
                </a:lnTo>
                <a:lnTo>
                  <a:pt x="360" y="343"/>
                </a:lnTo>
                <a:lnTo>
                  <a:pt x="359" y="343"/>
                </a:lnTo>
                <a:lnTo>
                  <a:pt x="356" y="342"/>
                </a:lnTo>
                <a:lnTo>
                  <a:pt x="354" y="341"/>
                </a:lnTo>
                <a:lnTo>
                  <a:pt x="352" y="340"/>
                </a:lnTo>
                <a:lnTo>
                  <a:pt x="350" y="339"/>
                </a:lnTo>
                <a:lnTo>
                  <a:pt x="348" y="338"/>
                </a:lnTo>
                <a:lnTo>
                  <a:pt x="342" y="335"/>
                </a:lnTo>
                <a:lnTo>
                  <a:pt x="340" y="334"/>
                </a:lnTo>
                <a:lnTo>
                  <a:pt x="337" y="332"/>
                </a:lnTo>
                <a:lnTo>
                  <a:pt x="335" y="331"/>
                </a:lnTo>
                <a:lnTo>
                  <a:pt x="334" y="330"/>
                </a:lnTo>
                <a:lnTo>
                  <a:pt x="333" y="329"/>
                </a:lnTo>
                <a:lnTo>
                  <a:pt x="333" y="328"/>
                </a:lnTo>
                <a:lnTo>
                  <a:pt x="331" y="327"/>
                </a:lnTo>
                <a:lnTo>
                  <a:pt x="330" y="327"/>
                </a:lnTo>
                <a:lnTo>
                  <a:pt x="324" y="324"/>
                </a:lnTo>
                <a:lnTo>
                  <a:pt x="321" y="323"/>
                </a:lnTo>
                <a:lnTo>
                  <a:pt x="319" y="322"/>
                </a:lnTo>
                <a:lnTo>
                  <a:pt x="318" y="321"/>
                </a:lnTo>
                <a:lnTo>
                  <a:pt x="317" y="320"/>
                </a:lnTo>
                <a:lnTo>
                  <a:pt x="316" y="320"/>
                </a:lnTo>
                <a:lnTo>
                  <a:pt x="315" y="318"/>
                </a:lnTo>
                <a:lnTo>
                  <a:pt x="314" y="318"/>
                </a:lnTo>
                <a:lnTo>
                  <a:pt x="313" y="317"/>
                </a:lnTo>
                <a:lnTo>
                  <a:pt x="312" y="315"/>
                </a:lnTo>
                <a:lnTo>
                  <a:pt x="310" y="311"/>
                </a:lnTo>
                <a:lnTo>
                  <a:pt x="309" y="310"/>
                </a:lnTo>
                <a:lnTo>
                  <a:pt x="308" y="308"/>
                </a:lnTo>
                <a:lnTo>
                  <a:pt x="307" y="307"/>
                </a:lnTo>
                <a:lnTo>
                  <a:pt x="306" y="306"/>
                </a:lnTo>
                <a:lnTo>
                  <a:pt x="305" y="305"/>
                </a:lnTo>
                <a:lnTo>
                  <a:pt x="302" y="303"/>
                </a:lnTo>
                <a:lnTo>
                  <a:pt x="300" y="301"/>
                </a:lnTo>
                <a:lnTo>
                  <a:pt x="298" y="300"/>
                </a:lnTo>
                <a:lnTo>
                  <a:pt x="297" y="299"/>
                </a:lnTo>
                <a:lnTo>
                  <a:pt x="296" y="299"/>
                </a:lnTo>
                <a:lnTo>
                  <a:pt x="293" y="298"/>
                </a:lnTo>
                <a:lnTo>
                  <a:pt x="292" y="297"/>
                </a:lnTo>
                <a:lnTo>
                  <a:pt x="290" y="297"/>
                </a:lnTo>
                <a:lnTo>
                  <a:pt x="289" y="296"/>
                </a:lnTo>
                <a:lnTo>
                  <a:pt x="289" y="295"/>
                </a:lnTo>
                <a:lnTo>
                  <a:pt x="288" y="295"/>
                </a:lnTo>
                <a:lnTo>
                  <a:pt x="285" y="292"/>
                </a:lnTo>
                <a:lnTo>
                  <a:pt x="279" y="285"/>
                </a:lnTo>
                <a:lnTo>
                  <a:pt x="275" y="281"/>
                </a:lnTo>
                <a:lnTo>
                  <a:pt x="274" y="279"/>
                </a:lnTo>
                <a:lnTo>
                  <a:pt x="273" y="278"/>
                </a:lnTo>
                <a:lnTo>
                  <a:pt x="272" y="278"/>
                </a:lnTo>
                <a:lnTo>
                  <a:pt x="271" y="277"/>
                </a:lnTo>
                <a:lnTo>
                  <a:pt x="270" y="277"/>
                </a:lnTo>
                <a:lnTo>
                  <a:pt x="269" y="277"/>
                </a:lnTo>
                <a:lnTo>
                  <a:pt x="265" y="276"/>
                </a:lnTo>
                <a:lnTo>
                  <a:pt x="264" y="276"/>
                </a:lnTo>
                <a:lnTo>
                  <a:pt x="263" y="276"/>
                </a:lnTo>
                <a:lnTo>
                  <a:pt x="262" y="276"/>
                </a:lnTo>
                <a:lnTo>
                  <a:pt x="261" y="276"/>
                </a:lnTo>
                <a:lnTo>
                  <a:pt x="260" y="277"/>
                </a:lnTo>
                <a:lnTo>
                  <a:pt x="259" y="278"/>
                </a:lnTo>
                <a:lnTo>
                  <a:pt x="257" y="279"/>
                </a:lnTo>
                <a:lnTo>
                  <a:pt x="257" y="279"/>
                </a:lnTo>
                <a:lnTo>
                  <a:pt x="256" y="279"/>
                </a:lnTo>
                <a:lnTo>
                  <a:pt x="255" y="280"/>
                </a:lnTo>
                <a:lnTo>
                  <a:pt x="255" y="280"/>
                </a:lnTo>
                <a:lnTo>
                  <a:pt x="254" y="280"/>
                </a:lnTo>
                <a:lnTo>
                  <a:pt x="253" y="279"/>
                </a:lnTo>
                <a:lnTo>
                  <a:pt x="252" y="279"/>
                </a:lnTo>
                <a:lnTo>
                  <a:pt x="251" y="278"/>
                </a:lnTo>
                <a:lnTo>
                  <a:pt x="251" y="278"/>
                </a:lnTo>
                <a:lnTo>
                  <a:pt x="250" y="276"/>
                </a:lnTo>
                <a:lnTo>
                  <a:pt x="249" y="275"/>
                </a:lnTo>
                <a:lnTo>
                  <a:pt x="248" y="274"/>
                </a:lnTo>
                <a:lnTo>
                  <a:pt x="245" y="272"/>
                </a:lnTo>
                <a:lnTo>
                  <a:pt x="243" y="271"/>
                </a:lnTo>
                <a:lnTo>
                  <a:pt x="242" y="270"/>
                </a:lnTo>
                <a:lnTo>
                  <a:pt x="239" y="267"/>
                </a:lnTo>
                <a:lnTo>
                  <a:pt x="239" y="267"/>
                </a:lnTo>
                <a:lnTo>
                  <a:pt x="238" y="266"/>
                </a:lnTo>
                <a:lnTo>
                  <a:pt x="237" y="266"/>
                </a:lnTo>
                <a:lnTo>
                  <a:pt x="236" y="265"/>
                </a:lnTo>
                <a:lnTo>
                  <a:pt x="236" y="265"/>
                </a:lnTo>
                <a:lnTo>
                  <a:pt x="235" y="265"/>
                </a:lnTo>
                <a:lnTo>
                  <a:pt x="235" y="266"/>
                </a:lnTo>
                <a:lnTo>
                  <a:pt x="235" y="268"/>
                </a:lnTo>
                <a:lnTo>
                  <a:pt x="234" y="270"/>
                </a:lnTo>
                <a:lnTo>
                  <a:pt x="234" y="271"/>
                </a:lnTo>
                <a:lnTo>
                  <a:pt x="233" y="274"/>
                </a:lnTo>
                <a:lnTo>
                  <a:pt x="232" y="276"/>
                </a:lnTo>
                <a:lnTo>
                  <a:pt x="231" y="278"/>
                </a:lnTo>
                <a:lnTo>
                  <a:pt x="231" y="282"/>
                </a:lnTo>
                <a:lnTo>
                  <a:pt x="231" y="283"/>
                </a:lnTo>
                <a:lnTo>
                  <a:pt x="230" y="284"/>
                </a:lnTo>
                <a:lnTo>
                  <a:pt x="230" y="285"/>
                </a:lnTo>
                <a:lnTo>
                  <a:pt x="229" y="286"/>
                </a:lnTo>
                <a:lnTo>
                  <a:pt x="228" y="287"/>
                </a:lnTo>
                <a:lnTo>
                  <a:pt x="228" y="288"/>
                </a:lnTo>
                <a:lnTo>
                  <a:pt x="227" y="288"/>
                </a:lnTo>
                <a:lnTo>
                  <a:pt x="225" y="289"/>
                </a:lnTo>
                <a:lnTo>
                  <a:pt x="220" y="292"/>
                </a:lnTo>
                <a:lnTo>
                  <a:pt x="217" y="293"/>
                </a:lnTo>
                <a:lnTo>
                  <a:pt x="216" y="294"/>
                </a:lnTo>
                <a:lnTo>
                  <a:pt x="214" y="295"/>
                </a:lnTo>
                <a:lnTo>
                  <a:pt x="213" y="296"/>
                </a:lnTo>
                <a:lnTo>
                  <a:pt x="212" y="297"/>
                </a:lnTo>
                <a:lnTo>
                  <a:pt x="212" y="297"/>
                </a:lnTo>
                <a:lnTo>
                  <a:pt x="211" y="298"/>
                </a:lnTo>
                <a:lnTo>
                  <a:pt x="211" y="299"/>
                </a:lnTo>
                <a:lnTo>
                  <a:pt x="211" y="299"/>
                </a:lnTo>
                <a:lnTo>
                  <a:pt x="210" y="301"/>
                </a:lnTo>
                <a:lnTo>
                  <a:pt x="210" y="304"/>
                </a:lnTo>
                <a:lnTo>
                  <a:pt x="209" y="305"/>
                </a:lnTo>
                <a:lnTo>
                  <a:pt x="209" y="306"/>
                </a:lnTo>
                <a:lnTo>
                  <a:pt x="208" y="307"/>
                </a:lnTo>
                <a:lnTo>
                  <a:pt x="208" y="308"/>
                </a:lnTo>
                <a:lnTo>
                  <a:pt x="207" y="308"/>
                </a:lnTo>
                <a:lnTo>
                  <a:pt x="206" y="309"/>
                </a:lnTo>
                <a:lnTo>
                  <a:pt x="205" y="310"/>
                </a:lnTo>
                <a:lnTo>
                  <a:pt x="204" y="311"/>
                </a:lnTo>
                <a:lnTo>
                  <a:pt x="203" y="312"/>
                </a:lnTo>
                <a:lnTo>
                  <a:pt x="202" y="312"/>
                </a:lnTo>
                <a:lnTo>
                  <a:pt x="201" y="313"/>
                </a:lnTo>
                <a:lnTo>
                  <a:pt x="200" y="313"/>
                </a:lnTo>
                <a:lnTo>
                  <a:pt x="199" y="313"/>
                </a:lnTo>
                <a:lnTo>
                  <a:pt x="198" y="313"/>
                </a:lnTo>
                <a:lnTo>
                  <a:pt x="197" y="313"/>
                </a:lnTo>
                <a:lnTo>
                  <a:pt x="197" y="313"/>
                </a:lnTo>
                <a:lnTo>
                  <a:pt x="195" y="313"/>
                </a:lnTo>
                <a:lnTo>
                  <a:pt x="193" y="312"/>
                </a:lnTo>
                <a:lnTo>
                  <a:pt x="188" y="311"/>
                </a:lnTo>
                <a:lnTo>
                  <a:pt x="185" y="310"/>
                </a:lnTo>
                <a:lnTo>
                  <a:pt x="182" y="309"/>
                </a:lnTo>
                <a:lnTo>
                  <a:pt x="179" y="309"/>
                </a:lnTo>
                <a:lnTo>
                  <a:pt x="177" y="309"/>
                </a:lnTo>
                <a:lnTo>
                  <a:pt x="176" y="309"/>
                </a:lnTo>
                <a:lnTo>
                  <a:pt x="174" y="309"/>
                </a:lnTo>
                <a:lnTo>
                  <a:pt x="173" y="309"/>
                </a:lnTo>
                <a:lnTo>
                  <a:pt x="172" y="309"/>
                </a:lnTo>
                <a:lnTo>
                  <a:pt x="171" y="310"/>
                </a:lnTo>
                <a:lnTo>
                  <a:pt x="170" y="310"/>
                </a:lnTo>
                <a:lnTo>
                  <a:pt x="170" y="311"/>
                </a:lnTo>
                <a:lnTo>
                  <a:pt x="169" y="313"/>
                </a:lnTo>
                <a:lnTo>
                  <a:pt x="169" y="314"/>
                </a:lnTo>
                <a:lnTo>
                  <a:pt x="168" y="315"/>
                </a:lnTo>
                <a:lnTo>
                  <a:pt x="168" y="321"/>
                </a:lnTo>
                <a:lnTo>
                  <a:pt x="167" y="323"/>
                </a:lnTo>
                <a:lnTo>
                  <a:pt x="167" y="325"/>
                </a:lnTo>
                <a:lnTo>
                  <a:pt x="167" y="326"/>
                </a:lnTo>
                <a:lnTo>
                  <a:pt x="166" y="327"/>
                </a:lnTo>
                <a:lnTo>
                  <a:pt x="165" y="328"/>
                </a:lnTo>
                <a:lnTo>
                  <a:pt x="165" y="329"/>
                </a:lnTo>
                <a:lnTo>
                  <a:pt x="164" y="330"/>
                </a:lnTo>
                <a:lnTo>
                  <a:pt x="163" y="330"/>
                </a:lnTo>
                <a:lnTo>
                  <a:pt x="160" y="333"/>
                </a:lnTo>
                <a:lnTo>
                  <a:pt x="159" y="333"/>
                </a:lnTo>
                <a:lnTo>
                  <a:pt x="158" y="334"/>
                </a:lnTo>
                <a:lnTo>
                  <a:pt x="157" y="335"/>
                </a:lnTo>
                <a:lnTo>
                  <a:pt x="157" y="336"/>
                </a:lnTo>
                <a:lnTo>
                  <a:pt x="154" y="339"/>
                </a:lnTo>
                <a:lnTo>
                  <a:pt x="153" y="341"/>
                </a:lnTo>
                <a:lnTo>
                  <a:pt x="152" y="342"/>
                </a:lnTo>
                <a:lnTo>
                  <a:pt x="151" y="343"/>
                </a:lnTo>
                <a:lnTo>
                  <a:pt x="149" y="345"/>
                </a:lnTo>
                <a:lnTo>
                  <a:pt x="144" y="348"/>
                </a:lnTo>
                <a:lnTo>
                  <a:pt x="141" y="351"/>
                </a:lnTo>
                <a:lnTo>
                  <a:pt x="140" y="352"/>
                </a:lnTo>
                <a:lnTo>
                  <a:pt x="139" y="352"/>
                </a:lnTo>
                <a:lnTo>
                  <a:pt x="139" y="353"/>
                </a:lnTo>
                <a:lnTo>
                  <a:pt x="137" y="353"/>
                </a:lnTo>
                <a:lnTo>
                  <a:pt x="128" y="353"/>
                </a:lnTo>
                <a:lnTo>
                  <a:pt x="127" y="354"/>
                </a:lnTo>
                <a:lnTo>
                  <a:pt x="124" y="354"/>
                </a:lnTo>
                <a:lnTo>
                  <a:pt x="123" y="354"/>
                </a:lnTo>
                <a:lnTo>
                  <a:pt x="120" y="354"/>
                </a:lnTo>
                <a:lnTo>
                  <a:pt x="118" y="354"/>
                </a:lnTo>
                <a:lnTo>
                  <a:pt x="117" y="355"/>
                </a:lnTo>
                <a:lnTo>
                  <a:pt x="112" y="356"/>
                </a:lnTo>
                <a:lnTo>
                  <a:pt x="111" y="357"/>
                </a:lnTo>
                <a:lnTo>
                  <a:pt x="109" y="357"/>
                </a:lnTo>
                <a:lnTo>
                  <a:pt x="108" y="358"/>
                </a:lnTo>
                <a:lnTo>
                  <a:pt x="107" y="358"/>
                </a:lnTo>
                <a:lnTo>
                  <a:pt x="107" y="358"/>
                </a:lnTo>
                <a:lnTo>
                  <a:pt x="106" y="358"/>
                </a:lnTo>
                <a:lnTo>
                  <a:pt x="105" y="358"/>
                </a:lnTo>
                <a:lnTo>
                  <a:pt x="104" y="358"/>
                </a:lnTo>
                <a:lnTo>
                  <a:pt x="103" y="357"/>
                </a:lnTo>
                <a:lnTo>
                  <a:pt x="102" y="357"/>
                </a:lnTo>
                <a:lnTo>
                  <a:pt x="101" y="356"/>
                </a:lnTo>
                <a:lnTo>
                  <a:pt x="100" y="356"/>
                </a:lnTo>
                <a:lnTo>
                  <a:pt x="99" y="356"/>
                </a:lnTo>
                <a:lnTo>
                  <a:pt x="99" y="355"/>
                </a:lnTo>
                <a:lnTo>
                  <a:pt x="98" y="354"/>
                </a:lnTo>
                <a:lnTo>
                  <a:pt x="98" y="353"/>
                </a:lnTo>
                <a:lnTo>
                  <a:pt x="97" y="352"/>
                </a:lnTo>
                <a:lnTo>
                  <a:pt x="97" y="351"/>
                </a:lnTo>
                <a:lnTo>
                  <a:pt x="96" y="349"/>
                </a:lnTo>
                <a:lnTo>
                  <a:pt x="96" y="347"/>
                </a:lnTo>
                <a:lnTo>
                  <a:pt x="95" y="343"/>
                </a:lnTo>
                <a:lnTo>
                  <a:pt x="95" y="342"/>
                </a:lnTo>
                <a:lnTo>
                  <a:pt x="94" y="341"/>
                </a:lnTo>
                <a:lnTo>
                  <a:pt x="94" y="340"/>
                </a:lnTo>
                <a:lnTo>
                  <a:pt x="93" y="339"/>
                </a:lnTo>
                <a:lnTo>
                  <a:pt x="93" y="339"/>
                </a:lnTo>
                <a:lnTo>
                  <a:pt x="92" y="338"/>
                </a:lnTo>
                <a:lnTo>
                  <a:pt x="91" y="338"/>
                </a:lnTo>
                <a:lnTo>
                  <a:pt x="91" y="338"/>
                </a:lnTo>
                <a:lnTo>
                  <a:pt x="90" y="338"/>
                </a:lnTo>
                <a:lnTo>
                  <a:pt x="89" y="338"/>
                </a:lnTo>
                <a:lnTo>
                  <a:pt x="88" y="339"/>
                </a:lnTo>
                <a:lnTo>
                  <a:pt x="86" y="339"/>
                </a:lnTo>
                <a:lnTo>
                  <a:pt x="85" y="340"/>
                </a:lnTo>
                <a:lnTo>
                  <a:pt x="83" y="341"/>
                </a:lnTo>
                <a:lnTo>
                  <a:pt x="82" y="341"/>
                </a:lnTo>
                <a:lnTo>
                  <a:pt x="81" y="341"/>
                </a:lnTo>
                <a:lnTo>
                  <a:pt x="80" y="341"/>
                </a:lnTo>
                <a:lnTo>
                  <a:pt x="79" y="341"/>
                </a:lnTo>
                <a:lnTo>
                  <a:pt x="79" y="341"/>
                </a:lnTo>
                <a:lnTo>
                  <a:pt x="77" y="341"/>
                </a:lnTo>
                <a:lnTo>
                  <a:pt x="76" y="341"/>
                </a:lnTo>
                <a:lnTo>
                  <a:pt x="73" y="339"/>
                </a:lnTo>
                <a:lnTo>
                  <a:pt x="72" y="339"/>
                </a:lnTo>
                <a:lnTo>
                  <a:pt x="70" y="338"/>
                </a:lnTo>
                <a:lnTo>
                  <a:pt x="69" y="338"/>
                </a:lnTo>
                <a:lnTo>
                  <a:pt x="68" y="339"/>
                </a:lnTo>
                <a:lnTo>
                  <a:pt x="67" y="339"/>
                </a:lnTo>
                <a:lnTo>
                  <a:pt x="66" y="340"/>
                </a:lnTo>
                <a:lnTo>
                  <a:pt x="63" y="341"/>
                </a:lnTo>
                <a:lnTo>
                  <a:pt x="62" y="341"/>
                </a:lnTo>
                <a:lnTo>
                  <a:pt x="61" y="342"/>
                </a:lnTo>
                <a:lnTo>
                  <a:pt x="61" y="342"/>
                </a:lnTo>
                <a:lnTo>
                  <a:pt x="60" y="342"/>
                </a:lnTo>
                <a:lnTo>
                  <a:pt x="59" y="342"/>
                </a:lnTo>
                <a:lnTo>
                  <a:pt x="59" y="341"/>
                </a:lnTo>
                <a:lnTo>
                  <a:pt x="58" y="341"/>
                </a:lnTo>
                <a:lnTo>
                  <a:pt x="57" y="340"/>
                </a:lnTo>
                <a:lnTo>
                  <a:pt x="57" y="340"/>
                </a:lnTo>
                <a:lnTo>
                  <a:pt x="56" y="339"/>
                </a:lnTo>
                <a:lnTo>
                  <a:pt x="56" y="339"/>
                </a:lnTo>
                <a:lnTo>
                  <a:pt x="56" y="339"/>
                </a:lnTo>
                <a:lnTo>
                  <a:pt x="56" y="338"/>
                </a:lnTo>
                <a:lnTo>
                  <a:pt x="56" y="338"/>
                </a:lnTo>
                <a:lnTo>
                  <a:pt x="55" y="336"/>
                </a:lnTo>
                <a:lnTo>
                  <a:pt x="54" y="334"/>
                </a:lnTo>
                <a:lnTo>
                  <a:pt x="53" y="333"/>
                </a:lnTo>
                <a:lnTo>
                  <a:pt x="52" y="332"/>
                </a:lnTo>
                <a:lnTo>
                  <a:pt x="51" y="330"/>
                </a:lnTo>
                <a:lnTo>
                  <a:pt x="50" y="329"/>
                </a:lnTo>
                <a:lnTo>
                  <a:pt x="49" y="328"/>
                </a:lnTo>
                <a:lnTo>
                  <a:pt x="47" y="326"/>
                </a:lnTo>
                <a:lnTo>
                  <a:pt x="45" y="325"/>
                </a:lnTo>
                <a:lnTo>
                  <a:pt x="42" y="323"/>
                </a:lnTo>
                <a:lnTo>
                  <a:pt x="40" y="322"/>
                </a:lnTo>
                <a:lnTo>
                  <a:pt x="39" y="322"/>
                </a:lnTo>
                <a:lnTo>
                  <a:pt x="38" y="320"/>
                </a:lnTo>
                <a:lnTo>
                  <a:pt x="38" y="319"/>
                </a:lnTo>
                <a:lnTo>
                  <a:pt x="37" y="318"/>
                </a:lnTo>
                <a:lnTo>
                  <a:pt x="34" y="313"/>
                </a:lnTo>
                <a:lnTo>
                  <a:pt x="30" y="306"/>
                </a:lnTo>
                <a:lnTo>
                  <a:pt x="30" y="305"/>
                </a:lnTo>
                <a:lnTo>
                  <a:pt x="29" y="303"/>
                </a:lnTo>
                <a:lnTo>
                  <a:pt x="26" y="295"/>
                </a:lnTo>
                <a:lnTo>
                  <a:pt x="25" y="293"/>
                </a:lnTo>
                <a:lnTo>
                  <a:pt x="24" y="291"/>
                </a:lnTo>
                <a:lnTo>
                  <a:pt x="23" y="288"/>
                </a:lnTo>
                <a:lnTo>
                  <a:pt x="21" y="285"/>
                </a:lnTo>
                <a:lnTo>
                  <a:pt x="21" y="284"/>
                </a:lnTo>
                <a:lnTo>
                  <a:pt x="19" y="282"/>
                </a:lnTo>
                <a:lnTo>
                  <a:pt x="18" y="280"/>
                </a:lnTo>
                <a:lnTo>
                  <a:pt x="16" y="278"/>
                </a:lnTo>
                <a:lnTo>
                  <a:pt x="15" y="276"/>
                </a:lnTo>
                <a:lnTo>
                  <a:pt x="14" y="274"/>
                </a:lnTo>
                <a:lnTo>
                  <a:pt x="12" y="268"/>
                </a:lnTo>
                <a:lnTo>
                  <a:pt x="9" y="263"/>
                </a:lnTo>
                <a:lnTo>
                  <a:pt x="8" y="261"/>
                </a:lnTo>
                <a:lnTo>
                  <a:pt x="7" y="258"/>
                </a:lnTo>
                <a:lnTo>
                  <a:pt x="7" y="257"/>
                </a:lnTo>
                <a:lnTo>
                  <a:pt x="6" y="255"/>
                </a:lnTo>
                <a:lnTo>
                  <a:pt x="6" y="251"/>
                </a:lnTo>
                <a:lnTo>
                  <a:pt x="5" y="249"/>
                </a:lnTo>
                <a:lnTo>
                  <a:pt x="5" y="247"/>
                </a:lnTo>
                <a:lnTo>
                  <a:pt x="4" y="243"/>
                </a:lnTo>
                <a:lnTo>
                  <a:pt x="3" y="241"/>
                </a:lnTo>
                <a:lnTo>
                  <a:pt x="2" y="241"/>
                </a:lnTo>
                <a:lnTo>
                  <a:pt x="1" y="238"/>
                </a:lnTo>
                <a:lnTo>
                  <a:pt x="1" y="237"/>
                </a:lnTo>
                <a:lnTo>
                  <a:pt x="0" y="236"/>
                </a:lnTo>
                <a:lnTo>
                  <a:pt x="0" y="235"/>
                </a:lnTo>
                <a:lnTo>
                  <a:pt x="0" y="234"/>
                </a:lnTo>
                <a:lnTo>
                  <a:pt x="0" y="233"/>
                </a:lnTo>
                <a:lnTo>
                  <a:pt x="1" y="231"/>
                </a:lnTo>
                <a:lnTo>
                  <a:pt x="1" y="230"/>
                </a:lnTo>
                <a:lnTo>
                  <a:pt x="1" y="229"/>
                </a:lnTo>
                <a:lnTo>
                  <a:pt x="2" y="228"/>
                </a:lnTo>
                <a:lnTo>
                  <a:pt x="2" y="227"/>
                </a:lnTo>
                <a:lnTo>
                  <a:pt x="3" y="225"/>
                </a:lnTo>
                <a:lnTo>
                  <a:pt x="7" y="220"/>
                </a:lnTo>
                <a:lnTo>
                  <a:pt x="8" y="219"/>
                </a:lnTo>
                <a:lnTo>
                  <a:pt x="8" y="217"/>
                </a:lnTo>
                <a:lnTo>
                  <a:pt x="8" y="216"/>
                </a:lnTo>
                <a:lnTo>
                  <a:pt x="9" y="215"/>
                </a:lnTo>
                <a:lnTo>
                  <a:pt x="9" y="210"/>
                </a:lnTo>
                <a:lnTo>
                  <a:pt x="10" y="209"/>
                </a:lnTo>
                <a:lnTo>
                  <a:pt x="10" y="207"/>
                </a:lnTo>
                <a:lnTo>
                  <a:pt x="11" y="205"/>
                </a:lnTo>
                <a:lnTo>
                  <a:pt x="12" y="203"/>
                </a:lnTo>
                <a:lnTo>
                  <a:pt x="12" y="202"/>
                </a:lnTo>
                <a:lnTo>
                  <a:pt x="13" y="201"/>
                </a:lnTo>
                <a:lnTo>
                  <a:pt x="14" y="200"/>
                </a:lnTo>
                <a:lnTo>
                  <a:pt x="15" y="199"/>
                </a:lnTo>
                <a:lnTo>
                  <a:pt x="16" y="198"/>
                </a:lnTo>
                <a:lnTo>
                  <a:pt x="17" y="197"/>
                </a:lnTo>
                <a:lnTo>
                  <a:pt x="22" y="193"/>
                </a:lnTo>
                <a:lnTo>
                  <a:pt x="25" y="190"/>
                </a:lnTo>
                <a:lnTo>
                  <a:pt x="26" y="189"/>
                </a:lnTo>
                <a:lnTo>
                  <a:pt x="27" y="189"/>
                </a:lnTo>
                <a:lnTo>
                  <a:pt x="29" y="188"/>
                </a:lnTo>
                <a:lnTo>
                  <a:pt x="29" y="188"/>
                </a:lnTo>
                <a:lnTo>
                  <a:pt x="29" y="187"/>
                </a:lnTo>
                <a:lnTo>
                  <a:pt x="30" y="187"/>
                </a:lnTo>
                <a:lnTo>
                  <a:pt x="30" y="186"/>
                </a:lnTo>
                <a:lnTo>
                  <a:pt x="31" y="186"/>
                </a:lnTo>
                <a:lnTo>
                  <a:pt x="31" y="185"/>
                </a:lnTo>
                <a:lnTo>
                  <a:pt x="31" y="182"/>
                </a:lnTo>
                <a:lnTo>
                  <a:pt x="31" y="181"/>
                </a:lnTo>
                <a:lnTo>
                  <a:pt x="31" y="180"/>
                </a:lnTo>
                <a:lnTo>
                  <a:pt x="31" y="178"/>
                </a:lnTo>
                <a:lnTo>
                  <a:pt x="32" y="176"/>
                </a:lnTo>
                <a:lnTo>
                  <a:pt x="33" y="174"/>
                </a:lnTo>
                <a:lnTo>
                  <a:pt x="33" y="172"/>
                </a:lnTo>
                <a:lnTo>
                  <a:pt x="34" y="171"/>
                </a:lnTo>
                <a:lnTo>
                  <a:pt x="35" y="169"/>
                </a:lnTo>
                <a:lnTo>
                  <a:pt x="35" y="168"/>
                </a:lnTo>
                <a:lnTo>
                  <a:pt x="36" y="167"/>
                </a:lnTo>
                <a:lnTo>
                  <a:pt x="37" y="166"/>
                </a:lnTo>
                <a:lnTo>
                  <a:pt x="38" y="165"/>
                </a:lnTo>
                <a:lnTo>
                  <a:pt x="40" y="162"/>
                </a:lnTo>
                <a:lnTo>
                  <a:pt x="41" y="161"/>
                </a:lnTo>
                <a:lnTo>
                  <a:pt x="42" y="160"/>
                </a:lnTo>
                <a:lnTo>
                  <a:pt x="42" y="159"/>
                </a:lnTo>
                <a:lnTo>
                  <a:pt x="43" y="158"/>
                </a:lnTo>
                <a:lnTo>
                  <a:pt x="43" y="157"/>
                </a:lnTo>
                <a:lnTo>
                  <a:pt x="44" y="153"/>
                </a:lnTo>
                <a:lnTo>
                  <a:pt x="44" y="152"/>
                </a:lnTo>
                <a:lnTo>
                  <a:pt x="44" y="150"/>
                </a:lnTo>
                <a:lnTo>
                  <a:pt x="43" y="148"/>
                </a:lnTo>
                <a:lnTo>
                  <a:pt x="43" y="143"/>
                </a:lnTo>
                <a:lnTo>
                  <a:pt x="43" y="141"/>
                </a:lnTo>
                <a:lnTo>
                  <a:pt x="43" y="141"/>
                </a:lnTo>
                <a:lnTo>
                  <a:pt x="43" y="140"/>
                </a:lnTo>
                <a:lnTo>
                  <a:pt x="43" y="139"/>
                </a:lnTo>
                <a:lnTo>
                  <a:pt x="44" y="139"/>
                </a:lnTo>
                <a:lnTo>
                  <a:pt x="44" y="139"/>
                </a:lnTo>
                <a:lnTo>
                  <a:pt x="45" y="138"/>
                </a:lnTo>
                <a:lnTo>
                  <a:pt x="46" y="138"/>
                </a:lnTo>
                <a:lnTo>
                  <a:pt x="49" y="137"/>
                </a:lnTo>
                <a:lnTo>
                  <a:pt x="50" y="137"/>
                </a:lnTo>
                <a:lnTo>
                  <a:pt x="51" y="137"/>
                </a:lnTo>
                <a:lnTo>
                  <a:pt x="52" y="137"/>
                </a:lnTo>
                <a:lnTo>
                  <a:pt x="53" y="137"/>
                </a:lnTo>
                <a:lnTo>
                  <a:pt x="54" y="138"/>
                </a:lnTo>
                <a:lnTo>
                  <a:pt x="57" y="139"/>
                </a:lnTo>
                <a:lnTo>
                  <a:pt x="60" y="140"/>
                </a:lnTo>
                <a:lnTo>
                  <a:pt x="61" y="140"/>
                </a:lnTo>
                <a:lnTo>
                  <a:pt x="64" y="142"/>
                </a:lnTo>
                <a:lnTo>
                  <a:pt x="68" y="144"/>
                </a:lnTo>
                <a:lnTo>
                  <a:pt x="69" y="145"/>
                </a:lnTo>
                <a:lnTo>
                  <a:pt x="71" y="146"/>
                </a:lnTo>
                <a:lnTo>
                  <a:pt x="73" y="147"/>
                </a:lnTo>
                <a:lnTo>
                  <a:pt x="75" y="147"/>
                </a:lnTo>
                <a:lnTo>
                  <a:pt x="76" y="147"/>
                </a:lnTo>
                <a:lnTo>
                  <a:pt x="78" y="147"/>
                </a:lnTo>
                <a:lnTo>
                  <a:pt x="79" y="148"/>
                </a:lnTo>
                <a:lnTo>
                  <a:pt x="80" y="147"/>
                </a:lnTo>
                <a:lnTo>
                  <a:pt x="81" y="147"/>
                </a:lnTo>
                <a:lnTo>
                  <a:pt x="82" y="147"/>
                </a:lnTo>
                <a:lnTo>
                  <a:pt x="83" y="147"/>
                </a:lnTo>
                <a:lnTo>
                  <a:pt x="84" y="146"/>
                </a:lnTo>
                <a:lnTo>
                  <a:pt x="84" y="146"/>
                </a:lnTo>
                <a:lnTo>
                  <a:pt x="85" y="145"/>
                </a:lnTo>
                <a:lnTo>
                  <a:pt x="86" y="145"/>
                </a:lnTo>
                <a:lnTo>
                  <a:pt x="87" y="144"/>
                </a:lnTo>
                <a:lnTo>
                  <a:pt x="87" y="143"/>
                </a:lnTo>
                <a:lnTo>
                  <a:pt x="88" y="142"/>
                </a:lnTo>
                <a:lnTo>
                  <a:pt x="88" y="141"/>
                </a:lnTo>
                <a:lnTo>
                  <a:pt x="89" y="139"/>
                </a:lnTo>
                <a:lnTo>
                  <a:pt x="91" y="132"/>
                </a:lnTo>
                <a:lnTo>
                  <a:pt x="92" y="130"/>
                </a:lnTo>
                <a:lnTo>
                  <a:pt x="93" y="127"/>
                </a:lnTo>
                <a:lnTo>
                  <a:pt x="93" y="126"/>
                </a:lnTo>
                <a:lnTo>
                  <a:pt x="94" y="125"/>
                </a:lnTo>
                <a:lnTo>
                  <a:pt x="94" y="124"/>
                </a:lnTo>
                <a:lnTo>
                  <a:pt x="95" y="123"/>
                </a:lnTo>
                <a:lnTo>
                  <a:pt x="96" y="123"/>
                </a:lnTo>
                <a:lnTo>
                  <a:pt x="97" y="122"/>
                </a:lnTo>
                <a:lnTo>
                  <a:pt x="99" y="121"/>
                </a:lnTo>
                <a:lnTo>
                  <a:pt x="103" y="118"/>
                </a:lnTo>
                <a:lnTo>
                  <a:pt x="104" y="117"/>
                </a:lnTo>
                <a:lnTo>
                  <a:pt x="107" y="115"/>
                </a:lnTo>
                <a:lnTo>
                  <a:pt x="108" y="114"/>
                </a:lnTo>
                <a:lnTo>
                  <a:pt x="110" y="112"/>
                </a:lnTo>
                <a:lnTo>
                  <a:pt x="112" y="111"/>
                </a:lnTo>
                <a:lnTo>
                  <a:pt x="112" y="110"/>
                </a:lnTo>
                <a:lnTo>
                  <a:pt x="113" y="109"/>
                </a:lnTo>
                <a:lnTo>
                  <a:pt x="113" y="109"/>
                </a:lnTo>
                <a:lnTo>
                  <a:pt x="113" y="108"/>
                </a:lnTo>
                <a:lnTo>
                  <a:pt x="114" y="109"/>
                </a:lnTo>
                <a:lnTo>
                  <a:pt x="121" y="111"/>
                </a:lnTo>
                <a:lnTo>
                  <a:pt x="128" y="114"/>
                </a:lnTo>
                <a:lnTo>
                  <a:pt x="131" y="115"/>
                </a:lnTo>
                <a:lnTo>
                  <a:pt x="134" y="116"/>
                </a:lnTo>
                <a:lnTo>
                  <a:pt x="141" y="120"/>
                </a:lnTo>
                <a:lnTo>
                  <a:pt x="146" y="121"/>
                </a:lnTo>
                <a:lnTo>
                  <a:pt x="148" y="122"/>
                </a:lnTo>
                <a:lnTo>
                  <a:pt x="149" y="123"/>
                </a:lnTo>
                <a:lnTo>
                  <a:pt x="150" y="124"/>
                </a:lnTo>
                <a:lnTo>
                  <a:pt x="152" y="125"/>
                </a:lnTo>
                <a:lnTo>
                  <a:pt x="154" y="127"/>
                </a:lnTo>
                <a:lnTo>
                  <a:pt x="155" y="128"/>
                </a:lnTo>
                <a:lnTo>
                  <a:pt x="156" y="128"/>
                </a:lnTo>
                <a:lnTo>
                  <a:pt x="157" y="129"/>
                </a:lnTo>
                <a:lnTo>
                  <a:pt x="158" y="129"/>
                </a:lnTo>
                <a:lnTo>
                  <a:pt x="160" y="130"/>
                </a:lnTo>
                <a:lnTo>
                  <a:pt x="164" y="130"/>
                </a:lnTo>
                <a:lnTo>
                  <a:pt x="165" y="130"/>
                </a:lnTo>
                <a:lnTo>
                  <a:pt x="172" y="131"/>
                </a:lnTo>
                <a:lnTo>
                  <a:pt x="174" y="132"/>
                </a:lnTo>
                <a:lnTo>
                  <a:pt x="176" y="132"/>
                </a:lnTo>
                <a:lnTo>
                  <a:pt x="178" y="132"/>
                </a:lnTo>
                <a:lnTo>
                  <a:pt x="179" y="132"/>
                </a:lnTo>
                <a:lnTo>
                  <a:pt x="181" y="132"/>
                </a:lnTo>
                <a:lnTo>
                  <a:pt x="182" y="131"/>
                </a:lnTo>
                <a:lnTo>
                  <a:pt x="183" y="131"/>
                </a:lnTo>
                <a:lnTo>
                  <a:pt x="184" y="130"/>
                </a:lnTo>
                <a:lnTo>
                  <a:pt x="185" y="130"/>
                </a:lnTo>
                <a:lnTo>
                  <a:pt x="186" y="129"/>
                </a:lnTo>
                <a:lnTo>
                  <a:pt x="187" y="128"/>
                </a:lnTo>
                <a:lnTo>
                  <a:pt x="188" y="127"/>
                </a:lnTo>
                <a:lnTo>
                  <a:pt x="189" y="125"/>
                </a:lnTo>
                <a:lnTo>
                  <a:pt x="190" y="123"/>
                </a:lnTo>
                <a:lnTo>
                  <a:pt x="192" y="116"/>
                </a:lnTo>
                <a:lnTo>
                  <a:pt x="193" y="114"/>
                </a:lnTo>
                <a:lnTo>
                  <a:pt x="195" y="111"/>
                </a:lnTo>
                <a:lnTo>
                  <a:pt x="197" y="107"/>
                </a:lnTo>
                <a:lnTo>
                  <a:pt x="198" y="105"/>
                </a:lnTo>
                <a:lnTo>
                  <a:pt x="199" y="104"/>
                </a:lnTo>
                <a:lnTo>
                  <a:pt x="200" y="103"/>
                </a:lnTo>
                <a:lnTo>
                  <a:pt x="201" y="103"/>
                </a:lnTo>
                <a:lnTo>
                  <a:pt x="201" y="102"/>
                </a:lnTo>
                <a:lnTo>
                  <a:pt x="202" y="102"/>
                </a:lnTo>
                <a:lnTo>
                  <a:pt x="203" y="101"/>
                </a:lnTo>
                <a:lnTo>
                  <a:pt x="204" y="101"/>
                </a:lnTo>
                <a:lnTo>
                  <a:pt x="205" y="101"/>
                </a:lnTo>
                <a:lnTo>
                  <a:pt x="211" y="100"/>
                </a:lnTo>
                <a:lnTo>
                  <a:pt x="217" y="98"/>
                </a:lnTo>
                <a:lnTo>
                  <a:pt x="219" y="98"/>
                </a:lnTo>
                <a:lnTo>
                  <a:pt x="220" y="98"/>
                </a:lnTo>
                <a:lnTo>
                  <a:pt x="222" y="98"/>
                </a:lnTo>
                <a:lnTo>
                  <a:pt x="226" y="99"/>
                </a:lnTo>
                <a:lnTo>
                  <a:pt x="227" y="99"/>
                </a:lnTo>
                <a:lnTo>
                  <a:pt x="228" y="99"/>
                </a:lnTo>
                <a:lnTo>
                  <a:pt x="232" y="99"/>
                </a:lnTo>
                <a:lnTo>
                  <a:pt x="233" y="99"/>
                </a:lnTo>
                <a:lnTo>
                  <a:pt x="235" y="99"/>
                </a:lnTo>
                <a:lnTo>
                  <a:pt x="237" y="100"/>
                </a:lnTo>
                <a:lnTo>
                  <a:pt x="240" y="100"/>
                </a:lnTo>
                <a:lnTo>
                  <a:pt x="248" y="103"/>
                </a:lnTo>
                <a:lnTo>
                  <a:pt x="250" y="103"/>
                </a:lnTo>
                <a:lnTo>
                  <a:pt x="252" y="103"/>
                </a:lnTo>
                <a:lnTo>
                  <a:pt x="253" y="103"/>
                </a:lnTo>
                <a:lnTo>
                  <a:pt x="255" y="104"/>
                </a:lnTo>
                <a:lnTo>
                  <a:pt x="256" y="103"/>
                </a:lnTo>
                <a:lnTo>
                  <a:pt x="258" y="103"/>
                </a:lnTo>
                <a:lnTo>
                  <a:pt x="259" y="103"/>
                </a:lnTo>
                <a:lnTo>
                  <a:pt x="261" y="103"/>
                </a:lnTo>
                <a:lnTo>
                  <a:pt x="263" y="102"/>
                </a:lnTo>
                <a:lnTo>
                  <a:pt x="264" y="102"/>
                </a:lnTo>
                <a:lnTo>
                  <a:pt x="266" y="101"/>
                </a:lnTo>
                <a:lnTo>
                  <a:pt x="267" y="100"/>
                </a:lnTo>
                <a:lnTo>
                  <a:pt x="267" y="100"/>
                </a:lnTo>
                <a:lnTo>
                  <a:pt x="268" y="99"/>
                </a:lnTo>
                <a:lnTo>
                  <a:pt x="269" y="98"/>
                </a:lnTo>
                <a:lnTo>
                  <a:pt x="269" y="98"/>
                </a:lnTo>
                <a:lnTo>
                  <a:pt x="269" y="97"/>
                </a:lnTo>
                <a:lnTo>
                  <a:pt x="270" y="96"/>
                </a:lnTo>
                <a:lnTo>
                  <a:pt x="270" y="95"/>
                </a:lnTo>
                <a:lnTo>
                  <a:pt x="270" y="94"/>
                </a:lnTo>
                <a:lnTo>
                  <a:pt x="270" y="93"/>
                </a:lnTo>
                <a:lnTo>
                  <a:pt x="271" y="91"/>
                </a:lnTo>
                <a:lnTo>
                  <a:pt x="271" y="85"/>
                </a:lnTo>
                <a:lnTo>
                  <a:pt x="271" y="78"/>
                </a:lnTo>
                <a:lnTo>
                  <a:pt x="271" y="77"/>
                </a:lnTo>
                <a:lnTo>
                  <a:pt x="271" y="73"/>
                </a:lnTo>
                <a:lnTo>
                  <a:pt x="271" y="70"/>
                </a:lnTo>
                <a:lnTo>
                  <a:pt x="270" y="69"/>
                </a:lnTo>
                <a:lnTo>
                  <a:pt x="271" y="67"/>
                </a:lnTo>
                <a:lnTo>
                  <a:pt x="271" y="65"/>
                </a:lnTo>
                <a:lnTo>
                  <a:pt x="271" y="64"/>
                </a:lnTo>
                <a:lnTo>
                  <a:pt x="275" y="56"/>
                </a:lnTo>
                <a:lnTo>
                  <a:pt x="275" y="54"/>
                </a:lnTo>
                <a:lnTo>
                  <a:pt x="276" y="52"/>
                </a:lnTo>
                <a:lnTo>
                  <a:pt x="276" y="49"/>
                </a:lnTo>
                <a:lnTo>
                  <a:pt x="277" y="46"/>
                </a:lnTo>
                <a:lnTo>
                  <a:pt x="277" y="39"/>
                </a:lnTo>
                <a:lnTo>
                  <a:pt x="277" y="37"/>
                </a:lnTo>
                <a:lnTo>
                  <a:pt x="277" y="36"/>
                </a:lnTo>
                <a:lnTo>
                  <a:pt x="277" y="35"/>
                </a:lnTo>
                <a:lnTo>
                  <a:pt x="277" y="34"/>
                </a:lnTo>
                <a:lnTo>
                  <a:pt x="276" y="33"/>
                </a:lnTo>
                <a:lnTo>
                  <a:pt x="276" y="32"/>
                </a:lnTo>
                <a:lnTo>
                  <a:pt x="275" y="31"/>
                </a:lnTo>
                <a:lnTo>
                  <a:pt x="275" y="30"/>
                </a:lnTo>
                <a:lnTo>
                  <a:pt x="274" y="29"/>
                </a:lnTo>
                <a:lnTo>
                  <a:pt x="274" y="29"/>
                </a:lnTo>
                <a:lnTo>
                  <a:pt x="273" y="28"/>
                </a:lnTo>
                <a:lnTo>
                  <a:pt x="272" y="28"/>
                </a:lnTo>
                <a:lnTo>
                  <a:pt x="271" y="27"/>
                </a:lnTo>
                <a:lnTo>
                  <a:pt x="268" y="26"/>
                </a:lnTo>
                <a:lnTo>
                  <a:pt x="267" y="26"/>
                </a:lnTo>
                <a:lnTo>
                  <a:pt x="266" y="25"/>
                </a:lnTo>
                <a:lnTo>
                  <a:pt x="265" y="25"/>
                </a:lnTo>
                <a:lnTo>
                  <a:pt x="264" y="24"/>
                </a:lnTo>
                <a:lnTo>
                  <a:pt x="263" y="23"/>
                </a:lnTo>
                <a:lnTo>
                  <a:pt x="263" y="22"/>
                </a:lnTo>
                <a:lnTo>
                  <a:pt x="262" y="22"/>
                </a:lnTo>
                <a:lnTo>
                  <a:pt x="262" y="21"/>
                </a:lnTo>
                <a:lnTo>
                  <a:pt x="262" y="20"/>
                </a:lnTo>
                <a:lnTo>
                  <a:pt x="262" y="19"/>
                </a:lnTo>
                <a:lnTo>
                  <a:pt x="262" y="19"/>
                </a:lnTo>
                <a:lnTo>
                  <a:pt x="262" y="18"/>
                </a:lnTo>
                <a:lnTo>
                  <a:pt x="263" y="17"/>
                </a:lnTo>
                <a:lnTo>
                  <a:pt x="263" y="15"/>
                </a:lnTo>
                <a:lnTo>
                  <a:pt x="264" y="14"/>
                </a:lnTo>
                <a:lnTo>
                  <a:pt x="265" y="13"/>
                </a:lnTo>
                <a:lnTo>
                  <a:pt x="265" y="12"/>
                </a:lnTo>
                <a:lnTo>
                  <a:pt x="266" y="11"/>
                </a:lnTo>
                <a:lnTo>
                  <a:pt x="268" y="10"/>
                </a:lnTo>
                <a:lnTo>
                  <a:pt x="269" y="8"/>
                </a:lnTo>
                <a:lnTo>
                  <a:pt x="275" y="4"/>
                </a:lnTo>
                <a:lnTo>
                  <a:pt x="278" y="2"/>
                </a:lnTo>
                <a:lnTo>
                  <a:pt x="279" y="1"/>
                </a:lnTo>
                <a:lnTo>
                  <a:pt x="280" y="0"/>
                </a:lnTo>
                <a:lnTo>
                  <a:pt x="280" y="0"/>
                </a:lnTo>
                <a:close/>
              </a:path>
            </a:pathLst>
          </a:custGeom>
          <a:solidFill>
            <a:srgbClr val="6BAFD6"/>
          </a:solidFill>
          <a:ln>
            <a:solidFill>
              <a:schemeClr val="bg1"/>
            </a:solidFill>
          </a:ln>
        </p:spPr>
        <p:txBody>
          <a:bodyPr vert="horz" wrap="square" lIns="91440" tIns="45720" rIns="91440" bIns="45720" numCol="1" anchor="t" anchorCtr="0" compatLnSpc="1">
            <a:prstTxWarp prst="textNoShape">
              <a:avLst/>
            </a:prstTxWarp>
          </a:bodyPr>
          <a:lstStyle/>
          <a:p>
            <a:endParaRPr lang="cs-CZ" dirty="0"/>
          </a:p>
        </p:txBody>
      </p:sp>
      <p:sp>
        <p:nvSpPr>
          <p:cNvPr id="154" name="Freeform 277">
            <a:extLst>
              <a:ext uri="{FF2B5EF4-FFF2-40B4-BE49-F238E27FC236}">
                <a16:creationId xmlns:a16="http://schemas.microsoft.com/office/drawing/2014/main" id="{589E0DA6-C210-4001-AC19-E05333E8F19D}"/>
              </a:ext>
            </a:extLst>
          </p:cNvPr>
          <p:cNvSpPr>
            <a:spLocks/>
          </p:cNvSpPr>
          <p:nvPr/>
        </p:nvSpPr>
        <p:spPr bwMode="auto">
          <a:xfrm>
            <a:off x="6463368" y="2779615"/>
            <a:ext cx="175276" cy="198714"/>
          </a:xfrm>
          <a:custGeom>
            <a:avLst/>
            <a:gdLst>
              <a:gd name="T0" fmla="*/ 4 w 172"/>
              <a:gd name="T1" fmla="*/ 185 h 195"/>
              <a:gd name="T2" fmla="*/ 9 w 172"/>
              <a:gd name="T3" fmla="*/ 184 h 195"/>
              <a:gd name="T4" fmla="*/ 13 w 172"/>
              <a:gd name="T5" fmla="*/ 180 h 195"/>
              <a:gd name="T6" fmla="*/ 20 w 172"/>
              <a:gd name="T7" fmla="*/ 172 h 195"/>
              <a:gd name="T8" fmla="*/ 24 w 172"/>
              <a:gd name="T9" fmla="*/ 170 h 195"/>
              <a:gd name="T10" fmla="*/ 28 w 172"/>
              <a:gd name="T11" fmla="*/ 170 h 195"/>
              <a:gd name="T12" fmla="*/ 34 w 172"/>
              <a:gd name="T13" fmla="*/ 171 h 195"/>
              <a:gd name="T14" fmla="*/ 43 w 172"/>
              <a:gd name="T15" fmla="*/ 175 h 195"/>
              <a:gd name="T16" fmla="*/ 50 w 172"/>
              <a:gd name="T17" fmla="*/ 177 h 195"/>
              <a:gd name="T18" fmla="*/ 57 w 172"/>
              <a:gd name="T19" fmla="*/ 180 h 195"/>
              <a:gd name="T20" fmla="*/ 64 w 172"/>
              <a:gd name="T21" fmla="*/ 183 h 195"/>
              <a:gd name="T22" fmla="*/ 69 w 172"/>
              <a:gd name="T23" fmla="*/ 183 h 195"/>
              <a:gd name="T24" fmla="*/ 71 w 172"/>
              <a:gd name="T25" fmla="*/ 185 h 195"/>
              <a:gd name="T26" fmla="*/ 73 w 172"/>
              <a:gd name="T27" fmla="*/ 190 h 195"/>
              <a:gd name="T28" fmla="*/ 76 w 172"/>
              <a:gd name="T29" fmla="*/ 193 h 195"/>
              <a:gd name="T30" fmla="*/ 78 w 172"/>
              <a:gd name="T31" fmla="*/ 195 h 195"/>
              <a:gd name="T32" fmla="*/ 83 w 172"/>
              <a:gd name="T33" fmla="*/ 195 h 195"/>
              <a:gd name="T34" fmla="*/ 89 w 172"/>
              <a:gd name="T35" fmla="*/ 193 h 195"/>
              <a:gd name="T36" fmla="*/ 94 w 172"/>
              <a:gd name="T37" fmla="*/ 189 h 195"/>
              <a:gd name="T38" fmla="*/ 97 w 172"/>
              <a:gd name="T39" fmla="*/ 185 h 195"/>
              <a:gd name="T40" fmla="*/ 96 w 172"/>
              <a:gd name="T41" fmla="*/ 178 h 195"/>
              <a:gd name="T42" fmla="*/ 96 w 172"/>
              <a:gd name="T43" fmla="*/ 173 h 195"/>
              <a:gd name="T44" fmla="*/ 99 w 172"/>
              <a:gd name="T45" fmla="*/ 169 h 195"/>
              <a:gd name="T46" fmla="*/ 109 w 172"/>
              <a:gd name="T47" fmla="*/ 160 h 195"/>
              <a:gd name="T48" fmla="*/ 112 w 172"/>
              <a:gd name="T49" fmla="*/ 157 h 195"/>
              <a:gd name="T50" fmla="*/ 115 w 172"/>
              <a:gd name="T51" fmla="*/ 157 h 195"/>
              <a:gd name="T52" fmla="*/ 118 w 172"/>
              <a:gd name="T53" fmla="*/ 159 h 195"/>
              <a:gd name="T54" fmla="*/ 124 w 172"/>
              <a:gd name="T55" fmla="*/ 167 h 195"/>
              <a:gd name="T56" fmla="*/ 130 w 172"/>
              <a:gd name="T57" fmla="*/ 171 h 195"/>
              <a:gd name="T58" fmla="*/ 135 w 172"/>
              <a:gd name="T59" fmla="*/ 172 h 195"/>
              <a:gd name="T60" fmla="*/ 142 w 172"/>
              <a:gd name="T61" fmla="*/ 170 h 195"/>
              <a:gd name="T62" fmla="*/ 149 w 172"/>
              <a:gd name="T63" fmla="*/ 169 h 195"/>
              <a:gd name="T64" fmla="*/ 156 w 172"/>
              <a:gd name="T65" fmla="*/ 171 h 195"/>
              <a:gd name="T66" fmla="*/ 161 w 172"/>
              <a:gd name="T67" fmla="*/ 171 h 195"/>
              <a:gd name="T68" fmla="*/ 168 w 172"/>
              <a:gd name="T69" fmla="*/ 168 h 195"/>
              <a:gd name="T70" fmla="*/ 171 w 172"/>
              <a:gd name="T71" fmla="*/ 166 h 195"/>
              <a:gd name="T72" fmla="*/ 172 w 172"/>
              <a:gd name="T73" fmla="*/ 162 h 195"/>
              <a:gd name="T74" fmla="*/ 171 w 172"/>
              <a:gd name="T75" fmla="*/ 158 h 195"/>
              <a:gd name="T76" fmla="*/ 162 w 172"/>
              <a:gd name="T77" fmla="*/ 146 h 195"/>
              <a:gd name="T78" fmla="*/ 155 w 172"/>
              <a:gd name="T79" fmla="*/ 132 h 195"/>
              <a:gd name="T80" fmla="*/ 154 w 172"/>
              <a:gd name="T81" fmla="*/ 127 h 195"/>
              <a:gd name="T82" fmla="*/ 155 w 172"/>
              <a:gd name="T83" fmla="*/ 118 h 195"/>
              <a:gd name="T84" fmla="*/ 158 w 172"/>
              <a:gd name="T85" fmla="*/ 109 h 195"/>
              <a:gd name="T86" fmla="*/ 157 w 172"/>
              <a:gd name="T87" fmla="*/ 105 h 195"/>
              <a:gd name="T88" fmla="*/ 151 w 172"/>
              <a:gd name="T89" fmla="*/ 93 h 195"/>
              <a:gd name="T90" fmla="*/ 151 w 172"/>
              <a:gd name="T91" fmla="*/ 88 h 195"/>
              <a:gd name="T92" fmla="*/ 150 w 172"/>
              <a:gd name="T93" fmla="*/ 80 h 195"/>
              <a:gd name="T94" fmla="*/ 147 w 172"/>
              <a:gd name="T95" fmla="*/ 65 h 195"/>
              <a:gd name="T96" fmla="*/ 146 w 172"/>
              <a:gd name="T97" fmla="*/ 44 h 195"/>
              <a:gd name="T98" fmla="*/ 147 w 172"/>
              <a:gd name="T99" fmla="*/ 32 h 195"/>
              <a:gd name="T100" fmla="*/ 146 w 172"/>
              <a:gd name="T101" fmla="*/ 26 h 195"/>
              <a:gd name="T102" fmla="*/ 140 w 172"/>
              <a:gd name="T103" fmla="*/ 15 h 195"/>
              <a:gd name="T104" fmla="*/ 135 w 172"/>
              <a:gd name="T105" fmla="*/ 6 h 195"/>
              <a:gd name="T106" fmla="*/ 133 w 172"/>
              <a:gd name="T107" fmla="*/ 1 h 195"/>
              <a:gd name="T108" fmla="*/ 136 w 172"/>
              <a:gd name="T10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95">
                <a:moveTo>
                  <a:pt x="0" y="184"/>
                </a:moveTo>
                <a:lnTo>
                  <a:pt x="2" y="185"/>
                </a:lnTo>
                <a:lnTo>
                  <a:pt x="3" y="185"/>
                </a:lnTo>
                <a:lnTo>
                  <a:pt x="4" y="185"/>
                </a:lnTo>
                <a:lnTo>
                  <a:pt x="5" y="185"/>
                </a:lnTo>
                <a:lnTo>
                  <a:pt x="6" y="185"/>
                </a:lnTo>
                <a:lnTo>
                  <a:pt x="8" y="184"/>
                </a:lnTo>
                <a:lnTo>
                  <a:pt x="9" y="184"/>
                </a:lnTo>
                <a:lnTo>
                  <a:pt x="9" y="184"/>
                </a:lnTo>
                <a:lnTo>
                  <a:pt x="10" y="183"/>
                </a:lnTo>
                <a:lnTo>
                  <a:pt x="11" y="182"/>
                </a:lnTo>
                <a:lnTo>
                  <a:pt x="13" y="180"/>
                </a:lnTo>
                <a:lnTo>
                  <a:pt x="15" y="177"/>
                </a:lnTo>
                <a:lnTo>
                  <a:pt x="18" y="174"/>
                </a:lnTo>
                <a:lnTo>
                  <a:pt x="19" y="173"/>
                </a:lnTo>
                <a:lnTo>
                  <a:pt x="20" y="172"/>
                </a:lnTo>
                <a:lnTo>
                  <a:pt x="21" y="171"/>
                </a:lnTo>
                <a:lnTo>
                  <a:pt x="22" y="171"/>
                </a:lnTo>
                <a:lnTo>
                  <a:pt x="23" y="170"/>
                </a:lnTo>
                <a:lnTo>
                  <a:pt x="24" y="170"/>
                </a:lnTo>
                <a:lnTo>
                  <a:pt x="25" y="170"/>
                </a:lnTo>
                <a:lnTo>
                  <a:pt x="26" y="170"/>
                </a:lnTo>
                <a:lnTo>
                  <a:pt x="27" y="170"/>
                </a:lnTo>
                <a:lnTo>
                  <a:pt x="28" y="170"/>
                </a:lnTo>
                <a:lnTo>
                  <a:pt x="29" y="170"/>
                </a:lnTo>
                <a:lnTo>
                  <a:pt x="30" y="170"/>
                </a:lnTo>
                <a:lnTo>
                  <a:pt x="32" y="171"/>
                </a:lnTo>
                <a:lnTo>
                  <a:pt x="34" y="171"/>
                </a:lnTo>
                <a:lnTo>
                  <a:pt x="35" y="172"/>
                </a:lnTo>
                <a:lnTo>
                  <a:pt x="39" y="173"/>
                </a:lnTo>
                <a:lnTo>
                  <a:pt x="41" y="174"/>
                </a:lnTo>
                <a:lnTo>
                  <a:pt x="43" y="175"/>
                </a:lnTo>
                <a:lnTo>
                  <a:pt x="45" y="175"/>
                </a:lnTo>
                <a:lnTo>
                  <a:pt x="46" y="176"/>
                </a:lnTo>
                <a:lnTo>
                  <a:pt x="49" y="176"/>
                </a:lnTo>
                <a:lnTo>
                  <a:pt x="50" y="177"/>
                </a:lnTo>
                <a:lnTo>
                  <a:pt x="51" y="177"/>
                </a:lnTo>
                <a:lnTo>
                  <a:pt x="52" y="178"/>
                </a:lnTo>
                <a:lnTo>
                  <a:pt x="55" y="179"/>
                </a:lnTo>
                <a:lnTo>
                  <a:pt x="57" y="180"/>
                </a:lnTo>
                <a:lnTo>
                  <a:pt x="60" y="181"/>
                </a:lnTo>
                <a:lnTo>
                  <a:pt x="62" y="182"/>
                </a:lnTo>
                <a:lnTo>
                  <a:pt x="63" y="183"/>
                </a:lnTo>
                <a:lnTo>
                  <a:pt x="64" y="183"/>
                </a:lnTo>
                <a:lnTo>
                  <a:pt x="65" y="183"/>
                </a:lnTo>
                <a:lnTo>
                  <a:pt x="68" y="182"/>
                </a:lnTo>
                <a:lnTo>
                  <a:pt x="69" y="182"/>
                </a:lnTo>
                <a:lnTo>
                  <a:pt x="69" y="183"/>
                </a:lnTo>
                <a:lnTo>
                  <a:pt x="70" y="183"/>
                </a:lnTo>
                <a:lnTo>
                  <a:pt x="70" y="183"/>
                </a:lnTo>
                <a:lnTo>
                  <a:pt x="71" y="184"/>
                </a:lnTo>
                <a:lnTo>
                  <a:pt x="71" y="185"/>
                </a:lnTo>
                <a:lnTo>
                  <a:pt x="72" y="186"/>
                </a:lnTo>
                <a:lnTo>
                  <a:pt x="73" y="188"/>
                </a:lnTo>
                <a:lnTo>
                  <a:pt x="73" y="189"/>
                </a:lnTo>
                <a:lnTo>
                  <a:pt x="73" y="190"/>
                </a:lnTo>
                <a:lnTo>
                  <a:pt x="73" y="191"/>
                </a:lnTo>
                <a:lnTo>
                  <a:pt x="74" y="192"/>
                </a:lnTo>
                <a:lnTo>
                  <a:pt x="75" y="193"/>
                </a:lnTo>
                <a:lnTo>
                  <a:pt x="76" y="193"/>
                </a:lnTo>
                <a:lnTo>
                  <a:pt x="76" y="194"/>
                </a:lnTo>
                <a:lnTo>
                  <a:pt x="77" y="194"/>
                </a:lnTo>
                <a:lnTo>
                  <a:pt x="77" y="195"/>
                </a:lnTo>
                <a:lnTo>
                  <a:pt x="78" y="195"/>
                </a:lnTo>
                <a:lnTo>
                  <a:pt x="79" y="195"/>
                </a:lnTo>
                <a:lnTo>
                  <a:pt x="80" y="195"/>
                </a:lnTo>
                <a:lnTo>
                  <a:pt x="81" y="195"/>
                </a:lnTo>
                <a:lnTo>
                  <a:pt x="83" y="195"/>
                </a:lnTo>
                <a:lnTo>
                  <a:pt x="85" y="195"/>
                </a:lnTo>
                <a:lnTo>
                  <a:pt x="86" y="194"/>
                </a:lnTo>
                <a:lnTo>
                  <a:pt x="88" y="194"/>
                </a:lnTo>
                <a:lnTo>
                  <a:pt x="89" y="193"/>
                </a:lnTo>
                <a:lnTo>
                  <a:pt x="90" y="192"/>
                </a:lnTo>
                <a:lnTo>
                  <a:pt x="91" y="191"/>
                </a:lnTo>
                <a:lnTo>
                  <a:pt x="94" y="190"/>
                </a:lnTo>
                <a:lnTo>
                  <a:pt x="94" y="189"/>
                </a:lnTo>
                <a:lnTo>
                  <a:pt x="95" y="189"/>
                </a:lnTo>
                <a:lnTo>
                  <a:pt x="96" y="188"/>
                </a:lnTo>
                <a:lnTo>
                  <a:pt x="96" y="186"/>
                </a:lnTo>
                <a:lnTo>
                  <a:pt x="97" y="185"/>
                </a:lnTo>
                <a:lnTo>
                  <a:pt x="97" y="184"/>
                </a:lnTo>
                <a:lnTo>
                  <a:pt x="97" y="183"/>
                </a:lnTo>
                <a:lnTo>
                  <a:pt x="97" y="182"/>
                </a:lnTo>
                <a:lnTo>
                  <a:pt x="96" y="178"/>
                </a:lnTo>
                <a:lnTo>
                  <a:pt x="96" y="176"/>
                </a:lnTo>
                <a:lnTo>
                  <a:pt x="96" y="175"/>
                </a:lnTo>
                <a:lnTo>
                  <a:pt x="96" y="174"/>
                </a:lnTo>
                <a:lnTo>
                  <a:pt x="96" y="173"/>
                </a:lnTo>
                <a:lnTo>
                  <a:pt x="97" y="172"/>
                </a:lnTo>
                <a:lnTo>
                  <a:pt x="97" y="171"/>
                </a:lnTo>
                <a:lnTo>
                  <a:pt x="98" y="170"/>
                </a:lnTo>
                <a:lnTo>
                  <a:pt x="99" y="169"/>
                </a:lnTo>
                <a:lnTo>
                  <a:pt x="100" y="168"/>
                </a:lnTo>
                <a:lnTo>
                  <a:pt x="103" y="165"/>
                </a:lnTo>
                <a:lnTo>
                  <a:pt x="106" y="162"/>
                </a:lnTo>
                <a:lnTo>
                  <a:pt x="109" y="160"/>
                </a:lnTo>
                <a:lnTo>
                  <a:pt x="110" y="159"/>
                </a:lnTo>
                <a:lnTo>
                  <a:pt x="111" y="158"/>
                </a:lnTo>
                <a:lnTo>
                  <a:pt x="112" y="157"/>
                </a:lnTo>
                <a:lnTo>
                  <a:pt x="112" y="157"/>
                </a:lnTo>
                <a:lnTo>
                  <a:pt x="113" y="157"/>
                </a:lnTo>
                <a:lnTo>
                  <a:pt x="113" y="156"/>
                </a:lnTo>
                <a:lnTo>
                  <a:pt x="114" y="156"/>
                </a:lnTo>
                <a:lnTo>
                  <a:pt x="115" y="157"/>
                </a:lnTo>
                <a:lnTo>
                  <a:pt x="116" y="157"/>
                </a:lnTo>
                <a:lnTo>
                  <a:pt x="117" y="158"/>
                </a:lnTo>
                <a:lnTo>
                  <a:pt x="117" y="158"/>
                </a:lnTo>
                <a:lnTo>
                  <a:pt x="118" y="159"/>
                </a:lnTo>
                <a:lnTo>
                  <a:pt x="120" y="162"/>
                </a:lnTo>
                <a:lnTo>
                  <a:pt x="122" y="165"/>
                </a:lnTo>
                <a:lnTo>
                  <a:pt x="123" y="166"/>
                </a:lnTo>
                <a:lnTo>
                  <a:pt x="124" y="167"/>
                </a:lnTo>
                <a:lnTo>
                  <a:pt x="125" y="168"/>
                </a:lnTo>
                <a:lnTo>
                  <a:pt x="127" y="169"/>
                </a:lnTo>
                <a:lnTo>
                  <a:pt x="128" y="170"/>
                </a:lnTo>
                <a:lnTo>
                  <a:pt x="130" y="171"/>
                </a:lnTo>
                <a:lnTo>
                  <a:pt x="131" y="171"/>
                </a:lnTo>
                <a:lnTo>
                  <a:pt x="133" y="172"/>
                </a:lnTo>
                <a:lnTo>
                  <a:pt x="134" y="172"/>
                </a:lnTo>
                <a:lnTo>
                  <a:pt x="135" y="172"/>
                </a:lnTo>
                <a:lnTo>
                  <a:pt x="136" y="172"/>
                </a:lnTo>
                <a:lnTo>
                  <a:pt x="137" y="172"/>
                </a:lnTo>
                <a:lnTo>
                  <a:pt x="138" y="171"/>
                </a:lnTo>
                <a:lnTo>
                  <a:pt x="142" y="170"/>
                </a:lnTo>
                <a:lnTo>
                  <a:pt x="145" y="169"/>
                </a:lnTo>
                <a:lnTo>
                  <a:pt x="146" y="169"/>
                </a:lnTo>
                <a:lnTo>
                  <a:pt x="147" y="169"/>
                </a:lnTo>
                <a:lnTo>
                  <a:pt x="149" y="169"/>
                </a:lnTo>
                <a:lnTo>
                  <a:pt x="151" y="169"/>
                </a:lnTo>
                <a:lnTo>
                  <a:pt x="153" y="170"/>
                </a:lnTo>
                <a:lnTo>
                  <a:pt x="155" y="171"/>
                </a:lnTo>
                <a:lnTo>
                  <a:pt x="156" y="171"/>
                </a:lnTo>
                <a:lnTo>
                  <a:pt x="157" y="171"/>
                </a:lnTo>
                <a:lnTo>
                  <a:pt x="158" y="171"/>
                </a:lnTo>
                <a:lnTo>
                  <a:pt x="160" y="171"/>
                </a:lnTo>
                <a:lnTo>
                  <a:pt x="161" y="171"/>
                </a:lnTo>
                <a:lnTo>
                  <a:pt x="163" y="171"/>
                </a:lnTo>
                <a:lnTo>
                  <a:pt x="165" y="170"/>
                </a:lnTo>
                <a:lnTo>
                  <a:pt x="167" y="169"/>
                </a:lnTo>
                <a:lnTo>
                  <a:pt x="168" y="168"/>
                </a:lnTo>
                <a:lnTo>
                  <a:pt x="169" y="168"/>
                </a:lnTo>
                <a:lnTo>
                  <a:pt x="170" y="167"/>
                </a:lnTo>
                <a:lnTo>
                  <a:pt x="171" y="167"/>
                </a:lnTo>
                <a:lnTo>
                  <a:pt x="171" y="166"/>
                </a:lnTo>
                <a:lnTo>
                  <a:pt x="172" y="165"/>
                </a:lnTo>
                <a:lnTo>
                  <a:pt x="172" y="164"/>
                </a:lnTo>
                <a:lnTo>
                  <a:pt x="172" y="163"/>
                </a:lnTo>
                <a:lnTo>
                  <a:pt x="172" y="162"/>
                </a:lnTo>
                <a:lnTo>
                  <a:pt x="172" y="161"/>
                </a:lnTo>
                <a:lnTo>
                  <a:pt x="171" y="160"/>
                </a:lnTo>
                <a:lnTo>
                  <a:pt x="171" y="159"/>
                </a:lnTo>
                <a:lnTo>
                  <a:pt x="171" y="158"/>
                </a:lnTo>
                <a:lnTo>
                  <a:pt x="170" y="157"/>
                </a:lnTo>
                <a:lnTo>
                  <a:pt x="168" y="153"/>
                </a:lnTo>
                <a:lnTo>
                  <a:pt x="164" y="149"/>
                </a:lnTo>
                <a:lnTo>
                  <a:pt x="162" y="146"/>
                </a:lnTo>
                <a:lnTo>
                  <a:pt x="161" y="145"/>
                </a:lnTo>
                <a:lnTo>
                  <a:pt x="158" y="139"/>
                </a:lnTo>
                <a:lnTo>
                  <a:pt x="157" y="136"/>
                </a:lnTo>
                <a:lnTo>
                  <a:pt x="155" y="132"/>
                </a:lnTo>
                <a:lnTo>
                  <a:pt x="154" y="131"/>
                </a:lnTo>
                <a:lnTo>
                  <a:pt x="154" y="129"/>
                </a:lnTo>
                <a:lnTo>
                  <a:pt x="154" y="128"/>
                </a:lnTo>
                <a:lnTo>
                  <a:pt x="154" y="127"/>
                </a:lnTo>
                <a:lnTo>
                  <a:pt x="154" y="125"/>
                </a:lnTo>
                <a:lnTo>
                  <a:pt x="154" y="124"/>
                </a:lnTo>
                <a:lnTo>
                  <a:pt x="154" y="121"/>
                </a:lnTo>
                <a:lnTo>
                  <a:pt x="155" y="118"/>
                </a:lnTo>
                <a:lnTo>
                  <a:pt x="157" y="113"/>
                </a:lnTo>
                <a:lnTo>
                  <a:pt x="157" y="111"/>
                </a:lnTo>
                <a:lnTo>
                  <a:pt x="158" y="110"/>
                </a:lnTo>
                <a:lnTo>
                  <a:pt x="158" y="109"/>
                </a:lnTo>
                <a:lnTo>
                  <a:pt x="158" y="108"/>
                </a:lnTo>
                <a:lnTo>
                  <a:pt x="158" y="107"/>
                </a:lnTo>
                <a:lnTo>
                  <a:pt x="157" y="106"/>
                </a:lnTo>
                <a:lnTo>
                  <a:pt x="157" y="105"/>
                </a:lnTo>
                <a:lnTo>
                  <a:pt x="156" y="104"/>
                </a:lnTo>
                <a:lnTo>
                  <a:pt x="155" y="100"/>
                </a:lnTo>
                <a:lnTo>
                  <a:pt x="152" y="95"/>
                </a:lnTo>
                <a:lnTo>
                  <a:pt x="151" y="93"/>
                </a:lnTo>
                <a:lnTo>
                  <a:pt x="151" y="92"/>
                </a:lnTo>
                <a:lnTo>
                  <a:pt x="151" y="91"/>
                </a:lnTo>
                <a:lnTo>
                  <a:pt x="151" y="90"/>
                </a:lnTo>
                <a:lnTo>
                  <a:pt x="151" y="88"/>
                </a:lnTo>
                <a:lnTo>
                  <a:pt x="151" y="85"/>
                </a:lnTo>
                <a:lnTo>
                  <a:pt x="151" y="83"/>
                </a:lnTo>
                <a:lnTo>
                  <a:pt x="151" y="82"/>
                </a:lnTo>
                <a:lnTo>
                  <a:pt x="150" y="80"/>
                </a:lnTo>
                <a:lnTo>
                  <a:pt x="149" y="75"/>
                </a:lnTo>
                <a:lnTo>
                  <a:pt x="148" y="72"/>
                </a:lnTo>
                <a:lnTo>
                  <a:pt x="147" y="68"/>
                </a:lnTo>
                <a:lnTo>
                  <a:pt x="147" y="65"/>
                </a:lnTo>
                <a:lnTo>
                  <a:pt x="147" y="63"/>
                </a:lnTo>
                <a:lnTo>
                  <a:pt x="146" y="61"/>
                </a:lnTo>
                <a:lnTo>
                  <a:pt x="146" y="51"/>
                </a:lnTo>
                <a:lnTo>
                  <a:pt x="146" y="44"/>
                </a:lnTo>
                <a:lnTo>
                  <a:pt x="146" y="42"/>
                </a:lnTo>
                <a:lnTo>
                  <a:pt x="146" y="40"/>
                </a:lnTo>
                <a:lnTo>
                  <a:pt x="147" y="34"/>
                </a:lnTo>
                <a:lnTo>
                  <a:pt x="147" y="32"/>
                </a:lnTo>
                <a:lnTo>
                  <a:pt x="147" y="30"/>
                </a:lnTo>
                <a:lnTo>
                  <a:pt x="147" y="28"/>
                </a:lnTo>
                <a:lnTo>
                  <a:pt x="146" y="27"/>
                </a:lnTo>
                <a:lnTo>
                  <a:pt x="146" y="26"/>
                </a:lnTo>
                <a:lnTo>
                  <a:pt x="145" y="24"/>
                </a:lnTo>
                <a:lnTo>
                  <a:pt x="145" y="23"/>
                </a:lnTo>
                <a:lnTo>
                  <a:pt x="143" y="20"/>
                </a:lnTo>
                <a:lnTo>
                  <a:pt x="140" y="15"/>
                </a:lnTo>
                <a:lnTo>
                  <a:pt x="138" y="13"/>
                </a:lnTo>
                <a:lnTo>
                  <a:pt x="137" y="10"/>
                </a:lnTo>
                <a:lnTo>
                  <a:pt x="136" y="8"/>
                </a:lnTo>
                <a:lnTo>
                  <a:pt x="135" y="6"/>
                </a:lnTo>
                <a:lnTo>
                  <a:pt x="134" y="4"/>
                </a:lnTo>
                <a:lnTo>
                  <a:pt x="134" y="3"/>
                </a:lnTo>
                <a:lnTo>
                  <a:pt x="134" y="2"/>
                </a:lnTo>
                <a:lnTo>
                  <a:pt x="133" y="1"/>
                </a:lnTo>
                <a:lnTo>
                  <a:pt x="133" y="0"/>
                </a:lnTo>
                <a:lnTo>
                  <a:pt x="134" y="0"/>
                </a:lnTo>
                <a:lnTo>
                  <a:pt x="135" y="0"/>
                </a:lnTo>
                <a:lnTo>
                  <a:pt x="136" y="0"/>
                </a:lnTo>
                <a:lnTo>
                  <a:pt x="139"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55" name="Freeform 278">
            <a:extLst>
              <a:ext uri="{FF2B5EF4-FFF2-40B4-BE49-F238E27FC236}">
                <a16:creationId xmlns:a16="http://schemas.microsoft.com/office/drawing/2014/main" id="{988E1747-9E03-4774-A8A6-1C5AF60A6BD6}"/>
              </a:ext>
            </a:extLst>
          </p:cNvPr>
          <p:cNvSpPr>
            <a:spLocks/>
          </p:cNvSpPr>
          <p:nvPr/>
        </p:nvSpPr>
        <p:spPr bwMode="auto">
          <a:xfrm>
            <a:off x="6533683" y="3156662"/>
            <a:ext cx="637923" cy="419847"/>
          </a:xfrm>
          <a:custGeom>
            <a:avLst/>
            <a:gdLst>
              <a:gd name="T0" fmla="*/ 186 w 626"/>
              <a:gd name="T1" fmla="*/ 49 h 412"/>
              <a:gd name="T2" fmla="*/ 212 w 626"/>
              <a:gd name="T3" fmla="*/ 41 h 412"/>
              <a:gd name="T4" fmla="*/ 253 w 626"/>
              <a:gd name="T5" fmla="*/ 36 h 412"/>
              <a:gd name="T6" fmla="*/ 272 w 626"/>
              <a:gd name="T7" fmla="*/ 62 h 412"/>
              <a:gd name="T8" fmla="*/ 302 w 626"/>
              <a:gd name="T9" fmla="*/ 82 h 412"/>
              <a:gd name="T10" fmla="*/ 343 w 626"/>
              <a:gd name="T11" fmla="*/ 106 h 412"/>
              <a:gd name="T12" fmla="*/ 371 w 626"/>
              <a:gd name="T13" fmla="*/ 106 h 412"/>
              <a:gd name="T14" fmla="*/ 400 w 626"/>
              <a:gd name="T15" fmla="*/ 107 h 412"/>
              <a:gd name="T16" fmla="*/ 407 w 626"/>
              <a:gd name="T17" fmla="*/ 89 h 412"/>
              <a:gd name="T18" fmla="*/ 422 w 626"/>
              <a:gd name="T19" fmla="*/ 68 h 412"/>
              <a:gd name="T20" fmla="*/ 461 w 626"/>
              <a:gd name="T21" fmla="*/ 43 h 412"/>
              <a:gd name="T22" fmla="*/ 477 w 626"/>
              <a:gd name="T23" fmla="*/ 29 h 412"/>
              <a:gd name="T24" fmla="*/ 510 w 626"/>
              <a:gd name="T25" fmla="*/ 42 h 412"/>
              <a:gd name="T26" fmla="*/ 552 w 626"/>
              <a:gd name="T27" fmla="*/ 67 h 412"/>
              <a:gd name="T28" fmla="*/ 578 w 626"/>
              <a:gd name="T29" fmla="*/ 49 h 412"/>
              <a:gd name="T30" fmla="*/ 605 w 626"/>
              <a:gd name="T31" fmla="*/ 10 h 412"/>
              <a:gd name="T32" fmla="*/ 626 w 626"/>
              <a:gd name="T33" fmla="*/ 2 h 412"/>
              <a:gd name="T34" fmla="*/ 607 w 626"/>
              <a:gd name="T35" fmla="*/ 60 h 412"/>
              <a:gd name="T36" fmla="*/ 605 w 626"/>
              <a:gd name="T37" fmla="*/ 90 h 412"/>
              <a:gd name="T38" fmla="*/ 589 w 626"/>
              <a:gd name="T39" fmla="*/ 124 h 412"/>
              <a:gd name="T40" fmla="*/ 570 w 626"/>
              <a:gd name="T41" fmla="*/ 137 h 412"/>
              <a:gd name="T42" fmla="*/ 585 w 626"/>
              <a:gd name="T43" fmla="*/ 191 h 412"/>
              <a:gd name="T44" fmla="*/ 580 w 626"/>
              <a:gd name="T45" fmla="*/ 230 h 412"/>
              <a:gd name="T46" fmla="*/ 590 w 626"/>
              <a:gd name="T47" fmla="*/ 265 h 412"/>
              <a:gd name="T48" fmla="*/ 608 w 626"/>
              <a:gd name="T49" fmla="*/ 299 h 412"/>
              <a:gd name="T50" fmla="*/ 619 w 626"/>
              <a:gd name="T51" fmla="*/ 312 h 412"/>
              <a:gd name="T52" fmla="*/ 624 w 626"/>
              <a:gd name="T53" fmla="*/ 342 h 412"/>
              <a:gd name="T54" fmla="*/ 614 w 626"/>
              <a:gd name="T55" fmla="*/ 377 h 412"/>
              <a:gd name="T56" fmla="*/ 598 w 626"/>
              <a:gd name="T57" fmla="*/ 394 h 412"/>
              <a:gd name="T58" fmla="*/ 550 w 626"/>
              <a:gd name="T59" fmla="*/ 379 h 412"/>
              <a:gd name="T60" fmla="*/ 513 w 626"/>
              <a:gd name="T61" fmla="*/ 379 h 412"/>
              <a:gd name="T62" fmla="*/ 496 w 626"/>
              <a:gd name="T63" fmla="*/ 402 h 412"/>
              <a:gd name="T64" fmla="*/ 459 w 626"/>
              <a:gd name="T65" fmla="*/ 402 h 412"/>
              <a:gd name="T66" fmla="*/ 439 w 626"/>
              <a:gd name="T67" fmla="*/ 412 h 412"/>
              <a:gd name="T68" fmla="*/ 404 w 626"/>
              <a:gd name="T69" fmla="*/ 387 h 412"/>
              <a:gd name="T70" fmla="*/ 366 w 626"/>
              <a:gd name="T71" fmla="*/ 359 h 412"/>
              <a:gd name="T72" fmla="*/ 314 w 626"/>
              <a:gd name="T73" fmla="*/ 342 h 412"/>
              <a:gd name="T74" fmla="*/ 287 w 626"/>
              <a:gd name="T75" fmla="*/ 325 h 412"/>
              <a:gd name="T76" fmla="*/ 265 w 626"/>
              <a:gd name="T77" fmla="*/ 314 h 412"/>
              <a:gd name="T78" fmla="*/ 243 w 626"/>
              <a:gd name="T79" fmla="*/ 343 h 412"/>
              <a:gd name="T80" fmla="*/ 208 w 626"/>
              <a:gd name="T81" fmla="*/ 327 h 412"/>
              <a:gd name="T82" fmla="*/ 200 w 626"/>
              <a:gd name="T83" fmla="*/ 308 h 412"/>
              <a:gd name="T84" fmla="*/ 173 w 626"/>
              <a:gd name="T85" fmla="*/ 295 h 412"/>
              <a:gd name="T86" fmla="*/ 152 w 626"/>
              <a:gd name="T87" fmla="*/ 280 h 412"/>
              <a:gd name="T88" fmla="*/ 124 w 626"/>
              <a:gd name="T89" fmla="*/ 264 h 412"/>
              <a:gd name="T90" fmla="*/ 95 w 626"/>
              <a:gd name="T91" fmla="*/ 263 h 412"/>
              <a:gd name="T92" fmla="*/ 55 w 626"/>
              <a:gd name="T93" fmla="*/ 213 h 412"/>
              <a:gd name="T94" fmla="*/ 64 w 626"/>
              <a:gd name="T95" fmla="*/ 181 h 412"/>
              <a:gd name="T96" fmla="*/ 53 w 626"/>
              <a:gd name="T97" fmla="*/ 160 h 412"/>
              <a:gd name="T98" fmla="*/ 39 w 626"/>
              <a:gd name="T99" fmla="*/ 140 h 412"/>
              <a:gd name="T100" fmla="*/ 19 w 626"/>
              <a:gd name="T101" fmla="*/ 130 h 412"/>
              <a:gd name="T102" fmla="*/ 0 w 626"/>
              <a:gd name="T103" fmla="*/ 115 h 412"/>
              <a:gd name="T104" fmla="*/ 6 w 626"/>
              <a:gd name="T105" fmla="*/ 105 h 412"/>
              <a:gd name="T106" fmla="*/ 16 w 626"/>
              <a:gd name="T107" fmla="*/ 86 h 412"/>
              <a:gd name="T108" fmla="*/ 17 w 626"/>
              <a:gd name="T109" fmla="*/ 74 h 412"/>
              <a:gd name="T110" fmla="*/ 35 w 626"/>
              <a:gd name="T111" fmla="*/ 74 h 412"/>
              <a:gd name="T112" fmla="*/ 61 w 626"/>
              <a:gd name="T113" fmla="*/ 61 h 412"/>
              <a:gd name="T114" fmla="*/ 83 w 626"/>
              <a:gd name="T115" fmla="*/ 46 h 412"/>
              <a:gd name="T116" fmla="*/ 109 w 626"/>
              <a:gd name="T117" fmla="*/ 52 h 412"/>
              <a:gd name="T118" fmla="*/ 141 w 626"/>
              <a:gd name="T119" fmla="*/ 51 h 412"/>
              <a:gd name="T120" fmla="*/ 161 w 626"/>
              <a:gd name="T121" fmla="*/ 3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 h="412">
                <a:moveTo>
                  <a:pt x="171" y="26"/>
                </a:moveTo>
                <a:lnTo>
                  <a:pt x="171" y="26"/>
                </a:lnTo>
                <a:lnTo>
                  <a:pt x="173" y="27"/>
                </a:lnTo>
                <a:lnTo>
                  <a:pt x="174" y="28"/>
                </a:lnTo>
                <a:lnTo>
                  <a:pt x="174" y="29"/>
                </a:lnTo>
                <a:lnTo>
                  <a:pt x="175" y="29"/>
                </a:lnTo>
                <a:lnTo>
                  <a:pt x="176" y="30"/>
                </a:lnTo>
                <a:lnTo>
                  <a:pt x="177" y="32"/>
                </a:lnTo>
                <a:lnTo>
                  <a:pt x="178" y="34"/>
                </a:lnTo>
                <a:lnTo>
                  <a:pt x="179" y="36"/>
                </a:lnTo>
                <a:lnTo>
                  <a:pt x="180" y="38"/>
                </a:lnTo>
                <a:lnTo>
                  <a:pt x="181" y="42"/>
                </a:lnTo>
                <a:lnTo>
                  <a:pt x="182" y="44"/>
                </a:lnTo>
                <a:lnTo>
                  <a:pt x="183" y="45"/>
                </a:lnTo>
                <a:lnTo>
                  <a:pt x="184" y="46"/>
                </a:lnTo>
                <a:lnTo>
                  <a:pt x="184" y="47"/>
                </a:lnTo>
                <a:lnTo>
                  <a:pt x="185" y="48"/>
                </a:lnTo>
                <a:lnTo>
                  <a:pt x="186" y="49"/>
                </a:lnTo>
                <a:lnTo>
                  <a:pt x="187" y="49"/>
                </a:lnTo>
                <a:lnTo>
                  <a:pt x="188" y="50"/>
                </a:lnTo>
                <a:lnTo>
                  <a:pt x="189" y="50"/>
                </a:lnTo>
                <a:lnTo>
                  <a:pt x="190" y="50"/>
                </a:lnTo>
                <a:lnTo>
                  <a:pt x="191" y="50"/>
                </a:lnTo>
                <a:lnTo>
                  <a:pt x="193" y="51"/>
                </a:lnTo>
                <a:lnTo>
                  <a:pt x="194" y="51"/>
                </a:lnTo>
                <a:lnTo>
                  <a:pt x="194" y="50"/>
                </a:lnTo>
                <a:lnTo>
                  <a:pt x="195" y="50"/>
                </a:lnTo>
                <a:lnTo>
                  <a:pt x="196" y="50"/>
                </a:lnTo>
                <a:lnTo>
                  <a:pt x="197" y="49"/>
                </a:lnTo>
                <a:lnTo>
                  <a:pt x="200" y="48"/>
                </a:lnTo>
                <a:lnTo>
                  <a:pt x="203" y="46"/>
                </a:lnTo>
                <a:lnTo>
                  <a:pt x="204" y="45"/>
                </a:lnTo>
                <a:lnTo>
                  <a:pt x="206" y="44"/>
                </a:lnTo>
                <a:lnTo>
                  <a:pt x="210" y="42"/>
                </a:lnTo>
                <a:lnTo>
                  <a:pt x="211" y="42"/>
                </a:lnTo>
                <a:lnTo>
                  <a:pt x="212" y="41"/>
                </a:lnTo>
                <a:lnTo>
                  <a:pt x="213" y="40"/>
                </a:lnTo>
                <a:lnTo>
                  <a:pt x="214" y="40"/>
                </a:lnTo>
                <a:lnTo>
                  <a:pt x="217" y="36"/>
                </a:lnTo>
                <a:lnTo>
                  <a:pt x="218" y="35"/>
                </a:lnTo>
                <a:lnTo>
                  <a:pt x="220" y="34"/>
                </a:lnTo>
                <a:lnTo>
                  <a:pt x="221" y="33"/>
                </a:lnTo>
                <a:lnTo>
                  <a:pt x="223" y="33"/>
                </a:lnTo>
                <a:lnTo>
                  <a:pt x="227" y="31"/>
                </a:lnTo>
                <a:lnTo>
                  <a:pt x="229" y="31"/>
                </a:lnTo>
                <a:lnTo>
                  <a:pt x="230" y="31"/>
                </a:lnTo>
                <a:lnTo>
                  <a:pt x="231" y="31"/>
                </a:lnTo>
                <a:lnTo>
                  <a:pt x="233" y="31"/>
                </a:lnTo>
                <a:lnTo>
                  <a:pt x="234" y="31"/>
                </a:lnTo>
                <a:lnTo>
                  <a:pt x="238" y="32"/>
                </a:lnTo>
                <a:lnTo>
                  <a:pt x="241" y="32"/>
                </a:lnTo>
                <a:lnTo>
                  <a:pt x="246" y="34"/>
                </a:lnTo>
                <a:lnTo>
                  <a:pt x="251" y="35"/>
                </a:lnTo>
                <a:lnTo>
                  <a:pt x="253" y="36"/>
                </a:lnTo>
                <a:lnTo>
                  <a:pt x="255" y="37"/>
                </a:lnTo>
                <a:lnTo>
                  <a:pt x="257" y="38"/>
                </a:lnTo>
                <a:lnTo>
                  <a:pt x="258" y="38"/>
                </a:lnTo>
                <a:lnTo>
                  <a:pt x="259" y="39"/>
                </a:lnTo>
                <a:lnTo>
                  <a:pt x="260" y="40"/>
                </a:lnTo>
                <a:lnTo>
                  <a:pt x="263" y="43"/>
                </a:lnTo>
                <a:lnTo>
                  <a:pt x="264" y="45"/>
                </a:lnTo>
                <a:lnTo>
                  <a:pt x="264" y="45"/>
                </a:lnTo>
                <a:lnTo>
                  <a:pt x="265" y="46"/>
                </a:lnTo>
                <a:lnTo>
                  <a:pt x="265" y="47"/>
                </a:lnTo>
                <a:lnTo>
                  <a:pt x="266" y="49"/>
                </a:lnTo>
                <a:lnTo>
                  <a:pt x="267" y="51"/>
                </a:lnTo>
                <a:lnTo>
                  <a:pt x="268" y="55"/>
                </a:lnTo>
                <a:lnTo>
                  <a:pt x="269" y="58"/>
                </a:lnTo>
                <a:lnTo>
                  <a:pt x="270" y="59"/>
                </a:lnTo>
                <a:lnTo>
                  <a:pt x="270" y="60"/>
                </a:lnTo>
                <a:lnTo>
                  <a:pt x="271" y="61"/>
                </a:lnTo>
                <a:lnTo>
                  <a:pt x="272" y="62"/>
                </a:lnTo>
                <a:lnTo>
                  <a:pt x="273" y="62"/>
                </a:lnTo>
                <a:lnTo>
                  <a:pt x="274" y="63"/>
                </a:lnTo>
                <a:lnTo>
                  <a:pt x="275" y="64"/>
                </a:lnTo>
                <a:lnTo>
                  <a:pt x="277" y="64"/>
                </a:lnTo>
                <a:lnTo>
                  <a:pt x="282" y="66"/>
                </a:lnTo>
                <a:lnTo>
                  <a:pt x="284" y="66"/>
                </a:lnTo>
                <a:lnTo>
                  <a:pt x="286" y="67"/>
                </a:lnTo>
                <a:lnTo>
                  <a:pt x="287" y="68"/>
                </a:lnTo>
                <a:lnTo>
                  <a:pt x="288" y="68"/>
                </a:lnTo>
                <a:lnTo>
                  <a:pt x="289" y="69"/>
                </a:lnTo>
                <a:lnTo>
                  <a:pt x="290" y="70"/>
                </a:lnTo>
                <a:lnTo>
                  <a:pt x="292" y="72"/>
                </a:lnTo>
                <a:lnTo>
                  <a:pt x="295" y="76"/>
                </a:lnTo>
                <a:lnTo>
                  <a:pt x="296" y="77"/>
                </a:lnTo>
                <a:lnTo>
                  <a:pt x="297" y="79"/>
                </a:lnTo>
                <a:lnTo>
                  <a:pt x="299" y="80"/>
                </a:lnTo>
                <a:lnTo>
                  <a:pt x="300" y="81"/>
                </a:lnTo>
                <a:lnTo>
                  <a:pt x="302" y="82"/>
                </a:lnTo>
                <a:lnTo>
                  <a:pt x="305" y="83"/>
                </a:lnTo>
                <a:lnTo>
                  <a:pt x="309" y="85"/>
                </a:lnTo>
                <a:lnTo>
                  <a:pt x="310" y="86"/>
                </a:lnTo>
                <a:lnTo>
                  <a:pt x="312" y="86"/>
                </a:lnTo>
                <a:lnTo>
                  <a:pt x="313" y="87"/>
                </a:lnTo>
                <a:lnTo>
                  <a:pt x="314" y="88"/>
                </a:lnTo>
                <a:lnTo>
                  <a:pt x="318" y="91"/>
                </a:lnTo>
                <a:lnTo>
                  <a:pt x="319" y="92"/>
                </a:lnTo>
                <a:lnTo>
                  <a:pt x="321" y="93"/>
                </a:lnTo>
                <a:lnTo>
                  <a:pt x="322" y="94"/>
                </a:lnTo>
                <a:lnTo>
                  <a:pt x="324" y="95"/>
                </a:lnTo>
                <a:lnTo>
                  <a:pt x="327" y="96"/>
                </a:lnTo>
                <a:lnTo>
                  <a:pt x="330" y="97"/>
                </a:lnTo>
                <a:lnTo>
                  <a:pt x="333" y="99"/>
                </a:lnTo>
                <a:lnTo>
                  <a:pt x="335" y="100"/>
                </a:lnTo>
                <a:lnTo>
                  <a:pt x="336" y="100"/>
                </a:lnTo>
                <a:lnTo>
                  <a:pt x="338" y="102"/>
                </a:lnTo>
                <a:lnTo>
                  <a:pt x="343" y="106"/>
                </a:lnTo>
                <a:lnTo>
                  <a:pt x="345" y="107"/>
                </a:lnTo>
                <a:lnTo>
                  <a:pt x="346" y="108"/>
                </a:lnTo>
                <a:lnTo>
                  <a:pt x="347" y="108"/>
                </a:lnTo>
                <a:lnTo>
                  <a:pt x="348" y="109"/>
                </a:lnTo>
                <a:lnTo>
                  <a:pt x="349" y="109"/>
                </a:lnTo>
                <a:lnTo>
                  <a:pt x="350" y="109"/>
                </a:lnTo>
                <a:lnTo>
                  <a:pt x="352" y="109"/>
                </a:lnTo>
                <a:lnTo>
                  <a:pt x="354" y="109"/>
                </a:lnTo>
                <a:lnTo>
                  <a:pt x="356" y="108"/>
                </a:lnTo>
                <a:lnTo>
                  <a:pt x="360" y="107"/>
                </a:lnTo>
                <a:lnTo>
                  <a:pt x="361" y="107"/>
                </a:lnTo>
                <a:lnTo>
                  <a:pt x="363" y="107"/>
                </a:lnTo>
                <a:lnTo>
                  <a:pt x="366" y="105"/>
                </a:lnTo>
                <a:lnTo>
                  <a:pt x="367" y="105"/>
                </a:lnTo>
                <a:lnTo>
                  <a:pt x="367" y="105"/>
                </a:lnTo>
                <a:lnTo>
                  <a:pt x="368" y="105"/>
                </a:lnTo>
                <a:lnTo>
                  <a:pt x="369" y="105"/>
                </a:lnTo>
                <a:lnTo>
                  <a:pt x="371" y="106"/>
                </a:lnTo>
                <a:lnTo>
                  <a:pt x="372" y="106"/>
                </a:lnTo>
                <a:lnTo>
                  <a:pt x="372" y="106"/>
                </a:lnTo>
                <a:lnTo>
                  <a:pt x="373" y="107"/>
                </a:lnTo>
                <a:lnTo>
                  <a:pt x="375" y="107"/>
                </a:lnTo>
                <a:lnTo>
                  <a:pt x="377" y="106"/>
                </a:lnTo>
                <a:lnTo>
                  <a:pt x="381" y="106"/>
                </a:lnTo>
                <a:lnTo>
                  <a:pt x="384" y="106"/>
                </a:lnTo>
                <a:lnTo>
                  <a:pt x="385" y="105"/>
                </a:lnTo>
                <a:lnTo>
                  <a:pt x="386" y="106"/>
                </a:lnTo>
                <a:lnTo>
                  <a:pt x="388" y="106"/>
                </a:lnTo>
                <a:lnTo>
                  <a:pt x="390" y="106"/>
                </a:lnTo>
                <a:lnTo>
                  <a:pt x="393" y="107"/>
                </a:lnTo>
                <a:lnTo>
                  <a:pt x="395" y="107"/>
                </a:lnTo>
                <a:lnTo>
                  <a:pt x="396" y="107"/>
                </a:lnTo>
                <a:lnTo>
                  <a:pt x="397" y="107"/>
                </a:lnTo>
                <a:lnTo>
                  <a:pt x="398" y="107"/>
                </a:lnTo>
                <a:lnTo>
                  <a:pt x="399" y="107"/>
                </a:lnTo>
                <a:lnTo>
                  <a:pt x="400" y="107"/>
                </a:lnTo>
                <a:lnTo>
                  <a:pt x="400" y="107"/>
                </a:lnTo>
                <a:lnTo>
                  <a:pt x="401" y="106"/>
                </a:lnTo>
                <a:lnTo>
                  <a:pt x="401" y="105"/>
                </a:lnTo>
                <a:lnTo>
                  <a:pt x="401" y="105"/>
                </a:lnTo>
                <a:lnTo>
                  <a:pt x="401" y="104"/>
                </a:lnTo>
                <a:lnTo>
                  <a:pt x="401" y="103"/>
                </a:lnTo>
                <a:lnTo>
                  <a:pt x="400" y="100"/>
                </a:lnTo>
                <a:lnTo>
                  <a:pt x="400" y="98"/>
                </a:lnTo>
                <a:lnTo>
                  <a:pt x="400" y="98"/>
                </a:lnTo>
                <a:lnTo>
                  <a:pt x="400" y="97"/>
                </a:lnTo>
                <a:lnTo>
                  <a:pt x="400" y="96"/>
                </a:lnTo>
                <a:lnTo>
                  <a:pt x="400" y="95"/>
                </a:lnTo>
                <a:lnTo>
                  <a:pt x="401" y="94"/>
                </a:lnTo>
                <a:lnTo>
                  <a:pt x="401" y="94"/>
                </a:lnTo>
                <a:lnTo>
                  <a:pt x="402" y="93"/>
                </a:lnTo>
                <a:lnTo>
                  <a:pt x="403" y="92"/>
                </a:lnTo>
                <a:lnTo>
                  <a:pt x="405" y="90"/>
                </a:lnTo>
                <a:lnTo>
                  <a:pt x="407" y="89"/>
                </a:lnTo>
                <a:lnTo>
                  <a:pt x="408" y="88"/>
                </a:lnTo>
                <a:lnTo>
                  <a:pt x="409" y="87"/>
                </a:lnTo>
                <a:lnTo>
                  <a:pt x="409" y="86"/>
                </a:lnTo>
                <a:lnTo>
                  <a:pt x="409" y="86"/>
                </a:lnTo>
                <a:lnTo>
                  <a:pt x="410" y="85"/>
                </a:lnTo>
                <a:lnTo>
                  <a:pt x="410" y="84"/>
                </a:lnTo>
                <a:lnTo>
                  <a:pt x="410" y="80"/>
                </a:lnTo>
                <a:lnTo>
                  <a:pt x="410" y="79"/>
                </a:lnTo>
                <a:lnTo>
                  <a:pt x="410" y="78"/>
                </a:lnTo>
                <a:lnTo>
                  <a:pt x="411" y="77"/>
                </a:lnTo>
                <a:lnTo>
                  <a:pt x="411" y="76"/>
                </a:lnTo>
                <a:lnTo>
                  <a:pt x="412" y="75"/>
                </a:lnTo>
                <a:lnTo>
                  <a:pt x="413" y="74"/>
                </a:lnTo>
                <a:lnTo>
                  <a:pt x="414" y="73"/>
                </a:lnTo>
                <a:lnTo>
                  <a:pt x="415" y="72"/>
                </a:lnTo>
                <a:lnTo>
                  <a:pt x="417" y="71"/>
                </a:lnTo>
                <a:lnTo>
                  <a:pt x="420" y="69"/>
                </a:lnTo>
                <a:lnTo>
                  <a:pt x="422" y="68"/>
                </a:lnTo>
                <a:lnTo>
                  <a:pt x="424" y="66"/>
                </a:lnTo>
                <a:lnTo>
                  <a:pt x="428" y="63"/>
                </a:lnTo>
                <a:lnTo>
                  <a:pt x="430" y="62"/>
                </a:lnTo>
                <a:lnTo>
                  <a:pt x="431" y="61"/>
                </a:lnTo>
                <a:lnTo>
                  <a:pt x="434" y="60"/>
                </a:lnTo>
                <a:lnTo>
                  <a:pt x="438" y="58"/>
                </a:lnTo>
                <a:lnTo>
                  <a:pt x="442" y="56"/>
                </a:lnTo>
                <a:lnTo>
                  <a:pt x="443" y="56"/>
                </a:lnTo>
                <a:lnTo>
                  <a:pt x="444" y="54"/>
                </a:lnTo>
                <a:lnTo>
                  <a:pt x="445" y="54"/>
                </a:lnTo>
                <a:lnTo>
                  <a:pt x="448" y="52"/>
                </a:lnTo>
                <a:lnTo>
                  <a:pt x="451" y="51"/>
                </a:lnTo>
                <a:lnTo>
                  <a:pt x="453" y="50"/>
                </a:lnTo>
                <a:lnTo>
                  <a:pt x="455" y="49"/>
                </a:lnTo>
                <a:lnTo>
                  <a:pt x="457" y="47"/>
                </a:lnTo>
                <a:lnTo>
                  <a:pt x="458" y="46"/>
                </a:lnTo>
                <a:lnTo>
                  <a:pt x="460" y="45"/>
                </a:lnTo>
                <a:lnTo>
                  <a:pt x="461" y="43"/>
                </a:lnTo>
                <a:lnTo>
                  <a:pt x="462" y="42"/>
                </a:lnTo>
                <a:lnTo>
                  <a:pt x="462" y="41"/>
                </a:lnTo>
                <a:lnTo>
                  <a:pt x="463" y="39"/>
                </a:lnTo>
                <a:lnTo>
                  <a:pt x="466" y="34"/>
                </a:lnTo>
                <a:lnTo>
                  <a:pt x="466" y="32"/>
                </a:lnTo>
                <a:lnTo>
                  <a:pt x="467" y="32"/>
                </a:lnTo>
                <a:lnTo>
                  <a:pt x="468" y="31"/>
                </a:lnTo>
                <a:lnTo>
                  <a:pt x="468" y="30"/>
                </a:lnTo>
                <a:lnTo>
                  <a:pt x="469" y="29"/>
                </a:lnTo>
                <a:lnTo>
                  <a:pt x="470" y="29"/>
                </a:lnTo>
                <a:lnTo>
                  <a:pt x="471" y="29"/>
                </a:lnTo>
                <a:lnTo>
                  <a:pt x="471" y="28"/>
                </a:lnTo>
                <a:lnTo>
                  <a:pt x="472" y="28"/>
                </a:lnTo>
                <a:lnTo>
                  <a:pt x="473" y="28"/>
                </a:lnTo>
                <a:lnTo>
                  <a:pt x="474" y="28"/>
                </a:lnTo>
                <a:lnTo>
                  <a:pt x="475" y="28"/>
                </a:lnTo>
                <a:lnTo>
                  <a:pt x="476" y="29"/>
                </a:lnTo>
                <a:lnTo>
                  <a:pt x="477" y="29"/>
                </a:lnTo>
                <a:lnTo>
                  <a:pt x="478" y="30"/>
                </a:lnTo>
                <a:lnTo>
                  <a:pt x="480" y="31"/>
                </a:lnTo>
                <a:lnTo>
                  <a:pt x="481" y="31"/>
                </a:lnTo>
                <a:lnTo>
                  <a:pt x="484" y="33"/>
                </a:lnTo>
                <a:lnTo>
                  <a:pt x="487" y="35"/>
                </a:lnTo>
                <a:lnTo>
                  <a:pt x="489" y="36"/>
                </a:lnTo>
                <a:lnTo>
                  <a:pt x="492" y="37"/>
                </a:lnTo>
                <a:lnTo>
                  <a:pt x="499" y="40"/>
                </a:lnTo>
                <a:lnTo>
                  <a:pt x="501" y="41"/>
                </a:lnTo>
                <a:lnTo>
                  <a:pt x="503" y="41"/>
                </a:lnTo>
                <a:lnTo>
                  <a:pt x="505" y="42"/>
                </a:lnTo>
                <a:lnTo>
                  <a:pt x="506" y="42"/>
                </a:lnTo>
                <a:lnTo>
                  <a:pt x="507" y="42"/>
                </a:lnTo>
                <a:lnTo>
                  <a:pt x="507" y="42"/>
                </a:lnTo>
                <a:lnTo>
                  <a:pt x="508" y="41"/>
                </a:lnTo>
                <a:lnTo>
                  <a:pt x="508" y="41"/>
                </a:lnTo>
                <a:lnTo>
                  <a:pt x="509" y="41"/>
                </a:lnTo>
                <a:lnTo>
                  <a:pt x="510" y="42"/>
                </a:lnTo>
                <a:lnTo>
                  <a:pt x="511" y="42"/>
                </a:lnTo>
                <a:lnTo>
                  <a:pt x="512" y="43"/>
                </a:lnTo>
                <a:lnTo>
                  <a:pt x="515" y="45"/>
                </a:lnTo>
                <a:lnTo>
                  <a:pt x="517" y="47"/>
                </a:lnTo>
                <a:lnTo>
                  <a:pt x="518" y="48"/>
                </a:lnTo>
                <a:lnTo>
                  <a:pt x="520" y="49"/>
                </a:lnTo>
                <a:lnTo>
                  <a:pt x="524" y="54"/>
                </a:lnTo>
                <a:lnTo>
                  <a:pt x="526" y="55"/>
                </a:lnTo>
                <a:lnTo>
                  <a:pt x="528" y="57"/>
                </a:lnTo>
                <a:lnTo>
                  <a:pt x="530" y="58"/>
                </a:lnTo>
                <a:lnTo>
                  <a:pt x="531" y="59"/>
                </a:lnTo>
                <a:lnTo>
                  <a:pt x="532" y="60"/>
                </a:lnTo>
                <a:lnTo>
                  <a:pt x="534" y="61"/>
                </a:lnTo>
                <a:lnTo>
                  <a:pt x="536" y="62"/>
                </a:lnTo>
                <a:lnTo>
                  <a:pt x="538" y="63"/>
                </a:lnTo>
                <a:lnTo>
                  <a:pt x="543" y="65"/>
                </a:lnTo>
                <a:lnTo>
                  <a:pt x="548" y="66"/>
                </a:lnTo>
                <a:lnTo>
                  <a:pt x="552" y="67"/>
                </a:lnTo>
                <a:lnTo>
                  <a:pt x="553" y="68"/>
                </a:lnTo>
                <a:lnTo>
                  <a:pt x="554" y="68"/>
                </a:lnTo>
                <a:lnTo>
                  <a:pt x="556" y="68"/>
                </a:lnTo>
                <a:lnTo>
                  <a:pt x="557" y="68"/>
                </a:lnTo>
                <a:lnTo>
                  <a:pt x="558" y="68"/>
                </a:lnTo>
                <a:lnTo>
                  <a:pt x="559" y="68"/>
                </a:lnTo>
                <a:lnTo>
                  <a:pt x="560" y="68"/>
                </a:lnTo>
                <a:lnTo>
                  <a:pt x="561" y="67"/>
                </a:lnTo>
                <a:lnTo>
                  <a:pt x="562" y="67"/>
                </a:lnTo>
                <a:lnTo>
                  <a:pt x="563" y="67"/>
                </a:lnTo>
                <a:lnTo>
                  <a:pt x="564" y="66"/>
                </a:lnTo>
                <a:lnTo>
                  <a:pt x="566" y="65"/>
                </a:lnTo>
                <a:lnTo>
                  <a:pt x="567" y="63"/>
                </a:lnTo>
                <a:lnTo>
                  <a:pt x="568" y="62"/>
                </a:lnTo>
                <a:lnTo>
                  <a:pt x="570" y="60"/>
                </a:lnTo>
                <a:lnTo>
                  <a:pt x="575" y="52"/>
                </a:lnTo>
                <a:lnTo>
                  <a:pt x="576" y="50"/>
                </a:lnTo>
                <a:lnTo>
                  <a:pt x="578" y="49"/>
                </a:lnTo>
                <a:lnTo>
                  <a:pt x="579" y="48"/>
                </a:lnTo>
                <a:lnTo>
                  <a:pt x="580" y="46"/>
                </a:lnTo>
                <a:lnTo>
                  <a:pt x="585" y="43"/>
                </a:lnTo>
                <a:lnTo>
                  <a:pt x="587" y="40"/>
                </a:lnTo>
                <a:lnTo>
                  <a:pt x="589" y="38"/>
                </a:lnTo>
                <a:lnTo>
                  <a:pt x="591" y="36"/>
                </a:lnTo>
                <a:lnTo>
                  <a:pt x="592" y="35"/>
                </a:lnTo>
                <a:lnTo>
                  <a:pt x="594" y="32"/>
                </a:lnTo>
                <a:lnTo>
                  <a:pt x="595" y="30"/>
                </a:lnTo>
                <a:lnTo>
                  <a:pt x="596" y="28"/>
                </a:lnTo>
                <a:lnTo>
                  <a:pt x="597" y="26"/>
                </a:lnTo>
                <a:lnTo>
                  <a:pt x="598" y="24"/>
                </a:lnTo>
                <a:lnTo>
                  <a:pt x="601" y="17"/>
                </a:lnTo>
                <a:lnTo>
                  <a:pt x="601" y="16"/>
                </a:lnTo>
                <a:lnTo>
                  <a:pt x="602" y="14"/>
                </a:lnTo>
                <a:lnTo>
                  <a:pt x="603" y="12"/>
                </a:lnTo>
                <a:lnTo>
                  <a:pt x="604" y="11"/>
                </a:lnTo>
                <a:lnTo>
                  <a:pt x="605" y="10"/>
                </a:lnTo>
                <a:lnTo>
                  <a:pt x="606" y="8"/>
                </a:lnTo>
                <a:lnTo>
                  <a:pt x="608" y="7"/>
                </a:lnTo>
                <a:lnTo>
                  <a:pt x="609" y="6"/>
                </a:lnTo>
                <a:lnTo>
                  <a:pt x="611" y="5"/>
                </a:lnTo>
                <a:lnTo>
                  <a:pt x="613" y="4"/>
                </a:lnTo>
                <a:lnTo>
                  <a:pt x="614" y="3"/>
                </a:lnTo>
                <a:lnTo>
                  <a:pt x="616" y="2"/>
                </a:lnTo>
                <a:lnTo>
                  <a:pt x="617" y="1"/>
                </a:lnTo>
                <a:lnTo>
                  <a:pt x="618" y="1"/>
                </a:lnTo>
                <a:lnTo>
                  <a:pt x="619" y="0"/>
                </a:lnTo>
                <a:lnTo>
                  <a:pt x="621" y="0"/>
                </a:lnTo>
                <a:lnTo>
                  <a:pt x="622" y="0"/>
                </a:lnTo>
                <a:lnTo>
                  <a:pt x="623" y="0"/>
                </a:lnTo>
                <a:lnTo>
                  <a:pt x="624" y="0"/>
                </a:lnTo>
                <a:lnTo>
                  <a:pt x="625" y="1"/>
                </a:lnTo>
                <a:lnTo>
                  <a:pt x="625" y="1"/>
                </a:lnTo>
                <a:lnTo>
                  <a:pt x="626" y="2"/>
                </a:lnTo>
                <a:lnTo>
                  <a:pt x="626" y="2"/>
                </a:lnTo>
                <a:lnTo>
                  <a:pt x="626" y="2"/>
                </a:lnTo>
                <a:lnTo>
                  <a:pt x="626" y="4"/>
                </a:lnTo>
                <a:lnTo>
                  <a:pt x="626" y="6"/>
                </a:lnTo>
                <a:lnTo>
                  <a:pt x="626" y="8"/>
                </a:lnTo>
                <a:lnTo>
                  <a:pt x="626" y="10"/>
                </a:lnTo>
                <a:lnTo>
                  <a:pt x="625" y="12"/>
                </a:lnTo>
                <a:lnTo>
                  <a:pt x="625" y="14"/>
                </a:lnTo>
                <a:lnTo>
                  <a:pt x="624" y="16"/>
                </a:lnTo>
                <a:lnTo>
                  <a:pt x="624" y="18"/>
                </a:lnTo>
                <a:lnTo>
                  <a:pt x="621" y="24"/>
                </a:lnTo>
                <a:lnTo>
                  <a:pt x="620" y="29"/>
                </a:lnTo>
                <a:lnTo>
                  <a:pt x="616" y="40"/>
                </a:lnTo>
                <a:lnTo>
                  <a:pt x="614" y="45"/>
                </a:lnTo>
                <a:lnTo>
                  <a:pt x="613" y="47"/>
                </a:lnTo>
                <a:lnTo>
                  <a:pt x="612" y="51"/>
                </a:lnTo>
                <a:lnTo>
                  <a:pt x="610" y="56"/>
                </a:lnTo>
                <a:lnTo>
                  <a:pt x="609" y="57"/>
                </a:lnTo>
                <a:lnTo>
                  <a:pt x="607" y="60"/>
                </a:lnTo>
                <a:lnTo>
                  <a:pt x="607" y="61"/>
                </a:lnTo>
                <a:lnTo>
                  <a:pt x="607" y="62"/>
                </a:lnTo>
                <a:lnTo>
                  <a:pt x="606" y="63"/>
                </a:lnTo>
                <a:lnTo>
                  <a:pt x="606" y="64"/>
                </a:lnTo>
                <a:lnTo>
                  <a:pt x="606" y="66"/>
                </a:lnTo>
                <a:lnTo>
                  <a:pt x="606" y="68"/>
                </a:lnTo>
                <a:lnTo>
                  <a:pt x="607" y="73"/>
                </a:lnTo>
                <a:lnTo>
                  <a:pt x="607" y="74"/>
                </a:lnTo>
                <a:lnTo>
                  <a:pt x="607" y="76"/>
                </a:lnTo>
                <a:lnTo>
                  <a:pt x="607" y="77"/>
                </a:lnTo>
                <a:lnTo>
                  <a:pt x="607" y="78"/>
                </a:lnTo>
                <a:lnTo>
                  <a:pt x="605" y="82"/>
                </a:lnTo>
                <a:lnTo>
                  <a:pt x="605" y="84"/>
                </a:lnTo>
                <a:lnTo>
                  <a:pt x="605" y="85"/>
                </a:lnTo>
                <a:lnTo>
                  <a:pt x="605" y="86"/>
                </a:lnTo>
                <a:lnTo>
                  <a:pt x="604" y="87"/>
                </a:lnTo>
                <a:lnTo>
                  <a:pt x="605" y="89"/>
                </a:lnTo>
                <a:lnTo>
                  <a:pt x="605" y="90"/>
                </a:lnTo>
                <a:lnTo>
                  <a:pt x="605" y="93"/>
                </a:lnTo>
                <a:lnTo>
                  <a:pt x="606" y="95"/>
                </a:lnTo>
                <a:lnTo>
                  <a:pt x="606" y="100"/>
                </a:lnTo>
                <a:lnTo>
                  <a:pt x="606" y="102"/>
                </a:lnTo>
                <a:lnTo>
                  <a:pt x="606" y="103"/>
                </a:lnTo>
                <a:lnTo>
                  <a:pt x="606" y="104"/>
                </a:lnTo>
                <a:lnTo>
                  <a:pt x="606" y="106"/>
                </a:lnTo>
                <a:lnTo>
                  <a:pt x="605" y="108"/>
                </a:lnTo>
                <a:lnTo>
                  <a:pt x="604" y="109"/>
                </a:lnTo>
                <a:lnTo>
                  <a:pt x="604" y="110"/>
                </a:lnTo>
                <a:lnTo>
                  <a:pt x="603" y="111"/>
                </a:lnTo>
                <a:lnTo>
                  <a:pt x="602" y="112"/>
                </a:lnTo>
                <a:lnTo>
                  <a:pt x="601" y="113"/>
                </a:lnTo>
                <a:lnTo>
                  <a:pt x="600" y="115"/>
                </a:lnTo>
                <a:lnTo>
                  <a:pt x="595" y="118"/>
                </a:lnTo>
                <a:lnTo>
                  <a:pt x="594" y="120"/>
                </a:lnTo>
                <a:lnTo>
                  <a:pt x="590" y="123"/>
                </a:lnTo>
                <a:lnTo>
                  <a:pt x="589" y="124"/>
                </a:lnTo>
                <a:lnTo>
                  <a:pt x="588" y="126"/>
                </a:lnTo>
                <a:lnTo>
                  <a:pt x="587" y="127"/>
                </a:lnTo>
                <a:lnTo>
                  <a:pt x="586" y="129"/>
                </a:lnTo>
                <a:lnTo>
                  <a:pt x="584" y="130"/>
                </a:lnTo>
                <a:lnTo>
                  <a:pt x="584" y="131"/>
                </a:lnTo>
                <a:lnTo>
                  <a:pt x="583" y="131"/>
                </a:lnTo>
                <a:lnTo>
                  <a:pt x="582" y="132"/>
                </a:lnTo>
                <a:lnTo>
                  <a:pt x="581" y="132"/>
                </a:lnTo>
                <a:lnTo>
                  <a:pt x="579" y="133"/>
                </a:lnTo>
                <a:lnTo>
                  <a:pt x="576" y="133"/>
                </a:lnTo>
                <a:lnTo>
                  <a:pt x="574" y="133"/>
                </a:lnTo>
                <a:lnTo>
                  <a:pt x="573" y="134"/>
                </a:lnTo>
                <a:lnTo>
                  <a:pt x="572" y="134"/>
                </a:lnTo>
                <a:lnTo>
                  <a:pt x="571" y="135"/>
                </a:lnTo>
                <a:lnTo>
                  <a:pt x="571" y="135"/>
                </a:lnTo>
                <a:lnTo>
                  <a:pt x="570" y="136"/>
                </a:lnTo>
                <a:lnTo>
                  <a:pt x="570" y="136"/>
                </a:lnTo>
                <a:lnTo>
                  <a:pt x="570" y="137"/>
                </a:lnTo>
                <a:lnTo>
                  <a:pt x="569" y="137"/>
                </a:lnTo>
                <a:lnTo>
                  <a:pt x="569" y="138"/>
                </a:lnTo>
                <a:lnTo>
                  <a:pt x="569" y="139"/>
                </a:lnTo>
                <a:lnTo>
                  <a:pt x="569" y="140"/>
                </a:lnTo>
                <a:lnTo>
                  <a:pt x="570" y="142"/>
                </a:lnTo>
                <a:lnTo>
                  <a:pt x="570" y="144"/>
                </a:lnTo>
                <a:lnTo>
                  <a:pt x="572" y="149"/>
                </a:lnTo>
                <a:lnTo>
                  <a:pt x="573" y="153"/>
                </a:lnTo>
                <a:lnTo>
                  <a:pt x="574" y="156"/>
                </a:lnTo>
                <a:lnTo>
                  <a:pt x="576" y="163"/>
                </a:lnTo>
                <a:lnTo>
                  <a:pt x="576" y="166"/>
                </a:lnTo>
                <a:lnTo>
                  <a:pt x="577" y="168"/>
                </a:lnTo>
                <a:lnTo>
                  <a:pt x="578" y="172"/>
                </a:lnTo>
                <a:lnTo>
                  <a:pt x="581" y="179"/>
                </a:lnTo>
                <a:lnTo>
                  <a:pt x="583" y="185"/>
                </a:lnTo>
                <a:lnTo>
                  <a:pt x="584" y="187"/>
                </a:lnTo>
                <a:lnTo>
                  <a:pt x="584" y="189"/>
                </a:lnTo>
                <a:lnTo>
                  <a:pt x="585" y="191"/>
                </a:lnTo>
                <a:lnTo>
                  <a:pt x="585" y="197"/>
                </a:lnTo>
                <a:lnTo>
                  <a:pt x="585" y="201"/>
                </a:lnTo>
                <a:lnTo>
                  <a:pt x="586" y="203"/>
                </a:lnTo>
                <a:lnTo>
                  <a:pt x="586" y="205"/>
                </a:lnTo>
                <a:lnTo>
                  <a:pt x="587" y="210"/>
                </a:lnTo>
                <a:lnTo>
                  <a:pt x="587" y="212"/>
                </a:lnTo>
                <a:lnTo>
                  <a:pt x="587" y="213"/>
                </a:lnTo>
                <a:lnTo>
                  <a:pt x="587" y="215"/>
                </a:lnTo>
                <a:lnTo>
                  <a:pt x="587" y="216"/>
                </a:lnTo>
                <a:lnTo>
                  <a:pt x="586" y="217"/>
                </a:lnTo>
                <a:lnTo>
                  <a:pt x="586" y="218"/>
                </a:lnTo>
                <a:lnTo>
                  <a:pt x="585" y="219"/>
                </a:lnTo>
                <a:lnTo>
                  <a:pt x="583" y="223"/>
                </a:lnTo>
                <a:lnTo>
                  <a:pt x="581" y="224"/>
                </a:lnTo>
                <a:lnTo>
                  <a:pt x="581" y="226"/>
                </a:lnTo>
                <a:lnTo>
                  <a:pt x="580" y="227"/>
                </a:lnTo>
                <a:lnTo>
                  <a:pt x="580" y="228"/>
                </a:lnTo>
                <a:lnTo>
                  <a:pt x="580" y="230"/>
                </a:lnTo>
                <a:lnTo>
                  <a:pt x="579" y="231"/>
                </a:lnTo>
                <a:lnTo>
                  <a:pt x="579" y="233"/>
                </a:lnTo>
                <a:lnTo>
                  <a:pt x="579" y="234"/>
                </a:lnTo>
                <a:lnTo>
                  <a:pt x="579" y="235"/>
                </a:lnTo>
                <a:lnTo>
                  <a:pt x="579" y="238"/>
                </a:lnTo>
                <a:lnTo>
                  <a:pt x="579" y="239"/>
                </a:lnTo>
                <a:lnTo>
                  <a:pt x="579" y="241"/>
                </a:lnTo>
                <a:lnTo>
                  <a:pt x="580" y="242"/>
                </a:lnTo>
                <a:lnTo>
                  <a:pt x="580" y="244"/>
                </a:lnTo>
                <a:lnTo>
                  <a:pt x="581" y="245"/>
                </a:lnTo>
                <a:lnTo>
                  <a:pt x="584" y="250"/>
                </a:lnTo>
                <a:lnTo>
                  <a:pt x="585" y="252"/>
                </a:lnTo>
                <a:lnTo>
                  <a:pt x="586" y="253"/>
                </a:lnTo>
                <a:lnTo>
                  <a:pt x="586" y="254"/>
                </a:lnTo>
                <a:lnTo>
                  <a:pt x="587" y="256"/>
                </a:lnTo>
                <a:lnTo>
                  <a:pt x="588" y="260"/>
                </a:lnTo>
                <a:lnTo>
                  <a:pt x="589" y="262"/>
                </a:lnTo>
                <a:lnTo>
                  <a:pt x="590" y="265"/>
                </a:lnTo>
                <a:lnTo>
                  <a:pt x="592" y="268"/>
                </a:lnTo>
                <a:lnTo>
                  <a:pt x="593" y="269"/>
                </a:lnTo>
                <a:lnTo>
                  <a:pt x="594" y="271"/>
                </a:lnTo>
                <a:lnTo>
                  <a:pt x="596" y="274"/>
                </a:lnTo>
                <a:lnTo>
                  <a:pt x="599" y="277"/>
                </a:lnTo>
                <a:lnTo>
                  <a:pt x="602" y="280"/>
                </a:lnTo>
                <a:lnTo>
                  <a:pt x="603" y="281"/>
                </a:lnTo>
                <a:lnTo>
                  <a:pt x="604" y="283"/>
                </a:lnTo>
                <a:lnTo>
                  <a:pt x="605" y="284"/>
                </a:lnTo>
                <a:lnTo>
                  <a:pt x="605" y="285"/>
                </a:lnTo>
                <a:lnTo>
                  <a:pt x="605" y="286"/>
                </a:lnTo>
                <a:lnTo>
                  <a:pt x="606" y="290"/>
                </a:lnTo>
                <a:lnTo>
                  <a:pt x="606" y="291"/>
                </a:lnTo>
                <a:lnTo>
                  <a:pt x="606" y="292"/>
                </a:lnTo>
                <a:lnTo>
                  <a:pt x="608" y="296"/>
                </a:lnTo>
                <a:lnTo>
                  <a:pt x="608" y="297"/>
                </a:lnTo>
                <a:lnTo>
                  <a:pt x="608" y="298"/>
                </a:lnTo>
                <a:lnTo>
                  <a:pt x="608" y="299"/>
                </a:lnTo>
                <a:lnTo>
                  <a:pt x="608" y="301"/>
                </a:lnTo>
                <a:lnTo>
                  <a:pt x="608" y="302"/>
                </a:lnTo>
                <a:lnTo>
                  <a:pt x="607" y="305"/>
                </a:lnTo>
                <a:lnTo>
                  <a:pt x="606" y="306"/>
                </a:lnTo>
                <a:lnTo>
                  <a:pt x="606" y="307"/>
                </a:lnTo>
                <a:lnTo>
                  <a:pt x="606" y="308"/>
                </a:lnTo>
                <a:lnTo>
                  <a:pt x="607" y="308"/>
                </a:lnTo>
                <a:lnTo>
                  <a:pt x="607" y="308"/>
                </a:lnTo>
                <a:lnTo>
                  <a:pt x="607" y="309"/>
                </a:lnTo>
                <a:lnTo>
                  <a:pt x="608" y="309"/>
                </a:lnTo>
                <a:lnTo>
                  <a:pt x="608" y="309"/>
                </a:lnTo>
                <a:lnTo>
                  <a:pt x="609" y="309"/>
                </a:lnTo>
                <a:lnTo>
                  <a:pt x="611" y="310"/>
                </a:lnTo>
                <a:lnTo>
                  <a:pt x="612" y="310"/>
                </a:lnTo>
                <a:lnTo>
                  <a:pt x="616" y="311"/>
                </a:lnTo>
                <a:lnTo>
                  <a:pt x="618" y="311"/>
                </a:lnTo>
                <a:lnTo>
                  <a:pt x="618" y="312"/>
                </a:lnTo>
                <a:lnTo>
                  <a:pt x="619" y="312"/>
                </a:lnTo>
                <a:lnTo>
                  <a:pt x="620" y="313"/>
                </a:lnTo>
                <a:lnTo>
                  <a:pt x="621" y="314"/>
                </a:lnTo>
                <a:lnTo>
                  <a:pt x="622" y="315"/>
                </a:lnTo>
                <a:lnTo>
                  <a:pt x="623" y="315"/>
                </a:lnTo>
                <a:lnTo>
                  <a:pt x="624" y="316"/>
                </a:lnTo>
                <a:lnTo>
                  <a:pt x="624" y="318"/>
                </a:lnTo>
                <a:lnTo>
                  <a:pt x="625" y="319"/>
                </a:lnTo>
                <a:lnTo>
                  <a:pt x="625" y="320"/>
                </a:lnTo>
                <a:lnTo>
                  <a:pt x="626" y="322"/>
                </a:lnTo>
                <a:lnTo>
                  <a:pt x="626" y="327"/>
                </a:lnTo>
                <a:lnTo>
                  <a:pt x="626" y="329"/>
                </a:lnTo>
                <a:lnTo>
                  <a:pt x="626" y="330"/>
                </a:lnTo>
                <a:lnTo>
                  <a:pt x="626" y="333"/>
                </a:lnTo>
                <a:lnTo>
                  <a:pt x="626" y="335"/>
                </a:lnTo>
                <a:lnTo>
                  <a:pt x="625" y="338"/>
                </a:lnTo>
                <a:lnTo>
                  <a:pt x="625" y="340"/>
                </a:lnTo>
                <a:lnTo>
                  <a:pt x="624" y="341"/>
                </a:lnTo>
                <a:lnTo>
                  <a:pt x="624" y="342"/>
                </a:lnTo>
                <a:lnTo>
                  <a:pt x="623" y="344"/>
                </a:lnTo>
                <a:lnTo>
                  <a:pt x="622" y="345"/>
                </a:lnTo>
                <a:lnTo>
                  <a:pt x="619" y="349"/>
                </a:lnTo>
                <a:lnTo>
                  <a:pt x="615" y="354"/>
                </a:lnTo>
                <a:lnTo>
                  <a:pt x="615" y="355"/>
                </a:lnTo>
                <a:lnTo>
                  <a:pt x="614" y="356"/>
                </a:lnTo>
                <a:lnTo>
                  <a:pt x="613" y="357"/>
                </a:lnTo>
                <a:lnTo>
                  <a:pt x="612" y="359"/>
                </a:lnTo>
                <a:lnTo>
                  <a:pt x="612" y="360"/>
                </a:lnTo>
                <a:lnTo>
                  <a:pt x="611" y="362"/>
                </a:lnTo>
                <a:lnTo>
                  <a:pt x="611" y="363"/>
                </a:lnTo>
                <a:lnTo>
                  <a:pt x="611" y="365"/>
                </a:lnTo>
                <a:lnTo>
                  <a:pt x="611" y="366"/>
                </a:lnTo>
                <a:lnTo>
                  <a:pt x="611" y="368"/>
                </a:lnTo>
                <a:lnTo>
                  <a:pt x="611" y="369"/>
                </a:lnTo>
                <a:lnTo>
                  <a:pt x="612" y="371"/>
                </a:lnTo>
                <a:lnTo>
                  <a:pt x="614" y="376"/>
                </a:lnTo>
                <a:lnTo>
                  <a:pt x="614" y="377"/>
                </a:lnTo>
                <a:lnTo>
                  <a:pt x="614" y="377"/>
                </a:lnTo>
                <a:lnTo>
                  <a:pt x="614" y="379"/>
                </a:lnTo>
                <a:lnTo>
                  <a:pt x="613" y="381"/>
                </a:lnTo>
                <a:lnTo>
                  <a:pt x="612" y="385"/>
                </a:lnTo>
                <a:lnTo>
                  <a:pt x="611" y="388"/>
                </a:lnTo>
                <a:lnTo>
                  <a:pt x="611" y="391"/>
                </a:lnTo>
                <a:lnTo>
                  <a:pt x="611" y="394"/>
                </a:lnTo>
                <a:lnTo>
                  <a:pt x="611" y="395"/>
                </a:lnTo>
                <a:lnTo>
                  <a:pt x="611" y="395"/>
                </a:lnTo>
                <a:lnTo>
                  <a:pt x="611" y="395"/>
                </a:lnTo>
                <a:lnTo>
                  <a:pt x="610" y="395"/>
                </a:lnTo>
                <a:lnTo>
                  <a:pt x="610" y="395"/>
                </a:lnTo>
                <a:lnTo>
                  <a:pt x="608" y="396"/>
                </a:lnTo>
                <a:lnTo>
                  <a:pt x="606" y="396"/>
                </a:lnTo>
                <a:lnTo>
                  <a:pt x="604" y="395"/>
                </a:lnTo>
                <a:lnTo>
                  <a:pt x="602" y="395"/>
                </a:lnTo>
                <a:lnTo>
                  <a:pt x="600" y="395"/>
                </a:lnTo>
                <a:lnTo>
                  <a:pt x="598" y="394"/>
                </a:lnTo>
                <a:lnTo>
                  <a:pt x="595" y="393"/>
                </a:lnTo>
                <a:lnTo>
                  <a:pt x="593" y="392"/>
                </a:lnTo>
                <a:lnTo>
                  <a:pt x="590" y="391"/>
                </a:lnTo>
                <a:lnTo>
                  <a:pt x="588" y="390"/>
                </a:lnTo>
                <a:lnTo>
                  <a:pt x="586" y="389"/>
                </a:lnTo>
                <a:lnTo>
                  <a:pt x="576" y="385"/>
                </a:lnTo>
                <a:lnTo>
                  <a:pt x="572" y="383"/>
                </a:lnTo>
                <a:lnTo>
                  <a:pt x="571" y="382"/>
                </a:lnTo>
                <a:lnTo>
                  <a:pt x="569" y="381"/>
                </a:lnTo>
                <a:lnTo>
                  <a:pt x="567" y="381"/>
                </a:lnTo>
                <a:lnTo>
                  <a:pt x="565" y="380"/>
                </a:lnTo>
                <a:lnTo>
                  <a:pt x="563" y="380"/>
                </a:lnTo>
                <a:lnTo>
                  <a:pt x="562" y="380"/>
                </a:lnTo>
                <a:lnTo>
                  <a:pt x="558" y="379"/>
                </a:lnTo>
                <a:lnTo>
                  <a:pt x="555" y="379"/>
                </a:lnTo>
                <a:lnTo>
                  <a:pt x="553" y="379"/>
                </a:lnTo>
                <a:lnTo>
                  <a:pt x="552" y="379"/>
                </a:lnTo>
                <a:lnTo>
                  <a:pt x="550" y="379"/>
                </a:lnTo>
                <a:lnTo>
                  <a:pt x="546" y="380"/>
                </a:lnTo>
                <a:lnTo>
                  <a:pt x="545" y="380"/>
                </a:lnTo>
                <a:lnTo>
                  <a:pt x="544" y="380"/>
                </a:lnTo>
                <a:lnTo>
                  <a:pt x="543" y="380"/>
                </a:lnTo>
                <a:lnTo>
                  <a:pt x="542" y="380"/>
                </a:lnTo>
                <a:lnTo>
                  <a:pt x="539" y="378"/>
                </a:lnTo>
                <a:lnTo>
                  <a:pt x="537" y="378"/>
                </a:lnTo>
                <a:lnTo>
                  <a:pt x="535" y="378"/>
                </a:lnTo>
                <a:lnTo>
                  <a:pt x="534" y="378"/>
                </a:lnTo>
                <a:lnTo>
                  <a:pt x="533" y="378"/>
                </a:lnTo>
                <a:lnTo>
                  <a:pt x="532" y="378"/>
                </a:lnTo>
                <a:lnTo>
                  <a:pt x="528" y="379"/>
                </a:lnTo>
                <a:lnTo>
                  <a:pt x="526" y="380"/>
                </a:lnTo>
                <a:lnTo>
                  <a:pt x="524" y="380"/>
                </a:lnTo>
                <a:lnTo>
                  <a:pt x="522" y="380"/>
                </a:lnTo>
                <a:lnTo>
                  <a:pt x="518" y="380"/>
                </a:lnTo>
                <a:lnTo>
                  <a:pt x="515" y="379"/>
                </a:lnTo>
                <a:lnTo>
                  <a:pt x="513" y="379"/>
                </a:lnTo>
                <a:lnTo>
                  <a:pt x="509" y="378"/>
                </a:lnTo>
                <a:lnTo>
                  <a:pt x="507" y="377"/>
                </a:lnTo>
                <a:lnTo>
                  <a:pt x="507" y="377"/>
                </a:lnTo>
                <a:lnTo>
                  <a:pt x="506" y="377"/>
                </a:lnTo>
                <a:lnTo>
                  <a:pt x="506" y="377"/>
                </a:lnTo>
                <a:lnTo>
                  <a:pt x="506" y="377"/>
                </a:lnTo>
                <a:lnTo>
                  <a:pt x="505" y="378"/>
                </a:lnTo>
                <a:lnTo>
                  <a:pt x="504" y="379"/>
                </a:lnTo>
                <a:lnTo>
                  <a:pt x="504" y="381"/>
                </a:lnTo>
                <a:lnTo>
                  <a:pt x="503" y="384"/>
                </a:lnTo>
                <a:lnTo>
                  <a:pt x="500" y="395"/>
                </a:lnTo>
                <a:lnTo>
                  <a:pt x="500" y="397"/>
                </a:lnTo>
                <a:lnTo>
                  <a:pt x="499" y="398"/>
                </a:lnTo>
                <a:lnTo>
                  <a:pt x="498" y="400"/>
                </a:lnTo>
                <a:lnTo>
                  <a:pt x="498" y="400"/>
                </a:lnTo>
                <a:lnTo>
                  <a:pt x="497" y="401"/>
                </a:lnTo>
                <a:lnTo>
                  <a:pt x="496" y="402"/>
                </a:lnTo>
                <a:lnTo>
                  <a:pt x="496" y="402"/>
                </a:lnTo>
                <a:lnTo>
                  <a:pt x="495" y="402"/>
                </a:lnTo>
                <a:lnTo>
                  <a:pt x="493" y="402"/>
                </a:lnTo>
                <a:lnTo>
                  <a:pt x="491" y="403"/>
                </a:lnTo>
                <a:lnTo>
                  <a:pt x="488" y="403"/>
                </a:lnTo>
                <a:lnTo>
                  <a:pt x="486" y="402"/>
                </a:lnTo>
                <a:lnTo>
                  <a:pt x="484" y="402"/>
                </a:lnTo>
                <a:lnTo>
                  <a:pt x="478" y="401"/>
                </a:lnTo>
                <a:lnTo>
                  <a:pt x="477" y="401"/>
                </a:lnTo>
                <a:lnTo>
                  <a:pt x="476" y="401"/>
                </a:lnTo>
                <a:lnTo>
                  <a:pt x="475" y="401"/>
                </a:lnTo>
                <a:lnTo>
                  <a:pt x="473" y="401"/>
                </a:lnTo>
                <a:lnTo>
                  <a:pt x="469" y="402"/>
                </a:lnTo>
                <a:lnTo>
                  <a:pt x="467" y="402"/>
                </a:lnTo>
                <a:lnTo>
                  <a:pt x="464" y="403"/>
                </a:lnTo>
                <a:lnTo>
                  <a:pt x="462" y="403"/>
                </a:lnTo>
                <a:lnTo>
                  <a:pt x="461" y="403"/>
                </a:lnTo>
                <a:lnTo>
                  <a:pt x="460" y="403"/>
                </a:lnTo>
                <a:lnTo>
                  <a:pt x="459" y="402"/>
                </a:lnTo>
                <a:lnTo>
                  <a:pt x="458" y="401"/>
                </a:lnTo>
                <a:lnTo>
                  <a:pt x="456" y="401"/>
                </a:lnTo>
                <a:lnTo>
                  <a:pt x="456" y="401"/>
                </a:lnTo>
                <a:lnTo>
                  <a:pt x="455" y="401"/>
                </a:lnTo>
                <a:lnTo>
                  <a:pt x="454" y="401"/>
                </a:lnTo>
                <a:lnTo>
                  <a:pt x="453" y="401"/>
                </a:lnTo>
                <a:lnTo>
                  <a:pt x="452" y="401"/>
                </a:lnTo>
                <a:lnTo>
                  <a:pt x="451" y="402"/>
                </a:lnTo>
                <a:lnTo>
                  <a:pt x="449" y="402"/>
                </a:lnTo>
                <a:lnTo>
                  <a:pt x="448" y="403"/>
                </a:lnTo>
                <a:lnTo>
                  <a:pt x="447" y="404"/>
                </a:lnTo>
                <a:lnTo>
                  <a:pt x="447" y="404"/>
                </a:lnTo>
                <a:lnTo>
                  <a:pt x="444" y="407"/>
                </a:lnTo>
                <a:lnTo>
                  <a:pt x="443" y="409"/>
                </a:lnTo>
                <a:lnTo>
                  <a:pt x="441" y="410"/>
                </a:lnTo>
                <a:lnTo>
                  <a:pt x="440" y="411"/>
                </a:lnTo>
                <a:lnTo>
                  <a:pt x="439" y="412"/>
                </a:lnTo>
                <a:lnTo>
                  <a:pt x="439" y="412"/>
                </a:lnTo>
                <a:lnTo>
                  <a:pt x="438" y="412"/>
                </a:lnTo>
                <a:lnTo>
                  <a:pt x="437" y="412"/>
                </a:lnTo>
                <a:lnTo>
                  <a:pt x="437" y="412"/>
                </a:lnTo>
                <a:lnTo>
                  <a:pt x="436" y="412"/>
                </a:lnTo>
                <a:lnTo>
                  <a:pt x="436" y="412"/>
                </a:lnTo>
                <a:lnTo>
                  <a:pt x="435" y="412"/>
                </a:lnTo>
                <a:lnTo>
                  <a:pt x="435" y="411"/>
                </a:lnTo>
                <a:lnTo>
                  <a:pt x="429" y="403"/>
                </a:lnTo>
                <a:lnTo>
                  <a:pt x="428" y="401"/>
                </a:lnTo>
                <a:lnTo>
                  <a:pt x="426" y="400"/>
                </a:lnTo>
                <a:lnTo>
                  <a:pt x="425" y="399"/>
                </a:lnTo>
                <a:lnTo>
                  <a:pt x="424" y="398"/>
                </a:lnTo>
                <a:lnTo>
                  <a:pt x="420" y="395"/>
                </a:lnTo>
                <a:lnTo>
                  <a:pt x="415" y="392"/>
                </a:lnTo>
                <a:lnTo>
                  <a:pt x="413" y="391"/>
                </a:lnTo>
                <a:lnTo>
                  <a:pt x="411" y="390"/>
                </a:lnTo>
                <a:lnTo>
                  <a:pt x="409" y="389"/>
                </a:lnTo>
                <a:lnTo>
                  <a:pt x="404" y="387"/>
                </a:lnTo>
                <a:lnTo>
                  <a:pt x="398" y="386"/>
                </a:lnTo>
                <a:lnTo>
                  <a:pt x="397" y="385"/>
                </a:lnTo>
                <a:lnTo>
                  <a:pt x="394" y="385"/>
                </a:lnTo>
                <a:lnTo>
                  <a:pt x="393" y="384"/>
                </a:lnTo>
                <a:lnTo>
                  <a:pt x="392" y="384"/>
                </a:lnTo>
                <a:lnTo>
                  <a:pt x="391" y="384"/>
                </a:lnTo>
                <a:lnTo>
                  <a:pt x="389" y="382"/>
                </a:lnTo>
                <a:lnTo>
                  <a:pt x="387" y="381"/>
                </a:lnTo>
                <a:lnTo>
                  <a:pt x="386" y="379"/>
                </a:lnTo>
                <a:lnTo>
                  <a:pt x="384" y="378"/>
                </a:lnTo>
                <a:lnTo>
                  <a:pt x="382" y="375"/>
                </a:lnTo>
                <a:lnTo>
                  <a:pt x="381" y="373"/>
                </a:lnTo>
                <a:lnTo>
                  <a:pt x="379" y="371"/>
                </a:lnTo>
                <a:lnTo>
                  <a:pt x="374" y="365"/>
                </a:lnTo>
                <a:lnTo>
                  <a:pt x="372" y="364"/>
                </a:lnTo>
                <a:lnTo>
                  <a:pt x="370" y="362"/>
                </a:lnTo>
                <a:lnTo>
                  <a:pt x="368" y="361"/>
                </a:lnTo>
                <a:lnTo>
                  <a:pt x="366" y="359"/>
                </a:lnTo>
                <a:lnTo>
                  <a:pt x="364" y="358"/>
                </a:lnTo>
                <a:lnTo>
                  <a:pt x="362" y="357"/>
                </a:lnTo>
                <a:lnTo>
                  <a:pt x="356" y="355"/>
                </a:lnTo>
                <a:lnTo>
                  <a:pt x="351" y="351"/>
                </a:lnTo>
                <a:lnTo>
                  <a:pt x="349" y="351"/>
                </a:lnTo>
                <a:lnTo>
                  <a:pt x="348" y="351"/>
                </a:lnTo>
                <a:lnTo>
                  <a:pt x="344" y="349"/>
                </a:lnTo>
                <a:lnTo>
                  <a:pt x="339" y="348"/>
                </a:lnTo>
                <a:lnTo>
                  <a:pt x="333" y="346"/>
                </a:lnTo>
                <a:lnTo>
                  <a:pt x="332" y="346"/>
                </a:lnTo>
                <a:lnTo>
                  <a:pt x="328" y="344"/>
                </a:lnTo>
                <a:lnTo>
                  <a:pt x="327" y="344"/>
                </a:lnTo>
                <a:lnTo>
                  <a:pt x="326" y="343"/>
                </a:lnTo>
                <a:lnTo>
                  <a:pt x="325" y="343"/>
                </a:lnTo>
                <a:lnTo>
                  <a:pt x="323" y="343"/>
                </a:lnTo>
                <a:lnTo>
                  <a:pt x="317" y="343"/>
                </a:lnTo>
                <a:lnTo>
                  <a:pt x="315" y="343"/>
                </a:lnTo>
                <a:lnTo>
                  <a:pt x="314" y="342"/>
                </a:lnTo>
                <a:lnTo>
                  <a:pt x="313" y="342"/>
                </a:lnTo>
                <a:lnTo>
                  <a:pt x="312" y="342"/>
                </a:lnTo>
                <a:lnTo>
                  <a:pt x="312" y="342"/>
                </a:lnTo>
                <a:lnTo>
                  <a:pt x="311" y="341"/>
                </a:lnTo>
                <a:lnTo>
                  <a:pt x="310" y="341"/>
                </a:lnTo>
                <a:lnTo>
                  <a:pt x="309" y="340"/>
                </a:lnTo>
                <a:lnTo>
                  <a:pt x="307" y="338"/>
                </a:lnTo>
                <a:lnTo>
                  <a:pt x="304" y="334"/>
                </a:lnTo>
                <a:lnTo>
                  <a:pt x="302" y="333"/>
                </a:lnTo>
                <a:lnTo>
                  <a:pt x="300" y="331"/>
                </a:lnTo>
                <a:lnTo>
                  <a:pt x="299" y="330"/>
                </a:lnTo>
                <a:lnTo>
                  <a:pt x="298" y="329"/>
                </a:lnTo>
                <a:lnTo>
                  <a:pt x="297" y="329"/>
                </a:lnTo>
                <a:lnTo>
                  <a:pt x="296" y="328"/>
                </a:lnTo>
                <a:lnTo>
                  <a:pt x="295" y="327"/>
                </a:lnTo>
                <a:lnTo>
                  <a:pt x="293" y="327"/>
                </a:lnTo>
                <a:lnTo>
                  <a:pt x="291" y="326"/>
                </a:lnTo>
                <a:lnTo>
                  <a:pt x="287" y="325"/>
                </a:lnTo>
                <a:lnTo>
                  <a:pt x="284" y="325"/>
                </a:lnTo>
                <a:lnTo>
                  <a:pt x="282" y="324"/>
                </a:lnTo>
                <a:lnTo>
                  <a:pt x="280" y="323"/>
                </a:lnTo>
                <a:lnTo>
                  <a:pt x="279" y="323"/>
                </a:lnTo>
                <a:lnTo>
                  <a:pt x="278" y="322"/>
                </a:lnTo>
                <a:lnTo>
                  <a:pt x="277" y="321"/>
                </a:lnTo>
                <a:lnTo>
                  <a:pt x="276" y="321"/>
                </a:lnTo>
                <a:lnTo>
                  <a:pt x="275" y="320"/>
                </a:lnTo>
                <a:lnTo>
                  <a:pt x="274" y="319"/>
                </a:lnTo>
                <a:lnTo>
                  <a:pt x="273" y="318"/>
                </a:lnTo>
                <a:lnTo>
                  <a:pt x="271" y="315"/>
                </a:lnTo>
                <a:lnTo>
                  <a:pt x="270" y="314"/>
                </a:lnTo>
                <a:lnTo>
                  <a:pt x="269" y="314"/>
                </a:lnTo>
                <a:lnTo>
                  <a:pt x="268" y="313"/>
                </a:lnTo>
                <a:lnTo>
                  <a:pt x="268" y="313"/>
                </a:lnTo>
                <a:lnTo>
                  <a:pt x="267" y="313"/>
                </a:lnTo>
                <a:lnTo>
                  <a:pt x="266" y="313"/>
                </a:lnTo>
                <a:lnTo>
                  <a:pt x="265" y="314"/>
                </a:lnTo>
                <a:lnTo>
                  <a:pt x="264" y="315"/>
                </a:lnTo>
                <a:lnTo>
                  <a:pt x="263" y="316"/>
                </a:lnTo>
                <a:lnTo>
                  <a:pt x="261" y="318"/>
                </a:lnTo>
                <a:lnTo>
                  <a:pt x="260" y="319"/>
                </a:lnTo>
                <a:lnTo>
                  <a:pt x="259" y="321"/>
                </a:lnTo>
                <a:lnTo>
                  <a:pt x="257" y="323"/>
                </a:lnTo>
                <a:lnTo>
                  <a:pt x="256" y="326"/>
                </a:lnTo>
                <a:lnTo>
                  <a:pt x="254" y="330"/>
                </a:lnTo>
                <a:lnTo>
                  <a:pt x="254" y="331"/>
                </a:lnTo>
                <a:lnTo>
                  <a:pt x="253" y="332"/>
                </a:lnTo>
                <a:lnTo>
                  <a:pt x="252" y="334"/>
                </a:lnTo>
                <a:lnTo>
                  <a:pt x="250" y="336"/>
                </a:lnTo>
                <a:lnTo>
                  <a:pt x="248" y="340"/>
                </a:lnTo>
                <a:lnTo>
                  <a:pt x="247" y="340"/>
                </a:lnTo>
                <a:lnTo>
                  <a:pt x="246" y="341"/>
                </a:lnTo>
                <a:lnTo>
                  <a:pt x="245" y="342"/>
                </a:lnTo>
                <a:lnTo>
                  <a:pt x="245" y="342"/>
                </a:lnTo>
                <a:lnTo>
                  <a:pt x="243" y="343"/>
                </a:lnTo>
                <a:lnTo>
                  <a:pt x="242" y="343"/>
                </a:lnTo>
                <a:lnTo>
                  <a:pt x="241" y="343"/>
                </a:lnTo>
                <a:lnTo>
                  <a:pt x="239" y="343"/>
                </a:lnTo>
                <a:lnTo>
                  <a:pt x="237" y="343"/>
                </a:lnTo>
                <a:lnTo>
                  <a:pt x="235" y="343"/>
                </a:lnTo>
                <a:lnTo>
                  <a:pt x="234" y="343"/>
                </a:lnTo>
                <a:lnTo>
                  <a:pt x="233" y="343"/>
                </a:lnTo>
                <a:lnTo>
                  <a:pt x="232" y="342"/>
                </a:lnTo>
                <a:lnTo>
                  <a:pt x="231" y="342"/>
                </a:lnTo>
                <a:lnTo>
                  <a:pt x="229" y="341"/>
                </a:lnTo>
                <a:lnTo>
                  <a:pt x="224" y="339"/>
                </a:lnTo>
                <a:lnTo>
                  <a:pt x="216" y="334"/>
                </a:lnTo>
                <a:lnTo>
                  <a:pt x="213" y="333"/>
                </a:lnTo>
                <a:lnTo>
                  <a:pt x="212" y="332"/>
                </a:lnTo>
                <a:lnTo>
                  <a:pt x="211" y="331"/>
                </a:lnTo>
                <a:lnTo>
                  <a:pt x="210" y="330"/>
                </a:lnTo>
                <a:lnTo>
                  <a:pt x="209" y="329"/>
                </a:lnTo>
                <a:lnTo>
                  <a:pt x="208" y="327"/>
                </a:lnTo>
                <a:lnTo>
                  <a:pt x="207" y="326"/>
                </a:lnTo>
                <a:lnTo>
                  <a:pt x="207" y="325"/>
                </a:lnTo>
                <a:lnTo>
                  <a:pt x="207" y="323"/>
                </a:lnTo>
                <a:lnTo>
                  <a:pt x="207" y="322"/>
                </a:lnTo>
                <a:lnTo>
                  <a:pt x="207" y="320"/>
                </a:lnTo>
                <a:lnTo>
                  <a:pt x="207" y="318"/>
                </a:lnTo>
                <a:lnTo>
                  <a:pt x="208" y="315"/>
                </a:lnTo>
                <a:lnTo>
                  <a:pt x="208" y="314"/>
                </a:lnTo>
                <a:lnTo>
                  <a:pt x="208" y="314"/>
                </a:lnTo>
                <a:lnTo>
                  <a:pt x="208" y="313"/>
                </a:lnTo>
                <a:lnTo>
                  <a:pt x="208" y="312"/>
                </a:lnTo>
                <a:lnTo>
                  <a:pt x="208" y="311"/>
                </a:lnTo>
                <a:lnTo>
                  <a:pt x="207" y="310"/>
                </a:lnTo>
                <a:lnTo>
                  <a:pt x="207" y="310"/>
                </a:lnTo>
                <a:lnTo>
                  <a:pt x="206" y="310"/>
                </a:lnTo>
                <a:lnTo>
                  <a:pt x="203" y="309"/>
                </a:lnTo>
                <a:lnTo>
                  <a:pt x="202" y="309"/>
                </a:lnTo>
                <a:lnTo>
                  <a:pt x="200" y="308"/>
                </a:lnTo>
                <a:lnTo>
                  <a:pt x="199" y="308"/>
                </a:lnTo>
                <a:lnTo>
                  <a:pt x="197" y="307"/>
                </a:lnTo>
                <a:lnTo>
                  <a:pt x="196" y="306"/>
                </a:lnTo>
                <a:lnTo>
                  <a:pt x="194" y="305"/>
                </a:lnTo>
                <a:lnTo>
                  <a:pt x="191" y="303"/>
                </a:lnTo>
                <a:lnTo>
                  <a:pt x="190" y="302"/>
                </a:lnTo>
                <a:lnTo>
                  <a:pt x="188" y="301"/>
                </a:lnTo>
                <a:lnTo>
                  <a:pt x="186" y="301"/>
                </a:lnTo>
                <a:lnTo>
                  <a:pt x="184" y="300"/>
                </a:lnTo>
                <a:lnTo>
                  <a:pt x="182" y="299"/>
                </a:lnTo>
                <a:lnTo>
                  <a:pt x="180" y="299"/>
                </a:lnTo>
                <a:lnTo>
                  <a:pt x="178" y="298"/>
                </a:lnTo>
                <a:lnTo>
                  <a:pt x="177" y="298"/>
                </a:lnTo>
                <a:lnTo>
                  <a:pt x="176" y="297"/>
                </a:lnTo>
                <a:lnTo>
                  <a:pt x="175" y="297"/>
                </a:lnTo>
                <a:lnTo>
                  <a:pt x="174" y="296"/>
                </a:lnTo>
                <a:lnTo>
                  <a:pt x="174" y="296"/>
                </a:lnTo>
                <a:lnTo>
                  <a:pt x="173" y="295"/>
                </a:lnTo>
                <a:lnTo>
                  <a:pt x="173" y="294"/>
                </a:lnTo>
                <a:lnTo>
                  <a:pt x="172" y="293"/>
                </a:lnTo>
                <a:lnTo>
                  <a:pt x="171" y="289"/>
                </a:lnTo>
                <a:lnTo>
                  <a:pt x="171" y="288"/>
                </a:lnTo>
                <a:lnTo>
                  <a:pt x="171" y="288"/>
                </a:lnTo>
                <a:lnTo>
                  <a:pt x="170" y="287"/>
                </a:lnTo>
                <a:lnTo>
                  <a:pt x="170" y="287"/>
                </a:lnTo>
                <a:lnTo>
                  <a:pt x="170" y="286"/>
                </a:lnTo>
                <a:lnTo>
                  <a:pt x="169" y="286"/>
                </a:lnTo>
                <a:lnTo>
                  <a:pt x="168" y="286"/>
                </a:lnTo>
                <a:lnTo>
                  <a:pt x="167" y="285"/>
                </a:lnTo>
                <a:lnTo>
                  <a:pt x="164" y="284"/>
                </a:lnTo>
                <a:lnTo>
                  <a:pt x="162" y="283"/>
                </a:lnTo>
                <a:lnTo>
                  <a:pt x="158" y="283"/>
                </a:lnTo>
                <a:lnTo>
                  <a:pt x="157" y="282"/>
                </a:lnTo>
                <a:lnTo>
                  <a:pt x="155" y="282"/>
                </a:lnTo>
                <a:lnTo>
                  <a:pt x="154" y="281"/>
                </a:lnTo>
                <a:lnTo>
                  <a:pt x="152" y="280"/>
                </a:lnTo>
                <a:lnTo>
                  <a:pt x="150" y="279"/>
                </a:lnTo>
                <a:lnTo>
                  <a:pt x="149" y="278"/>
                </a:lnTo>
                <a:lnTo>
                  <a:pt x="148" y="277"/>
                </a:lnTo>
                <a:lnTo>
                  <a:pt x="147" y="276"/>
                </a:lnTo>
                <a:lnTo>
                  <a:pt x="143" y="272"/>
                </a:lnTo>
                <a:lnTo>
                  <a:pt x="143" y="272"/>
                </a:lnTo>
                <a:lnTo>
                  <a:pt x="142" y="272"/>
                </a:lnTo>
                <a:lnTo>
                  <a:pt x="141" y="271"/>
                </a:lnTo>
                <a:lnTo>
                  <a:pt x="139" y="270"/>
                </a:lnTo>
                <a:lnTo>
                  <a:pt x="135" y="268"/>
                </a:lnTo>
                <a:lnTo>
                  <a:pt x="134" y="268"/>
                </a:lnTo>
                <a:lnTo>
                  <a:pt x="132" y="267"/>
                </a:lnTo>
                <a:lnTo>
                  <a:pt x="131" y="266"/>
                </a:lnTo>
                <a:lnTo>
                  <a:pt x="130" y="266"/>
                </a:lnTo>
                <a:lnTo>
                  <a:pt x="129" y="265"/>
                </a:lnTo>
                <a:lnTo>
                  <a:pt x="126" y="264"/>
                </a:lnTo>
                <a:lnTo>
                  <a:pt x="125" y="264"/>
                </a:lnTo>
                <a:lnTo>
                  <a:pt x="124" y="264"/>
                </a:lnTo>
                <a:lnTo>
                  <a:pt x="123" y="264"/>
                </a:lnTo>
                <a:lnTo>
                  <a:pt x="122" y="264"/>
                </a:lnTo>
                <a:lnTo>
                  <a:pt x="120" y="265"/>
                </a:lnTo>
                <a:lnTo>
                  <a:pt x="119" y="265"/>
                </a:lnTo>
                <a:lnTo>
                  <a:pt x="118" y="265"/>
                </a:lnTo>
                <a:lnTo>
                  <a:pt x="117" y="265"/>
                </a:lnTo>
                <a:lnTo>
                  <a:pt x="115" y="265"/>
                </a:lnTo>
                <a:lnTo>
                  <a:pt x="112" y="264"/>
                </a:lnTo>
                <a:lnTo>
                  <a:pt x="111" y="264"/>
                </a:lnTo>
                <a:lnTo>
                  <a:pt x="110" y="264"/>
                </a:lnTo>
                <a:lnTo>
                  <a:pt x="109" y="264"/>
                </a:lnTo>
                <a:lnTo>
                  <a:pt x="104" y="265"/>
                </a:lnTo>
                <a:lnTo>
                  <a:pt x="102" y="265"/>
                </a:lnTo>
                <a:lnTo>
                  <a:pt x="101" y="265"/>
                </a:lnTo>
                <a:lnTo>
                  <a:pt x="99" y="264"/>
                </a:lnTo>
                <a:lnTo>
                  <a:pt x="97" y="264"/>
                </a:lnTo>
                <a:lnTo>
                  <a:pt x="96" y="264"/>
                </a:lnTo>
                <a:lnTo>
                  <a:pt x="95" y="263"/>
                </a:lnTo>
                <a:lnTo>
                  <a:pt x="94" y="263"/>
                </a:lnTo>
                <a:lnTo>
                  <a:pt x="93" y="263"/>
                </a:lnTo>
                <a:lnTo>
                  <a:pt x="92" y="261"/>
                </a:lnTo>
                <a:lnTo>
                  <a:pt x="89" y="259"/>
                </a:lnTo>
                <a:lnTo>
                  <a:pt x="88" y="258"/>
                </a:lnTo>
                <a:lnTo>
                  <a:pt x="85" y="255"/>
                </a:lnTo>
                <a:lnTo>
                  <a:pt x="84" y="254"/>
                </a:lnTo>
                <a:lnTo>
                  <a:pt x="74" y="247"/>
                </a:lnTo>
                <a:lnTo>
                  <a:pt x="69" y="244"/>
                </a:lnTo>
                <a:lnTo>
                  <a:pt x="67" y="242"/>
                </a:lnTo>
                <a:lnTo>
                  <a:pt x="59" y="236"/>
                </a:lnTo>
                <a:lnTo>
                  <a:pt x="53" y="232"/>
                </a:lnTo>
                <a:lnTo>
                  <a:pt x="53" y="232"/>
                </a:lnTo>
                <a:lnTo>
                  <a:pt x="53" y="231"/>
                </a:lnTo>
                <a:lnTo>
                  <a:pt x="53" y="228"/>
                </a:lnTo>
                <a:lnTo>
                  <a:pt x="54" y="223"/>
                </a:lnTo>
                <a:lnTo>
                  <a:pt x="55" y="218"/>
                </a:lnTo>
                <a:lnTo>
                  <a:pt x="55" y="213"/>
                </a:lnTo>
                <a:lnTo>
                  <a:pt x="55" y="212"/>
                </a:lnTo>
                <a:lnTo>
                  <a:pt x="56" y="211"/>
                </a:lnTo>
                <a:lnTo>
                  <a:pt x="56" y="210"/>
                </a:lnTo>
                <a:lnTo>
                  <a:pt x="56" y="209"/>
                </a:lnTo>
                <a:lnTo>
                  <a:pt x="57" y="208"/>
                </a:lnTo>
                <a:lnTo>
                  <a:pt x="59" y="205"/>
                </a:lnTo>
                <a:lnTo>
                  <a:pt x="60" y="204"/>
                </a:lnTo>
                <a:lnTo>
                  <a:pt x="61" y="203"/>
                </a:lnTo>
                <a:lnTo>
                  <a:pt x="63" y="198"/>
                </a:lnTo>
                <a:lnTo>
                  <a:pt x="64" y="195"/>
                </a:lnTo>
                <a:lnTo>
                  <a:pt x="65" y="193"/>
                </a:lnTo>
                <a:lnTo>
                  <a:pt x="65" y="191"/>
                </a:lnTo>
                <a:lnTo>
                  <a:pt x="66" y="190"/>
                </a:lnTo>
                <a:lnTo>
                  <a:pt x="66" y="189"/>
                </a:lnTo>
                <a:lnTo>
                  <a:pt x="66" y="187"/>
                </a:lnTo>
                <a:lnTo>
                  <a:pt x="65" y="186"/>
                </a:lnTo>
                <a:lnTo>
                  <a:pt x="65" y="182"/>
                </a:lnTo>
                <a:lnTo>
                  <a:pt x="64" y="181"/>
                </a:lnTo>
                <a:lnTo>
                  <a:pt x="64" y="180"/>
                </a:lnTo>
                <a:lnTo>
                  <a:pt x="64" y="179"/>
                </a:lnTo>
                <a:lnTo>
                  <a:pt x="64" y="178"/>
                </a:lnTo>
                <a:lnTo>
                  <a:pt x="65" y="177"/>
                </a:lnTo>
                <a:lnTo>
                  <a:pt x="65" y="174"/>
                </a:lnTo>
                <a:lnTo>
                  <a:pt x="65" y="172"/>
                </a:lnTo>
                <a:lnTo>
                  <a:pt x="65" y="171"/>
                </a:lnTo>
                <a:lnTo>
                  <a:pt x="65" y="170"/>
                </a:lnTo>
                <a:lnTo>
                  <a:pt x="65" y="169"/>
                </a:lnTo>
                <a:lnTo>
                  <a:pt x="65" y="168"/>
                </a:lnTo>
                <a:lnTo>
                  <a:pt x="64" y="167"/>
                </a:lnTo>
                <a:lnTo>
                  <a:pt x="63" y="166"/>
                </a:lnTo>
                <a:lnTo>
                  <a:pt x="62" y="165"/>
                </a:lnTo>
                <a:lnTo>
                  <a:pt x="61" y="164"/>
                </a:lnTo>
                <a:lnTo>
                  <a:pt x="59" y="163"/>
                </a:lnTo>
                <a:lnTo>
                  <a:pt x="58" y="162"/>
                </a:lnTo>
                <a:lnTo>
                  <a:pt x="54" y="160"/>
                </a:lnTo>
                <a:lnTo>
                  <a:pt x="53" y="160"/>
                </a:lnTo>
                <a:lnTo>
                  <a:pt x="50" y="158"/>
                </a:lnTo>
                <a:lnTo>
                  <a:pt x="48" y="156"/>
                </a:lnTo>
                <a:lnTo>
                  <a:pt x="46" y="155"/>
                </a:lnTo>
                <a:lnTo>
                  <a:pt x="45" y="154"/>
                </a:lnTo>
                <a:lnTo>
                  <a:pt x="43" y="152"/>
                </a:lnTo>
                <a:lnTo>
                  <a:pt x="43" y="151"/>
                </a:lnTo>
                <a:lnTo>
                  <a:pt x="42" y="151"/>
                </a:lnTo>
                <a:lnTo>
                  <a:pt x="42" y="150"/>
                </a:lnTo>
                <a:lnTo>
                  <a:pt x="41" y="149"/>
                </a:lnTo>
                <a:lnTo>
                  <a:pt x="41" y="148"/>
                </a:lnTo>
                <a:lnTo>
                  <a:pt x="41" y="147"/>
                </a:lnTo>
                <a:lnTo>
                  <a:pt x="41" y="144"/>
                </a:lnTo>
                <a:lnTo>
                  <a:pt x="40" y="142"/>
                </a:lnTo>
                <a:lnTo>
                  <a:pt x="40" y="142"/>
                </a:lnTo>
                <a:lnTo>
                  <a:pt x="40" y="141"/>
                </a:lnTo>
                <a:lnTo>
                  <a:pt x="40" y="140"/>
                </a:lnTo>
                <a:lnTo>
                  <a:pt x="39" y="140"/>
                </a:lnTo>
                <a:lnTo>
                  <a:pt x="39" y="140"/>
                </a:lnTo>
                <a:lnTo>
                  <a:pt x="37" y="139"/>
                </a:lnTo>
                <a:lnTo>
                  <a:pt x="37" y="139"/>
                </a:lnTo>
                <a:lnTo>
                  <a:pt x="36" y="138"/>
                </a:lnTo>
                <a:lnTo>
                  <a:pt x="35" y="137"/>
                </a:lnTo>
                <a:lnTo>
                  <a:pt x="34" y="137"/>
                </a:lnTo>
                <a:lnTo>
                  <a:pt x="34" y="136"/>
                </a:lnTo>
                <a:lnTo>
                  <a:pt x="33" y="136"/>
                </a:lnTo>
                <a:lnTo>
                  <a:pt x="32" y="136"/>
                </a:lnTo>
                <a:lnTo>
                  <a:pt x="30" y="136"/>
                </a:lnTo>
                <a:lnTo>
                  <a:pt x="29" y="135"/>
                </a:lnTo>
                <a:lnTo>
                  <a:pt x="26" y="135"/>
                </a:lnTo>
                <a:lnTo>
                  <a:pt x="24" y="134"/>
                </a:lnTo>
                <a:lnTo>
                  <a:pt x="23" y="134"/>
                </a:lnTo>
                <a:lnTo>
                  <a:pt x="23" y="133"/>
                </a:lnTo>
                <a:lnTo>
                  <a:pt x="22" y="133"/>
                </a:lnTo>
                <a:lnTo>
                  <a:pt x="21" y="131"/>
                </a:lnTo>
                <a:lnTo>
                  <a:pt x="20" y="131"/>
                </a:lnTo>
                <a:lnTo>
                  <a:pt x="19" y="130"/>
                </a:lnTo>
                <a:lnTo>
                  <a:pt x="17" y="129"/>
                </a:lnTo>
                <a:lnTo>
                  <a:pt x="16" y="129"/>
                </a:lnTo>
                <a:lnTo>
                  <a:pt x="15" y="128"/>
                </a:lnTo>
                <a:lnTo>
                  <a:pt x="12" y="127"/>
                </a:lnTo>
                <a:lnTo>
                  <a:pt x="10" y="127"/>
                </a:lnTo>
                <a:lnTo>
                  <a:pt x="8" y="126"/>
                </a:lnTo>
                <a:lnTo>
                  <a:pt x="7" y="125"/>
                </a:lnTo>
                <a:lnTo>
                  <a:pt x="5" y="124"/>
                </a:lnTo>
                <a:lnTo>
                  <a:pt x="4" y="124"/>
                </a:lnTo>
                <a:lnTo>
                  <a:pt x="3" y="123"/>
                </a:lnTo>
                <a:lnTo>
                  <a:pt x="2" y="122"/>
                </a:lnTo>
                <a:lnTo>
                  <a:pt x="1" y="121"/>
                </a:lnTo>
                <a:lnTo>
                  <a:pt x="1" y="119"/>
                </a:lnTo>
                <a:lnTo>
                  <a:pt x="0" y="118"/>
                </a:lnTo>
                <a:lnTo>
                  <a:pt x="0" y="117"/>
                </a:lnTo>
                <a:lnTo>
                  <a:pt x="0" y="116"/>
                </a:lnTo>
                <a:lnTo>
                  <a:pt x="0" y="116"/>
                </a:lnTo>
                <a:lnTo>
                  <a:pt x="0" y="115"/>
                </a:lnTo>
                <a:lnTo>
                  <a:pt x="0" y="115"/>
                </a:lnTo>
                <a:lnTo>
                  <a:pt x="1" y="114"/>
                </a:lnTo>
                <a:lnTo>
                  <a:pt x="1" y="113"/>
                </a:lnTo>
                <a:lnTo>
                  <a:pt x="2" y="113"/>
                </a:lnTo>
                <a:lnTo>
                  <a:pt x="3" y="112"/>
                </a:lnTo>
                <a:lnTo>
                  <a:pt x="4" y="112"/>
                </a:lnTo>
                <a:lnTo>
                  <a:pt x="5" y="111"/>
                </a:lnTo>
                <a:lnTo>
                  <a:pt x="7" y="110"/>
                </a:lnTo>
                <a:lnTo>
                  <a:pt x="7" y="110"/>
                </a:lnTo>
                <a:lnTo>
                  <a:pt x="8" y="109"/>
                </a:lnTo>
                <a:lnTo>
                  <a:pt x="8" y="109"/>
                </a:lnTo>
                <a:lnTo>
                  <a:pt x="8" y="109"/>
                </a:lnTo>
                <a:lnTo>
                  <a:pt x="8" y="108"/>
                </a:lnTo>
                <a:lnTo>
                  <a:pt x="7" y="108"/>
                </a:lnTo>
                <a:lnTo>
                  <a:pt x="6" y="106"/>
                </a:lnTo>
                <a:lnTo>
                  <a:pt x="6" y="106"/>
                </a:lnTo>
                <a:lnTo>
                  <a:pt x="6" y="105"/>
                </a:lnTo>
                <a:lnTo>
                  <a:pt x="6" y="105"/>
                </a:lnTo>
                <a:lnTo>
                  <a:pt x="6" y="105"/>
                </a:lnTo>
                <a:lnTo>
                  <a:pt x="6" y="104"/>
                </a:lnTo>
                <a:lnTo>
                  <a:pt x="6" y="104"/>
                </a:lnTo>
                <a:lnTo>
                  <a:pt x="6" y="103"/>
                </a:lnTo>
                <a:lnTo>
                  <a:pt x="7" y="102"/>
                </a:lnTo>
                <a:lnTo>
                  <a:pt x="10" y="100"/>
                </a:lnTo>
                <a:lnTo>
                  <a:pt x="11" y="99"/>
                </a:lnTo>
                <a:lnTo>
                  <a:pt x="12" y="98"/>
                </a:lnTo>
                <a:lnTo>
                  <a:pt x="13" y="98"/>
                </a:lnTo>
                <a:lnTo>
                  <a:pt x="13" y="97"/>
                </a:lnTo>
                <a:lnTo>
                  <a:pt x="14" y="96"/>
                </a:lnTo>
                <a:lnTo>
                  <a:pt x="14" y="95"/>
                </a:lnTo>
                <a:lnTo>
                  <a:pt x="14" y="94"/>
                </a:lnTo>
                <a:lnTo>
                  <a:pt x="15" y="93"/>
                </a:lnTo>
                <a:lnTo>
                  <a:pt x="15" y="89"/>
                </a:lnTo>
                <a:lnTo>
                  <a:pt x="15" y="87"/>
                </a:lnTo>
                <a:lnTo>
                  <a:pt x="16" y="86"/>
                </a:lnTo>
                <a:lnTo>
                  <a:pt x="16" y="86"/>
                </a:lnTo>
                <a:lnTo>
                  <a:pt x="17" y="84"/>
                </a:lnTo>
                <a:lnTo>
                  <a:pt x="18" y="83"/>
                </a:lnTo>
                <a:lnTo>
                  <a:pt x="18" y="83"/>
                </a:lnTo>
                <a:lnTo>
                  <a:pt x="17" y="82"/>
                </a:lnTo>
                <a:lnTo>
                  <a:pt x="17" y="82"/>
                </a:lnTo>
                <a:lnTo>
                  <a:pt x="17" y="81"/>
                </a:lnTo>
                <a:lnTo>
                  <a:pt x="15" y="80"/>
                </a:lnTo>
                <a:lnTo>
                  <a:pt x="15" y="79"/>
                </a:lnTo>
                <a:lnTo>
                  <a:pt x="14" y="78"/>
                </a:lnTo>
                <a:lnTo>
                  <a:pt x="14" y="78"/>
                </a:lnTo>
                <a:lnTo>
                  <a:pt x="14" y="77"/>
                </a:lnTo>
                <a:lnTo>
                  <a:pt x="14" y="77"/>
                </a:lnTo>
                <a:lnTo>
                  <a:pt x="14" y="76"/>
                </a:lnTo>
                <a:lnTo>
                  <a:pt x="15" y="76"/>
                </a:lnTo>
                <a:lnTo>
                  <a:pt x="15" y="75"/>
                </a:lnTo>
                <a:lnTo>
                  <a:pt x="16" y="75"/>
                </a:lnTo>
                <a:lnTo>
                  <a:pt x="16" y="74"/>
                </a:lnTo>
                <a:lnTo>
                  <a:pt x="17" y="74"/>
                </a:lnTo>
                <a:lnTo>
                  <a:pt x="19" y="73"/>
                </a:lnTo>
                <a:lnTo>
                  <a:pt x="21" y="73"/>
                </a:lnTo>
                <a:lnTo>
                  <a:pt x="22" y="72"/>
                </a:lnTo>
                <a:lnTo>
                  <a:pt x="23" y="72"/>
                </a:lnTo>
                <a:lnTo>
                  <a:pt x="24" y="71"/>
                </a:lnTo>
                <a:lnTo>
                  <a:pt x="25" y="71"/>
                </a:lnTo>
                <a:lnTo>
                  <a:pt x="25" y="70"/>
                </a:lnTo>
                <a:lnTo>
                  <a:pt x="26" y="70"/>
                </a:lnTo>
                <a:lnTo>
                  <a:pt x="26" y="69"/>
                </a:lnTo>
                <a:lnTo>
                  <a:pt x="27" y="70"/>
                </a:lnTo>
                <a:lnTo>
                  <a:pt x="27" y="71"/>
                </a:lnTo>
                <a:lnTo>
                  <a:pt x="28" y="71"/>
                </a:lnTo>
                <a:lnTo>
                  <a:pt x="29" y="72"/>
                </a:lnTo>
                <a:lnTo>
                  <a:pt x="30" y="73"/>
                </a:lnTo>
                <a:lnTo>
                  <a:pt x="31" y="73"/>
                </a:lnTo>
                <a:lnTo>
                  <a:pt x="32" y="73"/>
                </a:lnTo>
                <a:lnTo>
                  <a:pt x="33" y="74"/>
                </a:lnTo>
                <a:lnTo>
                  <a:pt x="35" y="74"/>
                </a:lnTo>
                <a:lnTo>
                  <a:pt x="36" y="74"/>
                </a:lnTo>
                <a:lnTo>
                  <a:pt x="37" y="74"/>
                </a:lnTo>
                <a:lnTo>
                  <a:pt x="38" y="73"/>
                </a:lnTo>
                <a:lnTo>
                  <a:pt x="40" y="73"/>
                </a:lnTo>
                <a:lnTo>
                  <a:pt x="41" y="73"/>
                </a:lnTo>
                <a:lnTo>
                  <a:pt x="43" y="72"/>
                </a:lnTo>
                <a:lnTo>
                  <a:pt x="44" y="72"/>
                </a:lnTo>
                <a:lnTo>
                  <a:pt x="45" y="71"/>
                </a:lnTo>
                <a:lnTo>
                  <a:pt x="47" y="70"/>
                </a:lnTo>
                <a:lnTo>
                  <a:pt x="49" y="69"/>
                </a:lnTo>
                <a:lnTo>
                  <a:pt x="51" y="67"/>
                </a:lnTo>
                <a:lnTo>
                  <a:pt x="52" y="67"/>
                </a:lnTo>
                <a:lnTo>
                  <a:pt x="54" y="66"/>
                </a:lnTo>
                <a:lnTo>
                  <a:pt x="56" y="65"/>
                </a:lnTo>
                <a:lnTo>
                  <a:pt x="57" y="64"/>
                </a:lnTo>
                <a:lnTo>
                  <a:pt x="59" y="62"/>
                </a:lnTo>
                <a:lnTo>
                  <a:pt x="60" y="61"/>
                </a:lnTo>
                <a:lnTo>
                  <a:pt x="61" y="61"/>
                </a:lnTo>
                <a:lnTo>
                  <a:pt x="61" y="60"/>
                </a:lnTo>
                <a:lnTo>
                  <a:pt x="63" y="57"/>
                </a:lnTo>
                <a:lnTo>
                  <a:pt x="63" y="56"/>
                </a:lnTo>
                <a:lnTo>
                  <a:pt x="64" y="55"/>
                </a:lnTo>
                <a:lnTo>
                  <a:pt x="65" y="54"/>
                </a:lnTo>
                <a:lnTo>
                  <a:pt x="65" y="53"/>
                </a:lnTo>
                <a:lnTo>
                  <a:pt x="66" y="53"/>
                </a:lnTo>
                <a:lnTo>
                  <a:pt x="67" y="52"/>
                </a:lnTo>
                <a:lnTo>
                  <a:pt x="68" y="51"/>
                </a:lnTo>
                <a:lnTo>
                  <a:pt x="70" y="51"/>
                </a:lnTo>
                <a:lnTo>
                  <a:pt x="71" y="50"/>
                </a:lnTo>
                <a:lnTo>
                  <a:pt x="74" y="50"/>
                </a:lnTo>
                <a:lnTo>
                  <a:pt x="75" y="49"/>
                </a:lnTo>
                <a:lnTo>
                  <a:pt x="76" y="49"/>
                </a:lnTo>
                <a:lnTo>
                  <a:pt x="81" y="46"/>
                </a:lnTo>
                <a:lnTo>
                  <a:pt x="82" y="46"/>
                </a:lnTo>
                <a:lnTo>
                  <a:pt x="82" y="46"/>
                </a:lnTo>
                <a:lnTo>
                  <a:pt x="83" y="46"/>
                </a:lnTo>
                <a:lnTo>
                  <a:pt x="84" y="46"/>
                </a:lnTo>
                <a:lnTo>
                  <a:pt x="84" y="46"/>
                </a:lnTo>
                <a:lnTo>
                  <a:pt x="85" y="46"/>
                </a:lnTo>
                <a:lnTo>
                  <a:pt x="85" y="47"/>
                </a:lnTo>
                <a:lnTo>
                  <a:pt x="86" y="47"/>
                </a:lnTo>
                <a:lnTo>
                  <a:pt x="88" y="49"/>
                </a:lnTo>
                <a:lnTo>
                  <a:pt x="90" y="50"/>
                </a:lnTo>
                <a:lnTo>
                  <a:pt x="91" y="51"/>
                </a:lnTo>
                <a:lnTo>
                  <a:pt x="92" y="51"/>
                </a:lnTo>
                <a:lnTo>
                  <a:pt x="93" y="51"/>
                </a:lnTo>
                <a:lnTo>
                  <a:pt x="94" y="51"/>
                </a:lnTo>
                <a:lnTo>
                  <a:pt x="96" y="51"/>
                </a:lnTo>
                <a:lnTo>
                  <a:pt x="98" y="51"/>
                </a:lnTo>
                <a:lnTo>
                  <a:pt x="99" y="51"/>
                </a:lnTo>
                <a:lnTo>
                  <a:pt x="103" y="51"/>
                </a:lnTo>
                <a:lnTo>
                  <a:pt x="105" y="51"/>
                </a:lnTo>
                <a:lnTo>
                  <a:pt x="107" y="51"/>
                </a:lnTo>
                <a:lnTo>
                  <a:pt x="109" y="52"/>
                </a:lnTo>
                <a:lnTo>
                  <a:pt x="111" y="52"/>
                </a:lnTo>
                <a:lnTo>
                  <a:pt x="113" y="52"/>
                </a:lnTo>
                <a:lnTo>
                  <a:pt x="115" y="52"/>
                </a:lnTo>
                <a:lnTo>
                  <a:pt x="116" y="52"/>
                </a:lnTo>
                <a:lnTo>
                  <a:pt x="117" y="52"/>
                </a:lnTo>
                <a:lnTo>
                  <a:pt x="118" y="52"/>
                </a:lnTo>
                <a:lnTo>
                  <a:pt x="120" y="53"/>
                </a:lnTo>
                <a:lnTo>
                  <a:pt x="124" y="55"/>
                </a:lnTo>
                <a:lnTo>
                  <a:pt x="126" y="55"/>
                </a:lnTo>
                <a:lnTo>
                  <a:pt x="127" y="55"/>
                </a:lnTo>
                <a:lnTo>
                  <a:pt x="128" y="55"/>
                </a:lnTo>
                <a:lnTo>
                  <a:pt x="130" y="55"/>
                </a:lnTo>
                <a:lnTo>
                  <a:pt x="131" y="55"/>
                </a:lnTo>
                <a:lnTo>
                  <a:pt x="132" y="55"/>
                </a:lnTo>
                <a:lnTo>
                  <a:pt x="134" y="55"/>
                </a:lnTo>
                <a:lnTo>
                  <a:pt x="137" y="53"/>
                </a:lnTo>
                <a:lnTo>
                  <a:pt x="139" y="52"/>
                </a:lnTo>
                <a:lnTo>
                  <a:pt x="141" y="51"/>
                </a:lnTo>
                <a:lnTo>
                  <a:pt x="145" y="50"/>
                </a:lnTo>
                <a:lnTo>
                  <a:pt x="146" y="50"/>
                </a:lnTo>
                <a:lnTo>
                  <a:pt x="148" y="49"/>
                </a:lnTo>
                <a:lnTo>
                  <a:pt x="149" y="48"/>
                </a:lnTo>
                <a:lnTo>
                  <a:pt x="150" y="47"/>
                </a:lnTo>
                <a:lnTo>
                  <a:pt x="151" y="46"/>
                </a:lnTo>
                <a:lnTo>
                  <a:pt x="152" y="46"/>
                </a:lnTo>
                <a:lnTo>
                  <a:pt x="152" y="45"/>
                </a:lnTo>
                <a:lnTo>
                  <a:pt x="153" y="44"/>
                </a:lnTo>
                <a:lnTo>
                  <a:pt x="154" y="43"/>
                </a:lnTo>
                <a:lnTo>
                  <a:pt x="155" y="39"/>
                </a:lnTo>
                <a:lnTo>
                  <a:pt x="156" y="37"/>
                </a:lnTo>
                <a:lnTo>
                  <a:pt x="157" y="36"/>
                </a:lnTo>
                <a:lnTo>
                  <a:pt x="157" y="36"/>
                </a:lnTo>
                <a:lnTo>
                  <a:pt x="158" y="35"/>
                </a:lnTo>
                <a:lnTo>
                  <a:pt x="159" y="34"/>
                </a:lnTo>
                <a:lnTo>
                  <a:pt x="160" y="32"/>
                </a:lnTo>
                <a:lnTo>
                  <a:pt x="161" y="31"/>
                </a:lnTo>
                <a:lnTo>
                  <a:pt x="163" y="30"/>
                </a:lnTo>
                <a:lnTo>
                  <a:pt x="165" y="29"/>
                </a:lnTo>
                <a:lnTo>
                  <a:pt x="167" y="28"/>
                </a:lnTo>
                <a:lnTo>
                  <a:pt x="170" y="26"/>
                </a:lnTo>
                <a:lnTo>
                  <a:pt x="170" y="26"/>
                </a:lnTo>
                <a:lnTo>
                  <a:pt x="171" y="26"/>
                </a:lnTo>
                <a:lnTo>
                  <a:pt x="171" y="26"/>
                </a:lnTo>
                <a:close/>
              </a:path>
            </a:pathLst>
          </a:custGeom>
          <a:solidFill>
            <a:srgbClr val="BED8E8"/>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156" name="Freeform 279">
            <a:extLst>
              <a:ext uri="{FF2B5EF4-FFF2-40B4-BE49-F238E27FC236}">
                <a16:creationId xmlns:a16="http://schemas.microsoft.com/office/drawing/2014/main" id="{FB5863BF-D273-4AB1-80AC-3D87C9851508}"/>
              </a:ext>
            </a:extLst>
          </p:cNvPr>
          <p:cNvSpPr>
            <a:spLocks/>
          </p:cNvSpPr>
          <p:nvPr/>
        </p:nvSpPr>
        <p:spPr bwMode="auto">
          <a:xfrm>
            <a:off x="6533683" y="3156662"/>
            <a:ext cx="637923" cy="419847"/>
          </a:xfrm>
          <a:custGeom>
            <a:avLst/>
            <a:gdLst>
              <a:gd name="T0" fmla="*/ 185 w 626"/>
              <a:gd name="T1" fmla="*/ 48 h 412"/>
              <a:gd name="T2" fmla="*/ 210 w 626"/>
              <a:gd name="T3" fmla="*/ 42 h 412"/>
              <a:gd name="T4" fmla="*/ 241 w 626"/>
              <a:gd name="T5" fmla="*/ 32 h 412"/>
              <a:gd name="T6" fmla="*/ 269 w 626"/>
              <a:gd name="T7" fmla="*/ 58 h 412"/>
              <a:gd name="T8" fmla="*/ 295 w 626"/>
              <a:gd name="T9" fmla="*/ 76 h 412"/>
              <a:gd name="T10" fmla="*/ 327 w 626"/>
              <a:gd name="T11" fmla="*/ 96 h 412"/>
              <a:gd name="T12" fmla="*/ 361 w 626"/>
              <a:gd name="T13" fmla="*/ 107 h 412"/>
              <a:gd name="T14" fmla="*/ 388 w 626"/>
              <a:gd name="T15" fmla="*/ 106 h 412"/>
              <a:gd name="T16" fmla="*/ 400 w 626"/>
              <a:gd name="T17" fmla="*/ 98 h 412"/>
              <a:gd name="T18" fmla="*/ 410 w 626"/>
              <a:gd name="T19" fmla="*/ 79 h 412"/>
              <a:gd name="T20" fmla="*/ 442 w 626"/>
              <a:gd name="T21" fmla="*/ 56 h 412"/>
              <a:gd name="T22" fmla="*/ 467 w 626"/>
              <a:gd name="T23" fmla="*/ 32 h 412"/>
              <a:gd name="T24" fmla="*/ 487 w 626"/>
              <a:gd name="T25" fmla="*/ 35 h 412"/>
              <a:gd name="T26" fmla="*/ 517 w 626"/>
              <a:gd name="T27" fmla="*/ 47 h 412"/>
              <a:gd name="T28" fmla="*/ 556 w 626"/>
              <a:gd name="T29" fmla="*/ 68 h 412"/>
              <a:gd name="T30" fmla="*/ 580 w 626"/>
              <a:gd name="T31" fmla="*/ 46 h 412"/>
              <a:gd name="T32" fmla="*/ 606 w 626"/>
              <a:gd name="T33" fmla="*/ 8 h 412"/>
              <a:gd name="T34" fmla="*/ 626 w 626"/>
              <a:gd name="T35" fmla="*/ 2 h 412"/>
              <a:gd name="T36" fmla="*/ 609 w 626"/>
              <a:gd name="T37" fmla="*/ 57 h 412"/>
              <a:gd name="T38" fmla="*/ 604 w 626"/>
              <a:gd name="T39" fmla="*/ 87 h 412"/>
              <a:gd name="T40" fmla="*/ 595 w 626"/>
              <a:gd name="T41" fmla="*/ 118 h 412"/>
              <a:gd name="T42" fmla="*/ 571 w 626"/>
              <a:gd name="T43" fmla="*/ 135 h 412"/>
              <a:gd name="T44" fmla="*/ 578 w 626"/>
              <a:gd name="T45" fmla="*/ 172 h 412"/>
              <a:gd name="T46" fmla="*/ 585 w 626"/>
              <a:gd name="T47" fmla="*/ 219 h 412"/>
              <a:gd name="T48" fmla="*/ 584 w 626"/>
              <a:gd name="T49" fmla="*/ 250 h 412"/>
              <a:gd name="T50" fmla="*/ 605 w 626"/>
              <a:gd name="T51" fmla="*/ 285 h 412"/>
              <a:gd name="T52" fmla="*/ 607 w 626"/>
              <a:gd name="T53" fmla="*/ 309 h 412"/>
              <a:gd name="T54" fmla="*/ 625 w 626"/>
              <a:gd name="T55" fmla="*/ 320 h 412"/>
              <a:gd name="T56" fmla="*/ 613 w 626"/>
              <a:gd name="T57" fmla="*/ 357 h 412"/>
              <a:gd name="T58" fmla="*/ 611 w 626"/>
              <a:gd name="T59" fmla="*/ 391 h 412"/>
              <a:gd name="T60" fmla="*/ 586 w 626"/>
              <a:gd name="T61" fmla="*/ 389 h 412"/>
              <a:gd name="T62" fmla="*/ 543 w 626"/>
              <a:gd name="T63" fmla="*/ 380 h 412"/>
              <a:gd name="T64" fmla="*/ 507 w 626"/>
              <a:gd name="T65" fmla="*/ 377 h 412"/>
              <a:gd name="T66" fmla="*/ 493 w 626"/>
              <a:gd name="T67" fmla="*/ 402 h 412"/>
              <a:gd name="T68" fmla="*/ 458 w 626"/>
              <a:gd name="T69" fmla="*/ 401 h 412"/>
              <a:gd name="T70" fmla="*/ 439 w 626"/>
              <a:gd name="T71" fmla="*/ 412 h 412"/>
              <a:gd name="T72" fmla="*/ 409 w 626"/>
              <a:gd name="T73" fmla="*/ 389 h 412"/>
              <a:gd name="T74" fmla="*/ 370 w 626"/>
              <a:gd name="T75" fmla="*/ 362 h 412"/>
              <a:gd name="T76" fmla="*/ 323 w 626"/>
              <a:gd name="T77" fmla="*/ 343 h 412"/>
              <a:gd name="T78" fmla="*/ 296 w 626"/>
              <a:gd name="T79" fmla="*/ 328 h 412"/>
              <a:gd name="T80" fmla="*/ 269 w 626"/>
              <a:gd name="T81" fmla="*/ 314 h 412"/>
              <a:gd name="T82" fmla="*/ 250 w 626"/>
              <a:gd name="T83" fmla="*/ 336 h 412"/>
              <a:gd name="T84" fmla="*/ 224 w 626"/>
              <a:gd name="T85" fmla="*/ 339 h 412"/>
              <a:gd name="T86" fmla="*/ 208 w 626"/>
              <a:gd name="T87" fmla="*/ 313 h 412"/>
              <a:gd name="T88" fmla="*/ 184 w 626"/>
              <a:gd name="T89" fmla="*/ 300 h 412"/>
              <a:gd name="T90" fmla="*/ 170 w 626"/>
              <a:gd name="T91" fmla="*/ 286 h 412"/>
              <a:gd name="T92" fmla="*/ 142 w 626"/>
              <a:gd name="T93" fmla="*/ 272 h 412"/>
              <a:gd name="T94" fmla="*/ 117 w 626"/>
              <a:gd name="T95" fmla="*/ 265 h 412"/>
              <a:gd name="T96" fmla="*/ 88 w 626"/>
              <a:gd name="T97" fmla="*/ 258 h 412"/>
              <a:gd name="T98" fmla="*/ 56 w 626"/>
              <a:gd name="T99" fmla="*/ 209 h 412"/>
              <a:gd name="T100" fmla="*/ 64 w 626"/>
              <a:gd name="T101" fmla="*/ 178 h 412"/>
              <a:gd name="T102" fmla="*/ 48 w 626"/>
              <a:gd name="T103" fmla="*/ 156 h 412"/>
              <a:gd name="T104" fmla="*/ 37 w 626"/>
              <a:gd name="T105" fmla="*/ 139 h 412"/>
              <a:gd name="T106" fmla="*/ 19 w 626"/>
              <a:gd name="T107" fmla="*/ 130 h 412"/>
              <a:gd name="T108" fmla="*/ 0 w 626"/>
              <a:gd name="T109" fmla="*/ 116 h 412"/>
              <a:gd name="T110" fmla="*/ 6 w 626"/>
              <a:gd name="T111" fmla="*/ 106 h 412"/>
              <a:gd name="T112" fmla="*/ 15 w 626"/>
              <a:gd name="T113" fmla="*/ 89 h 412"/>
              <a:gd name="T114" fmla="*/ 15 w 626"/>
              <a:gd name="T115" fmla="*/ 76 h 412"/>
              <a:gd name="T116" fmla="*/ 29 w 626"/>
              <a:gd name="T117" fmla="*/ 72 h 412"/>
              <a:gd name="T118" fmla="*/ 52 w 626"/>
              <a:gd name="T119" fmla="*/ 6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6" h="412">
                <a:moveTo>
                  <a:pt x="171" y="26"/>
                </a:moveTo>
                <a:lnTo>
                  <a:pt x="171" y="26"/>
                </a:lnTo>
                <a:lnTo>
                  <a:pt x="173" y="27"/>
                </a:lnTo>
                <a:lnTo>
                  <a:pt x="174" y="28"/>
                </a:lnTo>
                <a:lnTo>
                  <a:pt x="174" y="29"/>
                </a:lnTo>
                <a:lnTo>
                  <a:pt x="175" y="29"/>
                </a:lnTo>
                <a:lnTo>
                  <a:pt x="176" y="30"/>
                </a:lnTo>
                <a:lnTo>
                  <a:pt x="177" y="32"/>
                </a:lnTo>
                <a:lnTo>
                  <a:pt x="178" y="34"/>
                </a:lnTo>
                <a:lnTo>
                  <a:pt x="179" y="36"/>
                </a:lnTo>
                <a:lnTo>
                  <a:pt x="180" y="38"/>
                </a:lnTo>
                <a:lnTo>
                  <a:pt x="181" y="42"/>
                </a:lnTo>
                <a:lnTo>
                  <a:pt x="182" y="44"/>
                </a:lnTo>
                <a:lnTo>
                  <a:pt x="183" y="45"/>
                </a:lnTo>
                <a:lnTo>
                  <a:pt x="184" y="46"/>
                </a:lnTo>
                <a:lnTo>
                  <a:pt x="184" y="47"/>
                </a:lnTo>
                <a:lnTo>
                  <a:pt x="185" y="48"/>
                </a:lnTo>
                <a:lnTo>
                  <a:pt x="186" y="49"/>
                </a:lnTo>
                <a:lnTo>
                  <a:pt x="187" y="49"/>
                </a:lnTo>
                <a:lnTo>
                  <a:pt x="188" y="50"/>
                </a:lnTo>
                <a:lnTo>
                  <a:pt x="189" y="50"/>
                </a:lnTo>
                <a:lnTo>
                  <a:pt x="190" y="50"/>
                </a:lnTo>
                <a:lnTo>
                  <a:pt x="191" y="50"/>
                </a:lnTo>
                <a:lnTo>
                  <a:pt x="193" y="51"/>
                </a:lnTo>
                <a:lnTo>
                  <a:pt x="194" y="51"/>
                </a:lnTo>
                <a:lnTo>
                  <a:pt x="194" y="50"/>
                </a:lnTo>
                <a:lnTo>
                  <a:pt x="195" y="50"/>
                </a:lnTo>
                <a:lnTo>
                  <a:pt x="196" y="50"/>
                </a:lnTo>
                <a:lnTo>
                  <a:pt x="197" y="49"/>
                </a:lnTo>
                <a:lnTo>
                  <a:pt x="200" y="48"/>
                </a:lnTo>
                <a:lnTo>
                  <a:pt x="203" y="46"/>
                </a:lnTo>
                <a:lnTo>
                  <a:pt x="204" y="45"/>
                </a:lnTo>
                <a:lnTo>
                  <a:pt x="206" y="44"/>
                </a:lnTo>
                <a:lnTo>
                  <a:pt x="210" y="42"/>
                </a:lnTo>
                <a:lnTo>
                  <a:pt x="211" y="42"/>
                </a:lnTo>
                <a:lnTo>
                  <a:pt x="212" y="41"/>
                </a:lnTo>
                <a:lnTo>
                  <a:pt x="213" y="40"/>
                </a:lnTo>
                <a:lnTo>
                  <a:pt x="214" y="40"/>
                </a:lnTo>
                <a:lnTo>
                  <a:pt x="217" y="36"/>
                </a:lnTo>
                <a:lnTo>
                  <a:pt x="218" y="35"/>
                </a:lnTo>
                <a:lnTo>
                  <a:pt x="220" y="34"/>
                </a:lnTo>
                <a:lnTo>
                  <a:pt x="221" y="33"/>
                </a:lnTo>
                <a:lnTo>
                  <a:pt x="223" y="33"/>
                </a:lnTo>
                <a:lnTo>
                  <a:pt x="227" y="31"/>
                </a:lnTo>
                <a:lnTo>
                  <a:pt x="229" y="31"/>
                </a:lnTo>
                <a:lnTo>
                  <a:pt x="230" y="31"/>
                </a:lnTo>
                <a:lnTo>
                  <a:pt x="231" y="31"/>
                </a:lnTo>
                <a:lnTo>
                  <a:pt x="233" y="31"/>
                </a:lnTo>
                <a:lnTo>
                  <a:pt x="234" y="31"/>
                </a:lnTo>
                <a:lnTo>
                  <a:pt x="238" y="32"/>
                </a:lnTo>
                <a:lnTo>
                  <a:pt x="241" y="32"/>
                </a:lnTo>
                <a:lnTo>
                  <a:pt x="246" y="34"/>
                </a:lnTo>
                <a:lnTo>
                  <a:pt x="251" y="35"/>
                </a:lnTo>
                <a:lnTo>
                  <a:pt x="253" y="36"/>
                </a:lnTo>
                <a:lnTo>
                  <a:pt x="255" y="37"/>
                </a:lnTo>
                <a:lnTo>
                  <a:pt x="257" y="38"/>
                </a:lnTo>
                <a:lnTo>
                  <a:pt x="258" y="38"/>
                </a:lnTo>
                <a:lnTo>
                  <a:pt x="259" y="39"/>
                </a:lnTo>
                <a:lnTo>
                  <a:pt x="260" y="40"/>
                </a:lnTo>
                <a:lnTo>
                  <a:pt x="263" y="43"/>
                </a:lnTo>
                <a:lnTo>
                  <a:pt x="264" y="45"/>
                </a:lnTo>
                <a:lnTo>
                  <a:pt x="264" y="45"/>
                </a:lnTo>
                <a:lnTo>
                  <a:pt x="265" y="46"/>
                </a:lnTo>
                <a:lnTo>
                  <a:pt x="265" y="47"/>
                </a:lnTo>
                <a:lnTo>
                  <a:pt x="266" y="49"/>
                </a:lnTo>
                <a:lnTo>
                  <a:pt x="267" y="51"/>
                </a:lnTo>
                <a:lnTo>
                  <a:pt x="268" y="55"/>
                </a:lnTo>
                <a:lnTo>
                  <a:pt x="269" y="58"/>
                </a:lnTo>
                <a:lnTo>
                  <a:pt x="270" y="59"/>
                </a:lnTo>
                <a:lnTo>
                  <a:pt x="270" y="60"/>
                </a:lnTo>
                <a:lnTo>
                  <a:pt x="271" y="61"/>
                </a:lnTo>
                <a:lnTo>
                  <a:pt x="272" y="62"/>
                </a:lnTo>
                <a:lnTo>
                  <a:pt x="273" y="62"/>
                </a:lnTo>
                <a:lnTo>
                  <a:pt x="274" y="63"/>
                </a:lnTo>
                <a:lnTo>
                  <a:pt x="275" y="64"/>
                </a:lnTo>
                <a:lnTo>
                  <a:pt x="277" y="64"/>
                </a:lnTo>
                <a:lnTo>
                  <a:pt x="282" y="66"/>
                </a:lnTo>
                <a:lnTo>
                  <a:pt x="284" y="66"/>
                </a:lnTo>
                <a:lnTo>
                  <a:pt x="286" y="67"/>
                </a:lnTo>
                <a:lnTo>
                  <a:pt x="287" y="68"/>
                </a:lnTo>
                <a:lnTo>
                  <a:pt x="288" y="68"/>
                </a:lnTo>
                <a:lnTo>
                  <a:pt x="289" y="69"/>
                </a:lnTo>
                <a:lnTo>
                  <a:pt x="290" y="70"/>
                </a:lnTo>
                <a:lnTo>
                  <a:pt x="292" y="72"/>
                </a:lnTo>
                <a:lnTo>
                  <a:pt x="295" y="76"/>
                </a:lnTo>
                <a:lnTo>
                  <a:pt x="296" y="77"/>
                </a:lnTo>
                <a:lnTo>
                  <a:pt x="297" y="79"/>
                </a:lnTo>
                <a:lnTo>
                  <a:pt x="299" y="80"/>
                </a:lnTo>
                <a:lnTo>
                  <a:pt x="300" y="81"/>
                </a:lnTo>
                <a:lnTo>
                  <a:pt x="302" y="82"/>
                </a:lnTo>
                <a:lnTo>
                  <a:pt x="305" y="83"/>
                </a:lnTo>
                <a:lnTo>
                  <a:pt x="309" y="85"/>
                </a:lnTo>
                <a:lnTo>
                  <a:pt x="310" y="86"/>
                </a:lnTo>
                <a:lnTo>
                  <a:pt x="312" y="86"/>
                </a:lnTo>
                <a:lnTo>
                  <a:pt x="313" y="87"/>
                </a:lnTo>
                <a:lnTo>
                  <a:pt x="314" y="88"/>
                </a:lnTo>
                <a:lnTo>
                  <a:pt x="318" y="91"/>
                </a:lnTo>
                <a:lnTo>
                  <a:pt x="319" y="92"/>
                </a:lnTo>
                <a:lnTo>
                  <a:pt x="321" y="93"/>
                </a:lnTo>
                <a:lnTo>
                  <a:pt x="322" y="94"/>
                </a:lnTo>
                <a:lnTo>
                  <a:pt x="324" y="95"/>
                </a:lnTo>
                <a:lnTo>
                  <a:pt x="327" y="96"/>
                </a:lnTo>
                <a:lnTo>
                  <a:pt x="330" y="97"/>
                </a:lnTo>
                <a:lnTo>
                  <a:pt x="333" y="99"/>
                </a:lnTo>
                <a:lnTo>
                  <a:pt x="335" y="100"/>
                </a:lnTo>
                <a:lnTo>
                  <a:pt x="336" y="100"/>
                </a:lnTo>
                <a:lnTo>
                  <a:pt x="338" y="102"/>
                </a:lnTo>
                <a:lnTo>
                  <a:pt x="343" y="106"/>
                </a:lnTo>
                <a:lnTo>
                  <a:pt x="345" y="107"/>
                </a:lnTo>
                <a:lnTo>
                  <a:pt x="346" y="108"/>
                </a:lnTo>
                <a:lnTo>
                  <a:pt x="347" y="108"/>
                </a:lnTo>
                <a:lnTo>
                  <a:pt x="348" y="109"/>
                </a:lnTo>
                <a:lnTo>
                  <a:pt x="349" y="109"/>
                </a:lnTo>
                <a:lnTo>
                  <a:pt x="350" y="109"/>
                </a:lnTo>
                <a:lnTo>
                  <a:pt x="352" y="109"/>
                </a:lnTo>
                <a:lnTo>
                  <a:pt x="354" y="109"/>
                </a:lnTo>
                <a:lnTo>
                  <a:pt x="356" y="108"/>
                </a:lnTo>
                <a:lnTo>
                  <a:pt x="360" y="107"/>
                </a:lnTo>
                <a:lnTo>
                  <a:pt x="361" y="107"/>
                </a:lnTo>
                <a:lnTo>
                  <a:pt x="363" y="107"/>
                </a:lnTo>
                <a:lnTo>
                  <a:pt x="366" y="105"/>
                </a:lnTo>
                <a:lnTo>
                  <a:pt x="367" y="105"/>
                </a:lnTo>
                <a:lnTo>
                  <a:pt x="367" y="105"/>
                </a:lnTo>
                <a:lnTo>
                  <a:pt x="368" y="105"/>
                </a:lnTo>
                <a:lnTo>
                  <a:pt x="369" y="105"/>
                </a:lnTo>
                <a:lnTo>
                  <a:pt x="371" y="106"/>
                </a:lnTo>
                <a:lnTo>
                  <a:pt x="372" y="106"/>
                </a:lnTo>
                <a:lnTo>
                  <a:pt x="372" y="106"/>
                </a:lnTo>
                <a:lnTo>
                  <a:pt x="373" y="107"/>
                </a:lnTo>
                <a:lnTo>
                  <a:pt x="375" y="107"/>
                </a:lnTo>
                <a:lnTo>
                  <a:pt x="377" y="106"/>
                </a:lnTo>
                <a:lnTo>
                  <a:pt x="381" y="106"/>
                </a:lnTo>
                <a:lnTo>
                  <a:pt x="384" y="106"/>
                </a:lnTo>
                <a:lnTo>
                  <a:pt x="385" y="105"/>
                </a:lnTo>
                <a:lnTo>
                  <a:pt x="386" y="106"/>
                </a:lnTo>
                <a:lnTo>
                  <a:pt x="388" y="106"/>
                </a:lnTo>
                <a:lnTo>
                  <a:pt x="390" y="106"/>
                </a:lnTo>
                <a:lnTo>
                  <a:pt x="393" y="107"/>
                </a:lnTo>
                <a:lnTo>
                  <a:pt x="395" y="107"/>
                </a:lnTo>
                <a:lnTo>
                  <a:pt x="396" y="107"/>
                </a:lnTo>
                <a:lnTo>
                  <a:pt x="397" y="107"/>
                </a:lnTo>
                <a:lnTo>
                  <a:pt x="398" y="107"/>
                </a:lnTo>
                <a:lnTo>
                  <a:pt x="399" y="107"/>
                </a:lnTo>
                <a:lnTo>
                  <a:pt x="400" y="107"/>
                </a:lnTo>
                <a:lnTo>
                  <a:pt x="400" y="107"/>
                </a:lnTo>
                <a:lnTo>
                  <a:pt x="401" y="106"/>
                </a:lnTo>
                <a:lnTo>
                  <a:pt x="401" y="105"/>
                </a:lnTo>
                <a:lnTo>
                  <a:pt x="401" y="105"/>
                </a:lnTo>
                <a:lnTo>
                  <a:pt x="401" y="104"/>
                </a:lnTo>
                <a:lnTo>
                  <a:pt x="401" y="103"/>
                </a:lnTo>
                <a:lnTo>
                  <a:pt x="400" y="100"/>
                </a:lnTo>
                <a:lnTo>
                  <a:pt x="400" y="98"/>
                </a:lnTo>
                <a:lnTo>
                  <a:pt x="400" y="98"/>
                </a:lnTo>
                <a:lnTo>
                  <a:pt x="400" y="97"/>
                </a:lnTo>
                <a:lnTo>
                  <a:pt x="400" y="96"/>
                </a:lnTo>
                <a:lnTo>
                  <a:pt x="400" y="95"/>
                </a:lnTo>
                <a:lnTo>
                  <a:pt x="401" y="94"/>
                </a:lnTo>
                <a:lnTo>
                  <a:pt x="401" y="94"/>
                </a:lnTo>
                <a:lnTo>
                  <a:pt x="402" y="93"/>
                </a:lnTo>
                <a:lnTo>
                  <a:pt x="403" y="92"/>
                </a:lnTo>
                <a:lnTo>
                  <a:pt x="405" y="90"/>
                </a:lnTo>
                <a:lnTo>
                  <a:pt x="407" y="89"/>
                </a:lnTo>
                <a:lnTo>
                  <a:pt x="408" y="88"/>
                </a:lnTo>
                <a:lnTo>
                  <a:pt x="409" y="87"/>
                </a:lnTo>
                <a:lnTo>
                  <a:pt x="409" y="86"/>
                </a:lnTo>
                <a:lnTo>
                  <a:pt x="409" y="86"/>
                </a:lnTo>
                <a:lnTo>
                  <a:pt x="410" y="85"/>
                </a:lnTo>
                <a:lnTo>
                  <a:pt x="410" y="84"/>
                </a:lnTo>
                <a:lnTo>
                  <a:pt x="410" y="80"/>
                </a:lnTo>
                <a:lnTo>
                  <a:pt x="410" y="79"/>
                </a:lnTo>
                <a:lnTo>
                  <a:pt x="410" y="78"/>
                </a:lnTo>
                <a:lnTo>
                  <a:pt x="411" y="77"/>
                </a:lnTo>
                <a:lnTo>
                  <a:pt x="411" y="76"/>
                </a:lnTo>
                <a:lnTo>
                  <a:pt x="412" y="75"/>
                </a:lnTo>
                <a:lnTo>
                  <a:pt x="413" y="74"/>
                </a:lnTo>
                <a:lnTo>
                  <a:pt x="414" y="73"/>
                </a:lnTo>
                <a:lnTo>
                  <a:pt x="415" y="72"/>
                </a:lnTo>
                <a:lnTo>
                  <a:pt x="417" y="71"/>
                </a:lnTo>
                <a:lnTo>
                  <a:pt x="420" y="69"/>
                </a:lnTo>
                <a:lnTo>
                  <a:pt x="422" y="68"/>
                </a:lnTo>
                <a:lnTo>
                  <a:pt x="424" y="66"/>
                </a:lnTo>
                <a:lnTo>
                  <a:pt x="428" y="63"/>
                </a:lnTo>
                <a:lnTo>
                  <a:pt x="430" y="62"/>
                </a:lnTo>
                <a:lnTo>
                  <a:pt x="431" y="61"/>
                </a:lnTo>
                <a:lnTo>
                  <a:pt x="434" y="60"/>
                </a:lnTo>
                <a:lnTo>
                  <a:pt x="438" y="58"/>
                </a:lnTo>
                <a:lnTo>
                  <a:pt x="442" y="56"/>
                </a:lnTo>
                <a:lnTo>
                  <a:pt x="443" y="56"/>
                </a:lnTo>
                <a:lnTo>
                  <a:pt x="444" y="54"/>
                </a:lnTo>
                <a:lnTo>
                  <a:pt x="445" y="54"/>
                </a:lnTo>
                <a:lnTo>
                  <a:pt x="448" y="52"/>
                </a:lnTo>
                <a:lnTo>
                  <a:pt x="451" y="51"/>
                </a:lnTo>
                <a:lnTo>
                  <a:pt x="453" y="50"/>
                </a:lnTo>
                <a:lnTo>
                  <a:pt x="455" y="49"/>
                </a:lnTo>
                <a:lnTo>
                  <a:pt x="457" y="47"/>
                </a:lnTo>
                <a:lnTo>
                  <a:pt x="458" y="46"/>
                </a:lnTo>
                <a:lnTo>
                  <a:pt x="460" y="45"/>
                </a:lnTo>
                <a:lnTo>
                  <a:pt x="461" y="43"/>
                </a:lnTo>
                <a:lnTo>
                  <a:pt x="462" y="42"/>
                </a:lnTo>
                <a:lnTo>
                  <a:pt x="462" y="41"/>
                </a:lnTo>
                <a:lnTo>
                  <a:pt x="463" y="39"/>
                </a:lnTo>
                <a:lnTo>
                  <a:pt x="466" y="34"/>
                </a:lnTo>
                <a:lnTo>
                  <a:pt x="466" y="32"/>
                </a:lnTo>
                <a:lnTo>
                  <a:pt x="467" y="32"/>
                </a:lnTo>
                <a:lnTo>
                  <a:pt x="468" y="31"/>
                </a:lnTo>
                <a:lnTo>
                  <a:pt x="468" y="30"/>
                </a:lnTo>
                <a:lnTo>
                  <a:pt x="469" y="29"/>
                </a:lnTo>
                <a:lnTo>
                  <a:pt x="470" y="29"/>
                </a:lnTo>
                <a:lnTo>
                  <a:pt x="471" y="29"/>
                </a:lnTo>
                <a:lnTo>
                  <a:pt x="471" y="28"/>
                </a:lnTo>
                <a:lnTo>
                  <a:pt x="472" y="28"/>
                </a:lnTo>
                <a:lnTo>
                  <a:pt x="473" y="28"/>
                </a:lnTo>
                <a:lnTo>
                  <a:pt x="474" y="28"/>
                </a:lnTo>
                <a:lnTo>
                  <a:pt x="475" y="28"/>
                </a:lnTo>
                <a:lnTo>
                  <a:pt x="476" y="29"/>
                </a:lnTo>
                <a:lnTo>
                  <a:pt x="477" y="29"/>
                </a:lnTo>
                <a:lnTo>
                  <a:pt x="478" y="30"/>
                </a:lnTo>
                <a:lnTo>
                  <a:pt x="480" y="31"/>
                </a:lnTo>
                <a:lnTo>
                  <a:pt x="481" y="31"/>
                </a:lnTo>
                <a:lnTo>
                  <a:pt x="484" y="33"/>
                </a:lnTo>
                <a:lnTo>
                  <a:pt x="487" y="35"/>
                </a:lnTo>
                <a:lnTo>
                  <a:pt x="489" y="36"/>
                </a:lnTo>
                <a:lnTo>
                  <a:pt x="492" y="37"/>
                </a:lnTo>
                <a:lnTo>
                  <a:pt x="499" y="40"/>
                </a:lnTo>
                <a:lnTo>
                  <a:pt x="501" y="41"/>
                </a:lnTo>
                <a:lnTo>
                  <a:pt x="503" y="41"/>
                </a:lnTo>
                <a:lnTo>
                  <a:pt x="505" y="42"/>
                </a:lnTo>
                <a:lnTo>
                  <a:pt x="506" y="42"/>
                </a:lnTo>
                <a:lnTo>
                  <a:pt x="507" y="42"/>
                </a:lnTo>
                <a:lnTo>
                  <a:pt x="507" y="42"/>
                </a:lnTo>
                <a:lnTo>
                  <a:pt x="508" y="41"/>
                </a:lnTo>
                <a:lnTo>
                  <a:pt x="508" y="41"/>
                </a:lnTo>
                <a:lnTo>
                  <a:pt x="509" y="41"/>
                </a:lnTo>
                <a:lnTo>
                  <a:pt x="510" y="42"/>
                </a:lnTo>
                <a:lnTo>
                  <a:pt x="511" y="42"/>
                </a:lnTo>
                <a:lnTo>
                  <a:pt x="512" y="43"/>
                </a:lnTo>
                <a:lnTo>
                  <a:pt x="515" y="45"/>
                </a:lnTo>
                <a:lnTo>
                  <a:pt x="517" y="47"/>
                </a:lnTo>
                <a:lnTo>
                  <a:pt x="518" y="48"/>
                </a:lnTo>
                <a:lnTo>
                  <a:pt x="520" y="49"/>
                </a:lnTo>
                <a:lnTo>
                  <a:pt x="524" y="54"/>
                </a:lnTo>
                <a:lnTo>
                  <a:pt x="526" y="55"/>
                </a:lnTo>
                <a:lnTo>
                  <a:pt x="528" y="57"/>
                </a:lnTo>
                <a:lnTo>
                  <a:pt x="530" y="58"/>
                </a:lnTo>
                <a:lnTo>
                  <a:pt x="531" y="59"/>
                </a:lnTo>
                <a:lnTo>
                  <a:pt x="532" y="60"/>
                </a:lnTo>
                <a:lnTo>
                  <a:pt x="534" y="61"/>
                </a:lnTo>
                <a:lnTo>
                  <a:pt x="536" y="62"/>
                </a:lnTo>
                <a:lnTo>
                  <a:pt x="538" y="63"/>
                </a:lnTo>
                <a:lnTo>
                  <a:pt x="543" y="65"/>
                </a:lnTo>
                <a:lnTo>
                  <a:pt x="548" y="66"/>
                </a:lnTo>
                <a:lnTo>
                  <a:pt x="552" y="67"/>
                </a:lnTo>
                <a:lnTo>
                  <a:pt x="553" y="68"/>
                </a:lnTo>
                <a:lnTo>
                  <a:pt x="554" y="68"/>
                </a:lnTo>
                <a:lnTo>
                  <a:pt x="556" y="68"/>
                </a:lnTo>
                <a:lnTo>
                  <a:pt x="557" y="68"/>
                </a:lnTo>
                <a:lnTo>
                  <a:pt x="558" y="68"/>
                </a:lnTo>
                <a:lnTo>
                  <a:pt x="559" y="68"/>
                </a:lnTo>
                <a:lnTo>
                  <a:pt x="560" y="68"/>
                </a:lnTo>
                <a:lnTo>
                  <a:pt x="561" y="67"/>
                </a:lnTo>
                <a:lnTo>
                  <a:pt x="562" y="67"/>
                </a:lnTo>
                <a:lnTo>
                  <a:pt x="563" y="67"/>
                </a:lnTo>
                <a:lnTo>
                  <a:pt x="564" y="66"/>
                </a:lnTo>
                <a:lnTo>
                  <a:pt x="566" y="65"/>
                </a:lnTo>
                <a:lnTo>
                  <a:pt x="567" y="63"/>
                </a:lnTo>
                <a:lnTo>
                  <a:pt x="568" y="62"/>
                </a:lnTo>
                <a:lnTo>
                  <a:pt x="570" y="60"/>
                </a:lnTo>
                <a:lnTo>
                  <a:pt x="575" y="52"/>
                </a:lnTo>
                <a:lnTo>
                  <a:pt x="576" y="50"/>
                </a:lnTo>
                <a:lnTo>
                  <a:pt x="578" y="49"/>
                </a:lnTo>
                <a:lnTo>
                  <a:pt x="579" y="48"/>
                </a:lnTo>
                <a:lnTo>
                  <a:pt x="580" y="46"/>
                </a:lnTo>
                <a:lnTo>
                  <a:pt x="585" y="43"/>
                </a:lnTo>
                <a:lnTo>
                  <a:pt x="587" y="40"/>
                </a:lnTo>
                <a:lnTo>
                  <a:pt x="589" y="38"/>
                </a:lnTo>
                <a:lnTo>
                  <a:pt x="591" y="36"/>
                </a:lnTo>
                <a:lnTo>
                  <a:pt x="592" y="35"/>
                </a:lnTo>
                <a:lnTo>
                  <a:pt x="594" y="32"/>
                </a:lnTo>
                <a:lnTo>
                  <a:pt x="595" y="30"/>
                </a:lnTo>
                <a:lnTo>
                  <a:pt x="596" y="28"/>
                </a:lnTo>
                <a:lnTo>
                  <a:pt x="597" y="26"/>
                </a:lnTo>
                <a:lnTo>
                  <a:pt x="598" y="24"/>
                </a:lnTo>
                <a:lnTo>
                  <a:pt x="601" y="17"/>
                </a:lnTo>
                <a:lnTo>
                  <a:pt x="601" y="16"/>
                </a:lnTo>
                <a:lnTo>
                  <a:pt x="602" y="14"/>
                </a:lnTo>
                <a:lnTo>
                  <a:pt x="603" y="12"/>
                </a:lnTo>
                <a:lnTo>
                  <a:pt x="604" y="11"/>
                </a:lnTo>
                <a:lnTo>
                  <a:pt x="605" y="10"/>
                </a:lnTo>
                <a:lnTo>
                  <a:pt x="606" y="8"/>
                </a:lnTo>
                <a:lnTo>
                  <a:pt x="608" y="7"/>
                </a:lnTo>
                <a:lnTo>
                  <a:pt x="609" y="6"/>
                </a:lnTo>
                <a:lnTo>
                  <a:pt x="611" y="5"/>
                </a:lnTo>
                <a:lnTo>
                  <a:pt x="613" y="4"/>
                </a:lnTo>
                <a:lnTo>
                  <a:pt x="614" y="3"/>
                </a:lnTo>
                <a:lnTo>
                  <a:pt x="616" y="2"/>
                </a:lnTo>
                <a:lnTo>
                  <a:pt x="617" y="1"/>
                </a:lnTo>
                <a:lnTo>
                  <a:pt x="618" y="1"/>
                </a:lnTo>
                <a:lnTo>
                  <a:pt x="619" y="0"/>
                </a:lnTo>
                <a:lnTo>
                  <a:pt x="621" y="0"/>
                </a:lnTo>
                <a:lnTo>
                  <a:pt x="622" y="0"/>
                </a:lnTo>
                <a:lnTo>
                  <a:pt x="623" y="0"/>
                </a:lnTo>
                <a:lnTo>
                  <a:pt x="624" y="0"/>
                </a:lnTo>
                <a:lnTo>
                  <a:pt x="625" y="1"/>
                </a:lnTo>
                <a:lnTo>
                  <a:pt x="625" y="1"/>
                </a:lnTo>
                <a:lnTo>
                  <a:pt x="626" y="2"/>
                </a:lnTo>
                <a:lnTo>
                  <a:pt x="626" y="2"/>
                </a:lnTo>
                <a:lnTo>
                  <a:pt x="626" y="2"/>
                </a:lnTo>
                <a:lnTo>
                  <a:pt x="626" y="4"/>
                </a:lnTo>
                <a:lnTo>
                  <a:pt x="626" y="6"/>
                </a:lnTo>
                <a:lnTo>
                  <a:pt x="626" y="8"/>
                </a:lnTo>
                <a:lnTo>
                  <a:pt x="626" y="10"/>
                </a:lnTo>
                <a:lnTo>
                  <a:pt x="625" y="12"/>
                </a:lnTo>
                <a:lnTo>
                  <a:pt x="625" y="14"/>
                </a:lnTo>
                <a:lnTo>
                  <a:pt x="624" y="16"/>
                </a:lnTo>
                <a:lnTo>
                  <a:pt x="624" y="18"/>
                </a:lnTo>
                <a:lnTo>
                  <a:pt x="621" y="24"/>
                </a:lnTo>
                <a:lnTo>
                  <a:pt x="620" y="29"/>
                </a:lnTo>
                <a:lnTo>
                  <a:pt x="616" y="40"/>
                </a:lnTo>
                <a:lnTo>
                  <a:pt x="614" y="45"/>
                </a:lnTo>
                <a:lnTo>
                  <a:pt x="613" y="47"/>
                </a:lnTo>
                <a:lnTo>
                  <a:pt x="612" y="51"/>
                </a:lnTo>
                <a:lnTo>
                  <a:pt x="610" y="56"/>
                </a:lnTo>
                <a:lnTo>
                  <a:pt x="609" y="57"/>
                </a:lnTo>
                <a:lnTo>
                  <a:pt x="607" y="60"/>
                </a:lnTo>
                <a:lnTo>
                  <a:pt x="607" y="61"/>
                </a:lnTo>
                <a:lnTo>
                  <a:pt x="607" y="62"/>
                </a:lnTo>
                <a:lnTo>
                  <a:pt x="606" y="63"/>
                </a:lnTo>
                <a:lnTo>
                  <a:pt x="606" y="64"/>
                </a:lnTo>
                <a:lnTo>
                  <a:pt x="606" y="66"/>
                </a:lnTo>
                <a:lnTo>
                  <a:pt x="606" y="68"/>
                </a:lnTo>
                <a:lnTo>
                  <a:pt x="607" y="73"/>
                </a:lnTo>
                <a:lnTo>
                  <a:pt x="607" y="74"/>
                </a:lnTo>
                <a:lnTo>
                  <a:pt x="607" y="76"/>
                </a:lnTo>
                <a:lnTo>
                  <a:pt x="607" y="77"/>
                </a:lnTo>
                <a:lnTo>
                  <a:pt x="607" y="78"/>
                </a:lnTo>
                <a:lnTo>
                  <a:pt x="605" y="82"/>
                </a:lnTo>
                <a:lnTo>
                  <a:pt x="605" y="84"/>
                </a:lnTo>
                <a:lnTo>
                  <a:pt x="605" y="85"/>
                </a:lnTo>
                <a:lnTo>
                  <a:pt x="605" y="86"/>
                </a:lnTo>
                <a:lnTo>
                  <a:pt x="604" y="87"/>
                </a:lnTo>
                <a:lnTo>
                  <a:pt x="605" y="89"/>
                </a:lnTo>
                <a:lnTo>
                  <a:pt x="605" y="90"/>
                </a:lnTo>
                <a:lnTo>
                  <a:pt x="605" y="93"/>
                </a:lnTo>
                <a:lnTo>
                  <a:pt x="606" y="95"/>
                </a:lnTo>
                <a:lnTo>
                  <a:pt x="606" y="100"/>
                </a:lnTo>
                <a:lnTo>
                  <a:pt x="606" y="102"/>
                </a:lnTo>
                <a:lnTo>
                  <a:pt x="606" y="103"/>
                </a:lnTo>
                <a:lnTo>
                  <a:pt x="606" y="104"/>
                </a:lnTo>
                <a:lnTo>
                  <a:pt x="606" y="106"/>
                </a:lnTo>
                <a:lnTo>
                  <a:pt x="605" y="108"/>
                </a:lnTo>
                <a:lnTo>
                  <a:pt x="604" y="109"/>
                </a:lnTo>
                <a:lnTo>
                  <a:pt x="604" y="110"/>
                </a:lnTo>
                <a:lnTo>
                  <a:pt x="603" y="111"/>
                </a:lnTo>
                <a:lnTo>
                  <a:pt x="602" y="112"/>
                </a:lnTo>
                <a:lnTo>
                  <a:pt x="601" y="113"/>
                </a:lnTo>
                <a:lnTo>
                  <a:pt x="600" y="115"/>
                </a:lnTo>
                <a:lnTo>
                  <a:pt x="595" y="118"/>
                </a:lnTo>
                <a:lnTo>
                  <a:pt x="594" y="120"/>
                </a:lnTo>
                <a:lnTo>
                  <a:pt x="590" y="123"/>
                </a:lnTo>
                <a:lnTo>
                  <a:pt x="589" y="124"/>
                </a:lnTo>
                <a:lnTo>
                  <a:pt x="588" y="126"/>
                </a:lnTo>
                <a:lnTo>
                  <a:pt x="587" y="127"/>
                </a:lnTo>
                <a:lnTo>
                  <a:pt x="586" y="129"/>
                </a:lnTo>
                <a:lnTo>
                  <a:pt x="584" y="130"/>
                </a:lnTo>
                <a:lnTo>
                  <a:pt x="584" y="131"/>
                </a:lnTo>
                <a:lnTo>
                  <a:pt x="583" y="131"/>
                </a:lnTo>
                <a:lnTo>
                  <a:pt x="582" y="132"/>
                </a:lnTo>
                <a:lnTo>
                  <a:pt x="581" y="132"/>
                </a:lnTo>
                <a:lnTo>
                  <a:pt x="579" y="133"/>
                </a:lnTo>
                <a:lnTo>
                  <a:pt x="576" y="133"/>
                </a:lnTo>
                <a:lnTo>
                  <a:pt x="574" y="133"/>
                </a:lnTo>
                <a:lnTo>
                  <a:pt x="573" y="134"/>
                </a:lnTo>
                <a:lnTo>
                  <a:pt x="572" y="134"/>
                </a:lnTo>
                <a:lnTo>
                  <a:pt x="571" y="135"/>
                </a:lnTo>
                <a:lnTo>
                  <a:pt x="571" y="135"/>
                </a:lnTo>
                <a:lnTo>
                  <a:pt x="570" y="136"/>
                </a:lnTo>
                <a:lnTo>
                  <a:pt x="570" y="136"/>
                </a:lnTo>
                <a:lnTo>
                  <a:pt x="570" y="137"/>
                </a:lnTo>
                <a:lnTo>
                  <a:pt x="569" y="137"/>
                </a:lnTo>
                <a:lnTo>
                  <a:pt x="569" y="138"/>
                </a:lnTo>
                <a:lnTo>
                  <a:pt x="569" y="139"/>
                </a:lnTo>
                <a:lnTo>
                  <a:pt x="569" y="140"/>
                </a:lnTo>
                <a:lnTo>
                  <a:pt x="570" y="142"/>
                </a:lnTo>
                <a:lnTo>
                  <a:pt x="570" y="144"/>
                </a:lnTo>
                <a:lnTo>
                  <a:pt x="572" y="149"/>
                </a:lnTo>
                <a:lnTo>
                  <a:pt x="573" y="153"/>
                </a:lnTo>
                <a:lnTo>
                  <a:pt x="574" y="156"/>
                </a:lnTo>
                <a:lnTo>
                  <a:pt x="576" y="163"/>
                </a:lnTo>
                <a:lnTo>
                  <a:pt x="576" y="166"/>
                </a:lnTo>
                <a:lnTo>
                  <a:pt x="577" y="168"/>
                </a:lnTo>
                <a:lnTo>
                  <a:pt x="578" y="172"/>
                </a:lnTo>
                <a:lnTo>
                  <a:pt x="581" y="179"/>
                </a:lnTo>
                <a:lnTo>
                  <a:pt x="583" y="185"/>
                </a:lnTo>
                <a:lnTo>
                  <a:pt x="584" y="187"/>
                </a:lnTo>
                <a:lnTo>
                  <a:pt x="584" y="189"/>
                </a:lnTo>
                <a:lnTo>
                  <a:pt x="585" y="191"/>
                </a:lnTo>
                <a:lnTo>
                  <a:pt x="585" y="197"/>
                </a:lnTo>
                <a:lnTo>
                  <a:pt x="585" y="201"/>
                </a:lnTo>
                <a:lnTo>
                  <a:pt x="586" y="203"/>
                </a:lnTo>
                <a:lnTo>
                  <a:pt x="586" y="205"/>
                </a:lnTo>
                <a:lnTo>
                  <a:pt x="587" y="210"/>
                </a:lnTo>
                <a:lnTo>
                  <a:pt x="587" y="212"/>
                </a:lnTo>
                <a:lnTo>
                  <a:pt x="587" y="213"/>
                </a:lnTo>
                <a:lnTo>
                  <a:pt x="587" y="215"/>
                </a:lnTo>
                <a:lnTo>
                  <a:pt x="587" y="216"/>
                </a:lnTo>
                <a:lnTo>
                  <a:pt x="586" y="217"/>
                </a:lnTo>
                <a:lnTo>
                  <a:pt x="586" y="218"/>
                </a:lnTo>
                <a:lnTo>
                  <a:pt x="585" y="219"/>
                </a:lnTo>
                <a:lnTo>
                  <a:pt x="583" y="223"/>
                </a:lnTo>
                <a:lnTo>
                  <a:pt x="581" y="224"/>
                </a:lnTo>
                <a:lnTo>
                  <a:pt x="581" y="226"/>
                </a:lnTo>
                <a:lnTo>
                  <a:pt x="580" y="227"/>
                </a:lnTo>
                <a:lnTo>
                  <a:pt x="580" y="228"/>
                </a:lnTo>
                <a:lnTo>
                  <a:pt x="580" y="230"/>
                </a:lnTo>
                <a:lnTo>
                  <a:pt x="579" y="231"/>
                </a:lnTo>
                <a:lnTo>
                  <a:pt x="579" y="233"/>
                </a:lnTo>
                <a:lnTo>
                  <a:pt x="579" y="234"/>
                </a:lnTo>
                <a:lnTo>
                  <a:pt x="579" y="235"/>
                </a:lnTo>
                <a:lnTo>
                  <a:pt x="579" y="238"/>
                </a:lnTo>
                <a:lnTo>
                  <a:pt x="579" y="239"/>
                </a:lnTo>
                <a:lnTo>
                  <a:pt x="579" y="241"/>
                </a:lnTo>
                <a:lnTo>
                  <a:pt x="580" y="242"/>
                </a:lnTo>
                <a:lnTo>
                  <a:pt x="580" y="244"/>
                </a:lnTo>
                <a:lnTo>
                  <a:pt x="581" y="245"/>
                </a:lnTo>
                <a:lnTo>
                  <a:pt x="584" y="250"/>
                </a:lnTo>
                <a:lnTo>
                  <a:pt x="585" y="252"/>
                </a:lnTo>
                <a:lnTo>
                  <a:pt x="586" y="253"/>
                </a:lnTo>
                <a:lnTo>
                  <a:pt x="586" y="254"/>
                </a:lnTo>
                <a:lnTo>
                  <a:pt x="587" y="256"/>
                </a:lnTo>
                <a:lnTo>
                  <a:pt x="588" y="260"/>
                </a:lnTo>
                <a:lnTo>
                  <a:pt x="589" y="262"/>
                </a:lnTo>
                <a:lnTo>
                  <a:pt x="590" y="265"/>
                </a:lnTo>
                <a:lnTo>
                  <a:pt x="592" y="268"/>
                </a:lnTo>
                <a:lnTo>
                  <a:pt x="593" y="269"/>
                </a:lnTo>
                <a:lnTo>
                  <a:pt x="594" y="271"/>
                </a:lnTo>
                <a:lnTo>
                  <a:pt x="596" y="274"/>
                </a:lnTo>
                <a:lnTo>
                  <a:pt x="599" y="277"/>
                </a:lnTo>
                <a:lnTo>
                  <a:pt x="602" y="280"/>
                </a:lnTo>
                <a:lnTo>
                  <a:pt x="603" y="281"/>
                </a:lnTo>
                <a:lnTo>
                  <a:pt x="604" y="283"/>
                </a:lnTo>
                <a:lnTo>
                  <a:pt x="605" y="284"/>
                </a:lnTo>
                <a:lnTo>
                  <a:pt x="605" y="285"/>
                </a:lnTo>
                <a:lnTo>
                  <a:pt x="605" y="286"/>
                </a:lnTo>
                <a:lnTo>
                  <a:pt x="606" y="290"/>
                </a:lnTo>
                <a:lnTo>
                  <a:pt x="606" y="291"/>
                </a:lnTo>
                <a:lnTo>
                  <a:pt x="606" y="292"/>
                </a:lnTo>
                <a:lnTo>
                  <a:pt x="608" y="296"/>
                </a:lnTo>
                <a:lnTo>
                  <a:pt x="608" y="297"/>
                </a:lnTo>
                <a:lnTo>
                  <a:pt x="608" y="298"/>
                </a:lnTo>
                <a:lnTo>
                  <a:pt x="608" y="299"/>
                </a:lnTo>
                <a:lnTo>
                  <a:pt x="608" y="301"/>
                </a:lnTo>
                <a:lnTo>
                  <a:pt x="608" y="302"/>
                </a:lnTo>
                <a:lnTo>
                  <a:pt x="607" y="305"/>
                </a:lnTo>
                <a:lnTo>
                  <a:pt x="606" y="306"/>
                </a:lnTo>
                <a:lnTo>
                  <a:pt x="606" y="307"/>
                </a:lnTo>
                <a:lnTo>
                  <a:pt x="606" y="308"/>
                </a:lnTo>
                <a:lnTo>
                  <a:pt x="607" y="308"/>
                </a:lnTo>
                <a:lnTo>
                  <a:pt x="607" y="308"/>
                </a:lnTo>
                <a:lnTo>
                  <a:pt x="607" y="309"/>
                </a:lnTo>
                <a:lnTo>
                  <a:pt x="608" y="309"/>
                </a:lnTo>
                <a:lnTo>
                  <a:pt x="608" y="309"/>
                </a:lnTo>
                <a:lnTo>
                  <a:pt x="609" y="309"/>
                </a:lnTo>
                <a:lnTo>
                  <a:pt x="611" y="310"/>
                </a:lnTo>
                <a:lnTo>
                  <a:pt x="612" y="310"/>
                </a:lnTo>
                <a:lnTo>
                  <a:pt x="616" y="311"/>
                </a:lnTo>
                <a:lnTo>
                  <a:pt x="618" y="311"/>
                </a:lnTo>
                <a:lnTo>
                  <a:pt x="618" y="312"/>
                </a:lnTo>
                <a:lnTo>
                  <a:pt x="619" y="312"/>
                </a:lnTo>
                <a:lnTo>
                  <a:pt x="620" y="313"/>
                </a:lnTo>
                <a:lnTo>
                  <a:pt x="621" y="314"/>
                </a:lnTo>
                <a:lnTo>
                  <a:pt x="622" y="315"/>
                </a:lnTo>
                <a:lnTo>
                  <a:pt x="623" y="315"/>
                </a:lnTo>
                <a:lnTo>
                  <a:pt x="624" y="316"/>
                </a:lnTo>
                <a:lnTo>
                  <a:pt x="624" y="318"/>
                </a:lnTo>
                <a:lnTo>
                  <a:pt x="625" y="319"/>
                </a:lnTo>
                <a:lnTo>
                  <a:pt x="625" y="320"/>
                </a:lnTo>
                <a:lnTo>
                  <a:pt x="626" y="322"/>
                </a:lnTo>
                <a:lnTo>
                  <a:pt x="626" y="327"/>
                </a:lnTo>
                <a:lnTo>
                  <a:pt x="626" y="329"/>
                </a:lnTo>
                <a:lnTo>
                  <a:pt x="626" y="330"/>
                </a:lnTo>
                <a:lnTo>
                  <a:pt x="626" y="333"/>
                </a:lnTo>
                <a:lnTo>
                  <a:pt x="626" y="335"/>
                </a:lnTo>
                <a:lnTo>
                  <a:pt x="625" y="338"/>
                </a:lnTo>
                <a:lnTo>
                  <a:pt x="625" y="340"/>
                </a:lnTo>
                <a:lnTo>
                  <a:pt x="624" y="341"/>
                </a:lnTo>
                <a:lnTo>
                  <a:pt x="624" y="342"/>
                </a:lnTo>
                <a:lnTo>
                  <a:pt x="623" y="344"/>
                </a:lnTo>
                <a:lnTo>
                  <a:pt x="622" y="345"/>
                </a:lnTo>
                <a:lnTo>
                  <a:pt x="619" y="349"/>
                </a:lnTo>
                <a:lnTo>
                  <a:pt x="615" y="354"/>
                </a:lnTo>
                <a:lnTo>
                  <a:pt x="615" y="355"/>
                </a:lnTo>
                <a:lnTo>
                  <a:pt x="614" y="356"/>
                </a:lnTo>
                <a:lnTo>
                  <a:pt x="613" y="357"/>
                </a:lnTo>
                <a:lnTo>
                  <a:pt x="612" y="359"/>
                </a:lnTo>
                <a:lnTo>
                  <a:pt x="612" y="360"/>
                </a:lnTo>
                <a:lnTo>
                  <a:pt x="611" y="362"/>
                </a:lnTo>
                <a:lnTo>
                  <a:pt x="611" y="363"/>
                </a:lnTo>
                <a:lnTo>
                  <a:pt x="611" y="365"/>
                </a:lnTo>
                <a:lnTo>
                  <a:pt x="611" y="366"/>
                </a:lnTo>
                <a:lnTo>
                  <a:pt x="611" y="368"/>
                </a:lnTo>
                <a:lnTo>
                  <a:pt x="611" y="369"/>
                </a:lnTo>
                <a:lnTo>
                  <a:pt x="612" y="371"/>
                </a:lnTo>
                <a:lnTo>
                  <a:pt x="614" y="376"/>
                </a:lnTo>
                <a:lnTo>
                  <a:pt x="614" y="377"/>
                </a:lnTo>
                <a:lnTo>
                  <a:pt x="614" y="377"/>
                </a:lnTo>
                <a:lnTo>
                  <a:pt x="614" y="379"/>
                </a:lnTo>
                <a:lnTo>
                  <a:pt x="613" y="381"/>
                </a:lnTo>
                <a:lnTo>
                  <a:pt x="612" y="385"/>
                </a:lnTo>
                <a:lnTo>
                  <a:pt x="611" y="388"/>
                </a:lnTo>
                <a:lnTo>
                  <a:pt x="611" y="391"/>
                </a:lnTo>
                <a:lnTo>
                  <a:pt x="611" y="394"/>
                </a:lnTo>
                <a:lnTo>
                  <a:pt x="611" y="395"/>
                </a:lnTo>
                <a:lnTo>
                  <a:pt x="611" y="395"/>
                </a:lnTo>
                <a:lnTo>
                  <a:pt x="611" y="395"/>
                </a:lnTo>
                <a:lnTo>
                  <a:pt x="610" y="395"/>
                </a:lnTo>
                <a:lnTo>
                  <a:pt x="610" y="395"/>
                </a:lnTo>
                <a:lnTo>
                  <a:pt x="608" y="396"/>
                </a:lnTo>
                <a:lnTo>
                  <a:pt x="606" y="396"/>
                </a:lnTo>
                <a:lnTo>
                  <a:pt x="604" y="395"/>
                </a:lnTo>
                <a:lnTo>
                  <a:pt x="602" y="395"/>
                </a:lnTo>
                <a:lnTo>
                  <a:pt x="600" y="395"/>
                </a:lnTo>
                <a:lnTo>
                  <a:pt x="598" y="394"/>
                </a:lnTo>
                <a:lnTo>
                  <a:pt x="595" y="393"/>
                </a:lnTo>
                <a:lnTo>
                  <a:pt x="593" y="392"/>
                </a:lnTo>
                <a:lnTo>
                  <a:pt x="590" y="391"/>
                </a:lnTo>
                <a:lnTo>
                  <a:pt x="588" y="390"/>
                </a:lnTo>
                <a:lnTo>
                  <a:pt x="586" y="389"/>
                </a:lnTo>
                <a:lnTo>
                  <a:pt x="576" y="385"/>
                </a:lnTo>
                <a:lnTo>
                  <a:pt x="572" y="383"/>
                </a:lnTo>
                <a:lnTo>
                  <a:pt x="571" y="382"/>
                </a:lnTo>
                <a:lnTo>
                  <a:pt x="569" y="381"/>
                </a:lnTo>
                <a:lnTo>
                  <a:pt x="567" y="381"/>
                </a:lnTo>
                <a:lnTo>
                  <a:pt x="565" y="380"/>
                </a:lnTo>
                <a:lnTo>
                  <a:pt x="563" y="380"/>
                </a:lnTo>
                <a:lnTo>
                  <a:pt x="562" y="380"/>
                </a:lnTo>
                <a:lnTo>
                  <a:pt x="558" y="379"/>
                </a:lnTo>
                <a:lnTo>
                  <a:pt x="555" y="379"/>
                </a:lnTo>
                <a:lnTo>
                  <a:pt x="553" y="379"/>
                </a:lnTo>
                <a:lnTo>
                  <a:pt x="552" y="379"/>
                </a:lnTo>
                <a:lnTo>
                  <a:pt x="550" y="379"/>
                </a:lnTo>
                <a:lnTo>
                  <a:pt x="546" y="380"/>
                </a:lnTo>
                <a:lnTo>
                  <a:pt x="545" y="380"/>
                </a:lnTo>
                <a:lnTo>
                  <a:pt x="544" y="380"/>
                </a:lnTo>
                <a:lnTo>
                  <a:pt x="543" y="380"/>
                </a:lnTo>
                <a:lnTo>
                  <a:pt x="542" y="380"/>
                </a:lnTo>
                <a:lnTo>
                  <a:pt x="539" y="378"/>
                </a:lnTo>
                <a:lnTo>
                  <a:pt x="537" y="378"/>
                </a:lnTo>
                <a:lnTo>
                  <a:pt x="535" y="378"/>
                </a:lnTo>
                <a:lnTo>
                  <a:pt x="534" y="378"/>
                </a:lnTo>
                <a:lnTo>
                  <a:pt x="533" y="378"/>
                </a:lnTo>
                <a:lnTo>
                  <a:pt x="532" y="378"/>
                </a:lnTo>
                <a:lnTo>
                  <a:pt x="528" y="379"/>
                </a:lnTo>
                <a:lnTo>
                  <a:pt x="526" y="380"/>
                </a:lnTo>
                <a:lnTo>
                  <a:pt x="524" y="380"/>
                </a:lnTo>
                <a:lnTo>
                  <a:pt x="522" y="380"/>
                </a:lnTo>
                <a:lnTo>
                  <a:pt x="518" y="380"/>
                </a:lnTo>
                <a:lnTo>
                  <a:pt x="515" y="379"/>
                </a:lnTo>
                <a:lnTo>
                  <a:pt x="513" y="379"/>
                </a:lnTo>
                <a:lnTo>
                  <a:pt x="509" y="378"/>
                </a:lnTo>
                <a:lnTo>
                  <a:pt x="507" y="377"/>
                </a:lnTo>
                <a:lnTo>
                  <a:pt x="507" y="377"/>
                </a:lnTo>
                <a:lnTo>
                  <a:pt x="506" y="377"/>
                </a:lnTo>
                <a:lnTo>
                  <a:pt x="506" y="377"/>
                </a:lnTo>
                <a:lnTo>
                  <a:pt x="506" y="377"/>
                </a:lnTo>
                <a:lnTo>
                  <a:pt x="505" y="378"/>
                </a:lnTo>
                <a:lnTo>
                  <a:pt x="504" y="379"/>
                </a:lnTo>
                <a:lnTo>
                  <a:pt x="504" y="381"/>
                </a:lnTo>
                <a:lnTo>
                  <a:pt x="503" y="384"/>
                </a:lnTo>
                <a:lnTo>
                  <a:pt x="500" y="395"/>
                </a:lnTo>
                <a:lnTo>
                  <a:pt x="500" y="397"/>
                </a:lnTo>
                <a:lnTo>
                  <a:pt x="499" y="398"/>
                </a:lnTo>
                <a:lnTo>
                  <a:pt x="498" y="400"/>
                </a:lnTo>
                <a:lnTo>
                  <a:pt x="498" y="400"/>
                </a:lnTo>
                <a:lnTo>
                  <a:pt x="497" y="401"/>
                </a:lnTo>
                <a:lnTo>
                  <a:pt x="496" y="402"/>
                </a:lnTo>
                <a:lnTo>
                  <a:pt x="496" y="402"/>
                </a:lnTo>
                <a:lnTo>
                  <a:pt x="495" y="402"/>
                </a:lnTo>
                <a:lnTo>
                  <a:pt x="493" y="402"/>
                </a:lnTo>
                <a:lnTo>
                  <a:pt x="491" y="403"/>
                </a:lnTo>
                <a:lnTo>
                  <a:pt x="488" y="403"/>
                </a:lnTo>
                <a:lnTo>
                  <a:pt x="486" y="402"/>
                </a:lnTo>
                <a:lnTo>
                  <a:pt x="484" y="402"/>
                </a:lnTo>
                <a:lnTo>
                  <a:pt x="478" y="401"/>
                </a:lnTo>
                <a:lnTo>
                  <a:pt x="477" y="401"/>
                </a:lnTo>
                <a:lnTo>
                  <a:pt x="476" y="401"/>
                </a:lnTo>
                <a:lnTo>
                  <a:pt x="475" y="401"/>
                </a:lnTo>
                <a:lnTo>
                  <a:pt x="473" y="401"/>
                </a:lnTo>
                <a:lnTo>
                  <a:pt x="469" y="402"/>
                </a:lnTo>
                <a:lnTo>
                  <a:pt x="467" y="402"/>
                </a:lnTo>
                <a:lnTo>
                  <a:pt x="464" y="403"/>
                </a:lnTo>
                <a:lnTo>
                  <a:pt x="462" y="403"/>
                </a:lnTo>
                <a:lnTo>
                  <a:pt x="461" y="403"/>
                </a:lnTo>
                <a:lnTo>
                  <a:pt x="460" y="403"/>
                </a:lnTo>
                <a:lnTo>
                  <a:pt x="459" y="402"/>
                </a:lnTo>
                <a:lnTo>
                  <a:pt x="458" y="401"/>
                </a:lnTo>
                <a:lnTo>
                  <a:pt x="456" y="401"/>
                </a:lnTo>
                <a:lnTo>
                  <a:pt x="456" y="401"/>
                </a:lnTo>
                <a:lnTo>
                  <a:pt x="455" y="401"/>
                </a:lnTo>
                <a:lnTo>
                  <a:pt x="454" y="401"/>
                </a:lnTo>
                <a:lnTo>
                  <a:pt x="453" y="401"/>
                </a:lnTo>
                <a:lnTo>
                  <a:pt x="452" y="401"/>
                </a:lnTo>
                <a:lnTo>
                  <a:pt x="451" y="402"/>
                </a:lnTo>
                <a:lnTo>
                  <a:pt x="449" y="402"/>
                </a:lnTo>
                <a:lnTo>
                  <a:pt x="448" y="403"/>
                </a:lnTo>
                <a:lnTo>
                  <a:pt x="447" y="404"/>
                </a:lnTo>
                <a:lnTo>
                  <a:pt x="447" y="404"/>
                </a:lnTo>
                <a:lnTo>
                  <a:pt x="444" y="407"/>
                </a:lnTo>
                <a:lnTo>
                  <a:pt x="443" y="409"/>
                </a:lnTo>
                <a:lnTo>
                  <a:pt x="441" y="410"/>
                </a:lnTo>
                <a:lnTo>
                  <a:pt x="440" y="411"/>
                </a:lnTo>
                <a:lnTo>
                  <a:pt x="439" y="412"/>
                </a:lnTo>
                <a:lnTo>
                  <a:pt x="439" y="412"/>
                </a:lnTo>
                <a:lnTo>
                  <a:pt x="438" y="412"/>
                </a:lnTo>
                <a:lnTo>
                  <a:pt x="437" y="412"/>
                </a:lnTo>
                <a:lnTo>
                  <a:pt x="437" y="412"/>
                </a:lnTo>
                <a:lnTo>
                  <a:pt x="436" y="412"/>
                </a:lnTo>
                <a:lnTo>
                  <a:pt x="436" y="412"/>
                </a:lnTo>
                <a:lnTo>
                  <a:pt x="435" y="412"/>
                </a:lnTo>
                <a:lnTo>
                  <a:pt x="435" y="411"/>
                </a:lnTo>
                <a:lnTo>
                  <a:pt x="429" y="403"/>
                </a:lnTo>
                <a:lnTo>
                  <a:pt x="428" y="401"/>
                </a:lnTo>
                <a:lnTo>
                  <a:pt x="426" y="400"/>
                </a:lnTo>
                <a:lnTo>
                  <a:pt x="425" y="399"/>
                </a:lnTo>
                <a:lnTo>
                  <a:pt x="424" y="398"/>
                </a:lnTo>
                <a:lnTo>
                  <a:pt x="420" y="395"/>
                </a:lnTo>
                <a:lnTo>
                  <a:pt x="415" y="392"/>
                </a:lnTo>
                <a:lnTo>
                  <a:pt x="413" y="391"/>
                </a:lnTo>
                <a:lnTo>
                  <a:pt x="411" y="390"/>
                </a:lnTo>
                <a:lnTo>
                  <a:pt x="409" y="389"/>
                </a:lnTo>
                <a:lnTo>
                  <a:pt x="404" y="387"/>
                </a:lnTo>
                <a:lnTo>
                  <a:pt x="398" y="386"/>
                </a:lnTo>
                <a:lnTo>
                  <a:pt x="397" y="385"/>
                </a:lnTo>
                <a:lnTo>
                  <a:pt x="394" y="385"/>
                </a:lnTo>
                <a:lnTo>
                  <a:pt x="393" y="384"/>
                </a:lnTo>
                <a:lnTo>
                  <a:pt x="392" y="384"/>
                </a:lnTo>
                <a:lnTo>
                  <a:pt x="391" y="384"/>
                </a:lnTo>
                <a:lnTo>
                  <a:pt x="389" y="382"/>
                </a:lnTo>
                <a:lnTo>
                  <a:pt x="387" y="381"/>
                </a:lnTo>
                <a:lnTo>
                  <a:pt x="386" y="379"/>
                </a:lnTo>
                <a:lnTo>
                  <a:pt x="384" y="378"/>
                </a:lnTo>
                <a:lnTo>
                  <a:pt x="382" y="375"/>
                </a:lnTo>
                <a:lnTo>
                  <a:pt x="381" y="373"/>
                </a:lnTo>
                <a:lnTo>
                  <a:pt x="379" y="371"/>
                </a:lnTo>
                <a:lnTo>
                  <a:pt x="374" y="365"/>
                </a:lnTo>
                <a:lnTo>
                  <a:pt x="372" y="364"/>
                </a:lnTo>
                <a:lnTo>
                  <a:pt x="370" y="362"/>
                </a:lnTo>
                <a:lnTo>
                  <a:pt x="368" y="361"/>
                </a:lnTo>
                <a:lnTo>
                  <a:pt x="366" y="359"/>
                </a:lnTo>
                <a:lnTo>
                  <a:pt x="364" y="358"/>
                </a:lnTo>
                <a:lnTo>
                  <a:pt x="362" y="357"/>
                </a:lnTo>
                <a:lnTo>
                  <a:pt x="356" y="355"/>
                </a:lnTo>
                <a:lnTo>
                  <a:pt x="351" y="351"/>
                </a:lnTo>
                <a:lnTo>
                  <a:pt x="349" y="351"/>
                </a:lnTo>
                <a:lnTo>
                  <a:pt x="348" y="351"/>
                </a:lnTo>
                <a:lnTo>
                  <a:pt x="344" y="349"/>
                </a:lnTo>
                <a:lnTo>
                  <a:pt x="339" y="348"/>
                </a:lnTo>
                <a:lnTo>
                  <a:pt x="333" y="346"/>
                </a:lnTo>
                <a:lnTo>
                  <a:pt x="332" y="346"/>
                </a:lnTo>
                <a:lnTo>
                  <a:pt x="328" y="344"/>
                </a:lnTo>
                <a:lnTo>
                  <a:pt x="327" y="344"/>
                </a:lnTo>
                <a:lnTo>
                  <a:pt x="326" y="343"/>
                </a:lnTo>
                <a:lnTo>
                  <a:pt x="325" y="343"/>
                </a:lnTo>
                <a:lnTo>
                  <a:pt x="323" y="343"/>
                </a:lnTo>
                <a:lnTo>
                  <a:pt x="317" y="343"/>
                </a:lnTo>
                <a:lnTo>
                  <a:pt x="315" y="343"/>
                </a:lnTo>
                <a:lnTo>
                  <a:pt x="314" y="342"/>
                </a:lnTo>
                <a:lnTo>
                  <a:pt x="313" y="342"/>
                </a:lnTo>
                <a:lnTo>
                  <a:pt x="312" y="342"/>
                </a:lnTo>
                <a:lnTo>
                  <a:pt x="312" y="342"/>
                </a:lnTo>
                <a:lnTo>
                  <a:pt x="311" y="341"/>
                </a:lnTo>
                <a:lnTo>
                  <a:pt x="310" y="341"/>
                </a:lnTo>
                <a:lnTo>
                  <a:pt x="309" y="340"/>
                </a:lnTo>
                <a:lnTo>
                  <a:pt x="307" y="338"/>
                </a:lnTo>
                <a:lnTo>
                  <a:pt x="304" y="334"/>
                </a:lnTo>
                <a:lnTo>
                  <a:pt x="302" y="333"/>
                </a:lnTo>
                <a:lnTo>
                  <a:pt x="300" y="331"/>
                </a:lnTo>
                <a:lnTo>
                  <a:pt x="299" y="330"/>
                </a:lnTo>
                <a:lnTo>
                  <a:pt x="298" y="329"/>
                </a:lnTo>
                <a:lnTo>
                  <a:pt x="297" y="329"/>
                </a:lnTo>
                <a:lnTo>
                  <a:pt x="296" y="328"/>
                </a:lnTo>
                <a:lnTo>
                  <a:pt x="295" y="327"/>
                </a:lnTo>
                <a:lnTo>
                  <a:pt x="293" y="327"/>
                </a:lnTo>
                <a:lnTo>
                  <a:pt x="291" y="326"/>
                </a:lnTo>
                <a:lnTo>
                  <a:pt x="287" y="325"/>
                </a:lnTo>
                <a:lnTo>
                  <a:pt x="284" y="325"/>
                </a:lnTo>
                <a:lnTo>
                  <a:pt x="282" y="324"/>
                </a:lnTo>
                <a:lnTo>
                  <a:pt x="280" y="323"/>
                </a:lnTo>
                <a:lnTo>
                  <a:pt x="279" y="323"/>
                </a:lnTo>
                <a:lnTo>
                  <a:pt x="278" y="322"/>
                </a:lnTo>
                <a:lnTo>
                  <a:pt x="277" y="321"/>
                </a:lnTo>
                <a:lnTo>
                  <a:pt x="276" y="321"/>
                </a:lnTo>
                <a:lnTo>
                  <a:pt x="275" y="320"/>
                </a:lnTo>
                <a:lnTo>
                  <a:pt x="274" y="319"/>
                </a:lnTo>
                <a:lnTo>
                  <a:pt x="273" y="318"/>
                </a:lnTo>
                <a:lnTo>
                  <a:pt x="271" y="315"/>
                </a:lnTo>
                <a:lnTo>
                  <a:pt x="270" y="314"/>
                </a:lnTo>
                <a:lnTo>
                  <a:pt x="269" y="314"/>
                </a:lnTo>
                <a:lnTo>
                  <a:pt x="268" y="313"/>
                </a:lnTo>
                <a:lnTo>
                  <a:pt x="268" y="313"/>
                </a:lnTo>
                <a:lnTo>
                  <a:pt x="267" y="313"/>
                </a:lnTo>
                <a:lnTo>
                  <a:pt x="266" y="313"/>
                </a:lnTo>
                <a:lnTo>
                  <a:pt x="265" y="314"/>
                </a:lnTo>
                <a:lnTo>
                  <a:pt x="264" y="315"/>
                </a:lnTo>
                <a:lnTo>
                  <a:pt x="263" y="316"/>
                </a:lnTo>
                <a:lnTo>
                  <a:pt x="261" y="318"/>
                </a:lnTo>
                <a:lnTo>
                  <a:pt x="260" y="319"/>
                </a:lnTo>
                <a:lnTo>
                  <a:pt x="259" y="321"/>
                </a:lnTo>
                <a:lnTo>
                  <a:pt x="257" y="323"/>
                </a:lnTo>
                <a:lnTo>
                  <a:pt x="256" y="326"/>
                </a:lnTo>
                <a:lnTo>
                  <a:pt x="254" y="330"/>
                </a:lnTo>
                <a:lnTo>
                  <a:pt x="254" y="331"/>
                </a:lnTo>
                <a:lnTo>
                  <a:pt x="253" y="332"/>
                </a:lnTo>
                <a:lnTo>
                  <a:pt x="252" y="334"/>
                </a:lnTo>
                <a:lnTo>
                  <a:pt x="250" y="336"/>
                </a:lnTo>
                <a:lnTo>
                  <a:pt x="248" y="340"/>
                </a:lnTo>
                <a:lnTo>
                  <a:pt x="247" y="340"/>
                </a:lnTo>
                <a:lnTo>
                  <a:pt x="246" y="341"/>
                </a:lnTo>
                <a:lnTo>
                  <a:pt x="245" y="342"/>
                </a:lnTo>
                <a:lnTo>
                  <a:pt x="245" y="342"/>
                </a:lnTo>
                <a:lnTo>
                  <a:pt x="243" y="343"/>
                </a:lnTo>
                <a:lnTo>
                  <a:pt x="242" y="343"/>
                </a:lnTo>
                <a:lnTo>
                  <a:pt x="241" y="343"/>
                </a:lnTo>
                <a:lnTo>
                  <a:pt x="239" y="343"/>
                </a:lnTo>
                <a:lnTo>
                  <a:pt x="237" y="343"/>
                </a:lnTo>
                <a:lnTo>
                  <a:pt x="235" y="343"/>
                </a:lnTo>
                <a:lnTo>
                  <a:pt x="234" y="343"/>
                </a:lnTo>
                <a:lnTo>
                  <a:pt x="233" y="343"/>
                </a:lnTo>
                <a:lnTo>
                  <a:pt x="232" y="342"/>
                </a:lnTo>
                <a:lnTo>
                  <a:pt x="231" y="342"/>
                </a:lnTo>
                <a:lnTo>
                  <a:pt x="229" y="341"/>
                </a:lnTo>
                <a:lnTo>
                  <a:pt x="224" y="339"/>
                </a:lnTo>
                <a:lnTo>
                  <a:pt x="216" y="334"/>
                </a:lnTo>
                <a:lnTo>
                  <a:pt x="213" y="333"/>
                </a:lnTo>
                <a:lnTo>
                  <a:pt x="212" y="332"/>
                </a:lnTo>
                <a:lnTo>
                  <a:pt x="211" y="331"/>
                </a:lnTo>
                <a:lnTo>
                  <a:pt x="210" y="330"/>
                </a:lnTo>
                <a:lnTo>
                  <a:pt x="209" y="329"/>
                </a:lnTo>
                <a:lnTo>
                  <a:pt x="208" y="327"/>
                </a:lnTo>
                <a:lnTo>
                  <a:pt x="207" y="326"/>
                </a:lnTo>
                <a:lnTo>
                  <a:pt x="207" y="325"/>
                </a:lnTo>
                <a:lnTo>
                  <a:pt x="207" y="323"/>
                </a:lnTo>
                <a:lnTo>
                  <a:pt x="207" y="322"/>
                </a:lnTo>
                <a:lnTo>
                  <a:pt x="207" y="320"/>
                </a:lnTo>
                <a:lnTo>
                  <a:pt x="207" y="318"/>
                </a:lnTo>
                <a:lnTo>
                  <a:pt x="208" y="315"/>
                </a:lnTo>
                <a:lnTo>
                  <a:pt x="208" y="314"/>
                </a:lnTo>
                <a:lnTo>
                  <a:pt x="208" y="314"/>
                </a:lnTo>
                <a:lnTo>
                  <a:pt x="208" y="313"/>
                </a:lnTo>
                <a:lnTo>
                  <a:pt x="208" y="312"/>
                </a:lnTo>
                <a:lnTo>
                  <a:pt x="208" y="311"/>
                </a:lnTo>
                <a:lnTo>
                  <a:pt x="207" y="310"/>
                </a:lnTo>
                <a:lnTo>
                  <a:pt x="207" y="310"/>
                </a:lnTo>
                <a:lnTo>
                  <a:pt x="206" y="310"/>
                </a:lnTo>
                <a:lnTo>
                  <a:pt x="203" y="309"/>
                </a:lnTo>
                <a:lnTo>
                  <a:pt x="202" y="309"/>
                </a:lnTo>
                <a:lnTo>
                  <a:pt x="200" y="308"/>
                </a:lnTo>
                <a:lnTo>
                  <a:pt x="199" y="308"/>
                </a:lnTo>
                <a:lnTo>
                  <a:pt x="197" y="307"/>
                </a:lnTo>
                <a:lnTo>
                  <a:pt x="196" y="306"/>
                </a:lnTo>
                <a:lnTo>
                  <a:pt x="194" y="305"/>
                </a:lnTo>
                <a:lnTo>
                  <a:pt x="191" y="303"/>
                </a:lnTo>
                <a:lnTo>
                  <a:pt x="190" y="302"/>
                </a:lnTo>
                <a:lnTo>
                  <a:pt x="188" y="301"/>
                </a:lnTo>
                <a:lnTo>
                  <a:pt x="186" y="301"/>
                </a:lnTo>
                <a:lnTo>
                  <a:pt x="184" y="300"/>
                </a:lnTo>
                <a:lnTo>
                  <a:pt x="182" y="299"/>
                </a:lnTo>
                <a:lnTo>
                  <a:pt x="180" y="299"/>
                </a:lnTo>
                <a:lnTo>
                  <a:pt x="178" y="298"/>
                </a:lnTo>
                <a:lnTo>
                  <a:pt x="177" y="298"/>
                </a:lnTo>
                <a:lnTo>
                  <a:pt x="176" y="297"/>
                </a:lnTo>
                <a:lnTo>
                  <a:pt x="175" y="297"/>
                </a:lnTo>
                <a:lnTo>
                  <a:pt x="174" y="296"/>
                </a:lnTo>
                <a:lnTo>
                  <a:pt x="174" y="296"/>
                </a:lnTo>
                <a:lnTo>
                  <a:pt x="173" y="295"/>
                </a:lnTo>
                <a:lnTo>
                  <a:pt x="173" y="294"/>
                </a:lnTo>
                <a:lnTo>
                  <a:pt x="172" y="293"/>
                </a:lnTo>
                <a:lnTo>
                  <a:pt x="171" y="289"/>
                </a:lnTo>
                <a:lnTo>
                  <a:pt x="171" y="288"/>
                </a:lnTo>
                <a:lnTo>
                  <a:pt x="171" y="288"/>
                </a:lnTo>
                <a:lnTo>
                  <a:pt x="170" y="287"/>
                </a:lnTo>
                <a:lnTo>
                  <a:pt x="170" y="287"/>
                </a:lnTo>
                <a:lnTo>
                  <a:pt x="170" y="286"/>
                </a:lnTo>
                <a:lnTo>
                  <a:pt x="169" y="286"/>
                </a:lnTo>
                <a:lnTo>
                  <a:pt x="168" y="286"/>
                </a:lnTo>
                <a:lnTo>
                  <a:pt x="167" y="285"/>
                </a:lnTo>
                <a:lnTo>
                  <a:pt x="164" y="284"/>
                </a:lnTo>
                <a:lnTo>
                  <a:pt x="162" y="283"/>
                </a:lnTo>
                <a:lnTo>
                  <a:pt x="158" y="283"/>
                </a:lnTo>
                <a:lnTo>
                  <a:pt x="157" y="282"/>
                </a:lnTo>
                <a:lnTo>
                  <a:pt x="155" y="282"/>
                </a:lnTo>
                <a:lnTo>
                  <a:pt x="154" y="281"/>
                </a:lnTo>
                <a:lnTo>
                  <a:pt x="152" y="280"/>
                </a:lnTo>
                <a:lnTo>
                  <a:pt x="150" y="279"/>
                </a:lnTo>
                <a:lnTo>
                  <a:pt x="149" y="278"/>
                </a:lnTo>
                <a:lnTo>
                  <a:pt x="148" y="277"/>
                </a:lnTo>
                <a:lnTo>
                  <a:pt x="147" y="276"/>
                </a:lnTo>
                <a:lnTo>
                  <a:pt x="143" y="272"/>
                </a:lnTo>
                <a:lnTo>
                  <a:pt x="143" y="272"/>
                </a:lnTo>
                <a:lnTo>
                  <a:pt x="142" y="272"/>
                </a:lnTo>
                <a:lnTo>
                  <a:pt x="141" y="271"/>
                </a:lnTo>
                <a:lnTo>
                  <a:pt x="139" y="270"/>
                </a:lnTo>
                <a:lnTo>
                  <a:pt x="135" y="268"/>
                </a:lnTo>
                <a:lnTo>
                  <a:pt x="134" y="268"/>
                </a:lnTo>
                <a:lnTo>
                  <a:pt x="132" y="267"/>
                </a:lnTo>
                <a:lnTo>
                  <a:pt x="131" y="266"/>
                </a:lnTo>
                <a:lnTo>
                  <a:pt x="130" y="266"/>
                </a:lnTo>
                <a:lnTo>
                  <a:pt x="129" y="265"/>
                </a:lnTo>
                <a:lnTo>
                  <a:pt x="126" y="264"/>
                </a:lnTo>
                <a:lnTo>
                  <a:pt x="125" y="264"/>
                </a:lnTo>
                <a:lnTo>
                  <a:pt x="124" y="264"/>
                </a:lnTo>
                <a:lnTo>
                  <a:pt x="123" y="264"/>
                </a:lnTo>
                <a:lnTo>
                  <a:pt x="122" y="264"/>
                </a:lnTo>
                <a:lnTo>
                  <a:pt x="120" y="265"/>
                </a:lnTo>
                <a:lnTo>
                  <a:pt x="119" y="265"/>
                </a:lnTo>
                <a:lnTo>
                  <a:pt x="118" y="265"/>
                </a:lnTo>
                <a:lnTo>
                  <a:pt x="117" y="265"/>
                </a:lnTo>
                <a:lnTo>
                  <a:pt x="115" y="265"/>
                </a:lnTo>
                <a:lnTo>
                  <a:pt x="112" y="264"/>
                </a:lnTo>
                <a:lnTo>
                  <a:pt x="111" y="264"/>
                </a:lnTo>
                <a:lnTo>
                  <a:pt x="110" y="264"/>
                </a:lnTo>
                <a:lnTo>
                  <a:pt x="109" y="264"/>
                </a:lnTo>
                <a:lnTo>
                  <a:pt x="104" y="265"/>
                </a:lnTo>
                <a:lnTo>
                  <a:pt x="102" y="265"/>
                </a:lnTo>
                <a:lnTo>
                  <a:pt x="101" y="265"/>
                </a:lnTo>
                <a:lnTo>
                  <a:pt x="99" y="264"/>
                </a:lnTo>
                <a:lnTo>
                  <a:pt x="97" y="264"/>
                </a:lnTo>
                <a:lnTo>
                  <a:pt x="96" y="264"/>
                </a:lnTo>
                <a:lnTo>
                  <a:pt x="95" y="263"/>
                </a:lnTo>
                <a:lnTo>
                  <a:pt x="94" y="263"/>
                </a:lnTo>
                <a:lnTo>
                  <a:pt x="93" y="263"/>
                </a:lnTo>
                <a:lnTo>
                  <a:pt x="92" y="261"/>
                </a:lnTo>
                <a:lnTo>
                  <a:pt x="89" y="259"/>
                </a:lnTo>
                <a:lnTo>
                  <a:pt x="88" y="258"/>
                </a:lnTo>
                <a:lnTo>
                  <a:pt x="85" y="255"/>
                </a:lnTo>
                <a:lnTo>
                  <a:pt x="84" y="254"/>
                </a:lnTo>
                <a:lnTo>
                  <a:pt x="74" y="247"/>
                </a:lnTo>
                <a:lnTo>
                  <a:pt x="69" y="244"/>
                </a:lnTo>
                <a:lnTo>
                  <a:pt x="67" y="242"/>
                </a:lnTo>
                <a:lnTo>
                  <a:pt x="59" y="236"/>
                </a:lnTo>
                <a:lnTo>
                  <a:pt x="53" y="232"/>
                </a:lnTo>
                <a:lnTo>
                  <a:pt x="53" y="232"/>
                </a:lnTo>
                <a:lnTo>
                  <a:pt x="53" y="231"/>
                </a:lnTo>
                <a:lnTo>
                  <a:pt x="53" y="228"/>
                </a:lnTo>
                <a:lnTo>
                  <a:pt x="54" y="223"/>
                </a:lnTo>
                <a:lnTo>
                  <a:pt x="55" y="218"/>
                </a:lnTo>
                <a:lnTo>
                  <a:pt x="55" y="213"/>
                </a:lnTo>
                <a:lnTo>
                  <a:pt x="55" y="212"/>
                </a:lnTo>
                <a:lnTo>
                  <a:pt x="56" y="211"/>
                </a:lnTo>
                <a:lnTo>
                  <a:pt x="56" y="210"/>
                </a:lnTo>
                <a:lnTo>
                  <a:pt x="56" y="209"/>
                </a:lnTo>
                <a:lnTo>
                  <a:pt x="57" y="208"/>
                </a:lnTo>
                <a:lnTo>
                  <a:pt x="59" y="205"/>
                </a:lnTo>
                <a:lnTo>
                  <a:pt x="60" y="204"/>
                </a:lnTo>
                <a:lnTo>
                  <a:pt x="61" y="203"/>
                </a:lnTo>
                <a:lnTo>
                  <a:pt x="63" y="198"/>
                </a:lnTo>
                <a:lnTo>
                  <a:pt x="64" y="195"/>
                </a:lnTo>
                <a:lnTo>
                  <a:pt x="65" y="193"/>
                </a:lnTo>
                <a:lnTo>
                  <a:pt x="65" y="191"/>
                </a:lnTo>
                <a:lnTo>
                  <a:pt x="66" y="190"/>
                </a:lnTo>
                <a:lnTo>
                  <a:pt x="66" y="189"/>
                </a:lnTo>
                <a:lnTo>
                  <a:pt x="66" y="187"/>
                </a:lnTo>
                <a:lnTo>
                  <a:pt x="65" y="186"/>
                </a:lnTo>
                <a:lnTo>
                  <a:pt x="65" y="182"/>
                </a:lnTo>
                <a:lnTo>
                  <a:pt x="64" y="181"/>
                </a:lnTo>
                <a:lnTo>
                  <a:pt x="64" y="180"/>
                </a:lnTo>
                <a:lnTo>
                  <a:pt x="64" y="179"/>
                </a:lnTo>
                <a:lnTo>
                  <a:pt x="64" y="178"/>
                </a:lnTo>
                <a:lnTo>
                  <a:pt x="65" y="177"/>
                </a:lnTo>
                <a:lnTo>
                  <a:pt x="65" y="174"/>
                </a:lnTo>
                <a:lnTo>
                  <a:pt x="65" y="172"/>
                </a:lnTo>
                <a:lnTo>
                  <a:pt x="65" y="171"/>
                </a:lnTo>
                <a:lnTo>
                  <a:pt x="65" y="170"/>
                </a:lnTo>
                <a:lnTo>
                  <a:pt x="65" y="169"/>
                </a:lnTo>
                <a:lnTo>
                  <a:pt x="65" y="168"/>
                </a:lnTo>
                <a:lnTo>
                  <a:pt x="64" y="167"/>
                </a:lnTo>
                <a:lnTo>
                  <a:pt x="63" y="166"/>
                </a:lnTo>
                <a:lnTo>
                  <a:pt x="62" y="165"/>
                </a:lnTo>
                <a:lnTo>
                  <a:pt x="61" y="164"/>
                </a:lnTo>
                <a:lnTo>
                  <a:pt x="59" y="163"/>
                </a:lnTo>
                <a:lnTo>
                  <a:pt x="58" y="162"/>
                </a:lnTo>
                <a:lnTo>
                  <a:pt x="54" y="160"/>
                </a:lnTo>
                <a:lnTo>
                  <a:pt x="53" y="160"/>
                </a:lnTo>
                <a:lnTo>
                  <a:pt x="50" y="158"/>
                </a:lnTo>
                <a:lnTo>
                  <a:pt x="48" y="156"/>
                </a:lnTo>
                <a:lnTo>
                  <a:pt x="46" y="155"/>
                </a:lnTo>
                <a:lnTo>
                  <a:pt x="45" y="154"/>
                </a:lnTo>
                <a:lnTo>
                  <a:pt x="43" y="152"/>
                </a:lnTo>
                <a:lnTo>
                  <a:pt x="43" y="151"/>
                </a:lnTo>
                <a:lnTo>
                  <a:pt x="42" y="151"/>
                </a:lnTo>
                <a:lnTo>
                  <a:pt x="42" y="150"/>
                </a:lnTo>
                <a:lnTo>
                  <a:pt x="41" y="149"/>
                </a:lnTo>
                <a:lnTo>
                  <a:pt x="41" y="148"/>
                </a:lnTo>
                <a:lnTo>
                  <a:pt x="41" y="147"/>
                </a:lnTo>
                <a:lnTo>
                  <a:pt x="41" y="144"/>
                </a:lnTo>
                <a:lnTo>
                  <a:pt x="40" y="142"/>
                </a:lnTo>
                <a:lnTo>
                  <a:pt x="40" y="142"/>
                </a:lnTo>
                <a:lnTo>
                  <a:pt x="40" y="141"/>
                </a:lnTo>
                <a:lnTo>
                  <a:pt x="40" y="140"/>
                </a:lnTo>
                <a:lnTo>
                  <a:pt x="39" y="140"/>
                </a:lnTo>
                <a:lnTo>
                  <a:pt x="39" y="140"/>
                </a:lnTo>
                <a:lnTo>
                  <a:pt x="37" y="139"/>
                </a:lnTo>
                <a:lnTo>
                  <a:pt x="37" y="139"/>
                </a:lnTo>
                <a:lnTo>
                  <a:pt x="36" y="138"/>
                </a:lnTo>
                <a:lnTo>
                  <a:pt x="35" y="137"/>
                </a:lnTo>
                <a:lnTo>
                  <a:pt x="34" y="137"/>
                </a:lnTo>
                <a:lnTo>
                  <a:pt x="34" y="136"/>
                </a:lnTo>
                <a:lnTo>
                  <a:pt x="33" y="136"/>
                </a:lnTo>
                <a:lnTo>
                  <a:pt x="32" y="136"/>
                </a:lnTo>
                <a:lnTo>
                  <a:pt x="30" y="136"/>
                </a:lnTo>
                <a:lnTo>
                  <a:pt x="29" y="135"/>
                </a:lnTo>
                <a:lnTo>
                  <a:pt x="26" y="135"/>
                </a:lnTo>
                <a:lnTo>
                  <a:pt x="24" y="134"/>
                </a:lnTo>
                <a:lnTo>
                  <a:pt x="23" y="134"/>
                </a:lnTo>
                <a:lnTo>
                  <a:pt x="23" y="133"/>
                </a:lnTo>
                <a:lnTo>
                  <a:pt x="22" y="133"/>
                </a:lnTo>
                <a:lnTo>
                  <a:pt x="21" y="131"/>
                </a:lnTo>
                <a:lnTo>
                  <a:pt x="20" y="131"/>
                </a:lnTo>
                <a:lnTo>
                  <a:pt x="19" y="130"/>
                </a:lnTo>
                <a:lnTo>
                  <a:pt x="17" y="129"/>
                </a:lnTo>
                <a:lnTo>
                  <a:pt x="16" y="129"/>
                </a:lnTo>
                <a:lnTo>
                  <a:pt x="15" y="128"/>
                </a:lnTo>
                <a:lnTo>
                  <a:pt x="12" y="127"/>
                </a:lnTo>
                <a:lnTo>
                  <a:pt x="10" y="127"/>
                </a:lnTo>
                <a:lnTo>
                  <a:pt x="8" y="126"/>
                </a:lnTo>
                <a:lnTo>
                  <a:pt x="7" y="125"/>
                </a:lnTo>
                <a:lnTo>
                  <a:pt x="5" y="124"/>
                </a:lnTo>
                <a:lnTo>
                  <a:pt x="4" y="124"/>
                </a:lnTo>
                <a:lnTo>
                  <a:pt x="3" y="123"/>
                </a:lnTo>
                <a:lnTo>
                  <a:pt x="2" y="122"/>
                </a:lnTo>
                <a:lnTo>
                  <a:pt x="1" y="121"/>
                </a:lnTo>
                <a:lnTo>
                  <a:pt x="1" y="119"/>
                </a:lnTo>
                <a:lnTo>
                  <a:pt x="0" y="118"/>
                </a:lnTo>
                <a:lnTo>
                  <a:pt x="0" y="117"/>
                </a:lnTo>
                <a:lnTo>
                  <a:pt x="0" y="116"/>
                </a:lnTo>
                <a:lnTo>
                  <a:pt x="0" y="116"/>
                </a:lnTo>
                <a:lnTo>
                  <a:pt x="0" y="115"/>
                </a:lnTo>
                <a:lnTo>
                  <a:pt x="0" y="115"/>
                </a:lnTo>
                <a:lnTo>
                  <a:pt x="1" y="114"/>
                </a:lnTo>
                <a:lnTo>
                  <a:pt x="1" y="113"/>
                </a:lnTo>
                <a:lnTo>
                  <a:pt x="2" y="113"/>
                </a:lnTo>
                <a:lnTo>
                  <a:pt x="3" y="112"/>
                </a:lnTo>
                <a:lnTo>
                  <a:pt x="4" y="112"/>
                </a:lnTo>
                <a:lnTo>
                  <a:pt x="5" y="111"/>
                </a:lnTo>
                <a:lnTo>
                  <a:pt x="7" y="110"/>
                </a:lnTo>
                <a:lnTo>
                  <a:pt x="7" y="110"/>
                </a:lnTo>
                <a:lnTo>
                  <a:pt x="8" y="109"/>
                </a:lnTo>
                <a:lnTo>
                  <a:pt x="8" y="109"/>
                </a:lnTo>
                <a:lnTo>
                  <a:pt x="8" y="109"/>
                </a:lnTo>
                <a:lnTo>
                  <a:pt x="8" y="108"/>
                </a:lnTo>
                <a:lnTo>
                  <a:pt x="7" y="108"/>
                </a:lnTo>
                <a:lnTo>
                  <a:pt x="6" y="106"/>
                </a:lnTo>
                <a:lnTo>
                  <a:pt x="6" y="106"/>
                </a:lnTo>
                <a:lnTo>
                  <a:pt x="6" y="105"/>
                </a:lnTo>
                <a:lnTo>
                  <a:pt x="6" y="105"/>
                </a:lnTo>
                <a:lnTo>
                  <a:pt x="6" y="105"/>
                </a:lnTo>
                <a:lnTo>
                  <a:pt x="6" y="104"/>
                </a:lnTo>
                <a:lnTo>
                  <a:pt x="6" y="104"/>
                </a:lnTo>
                <a:lnTo>
                  <a:pt x="6" y="103"/>
                </a:lnTo>
                <a:lnTo>
                  <a:pt x="7" y="102"/>
                </a:lnTo>
                <a:lnTo>
                  <a:pt x="10" y="100"/>
                </a:lnTo>
                <a:lnTo>
                  <a:pt x="11" y="99"/>
                </a:lnTo>
                <a:lnTo>
                  <a:pt x="12" y="98"/>
                </a:lnTo>
                <a:lnTo>
                  <a:pt x="13" y="98"/>
                </a:lnTo>
                <a:lnTo>
                  <a:pt x="13" y="97"/>
                </a:lnTo>
                <a:lnTo>
                  <a:pt x="14" y="96"/>
                </a:lnTo>
                <a:lnTo>
                  <a:pt x="14" y="95"/>
                </a:lnTo>
                <a:lnTo>
                  <a:pt x="14" y="94"/>
                </a:lnTo>
                <a:lnTo>
                  <a:pt x="15" y="93"/>
                </a:lnTo>
                <a:lnTo>
                  <a:pt x="15" y="89"/>
                </a:lnTo>
                <a:lnTo>
                  <a:pt x="15" y="87"/>
                </a:lnTo>
                <a:lnTo>
                  <a:pt x="16" y="86"/>
                </a:lnTo>
                <a:lnTo>
                  <a:pt x="16" y="86"/>
                </a:lnTo>
                <a:lnTo>
                  <a:pt x="17" y="84"/>
                </a:lnTo>
                <a:lnTo>
                  <a:pt x="18" y="83"/>
                </a:lnTo>
                <a:lnTo>
                  <a:pt x="18" y="83"/>
                </a:lnTo>
                <a:lnTo>
                  <a:pt x="17" y="82"/>
                </a:lnTo>
                <a:lnTo>
                  <a:pt x="17" y="82"/>
                </a:lnTo>
                <a:lnTo>
                  <a:pt x="17" y="81"/>
                </a:lnTo>
                <a:lnTo>
                  <a:pt x="15" y="80"/>
                </a:lnTo>
                <a:lnTo>
                  <a:pt x="15" y="79"/>
                </a:lnTo>
                <a:lnTo>
                  <a:pt x="14" y="78"/>
                </a:lnTo>
                <a:lnTo>
                  <a:pt x="14" y="78"/>
                </a:lnTo>
                <a:lnTo>
                  <a:pt x="14" y="77"/>
                </a:lnTo>
                <a:lnTo>
                  <a:pt x="14" y="77"/>
                </a:lnTo>
                <a:lnTo>
                  <a:pt x="14" y="76"/>
                </a:lnTo>
                <a:lnTo>
                  <a:pt x="15" y="76"/>
                </a:lnTo>
                <a:lnTo>
                  <a:pt x="15" y="75"/>
                </a:lnTo>
                <a:lnTo>
                  <a:pt x="16" y="75"/>
                </a:lnTo>
                <a:lnTo>
                  <a:pt x="16" y="74"/>
                </a:lnTo>
                <a:lnTo>
                  <a:pt x="17" y="74"/>
                </a:lnTo>
                <a:lnTo>
                  <a:pt x="19" y="73"/>
                </a:lnTo>
                <a:lnTo>
                  <a:pt x="21" y="73"/>
                </a:lnTo>
                <a:lnTo>
                  <a:pt x="22" y="72"/>
                </a:lnTo>
                <a:lnTo>
                  <a:pt x="23" y="72"/>
                </a:lnTo>
                <a:lnTo>
                  <a:pt x="24" y="71"/>
                </a:lnTo>
                <a:lnTo>
                  <a:pt x="25" y="71"/>
                </a:lnTo>
                <a:lnTo>
                  <a:pt x="25" y="70"/>
                </a:lnTo>
                <a:lnTo>
                  <a:pt x="26" y="70"/>
                </a:lnTo>
                <a:lnTo>
                  <a:pt x="26" y="69"/>
                </a:lnTo>
                <a:lnTo>
                  <a:pt x="27" y="70"/>
                </a:lnTo>
                <a:lnTo>
                  <a:pt x="27" y="71"/>
                </a:lnTo>
                <a:lnTo>
                  <a:pt x="28" y="71"/>
                </a:lnTo>
                <a:lnTo>
                  <a:pt x="29" y="72"/>
                </a:lnTo>
                <a:lnTo>
                  <a:pt x="30" y="73"/>
                </a:lnTo>
                <a:lnTo>
                  <a:pt x="31" y="73"/>
                </a:lnTo>
                <a:lnTo>
                  <a:pt x="32" y="73"/>
                </a:lnTo>
                <a:lnTo>
                  <a:pt x="33" y="74"/>
                </a:lnTo>
                <a:lnTo>
                  <a:pt x="35" y="74"/>
                </a:lnTo>
                <a:lnTo>
                  <a:pt x="36" y="74"/>
                </a:lnTo>
                <a:lnTo>
                  <a:pt x="37" y="74"/>
                </a:lnTo>
                <a:lnTo>
                  <a:pt x="38" y="73"/>
                </a:lnTo>
                <a:lnTo>
                  <a:pt x="40" y="73"/>
                </a:lnTo>
                <a:lnTo>
                  <a:pt x="41" y="73"/>
                </a:lnTo>
                <a:lnTo>
                  <a:pt x="43" y="72"/>
                </a:lnTo>
                <a:lnTo>
                  <a:pt x="44" y="72"/>
                </a:lnTo>
                <a:lnTo>
                  <a:pt x="45" y="71"/>
                </a:lnTo>
                <a:lnTo>
                  <a:pt x="47" y="70"/>
                </a:lnTo>
                <a:lnTo>
                  <a:pt x="49" y="69"/>
                </a:lnTo>
                <a:lnTo>
                  <a:pt x="51" y="67"/>
                </a:lnTo>
                <a:lnTo>
                  <a:pt x="52" y="67"/>
                </a:lnTo>
                <a:lnTo>
                  <a:pt x="54" y="66"/>
                </a:lnTo>
                <a:lnTo>
                  <a:pt x="56" y="65"/>
                </a:lnTo>
                <a:lnTo>
                  <a:pt x="57" y="64"/>
                </a:lnTo>
                <a:lnTo>
                  <a:pt x="59" y="62"/>
                </a:lnTo>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cs-CZ" dirty="0">
              <a:solidFill>
                <a:schemeClr val="accent6">
                  <a:lumMod val="10000"/>
                </a:schemeClr>
              </a:solidFill>
            </a:endParaRPr>
          </a:p>
        </p:txBody>
      </p:sp>
      <p:sp>
        <p:nvSpPr>
          <p:cNvPr id="157" name="Freeform 280">
            <a:extLst>
              <a:ext uri="{FF2B5EF4-FFF2-40B4-BE49-F238E27FC236}">
                <a16:creationId xmlns:a16="http://schemas.microsoft.com/office/drawing/2014/main" id="{79B0A391-AC4E-4F7B-AAE2-4C53E8073F7E}"/>
              </a:ext>
            </a:extLst>
          </p:cNvPr>
          <p:cNvSpPr>
            <a:spLocks/>
          </p:cNvSpPr>
          <p:nvPr/>
        </p:nvSpPr>
        <p:spPr bwMode="auto">
          <a:xfrm>
            <a:off x="6593806" y="3183157"/>
            <a:ext cx="114133" cy="36686"/>
          </a:xfrm>
          <a:custGeom>
            <a:avLst/>
            <a:gdLst>
              <a:gd name="T0" fmla="*/ 1 w 112"/>
              <a:gd name="T1" fmla="*/ 35 h 36"/>
              <a:gd name="T2" fmla="*/ 2 w 112"/>
              <a:gd name="T3" fmla="*/ 34 h 36"/>
              <a:gd name="T4" fmla="*/ 4 w 112"/>
              <a:gd name="T5" fmla="*/ 30 h 36"/>
              <a:gd name="T6" fmla="*/ 6 w 112"/>
              <a:gd name="T7" fmla="*/ 28 h 36"/>
              <a:gd name="T8" fmla="*/ 7 w 112"/>
              <a:gd name="T9" fmla="*/ 27 h 36"/>
              <a:gd name="T10" fmla="*/ 9 w 112"/>
              <a:gd name="T11" fmla="*/ 25 h 36"/>
              <a:gd name="T12" fmla="*/ 12 w 112"/>
              <a:gd name="T13" fmla="*/ 24 h 36"/>
              <a:gd name="T14" fmla="*/ 16 w 112"/>
              <a:gd name="T15" fmla="*/ 23 h 36"/>
              <a:gd name="T16" fmla="*/ 22 w 112"/>
              <a:gd name="T17" fmla="*/ 20 h 36"/>
              <a:gd name="T18" fmla="*/ 23 w 112"/>
              <a:gd name="T19" fmla="*/ 20 h 36"/>
              <a:gd name="T20" fmla="*/ 25 w 112"/>
              <a:gd name="T21" fmla="*/ 20 h 36"/>
              <a:gd name="T22" fmla="*/ 26 w 112"/>
              <a:gd name="T23" fmla="*/ 20 h 36"/>
              <a:gd name="T24" fmla="*/ 27 w 112"/>
              <a:gd name="T25" fmla="*/ 21 h 36"/>
              <a:gd name="T26" fmla="*/ 31 w 112"/>
              <a:gd name="T27" fmla="*/ 24 h 36"/>
              <a:gd name="T28" fmla="*/ 33 w 112"/>
              <a:gd name="T29" fmla="*/ 25 h 36"/>
              <a:gd name="T30" fmla="*/ 35 w 112"/>
              <a:gd name="T31" fmla="*/ 25 h 36"/>
              <a:gd name="T32" fmla="*/ 39 w 112"/>
              <a:gd name="T33" fmla="*/ 25 h 36"/>
              <a:gd name="T34" fmla="*/ 44 w 112"/>
              <a:gd name="T35" fmla="*/ 25 h 36"/>
              <a:gd name="T36" fmla="*/ 48 w 112"/>
              <a:gd name="T37" fmla="*/ 25 h 36"/>
              <a:gd name="T38" fmla="*/ 52 w 112"/>
              <a:gd name="T39" fmla="*/ 26 h 36"/>
              <a:gd name="T40" fmla="*/ 56 w 112"/>
              <a:gd name="T41" fmla="*/ 26 h 36"/>
              <a:gd name="T42" fmla="*/ 58 w 112"/>
              <a:gd name="T43" fmla="*/ 26 h 36"/>
              <a:gd name="T44" fmla="*/ 61 w 112"/>
              <a:gd name="T45" fmla="*/ 27 h 36"/>
              <a:gd name="T46" fmla="*/ 67 w 112"/>
              <a:gd name="T47" fmla="*/ 29 h 36"/>
              <a:gd name="T48" fmla="*/ 69 w 112"/>
              <a:gd name="T49" fmla="*/ 29 h 36"/>
              <a:gd name="T50" fmla="*/ 72 w 112"/>
              <a:gd name="T51" fmla="*/ 29 h 36"/>
              <a:gd name="T52" fmla="*/ 75 w 112"/>
              <a:gd name="T53" fmla="*/ 29 h 36"/>
              <a:gd name="T54" fmla="*/ 80 w 112"/>
              <a:gd name="T55" fmla="*/ 26 h 36"/>
              <a:gd name="T56" fmla="*/ 86 w 112"/>
              <a:gd name="T57" fmla="*/ 24 h 36"/>
              <a:gd name="T58" fmla="*/ 89 w 112"/>
              <a:gd name="T59" fmla="*/ 23 h 36"/>
              <a:gd name="T60" fmla="*/ 91 w 112"/>
              <a:gd name="T61" fmla="*/ 21 h 36"/>
              <a:gd name="T62" fmla="*/ 93 w 112"/>
              <a:gd name="T63" fmla="*/ 20 h 36"/>
              <a:gd name="T64" fmla="*/ 94 w 112"/>
              <a:gd name="T65" fmla="*/ 18 h 36"/>
              <a:gd name="T66" fmla="*/ 96 w 112"/>
              <a:gd name="T67" fmla="*/ 13 h 36"/>
              <a:gd name="T68" fmla="*/ 98 w 112"/>
              <a:gd name="T69" fmla="*/ 10 h 36"/>
              <a:gd name="T70" fmla="*/ 99 w 112"/>
              <a:gd name="T71" fmla="*/ 9 h 36"/>
              <a:gd name="T72" fmla="*/ 101 w 112"/>
              <a:gd name="T73" fmla="*/ 6 h 36"/>
              <a:gd name="T74" fmla="*/ 104 w 112"/>
              <a:gd name="T75" fmla="*/ 4 h 36"/>
              <a:gd name="T76" fmla="*/ 108 w 112"/>
              <a:gd name="T77" fmla="*/ 2 h 36"/>
              <a:gd name="T78" fmla="*/ 111 w 112"/>
              <a:gd name="T79" fmla="*/ 0 h 36"/>
              <a:gd name="T80" fmla="*/ 112 w 112"/>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36">
                <a:moveTo>
                  <a:pt x="0" y="36"/>
                </a:moveTo>
                <a:lnTo>
                  <a:pt x="1" y="35"/>
                </a:lnTo>
                <a:lnTo>
                  <a:pt x="2" y="35"/>
                </a:lnTo>
                <a:lnTo>
                  <a:pt x="2" y="34"/>
                </a:lnTo>
                <a:lnTo>
                  <a:pt x="4" y="31"/>
                </a:lnTo>
                <a:lnTo>
                  <a:pt x="4" y="30"/>
                </a:lnTo>
                <a:lnTo>
                  <a:pt x="5" y="29"/>
                </a:lnTo>
                <a:lnTo>
                  <a:pt x="6" y="28"/>
                </a:lnTo>
                <a:lnTo>
                  <a:pt x="6" y="27"/>
                </a:lnTo>
                <a:lnTo>
                  <a:pt x="7" y="27"/>
                </a:lnTo>
                <a:lnTo>
                  <a:pt x="8" y="26"/>
                </a:lnTo>
                <a:lnTo>
                  <a:pt x="9" y="25"/>
                </a:lnTo>
                <a:lnTo>
                  <a:pt x="11" y="25"/>
                </a:lnTo>
                <a:lnTo>
                  <a:pt x="12" y="24"/>
                </a:lnTo>
                <a:lnTo>
                  <a:pt x="15" y="24"/>
                </a:lnTo>
                <a:lnTo>
                  <a:pt x="16" y="23"/>
                </a:lnTo>
                <a:lnTo>
                  <a:pt x="17" y="23"/>
                </a:lnTo>
                <a:lnTo>
                  <a:pt x="22" y="20"/>
                </a:lnTo>
                <a:lnTo>
                  <a:pt x="23" y="20"/>
                </a:lnTo>
                <a:lnTo>
                  <a:pt x="23" y="20"/>
                </a:lnTo>
                <a:lnTo>
                  <a:pt x="24" y="20"/>
                </a:lnTo>
                <a:lnTo>
                  <a:pt x="25" y="20"/>
                </a:lnTo>
                <a:lnTo>
                  <a:pt x="25" y="20"/>
                </a:lnTo>
                <a:lnTo>
                  <a:pt x="26" y="20"/>
                </a:lnTo>
                <a:lnTo>
                  <a:pt x="26" y="21"/>
                </a:lnTo>
                <a:lnTo>
                  <a:pt x="27" y="21"/>
                </a:lnTo>
                <a:lnTo>
                  <a:pt x="29" y="23"/>
                </a:lnTo>
                <a:lnTo>
                  <a:pt x="31" y="24"/>
                </a:lnTo>
                <a:lnTo>
                  <a:pt x="32" y="25"/>
                </a:lnTo>
                <a:lnTo>
                  <a:pt x="33" y="25"/>
                </a:lnTo>
                <a:lnTo>
                  <a:pt x="34" y="25"/>
                </a:lnTo>
                <a:lnTo>
                  <a:pt x="35" y="25"/>
                </a:lnTo>
                <a:lnTo>
                  <a:pt x="37" y="25"/>
                </a:lnTo>
                <a:lnTo>
                  <a:pt x="39" y="25"/>
                </a:lnTo>
                <a:lnTo>
                  <a:pt x="40" y="25"/>
                </a:lnTo>
                <a:lnTo>
                  <a:pt x="44" y="25"/>
                </a:lnTo>
                <a:lnTo>
                  <a:pt x="46" y="25"/>
                </a:lnTo>
                <a:lnTo>
                  <a:pt x="48" y="25"/>
                </a:lnTo>
                <a:lnTo>
                  <a:pt x="50" y="26"/>
                </a:lnTo>
                <a:lnTo>
                  <a:pt x="52" y="26"/>
                </a:lnTo>
                <a:lnTo>
                  <a:pt x="54" y="26"/>
                </a:lnTo>
                <a:lnTo>
                  <a:pt x="56" y="26"/>
                </a:lnTo>
                <a:lnTo>
                  <a:pt x="57" y="26"/>
                </a:lnTo>
                <a:lnTo>
                  <a:pt x="58" y="26"/>
                </a:lnTo>
                <a:lnTo>
                  <a:pt x="59" y="26"/>
                </a:lnTo>
                <a:lnTo>
                  <a:pt x="61" y="27"/>
                </a:lnTo>
                <a:lnTo>
                  <a:pt x="65" y="29"/>
                </a:lnTo>
                <a:lnTo>
                  <a:pt x="67" y="29"/>
                </a:lnTo>
                <a:lnTo>
                  <a:pt x="68" y="29"/>
                </a:lnTo>
                <a:lnTo>
                  <a:pt x="69" y="29"/>
                </a:lnTo>
                <a:lnTo>
                  <a:pt x="71" y="29"/>
                </a:lnTo>
                <a:lnTo>
                  <a:pt x="72" y="29"/>
                </a:lnTo>
                <a:lnTo>
                  <a:pt x="73" y="29"/>
                </a:lnTo>
                <a:lnTo>
                  <a:pt x="75" y="29"/>
                </a:lnTo>
                <a:lnTo>
                  <a:pt x="78" y="27"/>
                </a:lnTo>
                <a:lnTo>
                  <a:pt x="80" y="26"/>
                </a:lnTo>
                <a:lnTo>
                  <a:pt x="82" y="25"/>
                </a:lnTo>
                <a:lnTo>
                  <a:pt x="86" y="24"/>
                </a:lnTo>
                <a:lnTo>
                  <a:pt x="87" y="24"/>
                </a:lnTo>
                <a:lnTo>
                  <a:pt x="89" y="23"/>
                </a:lnTo>
                <a:lnTo>
                  <a:pt x="90" y="22"/>
                </a:lnTo>
                <a:lnTo>
                  <a:pt x="91" y="21"/>
                </a:lnTo>
                <a:lnTo>
                  <a:pt x="92" y="20"/>
                </a:lnTo>
                <a:lnTo>
                  <a:pt x="93" y="20"/>
                </a:lnTo>
                <a:lnTo>
                  <a:pt x="93" y="19"/>
                </a:lnTo>
                <a:lnTo>
                  <a:pt x="94" y="18"/>
                </a:lnTo>
                <a:lnTo>
                  <a:pt x="95" y="17"/>
                </a:lnTo>
                <a:lnTo>
                  <a:pt x="96" y="13"/>
                </a:lnTo>
                <a:lnTo>
                  <a:pt x="97" y="11"/>
                </a:lnTo>
                <a:lnTo>
                  <a:pt x="98" y="10"/>
                </a:lnTo>
                <a:lnTo>
                  <a:pt x="98" y="10"/>
                </a:lnTo>
                <a:lnTo>
                  <a:pt x="99" y="9"/>
                </a:lnTo>
                <a:lnTo>
                  <a:pt x="100" y="8"/>
                </a:lnTo>
                <a:lnTo>
                  <a:pt x="101" y="6"/>
                </a:lnTo>
                <a:lnTo>
                  <a:pt x="102" y="5"/>
                </a:lnTo>
                <a:lnTo>
                  <a:pt x="104" y="4"/>
                </a:lnTo>
                <a:lnTo>
                  <a:pt x="106" y="3"/>
                </a:lnTo>
                <a:lnTo>
                  <a:pt x="108" y="2"/>
                </a:lnTo>
                <a:lnTo>
                  <a:pt x="111" y="0"/>
                </a:lnTo>
                <a:lnTo>
                  <a:pt x="111" y="0"/>
                </a:lnTo>
                <a:lnTo>
                  <a:pt x="112" y="0"/>
                </a:lnTo>
                <a:lnTo>
                  <a:pt x="112"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58" name="Freeform 281">
            <a:extLst>
              <a:ext uri="{FF2B5EF4-FFF2-40B4-BE49-F238E27FC236}">
                <a16:creationId xmlns:a16="http://schemas.microsoft.com/office/drawing/2014/main" id="{9E2D1469-228F-423D-AA71-DF7DCD832DB1}"/>
              </a:ext>
            </a:extLst>
          </p:cNvPr>
          <p:cNvSpPr>
            <a:spLocks/>
          </p:cNvSpPr>
          <p:nvPr/>
        </p:nvSpPr>
        <p:spPr bwMode="auto">
          <a:xfrm>
            <a:off x="6326816" y="3393080"/>
            <a:ext cx="659323" cy="612447"/>
          </a:xfrm>
          <a:custGeom>
            <a:avLst/>
            <a:gdLst>
              <a:gd name="T0" fmla="*/ 318 w 647"/>
              <a:gd name="T1" fmla="*/ 33 h 601"/>
              <a:gd name="T2" fmla="*/ 352 w 647"/>
              <a:gd name="T3" fmla="*/ 46 h 601"/>
              <a:gd name="T4" fmla="*/ 378 w 647"/>
              <a:gd name="T5" fmla="*/ 65 h 601"/>
              <a:gd name="T6" fmla="*/ 411 w 647"/>
              <a:gd name="T7" fmla="*/ 81 h 601"/>
              <a:gd name="T8" fmla="*/ 438 w 647"/>
              <a:gd name="T9" fmla="*/ 111 h 601"/>
              <a:gd name="T10" fmla="*/ 468 w 647"/>
              <a:gd name="T11" fmla="*/ 82 h 601"/>
              <a:gd name="T12" fmla="*/ 500 w 647"/>
              <a:gd name="T13" fmla="*/ 97 h 601"/>
              <a:gd name="T14" fmla="*/ 542 w 647"/>
              <a:gd name="T15" fmla="*/ 116 h 601"/>
              <a:gd name="T16" fmla="*/ 597 w 647"/>
              <a:gd name="T17" fmla="*/ 153 h 601"/>
              <a:gd name="T18" fmla="*/ 633 w 647"/>
              <a:gd name="T19" fmla="*/ 197 h 601"/>
              <a:gd name="T20" fmla="*/ 647 w 647"/>
              <a:gd name="T21" fmla="*/ 219 h 601"/>
              <a:gd name="T22" fmla="*/ 627 w 647"/>
              <a:gd name="T23" fmla="*/ 237 h 601"/>
              <a:gd name="T24" fmla="*/ 630 w 647"/>
              <a:gd name="T25" fmla="*/ 262 h 601"/>
              <a:gd name="T26" fmla="*/ 609 w 647"/>
              <a:gd name="T27" fmla="*/ 255 h 601"/>
              <a:gd name="T28" fmla="*/ 613 w 647"/>
              <a:gd name="T29" fmla="*/ 271 h 601"/>
              <a:gd name="T30" fmla="*/ 584 w 647"/>
              <a:gd name="T31" fmla="*/ 286 h 601"/>
              <a:gd name="T32" fmla="*/ 571 w 647"/>
              <a:gd name="T33" fmla="*/ 330 h 601"/>
              <a:gd name="T34" fmla="*/ 586 w 647"/>
              <a:gd name="T35" fmla="*/ 349 h 601"/>
              <a:gd name="T36" fmla="*/ 587 w 647"/>
              <a:gd name="T37" fmla="*/ 374 h 601"/>
              <a:gd name="T38" fmla="*/ 583 w 647"/>
              <a:gd name="T39" fmla="*/ 400 h 601"/>
              <a:gd name="T40" fmla="*/ 588 w 647"/>
              <a:gd name="T41" fmla="*/ 427 h 601"/>
              <a:gd name="T42" fmla="*/ 576 w 647"/>
              <a:gd name="T43" fmla="*/ 450 h 601"/>
              <a:gd name="T44" fmla="*/ 567 w 647"/>
              <a:gd name="T45" fmla="*/ 472 h 601"/>
              <a:gd name="T46" fmla="*/ 577 w 647"/>
              <a:gd name="T47" fmla="*/ 495 h 601"/>
              <a:gd name="T48" fmla="*/ 543 w 647"/>
              <a:gd name="T49" fmla="*/ 515 h 601"/>
              <a:gd name="T50" fmla="*/ 521 w 647"/>
              <a:gd name="T51" fmla="*/ 536 h 601"/>
              <a:gd name="T52" fmla="*/ 476 w 647"/>
              <a:gd name="T53" fmla="*/ 541 h 601"/>
              <a:gd name="T54" fmla="*/ 449 w 647"/>
              <a:gd name="T55" fmla="*/ 532 h 601"/>
              <a:gd name="T56" fmla="*/ 427 w 647"/>
              <a:gd name="T57" fmla="*/ 543 h 601"/>
              <a:gd name="T58" fmla="*/ 393 w 647"/>
              <a:gd name="T59" fmla="*/ 563 h 601"/>
              <a:gd name="T60" fmla="*/ 360 w 647"/>
              <a:gd name="T61" fmla="*/ 593 h 601"/>
              <a:gd name="T62" fmla="*/ 327 w 647"/>
              <a:gd name="T63" fmla="*/ 597 h 601"/>
              <a:gd name="T64" fmla="*/ 301 w 647"/>
              <a:gd name="T65" fmla="*/ 596 h 601"/>
              <a:gd name="T66" fmla="*/ 276 w 647"/>
              <a:gd name="T67" fmla="*/ 579 h 601"/>
              <a:gd name="T68" fmla="*/ 259 w 647"/>
              <a:gd name="T69" fmla="*/ 563 h 601"/>
              <a:gd name="T70" fmla="*/ 281 w 647"/>
              <a:gd name="T71" fmla="*/ 525 h 601"/>
              <a:gd name="T72" fmla="*/ 301 w 647"/>
              <a:gd name="T73" fmla="*/ 504 h 601"/>
              <a:gd name="T74" fmla="*/ 286 w 647"/>
              <a:gd name="T75" fmla="*/ 481 h 601"/>
              <a:gd name="T76" fmla="*/ 251 w 647"/>
              <a:gd name="T77" fmla="*/ 484 h 601"/>
              <a:gd name="T78" fmla="*/ 210 w 647"/>
              <a:gd name="T79" fmla="*/ 473 h 601"/>
              <a:gd name="T80" fmla="*/ 192 w 647"/>
              <a:gd name="T81" fmla="*/ 428 h 601"/>
              <a:gd name="T82" fmla="*/ 155 w 647"/>
              <a:gd name="T83" fmla="*/ 425 h 601"/>
              <a:gd name="T84" fmla="*/ 112 w 647"/>
              <a:gd name="T85" fmla="*/ 419 h 601"/>
              <a:gd name="T86" fmla="*/ 83 w 647"/>
              <a:gd name="T87" fmla="*/ 402 h 601"/>
              <a:gd name="T88" fmla="*/ 82 w 647"/>
              <a:gd name="T89" fmla="*/ 387 h 601"/>
              <a:gd name="T90" fmla="*/ 40 w 647"/>
              <a:gd name="T91" fmla="*/ 381 h 601"/>
              <a:gd name="T92" fmla="*/ 7 w 647"/>
              <a:gd name="T93" fmla="*/ 344 h 601"/>
              <a:gd name="T94" fmla="*/ 1 w 647"/>
              <a:gd name="T95" fmla="*/ 316 h 601"/>
              <a:gd name="T96" fmla="*/ 11 w 647"/>
              <a:gd name="T97" fmla="*/ 270 h 601"/>
              <a:gd name="T98" fmla="*/ 7 w 647"/>
              <a:gd name="T99" fmla="*/ 227 h 601"/>
              <a:gd name="T100" fmla="*/ 16 w 647"/>
              <a:gd name="T101" fmla="*/ 205 h 601"/>
              <a:gd name="T102" fmla="*/ 37 w 647"/>
              <a:gd name="T103" fmla="*/ 182 h 601"/>
              <a:gd name="T104" fmla="*/ 53 w 647"/>
              <a:gd name="T105" fmla="*/ 171 h 601"/>
              <a:gd name="T106" fmla="*/ 101 w 647"/>
              <a:gd name="T107" fmla="*/ 170 h 601"/>
              <a:gd name="T108" fmla="*/ 123 w 647"/>
              <a:gd name="T109" fmla="*/ 162 h 601"/>
              <a:gd name="T110" fmla="*/ 150 w 647"/>
              <a:gd name="T111" fmla="*/ 150 h 601"/>
              <a:gd name="T112" fmla="*/ 124 w 647"/>
              <a:gd name="T113" fmla="*/ 123 h 601"/>
              <a:gd name="T114" fmla="*/ 139 w 647"/>
              <a:gd name="T115" fmla="*/ 78 h 601"/>
              <a:gd name="T116" fmla="*/ 158 w 647"/>
              <a:gd name="T117" fmla="*/ 70 h 601"/>
              <a:gd name="T118" fmla="*/ 205 w 647"/>
              <a:gd name="T119" fmla="*/ 46 h 601"/>
              <a:gd name="T120" fmla="*/ 228 w 647"/>
              <a:gd name="T121" fmla="*/ 37 h 601"/>
              <a:gd name="T122" fmla="*/ 236 w 647"/>
              <a:gd name="T123" fmla="*/ 1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7" h="601">
                <a:moveTo>
                  <a:pt x="262" y="4"/>
                </a:moveTo>
                <a:lnTo>
                  <a:pt x="270" y="10"/>
                </a:lnTo>
                <a:lnTo>
                  <a:pt x="272" y="12"/>
                </a:lnTo>
                <a:lnTo>
                  <a:pt x="277" y="15"/>
                </a:lnTo>
                <a:lnTo>
                  <a:pt x="287" y="22"/>
                </a:lnTo>
                <a:lnTo>
                  <a:pt x="288" y="23"/>
                </a:lnTo>
                <a:lnTo>
                  <a:pt x="291" y="26"/>
                </a:lnTo>
                <a:lnTo>
                  <a:pt x="292" y="27"/>
                </a:lnTo>
                <a:lnTo>
                  <a:pt x="295" y="29"/>
                </a:lnTo>
                <a:lnTo>
                  <a:pt x="296" y="31"/>
                </a:lnTo>
                <a:lnTo>
                  <a:pt x="297" y="31"/>
                </a:lnTo>
                <a:lnTo>
                  <a:pt x="298" y="31"/>
                </a:lnTo>
                <a:lnTo>
                  <a:pt x="299" y="32"/>
                </a:lnTo>
                <a:lnTo>
                  <a:pt x="300" y="32"/>
                </a:lnTo>
                <a:lnTo>
                  <a:pt x="302" y="32"/>
                </a:lnTo>
                <a:lnTo>
                  <a:pt x="304" y="33"/>
                </a:lnTo>
                <a:lnTo>
                  <a:pt x="305" y="33"/>
                </a:lnTo>
                <a:lnTo>
                  <a:pt x="307" y="33"/>
                </a:lnTo>
                <a:lnTo>
                  <a:pt x="312" y="32"/>
                </a:lnTo>
                <a:lnTo>
                  <a:pt x="313" y="32"/>
                </a:lnTo>
                <a:lnTo>
                  <a:pt x="314" y="32"/>
                </a:lnTo>
                <a:lnTo>
                  <a:pt x="315" y="32"/>
                </a:lnTo>
                <a:lnTo>
                  <a:pt x="318" y="33"/>
                </a:lnTo>
                <a:lnTo>
                  <a:pt x="320" y="33"/>
                </a:lnTo>
                <a:lnTo>
                  <a:pt x="321" y="33"/>
                </a:lnTo>
                <a:lnTo>
                  <a:pt x="322" y="33"/>
                </a:lnTo>
                <a:lnTo>
                  <a:pt x="323" y="33"/>
                </a:lnTo>
                <a:lnTo>
                  <a:pt x="325" y="32"/>
                </a:lnTo>
                <a:lnTo>
                  <a:pt x="326" y="32"/>
                </a:lnTo>
                <a:lnTo>
                  <a:pt x="327" y="32"/>
                </a:lnTo>
                <a:lnTo>
                  <a:pt x="328" y="32"/>
                </a:lnTo>
                <a:lnTo>
                  <a:pt x="329" y="32"/>
                </a:lnTo>
                <a:lnTo>
                  <a:pt x="332" y="33"/>
                </a:lnTo>
                <a:lnTo>
                  <a:pt x="333" y="34"/>
                </a:lnTo>
                <a:lnTo>
                  <a:pt x="334" y="34"/>
                </a:lnTo>
                <a:lnTo>
                  <a:pt x="335" y="35"/>
                </a:lnTo>
                <a:lnTo>
                  <a:pt x="337" y="36"/>
                </a:lnTo>
                <a:lnTo>
                  <a:pt x="338" y="36"/>
                </a:lnTo>
                <a:lnTo>
                  <a:pt x="342" y="38"/>
                </a:lnTo>
                <a:lnTo>
                  <a:pt x="344" y="39"/>
                </a:lnTo>
                <a:lnTo>
                  <a:pt x="345" y="40"/>
                </a:lnTo>
                <a:lnTo>
                  <a:pt x="346" y="40"/>
                </a:lnTo>
                <a:lnTo>
                  <a:pt x="346" y="40"/>
                </a:lnTo>
                <a:lnTo>
                  <a:pt x="350" y="44"/>
                </a:lnTo>
                <a:lnTo>
                  <a:pt x="351" y="45"/>
                </a:lnTo>
                <a:lnTo>
                  <a:pt x="352" y="46"/>
                </a:lnTo>
                <a:lnTo>
                  <a:pt x="353" y="47"/>
                </a:lnTo>
                <a:lnTo>
                  <a:pt x="355" y="48"/>
                </a:lnTo>
                <a:lnTo>
                  <a:pt x="357" y="49"/>
                </a:lnTo>
                <a:lnTo>
                  <a:pt x="358" y="50"/>
                </a:lnTo>
                <a:lnTo>
                  <a:pt x="360" y="50"/>
                </a:lnTo>
                <a:lnTo>
                  <a:pt x="361" y="51"/>
                </a:lnTo>
                <a:lnTo>
                  <a:pt x="365" y="51"/>
                </a:lnTo>
                <a:lnTo>
                  <a:pt x="367" y="52"/>
                </a:lnTo>
                <a:lnTo>
                  <a:pt x="370" y="53"/>
                </a:lnTo>
                <a:lnTo>
                  <a:pt x="371" y="54"/>
                </a:lnTo>
                <a:lnTo>
                  <a:pt x="372" y="54"/>
                </a:lnTo>
                <a:lnTo>
                  <a:pt x="373" y="54"/>
                </a:lnTo>
                <a:lnTo>
                  <a:pt x="373" y="55"/>
                </a:lnTo>
                <a:lnTo>
                  <a:pt x="373" y="55"/>
                </a:lnTo>
                <a:lnTo>
                  <a:pt x="374" y="56"/>
                </a:lnTo>
                <a:lnTo>
                  <a:pt x="374" y="56"/>
                </a:lnTo>
                <a:lnTo>
                  <a:pt x="374" y="57"/>
                </a:lnTo>
                <a:lnTo>
                  <a:pt x="375" y="61"/>
                </a:lnTo>
                <a:lnTo>
                  <a:pt x="376" y="62"/>
                </a:lnTo>
                <a:lnTo>
                  <a:pt x="376" y="63"/>
                </a:lnTo>
                <a:lnTo>
                  <a:pt x="377" y="64"/>
                </a:lnTo>
                <a:lnTo>
                  <a:pt x="377" y="64"/>
                </a:lnTo>
                <a:lnTo>
                  <a:pt x="378" y="65"/>
                </a:lnTo>
                <a:lnTo>
                  <a:pt x="379" y="65"/>
                </a:lnTo>
                <a:lnTo>
                  <a:pt x="380" y="66"/>
                </a:lnTo>
                <a:lnTo>
                  <a:pt x="381" y="66"/>
                </a:lnTo>
                <a:lnTo>
                  <a:pt x="383" y="67"/>
                </a:lnTo>
                <a:lnTo>
                  <a:pt x="385" y="67"/>
                </a:lnTo>
                <a:lnTo>
                  <a:pt x="387" y="68"/>
                </a:lnTo>
                <a:lnTo>
                  <a:pt x="389" y="69"/>
                </a:lnTo>
                <a:lnTo>
                  <a:pt x="391" y="69"/>
                </a:lnTo>
                <a:lnTo>
                  <a:pt x="393" y="70"/>
                </a:lnTo>
                <a:lnTo>
                  <a:pt x="394" y="71"/>
                </a:lnTo>
                <a:lnTo>
                  <a:pt x="397" y="73"/>
                </a:lnTo>
                <a:lnTo>
                  <a:pt x="399" y="74"/>
                </a:lnTo>
                <a:lnTo>
                  <a:pt x="400" y="75"/>
                </a:lnTo>
                <a:lnTo>
                  <a:pt x="402" y="76"/>
                </a:lnTo>
                <a:lnTo>
                  <a:pt x="403" y="76"/>
                </a:lnTo>
                <a:lnTo>
                  <a:pt x="405" y="77"/>
                </a:lnTo>
                <a:lnTo>
                  <a:pt x="406" y="77"/>
                </a:lnTo>
                <a:lnTo>
                  <a:pt x="409" y="78"/>
                </a:lnTo>
                <a:lnTo>
                  <a:pt x="410" y="78"/>
                </a:lnTo>
                <a:lnTo>
                  <a:pt x="410" y="78"/>
                </a:lnTo>
                <a:lnTo>
                  <a:pt x="411" y="79"/>
                </a:lnTo>
                <a:lnTo>
                  <a:pt x="411" y="80"/>
                </a:lnTo>
                <a:lnTo>
                  <a:pt x="411" y="81"/>
                </a:lnTo>
                <a:lnTo>
                  <a:pt x="411" y="82"/>
                </a:lnTo>
                <a:lnTo>
                  <a:pt x="411" y="82"/>
                </a:lnTo>
                <a:lnTo>
                  <a:pt x="411" y="83"/>
                </a:lnTo>
                <a:lnTo>
                  <a:pt x="410" y="86"/>
                </a:lnTo>
                <a:lnTo>
                  <a:pt x="410" y="88"/>
                </a:lnTo>
                <a:lnTo>
                  <a:pt x="410" y="90"/>
                </a:lnTo>
                <a:lnTo>
                  <a:pt x="410" y="91"/>
                </a:lnTo>
                <a:lnTo>
                  <a:pt x="410" y="93"/>
                </a:lnTo>
                <a:lnTo>
                  <a:pt x="410" y="94"/>
                </a:lnTo>
                <a:lnTo>
                  <a:pt x="411" y="95"/>
                </a:lnTo>
                <a:lnTo>
                  <a:pt x="412" y="97"/>
                </a:lnTo>
                <a:lnTo>
                  <a:pt x="413" y="98"/>
                </a:lnTo>
                <a:lnTo>
                  <a:pt x="414" y="99"/>
                </a:lnTo>
                <a:lnTo>
                  <a:pt x="415" y="100"/>
                </a:lnTo>
                <a:lnTo>
                  <a:pt x="416" y="101"/>
                </a:lnTo>
                <a:lnTo>
                  <a:pt x="419" y="102"/>
                </a:lnTo>
                <a:lnTo>
                  <a:pt x="427" y="107"/>
                </a:lnTo>
                <a:lnTo>
                  <a:pt x="432" y="109"/>
                </a:lnTo>
                <a:lnTo>
                  <a:pt x="434" y="110"/>
                </a:lnTo>
                <a:lnTo>
                  <a:pt x="435" y="110"/>
                </a:lnTo>
                <a:lnTo>
                  <a:pt x="436" y="111"/>
                </a:lnTo>
                <a:lnTo>
                  <a:pt x="437" y="111"/>
                </a:lnTo>
                <a:lnTo>
                  <a:pt x="438" y="111"/>
                </a:lnTo>
                <a:lnTo>
                  <a:pt x="440" y="111"/>
                </a:lnTo>
                <a:lnTo>
                  <a:pt x="442" y="111"/>
                </a:lnTo>
                <a:lnTo>
                  <a:pt x="444" y="111"/>
                </a:lnTo>
                <a:lnTo>
                  <a:pt x="445" y="111"/>
                </a:lnTo>
                <a:lnTo>
                  <a:pt x="446" y="111"/>
                </a:lnTo>
                <a:lnTo>
                  <a:pt x="448" y="110"/>
                </a:lnTo>
                <a:lnTo>
                  <a:pt x="448" y="110"/>
                </a:lnTo>
                <a:lnTo>
                  <a:pt x="449" y="109"/>
                </a:lnTo>
                <a:lnTo>
                  <a:pt x="450" y="108"/>
                </a:lnTo>
                <a:lnTo>
                  <a:pt x="451" y="108"/>
                </a:lnTo>
                <a:lnTo>
                  <a:pt x="453" y="104"/>
                </a:lnTo>
                <a:lnTo>
                  <a:pt x="455" y="102"/>
                </a:lnTo>
                <a:lnTo>
                  <a:pt x="456" y="100"/>
                </a:lnTo>
                <a:lnTo>
                  <a:pt x="457" y="99"/>
                </a:lnTo>
                <a:lnTo>
                  <a:pt x="457" y="98"/>
                </a:lnTo>
                <a:lnTo>
                  <a:pt x="459" y="94"/>
                </a:lnTo>
                <a:lnTo>
                  <a:pt x="460" y="91"/>
                </a:lnTo>
                <a:lnTo>
                  <a:pt x="462" y="89"/>
                </a:lnTo>
                <a:lnTo>
                  <a:pt x="463" y="87"/>
                </a:lnTo>
                <a:lnTo>
                  <a:pt x="464" y="86"/>
                </a:lnTo>
                <a:lnTo>
                  <a:pt x="466" y="84"/>
                </a:lnTo>
                <a:lnTo>
                  <a:pt x="467" y="83"/>
                </a:lnTo>
                <a:lnTo>
                  <a:pt x="468" y="82"/>
                </a:lnTo>
                <a:lnTo>
                  <a:pt x="469" y="81"/>
                </a:lnTo>
                <a:lnTo>
                  <a:pt x="470" y="81"/>
                </a:lnTo>
                <a:lnTo>
                  <a:pt x="471" y="81"/>
                </a:lnTo>
                <a:lnTo>
                  <a:pt x="471" y="81"/>
                </a:lnTo>
                <a:lnTo>
                  <a:pt x="472" y="82"/>
                </a:lnTo>
                <a:lnTo>
                  <a:pt x="473" y="82"/>
                </a:lnTo>
                <a:lnTo>
                  <a:pt x="474" y="83"/>
                </a:lnTo>
                <a:lnTo>
                  <a:pt x="476" y="86"/>
                </a:lnTo>
                <a:lnTo>
                  <a:pt x="477" y="87"/>
                </a:lnTo>
                <a:lnTo>
                  <a:pt x="478" y="88"/>
                </a:lnTo>
                <a:lnTo>
                  <a:pt x="479" y="89"/>
                </a:lnTo>
                <a:lnTo>
                  <a:pt x="480" y="89"/>
                </a:lnTo>
                <a:lnTo>
                  <a:pt x="481" y="90"/>
                </a:lnTo>
                <a:lnTo>
                  <a:pt x="482" y="91"/>
                </a:lnTo>
                <a:lnTo>
                  <a:pt x="483" y="91"/>
                </a:lnTo>
                <a:lnTo>
                  <a:pt x="485" y="92"/>
                </a:lnTo>
                <a:lnTo>
                  <a:pt x="487" y="93"/>
                </a:lnTo>
                <a:lnTo>
                  <a:pt x="490" y="93"/>
                </a:lnTo>
                <a:lnTo>
                  <a:pt x="494" y="94"/>
                </a:lnTo>
                <a:lnTo>
                  <a:pt x="496" y="95"/>
                </a:lnTo>
                <a:lnTo>
                  <a:pt x="498" y="95"/>
                </a:lnTo>
                <a:lnTo>
                  <a:pt x="499" y="96"/>
                </a:lnTo>
                <a:lnTo>
                  <a:pt x="500" y="97"/>
                </a:lnTo>
                <a:lnTo>
                  <a:pt x="501" y="97"/>
                </a:lnTo>
                <a:lnTo>
                  <a:pt x="502" y="98"/>
                </a:lnTo>
                <a:lnTo>
                  <a:pt x="503" y="99"/>
                </a:lnTo>
                <a:lnTo>
                  <a:pt x="505" y="101"/>
                </a:lnTo>
                <a:lnTo>
                  <a:pt x="507" y="102"/>
                </a:lnTo>
                <a:lnTo>
                  <a:pt x="510" y="106"/>
                </a:lnTo>
                <a:lnTo>
                  <a:pt x="512" y="108"/>
                </a:lnTo>
                <a:lnTo>
                  <a:pt x="513" y="109"/>
                </a:lnTo>
                <a:lnTo>
                  <a:pt x="514" y="109"/>
                </a:lnTo>
                <a:lnTo>
                  <a:pt x="515" y="110"/>
                </a:lnTo>
                <a:lnTo>
                  <a:pt x="515" y="110"/>
                </a:lnTo>
                <a:lnTo>
                  <a:pt x="516" y="110"/>
                </a:lnTo>
                <a:lnTo>
                  <a:pt x="517" y="110"/>
                </a:lnTo>
                <a:lnTo>
                  <a:pt x="518" y="111"/>
                </a:lnTo>
                <a:lnTo>
                  <a:pt x="520" y="111"/>
                </a:lnTo>
                <a:lnTo>
                  <a:pt x="526" y="111"/>
                </a:lnTo>
                <a:lnTo>
                  <a:pt x="528" y="111"/>
                </a:lnTo>
                <a:lnTo>
                  <a:pt x="529" y="111"/>
                </a:lnTo>
                <a:lnTo>
                  <a:pt x="530" y="112"/>
                </a:lnTo>
                <a:lnTo>
                  <a:pt x="531" y="112"/>
                </a:lnTo>
                <a:lnTo>
                  <a:pt x="535" y="114"/>
                </a:lnTo>
                <a:lnTo>
                  <a:pt x="536" y="114"/>
                </a:lnTo>
                <a:lnTo>
                  <a:pt x="542" y="116"/>
                </a:lnTo>
                <a:lnTo>
                  <a:pt x="547" y="117"/>
                </a:lnTo>
                <a:lnTo>
                  <a:pt x="551" y="119"/>
                </a:lnTo>
                <a:lnTo>
                  <a:pt x="552" y="119"/>
                </a:lnTo>
                <a:lnTo>
                  <a:pt x="554" y="119"/>
                </a:lnTo>
                <a:lnTo>
                  <a:pt x="559" y="123"/>
                </a:lnTo>
                <a:lnTo>
                  <a:pt x="565" y="125"/>
                </a:lnTo>
                <a:lnTo>
                  <a:pt x="567" y="126"/>
                </a:lnTo>
                <a:lnTo>
                  <a:pt x="569" y="127"/>
                </a:lnTo>
                <a:lnTo>
                  <a:pt x="571" y="129"/>
                </a:lnTo>
                <a:lnTo>
                  <a:pt x="573" y="130"/>
                </a:lnTo>
                <a:lnTo>
                  <a:pt x="575" y="132"/>
                </a:lnTo>
                <a:lnTo>
                  <a:pt x="577" y="133"/>
                </a:lnTo>
                <a:lnTo>
                  <a:pt x="582" y="139"/>
                </a:lnTo>
                <a:lnTo>
                  <a:pt x="584" y="141"/>
                </a:lnTo>
                <a:lnTo>
                  <a:pt x="585" y="143"/>
                </a:lnTo>
                <a:lnTo>
                  <a:pt x="587" y="146"/>
                </a:lnTo>
                <a:lnTo>
                  <a:pt x="589" y="147"/>
                </a:lnTo>
                <a:lnTo>
                  <a:pt x="590" y="149"/>
                </a:lnTo>
                <a:lnTo>
                  <a:pt x="592" y="150"/>
                </a:lnTo>
                <a:lnTo>
                  <a:pt x="594" y="152"/>
                </a:lnTo>
                <a:lnTo>
                  <a:pt x="595" y="152"/>
                </a:lnTo>
                <a:lnTo>
                  <a:pt x="596" y="152"/>
                </a:lnTo>
                <a:lnTo>
                  <a:pt x="597" y="153"/>
                </a:lnTo>
                <a:lnTo>
                  <a:pt x="600" y="153"/>
                </a:lnTo>
                <a:lnTo>
                  <a:pt x="601" y="154"/>
                </a:lnTo>
                <a:lnTo>
                  <a:pt x="607" y="155"/>
                </a:lnTo>
                <a:lnTo>
                  <a:pt x="612" y="157"/>
                </a:lnTo>
                <a:lnTo>
                  <a:pt x="614" y="158"/>
                </a:lnTo>
                <a:lnTo>
                  <a:pt x="616" y="159"/>
                </a:lnTo>
                <a:lnTo>
                  <a:pt x="618" y="160"/>
                </a:lnTo>
                <a:lnTo>
                  <a:pt x="623" y="163"/>
                </a:lnTo>
                <a:lnTo>
                  <a:pt x="627" y="166"/>
                </a:lnTo>
                <a:lnTo>
                  <a:pt x="628" y="167"/>
                </a:lnTo>
                <a:lnTo>
                  <a:pt x="629" y="168"/>
                </a:lnTo>
                <a:lnTo>
                  <a:pt x="631" y="169"/>
                </a:lnTo>
                <a:lnTo>
                  <a:pt x="632" y="171"/>
                </a:lnTo>
                <a:lnTo>
                  <a:pt x="638" y="179"/>
                </a:lnTo>
                <a:lnTo>
                  <a:pt x="638" y="180"/>
                </a:lnTo>
                <a:lnTo>
                  <a:pt x="638" y="181"/>
                </a:lnTo>
                <a:lnTo>
                  <a:pt x="638" y="182"/>
                </a:lnTo>
                <a:lnTo>
                  <a:pt x="638" y="184"/>
                </a:lnTo>
                <a:lnTo>
                  <a:pt x="637" y="186"/>
                </a:lnTo>
                <a:lnTo>
                  <a:pt x="636" y="189"/>
                </a:lnTo>
                <a:lnTo>
                  <a:pt x="634" y="195"/>
                </a:lnTo>
                <a:lnTo>
                  <a:pt x="634" y="196"/>
                </a:lnTo>
                <a:lnTo>
                  <a:pt x="633" y="197"/>
                </a:lnTo>
                <a:lnTo>
                  <a:pt x="633" y="198"/>
                </a:lnTo>
                <a:lnTo>
                  <a:pt x="633" y="199"/>
                </a:lnTo>
                <a:lnTo>
                  <a:pt x="633" y="199"/>
                </a:lnTo>
                <a:lnTo>
                  <a:pt x="634" y="200"/>
                </a:lnTo>
                <a:lnTo>
                  <a:pt x="634" y="201"/>
                </a:lnTo>
                <a:lnTo>
                  <a:pt x="635" y="202"/>
                </a:lnTo>
                <a:lnTo>
                  <a:pt x="636" y="204"/>
                </a:lnTo>
                <a:lnTo>
                  <a:pt x="637" y="204"/>
                </a:lnTo>
                <a:lnTo>
                  <a:pt x="639" y="205"/>
                </a:lnTo>
                <a:lnTo>
                  <a:pt x="642" y="207"/>
                </a:lnTo>
                <a:lnTo>
                  <a:pt x="643" y="208"/>
                </a:lnTo>
                <a:lnTo>
                  <a:pt x="644" y="209"/>
                </a:lnTo>
                <a:lnTo>
                  <a:pt x="645" y="210"/>
                </a:lnTo>
                <a:lnTo>
                  <a:pt x="646" y="210"/>
                </a:lnTo>
                <a:lnTo>
                  <a:pt x="646" y="211"/>
                </a:lnTo>
                <a:lnTo>
                  <a:pt x="647" y="212"/>
                </a:lnTo>
                <a:lnTo>
                  <a:pt x="647" y="213"/>
                </a:lnTo>
                <a:lnTo>
                  <a:pt x="647" y="214"/>
                </a:lnTo>
                <a:lnTo>
                  <a:pt x="647" y="215"/>
                </a:lnTo>
                <a:lnTo>
                  <a:pt x="647" y="216"/>
                </a:lnTo>
                <a:lnTo>
                  <a:pt x="647" y="217"/>
                </a:lnTo>
                <a:lnTo>
                  <a:pt x="647" y="218"/>
                </a:lnTo>
                <a:lnTo>
                  <a:pt x="647" y="219"/>
                </a:lnTo>
                <a:lnTo>
                  <a:pt x="647" y="220"/>
                </a:lnTo>
                <a:lnTo>
                  <a:pt x="646" y="222"/>
                </a:lnTo>
                <a:lnTo>
                  <a:pt x="645" y="224"/>
                </a:lnTo>
                <a:lnTo>
                  <a:pt x="644" y="225"/>
                </a:lnTo>
                <a:lnTo>
                  <a:pt x="642" y="227"/>
                </a:lnTo>
                <a:lnTo>
                  <a:pt x="640" y="229"/>
                </a:lnTo>
                <a:lnTo>
                  <a:pt x="639" y="231"/>
                </a:lnTo>
                <a:lnTo>
                  <a:pt x="637" y="232"/>
                </a:lnTo>
                <a:lnTo>
                  <a:pt x="636" y="232"/>
                </a:lnTo>
                <a:lnTo>
                  <a:pt x="635" y="233"/>
                </a:lnTo>
                <a:lnTo>
                  <a:pt x="634" y="233"/>
                </a:lnTo>
                <a:lnTo>
                  <a:pt x="633" y="234"/>
                </a:lnTo>
                <a:lnTo>
                  <a:pt x="632" y="234"/>
                </a:lnTo>
                <a:lnTo>
                  <a:pt x="631" y="234"/>
                </a:lnTo>
                <a:lnTo>
                  <a:pt x="629" y="234"/>
                </a:lnTo>
                <a:lnTo>
                  <a:pt x="628" y="234"/>
                </a:lnTo>
                <a:lnTo>
                  <a:pt x="627" y="234"/>
                </a:lnTo>
                <a:lnTo>
                  <a:pt x="627" y="234"/>
                </a:lnTo>
                <a:lnTo>
                  <a:pt x="627" y="234"/>
                </a:lnTo>
                <a:lnTo>
                  <a:pt x="627" y="234"/>
                </a:lnTo>
                <a:lnTo>
                  <a:pt x="627" y="235"/>
                </a:lnTo>
                <a:lnTo>
                  <a:pt x="627" y="236"/>
                </a:lnTo>
                <a:lnTo>
                  <a:pt x="627" y="237"/>
                </a:lnTo>
                <a:lnTo>
                  <a:pt x="628" y="238"/>
                </a:lnTo>
                <a:lnTo>
                  <a:pt x="628" y="239"/>
                </a:lnTo>
                <a:lnTo>
                  <a:pt x="629" y="240"/>
                </a:lnTo>
                <a:lnTo>
                  <a:pt x="630" y="241"/>
                </a:lnTo>
                <a:lnTo>
                  <a:pt x="632" y="243"/>
                </a:lnTo>
                <a:lnTo>
                  <a:pt x="633" y="244"/>
                </a:lnTo>
                <a:lnTo>
                  <a:pt x="634" y="245"/>
                </a:lnTo>
                <a:lnTo>
                  <a:pt x="635" y="247"/>
                </a:lnTo>
                <a:lnTo>
                  <a:pt x="635" y="248"/>
                </a:lnTo>
                <a:lnTo>
                  <a:pt x="635" y="249"/>
                </a:lnTo>
                <a:lnTo>
                  <a:pt x="635" y="250"/>
                </a:lnTo>
                <a:lnTo>
                  <a:pt x="635" y="251"/>
                </a:lnTo>
                <a:lnTo>
                  <a:pt x="635" y="251"/>
                </a:lnTo>
                <a:lnTo>
                  <a:pt x="635" y="252"/>
                </a:lnTo>
                <a:lnTo>
                  <a:pt x="635" y="253"/>
                </a:lnTo>
                <a:lnTo>
                  <a:pt x="634" y="256"/>
                </a:lnTo>
                <a:lnTo>
                  <a:pt x="633" y="259"/>
                </a:lnTo>
                <a:lnTo>
                  <a:pt x="633" y="260"/>
                </a:lnTo>
                <a:lnTo>
                  <a:pt x="632" y="261"/>
                </a:lnTo>
                <a:lnTo>
                  <a:pt x="632" y="261"/>
                </a:lnTo>
                <a:lnTo>
                  <a:pt x="631" y="262"/>
                </a:lnTo>
                <a:lnTo>
                  <a:pt x="630" y="262"/>
                </a:lnTo>
                <a:lnTo>
                  <a:pt x="630" y="262"/>
                </a:lnTo>
                <a:lnTo>
                  <a:pt x="629" y="263"/>
                </a:lnTo>
                <a:lnTo>
                  <a:pt x="627" y="263"/>
                </a:lnTo>
                <a:lnTo>
                  <a:pt x="626" y="263"/>
                </a:lnTo>
                <a:lnTo>
                  <a:pt x="626" y="262"/>
                </a:lnTo>
                <a:lnTo>
                  <a:pt x="625" y="262"/>
                </a:lnTo>
                <a:lnTo>
                  <a:pt x="624" y="262"/>
                </a:lnTo>
                <a:lnTo>
                  <a:pt x="624" y="261"/>
                </a:lnTo>
                <a:lnTo>
                  <a:pt x="623" y="260"/>
                </a:lnTo>
                <a:lnTo>
                  <a:pt x="622" y="259"/>
                </a:lnTo>
                <a:lnTo>
                  <a:pt x="622" y="259"/>
                </a:lnTo>
                <a:lnTo>
                  <a:pt x="621" y="257"/>
                </a:lnTo>
                <a:lnTo>
                  <a:pt x="620" y="255"/>
                </a:lnTo>
                <a:lnTo>
                  <a:pt x="620" y="255"/>
                </a:lnTo>
                <a:lnTo>
                  <a:pt x="619" y="255"/>
                </a:lnTo>
                <a:lnTo>
                  <a:pt x="619" y="254"/>
                </a:lnTo>
                <a:lnTo>
                  <a:pt x="618" y="254"/>
                </a:lnTo>
                <a:lnTo>
                  <a:pt x="617" y="254"/>
                </a:lnTo>
                <a:lnTo>
                  <a:pt x="616" y="253"/>
                </a:lnTo>
                <a:lnTo>
                  <a:pt x="615" y="253"/>
                </a:lnTo>
                <a:lnTo>
                  <a:pt x="613" y="254"/>
                </a:lnTo>
                <a:lnTo>
                  <a:pt x="612" y="254"/>
                </a:lnTo>
                <a:lnTo>
                  <a:pt x="611" y="255"/>
                </a:lnTo>
                <a:lnTo>
                  <a:pt x="609" y="255"/>
                </a:lnTo>
                <a:lnTo>
                  <a:pt x="608" y="256"/>
                </a:lnTo>
                <a:lnTo>
                  <a:pt x="607" y="257"/>
                </a:lnTo>
                <a:lnTo>
                  <a:pt x="606" y="258"/>
                </a:lnTo>
                <a:lnTo>
                  <a:pt x="604" y="260"/>
                </a:lnTo>
                <a:lnTo>
                  <a:pt x="603" y="261"/>
                </a:lnTo>
                <a:lnTo>
                  <a:pt x="603" y="262"/>
                </a:lnTo>
                <a:lnTo>
                  <a:pt x="602" y="263"/>
                </a:lnTo>
                <a:lnTo>
                  <a:pt x="602" y="263"/>
                </a:lnTo>
                <a:lnTo>
                  <a:pt x="602" y="264"/>
                </a:lnTo>
                <a:lnTo>
                  <a:pt x="602" y="264"/>
                </a:lnTo>
                <a:lnTo>
                  <a:pt x="602" y="265"/>
                </a:lnTo>
                <a:lnTo>
                  <a:pt x="602" y="265"/>
                </a:lnTo>
                <a:lnTo>
                  <a:pt x="603" y="265"/>
                </a:lnTo>
                <a:lnTo>
                  <a:pt x="604" y="265"/>
                </a:lnTo>
                <a:lnTo>
                  <a:pt x="608" y="266"/>
                </a:lnTo>
                <a:lnTo>
                  <a:pt x="609" y="267"/>
                </a:lnTo>
                <a:lnTo>
                  <a:pt x="610" y="267"/>
                </a:lnTo>
                <a:lnTo>
                  <a:pt x="611" y="268"/>
                </a:lnTo>
                <a:lnTo>
                  <a:pt x="611" y="268"/>
                </a:lnTo>
                <a:lnTo>
                  <a:pt x="612" y="269"/>
                </a:lnTo>
                <a:lnTo>
                  <a:pt x="612" y="269"/>
                </a:lnTo>
                <a:lnTo>
                  <a:pt x="613" y="270"/>
                </a:lnTo>
                <a:lnTo>
                  <a:pt x="613" y="271"/>
                </a:lnTo>
                <a:lnTo>
                  <a:pt x="613" y="271"/>
                </a:lnTo>
                <a:lnTo>
                  <a:pt x="613" y="272"/>
                </a:lnTo>
                <a:lnTo>
                  <a:pt x="612" y="273"/>
                </a:lnTo>
                <a:lnTo>
                  <a:pt x="612" y="273"/>
                </a:lnTo>
                <a:lnTo>
                  <a:pt x="612" y="274"/>
                </a:lnTo>
                <a:lnTo>
                  <a:pt x="611" y="275"/>
                </a:lnTo>
                <a:lnTo>
                  <a:pt x="610" y="276"/>
                </a:lnTo>
                <a:lnTo>
                  <a:pt x="609" y="276"/>
                </a:lnTo>
                <a:lnTo>
                  <a:pt x="608" y="277"/>
                </a:lnTo>
                <a:lnTo>
                  <a:pt x="606" y="277"/>
                </a:lnTo>
                <a:lnTo>
                  <a:pt x="603" y="278"/>
                </a:lnTo>
                <a:lnTo>
                  <a:pt x="600" y="278"/>
                </a:lnTo>
                <a:lnTo>
                  <a:pt x="596" y="278"/>
                </a:lnTo>
                <a:lnTo>
                  <a:pt x="594" y="279"/>
                </a:lnTo>
                <a:lnTo>
                  <a:pt x="592" y="279"/>
                </a:lnTo>
                <a:lnTo>
                  <a:pt x="591" y="280"/>
                </a:lnTo>
                <a:lnTo>
                  <a:pt x="589" y="281"/>
                </a:lnTo>
                <a:lnTo>
                  <a:pt x="588" y="282"/>
                </a:lnTo>
                <a:lnTo>
                  <a:pt x="587" y="282"/>
                </a:lnTo>
                <a:lnTo>
                  <a:pt x="587" y="283"/>
                </a:lnTo>
                <a:lnTo>
                  <a:pt x="586" y="284"/>
                </a:lnTo>
                <a:lnTo>
                  <a:pt x="585" y="285"/>
                </a:lnTo>
                <a:lnTo>
                  <a:pt x="584" y="286"/>
                </a:lnTo>
                <a:lnTo>
                  <a:pt x="583" y="288"/>
                </a:lnTo>
                <a:lnTo>
                  <a:pt x="581" y="292"/>
                </a:lnTo>
                <a:lnTo>
                  <a:pt x="580" y="293"/>
                </a:lnTo>
                <a:lnTo>
                  <a:pt x="579" y="295"/>
                </a:lnTo>
                <a:lnTo>
                  <a:pt x="577" y="298"/>
                </a:lnTo>
                <a:lnTo>
                  <a:pt x="575" y="299"/>
                </a:lnTo>
                <a:lnTo>
                  <a:pt x="574" y="301"/>
                </a:lnTo>
                <a:lnTo>
                  <a:pt x="573" y="303"/>
                </a:lnTo>
                <a:lnTo>
                  <a:pt x="573" y="304"/>
                </a:lnTo>
                <a:lnTo>
                  <a:pt x="573" y="305"/>
                </a:lnTo>
                <a:lnTo>
                  <a:pt x="572" y="307"/>
                </a:lnTo>
                <a:lnTo>
                  <a:pt x="572" y="311"/>
                </a:lnTo>
                <a:lnTo>
                  <a:pt x="572" y="314"/>
                </a:lnTo>
                <a:lnTo>
                  <a:pt x="572" y="316"/>
                </a:lnTo>
                <a:lnTo>
                  <a:pt x="571" y="319"/>
                </a:lnTo>
                <a:lnTo>
                  <a:pt x="570" y="323"/>
                </a:lnTo>
                <a:lnTo>
                  <a:pt x="570" y="325"/>
                </a:lnTo>
                <a:lnTo>
                  <a:pt x="570" y="326"/>
                </a:lnTo>
                <a:lnTo>
                  <a:pt x="570" y="327"/>
                </a:lnTo>
                <a:lnTo>
                  <a:pt x="570" y="328"/>
                </a:lnTo>
                <a:lnTo>
                  <a:pt x="570" y="329"/>
                </a:lnTo>
                <a:lnTo>
                  <a:pt x="571" y="329"/>
                </a:lnTo>
                <a:lnTo>
                  <a:pt x="571" y="330"/>
                </a:lnTo>
                <a:lnTo>
                  <a:pt x="572" y="331"/>
                </a:lnTo>
                <a:lnTo>
                  <a:pt x="573" y="331"/>
                </a:lnTo>
                <a:lnTo>
                  <a:pt x="577" y="335"/>
                </a:lnTo>
                <a:lnTo>
                  <a:pt x="584" y="340"/>
                </a:lnTo>
                <a:lnTo>
                  <a:pt x="585" y="340"/>
                </a:lnTo>
                <a:lnTo>
                  <a:pt x="585" y="341"/>
                </a:lnTo>
                <a:lnTo>
                  <a:pt x="585" y="341"/>
                </a:lnTo>
                <a:lnTo>
                  <a:pt x="586" y="342"/>
                </a:lnTo>
                <a:lnTo>
                  <a:pt x="585" y="342"/>
                </a:lnTo>
                <a:lnTo>
                  <a:pt x="585" y="342"/>
                </a:lnTo>
                <a:lnTo>
                  <a:pt x="585" y="343"/>
                </a:lnTo>
                <a:lnTo>
                  <a:pt x="583" y="344"/>
                </a:lnTo>
                <a:lnTo>
                  <a:pt x="583" y="344"/>
                </a:lnTo>
                <a:lnTo>
                  <a:pt x="582" y="345"/>
                </a:lnTo>
                <a:lnTo>
                  <a:pt x="582" y="345"/>
                </a:lnTo>
                <a:lnTo>
                  <a:pt x="582" y="346"/>
                </a:lnTo>
                <a:lnTo>
                  <a:pt x="582" y="346"/>
                </a:lnTo>
                <a:lnTo>
                  <a:pt x="582" y="347"/>
                </a:lnTo>
                <a:lnTo>
                  <a:pt x="583" y="347"/>
                </a:lnTo>
                <a:lnTo>
                  <a:pt x="583" y="348"/>
                </a:lnTo>
                <a:lnTo>
                  <a:pt x="584" y="348"/>
                </a:lnTo>
                <a:lnTo>
                  <a:pt x="585" y="349"/>
                </a:lnTo>
                <a:lnTo>
                  <a:pt x="586" y="349"/>
                </a:lnTo>
                <a:lnTo>
                  <a:pt x="588" y="350"/>
                </a:lnTo>
                <a:lnTo>
                  <a:pt x="589" y="350"/>
                </a:lnTo>
                <a:lnTo>
                  <a:pt x="593" y="351"/>
                </a:lnTo>
                <a:lnTo>
                  <a:pt x="594" y="352"/>
                </a:lnTo>
                <a:lnTo>
                  <a:pt x="594" y="352"/>
                </a:lnTo>
                <a:lnTo>
                  <a:pt x="595" y="353"/>
                </a:lnTo>
                <a:lnTo>
                  <a:pt x="595" y="353"/>
                </a:lnTo>
                <a:lnTo>
                  <a:pt x="596" y="354"/>
                </a:lnTo>
                <a:lnTo>
                  <a:pt x="596" y="355"/>
                </a:lnTo>
                <a:lnTo>
                  <a:pt x="596" y="355"/>
                </a:lnTo>
                <a:lnTo>
                  <a:pt x="596" y="356"/>
                </a:lnTo>
                <a:lnTo>
                  <a:pt x="596" y="357"/>
                </a:lnTo>
                <a:lnTo>
                  <a:pt x="596" y="358"/>
                </a:lnTo>
                <a:lnTo>
                  <a:pt x="595" y="359"/>
                </a:lnTo>
                <a:lnTo>
                  <a:pt x="595" y="360"/>
                </a:lnTo>
                <a:lnTo>
                  <a:pt x="594" y="362"/>
                </a:lnTo>
                <a:lnTo>
                  <a:pt x="593" y="364"/>
                </a:lnTo>
                <a:lnTo>
                  <a:pt x="589" y="369"/>
                </a:lnTo>
                <a:lnTo>
                  <a:pt x="588" y="370"/>
                </a:lnTo>
                <a:lnTo>
                  <a:pt x="588" y="371"/>
                </a:lnTo>
                <a:lnTo>
                  <a:pt x="587" y="372"/>
                </a:lnTo>
                <a:lnTo>
                  <a:pt x="587" y="373"/>
                </a:lnTo>
                <a:lnTo>
                  <a:pt x="587" y="374"/>
                </a:lnTo>
                <a:lnTo>
                  <a:pt x="587" y="375"/>
                </a:lnTo>
                <a:lnTo>
                  <a:pt x="587" y="376"/>
                </a:lnTo>
                <a:lnTo>
                  <a:pt x="588" y="378"/>
                </a:lnTo>
                <a:lnTo>
                  <a:pt x="588" y="379"/>
                </a:lnTo>
                <a:lnTo>
                  <a:pt x="589" y="380"/>
                </a:lnTo>
                <a:lnTo>
                  <a:pt x="589" y="381"/>
                </a:lnTo>
                <a:lnTo>
                  <a:pt x="591" y="383"/>
                </a:lnTo>
                <a:lnTo>
                  <a:pt x="592" y="385"/>
                </a:lnTo>
                <a:lnTo>
                  <a:pt x="593" y="386"/>
                </a:lnTo>
                <a:lnTo>
                  <a:pt x="593" y="387"/>
                </a:lnTo>
                <a:lnTo>
                  <a:pt x="594" y="388"/>
                </a:lnTo>
                <a:lnTo>
                  <a:pt x="594" y="388"/>
                </a:lnTo>
                <a:lnTo>
                  <a:pt x="594" y="389"/>
                </a:lnTo>
                <a:lnTo>
                  <a:pt x="594" y="390"/>
                </a:lnTo>
                <a:lnTo>
                  <a:pt x="593" y="391"/>
                </a:lnTo>
                <a:lnTo>
                  <a:pt x="593" y="391"/>
                </a:lnTo>
                <a:lnTo>
                  <a:pt x="592" y="392"/>
                </a:lnTo>
                <a:lnTo>
                  <a:pt x="592" y="392"/>
                </a:lnTo>
                <a:lnTo>
                  <a:pt x="590" y="394"/>
                </a:lnTo>
                <a:lnTo>
                  <a:pt x="587" y="396"/>
                </a:lnTo>
                <a:lnTo>
                  <a:pt x="585" y="397"/>
                </a:lnTo>
                <a:lnTo>
                  <a:pt x="584" y="398"/>
                </a:lnTo>
                <a:lnTo>
                  <a:pt x="583" y="400"/>
                </a:lnTo>
                <a:lnTo>
                  <a:pt x="582" y="401"/>
                </a:lnTo>
                <a:lnTo>
                  <a:pt x="581" y="403"/>
                </a:lnTo>
                <a:lnTo>
                  <a:pt x="580" y="404"/>
                </a:lnTo>
                <a:lnTo>
                  <a:pt x="579" y="406"/>
                </a:lnTo>
                <a:lnTo>
                  <a:pt x="579" y="407"/>
                </a:lnTo>
                <a:lnTo>
                  <a:pt x="578" y="409"/>
                </a:lnTo>
                <a:lnTo>
                  <a:pt x="578" y="410"/>
                </a:lnTo>
                <a:lnTo>
                  <a:pt x="577" y="412"/>
                </a:lnTo>
                <a:lnTo>
                  <a:pt x="577" y="413"/>
                </a:lnTo>
                <a:lnTo>
                  <a:pt x="577" y="414"/>
                </a:lnTo>
                <a:lnTo>
                  <a:pt x="577" y="415"/>
                </a:lnTo>
                <a:lnTo>
                  <a:pt x="577" y="416"/>
                </a:lnTo>
                <a:lnTo>
                  <a:pt x="577" y="417"/>
                </a:lnTo>
                <a:lnTo>
                  <a:pt x="578" y="418"/>
                </a:lnTo>
                <a:lnTo>
                  <a:pt x="578" y="419"/>
                </a:lnTo>
                <a:lnTo>
                  <a:pt x="578" y="419"/>
                </a:lnTo>
                <a:lnTo>
                  <a:pt x="579" y="420"/>
                </a:lnTo>
                <a:lnTo>
                  <a:pt x="580" y="421"/>
                </a:lnTo>
                <a:lnTo>
                  <a:pt x="582" y="422"/>
                </a:lnTo>
                <a:lnTo>
                  <a:pt x="585" y="425"/>
                </a:lnTo>
                <a:lnTo>
                  <a:pt x="586" y="426"/>
                </a:lnTo>
                <a:lnTo>
                  <a:pt x="587" y="427"/>
                </a:lnTo>
                <a:lnTo>
                  <a:pt x="588" y="427"/>
                </a:lnTo>
                <a:lnTo>
                  <a:pt x="588" y="428"/>
                </a:lnTo>
                <a:lnTo>
                  <a:pt x="589" y="429"/>
                </a:lnTo>
                <a:lnTo>
                  <a:pt x="589" y="430"/>
                </a:lnTo>
                <a:lnTo>
                  <a:pt x="590" y="431"/>
                </a:lnTo>
                <a:lnTo>
                  <a:pt x="590" y="432"/>
                </a:lnTo>
                <a:lnTo>
                  <a:pt x="590" y="433"/>
                </a:lnTo>
                <a:lnTo>
                  <a:pt x="590" y="435"/>
                </a:lnTo>
                <a:lnTo>
                  <a:pt x="590" y="437"/>
                </a:lnTo>
                <a:lnTo>
                  <a:pt x="590" y="438"/>
                </a:lnTo>
                <a:lnTo>
                  <a:pt x="590" y="439"/>
                </a:lnTo>
                <a:lnTo>
                  <a:pt x="589" y="440"/>
                </a:lnTo>
                <a:lnTo>
                  <a:pt x="589" y="441"/>
                </a:lnTo>
                <a:lnTo>
                  <a:pt x="588" y="442"/>
                </a:lnTo>
                <a:lnTo>
                  <a:pt x="586" y="443"/>
                </a:lnTo>
                <a:lnTo>
                  <a:pt x="584" y="444"/>
                </a:lnTo>
                <a:lnTo>
                  <a:pt x="583" y="445"/>
                </a:lnTo>
                <a:lnTo>
                  <a:pt x="580" y="446"/>
                </a:lnTo>
                <a:lnTo>
                  <a:pt x="579" y="447"/>
                </a:lnTo>
                <a:lnTo>
                  <a:pt x="578" y="448"/>
                </a:lnTo>
                <a:lnTo>
                  <a:pt x="577" y="448"/>
                </a:lnTo>
                <a:lnTo>
                  <a:pt x="577" y="449"/>
                </a:lnTo>
                <a:lnTo>
                  <a:pt x="576" y="450"/>
                </a:lnTo>
                <a:lnTo>
                  <a:pt x="576" y="450"/>
                </a:lnTo>
                <a:lnTo>
                  <a:pt x="575" y="452"/>
                </a:lnTo>
                <a:lnTo>
                  <a:pt x="575" y="453"/>
                </a:lnTo>
                <a:lnTo>
                  <a:pt x="575" y="454"/>
                </a:lnTo>
                <a:lnTo>
                  <a:pt x="575" y="455"/>
                </a:lnTo>
                <a:lnTo>
                  <a:pt x="575" y="456"/>
                </a:lnTo>
                <a:lnTo>
                  <a:pt x="576" y="459"/>
                </a:lnTo>
                <a:lnTo>
                  <a:pt x="576" y="461"/>
                </a:lnTo>
                <a:lnTo>
                  <a:pt x="577" y="462"/>
                </a:lnTo>
                <a:lnTo>
                  <a:pt x="577" y="463"/>
                </a:lnTo>
                <a:lnTo>
                  <a:pt x="577" y="464"/>
                </a:lnTo>
                <a:lnTo>
                  <a:pt x="577" y="464"/>
                </a:lnTo>
                <a:lnTo>
                  <a:pt x="576" y="465"/>
                </a:lnTo>
                <a:lnTo>
                  <a:pt x="576" y="466"/>
                </a:lnTo>
                <a:lnTo>
                  <a:pt x="575" y="467"/>
                </a:lnTo>
                <a:lnTo>
                  <a:pt x="574" y="468"/>
                </a:lnTo>
                <a:lnTo>
                  <a:pt x="574" y="469"/>
                </a:lnTo>
                <a:lnTo>
                  <a:pt x="573" y="469"/>
                </a:lnTo>
                <a:lnTo>
                  <a:pt x="571" y="470"/>
                </a:lnTo>
                <a:lnTo>
                  <a:pt x="570" y="470"/>
                </a:lnTo>
                <a:lnTo>
                  <a:pt x="569" y="471"/>
                </a:lnTo>
                <a:lnTo>
                  <a:pt x="568" y="471"/>
                </a:lnTo>
                <a:lnTo>
                  <a:pt x="567" y="471"/>
                </a:lnTo>
                <a:lnTo>
                  <a:pt x="567" y="472"/>
                </a:lnTo>
                <a:lnTo>
                  <a:pt x="567" y="472"/>
                </a:lnTo>
                <a:lnTo>
                  <a:pt x="567" y="472"/>
                </a:lnTo>
                <a:lnTo>
                  <a:pt x="567" y="473"/>
                </a:lnTo>
                <a:lnTo>
                  <a:pt x="567" y="474"/>
                </a:lnTo>
                <a:lnTo>
                  <a:pt x="567" y="475"/>
                </a:lnTo>
                <a:lnTo>
                  <a:pt x="568" y="476"/>
                </a:lnTo>
                <a:lnTo>
                  <a:pt x="569" y="477"/>
                </a:lnTo>
                <a:lnTo>
                  <a:pt x="571" y="479"/>
                </a:lnTo>
                <a:lnTo>
                  <a:pt x="572" y="480"/>
                </a:lnTo>
                <a:lnTo>
                  <a:pt x="576" y="484"/>
                </a:lnTo>
                <a:lnTo>
                  <a:pt x="578" y="485"/>
                </a:lnTo>
                <a:lnTo>
                  <a:pt x="578" y="486"/>
                </a:lnTo>
                <a:lnTo>
                  <a:pt x="579" y="487"/>
                </a:lnTo>
                <a:lnTo>
                  <a:pt x="580" y="488"/>
                </a:lnTo>
                <a:lnTo>
                  <a:pt x="580" y="489"/>
                </a:lnTo>
                <a:lnTo>
                  <a:pt x="581" y="490"/>
                </a:lnTo>
                <a:lnTo>
                  <a:pt x="581" y="491"/>
                </a:lnTo>
                <a:lnTo>
                  <a:pt x="580" y="491"/>
                </a:lnTo>
                <a:lnTo>
                  <a:pt x="580" y="492"/>
                </a:lnTo>
                <a:lnTo>
                  <a:pt x="580" y="493"/>
                </a:lnTo>
                <a:lnTo>
                  <a:pt x="579" y="494"/>
                </a:lnTo>
                <a:lnTo>
                  <a:pt x="578" y="495"/>
                </a:lnTo>
                <a:lnTo>
                  <a:pt x="577" y="495"/>
                </a:lnTo>
                <a:lnTo>
                  <a:pt x="575" y="498"/>
                </a:lnTo>
                <a:lnTo>
                  <a:pt x="574" y="499"/>
                </a:lnTo>
                <a:lnTo>
                  <a:pt x="573" y="499"/>
                </a:lnTo>
                <a:lnTo>
                  <a:pt x="573" y="500"/>
                </a:lnTo>
                <a:lnTo>
                  <a:pt x="572" y="501"/>
                </a:lnTo>
                <a:lnTo>
                  <a:pt x="571" y="504"/>
                </a:lnTo>
                <a:lnTo>
                  <a:pt x="571" y="505"/>
                </a:lnTo>
                <a:lnTo>
                  <a:pt x="570" y="506"/>
                </a:lnTo>
                <a:lnTo>
                  <a:pt x="569" y="507"/>
                </a:lnTo>
                <a:lnTo>
                  <a:pt x="568" y="508"/>
                </a:lnTo>
                <a:lnTo>
                  <a:pt x="568" y="509"/>
                </a:lnTo>
                <a:lnTo>
                  <a:pt x="567" y="509"/>
                </a:lnTo>
                <a:lnTo>
                  <a:pt x="566" y="510"/>
                </a:lnTo>
                <a:lnTo>
                  <a:pt x="565" y="511"/>
                </a:lnTo>
                <a:lnTo>
                  <a:pt x="565" y="511"/>
                </a:lnTo>
                <a:lnTo>
                  <a:pt x="564" y="511"/>
                </a:lnTo>
                <a:lnTo>
                  <a:pt x="563" y="512"/>
                </a:lnTo>
                <a:lnTo>
                  <a:pt x="560" y="512"/>
                </a:lnTo>
                <a:lnTo>
                  <a:pt x="557" y="513"/>
                </a:lnTo>
                <a:lnTo>
                  <a:pt x="553" y="514"/>
                </a:lnTo>
                <a:lnTo>
                  <a:pt x="548" y="514"/>
                </a:lnTo>
                <a:lnTo>
                  <a:pt x="545" y="514"/>
                </a:lnTo>
                <a:lnTo>
                  <a:pt x="543" y="515"/>
                </a:lnTo>
                <a:lnTo>
                  <a:pt x="541" y="516"/>
                </a:lnTo>
                <a:lnTo>
                  <a:pt x="540" y="516"/>
                </a:lnTo>
                <a:lnTo>
                  <a:pt x="539" y="517"/>
                </a:lnTo>
                <a:lnTo>
                  <a:pt x="538" y="518"/>
                </a:lnTo>
                <a:lnTo>
                  <a:pt x="537" y="518"/>
                </a:lnTo>
                <a:lnTo>
                  <a:pt x="536" y="520"/>
                </a:lnTo>
                <a:lnTo>
                  <a:pt x="535" y="521"/>
                </a:lnTo>
                <a:lnTo>
                  <a:pt x="535" y="522"/>
                </a:lnTo>
                <a:lnTo>
                  <a:pt x="534" y="523"/>
                </a:lnTo>
                <a:lnTo>
                  <a:pt x="535" y="524"/>
                </a:lnTo>
                <a:lnTo>
                  <a:pt x="535" y="527"/>
                </a:lnTo>
                <a:lnTo>
                  <a:pt x="535" y="528"/>
                </a:lnTo>
                <a:lnTo>
                  <a:pt x="535" y="528"/>
                </a:lnTo>
                <a:lnTo>
                  <a:pt x="534" y="529"/>
                </a:lnTo>
                <a:lnTo>
                  <a:pt x="534" y="530"/>
                </a:lnTo>
                <a:lnTo>
                  <a:pt x="533" y="530"/>
                </a:lnTo>
                <a:lnTo>
                  <a:pt x="533" y="531"/>
                </a:lnTo>
                <a:lnTo>
                  <a:pt x="532" y="532"/>
                </a:lnTo>
                <a:lnTo>
                  <a:pt x="528" y="534"/>
                </a:lnTo>
                <a:lnTo>
                  <a:pt x="527" y="535"/>
                </a:lnTo>
                <a:lnTo>
                  <a:pt x="526" y="535"/>
                </a:lnTo>
                <a:lnTo>
                  <a:pt x="524" y="535"/>
                </a:lnTo>
                <a:lnTo>
                  <a:pt x="521" y="536"/>
                </a:lnTo>
                <a:lnTo>
                  <a:pt x="516" y="537"/>
                </a:lnTo>
                <a:lnTo>
                  <a:pt x="513" y="538"/>
                </a:lnTo>
                <a:lnTo>
                  <a:pt x="512" y="538"/>
                </a:lnTo>
                <a:lnTo>
                  <a:pt x="511" y="538"/>
                </a:lnTo>
                <a:lnTo>
                  <a:pt x="507" y="537"/>
                </a:lnTo>
                <a:lnTo>
                  <a:pt x="504" y="537"/>
                </a:lnTo>
                <a:lnTo>
                  <a:pt x="503" y="536"/>
                </a:lnTo>
                <a:lnTo>
                  <a:pt x="500" y="536"/>
                </a:lnTo>
                <a:lnTo>
                  <a:pt x="498" y="535"/>
                </a:lnTo>
                <a:lnTo>
                  <a:pt x="495" y="535"/>
                </a:lnTo>
                <a:lnTo>
                  <a:pt x="494" y="535"/>
                </a:lnTo>
                <a:lnTo>
                  <a:pt x="493" y="535"/>
                </a:lnTo>
                <a:lnTo>
                  <a:pt x="492" y="535"/>
                </a:lnTo>
                <a:lnTo>
                  <a:pt x="491" y="535"/>
                </a:lnTo>
                <a:lnTo>
                  <a:pt x="490" y="536"/>
                </a:lnTo>
                <a:lnTo>
                  <a:pt x="488" y="537"/>
                </a:lnTo>
                <a:lnTo>
                  <a:pt x="487" y="538"/>
                </a:lnTo>
                <a:lnTo>
                  <a:pt x="485" y="540"/>
                </a:lnTo>
                <a:lnTo>
                  <a:pt x="483" y="540"/>
                </a:lnTo>
                <a:lnTo>
                  <a:pt x="481" y="541"/>
                </a:lnTo>
                <a:lnTo>
                  <a:pt x="479" y="541"/>
                </a:lnTo>
                <a:lnTo>
                  <a:pt x="477" y="541"/>
                </a:lnTo>
                <a:lnTo>
                  <a:pt x="476" y="541"/>
                </a:lnTo>
                <a:lnTo>
                  <a:pt x="475" y="541"/>
                </a:lnTo>
                <a:lnTo>
                  <a:pt x="474" y="541"/>
                </a:lnTo>
                <a:lnTo>
                  <a:pt x="472" y="540"/>
                </a:lnTo>
                <a:lnTo>
                  <a:pt x="471" y="540"/>
                </a:lnTo>
                <a:lnTo>
                  <a:pt x="470" y="539"/>
                </a:lnTo>
                <a:lnTo>
                  <a:pt x="466" y="537"/>
                </a:lnTo>
                <a:lnTo>
                  <a:pt x="465" y="536"/>
                </a:lnTo>
                <a:lnTo>
                  <a:pt x="464" y="535"/>
                </a:lnTo>
                <a:lnTo>
                  <a:pt x="464" y="534"/>
                </a:lnTo>
                <a:lnTo>
                  <a:pt x="462" y="532"/>
                </a:lnTo>
                <a:lnTo>
                  <a:pt x="461" y="531"/>
                </a:lnTo>
                <a:lnTo>
                  <a:pt x="460" y="530"/>
                </a:lnTo>
                <a:lnTo>
                  <a:pt x="460" y="529"/>
                </a:lnTo>
                <a:lnTo>
                  <a:pt x="459" y="529"/>
                </a:lnTo>
                <a:lnTo>
                  <a:pt x="459" y="529"/>
                </a:lnTo>
                <a:lnTo>
                  <a:pt x="458" y="529"/>
                </a:lnTo>
                <a:lnTo>
                  <a:pt x="457" y="529"/>
                </a:lnTo>
                <a:lnTo>
                  <a:pt x="456" y="529"/>
                </a:lnTo>
                <a:lnTo>
                  <a:pt x="455" y="529"/>
                </a:lnTo>
                <a:lnTo>
                  <a:pt x="453" y="530"/>
                </a:lnTo>
                <a:lnTo>
                  <a:pt x="451" y="531"/>
                </a:lnTo>
                <a:lnTo>
                  <a:pt x="450" y="531"/>
                </a:lnTo>
                <a:lnTo>
                  <a:pt x="449" y="532"/>
                </a:lnTo>
                <a:lnTo>
                  <a:pt x="449" y="532"/>
                </a:lnTo>
                <a:lnTo>
                  <a:pt x="448" y="533"/>
                </a:lnTo>
                <a:lnTo>
                  <a:pt x="445" y="536"/>
                </a:lnTo>
                <a:lnTo>
                  <a:pt x="444" y="537"/>
                </a:lnTo>
                <a:lnTo>
                  <a:pt x="443" y="538"/>
                </a:lnTo>
                <a:lnTo>
                  <a:pt x="442" y="539"/>
                </a:lnTo>
                <a:lnTo>
                  <a:pt x="441" y="539"/>
                </a:lnTo>
                <a:lnTo>
                  <a:pt x="440" y="540"/>
                </a:lnTo>
                <a:lnTo>
                  <a:pt x="440" y="540"/>
                </a:lnTo>
                <a:lnTo>
                  <a:pt x="439" y="540"/>
                </a:lnTo>
                <a:lnTo>
                  <a:pt x="438" y="540"/>
                </a:lnTo>
                <a:lnTo>
                  <a:pt x="437" y="541"/>
                </a:lnTo>
                <a:lnTo>
                  <a:pt x="436" y="540"/>
                </a:lnTo>
                <a:lnTo>
                  <a:pt x="433" y="540"/>
                </a:lnTo>
                <a:lnTo>
                  <a:pt x="432" y="540"/>
                </a:lnTo>
                <a:lnTo>
                  <a:pt x="431" y="540"/>
                </a:lnTo>
                <a:lnTo>
                  <a:pt x="430" y="540"/>
                </a:lnTo>
                <a:lnTo>
                  <a:pt x="430" y="540"/>
                </a:lnTo>
                <a:lnTo>
                  <a:pt x="429" y="540"/>
                </a:lnTo>
                <a:lnTo>
                  <a:pt x="429" y="541"/>
                </a:lnTo>
                <a:lnTo>
                  <a:pt x="428" y="541"/>
                </a:lnTo>
                <a:lnTo>
                  <a:pt x="427" y="542"/>
                </a:lnTo>
                <a:lnTo>
                  <a:pt x="427" y="543"/>
                </a:lnTo>
                <a:lnTo>
                  <a:pt x="426" y="544"/>
                </a:lnTo>
                <a:lnTo>
                  <a:pt x="425" y="546"/>
                </a:lnTo>
                <a:lnTo>
                  <a:pt x="424" y="550"/>
                </a:lnTo>
                <a:lnTo>
                  <a:pt x="423" y="551"/>
                </a:lnTo>
                <a:lnTo>
                  <a:pt x="423" y="552"/>
                </a:lnTo>
                <a:lnTo>
                  <a:pt x="422" y="553"/>
                </a:lnTo>
                <a:lnTo>
                  <a:pt x="421" y="554"/>
                </a:lnTo>
                <a:lnTo>
                  <a:pt x="421" y="554"/>
                </a:lnTo>
                <a:lnTo>
                  <a:pt x="420" y="554"/>
                </a:lnTo>
                <a:lnTo>
                  <a:pt x="419" y="555"/>
                </a:lnTo>
                <a:lnTo>
                  <a:pt x="418" y="555"/>
                </a:lnTo>
                <a:lnTo>
                  <a:pt x="416" y="555"/>
                </a:lnTo>
                <a:lnTo>
                  <a:pt x="413" y="555"/>
                </a:lnTo>
                <a:lnTo>
                  <a:pt x="412" y="555"/>
                </a:lnTo>
                <a:lnTo>
                  <a:pt x="409" y="555"/>
                </a:lnTo>
                <a:lnTo>
                  <a:pt x="406" y="556"/>
                </a:lnTo>
                <a:lnTo>
                  <a:pt x="404" y="557"/>
                </a:lnTo>
                <a:lnTo>
                  <a:pt x="400" y="558"/>
                </a:lnTo>
                <a:lnTo>
                  <a:pt x="398" y="559"/>
                </a:lnTo>
                <a:lnTo>
                  <a:pt x="396" y="560"/>
                </a:lnTo>
                <a:lnTo>
                  <a:pt x="394" y="561"/>
                </a:lnTo>
                <a:lnTo>
                  <a:pt x="394" y="562"/>
                </a:lnTo>
                <a:lnTo>
                  <a:pt x="393" y="563"/>
                </a:lnTo>
                <a:lnTo>
                  <a:pt x="392" y="564"/>
                </a:lnTo>
                <a:lnTo>
                  <a:pt x="390" y="566"/>
                </a:lnTo>
                <a:lnTo>
                  <a:pt x="389" y="568"/>
                </a:lnTo>
                <a:lnTo>
                  <a:pt x="387" y="571"/>
                </a:lnTo>
                <a:lnTo>
                  <a:pt x="385" y="572"/>
                </a:lnTo>
                <a:lnTo>
                  <a:pt x="383" y="573"/>
                </a:lnTo>
                <a:lnTo>
                  <a:pt x="382" y="574"/>
                </a:lnTo>
                <a:lnTo>
                  <a:pt x="381" y="575"/>
                </a:lnTo>
                <a:lnTo>
                  <a:pt x="377" y="577"/>
                </a:lnTo>
                <a:lnTo>
                  <a:pt x="376" y="578"/>
                </a:lnTo>
                <a:lnTo>
                  <a:pt x="375" y="579"/>
                </a:lnTo>
                <a:lnTo>
                  <a:pt x="374" y="579"/>
                </a:lnTo>
                <a:lnTo>
                  <a:pt x="372" y="581"/>
                </a:lnTo>
                <a:lnTo>
                  <a:pt x="370" y="583"/>
                </a:lnTo>
                <a:lnTo>
                  <a:pt x="368" y="585"/>
                </a:lnTo>
                <a:lnTo>
                  <a:pt x="367" y="586"/>
                </a:lnTo>
                <a:lnTo>
                  <a:pt x="366" y="588"/>
                </a:lnTo>
                <a:lnTo>
                  <a:pt x="364" y="591"/>
                </a:lnTo>
                <a:lnTo>
                  <a:pt x="363" y="592"/>
                </a:lnTo>
                <a:lnTo>
                  <a:pt x="362" y="593"/>
                </a:lnTo>
                <a:lnTo>
                  <a:pt x="361" y="593"/>
                </a:lnTo>
                <a:lnTo>
                  <a:pt x="361" y="593"/>
                </a:lnTo>
                <a:lnTo>
                  <a:pt x="360" y="593"/>
                </a:lnTo>
                <a:lnTo>
                  <a:pt x="359" y="593"/>
                </a:lnTo>
                <a:lnTo>
                  <a:pt x="358" y="593"/>
                </a:lnTo>
                <a:lnTo>
                  <a:pt x="358" y="593"/>
                </a:lnTo>
                <a:lnTo>
                  <a:pt x="357" y="592"/>
                </a:lnTo>
                <a:lnTo>
                  <a:pt x="354" y="590"/>
                </a:lnTo>
                <a:lnTo>
                  <a:pt x="352" y="589"/>
                </a:lnTo>
                <a:lnTo>
                  <a:pt x="351" y="588"/>
                </a:lnTo>
                <a:lnTo>
                  <a:pt x="349" y="588"/>
                </a:lnTo>
                <a:lnTo>
                  <a:pt x="348" y="587"/>
                </a:lnTo>
                <a:lnTo>
                  <a:pt x="346" y="587"/>
                </a:lnTo>
                <a:lnTo>
                  <a:pt x="345" y="587"/>
                </a:lnTo>
                <a:lnTo>
                  <a:pt x="343" y="587"/>
                </a:lnTo>
                <a:lnTo>
                  <a:pt x="338" y="588"/>
                </a:lnTo>
                <a:lnTo>
                  <a:pt x="336" y="588"/>
                </a:lnTo>
                <a:lnTo>
                  <a:pt x="335" y="588"/>
                </a:lnTo>
                <a:lnTo>
                  <a:pt x="335" y="589"/>
                </a:lnTo>
                <a:lnTo>
                  <a:pt x="334" y="589"/>
                </a:lnTo>
                <a:lnTo>
                  <a:pt x="333" y="589"/>
                </a:lnTo>
                <a:lnTo>
                  <a:pt x="333" y="590"/>
                </a:lnTo>
                <a:lnTo>
                  <a:pt x="332" y="591"/>
                </a:lnTo>
                <a:lnTo>
                  <a:pt x="330" y="594"/>
                </a:lnTo>
                <a:lnTo>
                  <a:pt x="328" y="596"/>
                </a:lnTo>
                <a:lnTo>
                  <a:pt x="327" y="597"/>
                </a:lnTo>
                <a:lnTo>
                  <a:pt x="326" y="598"/>
                </a:lnTo>
                <a:lnTo>
                  <a:pt x="325" y="599"/>
                </a:lnTo>
                <a:lnTo>
                  <a:pt x="325" y="600"/>
                </a:lnTo>
                <a:lnTo>
                  <a:pt x="324" y="600"/>
                </a:lnTo>
                <a:lnTo>
                  <a:pt x="323" y="601"/>
                </a:lnTo>
                <a:lnTo>
                  <a:pt x="322" y="601"/>
                </a:lnTo>
                <a:lnTo>
                  <a:pt x="322" y="601"/>
                </a:lnTo>
                <a:lnTo>
                  <a:pt x="320" y="601"/>
                </a:lnTo>
                <a:lnTo>
                  <a:pt x="319" y="600"/>
                </a:lnTo>
                <a:lnTo>
                  <a:pt x="317" y="600"/>
                </a:lnTo>
                <a:lnTo>
                  <a:pt x="316" y="600"/>
                </a:lnTo>
                <a:lnTo>
                  <a:pt x="315" y="599"/>
                </a:lnTo>
                <a:lnTo>
                  <a:pt x="314" y="599"/>
                </a:lnTo>
                <a:lnTo>
                  <a:pt x="312" y="597"/>
                </a:lnTo>
                <a:lnTo>
                  <a:pt x="311" y="596"/>
                </a:lnTo>
                <a:lnTo>
                  <a:pt x="310" y="595"/>
                </a:lnTo>
                <a:lnTo>
                  <a:pt x="309" y="595"/>
                </a:lnTo>
                <a:lnTo>
                  <a:pt x="308" y="595"/>
                </a:lnTo>
                <a:lnTo>
                  <a:pt x="307" y="595"/>
                </a:lnTo>
                <a:lnTo>
                  <a:pt x="305" y="595"/>
                </a:lnTo>
                <a:lnTo>
                  <a:pt x="304" y="595"/>
                </a:lnTo>
                <a:lnTo>
                  <a:pt x="302" y="595"/>
                </a:lnTo>
                <a:lnTo>
                  <a:pt x="301" y="596"/>
                </a:lnTo>
                <a:lnTo>
                  <a:pt x="300" y="596"/>
                </a:lnTo>
                <a:lnTo>
                  <a:pt x="299" y="597"/>
                </a:lnTo>
                <a:lnTo>
                  <a:pt x="299" y="597"/>
                </a:lnTo>
                <a:lnTo>
                  <a:pt x="299" y="598"/>
                </a:lnTo>
                <a:lnTo>
                  <a:pt x="298" y="598"/>
                </a:lnTo>
                <a:lnTo>
                  <a:pt x="298" y="598"/>
                </a:lnTo>
                <a:lnTo>
                  <a:pt x="298" y="598"/>
                </a:lnTo>
                <a:lnTo>
                  <a:pt x="297" y="597"/>
                </a:lnTo>
                <a:lnTo>
                  <a:pt x="297" y="596"/>
                </a:lnTo>
                <a:lnTo>
                  <a:pt x="295" y="593"/>
                </a:lnTo>
                <a:lnTo>
                  <a:pt x="295" y="592"/>
                </a:lnTo>
                <a:lnTo>
                  <a:pt x="294" y="591"/>
                </a:lnTo>
                <a:lnTo>
                  <a:pt x="293" y="590"/>
                </a:lnTo>
                <a:lnTo>
                  <a:pt x="293" y="589"/>
                </a:lnTo>
                <a:lnTo>
                  <a:pt x="292" y="588"/>
                </a:lnTo>
                <a:lnTo>
                  <a:pt x="291" y="587"/>
                </a:lnTo>
                <a:lnTo>
                  <a:pt x="288" y="585"/>
                </a:lnTo>
                <a:lnTo>
                  <a:pt x="287" y="584"/>
                </a:lnTo>
                <a:lnTo>
                  <a:pt x="285" y="584"/>
                </a:lnTo>
                <a:lnTo>
                  <a:pt x="283" y="582"/>
                </a:lnTo>
                <a:lnTo>
                  <a:pt x="280" y="581"/>
                </a:lnTo>
                <a:lnTo>
                  <a:pt x="278" y="580"/>
                </a:lnTo>
                <a:lnTo>
                  <a:pt x="276" y="579"/>
                </a:lnTo>
                <a:lnTo>
                  <a:pt x="275" y="578"/>
                </a:lnTo>
                <a:lnTo>
                  <a:pt x="274" y="577"/>
                </a:lnTo>
                <a:lnTo>
                  <a:pt x="273" y="576"/>
                </a:lnTo>
                <a:lnTo>
                  <a:pt x="272" y="575"/>
                </a:lnTo>
                <a:lnTo>
                  <a:pt x="271" y="572"/>
                </a:lnTo>
                <a:lnTo>
                  <a:pt x="270" y="571"/>
                </a:lnTo>
                <a:lnTo>
                  <a:pt x="269" y="570"/>
                </a:lnTo>
                <a:lnTo>
                  <a:pt x="268" y="569"/>
                </a:lnTo>
                <a:lnTo>
                  <a:pt x="268" y="569"/>
                </a:lnTo>
                <a:lnTo>
                  <a:pt x="267" y="569"/>
                </a:lnTo>
                <a:lnTo>
                  <a:pt x="266" y="568"/>
                </a:lnTo>
                <a:lnTo>
                  <a:pt x="265" y="568"/>
                </a:lnTo>
                <a:lnTo>
                  <a:pt x="264" y="568"/>
                </a:lnTo>
                <a:lnTo>
                  <a:pt x="261" y="568"/>
                </a:lnTo>
                <a:lnTo>
                  <a:pt x="261" y="568"/>
                </a:lnTo>
                <a:lnTo>
                  <a:pt x="260" y="567"/>
                </a:lnTo>
                <a:lnTo>
                  <a:pt x="259" y="567"/>
                </a:lnTo>
                <a:lnTo>
                  <a:pt x="259" y="567"/>
                </a:lnTo>
                <a:lnTo>
                  <a:pt x="259" y="566"/>
                </a:lnTo>
                <a:lnTo>
                  <a:pt x="259" y="565"/>
                </a:lnTo>
                <a:lnTo>
                  <a:pt x="259" y="565"/>
                </a:lnTo>
                <a:lnTo>
                  <a:pt x="259" y="564"/>
                </a:lnTo>
                <a:lnTo>
                  <a:pt x="259" y="563"/>
                </a:lnTo>
                <a:lnTo>
                  <a:pt x="259" y="563"/>
                </a:lnTo>
                <a:lnTo>
                  <a:pt x="260" y="561"/>
                </a:lnTo>
                <a:lnTo>
                  <a:pt x="261" y="560"/>
                </a:lnTo>
                <a:lnTo>
                  <a:pt x="262" y="558"/>
                </a:lnTo>
                <a:lnTo>
                  <a:pt x="264" y="555"/>
                </a:lnTo>
                <a:lnTo>
                  <a:pt x="265" y="555"/>
                </a:lnTo>
                <a:lnTo>
                  <a:pt x="267" y="553"/>
                </a:lnTo>
                <a:lnTo>
                  <a:pt x="270" y="549"/>
                </a:lnTo>
                <a:lnTo>
                  <a:pt x="271" y="548"/>
                </a:lnTo>
                <a:lnTo>
                  <a:pt x="272" y="547"/>
                </a:lnTo>
                <a:lnTo>
                  <a:pt x="272" y="546"/>
                </a:lnTo>
                <a:lnTo>
                  <a:pt x="273" y="545"/>
                </a:lnTo>
                <a:lnTo>
                  <a:pt x="274" y="541"/>
                </a:lnTo>
                <a:lnTo>
                  <a:pt x="275" y="540"/>
                </a:lnTo>
                <a:lnTo>
                  <a:pt x="275" y="539"/>
                </a:lnTo>
                <a:lnTo>
                  <a:pt x="277" y="535"/>
                </a:lnTo>
                <a:lnTo>
                  <a:pt x="278" y="534"/>
                </a:lnTo>
                <a:lnTo>
                  <a:pt x="279" y="533"/>
                </a:lnTo>
                <a:lnTo>
                  <a:pt x="279" y="532"/>
                </a:lnTo>
                <a:lnTo>
                  <a:pt x="279" y="531"/>
                </a:lnTo>
                <a:lnTo>
                  <a:pt x="280" y="528"/>
                </a:lnTo>
                <a:lnTo>
                  <a:pt x="280" y="527"/>
                </a:lnTo>
                <a:lnTo>
                  <a:pt x="281" y="525"/>
                </a:lnTo>
                <a:lnTo>
                  <a:pt x="282" y="524"/>
                </a:lnTo>
                <a:lnTo>
                  <a:pt x="283" y="522"/>
                </a:lnTo>
                <a:lnTo>
                  <a:pt x="284" y="519"/>
                </a:lnTo>
                <a:lnTo>
                  <a:pt x="285" y="518"/>
                </a:lnTo>
                <a:lnTo>
                  <a:pt x="286" y="518"/>
                </a:lnTo>
                <a:lnTo>
                  <a:pt x="286" y="517"/>
                </a:lnTo>
                <a:lnTo>
                  <a:pt x="287" y="517"/>
                </a:lnTo>
                <a:lnTo>
                  <a:pt x="288" y="517"/>
                </a:lnTo>
                <a:lnTo>
                  <a:pt x="289" y="516"/>
                </a:lnTo>
                <a:lnTo>
                  <a:pt x="292" y="516"/>
                </a:lnTo>
                <a:lnTo>
                  <a:pt x="295" y="515"/>
                </a:lnTo>
                <a:lnTo>
                  <a:pt x="296" y="514"/>
                </a:lnTo>
                <a:lnTo>
                  <a:pt x="298" y="514"/>
                </a:lnTo>
                <a:lnTo>
                  <a:pt x="298" y="513"/>
                </a:lnTo>
                <a:lnTo>
                  <a:pt x="299" y="513"/>
                </a:lnTo>
                <a:lnTo>
                  <a:pt x="300" y="512"/>
                </a:lnTo>
                <a:lnTo>
                  <a:pt x="300" y="512"/>
                </a:lnTo>
                <a:lnTo>
                  <a:pt x="301" y="510"/>
                </a:lnTo>
                <a:lnTo>
                  <a:pt x="301" y="508"/>
                </a:lnTo>
                <a:lnTo>
                  <a:pt x="302" y="507"/>
                </a:lnTo>
                <a:lnTo>
                  <a:pt x="302" y="506"/>
                </a:lnTo>
                <a:lnTo>
                  <a:pt x="302" y="505"/>
                </a:lnTo>
                <a:lnTo>
                  <a:pt x="301" y="504"/>
                </a:lnTo>
                <a:lnTo>
                  <a:pt x="301" y="503"/>
                </a:lnTo>
                <a:lnTo>
                  <a:pt x="300" y="502"/>
                </a:lnTo>
                <a:lnTo>
                  <a:pt x="297" y="498"/>
                </a:lnTo>
                <a:lnTo>
                  <a:pt x="296" y="497"/>
                </a:lnTo>
                <a:lnTo>
                  <a:pt x="296" y="496"/>
                </a:lnTo>
                <a:lnTo>
                  <a:pt x="294" y="496"/>
                </a:lnTo>
                <a:lnTo>
                  <a:pt x="292" y="494"/>
                </a:lnTo>
                <a:lnTo>
                  <a:pt x="290" y="493"/>
                </a:lnTo>
                <a:lnTo>
                  <a:pt x="289" y="492"/>
                </a:lnTo>
                <a:lnTo>
                  <a:pt x="288" y="491"/>
                </a:lnTo>
                <a:lnTo>
                  <a:pt x="288" y="490"/>
                </a:lnTo>
                <a:lnTo>
                  <a:pt x="287" y="490"/>
                </a:lnTo>
                <a:lnTo>
                  <a:pt x="287" y="489"/>
                </a:lnTo>
                <a:lnTo>
                  <a:pt x="287" y="488"/>
                </a:lnTo>
                <a:lnTo>
                  <a:pt x="287" y="487"/>
                </a:lnTo>
                <a:lnTo>
                  <a:pt x="287" y="486"/>
                </a:lnTo>
                <a:lnTo>
                  <a:pt x="288" y="485"/>
                </a:lnTo>
                <a:lnTo>
                  <a:pt x="288" y="485"/>
                </a:lnTo>
                <a:lnTo>
                  <a:pt x="288" y="484"/>
                </a:lnTo>
                <a:lnTo>
                  <a:pt x="287" y="483"/>
                </a:lnTo>
                <a:lnTo>
                  <a:pt x="287" y="482"/>
                </a:lnTo>
                <a:lnTo>
                  <a:pt x="287" y="481"/>
                </a:lnTo>
                <a:lnTo>
                  <a:pt x="286" y="481"/>
                </a:lnTo>
                <a:lnTo>
                  <a:pt x="285" y="480"/>
                </a:lnTo>
                <a:lnTo>
                  <a:pt x="284" y="479"/>
                </a:lnTo>
                <a:lnTo>
                  <a:pt x="283" y="479"/>
                </a:lnTo>
                <a:lnTo>
                  <a:pt x="282" y="478"/>
                </a:lnTo>
                <a:lnTo>
                  <a:pt x="281" y="478"/>
                </a:lnTo>
                <a:lnTo>
                  <a:pt x="280" y="478"/>
                </a:lnTo>
                <a:lnTo>
                  <a:pt x="280" y="478"/>
                </a:lnTo>
                <a:lnTo>
                  <a:pt x="279" y="478"/>
                </a:lnTo>
                <a:lnTo>
                  <a:pt x="278" y="478"/>
                </a:lnTo>
                <a:lnTo>
                  <a:pt x="277" y="478"/>
                </a:lnTo>
                <a:lnTo>
                  <a:pt x="277" y="478"/>
                </a:lnTo>
                <a:lnTo>
                  <a:pt x="275" y="479"/>
                </a:lnTo>
                <a:lnTo>
                  <a:pt x="273" y="480"/>
                </a:lnTo>
                <a:lnTo>
                  <a:pt x="273" y="480"/>
                </a:lnTo>
                <a:lnTo>
                  <a:pt x="269" y="480"/>
                </a:lnTo>
                <a:lnTo>
                  <a:pt x="267" y="481"/>
                </a:lnTo>
                <a:lnTo>
                  <a:pt x="265" y="481"/>
                </a:lnTo>
                <a:lnTo>
                  <a:pt x="262" y="483"/>
                </a:lnTo>
                <a:lnTo>
                  <a:pt x="260" y="483"/>
                </a:lnTo>
                <a:lnTo>
                  <a:pt x="259" y="484"/>
                </a:lnTo>
                <a:lnTo>
                  <a:pt x="257" y="484"/>
                </a:lnTo>
                <a:lnTo>
                  <a:pt x="255" y="484"/>
                </a:lnTo>
                <a:lnTo>
                  <a:pt x="251" y="484"/>
                </a:lnTo>
                <a:lnTo>
                  <a:pt x="248" y="484"/>
                </a:lnTo>
                <a:lnTo>
                  <a:pt x="246" y="484"/>
                </a:lnTo>
                <a:lnTo>
                  <a:pt x="244" y="484"/>
                </a:lnTo>
                <a:lnTo>
                  <a:pt x="243" y="483"/>
                </a:lnTo>
                <a:lnTo>
                  <a:pt x="238" y="482"/>
                </a:lnTo>
                <a:lnTo>
                  <a:pt x="237" y="482"/>
                </a:lnTo>
                <a:lnTo>
                  <a:pt x="236" y="482"/>
                </a:lnTo>
                <a:lnTo>
                  <a:pt x="235" y="481"/>
                </a:lnTo>
                <a:lnTo>
                  <a:pt x="234" y="481"/>
                </a:lnTo>
                <a:lnTo>
                  <a:pt x="232" y="482"/>
                </a:lnTo>
                <a:lnTo>
                  <a:pt x="231" y="482"/>
                </a:lnTo>
                <a:lnTo>
                  <a:pt x="229" y="483"/>
                </a:lnTo>
                <a:lnTo>
                  <a:pt x="228" y="483"/>
                </a:lnTo>
                <a:lnTo>
                  <a:pt x="228" y="483"/>
                </a:lnTo>
                <a:lnTo>
                  <a:pt x="227" y="483"/>
                </a:lnTo>
                <a:lnTo>
                  <a:pt x="227" y="483"/>
                </a:lnTo>
                <a:lnTo>
                  <a:pt x="226" y="483"/>
                </a:lnTo>
                <a:lnTo>
                  <a:pt x="225" y="483"/>
                </a:lnTo>
                <a:lnTo>
                  <a:pt x="222" y="481"/>
                </a:lnTo>
                <a:lnTo>
                  <a:pt x="215" y="477"/>
                </a:lnTo>
                <a:lnTo>
                  <a:pt x="213" y="475"/>
                </a:lnTo>
                <a:lnTo>
                  <a:pt x="211" y="474"/>
                </a:lnTo>
                <a:lnTo>
                  <a:pt x="210" y="473"/>
                </a:lnTo>
                <a:lnTo>
                  <a:pt x="206" y="469"/>
                </a:lnTo>
                <a:lnTo>
                  <a:pt x="202" y="467"/>
                </a:lnTo>
                <a:lnTo>
                  <a:pt x="201" y="465"/>
                </a:lnTo>
                <a:lnTo>
                  <a:pt x="198" y="463"/>
                </a:lnTo>
                <a:lnTo>
                  <a:pt x="197" y="462"/>
                </a:lnTo>
                <a:lnTo>
                  <a:pt x="196" y="461"/>
                </a:lnTo>
                <a:lnTo>
                  <a:pt x="196" y="460"/>
                </a:lnTo>
                <a:lnTo>
                  <a:pt x="195" y="458"/>
                </a:lnTo>
                <a:lnTo>
                  <a:pt x="194" y="456"/>
                </a:lnTo>
                <a:lnTo>
                  <a:pt x="193" y="454"/>
                </a:lnTo>
                <a:lnTo>
                  <a:pt x="193" y="453"/>
                </a:lnTo>
                <a:lnTo>
                  <a:pt x="193" y="451"/>
                </a:lnTo>
                <a:lnTo>
                  <a:pt x="193" y="449"/>
                </a:lnTo>
                <a:lnTo>
                  <a:pt x="193" y="446"/>
                </a:lnTo>
                <a:lnTo>
                  <a:pt x="194" y="442"/>
                </a:lnTo>
                <a:lnTo>
                  <a:pt x="194" y="439"/>
                </a:lnTo>
                <a:lnTo>
                  <a:pt x="194" y="438"/>
                </a:lnTo>
                <a:lnTo>
                  <a:pt x="194" y="437"/>
                </a:lnTo>
                <a:lnTo>
                  <a:pt x="194" y="435"/>
                </a:lnTo>
                <a:lnTo>
                  <a:pt x="194" y="434"/>
                </a:lnTo>
                <a:lnTo>
                  <a:pt x="193" y="432"/>
                </a:lnTo>
                <a:lnTo>
                  <a:pt x="193" y="429"/>
                </a:lnTo>
                <a:lnTo>
                  <a:pt x="192" y="428"/>
                </a:lnTo>
                <a:lnTo>
                  <a:pt x="192" y="427"/>
                </a:lnTo>
                <a:lnTo>
                  <a:pt x="191" y="426"/>
                </a:lnTo>
                <a:lnTo>
                  <a:pt x="190" y="425"/>
                </a:lnTo>
                <a:lnTo>
                  <a:pt x="190" y="424"/>
                </a:lnTo>
                <a:lnTo>
                  <a:pt x="189" y="423"/>
                </a:lnTo>
                <a:lnTo>
                  <a:pt x="188" y="423"/>
                </a:lnTo>
                <a:lnTo>
                  <a:pt x="187" y="423"/>
                </a:lnTo>
                <a:lnTo>
                  <a:pt x="186" y="422"/>
                </a:lnTo>
                <a:lnTo>
                  <a:pt x="185" y="422"/>
                </a:lnTo>
                <a:lnTo>
                  <a:pt x="183" y="422"/>
                </a:lnTo>
                <a:lnTo>
                  <a:pt x="181" y="422"/>
                </a:lnTo>
                <a:lnTo>
                  <a:pt x="180" y="422"/>
                </a:lnTo>
                <a:lnTo>
                  <a:pt x="176" y="423"/>
                </a:lnTo>
                <a:lnTo>
                  <a:pt x="172" y="423"/>
                </a:lnTo>
                <a:lnTo>
                  <a:pt x="171" y="423"/>
                </a:lnTo>
                <a:lnTo>
                  <a:pt x="169" y="424"/>
                </a:lnTo>
                <a:lnTo>
                  <a:pt x="165" y="425"/>
                </a:lnTo>
                <a:lnTo>
                  <a:pt x="163" y="425"/>
                </a:lnTo>
                <a:lnTo>
                  <a:pt x="158" y="426"/>
                </a:lnTo>
                <a:lnTo>
                  <a:pt x="157" y="426"/>
                </a:lnTo>
                <a:lnTo>
                  <a:pt x="157" y="426"/>
                </a:lnTo>
                <a:lnTo>
                  <a:pt x="156" y="425"/>
                </a:lnTo>
                <a:lnTo>
                  <a:pt x="155" y="425"/>
                </a:lnTo>
                <a:lnTo>
                  <a:pt x="154" y="424"/>
                </a:lnTo>
                <a:lnTo>
                  <a:pt x="153" y="422"/>
                </a:lnTo>
                <a:lnTo>
                  <a:pt x="152" y="422"/>
                </a:lnTo>
                <a:lnTo>
                  <a:pt x="151" y="421"/>
                </a:lnTo>
                <a:lnTo>
                  <a:pt x="149" y="420"/>
                </a:lnTo>
                <a:lnTo>
                  <a:pt x="147" y="419"/>
                </a:lnTo>
                <a:lnTo>
                  <a:pt x="144" y="418"/>
                </a:lnTo>
                <a:lnTo>
                  <a:pt x="139" y="416"/>
                </a:lnTo>
                <a:lnTo>
                  <a:pt x="132" y="415"/>
                </a:lnTo>
                <a:lnTo>
                  <a:pt x="131" y="414"/>
                </a:lnTo>
                <a:lnTo>
                  <a:pt x="130" y="414"/>
                </a:lnTo>
                <a:lnTo>
                  <a:pt x="129" y="414"/>
                </a:lnTo>
                <a:lnTo>
                  <a:pt x="128" y="414"/>
                </a:lnTo>
                <a:lnTo>
                  <a:pt x="128" y="414"/>
                </a:lnTo>
                <a:lnTo>
                  <a:pt x="127" y="415"/>
                </a:lnTo>
                <a:lnTo>
                  <a:pt x="125" y="415"/>
                </a:lnTo>
                <a:lnTo>
                  <a:pt x="121" y="417"/>
                </a:lnTo>
                <a:lnTo>
                  <a:pt x="120" y="418"/>
                </a:lnTo>
                <a:lnTo>
                  <a:pt x="118" y="419"/>
                </a:lnTo>
                <a:lnTo>
                  <a:pt x="117" y="419"/>
                </a:lnTo>
                <a:lnTo>
                  <a:pt x="115" y="419"/>
                </a:lnTo>
                <a:lnTo>
                  <a:pt x="114" y="419"/>
                </a:lnTo>
                <a:lnTo>
                  <a:pt x="112" y="419"/>
                </a:lnTo>
                <a:lnTo>
                  <a:pt x="110" y="418"/>
                </a:lnTo>
                <a:lnTo>
                  <a:pt x="109" y="418"/>
                </a:lnTo>
                <a:lnTo>
                  <a:pt x="109" y="417"/>
                </a:lnTo>
                <a:lnTo>
                  <a:pt x="108" y="417"/>
                </a:lnTo>
                <a:lnTo>
                  <a:pt x="107" y="416"/>
                </a:lnTo>
                <a:lnTo>
                  <a:pt x="106" y="415"/>
                </a:lnTo>
                <a:lnTo>
                  <a:pt x="105" y="415"/>
                </a:lnTo>
                <a:lnTo>
                  <a:pt x="102" y="411"/>
                </a:lnTo>
                <a:lnTo>
                  <a:pt x="101" y="409"/>
                </a:lnTo>
                <a:lnTo>
                  <a:pt x="99" y="408"/>
                </a:lnTo>
                <a:lnTo>
                  <a:pt x="98" y="407"/>
                </a:lnTo>
                <a:lnTo>
                  <a:pt x="97" y="406"/>
                </a:lnTo>
                <a:lnTo>
                  <a:pt x="96" y="406"/>
                </a:lnTo>
                <a:lnTo>
                  <a:pt x="96" y="406"/>
                </a:lnTo>
                <a:lnTo>
                  <a:pt x="95" y="405"/>
                </a:lnTo>
                <a:lnTo>
                  <a:pt x="94" y="405"/>
                </a:lnTo>
                <a:lnTo>
                  <a:pt x="92" y="405"/>
                </a:lnTo>
                <a:lnTo>
                  <a:pt x="88" y="404"/>
                </a:lnTo>
                <a:lnTo>
                  <a:pt x="87" y="404"/>
                </a:lnTo>
                <a:lnTo>
                  <a:pt x="86" y="404"/>
                </a:lnTo>
                <a:lnTo>
                  <a:pt x="85" y="403"/>
                </a:lnTo>
                <a:lnTo>
                  <a:pt x="84" y="403"/>
                </a:lnTo>
                <a:lnTo>
                  <a:pt x="83" y="402"/>
                </a:lnTo>
                <a:lnTo>
                  <a:pt x="82" y="402"/>
                </a:lnTo>
                <a:lnTo>
                  <a:pt x="82" y="402"/>
                </a:lnTo>
                <a:lnTo>
                  <a:pt x="82" y="401"/>
                </a:lnTo>
                <a:lnTo>
                  <a:pt x="82" y="401"/>
                </a:lnTo>
                <a:lnTo>
                  <a:pt x="83" y="401"/>
                </a:lnTo>
                <a:lnTo>
                  <a:pt x="84" y="400"/>
                </a:lnTo>
                <a:lnTo>
                  <a:pt x="85" y="399"/>
                </a:lnTo>
                <a:lnTo>
                  <a:pt x="86" y="399"/>
                </a:lnTo>
                <a:lnTo>
                  <a:pt x="86" y="398"/>
                </a:lnTo>
                <a:lnTo>
                  <a:pt x="87" y="397"/>
                </a:lnTo>
                <a:lnTo>
                  <a:pt x="87" y="397"/>
                </a:lnTo>
                <a:lnTo>
                  <a:pt x="87" y="396"/>
                </a:lnTo>
                <a:lnTo>
                  <a:pt x="88" y="394"/>
                </a:lnTo>
                <a:lnTo>
                  <a:pt x="88" y="393"/>
                </a:lnTo>
                <a:lnTo>
                  <a:pt x="88" y="393"/>
                </a:lnTo>
                <a:lnTo>
                  <a:pt x="88" y="392"/>
                </a:lnTo>
                <a:lnTo>
                  <a:pt x="87" y="391"/>
                </a:lnTo>
                <a:lnTo>
                  <a:pt x="87" y="390"/>
                </a:lnTo>
                <a:lnTo>
                  <a:pt x="86" y="390"/>
                </a:lnTo>
                <a:lnTo>
                  <a:pt x="86" y="389"/>
                </a:lnTo>
                <a:lnTo>
                  <a:pt x="85" y="389"/>
                </a:lnTo>
                <a:lnTo>
                  <a:pt x="84" y="388"/>
                </a:lnTo>
                <a:lnTo>
                  <a:pt x="82" y="387"/>
                </a:lnTo>
                <a:lnTo>
                  <a:pt x="80" y="387"/>
                </a:lnTo>
                <a:lnTo>
                  <a:pt x="75" y="385"/>
                </a:lnTo>
                <a:lnTo>
                  <a:pt x="74" y="384"/>
                </a:lnTo>
                <a:lnTo>
                  <a:pt x="72" y="384"/>
                </a:lnTo>
                <a:lnTo>
                  <a:pt x="70" y="383"/>
                </a:lnTo>
                <a:lnTo>
                  <a:pt x="68" y="381"/>
                </a:lnTo>
                <a:lnTo>
                  <a:pt x="66" y="380"/>
                </a:lnTo>
                <a:lnTo>
                  <a:pt x="63" y="377"/>
                </a:lnTo>
                <a:lnTo>
                  <a:pt x="62" y="376"/>
                </a:lnTo>
                <a:lnTo>
                  <a:pt x="61" y="376"/>
                </a:lnTo>
                <a:lnTo>
                  <a:pt x="60" y="375"/>
                </a:lnTo>
                <a:lnTo>
                  <a:pt x="59" y="375"/>
                </a:lnTo>
                <a:lnTo>
                  <a:pt x="58" y="375"/>
                </a:lnTo>
                <a:lnTo>
                  <a:pt x="57" y="375"/>
                </a:lnTo>
                <a:lnTo>
                  <a:pt x="56" y="375"/>
                </a:lnTo>
                <a:lnTo>
                  <a:pt x="54" y="375"/>
                </a:lnTo>
                <a:lnTo>
                  <a:pt x="53" y="376"/>
                </a:lnTo>
                <a:lnTo>
                  <a:pt x="51" y="376"/>
                </a:lnTo>
                <a:lnTo>
                  <a:pt x="49" y="377"/>
                </a:lnTo>
                <a:lnTo>
                  <a:pt x="44" y="380"/>
                </a:lnTo>
                <a:lnTo>
                  <a:pt x="42" y="380"/>
                </a:lnTo>
                <a:lnTo>
                  <a:pt x="41" y="381"/>
                </a:lnTo>
                <a:lnTo>
                  <a:pt x="40" y="381"/>
                </a:lnTo>
                <a:lnTo>
                  <a:pt x="39" y="381"/>
                </a:lnTo>
                <a:lnTo>
                  <a:pt x="38" y="381"/>
                </a:lnTo>
                <a:lnTo>
                  <a:pt x="36" y="380"/>
                </a:lnTo>
                <a:lnTo>
                  <a:pt x="36" y="380"/>
                </a:lnTo>
                <a:lnTo>
                  <a:pt x="35" y="380"/>
                </a:lnTo>
                <a:lnTo>
                  <a:pt x="33" y="378"/>
                </a:lnTo>
                <a:lnTo>
                  <a:pt x="30" y="376"/>
                </a:lnTo>
                <a:lnTo>
                  <a:pt x="27" y="373"/>
                </a:lnTo>
                <a:lnTo>
                  <a:pt x="25" y="371"/>
                </a:lnTo>
                <a:lnTo>
                  <a:pt x="22" y="368"/>
                </a:lnTo>
                <a:lnTo>
                  <a:pt x="21" y="367"/>
                </a:lnTo>
                <a:lnTo>
                  <a:pt x="16" y="362"/>
                </a:lnTo>
                <a:lnTo>
                  <a:pt x="15" y="361"/>
                </a:lnTo>
                <a:lnTo>
                  <a:pt x="15" y="360"/>
                </a:lnTo>
                <a:lnTo>
                  <a:pt x="12" y="356"/>
                </a:lnTo>
                <a:lnTo>
                  <a:pt x="9" y="352"/>
                </a:lnTo>
                <a:lnTo>
                  <a:pt x="8" y="350"/>
                </a:lnTo>
                <a:lnTo>
                  <a:pt x="8" y="349"/>
                </a:lnTo>
                <a:lnTo>
                  <a:pt x="7" y="348"/>
                </a:lnTo>
                <a:lnTo>
                  <a:pt x="7" y="347"/>
                </a:lnTo>
                <a:lnTo>
                  <a:pt x="7" y="346"/>
                </a:lnTo>
                <a:lnTo>
                  <a:pt x="7" y="345"/>
                </a:lnTo>
                <a:lnTo>
                  <a:pt x="7" y="344"/>
                </a:lnTo>
                <a:lnTo>
                  <a:pt x="7" y="343"/>
                </a:lnTo>
                <a:lnTo>
                  <a:pt x="8" y="342"/>
                </a:lnTo>
                <a:lnTo>
                  <a:pt x="9" y="341"/>
                </a:lnTo>
                <a:lnTo>
                  <a:pt x="10" y="339"/>
                </a:lnTo>
                <a:lnTo>
                  <a:pt x="11" y="337"/>
                </a:lnTo>
                <a:lnTo>
                  <a:pt x="13" y="335"/>
                </a:lnTo>
                <a:lnTo>
                  <a:pt x="13" y="334"/>
                </a:lnTo>
                <a:lnTo>
                  <a:pt x="14" y="333"/>
                </a:lnTo>
                <a:lnTo>
                  <a:pt x="14" y="333"/>
                </a:lnTo>
                <a:lnTo>
                  <a:pt x="14" y="332"/>
                </a:lnTo>
                <a:lnTo>
                  <a:pt x="14" y="332"/>
                </a:lnTo>
                <a:lnTo>
                  <a:pt x="13" y="331"/>
                </a:lnTo>
                <a:lnTo>
                  <a:pt x="12" y="329"/>
                </a:lnTo>
                <a:lnTo>
                  <a:pt x="11" y="328"/>
                </a:lnTo>
                <a:lnTo>
                  <a:pt x="11" y="327"/>
                </a:lnTo>
                <a:lnTo>
                  <a:pt x="10" y="326"/>
                </a:lnTo>
                <a:lnTo>
                  <a:pt x="9" y="325"/>
                </a:lnTo>
                <a:lnTo>
                  <a:pt x="6" y="323"/>
                </a:lnTo>
                <a:lnTo>
                  <a:pt x="4" y="321"/>
                </a:lnTo>
                <a:lnTo>
                  <a:pt x="3" y="320"/>
                </a:lnTo>
                <a:lnTo>
                  <a:pt x="2" y="319"/>
                </a:lnTo>
                <a:lnTo>
                  <a:pt x="1" y="317"/>
                </a:lnTo>
                <a:lnTo>
                  <a:pt x="1" y="316"/>
                </a:lnTo>
                <a:lnTo>
                  <a:pt x="1" y="316"/>
                </a:lnTo>
                <a:lnTo>
                  <a:pt x="0" y="314"/>
                </a:lnTo>
                <a:lnTo>
                  <a:pt x="0" y="313"/>
                </a:lnTo>
                <a:lnTo>
                  <a:pt x="0" y="312"/>
                </a:lnTo>
                <a:lnTo>
                  <a:pt x="0" y="310"/>
                </a:lnTo>
                <a:lnTo>
                  <a:pt x="1" y="308"/>
                </a:lnTo>
                <a:lnTo>
                  <a:pt x="1" y="307"/>
                </a:lnTo>
                <a:lnTo>
                  <a:pt x="2" y="303"/>
                </a:lnTo>
                <a:lnTo>
                  <a:pt x="3" y="301"/>
                </a:lnTo>
                <a:lnTo>
                  <a:pt x="4" y="299"/>
                </a:lnTo>
                <a:lnTo>
                  <a:pt x="5" y="295"/>
                </a:lnTo>
                <a:lnTo>
                  <a:pt x="6" y="290"/>
                </a:lnTo>
                <a:lnTo>
                  <a:pt x="6" y="289"/>
                </a:lnTo>
                <a:lnTo>
                  <a:pt x="6" y="289"/>
                </a:lnTo>
                <a:lnTo>
                  <a:pt x="6" y="288"/>
                </a:lnTo>
                <a:lnTo>
                  <a:pt x="5" y="287"/>
                </a:lnTo>
                <a:lnTo>
                  <a:pt x="5" y="286"/>
                </a:lnTo>
                <a:lnTo>
                  <a:pt x="5" y="285"/>
                </a:lnTo>
                <a:lnTo>
                  <a:pt x="6" y="284"/>
                </a:lnTo>
                <a:lnTo>
                  <a:pt x="6" y="283"/>
                </a:lnTo>
                <a:lnTo>
                  <a:pt x="7" y="279"/>
                </a:lnTo>
                <a:lnTo>
                  <a:pt x="9" y="275"/>
                </a:lnTo>
                <a:lnTo>
                  <a:pt x="11" y="270"/>
                </a:lnTo>
                <a:lnTo>
                  <a:pt x="11" y="268"/>
                </a:lnTo>
                <a:lnTo>
                  <a:pt x="12" y="266"/>
                </a:lnTo>
                <a:lnTo>
                  <a:pt x="12" y="265"/>
                </a:lnTo>
                <a:lnTo>
                  <a:pt x="13" y="263"/>
                </a:lnTo>
                <a:lnTo>
                  <a:pt x="13" y="260"/>
                </a:lnTo>
                <a:lnTo>
                  <a:pt x="13" y="259"/>
                </a:lnTo>
                <a:lnTo>
                  <a:pt x="13" y="255"/>
                </a:lnTo>
                <a:lnTo>
                  <a:pt x="13" y="254"/>
                </a:lnTo>
                <a:lnTo>
                  <a:pt x="13" y="252"/>
                </a:lnTo>
                <a:lnTo>
                  <a:pt x="14" y="248"/>
                </a:lnTo>
                <a:lnTo>
                  <a:pt x="14" y="247"/>
                </a:lnTo>
                <a:lnTo>
                  <a:pt x="14" y="245"/>
                </a:lnTo>
                <a:lnTo>
                  <a:pt x="13" y="242"/>
                </a:lnTo>
                <a:lnTo>
                  <a:pt x="13" y="241"/>
                </a:lnTo>
                <a:lnTo>
                  <a:pt x="13" y="240"/>
                </a:lnTo>
                <a:lnTo>
                  <a:pt x="12" y="238"/>
                </a:lnTo>
                <a:lnTo>
                  <a:pt x="12" y="237"/>
                </a:lnTo>
                <a:lnTo>
                  <a:pt x="11" y="235"/>
                </a:lnTo>
                <a:lnTo>
                  <a:pt x="11" y="234"/>
                </a:lnTo>
                <a:lnTo>
                  <a:pt x="8" y="230"/>
                </a:lnTo>
                <a:lnTo>
                  <a:pt x="7" y="229"/>
                </a:lnTo>
                <a:lnTo>
                  <a:pt x="7" y="228"/>
                </a:lnTo>
                <a:lnTo>
                  <a:pt x="7" y="227"/>
                </a:lnTo>
                <a:lnTo>
                  <a:pt x="7" y="227"/>
                </a:lnTo>
                <a:lnTo>
                  <a:pt x="7" y="226"/>
                </a:lnTo>
                <a:lnTo>
                  <a:pt x="7" y="225"/>
                </a:lnTo>
                <a:lnTo>
                  <a:pt x="7" y="225"/>
                </a:lnTo>
                <a:lnTo>
                  <a:pt x="8" y="225"/>
                </a:lnTo>
                <a:lnTo>
                  <a:pt x="8" y="224"/>
                </a:lnTo>
                <a:lnTo>
                  <a:pt x="9" y="223"/>
                </a:lnTo>
                <a:lnTo>
                  <a:pt x="10" y="223"/>
                </a:lnTo>
                <a:lnTo>
                  <a:pt x="11" y="222"/>
                </a:lnTo>
                <a:lnTo>
                  <a:pt x="13" y="222"/>
                </a:lnTo>
                <a:lnTo>
                  <a:pt x="14" y="221"/>
                </a:lnTo>
                <a:lnTo>
                  <a:pt x="15" y="221"/>
                </a:lnTo>
                <a:lnTo>
                  <a:pt x="16" y="220"/>
                </a:lnTo>
                <a:lnTo>
                  <a:pt x="16" y="219"/>
                </a:lnTo>
                <a:lnTo>
                  <a:pt x="17" y="218"/>
                </a:lnTo>
                <a:lnTo>
                  <a:pt x="17" y="217"/>
                </a:lnTo>
                <a:lnTo>
                  <a:pt x="17" y="217"/>
                </a:lnTo>
                <a:lnTo>
                  <a:pt x="17" y="216"/>
                </a:lnTo>
                <a:lnTo>
                  <a:pt x="17" y="215"/>
                </a:lnTo>
                <a:lnTo>
                  <a:pt x="17" y="213"/>
                </a:lnTo>
                <a:lnTo>
                  <a:pt x="17" y="212"/>
                </a:lnTo>
                <a:lnTo>
                  <a:pt x="16" y="206"/>
                </a:lnTo>
                <a:lnTo>
                  <a:pt x="16" y="205"/>
                </a:lnTo>
                <a:lnTo>
                  <a:pt x="16" y="205"/>
                </a:lnTo>
                <a:lnTo>
                  <a:pt x="16" y="204"/>
                </a:lnTo>
                <a:lnTo>
                  <a:pt x="18" y="201"/>
                </a:lnTo>
                <a:lnTo>
                  <a:pt x="18" y="200"/>
                </a:lnTo>
                <a:lnTo>
                  <a:pt x="19" y="198"/>
                </a:lnTo>
                <a:lnTo>
                  <a:pt x="19" y="194"/>
                </a:lnTo>
                <a:lnTo>
                  <a:pt x="20" y="193"/>
                </a:lnTo>
                <a:lnTo>
                  <a:pt x="20" y="192"/>
                </a:lnTo>
                <a:lnTo>
                  <a:pt x="20" y="191"/>
                </a:lnTo>
                <a:lnTo>
                  <a:pt x="21" y="190"/>
                </a:lnTo>
                <a:lnTo>
                  <a:pt x="21" y="189"/>
                </a:lnTo>
                <a:lnTo>
                  <a:pt x="22" y="188"/>
                </a:lnTo>
                <a:lnTo>
                  <a:pt x="22" y="188"/>
                </a:lnTo>
                <a:lnTo>
                  <a:pt x="23" y="188"/>
                </a:lnTo>
                <a:lnTo>
                  <a:pt x="23" y="187"/>
                </a:lnTo>
                <a:lnTo>
                  <a:pt x="25" y="187"/>
                </a:lnTo>
                <a:lnTo>
                  <a:pt x="31" y="185"/>
                </a:lnTo>
                <a:lnTo>
                  <a:pt x="33" y="185"/>
                </a:lnTo>
                <a:lnTo>
                  <a:pt x="34" y="184"/>
                </a:lnTo>
                <a:lnTo>
                  <a:pt x="35" y="184"/>
                </a:lnTo>
                <a:lnTo>
                  <a:pt x="36" y="183"/>
                </a:lnTo>
                <a:lnTo>
                  <a:pt x="36" y="183"/>
                </a:lnTo>
                <a:lnTo>
                  <a:pt x="37" y="182"/>
                </a:lnTo>
                <a:lnTo>
                  <a:pt x="37" y="182"/>
                </a:lnTo>
                <a:lnTo>
                  <a:pt x="37" y="181"/>
                </a:lnTo>
                <a:lnTo>
                  <a:pt x="37" y="181"/>
                </a:lnTo>
                <a:lnTo>
                  <a:pt x="37" y="180"/>
                </a:lnTo>
                <a:lnTo>
                  <a:pt x="37" y="179"/>
                </a:lnTo>
                <a:lnTo>
                  <a:pt x="36" y="176"/>
                </a:lnTo>
                <a:lnTo>
                  <a:pt x="36" y="175"/>
                </a:lnTo>
                <a:lnTo>
                  <a:pt x="36" y="174"/>
                </a:lnTo>
                <a:lnTo>
                  <a:pt x="36" y="173"/>
                </a:lnTo>
                <a:lnTo>
                  <a:pt x="36" y="173"/>
                </a:lnTo>
                <a:lnTo>
                  <a:pt x="37" y="172"/>
                </a:lnTo>
                <a:lnTo>
                  <a:pt x="37" y="171"/>
                </a:lnTo>
                <a:lnTo>
                  <a:pt x="38" y="171"/>
                </a:lnTo>
                <a:lnTo>
                  <a:pt x="39" y="170"/>
                </a:lnTo>
                <a:lnTo>
                  <a:pt x="39" y="170"/>
                </a:lnTo>
                <a:lnTo>
                  <a:pt x="40" y="170"/>
                </a:lnTo>
                <a:lnTo>
                  <a:pt x="41" y="169"/>
                </a:lnTo>
                <a:lnTo>
                  <a:pt x="42" y="169"/>
                </a:lnTo>
                <a:lnTo>
                  <a:pt x="43" y="169"/>
                </a:lnTo>
                <a:lnTo>
                  <a:pt x="45" y="169"/>
                </a:lnTo>
                <a:lnTo>
                  <a:pt x="46" y="169"/>
                </a:lnTo>
                <a:lnTo>
                  <a:pt x="51" y="171"/>
                </a:lnTo>
                <a:lnTo>
                  <a:pt x="53" y="171"/>
                </a:lnTo>
                <a:lnTo>
                  <a:pt x="55" y="171"/>
                </a:lnTo>
                <a:lnTo>
                  <a:pt x="56" y="172"/>
                </a:lnTo>
                <a:lnTo>
                  <a:pt x="60" y="172"/>
                </a:lnTo>
                <a:lnTo>
                  <a:pt x="62" y="172"/>
                </a:lnTo>
                <a:lnTo>
                  <a:pt x="68" y="173"/>
                </a:lnTo>
                <a:lnTo>
                  <a:pt x="69" y="173"/>
                </a:lnTo>
                <a:lnTo>
                  <a:pt x="71" y="173"/>
                </a:lnTo>
                <a:lnTo>
                  <a:pt x="73" y="173"/>
                </a:lnTo>
                <a:lnTo>
                  <a:pt x="75" y="173"/>
                </a:lnTo>
                <a:lnTo>
                  <a:pt x="77" y="173"/>
                </a:lnTo>
                <a:lnTo>
                  <a:pt x="79" y="172"/>
                </a:lnTo>
                <a:lnTo>
                  <a:pt x="80" y="172"/>
                </a:lnTo>
                <a:lnTo>
                  <a:pt x="83" y="171"/>
                </a:lnTo>
                <a:lnTo>
                  <a:pt x="88" y="169"/>
                </a:lnTo>
                <a:lnTo>
                  <a:pt x="90" y="168"/>
                </a:lnTo>
                <a:lnTo>
                  <a:pt x="92" y="167"/>
                </a:lnTo>
                <a:lnTo>
                  <a:pt x="93" y="167"/>
                </a:lnTo>
                <a:lnTo>
                  <a:pt x="93" y="167"/>
                </a:lnTo>
                <a:lnTo>
                  <a:pt x="94" y="167"/>
                </a:lnTo>
                <a:lnTo>
                  <a:pt x="94" y="168"/>
                </a:lnTo>
                <a:lnTo>
                  <a:pt x="98" y="169"/>
                </a:lnTo>
                <a:lnTo>
                  <a:pt x="100" y="170"/>
                </a:lnTo>
                <a:lnTo>
                  <a:pt x="101" y="170"/>
                </a:lnTo>
                <a:lnTo>
                  <a:pt x="104" y="171"/>
                </a:lnTo>
                <a:lnTo>
                  <a:pt x="106" y="171"/>
                </a:lnTo>
                <a:lnTo>
                  <a:pt x="106" y="172"/>
                </a:lnTo>
                <a:lnTo>
                  <a:pt x="108" y="172"/>
                </a:lnTo>
                <a:lnTo>
                  <a:pt x="110" y="174"/>
                </a:lnTo>
                <a:lnTo>
                  <a:pt x="111" y="175"/>
                </a:lnTo>
                <a:lnTo>
                  <a:pt x="112" y="175"/>
                </a:lnTo>
                <a:lnTo>
                  <a:pt x="112" y="175"/>
                </a:lnTo>
                <a:lnTo>
                  <a:pt x="113" y="175"/>
                </a:lnTo>
                <a:lnTo>
                  <a:pt x="113" y="175"/>
                </a:lnTo>
                <a:lnTo>
                  <a:pt x="114" y="175"/>
                </a:lnTo>
                <a:lnTo>
                  <a:pt x="114" y="174"/>
                </a:lnTo>
                <a:lnTo>
                  <a:pt x="115" y="174"/>
                </a:lnTo>
                <a:lnTo>
                  <a:pt x="116" y="172"/>
                </a:lnTo>
                <a:lnTo>
                  <a:pt x="117" y="171"/>
                </a:lnTo>
                <a:lnTo>
                  <a:pt x="117" y="169"/>
                </a:lnTo>
                <a:lnTo>
                  <a:pt x="118" y="166"/>
                </a:lnTo>
                <a:lnTo>
                  <a:pt x="119" y="166"/>
                </a:lnTo>
                <a:lnTo>
                  <a:pt x="119" y="165"/>
                </a:lnTo>
                <a:lnTo>
                  <a:pt x="120" y="165"/>
                </a:lnTo>
                <a:lnTo>
                  <a:pt x="120" y="164"/>
                </a:lnTo>
                <a:lnTo>
                  <a:pt x="122" y="163"/>
                </a:lnTo>
                <a:lnTo>
                  <a:pt x="123" y="162"/>
                </a:lnTo>
                <a:lnTo>
                  <a:pt x="124" y="162"/>
                </a:lnTo>
                <a:lnTo>
                  <a:pt x="125" y="162"/>
                </a:lnTo>
                <a:lnTo>
                  <a:pt x="125" y="161"/>
                </a:lnTo>
                <a:lnTo>
                  <a:pt x="126" y="161"/>
                </a:lnTo>
                <a:lnTo>
                  <a:pt x="128" y="162"/>
                </a:lnTo>
                <a:lnTo>
                  <a:pt x="131" y="162"/>
                </a:lnTo>
                <a:lnTo>
                  <a:pt x="132" y="162"/>
                </a:lnTo>
                <a:lnTo>
                  <a:pt x="135" y="162"/>
                </a:lnTo>
                <a:lnTo>
                  <a:pt x="136" y="162"/>
                </a:lnTo>
                <a:lnTo>
                  <a:pt x="137" y="162"/>
                </a:lnTo>
                <a:lnTo>
                  <a:pt x="139" y="162"/>
                </a:lnTo>
                <a:lnTo>
                  <a:pt x="140" y="161"/>
                </a:lnTo>
                <a:lnTo>
                  <a:pt x="141" y="161"/>
                </a:lnTo>
                <a:lnTo>
                  <a:pt x="143" y="160"/>
                </a:lnTo>
                <a:lnTo>
                  <a:pt x="145" y="158"/>
                </a:lnTo>
                <a:lnTo>
                  <a:pt x="146" y="157"/>
                </a:lnTo>
                <a:lnTo>
                  <a:pt x="147" y="156"/>
                </a:lnTo>
                <a:lnTo>
                  <a:pt x="147" y="155"/>
                </a:lnTo>
                <a:lnTo>
                  <a:pt x="148" y="155"/>
                </a:lnTo>
                <a:lnTo>
                  <a:pt x="149" y="154"/>
                </a:lnTo>
                <a:lnTo>
                  <a:pt x="149" y="152"/>
                </a:lnTo>
                <a:lnTo>
                  <a:pt x="149" y="151"/>
                </a:lnTo>
                <a:lnTo>
                  <a:pt x="150" y="150"/>
                </a:lnTo>
                <a:lnTo>
                  <a:pt x="150" y="149"/>
                </a:lnTo>
                <a:lnTo>
                  <a:pt x="150" y="147"/>
                </a:lnTo>
                <a:lnTo>
                  <a:pt x="150" y="146"/>
                </a:lnTo>
                <a:lnTo>
                  <a:pt x="150" y="144"/>
                </a:lnTo>
                <a:lnTo>
                  <a:pt x="149" y="143"/>
                </a:lnTo>
                <a:lnTo>
                  <a:pt x="149" y="142"/>
                </a:lnTo>
                <a:lnTo>
                  <a:pt x="148" y="140"/>
                </a:lnTo>
                <a:lnTo>
                  <a:pt x="148" y="139"/>
                </a:lnTo>
                <a:lnTo>
                  <a:pt x="146" y="137"/>
                </a:lnTo>
                <a:lnTo>
                  <a:pt x="145" y="134"/>
                </a:lnTo>
                <a:lnTo>
                  <a:pt x="144" y="134"/>
                </a:lnTo>
                <a:lnTo>
                  <a:pt x="143" y="133"/>
                </a:lnTo>
                <a:lnTo>
                  <a:pt x="143" y="132"/>
                </a:lnTo>
                <a:lnTo>
                  <a:pt x="142" y="132"/>
                </a:lnTo>
                <a:lnTo>
                  <a:pt x="141" y="131"/>
                </a:lnTo>
                <a:lnTo>
                  <a:pt x="139" y="130"/>
                </a:lnTo>
                <a:lnTo>
                  <a:pt x="138" y="130"/>
                </a:lnTo>
                <a:lnTo>
                  <a:pt x="134" y="129"/>
                </a:lnTo>
                <a:lnTo>
                  <a:pt x="132" y="128"/>
                </a:lnTo>
                <a:lnTo>
                  <a:pt x="127" y="125"/>
                </a:lnTo>
                <a:lnTo>
                  <a:pt x="126" y="125"/>
                </a:lnTo>
                <a:lnTo>
                  <a:pt x="125" y="124"/>
                </a:lnTo>
                <a:lnTo>
                  <a:pt x="124" y="123"/>
                </a:lnTo>
                <a:lnTo>
                  <a:pt x="124" y="122"/>
                </a:lnTo>
                <a:lnTo>
                  <a:pt x="123" y="121"/>
                </a:lnTo>
                <a:lnTo>
                  <a:pt x="123" y="119"/>
                </a:lnTo>
                <a:lnTo>
                  <a:pt x="122" y="118"/>
                </a:lnTo>
                <a:lnTo>
                  <a:pt x="122" y="116"/>
                </a:lnTo>
                <a:lnTo>
                  <a:pt x="122" y="114"/>
                </a:lnTo>
                <a:lnTo>
                  <a:pt x="122" y="113"/>
                </a:lnTo>
                <a:lnTo>
                  <a:pt x="121" y="111"/>
                </a:lnTo>
                <a:lnTo>
                  <a:pt x="122" y="110"/>
                </a:lnTo>
                <a:lnTo>
                  <a:pt x="122" y="108"/>
                </a:lnTo>
                <a:lnTo>
                  <a:pt x="122" y="107"/>
                </a:lnTo>
                <a:lnTo>
                  <a:pt x="122" y="106"/>
                </a:lnTo>
                <a:lnTo>
                  <a:pt x="123" y="104"/>
                </a:lnTo>
                <a:lnTo>
                  <a:pt x="123" y="103"/>
                </a:lnTo>
                <a:lnTo>
                  <a:pt x="124" y="101"/>
                </a:lnTo>
                <a:lnTo>
                  <a:pt x="124" y="100"/>
                </a:lnTo>
                <a:lnTo>
                  <a:pt x="125" y="99"/>
                </a:lnTo>
                <a:lnTo>
                  <a:pt x="133" y="89"/>
                </a:lnTo>
                <a:lnTo>
                  <a:pt x="134" y="88"/>
                </a:lnTo>
                <a:lnTo>
                  <a:pt x="135" y="87"/>
                </a:lnTo>
                <a:lnTo>
                  <a:pt x="136" y="85"/>
                </a:lnTo>
                <a:lnTo>
                  <a:pt x="137" y="81"/>
                </a:lnTo>
                <a:lnTo>
                  <a:pt x="139" y="78"/>
                </a:lnTo>
                <a:lnTo>
                  <a:pt x="139" y="77"/>
                </a:lnTo>
                <a:lnTo>
                  <a:pt x="140" y="74"/>
                </a:lnTo>
                <a:lnTo>
                  <a:pt x="141" y="74"/>
                </a:lnTo>
                <a:lnTo>
                  <a:pt x="141" y="73"/>
                </a:lnTo>
                <a:lnTo>
                  <a:pt x="142" y="72"/>
                </a:lnTo>
                <a:lnTo>
                  <a:pt x="142" y="71"/>
                </a:lnTo>
                <a:lnTo>
                  <a:pt x="143" y="70"/>
                </a:lnTo>
                <a:lnTo>
                  <a:pt x="144" y="70"/>
                </a:lnTo>
                <a:lnTo>
                  <a:pt x="144" y="69"/>
                </a:lnTo>
                <a:lnTo>
                  <a:pt x="145" y="69"/>
                </a:lnTo>
                <a:lnTo>
                  <a:pt x="147" y="68"/>
                </a:lnTo>
                <a:lnTo>
                  <a:pt x="148" y="68"/>
                </a:lnTo>
                <a:lnTo>
                  <a:pt x="149" y="68"/>
                </a:lnTo>
                <a:lnTo>
                  <a:pt x="150" y="67"/>
                </a:lnTo>
                <a:lnTo>
                  <a:pt x="151" y="68"/>
                </a:lnTo>
                <a:lnTo>
                  <a:pt x="151" y="68"/>
                </a:lnTo>
                <a:lnTo>
                  <a:pt x="153" y="69"/>
                </a:lnTo>
                <a:lnTo>
                  <a:pt x="154" y="69"/>
                </a:lnTo>
                <a:lnTo>
                  <a:pt x="154" y="69"/>
                </a:lnTo>
                <a:lnTo>
                  <a:pt x="155" y="69"/>
                </a:lnTo>
                <a:lnTo>
                  <a:pt x="156" y="70"/>
                </a:lnTo>
                <a:lnTo>
                  <a:pt x="157" y="70"/>
                </a:lnTo>
                <a:lnTo>
                  <a:pt x="158" y="70"/>
                </a:lnTo>
                <a:lnTo>
                  <a:pt x="159" y="69"/>
                </a:lnTo>
                <a:lnTo>
                  <a:pt x="161" y="69"/>
                </a:lnTo>
                <a:lnTo>
                  <a:pt x="162" y="68"/>
                </a:lnTo>
                <a:lnTo>
                  <a:pt x="163" y="68"/>
                </a:lnTo>
                <a:lnTo>
                  <a:pt x="168" y="65"/>
                </a:lnTo>
                <a:lnTo>
                  <a:pt x="170" y="64"/>
                </a:lnTo>
                <a:lnTo>
                  <a:pt x="172" y="63"/>
                </a:lnTo>
                <a:lnTo>
                  <a:pt x="174" y="63"/>
                </a:lnTo>
                <a:lnTo>
                  <a:pt x="177" y="62"/>
                </a:lnTo>
                <a:lnTo>
                  <a:pt x="179" y="61"/>
                </a:lnTo>
                <a:lnTo>
                  <a:pt x="184" y="60"/>
                </a:lnTo>
                <a:lnTo>
                  <a:pt x="186" y="59"/>
                </a:lnTo>
                <a:lnTo>
                  <a:pt x="188" y="59"/>
                </a:lnTo>
                <a:lnTo>
                  <a:pt x="191" y="58"/>
                </a:lnTo>
                <a:lnTo>
                  <a:pt x="193" y="57"/>
                </a:lnTo>
                <a:lnTo>
                  <a:pt x="194" y="57"/>
                </a:lnTo>
                <a:lnTo>
                  <a:pt x="196" y="56"/>
                </a:lnTo>
                <a:lnTo>
                  <a:pt x="198" y="54"/>
                </a:lnTo>
                <a:lnTo>
                  <a:pt x="200" y="53"/>
                </a:lnTo>
                <a:lnTo>
                  <a:pt x="200" y="52"/>
                </a:lnTo>
                <a:lnTo>
                  <a:pt x="201" y="51"/>
                </a:lnTo>
                <a:lnTo>
                  <a:pt x="204" y="48"/>
                </a:lnTo>
                <a:lnTo>
                  <a:pt x="205" y="46"/>
                </a:lnTo>
                <a:lnTo>
                  <a:pt x="206" y="45"/>
                </a:lnTo>
                <a:lnTo>
                  <a:pt x="207" y="44"/>
                </a:lnTo>
                <a:lnTo>
                  <a:pt x="208" y="44"/>
                </a:lnTo>
                <a:lnTo>
                  <a:pt x="209" y="43"/>
                </a:lnTo>
                <a:lnTo>
                  <a:pt x="210" y="43"/>
                </a:lnTo>
                <a:lnTo>
                  <a:pt x="210" y="43"/>
                </a:lnTo>
                <a:lnTo>
                  <a:pt x="213" y="43"/>
                </a:lnTo>
                <a:lnTo>
                  <a:pt x="217" y="43"/>
                </a:lnTo>
                <a:lnTo>
                  <a:pt x="219" y="43"/>
                </a:lnTo>
                <a:lnTo>
                  <a:pt x="220" y="43"/>
                </a:lnTo>
                <a:lnTo>
                  <a:pt x="221" y="43"/>
                </a:lnTo>
                <a:lnTo>
                  <a:pt x="223" y="43"/>
                </a:lnTo>
                <a:lnTo>
                  <a:pt x="224" y="43"/>
                </a:lnTo>
                <a:lnTo>
                  <a:pt x="225" y="42"/>
                </a:lnTo>
                <a:lnTo>
                  <a:pt x="225" y="42"/>
                </a:lnTo>
                <a:lnTo>
                  <a:pt x="226" y="41"/>
                </a:lnTo>
                <a:lnTo>
                  <a:pt x="226" y="40"/>
                </a:lnTo>
                <a:lnTo>
                  <a:pt x="227" y="40"/>
                </a:lnTo>
                <a:lnTo>
                  <a:pt x="227" y="40"/>
                </a:lnTo>
                <a:lnTo>
                  <a:pt x="227" y="39"/>
                </a:lnTo>
                <a:lnTo>
                  <a:pt x="228" y="38"/>
                </a:lnTo>
                <a:lnTo>
                  <a:pt x="228" y="37"/>
                </a:lnTo>
                <a:lnTo>
                  <a:pt x="228" y="37"/>
                </a:lnTo>
                <a:lnTo>
                  <a:pt x="227" y="36"/>
                </a:lnTo>
                <a:lnTo>
                  <a:pt x="227" y="35"/>
                </a:lnTo>
                <a:lnTo>
                  <a:pt x="227" y="34"/>
                </a:lnTo>
                <a:lnTo>
                  <a:pt x="226" y="32"/>
                </a:lnTo>
                <a:lnTo>
                  <a:pt x="225" y="28"/>
                </a:lnTo>
                <a:lnTo>
                  <a:pt x="224" y="27"/>
                </a:lnTo>
                <a:lnTo>
                  <a:pt x="224" y="26"/>
                </a:lnTo>
                <a:lnTo>
                  <a:pt x="224" y="25"/>
                </a:lnTo>
                <a:lnTo>
                  <a:pt x="224" y="24"/>
                </a:lnTo>
                <a:lnTo>
                  <a:pt x="224" y="23"/>
                </a:lnTo>
                <a:lnTo>
                  <a:pt x="225" y="22"/>
                </a:lnTo>
                <a:lnTo>
                  <a:pt x="225" y="22"/>
                </a:lnTo>
                <a:lnTo>
                  <a:pt x="225" y="21"/>
                </a:lnTo>
                <a:lnTo>
                  <a:pt x="226" y="20"/>
                </a:lnTo>
                <a:lnTo>
                  <a:pt x="226" y="19"/>
                </a:lnTo>
                <a:lnTo>
                  <a:pt x="228" y="18"/>
                </a:lnTo>
                <a:lnTo>
                  <a:pt x="229" y="16"/>
                </a:lnTo>
                <a:lnTo>
                  <a:pt x="230" y="15"/>
                </a:lnTo>
                <a:lnTo>
                  <a:pt x="231" y="15"/>
                </a:lnTo>
                <a:lnTo>
                  <a:pt x="232" y="14"/>
                </a:lnTo>
                <a:lnTo>
                  <a:pt x="233" y="14"/>
                </a:lnTo>
                <a:lnTo>
                  <a:pt x="235" y="13"/>
                </a:lnTo>
                <a:lnTo>
                  <a:pt x="236" y="12"/>
                </a:lnTo>
                <a:lnTo>
                  <a:pt x="237" y="12"/>
                </a:lnTo>
                <a:lnTo>
                  <a:pt x="240" y="12"/>
                </a:lnTo>
                <a:lnTo>
                  <a:pt x="241" y="12"/>
                </a:lnTo>
                <a:lnTo>
                  <a:pt x="242" y="11"/>
                </a:lnTo>
                <a:lnTo>
                  <a:pt x="243" y="11"/>
                </a:lnTo>
                <a:lnTo>
                  <a:pt x="244" y="10"/>
                </a:lnTo>
                <a:lnTo>
                  <a:pt x="245" y="10"/>
                </a:lnTo>
                <a:lnTo>
                  <a:pt x="246" y="9"/>
                </a:lnTo>
                <a:lnTo>
                  <a:pt x="249" y="7"/>
                </a:lnTo>
                <a:lnTo>
                  <a:pt x="252" y="4"/>
                </a:lnTo>
                <a:lnTo>
                  <a:pt x="253" y="3"/>
                </a:lnTo>
                <a:lnTo>
                  <a:pt x="254" y="3"/>
                </a:lnTo>
                <a:lnTo>
                  <a:pt x="255" y="2"/>
                </a:lnTo>
                <a:lnTo>
                  <a:pt x="256" y="1"/>
                </a:lnTo>
                <a:lnTo>
                  <a:pt x="256" y="0"/>
                </a:lnTo>
                <a:lnTo>
                  <a:pt x="262" y="4"/>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cs-CZ" dirty="0">
              <a:solidFill>
                <a:schemeClr val="accent6">
                  <a:lumMod val="10000"/>
                </a:schemeClr>
              </a:solidFill>
            </a:endParaRPr>
          </a:p>
        </p:txBody>
      </p:sp>
      <p:sp>
        <p:nvSpPr>
          <p:cNvPr id="159" name="Freeform 282">
            <a:extLst>
              <a:ext uri="{FF2B5EF4-FFF2-40B4-BE49-F238E27FC236}">
                <a16:creationId xmlns:a16="http://schemas.microsoft.com/office/drawing/2014/main" id="{2B300527-9647-4664-8498-6A759F8BD606}"/>
              </a:ext>
            </a:extLst>
          </p:cNvPr>
          <p:cNvSpPr>
            <a:spLocks/>
          </p:cNvSpPr>
          <p:nvPr/>
        </p:nvSpPr>
        <p:spPr bwMode="auto">
          <a:xfrm>
            <a:off x="6410378" y="3397156"/>
            <a:ext cx="575761" cy="608370"/>
          </a:xfrm>
          <a:custGeom>
            <a:avLst/>
            <a:gdLst>
              <a:gd name="T0" fmla="*/ 223 w 565"/>
              <a:gd name="T1" fmla="*/ 29 h 597"/>
              <a:gd name="T2" fmla="*/ 251 w 565"/>
              <a:gd name="T3" fmla="*/ 30 h 597"/>
              <a:gd name="T4" fmla="*/ 278 w 565"/>
              <a:gd name="T5" fmla="*/ 46 h 597"/>
              <a:gd name="T6" fmla="*/ 295 w 565"/>
              <a:gd name="T7" fmla="*/ 60 h 597"/>
              <a:gd name="T8" fmla="*/ 323 w 565"/>
              <a:gd name="T9" fmla="*/ 73 h 597"/>
              <a:gd name="T10" fmla="*/ 329 w 565"/>
              <a:gd name="T11" fmla="*/ 91 h 597"/>
              <a:gd name="T12" fmla="*/ 363 w 565"/>
              <a:gd name="T13" fmla="*/ 107 h 597"/>
              <a:gd name="T14" fmla="*/ 384 w 565"/>
              <a:gd name="T15" fmla="*/ 80 h 597"/>
              <a:gd name="T16" fmla="*/ 401 w 565"/>
              <a:gd name="T17" fmla="*/ 87 h 597"/>
              <a:gd name="T18" fmla="*/ 432 w 565"/>
              <a:gd name="T19" fmla="*/ 105 h 597"/>
              <a:gd name="T20" fmla="*/ 470 w 565"/>
              <a:gd name="T21" fmla="*/ 115 h 597"/>
              <a:gd name="T22" fmla="*/ 512 w 565"/>
              <a:gd name="T23" fmla="*/ 148 h 597"/>
              <a:gd name="T24" fmla="*/ 556 w 565"/>
              <a:gd name="T25" fmla="*/ 175 h 597"/>
              <a:gd name="T26" fmla="*/ 555 w 565"/>
              <a:gd name="T27" fmla="*/ 200 h 597"/>
              <a:gd name="T28" fmla="*/ 564 w 565"/>
              <a:gd name="T29" fmla="*/ 218 h 597"/>
              <a:gd name="T30" fmla="*/ 545 w 565"/>
              <a:gd name="T31" fmla="*/ 230 h 597"/>
              <a:gd name="T32" fmla="*/ 553 w 565"/>
              <a:gd name="T33" fmla="*/ 247 h 597"/>
              <a:gd name="T34" fmla="*/ 542 w 565"/>
              <a:gd name="T35" fmla="*/ 257 h 597"/>
              <a:gd name="T36" fmla="*/ 526 w 565"/>
              <a:gd name="T37" fmla="*/ 252 h 597"/>
              <a:gd name="T38" fmla="*/ 529 w 565"/>
              <a:gd name="T39" fmla="*/ 264 h 597"/>
              <a:gd name="T40" fmla="*/ 518 w 565"/>
              <a:gd name="T41" fmla="*/ 274 h 597"/>
              <a:gd name="T42" fmla="*/ 493 w 565"/>
              <a:gd name="T43" fmla="*/ 295 h 597"/>
              <a:gd name="T44" fmla="*/ 489 w 565"/>
              <a:gd name="T45" fmla="*/ 326 h 597"/>
              <a:gd name="T46" fmla="*/ 500 w 565"/>
              <a:gd name="T47" fmla="*/ 342 h 597"/>
              <a:gd name="T48" fmla="*/ 514 w 565"/>
              <a:gd name="T49" fmla="*/ 352 h 597"/>
              <a:gd name="T50" fmla="*/ 507 w 565"/>
              <a:gd name="T51" fmla="*/ 376 h 597"/>
              <a:gd name="T52" fmla="*/ 502 w 565"/>
              <a:gd name="T53" fmla="*/ 394 h 597"/>
              <a:gd name="T54" fmla="*/ 496 w 565"/>
              <a:gd name="T55" fmla="*/ 415 h 597"/>
              <a:gd name="T56" fmla="*/ 508 w 565"/>
              <a:gd name="T57" fmla="*/ 435 h 597"/>
              <a:gd name="T58" fmla="*/ 493 w 565"/>
              <a:gd name="T59" fmla="*/ 451 h 597"/>
              <a:gd name="T60" fmla="*/ 486 w 565"/>
              <a:gd name="T61" fmla="*/ 467 h 597"/>
              <a:gd name="T62" fmla="*/ 498 w 565"/>
              <a:gd name="T63" fmla="*/ 485 h 597"/>
              <a:gd name="T64" fmla="*/ 487 w 565"/>
              <a:gd name="T65" fmla="*/ 503 h 597"/>
              <a:gd name="T66" fmla="*/ 457 w 565"/>
              <a:gd name="T67" fmla="*/ 513 h 597"/>
              <a:gd name="T68" fmla="*/ 445 w 565"/>
              <a:gd name="T69" fmla="*/ 531 h 597"/>
              <a:gd name="T70" fmla="*/ 409 w 565"/>
              <a:gd name="T71" fmla="*/ 531 h 597"/>
              <a:gd name="T72" fmla="*/ 382 w 565"/>
              <a:gd name="T73" fmla="*/ 531 h 597"/>
              <a:gd name="T74" fmla="*/ 366 w 565"/>
              <a:gd name="T75" fmla="*/ 529 h 597"/>
              <a:gd name="T76" fmla="*/ 347 w 565"/>
              <a:gd name="T77" fmla="*/ 536 h 597"/>
              <a:gd name="T78" fmla="*/ 331 w 565"/>
              <a:gd name="T79" fmla="*/ 551 h 597"/>
              <a:gd name="T80" fmla="*/ 300 w 565"/>
              <a:gd name="T81" fmla="*/ 570 h 597"/>
              <a:gd name="T82" fmla="*/ 277 w 565"/>
              <a:gd name="T83" fmla="*/ 589 h 597"/>
              <a:gd name="T84" fmla="*/ 251 w 565"/>
              <a:gd name="T85" fmla="*/ 585 h 597"/>
              <a:gd name="T86" fmla="*/ 233 w 565"/>
              <a:gd name="T87" fmla="*/ 595 h 597"/>
              <a:gd name="T88" fmla="*/ 216 w 565"/>
              <a:gd name="T89" fmla="*/ 594 h 597"/>
              <a:gd name="T90" fmla="*/ 194 w 565"/>
              <a:gd name="T91" fmla="*/ 575 h 597"/>
              <a:gd name="T92" fmla="*/ 177 w 565"/>
              <a:gd name="T93" fmla="*/ 563 h 597"/>
              <a:gd name="T94" fmla="*/ 190 w 565"/>
              <a:gd name="T95" fmla="*/ 542 h 597"/>
              <a:gd name="T96" fmla="*/ 204 w 565"/>
              <a:gd name="T97" fmla="*/ 514 h 597"/>
              <a:gd name="T98" fmla="*/ 220 w 565"/>
              <a:gd name="T99" fmla="*/ 501 h 597"/>
              <a:gd name="T100" fmla="*/ 205 w 565"/>
              <a:gd name="T101" fmla="*/ 482 h 597"/>
              <a:gd name="T102" fmla="*/ 195 w 565"/>
              <a:gd name="T103" fmla="*/ 474 h 597"/>
              <a:gd name="T104" fmla="*/ 161 w 565"/>
              <a:gd name="T105" fmla="*/ 479 h 597"/>
              <a:gd name="T106" fmla="*/ 131 w 565"/>
              <a:gd name="T107" fmla="*/ 471 h 597"/>
              <a:gd name="T108" fmla="*/ 112 w 565"/>
              <a:gd name="T109" fmla="*/ 438 h 597"/>
              <a:gd name="T110" fmla="*/ 103 w 565"/>
              <a:gd name="T111" fmla="*/ 418 h 597"/>
              <a:gd name="T112" fmla="*/ 70 w 565"/>
              <a:gd name="T113" fmla="*/ 418 h 597"/>
              <a:gd name="T114" fmla="*/ 35 w 565"/>
              <a:gd name="T115" fmla="*/ 415 h 597"/>
              <a:gd name="T116" fmla="*/ 14 w 565"/>
              <a:gd name="T117" fmla="*/ 402 h 597"/>
              <a:gd name="T118" fmla="*/ 4 w 565"/>
              <a:gd name="T119" fmla="*/ 39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5" h="597">
                <a:moveTo>
                  <a:pt x="180" y="0"/>
                </a:moveTo>
                <a:lnTo>
                  <a:pt x="188" y="6"/>
                </a:lnTo>
                <a:lnTo>
                  <a:pt x="190" y="8"/>
                </a:lnTo>
                <a:lnTo>
                  <a:pt x="195" y="11"/>
                </a:lnTo>
                <a:lnTo>
                  <a:pt x="205" y="18"/>
                </a:lnTo>
                <a:lnTo>
                  <a:pt x="206" y="19"/>
                </a:lnTo>
                <a:lnTo>
                  <a:pt x="209" y="22"/>
                </a:lnTo>
                <a:lnTo>
                  <a:pt x="210" y="23"/>
                </a:lnTo>
                <a:lnTo>
                  <a:pt x="213" y="25"/>
                </a:lnTo>
                <a:lnTo>
                  <a:pt x="214" y="27"/>
                </a:lnTo>
                <a:lnTo>
                  <a:pt x="215" y="27"/>
                </a:lnTo>
                <a:lnTo>
                  <a:pt x="216" y="27"/>
                </a:lnTo>
                <a:lnTo>
                  <a:pt x="217" y="28"/>
                </a:lnTo>
                <a:lnTo>
                  <a:pt x="218" y="28"/>
                </a:lnTo>
                <a:lnTo>
                  <a:pt x="220" y="28"/>
                </a:lnTo>
                <a:lnTo>
                  <a:pt x="222" y="29"/>
                </a:lnTo>
                <a:lnTo>
                  <a:pt x="223" y="29"/>
                </a:lnTo>
                <a:lnTo>
                  <a:pt x="225" y="29"/>
                </a:lnTo>
                <a:lnTo>
                  <a:pt x="230" y="28"/>
                </a:lnTo>
                <a:lnTo>
                  <a:pt x="231" y="28"/>
                </a:lnTo>
                <a:lnTo>
                  <a:pt x="232" y="28"/>
                </a:lnTo>
                <a:lnTo>
                  <a:pt x="233" y="28"/>
                </a:lnTo>
                <a:lnTo>
                  <a:pt x="236" y="29"/>
                </a:lnTo>
                <a:lnTo>
                  <a:pt x="238" y="29"/>
                </a:lnTo>
                <a:lnTo>
                  <a:pt x="239" y="29"/>
                </a:lnTo>
                <a:lnTo>
                  <a:pt x="240" y="29"/>
                </a:lnTo>
                <a:lnTo>
                  <a:pt x="241" y="29"/>
                </a:lnTo>
                <a:lnTo>
                  <a:pt x="243" y="28"/>
                </a:lnTo>
                <a:lnTo>
                  <a:pt x="244" y="28"/>
                </a:lnTo>
                <a:lnTo>
                  <a:pt x="245" y="28"/>
                </a:lnTo>
                <a:lnTo>
                  <a:pt x="246" y="28"/>
                </a:lnTo>
                <a:lnTo>
                  <a:pt x="247" y="28"/>
                </a:lnTo>
                <a:lnTo>
                  <a:pt x="250" y="29"/>
                </a:lnTo>
                <a:lnTo>
                  <a:pt x="251" y="30"/>
                </a:lnTo>
                <a:lnTo>
                  <a:pt x="252" y="30"/>
                </a:lnTo>
                <a:lnTo>
                  <a:pt x="253" y="31"/>
                </a:lnTo>
                <a:lnTo>
                  <a:pt x="255" y="32"/>
                </a:lnTo>
                <a:lnTo>
                  <a:pt x="256" y="32"/>
                </a:lnTo>
                <a:lnTo>
                  <a:pt x="260" y="34"/>
                </a:lnTo>
                <a:lnTo>
                  <a:pt x="262" y="35"/>
                </a:lnTo>
                <a:lnTo>
                  <a:pt x="263" y="36"/>
                </a:lnTo>
                <a:lnTo>
                  <a:pt x="264" y="36"/>
                </a:lnTo>
                <a:lnTo>
                  <a:pt x="264" y="36"/>
                </a:lnTo>
                <a:lnTo>
                  <a:pt x="268" y="40"/>
                </a:lnTo>
                <a:lnTo>
                  <a:pt x="269" y="41"/>
                </a:lnTo>
                <a:lnTo>
                  <a:pt x="270" y="42"/>
                </a:lnTo>
                <a:lnTo>
                  <a:pt x="271" y="43"/>
                </a:lnTo>
                <a:lnTo>
                  <a:pt x="273" y="44"/>
                </a:lnTo>
                <a:lnTo>
                  <a:pt x="275" y="45"/>
                </a:lnTo>
                <a:lnTo>
                  <a:pt x="276" y="46"/>
                </a:lnTo>
                <a:lnTo>
                  <a:pt x="278" y="46"/>
                </a:lnTo>
                <a:lnTo>
                  <a:pt x="279" y="47"/>
                </a:lnTo>
                <a:lnTo>
                  <a:pt x="283" y="47"/>
                </a:lnTo>
                <a:lnTo>
                  <a:pt x="285" y="48"/>
                </a:lnTo>
                <a:lnTo>
                  <a:pt x="288" y="49"/>
                </a:lnTo>
                <a:lnTo>
                  <a:pt x="289" y="50"/>
                </a:lnTo>
                <a:lnTo>
                  <a:pt x="290" y="50"/>
                </a:lnTo>
                <a:lnTo>
                  <a:pt x="291" y="50"/>
                </a:lnTo>
                <a:lnTo>
                  <a:pt x="291" y="51"/>
                </a:lnTo>
                <a:lnTo>
                  <a:pt x="291" y="51"/>
                </a:lnTo>
                <a:lnTo>
                  <a:pt x="292" y="52"/>
                </a:lnTo>
                <a:lnTo>
                  <a:pt x="292" y="52"/>
                </a:lnTo>
                <a:lnTo>
                  <a:pt x="292" y="53"/>
                </a:lnTo>
                <a:lnTo>
                  <a:pt x="293" y="57"/>
                </a:lnTo>
                <a:lnTo>
                  <a:pt x="294" y="58"/>
                </a:lnTo>
                <a:lnTo>
                  <a:pt x="294" y="59"/>
                </a:lnTo>
                <a:lnTo>
                  <a:pt x="295" y="60"/>
                </a:lnTo>
                <a:lnTo>
                  <a:pt x="295" y="60"/>
                </a:lnTo>
                <a:lnTo>
                  <a:pt x="296" y="61"/>
                </a:lnTo>
                <a:lnTo>
                  <a:pt x="297" y="61"/>
                </a:lnTo>
                <a:lnTo>
                  <a:pt x="298" y="62"/>
                </a:lnTo>
                <a:lnTo>
                  <a:pt x="299" y="62"/>
                </a:lnTo>
                <a:lnTo>
                  <a:pt x="301" y="63"/>
                </a:lnTo>
                <a:lnTo>
                  <a:pt x="303" y="63"/>
                </a:lnTo>
                <a:lnTo>
                  <a:pt x="305" y="64"/>
                </a:lnTo>
                <a:lnTo>
                  <a:pt x="307" y="65"/>
                </a:lnTo>
                <a:lnTo>
                  <a:pt x="309" y="65"/>
                </a:lnTo>
                <a:lnTo>
                  <a:pt x="311" y="66"/>
                </a:lnTo>
                <a:lnTo>
                  <a:pt x="312" y="67"/>
                </a:lnTo>
                <a:lnTo>
                  <a:pt x="315" y="69"/>
                </a:lnTo>
                <a:lnTo>
                  <a:pt x="317" y="70"/>
                </a:lnTo>
                <a:lnTo>
                  <a:pt x="318" y="71"/>
                </a:lnTo>
                <a:lnTo>
                  <a:pt x="320" y="72"/>
                </a:lnTo>
                <a:lnTo>
                  <a:pt x="321" y="72"/>
                </a:lnTo>
                <a:lnTo>
                  <a:pt x="323" y="73"/>
                </a:lnTo>
                <a:lnTo>
                  <a:pt x="324" y="73"/>
                </a:lnTo>
                <a:lnTo>
                  <a:pt x="327" y="74"/>
                </a:lnTo>
                <a:lnTo>
                  <a:pt x="328" y="74"/>
                </a:lnTo>
                <a:lnTo>
                  <a:pt x="328" y="74"/>
                </a:lnTo>
                <a:lnTo>
                  <a:pt x="329" y="75"/>
                </a:lnTo>
                <a:lnTo>
                  <a:pt x="329" y="76"/>
                </a:lnTo>
                <a:lnTo>
                  <a:pt x="329" y="77"/>
                </a:lnTo>
                <a:lnTo>
                  <a:pt x="329" y="78"/>
                </a:lnTo>
                <a:lnTo>
                  <a:pt x="329" y="78"/>
                </a:lnTo>
                <a:lnTo>
                  <a:pt x="329" y="79"/>
                </a:lnTo>
                <a:lnTo>
                  <a:pt x="328" y="82"/>
                </a:lnTo>
                <a:lnTo>
                  <a:pt x="328" y="84"/>
                </a:lnTo>
                <a:lnTo>
                  <a:pt x="328" y="86"/>
                </a:lnTo>
                <a:lnTo>
                  <a:pt x="328" y="87"/>
                </a:lnTo>
                <a:lnTo>
                  <a:pt x="328" y="89"/>
                </a:lnTo>
                <a:lnTo>
                  <a:pt x="328" y="90"/>
                </a:lnTo>
                <a:lnTo>
                  <a:pt x="329" y="91"/>
                </a:lnTo>
                <a:lnTo>
                  <a:pt x="330" y="93"/>
                </a:lnTo>
                <a:lnTo>
                  <a:pt x="331" y="94"/>
                </a:lnTo>
                <a:lnTo>
                  <a:pt x="332" y="95"/>
                </a:lnTo>
                <a:lnTo>
                  <a:pt x="333" y="96"/>
                </a:lnTo>
                <a:lnTo>
                  <a:pt x="334" y="97"/>
                </a:lnTo>
                <a:lnTo>
                  <a:pt x="337" y="98"/>
                </a:lnTo>
                <a:lnTo>
                  <a:pt x="345" y="103"/>
                </a:lnTo>
                <a:lnTo>
                  <a:pt x="350" y="105"/>
                </a:lnTo>
                <a:lnTo>
                  <a:pt x="352" y="106"/>
                </a:lnTo>
                <a:lnTo>
                  <a:pt x="353" y="106"/>
                </a:lnTo>
                <a:lnTo>
                  <a:pt x="354" y="107"/>
                </a:lnTo>
                <a:lnTo>
                  <a:pt x="355" y="107"/>
                </a:lnTo>
                <a:lnTo>
                  <a:pt x="356" y="107"/>
                </a:lnTo>
                <a:lnTo>
                  <a:pt x="358" y="107"/>
                </a:lnTo>
                <a:lnTo>
                  <a:pt x="360" y="107"/>
                </a:lnTo>
                <a:lnTo>
                  <a:pt x="362" y="107"/>
                </a:lnTo>
                <a:lnTo>
                  <a:pt x="363" y="107"/>
                </a:lnTo>
                <a:lnTo>
                  <a:pt x="364" y="107"/>
                </a:lnTo>
                <a:lnTo>
                  <a:pt x="366" y="106"/>
                </a:lnTo>
                <a:lnTo>
                  <a:pt x="366" y="106"/>
                </a:lnTo>
                <a:lnTo>
                  <a:pt x="367" y="105"/>
                </a:lnTo>
                <a:lnTo>
                  <a:pt x="368" y="104"/>
                </a:lnTo>
                <a:lnTo>
                  <a:pt x="369" y="104"/>
                </a:lnTo>
                <a:lnTo>
                  <a:pt x="371" y="100"/>
                </a:lnTo>
                <a:lnTo>
                  <a:pt x="373" y="98"/>
                </a:lnTo>
                <a:lnTo>
                  <a:pt x="374" y="96"/>
                </a:lnTo>
                <a:lnTo>
                  <a:pt x="375" y="95"/>
                </a:lnTo>
                <a:lnTo>
                  <a:pt x="375" y="94"/>
                </a:lnTo>
                <a:lnTo>
                  <a:pt x="377" y="90"/>
                </a:lnTo>
                <a:lnTo>
                  <a:pt x="378" y="87"/>
                </a:lnTo>
                <a:lnTo>
                  <a:pt x="380" y="85"/>
                </a:lnTo>
                <a:lnTo>
                  <a:pt x="381" y="83"/>
                </a:lnTo>
                <a:lnTo>
                  <a:pt x="382" y="82"/>
                </a:lnTo>
                <a:lnTo>
                  <a:pt x="384" y="80"/>
                </a:lnTo>
                <a:lnTo>
                  <a:pt x="385" y="79"/>
                </a:lnTo>
                <a:lnTo>
                  <a:pt x="386" y="78"/>
                </a:lnTo>
                <a:lnTo>
                  <a:pt x="387" y="77"/>
                </a:lnTo>
                <a:lnTo>
                  <a:pt x="388" y="77"/>
                </a:lnTo>
                <a:lnTo>
                  <a:pt x="389" y="77"/>
                </a:lnTo>
                <a:lnTo>
                  <a:pt x="389" y="77"/>
                </a:lnTo>
                <a:lnTo>
                  <a:pt x="390" y="78"/>
                </a:lnTo>
                <a:lnTo>
                  <a:pt x="391" y="78"/>
                </a:lnTo>
                <a:lnTo>
                  <a:pt x="392" y="79"/>
                </a:lnTo>
                <a:lnTo>
                  <a:pt x="394" y="82"/>
                </a:lnTo>
                <a:lnTo>
                  <a:pt x="395" y="83"/>
                </a:lnTo>
                <a:lnTo>
                  <a:pt x="396" y="84"/>
                </a:lnTo>
                <a:lnTo>
                  <a:pt x="397" y="85"/>
                </a:lnTo>
                <a:lnTo>
                  <a:pt x="398" y="85"/>
                </a:lnTo>
                <a:lnTo>
                  <a:pt x="399" y="86"/>
                </a:lnTo>
                <a:lnTo>
                  <a:pt x="400" y="87"/>
                </a:lnTo>
                <a:lnTo>
                  <a:pt x="401" y="87"/>
                </a:lnTo>
                <a:lnTo>
                  <a:pt x="403" y="88"/>
                </a:lnTo>
                <a:lnTo>
                  <a:pt x="405" y="89"/>
                </a:lnTo>
                <a:lnTo>
                  <a:pt x="408" y="89"/>
                </a:lnTo>
                <a:lnTo>
                  <a:pt x="412" y="90"/>
                </a:lnTo>
                <a:lnTo>
                  <a:pt x="414" y="91"/>
                </a:lnTo>
                <a:lnTo>
                  <a:pt x="416" y="91"/>
                </a:lnTo>
                <a:lnTo>
                  <a:pt x="417" y="92"/>
                </a:lnTo>
                <a:lnTo>
                  <a:pt x="418" y="93"/>
                </a:lnTo>
                <a:lnTo>
                  <a:pt x="419" y="93"/>
                </a:lnTo>
                <a:lnTo>
                  <a:pt x="420" y="94"/>
                </a:lnTo>
                <a:lnTo>
                  <a:pt x="421" y="95"/>
                </a:lnTo>
                <a:lnTo>
                  <a:pt x="423" y="97"/>
                </a:lnTo>
                <a:lnTo>
                  <a:pt x="425" y="98"/>
                </a:lnTo>
                <a:lnTo>
                  <a:pt x="428" y="102"/>
                </a:lnTo>
                <a:lnTo>
                  <a:pt x="430" y="104"/>
                </a:lnTo>
                <a:lnTo>
                  <a:pt x="431" y="105"/>
                </a:lnTo>
                <a:lnTo>
                  <a:pt x="432" y="105"/>
                </a:lnTo>
                <a:lnTo>
                  <a:pt x="433" y="106"/>
                </a:lnTo>
                <a:lnTo>
                  <a:pt x="433" y="106"/>
                </a:lnTo>
                <a:lnTo>
                  <a:pt x="434" y="106"/>
                </a:lnTo>
                <a:lnTo>
                  <a:pt x="435" y="106"/>
                </a:lnTo>
                <a:lnTo>
                  <a:pt x="436" y="107"/>
                </a:lnTo>
                <a:lnTo>
                  <a:pt x="438" y="107"/>
                </a:lnTo>
                <a:lnTo>
                  <a:pt x="444" y="107"/>
                </a:lnTo>
                <a:lnTo>
                  <a:pt x="446" y="107"/>
                </a:lnTo>
                <a:lnTo>
                  <a:pt x="447" y="107"/>
                </a:lnTo>
                <a:lnTo>
                  <a:pt x="448" y="108"/>
                </a:lnTo>
                <a:lnTo>
                  <a:pt x="449" y="108"/>
                </a:lnTo>
                <a:lnTo>
                  <a:pt x="453" y="110"/>
                </a:lnTo>
                <a:lnTo>
                  <a:pt x="454" y="110"/>
                </a:lnTo>
                <a:lnTo>
                  <a:pt x="460" y="112"/>
                </a:lnTo>
                <a:lnTo>
                  <a:pt x="465" y="113"/>
                </a:lnTo>
                <a:lnTo>
                  <a:pt x="469" y="115"/>
                </a:lnTo>
                <a:lnTo>
                  <a:pt x="470" y="115"/>
                </a:lnTo>
                <a:lnTo>
                  <a:pt x="472" y="115"/>
                </a:lnTo>
                <a:lnTo>
                  <a:pt x="477" y="119"/>
                </a:lnTo>
                <a:lnTo>
                  <a:pt x="483" y="121"/>
                </a:lnTo>
                <a:lnTo>
                  <a:pt x="485" y="122"/>
                </a:lnTo>
                <a:lnTo>
                  <a:pt x="487" y="123"/>
                </a:lnTo>
                <a:lnTo>
                  <a:pt x="489" y="125"/>
                </a:lnTo>
                <a:lnTo>
                  <a:pt x="491" y="126"/>
                </a:lnTo>
                <a:lnTo>
                  <a:pt x="493" y="128"/>
                </a:lnTo>
                <a:lnTo>
                  <a:pt x="495" y="129"/>
                </a:lnTo>
                <a:lnTo>
                  <a:pt x="500" y="135"/>
                </a:lnTo>
                <a:lnTo>
                  <a:pt x="502" y="137"/>
                </a:lnTo>
                <a:lnTo>
                  <a:pt x="503" y="139"/>
                </a:lnTo>
                <a:lnTo>
                  <a:pt x="505" y="142"/>
                </a:lnTo>
                <a:lnTo>
                  <a:pt x="507" y="143"/>
                </a:lnTo>
                <a:lnTo>
                  <a:pt x="508" y="145"/>
                </a:lnTo>
                <a:lnTo>
                  <a:pt x="510" y="146"/>
                </a:lnTo>
                <a:lnTo>
                  <a:pt x="512" y="148"/>
                </a:lnTo>
                <a:lnTo>
                  <a:pt x="513" y="148"/>
                </a:lnTo>
                <a:lnTo>
                  <a:pt x="514" y="148"/>
                </a:lnTo>
                <a:lnTo>
                  <a:pt x="515" y="149"/>
                </a:lnTo>
                <a:lnTo>
                  <a:pt x="518" y="149"/>
                </a:lnTo>
                <a:lnTo>
                  <a:pt x="519" y="150"/>
                </a:lnTo>
                <a:lnTo>
                  <a:pt x="525" y="151"/>
                </a:lnTo>
                <a:lnTo>
                  <a:pt x="530" y="153"/>
                </a:lnTo>
                <a:lnTo>
                  <a:pt x="532" y="154"/>
                </a:lnTo>
                <a:lnTo>
                  <a:pt x="534" y="155"/>
                </a:lnTo>
                <a:lnTo>
                  <a:pt x="536" y="156"/>
                </a:lnTo>
                <a:lnTo>
                  <a:pt x="541" y="159"/>
                </a:lnTo>
                <a:lnTo>
                  <a:pt x="545" y="162"/>
                </a:lnTo>
                <a:lnTo>
                  <a:pt x="546" y="163"/>
                </a:lnTo>
                <a:lnTo>
                  <a:pt x="547" y="164"/>
                </a:lnTo>
                <a:lnTo>
                  <a:pt x="549" y="165"/>
                </a:lnTo>
                <a:lnTo>
                  <a:pt x="550" y="167"/>
                </a:lnTo>
                <a:lnTo>
                  <a:pt x="556" y="175"/>
                </a:lnTo>
                <a:lnTo>
                  <a:pt x="556" y="176"/>
                </a:lnTo>
                <a:lnTo>
                  <a:pt x="556" y="177"/>
                </a:lnTo>
                <a:lnTo>
                  <a:pt x="556" y="178"/>
                </a:lnTo>
                <a:lnTo>
                  <a:pt x="556" y="180"/>
                </a:lnTo>
                <a:lnTo>
                  <a:pt x="555" y="182"/>
                </a:lnTo>
                <a:lnTo>
                  <a:pt x="554" y="185"/>
                </a:lnTo>
                <a:lnTo>
                  <a:pt x="552" y="191"/>
                </a:lnTo>
                <a:lnTo>
                  <a:pt x="552" y="192"/>
                </a:lnTo>
                <a:lnTo>
                  <a:pt x="551" y="193"/>
                </a:lnTo>
                <a:lnTo>
                  <a:pt x="551" y="194"/>
                </a:lnTo>
                <a:lnTo>
                  <a:pt x="551" y="195"/>
                </a:lnTo>
                <a:lnTo>
                  <a:pt x="551" y="195"/>
                </a:lnTo>
                <a:lnTo>
                  <a:pt x="552" y="196"/>
                </a:lnTo>
                <a:lnTo>
                  <a:pt x="552" y="197"/>
                </a:lnTo>
                <a:lnTo>
                  <a:pt x="553" y="198"/>
                </a:lnTo>
                <a:lnTo>
                  <a:pt x="554" y="200"/>
                </a:lnTo>
                <a:lnTo>
                  <a:pt x="555" y="200"/>
                </a:lnTo>
                <a:lnTo>
                  <a:pt x="557" y="201"/>
                </a:lnTo>
                <a:lnTo>
                  <a:pt x="560" y="203"/>
                </a:lnTo>
                <a:lnTo>
                  <a:pt x="561" y="204"/>
                </a:lnTo>
                <a:lnTo>
                  <a:pt x="562" y="205"/>
                </a:lnTo>
                <a:lnTo>
                  <a:pt x="563" y="206"/>
                </a:lnTo>
                <a:lnTo>
                  <a:pt x="564" y="206"/>
                </a:lnTo>
                <a:lnTo>
                  <a:pt x="564" y="207"/>
                </a:lnTo>
                <a:lnTo>
                  <a:pt x="565" y="208"/>
                </a:lnTo>
                <a:lnTo>
                  <a:pt x="565" y="209"/>
                </a:lnTo>
                <a:lnTo>
                  <a:pt x="565" y="210"/>
                </a:lnTo>
                <a:lnTo>
                  <a:pt x="565" y="211"/>
                </a:lnTo>
                <a:lnTo>
                  <a:pt x="565" y="212"/>
                </a:lnTo>
                <a:lnTo>
                  <a:pt x="565" y="213"/>
                </a:lnTo>
                <a:lnTo>
                  <a:pt x="565" y="214"/>
                </a:lnTo>
                <a:lnTo>
                  <a:pt x="565" y="215"/>
                </a:lnTo>
                <a:lnTo>
                  <a:pt x="565" y="216"/>
                </a:lnTo>
                <a:lnTo>
                  <a:pt x="564" y="218"/>
                </a:lnTo>
                <a:lnTo>
                  <a:pt x="563" y="220"/>
                </a:lnTo>
                <a:lnTo>
                  <a:pt x="562" y="221"/>
                </a:lnTo>
                <a:lnTo>
                  <a:pt x="560" y="223"/>
                </a:lnTo>
                <a:lnTo>
                  <a:pt x="558" y="225"/>
                </a:lnTo>
                <a:lnTo>
                  <a:pt x="557" y="227"/>
                </a:lnTo>
                <a:lnTo>
                  <a:pt x="555" y="228"/>
                </a:lnTo>
                <a:lnTo>
                  <a:pt x="554" y="228"/>
                </a:lnTo>
                <a:lnTo>
                  <a:pt x="553" y="229"/>
                </a:lnTo>
                <a:lnTo>
                  <a:pt x="552" y="229"/>
                </a:lnTo>
                <a:lnTo>
                  <a:pt x="551" y="230"/>
                </a:lnTo>
                <a:lnTo>
                  <a:pt x="550" y="230"/>
                </a:lnTo>
                <a:lnTo>
                  <a:pt x="549" y="230"/>
                </a:lnTo>
                <a:lnTo>
                  <a:pt x="547" y="230"/>
                </a:lnTo>
                <a:lnTo>
                  <a:pt x="546" y="230"/>
                </a:lnTo>
                <a:lnTo>
                  <a:pt x="545" y="230"/>
                </a:lnTo>
                <a:lnTo>
                  <a:pt x="545" y="230"/>
                </a:lnTo>
                <a:lnTo>
                  <a:pt x="545" y="230"/>
                </a:lnTo>
                <a:lnTo>
                  <a:pt x="545" y="230"/>
                </a:lnTo>
                <a:lnTo>
                  <a:pt x="545" y="231"/>
                </a:lnTo>
                <a:lnTo>
                  <a:pt x="545" y="232"/>
                </a:lnTo>
                <a:lnTo>
                  <a:pt x="545" y="233"/>
                </a:lnTo>
                <a:lnTo>
                  <a:pt x="546" y="234"/>
                </a:lnTo>
                <a:lnTo>
                  <a:pt x="546" y="235"/>
                </a:lnTo>
                <a:lnTo>
                  <a:pt x="547" y="236"/>
                </a:lnTo>
                <a:lnTo>
                  <a:pt x="548" y="237"/>
                </a:lnTo>
                <a:lnTo>
                  <a:pt x="550" y="239"/>
                </a:lnTo>
                <a:lnTo>
                  <a:pt x="551" y="240"/>
                </a:lnTo>
                <a:lnTo>
                  <a:pt x="552" y="241"/>
                </a:lnTo>
                <a:lnTo>
                  <a:pt x="553" y="243"/>
                </a:lnTo>
                <a:lnTo>
                  <a:pt x="553" y="244"/>
                </a:lnTo>
                <a:lnTo>
                  <a:pt x="553" y="245"/>
                </a:lnTo>
                <a:lnTo>
                  <a:pt x="553" y="246"/>
                </a:lnTo>
                <a:lnTo>
                  <a:pt x="553" y="247"/>
                </a:lnTo>
                <a:lnTo>
                  <a:pt x="553" y="247"/>
                </a:lnTo>
                <a:lnTo>
                  <a:pt x="553" y="248"/>
                </a:lnTo>
                <a:lnTo>
                  <a:pt x="553" y="249"/>
                </a:lnTo>
                <a:lnTo>
                  <a:pt x="552" y="252"/>
                </a:lnTo>
                <a:lnTo>
                  <a:pt x="551" y="255"/>
                </a:lnTo>
                <a:lnTo>
                  <a:pt x="551" y="256"/>
                </a:lnTo>
                <a:lnTo>
                  <a:pt x="550" y="257"/>
                </a:lnTo>
                <a:lnTo>
                  <a:pt x="550" y="257"/>
                </a:lnTo>
                <a:lnTo>
                  <a:pt x="549" y="258"/>
                </a:lnTo>
                <a:lnTo>
                  <a:pt x="548" y="258"/>
                </a:lnTo>
                <a:lnTo>
                  <a:pt x="548" y="258"/>
                </a:lnTo>
                <a:lnTo>
                  <a:pt x="547" y="259"/>
                </a:lnTo>
                <a:lnTo>
                  <a:pt x="545" y="259"/>
                </a:lnTo>
                <a:lnTo>
                  <a:pt x="544" y="259"/>
                </a:lnTo>
                <a:lnTo>
                  <a:pt x="544" y="258"/>
                </a:lnTo>
                <a:lnTo>
                  <a:pt x="543" y="258"/>
                </a:lnTo>
                <a:lnTo>
                  <a:pt x="542" y="258"/>
                </a:lnTo>
                <a:lnTo>
                  <a:pt x="542" y="257"/>
                </a:lnTo>
                <a:lnTo>
                  <a:pt x="541" y="256"/>
                </a:lnTo>
                <a:lnTo>
                  <a:pt x="540" y="255"/>
                </a:lnTo>
                <a:lnTo>
                  <a:pt x="540" y="255"/>
                </a:lnTo>
                <a:lnTo>
                  <a:pt x="539" y="253"/>
                </a:lnTo>
                <a:lnTo>
                  <a:pt x="538" y="251"/>
                </a:lnTo>
                <a:lnTo>
                  <a:pt x="538" y="251"/>
                </a:lnTo>
                <a:lnTo>
                  <a:pt x="537" y="251"/>
                </a:lnTo>
                <a:lnTo>
                  <a:pt x="537" y="250"/>
                </a:lnTo>
                <a:lnTo>
                  <a:pt x="536" y="250"/>
                </a:lnTo>
                <a:lnTo>
                  <a:pt x="535" y="250"/>
                </a:lnTo>
                <a:lnTo>
                  <a:pt x="534" y="249"/>
                </a:lnTo>
                <a:lnTo>
                  <a:pt x="533" y="249"/>
                </a:lnTo>
                <a:lnTo>
                  <a:pt x="531" y="250"/>
                </a:lnTo>
                <a:lnTo>
                  <a:pt x="530" y="250"/>
                </a:lnTo>
                <a:lnTo>
                  <a:pt x="529" y="251"/>
                </a:lnTo>
                <a:lnTo>
                  <a:pt x="527" y="251"/>
                </a:lnTo>
                <a:lnTo>
                  <a:pt x="526" y="252"/>
                </a:lnTo>
                <a:lnTo>
                  <a:pt x="525" y="253"/>
                </a:lnTo>
                <a:lnTo>
                  <a:pt x="524" y="254"/>
                </a:lnTo>
                <a:lnTo>
                  <a:pt x="522" y="256"/>
                </a:lnTo>
                <a:lnTo>
                  <a:pt x="521" y="257"/>
                </a:lnTo>
                <a:lnTo>
                  <a:pt x="521" y="258"/>
                </a:lnTo>
                <a:lnTo>
                  <a:pt x="520" y="259"/>
                </a:lnTo>
                <a:lnTo>
                  <a:pt x="520" y="259"/>
                </a:lnTo>
                <a:lnTo>
                  <a:pt x="520" y="260"/>
                </a:lnTo>
                <a:lnTo>
                  <a:pt x="520" y="260"/>
                </a:lnTo>
                <a:lnTo>
                  <a:pt x="520" y="261"/>
                </a:lnTo>
                <a:lnTo>
                  <a:pt x="520" y="261"/>
                </a:lnTo>
                <a:lnTo>
                  <a:pt x="521" y="261"/>
                </a:lnTo>
                <a:lnTo>
                  <a:pt x="522" y="261"/>
                </a:lnTo>
                <a:lnTo>
                  <a:pt x="526" y="262"/>
                </a:lnTo>
                <a:lnTo>
                  <a:pt x="527" y="263"/>
                </a:lnTo>
                <a:lnTo>
                  <a:pt x="528" y="263"/>
                </a:lnTo>
                <a:lnTo>
                  <a:pt x="529" y="264"/>
                </a:lnTo>
                <a:lnTo>
                  <a:pt x="529" y="264"/>
                </a:lnTo>
                <a:lnTo>
                  <a:pt x="530" y="265"/>
                </a:lnTo>
                <a:lnTo>
                  <a:pt x="530" y="265"/>
                </a:lnTo>
                <a:lnTo>
                  <a:pt x="531" y="266"/>
                </a:lnTo>
                <a:lnTo>
                  <a:pt x="531" y="267"/>
                </a:lnTo>
                <a:lnTo>
                  <a:pt x="531" y="267"/>
                </a:lnTo>
                <a:lnTo>
                  <a:pt x="531" y="268"/>
                </a:lnTo>
                <a:lnTo>
                  <a:pt x="530" y="269"/>
                </a:lnTo>
                <a:lnTo>
                  <a:pt x="530" y="269"/>
                </a:lnTo>
                <a:lnTo>
                  <a:pt x="530" y="270"/>
                </a:lnTo>
                <a:lnTo>
                  <a:pt x="529" y="271"/>
                </a:lnTo>
                <a:lnTo>
                  <a:pt x="528" y="272"/>
                </a:lnTo>
                <a:lnTo>
                  <a:pt x="527" y="272"/>
                </a:lnTo>
                <a:lnTo>
                  <a:pt x="526" y="273"/>
                </a:lnTo>
                <a:lnTo>
                  <a:pt x="524" y="273"/>
                </a:lnTo>
                <a:lnTo>
                  <a:pt x="521" y="274"/>
                </a:lnTo>
                <a:lnTo>
                  <a:pt x="518" y="274"/>
                </a:lnTo>
                <a:lnTo>
                  <a:pt x="514" y="274"/>
                </a:lnTo>
                <a:lnTo>
                  <a:pt x="512" y="275"/>
                </a:lnTo>
                <a:lnTo>
                  <a:pt x="510" y="275"/>
                </a:lnTo>
                <a:lnTo>
                  <a:pt x="509" y="276"/>
                </a:lnTo>
                <a:lnTo>
                  <a:pt x="507" y="277"/>
                </a:lnTo>
                <a:lnTo>
                  <a:pt x="506" y="278"/>
                </a:lnTo>
                <a:lnTo>
                  <a:pt x="505" y="278"/>
                </a:lnTo>
                <a:lnTo>
                  <a:pt x="505" y="279"/>
                </a:lnTo>
                <a:lnTo>
                  <a:pt x="504" y="280"/>
                </a:lnTo>
                <a:lnTo>
                  <a:pt x="503" y="281"/>
                </a:lnTo>
                <a:lnTo>
                  <a:pt x="502" y="282"/>
                </a:lnTo>
                <a:lnTo>
                  <a:pt x="501" y="284"/>
                </a:lnTo>
                <a:lnTo>
                  <a:pt x="499" y="288"/>
                </a:lnTo>
                <a:lnTo>
                  <a:pt x="498" y="289"/>
                </a:lnTo>
                <a:lnTo>
                  <a:pt x="497" y="291"/>
                </a:lnTo>
                <a:lnTo>
                  <a:pt x="495" y="294"/>
                </a:lnTo>
                <a:lnTo>
                  <a:pt x="493" y="295"/>
                </a:lnTo>
                <a:lnTo>
                  <a:pt x="492" y="297"/>
                </a:lnTo>
                <a:lnTo>
                  <a:pt x="491" y="299"/>
                </a:lnTo>
                <a:lnTo>
                  <a:pt x="491" y="300"/>
                </a:lnTo>
                <a:lnTo>
                  <a:pt x="491" y="301"/>
                </a:lnTo>
                <a:lnTo>
                  <a:pt x="490" y="303"/>
                </a:lnTo>
                <a:lnTo>
                  <a:pt x="490" y="307"/>
                </a:lnTo>
                <a:lnTo>
                  <a:pt x="490" y="310"/>
                </a:lnTo>
                <a:lnTo>
                  <a:pt x="490" y="312"/>
                </a:lnTo>
                <a:lnTo>
                  <a:pt x="489" y="315"/>
                </a:lnTo>
                <a:lnTo>
                  <a:pt x="488" y="319"/>
                </a:lnTo>
                <a:lnTo>
                  <a:pt x="488" y="321"/>
                </a:lnTo>
                <a:lnTo>
                  <a:pt x="488" y="322"/>
                </a:lnTo>
                <a:lnTo>
                  <a:pt x="488" y="323"/>
                </a:lnTo>
                <a:lnTo>
                  <a:pt x="488" y="324"/>
                </a:lnTo>
                <a:lnTo>
                  <a:pt x="488" y="325"/>
                </a:lnTo>
                <a:lnTo>
                  <a:pt x="489" y="325"/>
                </a:lnTo>
                <a:lnTo>
                  <a:pt x="489" y="326"/>
                </a:lnTo>
                <a:lnTo>
                  <a:pt x="490" y="327"/>
                </a:lnTo>
                <a:lnTo>
                  <a:pt x="491" y="327"/>
                </a:lnTo>
                <a:lnTo>
                  <a:pt x="495" y="331"/>
                </a:lnTo>
                <a:lnTo>
                  <a:pt x="502" y="336"/>
                </a:lnTo>
                <a:lnTo>
                  <a:pt x="503" y="336"/>
                </a:lnTo>
                <a:lnTo>
                  <a:pt x="503" y="337"/>
                </a:lnTo>
                <a:lnTo>
                  <a:pt x="503" y="337"/>
                </a:lnTo>
                <a:lnTo>
                  <a:pt x="504" y="338"/>
                </a:lnTo>
                <a:lnTo>
                  <a:pt x="503" y="338"/>
                </a:lnTo>
                <a:lnTo>
                  <a:pt x="503" y="338"/>
                </a:lnTo>
                <a:lnTo>
                  <a:pt x="503" y="339"/>
                </a:lnTo>
                <a:lnTo>
                  <a:pt x="501" y="340"/>
                </a:lnTo>
                <a:lnTo>
                  <a:pt x="501" y="340"/>
                </a:lnTo>
                <a:lnTo>
                  <a:pt x="500" y="341"/>
                </a:lnTo>
                <a:lnTo>
                  <a:pt x="500" y="341"/>
                </a:lnTo>
                <a:lnTo>
                  <a:pt x="500" y="342"/>
                </a:lnTo>
                <a:lnTo>
                  <a:pt x="500" y="342"/>
                </a:lnTo>
                <a:lnTo>
                  <a:pt x="500" y="343"/>
                </a:lnTo>
                <a:lnTo>
                  <a:pt x="501" y="343"/>
                </a:lnTo>
                <a:lnTo>
                  <a:pt x="501" y="344"/>
                </a:lnTo>
                <a:lnTo>
                  <a:pt x="502" y="344"/>
                </a:lnTo>
                <a:lnTo>
                  <a:pt x="503" y="345"/>
                </a:lnTo>
                <a:lnTo>
                  <a:pt x="504" y="345"/>
                </a:lnTo>
                <a:lnTo>
                  <a:pt x="506" y="346"/>
                </a:lnTo>
                <a:lnTo>
                  <a:pt x="507" y="346"/>
                </a:lnTo>
                <a:lnTo>
                  <a:pt x="511" y="347"/>
                </a:lnTo>
                <a:lnTo>
                  <a:pt x="512" y="348"/>
                </a:lnTo>
                <a:lnTo>
                  <a:pt x="512" y="348"/>
                </a:lnTo>
                <a:lnTo>
                  <a:pt x="513" y="349"/>
                </a:lnTo>
                <a:lnTo>
                  <a:pt x="513" y="349"/>
                </a:lnTo>
                <a:lnTo>
                  <a:pt x="514" y="350"/>
                </a:lnTo>
                <a:lnTo>
                  <a:pt x="514" y="351"/>
                </a:lnTo>
                <a:lnTo>
                  <a:pt x="514" y="351"/>
                </a:lnTo>
                <a:lnTo>
                  <a:pt x="514" y="352"/>
                </a:lnTo>
                <a:lnTo>
                  <a:pt x="514" y="353"/>
                </a:lnTo>
                <a:lnTo>
                  <a:pt x="514" y="354"/>
                </a:lnTo>
                <a:lnTo>
                  <a:pt x="513" y="355"/>
                </a:lnTo>
                <a:lnTo>
                  <a:pt x="513" y="356"/>
                </a:lnTo>
                <a:lnTo>
                  <a:pt x="512" y="358"/>
                </a:lnTo>
                <a:lnTo>
                  <a:pt x="511" y="360"/>
                </a:lnTo>
                <a:lnTo>
                  <a:pt x="507" y="365"/>
                </a:lnTo>
                <a:lnTo>
                  <a:pt x="506" y="366"/>
                </a:lnTo>
                <a:lnTo>
                  <a:pt x="506" y="367"/>
                </a:lnTo>
                <a:lnTo>
                  <a:pt x="505" y="368"/>
                </a:lnTo>
                <a:lnTo>
                  <a:pt x="505" y="369"/>
                </a:lnTo>
                <a:lnTo>
                  <a:pt x="505" y="370"/>
                </a:lnTo>
                <a:lnTo>
                  <a:pt x="505" y="371"/>
                </a:lnTo>
                <a:lnTo>
                  <a:pt x="505" y="372"/>
                </a:lnTo>
                <a:lnTo>
                  <a:pt x="506" y="374"/>
                </a:lnTo>
                <a:lnTo>
                  <a:pt x="506" y="375"/>
                </a:lnTo>
                <a:lnTo>
                  <a:pt x="507" y="376"/>
                </a:lnTo>
                <a:lnTo>
                  <a:pt x="507" y="377"/>
                </a:lnTo>
                <a:lnTo>
                  <a:pt x="509" y="379"/>
                </a:lnTo>
                <a:lnTo>
                  <a:pt x="510" y="381"/>
                </a:lnTo>
                <a:lnTo>
                  <a:pt x="511" y="382"/>
                </a:lnTo>
                <a:lnTo>
                  <a:pt x="511" y="383"/>
                </a:lnTo>
                <a:lnTo>
                  <a:pt x="512" y="384"/>
                </a:lnTo>
                <a:lnTo>
                  <a:pt x="512" y="384"/>
                </a:lnTo>
                <a:lnTo>
                  <a:pt x="512" y="385"/>
                </a:lnTo>
                <a:lnTo>
                  <a:pt x="512" y="386"/>
                </a:lnTo>
                <a:lnTo>
                  <a:pt x="511" y="387"/>
                </a:lnTo>
                <a:lnTo>
                  <a:pt x="511" y="387"/>
                </a:lnTo>
                <a:lnTo>
                  <a:pt x="510" y="388"/>
                </a:lnTo>
                <a:lnTo>
                  <a:pt x="510" y="388"/>
                </a:lnTo>
                <a:lnTo>
                  <a:pt x="508" y="390"/>
                </a:lnTo>
                <a:lnTo>
                  <a:pt x="505" y="392"/>
                </a:lnTo>
                <a:lnTo>
                  <a:pt x="503" y="393"/>
                </a:lnTo>
                <a:lnTo>
                  <a:pt x="502" y="394"/>
                </a:lnTo>
                <a:lnTo>
                  <a:pt x="501" y="396"/>
                </a:lnTo>
                <a:lnTo>
                  <a:pt x="500" y="397"/>
                </a:lnTo>
                <a:lnTo>
                  <a:pt x="499" y="399"/>
                </a:lnTo>
                <a:lnTo>
                  <a:pt x="498" y="400"/>
                </a:lnTo>
                <a:lnTo>
                  <a:pt x="497" y="402"/>
                </a:lnTo>
                <a:lnTo>
                  <a:pt x="497" y="403"/>
                </a:lnTo>
                <a:lnTo>
                  <a:pt x="496" y="405"/>
                </a:lnTo>
                <a:lnTo>
                  <a:pt x="496" y="406"/>
                </a:lnTo>
                <a:lnTo>
                  <a:pt x="495" y="408"/>
                </a:lnTo>
                <a:lnTo>
                  <a:pt x="495" y="409"/>
                </a:lnTo>
                <a:lnTo>
                  <a:pt x="495" y="410"/>
                </a:lnTo>
                <a:lnTo>
                  <a:pt x="495" y="411"/>
                </a:lnTo>
                <a:lnTo>
                  <a:pt x="495" y="412"/>
                </a:lnTo>
                <a:lnTo>
                  <a:pt x="495" y="413"/>
                </a:lnTo>
                <a:lnTo>
                  <a:pt x="496" y="414"/>
                </a:lnTo>
                <a:lnTo>
                  <a:pt x="496" y="415"/>
                </a:lnTo>
                <a:lnTo>
                  <a:pt x="496" y="415"/>
                </a:lnTo>
                <a:lnTo>
                  <a:pt x="497" y="416"/>
                </a:lnTo>
                <a:lnTo>
                  <a:pt x="498" y="417"/>
                </a:lnTo>
                <a:lnTo>
                  <a:pt x="500" y="418"/>
                </a:lnTo>
                <a:lnTo>
                  <a:pt x="503" y="421"/>
                </a:lnTo>
                <a:lnTo>
                  <a:pt x="504" y="422"/>
                </a:lnTo>
                <a:lnTo>
                  <a:pt x="505" y="423"/>
                </a:lnTo>
                <a:lnTo>
                  <a:pt x="506" y="423"/>
                </a:lnTo>
                <a:lnTo>
                  <a:pt x="506" y="424"/>
                </a:lnTo>
                <a:lnTo>
                  <a:pt x="507" y="425"/>
                </a:lnTo>
                <a:lnTo>
                  <a:pt x="507" y="426"/>
                </a:lnTo>
                <a:lnTo>
                  <a:pt x="508" y="427"/>
                </a:lnTo>
                <a:lnTo>
                  <a:pt x="508" y="428"/>
                </a:lnTo>
                <a:lnTo>
                  <a:pt x="508" y="429"/>
                </a:lnTo>
                <a:lnTo>
                  <a:pt x="508" y="431"/>
                </a:lnTo>
                <a:lnTo>
                  <a:pt x="508" y="433"/>
                </a:lnTo>
                <a:lnTo>
                  <a:pt x="508" y="434"/>
                </a:lnTo>
                <a:lnTo>
                  <a:pt x="508" y="435"/>
                </a:lnTo>
                <a:lnTo>
                  <a:pt x="507" y="436"/>
                </a:lnTo>
                <a:lnTo>
                  <a:pt x="507" y="437"/>
                </a:lnTo>
                <a:lnTo>
                  <a:pt x="506" y="438"/>
                </a:lnTo>
                <a:lnTo>
                  <a:pt x="504" y="439"/>
                </a:lnTo>
                <a:lnTo>
                  <a:pt x="502" y="440"/>
                </a:lnTo>
                <a:lnTo>
                  <a:pt x="501" y="441"/>
                </a:lnTo>
                <a:lnTo>
                  <a:pt x="498" y="442"/>
                </a:lnTo>
                <a:lnTo>
                  <a:pt x="497" y="443"/>
                </a:lnTo>
                <a:lnTo>
                  <a:pt x="496" y="444"/>
                </a:lnTo>
                <a:lnTo>
                  <a:pt x="495" y="444"/>
                </a:lnTo>
                <a:lnTo>
                  <a:pt x="495" y="445"/>
                </a:lnTo>
                <a:lnTo>
                  <a:pt x="494" y="446"/>
                </a:lnTo>
                <a:lnTo>
                  <a:pt x="494" y="446"/>
                </a:lnTo>
                <a:lnTo>
                  <a:pt x="493" y="448"/>
                </a:lnTo>
                <a:lnTo>
                  <a:pt x="493" y="449"/>
                </a:lnTo>
                <a:lnTo>
                  <a:pt x="493" y="450"/>
                </a:lnTo>
                <a:lnTo>
                  <a:pt x="493" y="451"/>
                </a:lnTo>
                <a:lnTo>
                  <a:pt x="493" y="452"/>
                </a:lnTo>
                <a:lnTo>
                  <a:pt x="494" y="455"/>
                </a:lnTo>
                <a:lnTo>
                  <a:pt x="494" y="457"/>
                </a:lnTo>
                <a:lnTo>
                  <a:pt x="495" y="458"/>
                </a:lnTo>
                <a:lnTo>
                  <a:pt x="495" y="459"/>
                </a:lnTo>
                <a:lnTo>
                  <a:pt x="495" y="460"/>
                </a:lnTo>
                <a:lnTo>
                  <a:pt x="495" y="460"/>
                </a:lnTo>
                <a:lnTo>
                  <a:pt x="494" y="461"/>
                </a:lnTo>
                <a:lnTo>
                  <a:pt x="494" y="462"/>
                </a:lnTo>
                <a:lnTo>
                  <a:pt x="493" y="463"/>
                </a:lnTo>
                <a:lnTo>
                  <a:pt x="492" y="464"/>
                </a:lnTo>
                <a:lnTo>
                  <a:pt x="492" y="465"/>
                </a:lnTo>
                <a:lnTo>
                  <a:pt x="491" y="465"/>
                </a:lnTo>
                <a:lnTo>
                  <a:pt x="489" y="466"/>
                </a:lnTo>
                <a:lnTo>
                  <a:pt x="488" y="466"/>
                </a:lnTo>
                <a:lnTo>
                  <a:pt x="487" y="467"/>
                </a:lnTo>
                <a:lnTo>
                  <a:pt x="486" y="467"/>
                </a:lnTo>
                <a:lnTo>
                  <a:pt x="485" y="467"/>
                </a:lnTo>
                <a:lnTo>
                  <a:pt x="485" y="468"/>
                </a:lnTo>
                <a:lnTo>
                  <a:pt x="485" y="468"/>
                </a:lnTo>
                <a:lnTo>
                  <a:pt x="485" y="468"/>
                </a:lnTo>
                <a:lnTo>
                  <a:pt x="485" y="469"/>
                </a:lnTo>
                <a:lnTo>
                  <a:pt x="485" y="470"/>
                </a:lnTo>
                <a:lnTo>
                  <a:pt x="485" y="471"/>
                </a:lnTo>
                <a:lnTo>
                  <a:pt x="486" y="472"/>
                </a:lnTo>
                <a:lnTo>
                  <a:pt x="487" y="473"/>
                </a:lnTo>
                <a:lnTo>
                  <a:pt x="489" y="475"/>
                </a:lnTo>
                <a:lnTo>
                  <a:pt x="490" y="476"/>
                </a:lnTo>
                <a:lnTo>
                  <a:pt x="494" y="480"/>
                </a:lnTo>
                <a:lnTo>
                  <a:pt x="496" y="481"/>
                </a:lnTo>
                <a:lnTo>
                  <a:pt x="496" y="482"/>
                </a:lnTo>
                <a:lnTo>
                  <a:pt x="497" y="483"/>
                </a:lnTo>
                <a:lnTo>
                  <a:pt x="498" y="484"/>
                </a:lnTo>
                <a:lnTo>
                  <a:pt x="498" y="485"/>
                </a:lnTo>
                <a:lnTo>
                  <a:pt x="499" y="486"/>
                </a:lnTo>
                <a:lnTo>
                  <a:pt x="499" y="487"/>
                </a:lnTo>
                <a:lnTo>
                  <a:pt x="498" y="487"/>
                </a:lnTo>
                <a:lnTo>
                  <a:pt x="498" y="488"/>
                </a:lnTo>
                <a:lnTo>
                  <a:pt x="498" y="489"/>
                </a:lnTo>
                <a:lnTo>
                  <a:pt x="497" y="490"/>
                </a:lnTo>
                <a:lnTo>
                  <a:pt x="496" y="491"/>
                </a:lnTo>
                <a:lnTo>
                  <a:pt x="495" y="491"/>
                </a:lnTo>
                <a:lnTo>
                  <a:pt x="493" y="494"/>
                </a:lnTo>
                <a:lnTo>
                  <a:pt x="492" y="495"/>
                </a:lnTo>
                <a:lnTo>
                  <a:pt x="491" y="495"/>
                </a:lnTo>
                <a:lnTo>
                  <a:pt x="491" y="496"/>
                </a:lnTo>
                <a:lnTo>
                  <a:pt x="490" y="497"/>
                </a:lnTo>
                <a:lnTo>
                  <a:pt x="489" y="500"/>
                </a:lnTo>
                <a:lnTo>
                  <a:pt x="489" y="501"/>
                </a:lnTo>
                <a:lnTo>
                  <a:pt x="488" y="502"/>
                </a:lnTo>
                <a:lnTo>
                  <a:pt x="487" y="503"/>
                </a:lnTo>
                <a:lnTo>
                  <a:pt x="486" y="504"/>
                </a:lnTo>
                <a:lnTo>
                  <a:pt x="486" y="505"/>
                </a:lnTo>
                <a:lnTo>
                  <a:pt x="485" y="505"/>
                </a:lnTo>
                <a:lnTo>
                  <a:pt x="484" y="506"/>
                </a:lnTo>
                <a:lnTo>
                  <a:pt x="483" y="507"/>
                </a:lnTo>
                <a:lnTo>
                  <a:pt x="483" y="507"/>
                </a:lnTo>
                <a:lnTo>
                  <a:pt x="482" y="507"/>
                </a:lnTo>
                <a:lnTo>
                  <a:pt x="481" y="508"/>
                </a:lnTo>
                <a:lnTo>
                  <a:pt x="478" y="508"/>
                </a:lnTo>
                <a:lnTo>
                  <a:pt x="475" y="509"/>
                </a:lnTo>
                <a:lnTo>
                  <a:pt x="471" y="510"/>
                </a:lnTo>
                <a:lnTo>
                  <a:pt x="466" y="510"/>
                </a:lnTo>
                <a:lnTo>
                  <a:pt x="463" y="510"/>
                </a:lnTo>
                <a:lnTo>
                  <a:pt x="461" y="511"/>
                </a:lnTo>
                <a:lnTo>
                  <a:pt x="459" y="512"/>
                </a:lnTo>
                <a:lnTo>
                  <a:pt x="458" y="512"/>
                </a:lnTo>
                <a:lnTo>
                  <a:pt x="457" y="513"/>
                </a:lnTo>
                <a:lnTo>
                  <a:pt x="456" y="514"/>
                </a:lnTo>
                <a:lnTo>
                  <a:pt x="455" y="514"/>
                </a:lnTo>
                <a:lnTo>
                  <a:pt x="454" y="516"/>
                </a:lnTo>
                <a:lnTo>
                  <a:pt x="453" y="517"/>
                </a:lnTo>
                <a:lnTo>
                  <a:pt x="453" y="518"/>
                </a:lnTo>
                <a:lnTo>
                  <a:pt x="452" y="519"/>
                </a:lnTo>
                <a:lnTo>
                  <a:pt x="453" y="520"/>
                </a:lnTo>
                <a:lnTo>
                  <a:pt x="453" y="523"/>
                </a:lnTo>
                <a:lnTo>
                  <a:pt x="453" y="524"/>
                </a:lnTo>
                <a:lnTo>
                  <a:pt x="453" y="524"/>
                </a:lnTo>
                <a:lnTo>
                  <a:pt x="452" y="525"/>
                </a:lnTo>
                <a:lnTo>
                  <a:pt x="452" y="526"/>
                </a:lnTo>
                <a:lnTo>
                  <a:pt x="451" y="526"/>
                </a:lnTo>
                <a:lnTo>
                  <a:pt x="451" y="527"/>
                </a:lnTo>
                <a:lnTo>
                  <a:pt x="450" y="528"/>
                </a:lnTo>
                <a:lnTo>
                  <a:pt x="446" y="530"/>
                </a:lnTo>
                <a:lnTo>
                  <a:pt x="445" y="531"/>
                </a:lnTo>
                <a:lnTo>
                  <a:pt x="444" y="531"/>
                </a:lnTo>
                <a:lnTo>
                  <a:pt x="442" y="531"/>
                </a:lnTo>
                <a:lnTo>
                  <a:pt x="439" y="532"/>
                </a:lnTo>
                <a:lnTo>
                  <a:pt x="434" y="533"/>
                </a:lnTo>
                <a:lnTo>
                  <a:pt x="431" y="534"/>
                </a:lnTo>
                <a:lnTo>
                  <a:pt x="430" y="534"/>
                </a:lnTo>
                <a:lnTo>
                  <a:pt x="429" y="534"/>
                </a:lnTo>
                <a:lnTo>
                  <a:pt x="425" y="533"/>
                </a:lnTo>
                <a:lnTo>
                  <a:pt x="422" y="533"/>
                </a:lnTo>
                <a:lnTo>
                  <a:pt x="421" y="532"/>
                </a:lnTo>
                <a:lnTo>
                  <a:pt x="418" y="532"/>
                </a:lnTo>
                <a:lnTo>
                  <a:pt x="416" y="531"/>
                </a:lnTo>
                <a:lnTo>
                  <a:pt x="413" y="531"/>
                </a:lnTo>
                <a:lnTo>
                  <a:pt x="412" y="531"/>
                </a:lnTo>
                <a:lnTo>
                  <a:pt x="411" y="531"/>
                </a:lnTo>
                <a:lnTo>
                  <a:pt x="410" y="531"/>
                </a:lnTo>
                <a:lnTo>
                  <a:pt x="409" y="531"/>
                </a:lnTo>
                <a:lnTo>
                  <a:pt x="408" y="532"/>
                </a:lnTo>
                <a:lnTo>
                  <a:pt x="406" y="533"/>
                </a:lnTo>
                <a:lnTo>
                  <a:pt x="405" y="534"/>
                </a:lnTo>
                <a:lnTo>
                  <a:pt x="403" y="536"/>
                </a:lnTo>
                <a:lnTo>
                  <a:pt x="401" y="536"/>
                </a:lnTo>
                <a:lnTo>
                  <a:pt x="399" y="537"/>
                </a:lnTo>
                <a:lnTo>
                  <a:pt x="397" y="537"/>
                </a:lnTo>
                <a:lnTo>
                  <a:pt x="395" y="537"/>
                </a:lnTo>
                <a:lnTo>
                  <a:pt x="394" y="537"/>
                </a:lnTo>
                <a:lnTo>
                  <a:pt x="393" y="537"/>
                </a:lnTo>
                <a:lnTo>
                  <a:pt x="392" y="537"/>
                </a:lnTo>
                <a:lnTo>
                  <a:pt x="390" y="536"/>
                </a:lnTo>
                <a:lnTo>
                  <a:pt x="389" y="536"/>
                </a:lnTo>
                <a:lnTo>
                  <a:pt x="388" y="535"/>
                </a:lnTo>
                <a:lnTo>
                  <a:pt x="384" y="533"/>
                </a:lnTo>
                <a:lnTo>
                  <a:pt x="383" y="532"/>
                </a:lnTo>
                <a:lnTo>
                  <a:pt x="382" y="531"/>
                </a:lnTo>
                <a:lnTo>
                  <a:pt x="382" y="530"/>
                </a:lnTo>
                <a:lnTo>
                  <a:pt x="380" y="528"/>
                </a:lnTo>
                <a:lnTo>
                  <a:pt x="379" y="527"/>
                </a:lnTo>
                <a:lnTo>
                  <a:pt x="378" y="526"/>
                </a:lnTo>
                <a:lnTo>
                  <a:pt x="378" y="525"/>
                </a:lnTo>
                <a:lnTo>
                  <a:pt x="377" y="525"/>
                </a:lnTo>
                <a:lnTo>
                  <a:pt x="377" y="525"/>
                </a:lnTo>
                <a:lnTo>
                  <a:pt x="376" y="525"/>
                </a:lnTo>
                <a:lnTo>
                  <a:pt x="375" y="525"/>
                </a:lnTo>
                <a:lnTo>
                  <a:pt x="374" y="525"/>
                </a:lnTo>
                <a:lnTo>
                  <a:pt x="373" y="525"/>
                </a:lnTo>
                <a:lnTo>
                  <a:pt x="371" y="526"/>
                </a:lnTo>
                <a:lnTo>
                  <a:pt x="369" y="527"/>
                </a:lnTo>
                <a:lnTo>
                  <a:pt x="368" y="527"/>
                </a:lnTo>
                <a:lnTo>
                  <a:pt x="367" y="528"/>
                </a:lnTo>
                <a:lnTo>
                  <a:pt x="367" y="528"/>
                </a:lnTo>
                <a:lnTo>
                  <a:pt x="366" y="529"/>
                </a:lnTo>
                <a:lnTo>
                  <a:pt x="363" y="532"/>
                </a:lnTo>
                <a:lnTo>
                  <a:pt x="362" y="533"/>
                </a:lnTo>
                <a:lnTo>
                  <a:pt x="361" y="534"/>
                </a:lnTo>
                <a:lnTo>
                  <a:pt x="360" y="535"/>
                </a:lnTo>
                <a:lnTo>
                  <a:pt x="359" y="535"/>
                </a:lnTo>
                <a:lnTo>
                  <a:pt x="358" y="536"/>
                </a:lnTo>
                <a:lnTo>
                  <a:pt x="358" y="536"/>
                </a:lnTo>
                <a:lnTo>
                  <a:pt x="357" y="536"/>
                </a:lnTo>
                <a:lnTo>
                  <a:pt x="356" y="536"/>
                </a:lnTo>
                <a:lnTo>
                  <a:pt x="355" y="537"/>
                </a:lnTo>
                <a:lnTo>
                  <a:pt x="354" y="536"/>
                </a:lnTo>
                <a:lnTo>
                  <a:pt x="351" y="536"/>
                </a:lnTo>
                <a:lnTo>
                  <a:pt x="350" y="536"/>
                </a:lnTo>
                <a:lnTo>
                  <a:pt x="349" y="536"/>
                </a:lnTo>
                <a:lnTo>
                  <a:pt x="348" y="536"/>
                </a:lnTo>
                <a:lnTo>
                  <a:pt x="348" y="536"/>
                </a:lnTo>
                <a:lnTo>
                  <a:pt x="347" y="536"/>
                </a:lnTo>
                <a:lnTo>
                  <a:pt x="347" y="537"/>
                </a:lnTo>
                <a:lnTo>
                  <a:pt x="346" y="537"/>
                </a:lnTo>
                <a:lnTo>
                  <a:pt x="345" y="538"/>
                </a:lnTo>
                <a:lnTo>
                  <a:pt x="345" y="539"/>
                </a:lnTo>
                <a:lnTo>
                  <a:pt x="344" y="540"/>
                </a:lnTo>
                <a:lnTo>
                  <a:pt x="343" y="542"/>
                </a:lnTo>
                <a:lnTo>
                  <a:pt x="342" y="546"/>
                </a:lnTo>
                <a:lnTo>
                  <a:pt x="341" y="547"/>
                </a:lnTo>
                <a:lnTo>
                  <a:pt x="341" y="548"/>
                </a:lnTo>
                <a:lnTo>
                  <a:pt x="340" y="549"/>
                </a:lnTo>
                <a:lnTo>
                  <a:pt x="339" y="550"/>
                </a:lnTo>
                <a:lnTo>
                  <a:pt x="339" y="550"/>
                </a:lnTo>
                <a:lnTo>
                  <a:pt x="338" y="550"/>
                </a:lnTo>
                <a:lnTo>
                  <a:pt x="337" y="551"/>
                </a:lnTo>
                <a:lnTo>
                  <a:pt x="336" y="551"/>
                </a:lnTo>
                <a:lnTo>
                  <a:pt x="334" y="551"/>
                </a:lnTo>
                <a:lnTo>
                  <a:pt x="331" y="551"/>
                </a:lnTo>
                <a:lnTo>
                  <a:pt x="330" y="551"/>
                </a:lnTo>
                <a:lnTo>
                  <a:pt x="327" y="551"/>
                </a:lnTo>
                <a:lnTo>
                  <a:pt x="324" y="552"/>
                </a:lnTo>
                <a:lnTo>
                  <a:pt x="322" y="553"/>
                </a:lnTo>
                <a:lnTo>
                  <a:pt x="318" y="554"/>
                </a:lnTo>
                <a:lnTo>
                  <a:pt x="316" y="555"/>
                </a:lnTo>
                <a:lnTo>
                  <a:pt x="314" y="556"/>
                </a:lnTo>
                <a:lnTo>
                  <a:pt x="312" y="557"/>
                </a:lnTo>
                <a:lnTo>
                  <a:pt x="312" y="558"/>
                </a:lnTo>
                <a:lnTo>
                  <a:pt x="311" y="559"/>
                </a:lnTo>
                <a:lnTo>
                  <a:pt x="310" y="560"/>
                </a:lnTo>
                <a:lnTo>
                  <a:pt x="308" y="562"/>
                </a:lnTo>
                <a:lnTo>
                  <a:pt x="307" y="564"/>
                </a:lnTo>
                <a:lnTo>
                  <a:pt x="305" y="567"/>
                </a:lnTo>
                <a:lnTo>
                  <a:pt x="303" y="568"/>
                </a:lnTo>
                <a:lnTo>
                  <a:pt x="301" y="569"/>
                </a:lnTo>
                <a:lnTo>
                  <a:pt x="300" y="570"/>
                </a:lnTo>
                <a:lnTo>
                  <a:pt x="299" y="571"/>
                </a:lnTo>
                <a:lnTo>
                  <a:pt x="295" y="573"/>
                </a:lnTo>
                <a:lnTo>
                  <a:pt x="294" y="574"/>
                </a:lnTo>
                <a:lnTo>
                  <a:pt x="293" y="575"/>
                </a:lnTo>
                <a:lnTo>
                  <a:pt x="292" y="575"/>
                </a:lnTo>
                <a:lnTo>
                  <a:pt x="290" y="577"/>
                </a:lnTo>
                <a:lnTo>
                  <a:pt x="288" y="579"/>
                </a:lnTo>
                <a:lnTo>
                  <a:pt x="286" y="581"/>
                </a:lnTo>
                <a:lnTo>
                  <a:pt x="285" y="582"/>
                </a:lnTo>
                <a:lnTo>
                  <a:pt x="284" y="584"/>
                </a:lnTo>
                <a:lnTo>
                  <a:pt x="282" y="587"/>
                </a:lnTo>
                <a:lnTo>
                  <a:pt x="281" y="588"/>
                </a:lnTo>
                <a:lnTo>
                  <a:pt x="280" y="589"/>
                </a:lnTo>
                <a:lnTo>
                  <a:pt x="279" y="589"/>
                </a:lnTo>
                <a:lnTo>
                  <a:pt x="279" y="589"/>
                </a:lnTo>
                <a:lnTo>
                  <a:pt x="278" y="589"/>
                </a:lnTo>
                <a:lnTo>
                  <a:pt x="277" y="589"/>
                </a:lnTo>
                <a:lnTo>
                  <a:pt x="276" y="589"/>
                </a:lnTo>
                <a:lnTo>
                  <a:pt x="276" y="589"/>
                </a:lnTo>
                <a:lnTo>
                  <a:pt x="275" y="588"/>
                </a:lnTo>
                <a:lnTo>
                  <a:pt x="272" y="586"/>
                </a:lnTo>
                <a:lnTo>
                  <a:pt x="270" y="585"/>
                </a:lnTo>
                <a:lnTo>
                  <a:pt x="269" y="584"/>
                </a:lnTo>
                <a:lnTo>
                  <a:pt x="267" y="584"/>
                </a:lnTo>
                <a:lnTo>
                  <a:pt x="266" y="583"/>
                </a:lnTo>
                <a:lnTo>
                  <a:pt x="264" y="583"/>
                </a:lnTo>
                <a:lnTo>
                  <a:pt x="263" y="583"/>
                </a:lnTo>
                <a:lnTo>
                  <a:pt x="261" y="583"/>
                </a:lnTo>
                <a:lnTo>
                  <a:pt x="256" y="584"/>
                </a:lnTo>
                <a:lnTo>
                  <a:pt x="254" y="584"/>
                </a:lnTo>
                <a:lnTo>
                  <a:pt x="253" y="584"/>
                </a:lnTo>
                <a:lnTo>
                  <a:pt x="253" y="585"/>
                </a:lnTo>
                <a:lnTo>
                  <a:pt x="252" y="585"/>
                </a:lnTo>
                <a:lnTo>
                  <a:pt x="251" y="585"/>
                </a:lnTo>
                <a:lnTo>
                  <a:pt x="251" y="586"/>
                </a:lnTo>
                <a:lnTo>
                  <a:pt x="250" y="587"/>
                </a:lnTo>
                <a:lnTo>
                  <a:pt x="248" y="590"/>
                </a:lnTo>
                <a:lnTo>
                  <a:pt x="246" y="592"/>
                </a:lnTo>
                <a:lnTo>
                  <a:pt x="245" y="593"/>
                </a:lnTo>
                <a:lnTo>
                  <a:pt x="244" y="594"/>
                </a:lnTo>
                <a:lnTo>
                  <a:pt x="243" y="595"/>
                </a:lnTo>
                <a:lnTo>
                  <a:pt x="243" y="596"/>
                </a:lnTo>
                <a:lnTo>
                  <a:pt x="242" y="596"/>
                </a:lnTo>
                <a:lnTo>
                  <a:pt x="241" y="597"/>
                </a:lnTo>
                <a:lnTo>
                  <a:pt x="240" y="597"/>
                </a:lnTo>
                <a:lnTo>
                  <a:pt x="240" y="597"/>
                </a:lnTo>
                <a:lnTo>
                  <a:pt x="238" y="597"/>
                </a:lnTo>
                <a:lnTo>
                  <a:pt x="237" y="596"/>
                </a:lnTo>
                <a:lnTo>
                  <a:pt x="235" y="596"/>
                </a:lnTo>
                <a:lnTo>
                  <a:pt x="234" y="596"/>
                </a:lnTo>
                <a:lnTo>
                  <a:pt x="233" y="595"/>
                </a:lnTo>
                <a:lnTo>
                  <a:pt x="232" y="595"/>
                </a:lnTo>
                <a:lnTo>
                  <a:pt x="230" y="593"/>
                </a:lnTo>
                <a:lnTo>
                  <a:pt x="229" y="592"/>
                </a:lnTo>
                <a:lnTo>
                  <a:pt x="228" y="591"/>
                </a:lnTo>
                <a:lnTo>
                  <a:pt x="227" y="591"/>
                </a:lnTo>
                <a:lnTo>
                  <a:pt x="226" y="591"/>
                </a:lnTo>
                <a:lnTo>
                  <a:pt x="225" y="591"/>
                </a:lnTo>
                <a:lnTo>
                  <a:pt x="223" y="591"/>
                </a:lnTo>
                <a:lnTo>
                  <a:pt x="222" y="591"/>
                </a:lnTo>
                <a:lnTo>
                  <a:pt x="220" y="591"/>
                </a:lnTo>
                <a:lnTo>
                  <a:pt x="219" y="592"/>
                </a:lnTo>
                <a:lnTo>
                  <a:pt x="218" y="592"/>
                </a:lnTo>
                <a:lnTo>
                  <a:pt x="217" y="593"/>
                </a:lnTo>
                <a:lnTo>
                  <a:pt x="217" y="593"/>
                </a:lnTo>
                <a:lnTo>
                  <a:pt x="217" y="594"/>
                </a:lnTo>
                <a:lnTo>
                  <a:pt x="216" y="594"/>
                </a:lnTo>
                <a:lnTo>
                  <a:pt x="216" y="594"/>
                </a:lnTo>
                <a:lnTo>
                  <a:pt x="216" y="594"/>
                </a:lnTo>
                <a:lnTo>
                  <a:pt x="215" y="593"/>
                </a:lnTo>
                <a:lnTo>
                  <a:pt x="215" y="592"/>
                </a:lnTo>
                <a:lnTo>
                  <a:pt x="213" y="589"/>
                </a:lnTo>
                <a:lnTo>
                  <a:pt x="213" y="588"/>
                </a:lnTo>
                <a:lnTo>
                  <a:pt x="212" y="587"/>
                </a:lnTo>
                <a:lnTo>
                  <a:pt x="211" y="586"/>
                </a:lnTo>
                <a:lnTo>
                  <a:pt x="211" y="585"/>
                </a:lnTo>
                <a:lnTo>
                  <a:pt x="210" y="584"/>
                </a:lnTo>
                <a:lnTo>
                  <a:pt x="209" y="583"/>
                </a:lnTo>
                <a:lnTo>
                  <a:pt x="206" y="581"/>
                </a:lnTo>
                <a:lnTo>
                  <a:pt x="205" y="580"/>
                </a:lnTo>
                <a:lnTo>
                  <a:pt x="203" y="580"/>
                </a:lnTo>
                <a:lnTo>
                  <a:pt x="201" y="578"/>
                </a:lnTo>
                <a:lnTo>
                  <a:pt x="198" y="577"/>
                </a:lnTo>
                <a:lnTo>
                  <a:pt x="196" y="576"/>
                </a:lnTo>
                <a:lnTo>
                  <a:pt x="194" y="575"/>
                </a:lnTo>
                <a:lnTo>
                  <a:pt x="193" y="574"/>
                </a:lnTo>
                <a:lnTo>
                  <a:pt x="192" y="573"/>
                </a:lnTo>
                <a:lnTo>
                  <a:pt x="191" y="572"/>
                </a:lnTo>
                <a:lnTo>
                  <a:pt x="190" y="571"/>
                </a:lnTo>
                <a:lnTo>
                  <a:pt x="189" y="568"/>
                </a:lnTo>
                <a:lnTo>
                  <a:pt x="188" y="567"/>
                </a:lnTo>
                <a:lnTo>
                  <a:pt x="187" y="566"/>
                </a:lnTo>
                <a:lnTo>
                  <a:pt x="186" y="565"/>
                </a:lnTo>
                <a:lnTo>
                  <a:pt x="186" y="565"/>
                </a:lnTo>
                <a:lnTo>
                  <a:pt x="185" y="565"/>
                </a:lnTo>
                <a:lnTo>
                  <a:pt x="184" y="564"/>
                </a:lnTo>
                <a:lnTo>
                  <a:pt x="183" y="564"/>
                </a:lnTo>
                <a:lnTo>
                  <a:pt x="182" y="564"/>
                </a:lnTo>
                <a:lnTo>
                  <a:pt x="179" y="564"/>
                </a:lnTo>
                <a:lnTo>
                  <a:pt x="179" y="564"/>
                </a:lnTo>
                <a:lnTo>
                  <a:pt x="178" y="563"/>
                </a:lnTo>
                <a:lnTo>
                  <a:pt x="177" y="563"/>
                </a:lnTo>
                <a:lnTo>
                  <a:pt x="177" y="563"/>
                </a:lnTo>
                <a:lnTo>
                  <a:pt x="177" y="562"/>
                </a:lnTo>
                <a:lnTo>
                  <a:pt x="177" y="561"/>
                </a:lnTo>
                <a:lnTo>
                  <a:pt x="177" y="561"/>
                </a:lnTo>
                <a:lnTo>
                  <a:pt x="177" y="560"/>
                </a:lnTo>
                <a:lnTo>
                  <a:pt x="177" y="559"/>
                </a:lnTo>
                <a:lnTo>
                  <a:pt x="177" y="559"/>
                </a:lnTo>
                <a:lnTo>
                  <a:pt x="178" y="557"/>
                </a:lnTo>
                <a:lnTo>
                  <a:pt x="179" y="556"/>
                </a:lnTo>
                <a:lnTo>
                  <a:pt x="180" y="554"/>
                </a:lnTo>
                <a:lnTo>
                  <a:pt x="182" y="551"/>
                </a:lnTo>
                <a:lnTo>
                  <a:pt x="183" y="551"/>
                </a:lnTo>
                <a:lnTo>
                  <a:pt x="185" y="549"/>
                </a:lnTo>
                <a:lnTo>
                  <a:pt x="188" y="545"/>
                </a:lnTo>
                <a:lnTo>
                  <a:pt x="189" y="544"/>
                </a:lnTo>
                <a:lnTo>
                  <a:pt x="190" y="543"/>
                </a:lnTo>
                <a:lnTo>
                  <a:pt x="190" y="542"/>
                </a:lnTo>
                <a:lnTo>
                  <a:pt x="191" y="541"/>
                </a:lnTo>
                <a:lnTo>
                  <a:pt x="192" y="537"/>
                </a:lnTo>
                <a:lnTo>
                  <a:pt x="193" y="536"/>
                </a:lnTo>
                <a:lnTo>
                  <a:pt x="193" y="535"/>
                </a:lnTo>
                <a:lnTo>
                  <a:pt x="195" y="531"/>
                </a:lnTo>
                <a:lnTo>
                  <a:pt x="196" y="530"/>
                </a:lnTo>
                <a:lnTo>
                  <a:pt x="197" y="529"/>
                </a:lnTo>
                <a:lnTo>
                  <a:pt x="197" y="528"/>
                </a:lnTo>
                <a:lnTo>
                  <a:pt x="197" y="527"/>
                </a:lnTo>
                <a:lnTo>
                  <a:pt x="198" y="524"/>
                </a:lnTo>
                <a:lnTo>
                  <a:pt x="198" y="523"/>
                </a:lnTo>
                <a:lnTo>
                  <a:pt x="199" y="521"/>
                </a:lnTo>
                <a:lnTo>
                  <a:pt x="200" y="520"/>
                </a:lnTo>
                <a:lnTo>
                  <a:pt x="201" y="518"/>
                </a:lnTo>
                <a:lnTo>
                  <a:pt x="202" y="515"/>
                </a:lnTo>
                <a:lnTo>
                  <a:pt x="203" y="514"/>
                </a:lnTo>
                <a:lnTo>
                  <a:pt x="204" y="514"/>
                </a:lnTo>
                <a:lnTo>
                  <a:pt x="204" y="513"/>
                </a:lnTo>
                <a:lnTo>
                  <a:pt x="205" y="513"/>
                </a:lnTo>
                <a:lnTo>
                  <a:pt x="206" y="513"/>
                </a:lnTo>
                <a:lnTo>
                  <a:pt x="207" y="512"/>
                </a:lnTo>
                <a:lnTo>
                  <a:pt x="210" y="512"/>
                </a:lnTo>
                <a:lnTo>
                  <a:pt x="213" y="511"/>
                </a:lnTo>
                <a:lnTo>
                  <a:pt x="214" y="510"/>
                </a:lnTo>
                <a:lnTo>
                  <a:pt x="216" y="510"/>
                </a:lnTo>
                <a:lnTo>
                  <a:pt x="216" y="509"/>
                </a:lnTo>
                <a:lnTo>
                  <a:pt x="217" y="509"/>
                </a:lnTo>
                <a:lnTo>
                  <a:pt x="218" y="508"/>
                </a:lnTo>
                <a:lnTo>
                  <a:pt x="218" y="508"/>
                </a:lnTo>
                <a:lnTo>
                  <a:pt x="219" y="506"/>
                </a:lnTo>
                <a:lnTo>
                  <a:pt x="219" y="504"/>
                </a:lnTo>
                <a:lnTo>
                  <a:pt x="220" y="503"/>
                </a:lnTo>
                <a:lnTo>
                  <a:pt x="220" y="502"/>
                </a:lnTo>
                <a:lnTo>
                  <a:pt x="220" y="501"/>
                </a:lnTo>
                <a:lnTo>
                  <a:pt x="219" y="500"/>
                </a:lnTo>
                <a:lnTo>
                  <a:pt x="219" y="499"/>
                </a:lnTo>
                <a:lnTo>
                  <a:pt x="218" y="498"/>
                </a:lnTo>
                <a:lnTo>
                  <a:pt x="215" y="494"/>
                </a:lnTo>
                <a:lnTo>
                  <a:pt x="214" y="493"/>
                </a:lnTo>
                <a:lnTo>
                  <a:pt x="214" y="492"/>
                </a:lnTo>
                <a:lnTo>
                  <a:pt x="212" y="492"/>
                </a:lnTo>
                <a:lnTo>
                  <a:pt x="210" y="490"/>
                </a:lnTo>
                <a:lnTo>
                  <a:pt x="208" y="489"/>
                </a:lnTo>
                <a:lnTo>
                  <a:pt x="207" y="488"/>
                </a:lnTo>
                <a:lnTo>
                  <a:pt x="206" y="487"/>
                </a:lnTo>
                <a:lnTo>
                  <a:pt x="206" y="486"/>
                </a:lnTo>
                <a:lnTo>
                  <a:pt x="205" y="486"/>
                </a:lnTo>
                <a:lnTo>
                  <a:pt x="205" y="485"/>
                </a:lnTo>
                <a:lnTo>
                  <a:pt x="205" y="484"/>
                </a:lnTo>
                <a:lnTo>
                  <a:pt x="205" y="483"/>
                </a:lnTo>
                <a:lnTo>
                  <a:pt x="205" y="482"/>
                </a:lnTo>
                <a:lnTo>
                  <a:pt x="206" y="481"/>
                </a:lnTo>
                <a:lnTo>
                  <a:pt x="206" y="481"/>
                </a:lnTo>
                <a:lnTo>
                  <a:pt x="206" y="480"/>
                </a:lnTo>
                <a:lnTo>
                  <a:pt x="205" y="479"/>
                </a:lnTo>
                <a:lnTo>
                  <a:pt x="205" y="478"/>
                </a:lnTo>
                <a:lnTo>
                  <a:pt x="205" y="477"/>
                </a:lnTo>
                <a:lnTo>
                  <a:pt x="204" y="477"/>
                </a:lnTo>
                <a:lnTo>
                  <a:pt x="203" y="476"/>
                </a:lnTo>
                <a:lnTo>
                  <a:pt x="202" y="475"/>
                </a:lnTo>
                <a:lnTo>
                  <a:pt x="201" y="475"/>
                </a:lnTo>
                <a:lnTo>
                  <a:pt x="200" y="474"/>
                </a:lnTo>
                <a:lnTo>
                  <a:pt x="199" y="474"/>
                </a:lnTo>
                <a:lnTo>
                  <a:pt x="198" y="474"/>
                </a:lnTo>
                <a:lnTo>
                  <a:pt x="198" y="474"/>
                </a:lnTo>
                <a:lnTo>
                  <a:pt x="197" y="474"/>
                </a:lnTo>
                <a:lnTo>
                  <a:pt x="196" y="474"/>
                </a:lnTo>
                <a:lnTo>
                  <a:pt x="195" y="474"/>
                </a:lnTo>
                <a:lnTo>
                  <a:pt x="195" y="474"/>
                </a:lnTo>
                <a:lnTo>
                  <a:pt x="193" y="475"/>
                </a:lnTo>
                <a:lnTo>
                  <a:pt x="191" y="476"/>
                </a:lnTo>
                <a:lnTo>
                  <a:pt x="191" y="476"/>
                </a:lnTo>
                <a:lnTo>
                  <a:pt x="187" y="476"/>
                </a:lnTo>
                <a:lnTo>
                  <a:pt x="185" y="477"/>
                </a:lnTo>
                <a:lnTo>
                  <a:pt x="183" y="477"/>
                </a:lnTo>
                <a:lnTo>
                  <a:pt x="180" y="479"/>
                </a:lnTo>
                <a:lnTo>
                  <a:pt x="178" y="479"/>
                </a:lnTo>
                <a:lnTo>
                  <a:pt x="177" y="480"/>
                </a:lnTo>
                <a:lnTo>
                  <a:pt x="175" y="480"/>
                </a:lnTo>
                <a:lnTo>
                  <a:pt x="173" y="480"/>
                </a:lnTo>
                <a:lnTo>
                  <a:pt x="169" y="480"/>
                </a:lnTo>
                <a:lnTo>
                  <a:pt x="166" y="480"/>
                </a:lnTo>
                <a:lnTo>
                  <a:pt x="164" y="480"/>
                </a:lnTo>
                <a:lnTo>
                  <a:pt x="162" y="480"/>
                </a:lnTo>
                <a:lnTo>
                  <a:pt x="161" y="479"/>
                </a:lnTo>
                <a:lnTo>
                  <a:pt x="156" y="478"/>
                </a:lnTo>
                <a:lnTo>
                  <a:pt x="155" y="478"/>
                </a:lnTo>
                <a:lnTo>
                  <a:pt x="154" y="478"/>
                </a:lnTo>
                <a:lnTo>
                  <a:pt x="153" y="477"/>
                </a:lnTo>
                <a:lnTo>
                  <a:pt x="152" y="477"/>
                </a:lnTo>
                <a:lnTo>
                  <a:pt x="150" y="478"/>
                </a:lnTo>
                <a:lnTo>
                  <a:pt x="149" y="478"/>
                </a:lnTo>
                <a:lnTo>
                  <a:pt x="147" y="479"/>
                </a:lnTo>
                <a:lnTo>
                  <a:pt x="146" y="479"/>
                </a:lnTo>
                <a:lnTo>
                  <a:pt x="146" y="479"/>
                </a:lnTo>
                <a:lnTo>
                  <a:pt x="145" y="479"/>
                </a:lnTo>
                <a:lnTo>
                  <a:pt x="145" y="479"/>
                </a:lnTo>
                <a:lnTo>
                  <a:pt x="144" y="479"/>
                </a:lnTo>
                <a:lnTo>
                  <a:pt x="143" y="479"/>
                </a:lnTo>
                <a:lnTo>
                  <a:pt x="140" y="477"/>
                </a:lnTo>
                <a:lnTo>
                  <a:pt x="133" y="473"/>
                </a:lnTo>
                <a:lnTo>
                  <a:pt x="131" y="471"/>
                </a:lnTo>
                <a:lnTo>
                  <a:pt x="129" y="470"/>
                </a:lnTo>
                <a:lnTo>
                  <a:pt x="128" y="469"/>
                </a:lnTo>
                <a:lnTo>
                  <a:pt x="124" y="465"/>
                </a:lnTo>
                <a:lnTo>
                  <a:pt x="120" y="463"/>
                </a:lnTo>
                <a:lnTo>
                  <a:pt x="119" y="461"/>
                </a:lnTo>
                <a:lnTo>
                  <a:pt x="116" y="459"/>
                </a:lnTo>
                <a:lnTo>
                  <a:pt x="115" y="458"/>
                </a:lnTo>
                <a:lnTo>
                  <a:pt x="114" y="457"/>
                </a:lnTo>
                <a:lnTo>
                  <a:pt x="114" y="456"/>
                </a:lnTo>
                <a:lnTo>
                  <a:pt x="113" y="454"/>
                </a:lnTo>
                <a:lnTo>
                  <a:pt x="112" y="452"/>
                </a:lnTo>
                <a:lnTo>
                  <a:pt x="111" y="450"/>
                </a:lnTo>
                <a:lnTo>
                  <a:pt x="111" y="449"/>
                </a:lnTo>
                <a:lnTo>
                  <a:pt x="111" y="447"/>
                </a:lnTo>
                <a:lnTo>
                  <a:pt x="111" y="445"/>
                </a:lnTo>
                <a:lnTo>
                  <a:pt x="111" y="442"/>
                </a:lnTo>
                <a:lnTo>
                  <a:pt x="112" y="438"/>
                </a:lnTo>
                <a:lnTo>
                  <a:pt x="112" y="435"/>
                </a:lnTo>
                <a:lnTo>
                  <a:pt x="112" y="434"/>
                </a:lnTo>
                <a:lnTo>
                  <a:pt x="112" y="433"/>
                </a:lnTo>
                <a:lnTo>
                  <a:pt x="112" y="431"/>
                </a:lnTo>
                <a:lnTo>
                  <a:pt x="112" y="430"/>
                </a:lnTo>
                <a:lnTo>
                  <a:pt x="111" y="428"/>
                </a:lnTo>
                <a:lnTo>
                  <a:pt x="111" y="425"/>
                </a:lnTo>
                <a:lnTo>
                  <a:pt x="110" y="424"/>
                </a:lnTo>
                <a:lnTo>
                  <a:pt x="110" y="423"/>
                </a:lnTo>
                <a:lnTo>
                  <a:pt x="109" y="422"/>
                </a:lnTo>
                <a:lnTo>
                  <a:pt x="108" y="421"/>
                </a:lnTo>
                <a:lnTo>
                  <a:pt x="108" y="420"/>
                </a:lnTo>
                <a:lnTo>
                  <a:pt x="107" y="419"/>
                </a:lnTo>
                <a:lnTo>
                  <a:pt x="106" y="419"/>
                </a:lnTo>
                <a:lnTo>
                  <a:pt x="105" y="419"/>
                </a:lnTo>
                <a:lnTo>
                  <a:pt x="104" y="418"/>
                </a:lnTo>
                <a:lnTo>
                  <a:pt x="103" y="418"/>
                </a:lnTo>
                <a:lnTo>
                  <a:pt x="101" y="418"/>
                </a:lnTo>
                <a:lnTo>
                  <a:pt x="99" y="418"/>
                </a:lnTo>
                <a:lnTo>
                  <a:pt x="98" y="418"/>
                </a:lnTo>
                <a:lnTo>
                  <a:pt x="94" y="419"/>
                </a:lnTo>
                <a:lnTo>
                  <a:pt x="90" y="419"/>
                </a:lnTo>
                <a:lnTo>
                  <a:pt x="89" y="419"/>
                </a:lnTo>
                <a:lnTo>
                  <a:pt x="87" y="420"/>
                </a:lnTo>
                <a:lnTo>
                  <a:pt x="83" y="421"/>
                </a:lnTo>
                <a:lnTo>
                  <a:pt x="81" y="421"/>
                </a:lnTo>
                <a:lnTo>
                  <a:pt x="76" y="422"/>
                </a:lnTo>
                <a:lnTo>
                  <a:pt x="75" y="422"/>
                </a:lnTo>
                <a:lnTo>
                  <a:pt x="75" y="422"/>
                </a:lnTo>
                <a:lnTo>
                  <a:pt x="74" y="421"/>
                </a:lnTo>
                <a:lnTo>
                  <a:pt x="73" y="421"/>
                </a:lnTo>
                <a:lnTo>
                  <a:pt x="72" y="420"/>
                </a:lnTo>
                <a:lnTo>
                  <a:pt x="71" y="418"/>
                </a:lnTo>
                <a:lnTo>
                  <a:pt x="70" y="418"/>
                </a:lnTo>
                <a:lnTo>
                  <a:pt x="69" y="417"/>
                </a:lnTo>
                <a:lnTo>
                  <a:pt x="67" y="416"/>
                </a:lnTo>
                <a:lnTo>
                  <a:pt x="65" y="415"/>
                </a:lnTo>
                <a:lnTo>
                  <a:pt x="62" y="414"/>
                </a:lnTo>
                <a:lnTo>
                  <a:pt x="57" y="412"/>
                </a:lnTo>
                <a:lnTo>
                  <a:pt x="50" y="411"/>
                </a:lnTo>
                <a:lnTo>
                  <a:pt x="49" y="410"/>
                </a:lnTo>
                <a:lnTo>
                  <a:pt x="48" y="410"/>
                </a:lnTo>
                <a:lnTo>
                  <a:pt x="47" y="410"/>
                </a:lnTo>
                <a:lnTo>
                  <a:pt x="46" y="410"/>
                </a:lnTo>
                <a:lnTo>
                  <a:pt x="46" y="410"/>
                </a:lnTo>
                <a:lnTo>
                  <a:pt x="45" y="411"/>
                </a:lnTo>
                <a:lnTo>
                  <a:pt x="43" y="411"/>
                </a:lnTo>
                <a:lnTo>
                  <a:pt x="39" y="413"/>
                </a:lnTo>
                <a:lnTo>
                  <a:pt x="38" y="414"/>
                </a:lnTo>
                <a:lnTo>
                  <a:pt x="36" y="415"/>
                </a:lnTo>
                <a:lnTo>
                  <a:pt x="35" y="415"/>
                </a:lnTo>
                <a:lnTo>
                  <a:pt x="33" y="415"/>
                </a:lnTo>
                <a:lnTo>
                  <a:pt x="32" y="415"/>
                </a:lnTo>
                <a:lnTo>
                  <a:pt x="30" y="415"/>
                </a:lnTo>
                <a:lnTo>
                  <a:pt x="28" y="414"/>
                </a:lnTo>
                <a:lnTo>
                  <a:pt x="27" y="414"/>
                </a:lnTo>
                <a:lnTo>
                  <a:pt x="27" y="413"/>
                </a:lnTo>
                <a:lnTo>
                  <a:pt x="26" y="413"/>
                </a:lnTo>
                <a:lnTo>
                  <a:pt x="25" y="412"/>
                </a:lnTo>
                <a:lnTo>
                  <a:pt x="24" y="411"/>
                </a:lnTo>
                <a:lnTo>
                  <a:pt x="23" y="411"/>
                </a:lnTo>
                <a:lnTo>
                  <a:pt x="20" y="407"/>
                </a:lnTo>
                <a:lnTo>
                  <a:pt x="19" y="405"/>
                </a:lnTo>
                <a:lnTo>
                  <a:pt x="17" y="404"/>
                </a:lnTo>
                <a:lnTo>
                  <a:pt x="16" y="403"/>
                </a:lnTo>
                <a:lnTo>
                  <a:pt x="15" y="402"/>
                </a:lnTo>
                <a:lnTo>
                  <a:pt x="14" y="402"/>
                </a:lnTo>
                <a:lnTo>
                  <a:pt x="14" y="402"/>
                </a:lnTo>
                <a:lnTo>
                  <a:pt x="13" y="401"/>
                </a:lnTo>
                <a:lnTo>
                  <a:pt x="12" y="401"/>
                </a:lnTo>
                <a:lnTo>
                  <a:pt x="10" y="401"/>
                </a:lnTo>
                <a:lnTo>
                  <a:pt x="6" y="400"/>
                </a:lnTo>
                <a:lnTo>
                  <a:pt x="5" y="400"/>
                </a:lnTo>
                <a:lnTo>
                  <a:pt x="4" y="400"/>
                </a:lnTo>
                <a:lnTo>
                  <a:pt x="3" y="399"/>
                </a:lnTo>
                <a:lnTo>
                  <a:pt x="2" y="399"/>
                </a:lnTo>
                <a:lnTo>
                  <a:pt x="1" y="398"/>
                </a:lnTo>
                <a:lnTo>
                  <a:pt x="0" y="398"/>
                </a:lnTo>
                <a:lnTo>
                  <a:pt x="0" y="398"/>
                </a:lnTo>
                <a:lnTo>
                  <a:pt x="0" y="397"/>
                </a:lnTo>
                <a:lnTo>
                  <a:pt x="0" y="397"/>
                </a:lnTo>
                <a:lnTo>
                  <a:pt x="1" y="397"/>
                </a:lnTo>
                <a:lnTo>
                  <a:pt x="2" y="396"/>
                </a:lnTo>
                <a:lnTo>
                  <a:pt x="3" y="395"/>
                </a:lnTo>
                <a:lnTo>
                  <a:pt x="4" y="395"/>
                </a:lnTo>
                <a:lnTo>
                  <a:pt x="4" y="394"/>
                </a:lnTo>
                <a:lnTo>
                  <a:pt x="5" y="393"/>
                </a:lnTo>
                <a:lnTo>
                  <a:pt x="5" y="393"/>
                </a:lnTo>
                <a:lnTo>
                  <a:pt x="5" y="392"/>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60" name="Freeform 283">
            <a:extLst>
              <a:ext uri="{FF2B5EF4-FFF2-40B4-BE49-F238E27FC236}">
                <a16:creationId xmlns:a16="http://schemas.microsoft.com/office/drawing/2014/main" id="{0E883CA9-0567-470E-B632-FA7545542CE3}"/>
              </a:ext>
            </a:extLst>
          </p:cNvPr>
          <p:cNvSpPr>
            <a:spLocks/>
          </p:cNvSpPr>
          <p:nvPr/>
        </p:nvSpPr>
        <p:spPr bwMode="auto">
          <a:xfrm>
            <a:off x="6326816" y="3393080"/>
            <a:ext cx="266990" cy="403542"/>
          </a:xfrm>
          <a:custGeom>
            <a:avLst/>
            <a:gdLst>
              <a:gd name="T0" fmla="*/ 87 w 262"/>
              <a:gd name="T1" fmla="*/ 390 h 396"/>
              <a:gd name="T2" fmla="*/ 75 w 262"/>
              <a:gd name="T3" fmla="*/ 385 h 396"/>
              <a:gd name="T4" fmla="*/ 62 w 262"/>
              <a:gd name="T5" fmla="*/ 376 h 396"/>
              <a:gd name="T6" fmla="*/ 54 w 262"/>
              <a:gd name="T7" fmla="*/ 375 h 396"/>
              <a:gd name="T8" fmla="*/ 40 w 262"/>
              <a:gd name="T9" fmla="*/ 381 h 396"/>
              <a:gd name="T10" fmla="*/ 30 w 262"/>
              <a:gd name="T11" fmla="*/ 376 h 396"/>
              <a:gd name="T12" fmla="*/ 15 w 262"/>
              <a:gd name="T13" fmla="*/ 360 h 396"/>
              <a:gd name="T14" fmla="*/ 7 w 262"/>
              <a:gd name="T15" fmla="*/ 346 h 396"/>
              <a:gd name="T16" fmla="*/ 11 w 262"/>
              <a:gd name="T17" fmla="*/ 337 h 396"/>
              <a:gd name="T18" fmla="*/ 13 w 262"/>
              <a:gd name="T19" fmla="*/ 331 h 396"/>
              <a:gd name="T20" fmla="*/ 4 w 262"/>
              <a:gd name="T21" fmla="*/ 321 h 396"/>
              <a:gd name="T22" fmla="*/ 0 w 262"/>
              <a:gd name="T23" fmla="*/ 313 h 396"/>
              <a:gd name="T24" fmla="*/ 4 w 262"/>
              <a:gd name="T25" fmla="*/ 299 h 396"/>
              <a:gd name="T26" fmla="*/ 5 w 262"/>
              <a:gd name="T27" fmla="*/ 286 h 396"/>
              <a:gd name="T28" fmla="*/ 11 w 262"/>
              <a:gd name="T29" fmla="*/ 268 h 396"/>
              <a:gd name="T30" fmla="*/ 13 w 262"/>
              <a:gd name="T31" fmla="*/ 254 h 396"/>
              <a:gd name="T32" fmla="*/ 13 w 262"/>
              <a:gd name="T33" fmla="*/ 240 h 396"/>
              <a:gd name="T34" fmla="*/ 7 w 262"/>
              <a:gd name="T35" fmla="*/ 228 h 396"/>
              <a:gd name="T36" fmla="*/ 8 w 262"/>
              <a:gd name="T37" fmla="*/ 224 h 396"/>
              <a:gd name="T38" fmla="*/ 16 w 262"/>
              <a:gd name="T39" fmla="*/ 220 h 396"/>
              <a:gd name="T40" fmla="*/ 17 w 262"/>
              <a:gd name="T41" fmla="*/ 213 h 396"/>
              <a:gd name="T42" fmla="*/ 18 w 262"/>
              <a:gd name="T43" fmla="*/ 200 h 396"/>
              <a:gd name="T44" fmla="*/ 21 w 262"/>
              <a:gd name="T45" fmla="*/ 189 h 396"/>
              <a:gd name="T46" fmla="*/ 33 w 262"/>
              <a:gd name="T47" fmla="*/ 185 h 396"/>
              <a:gd name="T48" fmla="*/ 37 w 262"/>
              <a:gd name="T49" fmla="*/ 181 h 396"/>
              <a:gd name="T50" fmla="*/ 36 w 262"/>
              <a:gd name="T51" fmla="*/ 173 h 396"/>
              <a:gd name="T52" fmla="*/ 40 w 262"/>
              <a:gd name="T53" fmla="*/ 170 h 396"/>
              <a:gd name="T54" fmla="*/ 53 w 262"/>
              <a:gd name="T55" fmla="*/ 171 h 396"/>
              <a:gd name="T56" fmla="*/ 71 w 262"/>
              <a:gd name="T57" fmla="*/ 173 h 396"/>
              <a:gd name="T58" fmla="*/ 88 w 262"/>
              <a:gd name="T59" fmla="*/ 169 h 396"/>
              <a:gd name="T60" fmla="*/ 98 w 262"/>
              <a:gd name="T61" fmla="*/ 169 h 396"/>
              <a:gd name="T62" fmla="*/ 110 w 262"/>
              <a:gd name="T63" fmla="*/ 174 h 396"/>
              <a:gd name="T64" fmla="*/ 114 w 262"/>
              <a:gd name="T65" fmla="*/ 174 h 396"/>
              <a:gd name="T66" fmla="*/ 119 w 262"/>
              <a:gd name="T67" fmla="*/ 165 h 396"/>
              <a:gd name="T68" fmla="*/ 125 w 262"/>
              <a:gd name="T69" fmla="*/ 161 h 396"/>
              <a:gd name="T70" fmla="*/ 137 w 262"/>
              <a:gd name="T71" fmla="*/ 162 h 396"/>
              <a:gd name="T72" fmla="*/ 147 w 262"/>
              <a:gd name="T73" fmla="*/ 156 h 396"/>
              <a:gd name="T74" fmla="*/ 150 w 262"/>
              <a:gd name="T75" fmla="*/ 149 h 396"/>
              <a:gd name="T76" fmla="*/ 148 w 262"/>
              <a:gd name="T77" fmla="*/ 139 h 396"/>
              <a:gd name="T78" fmla="*/ 141 w 262"/>
              <a:gd name="T79" fmla="*/ 131 h 396"/>
              <a:gd name="T80" fmla="*/ 125 w 262"/>
              <a:gd name="T81" fmla="*/ 124 h 396"/>
              <a:gd name="T82" fmla="*/ 122 w 262"/>
              <a:gd name="T83" fmla="*/ 114 h 396"/>
              <a:gd name="T84" fmla="*/ 123 w 262"/>
              <a:gd name="T85" fmla="*/ 104 h 396"/>
              <a:gd name="T86" fmla="*/ 135 w 262"/>
              <a:gd name="T87" fmla="*/ 87 h 396"/>
              <a:gd name="T88" fmla="*/ 141 w 262"/>
              <a:gd name="T89" fmla="*/ 73 h 396"/>
              <a:gd name="T90" fmla="*/ 147 w 262"/>
              <a:gd name="T91" fmla="*/ 68 h 396"/>
              <a:gd name="T92" fmla="*/ 154 w 262"/>
              <a:gd name="T93" fmla="*/ 69 h 396"/>
              <a:gd name="T94" fmla="*/ 161 w 262"/>
              <a:gd name="T95" fmla="*/ 69 h 396"/>
              <a:gd name="T96" fmla="*/ 177 w 262"/>
              <a:gd name="T97" fmla="*/ 62 h 396"/>
              <a:gd name="T98" fmla="*/ 194 w 262"/>
              <a:gd name="T99" fmla="*/ 57 h 396"/>
              <a:gd name="T100" fmla="*/ 205 w 262"/>
              <a:gd name="T101" fmla="*/ 46 h 396"/>
              <a:gd name="T102" fmla="*/ 213 w 262"/>
              <a:gd name="T103" fmla="*/ 43 h 396"/>
              <a:gd name="T104" fmla="*/ 225 w 262"/>
              <a:gd name="T105" fmla="*/ 42 h 396"/>
              <a:gd name="T106" fmla="*/ 228 w 262"/>
              <a:gd name="T107" fmla="*/ 38 h 396"/>
              <a:gd name="T108" fmla="*/ 225 w 262"/>
              <a:gd name="T109" fmla="*/ 28 h 396"/>
              <a:gd name="T110" fmla="*/ 225 w 262"/>
              <a:gd name="T111" fmla="*/ 22 h 396"/>
              <a:gd name="T112" fmla="*/ 231 w 262"/>
              <a:gd name="T113" fmla="*/ 15 h 396"/>
              <a:gd name="T114" fmla="*/ 241 w 262"/>
              <a:gd name="T115" fmla="*/ 12 h 396"/>
              <a:gd name="T116" fmla="*/ 252 w 262"/>
              <a:gd name="T117" fmla="*/ 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396">
                <a:moveTo>
                  <a:pt x="87" y="396"/>
                </a:moveTo>
                <a:lnTo>
                  <a:pt x="88" y="394"/>
                </a:lnTo>
                <a:lnTo>
                  <a:pt x="88" y="393"/>
                </a:lnTo>
                <a:lnTo>
                  <a:pt x="88" y="393"/>
                </a:lnTo>
                <a:lnTo>
                  <a:pt x="88" y="392"/>
                </a:lnTo>
                <a:lnTo>
                  <a:pt x="87" y="391"/>
                </a:lnTo>
                <a:lnTo>
                  <a:pt x="87" y="390"/>
                </a:lnTo>
                <a:lnTo>
                  <a:pt x="86" y="390"/>
                </a:lnTo>
                <a:lnTo>
                  <a:pt x="86" y="389"/>
                </a:lnTo>
                <a:lnTo>
                  <a:pt x="85" y="389"/>
                </a:lnTo>
                <a:lnTo>
                  <a:pt x="84" y="388"/>
                </a:lnTo>
                <a:lnTo>
                  <a:pt x="82" y="387"/>
                </a:lnTo>
                <a:lnTo>
                  <a:pt x="80" y="387"/>
                </a:lnTo>
                <a:lnTo>
                  <a:pt x="75" y="385"/>
                </a:lnTo>
                <a:lnTo>
                  <a:pt x="74" y="384"/>
                </a:lnTo>
                <a:lnTo>
                  <a:pt x="72" y="384"/>
                </a:lnTo>
                <a:lnTo>
                  <a:pt x="70" y="383"/>
                </a:lnTo>
                <a:lnTo>
                  <a:pt x="68" y="381"/>
                </a:lnTo>
                <a:lnTo>
                  <a:pt x="66" y="380"/>
                </a:lnTo>
                <a:lnTo>
                  <a:pt x="63" y="377"/>
                </a:lnTo>
                <a:lnTo>
                  <a:pt x="62" y="376"/>
                </a:lnTo>
                <a:lnTo>
                  <a:pt x="61" y="376"/>
                </a:lnTo>
                <a:lnTo>
                  <a:pt x="60" y="375"/>
                </a:lnTo>
                <a:lnTo>
                  <a:pt x="59" y="375"/>
                </a:lnTo>
                <a:lnTo>
                  <a:pt x="58" y="375"/>
                </a:lnTo>
                <a:lnTo>
                  <a:pt x="57" y="375"/>
                </a:lnTo>
                <a:lnTo>
                  <a:pt x="56" y="375"/>
                </a:lnTo>
                <a:lnTo>
                  <a:pt x="54" y="375"/>
                </a:lnTo>
                <a:lnTo>
                  <a:pt x="53" y="376"/>
                </a:lnTo>
                <a:lnTo>
                  <a:pt x="51" y="376"/>
                </a:lnTo>
                <a:lnTo>
                  <a:pt x="49" y="377"/>
                </a:lnTo>
                <a:lnTo>
                  <a:pt x="44" y="380"/>
                </a:lnTo>
                <a:lnTo>
                  <a:pt x="42" y="380"/>
                </a:lnTo>
                <a:lnTo>
                  <a:pt x="41" y="381"/>
                </a:lnTo>
                <a:lnTo>
                  <a:pt x="40" y="381"/>
                </a:lnTo>
                <a:lnTo>
                  <a:pt x="39" y="381"/>
                </a:lnTo>
                <a:lnTo>
                  <a:pt x="38" y="381"/>
                </a:lnTo>
                <a:lnTo>
                  <a:pt x="36" y="380"/>
                </a:lnTo>
                <a:lnTo>
                  <a:pt x="36" y="380"/>
                </a:lnTo>
                <a:lnTo>
                  <a:pt x="35" y="380"/>
                </a:lnTo>
                <a:lnTo>
                  <a:pt x="33" y="378"/>
                </a:lnTo>
                <a:lnTo>
                  <a:pt x="30" y="376"/>
                </a:lnTo>
                <a:lnTo>
                  <a:pt x="27" y="373"/>
                </a:lnTo>
                <a:lnTo>
                  <a:pt x="25" y="371"/>
                </a:lnTo>
                <a:lnTo>
                  <a:pt x="22" y="368"/>
                </a:lnTo>
                <a:lnTo>
                  <a:pt x="21" y="367"/>
                </a:lnTo>
                <a:lnTo>
                  <a:pt x="16" y="362"/>
                </a:lnTo>
                <a:lnTo>
                  <a:pt x="15" y="361"/>
                </a:lnTo>
                <a:lnTo>
                  <a:pt x="15" y="360"/>
                </a:lnTo>
                <a:lnTo>
                  <a:pt x="12" y="356"/>
                </a:lnTo>
                <a:lnTo>
                  <a:pt x="9" y="352"/>
                </a:lnTo>
                <a:lnTo>
                  <a:pt x="8" y="350"/>
                </a:lnTo>
                <a:lnTo>
                  <a:pt x="8" y="349"/>
                </a:lnTo>
                <a:lnTo>
                  <a:pt x="7" y="348"/>
                </a:lnTo>
                <a:lnTo>
                  <a:pt x="7" y="347"/>
                </a:lnTo>
                <a:lnTo>
                  <a:pt x="7" y="346"/>
                </a:lnTo>
                <a:lnTo>
                  <a:pt x="7" y="345"/>
                </a:lnTo>
                <a:lnTo>
                  <a:pt x="7" y="344"/>
                </a:lnTo>
                <a:lnTo>
                  <a:pt x="7" y="343"/>
                </a:lnTo>
                <a:lnTo>
                  <a:pt x="8" y="342"/>
                </a:lnTo>
                <a:lnTo>
                  <a:pt x="9" y="341"/>
                </a:lnTo>
                <a:lnTo>
                  <a:pt x="10" y="339"/>
                </a:lnTo>
                <a:lnTo>
                  <a:pt x="11" y="337"/>
                </a:lnTo>
                <a:lnTo>
                  <a:pt x="13" y="335"/>
                </a:lnTo>
                <a:lnTo>
                  <a:pt x="13" y="334"/>
                </a:lnTo>
                <a:lnTo>
                  <a:pt x="14" y="333"/>
                </a:lnTo>
                <a:lnTo>
                  <a:pt x="14" y="333"/>
                </a:lnTo>
                <a:lnTo>
                  <a:pt x="14" y="332"/>
                </a:lnTo>
                <a:lnTo>
                  <a:pt x="14" y="332"/>
                </a:lnTo>
                <a:lnTo>
                  <a:pt x="13" y="331"/>
                </a:lnTo>
                <a:lnTo>
                  <a:pt x="12" y="329"/>
                </a:lnTo>
                <a:lnTo>
                  <a:pt x="11" y="328"/>
                </a:lnTo>
                <a:lnTo>
                  <a:pt x="11" y="327"/>
                </a:lnTo>
                <a:lnTo>
                  <a:pt x="10" y="326"/>
                </a:lnTo>
                <a:lnTo>
                  <a:pt x="9" y="325"/>
                </a:lnTo>
                <a:lnTo>
                  <a:pt x="6" y="323"/>
                </a:lnTo>
                <a:lnTo>
                  <a:pt x="4" y="321"/>
                </a:lnTo>
                <a:lnTo>
                  <a:pt x="3" y="320"/>
                </a:lnTo>
                <a:lnTo>
                  <a:pt x="2" y="319"/>
                </a:lnTo>
                <a:lnTo>
                  <a:pt x="1" y="317"/>
                </a:lnTo>
                <a:lnTo>
                  <a:pt x="1" y="316"/>
                </a:lnTo>
                <a:lnTo>
                  <a:pt x="1" y="316"/>
                </a:lnTo>
                <a:lnTo>
                  <a:pt x="0" y="314"/>
                </a:lnTo>
                <a:lnTo>
                  <a:pt x="0" y="313"/>
                </a:lnTo>
                <a:lnTo>
                  <a:pt x="0" y="312"/>
                </a:lnTo>
                <a:lnTo>
                  <a:pt x="0" y="310"/>
                </a:lnTo>
                <a:lnTo>
                  <a:pt x="1" y="308"/>
                </a:lnTo>
                <a:lnTo>
                  <a:pt x="1" y="307"/>
                </a:lnTo>
                <a:lnTo>
                  <a:pt x="2" y="303"/>
                </a:lnTo>
                <a:lnTo>
                  <a:pt x="3" y="301"/>
                </a:lnTo>
                <a:lnTo>
                  <a:pt x="4" y="299"/>
                </a:lnTo>
                <a:lnTo>
                  <a:pt x="5" y="295"/>
                </a:lnTo>
                <a:lnTo>
                  <a:pt x="6" y="290"/>
                </a:lnTo>
                <a:lnTo>
                  <a:pt x="6" y="289"/>
                </a:lnTo>
                <a:lnTo>
                  <a:pt x="6" y="289"/>
                </a:lnTo>
                <a:lnTo>
                  <a:pt x="6" y="288"/>
                </a:lnTo>
                <a:lnTo>
                  <a:pt x="5" y="287"/>
                </a:lnTo>
                <a:lnTo>
                  <a:pt x="5" y="286"/>
                </a:lnTo>
                <a:lnTo>
                  <a:pt x="5" y="285"/>
                </a:lnTo>
                <a:lnTo>
                  <a:pt x="6" y="284"/>
                </a:lnTo>
                <a:lnTo>
                  <a:pt x="6" y="283"/>
                </a:lnTo>
                <a:lnTo>
                  <a:pt x="7" y="279"/>
                </a:lnTo>
                <a:lnTo>
                  <a:pt x="9" y="275"/>
                </a:lnTo>
                <a:lnTo>
                  <a:pt x="11" y="270"/>
                </a:lnTo>
                <a:lnTo>
                  <a:pt x="11" y="268"/>
                </a:lnTo>
                <a:lnTo>
                  <a:pt x="12" y="266"/>
                </a:lnTo>
                <a:lnTo>
                  <a:pt x="12" y="265"/>
                </a:lnTo>
                <a:lnTo>
                  <a:pt x="13" y="263"/>
                </a:lnTo>
                <a:lnTo>
                  <a:pt x="13" y="260"/>
                </a:lnTo>
                <a:lnTo>
                  <a:pt x="13" y="259"/>
                </a:lnTo>
                <a:lnTo>
                  <a:pt x="13" y="255"/>
                </a:lnTo>
                <a:lnTo>
                  <a:pt x="13" y="254"/>
                </a:lnTo>
                <a:lnTo>
                  <a:pt x="13" y="252"/>
                </a:lnTo>
                <a:lnTo>
                  <a:pt x="14" y="248"/>
                </a:lnTo>
                <a:lnTo>
                  <a:pt x="14" y="247"/>
                </a:lnTo>
                <a:lnTo>
                  <a:pt x="14" y="245"/>
                </a:lnTo>
                <a:lnTo>
                  <a:pt x="13" y="242"/>
                </a:lnTo>
                <a:lnTo>
                  <a:pt x="13" y="241"/>
                </a:lnTo>
                <a:lnTo>
                  <a:pt x="13" y="240"/>
                </a:lnTo>
                <a:lnTo>
                  <a:pt x="12" y="238"/>
                </a:lnTo>
                <a:lnTo>
                  <a:pt x="12" y="237"/>
                </a:lnTo>
                <a:lnTo>
                  <a:pt x="11" y="235"/>
                </a:lnTo>
                <a:lnTo>
                  <a:pt x="11" y="234"/>
                </a:lnTo>
                <a:lnTo>
                  <a:pt x="8" y="230"/>
                </a:lnTo>
                <a:lnTo>
                  <a:pt x="7" y="229"/>
                </a:lnTo>
                <a:lnTo>
                  <a:pt x="7" y="228"/>
                </a:lnTo>
                <a:lnTo>
                  <a:pt x="7" y="227"/>
                </a:lnTo>
                <a:lnTo>
                  <a:pt x="7" y="227"/>
                </a:lnTo>
                <a:lnTo>
                  <a:pt x="7" y="226"/>
                </a:lnTo>
                <a:lnTo>
                  <a:pt x="7" y="225"/>
                </a:lnTo>
                <a:lnTo>
                  <a:pt x="7" y="225"/>
                </a:lnTo>
                <a:lnTo>
                  <a:pt x="8" y="225"/>
                </a:lnTo>
                <a:lnTo>
                  <a:pt x="8" y="224"/>
                </a:lnTo>
                <a:lnTo>
                  <a:pt x="9" y="223"/>
                </a:lnTo>
                <a:lnTo>
                  <a:pt x="10" y="223"/>
                </a:lnTo>
                <a:lnTo>
                  <a:pt x="11" y="222"/>
                </a:lnTo>
                <a:lnTo>
                  <a:pt x="13" y="222"/>
                </a:lnTo>
                <a:lnTo>
                  <a:pt x="14" y="221"/>
                </a:lnTo>
                <a:lnTo>
                  <a:pt x="15" y="221"/>
                </a:lnTo>
                <a:lnTo>
                  <a:pt x="16" y="220"/>
                </a:lnTo>
                <a:lnTo>
                  <a:pt x="16" y="219"/>
                </a:lnTo>
                <a:lnTo>
                  <a:pt x="17" y="218"/>
                </a:lnTo>
                <a:lnTo>
                  <a:pt x="17" y="217"/>
                </a:lnTo>
                <a:lnTo>
                  <a:pt x="17" y="217"/>
                </a:lnTo>
                <a:lnTo>
                  <a:pt x="17" y="216"/>
                </a:lnTo>
                <a:lnTo>
                  <a:pt x="17" y="215"/>
                </a:lnTo>
                <a:lnTo>
                  <a:pt x="17" y="213"/>
                </a:lnTo>
                <a:lnTo>
                  <a:pt x="17" y="212"/>
                </a:lnTo>
                <a:lnTo>
                  <a:pt x="16" y="206"/>
                </a:lnTo>
                <a:lnTo>
                  <a:pt x="16" y="205"/>
                </a:lnTo>
                <a:lnTo>
                  <a:pt x="16" y="205"/>
                </a:lnTo>
                <a:lnTo>
                  <a:pt x="16" y="204"/>
                </a:lnTo>
                <a:lnTo>
                  <a:pt x="18" y="201"/>
                </a:lnTo>
                <a:lnTo>
                  <a:pt x="18" y="200"/>
                </a:lnTo>
                <a:lnTo>
                  <a:pt x="19" y="198"/>
                </a:lnTo>
                <a:lnTo>
                  <a:pt x="19" y="194"/>
                </a:lnTo>
                <a:lnTo>
                  <a:pt x="20" y="193"/>
                </a:lnTo>
                <a:lnTo>
                  <a:pt x="20" y="192"/>
                </a:lnTo>
                <a:lnTo>
                  <a:pt x="20" y="191"/>
                </a:lnTo>
                <a:lnTo>
                  <a:pt x="21" y="190"/>
                </a:lnTo>
                <a:lnTo>
                  <a:pt x="21" y="189"/>
                </a:lnTo>
                <a:lnTo>
                  <a:pt x="22" y="188"/>
                </a:lnTo>
                <a:lnTo>
                  <a:pt x="22" y="188"/>
                </a:lnTo>
                <a:lnTo>
                  <a:pt x="23" y="188"/>
                </a:lnTo>
                <a:lnTo>
                  <a:pt x="23" y="187"/>
                </a:lnTo>
                <a:lnTo>
                  <a:pt x="25" y="187"/>
                </a:lnTo>
                <a:lnTo>
                  <a:pt x="31" y="185"/>
                </a:lnTo>
                <a:lnTo>
                  <a:pt x="33" y="185"/>
                </a:lnTo>
                <a:lnTo>
                  <a:pt x="34" y="184"/>
                </a:lnTo>
                <a:lnTo>
                  <a:pt x="35" y="184"/>
                </a:lnTo>
                <a:lnTo>
                  <a:pt x="36" y="183"/>
                </a:lnTo>
                <a:lnTo>
                  <a:pt x="36" y="183"/>
                </a:lnTo>
                <a:lnTo>
                  <a:pt x="37" y="182"/>
                </a:lnTo>
                <a:lnTo>
                  <a:pt x="37" y="182"/>
                </a:lnTo>
                <a:lnTo>
                  <a:pt x="37" y="181"/>
                </a:lnTo>
                <a:lnTo>
                  <a:pt x="37" y="181"/>
                </a:lnTo>
                <a:lnTo>
                  <a:pt x="37" y="180"/>
                </a:lnTo>
                <a:lnTo>
                  <a:pt x="37" y="179"/>
                </a:lnTo>
                <a:lnTo>
                  <a:pt x="36" y="176"/>
                </a:lnTo>
                <a:lnTo>
                  <a:pt x="36" y="175"/>
                </a:lnTo>
                <a:lnTo>
                  <a:pt x="36" y="174"/>
                </a:lnTo>
                <a:lnTo>
                  <a:pt x="36" y="173"/>
                </a:lnTo>
                <a:lnTo>
                  <a:pt x="36" y="173"/>
                </a:lnTo>
                <a:lnTo>
                  <a:pt x="37" y="172"/>
                </a:lnTo>
                <a:lnTo>
                  <a:pt x="37" y="171"/>
                </a:lnTo>
                <a:lnTo>
                  <a:pt x="38" y="171"/>
                </a:lnTo>
                <a:lnTo>
                  <a:pt x="39" y="170"/>
                </a:lnTo>
                <a:lnTo>
                  <a:pt x="39" y="170"/>
                </a:lnTo>
                <a:lnTo>
                  <a:pt x="40" y="170"/>
                </a:lnTo>
                <a:lnTo>
                  <a:pt x="41" y="169"/>
                </a:lnTo>
                <a:lnTo>
                  <a:pt x="42" y="169"/>
                </a:lnTo>
                <a:lnTo>
                  <a:pt x="43" y="169"/>
                </a:lnTo>
                <a:lnTo>
                  <a:pt x="45" y="169"/>
                </a:lnTo>
                <a:lnTo>
                  <a:pt x="46" y="169"/>
                </a:lnTo>
                <a:lnTo>
                  <a:pt x="51" y="171"/>
                </a:lnTo>
                <a:lnTo>
                  <a:pt x="53" y="171"/>
                </a:lnTo>
                <a:lnTo>
                  <a:pt x="55" y="171"/>
                </a:lnTo>
                <a:lnTo>
                  <a:pt x="56" y="172"/>
                </a:lnTo>
                <a:lnTo>
                  <a:pt x="60" y="172"/>
                </a:lnTo>
                <a:lnTo>
                  <a:pt x="62" y="172"/>
                </a:lnTo>
                <a:lnTo>
                  <a:pt x="68" y="173"/>
                </a:lnTo>
                <a:lnTo>
                  <a:pt x="69" y="173"/>
                </a:lnTo>
                <a:lnTo>
                  <a:pt x="71" y="173"/>
                </a:lnTo>
                <a:lnTo>
                  <a:pt x="73" y="173"/>
                </a:lnTo>
                <a:lnTo>
                  <a:pt x="75" y="173"/>
                </a:lnTo>
                <a:lnTo>
                  <a:pt x="77" y="173"/>
                </a:lnTo>
                <a:lnTo>
                  <a:pt x="79" y="172"/>
                </a:lnTo>
                <a:lnTo>
                  <a:pt x="80" y="172"/>
                </a:lnTo>
                <a:lnTo>
                  <a:pt x="83" y="171"/>
                </a:lnTo>
                <a:lnTo>
                  <a:pt x="88" y="169"/>
                </a:lnTo>
                <a:lnTo>
                  <a:pt x="90" y="168"/>
                </a:lnTo>
                <a:lnTo>
                  <a:pt x="92" y="167"/>
                </a:lnTo>
                <a:lnTo>
                  <a:pt x="93" y="167"/>
                </a:lnTo>
                <a:lnTo>
                  <a:pt x="93" y="167"/>
                </a:lnTo>
                <a:lnTo>
                  <a:pt x="94" y="167"/>
                </a:lnTo>
                <a:lnTo>
                  <a:pt x="94" y="168"/>
                </a:lnTo>
                <a:lnTo>
                  <a:pt x="98" y="169"/>
                </a:lnTo>
                <a:lnTo>
                  <a:pt x="100" y="170"/>
                </a:lnTo>
                <a:lnTo>
                  <a:pt x="101" y="170"/>
                </a:lnTo>
                <a:lnTo>
                  <a:pt x="104" y="171"/>
                </a:lnTo>
                <a:lnTo>
                  <a:pt x="106" y="171"/>
                </a:lnTo>
                <a:lnTo>
                  <a:pt x="106" y="172"/>
                </a:lnTo>
                <a:lnTo>
                  <a:pt x="108" y="172"/>
                </a:lnTo>
                <a:lnTo>
                  <a:pt x="110" y="174"/>
                </a:lnTo>
                <a:lnTo>
                  <a:pt x="111" y="175"/>
                </a:lnTo>
                <a:lnTo>
                  <a:pt x="112" y="175"/>
                </a:lnTo>
                <a:lnTo>
                  <a:pt x="112" y="175"/>
                </a:lnTo>
                <a:lnTo>
                  <a:pt x="113" y="175"/>
                </a:lnTo>
                <a:lnTo>
                  <a:pt x="113" y="175"/>
                </a:lnTo>
                <a:lnTo>
                  <a:pt x="114" y="175"/>
                </a:lnTo>
                <a:lnTo>
                  <a:pt x="114" y="174"/>
                </a:lnTo>
                <a:lnTo>
                  <a:pt x="115" y="174"/>
                </a:lnTo>
                <a:lnTo>
                  <a:pt x="116" y="172"/>
                </a:lnTo>
                <a:lnTo>
                  <a:pt x="117" y="171"/>
                </a:lnTo>
                <a:lnTo>
                  <a:pt x="117" y="169"/>
                </a:lnTo>
                <a:lnTo>
                  <a:pt x="118" y="166"/>
                </a:lnTo>
                <a:lnTo>
                  <a:pt x="119" y="166"/>
                </a:lnTo>
                <a:lnTo>
                  <a:pt x="119" y="165"/>
                </a:lnTo>
                <a:lnTo>
                  <a:pt x="120" y="165"/>
                </a:lnTo>
                <a:lnTo>
                  <a:pt x="120" y="164"/>
                </a:lnTo>
                <a:lnTo>
                  <a:pt x="122" y="163"/>
                </a:lnTo>
                <a:lnTo>
                  <a:pt x="123" y="162"/>
                </a:lnTo>
                <a:lnTo>
                  <a:pt x="124" y="162"/>
                </a:lnTo>
                <a:lnTo>
                  <a:pt x="125" y="162"/>
                </a:lnTo>
                <a:lnTo>
                  <a:pt x="125" y="161"/>
                </a:lnTo>
                <a:lnTo>
                  <a:pt x="126" y="161"/>
                </a:lnTo>
                <a:lnTo>
                  <a:pt x="128" y="162"/>
                </a:lnTo>
                <a:lnTo>
                  <a:pt x="131" y="162"/>
                </a:lnTo>
                <a:lnTo>
                  <a:pt x="132" y="162"/>
                </a:lnTo>
                <a:lnTo>
                  <a:pt x="135" y="162"/>
                </a:lnTo>
                <a:lnTo>
                  <a:pt x="136" y="162"/>
                </a:lnTo>
                <a:lnTo>
                  <a:pt x="137" y="162"/>
                </a:lnTo>
                <a:lnTo>
                  <a:pt x="139" y="162"/>
                </a:lnTo>
                <a:lnTo>
                  <a:pt x="140" y="161"/>
                </a:lnTo>
                <a:lnTo>
                  <a:pt x="141" y="161"/>
                </a:lnTo>
                <a:lnTo>
                  <a:pt x="143" y="160"/>
                </a:lnTo>
                <a:lnTo>
                  <a:pt x="145" y="158"/>
                </a:lnTo>
                <a:lnTo>
                  <a:pt x="146" y="157"/>
                </a:lnTo>
                <a:lnTo>
                  <a:pt x="147" y="156"/>
                </a:lnTo>
                <a:lnTo>
                  <a:pt x="147" y="155"/>
                </a:lnTo>
                <a:lnTo>
                  <a:pt x="148" y="155"/>
                </a:lnTo>
                <a:lnTo>
                  <a:pt x="149" y="154"/>
                </a:lnTo>
                <a:lnTo>
                  <a:pt x="149" y="152"/>
                </a:lnTo>
                <a:lnTo>
                  <a:pt x="149" y="151"/>
                </a:lnTo>
                <a:lnTo>
                  <a:pt x="150" y="150"/>
                </a:lnTo>
                <a:lnTo>
                  <a:pt x="150" y="149"/>
                </a:lnTo>
                <a:lnTo>
                  <a:pt x="150" y="147"/>
                </a:lnTo>
                <a:lnTo>
                  <a:pt x="150" y="146"/>
                </a:lnTo>
                <a:lnTo>
                  <a:pt x="150" y="144"/>
                </a:lnTo>
                <a:lnTo>
                  <a:pt x="149" y="143"/>
                </a:lnTo>
                <a:lnTo>
                  <a:pt x="149" y="142"/>
                </a:lnTo>
                <a:lnTo>
                  <a:pt x="148" y="140"/>
                </a:lnTo>
                <a:lnTo>
                  <a:pt x="148" y="139"/>
                </a:lnTo>
                <a:lnTo>
                  <a:pt x="146" y="137"/>
                </a:lnTo>
                <a:lnTo>
                  <a:pt x="145" y="134"/>
                </a:lnTo>
                <a:lnTo>
                  <a:pt x="144" y="134"/>
                </a:lnTo>
                <a:lnTo>
                  <a:pt x="143" y="133"/>
                </a:lnTo>
                <a:lnTo>
                  <a:pt x="143" y="132"/>
                </a:lnTo>
                <a:lnTo>
                  <a:pt x="142" y="132"/>
                </a:lnTo>
                <a:lnTo>
                  <a:pt x="141" y="131"/>
                </a:lnTo>
                <a:lnTo>
                  <a:pt x="139" y="130"/>
                </a:lnTo>
                <a:lnTo>
                  <a:pt x="138" y="130"/>
                </a:lnTo>
                <a:lnTo>
                  <a:pt x="134" y="129"/>
                </a:lnTo>
                <a:lnTo>
                  <a:pt x="132" y="128"/>
                </a:lnTo>
                <a:lnTo>
                  <a:pt x="127" y="125"/>
                </a:lnTo>
                <a:lnTo>
                  <a:pt x="126" y="125"/>
                </a:lnTo>
                <a:lnTo>
                  <a:pt x="125" y="124"/>
                </a:lnTo>
                <a:lnTo>
                  <a:pt x="124" y="123"/>
                </a:lnTo>
                <a:lnTo>
                  <a:pt x="124" y="122"/>
                </a:lnTo>
                <a:lnTo>
                  <a:pt x="123" y="121"/>
                </a:lnTo>
                <a:lnTo>
                  <a:pt x="123" y="119"/>
                </a:lnTo>
                <a:lnTo>
                  <a:pt x="122" y="118"/>
                </a:lnTo>
                <a:lnTo>
                  <a:pt x="122" y="116"/>
                </a:lnTo>
                <a:lnTo>
                  <a:pt x="122" y="114"/>
                </a:lnTo>
                <a:lnTo>
                  <a:pt x="122" y="113"/>
                </a:lnTo>
                <a:lnTo>
                  <a:pt x="121" y="111"/>
                </a:lnTo>
                <a:lnTo>
                  <a:pt x="122" y="110"/>
                </a:lnTo>
                <a:lnTo>
                  <a:pt x="122" y="108"/>
                </a:lnTo>
                <a:lnTo>
                  <a:pt x="122" y="107"/>
                </a:lnTo>
                <a:lnTo>
                  <a:pt x="122" y="106"/>
                </a:lnTo>
                <a:lnTo>
                  <a:pt x="123" y="104"/>
                </a:lnTo>
                <a:lnTo>
                  <a:pt x="123" y="103"/>
                </a:lnTo>
                <a:lnTo>
                  <a:pt x="124" y="101"/>
                </a:lnTo>
                <a:lnTo>
                  <a:pt x="124" y="100"/>
                </a:lnTo>
                <a:lnTo>
                  <a:pt x="125" y="99"/>
                </a:lnTo>
                <a:lnTo>
                  <a:pt x="133" y="89"/>
                </a:lnTo>
                <a:lnTo>
                  <a:pt x="134" y="88"/>
                </a:lnTo>
                <a:lnTo>
                  <a:pt x="135" y="87"/>
                </a:lnTo>
                <a:lnTo>
                  <a:pt x="136" y="85"/>
                </a:lnTo>
                <a:lnTo>
                  <a:pt x="137" y="81"/>
                </a:lnTo>
                <a:lnTo>
                  <a:pt x="139" y="78"/>
                </a:lnTo>
                <a:lnTo>
                  <a:pt x="139" y="77"/>
                </a:lnTo>
                <a:lnTo>
                  <a:pt x="140" y="74"/>
                </a:lnTo>
                <a:lnTo>
                  <a:pt x="141" y="74"/>
                </a:lnTo>
                <a:lnTo>
                  <a:pt x="141" y="73"/>
                </a:lnTo>
                <a:lnTo>
                  <a:pt x="142" y="72"/>
                </a:lnTo>
                <a:lnTo>
                  <a:pt x="142" y="71"/>
                </a:lnTo>
                <a:lnTo>
                  <a:pt x="143" y="70"/>
                </a:lnTo>
                <a:lnTo>
                  <a:pt x="144" y="70"/>
                </a:lnTo>
                <a:lnTo>
                  <a:pt x="144" y="69"/>
                </a:lnTo>
                <a:lnTo>
                  <a:pt x="145" y="69"/>
                </a:lnTo>
                <a:lnTo>
                  <a:pt x="147" y="68"/>
                </a:lnTo>
                <a:lnTo>
                  <a:pt x="148" y="68"/>
                </a:lnTo>
                <a:lnTo>
                  <a:pt x="149" y="68"/>
                </a:lnTo>
                <a:lnTo>
                  <a:pt x="150" y="67"/>
                </a:lnTo>
                <a:lnTo>
                  <a:pt x="151" y="68"/>
                </a:lnTo>
                <a:lnTo>
                  <a:pt x="151" y="68"/>
                </a:lnTo>
                <a:lnTo>
                  <a:pt x="153" y="69"/>
                </a:lnTo>
                <a:lnTo>
                  <a:pt x="154" y="69"/>
                </a:lnTo>
                <a:lnTo>
                  <a:pt x="154" y="69"/>
                </a:lnTo>
                <a:lnTo>
                  <a:pt x="155" y="69"/>
                </a:lnTo>
                <a:lnTo>
                  <a:pt x="156" y="70"/>
                </a:lnTo>
                <a:lnTo>
                  <a:pt x="157" y="70"/>
                </a:lnTo>
                <a:lnTo>
                  <a:pt x="158" y="70"/>
                </a:lnTo>
                <a:lnTo>
                  <a:pt x="159" y="69"/>
                </a:lnTo>
                <a:lnTo>
                  <a:pt x="161" y="69"/>
                </a:lnTo>
                <a:lnTo>
                  <a:pt x="162" y="68"/>
                </a:lnTo>
                <a:lnTo>
                  <a:pt x="163" y="68"/>
                </a:lnTo>
                <a:lnTo>
                  <a:pt x="168" y="65"/>
                </a:lnTo>
                <a:lnTo>
                  <a:pt x="170" y="64"/>
                </a:lnTo>
                <a:lnTo>
                  <a:pt x="172" y="63"/>
                </a:lnTo>
                <a:lnTo>
                  <a:pt x="174" y="63"/>
                </a:lnTo>
                <a:lnTo>
                  <a:pt x="177" y="62"/>
                </a:lnTo>
                <a:lnTo>
                  <a:pt x="179" y="61"/>
                </a:lnTo>
                <a:lnTo>
                  <a:pt x="184" y="60"/>
                </a:lnTo>
                <a:lnTo>
                  <a:pt x="186" y="59"/>
                </a:lnTo>
                <a:lnTo>
                  <a:pt x="188" y="59"/>
                </a:lnTo>
                <a:lnTo>
                  <a:pt x="191" y="58"/>
                </a:lnTo>
                <a:lnTo>
                  <a:pt x="193" y="57"/>
                </a:lnTo>
                <a:lnTo>
                  <a:pt x="194" y="57"/>
                </a:lnTo>
                <a:lnTo>
                  <a:pt x="196" y="56"/>
                </a:lnTo>
                <a:lnTo>
                  <a:pt x="198" y="54"/>
                </a:lnTo>
                <a:lnTo>
                  <a:pt x="200" y="53"/>
                </a:lnTo>
                <a:lnTo>
                  <a:pt x="200" y="52"/>
                </a:lnTo>
                <a:lnTo>
                  <a:pt x="201" y="51"/>
                </a:lnTo>
                <a:lnTo>
                  <a:pt x="204" y="48"/>
                </a:lnTo>
                <a:lnTo>
                  <a:pt x="205" y="46"/>
                </a:lnTo>
                <a:lnTo>
                  <a:pt x="206" y="45"/>
                </a:lnTo>
                <a:lnTo>
                  <a:pt x="207" y="44"/>
                </a:lnTo>
                <a:lnTo>
                  <a:pt x="208" y="44"/>
                </a:lnTo>
                <a:lnTo>
                  <a:pt x="209" y="43"/>
                </a:lnTo>
                <a:lnTo>
                  <a:pt x="210" y="43"/>
                </a:lnTo>
                <a:lnTo>
                  <a:pt x="210" y="43"/>
                </a:lnTo>
                <a:lnTo>
                  <a:pt x="213" y="43"/>
                </a:lnTo>
                <a:lnTo>
                  <a:pt x="217" y="43"/>
                </a:lnTo>
                <a:lnTo>
                  <a:pt x="219" y="43"/>
                </a:lnTo>
                <a:lnTo>
                  <a:pt x="220" y="43"/>
                </a:lnTo>
                <a:lnTo>
                  <a:pt x="221" y="43"/>
                </a:lnTo>
                <a:lnTo>
                  <a:pt x="223" y="43"/>
                </a:lnTo>
                <a:lnTo>
                  <a:pt x="224" y="43"/>
                </a:lnTo>
                <a:lnTo>
                  <a:pt x="225" y="42"/>
                </a:lnTo>
                <a:lnTo>
                  <a:pt x="225" y="42"/>
                </a:lnTo>
                <a:lnTo>
                  <a:pt x="226" y="41"/>
                </a:lnTo>
                <a:lnTo>
                  <a:pt x="226" y="40"/>
                </a:lnTo>
                <a:lnTo>
                  <a:pt x="227" y="40"/>
                </a:lnTo>
                <a:lnTo>
                  <a:pt x="227" y="40"/>
                </a:lnTo>
                <a:lnTo>
                  <a:pt x="227" y="39"/>
                </a:lnTo>
                <a:lnTo>
                  <a:pt x="228" y="38"/>
                </a:lnTo>
                <a:lnTo>
                  <a:pt x="228" y="37"/>
                </a:lnTo>
                <a:lnTo>
                  <a:pt x="228" y="37"/>
                </a:lnTo>
                <a:lnTo>
                  <a:pt x="227" y="36"/>
                </a:lnTo>
                <a:lnTo>
                  <a:pt x="227" y="35"/>
                </a:lnTo>
                <a:lnTo>
                  <a:pt x="227" y="34"/>
                </a:lnTo>
                <a:lnTo>
                  <a:pt x="226" y="32"/>
                </a:lnTo>
                <a:lnTo>
                  <a:pt x="225" y="28"/>
                </a:lnTo>
                <a:lnTo>
                  <a:pt x="224" y="27"/>
                </a:lnTo>
                <a:lnTo>
                  <a:pt x="224" y="26"/>
                </a:lnTo>
                <a:lnTo>
                  <a:pt x="224" y="25"/>
                </a:lnTo>
                <a:lnTo>
                  <a:pt x="224" y="24"/>
                </a:lnTo>
                <a:lnTo>
                  <a:pt x="224" y="23"/>
                </a:lnTo>
                <a:lnTo>
                  <a:pt x="225" y="22"/>
                </a:lnTo>
                <a:lnTo>
                  <a:pt x="225" y="22"/>
                </a:lnTo>
                <a:lnTo>
                  <a:pt x="225" y="21"/>
                </a:lnTo>
                <a:lnTo>
                  <a:pt x="226" y="20"/>
                </a:lnTo>
                <a:lnTo>
                  <a:pt x="226" y="19"/>
                </a:lnTo>
                <a:lnTo>
                  <a:pt x="228" y="18"/>
                </a:lnTo>
                <a:lnTo>
                  <a:pt x="229" y="16"/>
                </a:lnTo>
                <a:lnTo>
                  <a:pt x="230" y="15"/>
                </a:lnTo>
                <a:lnTo>
                  <a:pt x="231" y="15"/>
                </a:lnTo>
                <a:lnTo>
                  <a:pt x="232" y="14"/>
                </a:lnTo>
                <a:lnTo>
                  <a:pt x="233" y="14"/>
                </a:lnTo>
                <a:lnTo>
                  <a:pt x="235" y="13"/>
                </a:lnTo>
                <a:lnTo>
                  <a:pt x="236" y="12"/>
                </a:lnTo>
                <a:lnTo>
                  <a:pt x="237" y="12"/>
                </a:lnTo>
                <a:lnTo>
                  <a:pt x="240" y="12"/>
                </a:lnTo>
                <a:lnTo>
                  <a:pt x="241" y="12"/>
                </a:lnTo>
                <a:lnTo>
                  <a:pt x="242" y="11"/>
                </a:lnTo>
                <a:lnTo>
                  <a:pt x="243" y="11"/>
                </a:lnTo>
                <a:lnTo>
                  <a:pt x="244" y="10"/>
                </a:lnTo>
                <a:lnTo>
                  <a:pt x="245" y="10"/>
                </a:lnTo>
                <a:lnTo>
                  <a:pt x="246" y="9"/>
                </a:lnTo>
                <a:lnTo>
                  <a:pt x="249" y="7"/>
                </a:lnTo>
                <a:lnTo>
                  <a:pt x="252" y="4"/>
                </a:lnTo>
                <a:lnTo>
                  <a:pt x="253" y="3"/>
                </a:lnTo>
                <a:lnTo>
                  <a:pt x="254" y="3"/>
                </a:lnTo>
                <a:lnTo>
                  <a:pt x="255" y="2"/>
                </a:lnTo>
                <a:lnTo>
                  <a:pt x="256" y="1"/>
                </a:lnTo>
                <a:lnTo>
                  <a:pt x="256" y="0"/>
                </a:lnTo>
                <a:lnTo>
                  <a:pt x="262" y="4"/>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61" name="Freeform 284">
            <a:extLst>
              <a:ext uri="{FF2B5EF4-FFF2-40B4-BE49-F238E27FC236}">
                <a16:creationId xmlns:a16="http://schemas.microsoft.com/office/drawing/2014/main" id="{3046A266-607B-4A98-B0D0-30DC3B823B6E}"/>
              </a:ext>
            </a:extLst>
          </p:cNvPr>
          <p:cNvSpPr>
            <a:spLocks/>
          </p:cNvSpPr>
          <p:nvPr/>
        </p:nvSpPr>
        <p:spPr bwMode="auto">
          <a:xfrm>
            <a:off x="6611130" y="3540842"/>
            <a:ext cx="928351" cy="669513"/>
          </a:xfrm>
          <a:custGeom>
            <a:avLst/>
            <a:gdLst>
              <a:gd name="T0" fmla="*/ 482 w 911"/>
              <a:gd name="T1" fmla="*/ 2 h 657"/>
              <a:gd name="T2" fmla="*/ 532 w 911"/>
              <a:gd name="T3" fmla="*/ 24 h 657"/>
              <a:gd name="T4" fmla="*/ 510 w 911"/>
              <a:gd name="T5" fmla="*/ 45 h 657"/>
              <a:gd name="T6" fmla="*/ 540 w 911"/>
              <a:gd name="T7" fmla="*/ 65 h 657"/>
              <a:gd name="T8" fmla="*/ 544 w 911"/>
              <a:gd name="T9" fmla="*/ 123 h 657"/>
              <a:gd name="T10" fmla="*/ 553 w 911"/>
              <a:gd name="T11" fmla="*/ 154 h 657"/>
              <a:gd name="T12" fmla="*/ 581 w 911"/>
              <a:gd name="T13" fmla="*/ 123 h 657"/>
              <a:gd name="T14" fmla="*/ 572 w 911"/>
              <a:gd name="T15" fmla="*/ 88 h 657"/>
              <a:gd name="T16" fmla="*/ 611 w 911"/>
              <a:gd name="T17" fmla="*/ 108 h 657"/>
              <a:gd name="T18" fmla="*/ 636 w 911"/>
              <a:gd name="T19" fmla="*/ 150 h 657"/>
              <a:gd name="T20" fmla="*/ 642 w 911"/>
              <a:gd name="T21" fmla="*/ 172 h 657"/>
              <a:gd name="T22" fmla="*/ 685 w 911"/>
              <a:gd name="T23" fmla="*/ 207 h 657"/>
              <a:gd name="T24" fmla="*/ 692 w 911"/>
              <a:gd name="T25" fmla="*/ 282 h 657"/>
              <a:gd name="T26" fmla="*/ 710 w 911"/>
              <a:gd name="T27" fmla="*/ 300 h 657"/>
              <a:gd name="T28" fmla="*/ 678 w 911"/>
              <a:gd name="T29" fmla="*/ 342 h 657"/>
              <a:gd name="T30" fmla="*/ 713 w 911"/>
              <a:gd name="T31" fmla="*/ 349 h 657"/>
              <a:gd name="T32" fmla="*/ 733 w 911"/>
              <a:gd name="T33" fmla="*/ 382 h 657"/>
              <a:gd name="T34" fmla="*/ 782 w 911"/>
              <a:gd name="T35" fmla="*/ 404 h 657"/>
              <a:gd name="T36" fmla="*/ 818 w 911"/>
              <a:gd name="T37" fmla="*/ 431 h 657"/>
              <a:gd name="T38" fmla="*/ 864 w 911"/>
              <a:gd name="T39" fmla="*/ 441 h 657"/>
              <a:gd name="T40" fmla="*/ 908 w 911"/>
              <a:gd name="T41" fmla="*/ 491 h 657"/>
              <a:gd name="T42" fmla="*/ 868 w 911"/>
              <a:gd name="T43" fmla="*/ 519 h 657"/>
              <a:gd name="T44" fmla="*/ 827 w 911"/>
              <a:gd name="T45" fmla="*/ 507 h 657"/>
              <a:gd name="T46" fmla="*/ 777 w 911"/>
              <a:gd name="T47" fmla="*/ 516 h 657"/>
              <a:gd name="T48" fmla="*/ 714 w 911"/>
              <a:gd name="T49" fmla="*/ 491 h 657"/>
              <a:gd name="T50" fmla="*/ 661 w 911"/>
              <a:gd name="T51" fmla="*/ 554 h 657"/>
              <a:gd name="T52" fmla="*/ 618 w 911"/>
              <a:gd name="T53" fmla="*/ 646 h 657"/>
              <a:gd name="T54" fmla="*/ 600 w 911"/>
              <a:gd name="T55" fmla="*/ 630 h 657"/>
              <a:gd name="T56" fmla="*/ 574 w 911"/>
              <a:gd name="T57" fmla="*/ 597 h 657"/>
              <a:gd name="T58" fmla="*/ 509 w 911"/>
              <a:gd name="T59" fmla="*/ 585 h 657"/>
              <a:gd name="T60" fmla="*/ 486 w 911"/>
              <a:gd name="T61" fmla="*/ 559 h 657"/>
              <a:gd name="T62" fmla="*/ 432 w 911"/>
              <a:gd name="T63" fmla="*/ 540 h 657"/>
              <a:gd name="T64" fmla="*/ 385 w 911"/>
              <a:gd name="T65" fmla="*/ 568 h 657"/>
              <a:gd name="T66" fmla="*/ 346 w 911"/>
              <a:gd name="T67" fmla="*/ 586 h 657"/>
              <a:gd name="T68" fmla="*/ 259 w 911"/>
              <a:gd name="T69" fmla="*/ 583 h 657"/>
              <a:gd name="T70" fmla="*/ 182 w 911"/>
              <a:gd name="T71" fmla="*/ 546 h 657"/>
              <a:gd name="T72" fmla="*/ 157 w 911"/>
              <a:gd name="T73" fmla="*/ 524 h 657"/>
              <a:gd name="T74" fmla="*/ 132 w 911"/>
              <a:gd name="T75" fmla="*/ 505 h 657"/>
              <a:gd name="T76" fmla="*/ 89 w 911"/>
              <a:gd name="T77" fmla="*/ 512 h 657"/>
              <a:gd name="T78" fmla="*/ 13 w 911"/>
              <a:gd name="T79" fmla="*/ 484 h 657"/>
              <a:gd name="T80" fmla="*/ 12 w 911"/>
              <a:gd name="T81" fmla="*/ 459 h 657"/>
              <a:gd name="T82" fmla="*/ 36 w 911"/>
              <a:gd name="T83" fmla="*/ 454 h 657"/>
              <a:gd name="T84" fmla="*/ 70 w 911"/>
              <a:gd name="T85" fmla="*/ 443 h 657"/>
              <a:gd name="T86" fmla="*/ 108 w 911"/>
              <a:gd name="T87" fmla="*/ 426 h 657"/>
              <a:gd name="T88" fmla="*/ 148 w 911"/>
              <a:gd name="T89" fmla="*/ 398 h 657"/>
              <a:gd name="T90" fmla="*/ 176 w 911"/>
              <a:gd name="T91" fmla="*/ 384 h 657"/>
              <a:gd name="T92" fmla="*/ 211 w 911"/>
              <a:gd name="T93" fmla="*/ 391 h 657"/>
              <a:gd name="T94" fmla="*/ 256 w 911"/>
              <a:gd name="T95" fmla="*/ 382 h 657"/>
              <a:gd name="T96" fmla="*/ 292 w 911"/>
              <a:gd name="T97" fmla="*/ 360 h 657"/>
              <a:gd name="T98" fmla="*/ 288 w 911"/>
              <a:gd name="T99" fmla="*/ 328 h 657"/>
              <a:gd name="T100" fmla="*/ 297 w 911"/>
              <a:gd name="T101" fmla="*/ 305 h 657"/>
              <a:gd name="T102" fmla="*/ 301 w 911"/>
              <a:gd name="T103" fmla="*/ 276 h 657"/>
              <a:gd name="T104" fmla="*/ 315 w 911"/>
              <a:gd name="T105" fmla="*/ 245 h 657"/>
              <a:gd name="T106" fmla="*/ 317 w 911"/>
              <a:gd name="T107" fmla="*/ 210 h 657"/>
              <a:gd name="T108" fmla="*/ 306 w 911"/>
              <a:gd name="T109" fmla="*/ 196 h 657"/>
              <a:gd name="T110" fmla="*/ 302 w 911"/>
              <a:gd name="T111" fmla="*/ 147 h 657"/>
              <a:gd name="T112" fmla="*/ 333 w 911"/>
              <a:gd name="T113" fmla="*/ 124 h 657"/>
              <a:gd name="T114" fmla="*/ 338 w 911"/>
              <a:gd name="T115" fmla="*/ 109 h 657"/>
              <a:gd name="T116" fmla="*/ 356 w 911"/>
              <a:gd name="T117" fmla="*/ 106 h 657"/>
              <a:gd name="T118" fmla="*/ 357 w 911"/>
              <a:gd name="T119" fmla="*/ 87 h 657"/>
              <a:gd name="T120" fmla="*/ 355 w 911"/>
              <a:gd name="T121" fmla="*/ 56 h 657"/>
              <a:gd name="T122" fmla="*/ 371 w 911"/>
              <a:gd name="T123" fmla="*/ 27 h 657"/>
              <a:gd name="T124" fmla="*/ 415 w 911"/>
              <a:gd name="T125" fmla="*/ 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657">
                <a:moveTo>
                  <a:pt x="430" y="0"/>
                </a:moveTo>
                <a:lnTo>
                  <a:pt x="431" y="0"/>
                </a:lnTo>
                <a:lnTo>
                  <a:pt x="431" y="0"/>
                </a:lnTo>
                <a:lnTo>
                  <a:pt x="433" y="1"/>
                </a:lnTo>
                <a:lnTo>
                  <a:pt x="437" y="2"/>
                </a:lnTo>
                <a:lnTo>
                  <a:pt x="439" y="2"/>
                </a:lnTo>
                <a:lnTo>
                  <a:pt x="442" y="3"/>
                </a:lnTo>
                <a:lnTo>
                  <a:pt x="446" y="3"/>
                </a:lnTo>
                <a:lnTo>
                  <a:pt x="448" y="3"/>
                </a:lnTo>
                <a:lnTo>
                  <a:pt x="450" y="3"/>
                </a:lnTo>
                <a:lnTo>
                  <a:pt x="452" y="2"/>
                </a:lnTo>
                <a:lnTo>
                  <a:pt x="456" y="1"/>
                </a:lnTo>
                <a:lnTo>
                  <a:pt x="457" y="1"/>
                </a:lnTo>
                <a:lnTo>
                  <a:pt x="458" y="1"/>
                </a:lnTo>
                <a:lnTo>
                  <a:pt x="459" y="1"/>
                </a:lnTo>
                <a:lnTo>
                  <a:pt x="461" y="1"/>
                </a:lnTo>
                <a:lnTo>
                  <a:pt x="463" y="1"/>
                </a:lnTo>
                <a:lnTo>
                  <a:pt x="466" y="3"/>
                </a:lnTo>
                <a:lnTo>
                  <a:pt x="467" y="3"/>
                </a:lnTo>
                <a:lnTo>
                  <a:pt x="468" y="3"/>
                </a:lnTo>
                <a:lnTo>
                  <a:pt x="469" y="3"/>
                </a:lnTo>
                <a:lnTo>
                  <a:pt x="470" y="3"/>
                </a:lnTo>
                <a:lnTo>
                  <a:pt x="474" y="2"/>
                </a:lnTo>
                <a:lnTo>
                  <a:pt x="476" y="2"/>
                </a:lnTo>
                <a:lnTo>
                  <a:pt x="477" y="2"/>
                </a:lnTo>
                <a:lnTo>
                  <a:pt x="479" y="2"/>
                </a:lnTo>
                <a:lnTo>
                  <a:pt x="482" y="2"/>
                </a:lnTo>
                <a:lnTo>
                  <a:pt x="486" y="3"/>
                </a:lnTo>
                <a:lnTo>
                  <a:pt x="487" y="3"/>
                </a:lnTo>
                <a:lnTo>
                  <a:pt x="489" y="3"/>
                </a:lnTo>
                <a:lnTo>
                  <a:pt x="491" y="4"/>
                </a:lnTo>
                <a:lnTo>
                  <a:pt x="493" y="4"/>
                </a:lnTo>
                <a:lnTo>
                  <a:pt x="495" y="5"/>
                </a:lnTo>
                <a:lnTo>
                  <a:pt x="496" y="6"/>
                </a:lnTo>
                <a:lnTo>
                  <a:pt x="500" y="8"/>
                </a:lnTo>
                <a:lnTo>
                  <a:pt x="510" y="12"/>
                </a:lnTo>
                <a:lnTo>
                  <a:pt x="512" y="13"/>
                </a:lnTo>
                <a:lnTo>
                  <a:pt x="514" y="14"/>
                </a:lnTo>
                <a:lnTo>
                  <a:pt x="517" y="15"/>
                </a:lnTo>
                <a:lnTo>
                  <a:pt x="519" y="16"/>
                </a:lnTo>
                <a:lnTo>
                  <a:pt x="522" y="17"/>
                </a:lnTo>
                <a:lnTo>
                  <a:pt x="524" y="18"/>
                </a:lnTo>
                <a:lnTo>
                  <a:pt x="526" y="18"/>
                </a:lnTo>
                <a:lnTo>
                  <a:pt x="528" y="18"/>
                </a:lnTo>
                <a:lnTo>
                  <a:pt x="530" y="19"/>
                </a:lnTo>
                <a:lnTo>
                  <a:pt x="532" y="19"/>
                </a:lnTo>
                <a:lnTo>
                  <a:pt x="534" y="18"/>
                </a:lnTo>
                <a:lnTo>
                  <a:pt x="534" y="18"/>
                </a:lnTo>
                <a:lnTo>
                  <a:pt x="535" y="18"/>
                </a:lnTo>
                <a:lnTo>
                  <a:pt x="534" y="19"/>
                </a:lnTo>
                <a:lnTo>
                  <a:pt x="534" y="20"/>
                </a:lnTo>
                <a:lnTo>
                  <a:pt x="533" y="21"/>
                </a:lnTo>
                <a:lnTo>
                  <a:pt x="533" y="22"/>
                </a:lnTo>
                <a:lnTo>
                  <a:pt x="532" y="24"/>
                </a:lnTo>
                <a:lnTo>
                  <a:pt x="531" y="28"/>
                </a:lnTo>
                <a:lnTo>
                  <a:pt x="531" y="29"/>
                </a:lnTo>
                <a:lnTo>
                  <a:pt x="531" y="29"/>
                </a:lnTo>
                <a:lnTo>
                  <a:pt x="530" y="30"/>
                </a:lnTo>
                <a:lnTo>
                  <a:pt x="530" y="31"/>
                </a:lnTo>
                <a:lnTo>
                  <a:pt x="529" y="31"/>
                </a:lnTo>
                <a:lnTo>
                  <a:pt x="529" y="32"/>
                </a:lnTo>
                <a:lnTo>
                  <a:pt x="528" y="32"/>
                </a:lnTo>
                <a:lnTo>
                  <a:pt x="527" y="32"/>
                </a:lnTo>
                <a:lnTo>
                  <a:pt x="526" y="32"/>
                </a:lnTo>
                <a:lnTo>
                  <a:pt x="525" y="32"/>
                </a:lnTo>
                <a:lnTo>
                  <a:pt x="524" y="32"/>
                </a:lnTo>
                <a:lnTo>
                  <a:pt x="518" y="31"/>
                </a:lnTo>
                <a:lnTo>
                  <a:pt x="514" y="30"/>
                </a:lnTo>
                <a:lnTo>
                  <a:pt x="513" y="30"/>
                </a:lnTo>
                <a:lnTo>
                  <a:pt x="512" y="30"/>
                </a:lnTo>
                <a:lnTo>
                  <a:pt x="512" y="31"/>
                </a:lnTo>
                <a:lnTo>
                  <a:pt x="511" y="31"/>
                </a:lnTo>
                <a:lnTo>
                  <a:pt x="511" y="32"/>
                </a:lnTo>
                <a:lnTo>
                  <a:pt x="511" y="33"/>
                </a:lnTo>
                <a:lnTo>
                  <a:pt x="510" y="34"/>
                </a:lnTo>
                <a:lnTo>
                  <a:pt x="510" y="36"/>
                </a:lnTo>
                <a:lnTo>
                  <a:pt x="510" y="37"/>
                </a:lnTo>
                <a:lnTo>
                  <a:pt x="510" y="38"/>
                </a:lnTo>
                <a:lnTo>
                  <a:pt x="510" y="42"/>
                </a:lnTo>
                <a:lnTo>
                  <a:pt x="510" y="43"/>
                </a:lnTo>
                <a:lnTo>
                  <a:pt x="510" y="45"/>
                </a:lnTo>
                <a:lnTo>
                  <a:pt x="510" y="48"/>
                </a:lnTo>
                <a:lnTo>
                  <a:pt x="510" y="50"/>
                </a:lnTo>
                <a:lnTo>
                  <a:pt x="510" y="51"/>
                </a:lnTo>
                <a:lnTo>
                  <a:pt x="511" y="51"/>
                </a:lnTo>
                <a:lnTo>
                  <a:pt x="511" y="52"/>
                </a:lnTo>
                <a:lnTo>
                  <a:pt x="511" y="53"/>
                </a:lnTo>
                <a:lnTo>
                  <a:pt x="512" y="53"/>
                </a:lnTo>
                <a:lnTo>
                  <a:pt x="512" y="54"/>
                </a:lnTo>
                <a:lnTo>
                  <a:pt x="513" y="54"/>
                </a:lnTo>
                <a:lnTo>
                  <a:pt x="514" y="54"/>
                </a:lnTo>
                <a:lnTo>
                  <a:pt x="518" y="56"/>
                </a:lnTo>
                <a:lnTo>
                  <a:pt x="522" y="57"/>
                </a:lnTo>
                <a:lnTo>
                  <a:pt x="528" y="58"/>
                </a:lnTo>
                <a:lnTo>
                  <a:pt x="531" y="59"/>
                </a:lnTo>
                <a:lnTo>
                  <a:pt x="533" y="60"/>
                </a:lnTo>
                <a:lnTo>
                  <a:pt x="535" y="60"/>
                </a:lnTo>
                <a:lnTo>
                  <a:pt x="538" y="60"/>
                </a:lnTo>
                <a:lnTo>
                  <a:pt x="541" y="61"/>
                </a:lnTo>
                <a:lnTo>
                  <a:pt x="542" y="61"/>
                </a:lnTo>
                <a:lnTo>
                  <a:pt x="542" y="61"/>
                </a:lnTo>
                <a:lnTo>
                  <a:pt x="543" y="62"/>
                </a:lnTo>
                <a:lnTo>
                  <a:pt x="543" y="62"/>
                </a:lnTo>
                <a:lnTo>
                  <a:pt x="543" y="62"/>
                </a:lnTo>
                <a:lnTo>
                  <a:pt x="543" y="63"/>
                </a:lnTo>
                <a:lnTo>
                  <a:pt x="542" y="63"/>
                </a:lnTo>
                <a:lnTo>
                  <a:pt x="541" y="64"/>
                </a:lnTo>
                <a:lnTo>
                  <a:pt x="540" y="65"/>
                </a:lnTo>
                <a:lnTo>
                  <a:pt x="539" y="66"/>
                </a:lnTo>
                <a:lnTo>
                  <a:pt x="538" y="67"/>
                </a:lnTo>
                <a:lnTo>
                  <a:pt x="537" y="68"/>
                </a:lnTo>
                <a:lnTo>
                  <a:pt x="536" y="71"/>
                </a:lnTo>
                <a:lnTo>
                  <a:pt x="535" y="73"/>
                </a:lnTo>
                <a:lnTo>
                  <a:pt x="532" y="77"/>
                </a:lnTo>
                <a:lnTo>
                  <a:pt x="531" y="78"/>
                </a:lnTo>
                <a:lnTo>
                  <a:pt x="531" y="80"/>
                </a:lnTo>
                <a:lnTo>
                  <a:pt x="530" y="82"/>
                </a:lnTo>
                <a:lnTo>
                  <a:pt x="530" y="84"/>
                </a:lnTo>
                <a:lnTo>
                  <a:pt x="530" y="86"/>
                </a:lnTo>
                <a:lnTo>
                  <a:pt x="530" y="88"/>
                </a:lnTo>
                <a:lnTo>
                  <a:pt x="531" y="90"/>
                </a:lnTo>
                <a:lnTo>
                  <a:pt x="531" y="92"/>
                </a:lnTo>
                <a:lnTo>
                  <a:pt x="532" y="97"/>
                </a:lnTo>
                <a:lnTo>
                  <a:pt x="534" y="102"/>
                </a:lnTo>
                <a:lnTo>
                  <a:pt x="535" y="106"/>
                </a:lnTo>
                <a:lnTo>
                  <a:pt x="536" y="108"/>
                </a:lnTo>
                <a:lnTo>
                  <a:pt x="536" y="109"/>
                </a:lnTo>
                <a:lnTo>
                  <a:pt x="537" y="110"/>
                </a:lnTo>
                <a:lnTo>
                  <a:pt x="538" y="112"/>
                </a:lnTo>
                <a:lnTo>
                  <a:pt x="541" y="116"/>
                </a:lnTo>
                <a:lnTo>
                  <a:pt x="542" y="117"/>
                </a:lnTo>
                <a:lnTo>
                  <a:pt x="542" y="119"/>
                </a:lnTo>
                <a:lnTo>
                  <a:pt x="543" y="120"/>
                </a:lnTo>
                <a:lnTo>
                  <a:pt x="544" y="122"/>
                </a:lnTo>
                <a:lnTo>
                  <a:pt x="544" y="123"/>
                </a:lnTo>
                <a:lnTo>
                  <a:pt x="544" y="124"/>
                </a:lnTo>
                <a:lnTo>
                  <a:pt x="544" y="125"/>
                </a:lnTo>
                <a:lnTo>
                  <a:pt x="544" y="126"/>
                </a:lnTo>
                <a:lnTo>
                  <a:pt x="543" y="126"/>
                </a:lnTo>
                <a:lnTo>
                  <a:pt x="543" y="127"/>
                </a:lnTo>
                <a:lnTo>
                  <a:pt x="542" y="128"/>
                </a:lnTo>
                <a:lnTo>
                  <a:pt x="540" y="130"/>
                </a:lnTo>
                <a:lnTo>
                  <a:pt x="539" y="131"/>
                </a:lnTo>
                <a:lnTo>
                  <a:pt x="538" y="132"/>
                </a:lnTo>
                <a:lnTo>
                  <a:pt x="538" y="133"/>
                </a:lnTo>
                <a:lnTo>
                  <a:pt x="537" y="134"/>
                </a:lnTo>
                <a:lnTo>
                  <a:pt x="537" y="135"/>
                </a:lnTo>
                <a:lnTo>
                  <a:pt x="537" y="136"/>
                </a:lnTo>
                <a:lnTo>
                  <a:pt x="536" y="137"/>
                </a:lnTo>
                <a:lnTo>
                  <a:pt x="536" y="138"/>
                </a:lnTo>
                <a:lnTo>
                  <a:pt x="536" y="139"/>
                </a:lnTo>
                <a:lnTo>
                  <a:pt x="537" y="140"/>
                </a:lnTo>
                <a:lnTo>
                  <a:pt x="537" y="140"/>
                </a:lnTo>
                <a:lnTo>
                  <a:pt x="538" y="141"/>
                </a:lnTo>
                <a:lnTo>
                  <a:pt x="538" y="142"/>
                </a:lnTo>
                <a:lnTo>
                  <a:pt x="540" y="144"/>
                </a:lnTo>
                <a:lnTo>
                  <a:pt x="541" y="145"/>
                </a:lnTo>
                <a:lnTo>
                  <a:pt x="542" y="146"/>
                </a:lnTo>
                <a:lnTo>
                  <a:pt x="544" y="148"/>
                </a:lnTo>
                <a:lnTo>
                  <a:pt x="549" y="151"/>
                </a:lnTo>
                <a:lnTo>
                  <a:pt x="551" y="153"/>
                </a:lnTo>
                <a:lnTo>
                  <a:pt x="553" y="154"/>
                </a:lnTo>
                <a:lnTo>
                  <a:pt x="556" y="155"/>
                </a:lnTo>
                <a:lnTo>
                  <a:pt x="558" y="155"/>
                </a:lnTo>
                <a:lnTo>
                  <a:pt x="559" y="156"/>
                </a:lnTo>
                <a:lnTo>
                  <a:pt x="561" y="156"/>
                </a:lnTo>
                <a:lnTo>
                  <a:pt x="562" y="155"/>
                </a:lnTo>
                <a:lnTo>
                  <a:pt x="563" y="155"/>
                </a:lnTo>
                <a:lnTo>
                  <a:pt x="564" y="154"/>
                </a:lnTo>
                <a:lnTo>
                  <a:pt x="566" y="153"/>
                </a:lnTo>
                <a:lnTo>
                  <a:pt x="568" y="152"/>
                </a:lnTo>
                <a:lnTo>
                  <a:pt x="570" y="150"/>
                </a:lnTo>
                <a:lnTo>
                  <a:pt x="571" y="148"/>
                </a:lnTo>
                <a:lnTo>
                  <a:pt x="572" y="147"/>
                </a:lnTo>
                <a:lnTo>
                  <a:pt x="573" y="146"/>
                </a:lnTo>
                <a:lnTo>
                  <a:pt x="574" y="144"/>
                </a:lnTo>
                <a:lnTo>
                  <a:pt x="575" y="142"/>
                </a:lnTo>
                <a:lnTo>
                  <a:pt x="576" y="138"/>
                </a:lnTo>
                <a:lnTo>
                  <a:pt x="578" y="135"/>
                </a:lnTo>
                <a:lnTo>
                  <a:pt x="579" y="133"/>
                </a:lnTo>
                <a:lnTo>
                  <a:pt x="581" y="131"/>
                </a:lnTo>
                <a:lnTo>
                  <a:pt x="581" y="129"/>
                </a:lnTo>
                <a:lnTo>
                  <a:pt x="582" y="129"/>
                </a:lnTo>
                <a:lnTo>
                  <a:pt x="582" y="128"/>
                </a:lnTo>
                <a:lnTo>
                  <a:pt x="582" y="127"/>
                </a:lnTo>
                <a:lnTo>
                  <a:pt x="582" y="126"/>
                </a:lnTo>
                <a:lnTo>
                  <a:pt x="582" y="125"/>
                </a:lnTo>
                <a:lnTo>
                  <a:pt x="581" y="124"/>
                </a:lnTo>
                <a:lnTo>
                  <a:pt x="581" y="123"/>
                </a:lnTo>
                <a:lnTo>
                  <a:pt x="581" y="122"/>
                </a:lnTo>
                <a:lnTo>
                  <a:pt x="580" y="120"/>
                </a:lnTo>
                <a:lnTo>
                  <a:pt x="578" y="117"/>
                </a:lnTo>
                <a:lnTo>
                  <a:pt x="578" y="117"/>
                </a:lnTo>
                <a:lnTo>
                  <a:pt x="577" y="115"/>
                </a:lnTo>
                <a:lnTo>
                  <a:pt x="576" y="113"/>
                </a:lnTo>
                <a:lnTo>
                  <a:pt x="576" y="112"/>
                </a:lnTo>
                <a:lnTo>
                  <a:pt x="576" y="111"/>
                </a:lnTo>
                <a:lnTo>
                  <a:pt x="575" y="110"/>
                </a:lnTo>
                <a:lnTo>
                  <a:pt x="574" y="109"/>
                </a:lnTo>
                <a:lnTo>
                  <a:pt x="567" y="102"/>
                </a:lnTo>
                <a:lnTo>
                  <a:pt x="566" y="101"/>
                </a:lnTo>
                <a:lnTo>
                  <a:pt x="566" y="101"/>
                </a:lnTo>
                <a:lnTo>
                  <a:pt x="565" y="100"/>
                </a:lnTo>
                <a:lnTo>
                  <a:pt x="565" y="99"/>
                </a:lnTo>
                <a:lnTo>
                  <a:pt x="564" y="98"/>
                </a:lnTo>
                <a:lnTo>
                  <a:pt x="564" y="97"/>
                </a:lnTo>
                <a:lnTo>
                  <a:pt x="563" y="96"/>
                </a:lnTo>
                <a:lnTo>
                  <a:pt x="563" y="96"/>
                </a:lnTo>
                <a:lnTo>
                  <a:pt x="563" y="96"/>
                </a:lnTo>
                <a:lnTo>
                  <a:pt x="564" y="95"/>
                </a:lnTo>
                <a:lnTo>
                  <a:pt x="564" y="95"/>
                </a:lnTo>
                <a:lnTo>
                  <a:pt x="564" y="94"/>
                </a:lnTo>
                <a:lnTo>
                  <a:pt x="566" y="92"/>
                </a:lnTo>
                <a:lnTo>
                  <a:pt x="568" y="90"/>
                </a:lnTo>
                <a:lnTo>
                  <a:pt x="570" y="89"/>
                </a:lnTo>
                <a:lnTo>
                  <a:pt x="572" y="88"/>
                </a:lnTo>
                <a:lnTo>
                  <a:pt x="575" y="86"/>
                </a:lnTo>
                <a:lnTo>
                  <a:pt x="577" y="85"/>
                </a:lnTo>
                <a:lnTo>
                  <a:pt x="579" y="85"/>
                </a:lnTo>
                <a:lnTo>
                  <a:pt x="580" y="84"/>
                </a:lnTo>
                <a:lnTo>
                  <a:pt x="582" y="84"/>
                </a:lnTo>
                <a:lnTo>
                  <a:pt x="583" y="84"/>
                </a:lnTo>
                <a:lnTo>
                  <a:pt x="585" y="84"/>
                </a:lnTo>
                <a:lnTo>
                  <a:pt x="587" y="85"/>
                </a:lnTo>
                <a:lnTo>
                  <a:pt x="591" y="86"/>
                </a:lnTo>
                <a:lnTo>
                  <a:pt x="593" y="87"/>
                </a:lnTo>
                <a:lnTo>
                  <a:pt x="594" y="87"/>
                </a:lnTo>
                <a:lnTo>
                  <a:pt x="595" y="87"/>
                </a:lnTo>
                <a:lnTo>
                  <a:pt x="596" y="88"/>
                </a:lnTo>
                <a:lnTo>
                  <a:pt x="597" y="89"/>
                </a:lnTo>
                <a:lnTo>
                  <a:pt x="598" y="90"/>
                </a:lnTo>
                <a:lnTo>
                  <a:pt x="600" y="92"/>
                </a:lnTo>
                <a:lnTo>
                  <a:pt x="601" y="94"/>
                </a:lnTo>
                <a:lnTo>
                  <a:pt x="601" y="94"/>
                </a:lnTo>
                <a:lnTo>
                  <a:pt x="602" y="97"/>
                </a:lnTo>
                <a:lnTo>
                  <a:pt x="604" y="99"/>
                </a:lnTo>
                <a:lnTo>
                  <a:pt x="605" y="100"/>
                </a:lnTo>
                <a:lnTo>
                  <a:pt x="607" y="103"/>
                </a:lnTo>
                <a:lnTo>
                  <a:pt x="608" y="104"/>
                </a:lnTo>
                <a:lnTo>
                  <a:pt x="608" y="105"/>
                </a:lnTo>
                <a:lnTo>
                  <a:pt x="609" y="107"/>
                </a:lnTo>
                <a:lnTo>
                  <a:pt x="610" y="107"/>
                </a:lnTo>
                <a:lnTo>
                  <a:pt x="611" y="108"/>
                </a:lnTo>
                <a:lnTo>
                  <a:pt x="612" y="110"/>
                </a:lnTo>
                <a:lnTo>
                  <a:pt x="613" y="111"/>
                </a:lnTo>
                <a:lnTo>
                  <a:pt x="613" y="113"/>
                </a:lnTo>
                <a:lnTo>
                  <a:pt x="614" y="114"/>
                </a:lnTo>
                <a:lnTo>
                  <a:pt x="615" y="118"/>
                </a:lnTo>
                <a:lnTo>
                  <a:pt x="617" y="123"/>
                </a:lnTo>
                <a:lnTo>
                  <a:pt x="618" y="127"/>
                </a:lnTo>
                <a:lnTo>
                  <a:pt x="618" y="128"/>
                </a:lnTo>
                <a:lnTo>
                  <a:pt x="619" y="129"/>
                </a:lnTo>
                <a:lnTo>
                  <a:pt x="620" y="130"/>
                </a:lnTo>
                <a:lnTo>
                  <a:pt x="620" y="131"/>
                </a:lnTo>
                <a:lnTo>
                  <a:pt x="621" y="132"/>
                </a:lnTo>
                <a:lnTo>
                  <a:pt x="624" y="135"/>
                </a:lnTo>
                <a:lnTo>
                  <a:pt x="625" y="135"/>
                </a:lnTo>
                <a:lnTo>
                  <a:pt x="625" y="136"/>
                </a:lnTo>
                <a:lnTo>
                  <a:pt x="626" y="137"/>
                </a:lnTo>
                <a:lnTo>
                  <a:pt x="626" y="138"/>
                </a:lnTo>
                <a:lnTo>
                  <a:pt x="628" y="141"/>
                </a:lnTo>
                <a:lnTo>
                  <a:pt x="629" y="143"/>
                </a:lnTo>
                <a:lnTo>
                  <a:pt x="629" y="144"/>
                </a:lnTo>
                <a:lnTo>
                  <a:pt x="631" y="145"/>
                </a:lnTo>
                <a:lnTo>
                  <a:pt x="632" y="147"/>
                </a:lnTo>
                <a:lnTo>
                  <a:pt x="633" y="148"/>
                </a:lnTo>
                <a:lnTo>
                  <a:pt x="634" y="149"/>
                </a:lnTo>
                <a:lnTo>
                  <a:pt x="634" y="149"/>
                </a:lnTo>
                <a:lnTo>
                  <a:pt x="635" y="150"/>
                </a:lnTo>
                <a:lnTo>
                  <a:pt x="636" y="150"/>
                </a:lnTo>
                <a:lnTo>
                  <a:pt x="636" y="150"/>
                </a:lnTo>
                <a:lnTo>
                  <a:pt x="637" y="151"/>
                </a:lnTo>
                <a:lnTo>
                  <a:pt x="637" y="151"/>
                </a:lnTo>
                <a:lnTo>
                  <a:pt x="638" y="151"/>
                </a:lnTo>
                <a:lnTo>
                  <a:pt x="639" y="150"/>
                </a:lnTo>
                <a:lnTo>
                  <a:pt x="639" y="150"/>
                </a:lnTo>
                <a:lnTo>
                  <a:pt x="640" y="150"/>
                </a:lnTo>
                <a:lnTo>
                  <a:pt x="640" y="149"/>
                </a:lnTo>
                <a:lnTo>
                  <a:pt x="641" y="147"/>
                </a:lnTo>
                <a:lnTo>
                  <a:pt x="642" y="146"/>
                </a:lnTo>
                <a:lnTo>
                  <a:pt x="642" y="146"/>
                </a:lnTo>
                <a:lnTo>
                  <a:pt x="643" y="146"/>
                </a:lnTo>
                <a:lnTo>
                  <a:pt x="643" y="146"/>
                </a:lnTo>
                <a:lnTo>
                  <a:pt x="644" y="146"/>
                </a:lnTo>
                <a:lnTo>
                  <a:pt x="644" y="146"/>
                </a:lnTo>
                <a:lnTo>
                  <a:pt x="644" y="147"/>
                </a:lnTo>
                <a:lnTo>
                  <a:pt x="644" y="148"/>
                </a:lnTo>
                <a:lnTo>
                  <a:pt x="645" y="149"/>
                </a:lnTo>
                <a:lnTo>
                  <a:pt x="645" y="151"/>
                </a:lnTo>
                <a:lnTo>
                  <a:pt x="645" y="153"/>
                </a:lnTo>
                <a:lnTo>
                  <a:pt x="644" y="155"/>
                </a:lnTo>
                <a:lnTo>
                  <a:pt x="644" y="158"/>
                </a:lnTo>
                <a:lnTo>
                  <a:pt x="644" y="159"/>
                </a:lnTo>
                <a:lnTo>
                  <a:pt x="643" y="164"/>
                </a:lnTo>
                <a:lnTo>
                  <a:pt x="642" y="168"/>
                </a:lnTo>
                <a:lnTo>
                  <a:pt x="642" y="171"/>
                </a:lnTo>
                <a:lnTo>
                  <a:pt x="642" y="172"/>
                </a:lnTo>
                <a:lnTo>
                  <a:pt x="642" y="172"/>
                </a:lnTo>
                <a:lnTo>
                  <a:pt x="642" y="173"/>
                </a:lnTo>
                <a:lnTo>
                  <a:pt x="642" y="173"/>
                </a:lnTo>
                <a:lnTo>
                  <a:pt x="643" y="174"/>
                </a:lnTo>
                <a:lnTo>
                  <a:pt x="643" y="175"/>
                </a:lnTo>
                <a:lnTo>
                  <a:pt x="644" y="175"/>
                </a:lnTo>
                <a:lnTo>
                  <a:pt x="645" y="176"/>
                </a:lnTo>
                <a:lnTo>
                  <a:pt x="646" y="177"/>
                </a:lnTo>
                <a:lnTo>
                  <a:pt x="649" y="178"/>
                </a:lnTo>
                <a:lnTo>
                  <a:pt x="651" y="180"/>
                </a:lnTo>
                <a:lnTo>
                  <a:pt x="654" y="181"/>
                </a:lnTo>
                <a:lnTo>
                  <a:pt x="656" y="182"/>
                </a:lnTo>
                <a:lnTo>
                  <a:pt x="660" y="183"/>
                </a:lnTo>
                <a:lnTo>
                  <a:pt x="664" y="184"/>
                </a:lnTo>
                <a:lnTo>
                  <a:pt x="666" y="185"/>
                </a:lnTo>
                <a:lnTo>
                  <a:pt x="668" y="186"/>
                </a:lnTo>
                <a:lnTo>
                  <a:pt x="671" y="187"/>
                </a:lnTo>
                <a:lnTo>
                  <a:pt x="672" y="188"/>
                </a:lnTo>
                <a:lnTo>
                  <a:pt x="674" y="190"/>
                </a:lnTo>
                <a:lnTo>
                  <a:pt x="678" y="193"/>
                </a:lnTo>
                <a:lnTo>
                  <a:pt x="680" y="194"/>
                </a:lnTo>
                <a:lnTo>
                  <a:pt x="680" y="195"/>
                </a:lnTo>
                <a:lnTo>
                  <a:pt x="681" y="196"/>
                </a:lnTo>
                <a:lnTo>
                  <a:pt x="682" y="197"/>
                </a:lnTo>
                <a:lnTo>
                  <a:pt x="682" y="198"/>
                </a:lnTo>
                <a:lnTo>
                  <a:pt x="683" y="200"/>
                </a:lnTo>
                <a:lnTo>
                  <a:pt x="685" y="207"/>
                </a:lnTo>
                <a:lnTo>
                  <a:pt x="686" y="211"/>
                </a:lnTo>
                <a:lnTo>
                  <a:pt x="687" y="213"/>
                </a:lnTo>
                <a:lnTo>
                  <a:pt x="689" y="218"/>
                </a:lnTo>
                <a:lnTo>
                  <a:pt x="691" y="224"/>
                </a:lnTo>
                <a:lnTo>
                  <a:pt x="692" y="226"/>
                </a:lnTo>
                <a:lnTo>
                  <a:pt x="692" y="226"/>
                </a:lnTo>
                <a:lnTo>
                  <a:pt x="687" y="236"/>
                </a:lnTo>
                <a:lnTo>
                  <a:pt x="686" y="239"/>
                </a:lnTo>
                <a:lnTo>
                  <a:pt x="685" y="241"/>
                </a:lnTo>
                <a:lnTo>
                  <a:pt x="684" y="242"/>
                </a:lnTo>
                <a:lnTo>
                  <a:pt x="684" y="243"/>
                </a:lnTo>
                <a:lnTo>
                  <a:pt x="684" y="245"/>
                </a:lnTo>
                <a:lnTo>
                  <a:pt x="683" y="247"/>
                </a:lnTo>
                <a:lnTo>
                  <a:pt x="684" y="249"/>
                </a:lnTo>
                <a:lnTo>
                  <a:pt x="684" y="250"/>
                </a:lnTo>
                <a:lnTo>
                  <a:pt x="685" y="254"/>
                </a:lnTo>
                <a:lnTo>
                  <a:pt x="685" y="256"/>
                </a:lnTo>
                <a:lnTo>
                  <a:pt x="685" y="258"/>
                </a:lnTo>
                <a:lnTo>
                  <a:pt x="686" y="263"/>
                </a:lnTo>
                <a:lnTo>
                  <a:pt x="686" y="265"/>
                </a:lnTo>
                <a:lnTo>
                  <a:pt x="686" y="266"/>
                </a:lnTo>
                <a:lnTo>
                  <a:pt x="687" y="268"/>
                </a:lnTo>
                <a:lnTo>
                  <a:pt x="687" y="270"/>
                </a:lnTo>
                <a:lnTo>
                  <a:pt x="690" y="276"/>
                </a:lnTo>
                <a:lnTo>
                  <a:pt x="692" y="280"/>
                </a:lnTo>
                <a:lnTo>
                  <a:pt x="692" y="281"/>
                </a:lnTo>
                <a:lnTo>
                  <a:pt x="692" y="282"/>
                </a:lnTo>
                <a:lnTo>
                  <a:pt x="692" y="283"/>
                </a:lnTo>
                <a:lnTo>
                  <a:pt x="692" y="284"/>
                </a:lnTo>
                <a:lnTo>
                  <a:pt x="692" y="287"/>
                </a:lnTo>
                <a:lnTo>
                  <a:pt x="692" y="288"/>
                </a:lnTo>
                <a:lnTo>
                  <a:pt x="693" y="289"/>
                </a:lnTo>
                <a:lnTo>
                  <a:pt x="693" y="289"/>
                </a:lnTo>
                <a:lnTo>
                  <a:pt x="693" y="290"/>
                </a:lnTo>
                <a:lnTo>
                  <a:pt x="693" y="290"/>
                </a:lnTo>
                <a:lnTo>
                  <a:pt x="694" y="290"/>
                </a:lnTo>
                <a:lnTo>
                  <a:pt x="695" y="291"/>
                </a:lnTo>
                <a:lnTo>
                  <a:pt x="696" y="291"/>
                </a:lnTo>
                <a:lnTo>
                  <a:pt x="698" y="291"/>
                </a:lnTo>
                <a:lnTo>
                  <a:pt x="702" y="291"/>
                </a:lnTo>
                <a:lnTo>
                  <a:pt x="703" y="291"/>
                </a:lnTo>
                <a:lnTo>
                  <a:pt x="706" y="290"/>
                </a:lnTo>
                <a:lnTo>
                  <a:pt x="706" y="290"/>
                </a:lnTo>
                <a:lnTo>
                  <a:pt x="707" y="290"/>
                </a:lnTo>
                <a:lnTo>
                  <a:pt x="708" y="291"/>
                </a:lnTo>
                <a:lnTo>
                  <a:pt x="709" y="291"/>
                </a:lnTo>
                <a:lnTo>
                  <a:pt x="709" y="292"/>
                </a:lnTo>
                <a:lnTo>
                  <a:pt x="710" y="292"/>
                </a:lnTo>
                <a:lnTo>
                  <a:pt x="710" y="293"/>
                </a:lnTo>
                <a:lnTo>
                  <a:pt x="710" y="294"/>
                </a:lnTo>
                <a:lnTo>
                  <a:pt x="710" y="296"/>
                </a:lnTo>
                <a:lnTo>
                  <a:pt x="710" y="297"/>
                </a:lnTo>
                <a:lnTo>
                  <a:pt x="710" y="298"/>
                </a:lnTo>
                <a:lnTo>
                  <a:pt x="710" y="300"/>
                </a:lnTo>
                <a:lnTo>
                  <a:pt x="710" y="302"/>
                </a:lnTo>
                <a:lnTo>
                  <a:pt x="709" y="304"/>
                </a:lnTo>
                <a:lnTo>
                  <a:pt x="708" y="306"/>
                </a:lnTo>
                <a:lnTo>
                  <a:pt x="708" y="308"/>
                </a:lnTo>
                <a:lnTo>
                  <a:pt x="707" y="309"/>
                </a:lnTo>
                <a:lnTo>
                  <a:pt x="706" y="311"/>
                </a:lnTo>
                <a:lnTo>
                  <a:pt x="705" y="312"/>
                </a:lnTo>
                <a:lnTo>
                  <a:pt x="705" y="313"/>
                </a:lnTo>
                <a:lnTo>
                  <a:pt x="704" y="313"/>
                </a:lnTo>
                <a:lnTo>
                  <a:pt x="702" y="315"/>
                </a:lnTo>
                <a:lnTo>
                  <a:pt x="699" y="318"/>
                </a:lnTo>
                <a:lnTo>
                  <a:pt x="696" y="319"/>
                </a:lnTo>
                <a:lnTo>
                  <a:pt x="695" y="320"/>
                </a:lnTo>
                <a:lnTo>
                  <a:pt x="693" y="321"/>
                </a:lnTo>
                <a:lnTo>
                  <a:pt x="692" y="322"/>
                </a:lnTo>
                <a:lnTo>
                  <a:pt x="691" y="324"/>
                </a:lnTo>
                <a:lnTo>
                  <a:pt x="690" y="326"/>
                </a:lnTo>
                <a:lnTo>
                  <a:pt x="689" y="327"/>
                </a:lnTo>
                <a:lnTo>
                  <a:pt x="687" y="333"/>
                </a:lnTo>
                <a:lnTo>
                  <a:pt x="685" y="335"/>
                </a:lnTo>
                <a:lnTo>
                  <a:pt x="685" y="336"/>
                </a:lnTo>
                <a:lnTo>
                  <a:pt x="684" y="337"/>
                </a:lnTo>
                <a:lnTo>
                  <a:pt x="683" y="338"/>
                </a:lnTo>
                <a:lnTo>
                  <a:pt x="682" y="339"/>
                </a:lnTo>
                <a:lnTo>
                  <a:pt x="680" y="341"/>
                </a:lnTo>
                <a:lnTo>
                  <a:pt x="679" y="341"/>
                </a:lnTo>
                <a:lnTo>
                  <a:pt x="678" y="342"/>
                </a:lnTo>
                <a:lnTo>
                  <a:pt x="678" y="343"/>
                </a:lnTo>
                <a:lnTo>
                  <a:pt x="677" y="344"/>
                </a:lnTo>
                <a:lnTo>
                  <a:pt x="677" y="345"/>
                </a:lnTo>
                <a:lnTo>
                  <a:pt x="677" y="347"/>
                </a:lnTo>
                <a:lnTo>
                  <a:pt x="677" y="348"/>
                </a:lnTo>
                <a:lnTo>
                  <a:pt x="677" y="350"/>
                </a:lnTo>
                <a:lnTo>
                  <a:pt x="677" y="352"/>
                </a:lnTo>
                <a:lnTo>
                  <a:pt x="678" y="354"/>
                </a:lnTo>
                <a:lnTo>
                  <a:pt x="678" y="354"/>
                </a:lnTo>
                <a:lnTo>
                  <a:pt x="678" y="355"/>
                </a:lnTo>
                <a:lnTo>
                  <a:pt x="679" y="355"/>
                </a:lnTo>
                <a:lnTo>
                  <a:pt x="680" y="356"/>
                </a:lnTo>
                <a:lnTo>
                  <a:pt x="681" y="356"/>
                </a:lnTo>
                <a:lnTo>
                  <a:pt x="682" y="356"/>
                </a:lnTo>
                <a:lnTo>
                  <a:pt x="683" y="356"/>
                </a:lnTo>
                <a:lnTo>
                  <a:pt x="684" y="357"/>
                </a:lnTo>
                <a:lnTo>
                  <a:pt x="686" y="356"/>
                </a:lnTo>
                <a:lnTo>
                  <a:pt x="688" y="356"/>
                </a:lnTo>
                <a:lnTo>
                  <a:pt x="689" y="356"/>
                </a:lnTo>
                <a:lnTo>
                  <a:pt x="691" y="355"/>
                </a:lnTo>
                <a:lnTo>
                  <a:pt x="695" y="354"/>
                </a:lnTo>
                <a:lnTo>
                  <a:pt x="705" y="351"/>
                </a:lnTo>
                <a:lnTo>
                  <a:pt x="707" y="350"/>
                </a:lnTo>
                <a:lnTo>
                  <a:pt x="710" y="349"/>
                </a:lnTo>
                <a:lnTo>
                  <a:pt x="711" y="349"/>
                </a:lnTo>
                <a:lnTo>
                  <a:pt x="712" y="349"/>
                </a:lnTo>
                <a:lnTo>
                  <a:pt x="713" y="349"/>
                </a:lnTo>
                <a:lnTo>
                  <a:pt x="715" y="349"/>
                </a:lnTo>
                <a:lnTo>
                  <a:pt x="716" y="349"/>
                </a:lnTo>
                <a:lnTo>
                  <a:pt x="716" y="349"/>
                </a:lnTo>
                <a:lnTo>
                  <a:pt x="717" y="350"/>
                </a:lnTo>
                <a:lnTo>
                  <a:pt x="718" y="350"/>
                </a:lnTo>
                <a:lnTo>
                  <a:pt x="719" y="351"/>
                </a:lnTo>
                <a:lnTo>
                  <a:pt x="720" y="352"/>
                </a:lnTo>
                <a:lnTo>
                  <a:pt x="721" y="355"/>
                </a:lnTo>
                <a:lnTo>
                  <a:pt x="723" y="357"/>
                </a:lnTo>
                <a:lnTo>
                  <a:pt x="724" y="358"/>
                </a:lnTo>
                <a:lnTo>
                  <a:pt x="724" y="360"/>
                </a:lnTo>
                <a:lnTo>
                  <a:pt x="725" y="362"/>
                </a:lnTo>
                <a:lnTo>
                  <a:pt x="725" y="363"/>
                </a:lnTo>
                <a:lnTo>
                  <a:pt x="725" y="365"/>
                </a:lnTo>
                <a:lnTo>
                  <a:pt x="725" y="366"/>
                </a:lnTo>
                <a:lnTo>
                  <a:pt x="725" y="369"/>
                </a:lnTo>
                <a:lnTo>
                  <a:pt x="725" y="374"/>
                </a:lnTo>
                <a:lnTo>
                  <a:pt x="725" y="376"/>
                </a:lnTo>
                <a:lnTo>
                  <a:pt x="725" y="377"/>
                </a:lnTo>
                <a:lnTo>
                  <a:pt x="725" y="378"/>
                </a:lnTo>
                <a:lnTo>
                  <a:pt x="725" y="378"/>
                </a:lnTo>
                <a:lnTo>
                  <a:pt x="726" y="379"/>
                </a:lnTo>
                <a:lnTo>
                  <a:pt x="726" y="380"/>
                </a:lnTo>
                <a:lnTo>
                  <a:pt x="727" y="380"/>
                </a:lnTo>
                <a:lnTo>
                  <a:pt x="727" y="380"/>
                </a:lnTo>
                <a:lnTo>
                  <a:pt x="731" y="381"/>
                </a:lnTo>
                <a:lnTo>
                  <a:pt x="733" y="382"/>
                </a:lnTo>
                <a:lnTo>
                  <a:pt x="734" y="382"/>
                </a:lnTo>
                <a:lnTo>
                  <a:pt x="735" y="383"/>
                </a:lnTo>
                <a:lnTo>
                  <a:pt x="737" y="384"/>
                </a:lnTo>
                <a:lnTo>
                  <a:pt x="740" y="385"/>
                </a:lnTo>
                <a:lnTo>
                  <a:pt x="741" y="385"/>
                </a:lnTo>
                <a:lnTo>
                  <a:pt x="742" y="386"/>
                </a:lnTo>
                <a:lnTo>
                  <a:pt x="743" y="387"/>
                </a:lnTo>
                <a:lnTo>
                  <a:pt x="745" y="389"/>
                </a:lnTo>
                <a:lnTo>
                  <a:pt x="747" y="391"/>
                </a:lnTo>
                <a:lnTo>
                  <a:pt x="748" y="391"/>
                </a:lnTo>
                <a:lnTo>
                  <a:pt x="748" y="392"/>
                </a:lnTo>
                <a:lnTo>
                  <a:pt x="750" y="393"/>
                </a:lnTo>
                <a:lnTo>
                  <a:pt x="751" y="393"/>
                </a:lnTo>
                <a:lnTo>
                  <a:pt x="752" y="393"/>
                </a:lnTo>
                <a:lnTo>
                  <a:pt x="760" y="394"/>
                </a:lnTo>
                <a:lnTo>
                  <a:pt x="764" y="395"/>
                </a:lnTo>
                <a:lnTo>
                  <a:pt x="771" y="396"/>
                </a:lnTo>
                <a:lnTo>
                  <a:pt x="772" y="396"/>
                </a:lnTo>
                <a:lnTo>
                  <a:pt x="774" y="397"/>
                </a:lnTo>
                <a:lnTo>
                  <a:pt x="775" y="397"/>
                </a:lnTo>
                <a:lnTo>
                  <a:pt x="776" y="398"/>
                </a:lnTo>
                <a:lnTo>
                  <a:pt x="778" y="399"/>
                </a:lnTo>
                <a:lnTo>
                  <a:pt x="779" y="400"/>
                </a:lnTo>
                <a:lnTo>
                  <a:pt x="780" y="402"/>
                </a:lnTo>
                <a:lnTo>
                  <a:pt x="781" y="402"/>
                </a:lnTo>
                <a:lnTo>
                  <a:pt x="781" y="403"/>
                </a:lnTo>
                <a:lnTo>
                  <a:pt x="782" y="404"/>
                </a:lnTo>
                <a:lnTo>
                  <a:pt x="782" y="406"/>
                </a:lnTo>
                <a:lnTo>
                  <a:pt x="782" y="408"/>
                </a:lnTo>
                <a:lnTo>
                  <a:pt x="783" y="412"/>
                </a:lnTo>
                <a:lnTo>
                  <a:pt x="783" y="413"/>
                </a:lnTo>
                <a:lnTo>
                  <a:pt x="783" y="414"/>
                </a:lnTo>
                <a:lnTo>
                  <a:pt x="784" y="415"/>
                </a:lnTo>
                <a:lnTo>
                  <a:pt x="784" y="416"/>
                </a:lnTo>
                <a:lnTo>
                  <a:pt x="785" y="416"/>
                </a:lnTo>
                <a:lnTo>
                  <a:pt x="785" y="417"/>
                </a:lnTo>
                <a:lnTo>
                  <a:pt x="786" y="417"/>
                </a:lnTo>
                <a:lnTo>
                  <a:pt x="787" y="418"/>
                </a:lnTo>
                <a:lnTo>
                  <a:pt x="789" y="418"/>
                </a:lnTo>
                <a:lnTo>
                  <a:pt x="791" y="418"/>
                </a:lnTo>
                <a:lnTo>
                  <a:pt x="794" y="419"/>
                </a:lnTo>
                <a:lnTo>
                  <a:pt x="795" y="419"/>
                </a:lnTo>
                <a:lnTo>
                  <a:pt x="797" y="419"/>
                </a:lnTo>
                <a:lnTo>
                  <a:pt x="798" y="420"/>
                </a:lnTo>
                <a:lnTo>
                  <a:pt x="799" y="420"/>
                </a:lnTo>
                <a:lnTo>
                  <a:pt x="800" y="421"/>
                </a:lnTo>
                <a:lnTo>
                  <a:pt x="808" y="427"/>
                </a:lnTo>
                <a:lnTo>
                  <a:pt x="810" y="428"/>
                </a:lnTo>
                <a:lnTo>
                  <a:pt x="812" y="429"/>
                </a:lnTo>
                <a:lnTo>
                  <a:pt x="813" y="430"/>
                </a:lnTo>
                <a:lnTo>
                  <a:pt x="815" y="431"/>
                </a:lnTo>
                <a:lnTo>
                  <a:pt x="816" y="431"/>
                </a:lnTo>
                <a:lnTo>
                  <a:pt x="817" y="431"/>
                </a:lnTo>
                <a:lnTo>
                  <a:pt x="818" y="431"/>
                </a:lnTo>
                <a:lnTo>
                  <a:pt x="819" y="431"/>
                </a:lnTo>
                <a:lnTo>
                  <a:pt x="821" y="431"/>
                </a:lnTo>
                <a:lnTo>
                  <a:pt x="823" y="431"/>
                </a:lnTo>
                <a:lnTo>
                  <a:pt x="828" y="430"/>
                </a:lnTo>
                <a:lnTo>
                  <a:pt x="831" y="429"/>
                </a:lnTo>
                <a:lnTo>
                  <a:pt x="833" y="429"/>
                </a:lnTo>
                <a:lnTo>
                  <a:pt x="837" y="429"/>
                </a:lnTo>
                <a:lnTo>
                  <a:pt x="842" y="428"/>
                </a:lnTo>
                <a:lnTo>
                  <a:pt x="843" y="428"/>
                </a:lnTo>
                <a:lnTo>
                  <a:pt x="844" y="428"/>
                </a:lnTo>
                <a:lnTo>
                  <a:pt x="845" y="428"/>
                </a:lnTo>
                <a:lnTo>
                  <a:pt x="846" y="428"/>
                </a:lnTo>
                <a:lnTo>
                  <a:pt x="847" y="429"/>
                </a:lnTo>
                <a:lnTo>
                  <a:pt x="850" y="430"/>
                </a:lnTo>
                <a:lnTo>
                  <a:pt x="854" y="431"/>
                </a:lnTo>
                <a:lnTo>
                  <a:pt x="855" y="432"/>
                </a:lnTo>
                <a:lnTo>
                  <a:pt x="857" y="432"/>
                </a:lnTo>
                <a:lnTo>
                  <a:pt x="858" y="433"/>
                </a:lnTo>
                <a:lnTo>
                  <a:pt x="860" y="435"/>
                </a:lnTo>
                <a:lnTo>
                  <a:pt x="861" y="436"/>
                </a:lnTo>
                <a:lnTo>
                  <a:pt x="862" y="436"/>
                </a:lnTo>
                <a:lnTo>
                  <a:pt x="863" y="437"/>
                </a:lnTo>
                <a:lnTo>
                  <a:pt x="863" y="438"/>
                </a:lnTo>
                <a:lnTo>
                  <a:pt x="863" y="439"/>
                </a:lnTo>
                <a:lnTo>
                  <a:pt x="864" y="439"/>
                </a:lnTo>
                <a:lnTo>
                  <a:pt x="864" y="440"/>
                </a:lnTo>
                <a:lnTo>
                  <a:pt x="864" y="441"/>
                </a:lnTo>
                <a:lnTo>
                  <a:pt x="865" y="443"/>
                </a:lnTo>
                <a:lnTo>
                  <a:pt x="865" y="446"/>
                </a:lnTo>
                <a:lnTo>
                  <a:pt x="865" y="448"/>
                </a:lnTo>
                <a:lnTo>
                  <a:pt x="865" y="448"/>
                </a:lnTo>
                <a:lnTo>
                  <a:pt x="866" y="449"/>
                </a:lnTo>
                <a:lnTo>
                  <a:pt x="866" y="450"/>
                </a:lnTo>
                <a:lnTo>
                  <a:pt x="867" y="451"/>
                </a:lnTo>
                <a:lnTo>
                  <a:pt x="867" y="451"/>
                </a:lnTo>
                <a:lnTo>
                  <a:pt x="868" y="452"/>
                </a:lnTo>
                <a:lnTo>
                  <a:pt x="869" y="452"/>
                </a:lnTo>
                <a:lnTo>
                  <a:pt x="870" y="453"/>
                </a:lnTo>
                <a:lnTo>
                  <a:pt x="873" y="454"/>
                </a:lnTo>
                <a:lnTo>
                  <a:pt x="875" y="455"/>
                </a:lnTo>
                <a:lnTo>
                  <a:pt x="885" y="459"/>
                </a:lnTo>
                <a:lnTo>
                  <a:pt x="886" y="460"/>
                </a:lnTo>
                <a:lnTo>
                  <a:pt x="888" y="461"/>
                </a:lnTo>
                <a:lnTo>
                  <a:pt x="890" y="463"/>
                </a:lnTo>
                <a:lnTo>
                  <a:pt x="891" y="464"/>
                </a:lnTo>
                <a:lnTo>
                  <a:pt x="893" y="466"/>
                </a:lnTo>
                <a:lnTo>
                  <a:pt x="894" y="468"/>
                </a:lnTo>
                <a:lnTo>
                  <a:pt x="896" y="470"/>
                </a:lnTo>
                <a:lnTo>
                  <a:pt x="901" y="477"/>
                </a:lnTo>
                <a:lnTo>
                  <a:pt x="904" y="481"/>
                </a:lnTo>
                <a:lnTo>
                  <a:pt x="905" y="483"/>
                </a:lnTo>
                <a:lnTo>
                  <a:pt x="906" y="484"/>
                </a:lnTo>
                <a:lnTo>
                  <a:pt x="907" y="486"/>
                </a:lnTo>
                <a:lnTo>
                  <a:pt x="908" y="491"/>
                </a:lnTo>
                <a:lnTo>
                  <a:pt x="909" y="493"/>
                </a:lnTo>
                <a:lnTo>
                  <a:pt x="910" y="495"/>
                </a:lnTo>
                <a:lnTo>
                  <a:pt x="910" y="495"/>
                </a:lnTo>
                <a:lnTo>
                  <a:pt x="911" y="495"/>
                </a:lnTo>
                <a:lnTo>
                  <a:pt x="910" y="495"/>
                </a:lnTo>
                <a:lnTo>
                  <a:pt x="910" y="495"/>
                </a:lnTo>
                <a:lnTo>
                  <a:pt x="909" y="495"/>
                </a:lnTo>
                <a:lnTo>
                  <a:pt x="909" y="496"/>
                </a:lnTo>
                <a:lnTo>
                  <a:pt x="907" y="496"/>
                </a:lnTo>
                <a:lnTo>
                  <a:pt x="905" y="498"/>
                </a:lnTo>
                <a:lnTo>
                  <a:pt x="900" y="501"/>
                </a:lnTo>
                <a:lnTo>
                  <a:pt x="894" y="506"/>
                </a:lnTo>
                <a:lnTo>
                  <a:pt x="892" y="508"/>
                </a:lnTo>
                <a:lnTo>
                  <a:pt x="888" y="511"/>
                </a:lnTo>
                <a:lnTo>
                  <a:pt x="886" y="512"/>
                </a:lnTo>
                <a:lnTo>
                  <a:pt x="885" y="513"/>
                </a:lnTo>
                <a:lnTo>
                  <a:pt x="884" y="513"/>
                </a:lnTo>
                <a:lnTo>
                  <a:pt x="883" y="514"/>
                </a:lnTo>
                <a:lnTo>
                  <a:pt x="882" y="514"/>
                </a:lnTo>
                <a:lnTo>
                  <a:pt x="881" y="514"/>
                </a:lnTo>
                <a:lnTo>
                  <a:pt x="878" y="515"/>
                </a:lnTo>
                <a:lnTo>
                  <a:pt x="874" y="515"/>
                </a:lnTo>
                <a:lnTo>
                  <a:pt x="873" y="516"/>
                </a:lnTo>
                <a:lnTo>
                  <a:pt x="872" y="516"/>
                </a:lnTo>
                <a:lnTo>
                  <a:pt x="871" y="517"/>
                </a:lnTo>
                <a:lnTo>
                  <a:pt x="868" y="519"/>
                </a:lnTo>
                <a:lnTo>
                  <a:pt x="868" y="519"/>
                </a:lnTo>
                <a:lnTo>
                  <a:pt x="867" y="520"/>
                </a:lnTo>
                <a:lnTo>
                  <a:pt x="866" y="520"/>
                </a:lnTo>
                <a:lnTo>
                  <a:pt x="865" y="520"/>
                </a:lnTo>
                <a:lnTo>
                  <a:pt x="862" y="521"/>
                </a:lnTo>
                <a:lnTo>
                  <a:pt x="861" y="521"/>
                </a:lnTo>
                <a:lnTo>
                  <a:pt x="860" y="521"/>
                </a:lnTo>
                <a:lnTo>
                  <a:pt x="859" y="521"/>
                </a:lnTo>
                <a:lnTo>
                  <a:pt x="858" y="521"/>
                </a:lnTo>
                <a:lnTo>
                  <a:pt x="857" y="520"/>
                </a:lnTo>
                <a:lnTo>
                  <a:pt x="857" y="520"/>
                </a:lnTo>
                <a:lnTo>
                  <a:pt x="855" y="518"/>
                </a:lnTo>
                <a:lnTo>
                  <a:pt x="855" y="518"/>
                </a:lnTo>
                <a:lnTo>
                  <a:pt x="854" y="518"/>
                </a:lnTo>
                <a:lnTo>
                  <a:pt x="851" y="517"/>
                </a:lnTo>
                <a:lnTo>
                  <a:pt x="850" y="517"/>
                </a:lnTo>
                <a:lnTo>
                  <a:pt x="849" y="516"/>
                </a:lnTo>
                <a:lnTo>
                  <a:pt x="847" y="515"/>
                </a:lnTo>
                <a:lnTo>
                  <a:pt x="843" y="512"/>
                </a:lnTo>
                <a:lnTo>
                  <a:pt x="841" y="510"/>
                </a:lnTo>
                <a:lnTo>
                  <a:pt x="839" y="509"/>
                </a:lnTo>
                <a:lnTo>
                  <a:pt x="837" y="508"/>
                </a:lnTo>
                <a:lnTo>
                  <a:pt x="835" y="507"/>
                </a:lnTo>
                <a:lnTo>
                  <a:pt x="833" y="507"/>
                </a:lnTo>
                <a:lnTo>
                  <a:pt x="831" y="506"/>
                </a:lnTo>
                <a:lnTo>
                  <a:pt x="829" y="506"/>
                </a:lnTo>
                <a:lnTo>
                  <a:pt x="828" y="506"/>
                </a:lnTo>
                <a:lnTo>
                  <a:pt x="827" y="507"/>
                </a:lnTo>
                <a:lnTo>
                  <a:pt x="827" y="507"/>
                </a:lnTo>
                <a:lnTo>
                  <a:pt x="826" y="507"/>
                </a:lnTo>
                <a:lnTo>
                  <a:pt x="824" y="508"/>
                </a:lnTo>
                <a:lnTo>
                  <a:pt x="821" y="509"/>
                </a:lnTo>
                <a:lnTo>
                  <a:pt x="821" y="510"/>
                </a:lnTo>
                <a:lnTo>
                  <a:pt x="819" y="511"/>
                </a:lnTo>
                <a:lnTo>
                  <a:pt x="816" y="514"/>
                </a:lnTo>
                <a:lnTo>
                  <a:pt x="814" y="515"/>
                </a:lnTo>
                <a:lnTo>
                  <a:pt x="808" y="520"/>
                </a:lnTo>
                <a:lnTo>
                  <a:pt x="805" y="521"/>
                </a:lnTo>
                <a:lnTo>
                  <a:pt x="804" y="522"/>
                </a:lnTo>
                <a:lnTo>
                  <a:pt x="803" y="523"/>
                </a:lnTo>
                <a:lnTo>
                  <a:pt x="802" y="523"/>
                </a:lnTo>
                <a:lnTo>
                  <a:pt x="801" y="523"/>
                </a:lnTo>
                <a:lnTo>
                  <a:pt x="799" y="523"/>
                </a:lnTo>
                <a:lnTo>
                  <a:pt x="797" y="524"/>
                </a:lnTo>
                <a:lnTo>
                  <a:pt x="793" y="524"/>
                </a:lnTo>
                <a:lnTo>
                  <a:pt x="791" y="524"/>
                </a:lnTo>
                <a:lnTo>
                  <a:pt x="790" y="523"/>
                </a:lnTo>
                <a:lnTo>
                  <a:pt x="789" y="523"/>
                </a:lnTo>
                <a:lnTo>
                  <a:pt x="788" y="523"/>
                </a:lnTo>
                <a:lnTo>
                  <a:pt x="787" y="522"/>
                </a:lnTo>
                <a:lnTo>
                  <a:pt x="785" y="521"/>
                </a:lnTo>
                <a:lnTo>
                  <a:pt x="783" y="520"/>
                </a:lnTo>
                <a:lnTo>
                  <a:pt x="782" y="519"/>
                </a:lnTo>
                <a:lnTo>
                  <a:pt x="779" y="517"/>
                </a:lnTo>
                <a:lnTo>
                  <a:pt x="777" y="516"/>
                </a:lnTo>
                <a:lnTo>
                  <a:pt x="774" y="513"/>
                </a:lnTo>
                <a:lnTo>
                  <a:pt x="770" y="509"/>
                </a:lnTo>
                <a:lnTo>
                  <a:pt x="769" y="509"/>
                </a:lnTo>
                <a:lnTo>
                  <a:pt x="768" y="508"/>
                </a:lnTo>
                <a:lnTo>
                  <a:pt x="767" y="507"/>
                </a:lnTo>
                <a:lnTo>
                  <a:pt x="764" y="506"/>
                </a:lnTo>
                <a:lnTo>
                  <a:pt x="762" y="505"/>
                </a:lnTo>
                <a:lnTo>
                  <a:pt x="756" y="501"/>
                </a:lnTo>
                <a:lnTo>
                  <a:pt x="751" y="498"/>
                </a:lnTo>
                <a:lnTo>
                  <a:pt x="750" y="498"/>
                </a:lnTo>
                <a:lnTo>
                  <a:pt x="748" y="497"/>
                </a:lnTo>
                <a:lnTo>
                  <a:pt x="747" y="497"/>
                </a:lnTo>
                <a:lnTo>
                  <a:pt x="743" y="495"/>
                </a:lnTo>
                <a:lnTo>
                  <a:pt x="737" y="493"/>
                </a:lnTo>
                <a:lnTo>
                  <a:pt x="735" y="492"/>
                </a:lnTo>
                <a:lnTo>
                  <a:pt x="733" y="492"/>
                </a:lnTo>
                <a:lnTo>
                  <a:pt x="731" y="491"/>
                </a:lnTo>
                <a:lnTo>
                  <a:pt x="729" y="490"/>
                </a:lnTo>
                <a:lnTo>
                  <a:pt x="727" y="490"/>
                </a:lnTo>
                <a:lnTo>
                  <a:pt x="724" y="490"/>
                </a:lnTo>
                <a:lnTo>
                  <a:pt x="722" y="489"/>
                </a:lnTo>
                <a:lnTo>
                  <a:pt x="721" y="489"/>
                </a:lnTo>
                <a:lnTo>
                  <a:pt x="720" y="489"/>
                </a:lnTo>
                <a:lnTo>
                  <a:pt x="718" y="489"/>
                </a:lnTo>
                <a:lnTo>
                  <a:pt x="717" y="490"/>
                </a:lnTo>
                <a:lnTo>
                  <a:pt x="716" y="490"/>
                </a:lnTo>
                <a:lnTo>
                  <a:pt x="714" y="491"/>
                </a:lnTo>
                <a:lnTo>
                  <a:pt x="713" y="491"/>
                </a:lnTo>
                <a:lnTo>
                  <a:pt x="712" y="492"/>
                </a:lnTo>
                <a:lnTo>
                  <a:pt x="710" y="494"/>
                </a:lnTo>
                <a:lnTo>
                  <a:pt x="708" y="495"/>
                </a:lnTo>
                <a:lnTo>
                  <a:pt x="704" y="499"/>
                </a:lnTo>
                <a:lnTo>
                  <a:pt x="697" y="506"/>
                </a:lnTo>
                <a:lnTo>
                  <a:pt x="695" y="507"/>
                </a:lnTo>
                <a:lnTo>
                  <a:pt x="690" y="511"/>
                </a:lnTo>
                <a:lnTo>
                  <a:pt x="687" y="514"/>
                </a:lnTo>
                <a:lnTo>
                  <a:pt x="684" y="516"/>
                </a:lnTo>
                <a:lnTo>
                  <a:pt x="683" y="517"/>
                </a:lnTo>
                <a:lnTo>
                  <a:pt x="682" y="518"/>
                </a:lnTo>
                <a:lnTo>
                  <a:pt x="681" y="519"/>
                </a:lnTo>
                <a:lnTo>
                  <a:pt x="681" y="520"/>
                </a:lnTo>
                <a:lnTo>
                  <a:pt x="680" y="521"/>
                </a:lnTo>
                <a:lnTo>
                  <a:pt x="679" y="523"/>
                </a:lnTo>
                <a:lnTo>
                  <a:pt x="678" y="525"/>
                </a:lnTo>
                <a:lnTo>
                  <a:pt x="676" y="531"/>
                </a:lnTo>
                <a:lnTo>
                  <a:pt x="676" y="533"/>
                </a:lnTo>
                <a:lnTo>
                  <a:pt x="675" y="534"/>
                </a:lnTo>
                <a:lnTo>
                  <a:pt x="674" y="536"/>
                </a:lnTo>
                <a:lnTo>
                  <a:pt x="673" y="538"/>
                </a:lnTo>
                <a:lnTo>
                  <a:pt x="670" y="543"/>
                </a:lnTo>
                <a:lnTo>
                  <a:pt x="669" y="545"/>
                </a:lnTo>
                <a:lnTo>
                  <a:pt x="668" y="547"/>
                </a:lnTo>
                <a:lnTo>
                  <a:pt x="666" y="549"/>
                </a:lnTo>
                <a:lnTo>
                  <a:pt x="661" y="554"/>
                </a:lnTo>
                <a:lnTo>
                  <a:pt x="655" y="560"/>
                </a:lnTo>
                <a:lnTo>
                  <a:pt x="653" y="563"/>
                </a:lnTo>
                <a:lnTo>
                  <a:pt x="651" y="565"/>
                </a:lnTo>
                <a:lnTo>
                  <a:pt x="650" y="567"/>
                </a:lnTo>
                <a:lnTo>
                  <a:pt x="646" y="575"/>
                </a:lnTo>
                <a:lnTo>
                  <a:pt x="644" y="578"/>
                </a:lnTo>
                <a:lnTo>
                  <a:pt x="641" y="584"/>
                </a:lnTo>
                <a:lnTo>
                  <a:pt x="640" y="587"/>
                </a:lnTo>
                <a:lnTo>
                  <a:pt x="638" y="592"/>
                </a:lnTo>
                <a:lnTo>
                  <a:pt x="635" y="597"/>
                </a:lnTo>
                <a:lnTo>
                  <a:pt x="634" y="599"/>
                </a:lnTo>
                <a:lnTo>
                  <a:pt x="633" y="602"/>
                </a:lnTo>
                <a:lnTo>
                  <a:pt x="632" y="607"/>
                </a:lnTo>
                <a:lnTo>
                  <a:pt x="631" y="610"/>
                </a:lnTo>
                <a:lnTo>
                  <a:pt x="629" y="612"/>
                </a:lnTo>
                <a:lnTo>
                  <a:pt x="627" y="616"/>
                </a:lnTo>
                <a:lnTo>
                  <a:pt x="626" y="618"/>
                </a:lnTo>
                <a:lnTo>
                  <a:pt x="625" y="621"/>
                </a:lnTo>
                <a:lnTo>
                  <a:pt x="624" y="623"/>
                </a:lnTo>
                <a:lnTo>
                  <a:pt x="622" y="627"/>
                </a:lnTo>
                <a:lnTo>
                  <a:pt x="622" y="628"/>
                </a:lnTo>
                <a:lnTo>
                  <a:pt x="622" y="629"/>
                </a:lnTo>
                <a:lnTo>
                  <a:pt x="621" y="633"/>
                </a:lnTo>
                <a:lnTo>
                  <a:pt x="620" y="639"/>
                </a:lnTo>
                <a:lnTo>
                  <a:pt x="619" y="642"/>
                </a:lnTo>
                <a:lnTo>
                  <a:pt x="619" y="644"/>
                </a:lnTo>
                <a:lnTo>
                  <a:pt x="618" y="646"/>
                </a:lnTo>
                <a:lnTo>
                  <a:pt x="617" y="648"/>
                </a:lnTo>
                <a:lnTo>
                  <a:pt x="617" y="649"/>
                </a:lnTo>
                <a:lnTo>
                  <a:pt x="616" y="651"/>
                </a:lnTo>
                <a:lnTo>
                  <a:pt x="615" y="652"/>
                </a:lnTo>
                <a:lnTo>
                  <a:pt x="614" y="653"/>
                </a:lnTo>
                <a:lnTo>
                  <a:pt x="613" y="655"/>
                </a:lnTo>
                <a:lnTo>
                  <a:pt x="612" y="656"/>
                </a:lnTo>
                <a:lnTo>
                  <a:pt x="611" y="656"/>
                </a:lnTo>
                <a:lnTo>
                  <a:pt x="610" y="656"/>
                </a:lnTo>
                <a:lnTo>
                  <a:pt x="609" y="657"/>
                </a:lnTo>
                <a:lnTo>
                  <a:pt x="608" y="657"/>
                </a:lnTo>
                <a:lnTo>
                  <a:pt x="608" y="657"/>
                </a:lnTo>
                <a:lnTo>
                  <a:pt x="607" y="657"/>
                </a:lnTo>
                <a:lnTo>
                  <a:pt x="606" y="657"/>
                </a:lnTo>
                <a:lnTo>
                  <a:pt x="605" y="656"/>
                </a:lnTo>
                <a:lnTo>
                  <a:pt x="604" y="656"/>
                </a:lnTo>
                <a:lnTo>
                  <a:pt x="604" y="655"/>
                </a:lnTo>
                <a:lnTo>
                  <a:pt x="603" y="655"/>
                </a:lnTo>
                <a:lnTo>
                  <a:pt x="603" y="654"/>
                </a:lnTo>
                <a:lnTo>
                  <a:pt x="603" y="653"/>
                </a:lnTo>
                <a:lnTo>
                  <a:pt x="602" y="652"/>
                </a:lnTo>
                <a:lnTo>
                  <a:pt x="602" y="651"/>
                </a:lnTo>
                <a:lnTo>
                  <a:pt x="602" y="646"/>
                </a:lnTo>
                <a:lnTo>
                  <a:pt x="601" y="640"/>
                </a:lnTo>
                <a:lnTo>
                  <a:pt x="600" y="637"/>
                </a:lnTo>
                <a:lnTo>
                  <a:pt x="600" y="633"/>
                </a:lnTo>
                <a:lnTo>
                  <a:pt x="600" y="630"/>
                </a:lnTo>
                <a:lnTo>
                  <a:pt x="599" y="626"/>
                </a:lnTo>
                <a:lnTo>
                  <a:pt x="598" y="622"/>
                </a:lnTo>
                <a:lnTo>
                  <a:pt x="598" y="620"/>
                </a:lnTo>
                <a:lnTo>
                  <a:pt x="597" y="618"/>
                </a:lnTo>
                <a:lnTo>
                  <a:pt x="597" y="611"/>
                </a:lnTo>
                <a:lnTo>
                  <a:pt x="597" y="610"/>
                </a:lnTo>
                <a:lnTo>
                  <a:pt x="596" y="608"/>
                </a:lnTo>
                <a:lnTo>
                  <a:pt x="596" y="607"/>
                </a:lnTo>
                <a:lnTo>
                  <a:pt x="595" y="605"/>
                </a:lnTo>
                <a:lnTo>
                  <a:pt x="595" y="603"/>
                </a:lnTo>
                <a:lnTo>
                  <a:pt x="594" y="602"/>
                </a:lnTo>
                <a:lnTo>
                  <a:pt x="593" y="600"/>
                </a:lnTo>
                <a:lnTo>
                  <a:pt x="591" y="599"/>
                </a:lnTo>
                <a:lnTo>
                  <a:pt x="591" y="598"/>
                </a:lnTo>
                <a:lnTo>
                  <a:pt x="590" y="597"/>
                </a:lnTo>
                <a:lnTo>
                  <a:pt x="589" y="596"/>
                </a:lnTo>
                <a:lnTo>
                  <a:pt x="588" y="596"/>
                </a:lnTo>
                <a:lnTo>
                  <a:pt x="587" y="596"/>
                </a:lnTo>
                <a:lnTo>
                  <a:pt x="586" y="595"/>
                </a:lnTo>
                <a:lnTo>
                  <a:pt x="584" y="595"/>
                </a:lnTo>
                <a:lnTo>
                  <a:pt x="583" y="595"/>
                </a:lnTo>
                <a:lnTo>
                  <a:pt x="582" y="595"/>
                </a:lnTo>
                <a:lnTo>
                  <a:pt x="581" y="595"/>
                </a:lnTo>
                <a:lnTo>
                  <a:pt x="580" y="595"/>
                </a:lnTo>
                <a:lnTo>
                  <a:pt x="579" y="595"/>
                </a:lnTo>
                <a:lnTo>
                  <a:pt x="576" y="596"/>
                </a:lnTo>
                <a:lnTo>
                  <a:pt x="574" y="597"/>
                </a:lnTo>
                <a:lnTo>
                  <a:pt x="572" y="597"/>
                </a:lnTo>
                <a:lnTo>
                  <a:pt x="569" y="597"/>
                </a:lnTo>
                <a:lnTo>
                  <a:pt x="566" y="598"/>
                </a:lnTo>
                <a:lnTo>
                  <a:pt x="562" y="598"/>
                </a:lnTo>
                <a:lnTo>
                  <a:pt x="556" y="599"/>
                </a:lnTo>
                <a:lnTo>
                  <a:pt x="553" y="600"/>
                </a:lnTo>
                <a:lnTo>
                  <a:pt x="548" y="600"/>
                </a:lnTo>
                <a:lnTo>
                  <a:pt x="547" y="600"/>
                </a:lnTo>
                <a:lnTo>
                  <a:pt x="546" y="600"/>
                </a:lnTo>
                <a:lnTo>
                  <a:pt x="543" y="600"/>
                </a:lnTo>
                <a:lnTo>
                  <a:pt x="538" y="598"/>
                </a:lnTo>
                <a:lnTo>
                  <a:pt x="536" y="598"/>
                </a:lnTo>
                <a:lnTo>
                  <a:pt x="534" y="597"/>
                </a:lnTo>
                <a:lnTo>
                  <a:pt x="531" y="595"/>
                </a:lnTo>
                <a:lnTo>
                  <a:pt x="529" y="594"/>
                </a:lnTo>
                <a:lnTo>
                  <a:pt x="527" y="593"/>
                </a:lnTo>
                <a:lnTo>
                  <a:pt x="524" y="590"/>
                </a:lnTo>
                <a:lnTo>
                  <a:pt x="523" y="589"/>
                </a:lnTo>
                <a:lnTo>
                  <a:pt x="522" y="589"/>
                </a:lnTo>
                <a:lnTo>
                  <a:pt x="521" y="588"/>
                </a:lnTo>
                <a:lnTo>
                  <a:pt x="517" y="587"/>
                </a:lnTo>
                <a:lnTo>
                  <a:pt x="516" y="586"/>
                </a:lnTo>
                <a:lnTo>
                  <a:pt x="514" y="586"/>
                </a:lnTo>
                <a:lnTo>
                  <a:pt x="513" y="585"/>
                </a:lnTo>
                <a:lnTo>
                  <a:pt x="512" y="585"/>
                </a:lnTo>
                <a:lnTo>
                  <a:pt x="511" y="585"/>
                </a:lnTo>
                <a:lnTo>
                  <a:pt x="509" y="585"/>
                </a:lnTo>
                <a:lnTo>
                  <a:pt x="508" y="585"/>
                </a:lnTo>
                <a:lnTo>
                  <a:pt x="507" y="585"/>
                </a:lnTo>
                <a:lnTo>
                  <a:pt x="502" y="585"/>
                </a:lnTo>
                <a:lnTo>
                  <a:pt x="501" y="585"/>
                </a:lnTo>
                <a:lnTo>
                  <a:pt x="500" y="585"/>
                </a:lnTo>
                <a:lnTo>
                  <a:pt x="499" y="585"/>
                </a:lnTo>
                <a:lnTo>
                  <a:pt x="498" y="585"/>
                </a:lnTo>
                <a:lnTo>
                  <a:pt x="498" y="585"/>
                </a:lnTo>
                <a:lnTo>
                  <a:pt x="497" y="585"/>
                </a:lnTo>
                <a:lnTo>
                  <a:pt x="497" y="584"/>
                </a:lnTo>
                <a:lnTo>
                  <a:pt x="496" y="584"/>
                </a:lnTo>
                <a:lnTo>
                  <a:pt x="496" y="583"/>
                </a:lnTo>
                <a:lnTo>
                  <a:pt x="495" y="582"/>
                </a:lnTo>
                <a:lnTo>
                  <a:pt x="495" y="582"/>
                </a:lnTo>
                <a:lnTo>
                  <a:pt x="494" y="581"/>
                </a:lnTo>
                <a:lnTo>
                  <a:pt x="494" y="580"/>
                </a:lnTo>
                <a:lnTo>
                  <a:pt x="494" y="579"/>
                </a:lnTo>
                <a:lnTo>
                  <a:pt x="493" y="573"/>
                </a:lnTo>
                <a:lnTo>
                  <a:pt x="492" y="570"/>
                </a:lnTo>
                <a:lnTo>
                  <a:pt x="492" y="568"/>
                </a:lnTo>
                <a:lnTo>
                  <a:pt x="492" y="567"/>
                </a:lnTo>
                <a:lnTo>
                  <a:pt x="491" y="566"/>
                </a:lnTo>
                <a:lnTo>
                  <a:pt x="491" y="564"/>
                </a:lnTo>
                <a:lnTo>
                  <a:pt x="490" y="563"/>
                </a:lnTo>
                <a:lnTo>
                  <a:pt x="489" y="562"/>
                </a:lnTo>
                <a:lnTo>
                  <a:pt x="488" y="560"/>
                </a:lnTo>
                <a:lnTo>
                  <a:pt x="486" y="559"/>
                </a:lnTo>
                <a:lnTo>
                  <a:pt x="485" y="558"/>
                </a:lnTo>
                <a:lnTo>
                  <a:pt x="484" y="557"/>
                </a:lnTo>
                <a:lnTo>
                  <a:pt x="483" y="556"/>
                </a:lnTo>
                <a:lnTo>
                  <a:pt x="482" y="555"/>
                </a:lnTo>
                <a:lnTo>
                  <a:pt x="480" y="555"/>
                </a:lnTo>
                <a:lnTo>
                  <a:pt x="478" y="554"/>
                </a:lnTo>
                <a:lnTo>
                  <a:pt x="477" y="554"/>
                </a:lnTo>
                <a:lnTo>
                  <a:pt x="475" y="554"/>
                </a:lnTo>
                <a:lnTo>
                  <a:pt x="470" y="554"/>
                </a:lnTo>
                <a:lnTo>
                  <a:pt x="468" y="554"/>
                </a:lnTo>
                <a:lnTo>
                  <a:pt x="466" y="554"/>
                </a:lnTo>
                <a:lnTo>
                  <a:pt x="464" y="554"/>
                </a:lnTo>
                <a:lnTo>
                  <a:pt x="462" y="554"/>
                </a:lnTo>
                <a:lnTo>
                  <a:pt x="461" y="553"/>
                </a:lnTo>
                <a:lnTo>
                  <a:pt x="459" y="553"/>
                </a:lnTo>
                <a:lnTo>
                  <a:pt x="457" y="552"/>
                </a:lnTo>
                <a:lnTo>
                  <a:pt x="456" y="552"/>
                </a:lnTo>
                <a:lnTo>
                  <a:pt x="446" y="547"/>
                </a:lnTo>
                <a:lnTo>
                  <a:pt x="444" y="545"/>
                </a:lnTo>
                <a:lnTo>
                  <a:pt x="440" y="542"/>
                </a:lnTo>
                <a:lnTo>
                  <a:pt x="438" y="542"/>
                </a:lnTo>
                <a:lnTo>
                  <a:pt x="436" y="540"/>
                </a:lnTo>
                <a:lnTo>
                  <a:pt x="435" y="540"/>
                </a:lnTo>
                <a:lnTo>
                  <a:pt x="434" y="540"/>
                </a:lnTo>
                <a:lnTo>
                  <a:pt x="433" y="540"/>
                </a:lnTo>
                <a:lnTo>
                  <a:pt x="432" y="540"/>
                </a:lnTo>
                <a:lnTo>
                  <a:pt x="432" y="540"/>
                </a:lnTo>
                <a:lnTo>
                  <a:pt x="431" y="540"/>
                </a:lnTo>
                <a:lnTo>
                  <a:pt x="429" y="540"/>
                </a:lnTo>
                <a:lnTo>
                  <a:pt x="426" y="541"/>
                </a:lnTo>
                <a:lnTo>
                  <a:pt x="424" y="542"/>
                </a:lnTo>
                <a:lnTo>
                  <a:pt x="422" y="542"/>
                </a:lnTo>
                <a:lnTo>
                  <a:pt x="420" y="542"/>
                </a:lnTo>
                <a:lnTo>
                  <a:pt x="416" y="542"/>
                </a:lnTo>
                <a:lnTo>
                  <a:pt x="413" y="542"/>
                </a:lnTo>
                <a:lnTo>
                  <a:pt x="409" y="542"/>
                </a:lnTo>
                <a:lnTo>
                  <a:pt x="404" y="542"/>
                </a:lnTo>
                <a:lnTo>
                  <a:pt x="403" y="542"/>
                </a:lnTo>
                <a:lnTo>
                  <a:pt x="402" y="542"/>
                </a:lnTo>
                <a:lnTo>
                  <a:pt x="401" y="542"/>
                </a:lnTo>
                <a:lnTo>
                  <a:pt x="400" y="542"/>
                </a:lnTo>
                <a:lnTo>
                  <a:pt x="399" y="542"/>
                </a:lnTo>
                <a:lnTo>
                  <a:pt x="398" y="543"/>
                </a:lnTo>
                <a:lnTo>
                  <a:pt x="397" y="544"/>
                </a:lnTo>
                <a:lnTo>
                  <a:pt x="396" y="545"/>
                </a:lnTo>
                <a:lnTo>
                  <a:pt x="395" y="546"/>
                </a:lnTo>
                <a:lnTo>
                  <a:pt x="394" y="548"/>
                </a:lnTo>
                <a:lnTo>
                  <a:pt x="392" y="550"/>
                </a:lnTo>
                <a:lnTo>
                  <a:pt x="390" y="555"/>
                </a:lnTo>
                <a:lnTo>
                  <a:pt x="389" y="558"/>
                </a:lnTo>
                <a:lnTo>
                  <a:pt x="387" y="563"/>
                </a:lnTo>
                <a:lnTo>
                  <a:pt x="386" y="565"/>
                </a:lnTo>
                <a:lnTo>
                  <a:pt x="385" y="567"/>
                </a:lnTo>
                <a:lnTo>
                  <a:pt x="385" y="568"/>
                </a:lnTo>
                <a:lnTo>
                  <a:pt x="381" y="573"/>
                </a:lnTo>
                <a:lnTo>
                  <a:pt x="378" y="579"/>
                </a:lnTo>
                <a:lnTo>
                  <a:pt x="376" y="581"/>
                </a:lnTo>
                <a:lnTo>
                  <a:pt x="375" y="582"/>
                </a:lnTo>
                <a:lnTo>
                  <a:pt x="374" y="583"/>
                </a:lnTo>
                <a:lnTo>
                  <a:pt x="372" y="584"/>
                </a:lnTo>
                <a:lnTo>
                  <a:pt x="371" y="586"/>
                </a:lnTo>
                <a:lnTo>
                  <a:pt x="367" y="588"/>
                </a:lnTo>
                <a:lnTo>
                  <a:pt x="366" y="589"/>
                </a:lnTo>
                <a:lnTo>
                  <a:pt x="364" y="590"/>
                </a:lnTo>
                <a:lnTo>
                  <a:pt x="363" y="590"/>
                </a:lnTo>
                <a:lnTo>
                  <a:pt x="361" y="590"/>
                </a:lnTo>
                <a:lnTo>
                  <a:pt x="360" y="590"/>
                </a:lnTo>
                <a:lnTo>
                  <a:pt x="358" y="590"/>
                </a:lnTo>
                <a:lnTo>
                  <a:pt x="357" y="590"/>
                </a:lnTo>
                <a:lnTo>
                  <a:pt x="356" y="589"/>
                </a:lnTo>
                <a:lnTo>
                  <a:pt x="355" y="589"/>
                </a:lnTo>
                <a:lnTo>
                  <a:pt x="354" y="588"/>
                </a:lnTo>
                <a:lnTo>
                  <a:pt x="352" y="587"/>
                </a:lnTo>
                <a:lnTo>
                  <a:pt x="351" y="586"/>
                </a:lnTo>
                <a:lnTo>
                  <a:pt x="351" y="586"/>
                </a:lnTo>
                <a:lnTo>
                  <a:pt x="350" y="585"/>
                </a:lnTo>
                <a:lnTo>
                  <a:pt x="349" y="585"/>
                </a:lnTo>
                <a:lnTo>
                  <a:pt x="349" y="585"/>
                </a:lnTo>
                <a:lnTo>
                  <a:pt x="348" y="585"/>
                </a:lnTo>
                <a:lnTo>
                  <a:pt x="347" y="585"/>
                </a:lnTo>
                <a:lnTo>
                  <a:pt x="346" y="586"/>
                </a:lnTo>
                <a:lnTo>
                  <a:pt x="344" y="587"/>
                </a:lnTo>
                <a:lnTo>
                  <a:pt x="343" y="587"/>
                </a:lnTo>
                <a:lnTo>
                  <a:pt x="342" y="588"/>
                </a:lnTo>
                <a:lnTo>
                  <a:pt x="341" y="588"/>
                </a:lnTo>
                <a:lnTo>
                  <a:pt x="340" y="588"/>
                </a:lnTo>
                <a:lnTo>
                  <a:pt x="339" y="588"/>
                </a:lnTo>
                <a:lnTo>
                  <a:pt x="338" y="588"/>
                </a:lnTo>
                <a:lnTo>
                  <a:pt x="337" y="588"/>
                </a:lnTo>
                <a:lnTo>
                  <a:pt x="335" y="588"/>
                </a:lnTo>
                <a:lnTo>
                  <a:pt x="331" y="587"/>
                </a:lnTo>
                <a:lnTo>
                  <a:pt x="329" y="587"/>
                </a:lnTo>
                <a:lnTo>
                  <a:pt x="325" y="586"/>
                </a:lnTo>
                <a:lnTo>
                  <a:pt x="323" y="586"/>
                </a:lnTo>
                <a:lnTo>
                  <a:pt x="320" y="586"/>
                </a:lnTo>
                <a:lnTo>
                  <a:pt x="318" y="586"/>
                </a:lnTo>
                <a:lnTo>
                  <a:pt x="313" y="586"/>
                </a:lnTo>
                <a:lnTo>
                  <a:pt x="310" y="586"/>
                </a:lnTo>
                <a:lnTo>
                  <a:pt x="306" y="586"/>
                </a:lnTo>
                <a:lnTo>
                  <a:pt x="301" y="585"/>
                </a:lnTo>
                <a:lnTo>
                  <a:pt x="295" y="585"/>
                </a:lnTo>
                <a:lnTo>
                  <a:pt x="277" y="583"/>
                </a:lnTo>
                <a:lnTo>
                  <a:pt x="273" y="583"/>
                </a:lnTo>
                <a:lnTo>
                  <a:pt x="271" y="583"/>
                </a:lnTo>
                <a:lnTo>
                  <a:pt x="268" y="583"/>
                </a:lnTo>
                <a:lnTo>
                  <a:pt x="267" y="583"/>
                </a:lnTo>
                <a:lnTo>
                  <a:pt x="262" y="583"/>
                </a:lnTo>
                <a:lnTo>
                  <a:pt x="259" y="583"/>
                </a:lnTo>
                <a:lnTo>
                  <a:pt x="257" y="583"/>
                </a:lnTo>
                <a:lnTo>
                  <a:pt x="253" y="583"/>
                </a:lnTo>
                <a:lnTo>
                  <a:pt x="246" y="582"/>
                </a:lnTo>
                <a:lnTo>
                  <a:pt x="244" y="582"/>
                </a:lnTo>
                <a:lnTo>
                  <a:pt x="242" y="582"/>
                </a:lnTo>
                <a:lnTo>
                  <a:pt x="240" y="581"/>
                </a:lnTo>
                <a:lnTo>
                  <a:pt x="238" y="581"/>
                </a:lnTo>
                <a:lnTo>
                  <a:pt x="237" y="580"/>
                </a:lnTo>
                <a:lnTo>
                  <a:pt x="235" y="580"/>
                </a:lnTo>
                <a:lnTo>
                  <a:pt x="233" y="579"/>
                </a:lnTo>
                <a:lnTo>
                  <a:pt x="231" y="578"/>
                </a:lnTo>
                <a:lnTo>
                  <a:pt x="229" y="577"/>
                </a:lnTo>
                <a:lnTo>
                  <a:pt x="225" y="575"/>
                </a:lnTo>
                <a:lnTo>
                  <a:pt x="217" y="571"/>
                </a:lnTo>
                <a:lnTo>
                  <a:pt x="205" y="565"/>
                </a:lnTo>
                <a:lnTo>
                  <a:pt x="201" y="562"/>
                </a:lnTo>
                <a:lnTo>
                  <a:pt x="199" y="561"/>
                </a:lnTo>
                <a:lnTo>
                  <a:pt x="197" y="560"/>
                </a:lnTo>
                <a:lnTo>
                  <a:pt x="196" y="559"/>
                </a:lnTo>
                <a:lnTo>
                  <a:pt x="194" y="557"/>
                </a:lnTo>
                <a:lnTo>
                  <a:pt x="191" y="555"/>
                </a:lnTo>
                <a:lnTo>
                  <a:pt x="189" y="553"/>
                </a:lnTo>
                <a:lnTo>
                  <a:pt x="187" y="552"/>
                </a:lnTo>
                <a:lnTo>
                  <a:pt x="185" y="550"/>
                </a:lnTo>
                <a:lnTo>
                  <a:pt x="184" y="548"/>
                </a:lnTo>
                <a:lnTo>
                  <a:pt x="183" y="547"/>
                </a:lnTo>
                <a:lnTo>
                  <a:pt x="182" y="546"/>
                </a:lnTo>
                <a:lnTo>
                  <a:pt x="181" y="545"/>
                </a:lnTo>
                <a:lnTo>
                  <a:pt x="180" y="544"/>
                </a:lnTo>
                <a:lnTo>
                  <a:pt x="180" y="543"/>
                </a:lnTo>
                <a:lnTo>
                  <a:pt x="179" y="542"/>
                </a:lnTo>
                <a:lnTo>
                  <a:pt x="178" y="538"/>
                </a:lnTo>
                <a:lnTo>
                  <a:pt x="178" y="537"/>
                </a:lnTo>
                <a:lnTo>
                  <a:pt x="178" y="536"/>
                </a:lnTo>
                <a:lnTo>
                  <a:pt x="178" y="536"/>
                </a:lnTo>
                <a:lnTo>
                  <a:pt x="177" y="535"/>
                </a:lnTo>
                <a:lnTo>
                  <a:pt x="177" y="535"/>
                </a:lnTo>
                <a:lnTo>
                  <a:pt x="176" y="534"/>
                </a:lnTo>
                <a:lnTo>
                  <a:pt x="175" y="533"/>
                </a:lnTo>
                <a:lnTo>
                  <a:pt x="174" y="533"/>
                </a:lnTo>
                <a:lnTo>
                  <a:pt x="173" y="533"/>
                </a:lnTo>
                <a:lnTo>
                  <a:pt x="172" y="532"/>
                </a:lnTo>
                <a:lnTo>
                  <a:pt x="171" y="532"/>
                </a:lnTo>
                <a:lnTo>
                  <a:pt x="170" y="532"/>
                </a:lnTo>
                <a:lnTo>
                  <a:pt x="170" y="532"/>
                </a:lnTo>
                <a:lnTo>
                  <a:pt x="169" y="531"/>
                </a:lnTo>
                <a:lnTo>
                  <a:pt x="168" y="530"/>
                </a:lnTo>
                <a:lnTo>
                  <a:pt x="166" y="528"/>
                </a:lnTo>
                <a:lnTo>
                  <a:pt x="165" y="528"/>
                </a:lnTo>
                <a:lnTo>
                  <a:pt x="164" y="527"/>
                </a:lnTo>
                <a:lnTo>
                  <a:pt x="163" y="526"/>
                </a:lnTo>
                <a:lnTo>
                  <a:pt x="162" y="526"/>
                </a:lnTo>
                <a:lnTo>
                  <a:pt x="161" y="525"/>
                </a:lnTo>
                <a:lnTo>
                  <a:pt x="157" y="524"/>
                </a:lnTo>
                <a:lnTo>
                  <a:pt x="156" y="524"/>
                </a:lnTo>
                <a:lnTo>
                  <a:pt x="156" y="524"/>
                </a:lnTo>
                <a:lnTo>
                  <a:pt x="155" y="523"/>
                </a:lnTo>
                <a:lnTo>
                  <a:pt x="155" y="523"/>
                </a:lnTo>
                <a:lnTo>
                  <a:pt x="154" y="522"/>
                </a:lnTo>
                <a:lnTo>
                  <a:pt x="154" y="521"/>
                </a:lnTo>
                <a:lnTo>
                  <a:pt x="154" y="521"/>
                </a:lnTo>
                <a:lnTo>
                  <a:pt x="154" y="520"/>
                </a:lnTo>
                <a:lnTo>
                  <a:pt x="153" y="519"/>
                </a:lnTo>
                <a:lnTo>
                  <a:pt x="152" y="519"/>
                </a:lnTo>
                <a:lnTo>
                  <a:pt x="150" y="518"/>
                </a:lnTo>
                <a:lnTo>
                  <a:pt x="149" y="517"/>
                </a:lnTo>
                <a:lnTo>
                  <a:pt x="148" y="516"/>
                </a:lnTo>
                <a:lnTo>
                  <a:pt x="146" y="514"/>
                </a:lnTo>
                <a:lnTo>
                  <a:pt x="145" y="513"/>
                </a:lnTo>
                <a:lnTo>
                  <a:pt x="144" y="513"/>
                </a:lnTo>
                <a:lnTo>
                  <a:pt x="144" y="512"/>
                </a:lnTo>
                <a:lnTo>
                  <a:pt x="143" y="512"/>
                </a:lnTo>
                <a:lnTo>
                  <a:pt x="141" y="512"/>
                </a:lnTo>
                <a:lnTo>
                  <a:pt x="139" y="511"/>
                </a:lnTo>
                <a:lnTo>
                  <a:pt x="137" y="510"/>
                </a:lnTo>
                <a:lnTo>
                  <a:pt x="136" y="510"/>
                </a:lnTo>
                <a:lnTo>
                  <a:pt x="135" y="509"/>
                </a:lnTo>
                <a:lnTo>
                  <a:pt x="135" y="508"/>
                </a:lnTo>
                <a:lnTo>
                  <a:pt x="134" y="507"/>
                </a:lnTo>
                <a:lnTo>
                  <a:pt x="133" y="507"/>
                </a:lnTo>
                <a:lnTo>
                  <a:pt x="132" y="505"/>
                </a:lnTo>
                <a:lnTo>
                  <a:pt x="132" y="504"/>
                </a:lnTo>
                <a:lnTo>
                  <a:pt x="131" y="504"/>
                </a:lnTo>
                <a:lnTo>
                  <a:pt x="131" y="503"/>
                </a:lnTo>
                <a:lnTo>
                  <a:pt x="130" y="502"/>
                </a:lnTo>
                <a:lnTo>
                  <a:pt x="129" y="502"/>
                </a:lnTo>
                <a:lnTo>
                  <a:pt x="129" y="502"/>
                </a:lnTo>
                <a:lnTo>
                  <a:pt x="128" y="501"/>
                </a:lnTo>
                <a:lnTo>
                  <a:pt x="127" y="501"/>
                </a:lnTo>
                <a:lnTo>
                  <a:pt x="126" y="501"/>
                </a:lnTo>
                <a:lnTo>
                  <a:pt x="121" y="501"/>
                </a:lnTo>
                <a:lnTo>
                  <a:pt x="119" y="501"/>
                </a:lnTo>
                <a:lnTo>
                  <a:pt x="116" y="501"/>
                </a:lnTo>
                <a:lnTo>
                  <a:pt x="113" y="501"/>
                </a:lnTo>
                <a:lnTo>
                  <a:pt x="110" y="502"/>
                </a:lnTo>
                <a:lnTo>
                  <a:pt x="108" y="502"/>
                </a:lnTo>
                <a:lnTo>
                  <a:pt x="107" y="503"/>
                </a:lnTo>
                <a:lnTo>
                  <a:pt x="106" y="503"/>
                </a:lnTo>
                <a:lnTo>
                  <a:pt x="105" y="504"/>
                </a:lnTo>
                <a:lnTo>
                  <a:pt x="103" y="504"/>
                </a:lnTo>
                <a:lnTo>
                  <a:pt x="102" y="505"/>
                </a:lnTo>
                <a:lnTo>
                  <a:pt x="97" y="509"/>
                </a:lnTo>
                <a:lnTo>
                  <a:pt x="95" y="510"/>
                </a:lnTo>
                <a:lnTo>
                  <a:pt x="94" y="510"/>
                </a:lnTo>
                <a:lnTo>
                  <a:pt x="92" y="511"/>
                </a:lnTo>
                <a:lnTo>
                  <a:pt x="91" y="512"/>
                </a:lnTo>
                <a:lnTo>
                  <a:pt x="90" y="512"/>
                </a:lnTo>
                <a:lnTo>
                  <a:pt x="89" y="512"/>
                </a:lnTo>
                <a:lnTo>
                  <a:pt x="87" y="512"/>
                </a:lnTo>
                <a:lnTo>
                  <a:pt x="85" y="512"/>
                </a:lnTo>
                <a:lnTo>
                  <a:pt x="83" y="512"/>
                </a:lnTo>
                <a:lnTo>
                  <a:pt x="81" y="512"/>
                </a:lnTo>
                <a:lnTo>
                  <a:pt x="77" y="512"/>
                </a:lnTo>
                <a:lnTo>
                  <a:pt x="68" y="511"/>
                </a:lnTo>
                <a:lnTo>
                  <a:pt x="67" y="510"/>
                </a:lnTo>
                <a:lnTo>
                  <a:pt x="65" y="510"/>
                </a:lnTo>
                <a:lnTo>
                  <a:pt x="63" y="509"/>
                </a:lnTo>
                <a:lnTo>
                  <a:pt x="62" y="508"/>
                </a:lnTo>
                <a:lnTo>
                  <a:pt x="60" y="507"/>
                </a:lnTo>
                <a:lnTo>
                  <a:pt x="58" y="505"/>
                </a:lnTo>
                <a:lnTo>
                  <a:pt x="56" y="504"/>
                </a:lnTo>
                <a:lnTo>
                  <a:pt x="50" y="499"/>
                </a:lnTo>
                <a:lnTo>
                  <a:pt x="48" y="497"/>
                </a:lnTo>
                <a:lnTo>
                  <a:pt x="47" y="496"/>
                </a:lnTo>
                <a:lnTo>
                  <a:pt x="45" y="495"/>
                </a:lnTo>
                <a:lnTo>
                  <a:pt x="44" y="494"/>
                </a:lnTo>
                <a:lnTo>
                  <a:pt x="39" y="492"/>
                </a:lnTo>
                <a:lnTo>
                  <a:pt x="34" y="489"/>
                </a:lnTo>
                <a:lnTo>
                  <a:pt x="33" y="488"/>
                </a:lnTo>
                <a:lnTo>
                  <a:pt x="31" y="488"/>
                </a:lnTo>
                <a:lnTo>
                  <a:pt x="29" y="487"/>
                </a:lnTo>
                <a:lnTo>
                  <a:pt x="26" y="486"/>
                </a:lnTo>
                <a:lnTo>
                  <a:pt x="18" y="485"/>
                </a:lnTo>
                <a:lnTo>
                  <a:pt x="15" y="484"/>
                </a:lnTo>
                <a:lnTo>
                  <a:pt x="13" y="484"/>
                </a:lnTo>
                <a:lnTo>
                  <a:pt x="11" y="483"/>
                </a:lnTo>
                <a:lnTo>
                  <a:pt x="9" y="482"/>
                </a:lnTo>
                <a:lnTo>
                  <a:pt x="0" y="479"/>
                </a:lnTo>
                <a:lnTo>
                  <a:pt x="1" y="478"/>
                </a:lnTo>
                <a:lnTo>
                  <a:pt x="2" y="476"/>
                </a:lnTo>
                <a:lnTo>
                  <a:pt x="4" y="471"/>
                </a:lnTo>
                <a:lnTo>
                  <a:pt x="4" y="470"/>
                </a:lnTo>
                <a:lnTo>
                  <a:pt x="5" y="470"/>
                </a:lnTo>
                <a:lnTo>
                  <a:pt x="5" y="469"/>
                </a:lnTo>
                <a:lnTo>
                  <a:pt x="6" y="469"/>
                </a:lnTo>
                <a:lnTo>
                  <a:pt x="7" y="469"/>
                </a:lnTo>
                <a:lnTo>
                  <a:pt x="7" y="468"/>
                </a:lnTo>
                <a:lnTo>
                  <a:pt x="9" y="467"/>
                </a:lnTo>
                <a:lnTo>
                  <a:pt x="10" y="467"/>
                </a:lnTo>
                <a:lnTo>
                  <a:pt x="10" y="466"/>
                </a:lnTo>
                <a:lnTo>
                  <a:pt x="10" y="466"/>
                </a:lnTo>
                <a:lnTo>
                  <a:pt x="10" y="466"/>
                </a:lnTo>
                <a:lnTo>
                  <a:pt x="9" y="465"/>
                </a:lnTo>
                <a:lnTo>
                  <a:pt x="9" y="465"/>
                </a:lnTo>
                <a:lnTo>
                  <a:pt x="9" y="465"/>
                </a:lnTo>
                <a:lnTo>
                  <a:pt x="9" y="464"/>
                </a:lnTo>
                <a:lnTo>
                  <a:pt x="10" y="464"/>
                </a:lnTo>
                <a:lnTo>
                  <a:pt x="11" y="463"/>
                </a:lnTo>
                <a:lnTo>
                  <a:pt x="11" y="462"/>
                </a:lnTo>
                <a:lnTo>
                  <a:pt x="12" y="460"/>
                </a:lnTo>
                <a:lnTo>
                  <a:pt x="12" y="460"/>
                </a:lnTo>
                <a:lnTo>
                  <a:pt x="12" y="459"/>
                </a:lnTo>
                <a:lnTo>
                  <a:pt x="12" y="458"/>
                </a:lnTo>
                <a:lnTo>
                  <a:pt x="13" y="458"/>
                </a:lnTo>
                <a:lnTo>
                  <a:pt x="13" y="458"/>
                </a:lnTo>
                <a:lnTo>
                  <a:pt x="15" y="458"/>
                </a:lnTo>
                <a:lnTo>
                  <a:pt x="15" y="457"/>
                </a:lnTo>
                <a:lnTo>
                  <a:pt x="16" y="457"/>
                </a:lnTo>
                <a:lnTo>
                  <a:pt x="16" y="457"/>
                </a:lnTo>
                <a:lnTo>
                  <a:pt x="17" y="456"/>
                </a:lnTo>
                <a:lnTo>
                  <a:pt x="19" y="454"/>
                </a:lnTo>
                <a:lnTo>
                  <a:pt x="19" y="453"/>
                </a:lnTo>
                <a:lnTo>
                  <a:pt x="19" y="453"/>
                </a:lnTo>
                <a:lnTo>
                  <a:pt x="20" y="453"/>
                </a:lnTo>
                <a:lnTo>
                  <a:pt x="20" y="452"/>
                </a:lnTo>
                <a:lnTo>
                  <a:pt x="20" y="452"/>
                </a:lnTo>
                <a:lnTo>
                  <a:pt x="21" y="451"/>
                </a:lnTo>
                <a:lnTo>
                  <a:pt x="22" y="451"/>
                </a:lnTo>
                <a:lnTo>
                  <a:pt x="23" y="450"/>
                </a:lnTo>
                <a:lnTo>
                  <a:pt x="25" y="450"/>
                </a:lnTo>
                <a:lnTo>
                  <a:pt x="26" y="450"/>
                </a:lnTo>
                <a:lnTo>
                  <a:pt x="28" y="450"/>
                </a:lnTo>
                <a:lnTo>
                  <a:pt x="29" y="450"/>
                </a:lnTo>
                <a:lnTo>
                  <a:pt x="30" y="450"/>
                </a:lnTo>
                <a:lnTo>
                  <a:pt x="31" y="450"/>
                </a:lnTo>
                <a:lnTo>
                  <a:pt x="32" y="451"/>
                </a:lnTo>
                <a:lnTo>
                  <a:pt x="33" y="452"/>
                </a:lnTo>
                <a:lnTo>
                  <a:pt x="35" y="454"/>
                </a:lnTo>
                <a:lnTo>
                  <a:pt x="36" y="454"/>
                </a:lnTo>
                <a:lnTo>
                  <a:pt x="37" y="455"/>
                </a:lnTo>
                <a:lnTo>
                  <a:pt x="38" y="455"/>
                </a:lnTo>
                <a:lnTo>
                  <a:pt x="40" y="455"/>
                </a:lnTo>
                <a:lnTo>
                  <a:pt x="41" y="456"/>
                </a:lnTo>
                <a:lnTo>
                  <a:pt x="43" y="456"/>
                </a:lnTo>
                <a:lnTo>
                  <a:pt x="43" y="456"/>
                </a:lnTo>
                <a:lnTo>
                  <a:pt x="44" y="456"/>
                </a:lnTo>
                <a:lnTo>
                  <a:pt x="45" y="455"/>
                </a:lnTo>
                <a:lnTo>
                  <a:pt x="46" y="455"/>
                </a:lnTo>
                <a:lnTo>
                  <a:pt x="46" y="454"/>
                </a:lnTo>
                <a:lnTo>
                  <a:pt x="47" y="453"/>
                </a:lnTo>
                <a:lnTo>
                  <a:pt x="48" y="452"/>
                </a:lnTo>
                <a:lnTo>
                  <a:pt x="49" y="451"/>
                </a:lnTo>
                <a:lnTo>
                  <a:pt x="51" y="449"/>
                </a:lnTo>
                <a:lnTo>
                  <a:pt x="53" y="446"/>
                </a:lnTo>
                <a:lnTo>
                  <a:pt x="54" y="445"/>
                </a:lnTo>
                <a:lnTo>
                  <a:pt x="54" y="444"/>
                </a:lnTo>
                <a:lnTo>
                  <a:pt x="55" y="444"/>
                </a:lnTo>
                <a:lnTo>
                  <a:pt x="56" y="444"/>
                </a:lnTo>
                <a:lnTo>
                  <a:pt x="56" y="443"/>
                </a:lnTo>
                <a:lnTo>
                  <a:pt x="57" y="443"/>
                </a:lnTo>
                <a:lnTo>
                  <a:pt x="59" y="443"/>
                </a:lnTo>
                <a:lnTo>
                  <a:pt x="64" y="442"/>
                </a:lnTo>
                <a:lnTo>
                  <a:pt x="66" y="442"/>
                </a:lnTo>
                <a:lnTo>
                  <a:pt x="67" y="442"/>
                </a:lnTo>
                <a:lnTo>
                  <a:pt x="69" y="442"/>
                </a:lnTo>
                <a:lnTo>
                  <a:pt x="70" y="443"/>
                </a:lnTo>
                <a:lnTo>
                  <a:pt x="72" y="443"/>
                </a:lnTo>
                <a:lnTo>
                  <a:pt x="73" y="444"/>
                </a:lnTo>
                <a:lnTo>
                  <a:pt x="75" y="445"/>
                </a:lnTo>
                <a:lnTo>
                  <a:pt x="78" y="447"/>
                </a:lnTo>
                <a:lnTo>
                  <a:pt x="79" y="448"/>
                </a:lnTo>
                <a:lnTo>
                  <a:pt x="79" y="448"/>
                </a:lnTo>
                <a:lnTo>
                  <a:pt x="80" y="448"/>
                </a:lnTo>
                <a:lnTo>
                  <a:pt x="81" y="448"/>
                </a:lnTo>
                <a:lnTo>
                  <a:pt x="82" y="448"/>
                </a:lnTo>
                <a:lnTo>
                  <a:pt x="82" y="448"/>
                </a:lnTo>
                <a:lnTo>
                  <a:pt x="83" y="448"/>
                </a:lnTo>
                <a:lnTo>
                  <a:pt x="84" y="447"/>
                </a:lnTo>
                <a:lnTo>
                  <a:pt x="85" y="446"/>
                </a:lnTo>
                <a:lnTo>
                  <a:pt x="87" y="443"/>
                </a:lnTo>
                <a:lnTo>
                  <a:pt x="88" y="441"/>
                </a:lnTo>
                <a:lnTo>
                  <a:pt x="89" y="440"/>
                </a:lnTo>
                <a:lnTo>
                  <a:pt x="91" y="438"/>
                </a:lnTo>
                <a:lnTo>
                  <a:pt x="93" y="436"/>
                </a:lnTo>
                <a:lnTo>
                  <a:pt x="95" y="434"/>
                </a:lnTo>
                <a:lnTo>
                  <a:pt x="96" y="434"/>
                </a:lnTo>
                <a:lnTo>
                  <a:pt x="97" y="433"/>
                </a:lnTo>
                <a:lnTo>
                  <a:pt x="98" y="432"/>
                </a:lnTo>
                <a:lnTo>
                  <a:pt x="102" y="430"/>
                </a:lnTo>
                <a:lnTo>
                  <a:pt x="103" y="429"/>
                </a:lnTo>
                <a:lnTo>
                  <a:pt x="104" y="428"/>
                </a:lnTo>
                <a:lnTo>
                  <a:pt x="106" y="427"/>
                </a:lnTo>
                <a:lnTo>
                  <a:pt x="108" y="426"/>
                </a:lnTo>
                <a:lnTo>
                  <a:pt x="110" y="423"/>
                </a:lnTo>
                <a:lnTo>
                  <a:pt x="111" y="421"/>
                </a:lnTo>
                <a:lnTo>
                  <a:pt x="113" y="419"/>
                </a:lnTo>
                <a:lnTo>
                  <a:pt x="114" y="418"/>
                </a:lnTo>
                <a:lnTo>
                  <a:pt x="115" y="417"/>
                </a:lnTo>
                <a:lnTo>
                  <a:pt x="115" y="416"/>
                </a:lnTo>
                <a:lnTo>
                  <a:pt x="117" y="415"/>
                </a:lnTo>
                <a:lnTo>
                  <a:pt x="119" y="414"/>
                </a:lnTo>
                <a:lnTo>
                  <a:pt x="121" y="413"/>
                </a:lnTo>
                <a:lnTo>
                  <a:pt x="125" y="412"/>
                </a:lnTo>
                <a:lnTo>
                  <a:pt x="127" y="411"/>
                </a:lnTo>
                <a:lnTo>
                  <a:pt x="130" y="410"/>
                </a:lnTo>
                <a:lnTo>
                  <a:pt x="133" y="410"/>
                </a:lnTo>
                <a:lnTo>
                  <a:pt x="134" y="410"/>
                </a:lnTo>
                <a:lnTo>
                  <a:pt x="137" y="410"/>
                </a:lnTo>
                <a:lnTo>
                  <a:pt x="139" y="410"/>
                </a:lnTo>
                <a:lnTo>
                  <a:pt x="140" y="410"/>
                </a:lnTo>
                <a:lnTo>
                  <a:pt x="141" y="409"/>
                </a:lnTo>
                <a:lnTo>
                  <a:pt x="142" y="409"/>
                </a:lnTo>
                <a:lnTo>
                  <a:pt x="142" y="409"/>
                </a:lnTo>
                <a:lnTo>
                  <a:pt x="143" y="408"/>
                </a:lnTo>
                <a:lnTo>
                  <a:pt x="144" y="407"/>
                </a:lnTo>
                <a:lnTo>
                  <a:pt x="144" y="406"/>
                </a:lnTo>
                <a:lnTo>
                  <a:pt x="145" y="405"/>
                </a:lnTo>
                <a:lnTo>
                  <a:pt x="146" y="401"/>
                </a:lnTo>
                <a:lnTo>
                  <a:pt x="147" y="399"/>
                </a:lnTo>
                <a:lnTo>
                  <a:pt x="148" y="398"/>
                </a:lnTo>
                <a:lnTo>
                  <a:pt x="148" y="397"/>
                </a:lnTo>
                <a:lnTo>
                  <a:pt x="149" y="396"/>
                </a:lnTo>
                <a:lnTo>
                  <a:pt x="150" y="396"/>
                </a:lnTo>
                <a:lnTo>
                  <a:pt x="150" y="395"/>
                </a:lnTo>
                <a:lnTo>
                  <a:pt x="151" y="395"/>
                </a:lnTo>
                <a:lnTo>
                  <a:pt x="151" y="395"/>
                </a:lnTo>
                <a:lnTo>
                  <a:pt x="152" y="395"/>
                </a:lnTo>
                <a:lnTo>
                  <a:pt x="153" y="395"/>
                </a:lnTo>
                <a:lnTo>
                  <a:pt x="154" y="395"/>
                </a:lnTo>
                <a:lnTo>
                  <a:pt x="157" y="395"/>
                </a:lnTo>
                <a:lnTo>
                  <a:pt x="158" y="396"/>
                </a:lnTo>
                <a:lnTo>
                  <a:pt x="159" y="395"/>
                </a:lnTo>
                <a:lnTo>
                  <a:pt x="160" y="395"/>
                </a:lnTo>
                <a:lnTo>
                  <a:pt x="161" y="395"/>
                </a:lnTo>
                <a:lnTo>
                  <a:pt x="161" y="395"/>
                </a:lnTo>
                <a:lnTo>
                  <a:pt x="162" y="394"/>
                </a:lnTo>
                <a:lnTo>
                  <a:pt x="163" y="394"/>
                </a:lnTo>
                <a:lnTo>
                  <a:pt x="164" y="393"/>
                </a:lnTo>
                <a:lnTo>
                  <a:pt x="165" y="392"/>
                </a:lnTo>
                <a:lnTo>
                  <a:pt x="166" y="391"/>
                </a:lnTo>
                <a:lnTo>
                  <a:pt x="169" y="388"/>
                </a:lnTo>
                <a:lnTo>
                  <a:pt x="170" y="387"/>
                </a:lnTo>
                <a:lnTo>
                  <a:pt x="170" y="387"/>
                </a:lnTo>
                <a:lnTo>
                  <a:pt x="171" y="386"/>
                </a:lnTo>
                <a:lnTo>
                  <a:pt x="172" y="386"/>
                </a:lnTo>
                <a:lnTo>
                  <a:pt x="174" y="385"/>
                </a:lnTo>
                <a:lnTo>
                  <a:pt x="176" y="384"/>
                </a:lnTo>
                <a:lnTo>
                  <a:pt x="177" y="384"/>
                </a:lnTo>
                <a:lnTo>
                  <a:pt x="178" y="384"/>
                </a:lnTo>
                <a:lnTo>
                  <a:pt x="179" y="384"/>
                </a:lnTo>
                <a:lnTo>
                  <a:pt x="180" y="384"/>
                </a:lnTo>
                <a:lnTo>
                  <a:pt x="180" y="384"/>
                </a:lnTo>
                <a:lnTo>
                  <a:pt x="181" y="384"/>
                </a:lnTo>
                <a:lnTo>
                  <a:pt x="181" y="385"/>
                </a:lnTo>
                <a:lnTo>
                  <a:pt x="182" y="386"/>
                </a:lnTo>
                <a:lnTo>
                  <a:pt x="183" y="387"/>
                </a:lnTo>
                <a:lnTo>
                  <a:pt x="185" y="389"/>
                </a:lnTo>
                <a:lnTo>
                  <a:pt x="185" y="390"/>
                </a:lnTo>
                <a:lnTo>
                  <a:pt x="186" y="391"/>
                </a:lnTo>
                <a:lnTo>
                  <a:pt x="187" y="392"/>
                </a:lnTo>
                <a:lnTo>
                  <a:pt x="191" y="394"/>
                </a:lnTo>
                <a:lnTo>
                  <a:pt x="192" y="395"/>
                </a:lnTo>
                <a:lnTo>
                  <a:pt x="193" y="395"/>
                </a:lnTo>
                <a:lnTo>
                  <a:pt x="195" y="396"/>
                </a:lnTo>
                <a:lnTo>
                  <a:pt x="196" y="396"/>
                </a:lnTo>
                <a:lnTo>
                  <a:pt x="197" y="396"/>
                </a:lnTo>
                <a:lnTo>
                  <a:pt x="198" y="396"/>
                </a:lnTo>
                <a:lnTo>
                  <a:pt x="200" y="396"/>
                </a:lnTo>
                <a:lnTo>
                  <a:pt x="202" y="396"/>
                </a:lnTo>
                <a:lnTo>
                  <a:pt x="204" y="395"/>
                </a:lnTo>
                <a:lnTo>
                  <a:pt x="206" y="395"/>
                </a:lnTo>
                <a:lnTo>
                  <a:pt x="208" y="393"/>
                </a:lnTo>
                <a:lnTo>
                  <a:pt x="209" y="392"/>
                </a:lnTo>
                <a:lnTo>
                  <a:pt x="211" y="391"/>
                </a:lnTo>
                <a:lnTo>
                  <a:pt x="212" y="390"/>
                </a:lnTo>
                <a:lnTo>
                  <a:pt x="213" y="390"/>
                </a:lnTo>
                <a:lnTo>
                  <a:pt x="214" y="390"/>
                </a:lnTo>
                <a:lnTo>
                  <a:pt x="215" y="390"/>
                </a:lnTo>
                <a:lnTo>
                  <a:pt x="216" y="390"/>
                </a:lnTo>
                <a:lnTo>
                  <a:pt x="219" y="390"/>
                </a:lnTo>
                <a:lnTo>
                  <a:pt x="221" y="391"/>
                </a:lnTo>
                <a:lnTo>
                  <a:pt x="224" y="391"/>
                </a:lnTo>
                <a:lnTo>
                  <a:pt x="225" y="392"/>
                </a:lnTo>
                <a:lnTo>
                  <a:pt x="228" y="392"/>
                </a:lnTo>
                <a:lnTo>
                  <a:pt x="232" y="393"/>
                </a:lnTo>
                <a:lnTo>
                  <a:pt x="233" y="393"/>
                </a:lnTo>
                <a:lnTo>
                  <a:pt x="234" y="393"/>
                </a:lnTo>
                <a:lnTo>
                  <a:pt x="237" y="392"/>
                </a:lnTo>
                <a:lnTo>
                  <a:pt x="242" y="391"/>
                </a:lnTo>
                <a:lnTo>
                  <a:pt x="245" y="390"/>
                </a:lnTo>
                <a:lnTo>
                  <a:pt x="247" y="390"/>
                </a:lnTo>
                <a:lnTo>
                  <a:pt x="248" y="390"/>
                </a:lnTo>
                <a:lnTo>
                  <a:pt x="249" y="389"/>
                </a:lnTo>
                <a:lnTo>
                  <a:pt x="253" y="387"/>
                </a:lnTo>
                <a:lnTo>
                  <a:pt x="254" y="386"/>
                </a:lnTo>
                <a:lnTo>
                  <a:pt x="254" y="385"/>
                </a:lnTo>
                <a:lnTo>
                  <a:pt x="255" y="385"/>
                </a:lnTo>
                <a:lnTo>
                  <a:pt x="255" y="384"/>
                </a:lnTo>
                <a:lnTo>
                  <a:pt x="256" y="383"/>
                </a:lnTo>
                <a:lnTo>
                  <a:pt x="256" y="383"/>
                </a:lnTo>
                <a:lnTo>
                  <a:pt x="256" y="382"/>
                </a:lnTo>
                <a:lnTo>
                  <a:pt x="256" y="379"/>
                </a:lnTo>
                <a:lnTo>
                  <a:pt x="255" y="378"/>
                </a:lnTo>
                <a:lnTo>
                  <a:pt x="256" y="377"/>
                </a:lnTo>
                <a:lnTo>
                  <a:pt x="256" y="376"/>
                </a:lnTo>
                <a:lnTo>
                  <a:pt x="257" y="375"/>
                </a:lnTo>
                <a:lnTo>
                  <a:pt x="258" y="373"/>
                </a:lnTo>
                <a:lnTo>
                  <a:pt x="259" y="373"/>
                </a:lnTo>
                <a:lnTo>
                  <a:pt x="260" y="372"/>
                </a:lnTo>
                <a:lnTo>
                  <a:pt x="261" y="371"/>
                </a:lnTo>
                <a:lnTo>
                  <a:pt x="262" y="371"/>
                </a:lnTo>
                <a:lnTo>
                  <a:pt x="264" y="370"/>
                </a:lnTo>
                <a:lnTo>
                  <a:pt x="266" y="369"/>
                </a:lnTo>
                <a:lnTo>
                  <a:pt x="269" y="369"/>
                </a:lnTo>
                <a:lnTo>
                  <a:pt x="274" y="369"/>
                </a:lnTo>
                <a:lnTo>
                  <a:pt x="278" y="368"/>
                </a:lnTo>
                <a:lnTo>
                  <a:pt x="281" y="367"/>
                </a:lnTo>
                <a:lnTo>
                  <a:pt x="284" y="367"/>
                </a:lnTo>
                <a:lnTo>
                  <a:pt x="285" y="366"/>
                </a:lnTo>
                <a:lnTo>
                  <a:pt x="286" y="366"/>
                </a:lnTo>
                <a:lnTo>
                  <a:pt x="286" y="366"/>
                </a:lnTo>
                <a:lnTo>
                  <a:pt x="287" y="365"/>
                </a:lnTo>
                <a:lnTo>
                  <a:pt x="288" y="364"/>
                </a:lnTo>
                <a:lnTo>
                  <a:pt x="289" y="364"/>
                </a:lnTo>
                <a:lnTo>
                  <a:pt x="289" y="363"/>
                </a:lnTo>
                <a:lnTo>
                  <a:pt x="290" y="362"/>
                </a:lnTo>
                <a:lnTo>
                  <a:pt x="291" y="361"/>
                </a:lnTo>
                <a:lnTo>
                  <a:pt x="292" y="360"/>
                </a:lnTo>
                <a:lnTo>
                  <a:pt x="292" y="359"/>
                </a:lnTo>
                <a:lnTo>
                  <a:pt x="293" y="356"/>
                </a:lnTo>
                <a:lnTo>
                  <a:pt x="294" y="355"/>
                </a:lnTo>
                <a:lnTo>
                  <a:pt x="294" y="354"/>
                </a:lnTo>
                <a:lnTo>
                  <a:pt x="295" y="354"/>
                </a:lnTo>
                <a:lnTo>
                  <a:pt x="296" y="353"/>
                </a:lnTo>
                <a:lnTo>
                  <a:pt x="298" y="350"/>
                </a:lnTo>
                <a:lnTo>
                  <a:pt x="299" y="350"/>
                </a:lnTo>
                <a:lnTo>
                  <a:pt x="300" y="349"/>
                </a:lnTo>
                <a:lnTo>
                  <a:pt x="301" y="348"/>
                </a:lnTo>
                <a:lnTo>
                  <a:pt x="301" y="347"/>
                </a:lnTo>
                <a:lnTo>
                  <a:pt x="301" y="346"/>
                </a:lnTo>
                <a:lnTo>
                  <a:pt x="302" y="346"/>
                </a:lnTo>
                <a:lnTo>
                  <a:pt x="302" y="345"/>
                </a:lnTo>
                <a:lnTo>
                  <a:pt x="301" y="344"/>
                </a:lnTo>
                <a:lnTo>
                  <a:pt x="301" y="343"/>
                </a:lnTo>
                <a:lnTo>
                  <a:pt x="300" y="342"/>
                </a:lnTo>
                <a:lnTo>
                  <a:pt x="299" y="341"/>
                </a:lnTo>
                <a:lnTo>
                  <a:pt x="299" y="340"/>
                </a:lnTo>
                <a:lnTo>
                  <a:pt x="297" y="339"/>
                </a:lnTo>
                <a:lnTo>
                  <a:pt x="293" y="335"/>
                </a:lnTo>
                <a:lnTo>
                  <a:pt x="292" y="334"/>
                </a:lnTo>
                <a:lnTo>
                  <a:pt x="290" y="332"/>
                </a:lnTo>
                <a:lnTo>
                  <a:pt x="289" y="331"/>
                </a:lnTo>
                <a:lnTo>
                  <a:pt x="288" y="330"/>
                </a:lnTo>
                <a:lnTo>
                  <a:pt x="288" y="329"/>
                </a:lnTo>
                <a:lnTo>
                  <a:pt x="288" y="328"/>
                </a:lnTo>
                <a:lnTo>
                  <a:pt x="288" y="327"/>
                </a:lnTo>
                <a:lnTo>
                  <a:pt x="288" y="327"/>
                </a:lnTo>
                <a:lnTo>
                  <a:pt x="288" y="327"/>
                </a:lnTo>
                <a:lnTo>
                  <a:pt x="288" y="326"/>
                </a:lnTo>
                <a:lnTo>
                  <a:pt x="289" y="326"/>
                </a:lnTo>
                <a:lnTo>
                  <a:pt x="290" y="326"/>
                </a:lnTo>
                <a:lnTo>
                  <a:pt x="291" y="325"/>
                </a:lnTo>
                <a:lnTo>
                  <a:pt x="292" y="325"/>
                </a:lnTo>
                <a:lnTo>
                  <a:pt x="294" y="324"/>
                </a:lnTo>
                <a:lnTo>
                  <a:pt x="295" y="324"/>
                </a:lnTo>
                <a:lnTo>
                  <a:pt x="295" y="323"/>
                </a:lnTo>
                <a:lnTo>
                  <a:pt x="296" y="322"/>
                </a:lnTo>
                <a:lnTo>
                  <a:pt x="297" y="321"/>
                </a:lnTo>
                <a:lnTo>
                  <a:pt x="297" y="320"/>
                </a:lnTo>
                <a:lnTo>
                  <a:pt x="298" y="319"/>
                </a:lnTo>
                <a:lnTo>
                  <a:pt x="298" y="319"/>
                </a:lnTo>
                <a:lnTo>
                  <a:pt x="298" y="318"/>
                </a:lnTo>
                <a:lnTo>
                  <a:pt x="298" y="317"/>
                </a:lnTo>
                <a:lnTo>
                  <a:pt x="297" y="316"/>
                </a:lnTo>
                <a:lnTo>
                  <a:pt x="297" y="314"/>
                </a:lnTo>
                <a:lnTo>
                  <a:pt x="296" y="311"/>
                </a:lnTo>
                <a:lnTo>
                  <a:pt x="296" y="310"/>
                </a:lnTo>
                <a:lnTo>
                  <a:pt x="296" y="309"/>
                </a:lnTo>
                <a:lnTo>
                  <a:pt x="296" y="308"/>
                </a:lnTo>
                <a:lnTo>
                  <a:pt x="296" y="307"/>
                </a:lnTo>
                <a:lnTo>
                  <a:pt x="297" y="305"/>
                </a:lnTo>
                <a:lnTo>
                  <a:pt x="297" y="305"/>
                </a:lnTo>
                <a:lnTo>
                  <a:pt x="298" y="304"/>
                </a:lnTo>
                <a:lnTo>
                  <a:pt x="298" y="303"/>
                </a:lnTo>
                <a:lnTo>
                  <a:pt x="299" y="303"/>
                </a:lnTo>
                <a:lnTo>
                  <a:pt x="300" y="302"/>
                </a:lnTo>
                <a:lnTo>
                  <a:pt x="301" y="301"/>
                </a:lnTo>
                <a:lnTo>
                  <a:pt x="304" y="300"/>
                </a:lnTo>
                <a:lnTo>
                  <a:pt x="305" y="299"/>
                </a:lnTo>
                <a:lnTo>
                  <a:pt x="307" y="298"/>
                </a:lnTo>
                <a:lnTo>
                  <a:pt x="309" y="297"/>
                </a:lnTo>
                <a:lnTo>
                  <a:pt x="310" y="296"/>
                </a:lnTo>
                <a:lnTo>
                  <a:pt x="310" y="295"/>
                </a:lnTo>
                <a:lnTo>
                  <a:pt x="311" y="294"/>
                </a:lnTo>
                <a:lnTo>
                  <a:pt x="311" y="293"/>
                </a:lnTo>
                <a:lnTo>
                  <a:pt x="311" y="292"/>
                </a:lnTo>
                <a:lnTo>
                  <a:pt x="311" y="290"/>
                </a:lnTo>
                <a:lnTo>
                  <a:pt x="311" y="288"/>
                </a:lnTo>
                <a:lnTo>
                  <a:pt x="311" y="287"/>
                </a:lnTo>
                <a:lnTo>
                  <a:pt x="311" y="286"/>
                </a:lnTo>
                <a:lnTo>
                  <a:pt x="310" y="285"/>
                </a:lnTo>
                <a:lnTo>
                  <a:pt x="310" y="284"/>
                </a:lnTo>
                <a:lnTo>
                  <a:pt x="309" y="283"/>
                </a:lnTo>
                <a:lnTo>
                  <a:pt x="309" y="282"/>
                </a:lnTo>
                <a:lnTo>
                  <a:pt x="308" y="282"/>
                </a:lnTo>
                <a:lnTo>
                  <a:pt x="307" y="281"/>
                </a:lnTo>
                <a:lnTo>
                  <a:pt x="306" y="280"/>
                </a:lnTo>
                <a:lnTo>
                  <a:pt x="303" y="277"/>
                </a:lnTo>
                <a:lnTo>
                  <a:pt x="301" y="276"/>
                </a:lnTo>
                <a:lnTo>
                  <a:pt x="300" y="275"/>
                </a:lnTo>
                <a:lnTo>
                  <a:pt x="299" y="274"/>
                </a:lnTo>
                <a:lnTo>
                  <a:pt x="299" y="274"/>
                </a:lnTo>
                <a:lnTo>
                  <a:pt x="299" y="273"/>
                </a:lnTo>
                <a:lnTo>
                  <a:pt x="298" y="272"/>
                </a:lnTo>
                <a:lnTo>
                  <a:pt x="298" y="271"/>
                </a:lnTo>
                <a:lnTo>
                  <a:pt x="298" y="270"/>
                </a:lnTo>
                <a:lnTo>
                  <a:pt x="298" y="269"/>
                </a:lnTo>
                <a:lnTo>
                  <a:pt x="298" y="268"/>
                </a:lnTo>
                <a:lnTo>
                  <a:pt x="298" y="267"/>
                </a:lnTo>
                <a:lnTo>
                  <a:pt x="299" y="265"/>
                </a:lnTo>
                <a:lnTo>
                  <a:pt x="299" y="264"/>
                </a:lnTo>
                <a:lnTo>
                  <a:pt x="300" y="262"/>
                </a:lnTo>
                <a:lnTo>
                  <a:pt x="300" y="261"/>
                </a:lnTo>
                <a:lnTo>
                  <a:pt x="301" y="259"/>
                </a:lnTo>
                <a:lnTo>
                  <a:pt x="302" y="258"/>
                </a:lnTo>
                <a:lnTo>
                  <a:pt x="303" y="256"/>
                </a:lnTo>
                <a:lnTo>
                  <a:pt x="304" y="255"/>
                </a:lnTo>
                <a:lnTo>
                  <a:pt x="305" y="253"/>
                </a:lnTo>
                <a:lnTo>
                  <a:pt x="306" y="252"/>
                </a:lnTo>
                <a:lnTo>
                  <a:pt x="308" y="251"/>
                </a:lnTo>
                <a:lnTo>
                  <a:pt x="311" y="249"/>
                </a:lnTo>
                <a:lnTo>
                  <a:pt x="313" y="247"/>
                </a:lnTo>
                <a:lnTo>
                  <a:pt x="313" y="247"/>
                </a:lnTo>
                <a:lnTo>
                  <a:pt x="314" y="246"/>
                </a:lnTo>
                <a:lnTo>
                  <a:pt x="314" y="246"/>
                </a:lnTo>
                <a:lnTo>
                  <a:pt x="315" y="245"/>
                </a:lnTo>
                <a:lnTo>
                  <a:pt x="315" y="244"/>
                </a:lnTo>
                <a:lnTo>
                  <a:pt x="315" y="243"/>
                </a:lnTo>
                <a:lnTo>
                  <a:pt x="315" y="243"/>
                </a:lnTo>
                <a:lnTo>
                  <a:pt x="314" y="242"/>
                </a:lnTo>
                <a:lnTo>
                  <a:pt x="314" y="241"/>
                </a:lnTo>
                <a:lnTo>
                  <a:pt x="313" y="240"/>
                </a:lnTo>
                <a:lnTo>
                  <a:pt x="312" y="238"/>
                </a:lnTo>
                <a:lnTo>
                  <a:pt x="310" y="236"/>
                </a:lnTo>
                <a:lnTo>
                  <a:pt x="310" y="235"/>
                </a:lnTo>
                <a:lnTo>
                  <a:pt x="309" y="234"/>
                </a:lnTo>
                <a:lnTo>
                  <a:pt x="309" y="233"/>
                </a:lnTo>
                <a:lnTo>
                  <a:pt x="308" y="231"/>
                </a:lnTo>
                <a:lnTo>
                  <a:pt x="308" y="230"/>
                </a:lnTo>
                <a:lnTo>
                  <a:pt x="308" y="229"/>
                </a:lnTo>
                <a:lnTo>
                  <a:pt x="308" y="228"/>
                </a:lnTo>
                <a:lnTo>
                  <a:pt x="308" y="227"/>
                </a:lnTo>
                <a:lnTo>
                  <a:pt x="309" y="226"/>
                </a:lnTo>
                <a:lnTo>
                  <a:pt x="309" y="225"/>
                </a:lnTo>
                <a:lnTo>
                  <a:pt x="310" y="224"/>
                </a:lnTo>
                <a:lnTo>
                  <a:pt x="314" y="219"/>
                </a:lnTo>
                <a:lnTo>
                  <a:pt x="315" y="217"/>
                </a:lnTo>
                <a:lnTo>
                  <a:pt x="316" y="215"/>
                </a:lnTo>
                <a:lnTo>
                  <a:pt x="316" y="214"/>
                </a:lnTo>
                <a:lnTo>
                  <a:pt x="317" y="213"/>
                </a:lnTo>
                <a:lnTo>
                  <a:pt x="317" y="212"/>
                </a:lnTo>
                <a:lnTo>
                  <a:pt x="317" y="211"/>
                </a:lnTo>
                <a:lnTo>
                  <a:pt x="317" y="210"/>
                </a:lnTo>
                <a:lnTo>
                  <a:pt x="317" y="210"/>
                </a:lnTo>
                <a:lnTo>
                  <a:pt x="317" y="209"/>
                </a:lnTo>
                <a:lnTo>
                  <a:pt x="316" y="208"/>
                </a:lnTo>
                <a:lnTo>
                  <a:pt x="316" y="208"/>
                </a:lnTo>
                <a:lnTo>
                  <a:pt x="315" y="207"/>
                </a:lnTo>
                <a:lnTo>
                  <a:pt x="315" y="207"/>
                </a:lnTo>
                <a:lnTo>
                  <a:pt x="314" y="206"/>
                </a:lnTo>
                <a:lnTo>
                  <a:pt x="310" y="205"/>
                </a:lnTo>
                <a:lnTo>
                  <a:pt x="309" y="205"/>
                </a:lnTo>
                <a:lnTo>
                  <a:pt x="307" y="204"/>
                </a:lnTo>
                <a:lnTo>
                  <a:pt x="306" y="204"/>
                </a:lnTo>
                <a:lnTo>
                  <a:pt x="305" y="203"/>
                </a:lnTo>
                <a:lnTo>
                  <a:pt x="304" y="203"/>
                </a:lnTo>
                <a:lnTo>
                  <a:pt x="304" y="202"/>
                </a:lnTo>
                <a:lnTo>
                  <a:pt x="303" y="202"/>
                </a:lnTo>
                <a:lnTo>
                  <a:pt x="303" y="201"/>
                </a:lnTo>
                <a:lnTo>
                  <a:pt x="303" y="201"/>
                </a:lnTo>
                <a:lnTo>
                  <a:pt x="303" y="200"/>
                </a:lnTo>
                <a:lnTo>
                  <a:pt x="303" y="200"/>
                </a:lnTo>
                <a:lnTo>
                  <a:pt x="304" y="199"/>
                </a:lnTo>
                <a:lnTo>
                  <a:pt x="304" y="199"/>
                </a:lnTo>
                <a:lnTo>
                  <a:pt x="306" y="198"/>
                </a:lnTo>
                <a:lnTo>
                  <a:pt x="306" y="197"/>
                </a:lnTo>
                <a:lnTo>
                  <a:pt x="306" y="197"/>
                </a:lnTo>
                <a:lnTo>
                  <a:pt x="307" y="197"/>
                </a:lnTo>
                <a:lnTo>
                  <a:pt x="306" y="196"/>
                </a:lnTo>
                <a:lnTo>
                  <a:pt x="306" y="196"/>
                </a:lnTo>
                <a:lnTo>
                  <a:pt x="306" y="195"/>
                </a:lnTo>
                <a:lnTo>
                  <a:pt x="305" y="195"/>
                </a:lnTo>
                <a:lnTo>
                  <a:pt x="298" y="190"/>
                </a:lnTo>
                <a:lnTo>
                  <a:pt x="294" y="186"/>
                </a:lnTo>
                <a:lnTo>
                  <a:pt x="293" y="186"/>
                </a:lnTo>
                <a:lnTo>
                  <a:pt x="292" y="185"/>
                </a:lnTo>
                <a:lnTo>
                  <a:pt x="292" y="184"/>
                </a:lnTo>
                <a:lnTo>
                  <a:pt x="291" y="184"/>
                </a:lnTo>
                <a:lnTo>
                  <a:pt x="291" y="183"/>
                </a:lnTo>
                <a:lnTo>
                  <a:pt x="291" y="182"/>
                </a:lnTo>
                <a:lnTo>
                  <a:pt x="291" y="181"/>
                </a:lnTo>
                <a:lnTo>
                  <a:pt x="291" y="180"/>
                </a:lnTo>
                <a:lnTo>
                  <a:pt x="291" y="178"/>
                </a:lnTo>
                <a:lnTo>
                  <a:pt x="292" y="174"/>
                </a:lnTo>
                <a:lnTo>
                  <a:pt x="293" y="171"/>
                </a:lnTo>
                <a:lnTo>
                  <a:pt x="293" y="169"/>
                </a:lnTo>
                <a:lnTo>
                  <a:pt x="293" y="166"/>
                </a:lnTo>
                <a:lnTo>
                  <a:pt x="293" y="162"/>
                </a:lnTo>
                <a:lnTo>
                  <a:pt x="294" y="160"/>
                </a:lnTo>
                <a:lnTo>
                  <a:pt x="294" y="159"/>
                </a:lnTo>
                <a:lnTo>
                  <a:pt x="294" y="158"/>
                </a:lnTo>
                <a:lnTo>
                  <a:pt x="295" y="156"/>
                </a:lnTo>
                <a:lnTo>
                  <a:pt x="296" y="154"/>
                </a:lnTo>
                <a:lnTo>
                  <a:pt x="298" y="153"/>
                </a:lnTo>
                <a:lnTo>
                  <a:pt x="300" y="150"/>
                </a:lnTo>
                <a:lnTo>
                  <a:pt x="301" y="148"/>
                </a:lnTo>
                <a:lnTo>
                  <a:pt x="302" y="147"/>
                </a:lnTo>
                <a:lnTo>
                  <a:pt x="304" y="143"/>
                </a:lnTo>
                <a:lnTo>
                  <a:pt x="305" y="141"/>
                </a:lnTo>
                <a:lnTo>
                  <a:pt x="306" y="140"/>
                </a:lnTo>
                <a:lnTo>
                  <a:pt x="307" y="139"/>
                </a:lnTo>
                <a:lnTo>
                  <a:pt x="308" y="138"/>
                </a:lnTo>
                <a:lnTo>
                  <a:pt x="308" y="137"/>
                </a:lnTo>
                <a:lnTo>
                  <a:pt x="309" y="137"/>
                </a:lnTo>
                <a:lnTo>
                  <a:pt x="310" y="136"/>
                </a:lnTo>
                <a:lnTo>
                  <a:pt x="312" y="135"/>
                </a:lnTo>
                <a:lnTo>
                  <a:pt x="313" y="134"/>
                </a:lnTo>
                <a:lnTo>
                  <a:pt x="315" y="134"/>
                </a:lnTo>
                <a:lnTo>
                  <a:pt x="317" y="133"/>
                </a:lnTo>
                <a:lnTo>
                  <a:pt x="321" y="133"/>
                </a:lnTo>
                <a:lnTo>
                  <a:pt x="324" y="133"/>
                </a:lnTo>
                <a:lnTo>
                  <a:pt x="327" y="132"/>
                </a:lnTo>
                <a:lnTo>
                  <a:pt x="329" y="132"/>
                </a:lnTo>
                <a:lnTo>
                  <a:pt x="330" y="131"/>
                </a:lnTo>
                <a:lnTo>
                  <a:pt x="331" y="131"/>
                </a:lnTo>
                <a:lnTo>
                  <a:pt x="332" y="130"/>
                </a:lnTo>
                <a:lnTo>
                  <a:pt x="333" y="129"/>
                </a:lnTo>
                <a:lnTo>
                  <a:pt x="333" y="128"/>
                </a:lnTo>
                <a:lnTo>
                  <a:pt x="333" y="128"/>
                </a:lnTo>
                <a:lnTo>
                  <a:pt x="334" y="127"/>
                </a:lnTo>
                <a:lnTo>
                  <a:pt x="334" y="126"/>
                </a:lnTo>
                <a:lnTo>
                  <a:pt x="334" y="126"/>
                </a:lnTo>
                <a:lnTo>
                  <a:pt x="334" y="125"/>
                </a:lnTo>
                <a:lnTo>
                  <a:pt x="333" y="124"/>
                </a:lnTo>
                <a:lnTo>
                  <a:pt x="333" y="124"/>
                </a:lnTo>
                <a:lnTo>
                  <a:pt x="332" y="123"/>
                </a:lnTo>
                <a:lnTo>
                  <a:pt x="332" y="123"/>
                </a:lnTo>
                <a:lnTo>
                  <a:pt x="331" y="122"/>
                </a:lnTo>
                <a:lnTo>
                  <a:pt x="330" y="122"/>
                </a:lnTo>
                <a:lnTo>
                  <a:pt x="329" y="121"/>
                </a:lnTo>
                <a:lnTo>
                  <a:pt x="325" y="120"/>
                </a:lnTo>
                <a:lnTo>
                  <a:pt x="324" y="120"/>
                </a:lnTo>
                <a:lnTo>
                  <a:pt x="323" y="120"/>
                </a:lnTo>
                <a:lnTo>
                  <a:pt x="323" y="120"/>
                </a:lnTo>
                <a:lnTo>
                  <a:pt x="323" y="119"/>
                </a:lnTo>
                <a:lnTo>
                  <a:pt x="323" y="119"/>
                </a:lnTo>
                <a:lnTo>
                  <a:pt x="323" y="118"/>
                </a:lnTo>
                <a:lnTo>
                  <a:pt x="323" y="118"/>
                </a:lnTo>
                <a:lnTo>
                  <a:pt x="324" y="117"/>
                </a:lnTo>
                <a:lnTo>
                  <a:pt x="324" y="116"/>
                </a:lnTo>
                <a:lnTo>
                  <a:pt x="325" y="115"/>
                </a:lnTo>
                <a:lnTo>
                  <a:pt x="327" y="113"/>
                </a:lnTo>
                <a:lnTo>
                  <a:pt x="328" y="112"/>
                </a:lnTo>
                <a:lnTo>
                  <a:pt x="329" y="111"/>
                </a:lnTo>
                <a:lnTo>
                  <a:pt x="330" y="110"/>
                </a:lnTo>
                <a:lnTo>
                  <a:pt x="332" y="110"/>
                </a:lnTo>
                <a:lnTo>
                  <a:pt x="333" y="109"/>
                </a:lnTo>
                <a:lnTo>
                  <a:pt x="334" y="109"/>
                </a:lnTo>
                <a:lnTo>
                  <a:pt x="336" y="108"/>
                </a:lnTo>
                <a:lnTo>
                  <a:pt x="337" y="108"/>
                </a:lnTo>
                <a:lnTo>
                  <a:pt x="338" y="109"/>
                </a:lnTo>
                <a:lnTo>
                  <a:pt x="339" y="109"/>
                </a:lnTo>
                <a:lnTo>
                  <a:pt x="340" y="109"/>
                </a:lnTo>
                <a:lnTo>
                  <a:pt x="340" y="110"/>
                </a:lnTo>
                <a:lnTo>
                  <a:pt x="341" y="110"/>
                </a:lnTo>
                <a:lnTo>
                  <a:pt x="341" y="110"/>
                </a:lnTo>
                <a:lnTo>
                  <a:pt x="342" y="112"/>
                </a:lnTo>
                <a:lnTo>
                  <a:pt x="343" y="114"/>
                </a:lnTo>
                <a:lnTo>
                  <a:pt x="343" y="114"/>
                </a:lnTo>
                <a:lnTo>
                  <a:pt x="344" y="115"/>
                </a:lnTo>
                <a:lnTo>
                  <a:pt x="345" y="116"/>
                </a:lnTo>
                <a:lnTo>
                  <a:pt x="345" y="117"/>
                </a:lnTo>
                <a:lnTo>
                  <a:pt x="346" y="117"/>
                </a:lnTo>
                <a:lnTo>
                  <a:pt x="347" y="117"/>
                </a:lnTo>
                <a:lnTo>
                  <a:pt x="347" y="118"/>
                </a:lnTo>
                <a:lnTo>
                  <a:pt x="348" y="118"/>
                </a:lnTo>
                <a:lnTo>
                  <a:pt x="350" y="118"/>
                </a:lnTo>
                <a:lnTo>
                  <a:pt x="351" y="117"/>
                </a:lnTo>
                <a:lnTo>
                  <a:pt x="351" y="117"/>
                </a:lnTo>
                <a:lnTo>
                  <a:pt x="352" y="117"/>
                </a:lnTo>
                <a:lnTo>
                  <a:pt x="353" y="116"/>
                </a:lnTo>
                <a:lnTo>
                  <a:pt x="353" y="116"/>
                </a:lnTo>
                <a:lnTo>
                  <a:pt x="354" y="115"/>
                </a:lnTo>
                <a:lnTo>
                  <a:pt x="354" y="114"/>
                </a:lnTo>
                <a:lnTo>
                  <a:pt x="355" y="111"/>
                </a:lnTo>
                <a:lnTo>
                  <a:pt x="356" y="108"/>
                </a:lnTo>
                <a:lnTo>
                  <a:pt x="356" y="107"/>
                </a:lnTo>
                <a:lnTo>
                  <a:pt x="356" y="106"/>
                </a:lnTo>
                <a:lnTo>
                  <a:pt x="356" y="106"/>
                </a:lnTo>
                <a:lnTo>
                  <a:pt x="356" y="105"/>
                </a:lnTo>
                <a:lnTo>
                  <a:pt x="356" y="104"/>
                </a:lnTo>
                <a:lnTo>
                  <a:pt x="356" y="103"/>
                </a:lnTo>
                <a:lnTo>
                  <a:pt x="356" y="102"/>
                </a:lnTo>
                <a:lnTo>
                  <a:pt x="355" y="100"/>
                </a:lnTo>
                <a:lnTo>
                  <a:pt x="354" y="99"/>
                </a:lnTo>
                <a:lnTo>
                  <a:pt x="353" y="98"/>
                </a:lnTo>
                <a:lnTo>
                  <a:pt x="351" y="96"/>
                </a:lnTo>
                <a:lnTo>
                  <a:pt x="350" y="95"/>
                </a:lnTo>
                <a:lnTo>
                  <a:pt x="349" y="94"/>
                </a:lnTo>
                <a:lnTo>
                  <a:pt x="349" y="93"/>
                </a:lnTo>
                <a:lnTo>
                  <a:pt x="348" y="92"/>
                </a:lnTo>
                <a:lnTo>
                  <a:pt x="348" y="91"/>
                </a:lnTo>
                <a:lnTo>
                  <a:pt x="348" y="90"/>
                </a:lnTo>
                <a:lnTo>
                  <a:pt x="348" y="89"/>
                </a:lnTo>
                <a:lnTo>
                  <a:pt x="348" y="89"/>
                </a:lnTo>
                <a:lnTo>
                  <a:pt x="348" y="89"/>
                </a:lnTo>
                <a:lnTo>
                  <a:pt x="348" y="89"/>
                </a:lnTo>
                <a:lnTo>
                  <a:pt x="349" y="89"/>
                </a:lnTo>
                <a:lnTo>
                  <a:pt x="350" y="89"/>
                </a:lnTo>
                <a:lnTo>
                  <a:pt x="352" y="89"/>
                </a:lnTo>
                <a:lnTo>
                  <a:pt x="353" y="89"/>
                </a:lnTo>
                <a:lnTo>
                  <a:pt x="354" y="89"/>
                </a:lnTo>
                <a:lnTo>
                  <a:pt x="355" y="88"/>
                </a:lnTo>
                <a:lnTo>
                  <a:pt x="356" y="88"/>
                </a:lnTo>
                <a:lnTo>
                  <a:pt x="357" y="87"/>
                </a:lnTo>
                <a:lnTo>
                  <a:pt x="358" y="87"/>
                </a:lnTo>
                <a:lnTo>
                  <a:pt x="360" y="86"/>
                </a:lnTo>
                <a:lnTo>
                  <a:pt x="361" y="84"/>
                </a:lnTo>
                <a:lnTo>
                  <a:pt x="363" y="82"/>
                </a:lnTo>
                <a:lnTo>
                  <a:pt x="365" y="80"/>
                </a:lnTo>
                <a:lnTo>
                  <a:pt x="366" y="79"/>
                </a:lnTo>
                <a:lnTo>
                  <a:pt x="367" y="77"/>
                </a:lnTo>
                <a:lnTo>
                  <a:pt x="368" y="75"/>
                </a:lnTo>
                <a:lnTo>
                  <a:pt x="368" y="74"/>
                </a:lnTo>
                <a:lnTo>
                  <a:pt x="368" y="73"/>
                </a:lnTo>
                <a:lnTo>
                  <a:pt x="368" y="72"/>
                </a:lnTo>
                <a:lnTo>
                  <a:pt x="368" y="71"/>
                </a:lnTo>
                <a:lnTo>
                  <a:pt x="368" y="70"/>
                </a:lnTo>
                <a:lnTo>
                  <a:pt x="368" y="69"/>
                </a:lnTo>
                <a:lnTo>
                  <a:pt x="368" y="68"/>
                </a:lnTo>
                <a:lnTo>
                  <a:pt x="368" y="67"/>
                </a:lnTo>
                <a:lnTo>
                  <a:pt x="367" y="66"/>
                </a:lnTo>
                <a:lnTo>
                  <a:pt x="367" y="65"/>
                </a:lnTo>
                <a:lnTo>
                  <a:pt x="366" y="65"/>
                </a:lnTo>
                <a:lnTo>
                  <a:pt x="365" y="64"/>
                </a:lnTo>
                <a:lnTo>
                  <a:pt x="364" y="63"/>
                </a:lnTo>
                <a:lnTo>
                  <a:pt x="363" y="62"/>
                </a:lnTo>
                <a:lnTo>
                  <a:pt x="360" y="60"/>
                </a:lnTo>
                <a:lnTo>
                  <a:pt x="358" y="59"/>
                </a:lnTo>
                <a:lnTo>
                  <a:pt x="357" y="59"/>
                </a:lnTo>
                <a:lnTo>
                  <a:pt x="356" y="57"/>
                </a:lnTo>
                <a:lnTo>
                  <a:pt x="355" y="56"/>
                </a:lnTo>
                <a:lnTo>
                  <a:pt x="355" y="55"/>
                </a:lnTo>
                <a:lnTo>
                  <a:pt x="354" y="54"/>
                </a:lnTo>
                <a:lnTo>
                  <a:pt x="354" y="54"/>
                </a:lnTo>
                <a:lnTo>
                  <a:pt x="354" y="53"/>
                </a:lnTo>
                <a:lnTo>
                  <a:pt x="354" y="52"/>
                </a:lnTo>
                <a:lnTo>
                  <a:pt x="355" y="51"/>
                </a:lnTo>
                <a:lnTo>
                  <a:pt x="355" y="50"/>
                </a:lnTo>
                <a:lnTo>
                  <a:pt x="357" y="44"/>
                </a:lnTo>
                <a:lnTo>
                  <a:pt x="358" y="41"/>
                </a:lnTo>
                <a:lnTo>
                  <a:pt x="359" y="39"/>
                </a:lnTo>
                <a:lnTo>
                  <a:pt x="359" y="37"/>
                </a:lnTo>
                <a:lnTo>
                  <a:pt x="359" y="36"/>
                </a:lnTo>
                <a:lnTo>
                  <a:pt x="359" y="35"/>
                </a:lnTo>
                <a:lnTo>
                  <a:pt x="359" y="34"/>
                </a:lnTo>
                <a:lnTo>
                  <a:pt x="359" y="35"/>
                </a:lnTo>
                <a:lnTo>
                  <a:pt x="360" y="35"/>
                </a:lnTo>
                <a:lnTo>
                  <a:pt x="360" y="35"/>
                </a:lnTo>
                <a:lnTo>
                  <a:pt x="361" y="35"/>
                </a:lnTo>
                <a:lnTo>
                  <a:pt x="361" y="35"/>
                </a:lnTo>
                <a:lnTo>
                  <a:pt x="362" y="35"/>
                </a:lnTo>
                <a:lnTo>
                  <a:pt x="363" y="35"/>
                </a:lnTo>
                <a:lnTo>
                  <a:pt x="363" y="35"/>
                </a:lnTo>
                <a:lnTo>
                  <a:pt x="364" y="34"/>
                </a:lnTo>
                <a:lnTo>
                  <a:pt x="365" y="33"/>
                </a:lnTo>
                <a:lnTo>
                  <a:pt x="367" y="32"/>
                </a:lnTo>
                <a:lnTo>
                  <a:pt x="368" y="30"/>
                </a:lnTo>
                <a:lnTo>
                  <a:pt x="371" y="27"/>
                </a:lnTo>
                <a:lnTo>
                  <a:pt x="371" y="27"/>
                </a:lnTo>
                <a:lnTo>
                  <a:pt x="372" y="26"/>
                </a:lnTo>
                <a:lnTo>
                  <a:pt x="373" y="25"/>
                </a:lnTo>
                <a:lnTo>
                  <a:pt x="375" y="25"/>
                </a:lnTo>
                <a:lnTo>
                  <a:pt x="376" y="24"/>
                </a:lnTo>
                <a:lnTo>
                  <a:pt x="377" y="24"/>
                </a:lnTo>
                <a:lnTo>
                  <a:pt x="378" y="24"/>
                </a:lnTo>
                <a:lnTo>
                  <a:pt x="379" y="24"/>
                </a:lnTo>
                <a:lnTo>
                  <a:pt x="380" y="24"/>
                </a:lnTo>
                <a:lnTo>
                  <a:pt x="380" y="24"/>
                </a:lnTo>
                <a:lnTo>
                  <a:pt x="382" y="24"/>
                </a:lnTo>
                <a:lnTo>
                  <a:pt x="383" y="25"/>
                </a:lnTo>
                <a:lnTo>
                  <a:pt x="384" y="26"/>
                </a:lnTo>
                <a:lnTo>
                  <a:pt x="385" y="26"/>
                </a:lnTo>
                <a:lnTo>
                  <a:pt x="386" y="26"/>
                </a:lnTo>
                <a:lnTo>
                  <a:pt x="388" y="26"/>
                </a:lnTo>
                <a:lnTo>
                  <a:pt x="391" y="25"/>
                </a:lnTo>
                <a:lnTo>
                  <a:pt x="393" y="25"/>
                </a:lnTo>
                <a:lnTo>
                  <a:pt x="397" y="24"/>
                </a:lnTo>
                <a:lnTo>
                  <a:pt x="399" y="24"/>
                </a:lnTo>
                <a:lnTo>
                  <a:pt x="400" y="24"/>
                </a:lnTo>
                <a:lnTo>
                  <a:pt x="401" y="24"/>
                </a:lnTo>
                <a:lnTo>
                  <a:pt x="402" y="24"/>
                </a:lnTo>
                <a:lnTo>
                  <a:pt x="408" y="25"/>
                </a:lnTo>
                <a:lnTo>
                  <a:pt x="410" y="25"/>
                </a:lnTo>
                <a:lnTo>
                  <a:pt x="412" y="26"/>
                </a:lnTo>
                <a:lnTo>
                  <a:pt x="415" y="26"/>
                </a:lnTo>
                <a:lnTo>
                  <a:pt x="417" y="25"/>
                </a:lnTo>
                <a:lnTo>
                  <a:pt x="419" y="25"/>
                </a:lnTo>
                <a:lnTo>
                  <a:pt x="420" y="25"/>
                </a:lnTo>
                <a:lnTo>
                  <a:pt x="420" y="25"/>
                </a:lnTo>
                <a:lnTo>
                  <a:pt x="421" y="24"/>
                </a:lnTo>
                <a:lnTo>
                  <a:pt x="422" y="23"/>
                </a:lnTo>
                <a:lnTo>
                  <a:pt x="422" y="23"/>
                </a:lnTo>
                <a:lnTo>
                  <a:pt x="423" y="21"/>
                </a:lnTo>
                <a:lnTo>
                  <a:pt x="424" y="20"/>
                </a:lnTo>
                <a:lnTo>
                  <a:pt x="424" y="18"/>
                </a:lnTo>
                <a:lnTo>
                  <a:pt x="427" y="7"/>
                </a:lnTo>
                <a:lnTo>
                  <a:pt x="428" y="4"/>
                </a:lnTo>
                <a:lnTo>
                  <a:pt x="428" y="2"/>
                </a:lnTo>
                <a:lnTo>
                  <a:pt x="429" y="1"/>
                </a:lnTo>
                <a:lnTo>
                  <a:pt x="430" y="0"/>
                </a:lnTo>
                <a:lnTo>
                  <a:pt x="430" y="0"/>
                </a:lnTo>
                <a:lnTo>
                  <a:pt x="430"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162" name="Freeform 285">
            <a:extLst>
              <a:ext uri="{FF2B5EF4-FFF2-40B4-BE49-F238E27FC236}">
                <a16:creationId xmlns:a16="http://schemas.microsoft.com/office/drawing/2014/main" id="{E41D7119-8F2C-4995-BAEC-4F6CFE717A71}"/>
              </a:ext>
            </a:extLst>
          </p:cNvPr>
          <p:cNvSpPr>
            <a:spLocks/>
          </p:cNvSpPr>
          <p:nvPr/>
        </p:nvSpPr>
        <p:spPr bwMode="auto">
          <a:xfrm>
            <a:off x="6747682" y="3540842"/>
            <a:ext cx="791799" cy="669513"/>
          </a:xfrm>
          <a:custGeom>
            <a:avLst/>
            <a:gdLst>
              <a:gd name="T0" fmla="*/ 329 w 777"/>
              <a:gd name="T1" fmla="*/ 1 h 657"/>
              <a:gd name="T2" fmla="*/ 362 w 777"/>
              <a:gd name="T3" fmla="*/ 6 h 657"/>
              <a:gd name="T4" fmla="*/ 400 w 777"/>
              <a:gd name="T5" fmla="*/ 20 h 657"/>
              <a:gd name="T6" fmla="*/ 380 w 777"/>
              <a:gd name="T7" fmla="*/ 30 h 657"/>
              <a:gd name="T8" fmla="*/ 377 w 777"/>
              <a:gd name="T9" fmla="*/ 51 h 657"/>
              <a:gd name="T10" fmla="*/ 409 w 777"/>
              <a:gd name="T11" fmla="*/ 62 h 657"/>
              <a:gd name="T12" fmla="*/ 396 w 777"/>
              <a:gd name="T13" fmla="*/ 86 h 657"/>
              <a:gd name="T14" fmla="*/ 410 w 777"/>
              <a:gd name="T15" fmla="*/ 124 h 657"/>
              <a:gd name="T16" fmla="*/ 403 w 777"/>
              <a:gd name="T17" fmla="*/ 140 h 657"/>
              <a:gd name="T18" fmla="*/ 432 w 777"/>
              <a:gd name="T19" fmla="*/ 153 h 657"/>
              <a:gd name="T20" fmla="*/ 448 w 777"/>
              <a:gd name="T21" fmla="*/ 125 h 657"/>
              <a:gd name="T22" fmla="*/ 431 w 777"/>
              <a:gd name="T23" fmla="*/ 99 h 657"/>
              <a:gd name="T24" fmla="*/ 448 w 777"/>
              <a:gd name="T25" fmla="*/ 84 h 657"/>
              <a:gd name="T26" fmla="*/ 473 w 777"/>
              <a:gd name="T27" fmla="*/ 103 h 657"/>
              <a:gd name="T28" fmla="*/ 487 w 777"/>
              <a:gd name="T29" fmla="*/ 132 h 657"/>
              <a:gd name="T30" fmla="*/ 503 w 777"/>
              <a:gd name="T31" fmla="*/ 151 h 657"/>
              <a:gd name="T32" fmla="*/ 511 w 777"/>
              <a:gd name="T33" fmla="*/ 151 h 657"/>
              <a:gd name="T34" fmla="*/ 515 w 777"/>
              <a:gd name="T35" fmla="*/ 178 h 657"/>
              <a:gd name="T36" fmla="*/ 549 w 777"/>
              <a:gd name="T37" fmla="*/ 200 h 657"/>
              <a:gd name="T38" fmla="*/ 551 w 777"/>
              <a:gd name="T39" fmla="*/ 254 h 657"/>
              <a:gd name="T40" fmla="*/ 559 w 777"/>
              <a:gd name="T41" fmla="*/ 289 h 657"/>
              <a:gd name="T42" fmla="*/ 576 w 777"/>
              <a:gd name="T43" fmla="*/ 294 h 657"/>
              <a:gd name="T44" fmla="*/ 561 w 777"/>
              <a:gd name="T45" fmla="*/ 320 h 657"/>
              <a:gd name="T46" fmla="*/ 543 w 777"/>
              <a:gd name="T47" fmla="*/ 345 h 657"/>
              <a:gd name="T48" fmla="*/ 557 w 777"/>
              <a:gd name="T49" fmla="*/ 355 h 657"/>
              <a:gd name="T50" fmla="*/ 590 w 777"/>
              <a:gd name="T51" fmla="*/ 358 h 657"/>
              <a:gd name="T52" fmla="*/ 599 w 777"/>
              <a:gd name="T53" fmla="*/ 382 h 657"/>
              <a:gd name="T54" fmla="*/ 637 w 777"/>
              <a:gd name="T55" fmla="*/ 396 h 657"/>
              <a:gd name="T56" fmla="*/ 650 w 777"/>
              <a:gd name="T57" fmla="*/ 416 h 657"/>
              <a:gd name="T58" fmla="*/ 681 w 777"/>
              <a:gd name="T59" fmla="*/ 431 h 657"/>
              <a:gd name="T60" fmla="*/ 716 w 777"/>
              <a:gd name="T61" fmla="*/ 430 h 657"/>
              <a:gd name="T62" fmla="*/ 731 w 777"/>
              <a:gd name="T63" fmla="*/ 448 h 657"/>
              <a:gd name="T64" fmla="*/ 762 w 777"/>
              <a:gd name="T65" fmla="*/ 470 h 657"/>
              <a:gd name="T66" fmla="*/ 766 w 777"/>
              <a:gd name="T67" fmla="*/ 501 h 657"/>
              <a:gd name="T68" fmla="*/ 733 w 777"/>
              <a:gd name="T69" fmla="*/ 520 h 657"/>
              <a:gd name="T70" fmla="*/ 709 w 777"/>
              <a:gd name="T71" fmla="*/ 512 h 657"/>
              <a:gd name="T72" fmla="*/ 680 w 777"/>
              <a:gd name="T73" fmla="*/ 515 h 657"/>
              <a:gd name="T74" fmla="*/ 648 w 777"/>
              <a:gd name="T75" fmla="*/ 519 h 657"/>
              <a:gd name="T76" fmla="*/ 601 w 777"/>
              <a:gd name="T77" fmla="*/ 492 h 657"/>
              <a:gd name="T78" fmla="*/ 570 w 777"/>
              <a:gd name="T79" fmla="*/ 499 h 657"/>
              <a:gd name="T80" fmla="*/ 539 w 777"/>
              <a:gd name="T81" fmla="*/ 538 h 657"/>
              <a:gd name="T82" fmla="*/ 499 w 777"/>
              <a:gd name="T83" fmla="*/ 602 h 657"/>
              <a:gd name="T84" fmla="*/ 483 w 777"/>
              <a:gd name="T85" fmla="*/ 649 h 657"/>
              <a:gd name="T86" fmla="*/ 469 w 777"/>
              <a:gd name="T87" fmla="*/ 654 h 657"/>
              <a:gd name="T88" fmla="*/ 461 w 777"/>
              <a:gd name="T89" fmla="*/ 605 h 657"/>
              <a:gd name="T90" fmla="*/ 442 w 777"/>
              <a:gd name="T91" fmla="*/ 596 h 657"/>
              <a:gd name="T92" fmla="*/ 393 w 777"/>
              <a:gd name="T93" fmla="*/ 593 h 657"/>
              <a:gd name="T94" fmla="*/ 365 w 777"/>
              <a:gd name="T95" fmla="*/ 585 h 657"/>
              <a:gd name="T96" fmla="*/ 357 w 777"/>
              <a:gd name="T97" fmla="*/ 564 h 657"/>
              <a:gd name="T98" fmla="*/ 328 w 777"/>
              <a:gd name="T99" fmla="*/ 554 h 657"/>
              <a:gd name="T100" fmla="*/ 292 w 777"/>
              <a:gd name="T101" fmla="*/ 541 h 657"/>
              <a:gd name="T102" fmla="*/ 260 w 777"/>
              <a:gd name="T103" fmla="*/ 548 h 657"/>
              <a:gd name="T104" fmla="*/ 230 w 777"/>
              <a:gd name="T105" fmla="*/ 590 h 657"/>
              <a:gd name="T106" fmla="*/ 212 w 777"/>
              <a:gd name="T107" fmla="*/ 586 h 657"/>
              <a:gd name="T108" fmla="*/ 176 w 777"/>
              <a:gd name="T109" fmla="*/ 586 h 657"/>
              <a:gd name="T110" fmla="*/ 104 w 777"/>
              <a:gd name="T111" fmla="*/ 581 h 657"/>
              <a:gd name="T112" fmla="*/ 51 w 777"/>
              <a:gd name="T113" fmla="*/ 550 h 657"/>
              <a:gd name="T114" fmla="*/ 39 w 777"/>
              <a:gd name="T115" fmla="*/ 533 h 657"/>
              <a:gd name="T116" fmla="*/ 21 w 777"/>
              <a:gd name="T117" fmla="*/ 523 h 657"/>
              <a:gd name="T118" fmla="*/ 3 w 777"/>
              <a:gd name="T119" fmla="*/ 51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7" h="657">
                <a:moveTo>
                  <a:pt x="296" y="0"/>
                </a:moveTo>
                <a:lnTo>
                  <a:pt x="297" y="0"/>
                </a:lnTo>
                <a:lnTo>
                  <a:pt x="297" y="0"/>
                </a:lnTo>
                <a:lnTo>
                  <a:pt x="299" y="1"/>
                </a:lnTo>
                <a:lnTo>
                  <a:pt x="303" y="2"/>
                </a:lnTo>
                <a:lnTo>
                  <a:pt x="305" y="2"/>
                </a:lnTo>
                <a:lnTo>
                  <a:pt x="308" y="3"/>
                </a:lnTo>
                <a:lnTo>
                  <a:pt x="312" y="3"/>
                </a:lnTo>
                <a:lnTo>
                  <a:pt x="314" y="3"/>
                </a:lnTo>
                <a:lnTo>
                  <a:pt x="316" y="3"/>
                </a:lnTo>
                <a:lnTo>
                  <a:pt x="318" y="2"/>
                </a:lnTo>
                <a:lnTo>
                  <a:pt x="322" y="1"/>
                </a:lnTo>
                <a:lnTo>
                  <a:pt x="323" y="1"/>
                </a:lnTo>
                <a:lnTo>
                  <a:pt x="324" y="1"/>
                </a:lnTo>
                <a:lnTo>
                  <a:pt x="325" y="1"/>
                </a:lnTo>
                <a:lnTo>
                  <a:pt x="327" y="1"/>
                </a:lnTo>
                <a:lnTo>
                  <a:pt x="329" y="1"/>
                </a:lnTo>
                <a:lnTo>
                  <a:pt x="332" y="3"/>
                </a:lnTo>
                <a:lnTo>
                  <a:pt x="333" y="3"/>
                </a:lnTo>
                <a:lnTo>
                  <a:pt x="334" y="3"/>
                </a:lnTo>
                <a:lnTo>
                  <a:pt x="335" y="3"/>
                </a:lnTo>
                <a:lnTo>
                  <a:pt x="336" y="3"/>
                </a:lnTo>
                <a:lnTo>
                  <a:pt x="340" y="2"/>
                </a:lnTo>
                <a:lnTo>
                  <a:pt x="342" y="2"/>
                </a:lnTo>
                <a:lnTo>
                  <a:pt x="343" y="2"/>
                </a:lnTo>
                <a:lnTo>
                  <a:pt x="345" y="2"/>
                </a:lnTo>
                <a:lnTo>
                  <a:pt x="348" y="2"/>
                </a:lnTo>
                <a:lnTo>
                  <a:pt x="352" y="3"/>
                </a:lnTo>
                <a:lnTo>
                  <a:pt x="353" y="3"/>
                </a:lnTo>
                <a:lnTo>
                  <a:pt x="355" y="3"/>
                </a:lnTo>
                <a:lnTo>
                  <a:pt x="357" y="4"/>
                </a:lnTo>
                <a:lnTo>
                  <a:pt x="359" y="4"/>
                </a:lnTo>
                <a:lnTo>
                  <a:pt x="361" y="5"/>
                </a:lnTo>
                <a:lnTo>
                  <a:pt x="362" y="6"/>
                </a:lnTo>
                <a:lnTo>
                  <a:pt x="366" y="8"/>
                </a:lnTo>
                <a:lnTo>
                  <a:pt x="376" y="12"/>
                </a:lnTo>
                <a:lnTo>
                  <a:pt x="378" y="13"/>
                </a:lnTo>
                <a:lnTo>
                  <a:pt x="380" y="14"/>
                </a:lnTo>
                <a:lnTo>
                  <a:pt x="383" y="15"/>
                </a:lnTo>
                <a:lnTo>
                  <a:pt x="385" y="16"/>
                </a:lnTo>
                <a:lnTo>
                  <a:pt x="388" y="17"/>
                </a:lnTo>
                <a:lnTo>
                  <a:pt x="390" y="18"/>
                </a:lnTo>
                <a:lnTo>
                  <a:pt x="392" y="18"/>
                </a:lnTo>
                <a:lnTo>
                  <a:pt x="394" y="18"/>
                </a:lnTo>
                <a:lnTo>
                  <a:pt x="396" y="19"/>
                </a:lnTo>
                <a:lnTo>
                  <a:pt x="398" y="19"/>
                </a:lnTo>
                <a:lnTo>
                  <a:pt x="400" y="18"/>
                </a:lnTo>
                <a:lnTo>
                  <a:pt x="400" y="18"/>
                </a:lnTo>
                <a:lnTo>
                  <a:pt x="401" y="18"/>
                </a:lnTo>
                <a:lnTo>
                  <a:pt x="400" y="19"/>
                </a:lnTo>
                <a:lnTo>
                  <a:pt x="400" y="20"/>
                </a:lnTo>
                <a:lnTo>
                  <a:pt x="399" y="21"/>
                </a:lnTo>
                <a:lnTo>
                  <a:pt x="399" y="22"/>
                </a:lnTo>
                <a:lnTo>
                  <a:pt x="398" y="24"/>
                </a:lnTo>
                <a:lnTo>
                  <a:pt x="397" y="28"/>
                </a:lnTo>
                <a:lnTo>
                  <a:pt x="397" y="29"/>
                </a:lnTo>
                <a:lnTo>
                  <a:pt x="397" y="29"/>
                </a:lnTo>
                <a:lnTo>
                  <a:pt x="396" y="30"/>
                </a:lnTo>
                <a:lnTo>
                  <a:pt x="396" y="31"/>
                </a:lnTo>
                <a:lnTo>
                  <a:pt x="395" y="31"/>
                </a:lnTo>
                <a:lnTo>
                  <a:pt x="395" y="32"/>
                </a:lnTo>
                <a:lnTo>
                  <a:pt x="394" y="32"/>
                </a:lnTo>
                <a:lnTo>
                  <a:pt x="393" y="32"/>
                </a:lnTo>
                <a:lnTo>
                  <a:pt x="392" y="32"/>
                </a:lnTo>
                <a:lnTo>
                  <a:pt x="391" y="32"/>
                </a:lnTo>
                <a:lnTo>
                  <a:pt x="390" y="32"/>
                </a:lnTo>
                <a:lnTo>
                  <a:pt x="384" y="31"/>
                </a:lnTo>
                <a:lnTo>
                  <a:pt x="380" y="30"/>
                </a:lnTo>
                <a:lnTo>
                  <a:pt x="379" y="30"/>
                </a:lnTo>
                <a:lnTo>
                  <a:pt x="378" y="30"/>
                </a:lnTo>
                <a:lnTo>
                  <a:pt x="378" y="31"/>
                </a:lnTo>
                <a:lnTo>
                  <a:pt x="377" y="31"/>
                </a:lnTo>
                <a:lnTo>
                  <a:pt x="377" y="32"/>
                </a:lnTo>
                <a:lnTo>
                  <a:pt x="377" y="33"/>
                </a:lnTo>
                <a:lnTo>
                  <a:pt x="376" y="34"/>
                </a:lnTo>
                <a:lnTo>
                  <a:pt x="376" y="36"/>
                </a:lnTo>
                <a:lnTo>
                  <a:pt x="376" y="37"/>
                </a:lnTo>
                <a:lnTo>
                  <a:pt x="376" y="38"/>
                </a:lnTo>
                <a:lnTo>
                  <a:pt x="376" y="42"/>
                </a:lnTo>
                <a:lnTo>
                  <a:pt x="376" y="43"/>
                </a:lnTo>
                <a:lnTo>
                  <a:pt x="376" y="45"/>
                </a:lnTo>
                <a:lnTo>
                  <a:pt x="376" y="48"/>
                </a:lnTo>
                <a:lnTo>
                  <a:pt x="376" y="50"/>
                </a:lnTo>
                <a:lnTo>
                  <a:pt x="376" y="51"/>
                </a:lnTo>
                <a:lnTo>
                  <a:pt x="377" y="51"/>
                </a:lnTo>
                <a:lnTo>
                  <a:pt x="377" y="52"/>
                </a:lnTo>
                <a:lnTo>
                  <a:pt x="377" y="53"/>
                </a:lnTo>
                <a:lnTo>
                  <a:pt x="378" y="53"/>
                </a:lnTo>
                <a:lnTo>
                  <a:pt x="378" y="54"/>
                </a:lnTo>
                <a:lnTo>
                  <a:pt x="379" y="54"/>
                </a:lnTo>
                <a:lnTo>
                  <a:pt x="380" y="54"/>
                </a:lnTo>
                <a:lnTo>
                  <a:pt x="384" y="56"/>
                </a:lnTo>
                <a:lnTo>
                  <a:pt x="388" y="57"/>
                </a:lnTo>
                <a:lnTo>
                  <a:pt x="394" y="58"/>
                </a:lnTo>
                <a:lnTo>
                  <a:pt x="397" y="59"/>
                </a:lnTo>
                <a:lnTo>
                  <a:pt x="399" y="60"/>
                </a:lnTo>
                <a:lnTo>
                  <a:pt x="401" y="60"/>
                </a:lnTo>
                <a:lnTo>
                  <a:pt x="404" y="60"/>
                </a:lnTo>
                <a:lnTo>
                  <a:pt x="407" y="61"/>
                </a:lnTo>
                <a:lnTo>
                  <a:pt x="408" y="61"/>
                </a:lnTo>
                <a:lnTo>
                  <a:pt x="408" y="61"/>
                </a:lnTo>
                <a:lnTo>
                  <a:pt x="409" y="62"/>
                </a:lnTo>
                <a:lnTo>
                  <a:pt x="409" y="62"/>
                </a:lnTo>
                <a:lnTo>
                  <a:pt x="409" y="62"/>
                </a:lnTo>
                <a:lnTo>
                  <a:pt x="409" y="63"/>
                </a:lnTo>
                <a:lnTo>
                  <a:pt x="408" y="63"/>
                </a:lnTo>
                <a:lnTo>
                  <a:pt x="407" y="64"/>
                </a:lnTo>
                <a:lnTo>
                  <a:pt x="406" y="65"/>
                </a:lnTo>
                <a:lnTo>
                  <a:pt x="405" y="66"/>
                </a:lnTo>
                <a:lnTo>
                  <a:pt x="404" y="67"/>
                </a:lnTo>
                <a:lnTo>
                  <a:pt x="403" y="68"/>
                </a:lnTo>
                <a:lnTo>
                  <a:pt x="402" y="71"/>
                </a:lnTo>
                <a:lnTo>
                  <a:pt x="401" y="73"/>
                </a:lnTo>
                <a:lnTo>
                  <a:pt x="398" y="77"/>
                </a:lnTo>
                <a:lnTo>
                  <a:pt x="397" y="78"/>
                </a:lnTo>
                <a:lnTo>
                  <a:pt x="397" y="80"/>
                </a:lnTo>
                <a:lnTo>
                  <a:pt x="396" y="82"/>
                </a:lnTo>
                <a:lnTo>
                  <a:pt x="396" y="84"/>
                </a:lnTo>
                <a:lnTo>
                  <a:pt x="396" y="86"/>
                </a:lnTo>
                <a:lnTo>
                  <a:pt x="396" y="88"/>
                </a:lnTo>
                <a:lnTo>
                  <a:pt x="397" y="90"/>
                </a:lnTo>
                <a:lnTo>
                  <a:pt x="397" y="92"/>
                </a:lnTo>
                <a:lnTo>
                  <a:pt x="398" y="97"/>
                </a:lnTo>
                <a:lnTo>
                  <a:pt x="400" y="102"/>
                </a:lnTo>
                <a:lnTo>
                  <a:pt x="401" y="106"/>
                </a:lnTo>
                <a:lnTo>
                  <a:pt x="402" y="108"/>
                </a:lnTo>
                <a:lnTo>
                  <a:pt x="402" y="109"/>
                </a:lnTo>
                <a:lnTo>
                  <a:pt x="403" y="110"/>
                </a:lnTo>
                <a:lnTo>
                  <a:pt x="404" y="112"/>
                </a:lnTo>
                <a:lnTo>
                  <a:pt x="407" y="116"/>
                </a:lnTo>
                <a:lnTo>
                  <a:pt x="408" y="117"/>
                </a:lnTo>
                <a:lnTo>
                  <a:pt x="408" y="119"/>
                </a:lnTo>
                <a:lnTo>
                  <a:pt x="409" y="120"/>
                </a:lnTo>
                <a:lnTo>
                  <a:pt x="410" y="122"/>
                </a:lnTo>
                <a:lnTo>
                  <a:pt x="410" y="123"/>
                </a:lnTo>
                <a:lnTo>
                  <a:pt x="410" y="124"/>
                </a:lnTo>
                <a:lnTo>
                  <a:pt x="410" y="125"/>
                </a:lnTo>
                <a:lnTo>
                  <a:pt x="410" y="126"/>
                </a:lnTo>
                <a:lnTo>
                  <a:pt x="409" y="126"/>
                </a:lnTo>
                <a:lnTo>
                  <a:pt x="409" y="127"/>
                </a:lnTo>
                <a:lnTo>
                  <a:pt x="408" y="128"/>
                </a:lnTo>
                <a:lnTo>
                  <a:pt x="406" y="130"/>
                </a:lnTo>
                <a:lnTo>
                  <a:pt x="405" y="131"/>
                </a:lnTo>
                <a:lnTo>
                  <a:pt x="404" y="132"/>
                </a:lnTo>
                <a:lnTo>
                  <a:pt x="404" y="133"/>
                </a:lnTo>
                <a:lnTo>
                  <a:pt x="403" y="134"/>
                </a:lnTo>
                <a:lnTo>
                  <a:pt x="403" y="135"/>
                </a:lnTo>
                <a:lnTo>
                  <a:pt x="403" y="136"/>
                </a:lnTo>
                <a:lnTo>
                  <a:pt x="402" y="137"/>
                </a:lnTo>
                <a:lnTo>
                  <a:pt x="402" y="138"/>
                </a:lnTo>
                <a:lnTo>
                  <a:pt x="402" y="139"/>
                </a:lnTo>
                <a:lnTo>
                  <a:pt x="403" y="140"/>
                </a:lnTo>
                <a:lnTo>
                  <a:pt x="403" y="140"/>
                </a:lnTo>
                <a:lnTo>
                  <a:pt x="404" y="141"/>
                </a:lnTo>
                <a:lnTo>
                  <a:pt x="404" y="142"/>
                </a:lnTo>
                <a:lnTo>
                  <a:pt x="406" y="144"/>
                </a:lnTo>
                <a:lnTo>
                  <a:pt x="407" y="145"/>
                </a:lnTo>
                <a:lnTo>
                  <a:pt x="408" y="146"/>
                </a:lnTo>
                <a:lnTo>
                  <a:pt x="410" y="148"/>
                </a:lnTo>
                <a:lnTo>
                  <a:pt x="415" y="151"/>
                </a:lnTo>
                <a:lnTo>
                  <a:pt x="417" y="153"/>
                </a:lnTo>
                <a:lnTo>
                  <a:pt x="419" y="154"/>
                </a:lnTo>
                <a:lnTo>
                  <a:pt x="422" y="155"/>
                </a:lnTo>
                <a:lnTo>
                  <a:pt x="424" y="155"/>
                </a:lnTo>
                <a:lnTo>
                  <a:pt x="425" y="156"/>
                </a:lnTo>
                <a:lnTo>
                  <a:pt x="427" y="156"/>
                </a:lnTo>
                <a:lnTo>
                  <a:pt x="428" y="155"/>
                </a:lnTo>
                <a:lnTo>
                  <a:pt x="429" y="155"/>
                </a:lnTo>
                <a:lnTo>
                  <a:pt x="430" y="154"/>
                </a:lnTo>
                <a:lnTo>
                  <a:pt x="432" y="153"/>
                </a:lnTo>
                <a:lnTo>
                  <a:pt x="434" y="152"/>
                </a:lnTo>
                <a:lnTo>
                  <a:pt x="436" y="150"/>
                </a:lnTo>
                <a:lnTo>
                  <a:pt x="437" y="148"/>
                </a:lnTo>
                <a:lnTo>
                  <a:pt x="438" y="147"/>
                </a:lnTo>
                <a:lnTo>
                  <a:pt x="439" y="146"/>
                </a:lnTo>
                <a:lnTo>
                  <a:pt x="440" y="144"/>
                </a:lnTo>
                <a:lnTo>
                  <a:pt x="441" y="142"/>
                </a:lnTo>
                <a:lnTo>
                  <a:pt x="442" y="138"/>
                </a:lnTo>
                <a:lnTo>
                  <a:pt x="444" y="135"/>
                </a:lnTo>
                <a:lnTo>
                  <a:pt x="445" y="133"/>
                </a:lnTo>
                <a:lnTo>
                  <a:pt x="447" y="131"/>
                </a:lnTo>
                <a:lnTo>
                  <a:pt x="447" y="129"/>
                </a:lnTo>
                <a:lnTo>
                  <a:pt x="448" y="129"/>
                </a:lnTo>
                <a:lnTo>
                  <a:pt x="448" y="128"/>
                </a:lnTo>
                <a:lnTo>
                  <a:pt x="448" y="127"/>
                </a:lnTo>
                <a:lnTo>
                  <a:pt x="448" y="126"/>
                </a:lnTo>
                <a:lnTo>
                  <a:pt x="448" y="125"/>
                </a:lnTo>
                <a:lnTo>
                  <a:pt x="447" y="124"/>
                </a:lnTo>
                <a:lnTo>
                  <a:pt x="447" y="123"/>
                </a:lnTo>
                <a:lnTo>
                  <a:pt x="447" y="122"/>
                </a:lnTo>
                <a:lnTo>
                  <a:pt x="446" y="120"/>
                </a:lnTo>
                <a:lnTo>
                  <a:pt x="444" y="117"/>
                </a:lnTo>
                <a:lnTo>
                  <a:pt x="444" y="117"/>
                </a:lnTo>
                <a:lnTo>
                  <a:pt x="443" y="115"/>
                </a:lnTo>
                <a:lnTo>
                  <a:pt x="442" y="113"/>
                </a:lnTo>
                <a:lnTo>
                  <a:pt x="442" y="112"/>
                </a:lnTo>
                <a:lnTo>
                  <a:pt x="442" y="111"/>
                </a:lnTo>
                <a:lnTo>
                  <a:pt x="441" y="110"/>
                </a:lnTo>
                <a:lnTo>
                  <a:pt x="440" y="109"/>
                </a:lnTo>
                <a:lnTo>
                  <a:pt x="433" y="102"/>
                </a:lnTo>
                <a:lnTo>
                  <a:pt x="432" y="101"/>
                </a:lnTo>
                <a:lnTo>
                  <a:pt x="432" y="101"/>
                </a:lnTo>
                <a:lnTo>
                  <a:pt x="431" y="100"/>
                </a:lnTo>
                <a:lnTo>
                  <a:pt x="431" y="99"/>
                </a:lnTo>
                <a:lnTo>
                  <a:pt x="430" y="98"/>
                </a:lnTo>
                <a:lnTo>
                  <a:pt x="430" y="97"/>
                </a:lnTo>
                <a:lnTo>
                  <a:pt x="429" y="96"/>
                </a:lnTo>
                <a:lnTo>
                  <a:pt x="429" y="96"/>
                </a:lnTo>
                <a:lnTo>
                  <a:pt x="429" y="96"/>
                </a:lnTo>
                <a:lnTo>
                  <a:pt x="430" y="95"/>
                </a:lnTo>
                <a:lnTo>
                  <a:pt x="430" y="95"/>
                </a:lnTo>
                <a:lnTo>
                  <a:pt x="430" y="94"/>
                </a:lnTo>
                <a:lnTo>
                  <a:pt x="432" y="92"/>
                </a:lnTo>
                <a:lnTo>
                  <a:pt x="434" y="90"/>
                </a:lnTo>
                <a:lnTo>
                  <a:pt x="436" y="89"/>
                </a:lnTo>
                <a:lnTo>
                  <a:pt x="438" y="88"/>
                </a:lnTo>
                <a:lnTo>
                  <a:pt x="441" y="86"/>
                </a:lnTo>
                <a:lnTo>
                  <a:pt x="443" y="85"/>
                </a:lnTo>
                <a:lnTo>
                  <a:pt x="445" y="85"/>
                </a:lnTo>
                <a:lnTo>
                  <a:pt x="446" y="84"/>
                </a:lnTo>
                <a:lnTo>
                  <a:pt x="448" y="84"/>
                </a:lnTo>
                <a:lnTo>
                  <a:pt x="449" y="84"/>
                </a:lnTo>
                <a:lnTo>
                  <a:pt x="451" y="84"/>
                </a:lnTo>
                <a:lnTo>
                  <a:pt x="453" y="85"/>
                </a:lnTo>
                <a:lnTo>
                  <a:pt x="457" y="86"/>
                </a:lnTo>
                <a:lnTo>
                  <a:pt x="459" y="87"/>
                </a:lnTo>
                <a:lnTo>
                  <a:pt x="460" y="87"/>
                </a:lnTo>
                <a:lnTo>
                  <a:pt x="461" y="87"/>
                </a:lnTo>
                <a:lnTo>
                  <a:pt x="462" y="88"/>
                </a:lnTo>
                <a:lnTo>
                  <a:pt x="463" y="89"/>
                </a:lnTo>
                <a:lnTo>
                  <a:pt x="464" y="90"/>
                </a:lnTo>
                <a:lnTo>
                  <a:pt x="466" y="92"/>
                </a:lnTo>
                <a:lnTo>
                  <a:pt x="467" y="94"/>
                </a:lnTo>
                <a:lnTo>
                  <a:pt x="467" y="94"/>
                </a:lnTo>
                <a:lnTo>
                  <a:pt x="468" y="97"/>
                </a:lnTo>
                <a:lnTo>
                  <a:pt x="470" y="99"/>
                </a:lnTo>
                <a:lnTo>
                  <a:pt x="471" y="100"/>
                </a:lnTo>
                <a:lnTo>
                  <a:pt x="473" y="103"/>
                </a:lnTo>
                <a:lnTo>
                  <a:pt x="474" y="104"/>
                </a:lnTo>
                <a:lnTo>
                  <a:pt x="474" y="105"/>
                </a:lnTo>
                <a:lnTo>
                  <a:pt x="475" y="107"/>
                </a:lnTo>
                <a:lnTo>
                  <a:pt x="476" y="107"/>
                </a:lnTo>
                <a:lnTo>
                  <a:pt x="477" y="108"/>
                </a:lnTo>
                <a:lnTo>
                  <a:pt x="478" y="110"/>
                </a:lnTo>
                <a:lnTo>
                  <a:pt x="479" y="111"/>
                </a:lnTo>
                <a:lnTo>
                  <a:pt x="479" y="113"/>
                </a:lnTo>
                <a:lnTo>
                  <a:pt x="480" y="114"/>
                </a:lnTo>
                <a:lnTo>
                  <a:pt x="481" y="118"/>
                </a:lnTo>
                <a:lnTo>
                  <a:pt x="483" y="123"/>
                </a:lnTo>
                <a:lnTo>
                  <a:pt x="484" y="127"/>
                </a:lnTo>
                <a:lnTo>
                  <a:pt x="484" y="128"/>
                </a:lnTo>
                <a:lnTo>
                  <a:pt x="485" y="129"/>
                </a:lnTo>
                <a:lnTo>
                  <a:pt x="486" y="130"/>
                </a:lnTo>
                <a:lnTo>
                  <a:pt x="486" y="131"/>
                </a:lnTo>
                <a:lnTo>
                  <a:pt x="487" y="132"/>
                </a:lnTo>
                <a:lnTo>
                  <a:pt x="490" y="135"/>
                </a:lnTo>
                <a:lnTo>
                  <a:pt x="491" y="135"/>
                </a:lnTo>
                <a:lnTo>
                  <a:pt x="491" y="136"/>
                </a:lnTo>
                <a:lnTo>
                  <a:pt x="492" y="137"/>
                </a:lnTo>
                <a:lnTo>
                  <a:pt x="492" y="138"/>
                </a:lnTo>
                <a:lnTo>
                  <a:pt x="494" y="141"/>
                </a:lnTo>
                <a:lnTo>
                  <a:pt x="495" y="143"/>
                </a:lnTo>
                <a:lnTo>
                  <a:pt x="495" y="144"/>
                </a:lnTo>
                <a:lnTo>
                  <a:pt x="497" y="145"/>
                </a:lnTo>
                <a:lnTo>
                  <a:pt x="498" y="147"/>
                </a:lnTo>
                <a:lnTo>
                  <a:pt x="499" y="148"/>
                </a:lnTo>
                <a:lnTo>
                  <a:pt x="500" y="149"/>
                </a:lnTo>
                <a:lnTo>
                  <a:pt x="500" y="149"/>
                </a:lnTo>
                <a:lnTo>
                  <a:pt x="501" y="150"/>
                </a:lnTo>
                <a:lnTo>
                  <a:pt x="502" y="150"/>
                </a:lnTo>
                <a:lnTo>
                  <a:pt x="502" y="150"/>
                </a:lnTo>
                <a:lnTo>
                  <a:pt x="503" y="151"/>
                </a:lnTo>
                <a:lnTo>
                  <a:pt x="503" y="151"/>
                </a:lnTo>
                <a:lnTo>
                  <a:pt x="504" y="151"/>
                </a:lnTo>
                <a:lnTo>
                  <a:pt x="505" y="150"/>
                </a:lnTo>
                <a:lnTo>
                  <a:pt x="505" y="150"/>
                </a:lnTo>
                <a:lnTo>
                  <a:pt x="506" y="150"/>
                </a:lnTo>
                <a:lnTo>
                  <a:pt x="506" y="149"/>
                </a:lnTo>
                <a:lnTo>
                  <a:pt x="507" y="147"/>
                </a:lnTo>
                <a:lnTo>
                  <a:pt x="508" y="146"/>
                </a:lnTo>
                <a:lnTo>
                  <a:pt x="508" y="146"/>
                </a:lnTo>
                <a:lnTo>
                  <a:pt x="509" y="146"/>
                </a:lnTo>
                <a:lnTo>
                  <a:pt x="509" y="146"/>
                </a:lnTo>
                <a:lnTo>
                  <a:pt x="510" y="146"/>
                </a:lnTo>
                <a:lnTo>
                  <a:pt x="510" y="146"/>
                </a:lnTo>
                <a:lnTo>
                  <a:pt x="510" y="147"/>
                </a:lnTo>
                <a:lnTo>
                  <a:pt x="510" y="148"/>
                </a:lnTo>
                <a:lnTo>
                  <a:pt x="511" y="149"/>
                </a:lnTo>
                <a:lnTo>
                  <a:pt x="511" y="151"/>
                </a:lnTo>
                <a:lnTo>
                  <a:pt x="511" y="153"/>
                </a:lnTo>
                <a:lnTo>
                  <a:pt x="510" y="155"/>
                </a:lnTo>
                <a:lnTo>
                  <a:pt x="510" y="158"/>
                </a:lnTo>
                <a:lnTo>
                  <a:pt x="510" y="159"/>
                </a:lnTo>
                <a:lnTo>
                  <a:pt x="509" y="164"/>
                </a:lnTo>
                <a:lnTo>
                  <a:pt x="508" y="168"/>
                </a:lnTo>
                <a:lnTo>
                  <a:pt x="508" y="171"/>
                </a:lnTo>
                <a:lnTo>
                  <a:pt x="508" y="172"/>
                </a:lnTo>
                <a:lnTo>
                  <a:pt x="508" y="172"/>
                </a:lnTo>
                <a:lnTo>
                  <a:pt x="508" y="173"/>
                </a:lnTo>
                <a:lnTo>
                  <a:pt x="508" y="173"/>
                </a:lnTo>
                <a:lnTo>
                  <a:pt x="509" y="174"/>
                </a:lnTo>
                <a:lnTo>
                  <a:pt x="509" y="175"/>
                </a:lnTo>
                <a:lnTo>
                  <a:pt x="510" y="175"/>
                </a:lnTo>
                <a:lnTo>
                  <a:pt x="511" y="176"/>
                </a:lnTo>
                <a:lnTo>
                  <a:pt x="512" y="177"/>
                </a:lnTo>
                <a:lnTo>
                  <a:pt x="515" y="178"/>
                </a:lnTo>
                <a:lnTo>
                  <a:pt x="517" y="180"/>
                </a:lnTo>
                <a:lnTo>
                  <a:pt x="520" y="181"/>
                </a:lnTo>
                <a:lnTo>
                  <a:pt x="522" y="182"/>
                </a:lnTo>
                <a:lnTo>
                  <a:pt x="526" y="183"/>
                </a:lnTo>
                <a:lnTo>
                  <a:pt x="530" y="184"/>
                </a:lnTo>
                <a:lnTo>
                  <a:pt x="532" y="185"/>
                </a:lnTo>
                <a:lnTo>
                  <a:pt x="534" y="186"/>
                </a:lnTo>
                <a:lnTo>
                  <a:pt x="537" y="187"/>
                </a:lnTo>
                <a:lnTo>
                  <a:pt x="538" y="188"/>
                </a:lnTo>
                <a:lnTo>
                  <a:pt x="540" y="190"/>
                </a:lnTo>
                <a:lnTo>
                  <a:pt x="544" y="193"/>
                </a:lnTo>
                <a:lnTo>
                  <a:pt x="546" y="194"/>
                </a:lnTo>
                <a:lnTo>
                  <a:pt x="546" y="195"/>
                </a:lnTo>
                <a:lnTo>
                  <a:pt x="547" y="196"/>
                </a:lnTo>
                <a:lnTo>
                  <a:pt x="548" y="197"/>
                </a:lnTo>
                <a:lnTo>
                  <a:pt x="548" y="198"/>
                </a:lnTo>
                <a:lnTo>
                  <a:pt x="549" y="200"/>
                </a:lnTo>
                <a:lnTo>
                  <a:pt x="551" y="207"/>
                </a:lnTo>
                <a:lnTo>
                  <a:pt x="552" y="211"/>
                </a:lnTo>
                <a:lnTo>
                  <a:pt x="553" y="213"/>
                </a:lnTo>
                <a:lnTo>
                  <a:pt x="555" y="218"/>
                </a:lnTo>
                <a:lnTo>
                  <a:pt x="557" y="224"/>
                </a:lnTo>
                <a:lnTo>
                  <a:pt x="558" y="226"/>
                </a:lnTo>
                <a:lnTo>
                  <a:pt x="558" y="226"/>
                </a:lnTo>
                <a:lnTo>
                  <a:pt x="553" y="236"/>
                </a:lnTo>
                <a:lnTo>
                  <a:pt x="552" y="239"/>
                </a:lnTo>
                <a:lnTo>
                  <a:pt x="551" y="241"/>
                </a:lnTo>
                <a:lnTo>
                  <a:pt x="550" y="242"/>
                </a:lnTo>
                <a:lnTo>
                  <a:pt x="550" y="243"/>
                </a:lnTo>
                <a:lnTo>
                  <a:pt x="550" y="245"/>
                </a:lnTo>
                <a:lnTo>
                  <a:pt x="549" y="247"/>
                </a:lnTo>
                <a:lnTo>
                  <a:pt x="550" y="249"/>
                </a:lnTo>
                <a:lnTo>
                  <a:pt x="550" y="250"/>
                </a:lnTo>
                <a:lnTo>
                  <a:pt x="551" y="254"/>
                </a:lnTo>
                <a:lnTo>
                  <a:pt x="551" y="256"/>
                </a:lnTo>
                <a:lnTo>
                  <a:pt x="551" y="258"/>
                </a:lnTo>
                <a:lnTo>
                  <a:pt x="552" y="263"/>
                </a:lnTo>
                <a:lnTo>
                  <a:pt x="552" y="265"/>
                </a:lnTo>
                <a:lnTo>
                  <a:pt x="552" y="266"/>
                </a:lnTo>
                <a:lnTo>
                  <a:pt x="553" y="268"/>
                </a:lnTo>
                <a:lnTo>
                  <a:pt x="553" y="270"/>
                </a:lnTo>
                <a:lnTo>
                  <a:pt x="556" y="276"/>
                </a:lnTo>
                <a:lnTo>
                  <a:pt x="558" y="280"/>
                </a:lnTo>
                <a:lnTo>
                  <a:pt x="558" y="281"/>
                </a:lnTo>
                <a:lnTo>
                  <a:pt x="558" y="282"/>
                </a:lnTo>
                <a:lnTo>
                  <a:pt x="558" y="283"/>
                </a:lnTo>
                <a:lnTo>
                  <a:pt x="558" y="284"/>
                </a:lnTo>
                <a:lnTo>
                  <a:pt x="558" y="287"/>
                </a:lnTo>
                <a:lnTo>
                  <a:pt x="558" y="288"/>
                </a:lnTo>
                <a:lnTo>
                  <a:pt x="559" y="289"/>
                </a:lnTo>
                <a:lnTo>
                  <a:pt x="559" y="289"/>
                </a:lnTo>
                <a:lnTo>
                  <a:pt x="559" y="290"/>
                </a:lnTo>
                <a:lnTo>
                  <a:pt x="559" y="290"/>
                </a:lnTo>
                <a:lnTo>
                  <a:pt x="560" y="290"/>
                </a:lnTo>
                <a:lnTo>
                  <a:pt x="561" y="291"/>
                </a:lnTo>
                <a:lnTo>
                  <a:pt x="562" y="291"/>
                </a:lnTo>
                <a:lnTo>
                  <a:pt x="564" y="291"/>
                </a:lnTo>
                <a:lnTo>
                  <a:pt x="568" y="291"/>
                </a:lnTo>
                <a:lnTo>
                  <a:pt x="569" y="291"/>
                </a:lnTo>
                <a:lnTo>
                  <a:pt x="572" y="290"/>
                </a:lnTo>
                <a:lnTo>
                  <a:pt x="572" y="290"/>
                </a:lnTo>
                <a:lnTo>
                  <a:pt x="573" y="290"/>
                </a:lnTo>
                <a:lnTo>
                  <a:pt x="574" y="291"/>
                </a:lnTo>
                <a:lnTo>
                  <a:pt x="575" y="291"/>
                </a:lnTo>
                <a:lnTo>
                  <a:pt x="575" y="292"/>
                </a:lnTo>
                <a:lnTo>
                  <a:pt x="576" y="292"/>
                </a:lnTo>
                <a:lnTo>
                  <a:pt x="576" y="293"/>
                </a:lnTo>
                <a:lnTo>
                  <a:pt x="576" y="294"/>
                </a:lnTo>
                <a:lnTo>
                  <a:pt x="576" y="296"/>
                </a:lnTo>
                <a:lnTo>
                  <a:pt x="576" y="297"/>
                </a:lnTo>
                <a:lnTo>
                  <a:pt x="576" y="298"/>
                </a:lnTo>
                <a:lnTo>
                  <a:pt x="576" y="300"/>
                </a:lnTo>
                <a:lnTo>
                  <a:pt x="576" y="302"/>
                </a:lnTo>
                <a:lnTo>
                  <a:pt x="575" y="304"/>
                </a:lnTo>
                <a:lnTo>
                  <a:pt x="574" y="306"/>
                </a:lnTo>
                <a:lnTo>
                  <a:pt x="574" y="308"/>
                </a:lnTo>
                <a:lnTo>
                  <a:pt x="573" y="309"/>
                </a:lnTo>
                <a:lnTo>
                  <a:pt x="572" y="311"/>
                </a:lnTo>
                <a:lnTo>
                  <a:pt x="571" y="312"/>
                </a:lnTo>
                <a:lnTo>
                  <a:pt x="571" y="313"/>
                </a:lnTo>
                <a:lnTo>
                  <a:pt x="570" y="313"/>
                </a:lnTo>
                <a:lnTo>
                  <a:pt x="568" y="315"/>
                </a:lnTo>
                <a:lnTo>
                  <a:pt x="565" y="318"/>
                </a:lnTo>
                <a:lnTo>
                  <a:pt x="562" y="319"/>
                </a:lnTo>
                <a:lnTo>
                  <a:pt x="561" y="320"/>
                </a:lnTo>
                <a:lnTo>
                  <a:pt x="559" y="321"/>
                </a:lnTo>
                <a:lnTo>
                  <a:pt x="558" y="322"/>
                </a:lnTo>
                <a:lnTo>
                  <a:pt x="557" y="324"/>
                </a:lnTo>
                <a:lnTo>
                  <a:pt x="556" y="326"/>
                </a:lnTo>
                <a:lnTo>
                  <a:pt x="555" y="327"/>
                </a:lnTo>
                <a:lnTo>
                  <a:pt x="553" y="333"/>
                </a:lnTo>
                <a:lnTo>
                  <a:pt x="551" y="335"/>
                </a:lnTo>
                <a:lnTo>
                  <a:pt x="551" y="336"/>
                </a:lnTo>
                <a:lnTo>
                  <a:pt x="550" y="337"/>
                </a:lnTo>
                <a:lnTo>
                  <a:pt x="549" y="338"/>
                </a:lnTo>
                <a:lnTo>
                  <a:pt x="548" y="339"/>
                </a:lnTo>
                <a:lnTo>
                  <a:pt x="546" y="341"/>
                </a:lnTo>
                <a:lnTo>
                  <a:pt x="545" y="341"/>
                </a:lnTo>
                <a:lnTo>
                  <a:pt x="544" y="342"/>
                </a:lnTo>
                <a:lnTo>
                  <a:pt x="544" y="343"/>
                </a:lnTo>
                <a:lnTo>
                  <a:pt x="543" y="344"/>
                </a:lnTo>
                <a:lnTo>
                  <a:pt x="543" y="345"/>
                </a:lnTo>
                <a:lnTo>
                  <a:pt x="543" y="347"/>
                </a:lnTo>
                <a:lnTo>
                  <a:pt x="543" y="348"/>
                </a:lnTo>
                <a:lnTo>
                  <a:pt x="543" y="350"/>
                </a:lnTo>
                <a:lnTo>
                  <a:pt x="543" y="352"/>
                </a:lnTo>
                <a:lnTo>
                  <a:pt x="544" y="354"/>
                </a:lnTo>
                <a:lnTo>
                  <a:pt x="544" y="354"/>
                </a:lnTo>
                <a:lnTo>
                  <a:pt x="544" y="355"/>
                </a:lnTo>
                <a:lnTo>
                  <a:pt x="545" y="355"/>
                </a:lnTo>
                <a:lnTo>
                  <a:pt x="546" y="356"/>
                </a:lnTo>
                <a:lnTo>
                  <a:pt x="547" y="356"/>
                </a:lnTo>
                <a:lnTo>
                  <a:pt x="548" y="356"/>
                </a:lnTo>
                <a:lnTo>
                  <a:pt x="549" y="356"/>
                </a:lnTo>
                <a:lnTo>
                  <a:pt x="550" y="357"/>
                </a:lnTo>
                <a:lnTo>
                  <a:pt x="552" y="356"/>
                </a:lnTo>
                <a:lnTo>
                  <a:pt x="554" y="356"/>
                </a:lnTo>
                <a:lnTo>
                  <a:pt x="555" y="356"/>
                </a:lnTo>
                <a:lnTo>
                  <a:pt x="557" y="355"/>
                </a:lnTo>
                <a:lnTo>
                  <a:pt x="561" y="354"/>
                </a:lnTo>
                <a:lnTo>
                  <a:pt x="571" y="351"/>
                </a:lnTo>
                <a:lnTo>
                  <a:pt x="573" y="350"/>
                </a:lnTo>
                <a:lnTo>
                  <a:pt x="576" y="349"/>
                </a:lnTo>
                <a:lnTo>
                  <a:pt x="577" y="349"/>
                </a:lnTo>
                <a:lnTo>
                  <a:pt x="578" y="349"/>
                </a:lnTo>
                <a:lnTo>
                  <a:pt x="579" y="349"/>
                </a:lnTo>
                <a:lnTo>
                  <a:pt x="581" y="349"/>
                </a:lnTo>
                <a:lnTo>
                  <a:pt x="582" y="349"/>
                </a:lnTo>
                <a:lnTo>
                  <a:pt x="582" y="349"/>
                </a:lnTo>
                <a:lnTo>
                  <a:pt x="583" y="350"/>
                </a:lnTo>
                <a:lnTo>
                  <a:pt x="584" y="350"/>
                </a:lnTo>
                <a:lnTo>
                  <a:pt x="585" y="351"/>
                </a:lnTo>
                <a:lnTo>
                  <a:pt x="586" y="352"/>
                </a:lnTo>
                <a:lnTo>
                  <a:pt x="587" y="355"/>
                </a:lnTo>
                <a:lnTo>
                  <a:pt x="589" y="357"/>
                </a:lnTo>
                <a:lnTo>
                  <a:pt x="590" y="358"/>
                </a:lnTo>
                <a:lnTo>
                  <a:pt x="590" y="360"/>
                </a:lnTo>
                <a:lnTo>
                  <a:pt x="591" y="362"/>
                </a:lnTo>
                <a:lnTo>
                  <a:pt x="591" y="363"/>
                </a:lnTo>
                <a:lnTo>
                  <a:pt x="591" y="365"/>
                </a:lnTo>
                <a:lnTo>
                  <a:pt x="591" y="366"/>
                </a:lnTo>
                <a:lnTo>
                  <a:pt x="591" y="369"/>
                </a:lnTo>
                <a:lnTo>
                  <a:pt x="591" y="374"/>
                </a:lnTo>
                <a:lnTo>
                  <a:pt x="591" y="376"/>
                </a:lnTo>
                <a:lnTo>
                  <a:pt x="591" y="377"/>
                </a:lnTo>
                <a:lnTo>
                  <a:pt x="591" y="378"/>
                </a:lnTo>
                <a:lnTo>
                  <a:pt x="591" y="378"/>
                </a:lnTo>
                <a:lnTo>
                  <a:pt x="592" y="379"/>
                </a:lnTo>
                <a:lnTo>
                  <a:pt x="592" y="380"/>
                </a:lnTo>
                <a:lnTo>
                  <a:pt x="593" y="380"/>
                </a:lnTo>
                <a:lnTo>
                  <a:pt x="593" y="380"/>
                </a:lnTo>
                <a:lnTo>
                  <a:pt x="597" y="381"/>
                </a:lnTo>
                <a:lnTo>
                  <a:pt x="599" y="382"/>
                </a:lnTo>
                <a:lnTo>
                  <a:pt x="600" y="382"/>
                </a:lnTo>
                <a:lnTo>
                  <a:pt x="601" y="383"/>
                </a:lnTo>
                <a:lnTo>
                  <a:pt x="603" y="384"/>
                </a:lnTo>
                <a:lnTo>
                  <a:pt x="606" y="385"/>
                </a:lnTo>
                <a:lnTo>
                  <a:pt x="607" y="385"/>
                </a:lnTo>
                <a:lnTo>
                  <a:pt x="608" y="386"/>
                </a:lnTo>
                <a:lnTo>
                  <a:pt x="609" y="387"/>
                </a:lnTo>
                <a:lnTo>
                  <a:pt x="611" y="389"/>
                </a:lnTo>
                <a:lnTo>
                  <a:pt x="613" y="391"/>
                </a:lnTo>
                <a:lnTo>
                  <a:pt x="614" y="391"/>
                </a:lnTo>
                <a:lnTo>
                  <a:pt x="614" y="392"/>
                </a:lnTo>
                <a:lnTo>
                  <a:pt x="616" y="393"/>
                </a:lnTo>
                <a:lnTo>
                  <a:pt x="617" y="393"/>
                </a:lnTo>
                <a:lnTo>
                  <a:pt x="618" y="393"/>
                </a:lnTo>
                <a:lnTo>
                  <a:pt x="626" y="394"/>
                </a:lnTo>
                <a:lnTo>
                  <a:pt x="630" y="395"/>
                </a:lnTo>
                <a:lnTo>
                  <a:pt x="637" y="396"/>
                </a:lnTo>
                <a:lnTo>
                  <a:pt x="638" y="396"/>
                </a:lnTo>
                <a:lnTo>
                  <a:pt x="640" y="397"/>
                </a:lnTo>
                <a:lnTo>
                  <a:pt x="641" y="397"/>
                </a:lnTo>
                <a:lnTo>
                  <a:pt x="642" y="398"/>
                </a:lnTo>
                <a:lnTo>
                  <a:pt x="644" y="399"/>
                </a:lnTo>
                <a:lnTo>
                  <a:pt x="645" y="400"/>
                </a:lnTo>
                <a:lnTo>
                  <a:pt x="646" y="402"/>
                </a:lnTo>
                <a:lnTo>
                  <a:pt x="647" y="402"/>
                </a:lnTo>
                <a:lnTo>
                  <a:pt x="647" y="403"/>
                </a:lnTo>
                <a:lnTo>
                  <a:pt x="648" y="404"/>
                </a:lnTo>
                <a:lnTo>
                  <a:pt x="648" y="406"/>
                </a:lnTo>
                <a:lnTo>
                  <a:pt x="648" y="408"/>
                </a:lnTo>
                <a:lnTo>
                  <a:pt x="649" y="412"/>
                </a:lnTo>
                <a:lnTo>
                  <a:pt x="649" y="413"/>
                </a:lnTo>
                <a:lnTo>
                  <a:pt x="649" y="414"/>
                </a:lnTo>
                <a:lnTo>
                  <a:pt x="650" y="415"/>
                </a:lnTo>
                <a:lnTo>
                  <a:pt x="650" y="416"/>
                </a:lnTo>
                <a:lnTo>
                  <a:pt x="651" y="416"/>
                </a:lnTo>
                <a:lnTo>
                  <a:pt x="651" y="417"/>
                </a:lnTo>
                <a:lnTo>
                  <a:pt x="652" y="417"/>
                </a:lnTo>
                <a:lnTo>
                  <a:pt x="653" y="418"/>
                </a:lnTo>
                <a:lnTo>
                  <a:pt x="655" y="418"/>
                </a:lnTo>
                <a:lnTo>
                  <a:pt x="657" y="418"/>
                </a:lnTo>
                <a:lnTo>
                  <a:pt x="660" y="419"/>
                </a:lnTo>
                <a:lnTo>
                  <a:pt x="661" y="419"/>
                </a:lnTo>
                <a:lnTo>
                  <a:pt x="663" y="419"/>
                </a:lnTo>
                <a:lnTo>
                  <a:pt x="664" y="420"/>
                </a:lnTo>
                <a:lnTo>
                  <a:pt x="665" y="420"/>
                </a:lnTo>
                <a:lnTo>
                  <a:pt x="666" y="421"/>
                </a:lnTo>
                <a:lnTo>
                  <a:pt x="674" y="427"/>
                </a:lnTo>
                <a:lnTo>
                  <a:pt x="676" y="428"/>
                </a:lnTo>
                <a:lnTo>
                  <a:pt x="678" y="429"/>
                </a:lnTo>
                <a:lnTo>
                  <a:pt x="679" y="430"/>
                </a:lnTo>
                <a:lnTo>
                  <a:pt x="681" y="431"/>
                </a:lnTo>
                <a:lnTo>
                  <a:pt x="682" y="431"/>
                </a:lnTo>
                <a:lnTo>
                  <a:pt x="683" y="431"/>
                </a:lnTo>
                <a:lnTo>
                  <a:pt x="684" y="431"/>
                </a:lnTo>
                <a:lnTo>
                  <a:pt x="685" y="431"/>
                </a:lnTo>
                <a:lnTo>
                  <a:pt x="687" y="431"/>
                </a:lnTo>
                <a:lnTo>
                  <a:pt x="689" y="431"/>
                </a:lnTo>
                <a:lnTo>
                  <a:pt x="694" y="430"/>
                </a:lnTo>
                <a:lnTo>
                  <a:pt x="697" y="429"/>
                </a:lnTo>
                <a:lnTo>
                  <a:pt x="699" y="429"/>
                </a:lnTo>
                <a:lnTo>
                  <a:pt x="703" y="429"/>
                </a:lnTo>
                <a:lnTo>
                  <a:pt x="708" y="428"/>
                </a:lnTo>
                <a:lnTo>
                  <a:pt x="709" y="428"/>
                </a:lnTo>
                <a:lnTo>
                  <a:pt x="710" y="428"/>
                </a:lnTo>
                <a:lnTo>
                  <a:pt x="711" y="428"/>
                </a:lnTo>
                <a:lnTo>
                  <a:pt x="712" y="428"/>
                </a:lnTo>
                <a:lnTo>
                  <a:pt x="713" y="429"/>
                </a:lnTo>
                <a:lnTo>
                  <a:pt x="716" y="430"/>
                </a:lnTo>
                <a:lnTo>
                  <a:pt x="720" y="431"/>
                </a:lnTo>
                <a:lnTo>
                  <a:pt x="721" y="432"/>
                </a:lnTo>
                <a:lnTo>
                  <a:pt x="723" y="432"/>
                </a:lnTo>
                <a:lnTo>
                  <a:pt x="724" y="433"/>
                </a:lnTo>
                <a:lnTo>
                  <a:pt x="726" y="435"/>
                </a:lnTo>
                <a:lnTo>
                  <a:pt x="727" y="436"/>
                </a:lnTo>
                <a:lnTo>
                  <a:pt x="728" y="436"/>
                </a:lnTo>
                <a:lnTo>
                  <a:pt x="729" y="437"/>
                </a:lnTo>
                <a:lnTo>
                  <a:pt x="729" y="438"/>
                </a:lnTo>
                <a:lnTo>
                  <a:pt x="729" y="439"/>
                </a:lnTo>
                <a:lnTo>
                  <a:pt x="730" y="439"/>
                </a:lnTo>
                <a:lnTo>
                  <a:pt x="730" y="440"/>
                </a:lnTo>
                <a:lnTo>
                  <a:pt x="730" y="441"/>
                </a:lnTo>
                <a:lnTo>
                  <a:pt x="731" y="443"/>
                </a:lnTo>
                <a:lnTo>
                  <a:pt x="731" y="446"/>
                </a:lnTo>
                <a:lnTo>
                  <a:pt x="731" y="448"/>
                </a:lnTo>
                <a:lnTo>
                  <a:pt x="731" y="448"/>
                </a:lnTo>
                <a:lnTo>
                  <a:pt x="732" y="449"/>
                </a:lnTo>
                <a:lnTo>
                  <a:pt x="732" y="450"/>
                </a:lnTo>
                <a:lnTo>
                  <a:pt x="733" y="451"/>
                </a:lnTo>
                <a:lnTo>
                  <a:pt x="733" y="451"/>
                </a:lnTo>
                <a:lnTo>
                  <a:pt x="734" y="452"/>
                </a:lnTo>
                <a:lnTo>
                  <a:pt x="735" y="452"/>
                </a:lnTo>
                <a:lnTo>
                  <a:pt x="736" y="453"/>
                </a:lnTo>
                <a:lnTo>
                  <a:pt x="739" y="454"/>
                </a:lnTo>
                <a:lnTo>
                  <a:pt x="741" y="455"/>
                </a:lnTo>
                <a:lnTo>
                  <a:pt x="751" y="459"/>
                </a:lnTo>
                <a:lnTo>
                  <a:pt x="752" y="460"/>
                </a:lnTo>
                <a:lnTo>
                  <a:pt x="754" y="461"/>
                </a:lnTo>
                <a:lnTo>
                  <a:pt x="756" y="463"/>
                </a:lnTo>
                <a:lnTo>
                  <a:pt x="757" y="464"/>
                </a:lnTo>
                <a:lnTo>
                  <a:pt x="759" y="466"/>
                </a:lnTo>
                <a:lnTo>
                  <a:pt x="760" y="468"/>
                </a:lnTo>
                <a:lnTo>
                  <a:pt x="762" y="470"/>
                </a:lnTo>
                <a:lnTo>
                  <a:pt x="767" y="477"/>
                </a:lnTo>
                <a:lnTo>
                  <a:pt x="770" y="481"/>
                </a:lnTo>
                <a:lnTo>
                  <a:pt x="771" y="483"/>
                </a:lnTo>
                <a:lnTo>
                  <a:pt x="772" y="484"/>
                </a:lnTo>
                <a:lnTo>
                  <a:pt x="773" y="486"/>
                </a:lnTo>
                <a:lnTo>
                  <a:pt x="774" y="491"/>
                </a:lnTo>
                <a:lnTo>
                  <a:pt x="775" y="493"/>
                </a:lnTo>
                <a:lnTo>
                  <a:pt x="776" y="495"/>
                </a:lnTo>
                <a:lnTo>
                  <a:pt x="776" y="495"/>
                </a:lnTo>
                <a:lnTo>
                  <a:pt x="777" y="495"/>
                </a:lnTo>
                <a:lnTo>
                  <a:pt x="776" y="495"/>
                </a:lnTo>
                <a:lnTo>
                  <a:pt x="776" y="495"/>
                </a:lnTo>
                <a:lnTo>
                  <a:pt x="775" y="495"/>
                </a:lnTo>
                <a:lnTo>
                  <a:pt x="775" y="496"/>
                </a:lnTo>
                <a:lnTo>
                  <a:pt x="773" y="496"/>
                </a:lnTo>
                <a:lnTo>
                  <a:pt x="771" y="498"/>
                </a:lnTo>
                <a:lnTo>
                  <a:pt x="766" y="501"/>
                </a:lnTo>
                <a:lnTo>
                  <a:pt x="760" y="506"/>
                </a:lnTo>
                <a:lnTo>
                  <a:pt x="758" y="508"/>
                </a:lnTo>
                <a:lnTo>
                  <a:pt x="754" y="511"/>
                </a:lnTo>
                <a:lnTo>
                  <a:pt x="752" y="512"/>
                </a:lnTo>
                <a:lnTo>
                  <a:pt x="751" y="513"/>
                </a:lnTo>
                <a:lnTo>
                  <a:pt x="750" y="513"/>
                </a:lnTo>
                <a:lnTo>
                  <a:pt x="749" y="514"/>
                </a:lnTo>
                <a:lnTo>
                  <a:pt x="748" y="514"/>
                </a:lnTo>
                <a:lnTo>
                  <a:pt x="747" y="514"/>
                </a:lnTo>
                <a:lnTo>
                  <a:pt x="744" y="515"/>
                </a:lnTo>
                <a:lnTo>
                  <a:pt x="740" y="515"/>
                </a:lnTo>
                <a:lnTo>
                  <a:pt x="739" y="516"/>
                </a:lnTo>
                <a:lnTo>
                  <a:pt x="738" y="516"/>
                </a:lnTo>
                <a:lnTo>
                  <a:pt x="737" y="517"/>
                </a:lnTo>
                <a:lnTo>
                  <a:pt x="734" y="519"/>
                </a:lnTo>
                <a:lnTo>
                  <a:pt x="734" y="519"/>
                </a:lnTo>
                <a:lnTo>
                  <a:pt x="733" y="520"/>
                </a:lnTo>
                <a:lnTo>
                  <a:pt x="732" y="520"/>
                </a:lnTo>
                <a:lnTo>
                  <a:pt x="731" y="520"/>
                </a:lnTo>
                <a:lnTo>
                  <a:pt x="728" y="521"/>
                </a:lnTo>
                <a:lnTo>
                  <a:pt x="727" y="521"/>
                </a:lnTo>
                <a:lnTo>
                  <a:pt x="726" y="521"/>
                </a:lnTo>
                <a:lnTo>
                  <a:pt x="725" y="521"/>
                </a:lnTo>
                <a:lnTo>
                  <a:pt x="724" y="521"/>
                </a:lnTo>
                <a:lnTo>
                  <a:pt x="723" y="520"/>
                </a:lnTo>
                <a:lnTo>
                  <a:pt x="723" y="520"/>
                </a:lnTo>
                <a:lnTo>
                  <a:pt x="721" y="518"/>
                </a:lnTo>
                <a:lnTo>
                  <a:pt x="721" y="518"/>
                </a:lnTo>
                <a:lnTo>
                  <a:pt x="720" y="518"/>
                </a:lnTo>
                <a:lnTo>
                  <a:pt x="717" y="517"/>
                </a:lnTo>
                <a:lnTo>
                  <a:pt x="716" y="517"/>
                </a:lnTo>
                <a:lnTo>
                  <a:pt x="715" y="516"/>
                </a:lnTo>
                <a:lnTo>
                  <a:pt x="713" y="515"/>
                </a:lnTo>
                <a:lnTo>
                  <a:pt x="709" y="512"/>
                </a:lnTo>
                <a:lnTo>
                  <a:pt x="707" y="510"/>
                </a:lnTo>
                <a:lnTo>
                  <a:pt x="705" y="509"/>
                </a:lnTo>
                <a:lnTo>
                  <a:pt x="703" y="508"/>
                </a:lnTo>
                <a:lnTo>
                  <a:pt x="701" y="507"/>
                </a:lnTo>
                <a:lnTo>
                  <a:pt x="699" y="507"/>
                </a:lnTo>
                <a:lnTo>
                  <a:pt x="697" y="506"/>
                </a:lnTo>
                <a:lnTo>
                  <a:pt x="695" y="506"/>
                </a:lnTo>
                <a:lnTo>
                  <a:pt x="694" y="506"/>
                </a:lnTo>
                <a:lnTo>
                  <a:pt x="693" y="507"/>
                </a:lnTo>
                <a:lnTo>
                  <a:pt x="693" y="507"/>
                </a:lnTo>
                <a:lnTo>
                  <a:pt x="692" y="507"/>
                </a:lnTo>
                <a:lnTo>
                  <a:pt x="690" y="508"/>
                </a:lnTo>
                <a:lnTo>
                  <a:pt x="687" y="509"/>
                </a:lnTo>
                <a:lnTo>
                  <a:pt x="687" y="510"/>
                </a:lnTo>
                <a:lnTo>
                  <a:pt x="685" y="511"/>
                </a:lnTo>
                <a:lnTo>
                  <a:pt x="682" y="514"/>
                </a:lnTo>
                <a:lnTo>
                  <a:pt x="680" y="515"/>
                </a:lnTo>
                <a:lnTo>
                  <a:pt x="674" y="520"/>
                </a:lnTo>
                <a:lnTo>
                  <a:pt x="671" y="521"/>
                </a:lnTo>
                <a:lnTo>
                  <a:pt x="670" y="522"/>
                </a:lnTo>
                <a:lnTo>
                  <a:pt x="669" y="523"/>
                </a:lnTo>
                <a:lnTo>
                  <a:pt x="668" y="523"/>
                </a:lnTo>
                <a:lnTo>
                  <a:pt x="667" y="523"/>
                </a:lnTo>
                <a:lnTo>
                  <a:pt x="665" y="523"/>
                </a:lnTo>
                <a:lnTo>
                  <a:pt x="663" y="524"/>
                </a:lnTo>
                <a:lnTo>
                  <a:pt x="659" y="524"/>
                </a:lnTo>
                <a:lnTo>
                  <a:pt x="657" y="524"/>
                </a:lnTo>
                <a:lnTo>
                  <a:pt x="656" y="523"/>
                </a:lnTo>
                <a:lnTo>
                  <a:pt x="655" y="523"/>
                </a:lnTo>
                <a:lnTo>
                  <a:pt x="654" y="523"/>
                </a:lnTo>
                <a:lnTo>
                  <a:pt x="653" y="522"/>
                </a:lnTo>
                <a:lnTo>
                  <a:pt x="651" y="521"/>
                </a:lnTo>
                <a:lnTo>
                  <a:pt x="649" y="520"/>
                </a:lnTo>
                <a:lnTo>
                  <a:pt x="648" y="519"/>
                </a:lnTo>
                <a:lnTo>
                  <a:pt x="645" y="517"/>
                </a:lnTo>
                <a:lnTo>
                  <a:pt x="643" y="516"/>
                </a:lnTo>
                <a:lnTo>
                  <a:pt x="640" y="513"/>
                </a:lnTo>
                <a:lnTo>
                  <a:pt x="636" y="509"/>
                </a:lnTo>
                <a:lnTo>
                  <a:pt x="635" y="509"/>
                </a:lnTo>
                <a:lnTo>
                  <a:pt x="634" y="508"/>
                </a:lnTo>
                <a:lnTo>
                  <a:pt x="633" y="507"/>
                </a:lnTo>
                <a:lnTo>
                  <a:pt x="630" y="506"/>
                </a:lnTo>
                <a:lnTo>
                  <a:pt x="628" y="505"/>
                </a:lnTo>
                <a:lnTo>
                  <a:pt x="622" y="501"/>
                </a:lnTo>
                <a:lnTo>
                  <a:pt x="617" y="498"/>
                </a:lnTo>
                <a:lnTo>
                  <a:pt x="616" y="498"/>
                </a:lnTo>
                <a:lnTo>
                  <a:pt x="614" y="497"/>
                </a:lnTo>
                <a:lnTo>
                  <a:pt x="613" y="497"/>
                </a:lnTo>
                <a:lnTo>
                  <a:pt x="609" y="495"/>
                </a:lnTo>
                <a:lnTo>
                  <a:pt x="603" y="493"/>
                </a:lnTo>
                <a:lnTo>
                  <a:pt x="601" y="492"/>
                </a:lnTo>
                <a:lnTo>
                  <a:pt x="599" y="492"/>
                </a:lnTo>
                <a:lnTo>
                  <a:pt x="597" y="491"/>
                </a:lnTo>
                <a:lnTo>
                  <a:pt x="595" y="490"/>
                </a:lnTo>
                <a:lnTo>
                  <a:pt x="593" y="490"/>
                </a:lnTo>
                <a:lnTo>
                  <a:pt x="590" y="490"/>
                </a:lnTo>
                <a:lnTo>
                  <a:pt x="588" y="489"/>
                </a:lnTo>
                <a:lnTo>
                  <a:pt x="587" y="489"/>
                </a:lnTo>
                <a:lnTo>
                  <a:pt x="586" y="489"/>
                </a:lnTo>
                <a:lnTo>
                  <a:pt x="584" y="489"/>
                </a:lnTo>
                <a:lnTo>
                  <a:pt x="583" y="490"/>
                </a:lnTo>
                <a:lnTo>
                  <a:pt x="582" y="490"/>
                </a:lnTo>
                <a:lnTo>
                  <a:pt x="580" y="491"/>
                </a:lnTo>
                <a:lnTo>
                  <a:pt x="579" y="491"/>
                </a:lnTo>
                <a:lnTo>
                  <a:pt x="578" y="492"/>
                </a:lnTo>
                <a:lnTo>
                  <a:pt x="576" y="494"/>
                </a:lnTo>
                <a:lnTo>
                  <a:pt x="574" y="495"/>
                </a:lnTo>
                <a:lnTo>
                  <a:pt x="570" y="499"/>
                </a:lnTo>
                <a:lnTo>
                  <a:pt x="563" y="506"/>
                </a:lnTo>
                <a:lnTo>
                  <a:pt x="561" y="507"/>
                </a:lnTo>
                <a:lnTo>
                  <a:pt x="556" y="511"/>
                </a:lnTo>
                <a:lnTo>
                  <a:pt x="553" y="514"/>
                </a:lnTo>
                <a:lnTo>
                  <a:pt x="550" y="516"/>
                </a:lnTo>
                <a:lnTo>
                  <a:pt x="549" y="517"/>
                </a:lnTo>
                <a:lnTo>
                  <a:pt x="548" y="518"/>
                </a:lnTo>
                <a:lnTo>
                  <a:pt x="547" y="519"/>
                </a:lnTo>
                <a:lnTo>
                  <a:pt x="547" y="520"/>
                </a:lnTo>
                <a:lnTo>
                  <a:pt x="546" y="521"/>
                </a:lnTo>
                <a:lnTo>
                  <a:pt x="545" y="523"/>
                </a:lnTo>
                <a:lnTo>
                  <a:pt x="544" y="525"/>
                </a:lnTo>
                <a:lnTo>
                  <a:pt x="542" y="531"/>
                </a:lnTo>
                <a:lnTo>
                  <a:pt x="542" y="533"/>
                </a:lnTo>
                <a:lnTo>
                  <a:pt x="541" y="534"/>
                </a:lnTo>
                <a:lnTo>
                  <a:pt x="540" y="536"/>
                </a:lnTo>
                <a:lnTo>
                  <a:pt x="539" y="538"/>
                </a:lnTo>
                <a:lnTo>
                  <a:pt x="536" y="543"/>
                </a:lnTo>
                <a:lnTo>
                  <a:pt x="535" y="545"/>
                </a:lnTo>
                <a:lnTo>
                  <a:pt x="534" y="547"/>
                </a:lnTo>
                <a:lnTo>
                  <a:pt x="532" y="549"/>
                </a:lnTo>
                <a:lnTo>
                  <a:pt x="527" y="554"/>
                </a:lnTo>
                <a:lnTo>
                  <a:pt x="521" y="560"/>
                </a:lnTo>
                <a:lnTo>
                  <a:pt x="519" y="563"/>
                </a:lnTo>
                <a:lnTo>
                  <a:pt x="517" y="565"/>
                </a:lnTo>
                <a:lnTo>
                  <a:pt x="516" y="567"/>
                </a:lnTo>
                <a:lnTo>
                  <a:pt x="512" y="575"/>
                </a:lnTo>
                <a:lnTo>
                  <a:pt x="510" y="578"/>
                </a:lnTo>
                <a:lnTo>
                  <a:pt x="507" y="584"/>
                </a:lnTo>
                <a:lnTo>
                  <a:pt x="506" y="587"/>
                </a:lnTo>
                <a:lnTo>
                  <a:pt x="504" y="592"/>
                </a:lnTo>
                <a:lnTo>
                  <a:pt x="501" y="597"/>
                </a:lnTo>
                <a:lnTo>
                  <a:pt x="500" y="599"/>
                </a:lnTo>
                <a:lnTo>
                  <a:pt x="499" y="602"/>
                </a:lnTo>
                <a:lnTo>
                  <a:pt x="498" y="607"/>
                </a:lnTo>
                <a:lnTo>
                  <a:pt x="497" y="610"/>
                </a:lnTo>
                <a:lnTo>
                  <a:pt x="495" y="612"/>
                </a:lnTo>
                <a:lnTo>
                  <a:pt x="493" y="616"/>
                </a:lnTo>
                <a:lnTo>
                  <a:pt x="492" y="618"/>
                </a:lnTo>
                <a:lnTo>
                  <a:pt x="491" y="621"/>
                </a:lnTo>
                <a:lnTo>
                  <a:pt x="490" y="623"/>
                </a:lnTo>
                <a:lnTo>
                  <a:pt x="488" y="627"/>
                </a:lnTo>
                <a:lnTo>
                  <a:pt x="488" y="628"/>
                </a:lnTo>
                <a:lnTo>
                  <a:pt x="488" y="629"/>
                </a:lnTo>
                <a:lnTo>
                  <a:pt x="487" y="633"/>
                </a:lnTo>
                <a:lnTo>
                  <a:pt x="486" y="639"/>
                </a:lnTo>
                <a:lnTo>
                  <a:pt x="485" y="642"/>
                </a:lnTo>
                <a:lnTo>
                  <a:pt x="485" y="644"/>
                </a:lnTo>
                <a:lnTo>
                  <a:pt x="484" y="646"/>
                </a:lnTo>
                <a:lnTo>
                  <a:pt x="483" y="648"/>
                </a:lnTo>
                <a:lnTo>
                  <a:pt x="483" y="649"/>
                </a:lnTo>
                <a:lnTo>
                  <a:pt x="482" y="651"/>
                </a:lnTo>
                <a:lnTo>
                  <a:pt x="481" y="652"/>
                </a:lnTo>
                <a:lnTo>
                  <a:pt x="480" y="653"/>
                </a:lnTo>
                <a:lnTo>
                  <a:pt x="479" y="655"/>
                </a:lnTo>
                <a:lnTo>
                  <a:pt x="478" y="656"/>
                </a:lnTo>
                <a:lnTo>
                  <a:pt x="477" y="656"/>
                </a:lnTo>
                <a:lnTo>
                  <a:pt x="476" y="656"/>
                </a:lnTo>
                <a:lnTo>
                  <a:pt x="475" y="657"/>
                </a:lnTo>
                <a:lnTo>
                  <a:pt x="474" y="657"/>
                </a:lnTo>
                <a:lnTo>
                  <a:pt x="474" y="657"/>
                </a:lnTo>
                <a:lnTo>
                  <a:pt x="473" y="657"/>
                </a:lnTo>
                <a:lnTo>
                  <a:pt x="472" y="657"/>
                </a:lnTo>
                <a:lnTo>
                  <a:pt x="471" y="656"/>
                </a:lnTo>
                <a:lnTo>
                  <a:pt x="470" y="656"/>
                </a:lnTo>
                <a:lnTo>
                  <a:pt x="470" y="655"/>
                </a:lnTo>
                <a:lnTo>
                  <a:pt x="469" y="655"/>
                </a:lnTo>
                <a:lnTo>
                  <a:pt x="469" y="654"/>
                </a:lnTo>
                <a:lnTo>
                  <a:pt x="469" y="653"/>
                </a:lnTo>
                <a:lnTo>
                  <a:pt x="468" y="652"/>
                </a:lnTo>
                <a:lnTo>
                  <a:pt x="468" y="651"/>
                </a:lnTo>
                <a:lnTo>
                  <a:pt x="468" y="646"/>
                </a:lnTo>
                <a:lnTo>
                  <a:pt x="467" y="640"/>
                </a:lnTo>
                <a:lnTo>
                  <a:pt x="466" y="637"/>
                </a:lnTo>
                <a:lnTo>
                  <a:pt x="466" y="633"/>
                </a:lnTo>
                <a:lnTo>
                  <a:pt x="466" y="630"/>
                </a:lnTo>
                <a:lnTo>
                  <a:pt x="465" y="626"/>
                </a:lnTo>
                <a:lnTo>
                  <a:pt x="464" y="622"/>
                </a:lnTo>
                <a:lnTo>
                  <a:pt x="464" y="620"/>
                </a:lnTo>
                <a:lnTo>
                  <a:pt x="463" y="618"/>
                </a:lnTo>
                <a:lnTo>
                  <a:pt x="463" y="611"/>
                </a:lnTo>
                <a:lnTo>
                  <a:pt x="463" y="610"/>
                </a:lnTo>
                <a:lnTo>
                  <a:pt x="462" y="608"/>
                </a:lnTo>
                <a:lnTo>
                  <a:pt x="462" y="607"/>
                </a:lnTo>
                <a:lnTo>
                  <a:pt x="461" y="605"/>
                </a:lnTo>
                <a:lnTo>
                  <a:pt x="461" y="603"/>
                </a:lnTo>
                <a:lnTo>
                  <a:pt x="460" y="602"/>
                </a:lnTo>
                <a:lnTo>
                  <a:pt x="459" y="600"/>
                </a:lnTo>
                <a:lnTo>
                  <a:pt x="457" y="599"/>
                </a:lnTo>
                <a:lnTo>
                  <a:pt x="457" y="598"/>
                </a:lnTo>
                <a:lnTo>
                  <a:pt x="456" y="597"/>
                </a:lnTo>
                <a:lnTo>
                  <a:pt x="455" y="596"/>
                </a:lnTo>
                <a:lnTo>
                  <a:pt x="454" y="596"/>
                </a:lnTo>
                <a:lnTo>
                  <a:pt x="453" y="596"/>
                </a:lnTo>
                <a:lnTo>
                  <a:pt x="452" y="595"/>
                </a:lnTo>
                <a:lnTo>
                  <a:pt x="450" y="595"/>
                </a:lnTo>
                <a:lnTo>
                  <a:pt x="449" y="595"/>
                </a:lnTo>
                <a:lnTo>
                  <a:pt x="448" y="595"/>
                </a:lnTo>
                <a:lnTo>
                  <a:pt x="447" y="595"/>
                </a:lnTo>
                <a:lnTo>
                  <a:pt x="446" y="595"/>
                </a:lnTo>
                <a:lnTo>
                  <a:pt x="445" y="595"/>
                </a:lnTo>
                <a:lnTo>
                  <a:pt x="442" y="596"/>
                </a:lnTo>
                <a:lnTo>
                  <a:pt x="440" y="597"/>
                </a:lnTo>
                <a:lnTo>
                  <a:pt x="438" y="597"/>
                </a:lnTo>
                <a:lnTo>
                  <a:pt x="435" y="597"/>
                </a:lnTo>
                <a:lnTo>
                  <a:pt x="432" y="598"/>
                </a:lnTo>
                <a:lnTo>
                  <a:pt x="428" y="598"/>
                </a:lnTo>
                <a:lnTo>
                  <a:pt x="422" y="599"/>
                </a:lnTo>
                <a:lnTo>
                  <a:pt x="419" y="600"/>
                </a:lnTo>
                <a:lnTo>
                  <a:pt x="414" y="600"/>
                </a:lnTo>
                <a:lnTo>
                  <a:pt x="413" y="600"/>
                </a:lnTo>
                <a:lnTo>
                  <a:pt x="412" y="600"/>
                </a:lnTo>
                <a:lnTo>
                  <a:pt x="409" y="600"/>
                </a:lnTo>
                <a:lnTo>
                  <a:pt x="404" y="598"/>
                </a:lnTo>
                <a:lnTo>
                  <a:pt x="402" y="598"/>
                </a:lnTo>
                <a:lnTo>
                  <a:pt x="400" y="597"/>
                </a:lnTo>
                <a:lnTo>
                  <a:pt x="397" y="595"/>
                </a:lnTo>
                <a:lnTo>
                  <a:pt x="395" y="594"/>
                </a:lnTo>
                <a:lnTo>
                  <a:pt x="393" y="593"/>
                </a:lnTo>
                <a:lnTo>
                  <a:pt x="390" y="590"/>
                </a:lnTo>
                <a:lnTo>
                  <a:pt x="389" y="589"/>
                </a:lnTo>
                <a:lnTo>
                  <a:pt x="388" y="589"/>
                </a:lnTo>
                <a:lnTo>
                  <a:pt x="387" y="588"/>
                </a:lnTo>
                <a:lnTo>
                  <a:pt x="383" y="587"/>
                </a:lnTo>
                <a:lnTo>
                  <a:pt x="382" y="586"/>
                </a:lnTo>
                <a:lnTo>
                  <a:pt x="380" y="586"/>
                </a:lnTo>
                <a:lnTo>
                  <a:pt x="379" y="585"/>
                </a:lnTo>
                <a:lnTo>
                  <a:pt x="378" y="585"/>
                </a:lnTo>
                <a:lnTo>
                  <a:pt x="377" y="585"/>
                </a:lnTo>
                <a:lnTo>
                  <a:pt x="375" y="585"/>
                </a:lnTo>
                <a:lnTo>
                  <a:pt x="374" y="585"/>
                </a:lnTo>
                <a:lnTo>
                  <a:pt x="373" y="585"/>
                </a:lnTo>
                <a:lnTo>
                  <a:pt x="368" y="585"/>
                </a:lnTo>
                <a:lnTo>
                  <a:pt x="367" y="585"/>
                </a:lnTo>
                <a:lnTo>
                  <a:pt x="366" y="585"/>
                </a:lnTo>
                <a:lnTo>
                  <a:pt x="365" y="585"/>
                </a:lnTo>
                <a:lnTo>
                  <a:pt x="364" y="585"/>
                </a:lnTo>
                <a:lnTo>
                  <a:pt x="364" y="585"/>
                </a:lnTo>
                <a:lnTo>
                  <a:pt x="363" y="585"/>
                </a:lnTo>
                <a:lnTo>
                  <a:pt x="363" y="584"/>
                </a:lnTo>
                <a:lnTo>
                  <a:pt x="362" y="584"/>
                </a:lnTo>
                <a:lnTo>
                  <a:pt x="362" y="583"/>
                </a:lnTo>
                <a:lnTo>
                  <a:pt x="361" y="582"/>
                </a:lnTo>
                <a:lnTo>
                  <a:pt x="361" y="582"/>
                </a:lnTo>
                <a:lnTo>
                  <a:pt x="360" y="581"/>
                </a:lnTo>
                <a:lnTo>
                  <a:pt x="360" y="580"/>
                </a:lnTo>
                <a:lnTo>
                  <a:pt x="360" y="579"/>
                </a:lnTo>
                <a:lnTo>
                  <a:pt x="359" y="573"/>
                </a:lnTo>
                <a:lnTo>
                  <a:pt x="358" y="570"/>
                </a:lnTo>
                <a:lnTo>
                  <a:pt x="358" y="568"/>
                </a:lnTo>
                <a:lnTo>
                  <a:pt x="358" y="567"/>
                </a:lnTo>
                <a:lnTo>
                  <a:pt x="357" y="566"/>
                </a:lnTo>
                <a:lnTo>
                  <a:pt x="357" y="564"/>
                </a:lnTo>
                <a:lnTo>
                  <a:pt x="356" y="563"/>
                </a:lnTo>
                <a:lnTo>
                  <a:pt x="355" y="562"/>
                </a:lnTo>
                <a:lnTo>
                  <a:pt x="354" y="560"/>
                </a:lnTo>
                <a:lnTo>
                  <a:pt x="352" y="559"/>
                </a:lnTo>
                <a:lnTo>
                  <a:pt x="351" y="558"/>
                </a:lnTo>
                <a:lnTo>
                  <a:pt x="350" y="557"/>
                </a:lnTo>
                <a:lnTo>
                  <a:pt x="349" y="556"/>
                </a:lnTo>
                <a:lnTo>
                  <a:pt x="348" y="555"/>
                </a:lnTo>
                <a:lnTo>
                  <a:pt x="346" y="555"/>
                </a:lnTo>
                <a:lnTo>
                  <a:pt x="344" y="554"/>
                </a:lnTo>
                <a:lnTo>
                  <a:pt x="343" y="554"/>
                </a:lnTo>
                <a:lnTo>
                  <a:pt x="341" y="554"/>
                </a:lnTo>
                <a:lnTo>
                  <a:pt x="336" y="554"/>
                </a:lnTo>
                <a:lnTo>
                  <a:pt x="334" y="554"/>
                </a:lnTo>
                <a:lnTo>
                  <a:pt x="332" y="554"/>
                </a:lnTo>
                <a:lnTo>
                  <a:pt x="330" y="554"/>
                </a:lnTo>
                <a:lnTo>
                  <a:pt x="328" y="554"/>
                </a:lnTo>
                <a:lnTo>
                  <a:pt x="327" y="553"/>
                </a:lnTo>
                <a:lnTo>
                  <a:pt x="325" y="553"/>
                </a:lnTo>
                <a:lnTo>
                  <a:pt x="323" y="552"/>
                </a:lnTo>
                <a:lnTo>
                  <a:pt x="322" y="552"/>
                </a:lnTo>
                <a:lnTo>
                  <a:pt x="312" y="547"/>
                </a:lnTo>
                <a:lnTo>
                  <a:pt x="310" y="545"/>
                </a:lnTo>
                <a:lnTo>
                  <a:pt x="306" y="542"/>
                </a:lnTo>
                <a:lnTo>
                  <a:pt x="304" y="542"/>
                </a:lnTo>
                <a:lnTo>
                  <a:pt x="302" y="540"/>
                </a:lnTo>
                <a:lnTo>
                  <a:pt x="301" y="540"/>
                </a:lnTo>
                <a:lnTo>
                  <a:pt x="300" y="540"/>
                </a:lnTo>
                <a:lnTo>
                  <a:pt x="299" y="540"/>
                </a:lnTo>
                <a:lnTo>
                  <a:pt x="298" y="540"/>
                </a:lnTo>
                <a:lnTo>
                  <a:pt x="298" y="540"/>
                </a:lnTo>
                <a:lnTo>
                  <a:pt x="297" y="540"/>
                </a:lnTo>
                <a:lnTo>
                  <a:pt x="295" y="540"/>
                </a:lnTo>
                <a:lnTo>
                  <a:pt x="292" y="541"/>
                </a:lnTo>
                <a:lnTo>
                  <a:pt x="290" y="542"/>
                </a:lnTo>
                <a:lnTo>
                  <a:pt x="288" y="542"/>
                </a:lnTo>
                <a:lnTo>
                  <a:pt x="286" y="542"/>
                </a:lnTo>
                <a:lnTo>
                  <a:pt x="282" y="542"/>
                </a:lnTo>
                <a:lnTo>
                  <a:pt x="279" y="542"/>
                </a:lnTo>
                <a:lnTo>
                  <a:pt x="275" y="542"/>
                </a:lnTo>
                <a:lnTo>
                  <a:pt x="270" y="542"/>
                </a:lnTo>
                <a:lnTo>
                  <a:pt x="269" y="542"/>
                </a:lnTo>
                <a:lnTo>
                  <a:pt x="268" y="542"/>
                </a:lnTo>
                <a:lnTo>
                  <a:pt x="267" y="542"/>
                </a:lnTo>
                <a:lnTo>
                  <a:pt x="266" y="542"/>
                </a:lnTo>
                <a:lnTo>
                  <a:pt x="265" y="542"/>
                </a:lnTo>
                <a:lnTo>
                  <a:pt x="264" y="543"/>
                </a:lnTo>
                <a:lnTo>
                  <a:pt x="263" y="544"/>
                </a:lnTo>
                <a:lnTo>
                  <a:pt x="262" y="545"/>
                </a:lnTo>
                <a:lnTo>
                  <a:pt x="261" y="546"/>
                </a:lnTo>
                <a:lnTo>
                  <a:pt x="260" y="548"/>
                </a:lnTo>
                <a:lnTo>
                  <a:pt x="258" y="550"/>
                </a:lnTo>
                <a:lnTo>
                  <a:pt x="256" y="555"/>
                </a:lnTo>
                <a:lnTo>
                  <a:pt x="255" y="558"/>
                </a:lnTo>
                <a:lnTo>
                  <a:pt x="253" y="563"/>
                </a:lnTo>
                <a:lnTo>
                  <a:pt x="252" y="565"/>
                </a:lnTo>
                <a:lnTo>
                  <a:pt x="251" y="567"/>
                </a:lnTo>
                <a:lnTo>
                  <a:pt x="251" y="568"/>
                </a:lnTo>
                <a:lnTo>
                  <a:pt x="247" y="573"/>
                </a:lnTo>
                <a:lnTo>
                  <a:pt x="244" y="579"/>
                </a:lnTo>
                <a:lnTo>
                  <a:pt x="242" y="581"/>
                </a:lnTo>
                <a:lnTo>
                  <a:pt x="241" y="582"/>
                </a:lnTo>
                <a:lnTo>
                  <a:pt x="240" y="583"/>
                </a:lnTo>
                <a:lnTo>
                  <a:pt x="238" y="584"/>
                </a:lnTo>
                <a:lnTo>
                  <a:pt x="237" y="586"/>
                </a:lnTo>
                <a:lnTo>
                  <a:pt x="233" y="588"/>
                </a:lnTo>
                <a:lnTo>
                  <a:pt x="232" y="589"/>
                </a:lnTo>
                <a:lnTo>
                  <a:pt x="230" y="590"/>
                </a:lnTo>
                <a:lnTo>
                  <a:pt x="229" y="590"/>
                </a:lnTo>
                <a:lnTo>
                  <a:pt x="227" y="590"/>
                </a:lnTo>
                <a:lnTo>
                  <a:pt x="226" y="590"/>
                </a:lnTo>
                <a:lnTo>
                  <a:pt x="224" y="590"/>
                </a:lnTo>
                <a:lnTo>
                  <a:pt x="223" y="590"/>
                </a:lnTo>
                <a:lnTo>
                  <a:pt x="222" y="589"/>
                </a:lnTo>
                <a:lnTo>
                  <a:pt x="221" y="589"/>
                </a:lnTo>
                <a:lnTo>
                  <a:pt x="220" y="588"/>
                </a:lnTo>
                <a:lnTo>
                  <a:pt x="218" y="587"/>
                </a:lnTo>
                <a:lnTo>
                  <a:pt x="217" y="586"/>
                </a:lnTo>
                <a:lnTo>
                  <a:pt x="217" y="586"/>
                </a:lnTo>
                <a:lnTo>
                  <a:pt x="216" y="585"/>
                </a:lnTo>
                <a:lnTo>
                  <a:pt x="215" y="585"/>
                </a:lnTo>
                <a:lnTo>
                  <a:pt x="215" y="585"/>
                </a:lnTo>
                <a:lnTo>
                  <a:pt x="214" y="585"/>
                </a:lnTo>
                <a:lnTo>
                  <a:pt x="213" y="585"/>
                </a:lnTo>
                <a:lnTo>
                  <a:pt x="212" y="586"/>
                </a:lnTo>
                <a:lnTo>
                  <a:pt x="210" y="587"/>
                </a:lnTo>
                <a:lnTo>
                  <a:pt x="209" y="587"/>
                </a:lnTo>
                <a:lnTo>
                  <a:pt x="208" y="588"/>
                </a:lnTo>
                <a:lnTo>
                  <a:pt x="207" y="588"/>
                </a:lnTo>
                <a:lnTo>
                  <a:pt x="206" y="588"/>
                </a:lnTo>
                <a:lnTo>
                  <a:pt x="205" y="588"/>
                </a:lnTo>
                <a:lnTo>
                  <a:pt x="204" y="588"/>
                </a:lnTo>
                <a:lnTo>
                  <a:pt x="203" y="588"/>
                </a:lnTo>
                <a:lnTo>
                  <a:pt x="201" y="588"/>
                </a:lnTo>
                <a:lnTo>
                  <a:pt x="197" y="587"/>
                </a:lnTo>
                <a:lnTo>
                  <a:pt x="195" y="587"/>
                </a:lnTo>
                <a:lnTo>
                  <a:pt x="191" y="586"/>
                </a:lnTo>
                <a:lnTo>
                  <a:pt x="189" y="586"/>
                </a:lnTo>
                <a:lnTo>
                  <a:pt x="186" y="586"/>
                </a:lnTo>
                <a:lnTo>
                  <a:pt x="184" y="586"/>
                </a:lnTo>
                <a:lnTo>
                  <a:pt x="179" y="586"/>
                </a:lnTo>
                <a:lnTo>
                  <a:pt x="176" y="586"/>
                </a:lnTo>
                <a:lnTo>
                  <a:pt x="172" y="586"/>
                </a:lnTo>
                <a:lnTo>
                  <a:pt x="167" y="585"/>
                </a:lnTo>
                <a:lnTo>
                  <a:pt x="161" y="585"/>
                </a:lnTo>
                <a:lnTo>
                  <a:pt x="143" y="583"/>
                </a:lnTo>
                <a:lnTo>
                  <a:pt x="139" y="583"/>
                </a:lnTo>
                <a:lnTo>
                  <a:pt x="137" y="583"/>
                </a:lnTo>
                <a:lnTo>
                  <a:pt x="134" y="583"/>
                </a:lnTo>
                <a:lnTo>
                  <a:pt x="133" y="583"/>
                </a:lnTo>
                <a:lnTo>
                  <a:pt x="128" y="583"/>
                </a:lnTo>
                <a:lnTo>
                  <a:pt x="125" y="583"/>
                </a:lnTo>
                <a:lnTo>
                  <a:pt x="123" y="583"/>
                </a:lnTo>
                <a:lnTo>
                  <a:pt x="119" y="583"/>
                </a:lnTo>
                <a:lnTo>
                  <a:pt x="112" y="582"/>
                </a:lnTo>
                <a:lnTo>
                  <a:pt x="110" y="582"/>
                </a:lnTo>
                <a:lnTo>
                  <a:pt x="108" y="582"/>
                </a:lnTo>
                <a:lnTo>
                  <a:pt x="106" y="581"/>
                </a:lnTo>
                <a:lnTo>
                  <a:pt x="104" y="581"/>
                </a:lnTo>
                <a:lnTo>
                  <a:pt x="103" y="580"/>
                </a:lnTo>
                <a:lnTo>
                  <a:pt x="101" y="580"/>
                </a:lnTo>
                <a:lnTo>
                  <a:pt x="99" y="579"/>
                </a:lnTo>
                <a:lnTo>
                  <a:pt x="97" y="578"/>
                </a:lnTo>
                <a:lnTo>
                  <a:pt x="95" y="577"/>
                </a:lnTo>
                <a:lnTo>
                  <a:pt x="91" y="575"/>
                </a:lnTo>
                <a:lnTo>
                  <a:pt x="83" y="571"/>
                </a:lnTo>
                <a:lnTo>
                  <a:pt x="71" y="565"/>
                </a:lnTo>
                <a:lnTo>
                  <a:pt x="67" y="562"/>
                </a:lnTo>
                <a:lnTo>
                  <a:pt x="65" y="561"/>
                </a:lnTo>
                <a:lnTo>
                  <a:pt x="63" y="560"/>
                </a:lnTo>
                <a:lnTo>
                  <a:pt x="62" y="559"/>
                </a:lnTo>
                <a:lnTo>
                  <a:pt x="60" y="557"/>
                </a:lnTo>
                <a:lnTo>
                  <a:pt x="57" y="555"/>
                </a:lnTo>
                <a:lnTo>
                  <a:pt x="55" y="553"/>
                </a:lnTo>
                <a:lnTo>
                  <a:pt x="53" y="552"/>
                </a:lnTo>
                <a:lnTo>
                  <a:pt x="51" y="550"/>
                </a:lnTo>
                <a:lnTo>
                  <a:pt x="50" y="548"/>
                </a:lnTo>
                <a:lnTo>
                  <a:pt x="49" y="547"/>
                </a:lnTo>
                <a:lnTo>
                  <a:pt x="48" y="546"/>
                </a:lnTo>
                <a:lnTo>
                  <a:pt x="47" y="545"/>
                </a:lnTo>
                <a:lnTo>
                  <a:pt x="46" y="544"/>
                </a:lnTo>
                <a:lnTo>
                  <a:pt x="46" y="543"/>
                </a:lnTo>
                <a:lnTo>
                  <a:pt x="45" y="542"/>
                </a:lnTo>
                <a:lnTo>
                  <a:pt x="44" y="538"/>
                </a:lnTo>
                <a:lnTo>
                  <a:pt x="44" y="537"/>
                </a:lnTo>
                <a:lnTo>
                  <a:pt x="44" y="536"/>
                </a:lnTo>
                <a:lnTo>
                  <a:pt x="44" y="536"/>
                </a:lnTo>
                <a:lnTo>
                  <a:pt x="43" y="535"/>
                </a:lnTo>
                <a:lnTo>
                  <a:pt x="43" y="535"/>
                </a:lnTo>
                <a:lnTo>
                  <a:pt x="42" y="534"/>
                </a:lnTo>
                <a:lnTo>
                  <a:pt x="41" y="533"/>
                </a:lnTo>
                <a:lnTo>
                  <a:pt x="40" y="533"/>
                </a:lnTo>
                <a:lnTo>
                  <a:pt x="39" y="533"/>
                </a:lnTo>
                <a:lnTo>
                  <a:pt x="38" y="532"/>
                </a:lnTo>
                <a:lnTo>
                  <a:pt x="37" y="532"/>
                </a:lnTo>
                <a:lnTo>
                  <a:pt x="36" y="532"/>
                </a:lnTo>
                <a:lnTo>
                  <a:pt x="36" y="532"/>
                </a:lnTo>
                <a:lnTo>
                  <a:pt x="35" y="531"/>
                </a:lnTo>
                <a:lnTo>
                  <a:pt x="34" y="530"/>
                </a:lnTo>
                <a:lnTo>
                  <a:pt x="32" y="528"/>
                </a:lnTo>
                <a:lnTo>
                  <a:pt x="31" y="528"/>
                </a:lnTo>
                <a:lnTo>
                  <a:pt x="30" y="527"/>
                </a:lnTo>
                <a:lnTo>
                  <a:pt x="29" y="526"/>
                </a:lnTo>
                <a:lnTo>
                  <a:pt x="28" y="526"/>
                </a:lnTo>
                <a:lnTo>
                  <a:pt x="27" y="525"/>
                </a:lnTo>
                <a:lnTo>
                  <a:pt x="23" y="524"/>
                </a:lnTo>
                <a:lnTo>
                  <a:pt x="22" y="524"/>
                </a:lnTo>
                <a:lnTo>
                  <a:pt x="22" y="524"/>
                </a:lnTo>
                <a:lnTo>
                  <a:pt x="21" y="523"/>
                </a:lnTo>
                <a:lnTo>
                  <a:pt x="21" y="523"/>
                </a:lnTo>
                <a:lnTo>
                  <a:pt x="20" y="522"/>
                </a:lnTo>
                <a:lnTo>
                  <a:pt x="20" y="521"/>
                </a:lnTo>
                <a:lnTo>
                  <a:pt x="20" y="521"/>
                </a:lnTo>
                <a:lnTo>
                  <a:pt x="20" y="520"/>
                </a:lnTo>
                <a:lnTo>
                  <a:pt x="19" y="519"/>
                </a:lnTo>
                <a:lnTo>
                  <a:pt x="18" y="519"/>
                </a:lnTo>
                <a:lnTo>
                  <a:pt x="16" y="518"/>
                </a:lnTo>
                <a:lnTo>
                  <a:pt x="15" y="517"/>
                </a:lnTo>
                <a:lnTo>
                  <a:pt x="14" y="516"/>
                </a:lnTo>
                <a:lnTo>
                  <a:pt x="12" y="514"/>
                </a:lnTo>
                <a:lnTo>
                  <a:pt x="11" y="513"/>
                </a:lnTo>
                <a:lnTo>
                  <a:pt x="10" y="513"/>
                </a:lnTo>
                <a:lnTo>
                  <a:pt x="10" y="512"/>
                </a:lnTo>
                <a:lnTo>
                  <a:pt x="9" y="512"/>
                </a:lnTo>
                <a:lnTo>
                  <a:pt x="7" y="512"/>
                </a:lnTo>
                <a:lnTo>
                  <a:pt x="5" y="511"/>
                </a:lnTo>
                <a:lnTo>
                  <a:pt x="3" y="510"/>
                </a:lnTo>
                <a:lnTo>
                  <a:pt x="2" y="510"/>
                </a:lnTo>
                <a:lnTo>
                  <a:pt x="1" y="509"/>
                </a:lnTo>
                <a:lnTo>
                  <a:pt x="1" y="508"/>
                </a:lnTo>
                <a:lnTo>
                  <a:pt x="0" y="507"/>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63" name="Freeform 286">
            <a:extLst>
              <a:ext uri="{FF2B5EF4-FFF2-40B4-BE49-F238E27FC236}">
                <a16:creationId xmlns:a16="http://schemas.microsoft.com/office/drawing/2014/main" id="{38929322-7B52-4167-B803-1B6DC65679BC}"/>
              </a:ext>
            </a:extLst>
          </p:cNvPr>
          <p:cNvSpPr>
            <a:spLocks/>
          </p:cNvSpPr>
          <p:nvPr/>
        </p:nvSpPr>
        <p:spPr bwMode="auto">
          <a:xfrm>
            <a:off x="6611130" y="3540842"/>
            <a:ext cx="438190" cy="521751"/>
          </a:xfrm>
          <a:custGeom>
            <a:avLst/>
            <a:gdLst>
              <a:gd name="T0" fmla="*/ 127 w 430"/>
              <a:gd name="T1" fmla="*/ 501 h 512"/>
              <a:gd name="T2" fmla="*/ 103 w 430"/>
              <a:gd name="T3" fmla="*/ 504 h 512"/>
              <a:gd name="T4" fmla="*/ 83 w 430"/>
              <a:gd name="T5" fmla="*/ 512 h 512"/>
              <a:gd name="T6" fmla="*/ 50 w 430"/>
              <a:gd name="T7" fmla="*/ 499 h 512"/>
              <a:gd name="T8" fmla="*/ 18 w 430"/>
              <a:gd name="T9" fmla="*/ 485 h 512"/>
              <a:gd name="T10" fmla="*/ 5 w 430"/>
              <a:gd name="T11" fmla="*/ 469 h 512"/>
              <a:gd name="T12" fmla="*/ 9 w 430"/>
              <a:gd name="T13" fmla="*/ 465 h 512"/>
              <a:gd name="T14" fmla="*/ 15 w 430"/>
              <a:gd name="T15" fmla="*/ 458 h 512"/>
              <a:gd name="T16" fmla="*/ 21 w 430"/>
              <a:gd name="T17" fmla="*/ 451 h 512"/>
              <a:gd name="T18" fmla="*/ 35 w 430"/>
              <a:gd name="T19" fmla="*/ 454 h 512"/>
              <a:gd name="T20" fmla="*/ 46 w 430"/>
              <a:gd name="T21" fmla="*/ 454 h 512"/>
              <a:gd name="T22" fmla="*/ 57 w 430"/>
              <a:gd name="T23" fmla="*/ 443 h 512"/>
              <a:gd name="T24" fmla="*/ 79 w 430"/>
              <a:gd name="T25" fmla="*/ 448 h 512"/>
              <a:gd name="T26" fmla="*/ 89 w 430"/>
              <a:gd name="T27" fmla="*/ 440 h 512"/>
              <a:gd name="T28" fmla="*/ 108 w 430"/>
              <a:gd name="T29" fmla="*/ 426 h 512"/>
              <a:gd name="T30" fmla="*/ 127 w 430"/>
              <a:gd name="T31" fmla="*/ 411 h 512"/>
              <a:gd name="T32" fmla="*/ 144 w 430"/>
              <a:gd name="T33" fmla="*/ 407 h 512"/>
              <a:gd name="T34" fmla="*/ 151 w 430"/>
              <a:gd name="T35" fmla="*/ 395 h 512"/>
              <a:gd name="T36" fmla="*/ 163 w 430"/>
              <a:gd name="T37" fmla="*/ 394 h 512"/>
              <a:gd name="T38" fmla="*/ 177 w 430"/>
              <a:gd name="T39" fmla="*/ 384 h 512"/>
              <a:gd name="T40" fmla="*/ 186 w 430"/>
              <a:gd name="T41" fmla="*/ 391 h 512"/>
              <a:gd name="T42" fmla="*/ 204 w 430"/>
              <a:gd name="T43" fmla="*/ 395 h 512"/>
              <a:gd name="T44" fmla="*/ 221 w 430"/>
              <a:gd name="T45" fmla="*/ 391 h 512"/>
              <a:gd name="T46" fmla="*/ 248 w 430"/>
              <a:gd name="T47" fmla="*/ 390 h 512"/>
              <a:gd name="T48" fmla="*/ 255 w 430"/>
              <a:gd name="T49" fmla="*/ 378 h 512"/>
              <a:gd name="T50" fmla="*/ 269 w 430"/>
              <a:gd name="T51" fmla="*/ 369 h 512"/>
              <a:gd name="T52" fmla="*/ 289 w 430"/>
              <a:gd name="T53" fmla="*/ 363 h 512"/>
              <a:gd name="T54" fmla="*/ 299 w 430"/>
              <a:gd name="T55" fmla="*/ 350 h 512"/>
              <a:gd name="T56" fmla="*/ 299 w 430"/>
              <a:gd name="T57" fmla="*/ 340 h 512"/>
              <a:gd name="T58" fmla="*/ 288 w 430"/>
              <a:gd name="T59" fmla="*/ 327 h 512"/>
              <a:gd name="T60" fmla="*/ 297 w 430"/>
              <a:gd name="T61" fmla="*/ 320 h 512"/>
              <a:gd name="T62" fmla="*/ 296 w 430"/>
              <a:gd name="T63" fmla="*/ 307 h 512"/>
              <a:gd name="T64" fmla="*/ 309 w 430"/>
              <a:gd name="T65" fmla="*/ 297 h 512"/>
              <a:gd name="T66" fmla="*/ 310 w 430"/>
              <a:gd name="T67" fmla="*/ 284 h 512"/>
              <a:gd name="T68" fmla="*/ 299 w 430"/>
              <a:gd name="T69" fmla="*/ 273 h 512"/>
              <a:gd name="T70" fmla="*/ 301 w 430"/>
              <a:gd name="T71" fmla="*/ 259 h 512"/>
              <a:gd name="T72" fmla="*/ 314 w 430"/>
              <a:gd name="T73" fmla="*/ 246 h 512"/>
              <a:gd name="T74" fmla="*/ 309 w 430"/>
              <a:gd name="T75" fmla="*/ 234 h 512"/>
              <a:gd name="T76" fmla="*/ 315 w 430"/>
              <a:gd name="T77" fmla="*/ 217 h 512"/>
              <a:gd name="T78" fmla="*/ 315 w 430"/>
              <a:gd name="T79" fmla="*/ 207 h 512"/>
              <a:gd name="T80" fmla="*/ 303 w 430"/>
              <a:gd name="T81" fmla="*/ 201 h 512"/>
              <a:gd name="T82" fmla="*/ 306 w 430"/>
              <a:gd name="T83" fmla="*/ 196 h 512"/>
              <a:gd name="T84" fmla="*/ 291 w 430"/>
              <a:gd name="T85" fmla="*/ 181 h 512"/>
              <a:gd name="T86" fmla="*/ 295 w 430"/>
              <a:gd name="T87" fmla="*/ 156 h 512"/>
              <a:gd name="T88" fmla="*/ 308 w 430"/>
              <a:gd name="T89" fmla="*/ 137 h 512"/>
              <a:gd name="T90" fmla="*/ 330 w 430"/>
              <a:gd name="T91" fmla="*/ 131 h 512"/>
              <a:gd name="T92" fmla="*/ 333 w 430"/>
              <a:gd name="T93" fmla="*/ 124 h 512"/>
              <a:gd name="T94" fmla="*/ 323 w 430"/>
              <a:gd name="T95" fmla="*/ 119 h 512"/>
              <a:gd name="T96" fmla="*/ 333 w 430"/>
              <a:gd name="T97" fmla="*/ 109 h 512"/>
              <a:gd name="T98" fmla="*/ 343 w 430"/>
              <a:gd name="T99" fmla="*/ 114 h 512"/>
              <a:gd name="T100" fmla="*/ 351 w 430"/>
              <a:gd name="T101" fmla="*/ 117 h 512"/>
              <a:gd name="T102" fmla="*/ 356 w 430"/>
              <a:gd name="T103" fmla="*/ 105 h 512"/>
              <a:gd name="T104" fmla="*/ 348 w 430"/>
              <a:gd name="T105" fmla="*/ 92 h 512"/>
              <a:gd name="T106" fmla="*/ 354 w 430"/>
              <a:gd name="T107" fmla="*/ 89 h 512"/>
              <a:gd name="T108" fmla="*/ 368 w 430"/>
              <a:gd name="T109" fmla="*/ 75 h 512"/>
              <a:gd name="T110" fmla="*/ 366 w 430"/>
              <a:gd name="T111" fmla="*/ 65 h 512"/>
              <a:gd name="T112" fmla="*/ 354 w 430"/>
              <a:gd name="T113" fmla="*/ 54 h 512"/>
              <a:gd name="T114" fmla="*/ 359 w 430"/>
              <a:gd name="T115" fmla="*/ 34 h 512"/>
              <a:gd name="T116" fmla="*/ 367 w 430"/>
              <a:gd name="T117" fmla="*/ 32 h 512"/>
              <a:gd name="T118" fmla="*/ 380 w 430"/>
              <a:gd name="T119" fmla="*/ 24 h 512"/>
              <a:gd name="T120" fmla="*/ 399 w 430"/>
              <a:gd name="T121" fmla="*/ 24 h 512"/>
              <a:gd name="T122" fmla="*/ 420 w 430"/>
              <a:gd name="T123" fmla="*/ 25 h 512"/>
              <a:gd name="T124" fmla="*/ 430 w 430"/>
              <a:gd name="T1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0" h="512">
                <a:moveTo>
                  <a:pt x="134" y="507"/>
                </a:moveTo>
                <a:lnTo>
                  <a:pt x="133" y="507"/>
                </a:lnTo>
                <a:lnTo>
                  <a:pt x="132" y="505"/>
                </a:lnTo>
                <a:lnTo>
                  <a:pt x="132" y="504"/>
                </a:lnTo>
                <a:lnTo>
                  <a:pt x="131" y="504"/>
                </a:lnTo>
                <a:lnTo>
                  <a:pt x="131" y="503"/>
                </a:lnTo>
                <a:lnTo>
                  <a:pt x="130" y="502"/>
                </a:lnTo>
                <a:lnTo>
                  <a:pt x="129" y="502"/>
                </a:lnTo>
                <a:lnTo>
                  <a:pt x="129" y="502"/>
                </a:lnTo>
                <a:lnTo>
                  <a:pt x="128" y="501"/>
                </a:lnTo>
                <a:lnTo>
                  <a:pt x="127" y="501"/>
                </a:lnTo>
                <a:lnTo>
                  <a:pt x="126" y="501"/>
                </a:lnTo>
                <a:lnTo>
                  <a:pt x="121" y="501"/>
                </a:lnTo>
                <a:lnTo>
                  <a:pt x="119" y="501"/>
                </a:lnTo>
                <a:lnTo>
                  <a:pt x="116" y="501"/>
                </a:lnTo>
                <a:lnTo>
                  <a:pt x="113" y="501"/>
                </a:lnTo>
                <a:lnTo>
                  <a:pt x="110" y="502"/>
                </a:lnTo>
                <a:lnTo>
                  <a:pt x="108" y="502"/>
                </a:lnTo>
                <a:lnTo>
                  <a:pt x="107" y="503"/>
                </a:lnTo>
                <a:lnTo>
                  <a:pt x="106" y="503"/>
                </a:lnTo>
                <a:lnTo>
                  <a:pt x="105" y="504"/>
                </a:lnTo>
                <a:lnTo>
                  <a:pt x="103" y="504"/>
                </a:lnTo>
                <a:lnTo>
                  <a:pt x="102" y="505"/>
                </a:lnTo>
                <a:lnTo>
                  <a:pt x="97" y="509"/>
                </a:lnTo>
                <a:lnTo>
                  <a:pt x="95" y="510"/>
                </a:lnTo>
                <a:lnTo>
                  <a:pt x="94" y="510"/>
                </a:lnTo>
                <a:lnTo>
                  <a:pt x="92" y="511"/>
                </a:lnTo>
                <a:lnTo>
                  <a:pt x="91" y="512"/>
                </a:lnTo>
                <a:lnTo>
                  <a:pt x="90" y="512"/>
                </a:lnTo>
                <a:lnTo>
                  <a:pt x="89" y="512"/>
                </a:lnTo>
                <a:lnTo>
                  <a:pt x="87" y="512"/>
                </a:lnTo>
                <a:lnTo>
                  <a:pt x="85" y="512"/>
                </a:lnTo>
                <a:lnTo>
                  <a:pt x="83" y="512"/>
                </a:lnTo>
                <a:lnTo>
                  <a:pt x="81" y="512"/>
                </a:lnTo>
                <a:lnTo>
                  <a:pt x="77" y="512"/>
                </a:lnTo>
                <a:lnTo>
                  <a:pt x="68" y="511"/>
                </a:lnTo>
                <a:lnTo>
                  <a:pt x="67" y="510"/>
                </a:lnTo>
                <a:lnTo>
                  <a:pt x="65" y="510"/>
                </a:lnTo>
                <a:lnTo>
                  <a:pt x="63" y="509"/>
                </a:lnTo>
                <a:lnTo>
                  <a:pt x="62" y="508"/>
                </a:lnTo>
                <a:lnTo>
                  <a:pt x="60" y="507"/>
                </a:lnTo>
                <a:lnTo>
                  <a:pt x="58" y="505"/>
                </a:lnTo>
                <a:lnTo>
                  <a:pt x="56" y="504"/>
                </a:lnTo>
                <a:lnTo>
                  <a:pt x="50" y="499"/>
                </a:lnTo>
                <a:lnTo>
                  <a:pt x="48" y="497"/>
                </a:lnTo>
                <a:lnTo>
                  <a:pt x="47" y="496"/>
                </a:lnTo>
                <a:lnTo>
                  <a:pt x="45" y="495"/>
                </a:lnTo>
                <a:lnTo>
                  <a:pt x="44" y="494"/>
                </a:lnTo>
                <a:lnTo>
                  <a:pt x="39" y="492"/>
                </a:lnTo>
                <a:lnTo>
                  <a:pt x="34" y="489"/>
                </a:lnTo>
                <a:lnTo>
                  <a:pt x="33" y="488"/>
                </a:lnTo>
                <a:lnTo>
                  <a:pt x="31" y="488"/>
                </a:lnTo>
                <a:lnTo>
                  <a:pt x="29" y="487"/>
                </a:lnTo>
                <a:lnTo>
                  <a:pt x="26" y="486"/>
                </a:lnTo>
                <a:lnTo>
                  <a:pt x="18" y="485"/>
                </a:lnTo>
                <a:lnTo>
                  <a:pt x="15" y="484"/>
                </a:lnTo>
                <a:lnTo>
                  <a:pt x="13" y="484"/>
                </a:lnTo>
                <a:lnTo>
                  <a:pt x="11" y="483"/>
                </a:lnTo>
                <a:lnTo>
                  <a:pt x="9" y="482"/>
                </a:lnTo>
                <a:lnTo>
                  <a:pt x="0" y="479"/>
                </a:lnTo>
                <a:lnTo>
                  <a:pt x="1" y="478"/>
                </a:lnTo>
                <a:lnTo>
                  <a:pt x="2" y="476"/>
                </a:lnTo>
                <a:lnTo>
                  <a:pt x="4" y="471"/>
                </a:lnTo>
                <a:lnTo>
                  <a:pt x="4" y="470"/>
                </a:lnTo>
                <a:lnTo>
                  <a:pt x="5" y="470"/>
                </a:lnTo>
                <a:lnTo>
                  <a:pt x="5" y="469"/>
                </a:lnTo>
                <a:lnTo>
                  <a:pt x="6" y="469"/>
                </a:lnTo>
                <a:lnTo>
                  <a:pt x="7" y="469"/>
                </a:lnTo>
                <a:lnTo>
                  <a:pt x="7" y="468"/>
                </a:lnTo>
                <a:lnTo>
                  <a:pt x="9" y="467"/>
                </a:lnTo>
                <a:lnTo>
                  <a:pt x="10" y="467"/>
                </a:lnTo>
                <a:lnTo>
                  <a:pt x="10" y="466"/>
                </a:lnTo>
                <a:lnTo>
                  <a:pt x="10" y="466"/>
                </a:lnTo>
                <a:lnTo>
                  <a:pt x="10" y="466"/>
                </a:lnTo>
                <a:lnTo>
                  <a:pt x="9" y="465"/>
                </a:lnTo>
                <a:lnTo>
                  <a:pt x="9" y="465"/>
                </a:lnTo>
                <a:lnTo>
                  <a:pt x="9" y="465"/>
                </a:lnTo>
                <a:lnTo>
                  <a:pt x="9" y="464"/>
                </a:lnTo>
                <a:lnTo>
                  <a:pt x="10" y="464"/>
                </a:lnTo>
                <a:lnTo>
                  <a:pt x="11" y="463"/>
                </a:lnTo>
                <a:lnTo>
                  <a:pt x="11" y="462"/>
                </a:lnTo>
                <a:lnTo>
                  <a:pt x="12" y="460"/>
                </a:lnTo>
                <a:lnTo>
                  <a:pt x="12" y="460"/>
                </a:lnTo>
                <a:lnTo>
                  <a:pt x="12" y="459"/>
                </a:lnTo>
                <a:lnTo>
                  <a:pt x="12" y="458"/>
                </a:lnTo>
                <a:lnTo>
                  <a:pt x="13" y="458"/>
                </a:lnTo>
                <a:lnTo>
                  <a:pt x="13" y="458"/>
                </a:lnTo>
                <a:lnTo>
                  <a:pt x="15" y="458"/>
                </a:lnTo>
                <a:lnTo>
                  <a:pt x="15" y="457"/>
                </a:lnTo>
                <a:lnTo>
                  <a:pt x="16" y="457"/>
                </a:lnTo>
                <a:lnTo>
                  <a:pt x="16" y="457"/>
                </a:lnTo>
                <a:lnTo>
                  <a:pt x="17" y="456"/>
                </a:lnTo>
                <a:lnTo>
                  <a:pt x="19" y="454"/>
                </a:lnTo>
                <a:lnTo>
                  <a:pt x="19" y="453"/>
                </a:lnTo>
                <a:lnTo>
                  <a:pt x="19" y="453"/>
                </a:lnTo>
                <a:lnTo>
                  <a:pt x="20" y="453"/>
                </a:lnTo>
                <a:lnTo>
                  <a:pt x="20" y="452"/>
                </a:lnTo>
                <a:lnTo>
                  <a:pt x="20" y="452"/>
                </a:lnTo>
                <a:lnTo>
                  <a:pt x="21" y="451"/>
                </a:lnTo>
                <a:lnTo>
                  <a:pt x="22" y="451"/>
                </a:lnTo>
                <a:lnTo>
                  <a:pt x="23" y="450"/>
                </a:lnTo>
                <a:lnTo>
                  <a:pt x="25" y="450"/>
                </a:lnTo>
                <a:lnTo>
                  <a:pt x="26" y="450"/>
                </a:lnTo>
                <a:lnTo>
                  <a:pt x="28" y="450"/>
                </a:lnTo>
                <a:lnTo>
                  <a:pt x="29" y="450"/>
                </a:lnTo>
                <a:lnTo>
                  <a:pt x="30" y="450"/>
                </a:lnTo>
                <a:lnTo>
                  <a:pt x="31" y="450"/>
                </a:lnTo>
                <a:lnTo>
                  <a:pt x="32" y="451"/>
                </a:lnTo>
                <a:lnTo>
                  <a:pt x="33" y="452"/>
                </a:lnTo>
                <a:lnTo>
                  <a:pt x="35" y="454"/>
                </a:lnTo>
                <a:lnTo>
                  <a:pt x="36" y="454"/>
                </a:lnTo>
                <a:lnTo>
                  <a:pt x="37" y="455"/>
                </a:lnTo>
                <a:lnTo>
                  <a:pt x="38" y="455"/>
                </a:lnTo>
                <a:lnTo>
                  <a:pt x="40" y="455"/>
                </a:lnTo>
                <a:lnTo>
                  <a:pt x="41" y="456"/>
                </a:lnTo>
                <a:lnTo>
                  <a:pt x="43" y="456"/>
                </a:lnTo>
                <a:lnTo>
                  <a:pt x="43" y="456"/>
                </a:lnTo>
                <a:lnTo>
                  <a:pt x="44" y="456"/>
                </a:lnTo>
                <a:lnTo>
                  <a:pt x="45" y="455"/>
                </a:lnTo>
                <a:lnTo>
                  <a:pt x="46" y="455"/>
                </a:lnTo>
                <a:lnTo>
                  <a:pt x="46" y="454"/>
                </a:lnTo>
                <a:lnTo>
                  <a:pt x="47" y="453"/>
                </a:lnTo>
                <a:lnTo>
                  <a:pt x="48" y="452"/>
                </a:lnTo>
                <a:lnTo>
                  <a:pt x="49" y="451"/>
                </a:lnTo>
                <a:lnTo>
                  <a:pt x="51" y="449"/>
                </a:lnTo>
                <a:lnTo>
                  <a:pt x="53" y="446"/>
                </a:lnTo>
                <a:lnTo>
                  <a:pt x="54" y="445"/>
                </a:lnTo>
                <a:lnTo>
                  <a:pt x="54" y="444"/>
                </a:lnTo>
                <a:lnTo>
                  <a:pt x="55" y="444"/>
                </a:lnTo>
                <a:lnTo>
                  <a:pt x="56" y="444"/>
                </a:lnTo>
                <a:lnTo>
                  <a:pt x="56" y="443"/>
                </a:lnTo>
                <a:lnTo>
                  <a:pt x="57" y="443"/>
                </a:lnTo>
                <a:lnTo>
                  <a:pt x="59" y="443"/>
                </a:lnTo>
                <a:lnTo>
                  <a:pt x="64" y="442"/>
                </a:lnTo>
                <a:lnTo>
                  <a:pt x="66" y="442"/>
                </a:lnTo>
                <a:lnTo>
                  <a:pt x="67" y="442"/>
                </a:lnTo>
                <a:lnTo>
                  <a:pt x="69" y="442"/>
                </a:lnTo>
                <a:lnTo>
                  <a:pt x="70" y="443"/>
                </a:lnTo>
                <a:lnTo>
                  <a:pt x="72" y="443"/>
                </a:lnTo>
                <a:lnTo>
                  <a:pt x="73" y="444"/>
                </a:lnTo>
                <a:lnTo>
                  <a:pt x="75" y="445"/>
                </a:lnTo>
                <a:lnTo>
                  <a:pt x="78" y="447"/>
                </a:lnTo>
                <a:lnTo>
                  <a:pt x="79" y="448"/>
                </a:lnTo>
                <a:lnTo>
                  <a:pt x="79" y="448"/>
                </a:lnTo>
                <a:lnTo>
                  <a:pt x="80" y="448"/>
                </a:lnTo>
                <a:lnTo>
                  <a:pt x="81" y="448"/>
                </a:lnTo>
                <a:lnTo>
                  <a:pt x="82" y="448"/>
                </a:lnTo>
                <a:lnTo>
                  <a:pt x="82" y="448"/>
                </a:lnTo>
                <a:lnTo>
                  <a:pt x="83" y="448"/>
                </a:lnTo>
                <a:lnTo>
                  <a:pt x="84" y="447"/>
                </a:lnTo>
                <a:lnTo>
                  <a:pt x="85" y="446"/>
                </a:lnTo>
                <a:lnTo>
                  <a:pt x="87" y="443"/>
                </a:lnTo>
                <a:lnTo>
                  <a:pt x="88" y="441"/>
                </a:lnTo>
                <a:lnTo>
                  <a:pt x="89" y="440"/>
                </a:lnTo>
                <a:lnTo>
                  <a:pt x="91" y="438"/>
                </a:lnTo>
                <a:lnTo>
                  <a:pt x="93" y="436"/>
                </a:lnTo>
                <a:lnTo>
                  <a:pt x="95" y="434"/>
                </a:lnTo>
                <a:lnTo>
                  <a:pt x="96" y="434"/>
                </a:lnTo>
                <a:lnTo>
                  <a:pt x="97" y="433"/>
                </a:lnTo>
                <a:lnTo>
                  <a:pt x="98" y="432"/>
                </a:lnTo>
                <a:lnTo>
                  <a:pt x="102" y="430"/>
                </a:lnTo>
                <a:lnTo>
                  <a:pt x="103" y="429"/>
                </a:lnTo>
                <a:lnTo>
                  <a:pt x="104" y="428"/>
                </a:lnTo>
                <a:lnTo>
                  <a:pt x="106" y="427"/>
                </a:lnTo>
                <a:lnTo>
                  <a:pt x="108" y="426"/>
                </a:lnTo>
                <a:lnTo>
                  <a:pt x="110" y="423"/>
                </a:lnTo>
                <a:lnTo>
                  <a:pt x="111" y="421"/>
                </a:lnTo>
                <a:lnTo>
                  <a:pt x="113" y="419"/>
                </a:lnTo>
                <a:lnTo>
                  <a:pt x="114" y="418"/>
                </a:lnTo>
                <a:lnTo>
                  <a:pt x="115" y="417"/>
                </a:lnTo>
                <a:lnTo>
                  <a:pt x="115" y="416"/>
                </a:lnTo>
                <a:lnTo>
                  <a:pt x="117" y="415"/>
                </a:lnTo>
                <a:lnTo>
                  <a:pt x="119" y="414"/>
                </a:lnTo>
                <a:lnTo>
                  <a:pt x="121" y="413"/>
                </a:lnTo>
                <a:lnTo>
                  <a:pt x="125" y="412"/>
                </a:lnTo>
                <a:lnTo>
                  <a:pt x="127" y="411"/>
                </a:lnTo>
                <a:lnTo>
                  <a:pt x="130" y="410"/>
                </a:lnTo>
                <a:lnTo>
                  <a:pt x="133" y="410"/>
                </a:lnTo>
                <a:lnTo>
                  <a:pt x="134" y="410"/>
                </a:lnTo>
                <a:lnTo>
                  <a:pt x="137" y="410"/>
                </a:lnTo>
                <a:lnTo>
                  <a:pt x="139" y="410"/>
                </a:lnTo>
                <a:lnTo>
                  <a:pt x="140" y="410"/>
                </a:lnTo>
                <a:lnTo>
                  <a:pt x="141" y="409"/>
                </a:lnTo>
                <a:lnTo>
                  <a:pt x="142" y="409"/>
                </a:lnTo>
                <a:lnTo>
                  <a:pt x="142" y="409"/>
                </a:lnTo>
                <a:lnTo>
                  <a:pt x="143" y="408"/>
                </a:lnTo>
                <a:lnTo>
                  <a:pt x="144" y="407"/>
                </a:lnTo>
                <a:lnTo>
                  <a:pt x="144" y="406"/>
                </a:lnTo>
                <a:lnTo>
                  <a:pt x="145" y="405"/>
                </a:lnTo>
                <a:lnTo>
                  <a:pt x="146" y="401"/>
                </a:lnTo>
                <a:lnTo>
                  <a:pt x="147" y="399"/>
                </a:lnTo>
                <a:lnTo>
                  <a:pt x="148" y="398"/>
                </a:lnTo>
                <a:lnTo>
                  <a:pt x="148" y="397"/>
                </a:lnTo>
                <a:lnTo>
                  <a:pt x="149" y="396"/>
                </a:lnTo>
                <a:lnTo>
                  <a:pt x="150" y="396"/>
                </a:lnTo>
                <a:lnTo>
                  <a:pt x="150" y="395"/>
                </a:lnTo>
                <a:lnTo>
                  <a:pt x="151" y="395"/>
                </a:lnTo>
                <a:lnTo>
                  <a:pt x="151" y="395"/>
                </a:lnTo>
                <a:lnTo>
                  <a:pt x="152" y="395"/>
                </a:lnTo>
                <a:lnTo>
                  <a:pt x="153" y="395"/>
                </a:lnTo>
                <a:lnTo>
                  <a:pt x="154" y="395"/>
                </a:lnTo>
                <a:lnTo>
                  <a:pt x="157" y="395"/>
                </a:lnTo>
                <a:lnTo>
                  <a:pt x="158" y="396"/>
                </a:lnTo>
                <a:lnTo>
                  <a:pt x="159" y="395"/>
                </a:lnTo>
                <a:lnTo>
                  <a:pt x="160" y="395"/>
                </a:lnTo>
                <a:lnTo>
                  <a:pt x="161" y="395"/>
                </a:lnTo>
                <a:lnTo>
                  <a:pt x="161" y="395"/>
                </a:lnTo>
                <a:lnTo>
                  <a:pt x="162" y="394"/>
                </a:lnTo>
                <a:lnTo>
                  <a:pt x="163" y="394"/>
                </a:lnTo>
                <a:lnTo>
                  <a:pt x="164" y="393"/>
                </a:lnTo>
                <a:lnTo>
                  <a:pt x="165" y="392"/>
                </a:lnTo>
                <a:lnTo>
                  <a:pt x="166" y="391"/>
                </a:lnTo>
                <a:lnTo>
                  <a:pt x="169" y="388"/>
                </a:lnTo>
                <a:lnTo>
                  <a:pt x="170" y="387"/>
                </a:lnTo>
                <a:lnTo>
                  <a:pt x="170" y="387"/>
                </a:lnTo>
                <a:lnTo>
                  <a:pt x="171" y="386"/>
                </a:lnTo>
                <a:lnTo>
                  <a:pt x="172" y="386"/>
                </a:lnTo>
                <a:lnTo>
                  <a:pt x="174" y="385"/>
                </a:lnTo>
                <a:lnTo>
                  <a:pt x="176" y="384"/>
                </a:lnTo>
                <a:lnTo>
                  <a:pt x="177" y="384"/>
                </a:lnTo>
                <a:lnTo>
                  <a:pt x="178" y="384"/>
                </a:lnTo>
                <a:lnTo>
                  <a:pt x="179" y="384"/>
                </a:lnTo>
                <a:lnTo>
                  <a:pt x="180" y="384"/>
                </a:lnTo>
                <a:lnTo>
                  <a:pt x="180" y="384"/>
                </a:lnTo>
                <a:lnTo>
                  <a:pt x="181" y="384"/>
                </a:lnTo>
                <a:lnTo>
                  <a:pt x="181" y="385"/>
                </a:lnTo>
                <a:lnTo>
                  <a:pt x="182" y="386"/>
                </a:lnTo>
                <a:lnTo>
                  <a:pt x="183" y="387"/>
                </a:lnTo>
                <a:lnTo>
                  <a:pt x="185" y="389"/>
                </a:lnTo>
                <a:lnTo>
                  <a:pt x="185" y="390"/>
                </a:lnTo>
                <a:lnTo>
                  <a:pt x="186" y="391"/>
                </a:lnTo>
                <a:lnTo>
                  <a:pt x="187" y="392"/>
                </a:lnTo>
                <a:lnTo>
                  <a:pt x="191" y="394"/>
                </a:lnTo>
                <a:lnTo>
                  <a:pt x="192" y="395"/>
                </a:lnTo>
                <a:lnTo>
                  <a:pt x="193" y="395"/>
                </a:lnTo>
                <a:lnTo>
                  <a:pt x="195" y="396"/>
                </a:lnTo>
                <a:lnTo>
                  <a:pt x="196" y="396"/>
                </a:lnTo>
                <a:lnTo>
                  <a:pt x="197" y="396"/>
                </a:lnTo>
                <a:lnTo>
                  <a:pt x="198" y="396"/>
                </a:lnTo>
                <a:lnTo>
                  <a:pt x="200" y="396"/>
                </a:lnTo>
                <a:lnTo>
                  <a:pt x="202" y="396"/>
                </a:lnTo>
                <a:lnTo>
                  <a:pt x="204" y="395"/>
                </a:lnTo>
                <a:lnTo>
                  <a:pt x="206" y="395"/>
                </a:lnTo>
                <a:lnTo>
                  <a:pt x="208" y="393"/>
                </a:lnTo>
                <a:lnTo>
                  <a:pt x="209" y="392"/>
                </a:lnTo>
                <a:lnTo>
                  <a:pt x="211" y="391"/>
                </a:lnTo>
                <a:lnTo>
                  <a:pt x="212" y="390"/>
                </a:lnTo>
                <a:lnTo>
                  <a:pt x="213" y="390"/>
                </a:lnTo>
                <a:lnTo>
                  <a:pt x="214" y="390"/>
                </a:lnTo>
                <a:lnTo>
                  <a:pt x="215" y="390"/>
                </a:lnTo>
                <a:lnTo>
                  <a:pt x="216" y="390"/>
                </a:lnTo>
                <a:lnTo>
                  <a:pt x="219" y="390"/>
                </a:lnTo>
                <a:lnTo>
                  <a:pt x="221" y="391"/>
                </a:lnTo>
                <a:lnTo>
                  <a:pt x="224" y="391"/>
                </a:lnTo>
                <a:lnTo>
                  <a:pt x="225" y="392"/>
                </a:lnTo>
                <a:lnTo>
                  <a:pt x="228" y="392"/>
                </a:lnTo>
                <a:lnTo>
                  <a:pt x="232" y="393"/>
                </a:lnTo>
                <a:lnTo>
                  <a:pt x="233" y="393"/>
                </a:lnTo>
                <a:lnTo>
                  <a:pt x="234" y="393"/>
                </a:lnTo>
                <a:lnTo>
                  <a:pt x="237" y="392"/>
                </a:lnTo>
                <a:lnTo>
                  <a:pt x="242" y="391"/>
                </a:lnTo>
                <a:lnTo>
                  <a:pt x="245" y="390"/>
                </a:lnTo>
                <a:lnTo>
                  <a:pt x="247" y="390"/>
                </a:lnTo>
                <a:lnTo>
                  <a:pt x="248" y="390"/>
                </a:lnTo>
                <a:lnTo>
                  <a:pt x="249" y="389"/>
                </a:lnTo>
                <a:lnTo>
                  <a:pt x="253" y="387"/>
                </a:lnTo>
                <a:lnTo>
                  <a:pt x="254" y="386"/>
                </a:lnTo>
                <a:lnTo>
                  <a:pt x="254" y="385"/>
                </a:lnTo>
                <a:lnTo>
                  <a:pt x="255" y="385"/>
                </a:lnTo>
                <a:lnTo>
                  <a:pt x="255" y="384"/>
                </a:lnTo>
                <a:lnTo>
                  <a:pt x="256" y="383"/>
                </a:lnTo>
                <a:lnTo>
                  <a:pt x="256" y="383"/>
                </a:lnTo>
                <a:lnTo>
                  <a:pt x="256" y="382"/>
                </a:lnTo>
                <a:lnTo>
                  <a:pt x="256" y="379"/>
                </a:lnTo>
                <a:lnTo>
                  <a:pt x="255" y="378"/>
                </a:lnTo>
                <a:lnTo>
                  <a:pt x="256" y="377"/>
                </a:lnTo>
                <a:lnTo>
                  <a:pt x="256" y="376"/>
                </a:lnTo>
                <a:lnTo>
                  <a:pt x="257" y="375"/>
                </a:lnTo>
                <a:lnTo>
                  <a:pt x="258" y="373"/>
                </a:lnTo>
                <a:lnTo>
                  <a:pt x="259" y="373"/>
                </a:lnTo>
                <a:lnTo>
                  <a:pt x="260" y="372"/>
                </a:lnTo>
                <a:lnTo>
                  <a:pt x="261" y="371"/>
                </a:lnTo>
                <a:lnTo>
                  <a:pt x="262" y="371"/>
                </a:lnTo>
                <a:lnTo>
                  <a:pt x="264" y="370"/>
                </a:lnTo>
                <a:lnTo>
                  <a:pt x="266" y="369"/>
                </a:lnTo>
                <a:lnTo>
                  <a:pt x="269" y="369"/>
                </a:lnTo>
                <a:lnTo>
                  <a:pt x="274" y="369"/>
                </a:lnTo>
                <a:lnTo>
                  <a:pt x="278" y="368"/>
                </a:lnTo>
                <a:lnTo>
                  <a:pt x="281" y="367"/>
                </a:lnTo>
                <a:lnTo>
                  <a:pt x="284" y="367"/>
                </a:lnTo>
                <a:lnTo>
                  <a:pt x="285" y="366"/>
                </a:lnTo>
                <a:lnTo>
                  <a:pt x="286" y="366"/>
                </a:lnTo>
                <a:lnTo>
                  <a:pt x="286" y="366"/>
                </a:lnTo>
                <a:lnTo>
                  <a:pt x="287" y="365"/>
                </a:lnTo>
                <a:lnTo>
                  <a:pt x="288" y="364"/>
                </a:lnTo>
                <a:lnTo>
                  <a:pt x="289" y="364"/>
                </a:lnTo>
                <a:lnTo>
                  <a:pt x="289" y="363"/>
                </a:lnTo>
                <a:lnTo>
                  <a:pt x="290" y="362"/>
                </a:lnTo>
                <a:lnTo>
                  <a:pt x="291" y="361"/>
                </a:lnTo>
                <a:lnTo>
                  <a:pt x="292" y="360"/>
                </a:lnTo>
                <a:lnTo>
                  <a:pt x="292" y="359"/>
                </a:lnTo>
                <a:lnTo>
                  <a:pt x="293" y="356"/>
                </a:lnTo>
                <a:lnTo>
                  <a:pt x="294" y="355"/>
                </a:lnTo>
                <a:lnTo>
                  <a:pt x="294" y="354"/>
                </a:lnTo>
                <a:lnTo>
                  <a:pt x="295" y="354"/>
                </a:lnTo>
                <a:lnTo>
                  <a:pt x="296" y="353"/>
                </a:lnTo>
                <a:lnTo>
                  <a:pt x="298" y="350"/>
                </a:lnTo>
                <a:lnTo>
                  <a:pt x="299" y="350"/>
                </a:lnTo>
                <a:lnTo>
                  <a:pt x="300" y="349"/>
                </a:lnTo>
                <a:lnTo>
                  <a:pt x="301" y="348"/>
                </a:lnTo>
                <a:lnTo>
                  <a:pt x="301" y="347"/>
                </a:lnTo>
                <a:lnTo>
                  <a:pt x="301" y="346"/>
                </a:lnTo>
                <a:lnTo>
                  <a:pt x="302" y="346"/>
                </a:lnTo>
                <a:lnTo>
                  <a:pt x="302" y="345"/>
                </a:lnTo>
                <a:lnTo>
                  <a:pt x="301" y="344"/>
                </a:lnTo>
                <a:lnTo>
                  <a:pt x="301" y="343"/>
                </a:lnTo>
                <a:lnTo>
                  <a:pt x="300" y="342"/>
                </a:lnTo>
                <a:lnTo>
                  <a:pt x="299" y="341"/>
                </a:lnTo>
                <a:lnTo>
                  <a:pt x="299" y="340"/>
                </a:lnTo>
                <a:lnTo>
                  <a:pt x="297" y="339"/>
                </a:lnTo>
                <a:lnTo>
                  <a:pt x="293" y="335"/>
                </a:lnTo>
                <a:lnTo>
                  <a:pt x="292" y="334"/>
                </a:lnTo>
                <a:lnTo>
                  <a:pt x="290" y="332"/>
                </a:lnTo>
                <a:lnTo>
                  <a:pt x="289" y="331"/>
                </a:lnTo>
                <a:lnTo>
                  <a:pt x="288" y="330"/>
                </a:lnTo>
                <a:lnTo>
                  <a:pt x="288" y="329"/>
                </a:lnTo>
                <a:lnTo>
                  <a:pt x="288" y="328"/>
                </a:lnTo>
                <a:lnTo>
                  <a:pt x="288" y="327"/>
                </a:lnTo>
                <a:lnTo>
                  <a:pt x="288" y="327"/>
                </a:lnTo>
                <a:lnTo>
                  <a:pt x="288" y="327"/>
                </a:lnTo>
                <a:lnTo>
                  <a:pt x="288" y="326"/>
                </a:lnTo>
                <a:lnTo>
                  <a:pt x="289" y="326"/>
                </a:lnTo>
                <a:lnTo>
                  <a:pt x="290" y="326"/>
                </a:lnTo>
                <a:lnTo>
                  <a:pt x="291" y="325"/>
                </a:lnTo>
                <a:lnTo>
                  <a:pt x="292" y="325"/>
                </a:lnTo>
                <a:lnTo>
                  <a:pt x="294" y="324"/>
                </a:lnTo>
                <a:lnTo>
                  <a:pt x="295" y="324"/>
                </a:lnTo>
                <a:lnTo>
                  <a:pt x="295" y="323"/>
                </a:lnTo>
                <a:lnTo>
                  <a:pt x="296" y="322"/>
                </a:lnTo>
                <a:lnTo>
                  <a:pt x="297" y="321"/>
                </a:lnTo>
                <a:lnTo>
                  <a:pt x="297" y="320"/>
                </a:lnTo>
                <a:lnTo>
                  <a:pt x="298" y="319"/>
                </a:lnTo>
                <a:lnTo>
                  <a:pt x="298" y="319"/>
                </a:lnTo>
                <a:lnTo>
                  <a:pt x="298" y="318"/>
                </a:lnTo>
                <a:lnTo>
                  <a:pt x="298" y="317"/>
                </a:lnTo>
                <a:lnTo>
                  <a:pt x="297" y="316"/>
                </a:lnTo>
                <a:lnTo>
                  <a:pt x="297" y="314"/>
                </a:lnTo>
                <a:lnTo>
                  <a:pt x="296" y="311"/>
                </a:lnTo>
                <a:lnTo>
                  <a:pt x="296" y="310"/>
                </a:lnTo>
                <a:lnTo>
                  <a:pt x="296" y="309"/>
                </a:lnTo>
                <a:lnTo>
                  <a:pt x="296" y="308"/>
                </a:lnTo>
                <a:lnTo>
                  <a:pt x="296" y="307"/>
                </a:lnTo>
                <a:lnTo>
                  <a:pt x="297" y="305"/>
                </a:lnTo>
                <a:lnTo>
                  <a:pt x="297" y="305"/>
                </a:lnTo>
                <a:lnTo>
                  <a:pt x="298" y="304"/>
                </a:lnTo>
                <a:lnTo>
                  <a:pt x="298" y="303"/>
                </a:lnTo>
                <a:lnTo>
                  <a:pt x="299" y="303"/>
                </a:lnTo>
                <a:lnTo>
                  <a:pt x="300" y="302"/>
                </a:lnTo>
                <a:lnTo>
                  <a:pt x="301" y="301"/>
                </a:lnTo>
                <a:lnTo>
                  <a:pt x="304" y="300"/>
                </a:lnTo>
                <a:lnTo>
                  <a:pt x="305" y="299"/>
                </a:lnTo>
                <a:lnTo>
                  <a:pt x="307" y="298"/>
                </a:lnTo>
                <a:lnTo>
                  <a:pt x="309" y="297"/>
                </a:lnTo>
                <a:lnTo>
                  <a:pt x="310" y="296"/>
                </a:lnTo>
                <a:lnTo>
                  <a:pt x="310" y="295"/>
                </a:lnTo>
                <a:lnTo>
                  <a:pt x="311" y="294"/>
                </a:lnTo>
                <a:lnTo>
                  <a:pt x="311" y="293"/>
                </a:lnTo>
                <a:lnTo>
                  <a:pt x="311" y="292"/>
                </a:lnTo>
                <a:lnTo>
                  <a:pt x="311" y="290"/>
                </a:lnTo>
                <a:lnTo>
                  <a:pt x="311" y="288"/>
                </a:lnTo>
                <a:lnTo>
                  <a:pt x="311" y="287"/>
                </a:lnTo>
                <a:lnTo>
                  <a:pt x="311" y="286"/>
                </a:lnTo>
                <a:lnTo>
                  <a:pt x="310" y="285"/>
                </a:lnTo>
                <a:lnTo>
                  <a:pt x="310" y="284"/>
                </a:lnTo>
                <a:lnTo>
                  <a:pt x="309" y="283"/>
                </a:lnTo>
                <a:lnTo>
                  <a:pt x="309" y="282"/>
                </a:lnTo>
                <a:lnTo>
                  <a:pt x="308" y="282"/>
                </a:lnTo>
                <a:lnTo>
                  <a:pt x="307" y="281"/>
                </a:lnTo>
                <a:lnTo>
                  <a:pt x="306" y="280"/>
                </a:lnTo>
                <a:lnTo>
                  <a:pt x="303" y="277"/>
                </a:lnTo>
                <a:lnTo>
                  <a:pt x="301" y="276"/>
                </a:lnTo>
                <a:lnTo>
                  <a:pt x="300" y="275"/>
                </a:lnTo>
                <a:lnTo>
                  <a:pt x="299" y="274"/>
                </a:lnTo>
                <a:lnTo>
                  <a:pt x="299" y="274"/>
                </a:lnTo>
                <a:lnTo>
                  <a:pt x="299" y="273"/>
                </a:lnTo>
                <a:lnTo>
                  <a:pt x="298" y="272"/>
                </a:lnTo>
                <a:lnTo>
                  <a:pt x="298" y="271"/>
                </a:lnTo>
                <a:lnTo>
                  <a:pt x="298" y="270"/>
                </a:lnTo>
                <a:lnTo>
                  <a:pt x="298" y="269"/>
                </a:lnTo>
                <a:lnTo>
                  <a:pt x="298" y="268"/>
                </a:lnTo>
                <a:lnTo>
                  <a:pt x="298" y="267"/>
                </a:lnTo>
                <a:lnTo>
                  <a:pt x="299" y="265"/>
                </a:lnTo>
                <a:lnTo>
                  <a:pt x="299" y="264"/>
                </a:lnTo>
                <a:lnTo>
                  <a:pt x="300" y="262"/>
                </a:lnTo>
                <a:lnTo>
                  <a:pt x="300" y="261"/>
                </a:lnTo>
                <a:lnTo>
                  <a:pt x="301" y="259"/>
                </a:lnTo>
                <a:lnTo>
                  <a:pt x="302" y="258"/>
                </a:lnTo>
                <a:lnTo>
                  <a:pt x="303" y="256"/>
                </a:lnTo>
                <a:lnTo>
                  <a:pt x="304" y="255"/>
                </a:lnTo>
                <a:lnTo>
                  <a:pt x="305" y="253"/>
                </a:lnTo>
                <a:lnTo>
                  <a:pt x="306" y="252"/>
                </a:lnTo>
                <a:lnTo>
                  <a:pt x="308" y="251"/>
                </a:lnTo>
                <a:lnTo>
                  <a:pt x="311" y="249"/>
                </a:lnTo>
                <a:lnTo>
                  <a:pt x="313" y="247"/>
                </a:lnTo>
                <a:lnTo>
                  <a:pt x="313" y="247"/>
                </a:lnTo>
                <a:lnTo>
                  <a:pt x="314" y="246"/>
                </a:lnTo>
                <a:lnTo>
                  <a:pt x="314" y="246"/>
                </a:lnTo>
                <a:lnTo>
                  <a:pt x="315" y="245"/>
                </a:lnTo>
                <a:lnTo>
                  <a:pt x="315" y="244"/>
                </a:lnTo>
                <a:lnTo>
                  <a:pt x="315" y="243"/>
                </a:lnTo>
                <a:lnTo>
                  <a:pt x="315" y="243"/>
                </a:lnTo>
                <a:lnTo>
                  <a:pt x="314" y="242"/>
                </a:lnTo>
                <a:lnTo>
                  <a:pt x="314" y="241"/>
                </a:lnTo>
                <a:lnTo>
                  <a:pt x="313" y="240"/>
                </a:lnTo>
                <a:lnTo>
                  <a:pt x="312" y="238"/>
                </a:lnTo>
                <a:lnTo>
                  <a:pt x="310" y="236"/>
                </a:lnTo>
                <a:lnTo>
                  <a:pt x="310" y="235"/>
                </a:lnTo>
                <a:lnTo>
                  <a:pt x="309" y="234"/>
                </a:lnTo>
                <a:lnTo>
                  <a:pt x="309" y="233"/>
                </a:lnTo>
                <a:lnTo>
                  <a:pt x="308" y="231"/>
                </a:lnTo>
                <a:lnTo>
                  <a:pt x="308" y="230"/>
                </a:lnTo>
                <a:lnTo>
                  <a:pt x="308" y="229"/>
                </a:lnTo>
                <a:lnTo>
                  <a:pt x="308" y="228"/>
                </a:lnTo>
                <a:lnTo>
                  <a:pt x="308" y="227"/>
                </a:lnTo>
                <a:lnTo>
                  <a:pt x="309" y="226"/>
                </a:lnTo>
                <a:lnTo>
                  <a:pt x="309" y="225"/>
                </a:lnTo>
                <a:lnTo>
                  <a:pt x="310" y="224"/>
                </a:lnTo>
                <a:lnTo>
                  <a:pt x="314" y="219"/>
                </a:lnTo>
                <a:lnTo>
                  <a:pt x="315" y="217"/>
                </a:lnTo>
                <a:lnTo>
                  <a:pt x="316" y="215"/>
                </a:lnTo>
                <a:lnTo>
                  <a:pt x="316" y="214"/>
                </a:lnTo>
                <a:lnTo>
                  <a:pt x="317" y="213"/>
                </a:lnTo>
                <a:lnTo>
                  <a:pt x="317" y="212"/>
                </a:lnTo>
                <a:lnTo>
                  <a:pt x="317" y="211"/>
                </a:lnTo>
                <a:lnTo>
                  <a:pt x="317" y="210"/>
                </a:lnTo>
                <a:lnTo>
                  <a:pt x="317" y="210"/>
                </a:lnTo>
                <a:lnTo>
                  <a:pt x="317" y="209"/>
                </a:lnTo>
                <a:lnTo>
                  <a:pt x="316" y="208"/>
                </a:lnTo>
                <a:lnTo>
                  <a:pt x="316" y="208"/>
                </a:lnTo>
                <a:lnTo>
                  <a:pt x="315" y="207"/>
                </a:lnTo>
                <a:lnTo>
                  <a:pt x="315" y="207"/>
                </a:lnTo>
                <a:lnTo>
                  <a:pt x="314" y="206"/>
                </a:lnTo>
                <a:lnTo>
                  <a:pt x="310" y="205"/>
                </a:lnTo>
                <a:lnTo>
                  <a:pt x="309" y="205"/>
                </a:lnTo>
                <a:lnTo>
                  <a:pt x="307" y="204"/>
                </a:lnTo>
                <a:lnTo>
                  <a:pt x="306" y="204"/>
                </a:lnTo>
                <a:lnTo>
                  <a:pt x="305" y="203"/>
                </a:lnTo>
                <a:lnTo>
                  <a:pt x="304" y="203"/>
                </a:lnTo>
                <a:lnTo>
                  <a:pt x="304" y="202"/>
                </a:lnTo>
                <a:lnTo>
                  <a:pt x="303" y="202"/>
                </a:lnTo>
                <a:lnTo>
                  <a:pt x="303" y="201"/>
                </a:lnTo>
                <a:lnTo>
                  <a:pt x="303" y="201"/>
                </a:lnTo>
                <a:lnTo>
                  <a:pt x="303" y="200"/>
                </a:lnTo>
                <a:lnTo>
                  <a:pt x="303" y="200"/>
                </a:lnTo>
                <a:lnTo>
                  <a:pt x="304" y="199"/>
                </a:lnTo>
                <a:lnTo>
                  <a:pt x="304" y="199"/>
                </a:lnTo>
                <a:lnTo>
                  <a:pt x="306" y="198"/>
                </a:lnTo>
                <a:lnTo>
                  <a:pt x="306" y="197"/>
                </a:lnTo>
                <a:lnTo>
                  <a:pt x="306" y="197"/>
                </a:lnTo>
                <a:lnTo>
                  <a:pt x="307" y="197"/>
                </a:lnTo>
                <a:lnTo>
                  <a:pt x="306" y="196"/>
                </a:lnTo>
                <a:lnTo>
                  <a:pt x="306" y="196"/>
                </a:lnTo>
                <a:lnTo>
                  <a:pt x="306" y="195"/>
                </a:lnTo>
                <a:lnTo>
                  <a:pt x="305" y="195"/>
                </a:lnTo>
                <a:lnTo>
                  <a:pt x="298" y="190"/>
                </a:lnTo>
                <a:lnTo>
                  <a:pt x="294" y="186"/>
                </a:lnTo>
                <a:lnTo>
                  <a:pt x="293" y="186"/>
                </a:lnTo>
                <a:lnTo>
                  <a:pt x="292" y="185"/>
                </a:lnTo>
                <a:lnTo>
                  <a:pt x="292" y="184"/>
                </a:lnTo>
                <a:lnTo>
                  <a:pt x="291" y="184"/>
                </a:lnTo>
                <a:lnTo>
                  <a:pt x="291" y="183"/>
                </a:lnTo>
                <a:lnTo>
                  <a:pt x="291" y="182"/>
                </a:lnTo>
                <a:lnTo>
                  <a:pt x="291" y="181"/>
                </a:lnTo>
                <a:lnTo>
                  <a:pt x="291" y="180"/>
                </a:lnTo>
                <a:lnTo>
                  <a:pt x="291" y="178"/>
                </a:lnTo>
                <a:lnTo>
                  <a:pt x="292" y="174"/>
                </a:lnTo>
                <a:lnTo>
                  <a:pt x="293" y="171"/>
                </a:lnTo>
                <a:lnTo>
                  <a:pt x="293" y="169"/>
                </a:lnTo>
                <a:lnTo>
                  <a:pt x="293" y="166"/>
                </a:lnTo>
                <a:lnTo>
                  <a:pt x="293" y="162"/>
                </a:lnTo>
                <a:lnTo>
                  <a:pt x="294" y="160"/>
                </a:lnTo>
                <a:lnTo>
                  <a:pt x="294" y="159"/>
                </a:lnTo>
                <a:lnTo>
                  <a:pt x="294" y="158"/>
                </a:lnTo>
                <a:lnTo>
                  <a:pt x="295" y="156"/>
                </a:lnTo>
                <a:lnTo>
                  <a:pt x="296" y="154"/>
                </a:lnTo>
                <a:lnTo>
                  <a:pt x="298" y="153"/>
                </a:lnTo>
                <a:lnTo>
                  <a:pt x="300" y="150"/>
                </a:lnTo>
                <a:lnTo>
                  <a:pt x="301" y="148"/>
                </a:lnTo>
                <a:lnTo>
                  <a:pt x="302" y="147"/>
                </a:lnTo>
                <a:lnTo>
                  <a:pt x="304" y="143"/>
                </a:lnTo>
                <a:lnTo>
                  <a:pt x="305" y="141"/>
                </a:lnTo>
                <a:lnTo>
                  <a:pt x="306" y="140"/>
                </a:lnTo>
                <a:lnTo>
                  <a:pt x="307" y="139"/>
                </a:lnTo>
                <a:lnTo>
                  <a:pt x="308" y="138"/>
                </a:lnTo>
                <a:lnTo>
                  <a:pt x="308" y="137"/>
                </a:lnTo>
                <a:lnTo>
                  <a:pt x="309" y="137"/>
                </a:lnTo>
                <a:lnTo>
                  <a:pt x="310" y="136"/>
                </a:lnTo>
                <a:lnTo>
                  <a:pt x="312" y="135"/>
                </a:lnTo>
                <a:lnTo>
                  <a:pt x="313" y="134"/>
                </a:lnTo>
                <a:lnTo>
                  <a:pt x="315" y="134"/>
                </a:lnTo>
                <a:lnTo>
                  <a:pt x="317" y="133"/>
                </a:lnTo>
                <a:lnTo>
                  <a:pt x="321" y="133"/>
                </a:lnTo>
                <a:lnTo>
                  <a:pt x="324" y="133"/>
                </a:lnTo>
                <a:lnTo>
                  <a:pt x="327" y="132"/>
                </a:lnTo>
                <a:lnTo>
                  <a:pt x="329" y="132"/>
                </a:lnTo>
                <a:lnTo>
                  <a:pt x="330" y="131"/>
                </a:lnTo>
                <a:lnTo>
                  <a:pt x="331" y="131"/>
                </a:lnTo>
                <a:lnTo>
                  <a:pt x="332" y="130"/>
                </a:lnTo>
                <a:lnTo>
                  <a:pt x="333" y="129"/>
                </a:lnTo>
                <a:lnTo>
                  <a:pt x="333" y="128"/>
                </a:lnTo>
                <a:lnTo>
                  <a:pt x="333" y="128"/>
                </a:lnTo>
                <a:lnTo>
                  <a:pt x="334" y="127"/>
                </a:lnTo>
                <a:lnTo>
                  <a:pt x="334" y="126"/>
                </a:lnTo>
                <a:lnTo>
                  <a:pt x="334" y="126"/>
                </a:lnTo>
                <a:lnTo>
                  <a:pt x="334" y="125"/>
                </a:lnTo>
                <a:lnTo>
                  <a:pt x="333" y="124"/>
                </a:lnTo>
                <a:lnTo>
                  <a:pt x="333" y="124"/>
                </a:lnTo>
                <a:lnTo>
                  <a:pt x="332" y="123"/>
                </a:lnTo>
                <a:lnTo>
                  <a:pt x="332" y="123"/>
                </a:lnTo>
                <a:lnTo>
                  <a:pt x="331" y="122"/>
                </a:lnTo>
                <a:lnTo>
                  <a:pt x="330" y="122"/>
                </a:lnTo>
                <a:lnTo>
                  <a:pt x="329" y="121"/>
                </a:lnTo>
                <a:lnTo>
                  <a:pt x="325" y="120"/>
                </a:lnTo>
                <a:lnTo>
                  <a:pt x="324" y="120"/>
                </a:lnTo>
                <a:lnTo>
                  <a:pt x="323" y="120"/>
                </a:lnTo>
                <a:lnTo>
                  <a:pt x="323" y="120"/>
                </a:lnTo>
                <a:lnTo>
                  <a:pt x="323" y="119"/>
                </a:lnTo>
                <a:lnTo>
                  <a:pt x="323" y="119"/>
                </a:lnTo>
                <a:lnTo>
                  <a:pt x="323" y="118"/>
                </a:lnTo>
                <a:lnTo>
                  <a:pt x="323" y="118"/>
                </a:lnTo>
                <a:lnTo>
                  <a:pt x="324" y="117"/>
                </a:lnTo>
                <a:lnTo>
                  <a:pt x="324" y="116"/>
                </a:lnTo>
                <a:lnTo>
                  <a:pt x="325" y="115"/>
                </a:lnTo>
                <a:lnTo>
                  <a:pt x="327" y="113"/>
                </a:lnTo>
                <a:lnTo>
                  <a:pt x="328" y="112"/>
                </a:lnTo>
                <a:lnTo>
                  <a:pt x="329" y="111"/>
                </a:lnTo>
                <a:lnTo>
                  <a:pt x="330" y="110"/>
                </a:lnTo>
                <a:lnTo>
                  <a:pt x="332" y="110"/>
                </a:lnTo>
                <a:lnTo>
                  <a:pt x="333" y="109"/>
                </a:lnTo>
                <a:lnTo>
                  <a:pt x="334" y="109"/>
                </a:lnTo>
                <a:lnTo>
                  <a:pt x="336" y="108"/>
                </a:lnTo>
                <a:lnTo>
                  <a:pt x="337" y="108"/>
                </a:lnTo>
                <a:lnTo>
                  <a:pt x="338" y="109"/>
                </a:lnTo>
                <a:lnTo>
                  <a:pt x="339" y="109"/>
                </a:lnTo>
                <a:lnTo>
                  <a:pt x="340" y="109"/>
                </a:lnTo>
                <a:lnTo>
                  <a:pt x="340" y="110"/>
                </a:lnTo>
                <a:lnTo>
                  <a:pt x="341" y="110"/>
                </a:lnTo>
                <a:lnTo>
                  <a:pt x="341" y="110"/>
                </a:lnTo>
                <a:lnTo>
                  <a:pt x="342" y="112"/>
                </a:lnTo>
                <a:lnTo>
                  <a:pt x="343" y="114"/>
                </a:lnTo>
                <a:lnTo>
                  <a:pt x="343" y="114"/>
                </a:lnTo>
                <a:lnTo>
                  <a:pt x="344" y="115"/>
                </a:lnTo>
                <a:lnTo>
                  <a:pt x="345" y="116"/>
                </a:lnTo>
                <a:lnTo>
                  <a:pt x="345" y="117"/>
                </a:lnTo>
                <a:lnTo>
                  <a:pt x="346" y="117"/>
                </a:lnTo>
                <a:lnTo>
                  <a:pt x="347" y="117"/>
                </a:lnTo>
                <a:lnTo>
                  <a:pt x="347" y="118"/>
                </a:lnTo>
                <a:lnTo>
                  <a:pt x="348" y="118"/>
                </a:lnTo>
                <a:lnTo>
                  <a:pt x="350" y="118"/>
                </a:lnTo>
                <a:lnTo>
                  <a:pt x="351" y="117"/>
                </a:lnTo>
                <a:lnTo>
                  <a:pt x="351" y="117"/>
                </a:lnTo>
                <a:lnTo>
                  <a:pt x="352" y="117"/>
                </a:lnTo>
                <a:lnTo>
                  <a:pt x="353" y="116"/>
                </a:lnTo>
                <a:lnTo>
                  <a:pt x="353" y="116"/>
                </a:lnTo>
                <a:lnTo>
                  <a:pt x="354" y="115"/>
                </a:lnTo>
                <a:lnTo>
                  <a:pt x="354" y="114"/>
                </a:lnTo>
                <a:lnTo>
                  <a:pt x="355" y="111"/>
                </a:lnTo>
                <a:lnTo>
                  <a:pt x="356" y="108"/>
                </a:lnTo>
                <a:lnTo>
                  <a:pt x="356" y="107"/>
                </a:lnTo>
                <a:lnTo>
                  <a:pt x="356" y="106"/>
                </a:lnTo>
                <a:lnTo>
                  <a:pt x="356" y="106"/>
                </a:lnTo>
                <a:lnTo>
                  <a:pt x="356" y="105"/>
                </a:lnTo>
                <a:lnTo>
                  <a:pt x="356" y="104"/>
                </a:lnTo>
                <a:lnTo>
                  <a:pt x="356" y="103"/>
                </a:lnTo>
                <a:lnTo>
                  <a:pt x="356" y="102"/>
                </a:lnTo>
                <a:lnTo>
                  <a:pt x="355" y="100"/>
                </a:lnTo>
                <a:lnTo>
                  <a:pt x="354" y="99"/>
                </a:lnTo>
                <a:lnTo>
                  <a:pt x="353" y="98"/>
                </a:lnTo>
                <a:lnTo>
                  <a:pt x="351" y="96"/>
                </a:lnTo>
                <a:lnTo>
                  <a:pt x="350" y="95"/>
                </a:lnTo>
                <a:lnTo>
                  <a:pt x="349" y="94"/>
                </a:lnTo>
                <a:lnTo>
                  <a:pt x="349" y="93"/>
                </a:lnTo>
                <a:lnTo>
                  <a:pt x="348" y="92"/>
                </a:lnTo>
                <a:lnTo>
                  <a:pt x="348" y="91"/>
                </a:lnTo>
                <a:lnTo>
                  <a:pt x="348" y="90"/>
                </a:lnTo>
                <a:lnTo>
                  <a:pt x="348" y="89"/>
                </a:lnTo>
                <a:lnTo>
                  <a:pt x="348" y="89"/>
                </a:lnTo>
                <a:lnTo>
                  <a:pt x="348" y="89"/>
                </a:lnTo>
                <a:lnTo>
                  <a:pt x="348" y="89"/>
                </a:lnTo>
                <a:lnTo>
                  <a:pt x="349" y="89"/>
                </a:lnTo>
                <a:lnTo>
                  <a:pt x="350" y="89"/>
                </a:lnTo>
                <a:lnTo>
                  <a:pt x="352" y="89"/>
                </a:lnTo>
                <a:lnTo>
                  <a:pt x="353" y="89"/>
                </a:lnTo>
                <a:lnTo>
                  <a:pt x="354" y="89"/>
                </a:lnTo>
                <a:lnTo>
                  <a:pt x="355" y="88"/>
                </a:lnTo>
                <a:lnTo>
                  <a:pt x="356" y="88"/>
                </a:lnTo>
                <a:lnTo>
                  <a:pt x="357" y="87"/>
                </a:lnTo>
                <a:lnTo>
                  <a:pt x="358" y="87"/>
                </a:lnTo>
                <a:lnTo>
                  <a:pt x="360" y="86"/>
                </a:lnTo>
                <a:lnTo>
                  <a:pt x="361" y="84"/>
                </a:lnTo>
                <a:lnTo>
                  <a:pt x="363" y="82"/>
                </a:lnTo>
                <a:lnTo>
                  <a:pt x="365" y="80"/>
                </a:lnTo>
                <a:lnTo>
                  <a:pt x="366" y="79"/>
                </a:lnTo>
                <a:lnTo>
                  <a:pt x="367" y="77"/>
                </a:lnTo>
                <a:lnTo>
                  <a:pt x="368" y="75"/>
                </a:lnTo>
                <a:lnTo>
                  <a:pt x="368" y="74"/>
                </a:lnTo>
                <a:lnTo>
                  <a:pt x="368" y="73"/>
                </a:lnTo>
                <a:lnTo>
                  <a:pt x="368" y="72"/>
                </a:lnTo>
                <a:lnTo>
                  <a:pt x="368" y="71"/>
                </a:lnTo>
                <a:lnTo>
                  <a:pt x="368" y="70"/>
                </a:lnTo>
                <a:lnTo>
                  <a:pt x="368" y="69"/>
                </a:lnTo>
                <a:lnTo>
                  <a:pt x="368" y="68"/>
                </a:lnTo>
                <a:lnTo>
                  <a:pt x="368" y="67"/>
                </a:lnTo>
                <a:lnTo>
                  <a:pt x="367" y="66"/>
                </a:lnTo>
                <a:lnTo>
                  <a:pt x="367" y="65"/>
                </a:lnTo>
                <a:lnTo>
                  <a:pt x="366" y="65"/>
                </a:lnTo>
                <a:lnTo>
                  <a:pt x="365" y="64"/>
                </a:lnTo>
                <a:lnTo>
                  <a:pt x="364" y="63"/>
                </a:lnTo>
                <a:lnTo>
                  <a:pt x="363" y="62"/>
                </a:lnTo>
                <a:lnTo>
                  <a:pt x="360" y="60"/>
                </a:lnTo>
                <a:lnTo>
                  <a:pt x="358" y="59"/>
                </a:lnTo>
                <a:lnTo>
                  <a:pt x="357" y="59"/>
                </a:lnTo>
                <a:lnTo>
                  <a:pt x="356" y="57"/>
                </a:lnTo>
                <a:lnTo>
                  <a:pt x="355" y="56"/>
                </a:lnTo>
                <a:lnTo>
                  <a:pt x="355" y="55"/>
                </a:lnTo>
                <a:lnTo>
                  <a:pt x="354" y="54"/>
                </a:lnTo>
                <a:lnTo>
                  <a:pt x="354" y="54"/>
                </a:lnTo>
                <a:lnTo>
                  <a:pt x="354" y="53"/>
                </a:lnTo>
                <a:lnTo>
                  <a:pt x="354" y="52"/>
                </a:lnTo>
                <a:lnTo>
                  <a:pt x="355" y="51"/>
                </a:lnTo>
                <a:lnTo>
                  <a:pt x="355" y="50"/>
                </a:lnTo>
                <a:lnTo>
                  <a:pt x="357" y="44"/>
                </a:lnTo>
                <a:lnTo>
                  <a:pt x="358" y="41"/>
                </a:lnTo>
                <a:lnTo>
                  <a:pt x="359" y="39"/>
                </a:lnTo>
                <a:lnTo>
                  <a:pt x="359" y="37"/>
                </a:lnTo>
                <a:lnTo>
                  <a:pt x="359" y="36"/>
                </a:lnTo>
                <a:lnTo>
                  <a:pt x="359" y="35"/>
                </a:lnTo>
                <a:lnTo>
                  <a:pt x="359" y="34"/>
                </a:lnTo>
                <a:lnTo>
                  <a:pt x="359" y="35"/>
                </a:lnTo>
                <a:lnTo>
                  <a:pt x="360" y="35"/>
                </a:lnTo>
                <a:lnTo>
                  <a:pt x="360" y="35"/>
                </a:lnTo>
                <a:lnTo>
                  <a:pt x="361" y="35"/>
                </a:lnTo>
                <a:lnTo>
                  <a:pt x="361" y="35"/>
                </a:lnTo>
                <a:lnTo>
                  <a:pt x="362" y="35"/>
                </a:lnTo>
                <a:lnTo>
                  <a:pt x="363" y="35"/>
                </a:lnTo>
                <a:lnTo>
                  <a:pt x="363" y="35"/>
                </a:lnTo>
                <a:lnTo>
                  <a:pt x="364" y="34"/>
                </a:lnTo>
                <a:lnTo>
                  <a:pt x="365" y="33"/>
                </a:lnTo>
                <a:lnTo>
                  <a:pt x="367" y="32"/>
                </a:lnTo>
                <a:lnTo>
                  <a:pt x="368" y="30"/>
                </a:lnTo>
                <a:lnTo>
                  <a:pt x="371" y="27"/>
                </a:lnTo>
                <a:lnTo>
                  <a:pt x="371" y="27"/>
                </a:lnTo>
                <a:lnTo>
                  <a:pt x="372" y="26"/>
                </a:lnTo>
                <a:lnTo>
                  <a:pt x="373" y="25"/>
                </a:lnTo>
                <a:lnTo>
                  <a:pt x="375" y="25"/>
                </a:lnTo>
                <a:lnTo>
                  <a:pt x="376" y="24"/>
                </a:lnTo>
                <a:lnTo>
                  <a:pt x="377" y="24"/>
                </a:lnTo>
                <a:lnTo>
                  <a:pt x="378" y="24"/>
                </a:lnTo>
                <a:lnTo>
                  <a:pt x="379" y="24"/>
                </a:lnTo>
                <a:lnTo>
                  <a:pt x="380" y="24"/>
                </a:lnTo>
                <a:lnTo>
                  <a:pt x="380" y="24"/>
                </a:lnTo>
                <a:lnTo>
                  <a:pt x="382" y="24"/>
                </a:lnTo>
                <a:lnTo>
                  <a:pt x="383" y="25"/>
                </a:lnTo>
                <a:lnTo>
                  <a:pt x="384" y="26"/>
                </a:lnTo>
                <a:lnTo>
                  <a:pt x="385" y="26"/>
                </a:lnTo>
                <a:lnTo>
                  <a:pt x="386" y="26"/>
                </a:lnTo>
                <a:lnTo>
                  <a:pt x="388" y="26"/>
                </a:lnTo>
                <a:lnTo>
                  <a:pt x="391" y="25"/>
                </a:lnTo>
                <a:lnTo>
                  <a:pt x="393" y="25"/>
                </a:lnTo>
                <a:lnTo>
                  <a:pt x="397" y="24"/>
                </a:lnTo>
                <a:lnTo>
                  <a:pt x="399" y="24"/>
                </a:lnTo>
                <a:lnTo>
                  <a:pt x="400" y="24"/>
                </a:lnTo>
                <a:lnTo>
                  <a:pt x="401" y="24"/>
                </a:lnTo>
                <a:lnTo>
                  <a:pt x="402" y="24"/>
                </a:lnTo>
                <a:lnTo>
                  <a:pt x="408" y="25"/>
                </a:lnTo>
                <a:lnTo>
                  <a:pt x="410" y="25"/>
                </a:lnTo>
                <a:lnTo>
                  <a:pt x="412" y="26"/>
                </a:lnTo>
                <a:lnTo>
                  <a:pt x="415" y="26"/>
                </a:lnTo>
                <a:lnTo>
                  <a:pt x="417" y="25"/>
                </a:lnTo>
                <a:lnTo>
                  <a:pt x="419" y="25"/>
                </a:lnTo>
                <a:lnTo>
                  <a:pt x="420" y="25"/>
                </a:lnTo>
                <a:lnTo>
                  <a:pt x="420" y="25"/>
                </a:lnTo>
                <a:lnTo>
                  <a:pt x="421" y="24"/>
                </a:lnTo>
                <a:lnTo>
                  <a:pt x="422" y="23"/>
                </a:lnTo>
                <a:lnTo>
                  <a:pt x="422" y="23"/>
                </a:lnTo>
                <a:lnTo>
                  <a:pt x="423" y="21"/>
                </a:lnTo>
                <a:lnTo>
                  <a:pt x="424" y="20"/>
                </a:lnTo>
                <a:lnTo>
                  <a:pt x="424" y="18"/>
                </a:lnTo>
                <a:lnTo>
                  <a:pt x="427" y="7"/>
                </a:lnTo>
                <a:lnTo>
                  <a:pt x="428" y="4"/>
                </a:lnTo>
                <a:lnTo>
                  <a:pt x="428" y="2"/>
                </a:lnTo>
                <a:lnTo>
                  <a:pt x="429" y="1"/>
                </a:lnTo>
                <a:lnTo>
                  <a:pt x="430" y="0"/>
                </a:lnTo>
                <a:lnTo>
                  <a:pt x="430" y="0"/>
                </a:lnTo>
                <a:lnTo>
                  <a:pt x="430"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64" name="Freeform 287">
            <a:extLst>
              <a:ext uri="{FF2B5EF4-FFF2-40B4-BE49-F238E27FC236}">
                <a16:creationId xmlns:a16="http://schemas.microsoft.com/office/drawing/2014/main" id="{C298B918-2E9F-4AFA-A78C-8402CD60983B}"/>
              </a:ext>
            </a:extLst>
          </p:cNvPr>
          <p:cNvSpPr>
            <a:spLocks/>
          </p:cNvSpPr>
          <p:nvPr/>
        </p:nvSpPr>
        <p:spPr bwMode="auto">
          <a:xfrm>
            <a:off x="7113520" y="2990557"/>
            <a:ext cx="526847" cy="781608"/>
          </a:xfrm>
          <a:custGeom>
            <a:avLst/>
            <a:gdLst>
              <a:gd name="T0" fmla="*/ 258 w 517"/>
              <a:gd name="T1" fmla="*/ 105 h 767"/>
              <a:gd name="T2" fmla="*/ 281 w 517"/>
              <a:gd name="T3" fmla="*/ 107 h 767"/>
              <a:gd name="T4" fmla="*/ 290 w 517"/>
              <a:gd name="T5" fmla="*/ 147 h 767"/>
              <a:gd name="T6" fmla="*/ 254 w 517"/>
              <a:gd name="T7" fmla="*/ 165 h 767"/>
              <a:gd name="T8" fmla="*/ 217 w 517"/>
              <a:gd name="T9" fmla="*/ 213 h 767"/>
              <a:gd name="T10" fmla="*/ 194 w 517"/>
              <a:gd name="T11" fmla="*/ 277 h 767"/>
              <a:gd name="T12" fmla="*/ 201 w 517"/>
              <a:gd name="T13" fmla="*/ 320 h 767"/>
              <a:gd name="T14" fmla="*/ 189 w 517"/>
              <a:gd name="T15" fmla="*/ 356 h 767"/>
              <a:gd name="T16" fmla="*/ 201 w 517"/>
              <a:gd name="T17" fmla="*/ 389 h 767"/>
              <a:gd name="T18" fmla="*/ 215 w 517"/>
              <a:gd name="T19" fmla="*/ 406 h 767"/>
              <a:gd name="T20" fmla="*/ 258 w 517"/>
              <a:gd name="T21" fmla="*/ 384 h 767"/>
              <a:gd name="T22" fmla="*/ 276 w 517"/>
              <a:gd name="T23" fmla="*/ 406 h 767"/>
              <a:gd name="T24" fmla="*/ 294 w 517"/>
              <a:gd name="T25" fmla="*/ 409 h 767"/>
              <a:gd name="T26" fmla="*/ 314 w 517"/>
              <a:gd name="T27" fmla="*/ 396 h 767"/>
              <a:gd name="T28" fmla="*/ 322 w 517"/>
              <a:gd name="T29" fmla="*/ 379 h 767"/>
              <a:gd name="T30" fmla="*/ 336 w 517"/>
              <a:gd name="T31" fmla="*/ 420 h 767"/>
              <a:gd name="T32" fmla="*/ 379 w 517"/>
              <a:gd name="T33" fmla="*/ 449 h 767"/>
              <a:gd name="T34" fmla="*/ 416 w 517"/>
              <a:gd name="T35" fmla="*/ 449 h 767"/>
              <a:gd name="T36" fmla="*/ 419 w 517"/>
              <a:gd name="T37" fmla="*/ 495 h 767"/>
              <a:gd name="T38" fmla="*/ 444 w 517"/>
              <a:gd name="T39" fmla="*/ 501 h 767"/>
              <a:gd name="T40" fmla="*/ 491 w 517"/>
              <a:gd name="T41" fmla="*/ 558 h 767"/>
              <a:gd name="T42" fmla="*/ 501 w 517"/>
              <a:gd name="T43" fmla="*/ 569 h 767"/>
              <a:gd name="T44" fmla="*/ 513 w 517"/>
              <a:gd name="T45" fmla="*/ 593 h 767"/>
              <a:gd name="T46" fmla="*/ 484 w 517"/>
              <a:gd name="T47" fmla="*/ 602 h 767"/>
              <a:gd name="T48" fmla="*/ 459 w 517"/>
              <a:gd name="T49" fmla="*/ 646 h 767"/>
              <a:gd name="T50" fmla="*/ 424 w 517"/>
              <a:gd name="T51" fmla="*/ 640 h 767"/>
              <a:gd name="T52" fmla="*/ 400 w 517"/>
              <a:gd name="T53" fmla="*/ 647 h 767"/>
              <a:gd name="T54" fmla="*/ 400 w 517"/>
              <a:gd name="T55" fmla="*/ 674 h 767"/>
              <a:gd name="T56" fmla="*/ 364 w 517"/>
              <a:gd name="T57" fmla="*/ 676 h 767"/>
              <a:gd name="T58" fmla="*/ 339 w 517"/>
              <a:gd name="T59" fmla="*/ 702 h 767"/>
              <a:gd name="T60" fmla="*/ 298 w 517"/>
              <a:gd name="T61" fmla="*/ 692 h 767"/>
              <a:gd name="T62" fmla="*/ 281 w 517"/>
              <a:gd name="T63" fmla="*/ 678 h 767"/>
              <a:gd name="T64" fmla="*/ 278 w 517"/>
              <a:gd name="T65" fmla="*/ 719 h 767"/>
              <a:gd name="T66" fmla="*/ 239 w 517"/>
              <a:gd name="T67" fmla="*/ 750 h 767"/>
              <a:gd name="T68" fmla="*/ 200 w 517"/>
              <a:gd name="T69" fmla="*/ 767 h 767"/>
              <a:gd name="T70" fmla="*/ 161 w 517"/>
              <a:gd name="T71" fmla="*/ 721 h 767"/>
              <a:gd name="T72" fmla="*/ 151 w 517"/>
              <a:gd name="T73" fmla="*/ 686 h 767"/>
              <a:gd name="T74" fmla="*/ 133 w 517"/>
              <a:gd name="T75" fmla="*/ 678 h 767"/>
              <a:gd name="T76" fmla="*/ 111 w 517"/>
              <a:gd name="T77" fmla="*/ 639 h 767"/>
              <a:gd name="T78" fmla="*/ 71 w 517"/>
              <a:gd name="T79" fmla="*/ 634 h 767"/>
              <a:gd name="T80" fmla="*/ 88 w 517"/>
              <a:gd name="T81" fmla="*/ 664 h 767"/>
              <a:gd name="T82" fmla="*/ 65 w 517"/>
              <a:gd name="T83" fmla="*/ 695 h 767"/>
              <a:gd name="T84" fmla="*/ 50 w 517"/>
              <a:gd name="T85" fmla="*/ 667 h 767"/>
              <a:gd name="T86" fmla="*/ 38 w 517"/>
              <a:gd name="T87" fmla="*/ 620 h 767"/>
              <a:gd name="T88" fmla="*/ 25 w 517"/>
              <a:gd name="T89" fmla="*/ 596 h 767"/>
              <a:gd name="T90" fmla="*/ 21 w 517"/>
              <a:gd name="T91" fmla="*/ 570 h 767"/>
              <a:gd name="T92" fmla="*/ 42 w 517"/>
              <a:gd name="T93" fmla="*/ 551 h 767"/>
              <a:gd name="T94" fmla="*/ 55 w 517"/>
              <a:gd name="T95" fmla="*/ 504 h 767"/>
              <a:gd name="T96" fmla="*/ 39 w 517"/>
              <a:gd name="T97" fmla="*/ 472 h 767"/>
              <a:gd name="T98" fmla="*/ 30 w 517"/>
              <a:gd name="T99" fmla="*/ 440 h 767"/>
              <a:gd name="T100" fmla="*/ 11 w 517"/>
              <a:gd name="T101" fmla="*/ 391 h 767"/>
              <a:gd name="T102" fmla="*/ 7 w 517"/>
              <a:gd name="T103" fmla="*/ 329 h 767"/>
              <a:gd name="T104" fmla="*/ 15 w 517"/>
              <a:gd name="T105" fmla="*/ 294 h 767"/>
              <a:gd name="T106" fmla="*/ 36 w 517"/>
              <a:gd name="T107" fmla="*/ 252 h 767"/>
              <a:gd name="T108" fmla="*/ 51 w 517"/>
              <a:gd name="T109" fmla="*/ 192 h 767"/>
              <a:gd name="T110" fmla="*/ 74 w 517"/>
              <a:gd name="T111" fmla="*/ 150 h 767"/>
              <a:gd name="T112" fmla="*/ 113 w 517"/>
              <a:gd name="T113" fmla="*/ 146 h 767"/>
              <a:gd name="T114" fmla="*/ 120 w 517"/>
              <a:gd name="T115" fmla="*/ 114 h 767"/>
              <a:gd name="T116" fmla="*/ 84 w 517"/>
              <a:gd name="T117" fmla="*/ 70 h 767"/>
              <a:gd name="T118" fmla="*/ 55 w 517"/>
              <a:gd name="T119" fmla="*/ 22 h 767"/>
              <a:gd name="T120" fmla="*/ 96 w 517"/>
              <a:gd name="T121" fmla="*/ 15 h 767"/>
              <a:gd name="T122" fmla="*/ 157 w 517"/>
              <a:gd name="T123" fmla="*/ 31 h 767"/>
              <a:gd name="T124" fmla="*/ 200 w 517"/>
              <a:gd name="T125" fmla="*/ 54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7" h="767">
                <a:moveTo>
                  <a:pt x="238" y="79"/>
                </a:moveTo>
                <a:lnTo>
                  <a:pt x="240" y="79"/>
                </a:lnTo>
                <a:lnTo>
                  <a:pt x="241" y="79"/>
                </a:lnTo>
                <a:lnTo>
                  <a:pt x="243" y="78"/>
                </a:lnTo>
                <a:lnTo>
                  <a:pt x="249" y="77"/>
                </a:lnTo>
                <a:lnTo>
                  <a:pt x="250" y="77"/>
                </a:lnTo>
                <a:lnTo>
                  <a:pt x="251" y="77"/>
                </a:lnTo>
                <a:lnTo>
                  <a:pt x="252" y="77"/>
                </a:lnTo>
                <a:lnTo>
                  <a:pt x="253" y="77"/>
                </a:lnTo>
                <a:lnTo>
                  <a:pt x="254" y="77"/>
                </a:lnTo>
                <a:lnTo>
                  <a:pt x="254" y="77"/>
                </a:lnTo>
                <a:lnTo>
                  <a:pt x="255" y="77"/>
                </a:lnTo>
                <a:lnTo>
                  <a:pt x="255" y="78"/>
                </a:lnTo>
                <a:lnTo>
                  <a:pt x="255" y="78"/>
                </a:lnTo>
                <a:lnTo>
                  <a:pt x="256" y="79"/>
                </a:lnTo>
                <a:lnTo>
                  <a:pt x="257" y="83"/>
                </a:lnTo>
                <a:lnTo>
                  <a:pt x="258" y="87"/>
                </a:lnTo>
                <a:lnTo>
                  <a:pt x="258" y="87"/>
                </a:lnTo>
                <a:lnTo>
                  <a:pt x="258" y="89"/>
                </a:lnTo>
                <a:lnTo>
                  <a:pt x="258" y="90"/>
                </a:lnTo>
                <a:lnTo>
                  <a:pt x="258" y="92"/>
                </a:lnTo>
                <a:lnTo>
                  <a:pt x="258" y="103"/>
                </a:lnTo>
                <a:lnTo>
                  <a:pt x="258" y="104"/>
                </a:lnTo>
                <a:lnTo>
                  <a:pt x="258" y="105"/>
                </a:lnTo>
                <a:lnTo>
                  <a:pt x="258" y="107"/>
                </a:lnTo>
                <a:lnTo>
                  <a:pt x="259" y="109"/>
                </a:lnTo>
                <a:lnTo>
                  <a:pt x="259" y="110"/>
                </a:lnTo>
                <a:lnTo>
                  <a:pt x="260" y="110"/>
                </a:lnTo>
                <a:lnTo>
                  <a:pt x="260" y="111"/>
                </a:lnTo>
                <a:lnTo>
                  <a:pt x="260" y="111"/>
                </a:lnTo>
                <a:lnTo>
                  <a:pt x="261" y="112"/>
                </a:lnTo>
                <a:lnTo>
                  <a:pt x="262" y="112"/>
                </a:lnTo>
                <a:lnTo>
                  <a:pt x="263" y="112"/>
                </a:lnTo>
                <a:lnTo>
                  <a:pt x="263" y="112"/>
                </a:lnTo>
                <a:lnTo>
                  <a:pt x="264" y="111"/>
                </a:lnTo>
                <a:lnTo>
                  <a:pt x="264" y="111"/>
                </a:lnTo>
                <a:lnTo>
                  <a:pt x="267" y="109"/>
                </a:lnTo>
                <a:lnTo>
                  <a:pt x="268" y="108"/>
                </a:lnTo>
                <a:lnTo>
                  <a:pt x="269" y="107"/>
                </a:lnTo>
                <a:lnTo>
                  <a:pt x="270" y="107"/>
                </a:lnTo>
                <a:lnTo>
                  <a:pt x="271" y="107"/>
                </a:lnTo>
                <a:lnTo>
                  <a:pt x="272" y="106"/>
                </a:lnTo>
                <a:lnTo>
                  <a:pt x="274" y="106"/>
                </a:lnTo>
                <a:lnTo>
                  <a:pt x="275" y="106"/>
                </a:lnTo>
                <a:lnTo>
                  <a:pt x="276" y="106"/>
                </a:lnTo>
                <a:lnTo>
                  <a:pt x="278" y="106"/>
                </a:lnTo>
                <a:lnTo>
                  <a:pt x="279" y="106"/>
                </a:lnTo>
                <a:lnTo>
                  <a:pt x="281" y="107"/>
                </a:lnTo>
                <a:lnTo>
                  <a:pt x="282" y="107"/>
                </a:lnTo>
                <a:lnTo>
                  <a:pt x="284" y="108"/>
                </a:lnTo>
                <a:lnTo>
                  <a:pt x="285" y="109"/>
                </a:lnTo>
                <a:lnTo>
                  <a:pt x="287" y="110"/>
                </a:lnTo>
                <a:lnTo>
                  <a:pt x="288" y="111"/>
                </a:lnTo>
                <a:lnTo>
                  <a:pt x="289" y="112"/>
                </a:lnTo>
                <a:lnTo>
                  <a:pt x="290" y="112"/>
                </a:lnTo>
                <a:lnTo>
                  <a:pt x="291" y="113"/>
                </a:lnTo>
                <a:lnTo>
                  <a:pt x="292" y="115"/>
                </a:lnTo>
                <a:lnTo>
                  <a:pt x="292" y="116"/>
                </a:lnTo>
                <a:lnTo>
                  <a:pt x="293" y="117"/>
                </a:lnTo>
                <a:lnTo>
                  <a:pt x="294" y="119"/>
                </a:lnTo>
                <a:lnTo>
                  <a:pt x="294" y="120"/>
                </a:lnTo>
                <a:lnTo>
                  <a:pt x="294" y="121"/>
                </a:lnTo>
                <a:lnTo>
                  <a:pt x="294" y="121"/>
                </a:lnTo>
                <a:lnTo>
                  <a:pt x="294" y="122"/>
                </a:lnTo>
                <a:lnTo>
                  <a:pt x="293" y="134"/>
                </a:lnTo>
                <a:lnTo>
                  <a:pt x="293" y="137"/>
                </a:lnTo>
                <a:lnTo>
                  <a:pt x="293" y="140"/>
                </a:lnTo>
                <a:lnTo>
                  <a:pt x="292" y="143"/>
                </a:lnTo>
                <a:lnTo>
                  <a:pt x="292" y="144"/>
                </a:lnTo>
                <a:lnTo>
                  <a:pt x="291" y="145"/>
                </a:lnTo>
                <a:lnTo>
                  <a:pt x="291" y="147"/>
                </a:lnTo>
                <a:lnTo>
                  <a:pt x="290" y="147"/>
                </a:lnTo>
                <a:lnTo>
                  <a:pt x="290" y="148"/>
                </a:lnTo>
                <a:lnTo>
                  <a:pt x="289" y="148"/>
                </a:lnTo>
                <a:lnTo>
                  <a:pt x="288" y="149"/>
                </a:lnTo>
                <a:lnTo>
                  <a:pt x="287" y="149"/>
                </a:lnTo>
                <a:lnTo>
                  <a:pt x="286" y="149"/>
                </a:lnTo>
                <a:lnTo>
                  <a:pt x="285" y="149"/>
                </a:lnTo>
                <a:lnTo>
                  <a:pt x="284" y="149"/>
                </a:lnTo>
                <a:lnTo>
                  <a:pt x="282" y="149"/>
                </a:lnTo>
                <a:lnTo>
                  <a:pt x="280" y="149"/>
                </a:lnTo>
                <a:lnTo>
                  <a:pt x="278" y="148"/>
                </a:lnTo>
                <a:lnTo>
                  <a:pt x="276" y="148"/>
                </a:lnTo>
                <a:lnTo>
                  <a:pt x="275" y="148"/>
                </a:lnTo>
                <a:lnTo>
                  <a:pt x="274" y="148"/>
                </a:lnTo>
                <a:lnTo>
                  <a:pt x="273" y="149"/>
                </a:lnTo>
                <a:lnTo>
                  <a:pt x="272" y="149"/>
                </a:lnTo>
                <a:lnTo>
                  <a:pt x="271" y="150"/>
                </a:lnTo>
                <a:lnTo>
                  <a:pt x="269" y="152"/>
                </a:lnTo>
                <a:lnTo>
                  <a:pt x="266" y="155"/>
                </a:lnTo>
                <a:lnTo>
                  <a:pt x="262" y="160"/>
                </a:lnTo>
                <a:lnTo>
                  <a:pt x="260" y="161"/>
                </a:lnTo>
                <a:lnTo>
                  <a:pt x="259" y="162"/>
                </a:lnTo>
                <a:lnTo>
                  <a:pt x="257" y="164"/>
                </a:lnTo>
                <a:lnTo>
                  <a:pt x="256" y="165"/>
                </a:lnTo>
                <a:lnTo>
                  <a:pt x="254" y="165"/>
                </a:lnTo>
                <a:lnTo>
                  <a:pt x="251" y="166"/>
                </a:lnTo>
                <a:lnTo>
                  <a:pt x="250" y="167"/>
                </a:lnTo>
                <a:lnTo>
                  <a:pt x="248" y="168"/>
                </a:lnTo>
                <a:lnTo>
                  <a:pt x="247" y="169"/>
                </a:lnTo>
                <a:lnTo>
                  <a:pt x="246" y="170"/>
                </a:lnTo>
                <a:lnTo>
                  <a:pt x="245" y="171"/>
                </a:lnTo>
                <a:lnTo>
                  <a:pt x="241" y="174"/>
                </a:lnTo>
                <a:lnTo>
                  <a:pt x="240" y="175"/>
                </a:lnTo>
                <a:lnTo>
                  <a:pt x="239" y="176"/>
                </a:lnTo>
                <a:lnTo>
                  <a:pt x="236" y="178"/>
                </a:lnTo>
                <a:lnTo>
                  <a:pt x="235" y="179"/>
                </a:lnTo>
                <a:lnTo>
                  <a:pt x="233" y="181"/>
                </a:lnTo>
                <a:lnTo>
                  <a:pt x="230" y="185"/>
                </a:lnTo>
                <a:lnTo>
                  <a:pt x="223" y="193"/>
                </a:lnTo>
                <a:lnTo>
                  <a:pt x="221" y="196"/>
                </a:lnTo>
                <a:lnTo>
                  <a:pt x="220" y="198"/>
                </a:lnTo>
                <a:lnTo>
                  <a:pt x="220" y="199"/>
                </a:lnTo>
                <a:lnTo>
                  <a:pt x="219" y="200"/>
                </a:lnTo>
                <a:lnTo>
                  <a:pt x="219" y="202"/>
                </a:lnTo>
                <a:lnTo>
                  <a:pt x="218" y="205"/>
                </a:lnTo>
                <a:lnTo>
                  <a:pt x="218" y="209"/>
                </a:lnTo>
                <a:lnTo>
                  <a:pt x="218" y="211"/>
                </a:lnTo>
                <a:lnTo>
                  <a:pt x="217" y="212"/>
                </a:lnTo>
                <a:lnTo>
                  <a:pt x="217" y="213"/>
                </a:lnTo>
                <a:lnTo>
                  <a:pt x="216" y="215"/>
                </a:lnTo>
                <a:lnTo>
                  <a:pt x="214" y="220"/>
                </a:lnTo>
                <a:lnTo>
                  <a:pt x="214" y="222"/>
                </a:lnTo>
                <a:lnTo>
                  <a:pt x="213" y="223"/>
                </a:lnTo>
                <a:lnTo>
                  <a:pt x="213" y="225"/>
                </a:lnTo>
                <a:lnTo>
                  <a:pt x="213" y="227"/>
                </a:lnTo>
                <a:lnTo>
                  <a:pt x="213" y="229"/>
                </a:lnTo>
                <a:lnTo>
                  <a:pt x="213" y="236"/>
                </a:lnTo>
                <a:lnTo>
                  <a:pt x="213" y="242"/>
                </a:lnTo>
                <a:lnTo>
                  <a:pt x="213" y="245"/>
                </a:lnTo>
                <a:lnTo>
                  <a:pt x="213" y="247"/>
                </a:lnTo>
                <a:lnTo>
                  <a:pt x="213" y="249"/>
                </a:lnTo>
                <a:lnTo>
                  <a:pt x="213" y="250"/>
                </a:lnTo>
                <a:lnTo>
                  <a:pt x="212" y="252"/>
                </a:lnTo>
                <a:lnTo>
                  <a:pt x="211" y="254"/>
                </a:lnTo>
                <a:lnTo>
                  <a:pt x="211" y="255"/>
                </a:lnTo>
                <a:lnTo>
                  <a:pt x="210" y="257"/>
                </a:lnTo>
                <a:lnTo>
                  <a:pt x="209" y="259"/>
                </a:lnTo>
                <a:lnTo>
                  <a:pt x="208" y="260"/>
                </a:lnTo>
                <a:lnTo>
                  <a:pt x="207" y="261"/>
                </a:lnTo>
                <a:lnTo>
                  <a:pt x="199" y="270"/>
                </a:lnTo>
                <a:lnTo>
                  <a:pt x="197" y="273"/>
                </a:lnTo>
                <a:lnTo>
                  <a:pt x="196" y="275"/>
                </a:lnTo>
                <a:lnTo>
                  <a:pt x="194" y="277"/>
                </a:lnTo>
                <a:lnTo>
                  <a:pt x="193" y="279"/>
                </a:lnTo>
                <a:lnTo>
                  <a:pt x="192" y="283"/>
                </a:lnTo>
                <a:lnTo>
                  <a:pt x="191" y="284"/>
                </a:lnTo>
                <a:lnTo>
                  <a:pt x="191" y="285"/>
                </a:lnTo>
                <a:lnTo>
                  <a:pt x="190" y="287"/>
                </a:lnTo>
                <a:lnTo>
                  <a:pt x="190" y="288"/>
                </a:lnTo>
                <a:lnTo>
                  <a:pt x="190" y="290"/>
                </a:lnTo>
                <a:lnTo>
                  <a:pt x="189" y="295"/>
                </a:lnTo>
                <a:lnTo>
                  <a:pt x="188" y="300"/>
                </a:lnTo>
                <a:lnTo>
                  <a:pt x="188" y="301"/>
                </a:lnTo>
                <a:lnTo>
                  <a:pt x="188" y="302"/>
                </a:lnTo>
                <a:lnTo>
                  <a:pt x="189" y="303"/>
                </a:lnTo>
                <a:lnTo>
                  <a:pt x="189" y="304"/>
                </a:lnTo>
                <a:lnTo>
                  <a:pt x="189" y="304"/>
                </a:lnTo>
                <a:lnTo>
                  <a:pt x="189" y="305"/>
                </a:lnTo>
                <a:lnTo>
                  <a:pt x="190" y="306"/>
                </a:lnTo>
                <a:lnTo>
                  <a:pt x="191" y="307"/>
                </a:lnTo>
                <a:lnTo>
                  <a:pt x="192" y="309"/>
                </a:lnTo>
                <a:lnTo>
                  <a:pt x="198" y="315"/>
                </a:lnTo>
                <a:lnTo>
                  <a:pt x="199" y="316"/>
                </a:lnTo>
                <a:lnTo>
                  <a:pt x="200" y="318"/>
                </a:lnTo>
                <a:lnTo>
                  <a:pt x="200" y="318"/>
                </a:lnTo>
                <a:lnTo>
                  <a:pt x="201" y="319"/>
                </a:lnTo>
                <a:lnTo>
                  <a:pt x="201" y="320"/>
                </a:lnTo>
                <a:lnTo>
                  <a:pt x="201" y="321"/>
                </a:lnTo>
                <a:lnTo>
                  <a:pt x="202" y="322"/>
                </a:lnTo>
                <a:lnTo>
                  <a:pt x="202" y="323"/>
                </a:lnTo>
                <a:lnTo>
                  <a:pt x="202" y="324"/>
                </a:lnTo>
                <a:lnTo>
                  <a:pt x="202" y="325"/>
                </a:lnTo>
                <a:lnTo>
                  <a:pt x="202" y="326"/>
                </a:lnTo>
                <a:lnTo>
                  <a:pt x="201" y="328"/>
                </a:lnTo>
                <a:lnTo>
                  <a:pt x="201" y="329"/>
                </a:lnTo>
                <a:lnTo>
                  <a:pt x="200" y="331"/>
                </a:lnTo>
                <a:lnTo>
                  <a:pt x="199" y="333"/>
                </a:lnTo>
                <a:lnTo>
                  <a:pt x="198" y="334"/>
                </a:lnTo>
                <a:lnTo>
                  <a:pt x="195" y="338"/>
                </a:lnTo>
                <a:lnTo>
                  <a:pt x="193" y="340"/>
                </a:lnTo>
                <a:lnTo>
                  <a:pt x="191" y="342"/>
                </a:lnTo>
                <a:lnTo>
                  <a:pt x="191" y="343"/>
                </a:lnTo>
                <a:lnTo>
                  <a:pt x="191" y="344"/>
                </a:lnTo>
                <a:lnTo>
                  <a:pt x="190" y="345"/>
                </a:lnTo>
                <a:lnTo>
                  <a:pt x="190" y="347"/>
                </a:lnTo>
                <a:lnTo>
                  <a:pt x="190" y="348"/>
                </a:lnTo>
                <a:lnTo>
                  <a:pt x="190" y="350"/>
                </a:lnTo>
                <a:lnTo>
                  <a:pt x="190" y="351"/>
                </a:lnTo>
                <a:lnTo>
                  <a:pt x="190" y="353"/>
                </a:lnTo>
                <a:lnTo>
                  <a:pt x="190" y="354"/>
                </a:lnTo>
                <a:lnTo>
                  <a:pt x="189" y="356"/>
                </a:lnTo>
                <a:lnTo>
                  <a:pt x="188" y="358"/>
                </a:lnTo>
                <a:lnTo>
                  <a:pt x="186" y="363"/>
                </a:lnTo>
                <a:lnTo>
                  <a:pt x="185" y="365"/>
                </a:lnTo>
                <a:lnTo>
                  <a:pt x="185" y="366"/>
                </a:lnTo>
                <a:lnTo>
                  <a:pt x="185" y="367"/>
                </a:lnTo>
                <a:lnTo>
                  <a:pt x="185" y="369"/>
                </a:lnTo>
                <a:lnTo>
                  <a:pt x="185" y="369"/>
                </a:lnTo>
                <a:lnTo>
                  <a:pt x="185" y="370"/>
                </a:lnTo>
                <a:lnTo>
                  <a:pt x="185" y="371"/>
                </a:lnTo>
                <a:lnTo>
                  <a:pt x="185" y="372"/>
                </a:lnTo>
                <a:lnTo>
                  <a:pt x="186" y="373"/>
                </a:lnTo>
                <a:lnTo>
                  <a:pt x="187" y="375"/>
                </a:lnTo>
                <a:lnTo>
                  <a:pt x="188" y="377"/>
                </a:lnTo>
                <a:lnTo>
                  <a:pt x="189" y="378"/>
                </a:lnTo>
                <a:lnTo>
                  <a:pt x="189" y="379"/>
                </a:lnTo>
                <a:lnTo>
                  <a:pt x="192" y="382"/>
                </a:lnTo>
                <a:lnTo>
                  <a:pt x="194" y="385"/>
                </a:lnTo>
                <a:lnTo>
                  <a:pt x="195" y="386"/>
                </a:lnTo>
                <a:lnTo>
                  <a:pt x="197" y="388"/>
                </a:lnTo>
                <a:lnTo>
                  <a:pt x="197" y="388"/>
                </a:lnTo>
                <a:lnTo>
                  <a:pt x="198" y="389"/>
                </a:lnTo>
                <a:lnTo>
                  <a:pt x="199" y="389"/>
                </a:lnTo>
                <a:lnTo>
                  <a:pt x="200" y="389"/>
                </a:lnTo>
                <a:lnTo>
                  <a:pt x="201" y="389"/>
                </a:lnTo>
                <a:lnTo>
                  <a:pt x="202" y="389"/>
                </a:lnTo>
                <a:lnTo>
                  <a:pt x="203" y="389"/>
                </a:lnTo>
                <a:lnTo>
                  <a:pt x="207" y="389"/>
                </a:lnTo>
                <a:lnTo>
                  <a:pt x="208" y="388"/>
                </a:lnTo>
                <a:lnTo>
                  <a:pt x="210" y="388"/>
                </a:lnTo>
                <a:lnTo>
                  <a:pt x="211" y="387"/>
                </a:lnTo>
                <a:lnTo>
                  <a:pt x="212" y="387"/>
                </a:lnTo>
                <a:lnTo>
                  <a:pt x="212" y="387"/>
                </a:lnTo>
                <a:lnTo>
                  <a:pt x="213" y="387"/>
                </a:lnTo>
                <a:lnTo>
                  <a:pt x="213" y="388"/>
                </a:lnTo>
                <a:lnTo>
                  <a:pt x="213" y="388"/>
                </a:lnTo>
                <a:lnTo>
                  <a:pt x="213" y="389"/>
                </a:lnTo>
                <a:lnTo>
                  <a:pt x="214" y="390"/>
                </a:lnTo>
                <a:lnTo>
                  <a:pt x="214" y="391"/>
                </a:lnTo>
                <a:lnTo>
                  <a:pt x="213" y="394"/>
                </a:lnTo>
                <a:lnTo>
                  <a:pt x="213" y="398"/>
                </a:lnTo>
                <a:lnTo>
                  <a:pt x="213" y="400"/>
                </a:lnTo>
                <a:lnTo>
                  <a:pt x="212" y="401"/>
                </a:lnTo>
                <a:lnTo>
                  <a:pt x="213" y="403"/>
                </a:lnTo>
                <a:lnTo>
                  <a:pt x="213" y="403"/>
                </a:lnTo>
                <a:lnTo>
                  <a:pt x="213" y="404"/>
                </a:lnTo>
                <a:lnTo>
                  <a:pt x="214" y="405"/>
                </a:lnTo>
                <a:lnTo>
                  <a:pt x="214" y="406"/>
                </a:lnTo>
                <a:lnTo>
                  <a:pt x="215" y="406"/>
                </a:lnTo>
                <a:lnTo>
                  <a:pt x="215" y="406"/>
                </a:lnTo>
                <a:lnTo>
                  <a:pt x="216" y="406"/>
                </a:lnTo>
                <a:lnTo>
                  <a:pt x="217" y="407"/>
                </a:lnTo>
                <a:lnTo>
                  <a:pt x="218" y="407"/>
                </a:lnTo>
                <a:lnTo>
                  <a:pt x="223" y="406"/>
                </a:lnTo>
                <a:lnTo>
                  <a:pt x="228" y="406"/>
                </a:lnTo>
                <a:lnTo>
                  <a:pt x="229" y="406"/>
                </a:lnTo>
                <a:lnTo>
                  <a:pt x="230" y="406"/>
                </a:lnTo>
                <a:lnTo>
                  <a:pt x="231" y="406"/>
                </a:lnTo>
                <a:lnTo>
                  <a:pt x="232" y="405"/>
                </a:lnTo>
                <a:lnTo>
                  <a:pt x="232" y="404"/>
                </a:lnTo>
                <a:lnTo>
                  <a:pt x="234" y="402"/>
                </a:lnTo>
                <a:lnTo>
                  <a:pt x="235" y="401"/>
                </a:lnTo>
                <a:lnTo>
                  <a:pt x="236" y="400"/>
                </a:lnTo>
                <a:lnTo>
                  <a:pt x="237" y="399"/>
                </a:lnTo>
                <a:lnTo>
                  <a:pt x="238" y="397"/>
                </a:lnTo>
                <a:lnTo>
                  <a:pt x="243" y="394"/>
                </a:lnTo>
                <a:lnTo>
                  <a:pt x="247" y="391"/>
                </a:lnTo>
                <a:lnTo>
                  <a:pt x="249" y="389"/>
                </a:lnTo>
                <a:lnTo>
                  <a:pt x="252" y="387"/>
                </a:lnTo>
                <a:lnTo>
                  <a:pt x="253" y="386"/>
                </a:lnTo>
                <a:lnTo>
                  <a:pt x="254" y="386"/>
                </a:lnTo>
                <a:lnTo>
                  <a:pt x="255" y="385"/>
                </a:lnTo>
                <a:lnTo>
                  <a:pt x="258" y="384"/>
                </a:lnTo>
                <a:lnTo>
                  <a:pt x="260" y="383"/>
                </a:lnTo>
                <a:lnTo>
                  <a:pt x="261" y="383"/>
                </a:lnTo>
                <a:lnTo>
                  <a:pt x="262" y="382"/>
                </a:lnTo>
                <a:lnTo>
                  <a:pt x="264" y="382"/>
                </a:lnTo>
                <a:lnTo>
                  <a:pt x="267" y="382"/>
                </a:lnTo>
                <a:lnTo>
                  <a:pt x="269" y="381"/>
                </a:lnTo>
                <a:lnTo>
                  <a:pt x="270" y="381"/>
                </a:lnTo>
                <a:lnTo>
                  <a:pt x="271" y="382"/>
                </a:lnTo>
                <a:lnTo>
                  <a:pt x="272" y="382"/>
                </a:lnTo>
                <a:lnTo>
                  <a:pt x="273" y="382"/>
                </a:lnTo>
                <a:lnTo>
                  <a:pt x="274" y="383"/>
                </a:lnTo>
                <a:lnTo>
                  <a:pt x="275" y="384"/>
                </a:lnTo>
                <a:lnTo>
                  <a:pt x="276" y="384"/>
                </a:lnTo>
                <a:lnTo>
                  <a:pt x="277" y="385"/>
                </a:lnTo>
                <a:lnTo>
                  <a:pt x="277" y="386"/>
                </a:lnTo>
                <a:lnTo>
                  <a:pt x="278" y="387"/>
                </a:lnTo>
                <a:lnTo>
                  <a:pt x="278" y="389"/>
                </a:lnTo>
                <a:lnTo>
                  <a:pt x="278" y="390"/>
                </a:lnTo>
                <a:lnTo>
                  <a:pt x="278" y="390"/>
                </a:lnTo>
                <a:lnTo>
                  <a:pt x="278" y="391"/>
                </a:lnTo>
                <a:lnTo>
                  <a:pt x="278" y="394"/>
                </a:lnTo>
                <a:lnTo>
                  <a:pt x="277" y="397"/>
                </a:lnTo>
                <a:lnTo>
                  <a:pt x="276" y="403"/>
                </a:lnTo>
                <a:lnTo>
                  <a:pt x="276" y="406"/>
                </a:lnTo>
                <a:lnTo>
                  <a:pt x="276" y="408"/>
                </a:lnTo>
                <a:lnTo>
                  <a:pt x="276" y="409"/>
                </a:lnTo>
                <a:lnTo>
                  <a:pt x="276" y="410"/>
                </a:lnTo>
                <a:lnTo>
                  <a:pt x="276" y="412"/>
                </a:lnTo>
                <a:lnTo>
                  <a:pt x="277" y="413"/>
                </a:lnTo>
                <a:lnTo>
                  <a:pt x="278" y="415"/>
                </a:lnTo>
                <a:lnTo>
                  <a:pt x="279" y="417"/>
                </a:lnTo>
                <a:lnTo>
                  <a:pt x="280" y="418"/>
                </a:lnTo>
                <a:lnTo>
                  <a:pt x="281" y="419"/>
                </a:lnTo>
                <a:lnTo>
                  <a:pt x="282" y="420"/>
                </a:lnTo>
                <a:lnTo>
                  <a:pt x="283" y="420"/>
                </a:lnTo>
                <a:lnTo>
                  <a:pt x="283" y="421"/>
                </a:lnTo>
                <a:lnTo>
                  <a:pt x="284" y="421"/>
                </a:lnTo>
                <a:lnTo>
                  <a:pt x="284" y="420"/>
                </a:lnTo>
                <a:lnTo>
                  <a:pt x="285" y="420"/>
                </a:lnTo>
                <a:lnTo>
                  <a:pt x="285" y="420"/>
                </a:lnTo>
                <a:lnTo>
                  <a:pt x="286" y="420"/>
                </a:lnTo>
                <a:lnTo>
                  <a:pt x="287" y="418"/>
                </a:lnTo>
                <a:lnTo>
                  <a:pt x="288" y="415"/>
                </a:lnTo>
                <a:lnTo>
                  <a:pt x="289" y="414"/>
                </a:lnTo>
                <a:lnTo>
                  <a:pt x="290" y="414"/>
                </a:lnTo>
                <a:lnTo>
                  <a:pt x="293" y="410"/>
                </a:lnTo>
                <a:lnTo>
                  <a:pt x="294" y="410"/>
                </a:lnTo>
                <a:lnTo>
                  <a:pt x="294" y="409"/>
                </a:lnTo>
                <a:lnTo>
                  <a:pt x="295" y="408"/>
                </a:lnTo>
                <a:lnTo>
                  <a:pt x="296" y="406"/>
                </a:lnTo>
                <a:lnTo>
                  <a:pt x="296" y="405"/>
                </a:lnTo>
                <a:lnTo>
                  <a:pt x="297" y="404"/>
                </a:lnTo>
                <a:lnTo>
                  <a:pt x="297" y="404"/>
                </a:lnTo>
                <a:lnTo>
                  <a:pt x="298" y="403"/>
                </a:lnTo>
                <a:lnTo>
                  <a:pt x="299" y="403"/>
                </a:lnTo>
                <a:lnTo>
                  <a:pt x="301" y="401"/>
                </a:lnTo>
                <a:lnTo>
                  <a:pt x="302" y="401"/>
                </a:lnTo>
                <a:lnTo>
                  <a:pt x="303" y="400"/>
                </a:lnTo>
                <a:lnTo>
                  <a:pt x="304" y="400"/>
                </a:lnTo>
                <a:lnTo>
                  <a:pt x="304" y="399"/>
                </a:lnTo>
                <a:lnTo>
                  <a:pt x="305" y="399"/>
                </a:lnTo>
                <a:lnTo>
                  <a:pt x="305" y="399"/>
                </a:lnTo>
                <a:lnTo>
                  <a:pt x="306" y="400"/>
                </a:lnTo>
                <a:lnTo>
                  <a:pt x="307" y="400"/>
                </a:lnTo>
                <a:lnTo>
                  <a:pt x="308" y="400"/>
                </a:lnTo>
                <a:lnTo>
                  <a:pt x="308" y="400"/>
                </a:lnTo>
                <a:lnTo>
                  <a:pt x="309" y="400"/>
                </a:lnTo>
                <a:lnTo>
                  <a:pt x="310" y="400"/>
                </a:lnTo>
                <a:lnTo>
                  <a:pt x="311" y="399"/>
                </a:lnTo>
                <a:lnTo>
                  <a:pt x="311" y="398"/>
                </a:lnTo>
                <a:lnTo>
                  <a:pt x="313" y="397"/>
                </a:lnTo>
                <a:lnTo>
                  <a:pt x="314" y="396"/>
                </a:lnTo>
                <a:lnTo>
                  <a:pt x="314" y="395"/>
                </a:lnTo>
                <a:lnTo>
                  <a:pt x="314" y="395"/>
                </a:lnTo>
                <a:lnTo>
                  <a:pt x="315" y="394"/>
                </a:lnTo>
                <a:lnTo>
                  <a:pt x="315" y="393"/>
                </a:lnTo>
                <a:lnTo>
                  <a:pt x="315" y="391"/>
                </a:lnTo>
                <a:lnTo>
                  <a:pt x="315" y="390"/>
                </a:lnTo>
                <a:lnTo>
                  <a:pt x="314" y="389"/>
                </a:lnTo>
                <a:lnTo>
                  <a:pt x="312" y="379"/>
                </a:lnTo>
                <a:lnTo>
                  <a:pt x="312" y="377"/>
                </a:lnTo>
                <a:lnTo>
                  <a:pt x="312" y="376"/>
                </a:lnTo>
                <a:lnTo>
                  <a:pt x="312" y="375"/>
                </a:lnTo>
                <a:lnTo>
                  <a:pt x="312" y="374"/>
                </a:lnTo>
                <a:lnTo>
                  <a:pt x="313" y="374"/>
                </a:lnTo>
                <a:lnTo>
                  <a:pt x="313" y="373"/>
                </a:lnTo>
                <a:lnTo>
                  <a:pt x="314" y="373"/>
                </a:lnTo>
                <a:lnTo>
                  <a:pt x="315" y="373"/>
                </a:lnTo>
                <a:lnTo>
                  <a:pt x="316" y="373"/>
                </a:lnTo>
                <a:lnTo>
                  <a:pt x="318" y="373"/>
                </a:lnTo>
                <a:lnTo>
                  <a:pt x="319" y="373"/>
                </a:lnTo>
                <a:lnTo>
                  <a:pt x="319" y="374"/>
                </a:lnTo>
                <a:lnTo>
                  <a:pt x="319" y="374"/>
                </a:lnTo>
                <a:lnTo>
                  <a:pt x="320" y="375"/>
                </a:lnTo>
                <a:lnTo>
                  <a:pt x="320" y="376"/>
                </a:lnTo>
                <a:lnTo>
                  <a:pt x="322" y="379"/>
                </a:lnTo>
                <a:lnTo>
                  <a:pt x="324" y="383"/>
                </a:lnTo>
                <a:lnTo>
                  <a:pt x="325" y="385"/>
                </a:lnTo>
                <a:lnTo>
                  <a:pt x="326" y="387"/>
                </a:lnTo>
                <a:lnTo>
                  <a:pt x="326" y="389"/>
                </a:lnTo>
                <a:lnTo>
                  <a:pt x="326" y="391"/>
                </a:lnTo>
                <a:lnTo>
                  <a:pt x="326" y="394"/>
                </a:lnTo>
                <a:lnTo>
                  <a:pt x="326" y="395"/>
                </a:lnTo>
                <a:lnTo>
                  <a:pt x="327" y="397"/>
                </a:lnTo>
                <a:lnTo>
                  <a:pt x="327" y="398"/>
                </a:lnTo>
                <a:lnTo>
                  <a:pt x="328" y="401"/>
                </a:lnTo>
                <a:lnTo>
                  <a:pt x="329" y="402"/>
                </a:lnTo>
                <a:lnTo>
                  <a:pt x="331" y="406"/>
                </a:lnTo>
                <a:lnTo>
                  <a:pt x="331" y="407"/>
                </a:lnTo>
                <a:lnTo>
                  <a:pt x="332" y="408"/>
                </a:lnTo>
                <a:lnTo>
                  <a:pt x="333" y="409"/>
                </a:lnTo>
                <a:lnTo>
                  <a:pt x="333" y="410"/>
                </a:lnTo>
                <a:lnTo>
                  <a:pt x="333" y="411"/>
                </a:lnTo>
                <a:lnTo>
                  <a:pt x="333" y="412"/>
                </a:lnTo>
                <a:lnTo>
                  <a:pt x="334" y="414"/>
                </a:lnTo>
                <a:lnTo>
                  <a:pt x="334" y="416"/>
                </a:lnTo>
                <a:lnTo>
                  <a:pt x="334" y="417"/>
                </a:lnTo>
                <a:lnTo>
                  <a:pt x="335" y="418"/>
                </a:lnTo>
                <a:lnTo>
                  <a:pt x="335" y="419"/>
                </a:lnTo>
                <a:lnTo>
                  <a:pt x="336" y="420"/>
                </a:lnTo>
                <a:lnTo>
                  <a:pt x="340" y="424"/>
                </a:lnTo>
                <a:lnTo>
                  <a:pt x="341" y="425"/>
                </a:lnTo>
                <a:lnTo>
                  <a:pt x="342" y="427"/>
                </a:lnTo>
                <a:lnTo>
                  <a:pt x="343" y="429"/>
                </a:lnTo>
                <a:lnTo>
                  <a:pt x="344" y="431"/>
                </a:lnTo>
                <a:lnTo>
                  <a:pt x="345" y="432"/>
                </a:lnTo>
                <a:lnTo>
                  <a:pt x="346" y="433"/>
                </a:lnTo>
                <a:lnTo>
                  <a:pt x="347" y="434"/>
                </a:lnTo>
                <a:lnTo>
                  <a:pt x="349" y="435"/>
                </a:lnTo>
                <a:lnTo>
                  <a:pt x="349" y="435"/>
                </a:lnTo>
                <a:lnTo>
                  <a:pt x="352" y="436"/>
                </a:lnTo>
                <a:lnTo>
                  <a:pt x="353" y="437"/>
                </a:lnTo>
                <a:lnTo>
                  <a:pt x="354" y="438"/>
                </a:lnTo>
                <a:lnTo>
                  <a:pt x="356" y="439"/>
                </a:lnTo>
                <a:lnTo>
                  <a:pt x="358" y="441"/>
                </a:lnTo>
                <a:lnTo>
                  <a:pt x="359" y="442"/>
                </a:lnTo>
                <a:lnTo>
                  <a:pt x="361" y="443"/>
                </a:lnTo>
                <a:lnTo>
                  <a:pt x="362" y="444"/>
                </a:lnTo>
                <a:lnTo>
                  <a:pt x="368" y="447"/>
                </a:lnTo>
                <a:lnTo>
                  <a:pt x="371" y="448"/>
                </a:lnTo>
                <a:lnTo>
                  <a:pt x="372" y="448"/>
                </a:lnTo>
                <a:lnTo>
                  <a:pt x="373" y="448"/>
                </a:lnTo>
                <a:lnTo>
                  <a:pt x="378" y="449"/>
                </a:lnTo>
                <a:lnTo>
                  <a:pt x="379" y="449"/>
                </a:lnTo>
                <a:lnTo>
                  <a:pt x="380" y="449"/>
                </a:lnTo>
                <a:lnTo>
                  <a:pt x="381" y="449"/>
                </a:lnTo>
                <a:lnTo>
                  <a:pt x="382" y="449"/>
                </a:lnTo>
                <a:lnTo>
                  <a:pt x="383" y="449"/>
                </a:lnTo>
                <a:lnTo>
                  <a:pt x="386" y="447"/>
                </a:lnTo>
                <a:lnTo>
                  <a:pt x="389" y="446"/>
                </a:lnTo>
                <a:lnTo>
                  <a:pt x="391" y="445"/>
                </a:lnTo>
                <a:lnTo>
                  <a:pt x="393" y="445"/>
                </a:lnTo>
                <a:lnTo>
                  <a:pt x="400" y="442"/>
                </a:lnTo>
                <a:lnTo>
                  <a:pt x="402" y="442"/>
                </a:lnTo>
                <a:lnTo>
                  <a:pt x="406" y="441"/>
                </a:lnTo>
                <a:lnTo>
                  <a:pt x="407" y="441"/>
                </a:lnTo>
                <a:lnTo>
                  <a:pt x="407" y="441"/>
                </a:lnTo>
                <a:lnTo>
                  <a:pt x="408" y="441"/>
                </a:lnTo>
                <a:lnTo>
                  <a:pt x="409" y="441"/>
                </a:lnTo>
                <a:lnTo>
                  <a:pt x="410" y="441"/>
                </a:lnTo>
                <a:lnTo>
                  <a:pt x="410" y="442"/>
                </a:lnTo>
                <a:lnTo>
                  <a:pt x="411" y="442"/>
                </a:lnTo>
                <a:lnTo>
                  <a:pt x="412" y="442"/>
                </a:lnTo>
                <a:lnTo>
                  <a:pt x="413" y="443"/>
                </a:lnTo>
                <a:lnTo>
                  <a:pt x="414" y="445"/>
                </a:lnTo>
                <a:lnTo>
                  <a:pt x="414" y="446"/>
                </a:lnTo>
                <a:lnTo>
                  <a:pt x="415" y="447"/>
                </a:lnTo>
                <a:lnTo>
                  <a:pt x="416" y="449"/>
                </a:lnTo>
                <a:lnTo>
                  <a:pt x="416" y="451"/>
                </a:lnTo>
                <a:lnTo>
                  <a:pt x="417" y="454"/>
                </a:lnTo>
                <a:lnTo>
                  <a:pt x="417" y="456"/>
                </a:lnTo>
                <a:lnTo>
                  <a:pt x="417" y="457"/>
                </a:lnTo>
                <a:lnTo>
                  <a:pt x="418" y="459"/>
                </a:lnTo>
                <a:lnTo>
                  <a:pt x="417" y="461"/>
                </a:lnTo>
                <a:lnTo>
                  <a:pt x="417" y="462"/>
                </a:lnTo>
                <a:lnTo>
                  <a:pt x="417" y="464"/>
                </a:lnTo>
                <a:lnTo>
                  <a:pt x="417" y="465"/>
                </a:lnTo>
                <a:lnTo>
                  <a:pt x="415" y="471"/>
                </a:lnTo>
                <a:lnTo>
                  <a:pt x="415" y="474"/>
                </a:lnTo>
                <a:lnTo>
                  <a:pt x="415" y="475"/>
                </a:lnTo>
                <a:lnTo>
                  <a:pt x="415" y="477"/>
                </a:lnTo>
                <a:lnTo>
                  <a:pt x="414" y="478"/>
                </a:lnTo>
                <a:lnTo>
                  <a:pt x="414" y="480"/>
                </a:lnTo>
                <a:lnTo>
                  <a:pt x="415" y="482"/>
                </a:lnTo>
                <a:lnTo>
                  <a:pt x="415" y="484"/>
                </a:lnTo>
                <a:lnTo>
                  <a:pt x="415" y="486"/>
                </a:lnTo>
                <a:lnTo>
                  <a:pt x="416" y="488"/>
                </a:lnTo>
                <a:lnTo>
                  <a:pt x="416" y="490"/>
                </a:lnTo>
                <a:lnTo>
                  <a:pt x="417" y="492"/>
                </a:lnTo>
                <a:lnTo>
                  <a:pt x="418" y="493"/>
                </a:lnTo>
                <a:lnTo>
                  <a:pt x="419" y="494"/>
                </a:lnTo>
                <a:lnTo>
                  <a:pt x="419" y="495"/>
                </a:lnTo>
                <a:lnTo>
                  <a:pt x="420" y="496"/>
                </a:lnTo>
                <a:lnTo>
                  <a:pt x="422" y="497"/>
                </a:lnTo>
                <a:lnTo>
                  <a:pt x="423" y="498"/>
                </a:lnTo>
                <a:lnTo>
                  <a:pt x="425" y="499"/>
                </a:lnTo>
                <a:lnTo>
                  <a:pt x="426" y="500"/>
                </a:lnTo>
                <a:lnTo>
                  <a:pt x="428" y="501"/>
                </a:lnTo>
                <a:lnTo>
                  <a:pt x="429" y="501"/>
                </a:lnTo>
                <a:lnTo>
                  <a:pt x="430" y="501"/>
                </a:lnTo>
                <a:lnTo>
                  <a:pt x="431" y="501"/>
                </a:lnTo>
                <a:lnTo>
                  <a:pt x="432" y="501"/>
                </a:lnTo>
                <a:lnTo>
                  <a:pt x="433" y="501"/>
                </a:lnTo>
                <a:lnTo>
                  <a:pt x="434" y="501"/>
                </a:lnTo>
                <a:lnTo>
                  <a:pt x="434" y="500"/>
                </a:lnTo>
                <a:lnTo>
                  <a:pt x="436" y="499"/>
                </a:lnTo>
                <a:lnTo>
                  <a:pt x="437" y="499"/>
                </a:lnTo>
                <a:lnTo>
                  <a:pt x="437" y="498"/>
                </a:lnTo>
                <a:lnTo>
                  <a:pt x="438" y="498"/>
                </a:lnTo>
                <a:lnTo>
                  <a:pt x="439" y="498"/>
                </a:lnTo>
                <a:lnTo>
                  <a:pt x="439" y="498"/>
                </a:lnTo>
                <a:lnTo>
                  <a:pt x="440" y="498"/>
                </a:lnTo>
                <a:lnTo>
                  <a:pt x="440" y="499"/>
                </a:lnTo>
                <a:lnTo>
                  <a:pt x="441" y="499"/>
                </a:lnTo>
                <a:lnTo>
                  <a:pt x="443" y="500"/>
                </a:lnTo>
                <a:lnTo>
                  <a:pt x="444" y="501"/>
                </a:lnTo>
                <a:lnTo>
                  <a:pt x="445" y="503"/>
                </a:lnTo>
                <a:lnTo>
                  <a:pt x="447" y="505"/>
                </a:lnTo>
                <a:lnTo>
                  <a:pt x="448" y="507"/>
                </a:lnTo>
                <a:lnTo>
                  <a:pt x="449" y="508"/>
                </a:lnTo>
                <a:lnTo>
                  <a:pt x="450" y="510"/>
                </a:lnTo>
                <a:lnTo>
                  <a:pt x="452" y="514"/>
                </a:lnTo>
                <a:lnTo>
                  <a:pt x="453" y="515"/>
                </a:lnTo>
                <a:lnTo>
                  <a:pt x="454" y="518"/>
                </a:lnTo>
                <a:lnTo>
                  <a:pt x="455" y="519"/>
                </a:lnTo>
                <a:lnTo>
                  <a:pt x="456" y="520"/>
                </a:lnTo>
                <a:lnTo>
                  <a:pt x="457" y="521"/>
                </a:lnTo>
                <a:lnTo>
                  <a:pt x="458" y="521"/>
                </a:lnTo>
                <a:lnTo>
                  <a:pt x="468" y="529"/>
                </a:lnTo>
                <a:lnTo>
                  <a:pt x="470" y="531"/>
                </a:lnTo>
                <a:lnTo>
                  <a:pt x="472" y="532"/>
                </a:lnTo>
                <a:lnTo>
                  <a:pt x="477" y="537"/>
                </a:lnTo>
                <a:lnTo>
                  <a:pt x="480" y="540"/>
                </a:lnTo>
                <a:lnTo>
                  <a:pt x="481" y="542"/>
                </a:lnTo>
                <a:lnTo>
                  <a:pt x="484" y="545"/>
                </a:lnTo>
                <a:lnTo>
                  <a:pt x="486" y="548"/>
                </a:lnTo>
                <a:lnTo>
                  <a:pt x="488" y="551"/>
                </a:lnTo>
                <a:lnTo>
                  <a:pt x="490" y="555"/>
                </a:lnTo>
                <a:lnTo>
                  <a:pt x="491" y="556"/>
                </a:lnTo>
                <a:lnTo>
                  <a:pt x="491" y="558"/>
                </a:lnTo>
                <a:lnTo>
                  <a:pt x="491" y="559"/>
                </a:lnTo>
                <a:lnTo>
                  <a:pt x="491" y="559"/>
                </a:lnTo>
                <a:lnTo>
                  <a:pt x="491" y="560"/>
                </a:lnTo>
                <a:lnTo>
                  <a:pt x="491" y="561"/>
                </a:lnTo>
                <a:lnTo>
                  <a:pt x="491" y="562"/>
                </a:lnTo>
                <a:lnTo>
                  <a:pt x="490" y="564"/>
                </a:lnTo>
                <a:lnTo>
                  <a:pt x="489" y="565"/>
                </a:lnTo>
                <a:lnTo>
                  <a:pt x="489" y="567"/>
                </a:lnTo>
                <a:lnTo>
                  <a:pt x="489" y="568"/>
                </a:lnTo>
                <a:lnTo>
                  <a:pt x="489" y="568"/>
                </a:lnTo>
                <a:lnTo>
                  <a:pt x="489" y="569"/>
                </a:lnTo>
                <a:lnTo>
                  <a:pt x="489" y="571"/>
                </a:lnTo>
                <a:lnTo>
                  <a:pt x="490" y="572"/>
                </a:lnTo>
                <a:lnTo>
                  <a:pt x="490" y="573"/>
                </a:lnTo>
                <a:lnTo>
                  <a:pt x="491" y="574"/>
                </a:lnTo>
                <a:lnTo>
                  <a:pt x="492" y="574"/>
                </a:lnTo>
                <a:lnTo>
                  <a:pt x="492" y="575"/>
                </a:lnTo>
                <a:lnTo>
                  <a:pt x="493" y="575"/>
                </a:lnTo>
                <a:lnTo>
                  <a:pt x="494" y="575"/>
                </a:lnTo>
                <a:lnTo>
                  <a:pt x="494" y="574"/>
                </a:lnTo>
                <a:lnTo>
                  <a:pt x="495" y="574"/>
                </a:lnTo>
                <a:lnTo>
                  <a:pt x="498" y="571"/>
                </a:lnTo>
                <a:lnTo>
                  <a:pt x="500" y="570"/>
                </a:lnTo>
                <a:lnTo>
                  <a:pt x="501" y="569"/>
                </a:lnTo>
                <a:lnTo>
                  <a:pt x="502" y="568"/>
                </a:lnTo>
                <a:lnTo>
                  <a:pt x="503" y="568"/>
                </a:lnTo>
                <a:lnTo>
                  <a:pt x="505" y="568"/>
                </a:lnTo>
                <a:lnTo>
                  <a:pt x="506" y="568"/>
                </a:lnTo>
                <a:lnTo>
                  <a:pt x="507" y="568"/>
                </a:lnTo>
                <a:lnTo>
                  <a:pt x="507" y="568"/>
                </a:lnTo>
                <a:lnTo>
                  <a:pt x="508" y="568"/>
                </a:lnTo>
                <a:lnTo>
                  <a:pt x="508" y="568"/>
                </a:lnTo>
                <a:lnTo>
                  <a:pt x="509" y="568"/>
                </a:lnTo>
                <a:lnTo>
                  <a:pt x="509" y="569"/>
                </a:lnTo>
                <a:lnTo>
                  <a:pt x="511" y="570"/>
                </a:lnTo>
                <a:lnTo>
                  <a:pt x="512" y="572"/>
                </a:lnTo>
                <a:lnTo>
                  <a:pt x="513" y="574"/>
                </a:lnTo>
                <a:lnTo>
                  <a:pt x="515" y="579"/>
                </a:lnTo>
                <a:lnTo>
                  <a:pt x="516" y="582"/>
                </a:lnTo>
                <a:lnTo>
                  <a:pt x="517" y="583"/>
                </a:lnTo>
                <a:lnTo>
                  <a:pt x="517" y="583"/>
                </a:lnTo>
                <a:lnTo>
                  <a:pt x="517" y="584"/>
                </a:lnTo>
                <a:lnTo>
                  <a:pt x="517" y="585"/>
                </a:lnTo>
                <a:lnTo>
                  <a:pt x="516" y="586"/>
                </a:lnTo>
                <a:lnTo>
                  <a:pt x="516" y="587"/>
                </a:lnTo>
                <a:lnTo>
                  <a:pt x="515" y="588"/>
                </a:lnTo>
                <a:lnTo>
                  <a:pt x="514" y="590"/>
                </a:lnTo>
                <a:lnTo>
                  <a:pt x="513" y="593"/>
                </a:lnTo>
                <a:lnTo>
                  <a:pt x="511" y="595"/>
                </a:lnTo>
                <a:lnTo>
                  <a:pt x="510" y="596"/>
                </a:lnTo>
                <a:lnTo>
                  <a:pt x="510" y="596"/>
                </a:lnTo>
                <a:lnTo>
                  <a:pt x="509" y="597"/>
                </a:lnTo>
                <a:lnTo>
                  <a:pt x="508" y="598"/>
                </a:lnTo>
                <a:lnTo>
                  <a:pt x="507" y="598"/>
                </a:lnTo>
                <a:lnTo>
                  <a:pt x="506" y="599"/>
                </a:lnTo>
                <a:lnTo>
                  <a:pt x="505" y="599"/>
                </a:lnTo>
                <a:lnTo>
                  <a:pt x="505" y="599"/>
                </a:lnTo>
                <a:lnTo>
                  <a:pt x="504" y="599"/>
                </a:lnTo>
                <a:lnTo>
                  <a:pt x="503" y="599"/>
                </a:lnTo>
                <a:lnTo>
                  <a:pt x="502" y="599"/>
                </a:lnTo>
                <a:lnTo>
                  <a:pt x="501" y="599"/>
                </a:lnTo>
                <a:lnTo>
                  <a:pt x="499" y="599"/>
                </a:lnTo>
                <a:lnTo>
                  <a:pt x="497" y="598"/>
                </a:lnTo>
                <a:lnTo>
                  <a:pt x="493" y="597"/>
                </a:lnTo>
                <a:lnTo>
                  <a:pt x="491" y="597"/>
                </a:lnTo>
                <a:lnTo>
                  <a:pt x="489" y="597"/>
                </a:lnTo>
                <a:lnTo>
                  <a:pt x="488" y="597"/>
                </a:lnTo>
                <a:lnTo>
                  <a:pt x="488" y="597"/>
                </a:lnTo>
                <a:lnTo>
                  <a:pt x="487" y="597"/>
                </a:lnTo>
                <a:lnTo>
                  <a:pt x="486" y="598"/>
                </a:lnTo>
                <a:lnTo>
                  <a:pt x="485" y="599"/>
                </a:lnTo>
                <a:lnTo>
                  <a:pt x="484" y="602"/>
                </a:lnTo>
                <a:lnTo>
                  <a:pt x="483" y="603"/>
                </a:lnTo>
                <a:lnTo>
                  <a:pt x="482" y="604"/>
                </a:lnTo>
                <a:lnTo>
                  <a:pt x="482" y="605"/>
                </a:lnTo>
                <a:lnTo>
                  <a:pt x="481" y="606"/>
                </a:lnTo>
                <a:lnTo>
                  <a:pt x="480" y="607"/>
                </a:lnTo>
                <a:lnTo>
                  <a:pt x="479" y="608"/>
                </a:lnTo>
                <a:lnTo>
                  <a:pt x="476" y="610"/>
                </a:lnTo>
                <a:lnTo>
                  <a:pt x="474" y="611"/>
                </a:lnTo>
                <a:lnTo>
                  <a:pt x="473" y="612"/>
                </a:lnTo>
                <a:lnTo>
                  <a:pt x="471" y="615"/>
                </a:lnTo>
                <a:lnTo>
                  <a:pt x="468" y="617"/>
                </a:lnTo>
                <a:lnTo>
                  <a:pt x="468" y="618"/>
                </a:lnTo>
                <a:lnTo>
                  <a:pt x="467" y="619"/>
                </a:lnTo>
                <a:lnTo>
                  <a:pt x="467" y="620"/>
                </a:lnTo>
                <a:lnTo>
                  <a:pt x="466" y="621"/>
                </a:lnTo>
                <a:lnTo>
                  <a:pt x="466" y="622"/>
                </a:lnTo>
                <a:lnTo>
                  <a:pt x="466" y="626"/>
                </a:lnTo>
                <a:lnTo>
                  <a:pt x="466" y="628"/>
                </a:lnTo>
                <a:lnTo>
                  <a:pt x="466" y="629"/>
                </a:lnTo>
                <a:lnTo>
                  <a:pt x="465" y="632"/>
                </a:lnTo>
                <a:lnTo>
                  <a:pt x="464" y="634"/>
                </a:lnTo>
                <a:lnTo>
                  <a:pt x="462" y="638"/>
                </a:lnTo>
                <a:lnTo>
                  <a:pt x="461" y="642"/>
                </a:lnTo>
                <a:lnTo>
                  <a:pt x="459" y="646"/>
                </a:lnTo>
                <a:lnTo>
                  <a:pt x="459" y="647"/>
                </a:lnTo>
                <a:lnTo>
                  <a:pt x="458" y="647"/>
                </a:lnTo>
                <a:lnTo>
                  <a:pt x="457" y="648"/>
                </a:lnTo>
                <a:lnTo>
                  <a:pt x="456" y="649"/>
                </a:lnTo>
                <a:lnTo>
                  <a:pt x="456" y="649"/>
                </a:lnTo>
                <a:lnTo>
                  <a:pt x="456" y="650"/>
                </a:lnTo>
                <a:lnTo>
                  <a:pt x="454" y="650"/>
                </a:lnTo>
                <a:lnTo>
                  <a:pt x="450" y="651"/>
                </a:lnTo>
                <a:lnTo>
                  <a:pt x="447" y="652"/>
                </a:lnTo>
                <a:lnTo>
                  <a:pt x="445" y="652"/>
                </a:lnTo>
                <a:lnTo>
                  <a:pt x="444" y="652"/>
                </a:lnTo>
                <a:lnTo>
                  <a:pt x="442" y="652"/>
                </a:lnTo>
                <a:lnTo>
                  <a:pt x="440" y="651"/>
                </a:lnTo>
                <a:lnTo>
                  <a:pt x="439" y="651"/>
                </a:lnTo>
                <a:lnTo>
                  <a:pt x="437" y="650"/>
                </a:lnTo>
                <a:lnTo>
                  <a:pt x="436" y="650"/>
                </a:lnTo>
                <a:lnTo>
                  <a:pt x="435" y="649"/>
                </a:lnTo>
                <a:lnTo>
                  <a:pt x="434" y="648"/>
                </a:lnTo>
                <a:lnTo>
                  <a:pt x="433" y="647"/>
                </a:lnTo>
                <a:lnTo>
                  <a:pt x="430" y="645"/>
                </a:lnTo>
                <a:lnTo>
                  <a:pt x="429" y="643"/>
                </a:lnTo>
                <a:lnTo>
                  <a:pt x="427" y="642"/>
                </a:lnTo>
                <a:lnTo>
                  <a:pt x="425" y="641"/>
                </a:lnTo>
                <a:lnTo>
                  <a:pt x="424" y="640"/>
                </a:lnTo>
                <a:lnTo>
                  <a:pt x="423" y="640"/>
                </a:lnTo>
                <a:lnTo>
                  <a:pt x="422" y="639"/>
                </a:lnTo>
                <a:lnTo>
                  <a:pt x="421" y="639"/>
                </a:lnTo>
                <a:lnTo>
                  <a:pt x="419" y="639"/>
                </a:lnTo>
                <a:lnTo>
                  <a:pt x="418" y="639"/>
                </a:lnTo>
                <a:lnTo>
                  <a:pt x="417" y="640"/>
                </a:lnTo>
                <a:lnTo>
                  <a:pt x="417" y="640"/>
                </a:lnTo>
                <a:lnTo>
                  <a:pt x="416" y="641"/>
                </a:lnTo>
                <a:lnTo>
                  <a:pt x="415" y="642"/>
                </a:lnTo>
                <a:lnTo>
                  <a:pt x="413" y="645"/>
                </a:lnTo>
                <a:lnTo>
                  <a:pt x="412" y="646"/>
                </a:lnTo>
                <a:lnTo>
                  <a:pt x="412" y="646"/>
                </a:lnTo>
                <a:lnTo>
                  <a:pt x="411" y="647"/>
                </a:lnTo>
                <a:lnTo>
                  <a:pt x="411" y="647"/>
                </a:lnTo>
                <a:lnTo>
                  <a:pt x="410" y="648"/>
                </a:lnTo>
                <a:lnTo>
                  <a:pt x="410" y="648"/>
                </a:lnTo>
                <a:lnTo>
                  <a:pt x="409" y="648"/>
                </a:lnTo>
                <a:lnTo>
                  <a:pt x="408" y="648"/>
                </a:lnTo>
                <a:lnTo>
                  <a:pt x="407" y="647"/>
                </a:lnTo>
                <a:lnTo>
                  <a:pt x="404" y="647"/>
                </a:lnTo>
                <a:lnTo>
                  <a:pt x="403" y="647"/>
                </a:lnTo>
                <a:lnTo>
                  <a:pt x="402" y="647"/>
                </a:lnTo>
                <a:lnTo>
                  <a:pt x="401" y="647"/>
                </a:lnTo>
                <a:lnTo>
                  <a:pt x="400" y="647"/>
                </a:lnTo>
                <a:lnTo>
                  <a:pt x="399" y="647"/>
                </a:lnTo>
                <a:lnTo>
                  <a:pt x="399" y="647"/>
                </a:lnTo>
                <a:lnTo>
                  <a:pt x="398" y="648"/>
                </a:lnTo>
                <a:lnTo>
                  <a:pt x="398" y="648"/>
                </a:lnTo>
                <a:lnTo>
                  <a:pt x="397" y="648"/>
                </a:lnTo>
                <a:lnTo>
                  <a:pt x="397" y="649"/>
                </a:lnTo>
                <a:lnTo>
                  <a:pt x="397" y="649"/>
                </a:lnTo>
                <a:lnTo>
                  <a:pt x="397" y="650"/>
                </a:lnTo>
                <a:lnTo>
                  <a:pt x="397" y="650"/>
                </a:lnTo>
                <a:lnTo>
                  <a:pt x="397" y="651"/>
                </a:lnTo>
                <a:lnTo>
                  <a:pt x="397" y="652"/>
                </a:lnTo>
                <a:lnTo>
                  <a:pt x="398" y="653"/>
                </a:lnTo>
                <a:lnTo>
                  <a:pt x="401" y="659"/>
                </a:lnTo>
                <a:lnTo>
                  <a:pt x="402" y="662"/>
                </a:lnTo>
                <a:lnTo>
                  <a:pt x="402" y="663"/>
                </a:lnTo>
                <a:lnTo>
                  <a:pt x="402" y="664"/>
                </a:lnTo>
                <a:lnTo>
                  <a:pt x="403" y="666"/>
                </a:lnTo>
                <a:lnTo>
                  <a:pt x="403" y="667"/>
                </a:lnTo>
                <a:lnTo>
                  <a:pt x="402" y="668"/>
                </a:lnTo>
                <a:lnTo>
                  <a:pt x="402" y="669"/>
                </a:lnTo>
                <a:lnTo>
                  <a:pt x="402" y="670"/>
                </a:lnTo>
                <a:lnTo>
                  <a:pt x="401" y="671"/>
                </a:lnTo>
                <a:lnTo>
                  <a:pt x="401" y="673"/>
                </a:lnTo>
                <a:lnTo>
                  <a:pt x="400" y="674"/>
                </a:lnTo>
                <a:lnTo>
                  <a:pt x="398" y="675"/>
                </a:lnTo>
                <a:lnTo>
                  <a:pt x="398" y="676"/>
                </a:lnTo>
                <a:lnTo>
                  <a:pt x="397" y="677"/>
                </a:lnTo>
                <a:lnTo>
                  <a:pt x="396" y="677"/>
                </a:lnTo>
                <a:lnTo>
                  <a:pt x="395" y="678"/>
                </a:lnTo>
                <a:lnTo>
                  <a:pt x="394" y="678"/>
                </a:lnTo>
                <a:lnTo>
                  <a:pt x="392" y="679"/>
                </a:lnTo>
                <a:lnTo>
                  <a:pt x="391" y="679"/>
                </a:lnTo>
                <a:lnTo>
                  <a:pt x="390" y="679"/>
                </a:lnTo>
                <a:lnTo>
                  <a:pt x="388" y="679"/>
                </a:lnTo>
                <a:lnTo>
                  <a:pt x="387" y="679"/>
                </a:lnTo>
                <a:lnTo>
                  <a:pt x="386" y="679"/>
                </a:lnTo>
                <a:lnTo>
                  <a:pt x="384" y="679"/>
                </a:lnTo>
                <a:lnTo>
                  <a:pt x="383" y="678"/>
                </a:lnTo>
                <a:lnTo>
                  <a:pt x="382" y="678"/>
                </a:lnTo>
                <a:lnTo>
                  <a:pt x="379" y="677"/>
                </a:lnTo>
                <a:lnTo>
                  <a:pt x="378" y="677"/>
                </a:lnTo>
                <a:lnTo>
                  <a:pt x="377" y="676"/>
                </a:lnTo>
                <a:lnTo>
                  <a:pt x="376" y="676"/>
                </a:lnTo>
                <a:lnTo>
                  <a:pt x="374" y="676"/>
                </a:lnTo>
                <a:lnTo>
                  <a:pt x="372" y="676"/>
                </a:lnTo>
                <a:lnTo>
                  <a:pt x="370" y="676"/>
                </a:lnTo>
                <a:lnTo>
                  <a:pt x="368" y="676"/>
                </a:lnTo>
                <a:lnTo>
                  <a:pt x="364" y="676"/>
                </a:lnTo>
                <a:lnTo>
                  <a:pt x="362" y="677"/>
                </a:lnTo>
                <a:lnTo>
                  <a:pt x="361" y="677"/>
                </a:lnTo>
                <a:lnTo>
                  <a:pt x="358" y="678"/>
                </a:lnTo>
                <a:lnTo>
                  <a:pt x="355" y="679"/>
                </a:lnTo>
                <a:lnTo>
                  <a:pt x="352" y="680"/>
                </a:lnTo>
                <a:lnTo>
                  <a:pt x="350" y="680"/>
                </a:lnTo>
                <a:lnTo>
                  <a:pt x="349" y="680"/>
                </a:lnTo>
                <a:lnTo>
                  <a:pt x="349" y="681"/>
                </a:lnTo>
                <a:lnTo>
                  <a:pt x="348" y="681"/>
                </a:lnTo>
                <a:lnTo>
                  <a:pt x="348" y="682"/>
                </a:lnTo>
                <a:lnTo>
                  <a:pt x="348" y="682"/>
                </a:lnTo>
                <a:lnTo>
                  <a:pt x="348" y="684"/>
                </a:lnTo>
                <a:lnTo>
                  <a:pt x="348" y="685"/>
                </a:lnTo>
                <a:lnTo>
                  <a:pt x="347" y="688"/>
                </a:lnTo>
                <a:lnTo>
                  <a:pt x="347" y="690"/>
                </a:lnTo>
                <a:lnTo>
                  <a:pt x="346" y="691"/>
                </a:lnTo>
                <a:lnTo>
                  <a:pt x="346" y="692"/>
                </a:lnTo>
                <a:lnTo>
                  <a:pt x="345" y="694"/>
                </a:lnTo>
                <a:lnTo>
                  <a:pt x="344" y="695"/>
                </a:lnTo>
                <a:lnTo>
                  <a:pt x="343" y="697"/>
                </a:lnTo>
                <a:lnTo>
                  <a:pt x="342" y="698"/>
                </a:lnTo>
                <a:lnTo>
                  <a:pt x="341" y="700"/>
                </a:lnTo>
                <a:lnTo>
                  <a:pt x="340" y="701"/>
                </a:lnTo>
                <a:lnTo>
                  <a:pt x="339" y="702"/>
                </a:lnTo>
                <a:lnTo>
                  <a:pt x="338" y="703"/>
                </a:lnTo>
                <a:lnTo>
                  <a:pt x="336" y="704"/>
                </a:lnTo>
                <a:lnTo>
                  <a:pt x="335" y="704"/>
                </a:lnTo>
                <a:lnTo>
                  <a:pt x="334" y="705"/>
                </a:lnTo>
                <a:lnTo>
                  <a:pt x="333" y="705"/>
                </a:lnTo>
                <a:lnTo>
                  <a:pt x="333" y="705"/>
                </a:lnTo>
                <a:lnTo>
                  <a:pt x="332" y="704"/>
                </a:lnTo>
                <a:lnTo>
                  <a:pt x="330" y="703"/>
                </a:lnTo>
                <a:lnTo>
                  <a:pt x="326" y="700"/>
                </a:lnTo>
                <a:lnTo>
                  <a:pt x="324" y="699"/>
                </a:lnTo>
                <a:lnTo>
                  <a:pt x="323" y="698"/>
                </a:lnTo>
                <a:lnTo>
                  <a:pt x="321" y="697"/>
                </a:lnTo>
                <a:lnTo>
                  <a:pt x="320" y="697"/>
                </a:lnTo>
                <a:lnTo>
                  <a:pt x="319" y="696"/>
                </a:lnTo>
                <a:lnTo>
                  <a:pt x="318" y="696"/>
                </a:lnTo>
                <a:lnTo>
                  <a:pt x="316" y="696"/>
                </a:lnTo>
                <a:lnTo>
                  <a:pt x="315" y="695"/>
                </a:lnTo>
                <a:lnTo>
                  <a:pt x="312" y="695"/>
                </a:lnTo>
                <a:lnTo>
                  <a:pt x="309" y="695"/>
                </a:lnTo>
                <a:lnTo>
                  <a:pt x="307" y="694"/>
                </a:lnTo>
                <a:lnTo>
                  <a:pt x="304" y="693"/>
                </a:lnTo>
                <a:lnTo>
                  <a:pt x="301" y="692"/>
                </a:lnTo>
                <a:lnTo>
                  <a:pt x="300" y="692"/>
                </a:lnTo>
                <a:lnTo>
                  <a:pt x="298" y="692"/>
                </a:lnTo>
                <a:lnTo>
                  <a:pt x="295" y="692"/>
                </a:lnTo>
                <a:lnTo>
                  <a:pt x="293" y="691"/>
                </a:lnTo>
                <a:lnTo>
                  <a:pt x="293" y="691"/>
                </a:lnTo>
                <a:lnTo>
                  <a:pt x="292" y="691"/>
                </a:lnTo>
                <a:lnTo>
                  <a:pt x="292" y="690"/>
                </a:lnTo>
                <a:lnTo>
                  <a:pt x="291" y="689"/>
                </a:lnTo>
                <a:lnTo>
                  <a:pt x="291" y="688"/>
                </a:lnTo>
                <a:lnTo>
                  <a:pt x="290" y="687"/>
                </a:lnTo>
                <a:lnTo>
                  <a:pt x="290" y="686"/>
                </a:lnTo>
                <a:lnTo>
                  <a:pt x="289" y="682"/>
                </a:lnTo>
                <a:lnTo>
                  <a:pt x="289" y="681"/>
                </a:lnTo>
                <a:lnTo>
                  <a:pt x="289" y="680"/>
                </a:lnTo>
                <a:lnTo>
                  <a:pt x="289" y="679"/>
                </a:lnTo>
                <a:lnTo>
                  <a:pt x="288" y="678"/>
                </a:lnTo>
                <a:lnTo>
                  <a:pt x="287" y="677"/>
                </a:lnTo>
                <a:lnTo>
                  <a:pt x="287" y="677"/>
                </a:lnTo>
                <a:lnTo>
                  <a:pt x="286" y="676"/>
                </a:lnTo>
                <a:lnTo>
                  <a:pt x="285" y="676"/>
                </a:lnTo>
                <a:lnTo>
                  <a:pt x="285" y="676"/>
                </a:lnTo>
                <a:lnTo>
                  <a:pt x="284" y="676"/>
                </a:lnTo>
                <a:lnTo>
                  <a:pt x="283" y="677"/>
                </a:lnTo>
                <a:lnTo>
                  <a:pt x="282" y="677"/>
                </a:lnTo>
                <a:lnTo>
                  <a:pt x="281" y="677"/>
                </a:lnTo>
                <a:lnTo>
                  <a:pt x="281" y="678"/>
                </a:lnTo>
                <a:lnTo>
                  <a:pt x="280" y="679"/>
                </a:lnTo>
                <a:lnTo>
                  <a:pt x="280" y="679"/>
                </a:lnTo>
                <a:lnTo>
                  <a:pt x="278" y="681"/>
                </a:lnTo>
                <a:lnTo>
                  <a:pt x="275" y="686"/>
                </a:lnTo>
                <a:lnTo>
                  <a:pt x="274" y="688"/>
                </a:lnTo>
                <a:lnTo>
                  <a:pt x="273" y="690"/>
                </a:lnTo>
                <a:lnTo>
                  <a:pt x="273" y="691"/>
                </a:lnTo>
                <a:lnTo>
                  <a:pt x="273" y="693"/>
                </a:lnTo>
                <a:lnTo>
                  <a:pt x="273" y="695"/>
                </a:lnTo>
                <a:lnTo>
                  <a:pt x="273" y="697"/>
                </a:lnTo>
                <a:lnTo>
                  <a:pt x="273" y="698"/>
                </a:lnTo>
                <a:lnTo>
                  <a:pt x="274" y="701"/>
                </a:lnTo>
                <a:lnTo>
                  <a:pt x="274" y="702"/>
                </a:lnTo>
                <a:lnTo>
                  <a:pt x="275" y="704"/>
                </a:lnTo>
                <a:lnTo>
                  <a:pt x="276" y="708"/>
                </a:lnTo>
                <a:lnTo>
                  <a:pt x="278" y="711"/>
                </a:lnTo>
                <a:lnTo>
                  <a:pt x="278" y="712"/>
                </a:lnTo>
                <a:lnTo>
                  <a:pt x="279" y="713"/>
                </a:lnTo>
                <a:lnTo>
                  <a:pt x="279" y="714"/>
                </a:lnTo>
                <a:lnTo>
                  <a:pt x="279" y="715"/>
                </a:lnTo>
                <a:lnTo>
                  <a:pt x="279" y="717"/>
                </a:lnTo>
                <a:lnTo>
                  <a:pt x="279" y="718"/>
                </a:lnTo>
                <a:lnTo>
                  <a:pt x="278" y="718"/>
                </a:lnTo>
                <a:lnTo>
                  <a:pt x="278" y="719"/>
                </a:lnTo>
                <a:lnTo>
                  <a:pt x="277" y="720"/>
                </a:lnTo>
                <a:lnTo>
                  <a:pt x="276" y="721"/>
                </a:lnTo>
                <a:lnTo>
                  <a:pt x="273" y="724"/>
                </a:lnTo>
                <a:lnTo>
                  <a:pt x="270" y="726"/>
                </a:lnTo>
                <a:lnTo>
                  <a:pt x="269" y="728"/>
                </a:lnTo>
                <a:lnTo>
                  <a:pt x="268" y="729"/>
                </a:lnTo>
                <a:lnTo>
                  <a:pt x="267" y="730"/>
                </a:lnTo>
                <a:lnTo>
                  <a:pt x="265" y="731"/>
                </a:lnTo>
                <a:lnTo>
                  <a:pt x="263" y="736"/>
                </a:lnTo>
                <a:lnTo>
                  <a:pt x="260" y="739"/>
                </a:lnTo>
                <a:lnTo>
                  <a:pt x="258" y="742"/>
                </a:lnTo>
                <a:lnTo>
                  <a:pt x="256" y="745"/>
                </a:lnTo>
                <a:lnTo>
                  <a:pt x="254" y="746"/>
                </a:lnTo>
                <a:lnTo>
                  <a:pt x="254" y="746"/>
                </a:lnTo>
                <a:lnTo>
                  <a:pt x="253" y="747"/>
                </a:lnTo>
                <a:lnTo>
                  <a:pt x="252" y="748"/>
                </a:lnTo>
                <a:lnTo>
                  <a:pt x="251" y="748"/>
                </a:lnTo>
                <a:lnTo>
                  <a:pt x="250" y="749"/>
                </a:lnTo>
                <a:lnTo>
                  <a:pt x="249" y="749"/>
                </a:lnTo>
                <a:lnTo>
                  <a:pt x="248" y="750"/>
                </a:lnTo>
                <a:lnTo>
                  <a:pt x="247" y="750"/>
                </a:lnTo>
                <a:lnTo>
                  <a:pt x="245" y="750"/>
                </a:lnTo>
                <a:lnTo>
                  <a:pt x="241" y="750"/>
                </a:lnTo>
                <a:lnTo>
                  <a:pt x="239" y="750"/>
                </a:lnTo>
                <a:lnTo>
                  <a:pt x="234" y="751"/>
                </a:lnTo>
                <a:lnTo>
                  <a:pt x="230" y="752"/>
                </a:lnTo>
                <a:lnTo>
                  <a:pt x="229" y="752"/>
                </a:lnTo>
                <a:lnTo>
                  <a:pt x="221" y="754"/>
                </a:lnTo>
                <a:lnTo>
                  <a:pt x="219" y="754"/>
                </a:lnTo>
                <a:lnTo>
                  <a:pt x="216" y="754"/>
                </a:lnTo>
                <a:lnTo>
                  <a:pt x="215" y="754"/>
                </a:lnTo>
                <a:lnTo>
                  <a:pt x="214" y="755"/>
                </a:lnTo>
                <a:lnTo>
                  <a:pt x="213" y="755"/>
                </a:lnTo>
                <a:lnTo>
                  <a:pt x="212" y="756"/>
                </a:lnTo>
                <a:lnTo>
                  <a:pt x="211" y="757"/>
                </a:lnTo>
                <a:lnTo>
                  <a:pt x="209" y="758"/>
                </a:lnTo>
                <a:lnTo>
                  <a:pt x="209" y="759"/>
                </a:lnTo>
                <a:lnTo>
                  <a:pt x="208" y="760"/>
                </a:lnTo>
                <a:lnTo>
                  <a:pt x="206" y="763"/>
                </a:lnTo>
                <a:lnTo>
                  <a:pt x="205" y="764"/>
                </a:lnTo>
                <a:lnTo>
                  <a:pt x="204" y="765"/>
                </a:lnTo>
                <a:lnTo>
                  <a:pt x="203" y="766"/>
                </a:lnTo>
                <a:lnTo>
                  <a:pt x="203" y="767"/>
                </a:lnTo>
                <a:lnTo>
                  <a:pt x="202" y="767"/>
                </a:lnTo>
                <a:lnTo>
                  <a:pt x="201" y="767"/>
                </a:lnTo>
                <a:lnTo>
                  <a:pt x="201" y="767"/>
                </a:lnTo>
                <a:lnTo>
                  <a:pt x="200" y="767"/>
                </a:lnTo>
                <a:lnTo>
                  <a:pt x="200" y="767"/>
                </a:lnTo>
                <a:lnTo>
                  <a:pt x="199" y="767"/>
                </a:lnTo>
                <a:lnTo>
                  <a:pt x="199" y="766"/>
                </a:lnTo>
                <a:lnTo>
                  <a:pt x="199" y="766"/>
                </a:lnTo>
                <a:lnTo>
                  <a:pt x="198" y="764"/>
                </a:lnTo>
                <a:lnTo>
                  <a:pt x="196" y="758"/>
                </a:lnTo>
                <a:lnTo>
                  <a:pt x="194" y="753"/>
                </a:lnTo>
                <a:lnTo>
                  <a:pt x="193" y="751"/>
                </a:lnTo>
                <a:lnTo>
                  <a:pt x="192" y="747"/>
                </a:lnTo>
                <a:lnTo>
                  <a:pt x="190" y="740"/>
                </a:lnTo>
                <a:lnTo>
                  <a:pt x="189" y="738"/>
                </a:lnTo>
                <a:lnTo>
                  <a:pt x="189" y="737"/>
                </a:lnTo>
                <a:lnTo>
                  <a:pt x="188" y="736"/>
                </a:lnTo>
                <a:lnTo>
                  <a:pt x="187" y="735"/>
                </a:lnTo>
                <a:lnTo>
                  <a:pt x="187" y="734"/>
                </a:lnTo>
                <a:lnTo>
                  <a:pt x="185" y="733"/>
                </a:lnTo>
                <a:lnTo>
                  <a:pt x="181" y="730"/>
                </a:lnTo>
                <a:lnTo>
                  <a:pt x="179" y="728"/>
                </a:lnTo>
                <a:lnTo>
                  <a:pt x="178" y="727"/>
                </a:lnTo>
                <a:lnTo>
                  <a:pt x="175" y="726"/>
                </a:lnTo>
                <a:lnTo>
                  <a:pt x="173" y="725"/>
                </a:lnTo>
                <a:lnTo>
                  <a:pt x="171" y="724"/>
                </a:lnTo>
                <a:lnTo>
                  <a:pt x="167" y="723"/>
                </a:lnTo>
                <a:lnTo>
                  <a:pt x="163" y="722"/>
                </a:lnTo>
                <a:lnTo>
                  <a:pt x="161" y="721"/>
                </a:lnTo>
                <a:lnTo>
                  <a:pt x="158" y="720"/>
                </a:lnTo>
                <a:lnTo>
                  <a:pt x="156" y="718"/>
                </a:lnTo>
                <a:lnTo>
                  <a:pt x="153" y="717"/>
                </a:lnTo>
                <a:lnTo>
                  <a:pt x="152" y="716"/>
                </a:lnTo>
                <a:lnTo>
                  <a:pt x="151" y="715"/>
                </a:lnTo>
                <a:lnTo>
                  <a:pt x="150" y="715"/>
                </a:lnTo>
                <a:lnTo>
                  <a:pt x="150" y="714"/>
                </a:lnTo>
                <a:lnTo>
                  <a:pt x="149" y="713"/>
                </a:lnTo>
                <a:lnTo>
                  <a:pt x="149" y="713"/>
                </a:lnTo>
                <a:lnTo>
                  <a:pt x="149" y="712"/>
                </a:lnTo>
                <a:lnTo>
                  <a:pt x="149" y="712"/>
                </a:lnTo>
                <a:lnTo>
                  <a:pt x="149" y="711"/>
                </a:lnTo>
                <a:lnTo>
                  <a:pt x="149" y="708"/>
                </a:lnTo>
                <a:lnTo>
                  <a:pt x="150" y="704"/>
                </a:lnTo>
                <a:lnTo>
                  <a:pt x="151" y="699"/>
                </a:lnTo>
                <a:lnTo>
                  <a:pt x="151" y="698"/>
                </a:lnTo>
                <a:lnTo>
                  <a:pt x="151" y="695"/>
                </a:lnTo>
                <a:lnTo>
                  <a:pt x="152" y="693"/>
                </a:lnTo>
                <a:lnTo>
                  <a:pt x="152" y="691"/>
                </a:lnTo>
                <a:lnTo>
                  <a:pt x="152" y="689"/>
                </a:lnTo>
                <a:lnTo>
                  <a:pt x="151" y="688"/>
                </a:lnTo>
                <a:lnTo>
                  <a:pt x="151" y="687"/>
                </a:lnTo>
                <a:lnTo>
                  <a:pt x="151" y="686"/>
                </a:lnTo>
                <a:lnTo>
                  <a:pt x="151" y="686"/>
                </a:lnTo>
                <a:lnTo>
                  <a:pt x="150" y="686"/>
                </a:lnTo>
                <a:lnTo>
                  <a:pt x="150" y="686"/>
                </a:lnTo>
                <a:lnTo>
                  <a:pt x="149" y="686"/>
                </a:lnTo>
                <a:lnTo>
                  <a:pt x="149" y="686"/>
                </a:lnTo>
                <a:lnTo>
                  <a:pt x="148" y="687"/>
                </a:lnTo>
                <a:lnTo>
                  <a:pt x="147" y="689"/>
                </a:lnTo>
                <a:lnTo>
                  <a:pt x="147" y="690"/>
                </a:lnTo>
                <a:lnTo>
                  <a:pt x="146" y="690"/>
                </a:lnTo>
                <a:lnTo>
                  <a:pt x="146" y="690"/>
                </a:lnTo>
                <a:lnTo>
                  <a:pt x="145" y="691"/>
                </a:lnTo>
                <a:lnTo>
                  <a:pt x="144" y="691"/>
                </a:lnTo>
                <a:lnTo>
                  <a:pt x="144" y="691"/>
                </a:lnTo>
                <a:lnTo>
                  <a:pt x="143" y="690"/>
                </a:lnTo>
                <a:lnTo>
                  <a:pt x="143" y="690"/>
                </a:lnTo>
                <a:lnTo>
                  <a:pt x="142" y="690"/>
                </a:lnTo>
                <a:lnTo>
                  <a:pt x="141" y="689"/>
                </a:lnTo>
                <a:lnTo>
                  <a:pt x="141" y="689"/>
                </a:lnTo>
                <a:lnTo>
                  <a:pt x="140" y="688"/>
                </a:lnTo>
                <a:lnTo>
                  <a:pt x="139" y="687"/>
                </a:lnTo>
                <a:lnTo>
                  <a:pt x="138" y="685"/>
                </a:lnTo>
                <a:lnTo>
                  <a:pt x="136" y="684"/>
                </a:lnTo>
                <a:lnTo>
                  <a:pt x="136" y="683"/>
                </a:lnTo>
                <a:lnTo>
                  <a:pt x="135" y="681"/>
                </a:lnTo>
                <a:lnTo>
                  <a:pt x="133" y="678"/>
                </a:lnTo>
                <a:lnTo>
                  <a:pt x="133" y="677"/>
                </a:lnTo>
                <a:lnTo>
                  <a:pt x="132" y="676"/>
                </a:lnTo>
                <a:lnTo>
                  <a:pt x="132" y="675"/>
                </a:lnTo>
                <a:lnTo>
                  <a:pt x="131" y="675"/>
                </a:lnTo>
                <a:lnTo>
                  <a:pt x="128" y="672"/>
                </a:lnTo>
                <a:lnTo>
                  <a:pt x="127" y="671"/>
                </a:lnTo>
                <a:lnTo>
                  <a:pt x="127" y="670"/>
                </a:lnTo>
                <a:lnTo>
                  <a:pt x="126" y="669"/>
                </a:lnTo>
                <a:lnTo>
                  <a:pt x="125" y="668"/>
                </a:lnTo>
                <a:lnTo>
                  <a:pt x="125" y="667"/>
                </a:lnTo>
                <a:lnTo>
                  <a:pt x="124" y="663"/>
                </a:lnTo>
                <a:lnTo>
                  <a:pt x="122" y="658"/>
                </a:lnTo>
                <a:lnTo>
                  <a:pt x="121" y="654"/>
                </a:lnTo>
                <a:lnTo>
                  <a:pt x="120" y="653"/>
                </a:lnTo>
                <a:lnTo>
                  <a:pt x="120" y="651"/>
                </a:lnTo>
                <a:lnTo>
                  <a:pt x="119" y="650"/>
                </a:lnTo>
                <a:lnTo>
                  <a:pt x="118" y="648"/>
                </a:lnTo>
                <a:lnTo>
                  <a:pt x="117" y="647"/>
                </a:lnTo>
                <a:lnTo>
                  <a:pt x="116" y="647"/>
                </a:lnTo>
                <a:lnTo>
                  <a:pt x="115" y="645"/>
                </a:lnTo>
                <a:lnTo>
                  <a:pt x="115" y="644"/>
                </a:lnTo>
                <a:lnTo>
                  <a:pt x="114" y="643"/>
                </a:lnTo>
                <a:lnTo>
                  <a:pt x="112" y="640"/>
                </a:lnTo>
                <a:lnTo>
                  <a:pt x="111" y="639"/>
                </a:lnTo>
                <a:lnTo>
                  <a:pt x="109" y="637"/>
                </a:lnTo>
                <a:lnTo>
                  <a:pt x="108" y="634"/>
                </a:lnTo>
                <a:lnTo>
                  <a:pt x="108" y="634"/>
                </a:lnTo>
                <a:lnTo>
                  <a:pt x="107" y="632"/>
                </a:lnTo>
                <a:lnTo>
                  <a:pt x="105" y="630"/>
                </a:lnTo>
                <a:lnTo>
                  <a:pt x="104" y="629"/>
                </a:lnTo>
                <a:lnTo>
                  <a:pt x="103" y="628"/>
                </a:lnTo>
                <a:lnTo>
                  <a:pt x="102" y="627"/>
                </a:lnTo>
                <a:lnTo>
                  <a:pt x="101" y="627"/>
                </a:lnTo>
                <a:lnTo>
                  <a:pt x="100" y="627"/>
                </a:lnTo>
                <a:lnTo>
                  <a:pt x="98" y="626"/>
                </a:lnTo>
                <a:lnTo>
                  <a:pt x="94" y="625"/>
                </a:lnTo>
                <a:lnTo>
                  <a:pt x="92" y="624"/>
                </a:lnTo>
                <a:lnTo>
                  <a:pt x="90" y="624"/>
                </a:lnTo>
                <a:lnTo>
                  <a:pt x="89" y="624"/>
                </a:lnTo>
                <a:lnTo>
                  <a:pt x="87" y="624"/>
                </a:lnTo>
                <a:lnTo>
                  <a:pt x="86" y="625"/>
                </a:lnTo>
                <a:lnTo>
                  <a:pt x="84" y="625"/>
                </a:lnTo>
                <a:lnTo>
                  <a:pt x="82" y="626"/>
                </a:lnTo>
                <a:lnTo>
                  <a:pt x="79" y="628"/>
                </a:lnTo>
                <a:lnTo>
                  <a:pt x="77" y="629"/>
                </a:lnTo>
                <a:lnTo>
                  <a:pt x="75" y="630"/>
                </a:lnTo>
                <a:lnTo>
                  <a:pt x="73" y="632"/>
                </a:lnTo>
                <a:lnTo>
                  <a:pt x="71" y="634"/>
                </a:lnTo>
                <a:lnTo>
                  <a:pt x="71" y="635"/>
                </a:lnTo>
                <a:lnTo>
                  <a:pt x="71" y="635"/>
                </a:lnTo>
                <a:lnTo>
                  <a:pt x="70" y="636"/>
                </a:lnTo>
                <a:lnTo>
                  <a:pt x="70" y="636"/>
                </a:lnTo>
                <a:lnTo>
                  <a:pt x="70" y="636"/>
                </a:lnTo>
                <a:lnTo>
                  <a:pt x="71" y="637"/>
                </a:lnTo>
                <a:lnTo>
                  <a:pt x="71" y="638"/>
                </a:lnTo>
                <a:lnTo>
                  <a:pt x="72" y="639"/>
                </a:lnTo>
                <a:lnTo>
                  <a:pt x="72" y="640"/>
                </a:lnTo>
                <a:lnTo>
                  <a:pt x="73" y="641"/>
                </a:lnTo>
                <a:lnTo>
                  <a:pt x="73" y="641"/>
                </a:lnTo>
                <a:lnTo>
                  <a:pt x="74" y="642"/>
                </a:lnTo>
                <a:lnTo>
                  <a:pt x="81" y="649"/>
                </a:lnTo>
                <a:lnTo>
                  <a:pt x="82" y="650"/>
                </a:lnTo>
                <a:lnTo>
                  <a:pt x="83" y="651"/>
                </a:lnTo>
                <a:lnTo>
                  <a:pt x="83" y="652"/>
                </a:lnTo>
                <a:lnTo>
                  <a:pt x="83" y="653"/>
                </a:lnTo>
                <a:lnTo>
                  <a:pt x="84" y="655"/>
                </a:lnTo>
                <a:lnTo>
                  <a:pt x="85" y="657"/>
                </a:lnTo>
                <a:lnTo>
                  <a:pt x="85" y="657"/>
                </a:lnTo>
                <a:lnTo>
                  <a:pt x="87" y="660"/>
                </a:lnTo>
                <a:lnTo>
                  <a:pt x="88" y="662"/>
                </a:lnTo>
                <a:lnTo>
                  <a:pt x="88" y="663"/>
                </a:lnTo>
                <a:lnTo>
                  <a:pt x="88" y="664"/>
                </a:lnTo>
                <a:lnTo>
                  <a:pt x="89" y="665"/>
                </a:lnTo>
                <a:lnTo>
                  <a:pt x="89" y="666"/>
                </a:lnTo>
                <a:lnTo>
                  <a:pt x="89" y="667"/>
                </a:lnTo>
                <a:lnTo>
                  <a:pt x="89" y="668"/>
                </a:lnTo>
                <a:lnTo>
                  <a:pt x="89" y="669"/>
                </a:lnTo>
                <a:lnTo>
                  <a:pt x="88" y="669"/>
                </a:lnTo>
                <a:lnTo>
                  <a:pt x="88" y="671"/>
                </a:lnTo>
                <a:lnTo>
                  <a:pt x="86" y="673"/>
                </a:lnTo>
                <a:lnTo>
                  <a:pt x="85" y="675"/>
                </a:lnTo>
                <a:lnTo>
                  <a:pt x="83" y="678"/>
                </a:lnTo>
                <a:lnTo>
                  <a:pt x="82" y="682"/>
                </a:lnTo>
                <a:lnTo>
                  <a:pt x="81" y="684"/>
                </a:lnTo>
                <a:lnTo>
                  <a:pt x="80" y="686"/>
                </a:lnTo>
                <a:lnTo>
                  <a:pt x="79" y="687"/>
                </a:lnTo>
                <a:lnTo>
                  <a:pt x="78" y="688"/>
                </a:lnTo>
                <a:lnTo>
                  <a:pt x="77" y="690"/>
                </a:lnTo>
                <a:lnTo>
                  <a:pt x="75" y="692"/>
                </a:lnTo>
                <a:lnTo>
                  <a:pt x="73" y="693"/>
                </a:lnTo>
                <a:lnTo>
                  <a:pt x="71" y="694"/>
                </a:lnTo>
                <a:lnTo>
                  <a:pt x="70" y="695"/>
                </a:lnTo>
                <a:lnTo>
                  <a:pt x="69" y="695"/>
                </a:lnTo>
                <a:lnTo>
                  <a:pt x="68" y="696"/>
                </a:lnTo>
                <a:lnTo>
                  <a:pt x="66" y="696"/>
                </a:lnTo>
                <a:lnTo>
                  <a:pt x="65" y="695"/>
                </a:lnTo>
                <a:lnTo>
                  <a:pt x="63" y="695"/>
                </a:lnTo>
                <a:lnTo>
                  <a:pt x="60" y="694"/>
                </a:lnTo>
                <a:lnTo>
                  <a:pt x="58" y="693"/>
                </a:lnTo>
                <a:lnTo>
                  <a:pt x="56" y="691"/>
                </a:lnTo>
                <a:lnTo>
                  <a:pt x="51" y="688"/>
                </a:lnTo>
                <a:lnTo>
                  <a:pt x="49" y="686"/>
                </a:lnTo>
                <a:lnTo>
                  <a:pt x="48" y="685"/>
                </a:lnTo>
                <a:lnTo>
                  <a:pt x="47" y="684"/>
                </a:lnTo>
                <a:lnTo>
                  <a:pt x="45" y="682"/>
                </a:lnTo>
                <a:lnTo>
                  <a:pt x="45" y="681"/>
                </a:lnTo>
                <a:lnTo>
                  <a:pt x="44" y="680"/>
                </a:lnTo>
                <a:lnTo>
                  <a:pt x="44" y="680"/>
                </a:lnTo>
                <a:lnTo>
                  <a:pt x="43" y="679"/>
                </a:lnTo>
                <a:lnTo>
                  <a:pt x="43" y="678"/>
                </a:lnTo>
                <a:lnTo>
                  <a:pt x="43" y="677"/>
                </a:lnTo>
                <a:lnTo>
                  <a:pt x="44" y="676"/>
                </a:lnTo>
                <a:lnTo>
                  <a:pt x="44" y="675"/>
                </a:lnTo>
                <a:lnTo>
                  <a:pt x="44" y="674"/>
                </a:lnTo>
                <a:lnTo>
                  <a:pt x="45" y="673"/>
                </a:lnTo>
                <a:lnTo>
                  <a:pt x="45" y="672"/>
                </a:lnTo>
                <a:lnTo>
                  <a:pt x="46" y="671"/>
                </a:lnTo>
                <a:lnTo>
                  <a:pt x="47" y="670"/>
                </a:lnTo>
                <a:lnTo>
                  <a:pt x="49" y="668"/>
                </a:lnTo>
                <a:lnTo>
                  <a:pt x="50" y="667"/>
                </a:lnTo>
                <a:lnTo>
                  <a:pt x="50" y="666"/>
                </a:lnTo>
                <a:lnTo>
                  <a:pt x="51" y="666"/>
                </a:lnTo>
                <a:lnTo>
                  <a:pt x="51" y="665"/>
                </a:lnTo>
                <a:lnTo>
                  <a:pt x="51" y="664"/>
                </a:lnTo>
                <a:lnTo>
                  <a:pt x="51" y="663"/>
                </a:lnTo>
                <a:lnTo>
                  <a:pt x="51" y="662"/>
                </a:lnTo>
                <a:lnTo>
                  <a:pt x="50" y="660"/>
                </a:lnTo>
                <a:lnTo>
                  <a:pt x="49" y="659"/>
                </a:lnTo>
                <a:lnTo>
                  <a:pt x="49" y="657"/>
                </a:lnTo>
                <a:lnTo>
                  <a:pt x="48" y="656"/>
                </a:lnTo>
                <a:lnTo>
                  <a:pt x="45" y="652"/>
                </a:lnTo>
                <a:lnTo>
                  <a:pt x="44" y="650"/>
                </a:lnTo>
                <a:lnTo>
                  <a:pt x="43" y="649"/>
                </a:lnTo>
                <a:lnTo>
                  <a:pt x="43" y="648"/>
                </a:lnTo>
                <a:lnTo>
                  <a:pt x="42" y="646"/>
                </a:lnTo>
                <a:lnTo>
                  <a:pt x="41" y="642"/>
                </a:lnTo>
                <a:lnTo>
                  <a:pt x="39" y="637"/>
                </a:lnTo>
                <a:lnTo>
                  <a:pt x="38" y="632"/>
                </a:lnTo>
                <a:lnTo>
                  <a:pt x="38" y="630"/>
                </a:lnTo>
                <a:lnTo>
                  <a:pt x="37" y="628"/>
                </a:lnTo>
                <a:lnTo>
                  <a:pt x="37" y="626"/>
                </a:lnTo>
                <a:lnTo>
                  <a:pt x="37" y="624"/>
                </a:lnTo>
                <a:lnTo>
                  <a:pt x="37" y="622"/>
                </a:lnTo>
                <a:lnTo>
                  <a:pt x="38" y="620"/>
                </a:lnTo>
                <a:lnTo>
                  <a:pt x="38" y="618"/>
                </a:lnTo>
                <a:lnTo>
                  <a:pt x="39" y="617"/>
                </a:lnTo>
                <a:lnTo>
                  <a:pt x="42" y="613"/>
                </a:lnTo>
                <a:lnTo>
                  <a:pt x="43" y="611"/>
                </a:lnTo>
                <a:lnTo>
                  <a:pt x="44" y="608"/>
                </a:lnTo>
                <a:lnTo>
                  <a:pt x="45" y="607"/>
                </a:lnTo>
                <a:lnTo>
                  <a:pt x="46" y="606"/>
                </a:lnTo>
                <a:lnTo>
                  <a:pt x="47" y="605"/>
                </a:lnTo>
                <a:lnTo>
                  <a:pt x="48" y="604"/>
                </a:lnTo>
                <a:lnTo>
                  <a:pt x="49" y="603"/>
                </a:lnTo>
                <a:lnTo>
                  <a:pt x="50" y="603"/>
                </a:lnTo>
                <a:lnTo>
                  <a:pt x="50" y="602"/>
                </a:lnTo>
                <a:lnTo>
                  <a:pt x="50" y="602"/>
                </a:lnTo>
                <a:lnTo>
                  <a:pt x="50" y="602"/>
                </a:lnTo>
                <a:lnTo>
                  <a:pt x="49" y="601"/>
                </a:lnTo>
                <a:lnTo>
                  <a:pt x="49" y="601"/>
                </a:lnTo>
                <a:lnTo>
                  <a:pt x="48" y="601"/>
                </a:lnTo>
                <a:lnTo>
                  <a:pt x="45" y="600"/>
                </a:lnTo>
                <a:lnTo>
                  <a:pt x="42" y="600"/>
                </a:lnTo>
                <a:lnTo>
                  <a:pt x="40" y="600"/>
                </a:lnTo>
                <a:lnTo>
                  <a:pt x="38" y="599"/>
                </a:lnTo>
                <a:lnTo>
                  <a:pt x="35" y="598"/>
                </a:lnTo>
                <a:lnTo>
                  <a:pt x="29" y="597"/>
                </a:lnTo>
                <a:lnTo>
                  <a:pt x="25" y="596"/>
                </a:lnTo>
                <a:lnTo>
                  <a:pt x="21" y="594"/>
                </a:lnTo>
                <a:lnTo>
                  <a:pt x="20" y="594"/>
                </a:lnTo>
                <a:lnTo>
                  <a:pt x="19" y="594"/>
                </a:lnTo>
                <a:lnTo>
                  <a:pt x="19" y="593"/>
                </a:lnTo>
                <a:lnTo>
                  <a:pt x="18" y="593"/>
                </a:lnTo>
                <a:lnTo>
                  <a:pt x="18" y="592"/>
                </a:lnTo>
                <a:lnTo>
                  <a:pt x="18" y="591"/>
                </a:lnTo>
                <a:lnTo>
                  <a:pt x="17" y="591"/>
                </a:lnTo>
                <a:lnTo>
                  <a:pt x="17" y="590"/>
                </a:lnTo>
                <a:lnTo>
                  <a:pt x="17" y="588"/>
                </a:lnTo>
                <a:lnTo>
                  <a:pt x="17" y="585"/>
                </a:lnTo>
                <a:lnTo>
                  <a:pt x="17" y="583"/>
                </a:lnTo>
                <a:lnTo>
                  <a:pt x="17" y="582"/>
                </a:lnTo>
                <a:lnTo>
                  <a:pt x="17" y="578"/>
                </a:lnTo>
                <a:lnTo>
                  <a:pt x="17" y="577"/>
                </a:lnTo>
                <a:lnTo>
                  <a:pt x="17" y="576"/>
                </a:lnTo>
                <a:lnTo>
                  <a:pt x="17" y="574"/>
                </a:lnTo>
                <a:lnTo>
                  <a:pt x="18" y="573"/>
                </a:lnTo>
                <a:lnTo>
                  <a:pt x="18" y="572"/>
                </a:lnTo>
                <a:lnTo>
                  <a:pt x="18" y="571"/>
                </a:lnTo>
                <a:lnTo>
                  <a:pt x="19" y="571"/>
                </a:lnTo>
                <a:lnTo>
                  <a:pt x="19" y="570"/>
                </a:lnTo>
                <a:lnTo>
                  <a:pt x="20" y="570"/>
                </a:lnTo>
                <a:lnTo>
                  <a:pt x="21" y="570"/>
                </a:lnTo>
                <a:lnTo>
                  <a:pt x="25" y="571"/>
                </a:lnTo>
                <a:lnTo>
                  <a:pt x="31" y="572"/>
                </a:lnTo>
                <a:lnTo>
                  <a:pt x="32" y="572"/>
                </a:lnTo>
                <a:lnTo>
                  <a:pt x="33" y="572"/>
                </a:lnTo>
                <a:lnTo>
                  <a:pt x="34" y="572"/>
                </a:lnTo>
                <a:lnTo>
                  <a:pt x="35" y="572"/>
                </a:lnTo>
                <a:lnTo>
                  <a:pt x="36" y="572"/>
                </a:lnTo>
                <a:lnTo>
                  <a:pt x="36" y="571"/>
                </a:lnTo>
                <a:lnTo>
                  <a:pt x="37" y="571"/>
                </a:lnTo>
                <a:lnTo>
                  <a:pt x="37" y="570"/>
                </a:lnTo>
                <a:lnTo>
                  <a:pt x="38" y="569"/>
                </a:lnTo>
                <a:lnTo>
                  <a:pt x="38" y="569"/>
                </a:lnTo>
                <a:lnTo>
                  <a:pt x="38" y="568"/>
                </a:lnTo>
                <a:lnTo>
                  <a:pt x="39" y="564"/>
                </a:lnTo>
                <a:lnTo>
                  <a:pt x="40" y="562"/>
                </a:lnTo>
                <a:lnTo>
                  <a:pt x="40" y="561"/>
                </a:lnTo>
                <a:lnTo>
                  <a:pt x="41" y="560"/>
                </a:lnTo>
                <a:lnTo>
                  <a:pt x="41" y="559"/>
                </a:lnTo>
                <a:lnTo>
                  <a:pt x="42" y="558"/>
                </a:lnTo>
                <a:lnTo>
                  <a:pt x="42" y="558"/>
                </a:lnTo>
                <a:lnTo>
                  <a:pt x="42" y="558"/>
                </a:lnTo>
                <a:lnTo>
                  <a:pt x="42" y="557"/>
                </a:lnTo>
                <a:lnTo>
                  <a:pt x="42" y="554"/>
                </a:lnTo>
                <a:lnTo>
                  <a:pt x="42" y="551"/>
                </a:lnTo>
                <a:lnTo>
                  <a:pt x="43" y="548"/>
                </a:lnTo>
                <a:lnTo>
                  <a:pt x="44" y="544"/>
                </a:lnTo>
                <a:lnTo>
                  <a:pt x="45" y="542"/>
                </a:lnTo>
                <a:lnTo>
                  <a:pt x="45" y="540"/>
                </a:lnTo>
                <a:lnTo>
                  <a:pt x="45" y="540"/>
                </a:lnTo>
                <a:lnTo>
                  <a:pt x="45" y="539"/>
                </a:lnTo>
                <a:lnTo>
                  <a:pt x="43" y="534"/>
                </a:lnTo>
                <a:lnTo>
                  <a:pt x="42" y="532"/>
                </a:lnTo>
                <a:lnTo>
                  <a:pt x="42" y="531"/>
                </a:lnTo>
                <a:lnTo>
                  <a:pt x="42" y="529"/>
                </a:lnTo>
                <a:lnTo>
                  <a:pt x="42" y="528"/>
                </a:lnTo>
                <a:lnTo>
                  <a:pt x="42" y="526"/>
                </a:lnTo>
                <a:lnTo>
                  <a:pt x="42" y="525"/>
                </a:lnTo>
                <a:lnTo>
                  <a:pt x="43" y="523"/>
                </a:lnTo>
                <a:lnTo>
                  <a:pt x="43" y="522"/>
                </a:lnTo>
                <a:lnTo>
                  <a:pt x="44" y="520"/>
                </a:lnTo>
                <a:lnTo>
                  <a:pt x="45" y="519"/>
                </a:lnTo>
                <a:lnTo>
                  <a:pt x="46" y="518"/>
                </a:lnTo>
                <a:lnTo>
                  <a:pt x="46" y="517"/>
                </a:lnTo>
                <a:lnTo>
                  <a:pt x="50" y="512"/>
                </a:lnTo>
                <a:lnTo>
                  <a:pt x="53" y="508"/>
                </a:lnTo>
                <a:lnTo>
                  <a:pt x="54" y="507"/>
                </a:lnTo>
                <a:lnTo>
                  <a:pt x="55" y="505"/>
                </a:lnTo>
                <a:lnTo>
                  <a:pt x="55" y="504"/>
                </a:lnTo>
                <a:lnTo>
                  <a:pt x="56" y="503"/>
                </a:lnTo>
                <a:lnTo>
                  <a:pt x="56" y="501"/>
                </a:lnTo>
                <a:lnTo>
                  <a:pt x="57" y="498"/>
                </a:lnTo>
                <a:lnTo>
                  <a:pt x="57" y="496"/>
                </a:lnTo>
                <a:lnTo>
                  <a:pt x="57" y="493"/>
                </a:lnTo>
                <a:lnTo>
                  <a:pt x="57" y="492"/>
                </a:lnTo>
                <a:lnTo>
                  <a:pt x="57" y="490"/>
                </a:lnTo>
                <a:lnTo>
                  <a:pt x="57" y="485"/>
                </a:lnTo>
                <a:lnTo>
                  <a:pt x="56" y="483"/>
                </a:lnTo>
                <a:lnTo>
                  <a:pt x="56" y="482"/>
                </a:lnTo>
                <a:lnTo>
                  <a:pt x="55" y="481"/>
                </a:lnTo>
                <a:lnTo>
                  <a:pt x="55" y="479"/>
                </a:lnTo>
                <a:lnTo>
                  <a:pt x="54" y="478"/>
                </a:lnTo>
                <a:lnTo>
                  <a:pt x="53" y="478"/>
                </a:lnTo>
                <a:lnTo>
                  <a:pt x="52" y="477"/>
                </a:lnTo>
                <a:lnTo>
                  <a:pt x="51" y="476"/>
                </a:lnTo>
                <a:lnTo>
                  <a:pt x="50" y="475"/>
                </a:lnTo>
                <a:lnTo>
                  <a:pt x="49" y="475"/>
                </a:lnTo>
                <a:lnTo>
                  <a:pt x="49" y="474"/>
                </a:lnTo>
                <a:lnTo>
                  <a:pt x="47" y="474"/>
                </a:lnTo>
                <a:lnTo>
                  <a:pt x="43" y="473"/>
                </a:lnTo>
                <a:lnTo>
                  <a:pt x="42" y="473"/>
                </a:lnTo>
                <a:lnTo>
                  <a:pt x="40" y="472"/>
                </a:lnTo>
                <a:lnTo>
                  <a:pt x="39" y="472"/>
                </a:lnTo>
                <a:lnTo>
                  <a:pt x="39" y="472"/>
                </a:lnTo>
                <a:lnTo>
                  <a:pt x="38" y="472"/>
                </a:lnTo>
                <a:lnTo>
                  <a:pt x="38" y="471"/>
                </a:lnTo>
                <a:lnTo>
                  <a:pt x="38" y="471"/>
                </a:lnTo>
                <a:lnTo>
                  <a:pt x="37" y="471"/>
                </a:lnTo>
                <a:lnTo>
                  <a:pt x="37" y="470"/>
                </a:lnTo>
                <a:lnTo>
                  <a:pt x="37" y="469"/>
                </a:lnTo>
                <a:lnTo>
                  <a:pt x="38" y="468"/>
                </a:lnTo>
                <a:lnTo>
                  <a:pt x="39" y="465"/>
                </a:lnTo>
                <a:lnTo>
                  <a:pt x="39" y="464"/>
                </a:lnTo>
                <a:lnTo>
                  <a:pt x="39" y="462"/>
                </a:lnTo>
                <a:lnTo>
                  <a:pt x="39" y="461"/>
                </a:lnTo>
                <a:lnTo>
                  <a:pt x="39" y="460"/>
                </a:lnTo>
                <a:lnTo>
                  <a:pt x="39" y="459"/>
                </a:lnTo>
                <a:lnTo>
                  <a:pt x="37" y="455"/>
                </a:lnTo>
                <a:lnTo>
                  <a:pt x="37" y="454"/>
                </a:lnTo>
                <a:lnTo>
                  <a:pt x="37" y="453"/>
                </a:lnTo>
                <a:lnTo>
                  <a:pt x="36" y="449"/>
                </a:lnTo>
                <a:lnTo>
                  <a:pt x="36" y="448"/>
                </a:lnTo>
                <a:lnTo>
                  <a:pt x="36" y="447"/>
                </a:lnTo>
                <a:lnTo>
                  <a:pt x="35" y="446"/>
                </a:lnTo>
                <a:lnTo>
                  <a:pt x="34" y="444"/>
                </a:lnTo>
                <a:lnTo>
                  <a:pt x="33" y="443"/>
                </a:lnTo>
                <a:lnTo>
                  <a:pt x="30" y="440"/>
                </a:lnTo>
                <a:lnTo>
                  <a:pt x="27" y="437"/>
                </a:lnTo>
                <a:lnTo>
                  <a:pt x="25" y="434"/>
                </a:lnTo>
                <a:lnTo>
                  <a:pt x="24" y="432"/>
                </a:lnTo>
                <a:lnTo>
                  <a:pt x="23" y="431"/>
                </a:lnTo>
                <a:lnTo>
                  <a:pt x="21" y="428"/>
                </a:lnTo>
                <a:lnTo>
                  <a:pt x="20" y="425"/>
                </a:lnTo>
                <a:lnTo>
                  <a:pt x="19" y="423"/>
                </a:lnTo>
                <a:lnTo>
                  <a:pt x="18" y="419"/>
                </a:lnTo>
                <a:lnTo>
                  <a:pt x="17" y="417"/>
                </a:lnTo>
                <a:lnTo>
                  <a:pt x="17" y="416"/>
                </a:lnTo>
                <a:lnTo>
                  <a:pt x="16" y="415"/>
                </a:lnTo>
                <a:lnTo>
                  <a:pt x="15" y="413"/>
                </a:lnTo>
                <a:lnTo>
                  <a:pt x="12" y="408"/>
                </a:lnTo>
                <a:lnTo>
                  <a:pt x="11" y="407"/>
                </a:lnTo>
                <a:lnTo>
                  <a:pt x="11" y="405"/>
                </a:lnTo>
                <a:lnTo>
                  <a:pt x="10" y="404"/>
                </a:lnTo>
                <a:lnTo>
                  <a:pt x="10" y="402"/>
                </a:lnTo>
                <a:lnTo>
                  <a:pt x="10" y="401"/>
                </a:lnTo>
                <a:lnTo>
                  <a:pt x="10" y="398"/>
                </a:lnTo>
                <a:lnTo>
                  <a:pt x="10" y="397"/>
                </a:lnTo>
                <a:lnTo>
                  <a:pt x="10" y="396"/>
                </a:lnTo>
                <a:lnTo>
                  <a:pt x="10" y="394"/>
                </a:lnTo>
                <a:lnTo>
                  <a:pt x="11" y="393"/>
                </a:lnTo>
                <a:lnTo>
                  <a:pt x="11" y="391"/>
                </a:lnTo>
                <a:lnTo>
                  <a:pt x="11" y="390"/>
                </a:lnTo>
                <a:lnTo>
                  <a:pt x="12" y="389"/>
                </a:lnTo>
                <a:lnTo>
                  <a:pt x="12" y="387"/>
                </a:lnTo>
                <a:lnTo>
                  <a:pt x="14" y="386"/>
                </a:lnTo>
                <a:lnTo>
                  <a:pt x="16" y="382"/>
                </a:lnTo>
                <a:lnTo>
                  <a:pt x="17" y="381"/>
                </a:lnTo>
                <a:lnTo>
                  <a:pt x="17" y="380"/>
                </a:lnTo>
                <a:lnTo>
                  <a:pt x="18" y="379"/>
                </a:lnTo>
                <a:lnTo>
                  <a:pt x="18" y="378"/>
                </a:lnTo>
                <a:lnTo>
                  <a:pt x="18" y="376"/>
                </a:lnTo>
                <a:lnTo>
                  <a:pt x="18" y="375"/>
                </a:lnTo>
                <a:lnTo>
                  <a:pt x="18" y="373"/>
                </a:lnTo>
                <a:lnTo>
                  <a:pt x="17" y="368"/>
                </a:lnTo>
                <a:lnTo>
                  <a:pt x="17" y="366"/>
                </a:lnTo>
                <a:lnTo>
                  <a:pt x="16" y="364"/>
                </a:lnTo>
                <a:lnTo>
                  <a:pt x="16" y="360"/>
                </a:lnTo>
                <a:lnTo>
                  <a:pt x="16" y="354"/>
                </a:lnTo>
                <a:lnTo>
                  <a:pt x="15" y="352"/>
                </a:lnTo>
                <a:lnTo>
                  <a:pt x="15" y="350"/>
                </a:lnTo>
                <a:lnTo>
                  <a:pt x="14" y="348"/>
                </a:lnTo>
                <a:lnTo>
                  <a:pt x="12" y="342"/>
                </a:lnTo>
                <a:lnTo>
                  <a:pt x="9" y="335"/>
                </a:lnTo>
                <a:lnTo>
                  <a:pt x="8" y="331"/>
                </a:lnTo>
                <a:lnTo>
                  <a:pt x="7" y="329"/>
                </a:lnTo>
                <a:lnTo>
                  <a:pt x="7" y="326"/>
                </a:lnTo>
                <a:lnTo>
                  <a:pt x="5" y="319"/>
                </a:lnTo>
                <a:lnTo>
                  <a:pt x="4" y="316"/>
                </a:lnTo>
                <a:lnTo>
                  <a:pt x="3" y="312"/>
                </a:lnTo>
                <a:lnTo>
                  <a:pt x="1" y="307"/>
                </a:lnTo>
                <a:lnTo>
                  <a:pt x="1" y="305"/>
                </a:lnTo>
                <a:lnTo>
                  <a:pt x="0" y="303"/>
                </a:lnTo>
                <a:lnTo>
                  <a:pt x="0" y="302"/>
                </a:lnTo>
                <a:lnTo>
                  <a:pt x="0" y="301"/>
                </a:lnTo>
                <a:lnTo>
                  <a:pt x="0" y="300"/>
                </a:lnTo>
                <a:lnTo>
                  <a:pt x="1" y="300"/>
                </a:lnTo>
                <a:lnTo>
                  <a:pt x="1" y="299"/>
                </a:lnTo>
                <a:lnTo>
                  <a:pt x="1" y="299"/>
                </a:lnTo>
                <a:lnTo>
                  <a:pt x="2" y="298"/>
                </a:lnTo>
                <a:lnTo>
                  <a:pt x="2" y="298"/>
                </a:lnTo>
                <a:lnTo>
                  <a:pt x="3" y="297"/>
                </a:lnTo>
                <a:lnTo>
                  <a:pt x="4" y="297"/>
                </a:lnTo>
                <a:lnTo>
                  <a:pt x="5" y="296"/>
                </a:lnTo>
                <a:lnTo>
                  <a:pt x="7" y="296"/>
                </a:lnTo>
                <a:lnTo>
                  <a:pt x="10" y="296"/>
                </a:lnTo>
                <a:lnTo>
                  <a:pt x="12" y="295"/>
                </a:lnTo>
                <a:lnTo>
                  <a:pt x="13" y="295"/>
                </a:lnTo>
                <a:lnTo>
                  <a:pt x="14" y="294"/>
                </a:lnTo>
                <a:lnTo>
                  <a:pt x="15" y="294"/>
                </a:lnTo>
                <a:lnTo>
                  <a:pt x="15" y="293"/>
                </a:lnTo>
                <a:lnTo>
                  <a:pt x="17" y="292"/>
                </a:lnTo>
                <a:lnTo>
                  <a:pt x="18" y="290"/>
                </a:lnTo>
                <a:lnTo>
                  <a:pt x="19" y="289"/>
                </a:lnTo>
                <a:lnTo>
                  <a:pt x="20" y="287"/>
                </a:lnTo>
                <a:lnTo>
                  <a:pt x="21" y="286"/>
                </a:lnTo>
                <a:lnTo>
                  <a:pt x="25" y="283"/>
                </a:lnTo>
                <a:lnTo>
                  <a:pt x="26" y="281"/>
                </a:lnTo>
                <a:lnTo>
                  <a:pt x="31" y="278"/>
                </a:lnTo>
                <a:lnTo>
                  <a:pt x="32" y="276"/>
                </a:lnTo>
                <a:lnTo>
                  <a:pt x="33" y="275"/>
                </a:lnTo>
                <a:lnTo>
                  <a:pt x="34" y="274"/>
                </a:lnTo>
                <a:lnTo>
                  <a:pt x="35" y="273"/>
                </a:lnTo>
                <a:lnTo>
                  <a:pt x="35" y="272"/>
                </a:lnTo>
                <a:lnTo>
                  <a:pt x="36" y="271"/>
                </a:lnTo>
                <a:lnTo>
                  <a:pt x="37" y="269"/>
                </a:lnTo>
                <a:lnTo>
                  <a:pt x="37" y="267"/>
                </a:lnTo>
                <a:lnTo>
                  <a:pt x="37" y="266"/>
                </a:lnTo>
                <a:lnTo>
                  <a:pt x="37" y="265"/>
                </a:lnTo>
                <a:lnTo>
                  <a:pt x="37" y="263"/>
                </a:lnTo>
                <a:lnTo>
                  <a:pt x="37" y="258"/>
                </a:lnTo>
                <a:lnTo>
                  <a:pt x="36" y="256"/>
                </a:lnTo>
                <a:lnTo>
                  <a:pt x="36" y="253"/>
                </a:lnTo>
                <a:lnTo>
                  <a:pt x="36" y="252"/>
                </a:lnTo>
                <a:lnTo>
                  <a:pt x="35" y="250"/>
                </a:lnTo>
                <a:lnTo>
                  <a:pt x="36" y="249"/>
                </a:lnTo>
                <a:lnTo>
                  <a:pt x="36" y="248"/>
                </a:lnTo>
                <a:lnTo>
                  <a:pt x="36" y="247"/>
                </a:lnTo>
                <a:lnTo>
                  <a:pt x="36" y="245"/>
                </a:lnTo>
                <a:lnTo>
                  <a:pt x="38" y="241"/>
                </a:lnTo>
                <a:lnTo>
                  <a:pt x="38" y="240"/>
                </a:lnTo>
                <a:lnTo>
                  <a:pt x="38" y="239"/>
                </a:lnTo>
                <a:lnTo>
                  <a:pt x="38" y="237"/>
                </a:lnTo>
                <a:lnTo>
                  <a:pt x="38" y="236"/>
                </a:lnTo>
                <a:lnTo>
                  <a:pt x="37" y="231"/>
                </a:lnTo>
                <a:lnTo>
                  <a:pt x="37" y="229"/>
                </a:lnTo>
                <a:lnTo>
                  <a:pt x="37" y="227"/>
                </a:lnTo>
                <a:lnTo>
                  <a:pt x="37" y="226"/>
                </a:lnTo>
                <a:lnTo>
                  <a:pt x="38" y="225"/>
                </a:lnTo>
                <a:lnTo>
                  <a:pt x="38" y="224"/>
                </a:lnTo>
                <a:lnTo>
                  <a:pt x="38" y="223"/>
                </a:lnTo>
                <a:lnTo>
                  <a:pt x="40" y="220"/>
                </a:lnTo>
                <a:lnTo>
                  <a:pt x="41" y="219"/>
                </a:lnTo>
                <a:lnTo>
                  <a:pt x="43" y="214"/>
                </a:lnTo>
                <a:lnTo>
                  <a:pt x="44" y="210"/>
                </a:lnTo>
                <a:lnTo>
                  <a:pt x="45" y="208"/>
                </a:lnTo>
                <a:lnTo>
                  <a:pt x="47" y="203"/>
                </a:lnTo>
                <a:lnTo>
                  <a:pt x="51" y="192"/>
                </a:lnTo>
                <a:lnTo>
                  <a:pt x="52" y="187"/>
                </a:lnTo>
                <a:lnTo>
                  <a:pt x="55" y="181"/>
                </a:lnTo>
                <a:lnTo>
                  <a:pt x="55" y="179"/>
                </a:lnTo>
                <a:lnTo>
                  <a:pt x="56" y="177"/>
                </a:lnTo>
                <a:lnTo>
                  <a:pt x="56" y="175"/>
                </a:lnTo>
                <a:lnTo>
                  <a:pt x="57" y="173"/>
                </a:lnTo>
                <a:lnTo>
                  <a:pt x="57" y="171"/>
                </a:lnTo>
                <a:lnTo>
                  <a:pt x="57" y="169"/>
                </a:lnTo>
                <a:lnTo>
                  <a:pt x="57" y="167"/>
                </a:lnTo>
                <a:lnTo>
                  <a:pt x="57" y="165"/>
                </a:lnTo>
                <a:lnTo>
                  <a:pt x="57" y="165"/>
                </a:lnTo>
                <a:lnTo>
                  <a:pt x="57" y="165"/>
                </a:lnTo>
                <a:lnTo>
                  <a:pt x="58" y="165"/>
                </a:lnTo>
                <a:lnTo>
                  <a:pt x="59" y="164"/>
                </a:lnTo>
                <a:lnTo>
                  <a:pt x="60" y="163"/>
                </a:lnTo>
                <a:lnTo>
                  <a:pt x="60" y="163"/>
                </a:lnTo>
                <a:lnTo>
                  <a:pt x="61" y="162"/>
                </a:lnTo>
                <a:lnTo>
                  <a:pt x="65" y="157"/>
                </a:lnTo>
                <a:lnTo>
                  <a:pt x="66" y="156"/>
                </a:lnTo>
                <a:lnTo>
                  <a:pt x="67" y="155"/>
                </a:lnTo>
                <a:lnTo>
                  <a:pt x="69" y="154"/>
                </a:lnTo>
                <a:lnTo>
                  <a:pt x="71" y="152"/>
                </a:lnTo>
                <a:lnTo>
                  <a:pt x="72" y="151"/>
                </a:lnTo>
                <a:lnTo>
                  <a:pt x="74" y="150"/>
                </a:lnTo>
                <a:lnTo>
                  <a:pt x="75" y="150"/>
                </a:lnTo>
                <a:lnTo>
                  <a:pt x="76" y="149"/>
                </a:lnTo>
                <a:lnTo>
                  <a:pt x="78" y="149"/>
                </a:lnTo>
                <a:lnTo>
                  <a:pt x="79" y="148"/>
                </a:lnTo>
                <a:lnTo>
                  <a:pt x="81" y="148"/>
                </a:lnTo>
                <a:lnTo>
                  <a:pt x="86" y="147"/>
                </a:lnTo>
                <a:lnTo>
                  <a:pt x="88" y="147"/>
                </a:lnTo>
                <a:lnTo>
                  <a:pt x="91" y="146"/>
                </a:lnTo>
                <a:lnTo>
                  <a:pt x="92" y="146"/>
                </a:lnTo>
                <a:lnTo>
                  <a:pt x="94" y="145"/>
                </a:lnTo>
                <a:lnTo>
                  <a:pt x="95" y="144"/>
                </a:lnTo>
                <a:lnTo>
                  <a:pt x="97" y="143"/>
                </a:lnTo>
                <a:lnTo>
                  <a:pt x="99" y="141"/>
                </a:lnTo>
                <a:lnTo>
                  <a:pt x="100" y="140"/>
                </a:lnTo>
                <a:lnTo>
                  <a:pt x="101" y="140"/>
                </a:lnTo>
                <a:lnTo>
                  <a:pt x="102" y="139"/>
                </a:lnTo>
                <a:lnTo>
                  <a:pt x="102" y="139"/>
                </a:lnTo>
                <a:lnTo>
                  <a:pt x="103" y="139"/>
                </a:lnTo>
                <a:lnTo>
                  <a:pt x="104" y="139"/>
                </a:lnTo>
                <a:lnTo>
                  <a:pt x="105" y="139"/>
                </a:lnTo>
                <a:lnTo>
                  <a:pt x="106" y="140"/>
                </a:lnTo>
                <a:lnTo>
                  <a:pt x="107" y="141"/>
                </a:lnTo>
                <a:lnTo>
                  <a:pt x="111" y="145"/>
                </a:lnTo>
                <a:lnTo>
                  <a:pt x="113" y="146"/>
                </a:lnTo>
                <a:lnTo>
                  <a:pt x="113" y="147"/>
                </a:lnTo>
                <a:lnTo>
                  <a:pt x="114" y="147"/>
                </a:lnTo>
                <a:lnTo>
                  <a:pt x="115" y="147"/>
                </a:lnTo>
                <a:lnTo>
                  <a:pt x="116" y="148"/>
                </a:lnTo>
                <a:lnTo>
                  <a:pt x="117" y="148"/>
                </a:lnTo>
                <a:lnTo>
                  <a:pt x="118" y="147"/>
                </a:lnTo>
                <a:lnTo>
                  <a:pt x="119" y="147"/>
                </a:lnTo>
                <a:lnTo>
                  <a:pt x="119" y="146"/>
                </a:lnTo>
                <a:lnTo>
                  <a:pt x="120" y="145"/>
                </a:lnTo>
                <a:lnTo>
                  <a:pt x="121" y="144"/>
                </a:lnTo>
                <a:lnTo>
                  <a:pt x="121" y="143"/>
                </a:lnTo>
                <a:lnTo>
                  <a:pt x="122" y="142"/>
                </a:lnTo>
                <a:lnTo>
                  <a:pt x="122" y="141"/>
                </a:lnTo>
                <a:lnTo>
                  <a:pt x="121" y="139"/>
                </a:lnTo>
                <a:lnTo>
                  <a:pt x="121" y="138"/>
                </a:lnTo>
                <a:lnTo>
                  <a:pt x="120" y="134"/>
                </a:lnTo>
                <a:lnTo>
                  <a:pt x="119" y="132"/>
                </a:lnTo>
                <a:lnTo>
                  <a:pt x="119" y="129"/>
                </a:lnTo>
                <a:lnTo>
                  <a:pt x="119" y="127"/>
                </a:lnTo>
                <a:lnTo>
                  <a:pt x="118" y="126"/>
                </a:lnTo>
                <a:lnTo>
                  <a:pt x="119" y="124"/>
                </a:lnTo>
                <a:lnTo>
                  <a:pt x="119" y="119"/>
                </a:lnTo>
                <a:lnTo>
                  <a:pt x="119" y="116"/>
                </a:lnTo>
                <a:lnTo>
                  <a:pt x="120" y="114"/>
                </a:lnTo>
                <a:lnTo>
                  <a:pt x="119" y="111"/>
                </a:lnTo>
                <a:lnTo>
                  <a:pt x="119" y="109"/>
                </a:lnTo>
                <a:lnTo>
                  <a:pt x="118" y="107"/>
                </a:lnTo>
                <a:lnTo>
                  <a:pt x="118" y="105"/>
                </a:lnTo>
                <a:lnTo>
                  <a:pt x="117" y="103"/>
                </a:lnTo>
                <a:lnTo>
                  <a:pt x="115" y="101"/>
                </a:lnTo>
                <a:lnTo>
                  <a:pt x="114" y="99"/>
                </a:lnTo>
                <a:lnTo>
                  <a:pt x="112" y="98"/>
                </a:lnTo>
                <a:lnTo>
                  <a:pt x="111" y="97"/>
                </a:lnTo>
                <a:lnTo>
                  <a:pt x="110" y="96"/>
                </a:lnTo>
                <a:lnTo>
                  <a:pt x="108" y="94"/>
                </a:lnTo>
                <a:lnTo>
                  <a:pt x="100" y="90"/>
                </a:lnTo>
                <a:lnTo>
                  <a:pt x="98" y="89"/>
                </a:lnTo>
                <a:lnTo>
                  <a:pt x="95" y="88"/>
                </a:lnTo>
                <a:lnTo>
                  <a:pt x="94" y="87"/>
                </a:lnTo>
                <a:lnTo>
                  <a:pt x="92" y="86"/>
                </a:lnTo>
                <a:lnTo>
                  <a:pt x="91" y="85"/>
                </a:lnTo>
                <a:lnTo>
                  <a:pt x="90" y="84"/>
                </a:lnTo>
                <a:lnTo>
                  <a:pt x="89" y="83"/>
                </a:lnTo>
                <a:lnTo>
                  <a:pt x="88" y="82"/>
                </a:lnTo>
                <a:lnTo>
                  <a:pt x="88" y="80"/>
                </a:lnTo>
                <a:lnTo>
                  <a:pt x="87" y="79"/>
                </a:lnTo>
                <a:lnTo>
                  <a:pt x="86" y="77"/>
                </a:lnTo>
                <a:lnTo>
                  <a:pt x="84" y="70"/>
                </a:lnTo>
                <a:lnTo>
                  <a:pt x="80" y="64"/>
                </a:lnTo>
                <a:lnTo>
                  <a:pt x="79" y="60"/>
                </a:lnTo>
                <a:lnTo>
                  <a:pt x="78" y="57"/>
                </a:lnTo>
                <a:lnTo>
                  <a:pt x="76" y="52"/>
                </a:lnTo>
                <a:lnTo>
                  <a:pt x="75" y="48"/>
                </a:lnTo>
                <a:lnTo>
                  <a:pt x="74" y="46"/>
                </a:lnTo>
                <a:lnTo>
                  <a:pt x="73" y="44"/>
                </a:lnTo>
                <a:lnTo>
                  <a:pt x="72" y="43"/>
                </a:lnTo>
                <a:lnTo>
                  <a:pt x="72" y="42"/>
                </a:lnTo>
                <a:lnTo>
                  <a:pt x="71" y="41"/>
                </a:lnTo>
                <a:lnTo>
                  <a:pt x="70" y="40"/>
                </a:lnTo>
                <a:lnTo>
                  <a:pt x="69" y="39"/>
                </a:lnTo>
                <a:lnTo>
                  <a:pt x="65" y="36"/>
                </a:lnTo>
                <a:lnTo>
                  <a:pt x="61" y="32"/>
                </a:lnTo>
                <a:lnTo>
                  <a:pt x="59" y="31"/>
                </a:lnTo>
                <a:lnTo>
                  <a:pt x="58" y="30"/>
                </a:lnTo>
                <a:lnTo>
                  <a:pt x="58" y="29"/>
                </a:lnTo>
                <a:lnTo>
                  <a:pt x="57" y="28"/>
                </a:lnTo>
                <a:lnTo>
                  <a:pt x="56" y="27"/>
                </a:lnTo>
                <a:lnTo>
                  <a:pt x="56" y="26"/>
                </a:lnTo>
                <a:lnTo>
                  <a:pt x="55" y="25"/>
                </a:lnTo>
                <a:lnTo>
                  <a:pt x="55" y="24"/>
                </a:lnTo>
                <a:lnTo>
                  <a:pt x="55" y="23"/>
                </a:lnTo>
                <a:lnTo>
                  <a:pt x="55" y="22"/>
                </a:lnTo>
                <a:lnTo>
                  <a:pt x="55" y="21"/>
                </a:lnTo>
                <a:lnTo>
                  <a:pt x="56" y="19"/>
                </a:lnTo>
                <a:lnTo>
                  <a:pt x="56" y="17"/>
                </a:lnTo>
                <a:lnTo>
                  <a:pt x="57" y="15"/>
                </a:lnTo>
                <a:lnTo>
                  <a:pt x="58" y="13"/>
                </a:lnTo>
                <a:lnTo>
                  <a:pt x="60" y="11"/>
                </a:lnTo>
                <a:lnTo>
                  <a:pt x="61" y="9"/>
                </a:lnTo>
                <a:lnTo>
                  <a:pt x="63" y="7"/>
                </a:lnTo>
                <a:lnTo>
                  <a:pt x="64" y="5"/>
                </a:lnTo>
                <a:lnTo>
                  <a:pt x="65" y="4"/>
                </a:lnTo>
                <a:lnTo>
                  <a:pt x="67" y="3"/>
                </a:lnTo>
                <a:lnTo>
                  <a:pt x="69" y="1"/>
                </a:lnTo>
                <a:lnTo>
                  <a:pt x="70" y="1"/>
                </a:lnTo>
                <a:lnTo>
                  <a:pt x="71" y="0"/>
                </a:lnTo>
                <a:lnTo>
                  <a:pt x="72" y="0"/>
                </a:lnTo>
                <a:lnTo>
                  <a:pt x="72" y="0"/>
                </a:lnTo>
                <a:lnTo>
                  <a:pt x="72" y="1"/>
                </a:lnTo>
                <a:lnTo>
                  <a:pt x="74" y="2"/>
                </a:lnTo>
                <a:lnTo>
                  <a:pt x="76" y="4"/>
                </a:lnTo>
                <a:lnTo>
                  <a:pt x="79" y="5"/>
                </a:lnTo>
                <a:lnTo>
                  <a:pt x="83" y="7"/>
                </a:lnTo>
                <a:lnTo>
                  <a:pt x="89" y="11"/>
                </a:lnTo>
                <a:lnTo>
                  <a:pt x="92" y="13"/>
                </a:lnTo>
                <a:lnTo>
                  <a:pt x="96" y="15"/>
                </a:lnTo>
                <a:lnTo>
                  <a:pt x="97" y="15"/>
                </a:lnTo>
                <a:lnTo>
                  <a:pt x="98" y="16"/>
                </a:lnTo>
                <a:lnTo>
                  <a:pt x="100" y="16"/>
                </a:lnTo>
                <a:lnTo>
                  <a:pt x="102" y="16"/>
                </a:lnTo>
                <a:lnTo>
                  <a:pt x="104" y="16"/>
                </a:lnTo>
                <a:lnTo>
                  <a:pt x="107" y="16"/>
                </a:lnTo>
                <a:lnTo>
                  <a:pt x="109" y="16"/>
                </a:lnTo>
                <a:lnTo>
                  <a:pt x="111" y="16"/>
                </a:lnTo>
                <a:lnTo>
                  <a:pt x="113" y="17"/>
                </a:lnTo>
                <a:lnTo>
                  <a:pt x="118" y="18"/>
                </a:lnTo>
                <a:lnTo>
                  <a:pt x="120" y="19"/>
                </a:lnTo>
                <a:lnTo>
                  <a:pt x="122" y="20"/>
                </a:lnTo>
                <a:lnTo>
                  <a:pt x="130" y="23"/>
                </a:lnTo>
                <a:lnTo>
                  <a:pt x="133" y="24"/>
                </a:lnTo>
                <a:lnTo>
                  <a:pt x="135" y="25"/>
                </a:lnTo>
                <a:lnTo>
                  <a:pt x="138" y="26"/>
                </a:lnTo>
                <a:lnTo>
                  <a:pt x="142" y="27"/>
                </a:lnTo>
                <a:lnTo>
                  <a:pt x="144" y="27"/>
                </a:lnTo>
                <a:lnTo>
                  <a:pt x="149" y="28"/>
                </a:lnTo>
                <a:lnTo>
                  <a:pt x="151" y="28"/>
                </a:lnTo>
                <a:lnTo>
                  <a:pt x="152" y="28"/>
                </a:lnTo>
                <a:lnTo>
                  <a:pt x="154" y="29"/>
                </a:lnTo>
                <a:lnTo>
                  <a:pt x="155" y="30"/>
                </a:lnTo>
                <a:lnTo>
                  <a:pt x="157" y="31"/>
                </a:lnTo>
                <a:lnTo>
                  <a:pt x="159" y="32"/>
                </a:lnTo>
                <a:lnTo>
                  <a:pt x="160" y="33"/>
                </a:lnTo>
                <a:lnTo>
                  <a:pt x="167" y="37"/>
                </a:lnTo>
                <a:lnTo>
                  <a:pt x="169" y="38"/>
                </a:lnTo>
                <a:lnTo>
                  <a:pt x="170" y="38"/>
                </a:lnTo>
                <a:lnTo>
                  <a:pt x="172" y="39"/>
                </a:lnTo>
                <a:lnTo>
                  <a:pt x="174" y="39"/>
                </a:lnTo>
                <a:lnTo>
                  <a:pt x="175" y="39"/>
                </a:lnTo>
                <a:lnTo>
                  <a:pt x="177" y="40"/>
                </a:lnTo>
                <a:lnTo>
                  <a:pt x="179" y="40"/>
                </a:lnTo>
                <a:lnTo>
                  <a:pt x="185" y="39"/>
                </a:lnTo>
                <a:lnTo>
                  <a:pt x="187" y="39"/>
                </a:lnTo>
                <a:lnTo>
                  <a:pt x="188" y="39"/>
                </a:lnTo>
                <a:lnTo>
                  <a:pt x="189" y="39"/>
                </a:lnTo>
                <a:lnTo>
                  <a:pt x="191" y="40"/>
                </a:lnTo>
                <a:lnTo>
                  <a:pt x="191" y="40"/>
                </a:lnTo>
                <a:lnTo>
                  <a:pt x="192" y="40"/>
                </a:lnTo>
                <a:lnTo>
                  <a:pt x="193" y="41"/>
                </a:lnTo>
                <a:lnTo>
                  <a:pt x="193" y="42"/>
                </a:lnTo>
                <a:lnTo>
                  <a:pt x="194" y="42"/>
                </a:lnTo>
                <a:lnTo>
                  <a:pt x="195" y="44"/>
                </a:lnTo>
                <a:lnTo>
                  <a:pt x="197" y="50"/>
                </a:lnTo>
                <a:lnTo>
                  <a:pt x="198" y="52"/>
                </a:lnTo>
                <a:lnTo>
                  <a:pt x="200" y="54"/>
                </a:lnTo>
                <a:lnTo>
                  <a:pt x="201" y="57"/>
                </a:lnTo>
                <a:lnTo>
                  <a:pt x="203" y="59"/>
                </a:lnTo>
                <a:lnTo>
                  <a:pt x="205" y="61"/>
                </a:lnTo>
                <a:lnTo>
                  <a:pt x="206" y="63"/>
                </a:lnTo>
                <a:lnTo>
                  <a:pt x="207" y="64"/>
                </a:lnTo>
                <a:lnTo>
                  <a:pt x="209" y="66"/>
                </a:lnTo>
                <a:lnTo>
                  <a:pt x="211" y="67"/>
                </a:lnTo>
                <a:lnTo>
                  <a:pt x="213" y="69"/>
                </a:lnTo>
                <a:lnTo>
                  <a:pt x="216" y="71"/>
                </a:lnTo>
                <a:lnTo>
                  <a:pt x="217" y="72"/>
                </a:lnTo>
                <a:lnTo>
                  <a:pt x="219" y="73"/>
                </a:lnTo>
                <a:lnTo>
                  <a:pt x="221" y="74"/>
                </a:lnTo>
                <a:lnTo>
                  <a:pt x="223" y="76"/>
                </a:lnTo>
                <a:lnTo>
                  <a:pt x="226" y="77"/>
                </a:lnTo>
                <a:lnTo>
                  <a:pt x="227" y="77"/>
                </a:lnTo>
                <a:lnTo>
                  <a:pt x="229" y="78"/>
                </a:lnTo>
                <a:lnTo>
                  <a:pt x="230" y="78"/>
                </a:lnTo>
                <a:lnTo>
                  <a:pt x="232" y="79"/>
                </a:lnTo>
                <a:lnTo>
                  <a:pt x="233" y="79"/>
                </a:lnTo>
                <a:lnTo>
                  <a:pt x="235" y="79"/>
                </a:lnTo>
                <a:lnTo>
                  <a:pt x="236" y="79"/>
                </a:lnTo>
                <a:lnTo>
                  <a:pt x="238" y="79"/>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cs-CZ" dirty="0">
              <a:solidFill>
                <a:schemeClr val="accent6">
                  <a:lumMod val="10000"/>
                </a:schemeClr>
              </a:solidFill>
            </a:endParaRPr>
          </a:p>
        </p:txBody>
      </p:sp>
      <p:sp>
        <p:nvSpPr>
          <p:cNvPr id="165" name="Freeform 288">
            <a:extLst>
              <a:ext uri="{FF2B5EF4-FFF2-40B4-BE49-F238E27FC236}">
                <a16:creationId xmlns:a16="http://schemas.microsoft.com/office/drawing/2014/main" id="{B7FB2FCC-6FCE-47D5-AEFE-12D96740D45A}"/>
              </a:ext>
            </a:extLst>
          </p:cNvPr>
          <p:cNvSpPr>
            <a:spLocks/>
          </p:cNvSpPr>
          <p:nvPr/>
        </p:nvSpPr>
        <p:spPr bwMode="auto">
          <a:xfrm>
            <a:off x="7157339" y="3069024"/>
            <a:ext cx="483028" cy="703142"/>
          </a:xfrm>
          <a:custGeom>
            <a:avLst/>
            <a:gdLst>
              <a:gd name="T0" fmla="*/ 215 w 474"/>
              <a:gd name="T1" fmla="*/ 10 h 690"/>
              <a:gd name="T2" fmla="*/ 220 w 474"/>
              <a:gd name="T3" fmla="*/ 35 h 690"/>
              <a:gd name="T4" fmla="*/ 242 w 474"/>
              <a:gd name="T5" fmla="*/ 32 h 690"/>
              <a:gd name="T6" fmla="*/ 249 w 474"/>
              <a:gd name="T7" fmla="*/ 66 h 690"/>
              <a:gd name="T8" fmla="*/ 231 w 474"/>
              <a:gd name="T9" fmla="*/ 71 h 690"/>
              <a:gd name="T10" fmla="*/ 202 w 474"/>
              <a:gd name="T11" fmla="*/ 94 h 690"/>
              <a:gd name="T12" fmla="*/ 174 w 474"/>
              <a:gd name="T13" fmla="*/ 135 h 690"/>
              <a:gd name="T14" fmla="*/ 168 w 474"/>
              <a:gd name="T15" fmla="*/ 178 h 690"/>
              <a:gd name="T16" fmla="*/ 145 w 474"/>
              <a:gd name="T17" fmla="*/ 223 h 690"/>
              <a:gd name="T18" fmla="*/ 159 w 474"/>
              <a:gd name="T19" fmla="*/ 245 h 690"/>
              <a:gd name="T20" fmla="*/ 147 w 474"/>
              <a:gd name="T21" fmla="*/ 271 h 690"/>
              <a:gd name="T22" fmla="*/ 144 w 474"/>
              <a:gd name="T23" fmla="*/ 298 h 690"/>
              <a:gd name="T24" fmla="*/ 167 w 474"/>
              <a:gd name="T25" fmla="*/ 311 h 690"/>
              <a:gd name="T26" fmla="*/ 171 w 474"/>
              <a:gd name="T27" fmla="*/ 328 h 690"/>
              <a:gd name="T28" fmla="*/ 194 w 474"/>
              <a:gd name="T29" fmla="*/ 322 h 690"/>
              <a:gd name="T30" fmla="*/ 228 w 474"/>
              <a:gd name="T31" fmla="*/ 305 h 690"/>
              <a:gd name="T32" fmla="*/ 233 w 474"/>
              <a:gd name="T33" fmla="*/ 331 h 690"/>
              <a:gd name="T34" fmla="*/ 244 w 474"/>
              <a:gd name="T35" fmla="*/ 341 h 690"/>
              <a:gd name="T36" fmla="*/ 261 w 474"/>
              <a:gd name="T37" fmla="*/ 323 h 690"/>
              <a:gd name="T38" fmla="*/ 272 w 474"/>
              <a:gd name="T39" fmla="*/ 316 h 690"/>
              <a:gd name="T40" fmla="*/ 276 w 474"/>
              <a:gd name="T41" fmla="*/ 297 h 690"/>
              <a:gd name="T42" fmla="*/ 289 w 474"/>
              <a:gd name="T43" fmla="*/ 331 h 690"/>
              <a:gd name="T44" fmla="*/ 303 w 474"/>
              <a:gd name="T45" fmla="*/ 356 h 690"/>
              <a:gd name="T46" fmla="*/ 336 w 474"/>
              <a:gd name="T47" fmla="*/ 372 h 690"/>
              <a:gd name="T48" fmla="*/ 367 w 474"/>
              <a:gd name="T49" fmla="*/ 365 h 690"/>
              <a:gd name="T50" fmla="*/ 372 w 474"/>
              <a:gd name="T51" fmla="*/ 394 h 690"/>
              <a:gd name="T52" fmla="*/ 380 w 474"/>
              <a:gd name="T53" fmla="*/ 421 h 690"/>
              <a:gd name="T54" fmla="*/ 397 w 474"/>
              <a:gd name="T55" fmla="*/ 421 h 690"/>
              <a:gd name="T56" fmla="*/ 425 w 474"/>
              <a:gd name="T57" fmla="*/ 452 h 690"/>
              <a:gd name="T58" fmla="*/ 447 w 474"/>
              <a:gd name="T59" fmla="*/ 487 h 690"/>
              <a:gd name="T60" fmla="*/ 457 w 474"/>
              <a:gd name="T61" fmla="*/ 493 h 690"/>
              <a:gd name="T62" fmla="*/ 474 w 474"/>
              <a:gd name="T63" fmla="*/ 506 h 690"/>
              <a:gd name="T64" fmla="*/ 462 w 474"/>
              <a:gd name="T65" fmla="*/ 522 h 690"/>
              <a:gd name="T66" fmla="*/ 439 w 474"/>
              <a:gd name="T67" fmla="*/ 527 h 690"/>
              <a:gd name="T68" fmla="*/ 423 w 474"/>
              <a:gd name="T69" fmla="*/ 552 h 690"/>
              <a:gd name="T70" fmla="*/ 399 w 474"/>
              <a:gd name="T71" fmla="*/ 575 h 690"/>
              <a:gd name="T72" fmla="*/ 375 w 474"/>
              <a:gd name="T73" fmla="*/ 562 h 690"/>
              <a:gd name="T74" fmla="*/ 359 w 474"/>
              <a:gd name="T75" fmla="*/ 570 h 690"/>
              <a:gd name="T76" fmla="*/ 359 w 474"/>
              <a:gd name="T77" fmla="*/ 586 h 690"/>
              <a:gd name="T78" fmla="*/ 348 w 474"/>
              <a:gd name="T79" fmla="*/ 602 h 690"/>
              <a:gd name="T80" fmla="*/ 319 w 474"/>
              <a:gd name="T81" fmla="*/ 600 h 690"/>
              <a:gd name="T82" fmla="*/ 302 w 474"/>
              <a:gd name="T83" fmla="*/ 617 h 690"/>
              <a:gd name="T84" fmla="*/ 280 w 474"/>
              <a:gd name="T85" fmla="*/ 621 h 690"/>
              <a:gd name="T86" fmla="*/ 249 w 474"/>
              <a:gd name="T87" fmla="*/ 614 h 690"/>
              <a:gd name="T88" fmla="*/ 240 w 474"/>
              <a:gd name="T89" fmla="*/ 600 h 690"/>
              <a:gd name="T90" fmla="*/ 232 w 474"/>
              <a:gd name="T91" fmla="*/ 627 h 690"/>
              <a:gd name="T92" fmla="*/ 224 w 474"/>
              <a:gd name="T93" fmla="*/ 653 h 690"/>
              <a:gd name="T94" fmla="*/ 196 w 474"/>
              <a:gd name="T95" fmla="*/ 673 h 690"/>
              <a:gd name="T96" fmla="*/ 161 w 474"/>
              <a:gd name="T97" fmla="*/ 688 h 690"/>
              <a:gd name="T98" fmla="*/ 146 w 474"/>
              <a:gd name="T99" fmla="*/ 661 h 690"/>
              <a:gd name="T100" fmla="*/ 110 w 474"/>
              <a:gd name="T101" fmla="*/ 640 h 690"/>
              <a:gd name="T102" fmla="*/ 109 w 474"/>
              <a:gd name="T103" fmla="*/ 612 h 690"/>
              <a:gd name="T104" fmla="*/ 100 w 474"/>
              <a:gd name="T105" fmla="*/ 613 h 690"/>
              <a:gd name="T106" fmla="*/ 84 w 474"/>
              <a:gd name="T107" fmla="*/ 594 h 690"/>
              <a:gd name="T108" fmla="*/ 69 w 474"/>
              <a:gd name="T109" fmla="*/ 563 h 690"/>
              <a:gd name="T110" fmla="*/ 44 w 474"/>
              <a:gd name="T111" fmla="*/ 547 h 690"/>
              <a:gd name="T112" fmla="*/ 29 w 474"/>
              <a:gd name="T113" fmla="*/ 563 h 690"/>
              <a:gd name="T114" fmla="*/ 46 w 474"/>
              <a:gd name="T115" fmla="*/ 589 h 690"/>
              <a:gd name="T116" fmla="*/ 28 w 474"/>
              <a:gd name="T117" fmla="*/ 617 h 690"/>
              <a:gd name="T118" fmla="*/ 1 w 474"/>
              <a:gd name="T119" fmla="*/ 6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690">
                <a:moveTo>
                  <a:pt x="195" y="2"/>
                </a:moveTo>
                <a:lnTo>
                  <a:pt x="197" y="2"/>
                </a:lnTo>
                <a:lnTo>
                  <a:pt x="198" y="2"/>
                </a:lnTo>
                <a:lnTo>
                  <a:pt x="200" y="1"/>
                </a:lnTo>
                <a:lnTo>
                  <a:pt x="206" y="0"/>
                </a:lnTo>
                <a:lnTo>
                  <a:pt x="207" y="0"/>
                </a:lnTo>
                <a:lnTo>
                  <a:pt x="208" y="0"/>
                </a:lnTo>
                <a:lnTo>
                  <a:pt x="209" y="0"/>
                </a:lnTo>
                <a:lnTo>
                  <a:pt x="210" y="0"/>
                </a:lnTo>
                <a:lnTo>
                  <a:pt x="211" y="0"/>
                </a:lnTo>
                <a:lnTo>
                  <a:pt x="211" y="0"/>
                </a:lnTo>
                <a:lnTo>
                  <a:pt x="212" y="0"/>
                </a:lnTo>
                <a:lnTo>
                  <a:pt x="212" y="1"/>
                </a:lnTo>
                <a:lnTo>
                  <a:pt x="212" y="1"/>
                </a:lnTo>
                <a:lnTo>
                  <a:pt x="213" y="2"/>
                </a:lnTo>
                <a:lnTo>
                  <a:pt x="214" y="6"/>
                </a:lnTo>
                <a:lnTo>
                  <a:pt x="215" y="10"/>
                </a:lnTo>
                <a:lnTo>
                  <a:pt x="215" y="10"/>
                </a:lnTo>
                <a:lnTo>
                  <a:pt x="215" y="12"/>
                </a:lnTo>
                <a:lnTo>
                  <a:pt x="215" y="13"/>
                </a:lnTo>
                <a:lnTo>
                  <a:pt x="215" y="15"/>
                </a:lnTo>
                <a:lnTo>
                  <a:pt x="215" y="26"/>
                </a:lnTo>
                <a:lnTo>
                  <a:pt x="215" y="27"/>
                </a:lnTo>
                <a:lnTo>
                  <a:pt x="215" y="28"/>
                </a:lnTo>
                <a:lnTo>
                  <a:pt x="215" y="30"/>
                </a:lnTo>
                <a:lnTo>
                  <a:pt x="216" y="32"/>
                </a:lnTo>
                <a:lnTo>
                  <a:pt x="216" y="33"/>
                </a:lnTo>
                <a:lnTo>
                  <a:pt x="217" y="33"/>
                </a:lnTo>
                <a:lnTo>
                  <a:pt x="217" y="34"/>
                </a:lnTo>
                <a:lnTo>
                  <a:pt x="217" y="34"/>
                </a:lnTo>
                <a:lnTo>
                  <a:pt x="218" y="35"/>
                </a:lnTo>
                <a:lnTo>
                  <a:pt x="219" y="35"/>
                </a:lnTo>
                <a:lnTo>
                  <a:pt x="220" y="35"/>
                </a:lnTo>
                <a:lnTo>
                  <a:pt x="220" y="35"/>
                </a:lnTo>
                <a:lnTo>
                  <a:pt x="221" y="34"/>
                </a:lnTo>
                <a:lnTo>
                  <a:pt x="221" y="34"/>
                </a:lnTo>
                <a:lnTo>
                  <a:pt x="224" y="32"/>
                </a:lnTo>
                <a:lnTo>
                  <a:pt x="225" y="31"/>
                </a:lnTo>
                <a:lnTo>
                  <a:pt x="226" y="30"/>
                </a:lnTo>
                <a:lnTo>
                  <a:pt x="227" y="30"/>
                </a:lnTo>
                <a:lnTo>
                  <a:pt x="228" y="30"/>
                </a:lnTo>
                <a:lnTo>
                  <a:pt x="229" y="29"/>
                </a:lnTo>
                <a:lnTo>
                  <a:pt x="231" y="29"/>
                </a:lnTo>
                <a:lnTo>
                  <a:pt x="232" y="29"/>
                </a:lnTo>
                <a:lnTo>
                  <a:pt x="233" y="29"/>
                </a:lnTo>
                <a:lnTo>
                  <a:pt x="235" y="29"/>
                </a:lnTo>
                <a:lnTo>
                  <a:pt x="236" y="29"/>
                </a:lnTo>
                <a:lnTo>
                  <a:pt x="238" y="30"/>
                </a:lnTo>
                <a:lnTo>
                  <a:pt x="239" y="30"/>
                </a:lnTo>
                <a:lnTo>
                  <a:pt x="241" y="31"/>
                </a:lnTo>
                <a:lnTo>
                  <a:pt x="242" y="32"/>
                </a:lnTo>
                <a:lnTo>
                  <a:pt x="244" y="33"/>
                </a:lnTo>
                <a:lnTo>
                  <a:pt x="245" y="34"/>
                </a:lnTo>
                <a:lnTo>
                  <a:pt x="246" y="35"/>
                </a:lnTo>
                <a:lnTo>
                  <a:pt x="247" y="35"/>
                </a:lnTo>
                <a:lnTo>
                  <a:pt x="248" y="36"/>
                </a:lnTo>
                <a:lnTo>
                  <a:pt x="249" y="38"/>
                </a:lnTo>
                <a:lnTo>
                  <a:pt x="249" y="39"/>
                </a:lnTo>
                <a:lnTo>
                  <a:pt x="250" y="40"/>
                </a:lnTo>
                <a:lnTo>
                  <a:pt x="251" y="42"/>
                </a:lnTo>
                <a:lnTo>
                  <a:pt x="251" y="43"/>
                </a:lnTo>
                <a:lnTo>
                  <a:pt x="251" y="44"/>
                </a:lnTo>
                <a:lnTo>
                  <a:pt x="251" y="44"/>
                </a:lnTo>
                <a:lnTo>
                  <a:pt x="251" y="45"/>
                </a:lnTo>
                <a:lnTo>
                  <a:pt x="250" y="57"/>
                </a:lnTo>
                <a:lnTo>
                  <a:pt x="250" y="60"/>
                </a:lnTo>
                <a:lnTo>
                  <a:pt x="250" y="63"/>
                </a:lnTo>
                <a:lnTo>
                  <a:pt x="249" y="66"/>
                </a:lnTo>
                <a:lnTo>
                  <a:pt x="249" y="67"/>
                </a:lnTo>
                <a:lnTo>
                  <a:pt x="248" y="68"/>
                </a:lnTo>
                <a:lnTo>
                  <a:pt x="248" y="70"/>
                </a:lnTo>
                <a:lnTo>
                  <a:pt x="247" y="70"/>
                </a:lnTo>
                <a:lnTo>
                  <a:pt x="247" y="71"/>
                </a:lnTo>
                <a:lnTo>
                  <a:pt x="246" y="71"/>
                </a:lnTo>
                <a:lnTo>
                  <a:pt x="245" y="72"/>
                </a:lnTo>
                <a:lnTo>
                  <a:pt x="244" y="72"/>
                </a:lnTo>
                <a:lnTo>
                  <a:pt x="243" y="72"/>
                </a:lnTo>
                <a:lnTo>
                  <a:pt x="242" y="72"/>
                </a:lnTo>
                <a:lnTo>
                  <a:pt x="241" y="72"/>
                </a:lnTo>
                <a:lnTo>
                  <a:pt x="239" y="72"/>
                </a:lnTo>
                <a:lnTo>
                  <a:pt x="237" y="72"/>
                </a:lnTo>
                <a:lnTo>
                  <a:pt x="235" y="71"/>
                </a:lnTo>
                <a:lnTo>
                  <a:pt x="233" y="71"/>
                </a:lnTo>
                <a:lnTo>
                  <a:pt x="232" y="71"/>
                </a:lnTo>
                <a:lnTo>
                  <a:pt x="231" y="71"/>
                </a:lnTo>
                <a:lnTo>
                  <a:pt x="230" y="72"/>
                </a:lnTo>
                <a:lnTo>
                  <a:pt x="229" y="72"/>
                </a:lnTo>
                <a:lnTo>
                  <a:pt x="228" y="73"/>
                </a:lnTo>
                <a:lnTo>
                  <a:pt x="226" y="75"/>
                </a:lnTo>
                <a:lnTo>
                  <a:pt x="223" y="78"/>
                </a:lnTo>
                <a:lnTo>
                  <a:pt x="219" y="83"/>
                </a:lnTo>
                <a:lnTo>
                  <a:pt x="217" y="84"/>
                </a:lnTo>
                <a:lnTo>
                  <a:pt x="216" y="85"/>
                </a:lnTo>
                <a:lnTo>
                  <a:pt x="214" y="87"/>
                </a:lnTo>
                <a:lnTo>
                  <a:pt x="213" y="88"/>
                </a:lnTo>
                <a:lnTo>
                  <a:pt x="211" y="88"/>
                </a:lnTo>
                <a:lnTo>
                  <a:pt x="208" y="89"/>
                </a:lnTo>
                <a:lnTo>
                  <a:pt x="207" y="90"/>
                </a:lnTo>
                <a:lnTo>
                  <a:pt x="205" y="91"/>
                </a:lnTo>
                <a:lnTo>
                  <a:pt x="204" y="92"/>
                </a:lnTo>
                <a:lnTo>
                  <a:pt x="203" y="93"/>
                </a:lnTo>
                <a:lnTo>
                  <a:pt x="202" y="94"/>
                </a:lnTo>
                <a:lnTo>
                  <a:pt x="198" y="97"/>
                </a:lnTo>
                <a:lnTo>
                  <a:pt x="197" y="98"/>
                </a:lnTo>
                <a:lnTo>
                  <a:pt x="196" y="99"/>
                </a:lnTo>
                <a:lnTo>
                  <a:pt x="193" y="101"/>
                </a:lnTo>
                <a:lnTo>
                  <a:pt x="192" y="102"/>
                </a:lnTo>
                <a:lnTo>
                  <a:pt x="190" y="104"/>
                </a:lnTo>
                <a:lnTo>
                  <a:pt x="187" y="108"/>
                </a:lnTo>
                <a:lnTo>
                  <a:pt x="180" y="116"/>
                </a:lnTo>
                <a:lnTo>
                  <a:pt x="178" y="119"/>
                </a:lnTo>
                <a:lnTo>
                  <a:pt x="177" y="121"/>
                </a:lnTo>
                <a:lnTo>
                  <a:pt x="177" y="122"/>
                </a:lnTo>
                <a:lnTo>
                  <a:pt x="176" y="123"/>
                </a:lnTo>
                <a:lnTo>
                  <a:pt x="176" y="125"/>
                </a:lnTo>
                <a:lnTo>
                  <a:pt x="175" y="128"/>
                </a:lnTo>
                <a:lnTo>
                  <a:pt x="175" y="132"/>
                </a:lnTo>
                <a:lnTo>
                  <a:pt x="175" y="134"/>
                </a:lnTo>
                <a:lnTo>
                  <a:pt x="174" y="135"/>
                </a:lnTo>
                <a:lnTo>
                  <a:pt x="174" y="136"/>
                </a:lnTo>
                <a:lnTo>
                  <a:pt x="173" y="138"/>
                </a:lnTo>
                <a:lnTo>
                  <a:pt x="171" y="143"/>
                </a:lnTo>
                <a:lnTo>
                  <a:pt x="171" y="145"/>
                </a:lnTo>
                <a:lnTo>
                  <a:pt x="170" y="146"/>
                </a:lnTo>
                <a:lnTo>
                  <a:pt x="170" y="148"/>
                </a:lnTo>
                <a:lnTo>
                  <a:pt x="170" y="150"/>
                </a:lnTo>
                <a:lnTo>
                  <a:pt x="170" y="152"/>
                </a:lnTo>
                <a:lnTo>
                  <a:pt x="170" y="159"/>
                </a:lnTo>
                <a:lnTo>
                  <a:pt x="170" y="165"/>
                </a:lnTo>
                <a:lnTo>
                  <a:pt x="170" y="168"/>
                </a:lnTo>
                <a:lnTo>
                  <a:pt x="170" y="170"/>
                </a:lnTo>
                <a:lnTo>
                  <a:pt x="170" y="172"/>
                </a:lnTo>
                <a:lnTo>
                  <a:pt x="170" y="173"/>
                </a:lnTo>
                <a:lnTo>
                  <a:pt x="169" y="175"/>
                </a:lnTo>
                <a:lnTo>
                  <a:pt x="168" y="177"/>
                </a:lnTo>
                <a:lnTo>
                  <a:pt x="168" y="178"/>
                </a:lnTo>
                <a:lnTo>
                  <a:pt x="167" y="180"/>
                </a:lnTo>
                <a:lnTo>
                  <a:pt x="166" y="182"/>
                </a:lnTo>
                <a:lnTo>
                  <a:pt x="165" y="183"/>
                </a:lnTo>
                <a:lnTo>
                  <a:pt x="164" y="184"/>
                </a:lnTo>
                <a:lnTo>
                  <a:pt x="156" y="193"/>
                </a:lnTo>
                <a:lnTo>
                  <a:pt x="154" y="196"/>
                </a:lnTo>
                <a:lnTo>
                  <a:pt x="153" y="198"/>
                </a:lnTo>
                <a:lnTo>
                  <a:pt x="151" y="200"/>
                </a:lnTo>
                <a:lnTo>
                  <a:pt x="150" y="202"/>
                </a:lnTo>
                <a:lnTo>
                  <a:pt x="149" y="206"/>
                </a:lnTo>
                <a:lnTo>
                  <a:pt x="148" y="207"/>
                </a:lnTo>
                <a:lnTo>
                  <a:pt x="148" y="208"/>
                </a:lnTo>
                <a:lnTo>
                  <a:pt x="147" y="210"/>
                </a:lnTo>
                <a:lnTo>
                  <a:pt x="147" y="211"/>
                </a:lnTo>
                <a:lnTo>
                  <a:pt x="147" y="213"/>
                </a:lnTo>
                <a:lnTo>
                  <a:pt x="146" y="218"/>
                </a:lnTo>
                <a:lnTo>
                  <a:pt x="145" y="223"/>
                </a:lnTo>
                <a:lnTo>
                  <a:pt x="145" y="224"/>
                </a:lnTo>
                <a:lnTo>
                  <a:pt x="145" y="225"/>
                </a:lnTo>
                <a:lnTo>
                  <a:pt x="146" y="226"/>
                </a:lnTo>
                <a:lnTo>
                  <a:pt x="146" y="227"/>
                </a:lnTo>
                <a:lnTo>
                  <a:pt x="146" y="227"/>
                </a:lnTo>
                <a:lnTo>
                  <a:pt x="146" y="228"/>
                </a:lnTo>
                <a:lnTo>
                  <a:pt x="147" y="229"/>
                </a:lnTo>
                <a:lnTo>
                  <a:pt x="148" y="230"/>
                </a:lnTo>
                <a:lnTo>
                  <a:pt x="149" y="232"/>
                </a:lnTo>
                <a:lnTo>
                  <a:pt x="155" y="238"/>
                </a:lnTo>
                <a:lnTo>
                  <a:pt x="156" y="239"/>
                </a:lnTo>
                <a:lnTo>
                  <a:pt x="157" y="241"/>
                </a:lnTo>
                <a:lnTo>
                  <a:pt x="157" y="241"/>
                </a:lnTo>
                <a:lnTo>
                  <a:pt x="158" y="242"/>
                </a:lnTo>
                <a:lnTo>
                  <a:pt x="158" y="243"/>
                </a:lnTo>
                <a:lnTo>
                  <a:pt x="158" y="244"/>
                </a:lnTo>
                <a:lnTo>
                  <a:pt x="159" y="245"/>
                </a:lnTo>
                <a:lnTo>
                  <a:pt x="159" y="246"/>
                </a:lnTo>
                <a:lnTo>
                  <a:pt x="159" y="247"/>
                </a:lnTo>
                <a:lnTo>
                  <a:pt x="159" y="248"/>
                </a:lnTo>
                <a:lnTo>
                  <a:pt x="159" y="249"/>
                </a:lnTo>
                <a:lnTo>
                  <a:pt x="158" y="251"/>
                </a:lnTo>
                <a:lnTo>
                  <a:pt x="158" y="252"/>
                </a:lnTo>
                <a:lnTo>
                  <a:pt x="157" y="254"/>
                </a:lnTo>
                <a:lnTo>
                  <a:pt x="156" y="256"/>
                </a:lnTo>
                <a:lnTo>
                  <a:pt x="155" y="257"/>
                </a:lnTo>
                <a:lnTo>
                  <a:pt x="152" y="261"/>
                </a:lnTo>
                <a:lnTo>
                  <a:pt x="150" y="263"/>
                </a:lnTo>
                <a:lnTo>
                  <a:pt x="148" y="265"/>
                </a:lnTo>
                <a:lnTo>
                  <a:pt x="148" y="266"/>
                </a:lnTo>
                <a:lnTo>
                  <a:pt x="148" y="267"/>
                </a:lnTo>
                <a:lnTo>
                  <a:pt x="147" y="268"/>
                </a:lnTo>
                <a:lnTo>
                  <a:pt x="147" y="270"/>
                </a:lnTo>
                <a:lnTo>
                  <a:pt x="147" y="271"/>
                </a:lnTo>
                <a:lnTo>
                  <a:pt x="147" y="273"/>
                </a:lnTo>
                <a:lnTo>
                  <a:pt x="147" y="274"/>
                </a:lnTo>
                <a:lnTo>
                  <a:pt x="147" y="276"/>
                </a:lnTo>
                <a:lnTo>
                  <a:pt x="147" y="277"/>
                </a:lnTo>
                <a:lnTo>
                  <a:pt x="146" y="279"/>
                </a:lnTo>
                <a:lnTo>
                  <a:pt x="145" y="281"/>
                </a:lnTo>
                <a:lnTo>
                  <a:pt x="143" y="286"/>
                </a:lnTo>
                <a:lnTo>
                  <a:pt x="142" y="288"/>
                </a:lnTo>
                <a:lnTo>
                  <a:pt x="142" y="289"/>
                </a:lnTo>
                <a:lnTo>
                  <a:pt x="142" y="290"/>
                </a:lnTo>
                <a:lnTo>
                  <a:pt x="142" y="292"/>
                </a:lnTo>
                <a:lnTo>
                  <a:pt x="142" y="292"/>
                </a:lnTo>
                <a:lnTo>
                  <a:pt x="142" y="293"/>
                </a:lnTo>
                <a:lnTo>
                  <a:pt x="142" y="294"/>
                </a:lnTo>
                <a:lnTo>
                  <a:pt x="142" y="295"/>
                </a:lnTo>
                <a:lnTo>
                  <a:pt x="143" y="296"/>
                </a:lnTo>
                <a:lnTo>
                  <a:pt x="144" y="298"/>
                </a:lnTo>
                <a:lnTo>
                  <a:pt x="145" y="300"/>
                </a:lnTo>
                <a:lnTo>
                  <a:pt x="146" y="301"/>
                </a:lnTo>
                <a:lnTo>
                  <a:pt x="146" y="302"/>
                </a:lnTo>
                <a:lnTo>
                  <a:pt x="149" y="305"/>
                </a:lnTo>
                <a:lnTo>
                  <a:pt x="151" y="308"/>
                </a:lnTo>
                <a:lnTo>
                  <a:pt x="152" y="309"/>
                </a:lnTo>
                <a:lnTo>
                  <a:pt x="154" y="311"/>
                </a:lnTo>
                <a:lnTo>
                  <a:pt x="154" y="311"/>
                </a:lnTo>
                <a:lnTo>
                  <a:pt x="155" y="312"/>
                </a:lnTo>
                <a:lnTo>
                  <a:pt x="156" y="312"/>
                </a:lnTo>
                <a:lnTo>
                  <a:pt x="157" y="312"/>
                </a:lnTo>
                <a:lnTo>
                  <a:pt x="158" y="312"/>
                </a:lnTo>
                <a:lnTo>
                  <a:pt x="159" y="312"/>
                </a:lnTo>
                <a:lnTo>
                  <a:pt x="160" y="312"/>
                </a:lnTo>
                <a:lnTo>
                  <a:pt x="164" y="312"/>
                </a:lnTo>
                <a:lnTo>
                  <a:pt x="165" y="311"/>
                </a:lnTo>
                <a:lnTo>
                  <a:pt x="167" y="311"/>
                </a:lnTo>
                <a:lnTo>
                  <a:pt x="168" y="310"/>
                </a:lnTo>
                <a:lnTo>
                  <a:pt x="169" y="310"/>
                </a:lnTo>
                <a:lnTo>
                  <a:pt x="169" y="310"/>
                </a:lnTo>
                <a:lnTo>
                  <a:pt x="170" y="310"/>
                </a:lnTo>
                <a:lnTo>
                  <a:pt x="170" y="311"/>
                </a:lnTo>
                <a:lnTo>
                  <a:pt x="170" y="311"/>
                </a:lnTo>
                <a:lnTo>
                  <a:pt x="170" y="312"/>
                </a:lnTo>
                <a:lnTo>
                  <a:pt x="171" y="313"/>
                </a:lnTo>
                <a:lnTo>
                  <a:pt x="171" y="314"/>
                </a:lnTo>
                <a:lnTo>
                  <a:pt x="170" y="317"/>
                </a:lnTo>
                <a:lnTo>
                  <a:pt x="170" y="321"/>
                </a:lnTo>
                <a:lnTo>
                  <a:pt x="170" y="323"/>
                </a:lnTo>
                <a:lnTo>
                  <a:pt x="169" y="324"/>
                </a:lnTo>
                <a:lnTo>
                  <a:pt x="170" y="326"/>
                </a:lnTo>
                <a:lnTo>
                  <a:pt x="170" y="326"/>
                </a:lnTo>
                <a:lnTo>
                  <a:pt x="170" y="327"/>
                </a:lnTo>
                <a:lnTo>
                  <a:pt x="171" y="328"/>
                </a:lnTo>
                <a:lnTo>
                  <a:pt x="171" y="329"/>
                </a:lnTo>
                <a:lnTo>
                  <a:pt x="172" y="329"/>
                </a:lnTo>
                <a:lnTo>
                  <a:pt x="172" y="329"/>
                </a:lnTo>
                <a:lnTo>
                  <a:pt x="173" y="329"/>
                </a:lnTo>
                <a:lnTo>
                  <a:pt x="174" y="330"/>
                </a:lnTo>
                <a:lnTo>
                  <a:pt x="175" y="330"/>
                </a:lnTo>
                <a:lnTo>
                  <a:pt x="180" y="329"/>
                </a:lnTo>
                <a:lnTo>
                  <a:pt x="185" y="329"/>
                </a:lnTo>
                <a:lnTo>
                  <a:pt x="186" y="329"/>
                </a:lnTo>
                <a:lnTo>
                  <a:pt x="187" y="329"/>
                </a:lnTo>
                <a:lnTo>
                  <a:pt x="188" y="329"/>
                </a:lnTo>
                <a:lnTo>
                  <a:pt x="189" y="328"/>
                </a:lnTo>
                <a:lnTo>
                  <a:pt x="189" y="327"/>
                </a:lnTo>
                <a:lnTo>
                  <a:pt x="191" y="325"/>
                </a:lnTo>
                <a:lnTo>
                  <a:pt x="192" y="324"/>
                </a:lnTo>
                <a:lnTo>
                  <a:pt x="193" y="323"/>
                </a:lnTo>
                <a:lnTo>
                  <a:pt x="194" y="322"/>
                </a:lnTo>
                <a:lnTo>
                  <a:pt x="195" y="320"/>
                </a:lnTo>
                <a:lnTo>
                  <a:pt x="200" y="317"/>
                </a:lnTo>
                <a:lnTo>
                  <a:pt x="204" y="314"/>
                </a:lnTo>
                <a:lnTo>
                  <a:pt x="206" y="312"/>
                </a:lnTo>
                <a:lnTo>
                  <a:pt x="209" y="310"/>
                </a:lnTo>
                <a:lnTo>
                  <a:pt x="210" y="309"/>
                </a:lnTo>
                <a:lnTo>
                  <a:pt x="211" y="309"/>
                </a:lnTo>
                <a:lnTo>
                  <a:pt x="212" y="308"/>
                </a:lnTo>
                <a:lnTo>
                  <a:pt x="215" y="307"/>
                </a:lnTo>
                <a:lnTo>
                  <a:pt x="217" y="306"/>
                </a:lnTo>
                <a:lnTo>
                  <a:pt x="218" y="306"/>
                </a:lnTo>
                <a:lnTo>
                  <a:pt x="219" y="305"/>
                </a:lnTo>
                <a:lnTo>
                  <a:pt x="221" y="305"/>
                </a:lnTo>
                <a:lnTo>
                  <a:pt x="224" y="305"/>
                </a:lnTo>
                <a:lnTo>
                  <a:pt x="226" y="304"/>
                </a:lnTo>
                <a:lnTo>
                  <a:pt x="227" y="304"/>
                </a:lnTo>
                <a:lnTo>
                  <a:pt x="228" y="305"/>
                </a:lnTo>
                <a:lnTo>
                  <a:pt x="229" y="305"/>
                </a:lnTo>
                <a:lnTo>
                  <a:pt x="230" y="305"/>
                </a:lnTo>
                <a:lnTo>
                  <a:pt x="231" y="306"/>
                </a:lnTo>
                <a:lnTo>
                  <a:pt x="232" y="307"/>
                </a:lnTo>
                <a:lnTo>
                  <a:pt x="233" y="307"/>
                </a:lnTo>
                <a:lnTo>
                  <a:pt x="234" y="308"/>
                </a:lnTo>
                <a:lnTo>
                  <a:pt x="234" y="309"/>
                </a:lnTo>
                <a:lnTo>
                  <a:pt x="235" y="310"/>
                </a:lnTo>
                <a:lnTo>
                  <a:pt x="235" y="312"/>
                </a:lnTo>
                <a:lnTo>
                  <a:pt x="235" y="313"/>
                </a:lnTo>
                <a:lnTo>
                  <a:pt x="235" y="313"/>
                </a:lnTo>
                <a:lnTo>
                  <a:pt x="235" y="314"/>
                </a:lnTo>
                <a:lnTo>
                  <a:pt x="235" y="317"/>
                </a:lnTo>
                <a:lnTo>
                  <a:pt x="234" y="320"/>
                </a:lnTo>
                <a:lnTo>
                  <a:pt x="233" y="326"/>
                </a:lnTo>
                <a:lnTo>
                  <a:pt x="233" y="329"/>
                </a:lnTo>
                <a:lnTo>
                  <a:pt x="233" y="331"/>
                </a:lnTo>
                <a:lnTo>
                  <a:pt x="233" y="332"/>
                </a:lnTo>
                <a:lnTo>
                  <a:pt x="233" y="333"/>
                </a:lnTo>
                <a:lnTo>
                  <a:pt x="233" y="335"/>
                </a:lnTo>
                <a:lnTo>
                  <a:pt x="234" y="336"/>
                </a:lnTo>
                <a:lnTo>
                  <a:pt x="235" y="338"/>
                </a:lnTo>
                <a:lnTo>
                  <a:pt x="236" y="340"/>
                </a:lnTo>
                <a:lnTo>
                  <a:pt x="237" y="341"/>
                </a:lnTo>
                <a:lnTo>
                  <a:pt x="238" y="342"/>
                </a:lnTo>
                <a:lnTo>
                  <a:pt x="239" y="343"/>
                </a:lnTo>
                <a:lnTo>
                  <a:pt x="240" y="343"/>
                </a:lnTo>
                <a:lnTo>
                  <a:pt x="240" y="344"/>
                </a:lnTo>
                <a:lnTo>
                  <a:pt x="241" y="344"/>
                </a:lnTo>
                <a:lnTo>
                  <a:pt x="241" y="343"/>
                </a:lnTo>
                <a:lnTo>
                  <a:pt x="242" y="343"/>
                </a:lnTo>
                <a:lnTo>
                  <a:pt x="242" y="343"/>
                </a:lnTo>
                <a:lnTo>
                  <a:pt x="243" y="343"/>
                </a:lnTo>
                <a:lnTo>
                  <a:pt x="244" y="341"/>
                </a:lnTo>
                <a:lnTo>
                  <a:pt x="245" y="338"/>
                </a:lnTo>
                <a:lnTo>
                  <a:pt x="246" y="337"/>
                </a:lnTo>
                <a:lnTo>
                  <a:pt x="247" y="337"/>
                </a:lnTo>
                <a:lnTo>
                  <a:pt x="250" y="333"/>
                </a:lnTo>
                <a:lnTo>
                  <a:pt x="251" y="333"/>
                </a:lnTo>
                <a:lnTo>
                  <a:pt x="251" y="332"/>
                </a:lnTo>
                <a:lnTo>
                  <a:pt x="252" y="331"/>
                </a:lnTo>
                <a:lnTo>
                  <a:pt x="253" y="329"/>
                </a:lnTo>
                <a:lnTo>
                  <a:pt x="253" y="328"/>
                </a:lnTo>
                <a:lnTo>
                  <a:pt x="254" y="327"/>
                </a:lnTo>
                <a:lnTo>
                  <a:pt x="254" y="327"/>
                </a:lnTo>
                <a:lnTo>
                  <a:pt x="255" y="326"/>
                </a:lnTo>
                <a:lnTo>
                  <a:pt x="256" y="326"/>
                </a:lnTo>
                <a:lnTo>
                  <a:pt x="258" y="324"/>
                </a:lnTo>
                <a:lnTo>
                  <a:pt x="259" y="324"/>
                </a:lnTo>
                <a:lnTo>
                  <a:pt x="260" y="323"/>
                </a:lnTo>
                <a:lnTo>
                  <a:pt x="261" y="323"/>
                </a:lnTo>
                <a:lnTo>
                  <a:pt x="261" y="322"/>
                </a:lnTo>
                <a:lnTo>
                  <a:pt x="262" y="322"/>
                </a:lnTo>
                <a:lnTo>
                  <a:pt x="262" y="322"/>
                </a:lnTo>
                <a:lnTo>
                  <a:pt x="263" y="323"/>
                </a:lnTo>
                <a:lnTo>
                  <a:pt x="264" y="323"/>
                </a:lnTo>
                <a:lnTo>
                  <a:pt x="265" y="323"/>
                </a:lnTo>
                <a:lnTo>
                  <a:pt x="265" y="323"/>
                </a:lnTo>
                <a:lnTo>
                  <a:pt x="266" y="323"/>
                </a:lnTo>
                <a:lnTo>
                  <a:pt x="267" y="323"/>
                </a:lnTo>
                <a:lnTo>
                  <a:pt x="268" y="322"/>
                </a:lnTo>
                <a:lnTo>
                  <a:pt x="268" y="321"/>
                </a:lnTo>
                <a:lnTo>
                  <a:pt x="270" y="320"/>
                </a:lnTo>
                <a:lnTo>
                  <a:pt x="271" y="319"/>
                </a:lnTo>
                <a:lnTo>
                  <a:pt x="271" y="318"/>
                </a:lnTo>
                <a:lnTo>
                  <a:pt x="271" y="318"/>
                </a:lnTo>
                <a:lnTo>
                  <a:pt x="272" y="317"/>
                </a:lnTo>
                <a:lnTo>
                  <a:pt x="272" y="316"/>
                </a:lnTo>
                <a:lnTo>
                  <a:pt x="272" y="314"/>
                </a:lnTo>
                <a:lnTo>
                  <a:pt x="272" y="313"/>
                </a:lnTo>
                <a:lnTo>
                  <a:pt x="271" y="312"/>
                </a:lnTo>
                <a:lnTo>
                  <a:pt x="269" y="302"/>
                </a:lnTo>
                <a:lnTo>
                  <a:pt x="269" y="300"/>
                </a:lnTo>
                <a:lnTo>
                  <a:pt x="269" y="299"/>
                </a:lnTo>
                <a:lnTo>
                  <a:pt x="269" y="298"/>
                </a:lnTo>
                <a:lnTo>
                  <a:pt x="269" y="297"/>
                </a:lnTo>
                <a:lnTo>
                  <a:pt x="270" y="297"/>
                </a:lnTo>
                <a:lnTo>
                  <a:pt x="270" y="296"/>
                </a:lnTo>
                <a:lnTo>
                  <a:pt x="271" y="296"/>
                </a:lnTo>
                <a:lnTo>
                  <a:pt x="272" y="296"/>
                </a:lnTo>
                <a:lnTo>
                  <a:pt x="273" y="296"/>
                </a:lnTo>
                <a:lnTo>
                  <a:pt x="275" y="296"/>
                </a:lnTo>
                <a:lnTo>
                  <a:pt x="276" y="296"/>
                </a:lnTo>
                <a:lnTo>
                  <a:pt x="276" y="297"/>
                </a:lnTo>
                <a:lnTo>
                  <a:pt x="276" y="297"/>
                </a:lnTo>
                <a:lnTo>
                  <a:pt x="277" y="298"/>
                </a:lnTo>
                <a:lnTo>
                  <a:pt x="277" y="299"/>
                </a:lnTo>
                <a:lnTo>
                  <a:pt x="279" y="302"/>
                </a:lnTo>
                <a:lnTo>
                  <a:pt x="281" y="306"/>
                </a:lnTo>
                <a:lnTo>
                  <a:pt x="282" y="308"/>
                </a:lnTo>
                <a:lnTo>
                  <a:pt x="283" y="310"/>
                </a:lnTo>
                <a:lnTo>
                  <a:pt x="283" y="312"/>
                </a:lnTo>
                <a:lnTo>
                  <a:pt x="283" y="314"/>
                </a:lnTo>
                <a:lnTo>
                  <a:pt x="283" y="317"/>
                </a:lnTo>
                <a:lnTo>
                  <a:pt x="283" y="318"/>
                </a:lnTo>
                <a:lnTo>
                  <a:pt x="284" y="320"/>
                </a:lnTo>
                <a:lnTo>
                  <a:pt x="284" y="321"/>
                </a:lnTo>
                <a:lnTo>
                  <a:pt x="285" y="324"/>
                </a:lnTo>
                <a:lnTo>
                  <a:pt x="286" y="325"/>
                </a:lnTo>
                <a:lnTo>
                  <a:pt x="288" y="329"/>
                </a:lnTo>
                <a:lnTo>
                  <a:pt x="288" y="330"/>
                </a:lnTo>
                <a:lnTo>
                  <a:pt x="289" y="331"/>
                </a:lnTo>
                <a:lnTo>
                  <a:pt x="290" y="332"/>
                </a:lnTo>
                <a:lnTo>
                  <a:pt x="290" y="333"/>
                </a:lnTo>
                <a:lnTo>
                  <a:pt x="290" y="334"/>
                </a:lnTo>
                <a:lnTo>
                  <a:pt x="290" y="335"/>
                </a:lnTo>
                <a:lnTo>
                  <a:pt x="291" y="337"/>
                </a:lnTo>
                <a:lnTo>
                  <a:pt x="291" y="339"/>
                </a:lnTo>
                <a:lnTo>
                  <a:pt x="291" y="340"/>
                </a:lnTo>
                <a:lnTo>
                  <a:pt x="292" y="341"/>
                </a:lnTo>
                <a:lnTo>
                  <a:pt x="292" y="342"/>
                </a:lnTo>
                <a:lnTo>
                  <a:pt x="293" y="343"/>
                </a:lnTo>
                <a:lnTo>
                  <a:pt x="297" y="347"/>
                </a:lnTo>
                <a:lnTo>
                  <a:pt x="298" y="348"/>
                </a:lnTo>
                <a:lnTo>
                  <a:pt x="299" y="350"/>
                </a:lnTo>
                <a:lnTo>
                  <a:pt x="300" y="352"/>
                </a:lnTo>
                <a:lnTo>
                  <a:pt x="301" y="354"/>
                </a:lnTo>
                <a:lnTo>
                  <a:pt x="302" y="355"/>
                </a:lnTo>
                <a:lnTo>
                  <a:pt x="303" y="356"/>
                </a:lnTo>
                <a:lnTo>
                  <a:pt x="304" y="357"/>
                </a:lnTo>
                <a:lnTo>
                  <a:pt x="306" y="358"/>
                </a:lnTo>
                <a:lnTo>
                  <a:pt x="306" y="358"/>
                </a:lnTo>
                <a:lnTo>
                  <a:pt x="309" y="359"/>
                </a:lnTo>
                <a:lnTo>
                  <a:pt x="310" y="360"/>
                </a:lnTo>
                <a:lnTo>
                  <a:pt x="311" y="361"/>
                </a:lnTo>
                <a:lnTo>
                  <a:pt x="313" y="362"/>
                </a:lnTo>
                <a:lnTo>
                  <a:pt x="315" y="364"/>
                </a:lnTo>
                <a:lnTo>
                  <a:pt x="316" y="365"/>
                </a:lnTo>
                <a:lnTo>
                  <a:pt x="318" y="366"/>
                </a:lnTo>
                <a:lnTo>
                  <a:pt x="319" y="367"/>
                </a:lnTo>
                <a:lnTo>
                  <a:pt x="325" y="370"/>
                </a:lnTo>
                <a:lnTo>
                  <a:pt x="328" y="371"/>
                </a:lnTo>
                <a:lnTo>
                  <a:pt x="329" y="371"/>
                </a:lnTo>
                <a:lnTo>
                  <a:pt x="330" y="371"/>
                </a:lnTo>
                <a:lnTo>
                  <a:pt x="335" y="372"/>
                </a:lnTo>
                <a:lnTo>
                  <a:pt x="336" y="372"/>
                </a:lnTo>
                <a:lnTo>
                  <a:pt x="337" y="372"/>
                </a:lnTo>
                <a:lnTo>
                  <a:pt x="338" y="372"/>
                </a:lnTo>
                <a:lnTo>
                  <a:pt x="339" y="372"/>
                </a:lnTo>
                <a:lnTo>
                  <a:pt x="340" y="372"/>
                </a:lnTo>
                <a:lnTo>
                  <a:pt x="343" y="370"/>
                </a:lnTo>
                <a:lnTo>
                  <a:pt x="346" y="369"/>
                </a:lnTo>
                <a:lnTo>
                  <a:pt x="348" y="368"/>
                </a:lnTo>
                <a:lnTo>
                  <a:pt x="350" y="368"/>
                </a:lnTo>
                <a:lnTo>
                  <a:pt x="357" y="365"/>
                </a:lnTo>
                <a:lnTo>
                  <a:pt x="359" y="365"/>
                </a:lnTo>
                <a:lnTo>
                  <a:pt x="363" y="364"/>
                </a:lnTo>
                <a:lnTo>
                  <a:pt x="364" y="364"/>
                </a:lnTo>
                <a:lnTo>
                  <a:pt x="364" y="364"/>
                </a:lnTo>
                <a:lnTo>
                  <a:pt x="365" y="364"/>
                </a:lnTo>
                <a:lnTo>
                  <a:pt x="366" y="364"/>
                </a:lnTo>
                <a:lnTo>
                  <a:pt x="367" y="364"/>
                </a:lnTo>
                <a:lnTo>
                  <a:pt x="367" y="365"/>
                </a:lnTo>
                <a:lnTo>
                  <a:pt x="368" y="365"/>
                </a:lnTo>
                <a:lnTo>
                  <a:pt x="369" y="365"/>
                </a:lnTo>
                <a:lnTo>
                  <a:pt x="370" y="366"/>
                </a:lnTo>
                <a:lnTo>
                  <a:pt x="371" y="368"/>
                </a:lnTo>
                <a:lnTo>
                  <a:pt x="371" y="369"/>
                </a:lnTo>
                <a:lnTo>
                  <a:pt x="372" y="370"/>
                </a:lnTo>
                <a:lnTo>
                  <a:pt x="373" y="372"/>
                </a:lnTo>
                <a:lnTo>
                  <a:pt x="373" y="374"/>
                </a:lnTo>
                <a:lnTo>
                  <a:pt x="374" y="377"/>
                </a:lnTo>
                <a:lnTo>
                  <a:pt x="374" y="379"/>
                </a:lnTo>
                <a:lnTo>
                  <a:pt x="374" y="380"/>
                </a:lnTo>
                <a:lnTo>
                  <a:pt x="375" y="382"/>
                </a:lnTo>
                <a:lnTo>
                  <a:pt x="374" y="384"/>
                </a:lnTo>
                <a:lnTo>
                  <a:pt x="374" y="385"/>
                </a:lnTo>
                <a:lnTo>
                  <a:pt x="374" y="387"/>
                </a:lnTo>
                <a:lnTo>
                  <a:pt x="374" y="388"/>
                </a:lnTo>
                <a:lnTo>
                  <a:pt x="372" y="394"/>
                </a:lnTo>
                <a:lnTo>
                  <a:pt x="372" y="397"/>
                </a:lnTo>
                <a:lnTo>
                  <a:pt x="372" y="398"/>
                </a:lnTo>
                <a:lnTo>
                  <a:pt x="372" y="400"/>
                </a:lnTo>
                <a:lnTo>
                  <a:pt x="371" y="401"/>
                </a:lnTo>
                <a:lnTo>
                  <a:pt x="371" y="403"/>
                </a:lnTo>
                <a:lnTo>
                  <a:pt x="372" y="405"/>
                </a:lnTo>
                <a:lnTo>
                  <a:pt x="372" y="407"/>
                </a:lnTo>
                <a:lnTo>
                  <a:pt x="372" y="409"/>
                </a:lnTo>
                <a:lnTo>
                  <a:pt x="373" y="411"/>
                </a:lnTo>
                <a:lnTo>
                  <a:pt x="373" y="413"/>
                </a:lnTo>
                <a:lnTo>
                  <a:pt x="374" y="415"/>
                </a:lnTo>
                <a:lnTo>
                  <a:pt x="375" y="416"/>
                </a:lnTo>
                <a:lnTo>
                  <a:pt x="376" y="417"/>
                </a:lnTo>
                <a:lnTo>
                  <a:pt x="376" y="418"/>
                </a:lnTo>
                <a:lnTo>
                  <a:pt x="377" y="419"/>
                </a:lnTo>
                <a:lnTo>
                  <a:pt x="379" y="420"/>
                </a:lnTo>
                <a:lnTo>
                  <a:pt x="380" y="421"/>
                </a:lnTo>
                <a:lnTo>
                  <a:pt x="382" y="422"/>
                </a:lnTo>
                <a:lnTo>
                  <a:pt x="383" y="423"/>
                </a:lnTo>
                <a:lnTo>
                  <a:pt x="385" y="424"/>
                </a:lnTo>
                <a:lnTo>
                  <a:pt x="386" y="424"/>
                </a:lnTo>
                <a:lnTo>
                  <a:pt x="387" y="424"/>
                </a:lnTo>
                <a:lnTo>
                  <a:pt x="388" y="424"/>
                </a:lnTo>
                <a:lnTo>
                  <a:pt x="389" y="424"/>
                </a:lnTo>
                <a:lnTo>
                  <a:pt x="390" y="424"/>
                </a:lnTo>
                <a:lnTo>
                  <a:pt x="391" y="424"/>
                </a:lnTo>
                <a:lnTo>
                  <a:pt x="391" y="423"/>
                </a:lnTo>
                <a:lnTo>
                  <a:pt x="393" y="422"/>
                </a:lnTo>
                <a:lnTo>
                  <a:pt x="394" y="422"/>
                </a:lnTo>
                <a:lnTo>
                  <a:pt x="394" y="421"/>
                </a:lnTo>
                <a:lnTo>
                  <a:pt x="395" y="421"/>
                </a:lnTo>
                <a:lnTo>
                  <a:pt x="396" y="421"/>
                </a:lnTo>
                <a:lnTo>
                  <a:pt x="396" y="421"/>
                </a:lnTo>
                <a:lnTo>
                  <a:pt x="397" y="421"/>
                </a:lnTo>
                <a:lnTo>
                  <a:pt x="397" y="422"/>
                </a:lnTo>
                <a:lnTo>
                  <a:pt x="398" y="422"/>
                </a:lnTo>
                <a:lnTo>
                  <a:pt x="400" y="423"/>
                </a:lnTo>
                <a:lnTo>
                  <a:pt x="401" y="424"/>
                </a:lnTo>
                <a:lnTo>
                  <a:pt x="402" y="426"/>
                </a:lnTo>
                <a:lnTo>
                  <a:pt x="404" y="428"/>
                </a:lnTo>
                <a:lnTo>
                  <a:pt x="405" y="430"/>
                </a:lnTo>
                <a:lnTo>
                  <a:pt x="406" y="431"/>
                </a:lnTo>
                <a:lnTo>
                  <a:pt x="407" y="433"/>
                </a:lnTo>
                <a:lnTo>
                  <a:pt x="409" y="437"/>
                </a:lnTo>
                <a:lnTo>
                  <a:pt x="410" y="438"/>
                </a:lnTo>
                <a:lnTo>
                  <a:pt x="411" y="441"/>
                </a:lnTo>
                <a:lnTo>
                  <a:pt x="412" y="442"/>
                </a:lnTo>
                <a:lnTo>
                  <a:pt x="413" y="443"/>
                </a:lnTo>
                <a:lnTo>
                  <a:pt x="414" y="444"/>
                </a:lnTo>
                <a:lnTo>
                  <a:pt x="415" y="444"/>
                </a:lnTo>
                <a:lnTo>
                  <a:pt x="425" y="452"/>
                </a:lnTo>
                <a:lnTo>
                  <a:pt x="427" y="454"/>
                </a:lnTo>
                <a:lnTo>
                  <a:pt x="429" y="455"/>
                </a:lnTo>
                <a:lnTo>
                  <a:pt x="434" y="460"/>
                </a:lnTo>
                <a:lnTo>
                  <a:pt x="437" y="463"/>
                </a:lnTo>
                <a:lnTo>
                  <a:pt x="438" y="465"/>
                </a:lnTo>
                <a:lnTo>
                  <a:pt x="441" y="468"/>
                </a:lnTo>
                <a:lnTo>
                  <a:pt x="443" y="471"/>
                </a:lnTo>
                <a:lnTo>
                  <a:pt x="445" y="474"/>
                </a:lnTo>
                <a:lnTo>
                  <a:pt x="447" y="478"/>
                </a:lnTo>
                <a:lnTo>
                  <a:pt x="448" y="479"/>
                </a:lnTo>
                <a:lnTo>
                  <a:pt x="448" y="481"/>
                </a:lnTo>
                <a:lnTo>
                  <a:pt x="448" y="482"/>
                </a:lnTo>
                <a:lnTo>
                  <a:pt x="448" y="482"/>
                </a:lnTo>
                <a:lnTo>
                  <a:pt x="448" y="483"/>
                </a:lnTo>
                <a:lnTo>
                  <a:pt x="448" y="484"/>
                </a:lnTo>
                <a:lnTo>
                  <a:pt x="448" y="485"/>
                </a:lnTo>
                <a:lnTo>
                  <a:pt x="447" y="487"/>
                </a:lnTo>
                <a:lnTo>
                  <a:pt x="446" y="488"/>
                </a:lnTo>
                <a:lnTo>
                  <a:pt x="446" y="490"/>
                </a:lnTo>
                <a:lnTo>
                  <a:pt x="446" y="491"/>
                </a:lnTo>
                <a:lnTo>
                  <a:pt x="446" y="491"/>
                </a:lnTo>
                <a:lnTo>
                  <a:pt x="446" y="492"/>
                </a:lnTo>
                <a:lnTo>
                  <a:pt x="446" y="494"/>
                </a:lnTo>
                <a:lnTo>
                  <a:pt x="447" y="495"/>
                </a:lnTo>
                <a:lnTo>
                  <a:pt x="447" y="496"/>
                </a:lnTo>
                <a:lnTo>
                  <a:pt x="448" y="497"/>
                </a:lnTo>
                <a:lnTo>
                  <a:pt x="449" y="497"/>
                </a:lnTo>
                <a:lnTo>
                  <a:pt x="449" y="498"/>
                </a:lnTo>
                <a:lnTo>
                  <a:pt x="450" y="498"/>
                </a:lnTo>
                <a:lnTo>
                  <a:pt x="451" y="498"/>
                </a:lnTo>
                <a:lnTo>
                  <a:pt x="451" y="497"/>
                </a:lnTo>
                <a:lnTo>
                  <a:pt x="452" y="497"/>
                </a:lnTo>
                <a:lnTo>
                  <a:pt x="455" y="494"/>
                </a:lnTo>
                <a:lnTo>
                  <a:pt x="457" y="493"/>
                </a:lnTo>
                <a:lnTo>
                  <a:pt x="458" y="492"/>
                </a:lnTo>
                <a:lnTo>
                  <a:pt x="459" y="491"/>
                </a:lnTo>
                <a:lnTo>
                  <a:pt x="460" y="491"/>
                </a:lnTo>
                <a:lnTo>
                  <a:pt x="462" y="491"/>
                </a:lnTo>
                <a:lnTo>
                  <a:pt x="463" y="491"/>
                </a:lnTo>
                <a:lnTo>
                  <a:pt x="464" y="491"/>
                </a:lnTo>
                <a:lnTo>
                  <a:pt x="464" y="491"/>
                </a:lnTo>
                <a:lnTo>
                  <a:pt x="465" y="491"/>
                </a:lnTo>
                <a:lnTo>
                  <a:pt x="465" y="491"/>
                </a:lnTo>
                <a:lnTo>
                  <a:pt x="466" y="491"/>
                </a:lnTo>
                <a:lnTo>
                  <a:pt x="466" y="492"/>
                </a:lnTo>
                <a:lnTo>
                  <a:pt x="468" y="493"/>
                </a:lnTo>
                <a:lnTo>
                  <a:pt x="469" y="495"/>
                </a:lnTo>
                <a:lnTo>
                  <a:pt x="470" y="497"/>
                </a:lnTo>
                <a:lnTo>
                  <a:pt x="472" y="502"/>
                </a:lnTo>
                <a:lnTo>
                  <a:pt x="473" y="505"/>
                </a:lnTo>
                <a:lnTo>
                  <a:pt x="474" y="506"/>
                </a:lnTo>
                <a:lnTo>
                  <a:pt x="474" y="506"/>
                </a:lnTo>
                <a:lnTo>
                  <a:pt x="474" y="507"/>
                </a:lnTo>
                <a:lnTo>
                  <a:pt x="474" y="508"/>
                </a:lnTo>
                <a:lnTo>
                  <a:pt x="473" y="509"/>
                </a:lnTo>
                <a:lnTo>
                  <a:pt x="473" y="510"/>
                </a:lnTo>
                <a:lnTo>
                  <a:pt x="472" y="511"/>
                </a:lnTo>
                <a:lnTo>
                  <a:pt x="471" y="513"/>
                </a:lnTo>
                <a:lnTo>
                  <a:pt x="470" y="516"/>
                </a:lnTo>
                <a:lnTo>
                  <a:pt x="468" y="518"/>
                </a:lnTo>
                <a:lnTo>
                  <a:pt x="467" y="519"/>
                </a:lnTo>
                <a:lnTo>
                  <a:pt x="467" y="519"/>
                </a:lnTo>
                <a:lnTo>
                  <a:pt x="466" y="520"/>
                </a:lnTo>
                <a:lnTo>
                  <a:pt x="465" y="521"/>
                </a:lnTo>
                <a:lnTo>
                  <a:pt x="464" y="521"/>
                </a:lnTo>
                <a:lnTo>
                  <a:pt x="463" y="522"/>
                </a:lnTo>
                <a:lnTo>
                  <a:pt x="462" y="522"/>
                </a:lnTo>
                <a:lnTo>
                  <a:pt x="462" y="522"/>
                </a:lnTo>
                <a:lnTo>
                  <a:pt x="461" y="522"/>
                </a:lnTo>
                <a:lnTo>
                  <a:pt x="460" y="522"/>
                </a:lnTo>
                <a:lnTo>
                  <a:pt x="459" y="522"/>
                </a:lnTo>
                <a:lnTo>
                  <a:pt x="458" y="522"/>
                </a:lnTo>
                <a:lnTo>
                  <a:pt x="456" y="522"/>
                </a:lnTo>
                <a:lnTo>
                  <a:pt x="454" y="521"/>
                </a:lnTo>
                <a:lnTo>
                  <a:pt x="450" y="520"/>
                </a:lnTo>
                <a:lnTo>
                  <a:pt x="448" y="520"/>
                </a:lnTo>
                <a:lnTo>
                  <a:pt x="446" y="520"/>
                </a:lnTo>
                <a:lnTo>
                  <a:pt x="445" y="520"/>
                </a:lnTo>
                <a:lnTo>
                  <a:pt x="445" y="520"/>
                </a:lnTo>
                <a:lnTo>
                  <a:pt x="444" y="520"/>
                </a:lnTo>
                <a:lnTo>
                  <a:pt x="443" y="521"/>
                </a:lnTo>
                <a:lnTo>
                  <a:pt x="442" y="522"/>
                </a:lnTo>
                <a:lnTo>
                  <a:pt x="441" y="525"/>
                </a:lnTo>
                <a:lnTo>
                  <a:pt x="440" y="526"/>
                </a:lnTo>
                <a:lnTo>
                  <a:pt x="439" y="527"/>
                </a:lnTo>
                <a:lnTo>
                  <a:pt x="439" y="528"/>
                </a:lnTo>
                <a:lnTo>
                  <a:pt x="438" y="529"/>
                </a:lnTo>
                <a:lnTo>
                  <a:pt x="437" y="530"/>
                </a:lnTo>
                <a:lnTo>
                  <a:pt x="436" y="531"/>
                </a:lnTo>
                <a:lnTo>
                  <a:pt x="433" y="533"/>
                </a:lnTo>
                <a:lnTo>
                  <a:pt x="431" y="534"/>
                </a:lnTo>
                <a:lnTo>
                  <a:pt x="430" y="535"/>
                </a:lnTo>
                <a:lnTo>
                  <a:pt x="428" y="538"/>
                </a:lnTo>
                <a:lnTo>
                  <a:pt x="425" y="540"/>
                </a:lnTo>
                <a:lnTo>
                  <a:pt x="425" y="541"/>
                </a:lnTo>
                <a:lnTo>
                  <a:pt x="424" y="542"/>
                </a:lnTo>
                <a:lnTo>
                  <a:pt x="424" y="543"/>
                </a:lnTo>
                <a:lnTo>
                  <a:pt x="423" y="544"/>
                </a:lnTo>
                <a:lnTo>
                  <a:pt x="423" y="545"/>
                </a:lnTo>
                <a:lnTo>
                  <a:pt x="423" y="549"/>
                </a:lnTo>
                <a:lnTo>
                  <a:pt x="423" y="551"/>
                </a:lnTo>
                <a:lnTo>
                  <a:pt x="423" y="552"/>
                </a:lnTo>
                <a:lnTo>
                  <a:pt x="422" y="555"/>
                </a:lnTo>
                <a:lnTo>
                  <a:pt x="421" y="557"/>
                </a:lnTo>
                <a:lnTo>
                  <a:pt x="419" y="561"/>
                </a:lnTo>
                <a:lnTo>
                  <a:pt x="418" y="565"/>
                </a:lnTo>
                <a:lnTo>
                  <a:pt x="416" y="569"/>
                </a:lnTo>
                <a:lnTo>
                  <a:pt x="416" y="570"/>
                </a:lnTo>
                <a:lnTo>
                  <a:pt x="415" y="570"/>
                </a:lnTo>
                <a:lnTo>
                  <a:pt x="414" y="571"/>
                </a:lnTo>
                <a:lnTo>
                  <a:pt x="413" y="572"/>
                </a:lnTo>
                <a:lnTo>
                  <a:pt x="413" y="572"/>
                </a:lnTo>
                <a:lnTo>
                  <a:pt x="413" y="573"/>
                </a:lnTo>
                <a:lnTo>
                  <a:pt x="411" y="573"/>
                </a:lnTo>
                <a:lnTo>
                  <a:pt x="407" y="574"/>
                </a:lnTo>
                <a:lnTo>
                  <a:pt x="404" y="575"/>
                </a:lnTo>
                <a:lnTo>
                  <a:pt x="402" y="575"/>
                </a:lnTo>
                <a:lnTo>
                  <a:pt x="401" y="575"/>
                </a:lnTo>
                <a:lnTo>
                  <a:pt x="399" y="575"/>
                </a:lnTo>
                <a:lnTo>
                  <a:pt x="397" y="574"/>
                </a:lnTo>
                <a:lnTo>
                  <a:pt x="396" y="574"/>
                </a:lnTo>
                <a:lnTo>
                  <a:pt x="394" y="573"/>
                </a:lnTo>
                <a:lnTo>
                  <a:pt x="393" y="573"/>
                </a:lnTo>
                <a:lnTo>
                  <a:pt x="392" y="572"/>
                </a:lnTo>
                <a:lnTo>
                  <a:pt x="391" y="571"/>
                </a:lnTo>
                <a:lnTo>
                  <a:pt x="390" y="570"/>
                </a:lnTo>
                <a:lnTo>
                  <a:pt x="387" y="568"/>
                </a:lnTo>
                <a:lnTo>
                  <a:pt x="386" y="566"/>
                </a:lnTo>
                <a:lnTo>
                  <a:pt x="384" y="565"/>
                </a:lnTo>
                <a:lnTo>
                  <a:pt x="382" y="564"/>
                </a:lnTo>
                <a:lnTo>
                  <a:pt x="381" y="563"/>
                </a:lnTo>
                <a:lnTo>
                  <a:pt x="380" y="563"/>
                </a:lnTo>
                <a:lnTo>
                  <a:pt x="379" y="562"/>
                </a:lnTo>
                <a:lnTo>
                  <a:pt x="378" y="562"/>
                </a:lnTo>
                <a:lnTo>
                  <a:pt x="376" y="562"/>
                </a:lnTo>
                <a:lnTo>
                  <a:pt x="375" y="562"/>
                </a:lnTo>
                <a:lnTo>
                  <a:pt x="374" y="563"/>
                </a:lnTo>
                <a:lnTo>
                  <a:pt x="374" y="563"/>
                </a:lnTo>
                <a:lnTo>
                  <a:pt x="373" y="564"/>
                </a:lnTo>
                <a:lnTo>
                  <a:pt x="372" y="565"/>
                </a:lnTo>
                <a:lnTo>
                  <a:pt x="370" y="568"/>
                </a:lnTo>
                <a:lnTo>
                  <a:pt x="369" y="569"/>
                </a:lnTo>
                <a:lnTo>
                  <a:pt x="369" y="569"/>
                </a:lnTo>
                <a:lnTo>
                  <a:pt x="368" y="570"/>
                </a:lnTo>
                <a:lnTo>
                  <a:pt x="368" y="570"/>
                </a:lnTo>
                <a:lnTo>
                  <a:pt x="367" y="571"/>
                </a:lnTo>
                <a:lnTo>
                  <a:pt x="367" y="571"/>
                </a:lnTo>
                <a:lnTo>
                  <a:pt x="366" y="571"/>
                </a:lnTo>
                <a:lnTo>
                  <a:pt x="365" y="571"/>
                </a:lnTo>
                <a:lnTo>
                  <a:pt x="364" y="570"/>
                </a:lnTo>
                <a:lnTo>
                  <a:pt x="361" y="570"/>
                </a:lnTo>
                <a:lnTo>
                  <a:pt x="360" y="570"/>
                </a:lnTo>
                <a:lnTo>
                  <a:pt x="359" y="570"/>
                </a:lnTo>
                <a:lnTo>
                  <a:pt x="358" y="570"/>
                </a:lnTo>
                <a:lnTo>
                  <a:pt x="357" y="570"/>
                </a:lnTo>
                <a:lnTo>
                  <a:pt x="356" y="570"/>
                </a:lnTo>
                <a:lnTo>
                  <a:pt x="356" y="570"/>
                </a:lnTo>
                <a:lnTo>
                  <a:pt x="355" y="571"/>
                </a:lnTo>
                <a:lnTo>
                  <a:pt x="355" y="571"/>
                </a:lnTo>
                <a:lnTo>
                  <a:pt x="354" y="571"/>
                </a:lnTo>
                <a:lnTo>
                  <a:pt x="354" y="572"/>
                </a:lnTo>
                <a:lnTo>
                  <a:pt x="354" y="572"/>
                </a:lnTo>
                <a:lnTo>
                  <a:pt x="354" y="573"/>
                </a:lnTo>
                <a:lnTo>
                  <a:pt x="354" y="573"/>
                </a:lnTo>
                <a:lnTo>
                  <a:pt x="354" y="574"/>
                </a:lnTo>
                <a:lnTo>
                  <a:pt x="354" y="575"/>
                </a:lnTo>
                <a:lnTo>
                  <a:pt x="355" y="576"/>
                </a:lnTo>
                <a:lnTo>
                  <a:pt x="358" y="582"/>
                </a:lnTo>
                <a:lnTo>
                  <a:pt x="359" y="585"/>
                </a:lnTo>
                <a:lnTo>
                  <a:pt x="359" y="586"/>
                </a:lnTo>
                <a:lnTo>
                  <a:pt x="359" y="587"/>
                </a:lnTo>
                <a:lnTo>
                  <a:pt x="360" y="589"/>
                </a:lnTo>
                <a:lnTo>
                  <a:pt x="360" y="590"/>
                </a:lnTo>
                <a:lnTo>
                  <a:pt x="359" y="591"/>
                </a:lnTo>
                <a:lnTo>
                  <a:pt x="359" y="592"/>
                </a:lnTo>
                <a:lnTo>
                  <a:pt x="359" y="593"/>
                </a:lnTo>
                <a:lnTo>
                  <a:pt x="358" y="594"/>
                </a:lnTo>
                <a:lnTo>
                  <a:pt x="358" y="596"/>
                </a:lnTo>
                <a:lnTo>
                  <a:pt x="357" y="597"/>
                </a:lnTo>
                <a:lnTo>
                  <a:pt x="355" y="598"/>
                </a:lnTo>
                <a:lnTo>
                  <a:pt x="355" y="599"/>
                </a:lnTo>
                <a:lnTo>
                  <a:pt x="354" y="600"/>
                </a:lnTo>
                <a:lnTo>
                  <a:pt x="353" y="600"/>
                </a:lnTo>
                <a:lnTo>
                  <a:pt x="352" y="601"/>
                </a:lnTo>
                <a:lnTo>
                  <a:pt x="351" y="601"/>
                </a:lnTo>
                <a:lnTo>
                  <a:pt x="349" y="602"/>
                </a:lnTo>
                <a:lnTo>
                  <a:pt x="348" y="602"/>
                </a:lnTo>
                <a:lnTo>
                  <a:pt x="347" y="602"/>
                </a:lnTo>
                <a:lnTo>
                  <a:pt x="345" y="602"/>
                </a:lnTo>
                <a:lnTo>
                  <a:pt x="344" y="602"/>
                </a:lnTo>
                <a:lnTo>
                  <a:pt x="343" y="602"/>
                </a:lnTo>
                <a:lnTo>
                  <a:pt x="341" y="602"/>
                </a:lnTo>
                <a:lnTo>
                  <a:pt x="340" y="601"/>
                </a:lnTo>
                <a:lnTo>
                  <a:pt x="339" y="601"/>
                </a:lnTo>
                <a:lnTo>
                  <a:pt x="336" y="600"/>
                </a:lnTo>
                <a:lnTo>
                  <a:pt x="335" y="600"/>
                </a:lnTo>
                <a:lnTo>
                  <a:pt x="334" y="599"/>
                </a:lnTo>
                <a:lnTo>
                  <a:pt x="333" y="599"/>
                </a:lnTo>
                <a:lnTo>
                  <a:pt x="331" y="599"/>
                </a:lnTo>
                <a:lnTo>
                  <a:pt x="329" y="599"/>
                </a:lnTo>
                <a:lnTo>
                  <a:pt x="327" y="599"/>
                </a:lnTo>
                <a:lnTo>
                  <a:pt x="325" y="599"/>
                </a:lnTo>
                <a:lnTo>
                  <a:pt x="321" y="599"/>
                </a:lnTo>
                <a:lnTo>
                  <a:pt x="319" y="600"/>
                </a:lnTo>
                <a:lnTo>
                  <a:pt x="318" y="600"/>
                </a:lnTo>
                <a:lnTo>
                  <a:pt x="315" y="601"/>
                </a:lnTo>
                <a:lnTo>
                  <a:pt x="312" y="602"/>
                </a:lnTo>
                <a:lnTo>
                  <a:pt x="309" y="603"/>
                </a:lnTo>
                <a:lnTo>
                  <a:pt x="307" y="603"/>
                </a:lnTo>
                <a:lnTo>
                  <a:pt x="306" y="603"/>
                </a:lnTo>
                <a:lnTo>
                  <a:pt x="306" y="604"/>
                </a:lnTo>
                <a:lnTo>
                  <a:pt x="305" y="604"/>
                </a:lnTo>
                <a:lnTo>
                  <a:pt x="305" y="605"/>
                </a:lnTo>
                <a:lnTo>
                  <a:pt x="305" y="605"/>
                </a:lnTo>
                <a:lnTo>
                  <a:pt x="305" y="607"/>
                </a:lnTo>
                <a:lnTo>
                  <a:pt x="305" y="608"/>
                </a:lnTo>
                <a:lnTo>
                  <a:pt x="304" y="611"/>
                </a:lnTo>
                <a:lnTo>
                  <a:pt x="304" y="613"/>
                </a:lnTo>
                <a:lnTo>
                  <a:pt x="303" y="614"/>
                </a:lnTo>
                <a:lnTo>
                  <a:pt x="303" y="615"/>
                </a:lnTo>
                <a:lnTo>
                  <a:pt x="302" y="617"/>
                </a:lnTo>
                <a:lnTo>
                  <a:pt x="301" y="618"/>
                </a:lnTo>
                <a:lnTo>
                  <a:pt x="300" y="620"/>
                </a:lnTo>
                <a:lnTo>
                  <a:pt x="299" y="621"/>
                </a:lnTo>
                <a:lnTo>
                  <a:pt x="298" y="623"/>
                </a:lnTo>
                <a:lnTo>
                  <a:pt x="297" y="624"/>
                </a:lnTo>
                <a:lnTo>
                  <a:pt x="296" y="625"/>
                </a:lnTo>
                <a:lnTo>
                  <a:pt x="295" y="626"/>
                </a:lnTo>
                <a:lnTo>
                  <a:pt x="293" y="627"/>
                </a:lnTo>
                <a:lnTo>
                  <a:pt x="292" y="627"/>
                </a:lnTo>
                <a:lnTo>
                  <a:pt x="291" y="628"/>
                </a:lnTo>
                <a:lnTo>
                  <a:pt x="290" y="628"/>
                </a:lnTo>
                <a:lnTo>
                  <a:pt x="290" y="628"/>
                </a:lnTo>
                <a:lnTo>
                  <a:pt x="289" y="627"/>
                </a:lnTo>
                <a:lnTo>
                  <a:pt x="287" y="626"/>
                </a:lnTo>
                <a:lnTo>
                  <a:pt x="283" y="623"/>
                </a:lnTo>
                <a:lnTo>
                  <a:pt x="281" y="622"/>
                </a:lnTo>
                <a:lnTo>
                  <a:pt x="280" y="621"/>
                </a:lnTo>
                <a:lnTo>
                  <a:pt x="278" y="620"/>
                </a:lnTo>
                <a:lnTo>
                  <a:pt x="277" y="620"/>
                </a:lnTo>
                <a:lnTo>
                  <a:pt x="276" y="619"/>
                </a:lnTo>
                <a:lnTo>
                  <a:pt x="275" y="619"/>
                </a:lnTo>
                <a:lnTo>
                  <a:pt x="273" y="619"/>
                </a:lnTo>
                <a:lnTo>
                  <a:pt x="272" y="618"/>
                </a:lnTo>
                <a:lnTo>
                  <a:pt x="269" y="618"/>
                </a:lnTo>
                <a:lnTo>
                  <a:pt x="266" y="618"/>
                </a:lnTo>
                <a:lnTo>
                  <a:pt x="264" y="617"/>
                </a:lnTo>
                <a:lnTo>
                  <a:pt x="261" y="616"/>
                </a:lnTo>
                <a:lnTo>
                  <a:pt x="258" y="615"/>
                </a:lnTo>
                <a:lnTo>
                  <a:pt x="257" y="615"/>
                </a:lnTo>
                <a:lnTo>
                  <a:pt x="255" y="615"/>
                </a:lnTo>
                <a:lnTo>
                  <a:pt x="252" y="615"/>
                </a:lnTo>
                <a:lnTo>
                  <a:pt x="250" y="614"/>
                </a:lnTo>
                <a:lnTo>
                  <a:pt x="250" y="614"/>
                </a:lnTo>
                <a:lnTo>
                  <a:pt x="249" y="614"/>
                </a:lnTo>
                <a:lnTo>
                  <a:pt x="249" y="613"/>
                </a:lnTo>
                <a:lnTo>
                  <a:pt x="248" y="612"/>
                </a:lnTo>
                <a:lnTo>
                  <a:pt x="248" y="611"/>
                </a:lnTo>
                <a:lnTo>
                  <a:pt x="247" y="610"/>
                </a:lnTo>
                <a:lnTo>
                  <a:pt x="247" y="609"/>
                </a:lnTo>
                <a:lnTo>
                  <a:pt x="246" y="605"/>
                </a:lnTo>
                <a:lnTo>
                  <a:pt x="246" y="604"/>
                </a:lnTo>
                <a:lnTo>
                  <a:pt x="246" y="603"/>
                </a:lnTo>
                <a:lnTo>
                  <a:pt x="246" y="602"/>
                </a:lnTo>
                <a:lnTo>
                  <a:pt x="245" y="601"/>
                </a:lnTo>
                <a:lnTo>
                  <a:pt x="244" y="600"/>
                </a:lnTo>
                <a:lnTo>
                  <a:pt x="244" y="600"/>
                </a:lnTo>
                <a:lnTo>
                  <a:pt x="243" y="599"/>
                </a:lnTo>
                <a:lnTo>
                  <a:pt x="242" y="599"/>
                </a:lnTo>
                <a:lnTo>
                  <a:pt x="242" y="599"/>
                </a:lnTo>
                <a:lnTo>
                  <a:pt x="241" y="599"/>
                </a:lnTo>
                <a:lnTo>
                  <a:pt x="240" y="600"/>
                </a:lnTo>
                <a:lnTo>
                  <a:pt x="239" y="600"/>
                </a:lnTo>
                <a:lnTo>
                  <a:pt x="238" y="600"/>
                </a:lnTo>
                <a:lnTo>
                  <a:pt x="238" y="601"/>
                </a:lnTo>
                <a:lnTo>
                  <a:pt x="237" y="602"/>
                </a:lnTo>
                <a:lnTo>
                  <a:pt x="237" y="602"/>
                </a:lnTo>
                <a:lnTo>
                  <a:pt x="235" y="604"/>
                </a:lnTo>
                <a:lnTo>
                  <a:pt x="232" y="609"/>
                </a:lnTo>
                <a:lnTo>
                  <a:pt x="231" y="611"/>
                </a:lnTo>
                <a:lnTo>
                  <a:pt x="230" y="613"/>
                </a:lnTo>
                <a:lnTo>
                  <a:pt x="230" y="614"/>
                </a:lnTo>
                <a:lnTo>
                  <a:pt x="230" y="616"/>
                </a:lnTo>
                <a:lnTo>
                  <a:pt x="230" y="618"/>
                </a:lnTo>
                <a:lnTo>
                  <a:pt x="230" y="620"/>
                </a:lnTo>
                <a:lnTo>
                  <a:pt x="230" y="621"/>
                </a:lnTo>
                <a:lnTo>
                  <a:pt x="231" y="624"/>
                </a:lnTo>
                <a:lnTo>
                  <a:pt x="231" y="625"/>
                </a:lnTo>
                <a:lnTo>
                  <a:pt x="232" y="627"/>
                </a:lnTo>
                <a:lnTo>
                  <a:pt x="233" y="631"/>
                </a:lnTo>
                <a:lnTo>
                  <a:pt x="235" y="634"/>
                </a:lnTo>
                <a:lnTo>
                  <a:pt x="235" y="635"/>
                </a:lnTo>
                <a:lnTo>
                  <a:pt x="236" y="636"/>
                </a:lnTo>
                <a:lnTo>
                  <a:pt x="236" y="637"/>
                </a:lnTo>
                <a:lnTo>
                  <a:pt x="236" y="638"/>
                </a:lnTo>
                <a:lnTo>
                  <a:pt x="236" y="640"/>
                </a:lnTo>
                <a:lnTo>
                  <a:pt x="236" y="641"/>
                </a:lnTo>
                <a:lnTo>
                  <a:pt x="235" y="641"/>
                </a:lnTo>
                <a:lnTo>
                  <a:pt x="235" y="642"/>
                </a:lnTo>
                <a:lnTo>
                  <a:pt x="234" y="643"/>
                </a:lnTo>
                <a:lnTo>
                  <a:pt x="233" y="644"/>
                </a:lnTo>
                <a:lnTo>
                  <a:pt x="230" y="647"/>
                </a:lnTo>
                <a:lnTo>
                  <a:pt x="227" y="649"/>
                </a:lnTo>
                <a:lnTo>
                  <a:pt x="226" y="651"/>
                </a:lnTo>
                <a:lnTo>
                  <a:pt x="225" y="652"/>
                </a:lnTo>
                <a:lnTo>
                  <a:pt x="224" y="653"/>
                </a:lnTo>
                <a:lnTo>
                  <a:pt x="222" y="654"/>
                </a:lnTo>
                <a:lnTo>
                  <a:pt x="220" y="659"/>
                </a:lnTo>
                <a:lnTo>
                  <a:pt x="217" y="662"/>
                </a:lnTo>
                <a:lnTo>
                  <a:pt x="215" y="665"/>
                </a:lnTo>
                <a:lnTo>
                  <a:pt x="213" y="668"/>
                </a:lnTo>
                <a:lnTo>
                  <a:pt x="211" y="669"/>
                </a:lnTo>
                <a:lnTo>
                  <a:pt x="211" y="669"/>
                </a:lnTo>
                <a:lnTo>
                  <a:pt x="210" y="670"/>
                </a:lnTo>
                <a:lnTo>
                  <a:pt x="209" y="671"/>
                </a:lnTo>
                <a:lnTo>
                  <a:pt x="208" y="671"/>
                </a:lnTo>
                <a:lnTo>
                  <a:pt x="207" y="672"/>
                </a:lnTo>
                <a:lnTo>
                  <a:pt x="206" y="672"/>
                </a:lnTo>
                <a:lnTo>
                  <a:pt x="205" y="673"/>
                </a:lnTo>
                <a:lnTo>
                  <a:pt x="204" y="673"/>
                </a:lnTo>
                <a:lnTo>
                  <a:pt x="202" y="673"/>
                </a:lnTo>
                <a:lnTo>
                  <a:pt x="198" y="673"/>
                </a:lnTo>
                <a:lnTo>
                  <a:pt x="196" y="673"/>
                </a:lnTo>
                <a:lnTo>
                  <a:pt x="191" y="674"/>
                </a:lnTo>
                <a:lnTo>
                  <a:pt x="187" y="675"/>
                </a:lnTo>
                <a:lnTo>
                  <a:pt x="186" y="675"/>
                </a:lnTo>
                <a:lnTo>
                  <a:pt x="178" y="677"/>
                </a:lnTo>
                <a:lnTo>
                  <a:pt x="176" y="677"/>
                </a:lnTo>
                <a:lnTo>
                  <a:pt x="173" y="677"/>
                </a:lnTo>
                <a:lnTo>
                  <a:pt x="172" y="677"/>
                </a:lnTo>
                <a:lnTo>
                  <a:pt x="171" y="678"/>
                </a:lnTo>
                <a:lnTo>
                  <a:pt x="170" y="678"/>
                </a:lnTo>
                <a:lnTo>
                  <a:pt x="169" y="679"/>
                </a:lnTo>
                <a:lnTo>
                  <a:pt x="168" y="680"/>
                </a:lnTo>
                <a:lnTo>
                  <a:pt x="166" y="681"/>
                </a:lnTo>
                <a:lnTo>
                  <a:pt x="166" y="682"/>
                </a:lnTo>
                <a:lnTo>
                  <a:pt x="165" y="683"/>
                </a:lnTo>
                <a:lnTo>
                  <a:pt x="163" y="686"/>
                </a:lnTo>
                <a:lnTo>
                  <a:pt x="162" y="687"/>
                </a:lnTo>
                <a:lnTo>
                  <a:pt x="161" y="688"/>
                </a:lnTo>
                <a:lnTo>
                  <a:pt x="160" y="689"/>
                </a:lnTo>
                <a:lnTo>
                  <a:pt x="160" y="690"/>
                </a:lnTo>
                <a:lnTo>
                  <a:pt x="159" y="690"/>
                </a:lnTo>
                <a:lnTo>
                  <a:pt x="158" y="690"/>
                </a:lnTo>
                <a:lnTo>
                  <a:pt x="158" y="690"/>
                </a:lnTo>
                <a:lnTo>
                  <a:pt x="157" y="690"/>
                </a:lnTo>
                <a:lnTo>
                  <a:pt x="157" y="690"/>
                </a:lnTo>
                <a:lnTo>
                  <a:pt x="156" y="690"/>
                </a:lnTo>
                <a:lnTo>
                  <a:pt x="156" y="689"/>
                </a:lnTo>
                <a:lnTo>
                  <a:pt x="156" y="689"/>
                </a:lnTo>
                <a:lnTo>
                  <a:pt x="155" y="687"/>
                </a:lnTo>
                <a:lnTo>
                  <a:pt x="153" y="681"/>
                </a:lnTo>
                <a:lnTo>
                  <a:pt x="151" y="676"/>
                </a:lnTo>
                <a:lnTo>
                  <a:pt x="150" y="674"/>
                </a:lnTo>
                <a:lnTo>
                  <a:pt x="149" y="670"/>
                </a:lnTo>
                <a:lnTo>
                  <a:pt x="147" y="663"/>
                </a:lnTo>
                <a:lnTo>
                  <a:pt x="146" y="661"/>
                </a:lnTo>
                <a:lnTo>
                  <a:pt x="146" y="660"/>
                </a:lnTo>
                <a:lnTo>
                  <a:pt x="145" y="659"/>
                </a:lnTo>
                <a:lnTo>
                  <a:pt x="144" y="658"/>
                </a:lnTo>
                <a:lnTo>
                  <a:pt x="144" y="657"/>
                </a:lnTo>
                <a:lnTo>
                  <a:pt x="142" y="656"/>
                </a:lnTo>
                <a:lnTo>
                  <a:pt x="138" y="653"/>
                </a:lnTo>
                <a:lnTo>
                  <a:pt x="136" y="651"/>
                </a:lnTo>
                <a:lnTo>
                  <a:pt x="135" y="650"/>
                </a:lnTo>
                <a:lnTo>
                  <a:pt x="132" y="649"/>
                </a:lnTo>
                <a:lnTo>
                  <a:pt x="130" y="648"/>
                </a:lnTo>
                <a:lnTo>
                  <a:pt x="128" y="647"/>
                </a:lnTo>
                <a:lnTo>
                  <a:pt x="124" y="646"/>
                </a:lnTo>
                <a:lnTo>
                  <a:pt x="120" y="645"/>
                </a:lnTo>
                <a:lnTo>
                  <a:pt x="118" y="644"/>
                </a:lnTo>
                <a:lnTo>
                  <a:pt x="115" y="643"/>
                </a:lnTo>
                <a:lnTo>
                  <a:pt x="113" y="641"/>
                </a:lnTo>
                <a:lnTo>
                  <a:pt x="110" y="640"/>
                </a:lnTo>
                <a:lnTo>
                  <a:pt x="109" y="639"/>
                </a:lnTo>
                <a:lnTo>
                  <a:pt x="108" y="638"/>
                </a:lnTo>
                <a:lnTo>
                  <a:pt x="107" y="638"/>
                </a:lnTo>
                <a:lnTo>
                  <a:pt x="107" y="637"/>
                </a:lnTo>
                <a:lnTo>
                  <a:pt x="106" y="636"/>
                </a:lnTo>
                <a:lnTo>
                  <a:pt x="106" y="636"/>
                </a:lnTo>
                <a:lnTo>
                  <a:pt x="106" y="635"/>
                </a:lnTo>
                <a:lnTo>
                  <a:pt x="106" y="635"/>
                </a:lnTo>
                <a:lnTo>
                  <a:pt x="106" y="634"/>
                </a:lnTo>
                <a:lnTo>
                  <a:pt x="106" y="631"/>
                </a:lnTo>
                <a:lnTo>
                  <a:pt x="107" y="627"/>
                </a:lnTo>
                <a:lnTo>
                  <a:pt x="108" y="622"/>
                </a:lnTo>
                <a:lnTo>
                  <a:pt x="108" y="621"/>
                </a:lnTo>
                <a:lnTo>
                  <a:pt x="108" y="618"/>
                </a:lnTo>
                <a:lnTo>
                  <a:pt x="109" y="616"/>
                </a:lnTo>
                <a:lnTo>
                  <a:pt x="109" y="614"/>
                </a:lnTo>
                <a:lnTo>
                  <a:pt x="109" y="612"/>
                </a:lnTo>
                <a:lnTo>
                  <a:pt x="108" y="611"/>
                </a:lnTo>
                <a:lnTo>
                  <a:pt x="108" y="610"/>
                </a:lnTo>
                <a:lnTo>
                  <a:pt x="108" y="609"/>
                </a:lnTo>
                <a:lnTo>
                  <a:pt x="108" y="609"/>
                </a:lnTo>
                <a:lnTo>
                  <a:pt x="107" y="609"/>
                </a:lnTo>
                <a:lnTo>
                  <a:pt x="107" y="609"/>
                </a:lnTo>
                <a:lnTo>
                  <a:pt x="106" y="609"/>
                </a:lnTo>
                <a:lnTo>
                  <a:pt x="106" y="609"/>
                </a:lnTo>
                <a:lnTo>
                  <a:pt x="105" y="610"/>
                </a:lnTo>
                <a:lnTo>
                  <a:pt x="104" y="612"/>
                </a:lnTo>
                <a:lnTo>
                  <a:pt x="104" y="613"/>
                </a:lnTo>
                <a:lnTo>
                  <a:pt x="103" y="613"/>
                </a:lnTo>
                <a:lnTo>
                  <a:pt x="103" y="613"/>
                </a:lnTo>
                <a:lnTo>
                  <a:pt x="102" y="614"/>
                </a:lnTo>
                <a:lnTo>
                  <a:pt x="101" y="614"/>
                </a:lnTo>
                <a:lnTo>
                  <a:pt x="101" y="614"/>
                </a:lnTo>
                <a:lnTo>
                  <a:pt x="100" y="613"/>
                </a:lnTo>
                <a:lnTo>
                  <a:pt x="100" y="613"/>
                </a:lnTo>
                <a:lnTo>
                  <a:pt x="99" y="613"/>
                </a:lnTo>
                <a:lnTo>
                  <a:pt x="98" y="612"/>
                </a:lnTo>
                <a:lnTo>
                  <a:pt x="98" y="612"/>
                </a:lnTo>
                <a:lnTo>
                  <a:pt x="97" y="611"/>
                </a:lnTo>
                <a:lnTo>
                  <a:pt x="96" y="610"/>
                </a:lnTo>
                <a:lnTo>
                  <a:pt x="95" y="608"/>
                </a:lnTo>
                <a:lnTo>
                  <a:pt x="93" y="607"/>
                </a:lnTo>
                <a:lnTo>
                  <a:pt x="93" y="606"/>
                </a:lnTo>
                <a:lnTo>
                  <a:pt x="92" y="604"/>
                </a:lnTo>
                <a:lnTo>
                  <a:pt x="90" y="601"/>
                </a:lnTo>
                <a:lnTo>
                  <a:pt x="90" y="600"/>
                </a:lnTo>
                <a:lnTo>
                  <a:pt x="89" y="599"/>
                </a:lnTo>
                <a:lnTo>
                  <a:pt x="89" y="598"/>
                </a:lnTo>
                <a:lnTo>
                  <a:pt x="88" y="598"/>
                </a:lnTo>
                <a:lnTo>
                  <a:pt x="85" y="595"/>
                </a:lnTo>
                <a:lnTo>
                  <a:pt x="84" y="594"/>
                </a:lnTo>
                <a:lnTo>
                  <a:pt x="84" y="593"/>
                </a:lnTo>
                <a:lnTo>
                  <a:pt x="83" y="592"/>
                </a:lnTo>
                <a:lnTo>
                  <a:pt x="82" y="591"/>
                </a:lnTo>
                <a:lnTo>
                  <a:pt x="82" y="590"/>
                </a:lnTo>
                <a:lnTo>
                  <a:pt x="81" y="586"/>
                </a:lnTo>
                <a:lnTo>
                  <a:pt x="79" y="581"/>
                </a:lnTo>
                <a:lnTo>
                  <a:pt x="78" y="577"/>
                </a:lnTo>
                <a:lnTo>
                  <a:pt x="77" y="576"/>
                </a:lnTo>
                <a:lnTo>
                  <a:pt x="77" y="574"/>
                </a:lnTo>
                <a:lnTo>
                  <a:pt x="76" y="573"/>
                </a:lnTo>
                <a:lnTo>
                  <a:pt x="75" y="571"/>
                </a:lnTo>
                <a:lnTo>
                  <a:pt x="74" y="570"/>
                </a:lnTo>
                <a:lnTo>
                  <a:pt x="73" y="570"/>
                </a:lnTo>
                <a:lnTo>
                  <a:pt x="72" y="568"/>
                </a:lnTo>
                <a:lnTo>
                  <a:pt x="72" y="567"/>
                </a:lnTo>
                <a:lnTo>
                  <a:pt x="71" y="566"/>
                </a:lnTo>
                <a:lnTo>
                  <a:pt x="69" y="563"/>
                </a:lnTo>
                <a:lnTo>
                  <a:pt x="68" y="562"/>
                </a:lnTo>
                <a:lnTo>
                  <a:pt x="66" y="560"/>
                </a:lnTo>
                <a:lnTo>
                  <a:pt x="65" y="557"/>
                </a:lnTo>
                <a:lnTo>
                  <a:pt x="65" y="557"/>
                </a:lnTo>
                <a:lnTo>
                  <a:pt x="64" y="555"/>
                </a:lnTo>
                <a:lnTo>
                  <a:pt x="62" y="553"/>
                </a:lnTo>
                <a:lnTo>
                  <a:pt x="61" y="552"/>
                </a:lnTo>
                <a:lnTo>
                  <a:pt x="60" y="551"/>
                </a:lnTo>
                <a:lnTo>
                  <a:pt x="59" y="550"/>
                </a:lnTo>
                <a:lnTo>
                  <a:pt x="58" y="550"/>
                </a:lnTo>
                <a:lnTo>
                  <a:pt x="57" y="550"/>
                </a:lnTo>
                <a:lnTo>
                  <a:pt x="55" y="549"/>
                </a:lnTo>
                <a:lnTo>
                  <a:pt x="51" y="548"/>
                </a:lnTo>
                <a:lnTo>
                  <a:pt x="49" y="547"/>
                </a:lnTo>
                <a:lnTo>
                  <a:pt x="47" y="547"/>
                </a:lnTo>
                <a:lnTo>
                  <a:pt x="46" y="547"/>
                </a:lnTo>
                <a:lnTo>
                  <a:pt x="44" y="547"/>
                </a:lnTo>
                <a:lnTo>
                  <a:pt x="43" y="548"/>
                </a:lnTo>
                <a:lnTo>
                  <a:pt x="41" y="548"/>
                </a:lnTo>
                <a:lnTo>
                  <a:pt x="39" y="549"/>
                </a:lnTo>
                <a:lnTo>
                  <a:pt x="36" y="551"/>
                </a:lnTo>
                <a:lnTo>
                  <a:pt x="34" y="552"/>
                </a:lnTo>
                <a:lnTo>
                  <a:pt x="32" y="553"/>
                </a:lnTo>
                <a:lnTo>
                  <a:pt x="30" y="555"/>
                </a:lnTo>
                <a:lnTo>
                  <a:pt x="28" y="557"/>
                </a:lnTo>
                <a:lnTo>
                  <a:pt x="28" y="558"/>
                </a:lnTo>
                <a:lnTo>
                  <a:pt x="28" y="558"/>
                </a:lnTo>
                <a:lnTo>
                  <a:pt x="27" y="559"/>
                </a:lnTo>
                <a:lnTo>
                  <a:pt x="27" y="559"/>
                </a:lnTo>
                <a:lnTo>
                  <a:pt x="27" y="559"/>
                </a:lnTo>
                <a:lnTo>
                  <a:pt x="28" y="560"/>
                </a:lnTo>
                <a:lnTo>
                  <a:pt x="28" y="561"/>
                </a:lnTo>
                <a:lnTo>
                  <a:pt x="29" y="562"/>
                </a:lnTo>
                <a:lnTo>
                  <a:pt x="29" y="563"/>
                </a:lnTo>
                <a:lnTo>
                  <a:pt x="30" y="564"/>
                </a:lnTo>
                <a:lnTo>
                  <a:pt x="30" y="564"/>
                </a:lnTo>
                <a:lnTo>
                  <a:pt x="31" y="565"/>
                </a:lnTo>
                <a:lnTo>
                  <a:pt x="38" y="572"/>
                </a:lnTo>
                <a:lnTo>
                  <a:pt x="39" y="573"/>
                </a:lnTo>
                <a:lnTo>
                  <a:pt x="40" y="574"/>
                </a:lnTo>
                <a:lnTo>
                  <a:pt x="40" y="575"/>
                </a:lnTo>
                <a:lnTo>
                  <a:pt x="40" y="576"/>
                </a:lnTo>
                <a:lnTo>
                  <a:pt x="41" y="578"/>
                </a:lnTo>
                <a:lnTo>
                  <a:pt x="42" y="580"/>
                </a:lnTo>
                <a:lnTo>
                  <a:pt x="42" y="580"/>
                </a:lnTo>
                <a:lnTo>
                  <a:pt x="44" y="583"/>
                </a:lnTo>
                <a:lnTo>
                  <a:pt x="45" y="585"/>
                </a:lnTo>
                <a:lnTo>
                  <a:pt x="45" y="586"/>
                </a:lnTo>
                <a:lnTo>
                  <a:pt x="45" y="587"/>
                </a:lnTo>
                <a:lnTo>
                  <a:pt x="46" y="588"/>
                </a:lnTo>
                <a:lnTo>
                  <a:pt x="46" y="589"/>
                </a:lnTo>
                <a:lnTo>
                  <a:pt x="46" y="590"/>
                </a:lnTo>
                <a:lnTo>
                  <a:pt x="46" y="591"/>
                </a:lnTo>
                <a:lnTo>
                  <a:pt x="46" y="592"/>
                </a:lnTo>
                <a:lnTo>
                  <a:pt x="45" y="592"/>
                </a:lnTo>
                <a:lnTo>
                  <a:pt x="45" y="594"/>
                </a:lnTo>
                <a:lnTo>
                  <a:pt x="43" y="596"/>
                </a:lnTo>
                <a:lnTo>
                  <a:pt x="42" y="598"/>
                </a:lnTo>
                <a:lnTo>
                  <a:pt x="40" y="601"/>
                </a:lnTo>
                <a:lnTo>
                  <a:pt x="39" y="605"/>
                </a:lnTo>
                <a:lnTo>
                  <a:pt x="38" y="607"/>
                </a:lnTo>
                <a:lnTo>
                  <a:pt x="37" y="609"/>
                </a:lnTo>
                <a:lnTo>
                  <a:pt x="36" y="610"/>
                </a:lnTo>
                <a:lnTo>
                  <a:pt x="35" y="611"/>
                </a:lnTo>
                <a:lnTo>
                  <a:pt x="34" y="613"/>
                </a:lnTo>
                <a:lnTo>
                  <a:pt x="32" y="615"/>
                </a:lnTo>
                <a:lnTo>
                  <a:pt x="30" y="616"/>
                </a:lnTo>
                <a:lnTo>
                  <a:pt x="28" y="617"/>
                </a:lnTo>
                <a:lnTo>
                  <a:pt x="27" y="618"/>
                </a:lnTo>
                <a:lnTo>
                  <a:pt x="26" y="618"/>
                </a:lnTo>
                <a:lnTo>
                  <a:pt x="25" y="619"/>
                </a:lnTo>
                <a:lnTo>
                  <a:pt x="23" y="619"/>
                </a:lnTo>
                <a:lnTo>
                  <a:pt x="22" y="618"/>
                </a:lnTo>
                <a:lnTo>
                  <a:pt x="20" y="618"/>
                </a:lnTo>
                <a:lnTo>
                  <a:pt x="17" y="617"/>
                </a:lnTo>
                <a:lnTo>
                  <a:pt x="15" y="616"/>
                </a:lnTo>
                <a:lnTo>
                  <a:pt x="13" y="614"/>
                </a:lnTo>
                <a:lnTo>
                  <a:pt x="8" y="611"/>
                </a:lnTo>
                <a:lnTo>
                  <a:pt x="6" y="609"/>
                </a:lnTo>
                <a:lnTo>
                  <a:pt x="5" y="608"/>
                </a:lnTo>
                <a:lnTo>
                  <a:pt x="4" y="607"/>
                </a:lnTo>
                <a:lnTo>
                  <a:pt x="2" y="605"/>
                </a:lnTo>
                <a:lnTo>
                  <a:pt x="2" y="604"/>
                </a:lnTo>
                <a:lnTo>
                  <a:pt x="1" y="603"/>
                </a:lnTo>
                <a:lnTo>
                  <a:pt x="1" y="603"/>
                </a:lnTo>
                <a:lnTo>
                  <a:pt x="0" y="602"/>
                </a:lnTo>
                <a:lnTo>
                  <a:pt x="0" y="601"/>
                </a:lnTo>
                <a:lnTo>
                  <a:pt x="0" y="600"/>
                </a:lnTo>
                <a:lnTo>
                  <a:pt x="1" y="599"/>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66" name="Freeform 289">
            <a:extLst>
              <a:ext uri="{FF2B5EF4-FFF2-40B4-BE49-F238E27FC236}">
                <a16:creationId xmlns:a16="http://schemas.microsoft.com/office/drawing/2014/main" id="{4F044D55-C04C-44A4-976E-291F6A69D2CC}"/>
              </a:ext>
            </a:extLst>
          </p:cNvPr>
          <p:cNvSpPr>
            <a:spLocks/>
          </p:cNvSpPr>
          <p:nvPr/>
        </p:nvSpPr>
        <p:spPr bwMode="auto">
          <a:xfrm>
            <a:off x="7113520" y="2990557"/>
            <a:ext cx="242533" cy="688875"/>
          </a:xfrm>
          <a:custGeom>
            <a:avLst/>
            <a:gdLst>
              <a:gd name="T0" fmla="*/ 49 w 238"/>
              <a:gd name="T1" fmla="*/ 668 h 676"/>
              <a:gd name="T2" fmla="*/ 50 w 238"/>
              <a:gd name="T3" fmla="*/ 660 h 676"/>
              <a:gd name="T4" fmla="*/ 42 w 238"/>
              <a:gd name="T5" fmla="*/ 646 h 676"/>
              <a:gd name="T6" fmla="*/ 37 w 238"/>
              <a:gd name="T7" fmla="*/ 622 h 676"/>
              <a:gd name="T8" fmla="*/ 46 w 238"/>
              <a:gd name="T9" fmla="*/ 606 h 676"/>
              <a:gd name="T10" fmla="*/ 49 w 238"/>
              <a:gd name="T11" fmla="*/ 601 h 676"/>
              <a:gd name="T12" fmla="*/ 29 w 238"/>
              <a:gd name="T13" fmla="*/ 597 h 676"/>
              <a:gd name="T14" fmla="*/ 18 w 238"/>
              <a:gd name="T15" fmla="*/ 591 h 676"/>
              <a:gd name="T16" fmla="*/ 17 w 238"/>
              <a:gd name="T17" fmla="*/ 577 h 676"/>
              <a:gd name="T18" fmla="*/ 20 w 238"/>
              <a:gd name="T19" fmla="*/ 570 h 676"/>
              <a:gd name="T20" fmla="*/ 36 w 238"/>
              <a:gd name="T21" fmla="*/ 572 h 676"/>
              <a:gd name="T22" fmla="*/ 40 w 238"/>
              <a:gd name="T23" fmla="*/ 562 h 676"/>
              <a:gd name="T24" fmla="*/ 42 w 238"/>
              <a:gd name="T25" fmla="*/ 554 h 676"/>
              <a:gd name="T26" fmla="*/ 43 w 238"/>
              <a:gd name="T27" fmla="*/ 534 h 676"/>
              <a:gd name="T28" fmla="*/ 43 w 238"/>
              <a:gd name="T29" fmla="*/ 522 h 676"/>
              <a:gd name="T30" fmla="*/ 55 w 238"/>
              <a:gd name="T31" fmla="*/ 505 h 676"/>
              <a:gd name="T32" fmla="*/ 57 w 238"/>
              <a:gd name="T33" fmla="*/ 490 h 676"/>
              <a:gd name="T34" fmla="*/ 52 w 238"/>
              <a:gd name="T35" fmla="*/ 477 h 676"/>
              <a:gd name="T36" fmla="*/ 40 w 238"/>
              <a:gd name="T37" fmla="*/ 472 h 676"/>
              <a:gd name="T38" fmla="*/ 37 w 238"/>
              <a:gd name="T39" fmla="*/ 469 h 676"/>
              <a:gd name="T40" fmla="*/ 37 w 238"/>
              <a:gd name="T41" fmla="*/ 455 h 676"/>
              <a:gd name="T42" fmla="*/ 33 w 238"/>
              <a:gd name="T43" fmla="*/ 443 h 676"/>
              <a:gd name="T44" fmla="*/ 19 w 238"/>
              <a:gd name="T45" fmla="*/ 423 h 676"/>
              <a:gd name="T46" fmla="*/ 11 w 238"/>
              <a:gd name="T47" fmla="*/ 405 h 676"/>
              <a:gd name="T48" fmla="*/ 11 w 238"/>
              <a:gd name="T49" fmla="*/ 393 h 676"/>
              <a:gd name="T50" fmla="*/ 17 w 238"/>
              <a:gd name="T51" fmla="*/ 380 h 676"/>
              <a:gd name="T52" fmla="*/ 16 w 238"/>
              <a:gd name="T53" fmla="*/ 364 h 676"/>
              <a:gd name="T54" fmla="*/ 8 w 238"/>
              <a:gd name="T55" fmla="*/ 331 h 676"/>
              <a:gd name="T56" fmla="*/ 0 w 238"/>
              <a:gd name="T57" fmla="*/ 303 h 676"/>
              <a:gd name="T58" fmla="*/ 2 w 238"/>
              <a:gd name="T59" fmla="*/ 298 h 676"/>
              <a:gd name="T60" fmla="*/ 14 w 238"/>
              <a:gd name="T61" fmla="*/ 294 h 676"/>
              <a:gd name="T62" fmla="*/ 25 w 238"/>
              <a:gd name="T63" fmla="*/ 283 h 676"/>
              <a:gd name="T64" fmla="*/ 36 w 238"/>
              <a:gd name="T65" fmla="*/ 271 h 676"/>
              <a:gd name="T66" fmla="*/ 36 w 238"/>
              <a:gd name="T67" fmla="*/ 253 h 676"/>
              <a:gd name="T68" fmla="*/ 38 w 238"/>
              <a:gd name="T69" fmla="*/ 240 h 676"/>
              <a:gd name="T70" fmla="*/ 38 w 238"/>
              <a:gd name="T71" fmla="*/ 225 h 676"/>
              <a:gd name="T72" fmla="*/ 47 w 238"/>
              <a:gd name="T73" fmla="*/ 203 h 676"/>
              <a:gd name="T74" fmla="*/ 57 w 238"/>
              <a:gd name="T75" fmla="*/ 171 h 676"/>
              <a:gd name="T76" fmla="*/ 60 w 238"/>
              <a:gd name="T77" fmla="*/ 163 h 676"/>
              <a:gd name="T78" fmla="*/ 72 w 238"/>
              <a:gd name="T79" fmla="*/ 151 h 676"/>
              <a:gd name="T80" fmla="*/ 88 w 238"/>
              <a:gd name="T81" fmla="*/ 147 h 676"/>
              <a:gd name="T82" fmla="*/ 101 w 238"/>
              <a:gd name="T83" fmla="*/ 140 h 676"/>
              <a:gd name="T84" fmla="*/ 111 w 238"/>
              <a:gd name="T85" fmla="*/ 145 h 676"/>
              <a:gd name="T86" fmla="*/ 119 w 238"/>
              <a:gd name="T87" fmla="*/ 147 h 676"/>
              <a:gd name="T88" fmla="*/ 121 w 238"/>
              <a:gd name="T89" fmla="*/ 138 h 676"/>
              <a:gd name="T90" fmla="*/ 119 w 238"/>
              <a:gd name="T91" fmla="*/ 116 h 676"/>
              <a:gd name="T92" fmla="*/ 114 w 238"/>
              <a:gd name="T93" fmla="*/ 99 h 676"/>
              <a:gd name="T94" fmla="*/ 94 w 238"/>
              <a:gd name="T95" fmla="*/ 87 h 676"/>
              <a:gd name="T96" fmla="*/ 86 w 238"/>
              <a:gd name="T97" fmla="*/ 77 h 676"/>
              <a:gd name="T98" fmla="*/ 73 w 238"/>
              <a:gd name="T99" fmla="*/ 44 h 676"/>
              <a:gd name="T100" fmla="*/ 59 w 238"/>
              <a:gd name="T101" fmla="*/ 31 h 676"/>
              <a:gd name="T102" fmla="*/ 55 w 238"/>
              <a:gd name="T103" fmla="*/ 23 h 676"/>
              <a:gd name="T104" fmla="*/ 61 w 238"/>
              <a:gd name="T105" fmla="*/ 9 h 676"/>
              <a:gd name="T106" fmla="*/ 72 w 238"/>
              <a:gd name="T107" fmla="*/ 0 h 676"/>
              <a:gd name="T108" fmla="*/ 92 w 238"/>
              <a:gd name="T109" fmla="*/ 13 h 676"/>
              <a:gd name="T110" fmla="*/ 109 w 238"/>
              <a:gd name="T111" fmla="*/ 16 h 676"/>
              <a:gd name="T112" fmla="*/ 135 w 238"/>
              <a:gd name="T113" fmla="*/ 25 h 676"/>
              <a:gd name="T114" fmla="*/ 155 w 238"/>
              <a:gd name="T115" fmla="*/ 30 h 676"/>
              <a:gd name="T116" fmla="*/ 174 w 238"/>
              <a:gd name="T117" fmla="*/ 39 h 676"/>
              <a:gd name="T118" fmla="*/ 191 w 238"/>
              <a:gd name="T119" fmla="*/ 40 h 676"/>
              <a:gd name="T120" fmla="*/ 198 w 238"/>
              <a:gd name="T121" fmla="*/ 52 h 676"/>
              <a:gd name="T122" fmla="*/ 211 w 238"/>
              <a:gd name="T123" fmla="*/ 67 h 676"/>
              <a:gd name="T124" fmla="*/ 227 w 238"/>
              <a:gd name="T125" fmla="*/ 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676">
                <a:moveTo>
                  <a:pt x="44" y="676"/>
                </a:moveTo>
                <a:lnTo>
                  <a:pt x="44" y="675"/>
                </a:lnTo>
                <a:lnTo>
                  <a:pt x="44" y="674"/>
                </a:lnTo>
                <a:lnTo>
                  <a:pt x="45" y="673"/>
                </a:lnTo>
                <a:lnTo>
                  <a:pt x="45" y="672"/>
                </a:lnTo>
                <a:lnTo>
                  <a:pt x="46" y="671"/>
                </a:lnTo>
                <a:lnTo>
                  <a:pt x="47" y="670"/>
                </a:lnTo>
                <a:lnTo>
                  <a:pt x="49" y="668"/>
                </a:lnTo>
                <a:lnTo>
                  <a:pt x="50" y="667"/>
                </a:lnTo>
                <a:lnTo>
                  <a:pt x="50" y="666"/>
                </a:lnTo>
                <a:lnTo>
                  <a:pt x="51" y="666"/>
                </a:lnTo>
                <a:lnTo>
                  <a:pt x="51" y="665"/>
                </a:lnTo>
                <a:lnTo>
                  <a:pt x="51" y="664"/>
                </a:lnTo>
                <a:lnTo>
                  <a:pt x="51" y="663"/>
                </a:lnTo>
                <a:lnTo>
                  <a:pt x="51" y="662"/>
                </a:lnTo>
                <a:lnTo>
                  <a:pt x="50" y="660"/>
                </a:lnTo>
                <a:lnTo>
                  <a:pt x="49" y="659"/>
                </a:lnTo>
                <a:lnTo>
                  <a:pt x="49" y="657"/>
                </a:lnTo>
                <a:lnTo>
                  <a:pt x="48" y="656"/>
                </a:lnTo>
                <a:lnTo>
                  <a:pt x="45" y="652"/>
                </a:lnTo>
                <a:lnTo>
                  <a:pt x="44" y="650"/>
                </a:lnTo>
                <a:lnTo>
                  <a:pt x="43" y="649"/>
                </a:lnTo>
                <a:lnTo>
                  <a:pt x="43" y="648"/>
                </a:lnTo>
                <a:lnTo>
                  <a:pt x="42" y="646"/>
                </a:lnTo>
                <a:lnTo>
                  <a:pt x="41" y="642"/>
                </a:lnTo>
                <a:lnTo>
                  <a:pt x="39" y="637"/>
                </a:lnTo>
                <a:lnTo>
                  <a:pt x="38" y="632"/>
                </a:lnTo>
                <a:lnTo>
                  <a:pt x="38" y="630"/>
                </a:lnTo>
                <a:lnTo>
                  <a:pt x="37" y="628"/>
                </a:lnTo>
                <a:lnTo>
                  <a:pt x="37" y="626"/>
                </a:lnTo>
                <a:lnTo>
                  <a:pt x="37" y="624"/>
                </a:lnTo>
                <a:lnTo>
                  <a:pt x="37" y="622"/>
                </a:lnTo>
                <a:lnTo>
                  <a:pt x="38" y="620"/>
                </a:lnTo>
                <a:lnTo>
                  <a:pt x="38" y="618"/>
                </a:lnTo>
                <a:lnTo>
                  <a:pt x="39" y="617"/>
                </a:lnTo>
                <a:lnTo>
                  <a:pt x="42" y="613"/>
                </a:lnTo>
                <a:lnTo>
                  <a:pt x="43" y="611"/>
                </a:lnTo>
                <a:lnTo>
                  <a:pt x="44" y="608"/>
                </a:lnTo>
                <a:lnTo>
                  <a:pt x="45" y="607"/>
                </a:lnTo>
                <a:lnTo>
                  <a:pt x="46" y="606"/>
                </a:lnTo>
                <a:lnTo>
                  <a:pt x="47" y="605"/>
                </a:lnTo>
                <a:lnTo>
                  <a:pt x="48" y="604"/>
                </a:lnTo>
                <a:lnTo>
                  <a:pt x="49" y="603"/>
                </a:lnTo>
                <a:lnTo>
                  <a:pt x="50" y="603"/>
                </a:lnTo>
                <a:lnTo>
                  <a:pt x="50" y="602"/>
                </a:lnTo>
                <a:lnTo>
                  <a:pt x="50" y="602"/>
                </a:lnTo>
                <a:lnTo>
                  <a:pt x="50" y="602"/>
                </a:lnTo>
                <a:lnTo>
                  <a:pt x="49" y="601"/>
                </a:lnTo>
                <a:lnTo>
                  <a:pt x="49" y="601"/>
                </a:lnTo>
                <a:lnTo>
                  <a:pt x="48" y="601"/>
                </a:lnTo>
                <a:lnTo>
                  <a:pt x="45" y="600"/>
                </a:lnTo>
                <a:lnTo>
                  <a:pt x="42" y="600"/>
                </a:lnTo>
                <a:lnTo>
                  <a:pt x="40" y="600"/>
                </a:lnTo>
                <a:lnTo>
                  <a:pt x="38" y="599"/>
                </a:lnTo>
                <a:lnTo>
                  <a:pt x="35" y="598"/>
                </a:lnTo>
                <a:lnTo>
                  <a:pt x="29" y="597"/>
                </a:lnTo>
                <a:lnTo>
                  <a:pt x="25" y="596"/>
                </a:lnTo>
                <a:lnTo>
                  <a:pt x="21" y="594"/>
                </a:lnTo>
                <a:lnTo>
                  <a:pt x="20" y="594"/>
                </a:lnTo>
                <a:lnTo>
                  <a:pt x="19" y="594"/>
                </a:lnTo>
                <a:lnTo>
                  <a:pt x="19" y="593"/>
                </a:lnTo>
                <a:lnTo>
                  <a:pt x="18" y="593"/>
                </a:lnTo>
                <a:lnTo>
                  <a:pt x="18" y="592"/>
                </a:lnTo>
                <a:lnTo>
                  <a:pt x="18" y="591"/>
                </a:lnTo>
                <a:lnTo>
                  <a:pt x="17" y="591"/>
                </a:lnTo>
                <a:lnTo>
                  <a:pt x="17" y="590"/>
                </a:lnTo>
                <a:lnTo>
                  <a:pt x="17" y="588"/>
                </a:lnTo>
                <a:lnTo>
                  <a:pt x="17" y="585"/>
                </a:lnTo>
                <a:lnTo>
                  <a:pt x="17" y="583"/>
                </a:lnTo>
                <a:lnTo>
                  <a:pt x="17" y="582"/>
                </a:lnTo>
                <a:lnTo>
                  <a:pt x="17" y="578"/>
                </a:lnTo>
                <a:lnTo>
                  <a:pt x="17" y="577"/>
                </a:lnTo>
                <a:lnTo>
                  <a:pt x="17" y="576"/>
                </a:lnTo>
                <a:lnTo>
                  <a:pt x="17" y="574"/>
                </a:lnTo>
                <a:lnTo>
                  <a:pt x="18" y="573"/>
                </a:lnTo>
                <a:lnTo>
                  <a:pt x="18" y="572"/>
                </a:lnTo>
                <a:lnTo>
                  <a:pt x="18" y="571"/>
                </a:lnTo>
                <a:lnTo>
                  <a:pt x="19" y="571"/>
                </a:lnTo>
                <a:lnTo>
                  <a:pt x="19" y="570"/>
                </a:lnTo>
                <a:lnTo>
                  <a:pt x="20" y="570"/>
                </a:lnTo>
                <a:lnTo>
                  <a:pt x="21" y="570"/>
                </a:lnTo>
                <a:lnTo>
                  <a:pt x="25" y="571"/>
                </a:lnTo>
                <a:lnTo>
                  <a:pt x="31" y="572"/>
                </a:lnTo>
                <a:lnTo>
                  <a:pt x="32" y="572"/>
                </a:lnTo>
                <a:lnTo>
                  <a:pt x="33" y="572"/>
                </a:lnTo>
                <a:lnTo>
                  <a:pt x="34" y="572"/>
                </a:lnTo>
                <a:lnTo>
                  <a:pt x="35" y="572"/>
                </a:lnTo>
                <a:lnTo>
                  <a:pt x="36" y="572"/>
                </a:lnTo>
                <a:lnTo>
                  <a:pt x="36" y="571"/>
                </a:lnTo>
                <a:lnTo>
                  <a:pt x="37" y="571"/>
                </a:lnTo>
                <a:lnTo>
                  <a:pt x="37" y="570"/>
                </a:lnTo>
                <a:lnTo>
                  <a:pt x="38" y="569"/>
                </a:lnTo>
                <a:lnTo>
                  <a:pt x="38" y="569"/>
                </a:lnTo>
                <a:lnTo>
                  <a:pt x="38" y="568"/>
                </a:lnTo>
                <a:lnTo>
                  <a:pt x="39" y="564"/>
                </a:lnTo>
                <a:lnTo>
                  <a:pt x="40" y="562"/>
                </a:lnTo>
                <a:lnTo>
                  <a:pt x="40" y="561"/>
                </a:lnTo>
                <a:lnTo>
                  <a:pt x="41" y="560"/>
                </a:lnTo>
                <a:lnTo>
                  <a:pt x="41" y="559"/>
                </a:lnTo>
                <a:lnTo>
                  <a:pt x="42" y="558"/>
                </a:lnTo>
                <a:lnTo>
                  <a:pt x="42" y="558"/>
                </a:lnTo>
                <a:lnTo>
                  <a:pt x="42" y="558"/>
                </a:lnTo>
                <a:lnTo>
                  <a:pt x="42" y="557"/>
                </a:lnTo>
                <a:lnTo>
                  <a:pt x="42" y="554"/>
                </a:lnTo>
                <a:lnTo>
                  <a:pt x="42" y="551"/>
                </a:lnTo>
                <a:lnTo>
                  <a:pt x="43" y="548"/>
                </a:lnTo>
                <a:lnTo>
                  <a:pt x="44" y="544"/>
                </a:lnTo>
                <a:lnTo>
                  <a:pt x="45" y="542"/>
                </a:lnTo>
                <a:lnTo>
                  <a:pt x="45" y="540"/>
                </a:lnTo>
                <a:lnTo>
                  <a:pt x="45" y="540"/>
                </a:lnTo>
                <a:lnTo>
                  <a:pt x="45" y="539"/>
                </a:lnTo>
                <a:lnTo>
                  <a:pt x="43" y="534"/>
                </a:lnTo>
                <a:lnTo>
                  <a:pt x="42" y="532"/>
                </a:lnTo>
                <a:lnTo>
                  <a:pt x="42" y="531"/>
                </a:lnTo>
                <a:lnTo>
                  <a:pt x="42" y="529"/>
                </a:lnTo>
                <a:lnTo>
                  <a:pt x="42" y="528"/>
                </a:lnTo>
                <a:lnTo>
                  <a:pt x="42" y="526"/>
                </a:lnTo>
                <a:lnTo>
                  <a:pt x="42" y="525"/>
                </a:lnTo>
                <a:lnTo>
                  <a:pt x="43" y="523"/>
                </a:lnTo>
                <a:lnTo>
                  <a:pt x="43" y="522"/>
                </a:lnTo>
                <a:lnTo>
                  <a:pt x="44" y="520"/>
                </a:lnTo>
                <a:lnTo>
                  <a:pt x="45" y="519"/>
                </a:lnTo>
                <a:lnTo>
                  <a:pt x="46" y="518"/>
                </a:lnTo>
                <a:lnTo>
                  <a:pt x="46" y="517"/>
                </a:lnTo>
                <a:lnTo>
                  <a:pt x="50" y="512"/>
                </a:lnTo>
                <a:lnTo>
                  <a:pt x="53" y="508"/>
                </a:lnTo>
                <a:lnTo>
                  <a:pt x="54" y="507"/>
                </a:lnTo>
                <a:lnTo>
                  <a:pt x="55" y="505"/>
                </a:lnTo>
                <a:lnTo>
                  <a:pt x="55" y="504"/>
                </a:lnTo>
                <a:lnTo>
                  <a:pt x="56" y="503"/>
                </a:lnTo>
                <a:lnTo>
                  <a:pt x="56" y="501"/>
                </a:lnTo>
                <a:lnTo>
                  <a:pt x="57" y="498"/>
                </a:lnTo>
                <a:lnTo>
                  <a:pt x="57" y="496"/>
                </a:lnTo>
                <a:lnTo>
                  <a:pt x="57" y="493"/>
                </a:lnTo>
                <a:lnTo>
                  <a:pt x="57" y="492"/>
                </a:lnTo>
                <a:lnTo>
                  <a:pt x="57" y="490"/>
                </a:lnTo>
                <a:lnTo>
                  <a:pt x="57" y="485"/>
                </a:lnTo>
                <a:lnTo>
                  <a:pt x="56" y="483"/>
                </a:lnTo>
                <a:lnTo>
                  <a:pt x="56" y="482"/>
                </a:lnTo>
                <a:lnTo>
                  <a:pt x="55" y="481"/>
                </a:lnTo>
                <a:lnTo>
                  <a:pt x="55" y="479"/>
                </a:lnTo>
                <a:lnTo>
                  <a:pt x="54" y="478"/>
                </a:lnTo>
                <a:lnTo>
                  <a:pt x="53" y="478"/>
                </a:lnTo>
                <a:lnTo>
                  <a:pt x="52" y="477"/>
                </a:lnTo>
                <a:lnTo>
                  <a:pt x="51" y="476"/>
                </a:lnTo>
                <a:lnTo>
                  <a:pt x="50" y="475"/>
                </a:lnTo>
                <a:lnTo>
                  <a:pt x="49" y="475"/>
                </a:lnTo>
                <a:lnTo>
                  <a:pt x="49" y="474"/>
                </a:lnTo>
                <a:lnTo>
                  <a:pt x="47" y="474"/>
                </a:lnTo>
                <a:lnTo>
                  <a:pt x="43" y="473"/>
                </a:lnTo>
                <a:lnTo>
                  <a:pt x="42" y="473"/>
                </a:lnTo>
                <a:lnTo>
                  <a:pt x="40" y="472"/>
                </a:lnTo>
                <a:lnTo>
                  <a:pt x="39" y="472"/>
                </a:lnTo>
                <a:lnTo>
                  <a:pt x="39" y="472"/>
                </a:lnTo>
                <a:lnTo>
                  <a:pt x="38" y="472"/>
                </a:lnTo>
                <a:lnTo>
                  <a:pt x="38" y="471"/>
                </a:lnTo>
                <a:lnTo>
                  <a:pt x="38" y="471"/>
                </a:lnTo>
                <a:lnTo>
                  <a:pt x="37" y="471"/>
                </a:lnTo>
                <a:lnTo>
                  <a:pt x="37" y="470"/>
                </a:lnTo>
                <a:lnTo>
                  <a:pt x="37" y="469"/>
                </a:lnTo>
                <a:lnTo>
                  <a:pt x="38" y="468"/>
                </a:lnTo>
                <a:lnTo>
                  <a:pt x="39" y="465"/>
                </a:lnTo>
                <a:lnTo>
                  <a:pt x="39" y="464"/>
                </a:lnTo>
                <a:lnTo>
                  <a:pt x="39" y="462"/>
                </a:lnTo>
                <a:lnTo>
                  <a:pt x="39" y="461"/>
                </a:lnTo>
                <a:lnTo>
                  <a:pt x="39" y="460"/>
                </a:lnTo>
                <a:lnTo>
                  <a:pt x="39" y="459"/>
                </a:lnTo>
                <a:lnTo>
                  <a:pt x="37" y="455"/>
                </a:lnTo>
                <a:lnTo>
                  <a:pt x="37" y="454"/>
                </a:lnTo>
                <a:lnTo>
                  <a:pt x="37" y="453"/>
                </a:lnTo>
                <a:lnTo>
                  <a:pt x="36" y="449"/>
                </a:lnTo>
                <a:lnTo>
                  <a:pt x="36" y="448"/>
                </a:lnTo>
                <a:lnTo>
                  <a:pt x="36" y="447"/>
                </a:lnTo>
                <a:lnTo>
                  <a:pt x="35" y="446"/>
                </a:lnTo>
                <a:lnTo>
                  <a:pt x="34" y="444"/>
                </a:lnTo>
                <a:lnTo>
                  <a:pt x="33" y="443"/>
                </a:lnTo>
                <a:lnTo>
                  <a:pt x="30" y="440"/>
                </a:lnTo>
                <a:lnTo>
                  <a:pt x="27" y="437"/>
                </a:lnTo>
                <a:lnTo>
                  <a:pt x="25" y="434"/>
                </a:lnTo>
                <a:lnTo>
                  <a:pt x="24" y="432"/>
                </a:lnTo>
                <a:lnTo>
                  <a:pt x="23" y="431"/>
                </a:lnTo>
                <a:lnTo>
                  <a:pt x="21" y="428"/>
                </a:lnTo>
                <a:lnTo>
                  <a:pt x="20" y="425"/>
                </a:lnTo>
                <a:lnTo>
                  <a:pt x="19" y="423"/>
                </a:lnTo>
                <a:lnTo>
                  <a:pt x="18" y="419"/>
                </a:lnTo>
                <a:lnTo>
                  <a:pt x="17" y="417"/>
                </a:lnTo>
                <a:lnTo>
                  <a:pt x="17" y="416"/>
                </a:lnTo>
                <a:lnTo>
                  <a:pt x="16" y="415"/>
                </a:lnTo>
                <a:lnTo>
                  <a:pt x="15" y="413"/>
                </a:lnTo>
                <a:lnTo>
                  <a:pt x="12" y="408"/>
                </a:lnTo>
                <a:lnTo>
                  <a:pt x="11" y="407"/>
                </a:lnTo>
                <a:lnTo>
                  <a:pt x="11" y="405"/>
                </a:lnTo>
                <a:lnTo>
                  <a:pt x="10" y="404"/>
                </a:lnTo>
                <a:lnTo>
                  <a:pt x="10" y="402"/>
                </a:lnTo>
                <a:lnTo>
                  <a:pt x="10" y="401"/>
                </a:lnTo>
                <a:lnTo>
                  <a:pt x="10" y="398"/>
                </a:lnTo>
                <a:lnTo>
                  <a:pt x="10" y="397"/>
                </a:lnTo>
                <a:lnTo>
                  <a:pt x="10" y="396"/>
                </a:lnTo>
                <a:lnTo>
                  <a:pt x="10" y="394"/>
                </a:lnTo>
                <a:lnTo>
                  <a:pt x="11" y="393"/>
                </a:lnTo>
                <a:lnTo>
                  <a:pt x="11" y="391"/>
                </a:lnTo>
                <a:lnTo>
                  <a:pt x="11" y="390"/>
                </a:lnTo>
                <a:lnTo>
                  <a:pt x="12" y="389"/>
                </a:lnTo>
                <a:lnTo>
                  <a:pt x="12" y="387"/>
                </a:lnTo>
                <a:lnTo>
                  <a:pt x="14" y="386"/>
                </a:lnTo>
                <a:lnTo>
                  <a:pt x="16" y="382"/>
                </a:lnTo>
                <a:lnTo>
                  <a:pt x="17" y="381"/>
                </a:lnTo>
                <a:lnTo>
                  <a:pt x="17" y="380"/>
                </a:lnTo>
                <a:lnTo>
                  <a:pt x="18" y="379"/>
                </a:lnTo>
                <a:lnTo>
                  <a:pt x="18" y="378"/>
                </a:lnTo>
                <a:lnTo>
                  <a:pt x="18" y="376"/>
                </a:lnTo>
                <a:lnTo>
                  <a:pt x="18" y="375"/>
                </a:lnTo>
                <a:lnTo>
                  <a:pt x="18" y="373"/>
                </a:lnTo>
                <a:lnTo>
                  <a:pt x="17" y="368"/>
                </a:lnTo>
                <a:lnTo>
                  <a:pt x="17" y="366"/>
                </a:lnTo>
                <a:lnTo>
                  <a:pt x="16" y="364"/>
                </a:lnTo>
                <a:lnTo>
                  <a:pt x="16" y="360"/>
                </a:lnTo>
                <a:lnTo>
                  <a:pt x="16" y="354"/>
                </a:lnTo>
                <a:lnTo>
                  <a:pt x="15" y="352"/>
                </a:lnTo>
                <a:lnTo>
                  <a:pt x="15" y="350"/>
                </a:lnTo>
                <a:lnTo>
                  <a:pt x="14" y="348"/>
                </a:lnTo>
                <a:lnTo>
                  <a:pt x="12" y="342"/>
                </a:lnTo>
                <a:lnTo>
                  <a:pt x="9" y="335"/>
                </a:lnTo>
                <a:lnTo>
                  <a:pt x="8" y="331"/>
                </a:lnTo>
                <a:lnTo>
                  <a:pt x="7" y="329"/>
                </a:lnTo>
                <a:lnTo>
                  <a:pt x="7" y="326"/>
                </a:lnTo>
                <a:lnTo>
                  <a:pt x="5" y="319"/>
                </a:lnTo>
                <a:lnTo>
                  <a:pt x="4" y="316"/>
                </a:lnTo>
                <a:lnTo>
                  <a:pt x="3" y="312"/>
                </a:lnTo>
                <a:lnTo>
                  <a:pt x="1" y="307"/>
                </a:lnTo>
                <a:lnTo>
                  <a:pt x="1" y="305"/>
                </a:lnTo>
                <a:lnTo>
                  <a:pt x="0" y="303"/>
                </a:lnTo>
                <a:lnTo>
                  <a:pt x="0" y="302"/>
                </a:lnTo>
                <a:lnTo>
                  <a:pt x="0" y="301"/>
                </a:lnTo>
                <a:lnTo>
                  <a:pt x="0" y="300"/>
                </a:lnTo>
                <a:lnTo>
                  <a:pt x="1" y="300"/>
                </a:lnTo>
                <a:lnTo>
                  <a:pt x="1" y="299"/>
                </a:lnTo>
                <a:lnTo>
                  <a:pt x="1" y="299"/>
                </a:lnTo>
                <a:lnTo>
                  <a:pt x="2" y="298"/>
                </a:lnTo>
                <a:lnTo>
                  <a:pt x="2" y="298"/>
                </a:lnTo>
                <a:lnTo>
                  <a:pt x="3" y="297"/>
                </a:lnTo>
                <a:lnTo>
                  <a:pt x="4" y="297"/>
                </a:lnTo>
                <a:lnTo>
                  <a:pt x="5" y="296"/>
                </a:lnTo>
                <a:lnTo>
                  <a:pt x="7" y="296"/>
                </a:lnTo>
                <a:lnTo>
                  <a:pt x="10" y="296"/>
                </a:lnTo>
                <a:lnTo>
                  <a:pt x="12" y="295"/>
                </a:lnTo>
                <a:lnTo>
                  <a:pt x="13" y="295"/>
                </a:lnTo>
                <a:lnTo>
                  <a:pt x="14" y="294"/>
                </a:lnTo>
                <a:lnTo>
                  <a:pt x="15" y="294"/>
                </a:lnTo>
                <a:lnTo>
                  <a:pt x="15" y="293"/>
                </a:lnTo>
                <a:lnTo>
                  <a:pt x="17" y="292"/>
                </a:lnTo>
                <a:lnTo>
                  <a:pt x="18" y="290"/>
                </a:lnTo>
                <a:lnTo>
                  <a:pt x="19" y="289"/>
                </a:lnTo>
                <a:lnTo>
                  <a:pt x="20" y="287"/>
                </a:lnTo>
                <a:lnTo>
                  <a:pt x="21" y="286"/>
                </a:lnTo>
                <a:lnTo>
                  <a:pt x="25" y="283"/>
                </a:lnTo>
                <a:lnTo>
                  <a:pt x="26" y="281"/>
                </a:lnTo>
                <a:lnTo>
                  <a:pt x="31" y="278"/>
                </a:lnTo>
                <a:lnTo>
                  <a:pt x="32" y="276"/>
                </a:lnTo>
                <a:lnTo>
                  <a:pt x="33" y="275"/>
                </a:lnTo>
                <a:lnTo>
                  <a:pt x="34" y="274"/>
                </a:lnTo>
                <a:lnTo>
                  <a:pt x="35" y="273"/>
                </a:lnTo>
                <a:lnTo>
                  <a:pt x="35" y="272"/>
                </a:lnTo>
                <a:lnTo>
                  <a:pt x="36" y="271"/>
                </a:lnTo>
                <a:lnTo>
                  <a:pt x="37" y="269"/>
                </a:lnTo>
                <a:lnTo>
                  <a:pt x="37" y="267"/>
                </a:lnTo>
                <a:lnTo>
                  <a:pt x="37" y="266"/>
                </a:lnTo>
                <a:lnTo>
                  <a:pt x="37" y="265"/>
                </a:lnTo>
                <a:lnTo>
                  <a:pt x="37" y="263"/>
                </a:lnTo>
                <a:lnTo>
                  <a:pt x="37" y="258"/>
                </a:lnTo>
                <a:lnTo>
                  <a:pt x="36" y="256"/>
                </a:lnTo>
                <a:lnTo>
                  <a:pt x="36" y="253"/>
                </a:lnTo>
                <a:lnTo>
                  <a:pt x="36" y="252"/>
                </a:lnTo>
                <a:lnTo>
                  <a:pt x="35" y="250"/>
                </a:lnTo>
                <a:lnTo>
                  <a:pt x="36" y="249"/>
                </a:lnTo>
                <a:lnTo>
                  <a:pt x="36" y="248"/>
                </a:lnTo>
                <a:lnTo>
                  <a:pt x="36" y="247"/>
                </a:lnTo>
                <a:lnTo>
                  <a:pt x="36" y="245"/>
                </a:lnTo>
                <a:lnTo>
                  <a:pt x="38" y="241"/>
                </a:lnTo>
                <a:lnTo>
                  <a:pt x="38" y="240"/>
                </a:lnTo>
                <a:lnTo>
                  <a:pt x="38" y="239"/>
                </a:lnTo>
                <a:lnTo>
                  <a:pt x="38" y="237"/>
                </a:lnTo>
                <a:lnTo>
                  <a:pt x="38" y="236"/>
                </a:lnTo>
                <a:lnTo>
                  <a:pt x="37" y="231"/>
                </a:lnTo>
                <a:lnTo>
                  <a:pt x="37" y="229"/>
                </a:lnTo>
                <a:lnTo>
                  <a:pt x="37" y="227"/>
                </a:lnTo>
                <a:lnTo>
                  <a:pt x="37" y="226"/>
                </a:lnTo>
                <a:lnTo>
                  <a:pt x="38" y="225"/>
                </a:lnTo>
                <a:lnTo>
                  <a:pt x="38" y="224"/>
                </a:lnTo>
                <a:lnTo>
                  <a:pt x="38" y="223"/>
                </a:lnTo>
                <a:lnTo>
                  <a:pt x="40" y="220"/>
                </a:lnTo>
                <a:lnTo>
                  <a:pt x="41" y="219"/>
                </a:lnTo>
                <a:lnTo>
                  <a:pt x="43" y="214"/>
                </a:lnTo>
                <a:lnTo>
                  <a:pt x="44" y="210"/>
                </a:lnTo>
                <a:lnTo>
                  <a:pt x="45" y="208"/>
                </a:lnTo>
                <a:lnTo>
                  <a:pt x="47" y="203"/>
                </a:lnTo>
                <a:lnTo>
                  <a:pt x="51" y="192"/>
                </a:lnTo>
                <a:lnTo>
                  <a:pt x="52" y="187"/>
                </a:lnTo>
                <a:lnTo>
                  <a:pt x="55" y="181"/>
                </a:lnTo>
                <a:lnTo>
                  <a:pt x="55" y="179"/>
                </a:lnTo>
                <a:lnTo>
                  <a:pt x="56" y="177"/>
                </a:lnTo>
                <a:lnTo>
                  <a:pt x="56" y="175"/>
                </a:lnTo>
                <a:lnTo>
                  <a:pt x="57" y="173"/>
                </a:lnTo>
                <a:lnTo>
                  <a:pt x="57" y="171"/>
                </a:lnTo>
                <a:lnTo>
                  <a:pt x="57" y="169"/>
                </a:lnTo>
                <a:lnTo>
                  <a:pt x="57" y="167"/>
                </a:lnTo>
                <a:lnTo>
                  <a:pt x="57" y="165"/>
                </a:lnTo>
                <a:lnTo>
                  <a:pt x="57" y="165"/>
                </a:lnTo>
                <a:lnTo>
                  <a:pt x="57" y="165"/>
                </a:lnTo>
                <a:lnTo>
                  <a:pt x="58" y="165"/>
                </a:lnTo>
                <a:lnTo>
                  <a:pt x="59" y="164"/>
                </a:lnTo>
                <a:lnTo>
                  <a:pt x="60" y="163"/>
                </a:lnTo>
                <a:lnTo>
                  <a:pt x="60" y="163"/>
                </a:lnTo>
                <a:lnTo>
                  <a:pt x="61" y="162"/>
                </a:lnTo>
                <a:lnTo>
                  <a:pt x="65" y="157"/>
                </a:lnTo>
                <a:lnTo>
                  <a:pt x="66" y="156"/>
                </a:lnTo>
                <a:lnTo>
                  <a:pt x="67" y="155"/>
                </a:lnTo>
                <a:lnTo>
                  <a:pt x="69" y="154"/>
                </a:lnTo>
                <a:lnTo>
                  <a:pt x="71" y="152"/>
                </a:lnTo>
                <a:lnTo>
                  <a:pt x="72" y="151"/>
                </a:lnTo>
                <a:lnTo>
                  <a:pt x="74" y="150"/>
                </a:lnTo>
                <a:lnTo>
                  <a:pt x="75" y="150"/>
                </a:lnTo>
                <a:lnTo>
                  <a:pt x="76" y="149"/>
                </a:lnTo>
                <a:lnTo>
                  <a:pt x="78" y="149"/>
                </a:lnTo>
                <a:lnTo>
                  <a:pt x="79" y="148"/>
                </a:lnTo>
                <a:lnTo>
                  <a:pt x="81" y="148"/>
                </a:lnTo>
                <a:lnTo>
                  <a:pt x="86" y="147"/>
                </a:lnTo>
                <a:lnTo>
                  <a:pt x="88" y="147"/>
                </a:lnTo>
                <a:lnTo>
                  <a:pt x="91" y="146"/>
                </a:lnTo>
                <a:lnTo>
                  <a:pt x="92" y="146"/>
                </a:lnTo>
                <a:lnTo>
                  <a:pt x="94" y="145"/>
                </a:lnTo>
                <a:lnTo>
                  <a:pt x="95" y="144"/>
                </a:lnTo>
                <a:lnTo>
                  <a:pt x="97" y="143"/>
                </a:lnTo>
                <a:lnTo>
                  <a:pt x="99" y="141"/>
                </a:lnTo>
                <a:lnTo>
                  <a:pt x="100" y="140"/>
                </a:lnTo>
                <a:lnTo>
                  <a:pt x="101" y="140"/>
                </a:lnTo>
                <a:lnTo>
                  <a:pt x="102" y="139"/>
                </a:lnTo>
                <a:lnTo>
                  <a:pt x="102" y="139"/>
                </a:lnTo>
                <a:lnTo>
                  <a:pt x="103" y="139"/>
                </a:lnTo>
                <a:lnTo>
                  <a:pt x="104" y="139"/>
                </a:lnTo>
                <a:lnTo>
                  <a:pt x="105" y="139"/>
                </a:lnTo>
                <a:lnTo>
                  <a:pt x="106" y="140"/>
                </a:lnTo>
                <a:lnTo>
                  <a:pt x="107" y="141"/>
                </a:lnTo>
                <a:lnTo>
                  <a:pt x="111" y="145"/>
                </a:lnTo>
                <a:lnTo>
                  <a:pt x="113" y="146"/>
                </a:lnTo>
                <a:lnTo>
                  <a:pt x="113" y="147"/>
                </a:lnTo>
                <a:lnTo>
                  <a:pt x="114" y="147"/>
                </a:lnTo>
                <a:lnTo>
                  <a:pt x="115" y="147"/>
                </a:lnTo>
                <a:lnTo>
                  <a:pt x="116" y="148"/>
                </a:lnTo>
                <a:lnTo>
                  <a:pt x="117" y="148"/>
                </a:lnTo>
                <a:lnTo>
                  <a:pt x="118" y="147"/>
                </a:lnTo>
                <a:lnTo>
                  <a:pt x="119" y="147"/>
                </a:lnTo>
                <a:lnTo>
                  <a:pt x="119" y="146"/>
                </a:lnTo>
                <a:lnTo>
                  <a:pt x="120" y="145"/>
                </a:lnTo>
                <a:lnTo>
                  <a:pt x="121" y="144"/>
                </a:lnTo>
                <a:lnTo>
                  <a:pt x="121" y="143"/>
                </a:lnTo>
                <a:lnTo>
                  <a:pt x="122" y="142"/>
                </a:lnTo>
                <a:lnTo>
                  <a:pt x="122" y="141"/>
                </a:lnTo>
                <a:lnTo>
                  <a:pt x="121" y="139"/>
                </a:lnTo>
                <a:lnTo>
                  <a:pt x="121" y="138"/>
                </a:lnTo>
                <a:lnTo>
                  <a:pt x="120" y="134"/>
                </a:lnTo>
                <a:lnTo>
                  <a:pt x="119" y="132"/>
                </a:lnTo>
                <a:lnTo>
                  <a:pt x="119" y="129"/>
                </a:lnTo>
                <a:lnTo>
                  <a:pt x="119" y="127"/>
                </a:lnTo>
                <a:lnTo>
                  <a:pt x="118" y="126"/>
                </a:lnTo>
                <a:lnTo>
                  <a:pt x="119" y="124"/>
                </a:lnTo>
                <a:lnTo>
                  <a:pt x="119" y="119"/>
                </a:lnTo>
                <a:lnTo>
                  <a:pt x="119" y="116"/>
                </a:lnTo>
                <a:lnTo>
                  <a:pt x="120" y="114"/>
                </a:lnTo>
                <a:lnTo>
                  <a:pt x="119" y="111"/>
                </a:lnTo>
                <a:lnTo>
                  <a:pt x="119" y="109"/>
                </a:lnTo>
                <a:lnTo>
                  <a:pt x="118" y="107"/>
                </a:lnTo>
                <a:lnTo>
                  <a:pt x="118" y="105"/>
                </a:lnTo>
                <a:lnTo>
                  <a:pt x="117" y="103"/>
                </a:lnTo>
                <a:lnTo>
                  <a:pt x="115" y="101"/>
                </a:lnTo>
                <a:lnTo>
                  <a:pt x="114" y="99"/>
                </a:lnTo>
                <a:lnTo>
                  <a:pt x="112" y="98"/>
                </a:lnTo>
                <a:lnTo>
                  <a:pt x="111" y="97"/>
                </a:lnTo>
                <a:lnTo>
                  <a:pt x="110" y="96"/>
                </a:lnTo>
                <a:lnTo>
                  <a:pt x="108" y="94"/>
                </a:lnTo>
                <a:lnTo>
                  <a:pt x="100" y="90"/>
                </a:lnTo>
                <a:lnTo>
                  <a:pt x="98" y="89"/>
                </a:lnTo>
                <a:lnTo>
                  <a:pt x="95" y="88"/>
                </a:lnTo>
                <a:lnTo>
                  <a:pt x="94" y="87"/>
                </a:lnTo>
                <a:lnTo>
                  <a:pt x="92" y="86"/>
                </a:lnTo>
                <a:lnTo>
                  <a:pt x="91" y="85"/>
                </a:lnTo>
                <a:lnTo>
                  <a:pt x="90" y="84"/>
                </a:lnTo>
                <a:lnTo>
                  <a:pt x="89" y="83"/>
                </a:lnTo>
                <a:lnTo>
                  <a:pt x="88" y="82"/>
                </a:lnTo>
                <a:lnTo>
                  <a:pt x="88" y="80"/>
                </a:lnTo>
                <a:lnTo>
                  <a:pt x="87" y="79"/>
                </a:lnTo>
                <a:lnTo>
                  <a:pt x="86" y="77"/>
                </a:lnTo>
                <a:lnTo>
                  <a:pt x="84" y="70"/>
                </a:lnTo>
                <a:lnTo>
                  <a:pt x="80" y="64"/>
                </a:lnTo>
                <a:lnTo>
                  <a:pt x="79" y="60"/>
                </a:lnTo>
                <a:lnTo>
                  <a:pt x="78" y="57"/>
                </a:lnTo>
                <a:lnTo>
                  <a:pt x="76" y="52"/>
                </a:lnTo>
                <a:lnTo>
                  <a:pt x="75" y="48"/>
                </a:lnTo>
                <a:lnTo>
                  <a:pt x="74" y="46"/>
                </a:lnTo>
                <a:lnTo>
                  <a:pt x="73" y="44"/>
                </a:lnTo>
                <a:lnTo>
                  <a:pt x="72" y="43"/>
                </a:lnTo>
                <a:lnTo>
                  <a:pt x="72" y="42"/>
                </a:lnTo>
                <a:lnTo>
                  <a:pt x="71" y="41"/>
                </a:lnTo>
                <a:lnTo>
                  <a:pt x="70" y="40"/>
                </a:lnTo>
                <a:lnTo>
                  <a:pt x="69" y="39"/>
                </a:lnTo>
                <a:lnTo>
                  <a:pt x="65" y="36"/>
                </a:lnTo>
                <a:lnTo>
                  <a:pt x="61" y="32"/>
                </a:lnTo>
                <a:lnTo>
                  <a:pt x="59" y="31"/>
                </a:lnTo>
                <a:lnTo>
                  <a:pt x="58" y="30"/>
                </a:lnTo>
                <a:lnTo>
                  <a:pt x="58" y="29"/>
                </a:lnTo>
                <a:lnTo>
                  <a:pt x="57" y="28"/>
                </a:lnTo>
                <a:lnTo>
                  <a:pt x="56" y="27"/>
                </a:lnTo>
                <a:lnTo>
                  <a:pt x="56" y="26"/>
                </a:lnTo>
                <a:lnTo>
                  <a:pt x="55" y="25"/>
                </a:lnTo>
                <a:lnTo>
                  <a:pt x="55" y="24"/>
                </a:lnTo>
                <a:lnTo>
                  <a:pt x="55" y="23"/>
                </a:lnTo>
                <a:lnTo>
                  <a:pt x="55" y="22"/>
                </a:lnTo>
                <a:lnTo>
                  <a:pt x="55" y="21"/>
                </a:lnTo>
                <a:lnTo>
                  <a:pt x="56" y="19"/>
                </a:lnTo>
                <a:lnTo>
                  <a:pt x="56" y="17"/>
                </a:lnTo>
                <a:lnTo>
                  <a:pt x="57" y="15"/>
                </a:lnTo>
                <a:lnTo>
                  <a:pt x="58" y="13"/>
                </a:lnTo>
                <a:lnTo>
                  <a:pt x="60" y="11"/>
                </a:lnTo>
                <a:lnTo>
                  <a:pt x="61" y="9"/>
                </a:lnTo>
                <a:lnTo>
                  <a:pt x="63" y="7"/>
                </a:lnTo>
                <a:lnTo>
                  <a:pt x="64" y="5"/>
                </a:lnTo>
                <a:lnTo>
                  <a:pt x="65" y="4"/>
                </a:lnTo>
                <a:lnTo>
                  <a:pt x="67" y="3"/>
                </a:lnTo>
                <a:lnTo>
                  <a:pt x="69" y="1"/>
                </a:lnTo>
                <a:lnTo>
                  <a:pt x="70" y="1"/>
                </a:lnTo>
                <a:lnTo>
                  <a:pt x="71" y="0"/>
                </a:lnTo>
                <a:lnTo>
                  <a:pt x="72" y="0"/>
                </a:lnTo>
                <a:lnTo>
                  <a:pt x="72" y="0"/>
                </a:lnTo>
                <a:lnTo>
                  <a:pt x="72" y="1"/>
                </a:lnTo>
                <a:lnTo>
                  <a:pt x="74" y="2"/>
                </a:lnTo>
                <a:lnTo>
                  <a:pt x="76" y="4"/>
                </a:lnTo>
                <a:lnTo>
                  <a:pt x="79" y="5"/>
                </a:lnTo>
                <a:lnTo>
                  <a:pt x="83" y="7"/>
                </a:lnTo>
                <a:lnTo>
                  <a:pt x="89" y="11"/>
                </a:lnTo>
                <a:lnTo>
                  <a:pt x="92" y="13"/>
                </a:lnTo>
                <a:lnTo>
                  <a:pt x="96" y="15"/>
                </a:lnTo>
                <a:lnTo>
                  <a:pt x="97" y="15"/>
                </a:lnTo>
                <a:lnTo>
                  <a:pt x="98" y="16"/>
                </a:lnTo>
                <a:lnTo>
                  <a:pt x="100" y="16"/>
                </a:lnTo>
                <a:lnTo>
                  <a:pt x="102" y="16"/>
                </a:lnTo>
                <a:lnTo>
                  <a:pt x="104" y="16"/>
                </a:lnTo>
                <a:lnTo>
                  <a:pt x="107" y="16"/>
                </a:lnTo>
                <a:lnTo>
                  <a:pt x="109" y="16"/>
                </a:lnTo>
                <a:lnTo>
                  <a:pt x="111" y="16"/>
                </a:lnTo>
                <a:lnTo>
                  <a:pt x="113" y="17"/>
                </a:lnTo>
                <a:lnTo>
                  <a:pt x="118" y="18"/>
                </a:lnTo>
                <a:lnTo>
                  <a:pt x="120" y="19"/>
                </a:lnTo>
                <a:lnTo>
                  <a:pt x="122" y="20"/>
                </a:lnTo>
                <a:lnTo>
                  <a:pt x="130" y="23"/>
                </a:lnTo>
                <a:lnTo>
                  <a:pt x="133" y="24"/>
                </a:lnTo>
                <a:lnTo>
                  <a:pt x="135" y="25"/>
                </a:lnTo>
                <a:lnTo>
                  <a:pt x="138" y="26"/>
                </a:lnTo>
                <a:lnTo>
                  <a:pt x="142" y="27"/>
                </a:lnTo>
                <a:lnTo>
                  <a:pt x="144" y="27"/>
                </a:lnTo>
                <a:lnTo>
                  <a:pt x="149" y="28"/>
                </a:lnTo>
                <a:lnTo>
                  <a:pt x="151" y="28"/>
                </a:lnTo>
                <a:lnTo>
                  <a:pt x="152" y="28"/>
                </a:lnTo>
                <a:lnTo>
                  <a:pt x="154" y="29"/>
                </a:lnTo>
                <a:lnTo>
                  <a:pt x="155" y="30"/>
                </a:lnTo>
                <a:lnTo>
                  <a:pt x="157" y="31"/>
                </a:lnTo>
                <a:lnTo>
                  <a:pt x="159" y="32"/>
                </a:lnTo>
                <a:lnTo>
                  <a:pt x="160" y="33"/>
                </a:lnTo>
                <a:lnTo>
                  <a:pt x="167" y="37"/>
                </a:lnTo>
                <a:lnTo>
                  <a:pt x="169" y="38"/>
                </a:lnTo>
                <a:lnTo>
                  <a:pt x="170" y="38"/>
                </a:lnTo>
                <a:lnTo>
                  <a:pt x="172" y="39"/>
                </a:lnTo>
                <a:lnTo>
                  <a:pt x="174" y="39"/>
                </a:lnTo>
                <a:lnTo>
                  <a:pt x="175" y="39"/>
                </a:lnTo>
                <a:lnTo>
                  <a:pt x="177" y="40"/>
                </a:lnTo>
                <a:lnTo>
                  <a:pt x="179" y="40"/>
                </a:lnTo>
                <a:lnTo>
                  <a:pt x="185" y="39"/>
                </a:lnTo>
                <a:lnTo>
                  <a:pt x="187" y="39"/>
                </a:lnTo>
                <a:lnTo>
                  <a:pt x="188" y="39"/>
                </a:lnTo>
                <a:lnTo>
                  <a:pt x="189" y="39"/>
                </a:lnTo>
                <a:lnTo>
                  <a:pt x="191" y="40"/>
                </a:lnTo>
                <a:lnTo>
                  <a:pt x="191" y="40"/>
                </a:lnTo>
                <a:lnTo>
                  <a:pt x="192" y="40"/>
                </a:lnTo>
                <a:lnTo>
                  <a:pt x="193" y="41"/>
                </a:lnTo>
                <a:lnTo>
                  <a:pt x="193" y="42"/>
                </a:lnTo>
                <a:lnTo>
                  <a:pt x="194" y="42"/>
                </a:lnTo>
                <a:lnTo>
                  <a:pt x="195" y="44"/>
                </a:lnTo>
                <a:lnTo>
                  <a:pt x="197" y="50"/>
                </a:lnTo>
                <a:lnTo>
                  <a:pt x="198" y="52"/>
                </a:lnTo>
                <a:lnTo>
                  <a:pt x="200" y="54"/>
                </a:lnTo>
                <a:lnTo>
                  <a:pt x="201" y="57"/>
                </a:lnTo>
                <a:lnTo>
                  <a:pt x="203" y="59"/>
                </a:lnTo>
                <a:lnTo>
                  <a:pt x="205" y="61"/>
                </a:lnTo>
                <a:lnTo>
                  <a:pt x="206" y="63"/>
                </a:lnTo>
                <a:lnTo>
                  <a:pt x="207" y="64"/>
                </a:lnTo>
                <a:lnTo>
                  <a:pt x="209" y="66"/>
                </a:lnTo>
                <a:lnTo>
                  <a:pt x="211" y="67"/>
                </a:lnTo>
                <a:lnTo>
                  <a:pt x="213" y="69"/>
                </a:lnTo>
                <a:lnTo>
                  <a:pt x="216" y="71"/>
                </a:lnTo>
                <a:lnTo>
                  <a:pt x="217" y="72"/>
                </a:lnTo>
                <a:lnTo>
                  <a:pt x="219" y="73"/>
                </a:lnTo>
                <a:lnTo>
                  <a:pt x="221" y="74"/>
                </a:lnTo>
                <a:lnTo>
                  <a:pt x="223" y="76"/>
                </a:lnTo>
                <a:lnTo>
                  <a:pt x="226" y="77"/>
                </a:lnTo>
                <a:lnTo>
                  <a:pt x="227" y="77"/>
                </a:lnTo>
                <a:lnTo>
                  <a:pt x="229" y="78"/>
                </a:lnTo>
                <a:lnTo>
                  <a:pt x="230" y="78"/>
                </a:lnTo>
                <a:lnTo>
                  <a:pt x="232" y="79"/>
                </a:lnTo>
                <a:lnTo>
                  <a:pt x="233" y="79"/>
                </a:lnTo>
                <a:lnTo>
                  <a:pt x="235" y="79"/>
                </a:lnTo>
                <a:lnTo>
                  <a:pt x="236" y="79"/>
                </a:lnTo>
                <a:lnTo>
                  <a:pt x="238" y="79"/>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67" name="Freeform 290">
            <a:extLst>
              <a:ext uri="{FF2B5EF4-FFF2-40B4-BE49-F238E27FC236}">
                <a16:creationId xmlns:a16="http://schemas.microsoft.com/office/drawing/2014/main" id="{A1DD9249-DC9F-479A-BF7C-D8BF26DAFC8E}"/>
              </a:ext>
            </a:extLst>
          </p:cNvPr>
          <p:cNvSpPr>
            <a:spLocks/>
          </p:cNvSpPr>
          <p:nvPr/>
        </p:nvSpPr>
        <p:spPr bwMode="auto">
          <a:xfrm>
            <a:off x="7301024" y="3583642"/>
            <a:ext cx="558437" cy="461628"/>
          </a:xfrm>
          <a:custGeom>
            <a:avLst/>
            <a:gdLst>
              <a:gd name="T0" fmla="*/ 363 w 548"/>
              <a:gd name="T1" fmla="*/ 11 h 453"/>
              <a:gd name="T2" fmla="*/ 390 w 548"/>
              <a:gd name="T3" fmla="*/ 16 h 453"/>
              <a:gd name="T4" fmla="*/ 436 w 548"/>
              <a:gd name="T5" fmla="*/ 14 h 453"/>
              <a:gd name="T6" fmla="*/ 469 w 548"/>
              <a:gd name="T7" fmla="*/ 28 h 453"/>
              <a:gd name="T8" fmla="*/ 495 w 548"/>
              <a:gd name="T9" fmla="*/ 28 h 453"/>
              <a:gd name="T10" fmla="*/ 518 w 548"/>
              <a:gd name="T11" fmla="*/ 54 h 453"/>
              <a:gd name="T12" fmla="*/ 534 w 548"/>
              <a:gd name="T13" fmla="*/ 78 h 453"/>
              <a:gd name="T14" fmla="*/ 547 w 548"/>
              <a:gd name="T15" fmla="*/ 93 h 453"/>
              <a:gd name="T16" fmla="*/ 536 w 548"/>
              <a:gd name="T17" fmla="*/ 126 h 453"/>
              <a:gd name="T18" fmla="*/ 481 w 548"/>
              <a:gd name="T19" fmla="*/ 153 h 453"/>
              <a:gd name="T20" fmla="*/ 452 w 548"/>
              <a:gd name="T21" fmla="*/ 172 h 453"/>
              <a:gd name="T22" fmla="*/ 441 w 548"/>
              <a:gd name="T23" fmla="*/ 204 h 453"/>
              <a:gd name="T24" fmla="*/ 434 w 548"/>
              <a:gd name="T25" fmla="*/ 242 h 453"/>
              <a:gd name="T26" fmla="*/ 429 w 548"/>
              <a:gd name="T27" fmla="*/ 272 h 453"/>
              <a:gd name="T28" fmla="*/ 420 w 548"/>
              <a:gd name="T29" fmla="*/ 313 h 453"/>
              <a:gd name="T30" fmla="*/ 391 w 548"/>
              <a:gd name="T31" fmla="*/ 336 h 453"/>
              <a:gd name="T32" fmla="*/ 355 w 548"/>
              <a:gd name="T33" fmla="*/ 340 h 453"/>
              <a:gd name="T34" fmla="*/ 342 w 548"/>
              <a:gd name="T35" fmla="*/ 366 h 453"/>
              <a:gd name="T36" fmla="*/ 332 w 548"/>
              <a:gd name="T37" fmla="*/ 399 h 453"/>
              <a:gd name="T38" fmla="*/ 297 w 548"/>
              <a:gd name="T39" fmla="*/ 406 h 453"/>
              <a:gd name="T40" fmla="*/ 272 w 548"/>
              <a:gd name="T41" fmla="*/ 432 h 453"/>
              <a:gd name="T42" fmla="*/ 233 w 548"/>
              <a:gd name="T43" fmla="*/ 453 h 453"/>
              <a:gd name="T44" fmla="*/ 211 w 548"/>
              <a:gd name="T45" fmla="*/ 419 h 453"/>
              <a:gd name="T46" fmla="*/ 188 w 548"/>
              <a:gd name="T47" fmla="*/ 404 h 453"/>
              <a:gd name="T48" fmla="*/ 177 w 548"/>
              <a:gd name="T49" fmla="*/ 389 h 453"/>
              <a:gd name="T50" fmla="*/ 142 w 548"/>
              <a:gd name="T51" fmla="*/ 389 h 453"/>
              <a:gd name="T52" fmla="*/ 117 w 548"/>
              <a:gd name="T53" fmla="*/ 377 h 453"/>
              <a:gd name="T54" fmla="*/ 105 w 548"/>
              <a:gd name="T55" fmla="*/ 362 h 453"/>
              <a:gd name="T56" fmla="*/ 74 w 548"/>
              <a:gd name="T57" fmla="*/ 351 h 453"/>
              <a:gd name="T58" fmla="*/ 54 w 548"/>
              <a:gd name="T59" fmla="*/ 339 h 453"/>
              <a:gd name="T60" fmla="*/ 48 w 548"/>
              <a:gd name="T61" fmla="*/ 320 h 453"/>
              <a:gd name="T62" fmla="*/ 34 w 548"/>
              <a:gd name="T63" fmla="*/ 307 h 453"/>
              <a:gd name="T64" fmla="*/ 2 w 548"/>
              <a:gd name="T65" fmla="*/ 313 h 453"/>
              <a:gd name="T66" fmla="*/ 5 w 548"/>
              <a:gd name="T67" fmla="*/ 297 h 453"/>
              <a:gd name="T68" fmla="*/ 25 w 548"/>
              <a:gd name="T69" fmla="*/ 273 h 453"/>
              <a:gd name="T70" fmla="*/ 33 w 548"/>
              <a:gd name="T71" fmla="*/ 252 h 453"/>
              <a:gd name="T72" fmla="*/ 17 w 548"/>
              <a:gd name="T73" fmla="*/ 248 h 453"/>
              <a:gd name="T74" fmla="*/ 10 w 548"/>
              <a:gd name="T75" fmla="*/ 226 h 453"/>
              <a:gd name="T76" fmla="*/ 9 w 548"/>
              <a:gd name="T77" fmla="*/ 197 h 453"/>
              <a:gd name="T78" fmla="*/ 24 w 548"/>
              <a:gd name="T79" fmla="*/ 178 h 453"/>
              <a:gd name="T80" fmla="*/ 55 w 548"/>
              <a:gd name="T81" fmla="*/ 168 h 453"/>
              <a:gd name="T82" fmla="*/ 76 w 548"/>
              <a:gd name="T83" fmla="*/ 157 h 453"/>
              <a:gd name="T84" fmla="*/ 95 w 548"/>
              <a:gd name="T85" fmla="*/ 133 h 453"/>
              <a:gd name="T86" fmla="*/ 89 w 548"/>
              <a:gd name="T87" fmla="*/ 108 h 453"/>
              <a:gd name="T88" fmla="*/ 103 w 548"/>
              <a:gd name="T89" fmla="*/ 95 h 453"/>
              <a:gd name="T90" fmla="*/ 109 w 548"/>
              <a:gd name="T91" fmla="*/ 109 h 453"/>
              <a:gd name="T92" fmla="*/ 137 w 548"/>
              <a:gd name="T93" fmla="*/ 115 h 453"/>
              <a:gd name="T94" fmla="*/ 157 w 548"/>
              <a:gd name="T95" fmla="*/ 118 h 453"/>
              <a:gd name="T96" fmla="*/ 165 w 548"/>
              <a:gd name="T97" fmla="*/ 99 h 453"/>
              <a:gd name="T98" fmla="*/ 193 w 548"/>
              <a:gd name="T99" fmla="*/ 94 h 453"/>
              <a:gd name="T100" fmla="*/ 212 w 548"/>
              <a:gd name="T101" fmla="*/ 95 h 453"/>
              <a:gd name="T102" fmla="*/ 218 w 548"/>
              <a:gd name="T103" fmla="*/ 80 h 453"/>
              <a:gd name="T104" fmla="*/ 216 w 548"/>
              <a:gd name="T105" fmla="*/ 65 h 453"/>
              <a:gd name="T106" fmla="*/ 229 w 548"/>
              <a:gd name="T107" fmla="*/ 63 h 453"/>
              <a:gd name="T108" fmla="*/ 246 w 548"/>
              <a:gd name="T109" fmla="*/ 63 h 453"/>
              <a:gd name="T110" fmla="*/ 272 w 548"/>
              <a:gd name="T111" fmla="*/ 68 h 453"/>
              <a:gd name="T112" fmla="*/ 282 w 548"/>
              <a:gd name="T113" fmla="*/ 40 h 453"/>
              <a:gd name="T114" fmla="*/ 298 w 548"/>
              <a:gd name="T115" fmla="*/ 22 h 453"/>
              <a:gd name="T116" fmla="*/ 318 w 548"/>
              <a:gd name="T117" fmla="*/ 17 h 453"/>
              <a:gd name="T118" fmla="*/ 331 w 548"/>
              <a:gd name="T119" fmla="*/ 6 h 453"/>
              <a:gd name="T120" fmla="*/ 340 w 548"/>
              <a:gd name="T1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8" h="453">
                <a:moveTo>
                  <a:pt x="341" y="0"/>
                </a:moveTo>
                <a:lnTo>
                  <a:pt x="343" y="0"/>
                </a:lnTo>
                <a:lnTo>
                  <a:pt x="345" y="0"/>
                </a:lnTo>
                <a:lnTo>
                  <a:pt x="348" y="1"/>
                </a:lnTo>
                <a:lnTo>
                  <a:pt x="350" y="2"/>
                </a:lnTo>
                <a:lnTo>
                  <a:pt x="352" y="2"/>
                </a:lnTo>
                <a:lnTo>
                  <a:pt x="354" y="3"/>
                </a:lnTo>
                <a:lnTo>
                  <a:pt x="356" y="4"/>
                </a:lnTo>
                <a:lnTo>
                  <a:pt x="358" y="5"/>
                </a:lnTo>
                <a:lnTo>
                  <a:pt x="359" y="6"/>
                </a:lnTo>
                <a:lnTo>
                  <a:pt x="361" y="8"/>
                </a:lnTo>
                <a:lnTo>
                  <a:pt x="362" y="9"/>
                </a:lnTo>
                <a:lnTo>
                  <a:pt x="363" y="10"/>
                </a:lnTo>
                <a:lnTo>
                  <a:pt x="363" y="11"/>
                </a:lnTo>
                <a:lnTo>
                  <a:pt x="366" y="15"/>
                </a:lnTo>
                <a:lnTo>
                  <a:pt x="366" y="16"/>
                </a:lnTo>
                <a:lnTo>
                  <a:pt x="367" y="17"/>
                </a:lnTo>
                <a:lnTo>
                  <a:pt x="368" y="18"/>
                </a:lnTo>
                <a:lnTo>
                  <a:pt x="368" y="18"/>
                </a:lnTo>
                <a:lnTo>
                  <a:pt x="369" y="19"/>
                </a:lnTo>
                <a:lnTo>
                  <a:pt x="370" y="19"/>
                </a:lnTo>
                <a:lnTo>
                  <a:pt x="371" y="20"/>
                </a:lnTo>
                <a:lnTo>
                  <a:pt x="373" y="20"/>
                </a:lnTo>
                <a:lnTo>
                  <a:pt x="374" y="20"/>
                </a:lnTo>
                <a:lnTo>
                  <a:pt x="375" y="20"/>
                </a:lnTo>
                <a:lnTo>
                  <a:pt x="377" y="19"/>
                </a:lnTo>
                <a:lnTo>
                  <a:pt x="380" y="19"/>
                </a:lnTo>
                <a:lnTo>
                  <a:pt x="390" y="16"/>
                </a:lnTo>
                <a:lnTo>
                  <a:pt x="395" y="14"/>
                </a:lnTo>
                <a:lnTo>
                  <a:pt x="398" y="13"/>
                </a:lnTo>
                <a:lnTo>
                  <a:pt x="404" y="12"/>
                </a:lnTo>
                <a:lnTo>
                  <a:pt x="408" y="12"/>
                </a:lnTo>
                <a:lnTo>
                  <a:pt x="412" y="11"/>
                </a:lnTo>
                <a:lnTo>
                  <a:pt x="417" y="11"/>
                </a:lnTo>
                <a:lnTo>
                  <a:pt x="420" y="11"/>
                </a:lnTo>
                <a:lnTo>
                  <a:pt x="421" y="12"/>
                </a:lnTo>
                <a:lnTo>
                  <a:pt x="422" y="12"/>
                </a:lnTo>
                <a:lnTo>
                  <a:pt x="427" y="13"/>
                </a:lnTo>
                <a:lnTo>
                  <a:pt x="428" y="13"/>
                </a:lnTo>
                <a:lnTo>
                  <a:pt x="430" y="14"/>
                </a:lnTo>
                <a:lnTo>
                  <a:pt x="434" y="14"/>
                </a:lnTo>
                <a:lnTo>
                  <a:pt x="436" y="14"/>
                </a:lnTo>
                <a:lnTo>
                  <a:pt x="438" y="14"/>
                </a:lnTo>
                <a:lnTo>
                  <a:pt x="439" y="15"/>
                </a:lnTo>
                <a:lnTo>
                  <a:pt x="441" y="16"/>
                </a:lnTo>
                <a:lnTo>
                  <a:pt x="442" y="17"/>
                </a:lnTo>
                <a:lnTo>
                  <a:pt x="444" y="18"/>
                </a:lnTo>
                <a:lnTo>
                  <a:pt x="449" y="22"/>
                </a:lnTo>
                <a:lnTo>
                  <a:pt x="451" y="23"/>
                </a:lnTo>
                <a:lnTo>
                  <a:pt x="452" y="24"/>
                </a:lnTo>
                <a:lnTo>
                  <a:pt x="454" y="24"/>
                </a:lnTo>
                <a:lnTo>
                  <a:pt x="456" y="25"/>
                </a:lnTo>
                <a:lnTo>
                  <a:pt x="457" y="26"/>
                </a:lnTo>
                <a:lnTo>
                  <a:pt x="459" y="26"/>
                </a:lnTo>
                <a:lnTo>
                  <a:pt x="467" y="28"/>
                </a:lnTo>
                <a:lnTo>
                  <a:pt x="469" y="28"/>
                </a:lnTo>
                <a:lnTo>
                  <a:pt x="473" y="29"/>
                </a:lnTo>
                <a:lnTo>
                  <a:pt x="475" y="29"/>
                </a:lnTo>
                <a:lnTo>
                  <a:pt x="476" y="29"/>
                </a:lnTo>
                <a:lnTo>
                  <a:pt x="477" y="29"/>
                </a:lnTo>
                <a:lnTo>
                  <a:pt x="479" y="28"/>
                </a:lnTo>
                <a:lnTo>
                  <a:pt x="480" y="28"/>
                </a:lnTo>
                <a:lnTo>
                  <a:pt x="485" y="27"/>
                </a:lnTo>
                <a:lnTo>
                  <a:pt x="487" y="27"/>
                </a:lnTo>
                <a:lnTo>
                  <a:pt x="487" y="27"/>
                </a:lnTo>
                <a:lnTo>
                  <a:pt x="489" y="27"/>
                </a:lnTo>
                <a:lnTo>
                  <a:pt x="490" y="27"/>
                </a:lnTo>
                <a:lnTo>
                  <a:pt x="491" y="27"/>
                </a:lnTo>
                <a:lnTo>
                  <a:pt x="493" y="28"/>
                </a:lnTo>
                <a:lnTo>
                  <a:pt x="495" y="28"/>
                </a:lnTo>
                <a:lnTo>
                  <a:pt x="496" y="29"/>
                </a:lnTo>
                <a:lnTo>
                  <a:pt x="497" y="30"/>
                </a:lnTo>
                <a:lnTo>
                  <a:pt x="498" y="31"/>
                </a:lnTo>
                <a:lnTo>
                  <a:pt x="499" y="33"/>
                </a:lnTo>
                <a:lnTo>
                  <a:pt x="499" y="34"/>
                </a:lnTo>
                <a:lnTo>
                  <a:pt x="502" y="39"/>
                </a:lnTo>
                <a:lnTo>
                  <a:pt x="504" y="41"/>
                </a:lnTo>
                <a:lnTo>
                  <a:pt x="505" y="43"/>
                </a:lnTo>
                <a:lnTo>
                  <a:pt x="506" y="44"/>
                </a:lnTo>
                <a:lnTo>
                  <a:pt x="507" y="46"/>
                </a:lnTo>
                <a:lnTo>
                  <a:pt x="508" y="47"/>
                </a:lnTo>
                <a:lnTo>
                  <a:pt x="509" y="48"/>
                </a:lnTo>
                <a:lnTo>
                  <a:pt x="511" y="49"/>
                </a:lnTo>
                <a:lnTo>
                  <a:pt x="518" y="54"/>
                </a:lnTo>
                <a:lnTo>
                  <a:pt x="520" y="56"/>
                </a:lnTo>
                <a:lnTo>
                  <a:pt x="521" y="57"/>
                </a:lnTo>
                <a:lnTo>
                  <a:pt x="522" y="57"/>
                </a:lnTo>
                <a:lnTo>
                  <a:pt x="523" y="59"/>
                </a:lnTo>
                <a:lnTo>
                  <a:pt x="526" y="63"/>
                </a:lnTo>
                <a:lnTo>
                  <a:pt x="527" y="64"/>
                </a:lnTo>
                <a:lnTo>
                  <a:pt x="527" y="65"/>
                </a:lnTo>
                <a:lnTo>
                  <a:pt x="528" y="66"/>
                </a:lnTo>
                <a:lnTo>
                  <a:pt x="529" y="67"/>
                </a:lnTo>
                <a:lnTo>
                  <a:pt x="531" y="73"/>
                </a:lnTo>
                <a:lnTo>
                  <a:pt x="532" y="75"/>
                </a:lnTo>
                <a:lnTo>
                  <a:pt x="532" y="76"/>
                </a:lnTo>
                <a:lnTo>
                  <a:pt x="533" y="77"/>
                </a:lnTo>
                <a:lnTo>
                  <a:pt x="534" y="78"/>
                </a:lnTo>
                <a:lnTo>
                  <a:pt x="534" y="79"/>
                </a:lnTo>
                <a:lnTo>
                  <a:pt x="535" y="80"/>
                </a:lnTo>
                <a:lnTo>
                  <a:pt x="536" y="81"/>
                </a:lnTo>
                <a:lnTo>
                  <a:pt x="538" y="82"/>
                </a:lnTo>
                <a:lnTo>
                  <a:pt x="539" y="83"/>
                </a:lnTo>
                <a:lnTo>
                  <a:pt x="541" y="84"/>
                </a:lnTo>
                <a:lnTo>
                  <a:pt x="542" y="84"/>
                </a:lnTo>
                <a:lnTo>
                  <a:pt x="544" y="85"/>
                </a:lnTo>
                <a:lnTo>
                  <a:pt x="544" y="85"/>
                </a:lnTo>
                <a:lnTo>
                  <a:pt x="545" y="85"/>
                </a:lnTo>
                <a:lnTo>
                  <a:pt x="545" y="86"/>
                </a:lnTo>
                <a:lnTo>
                  <a:pt x="546" y="87"/>
                </a:lnTo>
                <a:lnTo>
                  <a:pt x="547" y="90"/>
                </a:lnTo>
                <a:lnTo>
                  <a:pt x="547" y="93"/>
                </a:lnTo>
                <a:lnTo>
                  <a:pt x="548" y="95"/>
                </a:lnTo>
                <a:lnTo>
                  <a:pt x="548" y="97"/>
                </a:lnTo>
                <a:lnTo>
                  <a:pt x="548" y="99"/>
                </a:lnTo>
                <a:lnTo>
                  <a:pt x="548" y="102"/>
                </a:lnTo>
                <a:lnTo>
                  <a:pt x="548" y="104"/>
                </a:lnTo>
                <a:lnTo>
                  <a:pt x="547" y="107"/>
                </a:lnTo>
                <a:lnTo>
                  <a:pt x="547" y="109"/>
                </a:lnTo>
                <a:lnTo>
                  <a:pt x="546" y="111"/>
                </a:lnTo>
                <a:lnTo>
                  <a:pt x="545" y="114"/>
                </a:lnTo>
                <a:lnTo>
                  <a:pt x="544" y="116"/>
                </a:lnTo>
                <a:lnTo>
                  <a:pt x="543" y="117"/>
                </a:lnTo>
                <a:lnTo>
                  <a:pt x="542" y="119"/>
                </a:lnTo>
                <a:lnTo>
                  <a:pt x="538" y="124"/>
                </a:lnTo>
                <a:lnTo>
                  <a:pt x="536" y="126"/>
                </a:lnTo>
                <a:lnTo>
                  <a:pt x="535" y="128"/>
                </a:lnTo>
                <a:lnTo>
                  <a:pt x="533" y="130"/>
                </a:lnTo>
                <a:lnTo>
                  <a:pt x="531" y="131"/>
                </a:lnTo>
                <a:lnTo>
                  <a:pt x="529" y="132"/>
                </a:lnTo>
                <a:lnTo>
                  <a:pt x="527" y="133"/>
                </a:lnTo>
                <a:lnTo>
                  <a:pt x="523" y="135"/>
                </a:lnTo>
                <a:lnTo>
                  <a:pt x="515" y="139"/>
                </a:lnTo>
                <a:lnTo>
                  <a:pt x="507" y="143"/>
                </a:lnTo>
                <a:lnTo>
                  <a:pt x="503" y="145"/>
                </a:lnTo>
                <a:lnTo>
                  <a:pt x="500" y="147"/>
                </a:lnTo>
                <a:lnTo>
                  <a:pt x="497" y="148"/>
                </a:lnTo>
                <a:lnTo>
                  <a:pt x="489" y="151"/>
                </a:lnTo>
                <a:lnTo>
                  <a:pt x="484" y="152"/>
                </a:lnTo>
                <a:lnTo>
                  <a:pt x="481" y="153"/>
                </a:lnTo>
                <a:lnTo>
                  <a:pt x="479" y="154"/>
                </a:lnTo>
                <a:lnTo>
                  <a:pt x="471" y="156"/>
                </a:lnTo>
                <a:lnTo>
                  <a:pt x="467" y="157"/>
                </a:lnTo>
                <a:lnTo>
                  <a:pt x="465" y="157"/>
                </a:lnTo>
                <a:lnTo>
                  <a:pt x="463" y="158"/>
                </a:lnTo>
                <a:lnTo>
                  <a:pt x="462" y="159"/>
                </a:lnTo>
                <a:lnTo>
                  <a:pt x="461" y="159"/>
                </a:lnTo>
                <a:lnTo>
                  <a:pt x="459" y="160"/>
                </a:lnTo>
                <a:lnTo>
                  <a:pt x="458" y="161"/>
                </a:lnTo>
                <a:lnTo>
                  <a:pt x="457" y="162"/>
                </a:lnTo>
                <a:lnTo>
                  <a:pt x="456" y="163"/>
                </a:lnTo>
                <a:lnTo>
                  <a:pt x="455" y="165"/>
                </a:lnTo>
                <a:lnTo>
                  <a:pt x="452" y="170"/>
                </a:lnTo>
                <a:lnTo>
                  <a:pt x="452" y="172"/>
                </a:lnTo>
                <a:lnTo>
                  <a:pt x="450" y="174"/>
                </a:lnTo>
                <a:lnTo>
                  <a:pt x="446" y="179"/>
                </a:lnTo>
                <a:lnTo>
                  <a:pt x="445" y="182"/>
                </a:lnTo>
                <a:lnTo>
                  <a:pt x="443" y="184"/>
                </a:lnTo>
                <a:lnTo>
                  <a:pt x="442" y="186"/>
                </a:lnTo>
                <a:lnTo>
                  <a:pt x="441" y="188"/>
                </a:lnTo>
                <a:lnTo>
                  <a:pt x="441" y="190"/>
                </a:lnTo>
                <a:lnTo>
                  <a:pt x="441" y="192"/>
                </a:lnTo>
                <a:lnTo>
                  <a:pt x="441" y="195"/>
                </a:lnTo>
                <a:lnTo>
                  <a:pt x="441" y="197"/>
                </a:lnTo>
                <a:lnTo>
                  <a:pt x="441" y="198"/>
                </a:lnTo>
                <a:lnTo>
                  <a:pt x="441" y="201"/>
                </a:lnTo>
                <a:lnTo>
                  <a:pt x="441" y="203"/>
                </a:lnTo>
                <a:lnTo>
                  <a:pt x="441" y="204"/>
                </a:lnTo>
                <a:lnTo>
                  <a:pt x="441" y="206"/>
                </a:lnTo>
                <a:lnTo>
                  <a:pt x="441" y="207"/>
                </a:lnTo>
                <a:lnTo>
                  <a:pt x="440" y="212"/>
                </a:lnTo>
                <a:lnTo>
                  <a:pt x="440" y="214"/>
                </a:lnTo>
                <a:lnTo>
                  <a:pt x="439" y="216"/>
                </a:lnTo>
                <a:lnTo>
                  <a:pt x="438" y="219"/>
                </a:lnTo>
                <a:lnTo>
                  <a:pt x="436" y="225"/>
                </a:lnTo>
                <a:lnTo>
                  <a:pt x="436" y="226"/>
                </a:lnTo>
                <a:lnTo>
                  <a:pt x="435" y="228"/>
                </a:lnTo>
                <a:lnTo>
                  <a:pt x="435" y="230"/>
                </a:lnTo>
                <a:lnTo>
                  <a:pt x="435" y="233"/>
                </a:lnTo>
                <a:lnTo>
                  <a:pt x="434" y="235"/>
                </a:lnTo>
                <a:lnTo>
                  <a:pt x="434" y="241"/>
                </a:lnTo>
                <a:lnTo>
                  <a:pt x="434" y="242"/>
                </a:lnTo>
                <a:lnTo>
                  <a:pt x="433" y="244"/>
                </a:lnTo>
                <a:lnTo>
                  <a:pt x="433" y="245"/>
                </a:lnTo>
                <a:lnTo>
                  <a:pt x="433" y="246"/>
                </a:lnTo>
                <a:lnTo>
                  <a:pt x="431" y="251"/>
                </a:lnTo>
                <a:lnTo>
                  <a:pt x="430" y="253"/>
                </a:lnTo>
                <a:lnTo>
                  <a:pt x="429" y="258"/>
                </a:lnTo>
                <a:lnTo>
                  <a:pt x="428" y="259"/>
                </a:lnTo>
                <a:lnTo>
                  <a:pt x="428" y="260"/>
                </a:lnTo>
                <a:lnTo>
                  <a:pt x="428" y="262"/>
                </a:lnTo>
                <a:lnTo>
                  <a:pt x="428" y="264"/>
                </a:lnTo>
                <a:lnTo>
                  <a:pt x="428" y="265"/>
                </a:lnTo>
                <a:lnTo>
                  <a:pt x="429" y="269"/>
                </a:lnTo>
                <a:lnTo>
                  <a:pt x="429" y="271"/>
                </a:lnTo>
                <a:lnTo>
                  <a:pt x="429" y="272"/>
                </a:lnTo>
                <a:lnTo>
                  <a:pt x="429" y="273"/>
                </a:lnTo>
                <a:lnTo>
                  <a:pt x="429" y="278"/>
                </a:lnTo>
                <a:lnTo>
                  <a:pt x="428" y="285"/>
                </a:lnTo>
                <a:lnTo>
                  <a:pt x="428" y="287"/>
                </a:lnTo>
                <a:lnTo>
                  <a:pt x="428" y="289"/>
                </a:lnTo>
                <a:lnTo>
                  <a:pt x="428" y="292"/>
                </a:lnTo>
                <a:lnTo>
                  <a:pt x="427" y="293"/>
                </a:lnTo>
                <a:lnTo>
                  <a:pt x="427" y="295"/>
                </a:lnTo>
                <a:lnTo>
                  <a:pt x="426" y="297"/>
                </a:lnTo>
                <a:lnTo>
                  <a:pt x="425" y="299"/>
                </a:lnTo>
                <a:lnTo>
                  <a:pt x="424" y="303"/>
                </a:lnTo>
                <a:lnTo>
                  <a:pt x="422" y="308"/>
                </a:lnTo>
                <a:lnTo>
                  <a:pt x="420" y="312"/>
                </a:lnTo>
                <a:lnTo>
                  <a:pt x="420" y="313"/>
                </a:lnTo>
                <a:lnTo>
                  <a:pt x="418" y="315"/>
                </a:lnTo>
                <a:lnTo>
                  <a:pt x="416" y="319"/>
                </a:lnTo>
                <a:lnTo>
                  <a:pt x="415" y="322"/>
                </a:lnTo>
                <a:lnTo>
                  <a:pt x="413" y="324"/>
                </a:lnTo>
                <a:lnTo>
                  <a:pt x="411" y="326"/>
                </a:lnTo>
                <a:lnTo>
                  <a:pt x="409" y="327"/>
                </a:lnTo>
                <a:lnTo>
                  <a:pt x="407" y="329"/>
                </a:lnTo>
                <a:lnTo>
                  <a:pt x="405" y="331"/>
                </a:lnTo>
                <a:lnTo>
                  <a:pt x="403" y="332"/>
                </a:lnTo>
                <a:lnTo>
                  <a:pt x="399" y="333"/>
                </a:lnTo>
                <a:lnTo>
                  <a:pt x="397" y="334"/>
                </a:lnTo>
                <a:lnTo>
                  <a:pt x="393" y="335"/>
                </a:lnTo>
                <a:lnTo>
                  <a:pt x="392" y="335"/>
                </a:lnTo>
                <a:lnTo>
                  <a:pt x="391" y="336"/>
                </a:lnTo>
                <a:lnTo>
                  <a:pt x="389" y="336"/>
                </a:lnTo>
                <a:lnTo>
                  <a:pt x="388" y="336"/>
                </a:lnTo>
                <a:lnTo>
                  <a:pt x="385" y="336"/>
                </a:lnTo>
                <a:lnTo>
                  <a:pt x="379" y="336"/>
                </a:lnTo>
                <a:lnTo>
                  <a:pt x="376" y="336"/>
                </a:lnTo>
                <a:lnTo>
                  <a:pt x="375" y="336"/>
                </a:lnTo>
                <a:lnTo>
                  <a:pt x="367" y="337"/>
                </a:lnTo>
                <a:lnTo>
                  <a:pt x="364" y="337"/>
                </a:lnTo>
                <a:lnTo>
                  <a:pt x="362" y="337"/>
                </a:lnTo>
                <a:lnTo>
                  <a:pt x="360" y="338"/>
                </a:lnTo>
                <a:lnTo>
                  <a:pt x="358" y="338"/>
                </a:lnTo>
                <a:lnTo>
                  <a:pt x="357" y="339"/>
                </a:lnTo>
                <a:lnTo>
                  <a:pt x="356" y="339"/>
                </a:lnTo>
                <a:lnTo>
                  <a:pt x="355" y="340"/>
                </a:lnTo>
                <a:lnTo>
                  <a:pt x="354" y="340"/>
                </a:lnTo>
                <a:lnTo>
                  <a:pt x="352" y="341"/>
                </a:lnTo>
                <a:lnTo>
                  <a:pt x="351" y="342"/>
                </a:lnTo>
                <a:lnTo>
                  <a:pt x="350" y="343"/>
                </a:lnTo>
                <a:lnTo>
                  <a:pt x="349" y="344"/>
                </a:lnTo>
                <a:lnTo>
                  <a:pt x="349" y="345"/>
                </a:lnTo>
                <a:lnTo>
                  <a:pt x="348" y="346"/>
                </a:lnTo>
                <a:lnTo>
                  <a:pt x="347" y="347"/>
                </a:lnTo>
                <a:lnTo>
                  <a:pt x="347" y="349"/>
                </a:lnTo>
                <a:lnTo>
                  <a:pt x="346" y="350"/>
                </a:lnTo>
                <a:lnTo>
                  <a:pt x="345" y="353"/>
                </a:lnTo>
                <a:lnTo>
                  <a:pt x="344" y="358"/>
                </a:lnTo>
                <a:lnTo>
                  <a:pt x="343" y="363"/>
                </a:lnTo>
                <a:lnTo>
                  <a:pt x="342" y="366"/>
                </a:lnTo>
                <a:lnTo>
                  <a:pt x="342" y="368"/>
                </a:lnTo>
                <a:lnTo>
                  <a:pt x="341" y="370"/>
                </a:lnTo>
                <a:lnTo>
                  <a:pt x="340" y="377"/>
                </a:lnTo>
                <a:lnTo>
                  <a:pt x="340" y="379"/>
                </a:lnTo>
                <a:lnTo>
                  <a:pt x="339" y="382"/>
                </a:lnTo>
                <a:lnTo>
                  <a:pt x="339" y="385"/>
                </a:lnTo>
                <a:lnTo>
                  <a:pt x="338" y="387"/>
                </a:lnTo>
                <a:lnTo>
                  <a:pt x="337" y="390"/>
                </a:lnTo>
                <a:lnTo>
                  <a:pt x="336" y="392"/>
                </a:lnTo>
                <a:lnTo>
                  <a:pt x="335" y="394"/>
                </a:lnTo>
                <a:lnTo>
                  <a:pt x="334" y="396"/>
                </a:lnTo>
                <a:lnTo>
                  <a:pt x="334" y="397"/>
                </a:lnTo>
                <a:lnTo>
                  <a:pt x="333" y="398"/>
                </a:lnTo>
                <a:lnTo>
                  <a:pt x="332" y="399"/>
                </a:lnTo>
                <a:lnTo>
                  <a:pt x="331" y="400"/>
                </a:lnTo>
                <a:lnTo>
                  <a:pt x="330" y="400"/>
                </a:lnTo>
                <a:lnTo>
                  <a:pt x="329" y="401"/>
                </a:lnTo>
                <a:lnTo>
                  <a:pt x="328" y="402"/>
                </a:lnTo>
                <a:lnTo>
                  <a:pt x="327" y="402"/>
                </a:lnTo>
                <a:lnTo>
                  <a:pt x="326" y="402"/>
                </a:lnTo>
                <a:lnTo>
                  <a:pt x="324" y="403"/>
                </a:lnTo>
                <a:lnTo>
                  <a:pt x="323" y="403"/>
                </a:lnTo>
                <a:lnTo>
                  <a:pt x="310" y="403"/>
                </a:lnTo>
                <a:lnTo>
                  <a:pt x="307" y="404"/>
                </a:lnTo>
                <a:lnTo>
                  <a:pt x="305" y="404"/>
                </a:lnTo>
                <a:lnTo>
                  <a:pt x="301" y="405"/>
                </a:lnTo>
                <a:lnTo>
                  <a:pt x="298" y="405"/>
                </a:lnTo>
                <a:lnTo>
                  <a:pt x="297" y="406"/>
                </a:lnTo>
                <a:lnTo>
                  <a:pt x="296" y="406"/>
                </a:lnTo>
                <a:lnTo>
                  <a:pt x="294" y="407"/>
                </a:lnTo>
                <a:lnTo>
                  <a:pt x="293" y="407"/>
                </a:lnTo>
                <a:lnTo>
                  <a:pt x="293" y="407"/>
                </a:lnTo>
                <a:lnTo>
                  <a:pt x="292" y="408"/>
                </a:lnTo>
                <a:lnTo>
                  <a:pt x="290" y="409"/>
                </a:lnTo>
                <a:lnTo>
                  <a:pt x="286" y="414"/>
                </a:lnTo>
                <a:lnTo>
                  <a:pt x="283" y="416"/>
                </a:lnTo>
                <a:lnTo>
                  <a:pt x="281" y="419"/>
                </a:lnTo>
                <a:lnTo>
                  <a:pt x="279" y="421"/>
                </a:lnTo>
                <a:lnTo>
                  <a:pt x="278" y="423"/>
                </a:lnTo>
                <a:lnTo>
                  <a:pt x="275" y="427"/>
                </a:lnTo>
                <a:lnTo>
                  <a:pt x="272" y="431"/>
                </a:lnTo>
                <a:lnTo>
                  <a:pt x="272" y="432"/>
                </a:lnTo>
                <a:lnTo>
                  <a:pt x="270" y="434"/>
                </a:lnTo>
                <a:lnTo>
                  <a:pt x="268" y="436"/>
                </a:lnTo>
                <a:lnTo>
                  <a:pt x="264" y="440"/>
                </a:lnTo>
                <a:lnTo>
                  <a:pt x="262" y="442"/>
                </a:lnTo>
                <a:lnTo>
                  <a:pt x="260" y="444"/>
                </a:lnTo>
                <a:lnTo>
                  <a:pt x="258" y="445"/>
                </a:lnTo>
                <a:lnTo>
                  <a:pt x="256" y="447"/>
                </a:lnTo>
                <a:lnTo>
                  <a:pt x="254" y="448"/>
                </a:lnTo>
                <a:lnTo>
                  <a:pt x="251" y="449"/>
                </a:lnTo>
                <a:lnTo>
                  <a:pt x="245" y="451"/>
                </a:lnTo>
                <a:lnTo>
                  <a:pt x="240" y="452"/>
                </a:lnTo>
                <a:lnTo>
                  <a:pt x="237" y="453"/>
                </a:lnTo>
                <a:lnTo>
                  <a:pt x="234" y="453"/>
                </a:lnTo>
                <a:lnTo>
                  <a:pt x="233" y="453"/>
                </a:lnTo>
                <a:lnTo>
                  <a:pt x="233" y="453"/>
                </a:lnTo>
                <a:lnTo>
                  <a:pt x="232" y="451"/>
                </a:lnTo>
                <a:lnTo>
                  <a:pt x="231" y="449"/>
                </a:lnTo>
                <a:lnTo>
                  <a:pt x="230" y="444"/>
                </a:lnTo>
                <a:lnTo>
                  <a:pt x="229" y="442"/>
                </a:lnTo>
                <a:lnTo>
                  <a:pt x="228" y="441"/>
                </a:lnTo>
                <a:lnTo>
                  <a:pt x="227" y="439"/>
                </a:lnTo>
                <a:lnTo>
                  <a:pt x="224" y="435"/>
                </a:lnTo>
                <a:lnTo>
                  <a:pt x="219" y="428"/>
                </a:lnTo>
                <a:lnTo>
                  <a:pt x="217" y="426"/>
                </a:lnTo>
                <a:lnTo>
                  <a:pt x="216" y="424"/>
                </a:lnTo>
                <a:lnTo>
                  <a:pt x="214" y="422"/>
                </a:lnTo>
                <a:lnTo>
                  <a:pt x="213" y="421"/>
                </a:lnTo>
                <a:lnTo>
                  <a:pt x="211" y="419"/>
                </a:lnTo>
                <a:lnTo>
                  <a:pt x="209" y="418"/>
                </a:lnTo>
                <a:lnTo>
                  <a:pt x="208" y="417"/>
                </a:lnTo>
                <a:lnTo>
                  <a:pt x="198" y="413"/>
                </a:lnTo>
                <a:lnTo>
                  <a:pt x="196" y="412"/>
                </a:lnTo>
                <a:lnTo>
                  <a:pt x="193" y="411"/>
                </a:lnTo>
                <a:lnTo>
                  <a:pt x="192" y="410"/>
                </a:lnTo>
                <a:lnTo>
                  <a:pt x="191" y="410"/>
                </a:lnTo>
                <a:lnTo>
                  <a:pt x="190" y="409"/>
                </a:lnTo>
                <a:lnTo>
                  <a:pt x="190" y="409"/>
                </a:lnTo>
                <a:lnTo>
                  <a:pt x="189" y="408"/>
                </a:lnTo>
                <a:lnTo>
                  <a:pt x="189" y="407"/>
                </a:lnTo>
                <a:lnTo>
                  <a:pt x="188" y="406"/>
                </a:lnTo>
                <a:lnTo>
                  <a:pt x="188" y="406"/>
                </a:lnTo>
                <a:lnTo>
                  <a:pt x="188" y="404"/>
                </a:lnTo>
                <a:lnTo>
                  <a:pt x="188" y="401"/>
                </a:lnTo>
                <a:lnTo>
                  <a:pt x="187" y="399"/>
                </a:lnTo>
                <a:lnTo>
                  <a:pt x="187" y="398"/>
                </a:lnTo>
                <a:lnTo>
                  <a:pt x="187" y="397"/>
                </a:lnTo>
                <a:lnTo>
                  <a:pt x="186" y="397"/>
                </a:lnTo>
                <a:lnTo>
                  <a:pt x="186" y="396"/>
                </a:lnTo>
                <a:lnTo>
                  <a:pt x="186" y="395"/>
                </a:lnTo>
                <a:lnTo>
                  <a:pt x="185" y="394"/>
                </a:lnTo>
                <a:lnTo>
                  <a:pt x="184" y="394"/>
                </a:lnTo>
                <a:lnTo>
                  <a:pt x="183" y="393"/>
                </a:lnTo>
                <a:lnTo>
                  <a:pt x="181" y="391"/>
                </a:lnTo>
                <a:lnTo>
                  <a:pt x="180" y="390"/>
                </a:lnTo>
                <a:lnTo>
                  <a:pt x="178" y="390"/>
                </a:lnTo>
                <a:lnTo>
                  <a:pt x="177" y="389"/>
                </a:lnTo>
                <a:lnTo>
                  <a:pt x="173" y="388"/>
                </a:lnTo>
                <a:lnTo>
                  <a:pt x="170" y="387"/>
                </a:lnTo>
                <a:lnTo>
                  <a:pt x="169" y="386"/>
                </a:lnTo>
                <a:lnTo>
                  <a:pt x="168" y="386"/>
                </a:lnTo>
                <a:lnTo>
                  <a:pt x="167" y="386"/>
                </a:lnTo>
                <a:lnTo>
                  <a:pt x="166" y="386"/>
                </a:lnTo>
                <a:lnTo>
                  <a:pt x="165" y="386"/>
                </a:lnTo>
                <a:lnTo>
                  <a:pt x="160" y="387"/>
                </a:lnTo>
                <a:lnTo>
                  <a:pt x="156" y="387"/>
                </a:lnTo>
                <a:lnTo>
                  <a:pt x="154" y="387"/>
                </a:lnTo>
                <a:lnTo>
                  <a:pt x="151" y="388"/>
                </a:lnTo>
                <a:lnTo>
                  <a:pt x="146" y="389"/>
                </a:lnTo>
                <a:lnTo>
                  <a:pt x="144" y="389"/>
                </a:lnTo>
                <a:lnTo>
                  <a:pt x="142" y="389"/>
                </a:lnTo>
                <a:lnTo>
                  <a:pt x="141" y="389"/>
                </a:lnTo>
                <a:lnTo>
                  <a:pt x="140" y="389"/>
                </a:lnTo>
                <a:lnTo>
                  <a:pt x="139" y="389"/>
                </a:lnTo>
                <a:lnTo>
                  <a:pt x="138" y="389"/>
                </a:lnTo>
                <a:lnTo>
                  <a:pt x="136" y="388"/>
                </a:lnTo>
                <a:lnTo>
                  <a:pt x="135" y="387"/>
                </a:lnTo>
                <a:lnTo>
                  <a:pt x="133" y="386"/>
                </a:lnTo>
                <a:lnTo>
                  <a:pt x="131" y="385"/>
                </a:lnTo>
                <a:lnTo>
                  <a:pt x="123" y="379"/>
                </a:lnTo>
                <a:lnTo>
                  <a:pt x="122" y="378"/>
                </a:lnTo>
                <a:lnTo>
                  <a:pt x="121" y="378"/>
                </a:lnTo>
                <a:lnTo>
                  <a:pt x="120" y="377"/>
                </a:lnTo>
                <a:lnTo>
                  <a:pt x="118" y="377"/>
                </a:lnTo>
                <a:lnTo>
                  <a:pt x="117" y="377"/>
                </a:lnTo>
                <a:lnTo>
                  <a:pt x="114" y="376"/>
                </a:lnTo>
                <a:lnTo>
                  <a:pt x="112" y="376"/>
                </a:lnTo>
                <a:lnTo>
                  <a:pt x="110" y="376"/>
                </a:lnTo>
                <a:lnTo>
                  <a:pt x="109" y="375"/>
                </a:lnTo>
                <a:lnTo>
                  <a:pt x="108" y="375"/>
                </a:lnTo>
                <a:lnTo>
                  <a:pt x="108" y="374"/>
                </a:lnTo>
                <a:lnTo>
                  <a:pt x="107" y="374"/>
                </a:lnTo>
                <a:lnTo>
                  <a:pt x="107" y="373"/>
                </a:lnTo>
                <a:lnTo>
                  <a:pt x="106" y="372"/>
                </a:lnTo>
                <a:lnTo>
                  <a:pt x="106" y="371"/>
                </a:lnTo>
                <a:lnTo>
                  <a:pt x="106" y="370"/>
                </a:lnTo>
                <a:lnTo>
                  <a:pt x="105" y="366"/>
                </a:lnTo>
                <a:lnTo>
                  <a:pt x="105" y="364"/>
                </a:lnTo>
                <a:lnTo>
                  <a:pt x="105" y="362"/>
                </a:lnTo>
                <a:lnTo>
                  <a:pt x="104" y="361"/>
                </a:lnTo>
                <a:lnTo>
                  <a:pt x="104" y="360"/>
                </a:lnTo>
                <a:lnTo>
                  <a:pt x="103" y="360"/>
                </a:lnTo>
                <a:lnTo>
                  <a:pt x="102" y="358"/>
                </a:lnTo>
                <a:lnTo>
                  <a:pt x="101" y="357"/>
                </a:lnTo>
                <a:lnTo>
                  <a:pt x="99" y="356"/>
                </a:lnTo>
                <a:lnTo>
                  <a:pt x="98" y="355"/>
                </a:lnTo>
                <a:lnTo>
                  <a:pt x="97" y="355"/>
                </a:lnTo>
                <a:lnTo>
                  <a:pt x="95" y="354"/>
                </a:lnTo>
                <a:lnTo>
                  <a:pt x="94" y="354"/>
                </a:lnTo>
                <a:lnTo>
                  <a:pt x="87" y="353"/>
                </a:lnTo>
                <a:lnTo>
                  <a:pt x="83" y="352"/>
                </a:lnTo>
                <a:lnTo>
                  <a:pt x="75" y="351"/>
                </a:lnTo>
                <a:lnTo>
                  <a:pt x="74" y="351"/>
                </a:lnTo>
                <a:lnTo>
                  <a:pt x="73" y="351"/>
                </a:lnTo>
                <a:lnTo>
                  <a:pt x="71" y="350"/>
                </a:lnTo>
                <a:lnTo>
                  <a:pt x="71" y="349"/>
                </a:lnTo>
                <a:lnTo>
                  <a:pt x="70" y="349"/>
                </a:lnTo>
                <a:lnTo>
                  <a:pt x="68" y="347"/>
                </a:lnTo>
                <a:lnTo>
                  <a:pt x="66" y="345"/>
                </a:lnTo>
                <a:lnTo>
                  <a:pt x="65" y="344"/>
                </a:lnTo>
                <a:lnTo>
                  <a:pt x="64" y="343"/>
                </a:lnTo>
                <a:lnTo>
                  <a:pt x="63" y="343"/>
                </a:lnTo>
                <a:lnTo>
                  <a:pt x="60" y="342"/>
                </a:lnTo>
                <a:lnTo>
                  <a:pt x="58" y="341"/>
                </a:lnTo>
                <a:lnTo>
                  <a:pt x="57" y="340"/>
                </a:lnTo>
                <a:lnTo>
                  <a:pt x="56" y="340"/>
                </a:lnTo>
                <a:lnTo>
                  <a:pt x="54" y="339"/>
                </a:lnTo>
                <a:lnTo>
                  <a:pt x="50" y="338"/>
                </a:lnTo>
                <a:lnTo>
                  <a:pt x="50" y="338"/>
                </a:lnTo>
                <a:lnTo>
                  <a:pt x="49" y="338"/>
                </a:lnTo>
                <a:lnTo>
                  <a:pt x="49" y="337"/>
                </a:lnTo>
                <a:lnTo>
                  <a:pt x="48" y="336"/>
                </a:lnTo>
                <a:lnTo>
                  <a:pt x="48" y="336"/>
                </a:lnTo>
                <a:lnTo>
                  <a:pt x="48" y="335"/>
                </a:lnTo>
                <a:lnTo>
                  <a:pt x="48" y="334"/>
                </a:lnTo>
                <a:lnTo>
                  <a:pt x="48" y="332"/>
                </a:lnTo>
                <a:lnTo>
                  <a:pt x="48" y="327"/>
                </a:lnTo>
                <a:lnTo>
                  <a:pt x="48" y="324"/>
                </a:lnTo>
                <a:lnTo>
                  <a:pt x="48" y="323"/>
                </a:lnTo>
                <a:lnTo>
                  <a:pt x="48" y="321"/>
                </a:lnTo>
                <a:lnTo>
                  <a:pt x="48" y="320"/>
                </a:lnTo>
                <a:lnTo>
                  <a:pt x="47" y="318"/>
                </a:lnTo>
                <a:lnTo>
                  <a:pt x="47" y="316"/>
                </a:lnTo>
                <a:lnTo>
                  <a:pt x="46" y="315"/>
                </a:lnTo>
                <a:lnTo>
                  <a:pt x="44" y="313"/>
                </a:lnTo>
                <a:lnTo>
                  <a:pt x="43" y="310"/>
                </a:lnTo>
                <a:lnTo>
                  <a:pt x="42" y="309"/>
                </a:lnTo>
                <a:lnTo>
                  <a:pt x="41" y="308"/>
                </a:lnTo>
                <a:lnTo>
                  <a:pt x="40" y="308"/>
                </a:lnTo>
                <a:lnTo>
                  <a:pt x="39" y="307"/>
                </a:lnTo>
                <a:lnTo>
                  <a:pt x="39" y="307"/>
                </a:lnTo>
                <a:lnTo>
                  <a:pt x="38" y="307"/>
                </a:lnTo>
                <a:lnTo>
                  <a:pt x="36" y="307"/>
                </a:lnTo>
                <a:lnTo>
                  <a:pt x="35" y="307"/>
                </a:lnTo>
                <a:lnTo>
                  <a:pt x="34" y="307"/>
                </a:lnTo>
                <a:lnTo>
                  <a:pt x="33" y="307"/>
                </a:lnTo>
                <a:lnTo>
                  <a:pt x="30" y="308"/>
                </a:lnTo>
                <a:lnTo>
                  <a:pt x="28" y="309"/>
                </a:lnTo>
                <a:lnTo>
                  <a:pt x="18" y="312"/>
                </a:lnTo>
                <a:lnTo>
                  <a:pt x="14" y="313"/>
                </a:lnTo>
                <a:lnTo>
                  <a:pt x="12" y="314"/>
                </a:lnTo>
                <a:lnTo>
                  <a:pt x="11" y="314"/>
                </a:lnTo>
                <a:lnTo>
                  <a:pt x="9" y="314"/>
                </a:lnTo>
                <a:lnTo>
                  <a:pt x="7" y="315"/>
                </a:lnTo>
                <a:lnTo>
                  <a:pt x="6" y="314"/>
                </a:lnTo>
                <a:lnTo>
                  <a:pt x="5" y="314"/>
                </a:lnTo>
                <a:lnTo>
                  <a:pt x="4" y="314"/>
                </a:lnTo>
                <a:lnTo>
                  <a:pt x="3" y="314"/>
                </a:lnTo>
                <a:lnTo>
                  <a:pt x="2" y="313"/>
                </a:lnTo>
                <a:lnTo>
                  <a:pt x="1" y="313"/>
                </a:lnTo>
                <a:lnTo>
                  <a:pt x="1" y="312"/>
                </a:lnTo>
                <a:lnTo>
                  <a:pt x="1" y="312"/>
                </a:lnTo>
                <a:lnTo>
                  <a:pt x="0" y="310"/>
                </a:lnTo>
                <a:lnTo>
                  <a:pt x="0" y="308"/>
                </a:lnTo>
                <a:lnTo>
                  <a:pt x="0" y="306"/>
                </a:lnTo>
                <a:lnTo>
                  <a:pt x="0" y="305"/>
                </a:lnTo>
                <a:lnTo>
                  <a:pt x="0" y="303"/>
                </a:lnTo>
                <a:lnTo>
                  <a:pt x="0" y="302"/>
                </a:lnTo>
                <a:lnTo>
                  <a:pt x="1" y="301"/>
                </a:lnTo>
                <a:lnTo>
                  <a:pt x="1" y="300"/>
                </a:lnTo>
                <a:lnTo>
                  <a:pt x="2" y="299"/>
                </a:lnTo>
                <a:lnTo>
                  <a:pt x="3" y="299"/>
                </a:lnTo>
                <a:lnTo>
                  <a:pt x="5" y="297"/>
                </a:lnTo>
                <a:lnTo>
                  <a:pt x="6" y="296"/>
                </a:lnTo>
                <a:lnTo>
                  <a:pt x="7" y="295"/>
                </a:lnTo>
                <a:lnTo>
                  <a:pt x="8" y="294"/>
                </a:lnTo>
                <a:lnTo>
                  <a:pt x="8" y="293"/>
                </a:lnTo>
                <a:lnTo>
                  <a:pt x="10" y="291"/>
                </a:lnTo>
                <a:lnTo>
                  <a:pt x="12" y="285"/>
                </a:lnTo>
                <a:lnTo>
                  <a:pt x="13" y="284"/>
                </a:lnTo>
                <a:lnTo>
                  <a:pt x="14" y="282"/>
                </a:lnTo>
                <a:lnTo>
                  <a:pt x="15" y="280"/>
                </a:lnTo>
                <a:lnTo>
                  <a:pt x="16" y="279"/>
                </a:lnTo>
                <a:lnTo>
                  <a:pt x="18" y="278"/>
                </a:lnTo>
                <a:lnTo>
                  <a:pt x="19" y="277"/>
                </a:lnTo>
                <a:lnTo>
                  <a:pt x="22" y="276"/>
                </a:lnTo>
                <a:lnTo>
                  <a:pt x="25" y="273"/>
                </a:lnTo>
                <a:lnTo>
                  <a:pt x="27" y="271"/>
                </a:lnTo>
                <a:lnTo>
                  <a:pt x="28" y="271"/>
                </a:lnTo>
                <a:lnTo>
                  <a:pt x="28" y="270"/>
                </a:lnTo>
                <a:lnTo>
                  <a:pt x="29" y="269"/>
                </a:lnTo>
                <a:lnTo>
                  <a:pt x="30" y="267"/>
                </a:lnTo>
                <a:lnTo>
                  <a:pt x="31" y="266"/>
                </a:lnTo>
                <a:lnTo>
                  <a:pt x="31" y="264"/>
                </a:lnTo>
                <a:lnTo>
                  <a:pt x="32" y="262"/>
                </a:lnTo>
                <a:lnTo>
                  <a:pt x="33" y="260"/>
                </a:lnTo>
                <a:lnTo>
                  <a:pt x="33" y="258"/>
                </a:lnTo>
                <a:lnTo>
                  <a:pt x="33" y="256"/>
                </a:lnTo>
                <a:lnTo>
                  <a:pt x="33" y="255"/>
                </a:lnTo>
                <a:lnTo>
                  <a:pt x="33" y="254"/>
                </a:lnTo>
                <a:lnTo>
                  <a:pt x="33" y="252"/>
                </a:lnTo>
                <a:lnTo>
                  <a:pt x="33" y="251"/>
                </a:lnTo>
                <a:lnTo>
                  <a:pt x="33" y="250"/>
                </a:lnTo>
                <a:lnTo>
                  <a:pt x="32" y="250"/>
                </a:lnTo>
                <a:lnTo>
                  <a:pt x="32" y="249"/>
                </a:lnTo>
                <a:lnTo>
                  <a:pt x="31" y="249"/>
                </a:lnTo>
                <a:lnTo>
                  <a:pt x="30" y="248"/>
                </a:lnTo>
                <a:lnTo>
                  <a:pt x="29" y="248"/>
                </a:lnTo>
                <a:lnTo>
                  <a:pt x="29" y="248"/>
                </a:lnTo>
                <a:lnTo>
                  <a:pt x="26" y="249"/>
                </a:lnTo>
                <a:lnTo>
                  <a:pt x="25" y="249"/>
                </a:lnTo>
                <a:lnTo>
                  <a:pt x="21" y="249"/>
                </a:lnTo>
                <a:lnTo>
                  <a:pt x="19" y="249"/>
                </a:lnTo>
                <a:lnTo>
                  <a:pt x="18" y="249"/>
                </a:lnTo>
                <a:lnTo>
                  <a:pt x="17" y="248"/>
                </a:lnTo>
                <a:lnTo>
                  <a:pt x="16" y="248"/>
                </a:lnTo>
                <a:lnTo>
                  <a:pt x="16" y="248"/>
                </a:lnTo>
                <a:lnTo>
                  <a:pt x="16" y="247"/>
                </a:lnTo>
                <a:lnTo>
                  <a:pt x="16" y="247"/>
                </a:lnTo>
                <a:lnTo>
                  <a:pt x="15" y="246"/>
                </a:lnTo>
                <a:lnTo>
                  <a:pt x="15" y="245"/>
                </a:lnTo>
                <a:lnTo>
                  <a:pt x="15" y="242"/>
                </a:lnTo>
                <a:lnTo>
                  <a:pt x="15" y="241"/>
                </a:lnTo>
                <a:lnTo>
                  <a:pt x="15" y="240"/>
                </a:lnTo>
                <a:lnTo>
                  <a:pt x="15" y="239"/>
                </a:lnTo>
                <a:lnTo>
                  <a:pt x="15" y="238"/>
                </a:lnTo>
                <a:lnTo>
                  <a:pt x="13" y="234"/>
                </a:lnTo>
                <a:lnTo>
                  <a:pt x="10" y="228"/>
                </a:lnTo>
                <a:lnTo>
                  <a:pt x="10" y="226"/>
                </a:lnTo>
                <a:lnTo>
                  <a:pt x="9" y="224"/>
                </a:lnTo>
                <a:lnTo>
                  <a:pt x="9" y="223"/>
                </a:lnTo>
                <a:lnTo>
                  <a:pt x="9" y="221"/>
                </a:lnTo>
                <a:lnTo>
                  <a:pt x="8" y="216"/>
                </a:lnTo>
                <a:lnTo>
                  <a:pt x="8" y="214"/>
                </a:lnTo>
                <a:lnTo>
                  <a:pt x="8" y="212"/>
                </a:lnTo>
                <a:lnTo>
                  <a:pt x="7" y="208"/>
                </a:lnTo>
                <a:lnTo>
                  <a:pt x="7" y="207"/>
                </a:lnTo>
                <a:lnTo>
                  <a:pt x="6" y="205"/>
                </a:lnTo>
                <a:lnTo>
                  <a:pt x="7" y="203"/>
                </a:lnTo>
                <a:lnTo>
                  <a:pt x="7" y="201"/>
                </a:lnTo>
                <a:lnTo>
                  <a:pt x="7" y="200"/>
                </a:lnTo>
                <a:lnTo>
                  <a:pt x="8" y="199"/>
                </a:lnTo>
                <a:lnTo>
                  <a:pt x="9" y="197"/>
                </a:lnTo>
                <a:lnTo>
                  <a:pt x="10" y="194"/>
                </a:lnTo>
                <a:lnTo>
                  <a:pt x="15" y="184"/>
                </a:lnTo>
                <a:lnTo>
                  <a:pt x="15" y="185"/>
                </a:lnTo>
                <a:lnTo>
                  <a:pt x="16" y="185"/>
                </a:lnTo>
                <a:lnTo>
                  <a:pt x="16" y="185"/>
                </a:lnTo>
                <a:lnTo>
                  <a:pt x="17" y="185"/>
                </a:lnTo>
                <a:lnTo>
                  <a:pt x="17" y="185"/>
                </a:lnTo>
                <a:lnTo>
                  <a:pt x="18" y="185"/>
                </a:lnTo>
                <a:lnTo>
                  <a:pt x="19" y="185"/>
                </a:lnTo>
                <a:lnTo>
                  <a:pt x="19" y="184"/>
                </a:lnTo>
                <a:lnTo>
                  <a:pt x="20" y="183"/>
                </a:lnTo>
                <a:lnTo>
                  <a:pt x="21" y="182"/>
                </a:lnTo>
                <a:lnTo>
                  <a:pt x="22" y="181"/>
                </a:lnTo>
                <a:lnTo>
                  <a:pt x="24" y="178"/>
                </a:lnTo>
                <a:lnTo>
                  <a:pt x="25" y="177"/>
                </a:lnTo>
                <a:lnTo>
                  <a:pt x="25" y="176"/>
                </a:lnTo>
                <a:lnTo>
                  <a:pt x="27" y="175"/>
                </a:lnTo>
                <a:lnTo>
                  <a:pt x="28" y="174"/>
                </a:lnTo>
                <a:lnTo>
                  <a:pt x="29" y="173"/>
                </a:lnTo>
                <a:lnTo>
                  <a:pt x="30" y="173"/>
                </a:lnTo>
                <a:lnTo>
                  <a:pt x="31" y="172"/>
                </a:lnTo>
                <a:lnTo>
                  <a:pt x="32" y="172"/>
                </a:lnTo>
                <a:lnTo>
                  <a:pt x="35" y="172"/>
                </a:lnTo>
                <a:lnTo>
                  <a:pt x="37" y="172"/>
                </a:lnTo>
                <a:lnTo>
                  <a:pt x="45" y="170"/>
                </a:lnTo>
                <a:lnTo>
                  <a:pt x="46" y="170"/>
                </a:lnTo>
                <a:lnTo>
                  <a:pt x="50" y="169"/>
                </a:lnTo>
                <a:lnTo>
                  <a:pt x="55" y="168"/>
                </a:lnTo>
                <a:lnTo>
                  <a:pt x="57" y="168"/>
                </a:lnTo>
                <a:lnTo>
                  <a:pt x="61" y="168"/>
                </a:lnTo>
                <a:lnTo>
                  <a:pt x="63" y="168"/>
                </a:lnTo>
                <a:lnTo>
                  <a:pt x="64" y="168"/>
                </a:lnTo>
                <a:lnTo>
                  <a:pt x="65" y="167"/>
                </a:lnTo>
                <a:lnTo>
                  <a:pt x="66" y="167"/>
                </a:lnTo>
                <a:lnTo>
                  <a:pt x="67" y="166"/>
                </a:lnTo>
                <a:lnTo>
                  <a:pt x="68" y="166"/>
                </a:lnTo>
                <a:lnTo>
                  <a:pt x="69" y="165"/>
                </a:lnTo>
                <a:lnTo>
                  <a:pt x="70" y="164"/>
                </a:lnTo>
                <a:lnTo>
                  <a:pt x="70" y="164"/>
                </a:lnTo>
                <a:lnTo>
                  <a:pt x="72" y="163"/>
                </a:lnTo>
                <a:lnTo>
                  <a:pt x="74" y="160"/>
                </a:lnTo>
                <a:lnTo>
                  <a:pt x="76" y="157"/>
                </a:lnTo>
                <a:lnTo>
                  <a:pt x="79" y="154"/>
                </a:lnTo>
                <a:lnTo>
                  <a:pt x="81" y="149"/>
                </a:lnTo>
                <a:lnTo>
                  <a:pt x="83" y="148"/>
                </a:lnTo>
                <a:lnTo>
                  <a:pt x="84" y="147"/>
                </a:lnTo>
                <a:lnTo>
                  <a:pt x="85" y="146"/>
                </a:lnTo>
                <a:lnTo>
                  <a:pt x="86" y="144"/>
                </a:lnTo>
                <a:lnTo>
                  <a:pt x="89" y="142"/>
                </a:lnTo>
                <a:lnTo>
                  <a:pt x="92" y="139"/>
                </a:lnTo>
                <a:lnTo>
                  <a:pt x="93" y="138"/>
                </a:lnTo>
                <a:lnTo>
                  <a:pt x="94" y="137"/>
                </a:lnTo>
                <a:lnTo>
                  <a:pt x="94" y="136"/>
                </a:lnTo>
                <a:lnTo>
                  <a:pt x="95" y="136"/>
                </a:lnTo>
                <a:lnTo>
                  <a:pt x="95" y="135"/>
                </a:lnTo>
                <a:lnTo>
                  <a:pt x="95" y="133"/>
                </a:lnTo>
                <a:lnTo>
                  <a:pt x="95" y="132"/>
                </a:lnTo>
                <a:lnTo>
                  <a:pt x="95" y="131"/>
                </a:lnTo>
                <a:lnTo>
                  <a:pt x="94" y="130"/>
                </a:lnTo>
                <a:lnTo>
                  <a:pt x="94" y="129"/>
                </a:lnTo>
                <a:lnTo>
                  <a:pt x="92" y="126"/>
                </a:lnTo>
                <a:lnTo>
                  <a:pt x="91" y="122"/>
                </a:lnTo>
                <a:lnTo>
                  <a:pt x="90" y="120"/>
                </a:lnTo>
                <a:lnTo>
                  <a:pt x="90" y="119"/>
                </a:lnTo>
                <a:lnTo>
                  <a:pt x="89" y="116"/>
                </a:lnTo>
                <a:lnTo>
                  <a:pt x="89" y="115"/>
                </a:lnTo>
                <a:lnTo>
                  <a:pt x="89" y="113"/>
                </a:lnTo>
                <a:lnTo>
                  <a:pt x="89" y="111"/>
                </a:lnTo>
                <a:lnTo>
                  <a:pt x="89" y="109"/>
                </a:lnTo>
                <a:lnTo>
                  <a:pt x="89" y="108"/>
                </a:lnTo>
                <a:lnTo>
                  <a:pt x="90" y="106"/>
                </a:lnTo>
                <a:lnTo>
                  <a:pt x="91" y="104"/>
                </a:lnTo>
                <a:lnTo>
                  <a:pt x="94" y="99"/>
                </a:lnTo>
                <a:lnTo>
                  <a:pt x="96" y="97"/>
                </a:lnTo>
                <a:lnTo>
                  <a:pt x="96" y="97"/>
                </a:lnTo>
                <a:lnTo>
                  <a:pt x="97" y="96"/>
                </a:lnTo>
                <a:lnTo>
                  <a:pt x="97" y="95"/>
                </a:lnTo>
                <a:lnTo>
                  <a:pt x="98" y="95"/>
                </a:lnTo>
                <a:lnTo>
                  <a:pt x="99" y="95"/>
                </a:lnTo>
                <a:lnTo>
                  <a:pt x="100" y="94"/>
                </a:lnTo>
                <a:lnTo>
                  <a:pt x="101" y="94"/>
                </a:lnTo>
                <a:lnTo>
                  <a:pt x="101" y="94"/>
                </a:lnTo>
                <a:lnTo>
                  <a:pt x="102" y="94"/>
                </a:lnTo>
                <a:lnTo>
                  <a:pt x="103" y="95"/>
                </a:lnTo>
                <a:lnTo>
                  <a:pt x="103" y="95"/>
                </a:lnTo>
                <a:lnTo>
                  <a:pt x="104" y="96"/>
                </a:lnTo>
                <a:lnTo>
                  <a:pt x="105" y="97"/>
                </a:lnTo>
                <a:lnTo>
                  <a:pt x="105" y="98"/>
                </a:lnTo>
                <a:lnTo>
                  <a:pt x="105" y="99"/>
                </a:lnTo>
                <a:lnTo>
                  <a:pt x="105" y="100"/>
                </a:lnTo>
                <a:lnTo>
                  <a:pt x="106" y="104"/>
                </a:lnTo>
                <a:lnTo>
                  <a:pt x="106" y="105"/>
                </a:lnTo>
                <a:lnTo>
                  <a:pt x="107" y="106"/>
                </a:lnTo>
                <a:lnTo>
                  <a:pt x="107" y="107"/>
                </a:lnTo>
                <a:lnTo>
                  <a:pt x="108" y="108"/>
                </a:lnTo>
                <a:lnTo>
                  <a:pt x="108" y="109"/>
                </a:lnTo>
                <a:lnTo>
                  <a:pt x="109" y="109"/>
                </a:lnTo>
                <a:lnTo>
                  <a:pt x="109" y="109"/>
                </a:lnTo>
                <a:lnTo>
                  <a:pt x="111" y="110"/>
                </a:lnTo>
                <a:lnTo>
                  <a:pt x="114" y="110"/>
                </a:lnTo>
                <a:lnTo>
                  <a:pt x="116" y="110"/>
                </a:lnTo>
                <a:lnTo>
                  <a:pt x="117" y="110"/>
                </a:lnTo>
                <a:lnTo>
                  <a:pt x="120" y="111"/>
                </a:lnTo>
                <a:lnTo>
                  <a:pt x="123" y="112"/>
                </a:lnTo>
                <a:lnTo>
                  <a:pt x="125" y="113"/>
                </a:lnTo>
                <a:lnTo>
                  <a:pt x="128" y="113"/>
                </a:lnTo>
                <a:lnTo>
                  <a:pt x="131" y="113"/>
                </a:lnTo>
                <a:lnTo>
                  <a:pt x="132" y="114"/>
                </a:lnTo>
                <a:lnTo>
                  <a:pt x="134" y="114"/>
                </a:lnTo>
                <a:lnTo>
                  <a:pt x="135" y="114"/>
                </a:lnTo>
                <a:lnTo>
                  <a:pt x="136" y="115"/>
                </a:lnTo>
                <a:lnTo>
                  <a:pt x="137" y="115"/>
                </a:lnTo>
                <a:lnTo>
                  <a:pt x="139" y="116"/>
                </a:lnTo>
                <a:lnTo>
                  <a:pt x="140" y="117"/>
                </a:lnTo>
                <a:lnTo>
                  <a:pt x="142" y="118"/>
                </a:lnTo>
                <a:lnTo>
                  <a:pt x="146" y="121"/>
                </a:lnTo>
                <a:lnTo>
                  <a:pt x="148" y="122"/>
                </a:lnTo>
                <a:lnTo>
                  <a:pt x="149" y="123"/>
                </a:lnTo>
                <a:lnTo>
                  <a:pt x="149" y="123"/>
                </a:lnTo>
                <a:lnTo>
                  <a:pt x="150" y="123"/>
                </a:lnTo>
                <a:lnTo>
                  <a:pt x="151" y="122"/>
                </a:lnTo>
                <a:lnTo>
                  <a:pt x="152" y="122"/>
                </a:lnTo>
                <a:lnTo>
                  <a:pt x="154" y="121"/>
                </a:lnTo>
                <a:lnTo>
                  <a:pt x="155" y="120"/>
                </a:lnTo>
                <a:lnTo>
                  <a:pt x="156" y="119"/>
                </a:lnTo>
                <a:lnTo>
                  <a:pt x="157" y="118"/>
                </a:lnTo>
                <a:lnTo>
                  <a:pt x="158" y="116"/>
                </a:lnTo>
                <a:lnTo>
                  <a:pt x="159" y="115"/>
                </a:lnTo>
                <a:lnTo>
                  <a:pt x="160" y="113"/>
                </a:lnTo>
                <a:lnTo>
                  <a:pt x="161" y="112"/>
                </a:lnTo>
                <a:lnTo>
                  <a:pt x="162" y="110"/>
                </a:lnTo>
                <a:lnTo>
                  <a:pt x="162" y="109"/>
                </a:lnTo>
                <a:lnTo>
                  <a:pt x="163" y="108"/>
                </a:lnTo>
                <a:lnTo>
                  <a:pt x="163" y="106"/>
                </a:lnTo>
                <a:lnTo>
                  <a:pt x="164" y="103"/>
                </a:lnTo>
                <a:lnTo>
                  <a:pt x="164" y="102"/>
                </a:lnTo>
                <a:lnTo>
                  <a:pt x="164" y="100"/>
                </a:lnTo>
                <a:lnTo>
                  <a:pt x="164" y="100"/>
                </a:lnTo>
                <a:lnTo>
                  <a:pt x="164" y="99"/>
                </a:lnTo>
                <a:lnTo>
                  <a:pt x="165" y="99"/>
                </a:lnTo>
                <a:lnTo>
                  <a:pt x="165" y="98"/>
                </a:lnTo>
                <a:lnTo>
                  <a:pt x="166" y="98"/>
                </a:lnTo>
                <a:lnTo>
                  <a:pt x="168" y="98"/>
                </a:lnTo>
                <a:lnTo>
                  <a:pt x="171" y="97"/>
                </a:lnTo>
                <a:lnTo>
                  <a:pt x="174" y="96"/>
                </a:lnTo>
                <a:lnTo>
                  <a:pt x="177" y="95"/>
                </a:lnTo>
                <a:lnTo>
                  <a:pt x="178" y="95"/>
                </a:lnTo>
                <a:lnTo>
                  <a:pt x="180" y="94"/>
                </a:lnTo>
                <a:lnTo>
                  <a:pt x="184" y="94"/>
                </a:lnTo>
                <a:lnTo>
                  <a:pt x="186" y="94"/>
                </a:lnTo>
                <a:lnTo>
                  <a:pt x="188" y="94"/>
                </a:lnTo>
                <a:lnTo>
                  <a:pt x="190" y="94"/>
                </a:lnTo>
                <a:lnTo>
                  <a:pt x="192" y="94"/>
                </a:lnTo>
                <a:lnTo>
                  <a:pt x="193" y="94"/>
                </a:lnTo>
                <a:lnTo>
                  <a:pt x="194" y="95"/>
                </a:lnTo>
                <a:lnTo>
                  <a:pt x="195" y="95"/>
                </a:lnTo>
                <a:lnTo>
                  <a:pt x="198" y="96"/>
                </a:lnTo>
                <a:lnTo>
                  <a:pt x="199" y="96"/>
                </a:lnTo>
                <a:lnTo>
                  <a:pt x="200" y="97"/>
                </a:lnTo>
                <a:lnTo>
                  <a:pt x="202" y="97"/>
                </a:lnTo>
                <a:lnTo>
                  <a:pt x="203" y="97"/>
                </a:lnTo>
                <a:lnTo>
                  <a:pt x="204" y="97"/>
                </a:lnTo>
                <a:lnTo>
                  <a:pt x="206" y="97"/>
                </a:lnTo>
                <a:lnTo>
                  <a:pt x="207" y="97"/>
                </a:lnTo>
                <a:lnTo>
                  <a:pt x="208" y="97"/>
                </a:lnTo>
                <a:lnTo>
                  <a:pt x="210" y="96"/>
                </a:lnTo>
                <a:lnTo>
                  <a:pt x="211" y="96"/>
                </a:lnTo>
                <a:lnTo>
                  <a:pt x="212" y="95"/>
                </a:lnTo>
                <a:lnTo>
                  <a:pt x="213" y="95"/>
                </a:lnTo>
                <a:lnTo>
                  <a:pt x="214" y="94"/>
                </a:lnTo>
                <a:lnTo>
                  <a:pt x="214" y="93"/>
                </a:lnTo>
                <a:lnTo>
                  <a:pt x="216" y="92"/>
                </a:lnTo>
                <a:lnTo>
                  <a:pt x="217" y="91"/>
                </a:lnTo>
                <a:lnTo>
                  <a:pt x="217" y="89"/>
                </a:lnTo>
                <a:lnTo>
                  <a:pt x="218" y="88"/>
                </a:lnTo>
                <a:lnTo>
                  <a:pt x="218" y="87"/>
                </a:lnTo>
                <a:lnTo>
                  <a:pt x="218" y="86"/>
                </a:lnTo>
                <a:lnTo>
                  <a:pt x="219" y="85"/>
                </a:lnTo>
                <a:lnTo>
                  <a:pt x="219" y="84"/>
                </a:lnTo>
                <a:lnTo>
                  <a:pt x="218" y="82"/>
                </a:lnTo>
                <a:lnTo>
                  <a:pt x="218" y="81"/>
                </a:lnTo>
                <a:lnTo>
                  <a:pt x="218" y="80"/>
                </a:lnTo>
                <a:lnTo>
                  <a:pt x="217" y="77"/>
                </a:lnTo>
                <a:lnTo>
                  <a:pt x="214" y="71"/>
                </a:lnTo>
                <a:lnTo>
                  <a:pt x="213" y="70"/>
                </a:lnTo>
                <a:lnTo>
                  <a:pt x="213" y="69"/>
                </a:lnTo>
                <a:lnTo>
                  <a:pt x="213" y="68"/>
                </a:lnTo>
                <a:lnTo>
                  <a:pt x="213" y="68"/>
                </a:lnTo>
                <a:lnTo>
                  <a:pt x="213" y="67"/>
                </a:lnTo>
                <a:lnTo>
                  <a:pt x="213" y="67"/>
                </a:lnTo>
                <a:lnTo>
                  <a:pt x="213" y="66"/>
                </a:lnTo>
                <a:lnTo>
                  <a:pt x="214" y="66"/>
                </a:lnTo>
                <a:lnTo>
                  <a:pt x="214" y="66"/>
                </a:lnTo>
                <a:lnTo>
                  <a:pt x="215" y="65"/>
                </a:lnTo>
                <a:lnTo>
                  <a:pt x="215" y="65"/>
                </a:lnTo>
                <a:lnTo>
                  <a:pt x="216" y="65"/>
                </a:lnTo>
                <a:lnTo>
                  <a:pt x="217" y="65"/>
                </a:lnTo>
                <a:lnTo>
                  <a:pt x="218" y="65"/>
                </a:lnTo>
                <a:lnTo>
                  <a:pt x="219" y="65"/>
                </a:lnTo>
                <a:lnTo>
                  <a:pt x="220" y="65"/>
                </a:lnTo>
                <a:lnTo>
                  <a:pt x="223" y="65"/>
                </a:lnTo>
                <a:lnTo>
                  <a:pt x="224" y="66"/>
                </a:lnTo>
                <a:lnTo>
                  <a:pt x="225" y="66"/>
                </a:lnTo>
                <a:lnTo>
                  <a:pt x="226" y="66"/>
                </a:lnTo>
                <a:lnTo>
                  <a:pt x="226" y="66"/>
                </a:lnTo>
                <a:lnTo>
                  <a:pt x="227" y="65"/>
                </a:lnTo>
                <a:lnTo>
                  <a:pt x="227" y="65"/>
                </a:lnTo>
                <a:lnTo>
                  <a:pt x="228" y="64"/>
                </a:lnTo>
                <a:lnTo>
                  <a:pt x="228" y="64"/>
                </a:lnTo>
                <a:lnTo>
                  <a:pt x="229" y="63"/>
                </a:lnTo>
                <a:lnTo>
                  <a:pt x="231" y="60"/>
                </a:lnTo>
                <a:lnTo>
                  <a:pt x="232" y="59"/>
                </a:lnTo>
                <a:lnTo>
                  <a:pt x="233" y="58"/>
                </a:lnTo>
                <a:lnTo>
                  <a:pt x="233" y="58"/>
                </a:lnTo>
                <a:lnTo>
                  <a:pt x="234" y="57"/>
                </a:lnTo>
                <a:lnTo>
                  <a:pt x="235" y="57"/>
                </a:lnTo>
                <a:lnTo>
                  <a:pt x="237" y="57"/>
                </a:lnTo>
                <a:lnTo>
                  <a:pt x="238" y="57"/>
                </a:lnTo>
                <a:lnTo>
                  <a:pt x="239" y="58"/>
                </a:lnTo>
                <a:lnTo>
                  <a:pt x="240" y="58"/>
                </a:lnTo>
                <a:lnTo>
                  <a:pt x="241" y="59"/>
                </a:lnTo>
                <a:lnTo>
                  <a:pt x="243" y="60"/>
                </a:lnTo>
                <a:lnTo>
                  <a:pt x="245" y="61"/>
                </a:lnTo>
                <a:lnTo>
                  <a:pt x="246" y="63"/>
                </a:lnTo>
                <a:lnTo>
                  <a:pt x="249" y="65"/>
                </a:lnTo>
                <a:lnTo>
                  <a:pt x="250" y="66"/>
                </a:lnTo>
                <a:lnTo>
                  <a:pt x="251" y="67"/>
                </a:lnTo>
                <a:lnTo>
                  <a:pt x="252" y="68"/>
                </a:lnTo>
                <a:lnTo>
                  <a:pt x="253" y="68"/>
                </a:lnTo>
                <a:lnTo>
                  <a:pt x="255" y="69"/>
                </a:lnTo>
                <a:lnTo>
                  <a:pt x="256" y="69"/>
                </a:lnTo>
                <a:lnTo>
                  <a:pt x="258" y="70"/>
                </a:lnTo>
                <a:lnTo>
                  <a:pt x="260" y="70"/>
                </a:lnTo>
                <a:lnTo>
                  <a:pt x="261" y="70"/>
                </a:lnTo>
                <a:lnTo>
                  <a:pt x="263" y="70"/>
                </a:lnTo>
                <a:lnTo>
                  <a:pt x="266" y="69"/>
                </a:lnTo>
                <a:lnTo>
                  <a:pt x="270" y="68"/>
                </a:lnTo>
                <a:lnTo>
                  <a:pt x="272" y="68"/>
                </a:lnTo>
                <a:lnTo>
                  <a:pt x="272" y="67"/>
                </a:lnTo>
                <a:lnTo>
                  <a:pt x="272" y="67"/>
                </a:lnTo>
                <a:lnTo>
                  <a:pt x="273" y="66"/>
                </a:lnTo>
                <a:lnTo>
                  <a:pt x="274" y="65"/>
                </a:lnTo>
                <a:lnTo>
                  <a:pt x="275" y="65"/>
                </a:lnTo>
                <a:lnTo>
                  <a:pt x="275" y="64"/>
                </a:lnTo>
                <a:lnTo>
                  <a:pt x="277" y="60"/>
                </a:lnTo>
                <a:lnTo>
                  <a:pt x="278" y="56"/>
                </a:lnTo>
                <a:lnTo>
                  <a:pt x="280" y="52"/>
                </a:lnTo>
                <a:lnTo>
                  <a:pt x="281" y="50"/>
                </a:lnTo>
                <a:lnTo>
                  <a:pt x="282" y="47"/>
                </a:lnTo>
                <a:lnTo>
                  <a:pt x="282" y="46"/>
                </a:lnTo>
                <a:lnTo>
                  <a:pt x="282" y="44"/>
                </a:lnTo>
                <a:lnTo>
                  <a:pt x="282" y="40"/>
                </a:lnTo>
                <a:lnTo>
                  <a:pt x="282" y="39"/>
                </a:lnTo>
                <a:lnTo>
                  <a:pt x="283" y="38"/>
                </a:lnTo>
                <a:lnTo>
                  <a:pt x="283" y="37"/>
                </a:lnTo>
                <a:lnTo>
                  <a:pt x="284" y="36"/>
                </a:lnTo>
                <a:lnTo>
                  <a:pt x="284" y="35"/>
                </a:lnTo>
                <a:lnTo>
                  <a:pt x="287" y="33"/>
                </a:lnTo>
                <a:lnTo>
                  <a:pt x="289" y="30"/>
                </a:lnTo>
                <a:lnTo>
                  <a:pt x="290" y="29"/>
                </a:lnTo>
                <a:lnTo>
                  <a:pt x="292" y="28"/>
                </a:lnTo>
                <a:lnTo>
                  <a:pt x="295" y="26"/>
                </a:lnTo>
                <a:lnTo>
                  <a:pt x="296" y="25"/>
                </a:lnTo>
                <a:lnTo>
                  <a:pt x="297" y="24"/>
                </a:lnTo>
                <a:lnTo>
                  <a:pt x="298" y="23"/>
                </a:lnTo>
                <a:lnTo>
                  <a:pt x="298" y="22"/>
                </a:lnTo>
                <a:lnTo>
                  <a:pt x="299" y="21"/>
                </a:lnTo>
                <a:lnTo>
                  <a:pt x="300" y="20"/>
                </a:lnTo>
                <a:lnTo>
                  <a:pt x="301" y="17"/>
                </a:lnTo>
                <a:lnTo>
                  <a:pt x="302" y="16"/>
                </a:lnTo>
                <a:lnTo>
                  <a:pt x="303" y="15"/>
                </a:lnTo>
                <a:lnTo>
                  <a:pt x="304" y="15"/>
                </a:lnTo>
                <a:lnTo>
                  <a:pt x="304" y="15"/>
                </a:lnTo>
                <a:lnTo>
                  <a:pt x="305" y="15"/>
                </a:lnTo>
                <a:lnTo>
                  <a:pt x="307" y="15"/>
                </a:lnTo>
                <a:lnTo>
                  <a:pt x="309" y="15"/>
                </a:lnTo>
                <a:lnTo>
                  <a:pt x="313" y="16"/>
                </a:lnTo>
                <a:lnTo>
                  <a:pt x="315" y="17"/>
                </a:lnTo>
                <a:lnTo>
                  <a:pt x="317" y="17"/>
                </a:lnTo>
                <a:lnTo>
                  <a:pt x="318" y="17"/>
                </a:lnTo>
                <a:lnTo>
                  <a:pt x="319" y="17"/>
                </a:lnTo>
                <a:lnTo>
                  <a:pt x="320" y="17"/>
                </a:lnTo>
                <a:lnTo>
                  <a:pt x="321" y="17"/>
                </a:lnTo>
                <a:lnTo>
                  <a:pt x="321" y="17"/>
                </a:lnTo>
                <a:lnTo>
                  <a:pt x="322" y="17"/>
                </a:lnTo>
                <a:lnTo>
                  <a:pt x="323" y="16"/>
                </a:lnTo>
                <a:lnTo>
                  <a:pt x="324" y="16"/>
                </a:lnTo>
                <a:lnTo>
                  <a:pt x="325" y="15"/>
                </a:lnTo>
                <a:lnTo>
                  <a:pt x="326" y="14"/>
                </a:lnTo>
                <a:lnTo>
                  <a:pt x="326" y="14"/>
                </a:lnTo>
                <a:lnTo>
                  <a:pt x="327" y="13"/>
                </a:lnTo>
                <a:lnTo>
                  <a:pt x="329" y="11"/>
                </a:lnTo>
                <a:lnTo>
                  <a:pt x="330" y="8"/>
                </a:lnTo>
                <a:lnTo>
                  <a:pt x="331" y="6"/>
                </a:lnTo>
                <a:lnTo>
                  <a:pt x="332" y="5"/>
                </a:lnTo>
                <a:lnTo>
                  <a:pt x="332" y="4"/>
                </a:lnTo>
                <a:lnTo>
                  <a:pt x="333" y="3"/>
                </a:lnTo>
                <a:lnTo>
                  <a:pt x="333" y="2"/>
                </a:lnTo>
                <a:lnTo>
                  <a:pt x="333" y="1"/>
                </a:lnTo>
                <a:lnTo>
                  <a:pt x="333" y="1"/>
                </a:lnTo>
                <a:lnTo>
                  <a:pt x="334" y="1"/>
                </a:lnTo>
                <a:lnTo>
                  <a:pt x="334" y="1"/>
                </a:lnTo>
                <a:lnTo>
                  <a:pt x="336" y="1"/>
                </a:lnTo>
                <a:lnTo>
                  <a:pt x="337" y="1"/>
                </a:lnTo>
                <a:lnTo>
                  <a:pt x="339" y="0"/>
                </a:lnTo>
                <a:lnTo>
                  <a:pt x="339" y="0"/>
                </a:lnTo>
                <a:lnTo>
                  <a:pt x="340" y="0"/>
                </a:lnTo>
                <a:lnTo>
                  <a:pt x="340" y="0"/>
                </a:lnTo>
                <a:lnTo>
                  <a:pt x="341" y="0"/>
                </a:lnTo>
                <a:close/>
              </a:path>
            </a:pathLst>
          </a:custGeom>
          <a:solidFill>
            <a:srgbClr val="D9D9D9"/>
          </a:solidFill>
          <a:ln>
            <a:solidFill>
              <a:schemeClr val="bg1"/>
            </a:solidFill>
          </a:ln>
        </p:spPr>
        <p:txBody>
          <a:bodyPr vert="horz" wrap="square" lIns="91440" tIns="45720" rIns="91440" bIns="45720" numCol="1" anchor="t" anchorCtr="0" compatLnSpc="1">
            <a:prstTxWarp prst="textNoShape">
              <a:avLst/>
            </a:prstTxWarp>
          </a:bodyPr>
          <a:lstStyle/>
          <a:p>
            <a:endParaRPr lang="cs-CZ" dirty="0">
              <a:solidFill>
                <a:schemeClr val="accent6">
                  <a:lumMod val="10000"/>
                </a:schemeClr>
              </a:solidFill>
            </a:endParaRPr>
          </a:p>
        </p:txBody>
      </p:sp>
      <p:sp>
        <p:nvSpPr>
          <p:cNvPr id="168" name="Freeform 291">
            <a:extLst>
              <a:ext uri="{FF2B5EF4-FFF2-40B4-BE49-F238E27FC236}">
                <a16:creationId xmlns:a16="http://schemas.microsoft.com/office/drawing/2014/main" id="{B84DE7E3-59B6-4DE4-9A20-A8D71C072154}"/>
              </a:ext>
            </a:extLst>
          </p:cNvPr>
          <p:cNvSpPr>
            <a:spLocks/>
          </p:cNvSpPr>
          <p:nvPr/>
        </p:nvSpPr>
        <p:spPr bwMode="auto">
          <a:xfrm>
            <a:off x="7302043" y="3065967"/>
            <a:ext cx="744923" cy="604294"/>
          </a:xfrm>
          <a:custGeom>
            <a:avLst/>
            <a:gdLst>
              <a:gd name="T0" fmla="*/ 239 w 731"/>
              <a:gd name="T1" fmla="*/ 12 h 593"/>
              <a:gd name="T2" fmla="*/ 240 w 731"/>
              <a:gd name="T3" fmla="*/ 45 h 593"/>
              <a:gd name="T4" fmla="*/ 240 w 731"/>
              <a:gd name="T5" fmla="*/ 75 h 593"/>
              <a:gd name="T6" fmla="*/ 197 w 731"/>
              <a:gd name="T7" fmla="*/ 97 h 593"/>
              <a:gd name="T8" fmla="*/ 191 w 731"/>
              <a:gd name="T9" fmla="*/ 121 h 593"/>
              <a:gd name="T10" fmla="*/ 227 w 731"/>
              <a:gd name="T11" fmla="*/ 138 h 593"/>
              <a:gd name="T12" fmla="*/ 257 w 731"/>
              <a:gd name="T13" fmla="*/ 180 h 593"/>
              <a:gd name="T14" fmla="*/ 287 w 731"/>
              <a:gd name="T15" fmla="*/ 213 h 593"/>
              <a:gd name="T16" fmla="*/ 326 w 731"/>
              <a:gd name="T17" fmla="*/ 215 h 593"/>
              <a:gd name="T18" fmla="*/ 372 w 731"/>
              <a:gd name="T19" fmla="*/ 197 h 593"/>
              <a:gd name="T20" fmla="*/ 360 w 731"/>
              <a:gd name="T21" fmla="*/ 180 h 593"/>
              <a:gd name="T22" fmla="*/ 370 w 731"/>
              <a:gd name="T23" fmla="*/ 165 h 593"/>
              <a:gd name="T24" fmla="*/ 401 w 731"/>
              <a:gd name="T25" fmla="*/ 202 h 593"/>
              <a:gd name="T26" fmla="*/ 432 w 731"/>
              <a:gd name="T27" fmla="*/ 205 h 593"/>
              <a:gd name="T28" fmla="*/ 455 w 731"/>
              <a:gd name="T29" fmla="*/ 220 h 593"/>
              <a:gd name="T30" fmla="*/ 484 w 731"/>
              <a:gd name="T31" fmla="*/ 248 h 593"/>
              <a:gd name="T32" fmla="*/ 501 w 731"/>
              <a:gd name="T33" fmla="*/ 238 h 593"/>
              <a:gd name="T34" fmla="*/ 546 w 731"/>
              <a:gd name="T35" fmla="*/ 246 h 593"/>
              <a:gd name="T36" fmla="*/ 585 w 731"/>
              <a:gd name="T37" fmla="*/ 256 h 593"/>
              <a:gd name="T38" fmla="*/ 599 w 731"/>
              <a:gd name="T39" fmla="*/ 251 h 593"/>
              <a:gd name="T40" fmla="*/ 608 w 731"/>
              <a:gd name="T41" fmla="*/ 282 h 593"/>
              <a:gd name="T42" fmla="*/ 607 w 731"/>
              <a:gd name="T43" fmla="*/ 317 h 593"/>
              <a:gd name="T44" fmla="*/ 635 w 731"/>
              <a:gd name="T45" fmla="*/ 380 h 593"/>
              <a:gd name="T46" fmla="*/ 676 w 731"/>
              <a:gd name="T47" fmla="*/ 399 h 593"/>
              <a:gd name="T48" fmla="*/ 706 w 731"/>
              <a:gd name="T49" fmla="*/ 407 h 593"/>
              <a:gd name="T50" fmla="*/ 730 w 731"/>
              <a:gd name="T51" fmla="*/ 482 h 593"/>
              <a:gd name="T52" fmla="*/ 712 w 731"/>
              <a:gd name="T53" fmla="*/ 510 h 593"/>
              <a:gd name="T54" fmla="*/ 658 w 731"/>
              <a:gd name="T55" fmla="*/ 518 h 593"/>
              <a:gd name="T56" fmla="*/ 612 w 731"/>
              <a:gd name="T57" fmla="*/ 519 h 593"/>
              <a:gd name="T58" fmla="*/ 599 w 731"/>
              <a:gd name="T59" fmla="*/ 544 h 593"/>
              <a:gd name="T60" fmla="*/ 561 w 731"/>
              <a:gd name="T61" fmla="*/ 592 h 593"/>
              <a:gd name="T62" fmla="*/ 532 w 731"/>
              <a:gd name="T63" fmla="*/ 585 h 593"/>
              <a:gd name="T64" fmla="*/ 501 w 731"/>
              <a:gd name="T65" fmla="*/ 547 h 593"/>
              <a:gd name="T66" fmla="*/ 466 w 731"/>
              <a:gd name="T67" fmla="*/ 536 h 593"/>
              <a:gd name="T68" fmla="*/ 416 w 731"/>
              <a:gd name="T69" fmla="*/ 519 h 593"/>
              <a:gd name="T70" fmla="*/ 362 w 731"/>
              <a:gd name="T71" fmla="*/ 518 h 593"/>
              <a:gd name="T72" fmla="*/ 332 w 731"/>
              <a:gd name="T73" fmla="*/ 509 h 593"/>
              <a:gd name="T74" fmla="*/ 309 w 731"/>
              <a:gd name="T75" fmla="*/ 501 h 593"/>
              <a:gd name="T76" fmla="*/ 305 w 731"/>
              <a:gd name="T77" fmla="*/ 481 h 593"/>
              <a:gd name="T78" fmla="*/ 260 w 731"/>
              <a:gd name="T79" fmla="*/ 429 h 593"/>
              <a:gd name="T80" fmla="*/ 240 w 731"/>
              <a:gd name="T81" fmla="*/ 425 h 593"/>
              <a:gd name="T82" fmla="*/ 232 w 731"/>
              <a:gd name="T83" fmla="*/ 388 h 593"/>
              <a:gd name="T84" fmla="*/ 217 w 731"/>
              <a:gd name="T85" fmla="*/ 368 h 593"/>
              <a:gd name="T86" fmla="*/ 169 w 731"/>
              <a:gd name="T87" fmla="*/ 364 h 593"/>
              <a:gd name="T88" fmla="*/ 148 w 731"/>
              <a:gd name="T89" fmla="*/ 336 h 593"/>
              <a:gd name="T90" fmla="*/ 134 w 731"/>
              <a:gd name="T91" fmla="*/ 299 h 593"/>
              <a:gd name="T92" fmla="*/ 126 w 731"/>
              <a:gd name="T93" fmla="*/ 324 h 593"/>
              <a:gd name="T94" fmla="*/ 110 w 731"/>
              <a:gd name="T95" fmla="*/ 334 h 593"/>
              <a:gd name="T96" fmla="*/ 91 w 731"/>
              <a:gd name="T97" fmla="*/ 338 h 593"/>
              <a:gd name="T98" fmla="*/ 85 w 731"/>
              <a:gd name="T99" fmla="*/ 307 h 593"/>
              <a:gd name="T100" fmla="*/ 47 w 731"/>
              <a:gd name="T101" fmla="*/ 331 h 593"/>
              <a:gd name="T102" fmla="*/ 29 w 731"/>
              <a:gd name="T103" fmla="*/ 316 h 593"/>
              <a:gd name="T104" fmla="*/ 7 w 731"/>
              <a:gd name="T105" fmla="*/ 308 h 593"/>
              <a:gd name="T106" fmla="*/ 5 w 731"/>
              <a:gd name="T107" fmla="*/ 274 h 593"/>
              <a:gd name="T108" fmla="*/ 15 w 731"/>
              <a:gd name="T109" fmla="*/ 244 h 593"/>
              <a:gd name="T110" fmla="*/ 8 w 731"/>
              <a:gd name="T111" fmla="*/ 205 h 593"/>
              <a:gd name="T112" fmla="*/ 28 w 731"/>
              <a:gd name="T113" fmla="*/ 149 h 593"/>
              <a:gd name="T114" fmla="*/ 56 w 731"/>
              <a:gd name="T115" fmla="*/ 100 h 593"/>
              <a:gd name="T116" fmla="*/ 93 w 731"/>
              <a:gd name="T117" fmla="*/ 74 h 593"/>
              <a:gd name="T118" fmla="*/ 110 w 731"/>
              <a:gd name="T119" fmla="*/ 48 h 593"/>
              <a:gd name="T120" fmla="*/ 162 w 731"/>
              <a:gd name="T121" fmla="*/ 34 h 593"/>
              <a:gd name="T122" fmla="*/ 203 w 731"/>
              <a:gd name="T123" fmla="*/ 2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593">
                <a:moveTo>
                  <a:pt x="222" y="0"/>
                </a:moveTo>
                <a:lnTo>
                  <a:pt x="222" y="0"/>
                </a:lnTo>
                <a:lnTo>
                  <a:pt x="223" y="0"/>
                </a:lnTo>
                <a:lnTo>
                  <a:pt x="224" y="1"/>
                </a:lnTo>
                <a:lnTo>
                  <a:pt x="225" y="1"/>
                </a:lnTo>
                <a:lnTo>
                  <a:pt x="226" y="2"/>
                </a:lnTo>
                <a:lnTo>
                  <a:pt x="228" y="3"/>
                </a:lnTo>
                <a:lnTo>
                  <a:pt x="228" y="3"/>
                </a:lnTo>
                <a:lnTo>
                  <a:pt x="229" y="4"/>
                </a:lnTo>
                <a:lnTo>
                  <a:pt x="231" y="5"/>
                </a:lnTo>
                <a:lnTo>
                  <a:pt x="231" y="6"/>
                </a:lnTo>
                <a:lnTo>
                  <a:pt x="232" y="7"/>
                </a:lnTo>
                <a:lnTo>
                  <a:pt x="233" y="8"/>
                </a:lnTo>
                <a:lnTo>
                  <a:pt x="233" y="10"/>
                </a:lnTo>
                <a:lnTo>
                  <a:pt x="233" y="10"/>
                </a:lnTo>
                <a:lnTo>
                  <a:pt x="233" y="10"/>
                </a:lnTo>
                <a:lnTo>
                  <a:pt x="235" y="11"/>
                </a:lnTo>
                <a:lnTo>
                  <a:pt x="236" y="11"/>
                </a:lnTo>
                <a:lnTo>
                  <a:pt x="237" y="11"/>
                </a:lnTo>
                <a:lnTo>
                  <a:pt x="238" y="12"/>
                </a:lnTo>
                <a:lnTo>
                  <a:pt x="239" y="12"/>
                </a:lnTo>
                <a:lnTo>
                  <a:pt x="239" y="13"/>
                </a:lnTo>
                <a:lnTo>
                  <a:pt x="240" y="14"/>
                </a:lnTo>
                <a:lnTo>
                  <a:pt x="240" y="14"/>
                </a:lnTo>
                <a:lnTo>
                  <a:pt x="240" y="15"/>
                </a:lnTo>
                <a:lnTo>
                  <a:pt x="240" y="16"/>
                </a:lnTo>
                <a:lnTo>
                  <a:pt x="240" y="17"/>
                </a:lnTo>
                <a:lnTo>
                  <a:pt x="240" y="18"/>
                </a:lnTo>
                <a:lnTo>
                  <a:pt x="239" y="20"/>
                </a:lnTo>
                <a:lnTo>
                  <a:pt x="237" y="26"/>
                </a:lnTo>
                <a:lnTo>
                  <a:pt x="236" y="28"/>
                </a:lnTo>
                <a:lnTo>
                  <a:pt x="236" y="30"/>
                </a:lnTo>
                <a:lnTo>
                  <a:pt x="235" y="31"/>
                </a:lnTo>
                <a:lnTo>
                  <a:pt x="235" y="33"/>
                </a:lnTo>
                <a:lnTo>
                  <a:pt x="235" y="35"/>
                </a:lnTo>
                <a:lnTo>
                  <a:pt x="235" y="36"/>
                </a:lnTo>
                <a:lnTo>
                  <a:pt x="236" y="38"/>
                </a:lnTo>
                <a:lnTo>
                  <a:pt x="236" y="39"/>
                </a:lnTo>
                <a:lnTo>
                  <a:pt x="237" y="41"/>
                </a:lnTo>
                <a:lnTo>
                  <a:pt x="237" y="42"/>
                </a:lnTo>
                <a:lnTo>
                  <a:pt x="238" y="44"/>
                </a:lnTo>
                <a:lnTo>
                  <a:pt x="240" y="45"/>
                </a:lnTo>
                <a:lnTo>
                  <a:pt x="243" y="50"/>
                </a:lnTo>
                <a:lnTo>
                  <a:pt x="245" y="52"/>
                </a:lnTo>
                <a:lnTo>
                  <a:pt x="246" y="53"/>
                </a:lnTo>
                <a:lnTo>
                  <a:pt x="246" y="54"/>
                </a:lnTo>
                <a:lnTo>
                  <a:pt x="247" y="55"/>
                </a:lnTo>
                <a:lnTo>
                  <a:pt x="247" y="56"/>
                </a:lnTo>
                <a:lnTo>
                  <a:pt x="247" y="58"/>
                </a:lnTo>
                <a:lnTo>
                  <a:pt x="248" y="60"/>
                </a:lnTo>
                <a:lnTo>
                  <a:pt x="248" y="62"/>
                </a:lnTo>
                <a:lnTo>
                  <a:pt x="248" y="64"/>
                </a:lnTo>
                <a:lnTo>
                  <a:pt x="247" y="66"/>
                </a:lnTo>
                <a:lnTo>
                  <a:pt x="247" y="67"/>
                </a:lnTo>
                <a:lnTo>
                  <a:pt x="247" y="69"/>
                </a:lnTo>
                <a:lnTo>
                  <a:pt x="246" y="70"/>
                </a:lnTo>
                <a:lnTo>
                  <a:pt x="246" y="71"/>
                </a:lnTo>
                <a:lnTo>
                  <a:pt x="245" y="72"/>
                </a:lnTo>
                <a:lnTo>
                  <a:pt x="245" y="72"/>
                </a:lnTo>
                <a:lnTo>
                  <a:pt x="244" y="73"/>
                </a:lnTo>
                <a:lnTo>
                  <a:pt x="242" y="74"/>
                </a:lnTo>
                <a:lnTo>
                  <a:pt x="241" y="75"/>
                </a:lnTo>
                <a:lnTo>
                  <a:pt x="240" y="75"/>
                </a:lnTo>
                <a:lnTo>
                  <a:pt x="239" y="76"/>
                </a:lnTo>
                <a:lnTo>
                  <a:pt x="236" y="77"/>
                </a:lnTo>
                <a:lnTo>
                  <a:pt x="235" y="77"/>
                </a:lnTo>
                <a:lnTo>
                  <a:pt x="233" y="78"/>
                </a:lnTo>
                <a:lnTo>
                  <a:pt x="232" y="79"/>
                </a:lnTo>
                <a:lnTo>
                  <a:pt x="231" y="80"/>
                </a:lnTo>
                <a:lnTo>
                  <a:pt x="230" y="81"/>
                </a:lnTo>
                <a:lnTo>
                  <a:pt x="229" y="81"/>
                </a:lnTo>
                <a:lnTo>
                  <a:pt x="227" y="84"/>
                </a:lnTo>
                <a:lnTo>
                  <a:pt x="227" y="85"/>
                </a:lnTo>
                <a:lnTo>
                  <a:pt x="226" y="86"/>
                </a:lnTo>
                <a:lnTo>
                  <a:pt x="225" y="87"/>
                </a:lnTo>
                <a:lnTo>
                  <a:pt x="224" y="88"/>
                </a:lnTo>
                <a:lnTo>
                  <a:pt x="223" y="88"/>
                </a:lnTo>
                <a:lnTo>
                  <a:pt x="222" y="89"/>
                </a:lnTo>
                <a:lnTo>
                  <a:pt x="221" y="89"/>
                </a:lnTo>
                <a:lnTo>
                  <a:pt x="220" y="90"/>
                </a:lnTo>
                <a:lnTo>
                  <a:pt x="217" y="91"/>
                </a:lnTo>
                <a:lnTo>
                  <a:pt x="210" y="93"/>
                </a:lnTo>
                <a:lnTo>
                  <a:pt x="201" y="96"/>
                </a:lnTo>
                <a:lnTo>
                  <a:pt x="197" y="97"/>
                </a:lnTo>
                <a:lnTo>
                  <a:pt x="189" y="100"/>
                </a:lnTo>
                <a:lnTo>
                  <a:pt x="188" y="100"/>
                </a:lnTo>
                <a:lnTo>
                  <a:pt x="187" y="101"/>
                </a:lnTo>
                <a:lnTo>
                  <a:pt x="186" y="102"/>
                </a:lnTo>
                <a:lnTo>
                  <a:pt x="185" y="103"/>
                </a:lnTo>
                <a:lnTo>
                  <a:pt x="184" y="103"/>
                </a:lnTo>
                <a:lnTo>
                  <a:pt x="184" y="104"/>
                </a:lnTo>
                <a:lnTo>
                  <a:pt x="184" y="105"/>
                </a:lnTo>
                <a:lnTo>
                  <a:pt x="183" y="106"/>
                </a:lnTo>
                <a:lnTo>
                  <a:pt x="183" y="107"/>
                </a:lnTo>
                <a:lnTo>
                  <a:pt x="183" y="109"/>
                </a:lnTo>
                <a:lnTo>
                  <a:pt x="184" y="109"/>
                </a:lnTo>
                <a:lnTo>
                  <a:pt x="184" y="110"/>
                </a:lnTo>
                <a:lnTo>
                  <a:pt x="184" y="112"/>
                </a:lnTo>
                <a:lnTo>
                  <a:pt x="185" y="113"/>
                </a:lnTo>
                <a:lnTo>
                  <a:pt x="186" y="114"/>
                </a:lnTo>
                <a:lnTo>
                  <a:pt x="187" y="115"/>
                </a:lnTo>
                <a:lnTo>
                  <a:pt x="187" y="117"/>
                </a:lnTo>
                <a:lnTo>
                  <a:pt x="188" y="118"/>
                </a:lnTo>
                <a:lnTo>
                  <a:pt x="189" y="119"/>
                </a:lnTo>
                <a:lnTo>
                  <a:pt x="191" y="121"/>
                </a:lnTo>
                <a:lnTo>
                  <a:pt x="196" y="125"/>
                </a:lnTo>
                <a:lnTo>
                  <a:pt x="198" y="127"/>
                </a:lnTo>
                <a:lnTo>
                  <a:pt x="200" y="129"/>
                </a:lnTo>
                <a:lnTo>
                  <a:pt x="203" y="132"/>
                </a:lnTo>
                <a:lnTo>
                  <a:pt x="204" y="134"/>
                </a:lnTo>
                <a:lnTo>
                  <a:pt x="205" y="135"/>
                </a:lnTo>
                <a:lnTo>
                  <a:pt x="207" y="136"/>
                </a:lnTo>
                <a:lnTo>
                  <a:pt x="208" y="137"/>
                </a:lnTo>
                <a:lnTo>
                  <a:pt x="210" y="138"/>
                </a:lnTo>
                <a:lnTo>
                  <a:pt x="212" y="138"/>
                </a:lnTo>
                <a:lnTo>
                  <a:pt x="214" y="139"/>
                </a:lnTo>
                <a:lnTo>
                  <a:pt x="215" y="139"/>
                </a:lnTo>
                <a:lnTo>
                  <a:pt x="216" y="138"/>
                </a:lnTo>
                <a:lnTo>
                  <a:pt x="217" y="138"/>
                </a:lnTo>
                <a:lnTo>
                  <a:pt x="220" y="137"/>
                </a:lnTo>
                <a:lnTo>
                  <a:pt x="221" y="137"/>
                </a:lnTo>
                <a:lnTo>
                  <a:pt x="222" y="137"/>
                </a:lnTo>
                <a:lnTo>
                  <a:pt x="223" y="137"/>
                </a:lnTo>
                <a:lnTo>
                  <a:pt x="224" y="137"/>
                </a:lnTo>
                <a:lnTo>
                  <a:pt x="226" y="137"/>
                </a:lnTo>
                <a:lnTo>
                  <a:pt x="227" y="138"/>
                </a:lnTo>
                <a:lnTo>
                  <a:pt x="228" y="138"/>
                </a:lnTo>
                <a:lnTo>
                  <a:pt x="229" y="138"/>
                </a:lnTo>
                <a:lnTo>
                  <a:pt x="230" y="139"/>
                </a:lnTo>
                <a:lnTo>
                  <a:pt x="231" y="140"/>
                </a:lnTo>
                <a:lnTo>
                  <a:pt x="233" y="141"/>
                </a:lnTo>
                <a:lnTo>
                  <a:pt x="234" y="142"/>
                </a:lnTo>
                <a:lnTo>
                  <a:pt x="235" y="144"/>
                </a:lnTo>
                <a:lnTo>
                  <a:pt x="237" y="145"/>
                </a:lnTo>
                <a:lnTo>
                  <a:pt x="238" y="146"/>
                </a:lnTo>
                <a:lnTo>
                  <a:pt x="240" y="151"/>
                </a:lnTo>
                <a:lnTo>
                  <a:pt x="242" y="153"/>
                </a:lnTo>
                <a:lnTo>
                  <a:pt x="247" y="159"/>
                </a:lnTo>
                <a:lnTo>
                  <a:pt x="248" y="161"/>
                </a:lnTo>
                <a:lnTo>
                  <a:pt x="250" y="164"/>
                </a:lnTo>
                <a:lnTo>
                  <a:pt x="250" y="165"/>
                </a:lnTo>
                <a:lnTo>
                  <a:pt x="251" y="166"/>
                </a:lnTo>
                <a:lnTo>
                  <a:pt x="252" y="169"/>
                </a:lnTo>
                <a:lnTo>
                  <a:pt x="253" y="170"/>
                </a:lnTo>
                <a:lnTo>
                  <a:pt x="255" y="176"/>
                </a:lnTo>
                <a:lnTo>
                  <a:pt x="256" y="178"/>
                </a:lnTo>
                <a:lnTo>
                  <a:pt x="257" y="180"/>
                </a:lnTo>
                <a:lnTo>
                  <a:pt x="258" y="185"/>
                </a:lnTo>
                <a:lnTo>
                  <a:pt x="260" y="190"/>
                </a:lnTo>
                <a:lnTo>
                  <a:pt x="261" y="191"/>
                </a:lnTo>
                <a:lnTo>
                  <a:pt x="262" y="192"/>
                </a:lnTo>
                <a:lnTo>
                  <a:pt x="263" y="193"/>
                </a:lnTo>
                <a:lnTo>
                  <a:pt x="264" y="194"/>
                </a:lnTo>
                <a:lnTo>
                  <a:pt x="265" y="195"/>
                </a:lnTo>
                <a:lnTo>
                  <a:pt x="266" y="196"/>
                </a:lnTo>
                <a:lnTo>
                  <a:pt x="269" y="198"/>
                </a:lnTo>
                <a:lnTo>
                  <a:pt x="271" y="199"/>
                </a:lnTo>
                <a:lnTo>
                  <a:pt x="276" y="201"/>
                </a:lnTo>
                <a:lnTo>
                  <a:pt x="277" y="202"/>
                </a:lnTo>
                <a:lnTo>
                  <a:pt x="279" y="203"/>
                </a:lnTo>
                <a:lnTo>
                  <a:pt x="280" y="204"/>
                </a:lnTo>
                <a:lnTo>
                  <a:pt x="281" y="205"/>
                </a:lnTo>
                <a:lnTo>
                  <a:pt x="282" y="206"/>
                </a:lnTo>
                <a:lnTo>
                  <a:pt x="283" y="207"/>
                </a:lnTo>
                <a:lnTo>
                  <a:pt x="284" y="210"/>
                </a:lnTo>
                <a:lnTo>
                  <a:pt x="285" y="211"/>
                </a:lnTo>
                <a:lnTo>
                  <a:pt x="286" y="212"/>
                </a:lnTo>
                <a:lnTo>
                  <a:pt x="287" y="213"/>
                </a:lnTo>
                <a:lnTo>
                  <a:pt x="289" y="215"/>
                </a:lnTo>
                <a:lnTo>
                  <a:pt x="290" y="217"/>
                </a:lnTo>
                <a:lnTo>
                  <a:pt x="294" y="219"/>
                </a:lnTo>
                <a:lnTo>
                  <a:pt x="295" y="220"/>
                </a:lnTo>
                <a:lnTo>
                  <a:pt x="296" y="220"/>
                </a:lnTo>
                <a:lnTo>
                  <a:pt x="298" y="221"/>
                </a:lnTo>
                <a:lnTo>
                  <a:pt x="300" y="222"/>
                </a:lnTo>
                <a:lnTo>
                  <a:pt x="301" y="222"/>
                </a:lnTo>
                <a:lnTo>
                  <a:pt x="302" y="222"/>
                </a:lnTo>
                <a:lnTo>
                  <a:pt x="303" y="222"/>
                </a:lnTo>
                <a:lnTo>
                  <a:pt x="304" y="222"/>
                </a:lnTo>
                <a:lnTo>
                  <a:pt x="306" y="222"/>
                </a:lnTo>
                <a:lnTo>
                  <a:pt x="311" y="221"/>
                </a:lnTo>
                <a:lnTo>
                  <a:pt x="314" y="221"/>
                </a:lnTo>
                <a:lnTo>
                  <a:pt x="316" y="221"/>
                </a:lnTo>
                <a:lnTo>
                  <a:pt x="318" y="220"/>
                </a:lnTo>
                <a:lnTo>
                  <a:pt x="319" y="219"/>
                </a:lnTo>
                <a:lnTo>
                  <a:pt x="321" y="218"/>
                </a:lnTo>
                <a:lnTo>
                  <a:pt x="323" y="217"/>
                </a:lnTo>
                <a:lnTo>
                  <a:pt x="324" y="216"/>
                </a:lnTo>
                <a:lnTo>
                  <a:pt x="326" y="215"/>
                </a:lnTo>
                <a:lnTo>
                  <a:pt x="332" y="209"/>
                </a:lnTo>
                <a:lnTo>
                  <a:pt x="334" y="207"/>
                </a:lnTo>
                <a:lnTo>
                  <a:pt x="335" y="206"/>
                </a:lnTo>
                <a:lnTo>
                  <a:pt x="337" y="205"/>
                </a:lnTo>
                <a:lnTo>
                  <a:pt x="339" y="204"/>
                </a:lnTo>
                <a:lnTo>
                  <a:pt x="341" y="202"/>
                </a:lnTo>
                <a:lnTo>
                  <a:pt x="343" y="202"/>
                </a:lnTo>
                <a:lnTo>
                  <a:pt x="347" y="200"/>
                </a:lnTo>
                <a:lnTo>
                  <a:pt x="351" y="198"/>
                </a:lnTo>
                <a:lnTo>
                  <a:pt x="352" y="198"/>
                </a:lnTo>
                <a:lnTo>
                  <a:pt x="354" y="197"/>
                </a:lnTo>
                <a:lnTo>
                  <a:pt x="355" y="197"/>
                </a:lnTo>
                <a:lnTo>
                  <a:pt x="356" y="197"/>
                </a:lnTo>
                <a:lnTo>
                  <a:pt x="358" y="197"/>
                </a:lnTo>
                <a:lnTo>
                  <a:pt x="364" y="197"/>
                </a:lnTo>
                <a:lnTo>
                  <a:pt x="366" y="197"/>
                </a:lnTo>
                <a:lnTo>
                  <a:pt x="369" y="197"/>
                </a:lnTo>
                <a:lnTo>
                  <a:pt x="370" y="197"/>
                </a:lnTo>
                <a:lnTo>
                  <a:pt x="371" y="197"/>
                </a:lnTo>
                <a:lnTo>
                  <a:pt x="372" y="197"/>
                </a:lnTo>
                <a:lnTo>
                  <a:pt x="372" y="197"/>
                </a:lnTo>
                <a:lnTo>
                  <a:pt x="373" y="196"/>
                </a:lnTo>
                <a:lnTo>
                  <a:pt x="373" y="196"/>
                </a:lnTo>
                <a:lnTo>
                  <a:pt x="373" y="195"/>
                </a:lnTo>
                <a:lnTo>
                  <a:pt x="373" y="193"/>
                </a:lnTo>
                <a:lnTo>
                  <a:pt x="373" y="191"/>
                </a:lnTo>
                <a:lnTo>
                  <a:pt x="373" y="190"/>
                </a:lnTo>
                <a:lnTo>
                  <a:pt x="373" y="188"/>
                </a:lnTo>
                <a:lnTo>
                  <a:pt x="373" y="187"/>
                </a:lnTo>
                <a:lnTo>
                  <a:pt x="372" y="186"/>
                </a:lnTo>
                <a:lnTo>
                  <a:pt x="372" y="185"/>
                </a:lnTo>
                <a:lnTo>
                  <a:pt x="372" y="185"/>
                </a:lnTo>
                <a:lnTo>
                  <a:pt x="371" y="184"/>
                </a:lnTo>
                <a:lnTo>
                  <a:pt x="370" y="183"/>
                </a:lnTo>
                <a:lnTo>
                  <a:pt x="369" y="183"/>
                </a:lnTo>
                <a:lnTo>
                  <a:pt x="368" y="182"/>
                </a:lnTo>
                <a:lnTo>
                  <a:pt x="366" y="182"/>
                </a:lnTo>
                <a:lnTo>
                  <a:pt x="363" y="181"/>
                </a:lnTo>
                <a:lnTo>
                  <a:pt x="362" y="181"/>
                </a:lnTo>
                <a:lnTo>
                  <a:pt x="361" y="180"/>
                </a:lnTo>
                <a:lnTo>
                  <a:pt x="361" y="180"/>
                </a:lnTo>
                <a:lnTo>
                  <a:pt x="360" y="180"/>
                </a:lnTo>
                <a:lnTo>
                  <a:pt x="360" y="179"/>
                </a:lnTo>
                <a:lnTo>
                  <a:pt x="360" y="179"/>
                </a:lnTo>
                <a:lnTo>
                  <a:pt x="359" y="178"/>
                </a:lnTo>
                <a:lnTo>
                  <a:pt x="359" y="177"/>
                </a:lnTo>
                <a:lnTo>
                  <a:pt x="359" y="176"/>
                </a:lnTo>
                <a:lnTo>
                  <a:pt x="359" y="175"/>
                </a:lnTo>
                <a:lnTo>
                  <a:pt x="359" y="174"/>
                </a:lnTo>
                <a:lnTo>
                  <a:pt x="359" y="173"/>
                </a:lnTo>
                <a:lnTo>
                  <a:pt x="359" y="172"/>
                </a:lnTo>
                <a:lnTo>
                  <a:pt x="360" y="171"/>
                </a:lnTo>
                <a:lnTo>
                  <a:pt x="360" y="170"/>
                </a:lnTo>
                <a:lnTo>
                  <a:pt x="361" y="169"/>
                </a:lnTo>
                <a:lnTo>
                  <a:pt x="362" y="168"/>
                </a:lnTo>
                <a:lnTo>
                  <a:pt x="363" y="167"/>
                </a:lnTo>
                <a:lnTo>
                  <a:pt x="364" y="166"/>
                </a:lnTo>
                <a:lnTo>
                  <a:pt x="365" y="166"/>
                </a:lnTo>
                <a:lnTo>
                  <a:pt x="366" y="165"/>
                </a:lnTo>
                <a:lnTo>
                  <a:pt x="367" y="165"/>
                </a:lnTo>
                <a:lnTo>
                  <a:pt x="368" y="165"/>
                </a:lnTo>
                <a:lnTo>
                  <a:pt x="369" y="165"/>
                </a:lnTo>
                <a:lnTo>
                  <a:pt x="370" y="165"/>
                </a:lnTo>
                <a:lnTo>
                  <a:pt x="372" y="165"/>
                </a:lnTo>
                <a:lnTo>
                  <a:pt x="373" y="165"/>
                </a:lnTo>
                <a:lnTo>
                  <a:pt x="375" y="166"/>
                </a:lnTo>
                <a:lnTo>
                  <a:pt x="377" y="167"/>
                </a:lnTo>
                <a:lnTo>
                  <a:pt x="379" y="168"/>
                </a:lnTo>
                <a:lnTo>
                  <a:pt x="380" y="169"/>
                </a:lnTo>
                <a:lnTo>
                  <a:pt x="381" y="170"/>
                </a:lnTo>
                <a:lnTo>
                  <a:pt x="386" y="173"/>
                </a:lnTo>
                <a:lnTo>
                  <a:pt x="387" y="175"/>
                </a:lnTo>
                <a:lnTo>
                  <a:pt x="388" y="176"/>
                </a:lnTo>
                <a:lnTo>
                  <a:pt x="389" y="177"/>
                </a:lnTo>
                <a:lnTo>
                  <a:pt x="390" y="179"/>
                </a:lnTo>
                <a:lnTo>
                  <a:pt x="394" y="187"/>
                </a:lnTo>
                <a:lnTo>
                  <a:pt x="395" y="188"/>
                </a:lnTo>
                <a:lnTo>
                  <a:pt x="395" y="189"/>
                </a:lnTo>
                <a:lnTo>
                  <a:pt x="397" y="194"/>
                </a:lnTo>
                <a:lnTo>
                  <a:pt x="397" y="196"/>
                </a:lnTo>
                <a:lnTo>
                  <a:pt x="398" y="197"/>
                </a:lnTo>
                <a:lnTo>
                  <a:pt x="399" y="199"/>
                </a:lnTo>
                <a:lnTo>
                  <a:pt x="400" y="200"/>
                </a:lnTo>
                <a:lnTo>
                  <a:pt x="401" y="202"/>
                </a:lnTo>
                <a:lnTo>
                  <a:pt x="402" y="202"/>
                </a:lnTo>
                <a:lnTo>
                  <a:pt x="403" y="203"/>
                </a:lnTo>
                <a:lnTo>
                  <a:pt x="404" y="204"/>
                </a:lnTo>
                <a:lnTo>
                  <a:pt x="405" y="204"/>
                </a:lnTo>
                <a:lnTo>
                  <a:pt x="406" y="205"/>
                </a:lnTo>
                <a:lnTo>
                  <a:pt x="407" y="205"/>
                </a:lnTo>
                <a:lnTo>
                  <a:pt x="411" y="207"/>
                </a:lnTo>
                <a:lnTo>
                  <a:pt x="418" y="209"/>
                </a:lnTo>
                <a:lnTo>
                  <a:pt x="419" y="210"/>
                </a:lnTo>
                <a:lnTo>
                  <a:pt x="420" y="210"/>
                </a:lnTo>
                <a:lnTo>
                  <a:pt x="421" y="210"/>
                </a:lnTo>
                <a:lnTo>
                  <a:pt x="422" y="210"/>
                </a:lnTo>
                <a:lnTo>
                  <a:pt x="423" y="209"/>
                </a:lnTo>
                <a:lnTo>
                  <a:pt x="424" y="209"/>
                </a:lnTo>
                <a:lnTo>
                  <a:pt x="425" y="209"/>
                </a:lnTo>
                <a:lnTo>
                  <a:pt x="426" y="208"/>
                </a:lnTo>
                <a:lnTo>
                  <a:pt x="428" y="206"/>
                </a:lnTo>
                <a:lnTo>
                  <a:pt x="429" y="206"/>
                </a:lnTo>
                <a:lnTo>
                  <a:pt x="430" y="205"/>
                </a:lnTo>
                <a:lnTo>
                  <a:pt x="431" y="205"/>
                </a:lnTo>
                <a:lnTo>
                  <a:pt x="432" y="205"/>
                </a:lnTo>
                <a:lnTo>
                  <a:pt x="432" y="204"/>
                </a:lnTo>
                <a:lnTo>
                  <a:pt x="434" y="204"/>
                </a:lnTo>
                <a:lnTo>
                  <a:pt x="435" y="204"/>
                </a:lnTo>
                <a:lnTo>
                  <a:pt x="436" y="205"/>
                </a:lnTo>
                <a:lnTo>
                  <a:pt x="437" y="205"/>
                </a:lnTo>
                <a:lnTo>
                  <a:pt x="439" y="205"/>
                </a:lnTo>
                <a:lnTo>
                  <a:pt x="440" y="206"/>
                </a:lnTo>
                <a:lnTo>
                  <a:pt x="441" y="206"/>
                </a:lnTo>
                <a:lnTo>
                  <a:pt x="441" y="207"/>
                </a:lnTo>
                <a:lnTo>
                  <a:pt x="442" y="207"/>
                </a:lnTo>
                <a:lnTo>
                  <a:pt x="443" y="208"/>
                </a:lnTo>
                <a:lnTo>
                  <a:pt x="444" y="209"/>
                </a:lnTo>
                <a:lnTo>
                  <a:pt x="445" y="211"/>
                </a:lnTo>
                <a:lnTo>
                  <a:pt x="447" y="214"/>
                </a:lnTo>
                <a:lnTo>
                  <a:pt x="448" y="215"/>
                </a:lnTo>
                <a:lnTo>
                  <a:pt x="449" y="217"/>
                </a:lnTo>
                <a:lnTo>
                  <a:pt x="450" y="217"/>
                </a:lnTo>
                <a:lnTo>
                  <a:pt x="451" y="218"/>
                </a:lnTo>
                <a:lnTo>
                  <a:pt x="452" y="219"/>
                </a:lnTo>
                <a:lnTo>
                  <a:pt x="454" y="219"/>
                </a:lnTo>
                <a:lnTo>
                  <a:pt x="455" y="220"/>
                </a:lnTo>
                <a:lnTo>
                  <a:pt x="462" y="222"/>
                </a:lnTo>
                <a:lnTo>
                  <a:pt x="463" y="222"/>
                </a:lnTo>
                <a:lnTo>
                  <a:pt x="465" y="223"/>
                </a:lnTo>
                <a:lnTo>
                  <a:pt x="467" y="224"/>
                </a:lnTo>
                <a:lnTo>
                  <a:pt x="468" y="225"/>
                </a:lnTo>
                <a:lnTo>
                  <a:pt x="470" y="226"/>
                </a:lnTo>
                <a:lnTo>
                  <a:pt x="471" y="226"/>
                </a:lnTo>
                <a:lnTo>
                  <a:pt x="471" y="227"/>
                </a:lnTo>
                <a:lnTo>
                  <a:pt x="472" y="228"/>
                </a:lnTo>
                <a:lnTo>
                  <a:pt x="473" y="229"/>
                </a:lnTo>
                <a:lnTo>
                  <a:pt x="474" y="230"/>
                </a:lnTo>
                <a:lnTo>
                  <a:pt x="475" y="233"/>
                </a:lnTo>
                <a:lnTo>
                  <a:pt x="476" y="238"/>
                </a:lnTo>
                <a:lnTo>
                  <a:pt x="477" y="239"/>
                </a:lnTo>
                <a:lnTo>
                  <a:pt x="478" y="241"/>
                </a:lnTo>
                <a:lnTo>
                  <a:pt x="479" y="242"/>
                </a:lnTo>
                <a:lnTo>
                  <a:pt x="480" y="244"/>
                </a:lnTo>
                <a:lnTo>
                  <a:pt x="481" y="245"/>
                </a:lnTo>
                <a:lnTo>
                  <a:pt x="482" y="246"/>
                </a:lnTo>
                <a:lnTo>
                  <a:pt x="483" y="247"/>
                </a:lnTo>
                <a:lnTo>
                  <a:pt x="484" y="248"/>
                </a:lnTo>
                <a:lnTo>
                  <a:pt x="486" y="249"/>
                </a:lnTo>
                <a:lnTo>
                  <a:pt x="487" y="250"/>
                </a:lnTo>
                <a:lnTo>
                  <a:pt x="488" y="250"/>
                </a:lnTo>
                <a:lnTo>
                  <a:pt x="489" y="251"/>
                </a:lnTo>
                <a:lnTo>
                  <a:pt x="490" y="251"/>
                </a:lnTo>
                <a:lnTo>
                  <a:pt x="491" y="251"/>
                </a:lnTo>
                <a:lnTo>
                  <a:pt x="493" y="251"/>
                </a:lnTo>
                <a:lnTo>
                  <a:pt x="494" y="251"/>
                </a:lnTo>
                <a:lnTo>
                  <a:pt x="494" y="250"/>
                </a:lnTo>
                <a:lnTo>
                  <a:pt x="495" y="250"/>
                </a:lnTo>
                <a:lnTo>
                  <a:pt x="498" y="248"/>
                </a:lnTo>
                <a:lnTo>
                  <a:pt x="500" y="247"/>
                </a:lnTo>
                <a:lnTo>
                  <a:pt x="501" y="246"/>
                </a:lnTo>
                <a:lnTo>
                  <a:pt x="501" y="245"/>
                </a:lnTo>
                <a:lnTo>
                  <a:pt x="502" y="244"/>
                </a:lnTo>
                <a:lnTo>
                  <a:pt x="502" y="244"/>
                </a:lnTo>
                <a:lnTo>
                  <a:pt x="502" y="242"/>
                </a:lnTo>
                <a:lnTo>
                  <a:pt x="502" y="241"/>
                </a:lnTo>
                <a:lnTo>
                  <a:pt x="502" y="240"/>
                </a:lnTo>
                <a:lnTo>
                  <a:pt x="501" y="238"/>
                </a:lnTo>
                <a:lnTo>
                  <a:pt x="501" y="238"/>
                </a:lnTo>
                <a:lnTo>
                  <a:pt x="501" y="237"/>
                </a:lnTo>
                <a:lnTo>
                  <a:pt x="501" y="237"/>
                </a:lnTo>
                <a:lnTo>
                  <a:pt x="502" y="236"/>
                </a:lnTo>
                <a:lnTo>
                  <a:pt x="502" y="236"/>
                </a:lnTo>
                <a:lnTo>
                  <a:pt x="503" y="236"/>
                </a:lnTo>
                <a:lnTo>
                  <a:pt x="504" y="236"/>
                </a:lnTo>
                <a:lnTo>
                  <a:pt x="506" y="237"/>
                </a:lnTo>
                <a:lnTo>
                  <a:pt x="508" y="237"/>
                </a:lnTo>
                <a:lnTo>
                  <a:pt x="513" y="238"/>
                </a:lnTo>
                <a:lnTo>
                  <a:pt x="516" y="239"/>
                </a:lnTo>
                <a:lnTo>
                  <a:pt x="518" y="239"/>
                </a:lnTo>
                <a:lnTo>
                  <a:pt x="520" y="239"/>
                </a:lnTo>
                <a:lnTo>
                  <a:pt x="523" y="240"/>
                </a:lnTo>
                <a:lnTo>
                  <a:pt x="529" y="240"/>
                </a:lnTo>
                <a:lnTo>
                  <a:pt x="532" y="240"/>
                </a:lnTo>
                <a:lnTo>
                  <a:pt x="534" y="240"/>
                </a:lnTo>
                <a:lnTo>
                  <a:pt x="536" y="241"/>
                </a:lnTo>
                <a:lnTo>
                  <a:pt x="536" y="241"/>
                </a:lnTo>
                <a:lnTo>
                  <a:pt x="538" y="241"/>
                </a:lnTo>
                <a:lnTo>
                  <a:pt x="539" y="242"/>
                </a:lnTo>
                <a:lnTo>
                  <a:pt x="546" y="246"/>
                </a:lnTo>
                <a:lnTo>
                  <a:pt x="550" y="248"/>
                </a:lnTo>
                <a:lnTo>
                  <a:pt x="552" y="249"/>
                </a:lnTo>
                <a:lnTo>
                  <a:pt x="554" y="250"/>
                </a:lnTo>
                <a:lnTo>
                  <a:pt x="562" y="256"/>
                </a:lnTo>
                <a:lnTo>
                  <a:pt x="564" y="257"/>
                </a:lnTo>
                <a:lnTo>
                  <a:pt x="565" y="257"/>
                </a:lnTo>
                <a:lnTo>
                  <a:pt x="566" y="258"/>
                </a:lnTo>
                <a:lnTo>
                  <a:pt x="569" y="259"/>
                </a:lnTo>
                <a:lnTo>
                  <a:pt x="571" y="260"/>
                </a:lnTo>
                <a:lnTo>
                  <a:pt x="573" y="260"/>
                </a:lnTo>
                <a:lnTo>
                  <a:pt x="575" y="260"/>
                </a:lnTo>
                <a:lnTo>
                  <a:pt x="577" y="260"/>
                </a:lnTo>
                <a:lnTo>
                  <a:pt x="578" y="260"/>
                </a:lnTo>
                <a:lnTo>
                  <a:pt x="579" y="260"/>
                </a:lnTo>
                <a:lnTo>
                  <a:pt x="580" y="260"/>
                </a:lnTo>
                <a:lnTo>
                  <a:pt x="581" y="260"/>
                </a:lnTo>
                <a:lnTo>
                  <a:pt x="582" y="259"/>
                </a:lnTo>
                <a:lnTo>
                  <a:pt x="583" y="259"/>
                </a:lnTo>
                <a:lnTo>
                  <a:pt x="584" y="258"/>
                </a:lnTo>
                <a:lnTo>
                  <a:pt x="584" y="257"/>
                </a:lnTo>
                <a:lnTo>
                  <a:pt x="585" y="256"/>
                </a:lnTo>
                <a:lnTo>
                  <a:pt x="585" y="256"/>
                </a:lnTo>
                <a:lnTo>
                  <a:pt x="586" y="255"/>
                </a:lnTo>
                <a:lnTo>
                  <a:pt x="586" y="254"/>
                </a:lnTo>
                <a:lnTo>
                  <a:pt x="587" y="251"/>
                </a:lnTo>
                <a:lnTo>
                  <a:pt x="588" y="249"/>
                </a:lnTo>
                <a:lnTo>
                  <a:pt x="588" y="249"/>
                </a:lnTo>
                <a:lnTo>
                  <a:pt x="588" y="248"/>
                </a:lnTo>
                <a:lnTo>
                  <a:pt x="589" y="248"/>
                </a:lnTo>
                <a:lnTo>
                  <a:pt x="589" y="247"/>
                </a:lnTo>
                <a:lnTo>
                  <a:pt x="590" y="247"/>
                </a:lnTo>
                <a:lnTo>
                  <a:pt x="591" y="247"/>
                </a:lnTo>
                <a:lnTo>
                  <a:pt x="591" y="247"/>
                </a:lnTo>
                <a:lnTo>
                  <a:pt x="592" y="247"/>
                </a:lnTo>
                <a:lnTo>
                  <a:pt x="593" y="247"/>
                </a:lnTo>
                <a:lnTo>
                  <a:pt x="594" y="248"/>
                </a:lnTo>
                <a:lnTo>
                  <a:pt x="595" y="248"/>
                </a:lnTo>
                <a:lnTo>
                  <a:pt x="596" y="248"/>
                </a:lnTo>
                <a:lnTo>
                  <a:pt x="597" y="249"/>
                </a:lnTo>
                <a:lnTo>
                  <a:pt x="598" y="249"/>
                </a:lnTo>
                <a:lnTo>
                  <a:pt x="598" y="250"/>
                </a:lnTo>
                <a:lnTo>
                  <a:pt x="599" y="251"/>
                </a:lnTo>
                <a:lnTo>
                  <a:pt x="599" y="252"/>
                </a:lnTo>
                <a:lnTo>
                  <a:pt x="600" y="253"/>
                </a:lnTo>
                <a:lnTo>
                  <a:pt x="600" y="254"/>
                </a:lnTo>
                <a:lnTo>
                  <a:pt x="601" y="256"/>
                </a:lnTo>
                <a:lnTo>
                  <a:pt x="601" y="258"/>
                </a:lnTo>
                <a:lnTo>
                  <a:pt x="601" y="260"/>
                </a:lnTo>
                <a:lnTo>
                  <a:pt x="601" y="265"/>
                </a:lnTo>
                <a:lnTo>
                  <a:pt x="601" y="268"/>
                </a:lnTo>
                <a:lnTo>
                  <a:pt x="601" y="270"/>
                </a:lnTo>
                <a:lnTo>
                  <a:pt x="601" y="271"/>
                </a:lnTo>
                <a:lnTo>
                  <a:pt x="601" y="272"/>
                </a:lnTo>
                <a:lnTo>
                  <a:pt x="601" y="272"/>
                </a:lnTo>
                <a:lnTo>
                  <a:pt x="602" y="274"/>
                </a:lnTo>
                <a:lnTo>
                  <a:pt x="602" y="275"/>
                </a:lnTo>
                <a:lnTo>
                  <a:pt x="602" y="276"/>
                </a:lnTo>
                <a:lnTo>
                  <a:pt x="603" y="276"/>
                </a:lnTo>
                <a:lnTo>
                  <a:pt x="604" y="277"/>
                </a:lnTo>
                <a:lnTo>
                  <a:pt x="604" y="278"/>
                </a:lnTo>
                <a:lnTo>
                  <a:pt x="605" y="279"/>
                </a:lnTo>
                <a:lnTo>
                  <a:pt x="606" y="280"/>
                </a:lnTo>
                <a:lnTo>
                  <a:pt x="608" y="282"/>
                </a:lnTo>
                <a:lnTo>
                  <a:pt x="609" y="283"/>
                </a:lnTo>
                <a:lnTo>
                  <a:pt x="610" y="284"/>
                </a:lnTo>
                <a:lnTo>
                  <a:pt x="610" y="284"/>
                </a:lnTo>
                <a:lnTo>
                  <a:pt x="610" y="285"/>
                </a:lnTo>
                <a:lnTo>
                  <a:pt x="611" y="285"/>
                </a:lnTo>
                <a:lnTo>
                  <a:pt x="611" y="286"/>
                </a:lnTo>
                <a:lnTo>
                  <a:pt x="611" y="287"/>
                </a:lnTo>
                <a:lnTo>
                  <a:pt x="610" y="288"/>
                </a:lnTo>
                <a:lnTo>
                  <a:pt x="610" y="289"/>
                </a:lnTo>
                <a:lnTo>
                  <a:pt x="608" y="292"/>
                </a:lnTo>
                <a:lnTo>
                  <a:pt x="607" y="296"/>
                </a:lnTo>
                <a:lnTo>
                  <a:pt x="605" y="300"/>
                </a:lnTo>
                <a:lnTo>
                  <a:pt x="605" y="301"/>
                </a:lnTo>
                <a:lnTo>
                  <a:pt x="604" y="302"/>
                </a:lnTo>
                <a:lnTo>
                  <a:pt x="604" y="304"/>
                </a:lnTo>
                <a:lnTo>
                  <a:pt x="604" y="306"/>
                </a:lnTo>
                <a:lnTo>
                  <a:pt x="604" y="308"/>
                </a:lnTo>
                <a:lnTo>
                  <a:pt x="605" y="310"/>
                </a:lnTo>
                <a:lnTo>
                  <a:pt x="605" y="312"/>
                </a:lnTo>
                <a:lnTo>
                  <a:pt x="607" y="315"/>
                </a:lnTo>
                <a:lnTo>
                  <a:pt x="607" y="317"/>
                </a:lnTo>
                <a:lnTo>
                  <a:pt x="608" y="319"/>
                </a:lnTo>
                <a:lnTo>
                  <a:pt x="609" y="321"/>
                </a:lnTo>
                <a:lnTo>
                  <a:pt x="611" y="325"/>
                </a:lnTo>
                <a:lnTo>
                  <a:pt x="613" y="330"/>
                </a:lnTo>
                <a:lnTo>
                  <a:pt x="615" y="336"/>
                </a:lnTo>
                <a:lnTo>
                  <a:pt x="620" y="345"/>
                </a:lnTo>
                <a:lnTo>
                  <a:pt x="623" y="353"/>
                </a:lnTo>
                <a:lnTo>
                  <a:pt x="625" y="358"/>
                </a:lnTo>
                <a:lnTo>
                  <a:pt x="626" y="360"/>
                </a:lnTo>
                <a:lnTo>
                  <a:pt x="627" y="361"/>
                </a:lnTo>
                <a:lnTo>
                  <a:pt x="627" y="363"/>
                </a:lnTo>
                <a:lnTo>
                  <a:pt x="629" y="369"/>
                </a:lnTo>
                <a:lnTo>
                  <a:pt x="630" y="371"/>
                </a:lnTo>
                <a:lnTo>
                  <a:pt x="630" y="373"/>
                </a:lnTo>
                <a:lnTo>
                  <a:pt x="631" y="374"/>
                </a:lnTo>
                <a:lnTo>
                  <a:pt x="631" y="375"/>
                </a:lnTo>
                <a:lnTo>
                  <a:pt x="632" y="376"/>
                </a:lnTo>
                <a:lnTo>
                  <a:pt x="633" y="377"/>
                </a:lnTo>
                <a:lnTo>
                  <a:pt x="634" y="378"/>
                </a:lnTo>
                <a:lnTo>
                  <a:pt x="634" y="379"/>
                </a:lnTo>
                <a:lnTo>
                  <a:pt x="635" y="380"/>
                </a:lnTo>
                <a:lnTo>
                  <a:pt x="637" y="380"/>
                </a:lnTo>
                <a:lnTo>
                  <a:pt x="638" y="381"/>
                </a:lnTo>
                <a:lnTo>
                  <a:pt x="639" y="382"/>
                </a:lnTo>
                <a:lnTo>
                  <a:pt x="640" y="382"/>
                </a:lnTo>
                <a:lnTo>
                  <a:pt x="642" y="383"/>
                </a:lnTo>
                <a:lnTo>
                  <a:pt x="648" y="385"/>
                </a:lnTo>
                <a:lnTo>
                  <a:pt x="650" y="385"/>
                </a:lnTo>
                <a:lnTo>
                  <a:pt x="655" y="386"/>
                </a:lnTo>
                <a:lnTo>
                  <a:pt x="657" y="386"/>
                </a:lnTo>
                <a:lnTo>
                  <a:pt x="658" y="386"/>
                </a:lnTo>
                <a:lnTo>
                  <a:pt x="659" y="387"/>
                </a:lnTo>
                <a:lnTo>
                  <a:pt x="661" y="388"/>
                </a:lnTo>
                <a:lnTo>
                  <a:pt x="663" y="388"/>
                </a:lnTo>
                <a:lnTo>
                  <a:pt x="664" y="390"/>
                </a:lnTo>
                <a:lnTo>
                  <a:pt x="666" y="392"/>
                </a:lnTo>
                <a:lnTo>
                  <a:pt x="669" y="395"/>
                </a:lnTo>
                <a:lnTo>
                  <a:pt x="670" y="396"/>
                </a:lnTo>
                <a:lnTo>
                  <a:pt x="671" y="397"/>
                </a:lnTo>
                <a:lnTo>
                  <a:pt x="672" y="397"/>
                </a:lnTo>
                <a:lnTo>
                  <a:pt x="674" y="398"/>
                </a:lnTo>
                <a:lnTo>
                  <a:pt x="676" y="399"/>
                </a:lnTo>
                <a:lnTo>
                  <a:pt x="678" y="399"/>
                </a:lnTo>
                <a:lnTo>
                  <a:pt x="679" y="400"/>
                </a:lnTo>
                <a:lnTo>
                  <a:pt x="681" y="400"/>
                </a:lnTo>
                <a:lnTo>
                  <a:pt x="682" y="400"/>
                </a:lnTo>
                <a:lnTo>
                  <a:pt x="683" y="400"/>
                </a:lnTo>
                <a:lnTo>
                  <a:pt x="684" y="400"/>
                </a:lnTo>
                <a:lnTo>
                  <a:pt x="688" y="399"/>
                </a:lnTo>
                <a:lnTo>
                  <a:pt x="691" y="399"/>
                </a:lnTo>
                <a:lnTo>
                  <a:pt x="693" y="399"/>
                </a:lnTo>
                <a:lnTo>
                  <a:pt x="694" y="399"/>
                </a:lnTo>
                <a:lnTo>
                  <a:pt x="695" y="399"/>
                </a:lnTo>
                <a:lnTo>
                  <a:pt x="696" y="399"/>
                </a:lnTo>
                <a:lnTo>
                  <a:pt x="698" y="400"/>
                </a:lnTo>
                <a:lnTo>
                  <a:pt x="700" y="400"/>
                </a:lnTo>
                <a:lnTo>
                  <a:pt x="701" y="401"/>
                </a:lnTo>
                <a:lnTo>
                  <a:pt x="702" y="402"/>
                </a:lnTo>
                <a:lnTo>
                  <a:pt x="703" y="403"/>
                </a:lnTo>
                <a:lnTo>
                  <a:pt x="704" y="403"/>
                </a:lnTo>
                <a:lnTo>
                  <a:pt x="705" y="404"/>
                </a:lnTo>
                <a:lnTo>
                  <a:pt x="706" y="405"/>
                </a:lnTo>
                <a:lnTo>
                  <a:pt x="706" y="407"/>
                </a:lnTo>
                <a:lnTo>
                  <a:pt x="706" y="408"/>
                </a:lnTo>
                <a:lnTo>
                  <a:pt x="707" y="410"/>
                </a:lnTo>
                <a:lnTo>
                  <a:pt x="708" y="413"/>
                </a:lnTo>
                <a:lnTo>
                  <a:pt x="709" y="419"/>
                </a:lnTo>
                <a:lnTo>
                  <a:pt x="711" y="427"/>
                </a:lnTo>
                <a:lnTo>
                  <a:pt x="715" y="439"/>
                </a:lnTo>
                <a:lnTo>
                  <a:pt x="717" y="447"/>
                </a:lnTo>
                <a:lnTo>
                  <a:pt x="717" y="449"/>
                </a:lnTo>
                <a:lnTo>
                  <a:pt x="718" y="450"/>
                </a:lnTo>
                <a:lnTo>
                  <a:pt x="719" y="452"/>
                </a:lnTo>
                <a:lnTo>
                  <a:pt x="720" y="455"/>
                </a:lnTo>
                <a:lnTo>
                  <a:pt x="721" y="456"/>
                </a:lnTo>
                <a:lnTo>
                  <a:pt x="721" y="458"/>
                </a:lnTo>
                <a:lnTo>
                  <a:pt x="722" y="464"/>
                </a:lnTo>
                <a:lnTo>
                  <a:pt x="723" y="466"/>
                </a:lnTo>
                <a:lnTo>
                  <a:pt x="723" y="468"/>
                </a:lnTo>
                <a:lnTo>
                  <a:pt x="724" y="471"/>
                </a:lnTo>
                <a:lnTo>
                  <a:pt x="725" y="474"/>
                </a:lnTo>
                <a:lnTo>
                  <a:pt x="726" y="475"/>
                </a:lnTo>
                <a:lnTo>
                  <a:pt x="728" y="479"/>
                </a:lnTo>
                <a:lnTo>
                  <a:pt x="730" y="482"/>
                </a:lnTo>
                <a:lnTo>
                  <a:pt x="730" y="484"/>
                </a:lnTo>
                <a:lnTo>
                  <a:pt x="731" y="485"/>
                </a:lnTo>
                <a:lnTo>
                  <a:pt x="731" y="487"/>
                </a:lnTo>
                <a:lnTo>
                  <a:pt x="731" y="488"/>
                </a:lnTo>
                <a:lnTo>
                  <a:pt x="731" y="490"/>
                </a:lnTo>
                <a:lnTo>
                  <a:pt x="731" y="491"/>
                </a:lnTo>
                <a:lnTo>
                  <a:pt x="730" y="492"/>
                </a:lnTo>
                <a:lnTo>
                  <a:pt x="729" y="496"/>
                </a:lnTo>
                <a:lnTo>
                  <a:pt x="728" y="499"/>
                </a:lnTo>
                <a:lnTo>
                  <a:pt x="727" y="502"/>
                </a:lnTo>
                <a:lnTo>
                  <a:pt x="727" y="503"/>
                </a:lnTo>
                <a:lnTo>
                  <a:pt x="727" y="504"/>
                </a:lnTo>
                <a:lnTo>
                  <a:pt x="726" y="504"/>
                </a:lnTo>
                <a:lnTo>
                  <a:pt x="725" y="505"/>
                </a:lnTo>
                <a:lnTo>
                  <a:pt x="725" y="505"/>
                </a:lnTo>
                <a:lnTo>
                  <a:pt x="724" y="506"/>
                </a:lnTo>
                <a:lnTo>
                  <a:pt x="722" y="506"/>
                </a:lnTo>
                <a:lnTo>
                  <a:pt x="718" y="508"/>
                </a:lnTo>
                <a:lnTo>
                  <a:pt x="716" y="508"/>
                </a:lnTo>
                <a:lnTo>
                  <a:pt x="714" y="509"/>
                </a:lnTo>
                <a:lnTo>
                  <a:pt x="712" y="510"/>
                </a:lnTo>
                <a:lnTo>
                  <a:pt x="707" y="513"/>
                </a:lnTo>
                <a:lnTo>
                  <a:pt x="704" y="514"/>
                </a:lnTo>
                <a:lnTo>
                  <a:pt x="701" y="516"/>
                </a:lnTo>
                <a:lnTo>
                  <a:pt x="696" y="520"/>
                </a:lnTo>
                <a:lnTo>
                  <a:pt x="694" y="521"/>
                </a:lnTo>
                <a:lnTo>
                  <a:pt x="692" y="522"/>
                </a:lnTo>
                <a:lnTo>
                  <a:pt x="690" y="522"/>
                </a:lnTo>
                <a:lnTo>
                  <a:pt x="689" y="523"/>
                </a:lnTo>
                <a:lnTo>
                  <a:pt x="688" y="523"/>
                </a:lnTo>
                <a:lnTo>
                  <a:pt x="686" y="523"/>
                </a:lnTo>
                <a:lnTo>
                  <a:pt x="685" y="523"/>
                </a:lnTo>
                <a:lnTo>
                  <a:pt x="684" y="523"/>
                </a:lnTo>
                <a:lnTo>
                  <a:pt x="683" y="523"/>
                </a:lnTo>
                <a:lnTo>
                  <a:pt x="680" y="522"/>
                </a:lnTo>
                <a:lnTo>
                  <a:pt x="675" y="521"/>
                </a:lnTo>
                <a:lnTo>
                  <a:pt x="673" y="520"/>
                </a:lnTo>
                <a:lnTo>
                  <a:pt x="671" y="520"/>
                </a:lnTo>
                <a:lnTo>
                  <a:pt x="669" y="519"/>
                </a:lnTo>
                <a:lnTo>
                  <a:pt x="665" y="519"/>
                </a:lnTo>
                <a:lnTo>
                  <a:pt x="660" y="518"/>
                </a:lnTo>
                <a:lnTo>
                  <a:pt x="658" y="518"/>
                </a:lnTo>
                <a:lnTo>
                  <a:pt x="656" y="518"/>
                </a:lnTo>
                <a:lnTo>
                  <a:pt x="653" y="518"/>
                </a:lnTo>
                <a:lnTo>
                  <a:pt x="648" y="519"/>
                </a:lnTo>
                <a:lnTo>
                  <a:pt x="640" y="521"/>
                </a:lnTo>
                <a:lnTo>
                  <a:pt x="638" y="521"/>
                </a:lnTo>
                <a:lnTo>
                  <a:pt x="635" y="522"/>
                </a:lnTo>
                <a:lnTo>
                  <a:pt x="633" y="522"/>
                </a:lnTo>
                <a:lnTo>
                  <a:pt x="632" y="522"/>
                </a:lnTo>
                <a:lnTo>
                  <a:pt x="630" y="521"/>
                </a:lnTo>
                <a:lnTo>
                  <a:pt x="629" y="521"/>
                </a:lnTo>
                <a:lnTo>
                  <a:pt x="628" y="521"/>
                </a:lnTo>
                <a:lnTo>
                  <a:pt x="627" y="520"/>
                </a:lnTo>
                <a:lnTo>
                  <a:pt x="624" y="519"/>
                </a:lnTo>
                <a:lnTo>
                  <a:pt x="622" y="518"/>
                </a:lnTo>
                <a:lnTo>
                  <a:pt x="621" y="518"/>
                </a:lnTo>
                <a:lnTo>
                  <a:pt x="619" y="518"/>
                </a:lnTo>
                <a:lnTo>
                  <a:pt x="618" y="518"/>
                </a:lnTo>
                <a:lnTo>
                  <a:pt x="617" y="518"/>
                </a:lnTo>
                <a:lnTo>
                  <a:pt x="615" y="518"/>
                </a:lnTo>
                <a:lnTo>
                  <a:pt x="613" y="518"/>
                </a:lnTo>
                <a:lnTo>
                  <a:pt x="612" y="519"/>
                </a:lnTo>
                <a:lnTo>
                  <a:pt x="611" y="519"/>
                </a:lnTo>
                <a:lnTo>
                  <a:pt x="610" y="519"/>
                </a:lnTo>
                <a:lnTo>
                  <a:pt x="609" y="520"/>
                </a:lnTo>
                <a:lnTo>
                  <a:pt x="607" y="521"/>
                </a:lnTo>
                <a:lnTo>
                  <a:pt x="606" y="521"/>
                </a:lnTo>
                <a:lnTo>
                  <a:pt x="605" y="522"/>
                </a:lnTo>
                <a:lnTo>
                  <a:pt x="603" y="523"/>
                </a:lnTo>
                <a:lnTo>
                  <a:pt x="603" y="524"/>
                </a:lnTo>
                <a:lnTo>
                  <a:pt x="602" y="526"/>
                </a:lnTo>
                <a:lnTo>
                  <a:pt x="601" y="527"/>
                </a:lnTo>
                <a:lnTo>
                  <a:pt x="600" y="528"/>
                </a:lnTo>
                <a:lnTo>
                  <a:pt x="600" y="529"/>
                </a:lnTo>
                <a:lnTo>
                  <a:pt x="600" y="530"/>
                </a:lnTo>
                <a:lnTo>
                  <a:pt x="600" y="531"/>
                </a:lnTo>
                <a:lnTo>
                  <a:pt x="599" y="532"/>
                </a:lnTo>
                <a:lnTo>
                  <a:pt x="599" y="534"/>
                </a:lnTo>
                <a:lnTo>
                  <a:pt x="599" y="538"/>
                </a:lnTo>
                <a:lnTo>
                  <a:pt x="600" y="540"/>
                </a:lnTo>
                <a:lnTo>
                  <a:pt x="599" y="541"/>
                </a:lnTo>
                <a:lnTo>
                  <a:pt x="599" y="542"/>
                </a:lnTo>
                <a:lnTo>
                  <a:pt x="599" y="544"/>
                </a:lnTo>
                <a:lnTo>
                  <a:pt x="598" y="545"/>
                </a:lnTo>
                <a:lnTo>
                  <a:pt x="598" y="546"/>
                </a:lnTo>
                <a:lnTo>
                  <a:pt x="597" y="548"/>
                </a:lnTo>
                <a:lnTo>
                  <a:pt x="595" y="551"/>
                </a:lnTo>
                <a:lnTo>
                  <a:pt x="592" y="555"/>
                </a:lnTo>
                <a:lnTo>
                  <a:pt x="590" y="557"/>
                </a:lnTo>
                <a:lnTo>
                  <a:pt x="586" y="562"/>
                </a:lnTo>
                <a:lnTo>
                  <a:pt x="582" y="567"/>
                </a:lnTo>
                <a:lnTo>
                  <a:pt x="581" y="568"/>
                </a:lnTo>
                <a:lnTo>
                  <a:pt x="580" y="571"/>
                </a:lnTo>
                <a:lnTo>
                  <a:pt x="577" y="575"/>
                </a:lnTo>
                <a:lnTo>
                  <a:pt x="573" y="581"/>
                </a:lnTo>
                <a:lnTo>
                  <a:pt x="573" y="582"/>
                </a:lnTo>
                <a:lnTo>
                  <a:pt x="571" y="584"/>
                </a:lnTo>
                <a:lnTo>
                  <a:pt x="570" y="585"/>
                </a:lnTo>
                <a:lnTo>
                  <a:pt x="569" y="587"/>
                </a:lnTo>
                <a:lnTo>
                  <a:pt x="567" y="588"/>
                </a:lnTo>
                <a:lnTo>
                  <a:pt x="566" y="589"/>
                </a:lnTo>
                <a:lnTo>
                  <a:pt x="564" y="590"/>
                </a:lnTo>
                <a:lnTo>
                  <a:pt x="562" y="591"/>
                </a:lnTo>
                <a:lnTo>
                  <a:pt x="561" y="592"/>
                </a:lnTo>
                <a:lnTo>
                  <a:pt x="559" y="592"/>
                </a:lnTo>
                <a:lnTo>
                  <a:pt x="558" y="593"/>
                </a:lnTo>
                <a:lnTo>
                  <a:pt x="556" y="593"/>
                </a:lnTo>
                <a:lnTo>
                  <a:pt x="555" y="593"/>
                </a:lnTo>
                <a:lnTo>
                  <a:pt x="553" y="593"/>
                </a:lnTo>
                <a:lnTo>
                  <a:pt x="551" y="593"/>
                </a:lnTo>
                <a:lnTo>
                  <a:pt x="550" y="593"/>
                </a:lnTo>
                <a:lnTo>
                  <a:pt x="544" y="593"/>
                </a:lnTo>
                <a:lnTo>
                  <a:pt x="544" y="593"/>
                </a:lnTo>
                <a:lnTo>
                  <a:pt x="544" y="593"/>
                </a:lnTo>
                <a:lnTo>
                  <a:pt x="543" y="593"/>
                </a:lnTo>
                <a:lnTo>
                  <a:pt x="543" y="593"/>
                </a:lnTo>
                <a:lnTo>
                  <a:pt x="541" y="592"/>
                </a:lnTo>
                <a:lnTo>
                  <a:pt x="540" y="592"/>
                </a:lnTo>
                <a:lnTo>
                  <a:pt x="538" y="591"/>
                </a:lnTo>
                <a:lnTo>
                  <a:pt x="537" y="590"/>
                </a:lnTo>
                <a:lnTo>
                  <a:pt x="535" y="589"/>
                </a:lnTo>
                <a:lnTo>
                  <a:pt x="534" y="588"/>
                </a:lnTo>
                <a:lnTo>
                  <a:pt x="533" y="587"/>
                </a:lnTo>
                <a:lnTo>
                  <a:pt x="533" y="586"/>
                </a:lnTo>
                <a:lnTo>
                  <a:pt x="532" y="585"/>
                </a:lnTo>
                <a:lnTo>
                  <a:pt x="531" y="584"/>
                </a:lnTo>
                <a:lnTo>
                  <a:pt x="531" y="583"/>
                </a:lnTo>
                <a:lnTo>
                  <a:pt x="530" y="581"/>
                </a:lnTo>
                <a:lnTo>
                  <a:pt x="528" y="575"/>
                </a:lnTo>
                <a:lnTo>
                  <a:pt x="527" y="574"/>
                </a:lnTo>
                <a:lnTo>
                  <a:pt x="526" y="573"/>
                </a:lnTo>
                <a:lnTo>
                  <a:pt x="526" y="572"/>
                </a:lnTo>
                <a:lnTo>
                  <a:pt x="525" y="571"/>
                </a:lnTo>
                <a:lnTo>
                  <a:pt x="522" y="567"/>
                </a:lnTo>
                <a:lnTo>
                  <a:pt x="521" y="565"/>
                </a:lnTo>
                <a:lnTo>
                  <a:pt x="520" y="565"/>
                </a:lnTo>
                <a:lnTo>
                  <a:pt x="519" y="564"/>
                </a:lnTo>
                <a:lnTo>
                  <a:pt x="517" y="562"/>
                </a:lnTo>
                <a:lnTo>
                  <a:pt x="510" y="557"/>
                </a:lnTo>
                <a:lnTo>
                  <a:pt x="508" y="556"/>
                </a:lnTo>
                <a:lnTo>
                  <a:pt x="507" y="555"/>
                </a:lnTo>
                <a:lnTo>
                  <a:pt x="506" y="554"/>
                </a:lnTo>
                <a:lnTo>
                  <a:pt x="505" y="552"/>
                </a:lnTo>
                <a:lnTo>
                  <a:pt x="504" y="551"/>
                </a:lnTo>
                <a:lnTo>
                  <a:pt x="503" y="549"/>
                </a:lnTo>
                <a:lnTo>
                  <a:pt x="501" y="547"/>
                </a:lnTo>
                <a:lnTo>
                  <a:pt x="498" y="542"/>
                </a:lnTo>
                <a:lnTo>
                  <a:pt x="498" y="541"/>
                </a:lnTo>
                <a:lnTo>
                  <a:pt x="497" y="539"/>
                </a:lnTo>
                <a:lnTo>
                  <a:pt x="496" y="538"/>
                </a:lnTo>
                <a:lnTo>
                  <a:pt x="495" y="537"/>
                </a:lnTo>
                <a:lnTo>
                  <a:pt x="494" y="536"/>
                </a:lnTo>
                <a:lnTo>
                  <a:pt x="492" y="536"/>
                </a:lnTo>
                <a:lnTo>
                  <a:pt x="490" y="535"/>
                </a:lnTo>
                <a:lnTo>
                  <a:pt x="489" y="535"/>
                </a:lnTo>
                <a:lnTo>
                  <a:pt x="488" y="535"/>
                </a:lnTo>
                <a:lnTo>
                  <a:pt x="486" y="535"/>
                </a:lnTo>
                <a:lnTo>
                  <a:pt x="486" y="535"/>
                </a:lnTo>
                <a:lnTo>
                  <a:pt x="484" y="535"/>
                </a:lnTo>
                <a:lnTo>
                  <a:pt x="479" y="536"/>
                </a:lnTo>
                <a:lnTo>
                  <a:pt x="478" y="536"/>
                </a:lnTo>
                <a:lnTo>
                  <a:pt x="476" y="537"/>
                </a:lnTo>
                <a:lnTo>
                  <a:pt x="475" y="537"/>
                </a:lnTo>
                <a:lnTo>
                  <a:pt x="474" y="537"/>
                </a:lnTo>
                <a:lnTo>
                  <a:pt x="472" y="537"/>
                </a:lnTo>
                <a:lnTo>
                  <a:pt x="468" y="536"/>
                </a:lnTo>
                <a:lnTo>
                  <a:pt x="466" y="536"/>
                </a:lnTo>
                <a:lnTo>
                  <a:pt x="458" y="534"/>
                </a:lnTo>
                <a:lnTo>
                  <a:pt x="456" y="534"/>
                </a:lnTo>
                <a:lnTo>
                  <a:pt x="455" y="533"/>
                </a:lnTo>
                <a:lnTo>
                  <a:pt x="453" y="532"/>
                </a:lnTo>
                <a:lnTo>
                  <a:pt x="451" y="532"/>
                </a:lnTo>
                <a:lnTo>
                  <a:pt x="450" y="531"/>
                </a:lnTo>
                <a:lnTo>
                  <a:pt x="448" y="530"/>
                </a:lnTo>
                <a:lnTo>
                  <a:pt x="443" y="526"/>
                </a:lnTo>
                <a:lnTo>
                  <a:pt x="441" y="525"/>
                </a:lnTo>
                <a:lnTo>
                  <a:pt x="440" y="524"/>
                </a:lnTo>
                <a:lnTo>
                  <a:pt x="438" y="523"/>
                </a:lnTo>
                <a:lnTo>
                  <a:pt x="437" y="522"/>
                </a:lnTo>
                <a:lnTo>
                  <a:pt x="435" y="522"/>
                </a:lnTo>
                <a:lnTo>
                  <a:pt x="433" y="522"/>
                </a:lnTo>
                <a:lnTo>
                  <a:pt x="429" y="522"/>
                </a:lnTo>
                <a:lnTo>
                  <a:pt x="427" y="521"/>
                </a:lnTo>
                <a:lnTo>
                  <a:pt x="426" y="521"/>
                </a:lnTo>
                <a:lnTo>
                  <a:pt x="421" y="520"/>
                </a:lnTo>
                <a:lnTo>
                  <a:pt x="420" y="520"/>
                </a:lnTo>
                <a:lnTo>
                  <a:pt x="419" y="519"/>
                </a:lnTo>
                <a:lnTo>
                  <a:pt x="416" y="519"/>
                </a:lnTo>
                <a:lnTo>
                  <a:pt x="411" y="519"/>
                </a:lnTo>
                <a:lnTo>
                  <a:pt x="407" y="520"/>
                </a:lnTo>
                <a:lnTo>
                  <a:pt x="403" y="520"/>
                </a:lnTo>
                <a:lnTo>
                  <a:pt x="397" y="521"/>
                </a:lnTo>
                <a:lnTo>
                  <a:pt x="394" y="522"/>
                </a:lnTo>
                <a:lnTo>
                  <a:pt x="389" y="524"/>
                </a:lnTo>
                <a:lnTo>
                  <a:pt x="379" y="527"/>
                </a:lnTo>
                <a:lnTo>
                  <a:pt x="376" y="527"/>
                </a:lnTo>
                <a:lnTo>
                  <a:pt x="374" y="528"/>
                </a:lnTo>
                <a:lnTo>
                  <a:pt x="373" y="528"/>
                </a:lnTo>
                <a:lnTo>
                  <a:pt x="372" y="528"/>
                </a:lnTo>
                <a:lnTo>
                  <a:pt x="370" y="528"/>
                </a:lnTo>
                <a:lnTo>
                  <a:pt x="369" y="527"/>
                </a:lnTo>
                <a:lnTo>
                  <a:pt x="368" y="527"/>
                </a:lnTo>
                <a:lnTo>
                  <a:pt x="367" y="526"/>
                </a:lnTo>
                <a:lnTo>
                  <a:pt x="367" y="526"/>
                </a:lnTo>
                <a:lnTo>
                  <a:pt x="366" y="525"/>
                </a:lnTo>
                <a:lnTo>
                  <a:pt x="365" y="524"/>
                </a:lnTo>
                <a:lnTo>
                  <a:pt x="365" y="523"/>
                </a:lnTo>
                <a:lnTo>
                  <a:pt x="362" y="519"/>
                </a:lnTo>
                <a:lnTo>
                  <a:pt x="362" y="518"/>
                </a:lnTo>
                <a:lnTo>
                  <a:pt x="361" y="517"/>
                </a:lnTo>
                <a:lnTo>
                  <a:pt x="360" y="516"/>
                </a:lnTo>
                <a:lnTo>
                  <a:pt x="358" y="514"/>
                </a:lnTo>
                <a:lnTo>
                  <a:pt x="357" y="513"/>
                </a:lnTo>
                <a:lnTo>
                  <a:pt x="355" y="512"/>
                </a:lnTo>
                <a:lnTo>
                  <a:pt x="353" y="511"/>
                </a:lnTo>
                <a:lnTo>
                  <a:pt x="351" y="510"/>
                </a:lnTo>
                <a:lnTo>
                  <a:pt x="349" y="510"/>
                </a:lnTo>
                <a:lnTo>
                  <a:pt x="347" y="509"/>
                </a:lnTo>
                <a:lnTo>
                  <a:pt x="344" y="508"/>
                </a:lnTo>
                <a:lnTo>
                  <a:pt x="342" y="508"/>
                </a:lnTo>
                <a:lnTo>
                  <a:pt x="340" y="508"/>
                </a:lnTo>
                <a:lnTo>
                  <a:pt x="339" y="508"/>
                </a:lnTo>
                <a:lnTo>
                  <a:pt x="339" y="508"/>
                </a:lnTo>
                <a:lnTo>
                  <a:pt x="338" y="508"/>
                </a:lnTo>
                <a:lnTo>
                  <a:pt x="338" y="508"/>
                </a:lnTo>
                <a:lnTo>
                  <a:pt x="336" y="509"/>
                </a:lnTo>
                <a:lnTo>
                  <a:pt x="335" y="509"/>
                </a:lnTo>
                <a:lnTo>
                  <a:pt x="333" y="509"/>
                </a:lnTo>
                <a:lnTo>
                  <a:pt x="333" y="509"/>
                </a:lnTo>
                <a:lnTo>
                  <a:pt x="332" y="509"/>
                </a:lnTo>
                <a:lnTo>
                  <a:pt x="331" y="508"/>
                </a:lnTo>
                <a:lnTo>
                  <a:pt x="330" y="505"/>
                </a:lnTo>
                <a:lnTo>
                  <a:pt x="328" y="500"/>
                </a:lnTo>
                <a:lnTo>
                  <a:pt x="327" y="498"/>
                </a:lnTo>
                <a:lnTo>
                  <a:pt x="326" y="496"/>
                </a:lnTo>
                <a:lnTo>
                  <a:pt x="324" y="495"/>
                </a:lnTo>
                <a:lnTo>
                  <a:pt x="324" y="494"/>
                </a:lnTo>
                <a:lnTo>
                  <a:pt x="323" y="494"/>
                </a:lnTo>
                <a:lnTo>
                  <a:pt x="323" y="494"/>
                </a:lnTo>
                <a:lnTo>
                  <a:pt x="322" y="494"/>
                </a:lnTo>
                <a:lnTo>
                  <a:pt x="322" y="494"/>
                </a:lnTo>
                <a:lnTo>
                  <a:pt x="321" y="494"/>
                </a:lnTo>
                <a:lnTo>
                  <a:pt x="320" y="494"/>
                </a:lnTo>
                <a:lnTo>
                  <a:pt x="318" y="494"/>
                </a:lnTo>
                <a:lnTo>
                  <a:pt x="317" y="494"/>
                </a:lnTo>
                <a:lnTo>
                  <a:pt x="316" y="495"/>
                </a:lnTo>
                <a:lnTo>
                  <a:pt x="315" y="496"/>
                </a:lnTo>
                <a:lnTo>
                  <a:pt x="313" y="497"/>
                </a:lnTo>
                <a:lnTo>
                  <a:pt x="310" y="500"/>
                </a:lnTo>
                <a:lnTo>
                  <a:pt x="309" y="500"/>
                </a:lnTo>
                <a:lnTo>
                  <a:pt x="309" y="501"/>
                </a:lnTo>
                <a:lnTo>
                  <a:pt x="308" y="501"/>
                </a:lnTo>
                <a:lnTo>
                  <a:pt x="307" y="501"/>
                </a:lnTo>
                <a:lnTo>
                  <a:pt x="307" y="500"/>
                </a:lnTo>
                <a:lnTo>
                  <a:pt x="306" y="500"/>
                </a:lnTo>
                <a:lnTo>
                  <a:pt x="305" y="499"/>
                </a:lnTo>
                <a:lnTo>
                  <a:pt x="305" y="498"/>
                </a:lnTo>
                <a:lnTo>
                  <a:pt x="304" y="497"/>
                </a:lnTo>
                <a:lnTo>
                  <a:pt x="304" y="495"/>
                </a:lnTo>
                <a:lnTo>
                  <a:pt x="304" y="494"/>
                </a:lnTo>
                <a:lnTo>
                  <a:pt x="304" y="494"/>
                </a:lnTo>
                <a:lnTo>
                  <a:pt x="304" y="493"/>
                </a:lnTo>
                <a:lnTo>
                  <a:pt x="304" y="491"/>
                </a:lnTo>
                <a:lnTo>
                  <a:pt x="305" y="490"/>
                </a:lnTo>
                <a:lnTo>
                  <a:pt x="306" y="488"/>
                </a:lnTo>
                <a:lnTo>
                  <a:pt x="306" y="487"/>
                </a:lnTo>
                <a:lnTo>
                  <a:pt x="306" y="486"/>
                </a:lnTo>
                <a:lnTo>
                  <a:pt x="306" y="485"/>
                </a:lnTo>
                <a:lnTo>
                  <a:pt x="306" y="485"/>
                </a:lnTo>
                <a:lnTo>
                  <a:pt x="306" y="484"/>
                </a:lnTo>
                <a:lnTo>
                  <a:pt x="306" y="482"/>
                </a:lnTo>
                <a:lnTo>
                  <a:pt x="305" y="481"/>
                </a:lnTo>
                <a:lnTo>
                  <a:pt x="303" y="477"/>
                </a:lnTo>
                <a:lnTo>
                  <a:pt x="301" y="474"/>
                </a:lnTo>
                <a:lnTo>
                  <a:pt x="299" y="471"/>
                </a:lnTo>
                <a:lnTo>
                  <a:pt x="296" y="468"/>
                </a:lnTo>
                <a:lnTo>
                  <a:pt x="295" y="466"/>
                </a:lnTo>
                <a:lnTo>
                  <a:pt x="292" y="463"/>
                </a:lnTo>
                <a:lnTo>
                  <a:pt x="287" y="458"/>
                </a:lnTo>
                <a:lnTo>
                  <a:pt x="285" y="457"/>
                </a:lnTo>
                <a:lnTo>
                  <a:pt x="283" y="455"/>
                </a:lnTo>
                <a:lnTo>
                  <a:pt x="273" y="447"/>
                </a:lnTo>
                <a:lnTo>
                  <a:pt x="272" y="447"/>
                </a:lnTo>
                <a:lnTo>
                  <a:pt x="271" y="446"/>
                </a:lnTo>
                <a:lnTo>
                  <a:pt x="270" y="445"/>
                </a:lnTo>
                <a:lnTo>
                  <a:pt x="269" y="444"/>
                </a:lnTo>
                <a:lnTo>
                  <a:pt x="268" y="441"/>
                </a:lnTo>
                <a:lnTo>
                  <a:pt x="267" y="440"/>
                </a:lnTo>
                <a:lnTo>
                  <a:pt x="265" y="436"/>
                </a:lnTo>
                <a:lnTo>
                  <a:pt x="264" y="434"/>
                </a:lnTo>
                <a:lnTo>
                  <a:pt x="263" y="433"/>
                </a:lnTo>
                <a:lnTo>
                  <a:pt x="262" y="431"/>
                </a:lnTo>
                <a:lnTo>
                  <a:pt x="260" y="429"/>
                </a:lnTo>
                <a:lnTo>
                  <a:pt x="259" y="427"/>
                </a:lnTo>
                <a:lnTo>
                  <a:pt x="258" y="426"/>
                </a:lnTo>
                <a:lnTo>
                  <a:pt x="256" y="425"/>
                </a:lnTo>
                <a:lnTo>
                  <a:pt x="255" y="425"/>
                </a:lnTo>
                <a:lnTo>
                  <a:pt x="255" y="424"/>
                </a:lnTo>
                <a:lnTo>
                  <a:pt x="254" y="424"/>
                </a:lnTo>
                <a:lnTo>
                  <a:pt x="254" y="424"/>
                </a:lnTo>
                <a:lnTo>
                  <a:pt x="253" y="424"/>
                </a:lnTo>
                <a:lnTo>
                  <a:pt x="252" y="424"/>
                </a:lnTo>
                <a:lnTo>
                  <a:pt x="252" y="425"/>
                </a:lnTo>
                <a:lnTo>
                  <a:pt x="251" y="425"/>
                </a:lnTo>
                <a:lnTo>
                  <a:pt x="249" y="426"/>
                </a:lnTo>
                <a:lnTo>
                  <a:pt x="249" y="427"/>
                </a:lnTo>
                <a:lnTo>
                  <a:pt x="248" y="427"/>
                </a:lnTo>
                <a:lnTo>
                  <a:pt x="247" y="427"/>
                </a:lnTo>
                <a:lnTo>
                  <a:pt x="246" y="427"/>
                </a:lnTo>
                <a:lnTo>
                  <a:pt x="245" y="427"/>
                </a:lnTo>
                <a:lnTo>
                  <a:pt x="244" y="427"/>
                </a:lnTo>
                <a:lnTo>
                  <a:pt x="243" y="427"/>
                </a:lnTo>
                <a:lnTo>
                  <a:pt x="241" y="426"/>
                </a:lnTo>
                <a:lnTo>
                  <a:pt x="240" y="425"/>
                </a:lnTo>
                <a:lnTo>
                  <a:pt x="238" y="424"/>
                </a:lnTo>
                <a:lnTo>
                  <a:pt x="237" y="423"/>
                </a:lnTo>
                <a:lnTo>
                  <a:pt x="235" y="422"/>
                </a:lnTo>
                <a:lnTo>
                  <a:pt x="234" y="421"/>
                </a:lnTo>
                <a:lnTo>
                  <a:pt x="234" y="420"/>
                </a:lnTo>
                <a:lnTo>
                  <a:pt x="233" y="419"/>
                </a:lnTo>
                <a:lnTo>
                  <a:pt x="232" y="418"/>
                </a:lnTo>
                <a:lnTo>
                  <a:pt x="231" y="416"/>
                </a:lnTo>
                <a:lnTo>
                  <a:pt x="231" y="414"/>
                </a:lnTo>
                <a:lnTo>
                  <a:pt x="230" y="412"/>
                </a:lnTo>
                <a:lnTo>
                  <a:pt x="230" y="410"/>
                </a:lnTo>
                <a:lnTo>
                  <a:pt x="230" y="408"/>
                </a:lnTo>
                <a:lnTo>
                  <a:pt x="229" y="406"/>
                </a:lnTo>
                <a:lnTo>
                  <a:pt x="229" y="404"/>
                </a:lnTo>
                <a:lnTo>
                  <a:pt x="230" y="403"/>
                </a:lnTo>
                <a:lnTo>
                  <a:pt x="230" y="401"/>
                </a:lnTo>
                <a:lnTo>
                  <a:pt x="230" y="400"/>
                </a:lnTo>
                <a:lnTo>
                  <a:pt x="230" y="397"/>
                </a:lnTo>
                <a:lnTo>
                  <a:pt x="232" y="391"/>
                </a:lnTo>
                <a:lnTo>
                  <a:pt x="232" y="390"/>
                </a:lnTo>
                <a:lnTo>
                  <a:pt x="232" y="388"/>
                </a:lnTo>
                <a:lnTo>
                  <a:pt x="232" y="387"/>
                </a:lnTo>
                <a:lnTo>
                  <a:pt x="233" y="385"/>
                </a:lnTo>
                <a:lnTo>
                  <a:pt x="232" y="383"/>
                </a:lnTo>
                <a:lnTo>
                  <a:pt x="232" y="382"/>
                </a:lnTo>
                <a:lnTo>
                  <a:pt x="232" y="380"/>
                </a:lnTo>
                <a:lnTo>
                  <a:pt x="231" y="377"/>
                </a:lnTo>
                <a:lnTo>
                  <a:pt x="231" y="375"/>
                </a:lnTo>
                <a:lnTo>
                  <a:pt x="230" y="373"/>
                </a:lnTo>
                <a:lnTo>
                  <a:pt x="229" y="372"/>
                </a:lnTo>
                <a:lnTo>
                  <a:pt x="229" y="371"/>
                </a:lnTo>
                <a:lnTo>
                  <a:pt x="228" y="369"/>
                </a:lnTo>
                <a:lnTo>
                  <a:pt x="227" y="368"/>
                </a:lnTo>
                <a:lnTo>
                  <a:pt x="226" y="368"/>
                </a:lnTo>
                <a:lnTo>
                  <a:pt x="225" y="368"/>
                </a:lnTo>
                <a:lnTo>
                  <a:pt x="225" y="367"/>
                </a:lnTo>
                <a:lnTo>
                  <a:pt x="224" y="367"/>
                </a:lnTo>
                <a:lnTo>
                  <a:pt x="223" y="367"/>
                </a:lnTo>
                <a:lnTo>
                  <a:pt x="222" y="367"/>
                </a:lnTo>
                <a:lnTo>
                  <a:pt x="222" y="367"/>
                </a:lnTo>
                <a:lnTo>
                  <a:pt x="221" y="367"/>
                </a:lnTo>
                <a:lnTo>
                  <a:pt x="217" y="368"/>
                </a:lnTo>
                <a:lnTo>
                  <a:pt x="215" y="368"/>
                </a:lnTo>
                <a:lnTo>
                  <a:pt x="208" y="371"/>
                </a:lnTo>
                <a:lnTo>
                  <a:pt x="206" y="371"/>
                </a:lnTo>
                <a:lnTo>
                  <a:pt x="204" y="372"/>
                </a:lnTo>
                <a:lnTo>
                  <a:pt x="201" y="373"/>
                </a:lnTo>
                <a:lnTo>
                  <a:pt x="198" y="375"/>
                </a:lnTo>
                <a:lnTo>
                  <a:pt x="197" y="375"/>
                </a:lnTo>
                <a:lnTo>
                  <a:pt x="196" y="375"/>
                </a:lnTo>
                <a:lnTo>
                  <a:pt x="195" y="375"/>
                </a:lnTo>
                <a:lnTo>
                  <a:pt x="194" y="375"/>
                </a:lnTo>
                <a:lnTo>
                  <a:pt x="193" y="375"/>
                </a:lnTo>
                <a:lnTo>
                  <a:pt x="188" y="374"/>
                </a:lnTo>
                <a:lnTo>
                  <a:pt x="187" y="374"/>
                </a:lnTo>
                <a:lnTo>
                  <a:pt x="186" y="374"/>
                </a:lnTo>
                <a:lnTo>
                  <a:pt x="183" y="373"/>
                </a:lnTo>
                <a:lnTo>
                  <a:pt x="177" y="370"/>
                </a:lnTo>
                <a:lnTo>
                  <a:pt x="176" y="369"/>
                </a:lnTo>
                <a:lnTo>
                  <a:pt x="174" y="368"/>
                </a:lnTo>
                <a:lnTo>
                  <a:pt x="173" y="367"/>
                </a:lnTo>
                <a:lnTo>
                  <a:pt x="171" y="365"/>
                </a:lnTo>
                <a:lnTo>
                  <a:pt x="169" y="364"/>
                </a:lnTo>
                <a:lnTo>
                  <a:pt x="168" y="363"/>
                </a:lnTo>
                <a:lnTo>
                  <a:pt x="167" y="362"/>
                </a:lnTo>
                <a:lnTo>
                  <a:pt x="164" y="361"/>
                </a:lnTo>
                <a:lnTo>
                  <a:pt x="164" y="361"/>
                </a:lnTo>
                <a:lnTo>
                  <a:pt x="162" y="360"/>
                </a:lnTo>
                <a:lnTo>
                  <a:pt x="161" y="359"/>
                </a:lnTo>
                <a:lnTo>
                  <a:pt x="160" y="358"/>
                </a:lnTo>
                <a:lnTo>
                  <a:pt x="159" y="357"/>
                </a:lnTo>
                <a:lnTo>
                  <a:pt x="158" y="355"/>
                </a:lnTo>
                <a:lnTo>
                  <a:pt x="157" y="353"/>
                </a:lnTo>
                <a:lnTo>
                  <a:pt x="156" y="351"/>
                </a:lnTo>
                <a:lnTo>
                  <a:pt x="155" y="350"/>
                </a:lnTo>
                <a:lnTo>
                  <a:pt x="151" y="346"/>
                </a:lnTo>
                <a:lnTo>
                  <a:pt x="150" y="345"/>
                </a:lnTo>
                <a:lnTo>
                  <a:pt x="150" y="344"/>
                </a:lnTo>
                <a:lnTo>
                  <a:pt x="149" y="343"/>
                </a:lnTo>
                <a:lnTo>
                  <a:pt x="149" y="342"/>
                </a:lnTo>
                <a:lnTo>
                  <a:pt x="149" y="340"/>
                </a:lnTo>
                <a:lnTo>
                  <a:pt x="148" y="338"/>
                </a:lnTo>
                <a:lnTo>
                  <a:pt x="148" y="337"/>
                </a:lnTo>
                <a:lnTo>
                  <a:pt x="148" y="336"/>
                </a:lnTo>
                <a:lnTo>
                  <a:pt x="148" y="335"/>
                </a:lnTo>
                <a:lnTo>
                  <a:pt x="147" y="334"/>
                </a:lnTo>
                <a:lnTo>
                  <a:pt x="146" y="333"/>
                </a:lnTo>
                <a:lnTo>
                  <a:pt x="146" y="332"/>
                </a:lnTo>
                <a:lnTo>
                  <a:pt x="144" y="328"/>
                </a:lnTo>
                <a:lnTo>
                  <a:pt x="143" y="327"/>
                </a:lnTo>
                <a:lnTo>
                  <a:pt x="142" y="324"/>
                </a:lnTo>
                <a:lnTo>
                  <a:pt x="142" y="323"/>
                </a:lnTo>
                <a:lnTo>
                  <a:pt x="141" y="321"/>
                </a:lnTo>
                <a:lnTo>
                  <a:pt x="141" y="320"/>
                </a:lnTo>
                <a:lnTo>
                  <a:pt x="141" y="317"/>
                </a:lnTo>
                <a:lnTo>
                  <a:pt x="141" y="315"/>
                </a:lnTo>
                <a:lnTo>
                  <a:pt x="141" y="313"/>
                </a:lnTo>
                <a:lnTo>
                  <a:pt x="140" y="311"/>
                </a:lnTo>
                <a:lnTo>
                  <a:pt x="139" y="309"/>
                </a:lnTo>
                <a:lnTo>
                  <a:pt x="137" y="305"/>
                </a:lnTo>
                <a:lnTo>
                  <a:pt x="135" y="302"/>
                </a:lnTo>
                <a:lnTo>
                  <a:pt x="135" y="301"/>
                </a:lnTo>
                <a:lnTo>
                  <a:pt x="134" y="300"/>
                </a:lnTo>
                <a:lnTo>
                  <a:pt x="134" y="300"/>
                </a:lnTo>
                <a:lnTo>
                  <a:pt x="134" y="299"/>
                </a:lnTo>
                <a:lnTo>
                  <a:pt x="133" y="299"/>
                </a:lnTo>
                <a:lnTo>
                  <a:pt x="131" y="299"/>
                </a:lnTo>
                <a:lnTo>
                  <a:pt x="130" y="299"/>
                </a:lnTo>
                <a:lnTo>
                  <a:pt x="129" y="299"/>
                </a:lnTo>
                <a:lnTo>
                  <a:pt x="128" y="299"/>
                </a:lnTo>
                <a:lnTo>
                  <a:pt x="128" y="300"/>
                </a:lnTo>
                <a:lnTo>
                  <a:pt x="127" y="300"/>
                </a:lnTo>
                <a:lnTo>
                  <a:pt x="127" y="301"/>
                </a:lnTo>
                <a:lnTo>
                  <a:pt x="127" y="302"/>
                </a:lnTo>
                <a:lnTo>
                  <a:pt x="127" y="303"/>
                </a:lnTo>
                <a:lnTo>
                  <a:pt x="127" y="305"/>
                </a:lnTo>
                <a:lnTo>
                  <a:pt x="129" y="315"/>
                </a:lnTo>
                <a:lnTo>
                  <a:pt x="130" y="316"/>
                </a:lnTo>
                <a:lnTo>
                  <a:pt x="130" y="317"/>
                </a:lnTo>
                <a:lnTo>
                  <a:pt x="130" y="319"/>
                </a:lnTo>
                <a:lnTo>
                  <a:pt x="130" y="320"/>
                </a:lnTo>
                <a:lnTo>
                  <a:pt x="129" y="321"/>
                </a:lnTo>
                <a:lnTo>
                  <a:pt x="129" y="321"/>
                </a:lnTo>
                <a:lnTo>
                  <a:pt x="129" y="322"/>
                </a:lnTo>
                <a:lnTo>
                  <a:pt x="128" y="323"/>
                </a:lnTo>
                <a:lnTo>
                  <a:pt x="126" y="324"/>
                </a:lnTo>
                <a:lnTo>
                  <a:pt x="126" y="325"/>
                </a:lnTo>
                <a:lnTo>
                  <a:pt x="125" y="326"/>
                </a:lnTo>
                <a:lnTo>
                  <a:pt x="124" y="326"/>
                </a:lnTo>
                <a:lnTo>
                  <a:pt x="123" y="326"/>
                </a:lnTo>
                <a:lnTo>
                  <a:pt x="123" y="326"/>
                </a:lnTo>
                <a:lnTo>
                  <a:pt x="122" y="326"/>
                </a:lnTo>
                <a:lnTo>
                  <a:pt x="121" y="326"/>
                </a:lnTo>
                <a:lnTo>
                  <a:pt x="120" y="325"/>
                </a:lnTo>
                <a:lnTo>
                  <a:pt x="120" y="325"/>
                </a:lnTo>
                <a:lnTo>
                  <a:pt x="119" y="325"/>
                </a:lnTo>
                <a:lnTo>
                  <a:pt x="119" y="326"/>
                </a:lnTo>
                <a:lnTo>
                  <a:pt x="118" y="326"/>
                </a:lnTo>
                <a:lnTo>
                  <a:pt x="117" y="327"/>
                </a:lnTo>
                <a:lnTo>
                  <a:pt x="116" y="327"/>
                </a:lnTo>
                <a:lnTo>
                  <a:pt x="114" y="329"/>
                </a:lnTo>
                <a:lnTo>
                  <a:pt x="113" y="329"/>
                </a:lnTo>
                <a:lnTo>
                  <a:pt x="112" y="330"/>
                </a:lnTo>
                <a:lnTo>
                  <a:pt x="112" y="330"/>
                </a:lnTo>
                <a:lnTo>
                  <a:pt x="111" y="331"/>
                </a:lnTo>
                <a:lnTo>
                  <a:pt x="111" y="332"/>
                </a:lnTo>
                <a:lnTo>
                  <a:pt x="110" y="334"/>
                </a:lnTo>
                <a:lnTo>
                  <a:pt x="109" y="335"/>
                </a:lnTo>
                <a:lnTo>
                  <a:pt x="109" y="336"/>
                </a:lnTo>
                <a:lnTo>
                  <a:pt x="108" y="336"/>
                </a:lnTo>
                <a:lnTo>
                  <a:pt x="105" y="340"/>
                </a:lnTo>
                <a:lnTo>
                  <a:pt x="104" y="340"/>
                </a:lnTo>
                <a:lnTo>
                  <a:pt x="103" y="341"/>
                </a:lnTo>
                <a:lnTo>
                  <a:pt x="102" y="344"/>
                </a:lnTo>
                <a:lnTo>
                  <a:pt x="101" y="346"/>
                </a:lnTo>
                <a:lnTo>
                  <a:pt x="100" y="346"/>
                </a:lnTo>
                <a:lnTo>
                  <a:pt x="100" y="346"/>
                </a:lnTo>
                <a:lnTo>
                  <a:pt x="99" y="346"/>
                </a:lnTo>
                <a:lnTo>
                  <a:pt x="99" y="347"/>
                </a:lnTo>
                <a:lnTo>
                  <a:pt x="98" y="347"/>
                </a:lnTo>
                <a:lnTo>
                  <a:pt x="98" y="346"/>
                </a:lnTo>
                <a:lnTo>
                  <a:pt x="97" y="346"/>
                </a:lnTo>
                <a:lnTo>
                  <a:pt x="96" y="345"/>
                </a:lnTo>
                <a:lnTo>
                  <a:pt x="95" y="344"/>
                </a:lnTo>
                <a:lnTo>
                  <a:pt x="94" y="343"/>
                </a:lnTo>
                <a:lnTo>
                  <a:pt x="93" y="341"/>
                </a:lnTo>
                <a:lnTo>
                  <a:pt x="92" y="339"/>
                </a:lnTo>
                <a:lnTo>
                  <a:pt x="91" y="338"/>
                </a:lnTo>
                <a:lnTo>
                  <a:pt x="91" y="336"/>
                </a:lnTo>
                <a:lnTo>
                  <a:pt x="91" y="335"/>
                </a:lnTo>
                <a:lnTo>
                  <a:pt x="91" y="334"/>
                </a:lnTo>
                <a:lnTo>
                  <a:pt x="91" y="332"/>
                </a:lnTo>
                <a:lnTo>
                  <a:pt x="91" y="329"/>
                </a:lnTo>
                <a:lnTo>
                  <a:pt x="92" y="323"/>
                </a:lnTo>
                <a:lnTo>
                  <a:pt x="93" y="320"/>
                </a:lnTo>
                <a:lnTo>
                  <a:pt x="93" y="317"/>
                </a:lnTo>
                <a:lnTo>
                  <a:pt x="93" y="316"/>
                </a:lnTo>
                <a:lnTo>
                  <a:pt x="93" y="316"/>
                </a:lnTo>
                <a:lnTo>
                  <a:pt x="93" y="315"/>
                </a:lnTo>
                <a:lnTo>
                  <a:pt x="93" y="313"/>
                </a:lnTo>
                <a:lnTo>
                  <a:pt x="92" y="312"/>
                </a:lnTo>
                <a:lnTo>
                  <a:pt x="92" y="311"/>
                </a:lnTo>
                <a:lnTo>
                  <a:pt x="91" y="310"/>
                </a:lnTo>
                <a:lnTo>
                  <a:pt x="90" y="310"/>
                </a:lnTo>
                <a:lnTo>
                  <a:pt x="89" y="309"/>
                </a:lnTo>
                <a:lnTo>
                  <a:pt x="88" y="308"/>
                </a:lnTo>
                <a:lnTo>
                  <a:pt x="87" y="308"/>
                </a:lnTo>
                <a:lnTo>
                  <a:pt x="86" y="308"/>
                </a:lnTo>
                <a:lnTo>
                  <a:pt x="85" y="307"/>
                </a:lnTo>
                <a:lnTo>
                  <a:pt x="84" y="307"/>
                </a:lnTo>
                <a:lnTo>
                  <a:pt x="82" y="308"/>
                </a:lnTo>
                <a:lnTo>
                  <a:pt x="79" y="308"/>
                </a:lnTo>
                <a:lnTo>
                  <a:pt x="77" y="308"/>
                </a:lnTo>
                <a:lnTo>
                  <a:pt x="76" y="309"/>
                </a:lnTo>
                <a:lnTo>
                  <a:pt x="75" y="309"/>
                </a:lnTo>
                <a:lnTo>
                  <a:pt x="73" y="310"/>
                </a:lnTo>
                <a:lnTo>
                  <a:pt x="70" y="311"/>
                </a:lnTo>
                <a:lnTo>
                  <a:pt x="69" y="312"/>
                </a:lnTo>
                <a:lnTo>
                  <a:pt x="68" y="312"/>
                </a:lnTo>
                <a:lnTo>
                  <a:pt x="67" y="313"/>
                </a:lnTo>
                <a:lnTo>
                  <a:pt x="64" y="315"/>
                </a:lnTo>
                <a:lnTo>
                  <a:pt x="62" y="317"/>
                </a:lnTo>
                <a:lnTo>
                  <a:pt x="58" y="320"/>
                </a:lnTo>
                <a:lnTo>
                  <a:pt x="53" y="323"/>
                </a:lnTo>
                <a:lnTo>
                  <a:pt x="52" y="325"/>
                </a:lnTo>
                <a:lnTo>
                  <a:pt x="51" y="326"/>
                </a:lnTo>
                <a:lnTo>
                  <a:pt x="50" y="327"/>
                </a:lnTo>
                <a:lnTo>
                  <a:pt x="49" y="328"/>
                </a:lnTo>
                <a:lnTo>
                  <a:pt x="47" y="330"/>
                </a:lnTo>
                <a:lnTo>
                  <a:pt x="47" y="331"/>
                </a:lnTo>
                <a:lnTo>
                  <a:pt x="46" y="332"/>
                </a:lnTo>
                <a:lnTo>
                  <a:pt x="45" y="332"/>
                </a:lnTo>
                <a:lnTo>
                  <a:pt x="44" y="332"/>
                </a:lnTo>
                <a:lnTo>
                  <a:pt x="43" y="332"/>
                </a:lnTo>
                <a:lnTo>
                  <a:pt x="38" y="332"/>
                </a:lnTo>
                <a:lnTo>
                  <a:pt x="33" y="333"/>
                </a:lnTo>
                <a:lnTo>
                  <a:pt x="32" y="333"/>
                </a:lnTo>
                <a:lnTo>
                  <a:pt x="31" y="332"/>
                </a:lnTo>
                <a:lnTo>
                  <a:pt x="30" y="332"/>
                </a:lnTo>
                <a:lnTo>
                  <a:pt x="30" y="332"/>
                </a:lnTo>
                <a:lnTo>
                  <a:pt x="29" y="332"/>
                </a:lnTo>
                <a:lnTo>
                  <a:pt x="29" y="331"/>
                </a:lnTo>
                <a:lnTo>
                  <a:pt x="28" y="330"/>
                </a:lnTo>
                <a:lnTo>
                  <a:pt x="28" y="329"/>
                </a:lnTo>
                <a:lnTo>
                  <a:pt x="28" y="329"/>
                </a:lnTo>
                <a:lnTo>
                  <a:pt x="27" y="327"/>
                </a:lnTo>
                <a:lnTo>
                  <a:pt x="28" y="326"/>
                </a:lnTo>
                <a:lnTo>
                  <a:pt x="28" y="324"/>
                </a:lnTo>
                <a:lnTo>
                  <a:pt x="28" y="320"/>
                </a:lnTo>
                <a:lnTo>
                  <a:pt x="29" y="317"/>
                </a:lnTo>
                <a:lnTo>
                  <a:pt x="29" y="316"/>
                </a:lnTo>
                <a:lnTo>
                  <a:pt x="28" y="315"/>
                </a:lnTo>
                <a:lnTo>
                  <a:pt x="28" y="314"/>
                </a:lnTo>
                <a:lnTo>
                  <a:pt x="28" y="314"/>
                </a:lnTo>
                <a:lnTo>
                  <a:pt x="28" y="313"/>
                </a:lnTo>
                <a:lnTo>
                  <a:pt x="27" y="313"/>
                </a:lnTo>
                <a:lnTo>
                  <a:pt x="27" y="313"/>
                </a:lnTo>
                <a:lnTo>
                  <a:pt x="26" y="313"/>
                </a:lnTo>
                <a:lnTo>
                  <a:pt x="25" y="314"/>
                </a:lnTo>
                <a:lnTo>
                  <a:pt x="23" y="314"/>
                </a:lnTo>
                <a:lnTo>
                  <a:pt x="22" y="315"/>
                </a:lnTo>
                <a:lnTo>
                  <a:pt x="18" y="315"/>
                </a:lnTo>
                <a:lnTo>
                  <a:pt x="17" y="315"/>
                </a:lnTo>
                <a:lnTo>
                  <a:pt x="16" y="315"/>
                </a:lnTo>
                <a:lnTo>
                  <a:pt x="15" y="315"/>
                </a:lnTo>
                <a:lnTo>
                  <a:pt x="14" y="315"/>
                </a:lnTo>
                <a:lnTo>
                  <a:pt x="13" y="315"/>
                </a:lnTo>
                <a:lnTo>
                  <a:pt x="12" y="314"/>
                </a:lnTo>
                <a:lnTo>
                  <a:pt x="12" y="314"/>
                </a:lnTo>
                <a:lnTo>
                  <a:pt x="10" y="312"/>
                </a:lnTo>
                <a:lnTo>
                  <a:pt x="9" y="311"/>
                </a:lnTo>
                <a:lnTo>
                  <a:pt x="7" y="308"/>
                </a:lnTo>
                <a:lnTo>
                  <a:pt x="4" y="305"/>
                </a:lnTo>
                <a:lnTo>
                  <a:pt x="4" y="304"/>
                </a:lnTo>
                <a:lnTo>
                  <a:pt x="3" y="303"/>
                </a:lnTo>
                <a:lnTo>
                  <a:pt x="2" y="301"/>
                </a:lnTo>
                <a:lnTo>
                  <a:pt x="1" y="299"/>
                </a:lnTo>
                <a:lnTo>
                  <a:pt x="0" y="298"/>
                </a:lnTo>
                <a:lnTo>
                  <a:pt x="0" y="297"/>
                </a:lnTo>
                <a:lnTo>
                  <a:pt x="0" y="296"/>
                </a:lnTo>
                <a:lnTo>
                  <a:pt x="0" y="295"/>
                </a:lnTo>
                <a:lnTo>
                  <a:pt x="0" y="295"/>
                </a:lnTo>
                <a:lnTo>
                  <a:pt x="0" y="293"/>
                </a:lnTo>
                <a:lnTo>
                  <a:pt x="0" y="292"/>
                </a:lnTo>
                <a:lnTo>
                  <a:pt x="0" y="291"/>
                </a:lnTo>
                <a:lnTo>
                  <a:pt x="1" y="289"/>
                </a:lnTo>
                <a:lnTo>
                  <a:pt x="3" y="284"/>
                </a:lnTo>
                <a:lnTo>
                  <a:pt x="4" y="282"/>
                </a:lnTo>
                <a:lnTo>
                  <a:pt x="5" y="280"/>
                </a:lnTo>
                <a:lnTo>
                  <a:pt x="5" y="279"/>
                </a:lnTo>
                <a:lnTo>
                  <a:pt x="5" y="277"/>
                </a:lnTo>
                <a:lnTo>
                  <a:pt x="5" y="276"/>
                </a:lnTo>
                <a:lnTo>
                  <a:pt x="5" y="274"/>
                </a:lnTo>
                <a:lnTo>
                  <a:pt x="5" y="273"/>
                </a:lnTo>
                <a:lnTo>
                  <a:pt x="5" y="271"/>
                </a:lnTo>
                <a:lnTo>
                  <a:pt x="6" y="270"/>
                </a:lnTo>
                <a:lnTo>
                  <a:pt x="6" y="269"/>
                </a:lnTo>
                <a:lnTo>
                  <a:pt x="6" y="268"/>
                </a:lnTo>
                <a:lnTo>
                  <a:pt x="8" y="266"/>
                </a:lnTo>
                <a:lnTo>
                  <a:pt x="10" y="264"/>
                </a:lnTo>
                <a:lnTo>
                  <a:pt x="13" y="260"/>
                </a:lnTo>
                <a:lnTo>
                  <a:pt x="14" y="259"/>
                </a:lnTo>
                <a:lnTo>
                  <a:pt x="15" y="257"/>
                </a:lnTo>
                <a:lnTo>
                  <a:pt x="16" y="255"/>
                </a:lnTo>
                <a:lnTo>
                  <a:pt x="16" y="254"/>
                </a:lnTo>
                <a:lnTo>
                  <a:pt x="17" y="252"/>
                </a:lnTo>
                <a:lnTo>
                  <a:pt x="17" y="251"/>
                </a:lnTo>
                <a:lnTo>
                  <a:pt x="17" y="250"/>
                </a:lnTo>
                <a:lnTo>
                  <a:pt x="17" y="249"/>
                </a:lnTo>
                <a:lnTo>
                  <a:pt x="17" y="248"/>
                </a:lnTo>
                <a:lnTo>
                  <a:pt x="16" y="247"/>
                </a:lnTo>
                <a:lnTo>
                  <a:pt x="16" y="246"/>
                </a:lnTo>
                <a:lnTo>
                  <a:pt x="16" y="245"/>
                </a:lnTo>
                <a:lnTo>
                  <a:pt x="15" y="244"/>
                </a:lnTo>
                <a:lnTo>
                  <a:pt x="15" y="244"/>
                </a:lnTo>
                <a:lnTo>
                  <a:pt x="14" y="242"/>
                </a:lnTo>
                <a:lnTo>
                  <a:pt x="13" y="241"/>
                </a:lnTo>
                <a:lnTo>
                  <a:pt x="7" y="235"/>
                </a:lnTo>
                <a:lnTo>
                  <a:pt x="6" y="233"/>
                </a:lnTo>
                <a:lnTo>
                  <a:pt x="5" y="232"/>
                </a:lnTo>
                <a:lnTo>
                  <a:pt x="4" y="231"/>
                </a:lnTo>
                <a:lnTo>
                  <a:pt x="4" y="230"/>
                </a:lnTo>
                <a:lnTo>
                  <a:pt x="4" y="230"/>
                </a:lnTo>
                <a:lnTo>
                  <a:pt x="4" y="229"/>
                </a:lnTo>
                <a:lnTo>
                  <a:pt x="3" y="228"/>
                </a:lnTo>
                <a:lnTo>
                  <a:pt x="3" y="227"/>
                </a:lnTo>
                <a:lnTo>
                  <a:pt x="3" y="226"/>
                </a:lnTo>
                <a:lnTo>
                  <a:pt x="4" y="221"/>
                </a:lnTo>
                <a:lnTo>
                  <a:pt x="5" y="216"/>
                </a:lnTo>
                <a:lnTo>
                  <a:pt x="5" y="214"/>
                </a:lnTo>
                <a:lnTo>
                  <a:pt x="5" y="213"/>
                </a:lnTo>
                <a:lnTo>
                  <a:pt x="6" y="211"/>
                </a:lnTo>
                <a:lnTo>
                  <a:pt x="6" y="210"/>
                </a:lnTo>
                <a:lnTo>
                  <a:pt x="7" y="209"/>
                </a:lnTo>
                <a:lnTo>
                  <a:pt x="8" y="205"/>
                </a:lnTo>
                <a:lnTo>
                  <a:pt x="9" y="203"/>
                </a:lnTo>
                <a:lnTo>
                  <a:pt x="11" y="201"/>
                </a:lnTo>
                <a:lnTo>
                  <a:pt x="12" y="199"/>
                </a:lnTo>
                <a:lnTo>
                  <a:pt x="14" y="196"/>
                </a:lnTo>
                <a:lnTo>
                  <a:pt x="22" y="187"/>
                </a:lnTo>
                <a:lnTo>
                  <a:pt x="23" y="186"/>
                </a:lnTo>
                <a:lnTo>
                  <a:pt x="24" y="185"/>
                </a:lnTo>
                <a:lnTo>
                  <a:pt x="25" y="183"/>
                </a:lnTo>
                <a:lnTo>
                  <a:pt x="26" y="181"/>
                </a:lnTo>
                <a:lnTo>
                  <a:pt x="26" y="180"/>
                </a:lnTo>
                <a:lnTo>
                  <a:pt x="27" y="178"/>
                </a:lnTo>
                <a:lnTo>
                  <a:pt x="28" y="176"/>
                </a:lnTo>
                <a:lnTo>
                  <a:pt x="28" y="175"/>
                </a:lnTo>
                <a:lnTo>
                  <a:pt x="28" y="173"/>
                </a:lnTo>
                <a:lnTo>
                  <a:pt x="28" y="171"/>
                </a:lnTo>
                <a:lnTo>
                  <a:pt x="28" y="168"/>
                </a:lnTo>
                <a:lnTo>
                  <a:pt x="28" y="162"/>
                </a:lnTo>
                <a:lnTo>
                  <a:pt x="28" y="155"/>
                </a:lnTo>
                <a:lnTo>
                  <a:pt x="28" y="153"/>
                </a:lnTo>
                <a:lnTo>
                  <a:pt x="28" y="151"/>
                </a:lnTo>
                <a:lnTo>
                  <a:pt x="28" y="149"/>
                </a:lnTo>
                <a:lnTo>
                  <a:pt x="29" y="148"/>
                </a:lnTo>
                <a:lnTo>
                  <a:pt x="29" y="146"/>
                </a:lnTo>
                <a:lnTo>
                  <a:pt x="31" y="141"/>
                </a:lnTo>
                <a:lnTo>
                  <a:pt x="32" y="139"/>
                </a:lnTo>
                <a:lnTo>
                  <a:pt x="32" y="138"/>
                </a:lnTo>
                <a:lnTo>
                  <a:pt x="33" y="137"/>
                </a:lnTo>
                <a:lnTo>
                  <a:pt x="33" y="135"/>
                </a:lnTo>
                <a:lnTo>
                  <a:pt x="33" y="131"/>
                </a:lnTo>
                <a:lnTo>
                  <a:pt x="34" y="128"/>
                </a:lnTo>
                <a:lnTo>
                  <a:pt x="34" y="126"/>
                </a:lnTo>
                <a:lnTo>
                  <a:pt x="35" y="125"/>
                </a:lnTo>
                <a:lnTo>
                  <a:pt x="35" y="124"/>
                </a:lnTo>
                <a:lnTo>
                  <a:pt x="36" y="122"/>
                </a:lnTo>
                <a:lnTo>
                  <a:pt x="38" y="119"/>
                </a:lnTo>
                <a:lnTo>
                  <a:pt x="45" y="111"/>
                </a:lnTo>
                <a:lnTo>
                  <a:pt x="48" y="107"/>
                </a:lnTo>
                <a:lnTo>
                  <a:pt x="50" y="105"/>
                </a:lnTo>
                <a:lnTo>
                  <a:pt x="51" y="104"/>
                </a:lnTo>
                <a:lnTo>
                  <a:pt x="54" y="102"/>
                </a:lnTo>
                <a:lnTo>
                  <a:pt x="55" y="101"/>
                </a:lnTo>
                <a:lnTo>
                  <a:pt x="56" y="100"/>
                </a:lnTo>
                <a:lnTo>
                  <a:pt x="60" y="97"/>
                </a:lnTo>
                <a:lnTo>
                  <a:pt x="61" y="96"/>
                </a:lnTo>
                <a:lnTo>
                  <a:pt x="62" y="95"/>
                </a:lnTo>
                <a:lnTo>
                  <a:pt x="63" y="94"/>
                </a:lnTo>
                <a:lnTo>
                  <a:pt x="65" y="93"/>
                </a:lnTo>
                <a:lnTo>
                  <a:pt x="66" y="92"/>
                </a:lnTo>
                <a:lnTo>
                  <a:pt x="69" y="91"/>
                </a:lnTo>
                <a:lnTo>
                  <a:pt x="71" y="91"/>
                </a:lnTo>
                <a:lnTo>
                  <a:pt x="72" y="90"/>
                </a:lnTo>
                <a:lnTo>
                  <a:pt x="74" y="88"/>
                </a:lnTo>
                <a:lnTo>
                  <a:pt x="75" y="87"/>
                </a:lnTo>
                <a:lnTo>
                  <a:pt x="77" y="86"/>
                </a:lnTo>
                <a:lnTo>
                  <a:pt x="81" y="81"/>
                </a:lnTo>
                <a:lnTo>
                  <a:pt x="84" y="78"/>
                </a:lnTo>
                <a:lnTo>
                  <a:pt x="86" y="76"/>
                </a:lnTo>
                <a:lnTo>
                  <a:pt x="87" y="75"/>
                </a:lnTo>
                <a:lnTo>
                  <a:pt x="88" y="75"/>
                </a:lnTo>
                <a:lnTo>
                  <a:pt x="89" y="74"/>
                </a:lnTo>
                <a:lnTo>
                  <a:pt x="90" y="74"/>
                </a:lnTo>
                <a:lnTo>
                  <a:pt x="91" y="74"/>
                </a:lnTo>
                <a:lnTo>
                  <a:pt x="93" y="74"/>
                </a:lnTo>
                <a:lnTo>
                  <a:pt x="95" y="75"/>
                </a:lnTo>
                <a:lnTo>
                  <a:pt x="97" y="75"/>
                </a:lnTo>
                <a:lnTo>
                  <a:pt x="99" y="75"/>
                </a:lnTo>
                <a:lnTo>
                  <a:pt x="100" y="75"/>
                </a:lnTo>
                <a:lnTo>
                  <a:pt x="101" y="75"/>
                </a:lnTo>
                <a:lnTo>
                  <a:pt x="102" y="75"/>
                </a:lnTo>
                <a:lnTo>
                  <a:pt x="103" y="75"/>
                </a:lnTo>
                <a:lnTo>
                  <a:pt x="104" y="74"/>
                </a:lnTo>
                <a:lnTo>
                  <a:pt x="105" y="74"/>
                </a:lnTo>
                <a:lnTo>
                  <a:pt x="105" y="73"/>
                </a:lnTo>
                <a:lnTo>
                  <a:pt x="106" y="73"/>
                </a:lnTo>
                <a:lnTo>
                  <a:pt x="106" y="71"/>
                </a:lnTo>
                <a:lnTo>
                  <a:pt x="107" y="70"/>
                </a:lnTo>
                <a:lnTo>
                  <a:pt x="107" y="69"/>
                </a:lnTo>
                <a:lnTo>
                  <a:pt x="108" y="66"/>
                </a:lnTo>
                <a:lnTo>
                  <a:pt x="108" y="63"/>
                </a:lnTo>
                <a:lnTo>
                  <a:pt x="108" y="60"/>
                </a:lnTo>
                <a:lnTo>
                  <a:pt x="109" y="48"/>
                </a:lnTo>
                <a:lnTo>
                  <a:pt x="109" y="48"/>
                </a:lnTo>
                <a:lnTo>
                  <a:pt x="110" y="48"/>
                </a:lnTo>
                <a:lnTo>
                  <a:pt x="110" y="48"/>
                </a:lnTo>
                <a:lnTo>
                  <a:pt x="111" y="47"/>
                </a:lnTo>
                <a:lnTo>
                  <a:pt x="112" y="47"/>
                </a:lnTo>
                <a:lnTo>
                  <a:pt x="114" y="46"/>
                </a:lnTo>
                <a:lnTo>
                  <a:pt x="115" y="45"/>
                </a:lnTo>
                <a:lnTo>
                  <a:pt x="118" y="42"/>
                </a:lnTo>
                <a:lnTo>
                  <a:pt x="120" y="40"/>
                </a:lnTo>
                <a:lnTo>
                  <a:pt x="122" y="39"/>
                </a:lnTo>
                <a:lnTo>
                  <a:pt x="124" y="38"/>
                </a:lnTo>
                <a:lnTo>
                  <a:pt x="127" y="37"/>
                </a:lnTo>
                <a:lnTo>
                  <a:pt x="130" y="36"/>
                </a:lnTo>
                <a:lnTo>
                  <a:pt x="133" y="35"/>
                </a:lnTo>
                <a:lnTo>
                  <a:pt x="135" y="34"/>
                </a:lnTo>
                <a:lnTo>
                  <a:pt x="137" y="34"/>
                </a:lnTo>
                <a:lnTo>
                  <a:pt x="139" y="34"/>
                </a:lnTo>
                <a:lnTo>
                  <a:pt x="142" y="34"/>
                </a:lnTo>
                <a:lnTo>
                  <a:pt x="144" y="34"/>
                </a:lnTo>
                <a:lnTo>
                  <a:pt x="148" y="34"/>
                </a:lnTo>
                <a:lnTo>
                  <a:pt x="156" y="34"/>
                </a:lnTo>
                <a:lnTo>
                  <a:pt x="158" y="34"/>
                </a:lnTo>
                <a:lnTo>
                  <a:pt x="160" y="34"/>
                </a:lnTo>
                <a:lnTo>
                  <a:pt x="162" y="34"/>
                </a:lnTo>
                <a:lnTo>
                  <a:pt x="164" y="33"/>
                </a:lnTo>
                <a:lnTo>
                  <a:pt x="166" y="33"/>
                </a:lnTo>
                <a:lnTo>
                  <a:pt x="170" y="32"/>
                </a:lnTo>
                <a:lnTo>
                  <a:pt x="172" y="32"/>
                </a:lnTo>
                <a:lnTo>
                  <a:pt x="173" y="31"/>
                </a:lnTo>
                <a:lnTo>
                  <a:pt x="175" y="32"/>
                </a:lnTo>
                <a:lnTo>
                  <a:pt x="176" y="32"/>
                </a:lnTo>
                <a:lnTo>
                  <a:pt x="178" y="32"/>
                </a:lnTo>
                <a:lnTo>
                  <a:pt x="181" y="33"/>
                </a:lnTo>
                <a:lnTo>
                  <a:pt x="182" y="34"/>
                </a:lnTo>
                <a:lnTo>
                  <a:pt x="183" y="34"/>
                </a:lnTo>
                <a:lnTo>
                  <a:pt x="185" y="34"/>
                </a:lnTo>
                <a:lnTo>
                  <a:pt x="186" y="34"/>
                </a:lnTo>
                <a:lnTo>
                  <a:pt x="188" y="34"/>
                </a:lnTo>
                <a:lnTo>
                  <a:pt x="190" y="34"/>
                </a:lnTo>
                <a:lnTo>
                  <a:pt x="192" y="33"/>
                </a:lnTo>
                <a:lnTo>
                  <a:pt x="195" y="32"/>
                </a:lnTo>
                <a:lnTo>
                  <a:pt x="197" y="30"/>
                </a:lnTo>
                <a:lnTo>
                  <a:pt x="199" y="29"/>
                </a:lnTo>
                <a:lnTo>
                  <a:pt x="201" y="28"/>
                </a:lnTo>
                <a:lnTo>
                  <a:pt x="203" y="26"/>
                </a:lnTo>
                <a:lnTo>
                  <a:pt x="206" y="23"/>
                </a:lnTo>
                <a:lnTo>
                  <a:pt x="208" y="21"/>
                </a:lnTo>
                <a:lnTo>
                  <a:pt x="210" y="19"/>
                </a:lnTo>
                <a:lnTo>
                  <a:pt x="212" y="17"/>
                </a:lnTo>
                <a:lnTo>
                  <a:pt x="213" y="15"/>
                </a:lnTo>
                <a:lnTo>
                  <a:pt x="214" y="14"/>
                </a:lnTo>
                <a:lnTo>
                  <a:pt x="214" y="12"/>
                </a:lnTo>
                <a:lnTo>
                  <a:pt x="215" y="11"/>
                </a:lnTo>
                <a:lnTo>
                  <a:pt x="215" y="10"/>
                </a:lnTo>
                <a:lnTo>
                  <a:pt x="217" y="3"/>
                </a:lnTo>
                <a:lnTo>
                  <a:pt x="218" y="2"/>
                </a:lnTo>
                <a:lnTo>
                  <a:pt x="218" y="1"/>
                </a:lnTo>
                <a:lnTo>
                  <a:pt x="219" y="1"/>
                </a:lnTo>
                <a:lnTo>
                  <a:pt x="219" y="0"/>
                </a:lnTo>
                <a:lnTo>
                  <a:pt x="220" y="0"/>
                </a:lnTo>
                <a:lnTo>
                  <a:pt x="221" y="0"/>
                </a:lnTo>
                <a:lnTo>
                  <a:pt x="222" y="0"/>
                </a:lnTo>
                <a:close/>
              </a:path>
            </a:pathLst>
          </a:custGeom>
          <a:solidFill>
            <a:srgbClr val="BED8E8"/>
          </a:solidFill>
          <a:ln>
            <a:noFill/>
          </a:ln>
        </p:spPr>
        <p:txBody>
          <a:bodyPr vert="horz" wrap="square" lIns="91440" tIns="45720" rIns="91440" bIns="45720" numCol="1" anchor="t" anchorCtr="0" compatLnSpc="1">
            <a:prstTxWarp prst="textNoShape">
              <a:avLst/>
            </a:prstTxWarp>
          </a:bodyPr>
          <a:lstStyle/>
          <a:p>
            <a:endParaRPr lang="cs-CZ" dirty="0"/>
          </a:p>
        </p:txBody>
      </p:sp>
      <p:sp>
        <p:nvSpPr>
          <p:cNvPr id="169" name="Freeform 292">
            <a:extLst>
              <a:ext uri="{FF2B5EF4-FFF2-40B4-BE49-F238E27FC236}">
                <a16:creationId xmlns:a16="http://schemas.microsoft.com/office/drawing/2014/main" id="{56AFF15A-C309-4C99-A278-6D83AF70207D}"/>
              </a:ext>
            </a:extLst>
          </p:cNvPr>
          <p:cNvSpPr>
            <a:spLocks/>
          </p:cNvSpPr>
          <p:nvPr/>
        </p:nvSpPr>
        <p:spPr bwMode="auto">
          <a:xfrm>
            <a:off x="7399872" y="3065967"/>
            <a:ext cx="647094" cy="604294"/>
          </a:xfrm>
          <a:custGeom>
            <a:avLst/>
            <a:gdLst>
              <a:gd name="T0" fmla="*/ 139 w 635"/>
              <a:gd name="T1" fmla="*/ 11 h 593"/>
              <a:gd name="T2" fmla="*/ 139 w 635"/>
              <a:gd name="T3" fmla="*/ 33 h 593"/>
              <a:gd name="T4" fmla="*/ 152 w 635"/>
              <a:gd name="T5" fmla="*/ 62 h 593"/>
              <a:gd name="T6" fmla="*/ 136 w 635"/>
              <a:gd name="T7" fmla="*/ 79 h 593"/>
              <a:gd name="T8" fmla="*/ 93 w 635"/>
              <a:gd name="T9" fmla="*/ 100 h 593"/>
              <a:gd name="T10" fmla="*/ 91 w 635"/>
              <a:gd name="T11" fmla="*/ 117 h 593"/>
              <a:gd name="T12" fmla="*/ 121 w 635"/>
              <a:gd name="T13" fmla="*/ 138 h 593"/>
              <a:gd name="T14" fmla="*/ 144 w 635"/>
              <a:gd name="T15" fmla="*/ 151 h 593"/>
              <a:gd name="T16" fmla="*/ 168 w 635"/>
              <a:gd name="T17" fmla="*/ 194 h 593"/>
              <a:gd name="T18" fmla="*/ 194 w 635"/>
              <a:gd name="T19" fmla="*/ 217 h 593"/>
              <a:gd name="T20" fmla="*/ 227 w 635"/>
              <a:gd name="T21" fmla="*/ 217 h 593"/>
              <a:gd name="T22" fmla="*/ 268 w 635"/>
              <a:gd name="T23" fmla="*/ 197 h 593"/>
              <a:gd name="T24" fmla="*/ 276 w 635"/>
              <a:gd name="T25" fmla="*/ 185 h 593"/>
              <a:gd name="T26" fmla="*/ 263 w 635"/>
              <a:gd name="T27" fmla="*/ 174 h 593"/>
              <a:gd name="T28" fmla="*/ 279 w 635"/>
              <a:gd name="T29" fmla="*/ 166 h 593"/>
              <a:gd name="T30" fmla="*/ 304 w 635"/>
              <a:gd name="T31" fmla="*/ 200 h 593"/>
              <a:gd name="T32" fmla="*/ 330 w 635"/>
              <a:gd name="T33" fmla="*/ 208 h 593"/>
              <a:gd name="T34" fmla="*/ 348 w 635"/>
              <a:gd name="T35" fmla="*/ 209 h 593"/>
              <a:gd name="T36" fmla="*/ 375 w 635"/>
              <a:gd name="T37" fmla="*/ 227 h 593"/>
              <a:gd name="T38" fmla="*/ 393 w 635"/>
              <a:gd name="T39" fmla="*/ 251 h 593"/>
              <a:gd name="T40" fmla="*/ 405 w 635"/>
              <a:gd name="T41" fmla="*/ 238 h 593"/>
              <a:gd name="T42" fmla="*/ 440 w 635"/>
              <a:gd name="T43" fmla="*/ 241 h 593"/>
              <a:gd name="T44" fmla="*/ 482 w 635"/>
              <a:gd name="T45" fmla="*/ 260 h 593"/>
              <a:gd name="T46" fmla="*/ 493 w 635"/>
              <a:gd name="T47" fmla="*/ 247 h 593"/>
              <a:gd name="T48" fmla="*/ 505 w 635"/>
              <a:gd name="T49" fmla="*/ 258 h 593"/>
              <a:gd name="T50" fmla="*/ 513 w 635"/>
              <a:gd name="T51" fmla="*/ 283 h 593"/>
              <a:gd name="T52" fmla="*/ 509 w 635"/>
              <a:gd name="T53" fmla="*/ 310 h 593"/>
              <a:gd name="T54" fmla="*/ 534 w 635"/>
              <a:gd name="T55" fmla="*/ 373 h 593"/>
              <a:gd name="T56" fmla="*/ 562 w 635"/>
              <a:gd name="T57" fmla="*/ 386 h 593"/>
              <a:gd name="T58" fmla="*/ 588 w 635"/>
              <a:gd name="T59" fmla="*/ 400 h 593"/>
              <a:gd name="T60" fmla="*/ 611 w 635"/>
              <a:gd name="T61" fmla="*/ 410 h 593"/>
              <a:gd name="T62" fmla="*/ 630 w 635"/>
              <a:gd name="T63" fmla="*/ 475 h 593"/>
              <a:gd name="T64" fmla="*/ 629 w 635"/>
              <a:gd name="T65" fmla="*/ 505 h 593"/>
              <a:gd name="T66" fmla="*/ 589 w 635"/>
              <a:gd name="T67" fmla="*/ 523 h 593"/>
              <a:gd name="T68" fmla="*/ 537 w 635"/>
              <a:gd name="T69" fmla="*/ 522 h 593"/>
              <a:gd name="T70" fmla="*/ 513 w 635"/>
              <a:gd name="T71" fmla="*/ 520 h 593"/>
              <a:gd name="T72" fmla="*/ 503 w 635"/>
              <a:gd name="T73" fmla="*/ 542 h 593"/>
              <a:gd name="T74" fmla="*/ 473 w 635"/>
              <a:gd name="T75" fmla="*/ 587 h 593"/>
              <a:gd name="T76" fmla="*/ 447 w 635"/>
              <a:gd name="T77" fmla="*/ 593 h 593"/>
              <a:gd name="T78" fmla="*/ 429 w 635"/>
              <a:gd name="T79" fmla="*/ 571 h 593"/>
              <a:gd name="T80" fmla="*/ 400 w 635"/>
              <a:gd name="T81" fmla="*/ 538 h 593"/>
              <a:gd name="T82" fmla="*/ 370 w 635"/>
              <a:gd name="T83" fmla="*/ 536 h 593"/>
              <a:gd name="T84" fmla="*/ 330 w 635"/>
              <a:gd name="T85" fmla="*/ 521 h 593"/>
              <a:gd name="T86" fmla="*/ 273 w 635"/>
              <a:gd name="T87" fmla="*/ 527 h 593"/>
              <a:gd name="T88" fmla="*/ 251 w 635"/>
              <a:gd name="T89" fmla="*/ 509 h 593"/>
              <a:gd name="T90" fmla="*/ 230 w 635"/>
              <a:gd name="T91" fmla="*/ 496 h 593"/>
              <a:gd name="T92" fmla="*/ 212 w 635"/>
              <a:gd name="T93" fmla="*/ 501 h 593"/>
              <a:gd name="T94" fmla="*/ 210 w 635"/>
              <a:gd name="T95" fmla="*/ 485 h 593"/>
              <a:gd name="T96" fmla="*/ 173 w 635"/>
              <a:gd name="T97" fmla="*/ 444 h 593"/>
              <a:gd name="T98" fmla="*/ 156 w 635"/>
              <a:gd name="T99" fmla="*/ 425 h 593"/>
              <a:gd name="T100" fmla="*/ 137 w 635"/>
              <a:gd name="T101" fmla="*/ 419 h 593"/>
              <a:gd name="T102" fmla="*/ 137 w 635"/>
              <a:gd name="T103" fmla="*/ 385 h 593"/>
              <a:gd name="T104" fmla="*/ 126 w 635"/>
              <a:gd name="T105" fmla="*/ 367 h 593"/>
              <a:gd name="T106" fmla="*/ 87 w 635"/>
              <a:gd name="T107" fmla="*/ 373 h 593"/>
              <a:gd name="T108" fmla="*/ 60 w 635"/>
              <a:gd name="T109" fmla="*/ 351 h 593"/>
              <a:gd name="T110" fmla="*/ 46 w 635"/>
              <a:gd name="T111" fmla="*/ 324 h 593"/>
              <a:gd name="T112" fmla="*/ 34 w 635"/>
              <a:gd name="T113" fmla="*/ 299 h 593"/>
              <a:gd name="T114" fmla="*/ 32 w 635"/>
              <a:gd name="T115" fmla="*/ 323 h 593"/>
              <a:gd name="T116" fmla="*/ 17 w 635"/>
              <a:gd name="T117" fmla="*/ 329 h 593"/>
              <a:gd name="T118" fmla="*/ 3 w 635"/>
              <a:gd name="T119" fmla="*/ 34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5" h="593">
                <a:moveTo>
                  <a:pt x="126" y="0"/>
                </a:moveTo>
                <a:lnTo>
                  <a:pt x="126" y="0"/>
                </a:lnTo>
                <a:lnTo>
                  <a:pt x="127" y="0"/>
                </a:lnTo>
                <a:lnTo>
                  <a:pt x="128" y="1"/>
                </a:lnTo>
                <a:lnTo>
                  <a:pt x="129" y="1"/>
                </a:lnTo>
                <a:lnTo>
                  <a:pt x="130" y="2"/>
                </a:lnTo>
                <a:lnTo>
                  <a:pt x="132" y="3"/>
                </a:lnTo>
                <a:lnTo>
                  <a:pt x="132" y="3"/>
                </a:lnTo>
                <a:lnTo>
                  <a:pt x="133" y="4"/>
                </a:lnTo>
                <a:lnTo>
                  <a:pt x="135" y="5"/>
                </a:lnTo>
                <a:lnTo>
                  <a:pt x="135" y="6"/>
                </a:lnTo>
                <a:lnTo>
                  <a:pt x="136" y="7"/>
                </a:lnTo>
                <a:lnTo>
                  <a:pt x="137" y="8"/>
                </a:lnTo>
                <a:lnTo>
                  <a:pt x="137" y="10"/>
                </a:lnTo>
                <a:lnTo>
                  <a:pt x="137" y="10"/>
                </a:lnTo>
                <a:lnTo>
                  <a:pt x="137" y="10"/>
                </a:lnTo>
                <a:lnTo>
                  <a:pt x="139" y="11"/>
                </a:lnTo>
                <a:lnTo>
                  <a:pt x="140" y="11"/>
                </a:lnTo>
                <a:lnTo>
                  <a:pt x="141" y="11"/>
                </a:lnTo>
                <a:lnTo>
                  <a:pt x="142" y="12"/>
                </a:lnTo>
                <a:lnTo>
                  <a:pt x="143" y="12"/>
                </a:lnTo>
                <a:lnTo>
                  <a:pt x="143" y="13"/>
                </a:lnTo>
                <a:lnTo>
                  <a:pt x="144" y="14"/>
                </a:lnTo>
                <a:lnTo>
                  <a:pt x="144" y="14"/>
                </a:lnTo>
                <a:lnTo>
                  <a:pt x="144" y="15"/>
                </a:lnTo>
                <a:lnTo>
                  <a:pt x="144" y="16"/>
                </a:lnTo>
                <a:lnTo>
                  <a:pt x="144" y="17"/>
                </a:lnTo>
                <a:lnTo>
                  <a:pt x="144" y="18"/>
                </a:lnTo>
                <a:lnTo>
                  <a:pt x="143" y="20"/>
                </a:lnTo>
                <a:lnTo>
                  <a:pt x="141" y="26"/>
                </a:lnTo>
                <a:lnTo>
                  <a:pt x="140" y="28"/>
                </a:lnTo>
                <a:lnTo>
                  <a:pt x="140" y="30"/>
                </a:lnTo>
                <a:lnTo>
                  <a:pt x="139" y="31"/>
                </a:lnTo>
                <a:lnTo>
                  <a:pt x="139" y="33"/>
                </a:lnTo>
                <a:lnTo>
                  <a:pt x="139" y="35"/>
                </a:lnTo>
                <a:lnTo>
                  <a:pt x="139" y="36"/>
                </a:lnTo>
                <a:lnTo>
                  <a:pt x="140" y="38"/>
                </a:lnTo>
                <a:lnTo>
                  <a:pt x="140" y="39"/>
                </a:lnTo>
                <a:lnTo>
                  <a:pt x="141" y="41"/>
                </a:lnTo>
                <a:lnTo>
                  <a:pt x="141" y="42"/>
                </a:lnTo>
                <a:lnTo>
                  <a:pt x="142" y="44"/>
                </a:lnTo>
                <a:lnTo>
                  <a:pt x="144" y="45"/>
                </a:lnTo>
                <a:lnTo>
                  <a:pt x="147" y="50"/>
                </a:lnTo>
                <a:lnTo>
                  <a:pt x="149" y="52"/>
                </a:lnTo>
                <a:lnTo>
                  <a:pt x="150" y="53"/>
                </a:lnTo>
                <a:lnTo>
                  <a:pt x="150" y="54"/>
                </a:lnTo>
                <a:lnTo>
                  <a:pt x="151" y="55"/>
                </a:lnTo>
                <a:lnTo>
                  <a:pt x="151" y="56"/>
                </a:lnTo>
                <a:lnTo>
                  <a:pt x="151" y="58"/>
                </a:lnTo>
                <a:lnTo>
                  <a:pt x="152" y="60"/>
                </a:lnTo>
                <a:lnTo>
                  <a:pt x="152" y="62"/>
                </a:lnTo>
                <a:lnTo>
                  <a:pt x="152" y="64"/>
                </a:lnTo>
                <a:lnTo>
                  <a:pt x="151" y="66"/>
                </a:lnTo>
                <a:lnTo>
                  <a:pt x="151" y="67"/>
                </a:lnTo>
                <a:lnTo>
                  <a:pt x="151" y="69"/>
                </a:lnTo>
                <a:lnTo>
                  <a:pt x="150" y="70"/>
                </a:lnTo>
                <a:lnTo>
                  <a:pt x="150" y="71"/>
                </a:lnTo>
                <a:lnTo>
                  <a:pt x="149" y="72"/>
                </a:lnTo>
                <a:lnTo>
                  <a:pt x="149" y="72"/>
                </a:lnTo>
                <a:lnTo>
                  <a:pt x="148" y="73"/>
                </a:lnTo>
                <a:lnTo>
                  <a:pt x="146" y="74"/>
                </a:lnTo>
                <a:lnTo>
                  <a:pt x="145" y="75"/>
                </a:lnTo>
                <a:lnTo>
                  <a:pt x="144" y="75"/>
                </a:lnTo>
                <a:lnTo>
                  <a:pt x="143" y="76"/>
                </a:lnTo>
                <a:lnTo>
                  <a:pt x="140" y="77"/>
                </a:lnTo>
                <a:lnTo>
                  <a:pt x="139" y="77"/>
                </a:lnTo>
                <a:lnTo>
                  <a:pt x="137" y="78"/>
                </a:lnTo>
                <a:lnTo>
                  <a:pt x="136" y="79"/>
                </a:lnTo>
                <a:lnTo>
                  <a:pt x="135" y="80"/>
                </a:lnTo>
                <a:lnTo>
                  <a:pt x="134" y="81"/>
                </a:lnTo>
                <a:lnTo>
                  <a:pt x="133" y="81"/>
                </a:lnTo>
                <a:lnTo>
                  <a:pt x="131" y="84"/>
                </a:lnTo>
                <a:lnTo>
                  <a:pt x="131" y="85"/>
                </a:lnTo>
                <a:lnTo>
                  <a:pt x="130" y="86"/>
                </a:lnTo>
                <a:lnTo>
                  <a:pt x="129" y="87"/>
                </a:lnTo>
                <a:lnTo>
                  <a:pt x="128" y="88"/>
                </a:lnTo>
                <a:lnTo>
                  <a:pt x="127" y="88"/>
                </a:lnTo>
                <a:lnTo>
                  <a:pt x="126" y="89"/>
                </a:lnTo>
                <a:lnTo>
                  <a:pt x="125" y="89"/>
                </a:lnTo>
                <a:lnTo>
                  <a:pt x="124" y="90"/>
                </a:lnTo>
                <a:lnTo>
                  <a:pt x="121" y="91"/>
                </a:lnTo>
                <a:lnTo>
                  <a:pt x="114" y="93"/>
                </a:lnTo>
                <a:lnTo>
                  <a:pt x="105" y="96"/>
                </a:lnTo>
                <a:lnTo>
                  <a:pt x="101" y="97"/>
                </a:lnTo>
                <a:lnTo>
                  <a:pt x="93" y="100"/>
                </a:lnTo>
                <a:lnTo>
                  <a:pt x="92" y="100"/>
                </a:lnTo>
                <a:lnTo>
                  <a:pt x="91" y="101"/>
                </a:lnTo>
                <a:lnTo>
                  <a:pt x="90" y="102"/>
                </a:lnTo>
                <a:lnTo>
                  <a:pt x="89" y="103"/>
                </a:lnTo>
                <a:lnTo>
                  <a:pt x="88" y="103"/>
                </a:lnTo>
                <a:lnTo>
                  <a:pt x="88" y="104"/>
                </a:lnTo>
                <a:lnTo>
                  <a:pt x="88" y="105"/>
                </a:lnTo>
                <a:lnTo>
                  <a:pt x="87" y="106"/>
                </a:lnTo>
                <a:lnTo>
                  <a:pt x="87" y="107"/>
                </a:lnTo>
                <a:lnTo>
                  <a:pt x="87" y="109"/>
                </a:lnTo>
                <a:lnTo>
                  <a:pt x="88" y="109"/>
                </a:lnTo>
                <a:lnTo>
                  <a:pt x="88" y="110"/>
                </a:lnTo>
                <a:lnTo>
                  <a:pt x="88" y="112"/>
                </a:lnTo>
                <a:lnTo>
                  <a:pt x="89" y="113"/>
                </a:lnTo>
                <a:lnTo>
                  <a:pt x="90" y="114"/>
                </a:lnTo>
                <a:lnTo>
                  <a:pt x="91" y="115"/>
                </a:lnTo>
                <a:lnTo>
                  <a:pt x="91" y="117"/>
                </a:lnTo>
                <a:lnTo>
                  <a:pt x="92" y="118"/>
                </a:lnTo>
                <a:lnTo>
                  <a:pt x="93" y="119"/>
                </a:lnTo>
                <a:lnTo>
                  <a:pt x="95" y="121"/>
                </a:lnTo>
                <a:lnTo>
                  <a:pt x="100" y="125"/>
                </a:lnTo>
                <a:lnTo>
                  <a:pt x="102" y="127"/>
                </a:lnTo>
                <a:lnTo>
                  <a:pt x="104" y="129"/>
                </a:lnTo>
                <a:lnTo>
                  <a:pt x="107" y="132"/>
                </a:lnTo>
                <a:lnTo>
                  <a:pt x="108" y="134"/>
                </a:lnTo>
                <a:lnTo>
                  <a:pt x="109" y="135"/>
                </a:lnTo>
                <a:lnTo>
                  <a:pt x="111" y="136"/>
                </a:lnTo>
                <a:lnTo>
                  <a:pt x="112" y="137"/>
                </a:lnTo>
                <a:lnTo>
                  <a:pt x="114" y="138"/>
                </a:lnTo>
                <a:lnTo>
                  <a:pt x="116" y="138"/>
                </a:lnTo>
                <a:lnTo>
                  <a:pt x="118" y="139"/>
                </a:lnTo>
                <a:lnTo>
                  <a:pt x="119" y="139"/>
                </a:lnTo>
                <a:lnTo>
                  <a:pt x="120" y="138"/>
                </a:lnTo>
                <a:lnTo>
                  <a:pt x="121" y="138"/>
                </a:lnTo>
                <a:lnTo>
                  <a:pt x="124" y="137"/>
                </a:lnTo>
                <a:lnTo>
                  <a:pt x="125" y="137"/>
                </a:lnTo>
                <a:lnTo>
                  <a:pt x="126" y="137"/>
                </a:lnTo>
                <a:lnTo>
                  <a:pt x="127" y="137"/>
                </a:lnTo>
                <a:lnTo>
                  <a:pt x="128" y="137"/>
                </a:lnTo>
                <a:lnTo>
                  <a:pt x="130" y="137"/>
                </a:lnTo>
                <a:lnTo>
                  <a:pt x="131" y="138"/>
                </a:lnTo>
                <a:lnTo>
                  <a:pt x="132" y="138"/>
                </a:lnTo>
                <a:lnTo>
                  <a:pt x="133" y="138"/>
                </a:lnTo>
                <a:lnTo>
                  <a:pt x="134" y="139"/>
                </a:lnTo>
                <a:lnTo>
                  <a:pt x="135" y="140"/>
                </a:lnTo>
                <a:lnTo>
                  <a:pt x="137" y="141"/>
                </a:lnTo>
                <a:lnTo>
                  <a:pt x="138" y="142"/>
                </a:lnTo>
                <a:lnTo>
                  <a:pt x="139" y="144"/>
                </a:lnTo>
                <a:lnTo>
                  <a:pt x="141" y="145"/>
                </a:lnTo>
                <a:lnTo>
                  <a:pt x="142" y="146"/>
                </a:lnTo>
                <a:lnTo>
                  <a:pt x="144" y="151"/>
                </a:lnTo>
                <a:lnTo>
                  <a:pt x="146" y="153"/>
                </a:lnTo>
                <a:lnTo>
                  <a:pt x="151" y="159"/>
                </a:lnTo>
                <a:lnTo>
                  <a:pt x="152" y="161"/>
                </a:lnTo>
                <a:lnTo>
                  <a:pt x="154" y="164"/>
                </a:lnTo>
                <a:lnTo>
                  <a:pt x="154" y="165"/>
                </a:lnTo>
                <a:lnTo>
                  <a:pt x="155" y="166"/>
                </a:lnTo>
                <a:lnTo>
                  <a:pt x="156" y="169"/>
                </a:lnTo>
                <a:lnTo>
                  <a:pt x="157" y="170"/>
                </a:lnTo>
                <a:lnTo>
                  <a:pt x="159" y="176"/>
                </a:lnTo>
                <a:lnTo>
                  <a:pt x="160" y="178"/>
                </a:lnTo>
                <a:lnTo>
                  <a:pt x="161" y="180"/>
                </a:lnTo>
                <a:lnTo>
                  <a:pt x="162" y="185"/>
                </a:lnTo>
                <a:lnTo>
                  <a:pt x="164" y="190"/>
                </a:lnTo>
                <a:lnTo>
                  <a:pt x="165" y="191"/>
                </a:lnTo>
                <a:lnTo>
                  <a:pt x="166" y="192"/>
                </a:lnTo>
                <a:lnTo>
                  <a:pt x="167" y="193"/>
                </a:lnTo>
                <a:lnTo>
                  <a:pt x="168" y="194"/>
                </a:lnTo>
                <a:lnTo>
                  <a:pt x="169" y="195"/>
                </a:lnTo>
                <a:lnTo>
                  <a:pt x="170" y="196"/>
                </a:lnTo>
                <a:lnTo>
                  <a:pt x="173" y="198"/>
                </a:lnTo>
                <a:lnTo>
                  <a:pt x="175" y="199"/>
                </a:lnTo>
                <a:lnTo>
                  <a:pt x="180" y="201"/>
                </a:lnTo>
                <a:lnTo>
                  <a:pt x="181" y="202"/>
                </a:lnTo>
                <a:lnTo>
                  <a:pt x="183" y="203"/>
                </a:lnTo>
                <a:lnTo>
                  <a:pt x="184" y="204"/>
                </a:lnTo>
                <a:lnTo>
                  <a:pt x="185" y="205"/>
                </a:lnTo>
                <a:lnTo>
                  <a:pt x="186" y="206"/>
                </a:lnTo>
                <a:lnTo>
                  <a:pt x="187" y="207"/>
                </a:lnTo>
                <a:lnTo>
                  <a:pt x="188" y="210"/>
                </a:lnTo>
                <a:lnTo>
                  <a:pt x="189" y="211"/>
                </a:lnTo>
                <a:lnTo>
                  <a:pt x="190" y="212"/>
                </a:lnTo>
                <a:lnTo>
                  <a:pt x="191" y="213"/>
                </a:lnTo>
                <a:lnTo>
                  <a:pt x="193" y="215"/>
                </a:lnTo>
                <a:lnTo>
                  <a:pt x="194" y="217"/>
                </a:lnTo>
                <a:lnTo>
                  <a:pt x="198" y="219"/>
                </a:lnTo>
                <a:lnTo>
                  <a:pt x="199" y="220"/>
                </a:lnTo>
                <a:lnTo>
                  <a:pt x="200" y="220"/>
                </a:lnTo>
                <a:lnTo>
                  <a:pt x="202" y="221"/>
                </a:lnTo>
                <a:lnTo>
                  <a:pt x="204" y="222"/>
                </a:lnTo>
                <a:lnTo>
                  <a:pt x="205" y="222"/>
                </a:lnTo>
                <a:lnTo>
                  <a:pt x="206" y="222"/>
                </a:lnTo>
                <a:lnTo>
                  <a:pt x="207" y="222"/>
                </a:lnTo>
                <a:lnTo>
                  <a:pt x="208" y="222"/>
                </a:lnTo>
                <a:lnTo>
                  <a:pt x="210" y="222"/>
                </a:lnTo>
                <a:lnTo>
                  <a:pt x="215" y="221"/>
                </a:lnTo>
                <a:lnTo>
                  <a:pt x="218" y="221"/>
                </a:lnTo>
                <a:lnTo>
                  <a:pt x="220" y="221"/>
                </a:lnTo>
                <a:lnTo>
                  <a:pt x="222" y="220"/>
                </a:lnTo>
                <a:lnTo>
                  <a:pt x="223" y="219"/>
                </a:lnTo>
                <a:lnTo>
                  <a:pt x="225" y="218"/>
                </a:lnTo>
                <a:lnTo>
                  <a:pt x="227" y="217"/>
                </a:lnTo>
                <a:lnTo>
                  <a:pt x="228" y="216"/>
                </a:lnTo>
                <a:lnTo>
                  <a:pt x="230" y="215"/>
                </a:lnTo>
                <a:lnTo>
                  <a:pt x="236" y="209"/>
                </a:lnTo>
                <a:lnTo>
                  <a:pt x="238" y="207"/>
                </a:lnTo>
                <a:lnTo>
                  <a:pt x="239" y="206"/>
                </a:lnTo>
                <a:lnTo>
                  <a:pt x="241" y="205"/>
                </a:lnTo>
                <a:lnTo>
                  <a:pt x="243" y="204"/>
                </a:lnTo>
                <a:lnTo>
                  <a:pt x="245" y="202"/>
                </a:lnTo>
                <a:lnTo>
                  <a:pt x="247" y="202"/>
                </a:lnTo>
                <a:lnTo>
                  <a:pt x="251" y="200"/>
                </a:lnTo>
                <a:lnTo>
                  <a:pt x="255" y="198"/>
                </a:lnTo>
                <a:lnTo>
                  <a:pt x="256" y="198"/>
                </a:lnTo>
                <a:lnTo>
                  <a:pt x="258" y="197"/>
                </a:lnTo>
                <a:lnTo>
                  <a:pt x="259" y="197"/>
                </a:lnTo>
                <a:lnTo>
                  <a:pt x="260" y="197"/>
                </a:lnTo>
                <a:lnTo>
                  <a:pt x="262" y="197"/>
                </a:lnTo>
                <a:lnTo>
                  <a:pt x="268" y="197"/>
                </a:lnTo>
                <a:lnTo>
                  <a:pt x="270" y="197"/>
                </a:lnTo>
                <a:lnTo>
                  <a:pt x="273" y="197"/>
                </a:lnTo>
                <a:lnTo>
                  <a:pt x="274" y="197"/>
                </a:lnTo>
                <a:lnTo>
                  <a:pt x="275" y="197"/>
                </a:lnTo>
                <a:lnTo>
                  <a:pt x="276" y="197"/>
                </a:lnTo>
                <a:lnTo>
                  <a:pt x="276" y="197"/>
                </a:lnTo>
                <a:lnTo>
                  <a:pt x="277" y="196"/>
                </a:lnTo>
                <a:lnTo>
                  <a:pt x="277" y="196"/>
                </a:lnTo>
                <a:lnTo>
                  <a:pt x="277" y="195"/>
                </a:lnTo>
                <a:lnTo>
                  <a:pt x="277" y="193"/>
                </a:lnTo>
                <a:lnTo>
                  <a:pt x="277" y="191"/>
                </a:lnTo>
                <a:lnTo>
                  <a:pt x="277" y="190"/>
                </a:lnTo>
                <a:lnTo>
                  <a:pt x="277" y="188"/>
                </a:lnTo>
                <a:lnTo>
                  <a:pt x="277" y="187"/>
                </a:lnTo>
                <a:lnTo>
                  <a:pt x="276" y="186"/>
                </a:lnTo>
                <a:lnTo>
                  <a:pt x="276" y="185"/>
                </a:lnTo>
                <a:lnTo>
                  <a:pt x="276" y="185"/>
                </a:lnTo>
                <a:lnTo>
                  <a:pt x="275" y="184"/>
                </a:lnTo>
                <a:lnTo>
                  <a:pt x="274" y="183"/>
                </a:lnTo>
                <a:lnTo>
                  <a:pt x="273" y="183"/>
                </a:lnTo>
                <a:lnTo>
                  <a:pt x="272" y="182"/>
                </a:lnTo>
                <a:lnTo>
                  <a:pt x="270" y="182"/>
                </a:lnTo>
                <a:lnTo>
                  <a:pt x="267" y="181"/>
                </a:lnTo>
                <a:lnTo>
                  <a:pt x="266" y="181"/>
                </a:lnTo>
                <a:lnTo>
                  <a:pt x="265" y="180"/>
                </a:lnTo>
                <a:lnTo>
                  <a:pt x="265" y="180"/>
                </a:lnTo>
                <a:lnTo>
                  <a:pt x="264" y="180"/>
                </a:lnTo>
                <a:lnTo>
                  <a:pt x="264" y="179"/>
                </a:lnTo>
                <a:lnTo>
                  <a:pt x="264" y="179"/>
                </a:lnTo>
                <a:lnTo>
                  <a:pt x="263" y="178"/>
                </a:lnTo>
                <a:lnTo>
                  <a:pt x="263" y="177"/>
                </a:lnTo>
                <a:lnTo>
                  <a:pt x="263" y="176"/>
                </a:lnTo>
                <a:lnTo>
                  <a:pt x="263" y="175"/>
                </a:lnTo>
                <a:lnTo>
                  <a:pt x="263" y="174"/>
                </a:lnTo>
                <a:lnTo>
                  <a:pt x="263" y="173"/>
                </a:lnTo>
                <a:lnTo>
                  <a:pt x="263" y="172"/>
                </a:lnTo>
                <a:lnTo>
                  <a:pt x="264" y="171"/>
                </a:lnTo>
                <a:lnTo>
                  <a:pt x="264" y="170"/>
                </a:lnTo>
                <a:lnTo>
                  <a:pt x="265" y="169"/>
                </a:lnTo>
                <a:lnTo>
                  <a:pt x="266" y="168"/>
                </a:lnTo>
                <a:lnTo>
                  <a:pt x="267" y="167"/>
                </a:lnTo>
                <a:lnTo>
                  <a:pt x="268" y="166"/>
                </a:lnTo>
                <a:lnTo>
                  <a:pt x="269" y="166"/>
                </a:lnTo>
                <a:lnTo>
                  <a:pt x="270" y="165"/>
                </a:lnTo>
                <a:lnTo>
                  <a:pt x="271" y="165"/>
                </a:lnTo>
                <a:lnTo>
                  <a:pt x="272" y="165"/>
                </a:lnTo>
                <a:lnTo>
                  <a:pt x="273" y="165"/>
                </a:lnTo>
                <a:lnTo>
                  <a:pt x="274" y="165"/>
                </a:lnTo>
                <a:lnTo>
                  <a:pt x="276" y="165"/>
                </a:lnTo>
                <a:lnTo>
                  <a:pt x="277" y="165"/>
                </a:lnTo>
                <a:lnTo>
                  <a:pt x="279" y="166"/>
                </a:lnTo>
                <a:lnTo>
                  <a:pt x="281" y="167"/>
                </a:lnTo>
                <a:lnTo>
                  <a:pt x="283" y="168"/>
                </a:lnTo>
                <a:lnTo>
                  <a:pt x="284" y="169"/>
                </a:lnTo>
                <a:lnTo>
                  <a:pt x="285" y="170"/>
                </a:lnTo>
                <a:lnTo>
                  <a:pt x="290" y="173"/>
                </a:lnTo>
                <a:lnTo>
                  <a:pt x="291" y="175"/>
                </a:lnTo>
                <a:lnTo>
                  <a:pt x="292" y="176"/>
                </a:lnTo>
                <a:lnTo>
                  <a:pt x="293" y="177"/>
                </a:lnTo>
                <a:lnTo>
                  <a:pt x="294" y="179"/>
                </a:lnTo>
                <a:lnTo>
                  <a:pt x="298" y="187"/>
                </a:lnTo>
                <a:lnTo>
                  <a:pt x="299" y="188"/>
                </a:lnTo>
                <a:lnTo>
                  <a:pt x="299" y="189"/>
                </a:lnTo>
                <a:lnTo>
                  <a:pt x="301" y="194"/>
                </a:lnTo>
                <a:lnTo>
                  <a:pt x="301" y="196"/>
                </a:lnTo>
                <a:lnTo>
                  <a:pt x="302" y="197"/>
                </a:lnTo>
                <a:lnTo>
                  <a:pt x="303" y="199"/>
                </a:lnTo>
                <a:lnTo>
                  <a:pt x="304" y="200"/>
                </a:lnTo>
                <a:lnTo>
                  <a:pt x="305" y="202"/>
                </a:lnTo>
                <a:lnTo>
                  <a:pt x="306" y="202"/>
                </a:lnTo>
                <a:lnTo>
                  <a:pt x="307" y="203"/>
                </a:lnTo>
                <a:lnTo>
                  <a:pt x="308" y="204"/>
                </a:lnTo>
                <a:lnTo>
                  <a:pt x="309" y="204"/>
                </a:lnTo>
                <a:lnTo>
                  <a:pt x="310" y="205"/>
                </a:lnTo>
                <a:lnTo>
                  <a:pt x="311" y="205"/>
                </a:lnTo>
                <a:lnTo>
                  <a:pt x="315" y="207"/>
                </a:lnTo>
                <a:lnTo>
                  <a:pt x="322" y="209"/>
                </a:lnTo>
                <a:lnTo>
                  <a:pt x="323" y="210"/>
                </a:lnTo>
                <a:lnTo>
                  <a:pt x="324" y="210"/>
                </a:lnTo>
                <a:lnTo>
                  <a:pt x="325" y="210"/>
                </a:lnTo>
                <a:lnTo>
                  <a:pt x="326" y="210"/>
                </a:lnTo>
                <a:lnTo>
                  <a:pt x="327" y="209"/>
                </a:lnTo>
                <a:lnTo>
                  <a:pt x="328" y="209"/>
                </a:lnTo>
                <a:lnTo>
                  <a:pt x="329" y="209"/>
                </a:lnTo>
                <a:lnTo>
                  <a:pt x="330" y="208"/>
                </a:lnTo>
                <a:lnTo>
                  <a:pt x="332" y="206"/>
                </a:lnTo>
                <a:lnTo>
                  <a:pt x="333" y="206"/>
                </a:lnTo>
                <a:lnTo>
                  <a:pt x="334" y="205"/>
                </a:lnTo>
                <a:lnTo>
                  <a:pt x="335" y="205"/>
                </a:lnTo>
                <a:lnTo>
                  <a:pt x="336" y="205"/>
                </a:lnTo>
                <a:lnTo>
                  <a:pt x="336" y="204"/>
                </a:lnTo>
                <a:lnTo>
                  <a:pt x="338" y="204"/>
                </a:lnTo>
                <a:lnTo>
                  <a:pt x="339" y="204"/>
                </a:lnTo>
                <a:lnTo>
                  <a:pt x="340" y="205"/>
                </a:lnTo>
                <a:lnTo>
                  <a:pt x="341" y="205"/>
                </a:lnTo>
                <a:lnTo>
                  <a:pt x="343" y="205"/>
                </a:lnTo>
                <a:lnTo>
                  <a:pt x="344" y="206"/>
                </a:lnTo>
                <a:lnTo>
                  <a:pt x="345" y="206"/>
                </a:lnTo>
                <a:lnTo>
                  <a:pt x="345" y="207"/>
                </a:lnTo>
                <a:lnTo>
                  <a:pt x="346" y="207"/>
                </a:lnTo>
                <a:lnTo>
                  <a:pt x="347" y="208"/>
                </a:lnTo>
                <a:lnTo>
                  <a:pt x="348" y="209"/>
                </a:lnTo>
                <a:lnTo>
                  <a:pt x="349" y="211"/>
                </a:lnTo>
                <a:lnTo>
                  <a:pt x="351" y="214"/>
                </a:lnTo>
                <a:lnTo>
                  <a:pt x="352" y="215"/>
                </a:lnTo>
                <a:lnTo>
                  <a:pt x="353" y="217"/>
                </a:lnTo>
                <a:lnTo>
                  <a:pt x="354" y="217"/>
                </a:lnTo>
                <a:lnTo>
                  <a:pt x="355" y="218"/>
                </a:lnTo>
                <a:lnTo>
                  <a:pt x="356" y="219"/>
                </a:lnTo>
                <a:lnTo>
                  <a:pt x="358" y="219"/>
                </a:lnTo>
                <a:lnTo>
                  <a:pt x="359" y="220"/>
                </a:lnTo>
                <a:lnTo>
                  <a:pt x="366" y="222"/>
                </a:lnTo>
                <a:lnTo>
                  <a:pt x="367" y="222"/>
                </a:lnTo>
                <a:lnTo>
                  <a:pt x="369" y="223"/>
                </a:lnTo>
                <a:lnTo>
                  <a:pt x="371" y="224"/>
                </a:lnTo>
                <a:lnTo>
                  <a:pt x="372" y="225"/>
                </a:lnTo>
                <a:lnTo>
                  <a:pt x="374" y="226"/>
                </a:lnTo>
                <a:lnTo>
                  <a:pt x="375" y="226"/>
                </a:lnTo>
                <a:lnTo>
                  <a:pt x="375" y="227"/>
                </a:lnTo>
                <a:lnTo>
                  <a:pt x="376" y="228"/>
                </a:lnTo>
                <a:lnTo>
                  <a:pt x="377" y="229"/>
                </a:lnTo>
                <a:lnTo>
                  <a:pt x="378" y="230"/>
                </a:lnTo>
                <a:lnTo>
                  <a:pt x="379" y="233"/>
                </a:lnTo>
                <a:lnTo>
                  <a:pt x="380" y="238"/>
                </a:lnTo>
                <a:lnTo>
                  <a:pt x="381" y="239"/>
                </a:lnTo>
                <a:lnTo>
                  <a:pt x="382" y="241"/>
                </a:lnTo>
                <a:lnTo>
                  <a:pt x="383" y="242"/>
                </a:lnTo>
                <a:lnTo>
                  <a:pt x="384" y="244"/>
                </a:lnTo>
                <a:lnTo>
                  <a:pt x="385" y="245"/>
                </a:lnTo>
                <a:lnTo>
                  <a:pt x="386" y="246"/>
                </a:lnTo>
                <a:lnTo>
                  <a:pt x="387" y="247"/>
                </a:lnTo>
                <a:lnTo>
                  <a:pt x="388" y="248"/>
                </a:lnTo>
                <a:lnTo>
                  <a:pt x="390" y="249"/>
                </a:lnTo>
                <a:lnTo>
                  <a:pt x="391" y="250"/>
                </a:lnTo>
                <a:lnTo>
                  <a:pt x="392" y="250"/>
                </a:lnTo>
                <a:lnTo>
                  <a:pt x="393" y="251"/>
                </a:lnTo>
                <a:lnTo>
                  <a:pt x="394" y="251"/>
                </a:lnTo>
                <a:lnTo>
                  <a:pt x="395" y="251"/>
                </a:lnTo>
                <a:lnTo>
                  <a:pt x="397" y="251"/>
                </a:lnTo>
                <a:lnTo>
                  <a:pt x="398" y="251"/>
                </a:lnTo>
                <a:lnTo>
                  <a:pt x="398" y="250"/>
                </a:lnTo>
                <a:lnTo>
                  <a:pt x="399" y="250"/>
                </a:lnTo>
                <a:lnTo>
                  <a:pt x="402" y="248"/>
                </a:lnTo>
                <a:lnTo>
                  <a:pt x="404" y="247"/>
                </a:lnTo>
                <a:lnTo>
                  <a:pt x="405" y="246"/>
                </a:lnTo>
                <a:lnTo>
                  <a:pt x="405" y="245"/>
                </a:lnTo>
                <a:lnTo>
                  <a:pt x="406" y="244"/>
                </a:lnTo>
                <a:lnTo>
                  <a:pt x="406" y="244"/>
                </a:lnTo>
                <a:lnTo>
                  <a:pt x="406" y="242"/>
                </a:lnTo>
                <a:lnTo>
                  <a:pt x="406" y="241"/>
                </a:lnTo>
                <a:lnTo>
                  <a:pt x="406" y="240"/>
                </a:lnTo>
                <a:lnTo>
                  <a:pt x="405" y="238"/>
                </a:lnTo>
                <a:lnTo>
                  <a:pt x="405" y="238"/>
                </a:lnTo>
                <a:lnTo>
                  <a:pt x="405" y="237"/>
                </a:lnTo>
                <a:lnTo>
                  <a:pt x="405" y="237"/>
                </a:lnTo>
                <a:lnTo>
                  <a:pt x="406" y="236"/>
                </a:lnTo>
                <a:lnTo>
                  <a:pt x="406" y="236"/>
                </a:lnTo>
                <a:lnTo>
                  <a:pt x="407" y="236"/>
                </a:lnTo>
                <a:lnTo>
                  <a:pt x="408" y="236"/>
                </a:lnTo>
                <a:lnTo>
                  <a:pt x="410" y="237"/>
                </a:lnTo>
                <a:lnTo>
                  <a:pt x="412" y="237"/>
                </a:lnTo>
                <a:lnTo>
                  <a:pt x="417" y="238"/>
                </a:lnTo>
                <a:lnTo>
                  <a:pt x="420" y="239"/>
                </a:lnTo>
                <a:lnTo>
                  <a:pt x="422" y="239"/>
                </a:lnTo>
                <a:lnTo>
                  <a:pt x="424" y="239"/>
                </a:lnTo>
                <a:lnTo>
                  <a:pt x="427" y="240"/>
                </a:lnTo>
                <a:lnTo>
                  <a:pt x="433" y="240"/>
                </a:lnTo>
                <a:lnTo>
                  <a:pt x="436" y="240"/>
                </a:lnTo>
                <a:lnTo>
                  <a:pt x="438" y="240"/>
                </a:lnTo>
                <a:lnTo>
                  <a:pt x="440" y="241"/>
                </a:lnTo>
                <a:lnTo>
                  <a:pt x="440" y="241"/>
                </a:lnTo>
                <a:lnTo>
                  <a:pt x="442" y="241"/>
                </a:lnTo>
                <a:lnTo>
                  <a:pt x="443" y="242"/>
                </a:lnTo>
                <a:lnTo>
                  <a:pt x="450" y="246"/>
                </a:lnTo>
                <a:lnTo>
                  <a:pt x="454" y="248"/>
                </a:lnTo>
                <a:lnTo>
                  <a:pt x="456" y="249"/>
                </a:lnTo>
                <a:lnTo>
                  <a:pt x="458" y="250"/>
                </a:lnTo>
                <a:lnTo>
                  <a:pt x="466" y="256"/>
                </a:lnTo>
                <a:lnTo>
                  <a:pt x="468" y="257"/>
                </a:lnTo>
                <a:lnTo>
                  <a:pt x="469" y="257"/>
                </a:lnTo>
                <a:lnTo>
                  <a:pt x="470" y="258"/>
                </a:lnTo>
                <a:lnTo>
                  <a:pt x="473" y="259"/>
                </a:lnTo>
                <a:lnTo>
                  <a:pt x="475" y="260"/>
                </a:lnTo>
                <a:lnTo>
                  <a:pt x="477" y="260"/>
                </a:lnTo>
                <a:lnTo>
                  <a:pt x="479" y="260"/>
                </a:lnTo>
                <a:lnTo>
                  <a:pt x="481" y="260"/>
                </a:lnTo>
                <a:lnTo>
                  <a:pt x="482" y="260"/>
                </a:lnTo>
                <a:lnTo>
                  <a:pt x="483" y="260"/>
                </a:lnTo>
                <a:lnTo>
                  <a:pt x="484" y="260"/>
                </a:lnTo>
                <a:lnTo>
                  <a:pt x="485" y="260"/>
                </a:lnTo>
                <a:lnTo>
                  <a:pt x="486" y="259"/>
                </a:lnTo>
                <a:lnTo>
                  <a:pt x="487" y="259"/>
                </a:lnTo>
                <a:lnTo>
                  <a:pt x="488" y="258"/>
                </a:lnTo>
                <a:lnTo>
                  <a:pt x="488" y="257"/>
                </a:lnTo>
                <a:lnTo>
                  <a:pt x="489" y="256"/>
                </a:lnTo>
                <a:lnTo>
                  <a:pt x="489" y="256"/>
                </a:lnTo>
                <a:lnTo>
                  <a:pt x="490" y="255"/>
                </a:lnTo>
                <a:lnTo>
                  <a:pt x="490" y="254"/>
                </a:lnTo>
                <a:lnTo>
                  <a:pt x="491" y="251"/>
                </a:lnTo>
                <a:lnTo>
                  <a:pt x="492" y="249"/>
                </a:lnTo>
                <a:lnTo>
                  <a:pt x="492" y="249"/>
                </a:lnTo>
                <a:lnTo>
                  <a:pt x="492" y="248"/>
                </a:lnTo>
                <a:lnTo>
                  <a:pt x="493" y="248"/>
                </a:lnTo>
                <a:lnTo>
                  <a:pt x="493" y="247"/>
                </a:lnTo>
                <a:lnTo>
                  <a:pt x="494" y="247"/>
                </a:lnTo>
                <a:lnTo>
                  <a:pt x="495" y="247"/>
                </a:lnTo>
                <a:lnTo>
                  <a:pt x="495" y="247"/>
                </a:lnTo>
                <a:lnTo>
                  <a:pt x="496" y="247"/>
                </a:lnTo>
                <a:lnTo>
                  <a:pt x="497" y="247"/>
                </a:lnTo>
                <a:lnTo>
                  <a:pt x="498" y="248"/>
                </a:lnTo>
                <a:lnTo>
                  <a:pt x="499" y="248"/>
                </a:lnTo>
                <a:lnTo>
                  <a:pt x="500" y="248"/>
                </a:lnTo>
                <a:lnTo>
                  <a:pt x="501" y="249"/>
                </a:lnTo>
                <a:lnTo>
                  <a:pt x="502" y="249"/>
                </a:lnTo>
                <a:lnTo>
                  <a:pt x="502" y="250"/>
                </a:lnTo>
                <a:lnTo>
                  <a:pt x="503" y="251"/>
                </a:lnTo>
                <a:lnTo>
                  <a:pt x="503" y="252"/>
                </a:lnTo>
                <a:lnTo>
                  <a:pt x="504" y="253"/>
                </a:lnTo>
                <a:lnTo>
                  <a:pt x="504" y="254"/>
                </a:lnTo>
                <a:lnTo>
                  <a:pt x="505" y="256"/>
                </a:lnTo>
                <a:lnTo>
                  <a:pt x="505" y="258"/>
                </a:lnTo>
                <a:lnTo>
                  <a:pt x="505" y="260"/>
                </a:lnTo>
                <a:lnTo>
                  <a:pt x="505" y="265"/>
                </a:lnTo>
                <a:lnTo>
                  <a:pt x="505" y="268"/>
                </a:lnTo>
                <a:lnTo>
                  <a:pt x="505" y="270"/>
                </a:lnTo>
                <a:lnTo>
                  <a:pt x="505" y="271"/>
                </a:lnTo>
                <a:lnTo>
                  <a:pt x="505" y="272"/>
                </a:lnTo>
                <a:lnTo>
                  <a:pt x="505" y="272"/>
                </a:lnTo>
                <a:lnTo>
                  <a:pt x="506" y="274"/>
                </a:lnTo>
                <a:lnTo>
                  <a:pt x="506" y="275"/>
                </a:lnTo>
                <a:lnTo>
                  <a:pt x="506" y="276"/>
                </a:lnTo>
                <a:lnTo>
                  <a:pt x="507" y="276"/>
                </a:lnTo>
                <a:lnTo>
                  <a:pt x="508" y="277"/>
                </a:lnTo>
                <a:lnTo>
                  <a:pt x="508" y="278"/>
                </a:lnTo>
                <a:lnTo>
                  <a:pt x="509" y="279"/>
                </a:lnTo>
                <a:lnTo>
                  <a:pt x="510" y="280"/>
                </a:lnTo>
                <a:lnTo>
                  <a:pt x="512" y="282"/>
                </a:lnTo>
                <a:lnTo>
                  <a:pt x="513" y="283"/>
                </a:lnTo>
                <a:lnTo>
                  <a:pt x="514" y="284"/>
                </a:lnTo>
                <a:lnTo>
                  <a:pt x="514" y="284"/>
                </a:lnTo>
                <a:lnTo>
                  <a:pt x="514" y="285"/>
                </a:lnTo>
                <a:lnTo>
                  <a:pt x="515" y="285"/>
                </a:lnTo>
                <a:lnTo>
                  <a:pt x="515" y="286"/>
                </a:lnTo>
                <a:lnTo>
                  <a:pt x="515" y="287"/>
                </a:lnTo>
                <a:lnTo>
                  <a:pt x="514" y="288"/>
                </a:lnTo>
                <a:lnTo>
                  <a:pt x="514" y="289"/>
                </a:lnTo>
                <a:lnTo>
                  <a:pt x="512" y="292"/>
                </a:lnTo>
                <a:lnTo>
                  <a:pt x="511" y="296"/>
                </a:lnTo>
                <a:lnTo>
                  <a:pt x="509" y="300"/>
                </a:lnTo>
                <a:lnTo>
                  <a:pt x="509" y="301"/>
                </a:lnTo>
                <a:lnTo>
                  <a:pt x="508" y="302"/>
                </a:lnTo>
                <a:lnTo>
                  <a:pt x="508" y="304"/>
                </a:lnTo>
                <a:lnTo>
                  <a:pt x="508" y="306"/>
                </a:lnTo>
                <a:lnTo>
                  <a:pt x="508" y="308"/>
                </a:lnTo>
                <a:lnTo>
                  <a:pt x="509" y="310"/>
                </a:lnTo>
                <a:lnTo>
                  <a:pt x="509" y="312"/>
                </a:lnTo>
                <a:lnTo>
                  <a:pt x="511" y="315"/>
                </a:lnTo>
                <a:lnTo>
                  <a:pt x="511" y="317"/>
                </a:lnTo>
                <a:lnTo>
                  <a:pt x="512" y="319"/>
                </a:lnTo>
                <a:lnTo>
                  <a:pt x="513" y="321"/>
                </a:lnTo>
                <a:lnTo>
                  <a:pt x="515" y="325"/>
                </a:lnTo>
                <a:lnTo>
                  <a:pt x="517" y="330"/>
                </a:lnTo>
                <a:lnTo>
                  <a:pt x="519" y="336"/>
                </a:lnTo>
                <a:lnTo>
                  <a:pt x="524" y="345"/>
                </a:lnTo>
                <a:lnTo>
                  <a:pt x="527" y="353"/>
                </a:lnTo>
                <a:lnTo>
                  <a:pt x="529" y="358"/>
                </a:lnTo>
                <a:lnTo>
                  <a:pt x="530" y="360"/>
                </a:lnTo>
                <a:lnTo>
                  <a:pt x="531" y="361"/>
                </a:lnTo>
                <a:lnTo>
                  <a:pt x="531" y="363"/>
                </a:lnTo>
                <a:lnTo>
                  <a:pt x="533" y="369"/>
                </a:lnTo>
                <a:lnTo>
                  <a:pt x="534" y="371"/>
                </a:lnTo>
                <a:lnTo>
                  <a:pt x="534" y="373"/>
                </a:lnTo>
                <a:lnTo>
                  <a:pt x="535" y="374"/>
                </a:lnTo>
                <a:lnTo>
                  <a:pt x="535" y="375"/>
                </a:lnTo>
                <a:lnTo>
                  <a:pt x="536" y="376"/>
                </a:lnTo>
                <a:lnTo>
                  <a:pt x="537" y="377"/>
                </a:lnTo>
                <a:lnTo>
                  <a:pt x="538" y="378"/>
                </a:lnTo>
                <a:lnTo>
                  <a:pt x="538" y="379"/>
                </a:lnTo>
                <a:lnTo>
                  <a:pt x="539" y="380"/>
                </a:lnTo>
                <a:lnTo>
                  <a:pt x="541" y="380"/>
                </a:lnTo>
                <a:lnTo>
                  <a:pt x="542" y="381"/>
                </a:lnTo>
                <a:lnTo>
                  <a:pt x="543" y="382"/>
                </a:lnTo>
                <a:lnTo>
                  <a:pt x="544" y="382"/>
                </a:lnTo>
                <a:lnTo>
                  <a:pt x="546" y="383"/>
                </a:lnTo>
                <a:lnTo>
                  <a:pt x="552" y="385"/>
                </a:lnTo>
                <a:lnTo>
                  <a:pt x="554" y="385"/>
                </a:lnTo>
                <a:lnTo>
                  <a:pt x="559" y="386"/>
                </a:lnTo>
                <a:lnTo>
                  <a:pt x="561" y="386"/>
                </a:lnTo>
                <a:lnTo>
                  <a:pt x="562" y="386"/>
                </a:lnTo>
                <a:lnTo>
                  <a:pt x="563" y="387"/>
                </a:lnTo>
                <a:lnTo>
                  <a:pt x="565" y="388"/>
                </a:lnTo>
                <a:lnTo>
                  <a:pt x="567" y="388"/>
                </a:lnTo>
                <a:lnTo>
                  <a:pt x="568" y="390"/>
                </a:lnTo>
                <a:lnTo>
                  <a:pt x="570" y="392"/>
                </a:lnTo>
                <a:lnTo>
                  <a:pt x="573" y="395"/>
                </a:lnTo>
                <a:lnTo>
                  <a:pt x="574" y="396"/>
                </a:lnTo>
                <a:lnTo>
                  <a:pt x="575" y="397"/>
                </a:lnTo>
                <a:lnTo>
                  <a:pt x="576" y="397"/>
                </a:lnTo>
                <a:lnTo>
                  <a:pt x="578" y="398"/>
                </a:lnTo>
                <a:lnTo>
                  <a:pt x="580" y="399"/>
                </a:lnTo>
                <a:lnTo>
                  <a:pt x="582" y="399"/>
                </a:lnTo>
                <a:lnTo>
                  <a:pt x="583" y="400"/>
                </a:lnTo>
                <a:lnTo>
                  <a:pt x="585" y="400"/>
                </a:lnTo>
                <a:lnTo>
                  <a:pt x="586" y="400"/>
                </a:lnTo>
                <a:lnTo>
                  <a:pt x="587" y="400"/>
                </a:lnTo>
                <a:lnTo>
                  <a:pt x="588" y="400"/>
                </a:lnTo>
                <a:lnTo>
                  <a:pt x="592" y="399"/>
                </a:lnTo>
                <a:lnTo>
                  <a:pt x="595" y="399"/>
                </a:lnTo>
                <a:lnTo>
                  <a:pt x="597" y="399"/>
                </a:lnTo>
                <a:lnTo>
                  <a:pt x="598" y="399"/>
                </a:lnTo>
                <a:lnTo>
                  <a:pt x="599" y="399"/>
                </a:lnTo>
                <a:lnTo>
                  <a:pt x="600" y="399"/>
                </a:lnTo>
                <a:lnTo>
                  <a:pt x="602" y="400"/>
                </a:lnTo>
                <a:lnTo>
                  <a:pt x="604" y="400"/>
                </a:lnTo>
                <a:lnTo>
                  <a:pt x="605" y="401"/>
                </a:lnTo>
                <a:lnTo>
                  <a:pt x="606" y="402"/>
                </a:lnTo>
                <a:lnTo>
                  <a:pt x="607" y="403"/>
                </a:lnTo>
                <a:lnTo>
                  <a:pt x="608" y="403"/>
                </a:lnTo>
                <a:lnTo>
                  <a:pt x="609" y="404"/>
                </a:lnTo>
                <a:lnTo>
                  <a:pt x="610" y="405"/>
                </a:lnTo>
                <a:lnTo>
                  <a:pt x="610" y="407"/>
                </a:lnTo>
                <a:lnTo>
                  <a:pt x="610" y="408"/>
                </a:lnTo>
                <a:lnTo>
                  <a:pt x="611" y="410"/>
                </a:lnTo>
                <a:lnTo>
                  <a:pt x="612" y="413"/>
                </a:lnTo>
                <a:lnTo>
                  <a:pt x="613" y="419"/>
                </a:lnTo>
                <a:lnTo>
                  <a:pt x="615" y="427"/>
                </a:lnTo>
                <a:lnTo>
                  <a:pt x="619" y="439"/>
                </a:lnTo>
                <a:lnTo>
                  <a:pt x="621" y="447"/>
                </a:lnTo>
                <a:lnTo>
                  <a:pt x="621" y="449"/>
                </a:lnTo>
                <a:lnTo>
                  <a:pt x="622" y="450"/>
                </a:lnTo>
                <a:lnTo>
                  <a:pt x="623" y="452"/>
                </a:lnTo>
                <a:lnTo>
                  <a:pt x="624" y="455"/>
                </a:lnTo>
                <a:lnTo>
                  <a:pt x="625" y="456"/>
                </a:lnTo>
                <a:lnTo>
                  <a:pt x="625" y="458"/>
                </a:lnTo>
                <a:lnTo>
                  <a:pt x="626" y="464"/>
                </a:lnTo>
                <a:lnTo>
                  <a:pt x="627" y="466"/>
                </a:lnTo>
                <a:lnTo>
                  <a:pt x="627" y="468"/>
                </a:lnTo>
                <a:lnTo>
                  <a:pt x="628" y="471"/>
                </a:lnTo>
                <a:lnTo>
                  <a:pt x="629" y="474"/>
                </a:lnTo>
                <a:lnTo>
                  <a:pt x="630" y="475"/>
                </a:lnTo>
                <a:lnTo>
                  <a:pt x="632" y="479"/>
                </a:lnTo>
                <a:lnTo>
                  <a:pt x="634" y="482"/>
                </a:lnTo>
                <a:lnTo>
                  <a:pt x="634" y="484"/>
                </a:lnTo>
                <a:lnTo>
                  <a:pt x="635" y="485"/>
                </a:lnTo>
                <a:lnTo>
                  <a:pt x="635" y="487"/>
                </a:lnTo>
                <a:lnTo>
                  <a:pt x="635" y="488"/>
                </a:lnTo>
                <a:lnTo>
                  <a:pt x="635" y="490"/>
                </a:lnTo>
                <a:lnTo>
                  <a:pt x="635" y="491"/>
                </a:lnTo>
                <a:lnTo>
                  <a:pt x="634" y="492"/>
                </a:lnTo>
                <a:lnTo>
                  <a:pt x="633" y="496"/>
                </a:lnTo>
                <a:lnTo>
                  <a:pt x="632" y="499"/>
                </a:lnTo>
                <a:lnTo>
                  <a:pt x="631" y="502"/>
                </a:lnTo>
                <a:lnTo>
                  <a:pt x="631" y="503"/>
                </a:lnTo>
                <a:lnTo>
                  <a:pt x="631" y="504"/>
                </a:lnTo>
                <a:lnTo>
                  <a:pt x="630" y="504"/>
                </a:lnTo>
                <a:lnTo>
                  <a:pt x="629" y="505"/>
                </a:lnTo>
                <a:lnTo>
                  <a:pt x="629" y="505"/>
                </a:lnTo>
                <a:lnTo>
                  <a:pt x="628" y="506"/>
                </a:lnTo>
                <a:lnTo>
                  <a:pt x="626" y="506"/>
                </a:lnTo>
                <a:lnTo>
                  <a:pt x="622" y="508"/>
                </a:lnTo>
                <a:lnTo>
                  <a:pt x="620" y="508"/>
                </a:lnTo>
                <a:lnTo>
                  <a:pt x="618" y="509"/>
                </a:lnTo>
                <a:lnTo>
                  <a:pt x="616" y="510"/>
                </a:lnTo>
                <a:lnTo>
                  <a:pt x="611" y="513"/>
                </a:lnTo>
                <a:lnTo>
                  <a:pt x="608" y="514"/>
                </a:lnTo>
                <a:lnTo>
                  <a:pt x="605" y="516"/>
                </a:lnTo>
                <a:lnTo>
                  <a:pt x="600" y="520"/>
                </a:lnTo>
                <a:lnTo>
                  <a:pt x="598" y="521"/>
                </a:lnTo>
                <a:lnTo>
                  <a:pt x="596" y="522"/>
                </a:lnTo>
                <a:lnTo>
                  <a:pt x="594" y="522"/>
                </a:lnTo>
                <a:lnTo>
                  <a:pt x="593" y="523"/>
                </a:lnTo>
                <a:lnTo>
                  <a:pt x="592" y="523"/>
                </a:lnTo>
                <a:lnTo>
                  <a:pt x="590" y="523"/>
                </a:lnTo>
                <a:lnTo>
                  <a:pt x="589" y="523"/>
                </a:lnTo>
                <a:lnTo>
                  <a:pt x="588" y="523"/>
                </a:lnTo>
                <a:lnTo>
                  <a:pt x="587" y="523"/>
                </a:lnTo>
                <a:lnTo>
                  <a:pt x="584" y="522"/>
                </a:lnTo>
                <a:lnTo>
                  <a:pt x="579" y="521"/>
                </a:lnTo>
                <a:lnTo>
                  <a:pt x="577" y="520"/>
                </a:lnTo>
                <a:lnTo>
                  <a:pt x="575" y="520"/>
                </a:lnTo>
                <a:lnTo>
                  <a:pt x="573" y="519"/>
                </a:lnTo>
                <a:lnTo>
                  <a:pt x="569" y="519"/>
                </a:lnTo>
                <a:lnTo>
                  <a:pt x="564" y="518"/>
                </a:lnTo>
                <a:lnTo>
                  <a:pt x="562" y="518"/>
                </a:lnTo>
                <a:lnTo>
                  <a:pt x="560" y="518"/>
                </a:lnTo>
                <a:lnTo>
                  <a:pt x="557" y="518"/>
                </a:lnTo>
                <a:lnTo>
                  <a:pt x="552" y="519"/>
                </a:lnTo>
                <a:lnTo>
                  <a:pt x="544" y="521"/>
                </a:lnTo>
                <a:lnTo>
                  <a:pt x="542" y="521"/>
                </a:lnTo>
                <a:lnTo>
                  <a:pt x="539" y="522"/>
                </a:lnTo>
                <a:lnTo>
                  <a:pt x="537" y="522"/>
                </a:lnTo>
                <a:lnTo>
                  <a:pt x="536" y="522"/>
                </a:lnTo>
                <a:lnTo>
                  <a:pt x="534" y="521"/>
                </a:lnTo>
                <a:lnTo>
                  <a:pt x="533" y="521"/>
                </a:lnTo>
                <a:lnTo>
                  <a:pt x="532" y="521"/>
                </a:lnTo>
                <a:lnTo>
                  <a:pt x="531" y="520"/>
                </a:lnTo>
                <a:lnTo>
                  <a:pt x="528" y="519"/>
                </a:lnTo>
                <a:lnTo>
                  <a:pt x="526" y="518"/>
                </a:lnTo>
                <a:lnTo>
                  <a:pt x="525" y="518"/>
                </a:lnTo>
                <a:lnTo>
                  <a:pt x="523" y="518"/>
                </a:lnTo>
                <a:lnTo>
                  <a:pt x="522" y="518"/>
                </a:lnTo>
                <a:lnTo>
                  <a:pt x="521" y="518"/>
                </a:lnTo>
                <a:lnTo>
                  <a:pt x="519" y="518"/>
                </a:lnTo>
                <a:lnTo>
                  <a:pt x="517" y="518"/>
                </a:lnTo>
                <a:lnTo>
                  <a:pt x="516" y="519"/>
                </a:lnTo>
                <a:lnTo>
                  <a:pt x="515" y="519"/>
                </a:lnTo>
                <a:lnTo>
                  <a:pt x="514" y="519"/>
                </a:lnTo>
                <a:lnTo>
                  <a:pt x="513" y="520"/>
                </a:lnTo>
                <a:lnTo>
                  <a:pt x="511" y="521"/>
                </a:lnTo>
                <a:lnTo>
                  <a:pt x="510" y="521"/>
                </a:lnTo>
                <a:lnTo>
                  <a:pt x="509" y="522"/>
                </a:lnTo>
                <a:lnTo>
                  <a:pt x="507" y="523"/>
                </a:lnTo>
                <a:lnTo>
                  <a:pt x="507" y="524"/>
                </a:lnTo>
                <a:lnTo>
                  <a:pt x="506" y="526"/>
                </a:lnTo>
                <a:lnTo>
                  <a:pt x="505" y="527"/>
                </a:lnTo>
                <a:lnTo>
                  <a:pt x="504" y="528"/>
                </a:lnTo>
                <a:lnTo>
                  <a:pt x="504" y="529"/>
                </a:lnTo>
                <a:lnTo>
                  <a:pt x="504" y="530"/>
                </a:lnTo>
                <a:lnTo>
                  <a:pt x="504" y="531"/>
                </a:lnTo>
                <a:lnTo>
                  <a:pt x="503" y="532"/>
                </a:lnTo>
                <a:lnTo>
                  <a:pt x="503" y="534"/>
                </a:lnTo>
                <a:lnTo>
                  <a:pt x="503" y="538"/>
                </a:lnTo>
                <a:lnTo>
                  <a:pt x="504" y="540"/>
                </a:lnTo>
                <a:lnTo>
                  <a:pt x="503" y="541"/>
                </a:lnTo>
                <a:lnTo>
                  <a:pt x="503" y="542"/>
                </a:lnTo>
                <a:lnTo>
                  <a:pt x="503" y="544"/>
                </a:lnTo>
                <a:lnTo>
                  <a:pt x="502" y="545"/>
                </a:lnTo>
                <a:lnTo>
                  <a:pt x="502" y="546"/>
                </a:lnTo>
                <a:lnTo>
                  <a:pt x="501" y="548"/>
                </a:lnTo>
                <a:lnTo>
                  <a:pt x="499" y="551"/>
                </a:lnTo>
                <a:lnTo>
                  <a:pt x="496" y="555"/>
                </a:lnTo>
                <a:lnTo>
                  <a:pt x="494" y="557"/>
                </a:lnTo>
                <a:lnTo>
                  <a:pt x="490" y="562"/>
                </a:lnTo>
                <a:lnTo>
                  <a:pt x="486" y="567"/>
                </a:lnTo>
                <a:lnTo>
                  <a:pt x="485" y="568"/>
                </a:lnTo>
                <a:lnTo>
                  <a:pt x="484" y="571"/>
                </a:lnTo>
                <a:lnTo>
                  <a:pt x="481" y="575"/>
                </a:lnTo>
                <a:lnTo>
                  <a:pt x="477" y="581"/>
                </a:lnTo>
                <a:lnTo>
                  <a:pt x="477" y="582"/>
                </a:lnTo>
                <a:lnTo>
                  <a:pt x="475" y="584"/>
                </a:lnTo>
                <a:lnTo>
                  <a:pt x="474" y="585"/>
                </a:lnTo>
                <a:lnTo>
                  <a:pt x="473" y="587"/>
                </a:lnTo>
                <a:lnTo>
                  <a:pt x="471" y="588"/>
                </a:lnTo>
                <a:lnTo>
                  <a:pt x="470" y="589"/>
                </a:lnTo>
                <a:lnTo>
                  <a:pt x="468" y="590"/>
                </a:lnTo>
                <a:lnTo>
                  <a:pt x="466" y="591"/>
                </a:lnTo>
                <a:lnTo>
                  <a:pt x="465" y="592"/>
                </a:lnTo>
                <a:lnTo>
                  <a:pt x="463" y="592"/>
                </a:lnTo>
                <a:lnTo>
                  <a:pt x="462" y="593"/>
                </a:lnTo>
                <a:lnTo>
                  <a:pt x="460" y="593"/>
                </a:lnTo>
                <a:lnTo>
                  <a:pt x="459" y="593"/>
                </a:lnTo>
                <a:lnTo>
                  <a:pt x="457" y="593"/>
                </a:lnTo>
                <a:lnTo>
                  <a:pt x="455" y="593"/>
                </a:lnTo>
                <a:lnTo>
                  <a:pt x="454" y="593"/>
                </a:lnTo>
                <a:lnTo>
                  <a:pt x="448" y="593"/>
                </a:lnTo>
                <a:lnTo>
                  <a:pt x="448" y="593"/>
                </a:lnTo>
                <a:lnTo>
                  <a:pt x="448" y="593"/>
                </a:lnTo>
                <a:lnTo>
                  <a:pt x="447" y="593"/>
                </a:lnTo>
                <a:lnTo>
                  <a:pt x="447" y="593"/>
                </a:lnTo>
                <a:lnTo>
                  <a:pt x="445" y="592"/>
                </a:lnTo>
                <a:lnTo>
                  <a:pt x="444" y="592"/>
                </a:lnTo>
                <a:lnTo>
                  <a:pt x="442" y="591"/>
                </a:lnTo>
                <a:lnTo>
                  <a:pt x="441" y="590"/>
                </a:lnTo>
                <a:lnTo>
                  <a:pt x="439" y="589"/>
                </a:lnTo>
                <a:lnTo>
                  <a:pt x="438" y="588"/>
                </a:lnTo>
                <a:lnTo>
                  <a:pt x="437" y="587"/>
                </a:lnTo>
                <a:lnTo>
                  <a:pt x="437" y="586"/>
                </a:lnTo>
                <a:lnTo>
                  <a:pt x="436" y="585"/>
                </a:lnTo>
                <a:lnTo>
                  <a:pt x="435" y="584"/>
                </a:lnTo>
                <a:lnTo>
                  <a:pt x="435" y="583"/>
                </a:lnTo>
                <a:lnTo>
                  <a:pt x="434" y="581"/>
                </a:lnTo>
                <a:lnTo>
                  <a:pt x="432" y="575"/>
                </a:lnTo>
                <a:lnTo>
                  <a:pt x="431" y="574"/>
                </a:lnTo>
                <a:lnTo>
                  <a:pt x="430" y="573"/>
                </a:lnTo>
                <a:lnTo>
                  <a:pt x="430" y="572"/>
                </a:lnTo>
                <a:lnTo>
                  <a:pt x="429" y="571"/>
                </a:lnTo>
                <a:lnTo>
                  <a:pt x="426" y="567"/>
                </a:lnTo>
                <a:lnTo>
                  <a:pt x="425" y="565"/>
                </a:lnTo>
                <a:lnTo>
                  <a:pt x="424" y="565"/>
                </a:lnTo>
                <a:lnTo>
                  <a:pt x="423" y="564"/>
                </a:lnTo>
                <a:lnTo>
                  <a:pt x="421" y="562"/>
                </a:lnTo>
                <a:lnTo>
                  <a:pt x="414" y="557"/>
                </a:lnTo>
                <a:lnTo>
                  <a:pt x="412" y="556"/>
                </a:lnTo>
                <a:lnTo>
                  <a:pt x="411" y="555"/>
                </a:lnTo>
                <a:lnTo>
                  <a:pt x="410" y="554"/>
                </a:lnTo>
                <a:lnTo>
                  <a:pt x="409" y="552"/>
                </a:lnTo>
                <a:lnTo>
                  <a:pt x="408" y="551"/>
                </a:lnTo>
                <a:lnTo>
                  <a:pt x="407" y="549"/>
                </a:lnTo>
                <a:lnTo>
                  <a:pt x="405" y="547"/>
                </a:lnTo>
                <a:lnTo>
                  <a:pt x="402" y="542"/>
                </a:lnTo>
                <a:lnTo>
                  <a:pt x="402" y="541"/>
                </a:lnTo>
                <a:lnTo>
                  <a:pt x="401" y="539"/>
                </a:lnTo>
                <a:lnTo>
                  <a:pt x="400" y="538"/>
                </a:lnTo>
                <a:lnTo>
                  <a:pt x="399" y="537"/>
                </a:lnTo>
                <a:lnTo>
                  <a:pt x="398" y="536"/>
                </a:lnTo>
                <a:lnTo>
                  <a:pt x="396" y="536"/>
                </a:lnTo>
                <a:lnTo>
                  <a:pt x="394" y="535"/>
                </a:lnTo>
                <a:lnTo>
                  <a:pt x="393" y="535"/>
                </a:lnTo>
                <a:lnTo>
                  <a:pt x="392" y="535"/>
                </a:lnTo>
                <a:lnTo>
                  <a:pt x="390" y="535"/>
                </a:lnTo>
                <a:lnTo>
                  <a:pt x="390" y="535"/>
                </a:lnTo>
                <a:lnTo>
                  <a:pt x="388" y="535"/>
                </a:lnTo>
                <a:lnTo>
                  <a:pt x="383" y="536"/>
                </a:lnTo>
                <a:lnTo>
                  <a:pt x="382" y="536"/>
                </a:lnTo>
                <a:lnTo>
                  <a:pt x="380" y="537"/>
                </a:lnTo>
                <a:lnTo>
                  <a:pt x="379" y="537"/>
                </a:lnTo>
                <a:lnTo>
                  <a:pt x="378" y="537"/>
                </a:lnTo>
                <a:lnTo>
                  <a:pt x="376" y="537"/>
                </a:lnTo>
                <a:lnTo>
                  <a:pt x="372" y="536"/>
                </a:lnTo>
                <a:lnTo>
                  <a:pt x="370" y="536"/>
                </a:lnTo>
                <a:lnTo>
                  <a:pt x="362" y="534"/>
                </a:lnTo>
                <a:lnTo>
                  <a:pt x="360" y="534"/>
                </a:lnTo>
                <a:lnTo>
                  <a:pt x="359" y="533"/>
                </a:lnTo>
                <a:lnTo>
                  <a:pt x="357" y="532"/>
                </a:lnTo>
                <a:lnTo>
                  <a:pt x="355" y="532"/>
                </a:lnTo>
                <a:lnTo>
                  <a:pt x="354" y="531"/>
                </a:lnTo>
                <a:lnTo>
                  <a:pt x="352" y="530"/>
                </a:lnTo>
                <a:lnTo>
                  <a:pt x="347" y="526"/>
                </a:lnTo>
                <a:lnTo>
                  <a:pt x="345" y="525"/>
                </a:lnTo>
                <a:lnTo>
                  <a:pt x="344" y="524"/>
                </a:lnTo>
                <a:lnTo>
                  <a:pt x="342" y="523"/>
                </a:lnTo>
                <a:lnTo>
                  <a:pt x="341" y="522"/>
                </a:lnTo>
                <a:lnTo>
                  <a:pt x="339" y="522"/>
                </a:lnTo>
                <a:lnTo>
                  <a:pt x="337" y="522"/>
                </a:lnTo>
                <a:lnTo>
                  <a:pt x="333" y="522"/>
                </a:lnTo>
                <a:lnTo>
                  <a:pt x="331" y="521"/>
                </a:lnTo>
                <a:lnTo>
                  <a:pt x="330" y="521"/>
                </a:lnTo>
                <a:lnTo>
                  <a:pt x="325" y="520"/>
                </a:lnTo>
                <a:lnTo>
                  <a:pt x="324" y="520"/>
                </a:lnTo>
                <a:lnTo>
                  <a:pt x="323" y="519"/>
                </a:lnTo>
                <a:lnTo>
                  <a:pt x="320" y="519"/>
                </a:lnTo>
                <a:lnTo>
                  <a:pt x="315" y="519"/>
                </a:lnTo>
                <a:lnTo>
                  <a:pt x="311" y="520"/>
                </a:lnTo>
                <a:lnTo>
                  <a:pt x="307" y="520"/>
                </a:lnTo>
                <a:lnTo>
                  <a:pt x="301" y="521"/>
                </a:lnTo>
                <a:lnTo>
                  <a:pt x="298" y="522"/>
                </a:lnTo>
                <a:lnTo>
                  <a:pt x="293" y="524"/>
                </a:lnTo>
                <a:lnTo>
                  <a:pt x="283" y="527"/>
                </a:lnTo>
                <a:lnTo>
                  <a:pt x="280" y="527"/>
                </a:lnTo>
                <a:lnTo>
                  <a:pt x="278" y="528"/>
                </a:lnTo>
                <a:lnTo>
                  <a:pt x="277" y="528"/>
                </a:lnTo>
                <a:lnTo>
                  <a:pt x="276" y="528"/>
                </a:lnTo>
                <a:lnTo>
                  <a:pt x="274" y="528"/>
                </a:lnTo>
                <a:lnTo>
                  <a:pt x="273" y="527"/>
                </a:lnTo>
                <a:lnTo>
                  <a:pt x="272" y="527"/>
                </a:lnTo>
                <a:lnTo>
                  <a:pt x="271" y="526"/>
                </a:lnTo>
                <a:lnTo>
                  <a:pt x="271" y="526"/>
                </a:lnTo>
                <a:lnTo>
                  <a:pt x="270" y="525"/>
                </a:lnTo>
                <a:lnTo>
                  <a:pt x="269" y="524"/>
                </a:lnTo>
                <a:lnTo>
                  <a:pt x="269" y="523"/>
                </a:lnTo>
                <a:lnTo>
                  <a:pt x="266" y="519"/>
                </a:lnTo>
                <a:lnTo>
                  <a:pt x="266" y="518"/>
                </a:lnTo>
                <a:lnTo>
                  <a:pt x="265" y="517"/>
                </a:lnTo>
                <a:lnTo>
                  <a:pt x="264" y="516"/>
                </a:lnTo>
                <a:lnTo>
                  <a:pt x="262" y="514"/>
                </a:lnTo>
                <a:lnTo>
                  <a:pt x="261" y="513"/>
                </a:lnTo>
                <a:lnTo>
                  <a:pt x="259" y="512"/>
                </a:lnTo>
                <a:lnTo>
                  <a:pt x="257" y="511"/>
                </a:lnTo>
                <a:lnTo>
                  <a:pt x="255" y="510"/>
                </a:lnTo>
                <a:lnTo>
                  <a:pt x="253" y="510"/>
                </a:lnTo>
                <a:lnTo>
                  <a:pt x="251" y="509"/>
                </a:lnTo>
                <a:lnTo>
                  <a:pt x="248" y="508"/>
                </a:lnTo>
                <a:lnTo>
                  <a:pt x="246" y="508"/>
                </a:lnTo>
                <a:lnTo>
                  <a:pt x="244" y="508"/>
                </a:lnTo>
                <a:lnTo>
                  <a:pt x="243" y="508"/>
                </a:lnTo>
                <a:lnTo>
                  <a:pt x="243" y="508"/>
                </a:lnTo>
                <a:lnTo>
                  <a:pt x="242" y="508"/>
                </a:lnTo>
                <a:lnTo>
                  <a:pt x="242" y="508"/>
                </a:lnTo>
                <a:lnTo>
                  <a:pt x="240" y="509"/>
                </a:lnTo>
                <a:lnTo>
                  <a:pt x="239" y="509"/>
                </a:lnTo>
                <a:lnTo>
                  <a:pt x="237" y="509"/>
                </a:lnTo>
                <a:lnTo>
                  <a:pt x="237" y="509"/>
                </a:lnTo>
                <a:lnTo>
                  <a:pt x="236" y="509"/>
                </a:lnTo>
                <a:lnTo>
                  <a:pt x="235" y="508"/>
                </a:lnTo>
                <a:lnTo>
                  <a:pt x="234" y="505"/>
                </a:lnTo>
                <a:lnTo>
                  <a:pt x="232" y="500"/>
                </a:lnTo>
                <a:lnTo>
                  <a:pt x="231" y="498"/>
                </a:lnTo>
                <a:lnTo>
                  <a:pt x="230" y="496"/>
                </a:lnTo>
                <a:lnTo>
                  <a:pt x="228" y="495"/>
                </a:lnTo>
                <a:lnTo>
                  <a:pt x="228" y="494"/>
                </a:lnTo>
                <a:lnTo>
                  <a:pt x="227" y="494"/>
                </a:lnTo>
                <a:lnTo>
                  <a:pt x="227" y="494"/>
                </a:lnTo>
                <a:lnTo>
                  <a:pt x="226" y="494"/>
                </a:lnTo>
                <a:lnTo>
                  <a:pt x="226" y="494"/>
                </a:lnTo>
                <a:lnTo>
                  <a:pt x="225" y="494"/>
                </a:lnTo>
                <a:lnTo>
                  <a:pt x="224" y="494"/>
                </a:lnTo>
                <a:lnTo>
                  <a:pt x="222" y="494"/>
                </a:lnTo>
                <a:lnTo>
                  <a:pt x="221" y="494"/>
                </a:lnTo>
                <a:lnTo>
                  <a:pt x="220" y="495"/>
                </a:lnTo>
                <a:lnTo>
                  <a:pt x="219" y="496"/>
                </a:lnTo>
                <a:lnTo>
                  <a:pt x="217" y="497"/>
                </a:lnTo>
                <a:lnTo>
                  <a:pt x="214" y="500"/>
                </a:lnTo>
                <a:lnTo>
                  <a:pt x="213" y="500"/>
                </a:lnTo>
                <a:lnTo>
                  <a:pt x="213" y="501"/>
                </a:lnTo>
                <a:lnTo>
                  <a:pt x="212" y="501"/>
                </a:lnTo>
                <a:lnTo>
                  <a:pt x="211" y="501"/>
                </a:lnTo>
                <a:lnTo>
                  <a:pt x="211" y="500"/>
                </a:lnTo>
                <a:lnTo>
                  <a:pt x="210" y="500"/>
                </a:lnTo>
                <a:lnTo>
                  <a:pt x="209" y="499"/>
                </a:lnTo>
                <a:lnTo>
                  <a:pt x="209" y="498"/>
                </a:lnTo>
                <a:lnTo>
                  <a:pt x="208" y="497"/>
                </a:lnTo>
                <a:lnTo>
                  <a:pt x="208" y="495"/>
                </a:lnTo>
                <a:lnTo>
                  <a:pt x="208" y="494"/>
                </a:lnTo>
                <a:lnTo>
                  <a:pt x="208" y="494"/>
                </a:lnTo>
                <a:lnTo>
                  <a:pt x="208" y="493"/>
                </a:lnTo>
                <a:lnTo>
                  <a:pt x="208" y="491"/>
                </a:lnTo>
                <a:lnTo>
                  <a:pt x="209" y="490"/>
                </a:lnTo>
                <a:lnTo>
                  <a:pt x="210" y="488"/>
                </a:lnTo>
                <a:lnTo>
                  <a:pt x="210" y="487"/>
                </a:lnTo>
                <a:lnTo>
                  <a:pt x="210" y="486"/>
                </a:lnTo>
                <a:lnTo>
                  <a:pt x="210" y="485"/>
                </a:lnTo>
                <a:lnTo>
                  <a:pt x="210" y="485"/>
                </a:lnTo>
                <a:lnTo>
                  <a:pt x="210" y="484"/>
                </a:lnTo>
                <a:lnTo>
                  <a:pt x="210" y="482"/>
                </a:lnTo>
                <a:lnTo>
                  <a:pt x="209" y="481"/>
                </a:lnTo>
                <a:lnTo>
                  <a:pt x="207" y="477"/>
                </a:lnTo>
                <a:lnTo>
                  <a:pt x="205" y="474"/>
                </a:lnTo>
                <a:lnTo>
                  <a:pt x="203" y="471"/>
                </a:lnTo>
                <a:lnTo>
                  <a:pt x="200" y="468"/>
                </a:lnTo>
                <a:lnTo>
                  <a:pt x="199" y="466"/>
                </a:lnTo>
                <a:lnTo>
                  <a:pt x="196" y="463"/>
                </a:lnTo>
                <a:lnTo>
                  <a:pt x="191" y="458"/>
                </a:lnTo>
                <a:lnTo>
                  <a:pt x="189" y="457"/>
                </a:lnTo>
                <a:lnTo>
                  <a:pt x="187" y="455"/>
                </a:lnTo>
                <a:lnTo>
                  <a:pt x="177" y="447"/>
                </a:lnTo>
                <a:lnTo>
                  <a:pt x="176" y="447"/>
                </a:lnTo>
                <a:lnTo>
                  <a:pt x="175" y="446"/>
                </a:lnTo>
                <a:lnTo>
                  <a:pt x="174" y="445"/>
                </a:lnTo>
                <a:lnTo>
                  <a:pt x="173" y="444"/>
                </a:lnTo>
                <a:lnTo>
                  <a:pt x="172" y="441"/>
                </a:lnTo>
                <a:lnTo>
                  <a:pt x="171" y="440"/>
                </a:lnTo>
                <a:lnTo>
                  <a:pt x="169" y="436"/>
                </a:lnTo>
                <a:lnTo>
                  <a:pt x="168" y="434"/>
                </a:lnTo>
                <a:lnTo>
                  <a:pt x="167" y="433"/>
                </a:lnTo>
                <a:lnTo>
                  <a:pt x="166" y="431"/>
                </a:lnTo>
                <a:lnTo>
                  <a:pt x="164" y="429"/>
                </a:lnTo>
                <a:lnTo>
                  <a:pt x="163" y="427"/>
                </a:lnTo>
                <a:lnTo>
                  <a:pt x="162" y="426"/>
                </a:lnTo>
                <a:lnTo>
                  <a:pt x="160" y="425"/>
                </a:lnTo>
                <a:lnTo>
                  <a:pt x="159" y="425"/>
                </a:lnTo>
                <a:lnTo>
                  <a:pt x="159" y="424"/>
                </a:lnTo>
                <a:lnTo>
                  <a:pt x="158" y="424"/>
                </a:lnTo>
                <a:lnTo>
                  <a:pt x="158" y="424"/>
                </a:lnTo>
                <a:lnTo>
                  <a:pt x="157" y="424"/>
                </a:lnTo>
                <a:lnTo>
                  <a:pt x="156" y="424"/>
                </a:lnTo>
                <a:lnTo>
                  <a:pt x="156" y="425"/>
                </a:lnTo>
                <a:lnTo>
                  <a:pt x="155" y="425"/>
                </a:lnTo>
                <a:lnTo>
                  <a:pt x="153" y="426"/>
                </a:lnTo>
                <a:lnTo>
                  <a:pt x="153" y="427"/>
                </a:lnTo>
                <a:lnTo>
                  <a:pt x="152" y="427"/>
                </a:lnTo>
                <a:lnTo>
                  <a:pt x="151" y="427"/>
                </a:lnTo>
                <a:lnTo>
                  <a:pt x="150" y="427"/>
                </a:lnTo>
                <a:lnTo>
                  <a:pt x="149" y="427"/>
                </a:lnTo>
                <a:lnTo>
                  <a:pt x="148" y="427"/>
                </a:lnTo>
                <a:lnTo>
                  <a:pt x="147" y="427"/>
                </a:lnTo>
                <a:lnTo>
                  <a:pt x="145" y="426"/>
                </a:lnTo>
                <a:lnTo>
                  <a:pt x="144" y="425"/>
                </a:lnTo>
                <a:lnTo>
                  <a:pt x="142" y="424"/>
                </a:lnTo>
                <a:lnTo>
                  <a:pt x="141" y="423"/>
                </a:lnTo>
                <a:lnTo>
                  <a:pt x="139" y="422"/>
                </a:lnTo>
                <a:lnTo>
                  <a:pt x="138" y="421"/>
                </a:lnTo>
                <a:lnTo>
                  <a:pt x="138" y="420"/>
                </a:lnTo>
                <a:lnTo>
                  <a:pt x="137" y="419"/>
                </a:lnTo>
                <a:lnTo>
                  <a:pt x="136" y="418"/>
                </a:lnTo>
                <a:lnTo>
                  <a:pt x="135" y="416"/>
                </a:lnTo>
                <a:lnTo>
                  <a:pt x="135" y="414"/>
                </a:lnTo>
                <a:lnTo>
                  <a:pt x="134" y="412"/>
                </a:lnTo>
                <a:lnTo>
                  <a:pt x="134" y="410"/>
                </a:lnTo>
                <a:lnTo>
                  <a:pt x="134" y="408"/>
                </a:lnTo>
                <a:lnTo>
                  <a:pt x="133" y="406"/>
                </a:lnTo>
                <a:lnTo>
                  <a:pt x="133" y="404"/>
                </a:lnTo>
                <a:lnTo>
                  <a:pt x="134" y="403"/>
                </a:lnTo>
                <a:lnTo>
                  <a:pt x="134" y="401"/>
                </a:lnTo>
                <a:lnTo>
                  <a:pt x="134" y="400"/>
                </a:lnTo>
                <a:lnTo>
                  <a:pt x="134" y="397"/>
                </a:lnTo>
                <a:lnTo>
                  <a:pt x="136" y="391"/>
                </a:lnTo>
                <a:lnTo>
                  <a:pt x="136" y="390"/>
                </a:lnTo>
                <a:lnTo>
                  <a:pt x="136" y="388"/>
                </a:lnTo>
                <a:lnTo>
                  <a:pt x="136" y="387"/>
                </a:lnTo>
                <a:lnTo>
                  <a:pt x="137" y="385"/>
                </a:lnTo>
                <a:lnTo>
                  <a:pt x="136" y="383"/>
                </a:lnTo>
                <a:lnTo>
                  <a:pt x="136" y="382"/>
                </a:lnTo>
                <a:lnTo>
                  <a:pt x="136" y="380"/>
                </a:lnTo>
                <a:lnTo>
                  <a:pt x="135" y="377"/>
                </a:lnTo>
                <a:lnTo>
                  <a:pt x="135" y="375"/>
                </a:lnTo>
                <a:lnTo>
                  <a:pt x="134" y="373"/>
                </a:lnTo>
                <a:lnTo>
                  <a:pt x="133" y="372"/>
                </a:lnTo>
                <a:lnTo>
                  <a:pt x="133" y="371"/>
                </a:lnTo>
                <a:lnTo>
                  <a:pt x="132" y="369"/>
                </a:lnTo>
                <a:lnTo>
                  <a:pt x="131" y="368"/>
                </a:lnTo>
                <a:lnTo>
                  <a:pt x="130" y="368"/>
                </a:lnTo>
                <a:lnTo>
                  <a:pt x="129" y="368"/>
                </a:lnTo>
                <a:lnTo>
                  <a:pt x="129" y="367"/>
                </a:lnTo>
                <a:lnTo>
                  <a:pt x="128" y="367"/>
                </a:lnTo>
                <a:lnTo>
                  <a:pt x="127" y="367"/>
                </a:lnTo>
                <a:lnTo>
                  <a:pt x="126" y="367"/>
                </a:lnTo>
                <a:lnTo>
                  <a:pt x="126" y="367"/>
                </a:lnTo>
                <a:lnTo>
                  <a:pt x="125" y="367"/>
                </a:lnTo>
                <a:lnTo>
                  <a:pt x="121" y="368"/>
                </a:lnTo>
                <a:lnTo>
                  <a:pt x="119" y="368"/>
                </a:lnTo>
                <a:lnTo>
                  <a:pt x="112" y="371"/>
                </a:lnTo>
                <a:lnTo>
                  <a:pt x="110" y="371"/>
                </a:lnTo>
                <a:lnTo>
                  <a:pt x="108" y="372"/>
                </a:lnTo>
                <a:lnTo>
                  <a:pt x="105" y="373"/>
                </a:lnTo>
                <a:lnTo>
                  <a:pt x="102" y="375"/>
                </a:lnTo>
                <a:lnTo>
                  <a:pt x="101" y="375"/>
                </a:lnTo>
                <a:lnTo>
                  <a:pt x="100" y="375"/>
                </a:lnTo>
                <a:lnTo>
                  <a:pt x="99" y="375"/>
                </a:lnTo>
                <a:lnTo>
                  <a:pt x="98" y="375"/>
                </a:lnTo>
                <a:lnTo>
                  <a:pt x="97" y="375"/>
                </a:lnTo>
                <a:lnTo>
                  <a:pt x="92" y="374"/>
                </a:lnTo>
                <a:lnTo>
                  <a:pt x="91" y="374"/>
                </a:lnTo>
                <a:lnTo>
                  <a:pt x="90" y="374"/>
                </a:lnTo>
                <a:lnTo>
                  <a:pt x="87" y="373"/>
                </a:lnTo>
                <a:lnTo>
                  <a:pt x="81" y="370"/>
                </a:lnTo>
                <a:lnTo>
                  <a:pt x="80" y="369"/>
                </a:lnTo>
                <a:lnTo>
                  <a:pt x="78" y="368"/>
                </a:lnTo>
                <a:lnTo>
                  <a:pt x="77" y="367"/>
                </a:lnTo>
                <a:lnTo>
                  <a:pt x="75" y="365"/>
                </a:lnTo>
                <a:lnTo>
                  <a:pt x="73" y="364"/>
                </a:lnTo>
                <a:lnTo>
                  <a:pt x="72" y="363"/>
                </a:lnTo>
                <a:lnTo>
                  <a:pt x="71" y="362"/>
                </a:lnTo>
                <a:lnTo>
                  <a:pt x="68" y="361"/>
                </a:lnTo>
                <a:lnTo>
                  <a:pt x="68" y="361"/>
                </a:lnTo>
                <a:lnTo>
                  <a:pt x="66" y="360"/>
                </a:lnTo>
                <a:lnTo>
                  <a:pt x="65" y="359"/>
                </a:lnTo>
                <a:lnTo>
                  <a:pt x="64" y="358"/>
                </a:lnTo>
                <a:lnTo>
                  <a:pt x="63" y="357"/>
                </a:lnTo>
                <a:lnTo>
                  <a:pt x="62" y="355"/>
                </a:lnTo>
                <a:lnTo>
                  <a:pt x="61" y="353"/>
                </a:lnTo>
                <a:lnTo>
                  <a:pt x="60" y="351"/>
                </a:lnTo>
                <a:lnTo>
                  <a:pt x="59" y="350"/>
                </a:lnTo>
                <a:lnTo>
                  <a:pt x="55" y="346"/>
                </a:lnTo>
                <a:lnTo>
                  <a:pt x="54" y="345"/>
                </a:lnTo>
                <a:lnTo>
                  <a:pt x="54" y="344"/>
                </a:lnTo>
                <a:lnTo>
                  <a:pt x="53" y="343"/>
                </a:lnTo>
                <a:lnTo>
                  <a:pt x="53" y="342"/>
                </a:lnTo>
                <a:lnTo>
                  <a:pt x="53" y="340"/>
                </a:lnTo>
                <a:lnTo>
                  <a:pt x="52" y="338"/>
                </a:lnTo>
                <a:lnTo>
                  <a:pt x="52" y="337"/>
                </a:lnTo>
                <a:lnTo>
                  <a:pt x="52" y="336"/>
                </a:lnTo>
                <a:lnTo>
                  <a:pt x="52" y="335"/>
                </a:lnTo>
                <a:lnTo>
                  <a:pt x="51" y="334"/>
                </a:lnTo>
                <a:lnTo>
                  <a:pt x="50" y="333"/>
                </a:lnTo>
                <a:lnTo>
                  <a:pt x="50" y="332"/>
                </a:lnTo>
                <a:lnTo>
                  <a:pt x="48" y="328"/>
                </a:lnTo>
                <a:lnTo>
                  <a:pt x="47" y="327"/>
                </a:lnTo>
                <a:lnTo>
                  <a:pt x="46" y="324"/>
                </a:lnTo>
                <a:lnTo>
                  <a:pt x="46" y="323"/>
                </a:lnTo>
                <a:lnTo>
                  <a:pt x="45" y="321"/>
                </a:lnTo>
                <a:lnTo>
                  <a:pt x="45" y="320"/>
                </a:lnTo>
                <a:lnTo>
                  <a:pt x="45" y="317"/>
                </a:lnTo>
                <a:lnTo>
                  <a:pt x="45" y="315"/>
                </a:lnTo>
                <a:lnTo>
                  <a:pt x="45" y="313"/>
                </a:lnTo>
                <a:lnTo>
                  <a:pt x="44" y="311"/>
                </a:lnTo>
                <a:lnTo>
                  <a:pt x="43" y="309"/>
                </a:lnTo>
                <a:lnTo>
                  <a:pt x="41" y="305"/>
                </a:lnTo>
                <a:lnTo>
                  <a:pt x="39" y="302"/>
                </a:lnTo>
                <a:lnTo>
                  <a:pt x="39" y="301"/>
                </a:lnTo>
                <a:lnTo>
                  <a:pt x="38" y="300"/>
                </a:lnTo>
                <a:lnTo>
                  <a:pt x="38" y="300"/>
                </a:lnTo>
                <a:lnTo>
                  <a:pt x="38" y="299"/>
                </a:lnTo>
                <a:lnTo>
                  <a:pt x="37" y="299"/>
                </a:lnTo>
                <a:lnTo>
                  <a:pt x="35" y="299"/>
                </a:lnTo>
                <a:lnTo>
                  <a:pt x="34" y="299"/>
                </a:lnTo>
                <a:lnTo>
                  <a:pt x="33" y="299"/>
                </a:lnTo>
                <a:lnTo>
                  <a:pt x="32" y="299"/>
                </a:lnTo>
                <a:lnTo>
                  <a:pt x="32" y="300"/>
                </a:lnTo>
                <a:lnTo>
                  <a:pt x="31" y="300"/>
                </a:lnTo>
                <a:lnTo>
                  <a:pt x="31" y="301"/>
                </a:lnTo>
                <a:lnTo>
                  <a:pt x="31" y="302"/>
                </a:lnTo>
                <a:lnTo>
                  <a:pt x="31" y="303"/>
                </a:lnTo>
                <a:lnTo>
                  <a:pt x="31" y="305"/>
                </a:lnTo>
                <a:lnTo>
                  <a:pt x="33" y="315"/>
                </a:lnTo>
                <a:lnTo>
                  <a:pt x="34" y="316"/>
                </a:lnTo>
                <a:lnTo>
                  <a:pt x="34" y="317"/>
                </a:lnTo>
                <a:lnTo>
                  <a:pt x="34" y="319"/>
                </a:lnTo>
                <a:lnTo>
                  <a:pt x="34" y="320"/>
                </a:lnTo>
                <a:lnTo>
                  <a:pt x="33" y="321"/>
                </a:lnTo>
                <a:lnTo>
                  <a:pt x="33" y="321"/>
                </a:lnTo>
                <a:lnTo>
                  <a:pt x="33" y="322"/>
                </a:lnTo>
                <a:lnTo>
                  <a:pt x="32" y="323"/>
                </a:lnTo>
                <a:lnTo>
                  <a:pt x="30" y="324"/>
                </a:lnTo>
                <a:lnTo>
                  <a:pt x="30" y="325"/>
                </a:lnTo>
                <a:lnTo>
                  <a:pt x="29" y="326"/>
                </a:lnTo>
                <a:lnTo>
                  <a:pt x="28" y="326"/>
                </a:lnTo>
                <a:lnTo>
                  <a:pt x="27" y="326"/>
                </a:lnTo>
                <a:lnTo>
                  <a:pt x="27" y="326"/>
                </a:lnTo>
                <a:lnTo>
                  <a:pt x="26" y="326"/>
                </a:lnTo>
                <a:lnTo>
                  <a:pt x="25" y="326"/>
                </a:lnTo>
                <a:lnTo>
                  <a:pt x="24" y="325"/>
                </a:lnTo>
                <a:lnTo>
                  <a:pt x="24" y="325"/>
                </a:lnTo>
                <a:lnTo>
                  <a:pt x="23" y="325"/>
                </a:lnTo>
                <a:lnTo>
                  <a:pt x="23" y="326"/>
                </a:lnTo>
                <a:lnTo>
                  <a:pt x="22" y="326"/>
                </a:lnTo>
                <a:lnTo>
                  <a:pt x="21" y="327"/>
                </a:lnTo>
                <a:lnTo>
                  <a:pt x="20" y="327"/>
                </a:lnTo>
                <a:lnTo>
                  <a:pt x="18" y="329"/>
                </a:lnTo>
                <a:lnTo>
                  <a:pt x="17" y="329"/>
                </a:lnTo>
                <a:lnTo>
                  <a:pt x="16" y="330"/>
                </a:lnTo>
                <a:lnTo>
                  <a:pt x="16" y="330"/>
                </a:lnTo>
                <a:lnTo>
                  <a:pt x="15" y="331"/>
                </a:lnTo>
                <a:lnTo>
                  <a:pt x="15" y="332"/>
                </a:lnTo>
                <a:lnTo>
                  <a:pt x="14" y="334"/>
                </a:lnTo>
                <a:lnTo>
                  <a:pt x="13" y="335"/>
                </a:lnTo>
                <a:lnTo>
                  <a:pt x="13" y="336"/>
                </a:lnTo>
                <a:lnTo>
                  <a:pt x="12" y="336"/>
                </a:lnTo>
                <a:lnTo>
                  <a:pt x="9" y="340"/>
                </a:lnTo>
                <a:lnTo>
                  <a:pt x="8" y="340"/>
                </a:lnTo>
                <a:lnTo>
                  <a:pt x="7" y="341"/>
                </a:lnTo>
                <a:lnTo>
                  <a:pt x="6" y="344"/>
                </a:lnTo>
                <a:lnTo>
                  <a:pt x="5" y="346"/>
                </a:lnTo>
                <a:lnTo>
                  <a:pt x="4" y="346"/>
                </a:lnTo>
                <a:lnTo>
                  <a:pt x="4" y="346"/>
                </a:lnTo>
                <a:lnTo>
                  <a:pt x="3" y="346"/>
                </a:lnTo>
                <a:lnTo>
                  <a:pt x="3" y="347"/>
                </a:lnTo>
                <a:lnTo>
                  <a:pt x="2" y="347"/>
                </a:lnTo>
                <a:lnTo>
                  <a:pt x="2" y="346"/>
                </a:lnTo>
                <a:lnTo>
                  <a:pt x="1" y="346"/>
                </a:lnTo>
                <a:lnTo>
                  <a:pt x="0" y="345"/>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70" name="Freeform 293">
            <a:extLst>
              <a:ext uri="{FF2B5EF4-FFF2-40B4-BE49-F238E27FC236}">
                <a16:creationId xmlns:a16="http://schemas.microsoft.com/office/drawing/2014/main" id="{69A3D545-14A8-4A6C-BB7F-6ABE50551BA3}"/>
              </a:ext>
            </a:extLst>
          </p:cNvPr>
          <p:cNvSpPr>
            <a:spLocks/>
          </p:cNvSpPr>
          <p:nvPr/>
        </p:nvSpPr>
        <p:spPr bwMode="auto">
          <a:xfrm>
            <a:off x="7302043" y="3065967"/>
            <a:ext cx="226228" cy="351571"/>
          </a:xfrm>
          <a:custGeom>
            <a:avLst/>
            <a:gdLst>
              <a:gd name="T0" fmla="*/ 92 w 222"/>
              <a:gd name="T1" fmla="*/ 339 h 345"/>
              <a:gd name="T2" fmla="*/ 91 w 222"/>
              <a:gd name="T3" fmla="*/ 332 h 345"/>
              <a:gd name="T4" fmla="*/ 93 w 222"/>
              <a:gd name="T5" fmla="*/ 316 h 345"/>
              <a:gd name="T6" fmla="*/ 92 w 222"/>
              <a:gd name="T7" fmla="*/ 311 h 345"/>
              <a:gd name="T8" fmla="*/ 87 w 222"/>
              <a:gd name="T9" fmla="*/ 308 h 345"/>
              <a:gd name="T10" fmla="*/ 79 w 222"/>
              <a:gd name="T11" fmla="*/ 308 h 345"/>
              <a:gd name="T12" fmla="*/ 70 w 222"/>
              <a:gd name="T13" fmla="*/ 311 h 345"/>
              <a:gd name="T14" fmla="*/ 62 w 222"/>
              <a:gd name="T15" fmla="*/ 317 h 345"/>
              <a:gd name="T16" fmla="*/ 50 w 222"/>
              <a:gd name="T17" fmla="*/ 327 h 345"/>
              <a:gd name="T18" fmla="*/ 45 w 222"/>
              <a:gd name="T19" fmla="*/ 332 h 345"/>
              <a:gd name="T20" fmla="*/ 32 w 222"/>
              <a:gd name="T21" fmla="*/ 333 h 345"/>
              <a:gd name="T22" fmla="*/ 29 w 222"/>
              <a:gd name="T23" fmla="*/ 331 h 345"/>
              <a:gd name="T24" fmla="*/ 28 w 222"/>
              <a:gd name="T25" fmla="*/ 326 h 345"/>
              <a:gd name="T26" fmla="*/ 28 w 222"/>
              <a:gd name="T27" fmla="*/ 315 h 345"/>
              <a:gd name="T28" fmla="*/ 27 w 222"/>
              <a:gd name="T29" fmla="*/ 313 h 345"/>
              <a:gd name="T30" fmla="*/ 18 w 222"/>
              <a:gd name="T31" fmla="*/ 315 h 345"/>
              <a:gd name="T32" fmla="*/ 13 w 222"/>
              <a:gd name="T33" fmla="*/ 315 h 345"/>
              <a:gd name="T34" fmla="*/ 7 w 222"/>
              <a:gd name="T35" fmla="*/ 308 h 345"/>
              <a:gd name="T36" fmla="*/ 1 w 222"/>
              <a:gd name="T37" fmla="*/ 299 h 345"/>
              <a:gd name="T38" fmla="*/ 0 w 222"/>
              <a:gd name="T39" fmla="*/ 295 h 345"/>
              <a:gd name="T40" fmla="*/ 3 w 222"/>
              <a:gd name="T41" fmla="*/ 284 h 345"/>
              <a:gd name="T42" fmla="*/ 5 w 222"/>
              <a:gd name="T43" fmla="*/ 276 h 345"/>
              <a:gd name="T44" fmla="*/ 6 w 222"/>
              <a:gd name="T45" fmla="*/ 269 h 345"/>
              <a:gd name="T46" fmla="*/ 14 w 222"/>
              <a:gd name="T47" fmla="*/ 259 h 345"/>
              <a:gd name="T48" fmla="*/ 17 w 222"/>
              <a:gd name="T49" fmla="*/ 251 h 345"/>
              <a:gd name="T50" fmla="*/ 16 w 222"/>
              <a:gd name="T51" fmla="*/ 246 h 345"/>
              <a:gd name="T52" fmla="*/ 13 w 222"/>
              <a:gd name="T53" fmla="*/ 241 h 345"/>
              <a:gd name="T54" fmla="*/ 4 w 222"/>
              <a:gd name="T55" fmla="*/ 230 h 345"/>
              <a:gd name="T56" fmla="*/ 3 w 222"/>
              <a:gd name="T57" fmla="*/ 226 h 345"/>
              <a:gd name="T58" fmla="*/ 6 w 222"/>
              <a:gd name="T59" fmla="*/ 211 h 345"/>
              <a:gd name="T60" fmla="*/ 11 w 222"/>
              <a:gd name="T61" fmla="*/ 201 h 345"/>
              <a:gd name="T62" fmla="*/ 24 w 222"/>
              <a:gd name="T63" fmla="*/ 185 h 345"/>
              <a:gd name="T64" fmla="*/ 28 w 222"/>
              <a:gd name="T65" fmla="*/ 176 h 345"/>
              <a:gd name="T66" fmla="*/ 28 w 222"/>
              <a:gd name="T67" fmla="*/ 162 h 345"/>
              <a:gd name="T68" fmla="*/ 29 w 222"/>
              <a:gd name="T69" fmla="*/ 148 h 345"/>
              <a:gd name="T70" fmla="*/ 33 w 222"/>
              <a:gd name="T71" fmla="*/ 137 h 345"/>
              <a:gd name="T72" fmla="*/ 35 w 222"/>
              <a:gd name="T73" fmla="*/ 125 h 345"/>
              <a:gd name="T74" fmla="*/ 48 w 222"/>
              <a:gd name="T75" fmla="*/ 107 h 345"/>
              <a:gd name="T76" fmla="*/ 56 w 222"/>
              <a:gd name="T77" fmla="*/ 100 h 345"/>
              <a:gd name="T78" fmla="*/ 65 w 222"/>
              <a:gd name="T79" fmla="*/ 93 h 345"/>
              <a:gd name="T80" fmla="*/ 74 w 222"/>
              <a:gd name="T81" fmla="*/ 88 h 345"/>
              <a:gd name="T82" fmla="*/ 86 w 222"/>
              <a:gd name="T83" fmla="*/ 76 h 345"/>
              <a:gd name="T84" fmla="*/ 91 w 222"/>
              <a:gd name="T85" fmla="*/ 74 h 345"/>
              <a:gd name="T86" fmla="*/ 100 w 222"/>
              <a:gd name="T87" fmla="*/ 75 h 345"/>
              <a:gd name="T88" fmla="*/ 105 w 222"/>
              <a:gd name="T89" fmla="*/ 74 h 345"/>
              <a:gd name="T90" fmla="*/ 107 w 222"/>
              <a:gd name="T91" fmla="*/ 69 h 345"/>
              <a:gd name="T92" fmla="*/ 109 w 222"/>
              <a:gd name="T93" fmla="*/ 48 h 345"/>
              <a:gd name="T94" fmla="*/ 114 w 222"/>
              <a:gd name="T95" fmla="*/ 46 h 345"/>
              <a:gd name="T96" fmla="*/ 124 w 222"/>
              <a:gd name="T97" fmla="*/ 38 h 345"/>
              <a:gd name="T98" fmla="*/ 137 w 222"/>
              <a:gd name="T99" fmla="*/ 34 h 345"/>
              <a:gd name="T100" fmla="*/ 156 w 222"/>
              <a:gd name="T101" fmla="*/ 34 h 345"/>
              <a:gd name="T102" fmla="*/ 166 w 222"/>
              <a:gd name="T103" fmla="*/ 33 h 345"/>
              <a:gd name="T104" fmla="*/ 176 w 222"/>
              <a:gd name="T105" fmla="*/ 32 h 345"/>
              <a:gd name="T106" fmla="*/ 185 w 222"/>
              <a:gd name="T107" fmla="*/ 34 h 345"/>
              <a:gd name="T108" fmla="*/ 195 w 222"/>
              <a:gd name="T109" fmla="*/ 32 h 345"/>
              <a:gd name="T110" fmla="*/ 206 w 222"/>
              <a:gd name="T111" fmla="*/ 23 h 345"/>
              <a:gd name="T112" fmla="*/ 214 w 222"/>
              <a:gd name="T113" fmla="*/ 14 h 345"/>
              <a:gd name="T114" fmla="*/ 218 w 222"/>
              <a:gd name="T115" fmla="*/ 2 h 345"/>
              <a:gd name="T116" fmla="*/ 221 w 222"/>
              <a:gd name="T11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345">
                <a:moveTo>
                  <a:pt x="96" y="345"/>
                </a:moveTo>
                <a:lnTo>
                  <a:pt x="95" y="344"/>
                </a:lnTo>
                <a:lnTo>
                  <a:pt x="94" y="343"/>
                </a:lnTo>
                <a:lnTo>
                  <a:pt x="93" y="341"/>
                </a:lnTo>
                <a:lnTo>
                  <a:pt x="92" y="339"/>
                </a:lnTo>
                <a:lnTo>
                  <a:pt x="91" y="338"/>
                </a:lnTo>
                <a:lnTo>
                  <a:pt x="91" y="336"/>
                </a:lnTo>
                <a:lnTo>
                  <a:pt x="91" y="335"/>
                </a:lnTo>
                <a:lnTo>
                  <a:pt x="91" y="334"/>
                </a:lnTo>
                <a:lnTo>
                  <a:pt x="91" y="332"/>
                </a:lnTo>
                <a:lnTo>
                  <a:pt x="91" y="329"/>
                </a:lnTo>
                <a:lnTo>
                  <a:pt x="92" y="323"/>
                </a:lnTo>
                <a:lnTo>
                  <a:pt x="93" y="320"/>
                </a:lnTo>
                <a:lnTo>
                  <a:pt x="93" y="317"/>
                </a:lnTo>
                <a:lnTo>
                  <a:pt x="93" y="316"/>
                </a:lnTo>
                <a:lnTo>
                  <a:pt x="93" y="316"/>
                </a:lnTo>
                <a:lnTo>
                  <a:pt x="93" y="315"/>
                </a:lnTo>
                <a:lnTo>
                  <a:pt x="93" y="313"/>
                </a:lnTo>
                <a:lnTo>
                  <a:pt x="92" y="312"/>
                </a:lnTo>
                <a:lnTo>
                  <a:pt x="92" y="311"/>
                </a:lnTo>
                <a:lnTo>
                  <a:pt x="91" y="310"/>
                </a:lnTo>
                <a:lnTo>
                  <a:pt x="90" y="310"/>
                </a:lnTo>
                <a:lnTo>
                  <a:pt x="89" y="309"/>
                </a:lnTo>
                <a:lnTo>
                  <a:pt x="88" y="308"/>
                </a:lnTo>
                <a:lnTo>
                  <a:pt x="87" y="308"/>
                </a:lnTo>
                <a:lnTo>
                  <a:pt x="86" y="308"/>
                </a:lnTo>
                <a:lnTo>
                  <a:pt x="85" y="307"/>
                </a:lnTo>
                <a:lnTo>
                  <a:pt x="84" y="307"/>
                </a:lnTo>
                <a:lnTo>
                  <a:pt x="82" y="308"/>
                </a:lnTo>
                <a:lnTo>
                  <a:pt x="79" y="308"/>
                </a:lnTo>
                <a:lnTo>
                  <a:pt x="77" y="308"/>
                </a:lnTo>
                <a:lnTo>
                  <a:pt x="76" y="309"/>
                </a:lnTo>
                <a:lnTo>
                  <a:pt x="75" y="309"/>
                </a:lnTo>
                <a:lnTo>
                  <a:pt x="73" y="310"/>
                </a:lnTo>
                <a:lnTo>
                  <a:pt x="70" y="311"/>
                </a:lnTo>
                <a:lnTo>
                  <a:pt x="69" y="312"/>
                </a:lnTo>
                <a:lnTo>
                  <a:pt x="68" y="312"/>
                </a:lnTo>
                <a:lnTo>
                  <a:pt x="67" y="313"/>
                </a:lnTo>
                <a:lnTo>
                  <a:pt x="64" y="315"/>
                </a:lnTo>
                <a:lnTo>
                  <a:pt x="62" y="317"/>
                </a:lnTo>
                <a:lnTo>
                  <a:pt x="58" y="320"/>
                </a:lnTo>
                <a:lnTo>
                  <a:pt x="53" y="323"/>
                </a:lnTo>
                <a:lnTo>
                  <a:pt x="52" y="325"/>
                </a:lnTo>
                <a:lnTo>
                  <a:pt x="51" y="326"/>
                </a:lnTo>
                <a:lnTo>
                  <a:pt x="50" y="327"/>
                </a:lnTo>
                <a:lnTo>
                  <a:pt x="49" y="328"/>
                </a:lnTo>
                <a:lnTo>
                  <a:pt x="47" y="330"/>
                </a:lnTo>
                <a:lnTo>
                  <a:pt x="47" y="331"/>
                </a:lnTo>
                <a:lnTo>
                  <a:pt x="46" y="332"/>
                </a:lnTo>
                <a:lnTo>
                  <a:pt x="45" y="332"/>
                </a:lnTo>
                <a:lnTo>
                  <a:pt x="44" y="332"/>
                </a:lnTo>
                <a:lnTo>
                  <a:pt x="43" y="332"/>
                </a:lnTo>
                <a:lnTo>
                  <a:pt x="38" y="332"/>
                </a:lnTo>
                <a:lnTo>
                  <a:pt x="33" y="333"/>
                </a:lnTo>
                <a:lnTo>
                  <a:pt x="32" y="333"/>
                </a:lnTo>
                <a:lnTo>
                  <a:pt x="31" y="332"/>
                </a:lnTo>
                <a:lnTo>
                  <a:pt x="30" y="332"/>
                </a:lnTo>
                <a:lnTo>
                  <a:pt x="30" y="332"/>
                </a:lnTo>
                <a:lnTo>
                  <a:pt x="29" y="332"/>
                </a:lnTo>
                <a:lnTo>
                  <a:pt x="29" y="331"/>
                </a:lnTo>
                <a:lnTo>
                  <a:pt x="28" y="330"/>
                </a:lnTo>
                <a:lnTo>
                  <a:pt x="28" y="329"/>
                </a:lnTo>
                <a:lnTo>
                  <a:pt x="28" y="329"/>
                </a:lnTo>
                <a:lnTo>
                  <a:pt x="27" y="327"/>
                </a:lnTo>
                <a:lnTo>
                  <a:pt x="28" y="326"/>
                </a:lnTo>
                <a:lnTo>
                  <a:pt x="28" y="324"/>
                </a:lnTo>
                <a:lnTo>
                  <a:pt x="28" y="320"/>
                </a:lnTo>
                <a:lnTo>
                  <a:pt x="29" y="317"/>
                </a:lnTo>
                <a:lnTo>
                  <a:pt x="29" y="316"/>
                </a:lnTo>
                <a:lnTo>
                  <a:pt x="28" y="315"/>
                </a:lnTo>
                <a:lnTo>
                  <a:pt x="28" y="314"/>
                </a:lnTo>
                <a:lnTo>
                  <a:pt x="28" y="314"/>
                </a:lnTo>
                <a:lnTo>
                  <a:pt x="28" y="313"/>
                </a:lnTo>
                <a:lnTo>
                  <a:pt x="27" y="313"/>
                </a:lnTo>
                <a:lnTo>
                  <a:pt x="27" y="313"/>
                </a:lnTo>
                <a:lnTo>
                  <a:pt x="26" y="313"/>
                </a:lnTo>
                <a:lnTo>
                  <a:pt x="25" y="314"/>
                </a:lnTo>
                <a:lnTo>
                  <a:pt x="23" y="314"/>
                </a:lnTo>
                <a:lnTo>
                  <a:pt x="22" y="315"/>
                </a:lnTo>
                <a:lnTo>
                  <a:pt x="18" y="315"/>
                </a:lnTo>
                <a:lnTo>
                  <a:pt x="17" y="315"/>
                </a:lnTo>
                <a:lnTo>
                  <a:pt x="16" y="315"/>
                </a:lnTo>
                <a:lnTo>
                  <a:pt x="15" y="315"/>
                </a:lnTo>
                <a:lnTo>
                  <a:pt x="14" y="315"/>
                </a:lnTo>
                <a:lnTo>
                  <a:pt x="13" y="315"/>
                </a:lnTo>
                <a:lnTo>
                  <a:pt x="12" y="314"/>
                </a:lnTo>
                <a:lnTo>
                  <a:pt x="12" y="314"/>
                </a:lnTo>
                <a:lnTo>
                  <a:pt x="10" y="312"/>
                </a:lnTo>
                <a:lnTo>
                  <a:pt x="9" y="311"/>
                </a:lnTo>
                <a:lnTo>
                  <a:pt x="7" y="308"/>
                </a:lnTo>
                <a:lnTo>
                  <a:pt x="4" y="305"/>
                </a:lnTo>
                <a:lnTo>
                  <a:pt x="4" y="304"/>
                </a:lnTo>
                <a:lnTo>
                  <a:pt x="3" y="303"/>
                </a:lnTo>
                <a:lnTo>
                  <a:pt x="2" y="301"/>
                </a:lnTo>
                <a:lnTo>
                  <a:pt x="1" y="299"/>
                </a:lnTo>
                <a:lnTo>
                  <a:pt x="0" y="298"/>
                </a:lnTo>
                <a:lnTo>
                  <a:pt x="0" y="297"/>
                </a:lnTo>
                <a:lnTo>
                  <a:pt x="0" y="296"/>
                </a:lnTo>
                <a:lnTo>
                  <a:pt x="0" y="295"/>
                </a:lnTo>
                <a:lnTo>
                  <a:pt x="0" y="295"/>
                </a:lnTo>
                <a:lnTo>
                  <a:pt x="0" y="293"/>
                </a:lnTo>
                <a:lnTo>
                  <a:pt x="0" y="292"/>
                </a:lnTo>
                <a:lnTo>
                  <a:pt x="0" y="291"/>
                </a:lnTo>
                <a:lnTo>
                  <a:pt x="1" y="289"/>
                </a:lnTo>
                <a:lnTo>
                  <a:pt x="3" y="284"/>
                </a:lnTo>
                <a:lnTo>
                  <a:pt x="4" y="282"/>
                </a:lnTo>
                <a:lnTo>
                  <a:pt x="5" y="280"/>
                </a:lnTo>
                <a:lnTo>
                  <a:pt x="5" y="279"/>
                </a:lnTo>
                <a:lnTo>
                  <a:pt x="5" y="277"/>
                </a:lnTo>
                <a:lnTo>
                  <a:pt x="5" y="276"/>
                </a:lnTo>
                <a:lnTo>
                  <a:pt x="5" y="274"/>
                </a:lnTo>
                <a:lnTo>
                  <a:pt x="5" y="273"/>
                </a:lnTo>
                <a:lnTo>
                  <a:pt x="5" y="271"/>
                </a:lnTo>
                <a:lnTo>
                  <a:pt x="6" y="270"/>
                </a:lnTo>
                <a:lnTo>
                  <a:pt x="6" y="269"/>
                </a:lnTo>
                <a:lnTo>
                  <a:pt x="6" y="268"/>
                </a:lnTo>
                <a:lnTo>
                  <a:pt x="8" y="266"/>
                </a:lnTo>
                <a:lnTo>
                  <a:pt x="10" y="264"/>
                </a:lnTo>
                <a:lnTo>
                  <a:pt x="13" y="260"/>
                </a:lnTo>
                <a:lnTo>
                  <a:pt x="14" y="259"/>
                </a:lnTo>
                <a:lnTo>
                  <a:pt x="15" y="257"/>
                </a:lnTo>
                <a:lnTo>
                  <a:pt x="16" y="255"/>
                </a:lnTo>
                <a:lnTo>
                  <a:pt x="16" y="254"/>
                </a:lnTo>
                <a:lnTo>
                  <a:pt x="17" y="252"/>
                </a:lnTo>
                <a:lnTo>
                  <a:pt x="17" y="251"/>
                </a:lnTo>
                <a:lnTo>
                  <a:pt x="17" y="250"/>
                </a:lnTo>
                <a:lnTo>
                  <a:pt x="17" y="249"/>
                </a:lnTo>
                <a:lnTo>
                  <a:pt x="17" y="248"/>
                </a:lnTo>
                <a:lnTo>
                  <a:pt x="16" y="247"/>
                </a:lnTo>
                <a:lnTo>
                  <a:pt x="16" y="246"/>
                </a:lnTo>
                <a:lnTo>
                  <a:pt x="16" y="245"/>
                </a:lnTo>
                <a:lnTo>
                  <a:pt x="15" y="244"/>
                </a:lnTo>
                <a:lnTo>
                  <a:pt x="15" y="244"/>
                </a:lnTo>
                <a:lnTo>
                  <a:pt x="14" y="242"/>
                </a:lnTo>
                <a:lnTo>
                  <a:pt x="13" y="241"/>
                </a:lnTo>
                <a:lnTo>
                  <a:pt x="7" y="235"/>
                </a:lnTo>
                <a:lnTo>
                  <a:pt x="6" y="233"/>
                </a:lnTo>
                <a:lnTo>
                  <a:pt x="5" y="232"/>
                </a:lnTo>
                <a:lnTo>
                  <a:pt x="4" y="231"/>
                </a:lnTo>
                <a:lnTo>
                  <a:pt x="4" y="230"/>
                </a:lnTo>
                <a:lnTo>
                  <a:pt x="4" y="230"/>
                </a:lnTo>
                <a:lnTo>
                  <a:pt x="4" y="229"/>
                </a:lnTo>
                <a:lnTo>
                  <a:pt x="3" y="228"/>
                </a:lnTo>
                <a:lnTo>
                  <a:pt x="3" y="227"/>
                </a:lnTo>
                <a:lnTo>
                  <a:pt x="3" y="226"/>
                </a:lnTo>
                <a:lnTo>
                  <a:pt x="4" y="221"/>
                </a:lnTo>
                <a:lnTo>
                  <a:pt x="5" y="216"/>
                </a:lnTo>
                <a:lnTo>
                  <a:pt x="5" y="214"/>
                </a:lnTo>
                <a:lnTo>
                  <a:pt x="5" y="213"/>
                </a:lnTo>
                <a:lnTo>
                  <a:pt x="6" y="211"/>
                </a:lnTo>
                <a:lnTo>
                  <a:pt x="6" y="210"/>
                </a:lnTo>
                <a:lnTo>
                  <a:pt x="7" y="209"/>
                </a:lnTo>
                <a:lnTo>
                  <a:pt x="8" y="205"/>
                </a:lnTo>
                <a:lnTo>
                  <a:pt x="9" y="203"/>
                </a:lnTo>
                <a:lnTo>
                  <a:pt x="11" y="201"/>
                </a:lnTo>
                <a:lnTo>
                  <a:pt x="12" y="199"/>
                </a:lnTo>
                <a:lnTo>
                  <a:pt x="14" y="196"/>
                </a:lnTo>
                <a:lnTo>
                  <a:pt x="22" y="187"/>
                </a:lnTo>
                <a:lnTo>
                  <a:pt x="23" y="186"/>
                </a:lnTo>
                <a:lnTo>
                  <a:pt x="24" y="185"/>
                </a:lnTo>
                <a:lnTo>
                  <a:pt x="25" y="183"/>
                </a:lnTo>
                <a:lnTo>
                  <a:pt x="26" y="181"/>
                </a:lnTo>
                <a:lnTo>
                  <a:pt x="26" y="180"/>
                </a:lnTo>
                <a:lnTo>
                  <a:pt x="27" y="178"/>
                </a:lnTo>
                <a:lnTo>
                  <a:pt x="28" y="176"/>
                </a:lnTo>
                <a:lnTo>
                  <a:pt x="28" y="175"/>
                </a:lnTo>
                <a:lnTo>
                  <a:pt x="28" y="173"/>
                </a:lnTo>
                <a:lnTo>
                  <a:pt x="28" y="171"/>
                </a:lnTo>
                <a:lnTo>
                  <a:pt x="28" y="168"/>
                </a:lnTo>
                <a:lnTo>
                  <a:pt x="28" y="162"/>
                </a:lnTo>
                <a:lnTo>
                  <a:pt x="28" y="155"/>
                </a:lnTo>
                <a:lnTo>
                  <a:pt x="28" y="153"/>
                </a:lnTo>
                <a:lnTo>
                  <a:pt x="28" y="151"/>
                </a:lnTo>
                <a:lnTo>
                  <a:pt x="28" y="149"/>
                </a:lnTo>
                <a:lnTo>
                  <a:pt x="29" y="148"/>
                </a:lnTo>
                <a:lnTo>
                  <a:pt x="29" y="146"/>
                </a:lnTo>
                <a:lnTo>
                  <a:pt x="31" y="141"/>
                </a:lnTo>
                <a:lnTo>
                  <a:pt x="32" y="139"/>
                </a:lnTo>
                <a:lnTo>
                  <a:pt x="32" y="138"/>
                </a:lnTo>
                <a:lnTo>
                  <a:pt x="33" y="137"/>
                </a:lnTo>
                <a:lnTo>
                  <a:pt x="33" y="135"/>
                </a:lnTo>
                <a:lnTo>
                  <a:pt x="33" y="131"/>
                </a:lnTo>
                <a:lnTo>
                  <a:pt x="34" y="128"/>
                </a:lnTo>
                <a:lnTo>
                  <a:pt x="34" y="126"/>
                </a:lnTo>
                <a:lnTo>
                  <a:pt x="35" y="125"/>
                </a:lnTo>
                <a:lnTo>
                  <a:pt x="35" y="124"/>
                </a:lnTo>
                <a:lnTo>
                  <a:pt x="36" y="122"/>
                </a:lnTo>
                <a:lnTo>
                  <a:pt x="38" y="119"/>
                </a:lnTo>
                <a:lnTo>
                  <a:pt x="45" y="111"/>
                </a:lnTo>
                <a:lnTo>
                  <a:pt x="48" y="107"/>
                </a:lnTo>
                <a:lnTo>
                  <a:pt x="50" y="105"/>
                </a:lnTo>
                <a:lnTo>
                  <a:pt x="51" y="104"/>
                </a:lnTo>
                <a:lnTo>
                  <a:pt x="54" y="102"/>
                </a:lnTo>
                <a:lnTo>
                  <a:pt x="55" y="101"/>
                </a:lnTo>
                <a:lnTo>
                  <a:pt x="56" y="100"/>
                </a:lnTo>
                <a:lnTo>
                  <a:pt x="60" y="97"/>
                </a:lnTo>
                <a:lnTo>
                  <a:pt x="61" y="96"/>
                </a:lnTo>
                <a:lnTo>
                  <a:pt x="62" y="95"/>
                </a:lnTo>
                <a:lnTo>
                  <a:pt x="63" y="94"/>
                </a:lnTo>
                <a:lnTo>
                  <a:pt x="65" y="93"/>
                </a:lnTo>
                <a:lnTo>
                  <a:pt x="66" y="92"/>
                </a:lnTo>
                <a:lnTo>
                  <a:pt x="69" y="91"/>
                </a:lnTo>
                <a:lnTo>
                  <a:pt x="71" y="91"/>
                </a:lnTo>
                <a:lnTo>
                  <a:pt x="72" y="90"/>
                </a:lnTo>
                <a:lnTo>
                  <a:pt x="74" y="88"/>
                </a:lnTo>
                <a:lnTo>
                  <a:pt x="75" y="87"/>
                </a:lnTo>
                <a:lnTo>
                  <a:pt x="77" y="86"/>
                </a:lnTo>
                <a:lnTo>
                  <a:pt x="81" y="81"/>
                </a:lnTo>
                <a:lnTo>
                  <a:pt x="84" y="78"/>
                </a:lnTo>
                <a:lnTo>
                  <a:pt x="86" y="76"/>
                </a:lnTo>
                <a:lnTo>
                  <a:pt x="87" y="75"/>
                </a:lnTo>
                <a:lnTo>
                  <a:pt x="88" y="75"/>
                </a:lnTo>
                <a:lnTo>
                  <a:pt x="89" y="74"/>
                </a:lnTo>
                <a:lnTo>
                  <a:pt x="90" y="74"/>
                </a:lnTo>
                <a:lnTo>
                  <a:pt x="91" y="74"/>
                </a:lnTo>
                <a:lnTo>
                  <a:pt x="93" y="74"/>
                </a:lnTo>
                <a:lnTo>
                  <a:pt x="95" y="75"/>
                </a:lnTo>
                <a:lnTo>
                  <a:pt x="97" y="75"/>
                </a:lnTo>
                <a:lnTo>
                  <a:pt x="99" y="75"/>
                </a:lnTo>
                <a:lnTo>
                  <a:pt x="100" y="75"/>
                </a:lnTo>
                <a:lnTo>
                  <a:pt x="101" y="75"/>
                </a:lnTo>
                <a:lnTo>
                  <a:pt x="102" y="75"/>
                </a:lnTo>
                <a:lnTo>
                  <a:pt x="103" y="75"/>
                </a:lnTo>
                <a:lnTo>
                  <a:pt x="104" y="74"/>
                </a:lnTo>
                <a:lnTo>
                  <a:pt x="105" y="74"/>
                </a:lnTo>
                <a:lnTo>
                  <a:pt x="105" y="73"/>
                </a:lnTo>
                <a:lnTo>
                  <a:pt x="106" y="73"/>
                </a:lnTo>
                <a:lnTo>
                  <a:pt x="106" y="71"/>
                </a:lnTo>
                <a:lnTo>
                  <a:pt x="107" y="70"/>
                </a:lnTo>
                <a:lnTo>
                  <a:pt x="107" y="69"/>
                </a:lnTo>
                <a:lnTo>
                  <a:pt x="108" y="66"/>
                </a:lnTo>
                <a:lnTo>
                  <a:pt x="108" y="63"/>
                </a:lnTo>
                <a:lnTo>
                  <a:pt x="108" y="60"/>
                </a:lnTo>
                <a:lnTo>
                  <a:pt x="109" y="48"/>
                </a:lnTo>
                <a:lnTo>
                  <a:pt x="109" y="48"/>
                </a:lnTo>
                <a:lnTo>
                  <a:pt x="110" y="48"/>
                </a:lnTo>
                <a:lnTo>
                  <a:pt x="110" y="48"/>
                </a:lnTo>
                <a:lnTo>
                  <a:pt x="111" y="47"/>
                </a:lnTo>
                <a:lnTo>
                  <a:pt x="112" y="47"/>
                </a:lnTo>
                <a:lnTo>
                  <a:pt x="114" y="46"/>
                </a:lnTo>
                <a:lnTo>
                  <a:pt x="115" y="45"/>
                </a:lnTo>
                <a:lnTo>
                  <a:pt x="118" y="42"/>
                </a:lnTo>
                <a:lnTo>
                  <a:pt x="120" y="40"/>
                </a:lnTo>
                <a:lnTo>
                  <a:pt x="122" y="39"/>
                </a:lnTo>
                <a:lnTo>
                  <a:pt x="124" y="38"/>
                </a:lnTo>
                <a:lnTo>
                  <a:pt x="127" y="37"/>
                </a:lnTo>
                <a:lnTo>
                  <a:pt x="130" y="36"/>
                </a:lnTo>
                <a:lnTo>
                  <a:pt x="133" y="35"/>
                </a:lnTo>
                <a:lnTo>
                  <a:pt x="135" y="34"/>
                </a:lnTo>
                <a:lnTo>
                  <a:pt x="137" y="34"/>
                </a:lnTo>
                <a:lnTo>
                  <a:pt x="139" y="34"/>
                </a:lnTo>
                <a:lnTo>
                  <a:pt x="142" y="34"/>
                </a:lnTo>
                <a:lnTo>
                  <a:pt x="144" y="34"/>
                </a:lnTo>
                <a:lnTo>
                  <a:pt x="148" y="34"/>
                </a:lnTo>
                <a:lnTo>
                  <a:pt x="156" y="34"/>
                </a:lnTo>
                <a:lnTo>
                  <a:pt x="158" y="34"/>
                </a:lnTo>
                <a:lnTo>
                  <a:pt x="160" y="34"/>
                </a:lnTo>
                <a:lnTo>
                  <a:pt x="162" y="34"/>
                </a:lnTo>
                <a:lnTo>
                  <a:pt x="164" y="33"/>
                </a:lnTo>
                <a:lnTo>
                  <a:pt x="166" y="33"/>
                </a:lnTo>
                <a:lnTo>
                  <a:pt x="170" y="32"/>
                </a:lnTo>
                <a:lnTo>
                  <a:pt x="172" y="32"/>
                </a:lnTo>
                <a:lnTo>
                  <a:pt x="173" y="31"/>
                </a:lnTo>
                <a:lnTo>
                  <a:pt x="175" y="32"/>
                </a:lnTo>
                <a:lnTo>
                  <a:pt x="176" y="32"/>
                </a:lnTo>
                <a:lnTo>
                  <a:pt x="178" y="32"/>
                </a:lnTo>
                <a:lnTo>
                  <a:pt x="181" y="33"/>
                </a:lnTo>
                <a:lnTo>
                  <a:pt x="182" y="34"/>
                </a:lnTo>
                <a:lnTo>
                  <a:pt x="183" y="34"/>
                </a:lnTo>
                <a:lnTo>
                  <a:pt x="185" y="34"/>
                </a:lnTo>
                <a:lnTo>
                  <a:pt x="186" y="34"/>
                </a:lnTo>
                <a:lnTo>
                  <a:pt x="188" y="34"/>
                </a:lnTo>
                <a:lnTo>
                  <a:pt x="190" y="34"/>
                </a:lnTo>
                <a:lnTo>
                  <a:pt x="192" y="33"/>
                </a:lnTo>
                <a:lnTo>
                  <a:pt x="195" y="32"/>
                </a:lnTo>
                <a:lnTo>
                  <a:pt x="197" y="30"/>
                </a:lnTo>
                <a:lnTo>
                  <a:pt x="199" y="29"/>
                </a:lnTo>
                <a:lnTo>
                  <a:pt x="201" y="28"/>
                </a:lnTo>
                <a:lnTo>
                  <a:pt x="203" y="26"/>
                </a:lnTo>
                <a:lnTo>
                  <a:pt x="206" y="23"/>
                </a:lnTo>
                <a:lnTo>
                  <a:pt x="208" y="21"/>
                </a:lnTo>
                <a:lnTo>
                  <a:pt x="210" y="19"/>
                </a:lnTo>
                <a:lnTo>
                  <a:pt x="212" y="17"/>
                </a:lnTo>
                <a:lnTo>
                  <a:pt x="213" y="15"/>
                </a:lnTo>
                <a:lnTo>
                  <a:pt x="214" y="14"/>
                </a:lnTo>
                <a:lnTo>
                  <a:pt x="214" y="12"/>
                </a:lnTo>
                <a:lnTo>
                  <a:pt x="215" y="11"/>
                </a:lnTo>
                <a:lnTo>
                  <a:pt x="215" y="10"/>
                </a:lnTo>
                <a:lnTo>
                  <a:pt x="217" y="3"/>
                </a:lnTo>
                <a:lnTo>
                  <a:pt x="218" y="2"/>
                </a:lnTo>
                <a:lnTo>
                  <a:pt x="218" y="1"/>
                </a:lnTo>
                <a:lnTo>
                  <a:pt x="219" y="1"/>
                </a:lnTo>
                <a:lnTo>
                  <a:pt x="219" y="0"/>
                </a:lnTo>
                <a:lnTo>
                  <a:pt x="220" y="0"/>
                </a:lnTo>
                <a:lnTo>
                  <a:pt x="221" y="0"/>
                </a:lnTo>
                <a:lnTo>
                  <a:pt x="222"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71" name="Rectangle 294">
            <a:extLst>
              <a:ext uri="{FF2B5EF4-FFF2-40B4-BE49-F238E27FC236}">
                <a16:creationId xmlns:a16="http://schemas.microsoft.com/office/drawing/2014/main" id="{F14964C3-067F-417C-A3D9-9805424A287D}"/>
              </a:ext>
            </a:extLst>
          </p:cNvPr>
          <p:cNvSpPr>
            <a:spLocks noChangeArrowheads="1"/>
          </p:cNvSpPr>
          <p:nvPr/>
        </p:nvSpPr>
        <p:spPr bwMode="auto">
          <a:xfrm>
            <a:off x="6028809" y="3396841"/>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8</a:t>
            </a:r>
          </a:p>
        </p:txBody>
      </p:sp>
      <p:sp>
        <p:nvSpPr>
          <p:cNvPr id="172" name="Rectangle 295">
            <a:extLst>
              <a:ext uri="{FF2B5EF4-FFF2-40B4-BE49-F238E27FC236}">
                <a16:creationId xmlns:a16="http://schemas.microsoft.com/office/drawing/2014/main" id="{900CEC53-72E7-4436-8F1F-567265C62E80}"/>
              </a:ext>
            </a:extLst>
          </p:cNvPr>
          <p:cNvSpPr>
            <a:spLocks noChangeArrowheads="1"/>
          </p:cNvSpPr>
          <p:nvPr/>
        </p:nvSpPr>
        <p:spPr bwMode="auto">
          <a:xfrm>
            <a:off x="6016007" y="3871013"/>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12</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73" name="Rectangle 296">
            <a:extLst>
              <a:ext uri="{FF2B5EF4-FFF2-40B4-BE49-F238E27FC236}">
                <a16:creationId xmlns:a16="http://schemas.microsoft.com/office/drawing/2014/main" id="{EBA082C7-FC62-42D8-95D9-CBFDDDEB8149}"/>
              </a:ext>
            </a:extLst>
          </p:cNvPr>
          <p:cNvSpPr>
            <a:spLocks noChangeArrowheads="1"/>
          </p:cNvSpPr>
          <p:nvPr/>
        </p:nvSpPr>
        <p:spPr bwMode="auto">
          <a:xfrm>
            <a:off x="5502408" y="3547975"/>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4</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74" name="Rectangle 297">
            <a:extLst>
              <a:ext uri="{FF2B5EF4-FFF2-40B4-BE49-F238E27FC236}">
                <a16:creationId xmlns:a16="http://schemas.microsoft.com/office/drawing/2014/main" id="{83C8FB58-237D-48A8-B551-F61FF56CF948}"/>
              </a:ext>
            </a:extLst>
          </p:cNvPr>
          <p:cNvSpPr>
            <a:spLocks noChangeArrowheads="1"/>
          </p:cNvSpPr>
          <p:nvPr/>
        </p:nvSpPr>
        <p:spPr bwMode="auto">
          <a:xfrm>
            <a:off x="6970727" y="3887903"/>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i="0" u="none" strike="noStrike" cap="none" normalizeH="0" baseline="0" dirty="0">
                <a:ln>
                  <a:noFill/>
                </a:ln>
                <a:solidFill>
                  <a:schemeClr val="accent6">
                    <a:lumMod val="10000"/>
                  </a:schemeClr>
                </a:solidFill>
                <a:effectLst/>
              </a:rPr>
              <a:t>6</a:t>
            </a:r>
          </a:p>
        </p:txBody>
      </p:sp>
      <p:sp>
        <p:nvSpPr>
          <p:cNvPr id="175" name="Rectangle 298">
            <a:extLst>
              <a:ext uri="{FF2B5EF4-FFF2-40B4-BE49-F238E27FC236}">
                <a16:creationId xmlns:a16="http://schemas.microsoft.com/office/drawing/2014/main" id="{09EED277-5ADB-4C3F-ADF6-CF8ADC69F047}"/>
              </a:ext>
            </a:extLst>
          </p:cNvPr>
          <p:cNvSpPr>
            <a:spLocks noChangeArrowheads="1"/>
          </p:cNvSpPr>
          <p:nvPr/>
        </p:nvSpPr>
        <p:spPr bwMode="auto">
          <a:xfrm>
            <a:off x="6534702" y="365395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accent6">
                    <a:lumMod val="10000"/>
                  </a:schemeClr>
                </a:solidFill>
                <a:effectLst/>
              </a:rPr>
              <a:t>4</a:t>
            </a:r>
          </a:p>
        </p:txBody>
      </p:sp>
      <p:sp>
        <p:nvSpPr>
          <p:cNvPr id="176" name="Rectangle 299">
            <a:extLst>
              <a:ext uri="{FF2B5EF4-FFF2-40B4-BE49-F238E27FC236}">
                <a16:creationId xmlns:a16="http://schemas.microsoft.com/office/drawing/2014/main" id="{07365EA0-0AC8-4184-BCA2-03B87D66F8FA}"/>
              </a:ext>
            </a:extLst>
          </p:cNvPr>
          <p:cNvSpPr>
            <a:spLocks noChangeArrowheads="1"/>
          </p:cNvSpPr>
          <p:nvPr/>
        </p:nvSpPr>
        <p:spPr bwMode="auto">
          <a:xfrm>
            <a:off x="7468148" y="3761975"/>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800" dirty="0">
                <a:solidFill>
                  <a:srgbClr val="000000"/>
                </a:solidFill>
              </a:rPr>
              <a:t>5</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77" name="Rectangle 300">
            <a:extLst>
              <a:ext uri="{FF2B5EF4-FFF2-40B4-BE49-F238E27FC236}">
                <a16:creationId xmlns:a16="http://schemas.microsoft.com/office/drawing/2014/main" id="{A6CADE40-701D-4D8F-A53B-6421C02EB604}"/>
              </a:ext>
            </a:extLst>
          </p:cNvPr>
          <p:cNvSpPr>
            <a:spLocks noChangeArrowheads="1"/>
          </p:cNvSpPr>
          <p:nvPr/>
        </p:nvSpPr>
        <p:spPr bwMode="auto">
          <a:xfrm>
            <a:off x="5779589" y="2934510"/>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800" dirty="0">
                <a:solidFill>
                  <a:srgbClr val="000000"/>
                </a:solidFill>
              </a:rPr>
              <a:t>22</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78" name="Rectangle 301">
            <a:extLst>
              <a:ext uri="{FF2B5EF4-FFF2-40B4-BE49-F238E27FC236}">
                <a16:creationId xmlns:a16="http://schemas.microsoft.com/office/drawing/2014/main" id="{F53981E0-6B38-42E7-A602-834E40A0874F}"/>
              </a:ext>
            </a:extLst>
          </p:cNvPr>
          <p:cNvSpPr>
            <a:spLocks noChangeArrowheads="1"/>
          </p:cNvSpPr>
          <p:nvPr/>
        </p:nvSpPr>
        <p:spPr bwMode="auto">
          <a:xfrm>
            <a:off x="7597567" y="3357414"/>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800" dirty="0">
                <a:solidFill>
                  <a:srgbClr val="000000"/>
                </a:solidFill>
              </a:rPr>
              <a:t>9</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79" name="Rectangle 302">
            <a:extLst>
              <a:ext uri="{FF2B5EF4-FFF2-40B4-BE49-F238E27FC236}">
                <a16:creationId xmlns:a16="http://schemas.microsoft.com/office/drawing/2014/main" id="{8B2658F5-29C2-4DB0-8CE1-7464CD61507C}"/>
              </a:ext>
            </a:extLst>
          </p:cNvPr>
          <p:cNvSpPr>
            <a:spLocks noChangeArrowheads="1"/>
          </p:cNvSpPr>
          <p:nvPr/>
        </p:nvSpPr>
        <p:spPr bwMode="auto">
          <a:xfrm>
            <a:off x="7246912" y="3492728"/>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800" dirty="0">
                <a:solidFill>
                  <a:schemeClr val="accent6">
                    <a:lumMod val="10000"/>
                  </a:schemeClr>
                </a:solidFill>
              </a:rPr>
              <a:t>5</a:t>
            </a:r>
            <a:endParaRPr kumimoji="0" lang="cs-CZ" altLang="cs-CZ" sz="800" b="0" i="0" u="none" strike="noStrike" cap="none" normalizeH="0" baseline="0" dirty="0">
              <a:ln>
                <a:noFill/>
              </a:ln>
              <a:solidFill>
                <a:schemeClr val="accent6">
                  <a:lumMod val="10000"/>
                </a:schemeClr>
              </a:solidFill>
              <a:effectLst/>
              <a:latin typeface="Arial" panose="020B0604020202020204" pitchFamily="34" charset="0"/>
            </a:endParaRPr>
          </a:p>
        </p:txBody>
      </p:sp>
      <p:sp>
        <p:nvSpPr>
          <p:cNvPr id="180" name="Rectangle 303">
            <a:extLst>
              <a:ext uri="{FF2B5EF4-FFF2-40B4-BE49-F238E27FC236}">
                <a16:creationId xmlns:a16="http://schemas.microsoft.com/office/drawing/2014/main" id="{50AC4128-D8BE-4638-99D5-F55E854BC248}"/>
              </a:ext>
            </a:extLst>
          </p:cNvPr>
          <p:cNvSpPr>
            <a:spLocks noChangeArrowheads="1"/>
          </p:cNvSpPr>
          <p:nvPr/>
        </p:nvSpPr>
        <p:spPr bwMode="auto">
          <a:xfrm>
            <a:off x="6769082" y="3324804"/>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3</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81" name="Rectangle 304">
            <a:extLst>
              <a:ext uri="{FF2B5EF4-FFF2-40B4-BE49-F238E27FC236}">
                <a16:creationId xmlns:a16="http://schemas.microsoft.com/office/drawing/2014/main" id="{279B8ED4-58DC-4BC7-A8F6-F5C55BD3424F}"/>
              </a:ext>
            </a:extLst>
          </p:cNvPr>
          <p:cNvSpPr>
            <a:spLocks noChangeArrowheads="1"/>
          </p:cNvSpPr>
          <p:nvPr/>
        </p:nvSpPr>
        <p:spPr bwMode="auto">
          <a:xfrm>
            <a:off x="6672381" y="2986481"/>
            <a:ext cx="25781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5</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82" name="Rectangle 305">
            <a:extLst>
              <a:ext uri="{FF2B5EF4-FFF2-40B4-BE49-F238E27FC236}">
                <a16:creationId xmlns:a16="http://schemas.microsoft.com/office/drawing/2014/main" id="{C7486A7A-0D0A-4E7C-905A-B2C0781A908E}"/>
              </a:ext>
            </a:extLst>
          </p:cNvPr>
          <p:cNvSpPr>
            <a:spLocks noChangeArrowheads="1"/>
          </p:cNvSpPr>
          <p:nvPr/>
        </p:nvSpPr>
        <p:spPr bwMode="auto">
          <a:xfrm>
            <a:off x="6286558" y="2750371"/>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11</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83" name="Rectangle 306">
            <a:extLst>
              <a:ext uri="{FF2B5EF4-FFF2-40B4-BE49-F238E27FC236}">
                <a16:creationId xmlns:a16="http://schemas.microsoft.com/office/drawing/2014/main" id="{79D4A146-1FF6-4AF6-94D8-83BC9E8DA983}"/>
              </a:ext>
            </a:extLst>
          </p:cNvPr>
          <p:cNvSpPr>
            <a:spLocks noChangeArrowheads="1"/>
          </p:cNvSpPr>
          <p:nvPr/>
        </p:nvSpPr>
        <p:spPr bwMode="auto">
          <a:xfrm>
            <a:off x="5330189" y="3128128"/>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23</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84" name="Rectangle 307">
            <a:extLst>
              <a:ext uri="{FF2B5EF4-FFF2-40B4-BE49-F238E27FC236}">
                <a16:creationId xmlns:a16="http://schemas.microsoft.com/office/drawing/2014/main" id="{C5E7AC82-74CB-412A-8763-5420A8FC8446}"/>
              </a:ext>
            </a:extLst>
          </p:cNvPr>
          <p:cNvSpPr>
            <a:spLocks noChangeArrowheads="1"/>
          </p:cNvSpPr>
          <p:nvPr/>
        </p:nvSpPr>
        <p:spPr bwMode="auto">
          <a:xfrm>
            <a:off x="6121814" y="3208634"/>
            <a:ext cx="2419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800" dirty="0">
                <a:solidFill>
                  <a:srgbClr val="000000"/>
                </a:solidFill>
              </a:rPr>
              <a:t>9</a:t>
            </a:r>
          </a:p>
        </p:txBody>
      </p:sp>
      <p:sp>
        <p:nvSpPr>
          <p:cNvPr id="185" name="TextovéPole 184">
            <a:extLst>
              <a:ext uri="{FF2B5EF4-FFF2-40B4-BE49-F238E27FC236}">
                <a16:creationId xmlns:a16="http://schemas.microsoft.com/office/drawing/2014/main" id="{55A5BFB0-8E5C-4528-A99D-37CF770DC215}"/>
              </a:ext>
            </a:extLst>
          </p:cNvPr>
          <p:cNvSpPr txBox="1"/>
          <p:nvPr/>
        </p:nvSpPr>
        <p:spPr>
          <a:xfrm>
            <a:off x="1785969" y="994052"/>
            <a:ext cx="2952286" cy="461665"/>
          </a:xfrm>
          <a:prstGeom prst="rect">
            <a:avLst/>
          </a:prstGeom>
          <a:noFill/>
        </p:spPr>
        <p:txBody>
          <a:bodyPr wrap="square" rtlCol="0">
            <a:spAutoFit/>
          </a:bodyPr>
          <a:lstStyle/>
          <a:p>
            <a:pPr algn="ctr"/>
            <a:r>
              <a:rPr lang="cs-CZ" sz="1200" b="1" dirty="0"/>
              <a:t>Počet pacientů v roce 2018 na 100 000 obyvatel daného kraje </a:t>
            </a:r>
          </a:p>
        </p:txBody>
      </p:sp>
      <p:sp>
        <p:nvSpPr>
          <p:cNvPr id="186" name="TextBox 2">
            <a:extLst>
              <a:ext uri="{FF2B5EF4-FFF2-40B4-BE49-F238E27FC236}">
                <a16:creationId xmlns:a16="http://schemas.microsoft.com/office/drawing/2014/main" id="{31834650-6EC1-4A2D-ACC0-D128361793C2}"/>
              </a:ext>
            </a:extLst>
          </p:cNvPr>
          <p:cNvSpPr txBox="1"/>
          <p:nvPr/>
        </p:nvSpPr>
        <p:spPr>
          <a:xfrm>
            <a:off x="212709" y="551649"/>
            <a:ext cx="8271162" cy="246221"/>
          </a:xfrm>
          <a:prstGeom prst="rect">
            <a:avLst/>
          </a:prstGeom>
          <a:noFill/>
        </p:spPr>
        <p:txBody>
          <a:bodyPr wrap="square" rtlCol="0">
            <a:spAutoFit/>
          </a:bodyPr>
          <a:lstStyle/>
          <a:p>
            <a:r>
              <a:rPr lang="cs-CZ" sz="1000" b="1" dirty="0"/>
              <a:t>N = 928 pacientů v roce 2018 s chronickou hepatitidou C (bydliště neuvedeno u 0,0% pacientů).</a:t>
            </a:r>
            <a:endParaRPr lang="cs-CZ" sz="1000" dirty="0"/>
          </a:p>
        </p:txBody>
      </p:sp>
      <p:sp>
        <p:nvSpPr>
          <p:cNvPr id="187" name="Zaoblený obdélník 195">
            <a:extLst>
              <a:ext uri="{FF2B5EF4-FFF2-40B4-BE49-F238E27FC236}">
                <a16:creationId xmlns:a16="http://schemas.microsoft.com/office/drawing/2014/main" id="{D32476D6-9355-4076-8ADB-CC84FAE7F3F1}"/>
              </a:ext>
            </a:extLst>
          </p:cNvPr>
          <p:cNvSpPr/>
          <p:nvPr/>
        </p:nvSpPr>
        <p:spPr>
          <a:xfrm>
            <a:off x="343487" y="5643844"/>
            <a:ext cx="8271162" cy="476422"/>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b="1" dirty="0">
                <a:solidFill>
                  <a:schemeClr val="accent2">
                    <a:lumMod val="50000"/>
                  </a:schemeClr>
                </a:solidFill>
              </a:rPr>
              <a:t>Z pohledu krajů KHS se </a:t>
            </a:r>
            <a:r>
              <a:rPr lang="en-US" sz="1400" b="1" dirty="0" err="1">
                <a:solidFill>
                  <a:schemeClr val="accent2">
                    <a:lumMod val="50000"/>
                  </a:schemeClr>
                </a:solidFill>
              </a:rPr>
              <a:t>chronick</a:t>
            </a:r>
            <a:r>
              <a:rPr lang="cs-CZ" sz="1400" b="1" dirty="0">
                <a:solidFill>
                  <a:schemeClr val="accent2">
                    <a:lumMod val="50000"/>
                  </a:schemeClr>
                </a:solidFill>
              </a:rPr>
              <a:t>á hepatitida C ve vyšší míře vyskytuje v Karlovarském, Ústeckém </a:t>
            </a:r>
          </a:p>
          <a:p>
            <a:pPr algn="just"/>
            <a:r>
              <a:rPr lang="cs-CZ" sz="1400" b="1" dirty="0">
                <a:solidFill>
                  <a:schemeClr val="accent2">
                    <a:lumMod val="50000"/>
                  </a:schemeClr>
                </a:solidFill>
              </a:rPr>
              <a:t>a Jihočeském kraji (prevalence). Rozdíly mezi regiony ČR v prevalenci onemocnění (rozsah od 3,1 do 23,0 pacientů / 100 tis. obyvatel) jsou podstatné a statisticky významné.</a:t>
            </a:r>
          </a:p>
        </p:txBody>
      </p:sp>
      <p:sp>
        <p:nvSpPr>
          <p:cNvPr id="188" name="TextBox 187"/>
          <p:cNvSpPr txBox="1"/>
          <p:nvPr/>
        </p:nvSpPr>
        <p:spPr>
          <a:xfrm>
            <a:off x="4385446" y="6451774"/>
            <a:ext cx="1831335" cy="276999"/>
          </a:xfrm>
          <a:prstGeom prst="rect">
            <a:avLst/>
          </a:prstGeom>
          <a:noFill/>
        </p:spPr>
        <p:txBody>
          <a:bodyPr wrap="none" rtlCol="0">
            <a:spAutoFit/>
          </a:bodyPr>
          <a:lstStyle/>
          <a:p>
            <a:r>
              <a:rPr lang="cs-CZ" sz="1200" b="1" dirty="0"/>
              <a:t>Zdroj dat: </a:t>
            </a:r>
            <a:r>
              <a:rPr lang="cs-CZ" sz="1200" dirty="0" smtClean="0"/>
              <a:t>IS </a:t>
            </a:r>
            <a:r>
              <a:rPr lang="cs-CZ" sz="1200" dirty="0"/>
              <a:t>IN </a:t>
            </a:r>
            <a:r>
              <a:rPr lang="cs-CZ" sz="1200" dirty="0" smtClean="0"/>
              <a:t>2010-2018</a:t>
            </a:r>
            <a:endParaRPr lang="en-US" sz="1200" dirty="0"/>
          </a:p>
        </p:txBody>
      </p:sp>
    </p:spTree>
    <p:extLst>
      <p:ext uri="{BB962C8B-B14F-4D97-AF65-F5344CB8AC3E}">
        <p14:creationId xmlns:p14="http://schemas.microsoft.com/office/powerpoint/2010/main" val="194143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Nadpis 90"/>
          <p:cNvSpPr>
            <a:spLocks noGrp="1"/>
          </p:cNvSpPr>
          <p:nvPr>
            <p:ph type="title"/>
          </p:nvPr>
        </p:nvSpPr>
        <p:spPr>
          <a:xfrm>
            <a:off x="146207" y="87758"/>
            <a:ext cx="8863833" cy="454720"/>
          </a:xfrm>
        </p:spPr>
        <p:txBody>
          <a:bodyPr/>
          <a:lstStyle/>
          <a:p>
            <a:r>
              <a:rPr lang="cs-CZ" dirty="0"/>
              <a:t>Počet nemocných (prevalence) v roce 2018 ve vztahu k velikosti populace</a:t>
            </a:r>
          </a:p>
        </p:txBody>
      </p:sp>
      <p:graphicFrame>
        <p:nvGraphicFramePr>
          <p:cNvPr id="93" name="Graf 92">
            <a:extLst>
              <a:ext uri="{FF2B5EF4-FFF2-40B4-BE49-F238E27FC236}">
                <a16:creationId xmlns:a16="http://schemas.microsoft.com/office/drawing/2014/main" id="{E9B6C62D-AC30-48B3-A8D0-8CE597346011}"/>
              </a:ext>
            </a:extLst>
          </p:cNvPr>
          <p:cNvGraphicFramePr/>
          <p:nvPr>
            <p:extLst>
              <p:ext uri="{D42A27DB-BD31-4B8C-83A1-F6EECF244321}">
                <p14:modId xmlns:p14="http://schemas.microsoft.com/office/powerpoint/2010/main" val="1262220362"/>
              </p:ext>
            </p:extLst>
          </p:nvPr>
        </p:nvGraphicFramePr>
        <p:xfrm>
          <a:off x="343487" y="1484203"/>
          <a:ext cx="4850149" cy="3889594"/>
        </p:xfrm>
        <a:graphic>
          <a:graphicData uri="http://schemas.openxmlformats.org/drawingml/2006/chart">
            <c:chart xmlns:c="http://schemas.openxmlformats.org/drawingml/2006/chart" xmlns:r="http://schemas.openxmlformats.org/officeDocument/2006/relationships" r:id="rId2"/>
          </a:graphicData>
        </a:graphic>
      </p:graphicFrame>
      <p:sp>
        <p:nvSpPr>
          <p:cNvPr id="185" name="TextovéPole 184">
            <a:extLst>
              <a:ext uri="{FF2B5EF4-FFF2-40B4-BE49-F238E27FC236}">
                <a16:creationId xmlns:a16="http://schemas.microsoft.com/office/drawing/2014/main" id="{55A5BFB0-8E5C-4528-A99D-37CF770DC215}"/>
              </a:ext>
            </a:extLst>
          </p:cNvPr>
          <p:cNvSpPr txBox="1"/>
          <p:nvPr/>
        </p:nvSpPr>
        <p:spPr>
          <a:xfrm>
            <a:off x="1785969" y="994052"/>
            <a:ext cx="2952286" cy="461665"/>
          </a:xfrm>
          <a:prstGeom prst="rect">
            <a:avLst/>
          </a:prstGeom>
          <a:noFill/>
        </p:spPr>
        <p:txBody>
          <a:bodyPr wrap="square" rtlCol="0">
            <a:spAutoFit/>
          </a:bodyPr>
          <a:lstStyle/>
          <a:p>
            <a:pPr algn="ctr"/>
            <a:r>
              <a:rPr lang="cs-CZ" sz="1200" b="1" dirty="0"/>
              <a:t>Počet pacientů v roce 2018 na 100 000 obyvatel daného kraje </a:t>
            </a:r>
          </a:p>
        </p:txBody>
      </p:sp>
      <p:sp>
        <p:nvSpPr>
          <p:cNvPr id="186" name="TextBox 2">
            <a:extLst>
              <a:ext uri="{FF2B5EF4-FFF2-40B4-BE49-F238E27FC236}">
                <a16:creationId xmlns:a16="http://schemas.microsoft.com/office/drawing/2014/main" id="{31834650-6EC1-4A2D-ACC0-D128361793C2}"/>
              </a:ext>
            </a:extLst>
          </p:cNvPr>
          <p:cNvSpPr txBox="1"/>
          <p:nvPr/>
        </p:nvSpPr>
        <p:spPr>
          <a:xfrm>
            <a:off x="212709" y="551649"/>
            <a:ext cx="8271162" cy="246221"/>
          </a:xfrm>
          <a:prstGeom prst="rect">
            <a:avLst/>
          </a:prstGeom>
          <a:noFill/>
        </p:spPr>
        <p:txBody>
          <a:bodyPr wrap="square" rtlCol="0">
            <a:spAutoFit/>
          </a:bodyPr>
          <a:lstStyle/>
          <a:p>
            <a:r>
              <a:rPr lang="cs-CZ" sz="1000" b="1" dirty="0"/>
              <a:t>N = 2 494 pacientů v roce 2018</a:t>
            </a:r>
            <a:r>
              <a:rPr lang="en-GB" sz="1000" dirty="0"/>
              <a:t> (</a:t>
            </a:r>
            <a:r>
              <a:rPr lang="cs-CZ" sz="1000" b="1" dirty="0"/>
              <a:t>bydliště neuvedeno u 1,</a:t>
            </a:r>
            <a:r>
              <a:rPr lang="en-GB" sz="1000" b="1" dirty="0"/>
              <a:t>6</a:t>
            </a:r>
            <a:r>
              <a:rPr lang="cs-CZ" sz="1000" b="1" dirty="0"/>
              <a:t> % pacientů).</a:t>
            </a:r>
            <a:endParaRPr lang="cs-CZ" sz="1000" dirty="0"/>
          </a:p>
        </p:txBody>
      </p:sp>
      <p:sp>
        <p:nvSpPr>
          <p:cNvPr id="187" name="Zaoblený obdélník 195">
            <a:extLst>
              <a:ext uri="{FF2B5EF4-FFF2-40B4-BE49-F238E27FC236}">
                <a16:creationId xmlns:a16="http://schemas.microsoft.com/office/drawing/2014/main" id="{D32476D6-9355-4076-8ADB-CC84FAE7F3F1}"/>
              </a:ext>
            </a:extLst>
          </p:cNvPr>
          <p:cNvSpPr/>
          <p:nvPr/>
        </p:nvSpPr>
        <p:spPr>
          <a:xfrm>
            <a:off x="343487" y="5643844"/>
            <a:ext cx="8271162" cy="476422"/>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b="1" dirty="0">
                <a:solidFill>
                  <a:schemeClr val="accent2">
                    <a:lumMod val="50000"/>
                  </a:schemeClr>
                </a:solidFill>
              </a:rPr>
              <a:t>Z pohledu bydliště pacientů se </a:t>
            </a:r>
            <a:r>
              <a:rPr lang="en-US" sz="1200" b="1" dirty="0" err="1">
                <a:solidFill>
                  <a:schemeClr val="accent2">
                    <a:lumMod val="50000"/>
                  </a:schemeClr>
                </a:solidFill>
              </a:rPr>
              <a:t>chronick</a:t>
            </a:r>
            <a:r>
              <a:rPr lang="cs-CZ" sz="1200" b="1" dirty="0">
                <a:solidFill>
                  <a:schemeClr val="accent2">
                    <a:lumMod val="50000"/>
                  </a:schemeClr>
                </a:solidFill>
              </a:rPr>
              <a:t>á hepatitida C ve vyšší míře vyskytuje v Ústeckém</a:t>
            </a:r>
            <a:r>
              <a:rPr lang="en-GB" sz="1200" b="1" dirty="0">
                <a:solidFill>
                  <a:schemeClr val="accent2">
                    <a:lumMod val="50000"/>
                  </a:schemeClr>
                </a:solidFill>
              </a:rPr>
              <a:t>,</a:t>
            </a:r>
            <a:r>
              <a:rPr lang="cs-CZ" sz="1200" b="1" dirty="0">
                <a:solidFill>
                  <a:schemeClr val="accent2">
                    <a:lumMod val="50000"/>
                  </a:schemeClr>
                </a:solidFill>
              </a:rPr>
              <a:t> Karlovarském kraji a Hlavním městě Praha. Rozdíly mezi regiony ČR v prevalenci onemocnění (rozsah od </a:t>
            </a:r>
            <a:r>
              <a:rPr lang="en-GB" sz="1200" b="1" dirty="0">
                <a:solidFill>
                  <a:schemeClr val="accent2">
                    <a:lumMod val="50000"/>
                  </a:schemeClr>
                </a:solidFill>
              </a:rPr>
              <a:t>8</a:t>
            </a:r>
            <a:r>
              <a:rPr lang="cs-CZ" sz="1200" b="1" dirty="0">
                <a:solidFill>
                  <a:schemeClr val="accent2">
                    <a:lumMod val="50000"/>
                  </a:schemeClr>
                </a:solidFill>
              </a:rPr>
              <a:t> do </a:t>
            </a:r>
            <a:r>
              <a:rPr lang="en-GB" sz="1200" b="1" dirty="0">
                <a:solidFill>
                  <a:schemeClr val="accent2">
                    <a:lumMod val="50000"/>
                  </a:schemeClr>
                </a:solidFill>
              </a:rPr>
              <a:t>63</a:t>
            </a:r>
            <a:r>
              <a:rPr lang="cs-CZ" sz="1200" b="1" dirty="0">
                <a:solidFill>
                  <a:schemeClr val="accent2">
                    <a:lumMod val="50000"/>
                  </a:schemeClr>
                </a:solidFill>
              </a:rPr>
              <a:t> pacientů / 100 tis. obyvatel) jsou podstatné a statisticky významné.</a:t>
            </a:r>
          </a:p>
        </p:txBody>
      </p:sp>
      <p:sp>
        <p:nvSpPr>
          <p:cNvPr id="189" name="TextBox 11">
            <a:extLst>
              <a:ext uri="{FF2B5EF4-FFF2-40B4-BE49-F238E27FC236}">
                <a16:creationId xmlns:a16="http://schemas.microsoft.com/office/drawing/2014/main" id="{48546377-B97A-4138-B664-C74963C5A1C5}"/>
              </a:ext>
            </a:extLst>
          </p:cNvPr>
          <p:cNvSpPr txBox="1"/>
          <p:nvPr/>
        </p:nvSpPr>
        <p:spPr>
          <a:xfrm>
            <a:off x="4623648" y="6396335"/>
            <a:ext cx="4279630" cy="276999"/>
          </a:xfrm>
          <a:prstGeom prst="rect">
            <a:avLst/>
          </a:prstGeom>
          <a:noFill/>
        </p:spPr>
        <p:txBody>
          <a:bodyPr wrap="square" rtlCol="0">
            <a:spAutoFit/>
          </a:bodyPr>
          <a:lstStyle/>
          <a:p>
            <a:r>
              <a:rPr lang="cs-CZ" sz="1200" b="1" dirty="0"/>
              <a:t>Zdroj dat: </a:t>
            </a:r>
            <a:r>
              <a:rPr lang="cs-CZ" sz="1200" dirty="0"/>
              <a:t>NRHZS 2010-2018</a:t>
            </a:r>
            <a:endParaRPr lang="en-US" sz="1200" dirty="0"/>
          </a:p>
        </p:txBody>
      </p:sp>
      <p:grpSp>
        <p:nvGrpSpPr>
          <p:cNvPr id="279" name="Skupina 278">
            <a:extLst>
              <a:ext uri="{FF2B5EF4-FFF2-40B4-BE49-F238E27FC236}">
                <a16:creationId xmlns:a16="http://schemas.microsoft.com/office/drawing/2014/main" id="{CCBB8F08-11FD-4D47-99DE-7CED3F34C615}"/>
              </a:ext>
            </a:extLst>
          </p:cNvPr>
          <p:cNvGrpSpPr/>
          <p:nvPr/>
        </p:nvGrpSpPr>
        <p:grpSpPr>
          <a:xfrm>
            <a:off x="5193636" y="2882621"/>
            <a:ext cx="3046823" cy="1946036"/>
            <a:chOff x="4386109" y="2545649"/>
            <a:chExt cx="4541838" cy="2597151"/>
          </a:xfrm>
        </p:grpSpPr>
        <p:sp>
          <p:nvSpPr>
            <p:cNvPr id="280" name="Freeform 224">
              <a:extLst>
                <a:ext uri="{FF2B5EF4-FFF2-40B4-BE49-F238E27FC236}">
                  <a16:creationId xmlns:a16="http://schemas.microsoft.com/office/drawing/2014/main" id="{72C02039-1997-4076-80A9-3651E7C83751}"/>
                </a:ext>
              </a:extLst>
            </p:cNvPr>
            <p:cNvSpPr>
              <a:spLocks/>
            </p:cNvSpPr>
            <p:nvPr/>
          </p:nvSpPr>
          <p:spPr bwMode="auto">
            <a:xfrm>
              <a:off x="5808509" y="3460049"/>
              <a:ext cx="309563" cy="238125"/>
            </a:xfrm>
            <a:custGeom>
              <a:avLst/>
              <a:gdLst>
                <a:gd name="T0" fmla="*/ 125 w 195"/>
                <a:gd name="T1" fmla="*/ 1 h 150"/>
                <a:gd name="T2" fmla="*/ 127 w 195"/>
                <a:gd name="T3" fmla="*/ 5 h 150"/>
                <a:gd name="T4" fmla="*/ 140 w 195"/>
                <a:gd name="T5" fmla="*/ 15 h 150"/>
                <a:gd name="T6" fmla="*/ 149 w 195"/>
                <a:gd name="T7" fmla="*/ 18 h 150"/>
                <a:gd name="T8" fmla="*/ 153 w 195"/>
                <a:gd name="T9" fmla="*/ 26 h 150"/>
                <a:gd name="T10" fmla="*/ 159 w 195"/>
                <a:gd name="T11" fmla="*/ 31 h 150"/>
                <a:gd name="T12" fmla="*/ 175 w 195"/>
                <a:gd name="T13" fmla="*/ 38 h 150"/>
                <a:gd name="T14" fmla="*/ 182 w 195"/>
                <a:gd name="T15" fmla="*/ 45 h 150"/>
                <a:gd name="T16" fmla="*/ 191 w 195"/>
                <a:gd name="T17" fmla="*/ 53 h 150"/>
                <a:gd name="T18" fmla="*/ 195 w 195"/>
                <a:gd name="T19" fmla="*/ 60 h 150"/>
                <a:gd name="T20" fmla="*/ 193 w 195"/>
                <a:gd name="T21" fmla="*/ 67 h 150"/>
                <a:gd name="T22" fmla="*/ 179 w 195"/>
                <a:gd name="T23" fmla="*/ 76 h 150"/>
                <a:gd name="T24" fmla="*/ 174 w 195"/>
                <a:gd name="T25" fmla="*/ 80 h 150"/>
                <a:gd name="T26" fmla="*/ 174 w 195"/>
                <a:gd name="T27" fmla="*/ 85 h 150"/>
                <a:gd name="T28" fmla="*/ 178 w 195"/>
                <a:gd name="T29" fmla="*/ 91 h 150"/>
                <a:gd name="T30" fmla="*/ 180 w 195"/>
                <a:gd name="T31" fmla="*/ 105 h 150"/>
                <a:gd name="T32" fmla="*/ 176 w 195"/>
                <a:gd name="T33" fmla="*/ 112 h 150"/>
                <a:gd name="T34" fmla="*/ 168 w 195"/>
                <a:gd name="T35" fmla="*/ 117 h 150"/>
                <a:gd name="T36" fmla="*/ 159 w 195"/>
                <a:gd name="T37" fmla="*/ 116 h 150"/>
                <a:gd name="T38" fmla="*/ 148 w 195"/>
                <a:gd name="T39" fmla="*/ 110 h 150"/>
                <a:gd name="T40" fmla="*/ 136 w 195"/>
                <a:gd name="T41" fmla="*/ 109 h 150"/>
                <a:gd name="T42" fmla="*/ 126 w 195"/>
                <a:gd name="T43" fmla="*/ 111 h 150"/>
                <a:gd name="T44" fmla="*/ 120 w 195"/>
                <a:gd name="T45" fmla="*/ 116 h 150"/>
                <a:gd name="T46" fmla="*/ 110 w 195"/>
                <a:gd name="T47" fmla="*/ 120 h 150"/>
                <a:gd name="T48" fmla="*/ 94 w 195"/>
                <a:gd name="T49" fmla="*/ 132 h 150"/>
                <a:gd name="T50" fmla="*/ 81 w 195"/>
                <a:gd name="T51" fmla="*/ 137 h 150"/>
                <a:gd name="T52" fmla="*/ 71 w 195"/>
                <a:gd name="T53" fmla="*/ 140 h 150"/>
                <a:gd name="T54" fmla="*/ 65 w 195"/>
                <a:gd name="T55" fmla="*/ 148 h 150"/>
                <a:gd name="T56" fmla="*/ 62 w 195"/>
                <a:gd name="T57" fmla="*/ 150 h 150"/>
                <a:gd name="T58" fmla="*/ 47 w 195"/>
                <a:gd name="T59" fmla="*/ 148 h 150"/>
                <a:gd name="T60" fmla="*/ 43 w 195"/>
                <a:gd name="T61" fmla="*/ 145 h 150"/>
                <a:gd name="T62" fmla="*/ 41 w 195"/>
                <a:gd name="T63" fmla="*/ 140 h 150"/>
                <a:gd name="T64" fmla="*/ 42 w 195"/>
                <a:gd name="T65" fmla="*/ 134 h 150"/>
                <a:gd name="T66" fmla="*/ 41 w 195"/>
                <a:gd name="T67" fmla="*/ 128 h 150"/>
                <a:gd name="T68" fmla="*/ 40 w 195"/>
                <a:gd name="T69" fmla="*/ 123 h 150"/>
                <a:gd name="T70" fmla="*/ 33 w 195"/>
                <a:gd name="T71" fmla="*/ 119 h 150"/>
                <a:gd name="T72" fmla="*/ 29 w 195"/>
                <a:gd name="T73" fmla="*/ 114 h 150"/>
                <a:gd name="T74" fmla="*/ 30 w 195"/>
                <a:gd name="T75" fmla="*/ 108 h 150"/>
                <a:gd name="T76" fmla="*/ 29 w 195"/>
                <a:gd name="T77" fmla="*/ 102 h 150"/>
                <a:gd name="T78" fmla="*/ 18 w 195"/>
                <a:gd name="T79" fmla="*/ 91 h 150"/>
                <a:gd name="T80" fmla="*/ 12 w 195"/>
                <a:gd name="T81" fmla="*/ 81 h 150"/>
                <a:gd name="T82" fmla="*/ 9 w 195"/>
                <a:gd name="T83" fmla="*/ 75 h 150"/>
                <a:gd name="T84" fmla="*/ 13 w 195"/>
                <a:gd name="T85" fmla="*/ 69 h 150"/>
                <a:gd name="T86" fmla="*/ 18 w 195"/>
                <a:gd name="T87" fmla="*/ 64 h 150"/>
                <a:gd name="T88" fmla="*/ 9 w 195"/>
                <a:gd name="T89" fmla="*/ 53 h 150"/>
                <a:gd name="T90" fmla="*/ 1 w 195"/>
                <a:gd name="T91" fmla="*/ 48 h 150"/>
                <a:gd name="T92" fmla="*/ 1 w 195"/>
                <a:gd name="T93" fmla="*/ 45 h 150"/>
                <a:gd name="T94" fmla="*/ 12 w 195"/>
                <a:gd name="T95" fmla="*/ 40 h 150"/>
                <a:gd name="T96" fmla="*/ 27 w 195"/>
                <a:gd name="T97" fmla="*/ 34 h 150"/>
                <a:gd name="T98" fmla="*/ 33 w 195"/>
                <a:gd name="T99" fmla="*/ 34 h 150"/>
                <a:gd name="T100" fmla="*/ 42 w 195"/>
                <a:gd name="T101" fmla="*/ 38 h 150"/>
                <a:gd name="T102" fmla="*/ 50 w 195"/>
                <a:gd name="T103" fmla="*/ 36 h 150"/>
                <a:gd name="T104" fmla="*/ 53 w 195"/>
                <a:gd name="T105" fmla="*/ 26 h 150"/>
                <a:gd name="T106" fmla="*/ 58 w 195"/>
                <a:gd name="T107" fmla="*/ 21 h 150"/>
                <a:gd name="T108" fmla="*/ 69 w 195"/>
                <a:gd name="T109" fmla="*/ 20 h 150"/>
                <a:gd name="T110" fmla="*/ 85 w 195"/>
                <a:gd name="T111" fmla="*/ 13 h 150"/>
                <a:gd name="T112" fmla="*/ 102 w 195"/>
                <a:gd name="T113" fmla="*/ 5 h 150"/>
                <a:gd name="T114" fmla="*/ 123 w 195"/>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50">
                  <a:moveTo>
                    <a:pt x="124" y="0"/>
                  </a:moveTo>
                  <a:lnTo>
                    <a:pt x="125" y="0"/>
                  </a:lnTo>
                  <a:lnTo>
                    <a:pt x="125" y="0"/>
                  </a:lnTo>
                  <a:lnTo>
                    <a:pt x="125" y="0"/>
                  </a:lnTo>
                  <a:lnTo>
                    <a:pt x="125" y="1"/>
                  </a:lnTo>
                  <a:lnTo>
                    <a:pt x="125" y="1"/>
                  </a:lnTo>
                  <a:lnTo>
                    <a:pt x="125" y="1"/>
                  </a:lnTo>
                  <a:lnTo>
                    <a:pt x="125" y="2"/>
                  </a:lnTo>
                  <a:lnTo>
                    <a:pt x="125" y="3"/>
                  </a:lnTo>
                  <a:lnTo>
                    <a:pt x="126" y="4"/>
                  </a:lnTo>
                  <a:lnTo>
                    <a:pt x="126" y="4"/>
                  </a:lnTo>
                  <a:lnTo>
                    <a:pt x="127" y="5"/>
                  </a:lnTo>
                  <a:lnTo>
                    <a:pt x="128" y="6"/>
                  </a:lnTo>
                  <a:lnTo>
                    <a:pt x="129" y="6"/>
                  </a:lnTo>
                  <a:lnTo>
                    <a:pt x="132" y="9"/>
                  </a:lnTo>
                  <a:lnTo>
                    <a:pt x="135" y="10"/>
                  </a:lnTo>
                  <a:lnTo>
                    <a:pt x="139" y="14"/>
                  </a:lnTo>
                  <a:lnTo>
                    <a:pt x="140" y="15"/>
                  </a:lnTo>
                  <a:lnTo>
                    <a:pt x="142" y="15"/>
                  </a:lnTo>
                  <a:lnTo>
                    <a:pt x="143" y="16"/>
                  </a:lnTo>
                  <a:lnTo>
                    <a:pt x="146" y="17"/>
                  </a:lnTo>
                  <a:lnTo>
                    <a:pt x="147" y="17"/>
                  </a:lnTo>
                  <a:lnTo>
                    <a:pt x="148" y="17"/>
                  </a:lnTo>
                  <a:lnTo>
                    <a:pt x="149" y="18"/>
                  </a:lnTo>
                  <a:lnTo>
                    <a:pt x="149" y="18"/>
                  </a:lnTo>
                  <a:lnTo>
                    <a:pt x="150" y="19"/>
                  </a:lnTo>
                  <a:lnTo>
                    <a:pt x="151" y="23"/>
                  </a:lnTo>
                  <a:lnTo>
                    <a:pt x="152" y="24"/>
                  </a:lnTo>
                  <a:lnTo>
                    <a:pt x="152" y="25"/>
                  </a:lnTo>
                  <a:lnTo>
                    <a:pt x="153" y="26"/>
                  </a:lnTo>
                  <a:lnTo>
                    <a:pt x="154" y="27"/>
                  </a:lnTo>
                  <a:lnTo>
                    <a:pt x="155" y="28"/>
                  </a:lnTo>
                  <a:lnTo>
                    <a:pt x="156" y="29"/>
                  </a:lnTo>
                  <a:lnTo>
                    <a:pt x="157" y="30"/>
                  </a:lnTo>
                  <a:lnTo>
                    <a:pt x="158" y="30"/>
                  </a:lnTo>
                  <a:lnTo>
                    <a:pt x="159" y="31"/>
                  </a:lnTo>
                  <a:lnTo>
                    <a:pt x="161" y="31"/>
                  </a:lnTo>
                  <a:lnTo>
                    <a:pt x="166" y="33"/>
                  </a:lnTo>
                  <a:lnTo>
                    <a:pt x="168" y="34"/>
                  </a:lnTo>
                  <a:lnTo>
                    <a:pt x="173" y="36"/>
                  </a:lnTo>
                  <a:lnTo>
                    <a:pt x="174" y="37"/>
                  </a:lnTo>
                  <a:lnTo>
                    <a:pt x="175" y="38"/>
                  </a:lnTo>
                  <a:lnTo>
                    <a:pt x="176" y="39"/>
                  </a:lnTo>
                  <a:lnTo>
                    <a:pt x="177" y="40"/>
                  </a:lnTo>
                  <a:lnTo>
                    <a:pt x="178" y="41"/>
                  </a:lnTo>
                  <a:lnTo>
                    <a:pt x="180" y="44"/>
                  </a:lnTo>
                  <a:lnTo>
                    <a:pt x="181" y="45"/>
                  </a:lnTo>
                  <a:lnTo>
                    <a:pt x="182" y="45"/>
                  </a:lnTo>
                  <a:lnTo>
                    <a:pt x="182" y="46"/>
                  </a:lnTo>
                  <a:lnTo>
                    <a:pt x="183" y="47"/>
                  </a:lnTo>
                  <a:lnTo>
                    <a:pt x="188" y="51"/>
                  </a:lnTo>
                  <a:lnTo>
                    <a:pt x="189" y="52"/>
                  </a:lnTo>
                  <a:lnTo>
                    <a:pt x="190" y="52"/>
                  </a:lnTo>
                  <a:lnTo>
                    <a:pt x="191" y="53"/>
                  </a:lnTo>
                  <a:lnTo>
                    <a:pt x="193" y="55"/>
                  </a:lnTo>
                  <a:lnTo>
                    <a:pt x="193" y="56"/>
                  </a:lnTo>
                  <a:lnTo>
                    <a:pt x="194" y="57"/>
                  </a:lnTo>
                  <a:lnTo>
                    <a:pt x="195" y="58"/>
                  </a:lnTo>
                  <a:lnTo>
                    <a:pt x="195" y="60"/>
                  </a:lnTo>
                  <a:lnTo>
                    <a:pt x="195" y="60"/>
                  </a:lnTo>
                  <a:lnTo>
                    <a:pt x="195" y="61"/>
                  </a:lnTo>
                  <a:lnTo>
                    <a:pt x="195" y="62"/>
                  </a:lnTo>
                  <a:lnTo>
                    <a:pt x="195" y="63"/>
                  </a:lnTo>
                  <a:lnTo>
                    <a:pt x="194" y="65"/>
                  </a:lnTo>
                  <a:lnTo>
                    <a:pt x="193" y="66"/>
                  </a:lnTo>
                  <a:lnTo>
                    <a:pt x="193" y="67"/>
                  </a:lnTo>
                  <a:lnTo>
                    <a:pt x="192" y="67"/>
                  </a:lnTo>
                  <a:lnTo>
                    <a:pt x="191" y="68"/>
                  </a:lnTo>
                  <a:lnTo>
                    <a:pt x="190" y="69"/>
                  </a:lnTo>
                  <a:lnTo>
                    <a:pt x="189" y="70"/>
                  </a:lnTo>
                  <a:lnTo>
                    <a:pt x="186" y="72"/>
                  </a:lnTo>
                  <a:lnTo>
                    <a:pt x="179" y="76"/>
                  </a:lnTo>
                  <a:lnTo>
                    <a:pt x="178" y="76"/>
                  </a:lnTo>
                  <a:lnTo>
                    <a:pt x="177" y="77"/>
                  </a:lnTo>
                  <a:lnTo>
                    <a:pt x="176" y="78"/>
                  </a:lnTo>
                  <a:lnTo>
                    <a:pt x="175" y="79"/>
                  </a:lnTo>
                  <a:lnTo>
                    <a:pt x="174" y="80"/>
                  </a:lnTo>
                  <a:lnTo>
                    <a:pt x="174" y="80"/>
                  </a:lnTo>
                  <a:lnTo>
                    <a:pt x="174" y="81"/>
                  </a:lnTo>
                  <a:lnTo>
                    <a:pt x="173" y="82"/>
                  </a:lnTo>
                  <a:lnTo>
                    <a:pt x="173" y="83"/>
                  </a:lnTo>
                  <a:lnTo>
                    <a:pt x="174" y="84"/>
                  </a:lnTo>
                  <a:lnTo>
                    <a:pt x="174" y="85"/>
                  </a:lnTo>
                  <a:lnTo>
                    <a:pt x="174" y="85"/>
                  </a:lnTo>
                  <a:lnTo>
                    <a:pt x="174" y="86"/>
                  </a:lnTo>
                  <a:lnTo>
                    <a:pt x="176" y="87"/>
                  </a:lnTo>
                  <a:lnTo>
                    <a:pt x="177" y="88"/>
                  </a:lnTo>
                  <a:lnTo>
                    <a:pt x="177" y="89"/>
                  </a:lnTo>
                  <a:lnTo>
                    <a:pt x="178" y="90"/>
                  </a:lnTo>
                  <a:lnTo>
                    <a:pt x="178" y="91"/>
                  </a:lnTo>
                  <a:lnTo>
                    <a:pt x="178" y="91"/>
                  </a:lnTo>
                  <a:lnTo>
                    <a:pt x="178" y="92"/>
                  </a:lnTo>
                  <a:lnTo>
                    <a:pt x="179" y="96"/>
                  </a:lnTo>
                  <a:lnTo>
                    <a:pt x="180" y="101"/>
                  </a:lnTo>
                  <a:lnTo>
                    <a:pt x="180" y="104"/>
                  </a:lnTo>
                  <a:lnTo>
                    <a:pt x="180" y="105"/>
                  </a:lnTo>
                  <a:lnTo>
                    <a:pt x="180" y="106"/>
                  </a:lnTo>
                  <a:lnTo>
                    <a:pt x="179" y="107"/>
                  </a:lnTo>
                  <a:lnTo>
                    <a:pt x="179" y="109"/>
                  </a:lnTo>
                  <a:lnTo>
                    <a:pt x="178" y="110"/>
                  </a:lnTo>
                  <a:lnTo>
                    <a:pt x="177" y="111"/>
                  </a:lnTo>
                  <a:lnTo>
                    <a:pt x="176" y="112"/>
                  </a:lnTo>
                  <a:lnTo>
                    <a:pt x="173" y="114"/>
                  </a:lnTo>
                  <a:lnTo>
                    <a:pt x="171" y="116"/>
                  </a:lnTo>
                  <a:lnTo>
                    <a:pt x="170" y="116"/>
                  </a:lnTo>
                  <a:lnTo>
                    <a:pt x="170" y="117"/>
                  </a:lnTo>
                  <a:lnTo>
                    <a:pt x="169" y="117"/>
                  </a:lnTo>
                  <a:lnTo>
                    <a:pt x="168" y="117"/>
                  </a:lnTo>
                  <a:lnTo>
                    <a:pt x="167" y="117"/>
                  </a:lnTo>
                  <a:lnTo>
                    <a:pt x="165" y="117"/>
                  </a:lnTo>
                  <a:lnTo>
                    <a:pt x="163" y="117"/>
                  </a:lnTo>
                  <a:lnTo>
                    <a:pt x="162" y="117"/>
                  </a:lnTo>
                  <a:lnTo>
                    <a:pt x="160" y="116"/>
                  </a:lnTo>
                  <a:lnTo>
                    <a:pt x="159" y="116"/>
                  </a:lnTo>
                  <a:lnTo>
                    <a:pt x="158" y="115"/>
                  </a:lnTo>
                  <a:lnTo>
                    <a:pt x="156" y="114"/>
                  </a:lnTo>
                  <a:lnTo>
                    <a:pt x="153" y="112"/>
                  </a:lnTo>
                  <a:lnTo>
                    <a:pt x="151" y="111"/>
                  </a:lnTo>
                  <a:lnTo>
                    <a:pt x="150" y="110"/>
                  </a:lnTo>
                  <a:lnTo>
                    <a:pt x="148" y="110"/>
                  </a:lnTo>
                  <a:lnTo>
                    <a:pt x="146" y="109"/>
                  </a:lnTo>
                  <a:lnTo>
                    <a:pt x="145" y="109"/>
                  </a:lnTo>
                  <a:lnTo>
                    <a:pt x="144" y="109"/>
                  </a:lnTo>
                  <a:lnTo>
                    <a:pt x="143" y="109"/>
                  </a:lnTo>
                  <a:lnTo>
                    <a:pt x="140" y="109"/>
                  </a:lnTo>
                  <a:lnTo>
                    <a:pt x="136" y="109"/>
                  </a:lnTo>
                  <a:lnTo>
                    <a:pt x="135" y="109"/>
                  </a:lnTo>
                  <a:lnTo>
                    <a:pt x="133" y="109"/>
                  </a:lnTo>
                  <a:lnTo>
                    <a:pt x="129" y="110"/>
                  </a:lnTo>
                  <a:lnTo>
                    <a:pt x="128" y="110"/>
                  </a:lnTo>
                  <a:lnTo>
                    <a:pt x="127" y="110"/>
                  </a:lnTo>
                  <a:lnTo>
                    <a:pt x="126" y="111"/>
                  </a:lnTo>
                  <a:lnTo>
                    <a:pt x="125" y="111"/>
                  </a:lnTo>
                  <a:lnTo>
                    <a:pt x="124" y="112"/>
                  </a:lnTo>
                  <a:lnTo>
                    <a:pt x="124" y="112"/>
                  </a:lnTo>
                  <a:lnTo>
                    <a:pt x="123" y="113"/>
                  </a:lnTo>
                  <a:lnTo>
                    <a:pt x="121" y="115"/>
                  </a:lnTo>
                  <a:lnTo>
                    <a:pt x="120" y="116"/>
                  </a:lnTo>
                  <a:lnTo>
                    <a:pt x="119" y="117"/>
                  </a:lnTo>
                  <a:lnTo>
                    <a:pt x="117" y="118"/>
                  </a:lnTo>
                  <a:lnTo>
                    <a:pt x="116" y="118"/>
                  </a:lnTo>
                  <a:lnTo>
                    <a:pt x="115" y="119"/>
                  </a:lnTo>
                  <a:lnTo>
                    <a:pt x="112" y="120"/>
                  </a:lnTo>
                  <a:lnTo>
                    <a:pt x="110" y="120"/>
                  </a:lnTo>
                  <a:lnTo>
                    <a:pt x="108" y="121"/>
                  </a:lnTo>
                  <a:lnTo>
                    <a:pt x="107" y="122"/>
                  </a:lnTo>
                  <a:lnTo>
                    <a:pt x="106" y="123"/>
                  </a:lnTo>
                  <a:lnTo>
                    <a:pt x="103" y="125"/>
                  </a:lnTo>
                  <a:lnTo>
                    <a:pt x="95" y="131"/>
                  </a:lnTo>
                  <a:lnTo>
                    <a:pt x="94" y="132"/>
                  </a:lnTo>
                  <a:lnTo>
                    <a:pt x="93" y="133"/>
                  </a:lnTo>
                  <a:lnTo>
                    <a:pt x="92" y="133"/>
                  </a:lnTo>
                  <a:lnTo>
                    <a:pt x="91" y="134"/>
                  </a:lnTo>
                  <a:lnTo>
                    <a:pt x="88" y="135"/>
                  </a:lnTo>
                  <a:lnTo>
                    <a:pt x="84" y="136"/>
                  </a:lnTo>
                  <a:lnTo>
                    <a:pt x="81" y="137"/>
                  </a:lnTo>
                  <a:lnTo>
                    <a:pt x="80" y="137"/>
                  </a:lnTo>
                  <a:lnTo>
                    <a:pt x="78" y="138"/>
                  </a:lnTo>
                  <a:lnTo>
                    <a:pt x="73" y="139"/>
                  </a:lnTo>
                  <a:lnTo>
                    <a:pt x="72" y="139"/>
                  </a:lnTo>
                  <a:lnTo>
                    <a:pt x="71" y="140"/>
                  </a:lnTo>
                  <a:lnTo>
                    <a:pt x="71" y="140"/>
                  </a:lnTo>
                  <a:lnTo>
                    <a:pt x="70" y="141"/>
                  </a:lnTo>
                  <a:lnTo>
                    <a:pt x="69" y="142"/>
                  </a:lnTo>
                  <a:lnTo>
                    <a:pt x="69" y="142"/>
                  </a:lnTo>
                  <a:lnTo>
                    <a:pt x="68" y="144"/>
                  </a:lnTo>
                  <a:lnTo>
                    <a:pt x="66" y="147"/>
                  </a:lnTo>
                  <a:lnTo>
                    <a:pt x="65" y="148"/>
                  </a:lnTo>
                  <a:lnTo>
                    <a:pt x="65" y="148"/>
                  </a:lnTo>
                  <a:lnTo>
                    <a:pt x="65" y="149"/>
                  </a:lnTo>
                  <a:lnTo>
                    <a:pt x="64" y="149"/>
                  </a:lnTo>
                  <a:lnTo>
                    <a:pt x="64" y="149"/>
                  </a:lnTo>
                  <a:lnTo>
                    <a:pt x="63" y="150"/>
                  </a:lnTo>
                  <a:lnTo>
                    <a:pt x="62" y="150"/>
                  </a:lnTo>
                  <a:lnTo>
                    <a:pt x="59" y="150"/>
                  </a:lnTo>
                  <a:lnTo>
                    <a:pt x="57" y="150"/>
                  </a:lnTo>
                  <a:lnTo>
                    <a:pt x="52" y="149"/>
                  </a:lnTo>
                  <a:lnTo>
                    <a:pt x="50" y="149"/>
                  </a:lnTo>
                  <a:lnTo>
                    <a:pt x="48" y="149"/>
                  </a:lnTo>
                  <a:lnTo>
                    <a:pt x="47" y="148"/>
                  </a:lnTo>
                  <a:lnTo>
                    <a:pt x="46" y="148"/>
                  </a:lnTo>
                  <a:lnTo>
                    <a:pt x="45" y="148"/>
                  </a:lnTo>
                  <a:lnTo>
                    <a:pt x="44" y="147"/>
                  </a:lnTo>
                  <a:lnTo>
                    <a:pt x="44" y="147"/>
                  </a:lnTo>
                  <a:lnTo>
                    <a:pt x="43" y="146"/>
                  </a:lnTo>
                  <a:lnTo>
                    <a:pt x="43" y="145"/>
                  </a:lnTo>
                  <a:lnTo>
                    <a:pt x="42" y="145"/>
                  </a:lnTo>
                  <a:lnTo>
                    <a:pt x="42" y="144"/>
                  </a:lnTo>
                  <a:lnTo>
                    <a:pt x="41" y="143"/>
                  </a:lnTo>
                  <a:lnTo>
                    <a:pt x="41" y="142"/>
                  </a:lnTo>
                  <a:lnTo>
                    <a:pt x="41" y="142"/>
                  </a:lnTo>
                  <a:lnTo>
                    <a:pt x="41" y="140"/>
                  </a:lnTo>
                  <a:lnTo>
                    <a:pt x="41" y="139"/>
                  </a:lnTo>
                  <a:lnTo>
                    <a:pt x="42" y="137"/>
                  </a:lnTo>
                  <a:lnTo>
                    <a:pt x="42" y="136"/>
                  </a:lnTo>
                  <a:lnTo>
                    <a:pt x="42" y="135"/>
                  </a:lnTo>
                  <a:lnTo>
                    <a:pt x="42" y="135"/>
                  </a:lnTo>
                  <a:lnTo>
                    <a:pt x="42" y="134"/>
                  </a:lnTo>
                  <a:lnTo>
                    <a:pt x="42" y="134"/>
                  </a:lnTo>
                  <a:lnTo>
                    <a:pt x="41" y="133"/>
                  </a:lnTo>
                  <a:lnTo>
                    <a:pt x="41" y="132"/>
                  </a:lnTo>
                  <a:lnTo>
                    <a:pt x="41" y="132"/>
                  </a:lnTo>
                  <a:lnTo>
                    <a:pt x="41" y="131"/>
                  </a:lnTo>
                  <a:lnTo>
                    <a:pt x="41" y="128"/>
                  </a:lnTo>
                  <a:lnTo>
                    <a:pt x="41" y="127"/>
                  </a:lnTo>
                  <a:lnTo>
                    <a:pt x="41" y="126"/>
                  </a:lnTo>
                  <a:lnTo>
                    <a:pt x="41" y="125"/>
                  </a:lnTo>
                  <a:lnTo>
                    <a:pt x="41" y="124"/>
                  </a:lnTo>
                  <a:lnTo>
                    <a:pt x="41" y="124"/>
                  </a:lnTo>
                  <a:lnTo>
                    <a:pt x="40" y="123"/>
                  </a:lnTo>
                  <a:lnTo>
                    <a:pt x="40" y="123"/>
                  </a:lnTo>
                  <a:lnTo>
                    <a:pt x="39" y="122"/>
                  </a:lnTo>
                  <a:lnTo>
                    <a:pt x="38" y="121"/>
                  </a:lnTo>
                  <a:lnTo>
                    <a:pt x="35" y="120"/>
                  </a:lnTo>
                  <a:lnTo>
                    <a:pt x="34" y="119"/>
                  </a:lnTo>
                  <a:lnTo>
                    <a:pt x="33" y="119"/>
                  </a:lnTo>
                  <a:lnTo>
                    <a:pt x="32" y="118"/>
                  </a:lnTo>
                  <a:lnTo>
                    <a:pt x="31" y="117"/>
                  </a:lnTo>
                  <a:lnTo>
                    <a:pt x="30" y="116"/>
                  </a:lnTo>
                  <a:lnTo>
                    <a:pt x="29" y="116"/>
                  </a:lnTo>
                  <a:lnTo>
                    <a:pt x="29" y="115"/>
                  </a:lnTo>
                  <a:lnTo>
                    <a:pt x="29" y="114"/>
                  </a:lnTo>
                  <a:lnTo>
                    <a:pt x="28" y="113"/>
                  </a:lnTo>
                  <a:lnTo>
                    <a:pt x="28" y="113"/>
                  </a:lnTo>
                  <a:lnTo>
                    <a:pt x="28" y="112"/>
                  </a:lnTo>
                  <a:lnTo>
                    <a:pt x="29" y="111"/>
                  </a:lnTo>
                  <a:lnTo>
                    <a:pt x="29" y="110"/>
                  </a:lnTo>
                  <a:lnTo>
                    <a:pt x="30" y="108"/>
                  </a:lnTo>
                  <a:lnTo>
                    <a:pt x="30" y="107"/>
                  </a:lnTo>
                  <a:lnTo>
                    <a:pt x="30" y="106"/>
                  </a:lnTo>
                  <a:lnTo>
                    <a:pt x="30" y="105"/>
                  </a:lnTo>
                  <a:lnTo>
                    <a:pt x="30" y="104"/>
                  </a:lnTo>
                  <a:lnTo>
                    <a:pt x="30" y="103"/>
                  </a:lnTo>
                  <a:lnTo>
                    <a:pt x="29" y="102"/>
                  </a:lnTo>
                  <a:lnTo>
                    <a:pt x="29" y="101"/>
                  </a:lnTo>
                  <a:lnTo>
                    <a:pt x="28" y="100"/>
                  </a:lnTo>
                  <a:lnTo>
                    <a:pt x="23" y="97"/>
                  </a:lnTo>
                  <a:lnTo>
                    <a:pt x="21" y="95"/>
                  </a:lnTo>
                  <a:lnTo>
                    <a:pt x="19" y="93"/>
                  </a:lnTo>
                  <a:lnTo>
                    <a:pt x="18" y="91"/>
                  </a:lnTo>
                  <a:lnTo>
                    <a:pt x="17" y="90"/>
                  </a:lnTo>
                  <a:lnTo>
                    <a:pt x="16" y="88"/>
                  </a:lnTo>
                  <a:lnTo>
                    <a:pt x="15" y="87"/>
                  </a:lnTo>
                  <a:lnTo>
                    <a:pt x="13" y="83"/>
                  </a:lnTo>
                  <a:lnTo>
                    <a:pt x="13" y="82"/>
                  </a:lnTo>
                  <a:lnTo>
                    <a:pt x="12" y="81"/>
                  </a:lnTo>
                  <a:lnTo>
                    <a:pt x="10" y="78"/>
                  </a:lnTo>
                  <a:lnTo>
                    <a:pt x="9" y="77"/>
                  </a:lnTo>
                  <a:lnTo>
                    <a:pt x="9" y="76"/>
                  </a:lnTo>
                  <a:lnTo>
                    <a:pt x="9" y="76"/>
                  </a:lnTo>
                  <a:lnTo>
                    <a:pt x="9" y="75"/>
                  </a:lnTo>
                  <a:lnTo>
                    <a:pt x="9" y="75"/>
                  </a:lnTo>
                  <a:lnTo>
                    <a:pt x="9" y="73"/>
                  </a:lnTo>
                  <a:lnTo>
                    <a:pt x="10" y="72"/>
                  </a:lnTo>
                  <a:lnTo>
                    <a:pt x="11" y="71"/>
                  </a:lnTo>
                  <a:lnTo>
                    <a:pt x="12" y="70"/>
                  </a:lnTo>
                  <a:lnTo>
                    <a:pt x="12" y="70"/>
                  </a:lnTo>
                  <a:lnTo>
                    <a:pt x="13" y="69"/>
                  </a:lnTo>
                  <a:lnTo>
                    <a:pt x="16" y="67"/>
                  </a:lnTo>
                  <a:lnTo>
                    <a:pt x="17" y="66"/>
                  </a:lnTo>
                  <a:lnTo>
                    <a:pt x="18" y="66"/>
                  </a:lnTo>
                  <a:lnTo>
                    <a:pt x="18" y="65"/>
                  </a:lnTo>
                  <a:lnTo>
                    <a:pt x="18" y="64"/>
                  </a:lnTo>
                  <a:lnTo>
                    <a:pt x="18" y="64"/>
                  </a:lnTo>
                  <a:lnTo>
                    <a:pt x="18" y="63"/>
                  </a:lnTo>
                  <a:lnTo>
                    <a:pt x="18" y="62"/>
                  </a:lnTo>
                  <a:lnTo>
                    <a:pt x="17" y="62"/>
                  </a:lnTo>
                  <a:lnTo>
                    <a:pt x="15" y="60"/>
                  </a:lnTo>
                  <a:lnTo>
                    <a:pt x="12" y="56"/>
                  </a:lnTo>
                  <a:lnTo>
                    <a:pt x="9" y="53"/>
                  </a:lnTo>
                  <a:lnTo>
                    <a:pt x="7" y="51"/>
                  </a:lnTo>
                  <a:lnTo>
                    <a:pt x="6" y="51"/>
                  </a:lnTo>
                  <a:lnTo>
                    <a:pt x="5" y="50"/>
                  </a:lnTo>
                  <a:lnTo>
                    <a:pt x="4" y="49"/>
                  </a:lnTo>
                  <a:lnTo>
                    <a:pt x="2" y="48"/>
                  </a:lnTo>
                  <a:lnTo>
                    <a:pt x="1" y="48"/>
                  </a:lnTo>
                  <a:lnTo>
                    <a:pt x="1" y="47"/>
                  </a:lnTo>
                  <a:lnTo>
                    <a:pt x="0" y="47"/>
                  </a:lnTo>
                  <a:lnTo>
                    <a:pt x="0" y="47"/>
                  </a:lnTo>
                  <a:lnTo>
                    <a:pt x="0" y="46"/>
                  </a:lnTo>
                  <a:lnTo>
                    <a:pt x="0" y="46"/>
                  </a:lnTo>
                  <a:lnTo>
                    <a:pt x="1" y="45"/>
                  </a:lnTo>
                  <a:lnTo>
                    <a:pt x="1" y="45"/>
                  </a:lnTo>
                  <a:lnTo>
                    <a:pt x="2" y="44"/>
                  </a:lnTo>
                  <a:lnTo>
                    <a:pt x="3" y="43"/>
                  </a:lnTo>
                  <a:lnTo>
                    <a:pt x="5" y="43"/>
                  </a:lnTo>
                  <a:lnTo>
                    <a:pt x="9" y="41"/>
                  </a:lnTo>
                  <a:lnTo>
                    <a:pt x="12" y="40"/>
                  </a:lnTo>
                  <a:lnTo>
                    <a:pt x="15" y="39"/>
                  </a:lnTo>
                  <a:lnTo>
                    <a:pt x="19" y="38"/>
                  </a:lnTo>
                  <a:lnTo>
                    <a:pt x="21" y="37"/>
                  </a:lnTo>
                  <a:lnTo>
                    <a:pt x="23" y="36"/>
                  </a:lnTo>
                  <a:lnTo>
                    <a:pt x="26" y="35"/>
                  </a:lnTo>
                  <a:lnTo>
                    <a:pt x="27" y="34"/>
                  </a:lnTo>
                  <a:lnTo>
                    <a:pt x="28" y="34"/>
                  </a:lnTo>
                  <a:lnTo>
                    <a:pt x="29" y="34"/>
                  </a:lnTo>
                  <a:lnTo>
                    <a:pt x="30" y="34"/>
                  </a:lnTo>
                  <a:lnTo>
                    <a:pt x="31" y="34"/>
                  </a:lnTo>
                  <a:lnTo>
                    <a:pt x="32" y="34"/>
                  </a:lnTo>
                  <a:lnTo>
                    <a:pt x="33" y="34"/>
                  </a:lnTo>
                  <a:lnTo>
                    <a:pt x="34" y="35"/>
                  </a:lnTo>
                  <a:lnTo>
                    <a:pt x="36" y="36"/>
                  </a:lnTo>
                  <a:lnTo>
                    <a:pt x="37" y="37"/>
                  </a:lnTo>
                  <a:lnTo>
                    <a:pt x="39" y="37"/>
                  </a:lnTo>
                  <a:lnTo>
                    <a:pt x="40" y="37"/>
                  </a:lnTo>
                  <a:lnTo>
                    <a:pt x="42" y="38"/>
                  </a:lnTo>
                  <a:lnTo>
                    <a:pt x="44" y="38"/>
                  </a:lnTo>
                  <a:lnTo>
                    <a:pt x="46" y="38"/>
                  </a:lnTo>
                  <a:lnTo>
                    <a:pt x="47" y="37"/>
                  </a:lnTo>
                  <a:lnTo>
                    <a:pt x="48" y="37"/>
                  </a:lnTo>
                  <a:lnTo>
                    <a:pt x="49" y="36"/>
                  </a:lnTo>
                  <a:lnTo>
                    <a:pt x="50" y="36"/>
                  </a:lnTo>
                  <a:lnTo>
                    <a:pt x="50" y="35"/>
                  </a:lnTo>
                  <a:lnTo>
                    <a:pt x="50" y="34"/>
                  </a:lnTo>
                  <a:lnTo>
                    <a:pt x="51" y="32"/>
                  </a:lnTo>
                  <a:lnTo>
                    <a:pt x="52" y="29"/>
                  </a:lnTo>
                  <a:lnTo>
                    <a:pt x="52" y="27"/>
                  </a:lnTo>
                  <a:lnTo>
                    <a:pt x="53" y="26"/>
                  </a:lnTo>
                  <a:lnTo>
                    <a:pt x="54" y="25"/>
                  </a:lnTo>
                  <a:lnTo>
                    <a:pt x="54" y="24"/>
                  </a:lnTo>
                  <a:lnTo>
                    <a:pt x="55" y="23"/>
                  </a:lnTo>
                  <a:lnTo>
                    <a:pt x="56" y="22"/>
                  </a:lnTo>
                  <a:lnTo>
                    <a:pt x="57" y="22"/>
                  </a:lnTo>
                  <a:lnTo>
                    <a:pt x="58" y="21"/>
                  </a:lnTo>
                  <a:lnTo>
                    <a:pt x="59" y="21"/>
                  </a:lnTo>
                  <a:lnTo>
                    <a:pt x="60" y="21"/>
                  </a:lnTo>
                  <a:lnTo>
                    <a:pt x="62" y="20"/>
                  </a:lnTo>
                  <a:lnTo>
                    <a:pt x="66" y="20"/>
                  </a:lnTo>
                  <a:lnTo>
                    <a:pt x="68" y="20"/>
                  </a:lnTo>
                  <a:lnTo>
                    <a:pt x="69" y="20"/>
                  </a:lnTo>
                  <a:lnTo>
                    <a:pt x="73" y="18"/>
                  </a:lnTo>
                  <a:lnTo>
                    <a:pt x="75" y="18"/>
                  </a:lnTo>
                  <a:lnTo>
                    <a:pt x="77" y="17"/>
                  </a:lnTo>
                  <a:lnTo>
                    <a:pt x="83" y="14"/>
                  </a:lnTo>
                  <a:lnTo>
                    <a:pt x="84" y="13"/>
                  </a:lnTo>
                  <a:lnTo>
                    <a:pt x="85" y="13"/>
                  </a:lnTo>
                  <a:lnTo>
                    <a:pt x="90" y="11"/>
                  </a:lnTo>
                  <a:lnTo>
                    <a:pt x="93" y="10"/>
                  </a:lnTo>
                  <a:lnTo>
                    <a:pt x="95" y="9"/>
                  </a:lnTo>
                  <a:lnTo>
                    <a:pt x="99" y="7"/>
                  </a:lnTo>
                  <a:lnTo>
                    <a:pt x="100" y="6"/>
                  </a:lnTo>
                  <a:lnTo>
                    <a:pt x="102" y="5"/>
                  </a:lnTo>
                  <a:lnTo>
                    <a:pt x="106" y="4"/>
                  </a:lnTo>
                  <a:lnTo>
                    <a:pt x="109" y="3"/>
                  </a:lnTo>
                  <a:lnTo>
                    <a:pt x="112" y="3"/>
                  </a:lnTo>
                  <a:lnTo>
                    <a:pt x="119" y="1"/>
                  </a:lnTo>
                  <a:lnTo>
                    <a:pt x="122" y="1"/>
                  </a:lnTo>
                  <a:lnTo>
                    <a:pt x="123" y="0"/>
                  </a:lnTo>
                  <a:lnTo>
                    <a:pt x="123" y="0"/>
                  </a:lnTo>
                  <a:lnTo>
                    <a:pt x="123" y="0"/>
                  </a:lnTo>
                  <a:lnTo>
                    <a:pt x="124" y="0"/>
                  </a:lnTo>
                  <a:close/>
                </a:path>
              </a:pathLst>
            </a:custGeom>
            <a:solidFill>
              <a:srgbClr val="CCCCCC"/>
            </a:solidFill>
            <a:ln w="98425">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81" name="Freeform 225">
              <a:extLst>
                <a:ext uri="{FF2B5EF4-FFF2-40B4-BE49-F238E27FC236}">
                  <a16:creationId xmlns:a16="http://schemas.microsoft.com/office/drawing/2014/main" id="{75CED187-D85D-4D00-B0D9-FD424E0320F7}"/>
                </a:ext>
              </a:extLst>
            </p:cNvPr>
            <p:cNvSpPr>
              <a:spLocks noEditPoints="1"/>
            </p:cNvSpPr>
            <p:nvPr/>
          </p:nvSpPr>
          <p:spPr bwMode="auto">
            <a:xfrm>
              <a:off x="5249709" y="3001262"/>
              <a:ext cx="1425575" cy="1154113"/>
            </a:xfrm>
            <a:custGeom>
              <a:avLst/>
              <a:gdLst>
                <a:gd name="T0" fmla="*/ 691 w 898"/>
                <a:gd name="T1" fmla="*/ 30 h 727"/>
                <a:gd name="T2" fmla="*/ 725 w 898"/>
                <a:gd name="T3" fmla="*/ 76 h 727"/>
                <a:gd name="T4" fmla="*/ 732 w 898"/>
                <a:gd name="T5" fmla="*/ 149 h 727"/>
                <a:gd name="T6" fmla="*/ 745 w 898"/>
                <a:gd name="T7" fmla="*/ 182 h 727"/>
                <a:gd name="T8" fmla="*/ 784 w 898"/>
                <a:gd name="T9" fmla="*/ 215 h 727"/>
                <a:gd name="T10" fmla="*/ 832 w 898"/>
                <a:gd name="T11" fmla="*/ 248 h 727"/>
                <a:gd name="T12" fmla="*/ 826 w 898"/>
                <a:gd name="T13" fmla="*/ 308 h 727"/>
                <a:gd name="T14" fmla="*/ 849 w 898"/>
                <a:gd name="T15" fmla="*/ 338 h 727"/>
                <a:gd name="T16" fmla="*/ 838 w 898"/>
                <a:gd name="T17" fmla="*/ 370 h 727"/>
                <a:gd name="T18" fmla="*/ 855 w 898"/>
                <a:gd name="T19" fmla="*/ 397 h 727"/>
                <a:gd name="T20" fmla="*/ 895 w 898"/>
                <a:gd name="T21" fmla="*/ 430 h 727"/>
                <a:gd name="T22" fmla="*/ 884 w 898"/>
                <a:gd name="T23" fmla="*/ 498 h 727"/>
                <a:gd name="T24" fmla="*/ 857 w 898"/>
                <a:gd name="T25" fmla="*/ 534 h 727"/>
                <a:gd name="T26" fmla="*/ 799 w 898"/>
                <a:gd name="T27" fmla="*/ 560 h 727"/>
                <a:gd name="T28" fmla="*/ 752 w 898"/>
                <a:gd name="T29" fmla="*/ 599 h 727"/>
                <a:gd name="T30" fmla="*/ 778 w 898"/>
                <a:gd name="T31" fmla="*/ 647 h 727"/>
                <a:gd name="T32" fmla="*/ 741 w 898"/>
                <a:gd name="T33" fmla="*/ 671 h 727"/>
                <a:gd name="T34" fmla="*/ 668 w 898"/>
                <a:gd name="T35" fmla="*/ 666 h 727"/>
                <a:gd name="T36" fmla="*/ 644 w 898"/>
                <a:gd name="T37" fmla="*/ 701 h 727"/>
                <a:gd name="T38" fmla="*/ 608 w 898"/>
                <a:gd name="T39" fmla="*/ 679 h 727"/>
                <a:gd name="T40" fmla="*/ 559 w 898"/>
                <a:gd name="T41" fmla="*/ 678 h 727"/>
                <a:gd name="T42" fmla="*/ 522 w 898"/>
                <a:gd name="T43" fmla="*/ 726 h 727"/>
                <a:gd name="T44" fmla="*/ 481 w 898"/>
                <a:gd name="T45" fmla="*/ 710 h 727"/>
                <a:gd name="T46" fmla="*/ 422 w 898"/>
                <a:gd name="T47" fmla="*/ 698 h 727"/>
                <a:gd name="T48" fmla="*/ 386 w 898"/>
                <a:gd name="T49" fmla="*/ 706 h 727"/>
                <a:gd name="T50" fmla="*/ 337 w 898"/>
                <a:gd name="T51" fmla="*/ 707 h 727"/>
                <a:gd name="T52" fmla="*/ 276 w 898"/>
                <a:gd name="T53" fmla="*/ 692 h 727"/>
                <a:gd name="T54" fmla="*/ 227 w 898"/>
                <a:gd name="T55" fmla="*/ 722 h 727"/>
                <a:gd name="T56" fmla="*/ 179 w 898"/>
                <a:gd name="T57" fmla="*/ 720 h 727"/>
                <a:gd name="T58" fmla="*/ 141 w 898"/>
                <a:gd name="T59" fmla="*/ 698 h 727"/>
                <a:gd name="T60" fmla="*/ 123 w 898"/>
                <a:gd name="T61" fmla="*/ 645 h 727"/>
                <a:gd name="T62" fmla="*/ 119 w 898"/>
                <a:gd name="T63" fmla="*/ 622 h 727"/>
                <a:gd name="T64" fmla="*/ 112 w 898"/>
                <a:gd name="T65" fmla="*/ 600 h 727"/>
                <a:gd name="T66" fmla="*/ 159 w 898"/>
                <a:gd name="T67" fmla="*/ 571 h 727"/>
                <a:gd name="T68" fmla="*/ 167 w 898"/>
                <a:gd name="T69" fmla="*/ 519 h 727"/>
                <a:gd name="T70" fmla="*/ 152 w 898"/>
                <a:gd name="T71" fmla="*/ 440 h 727"/>
                <a:gd name="T72" fmla="*/ 103 w 898"/>
                <a:gd name="T73" fmla="*/ 402 h 727"/>
                <a:gd name="T74" fmla="*/ 47 w 898"/>
                <a:gd name="T75" fmla="*/ 381 h 727"/>
                <a:gd name="T76" fmla="*/ 2 w 898"/>
                <a:gd name="T77" fmla="*/ 376 h 727"/>
                <a:gd name="T78" fmla="*/ 9 w 898"/>
                <a:gd name="T79" fmla="*/ 332 h 727"/>
                <a:gd name="T80" fmla="*/ 39 w 898"/>
                <a:gd name="T81" fmla="*/ 297 h 727"/>
                <a:gd name="T82" fmla="*/ 102 w 898"/>
                <a:gd name="T83" fmla="*/ 258 h 727"/>
                <a:gd name="T84" fmla="*/ 163 w 898"/>
                <a:gd name="T85" fmla="*/ 242 h 727"/>
                <a:gd name="T86" fmla="*/ 213 w 898"/>
                <a:gd name="T87" fmla="*/ 224 h 727"/>
                <a:gd name="T88" fmla="*/ 249 w 898"/>
                <a:gd name="T89" fmla="*/ 188 h 727"/>
                <a:gd name="T90" fmla="*/ 335 w 898"/>
                <a:gd name="T91" fmla="*/ 181 h 727"/>
                <a:gd name="T92" fmla="*/ 408 w 898"/>
                <a:gd name="T93" fmla="*/ 171 h 727"/>
                <a:gd name="T94" fmla="*/ 426 w 898"/>
                <a:gd name="T95" fmla="*/ 126 h 727"/>
                <a:gd name="T96" fmla="*/ 450 w 898"/>
                <a:gd name="T97" fmla="*/ 83 h 727"/>
                <a:gd name="T98" fmla="*/ 482 w 898"/>
                <a:gd name="T99" fmla="*/ 76 h 727"/>
                <a:gd name="T100" fmla="*/ 514 w 898"/>
                <a:gd name="T101" fmla="*/ 92 h 727"/>
                <a:gd name="T102" fmla="*/ 573 w 898"/>
                <a:gd name="T103" fmla="*/ 45 h 727"/>
                <a:gd name="T104" fmla="*/ 619 w 898"/>
                <a:gd name="T105" fmla="*/ 29 h 727"/>
                <a:gd name="T106" fmla="*/ 429 w 898"/>
                <a:gd name="T107" fmla="*/ 306 h 727"/>
                <a:gd name="T108" fmla="*/ 380 w 898"/>
                <a:gd name="T109" fmla="*/ 323 h 727"/>
                <a:gd name="T110" fmla="*/ 364 w 898"/>
                <a:gd name="T111" fmla="*/ 359 h 727"/>
                <a:gd name="T112" fmla="*/ 382 w 898"/>
                <a:gd name="T113" fmla="*/ 405 h 727"/>
                <a:gd name="T114" fmla="*/ 398 w 898"/>
                <a:gd name="T115" fmla="*/ 437 h 727"/>
                <a:gd name="T116" fmla="*/ 464 w 898"/>
                <a:gd name="T117" fmla="*/ 409 h 727"/>
                <a:gd name="T118" fmla="*/ 522 w 898"/>
                <a:gd name="T119" fmla="*/ 405 h 727"/>
                <a:gd name="T120" fmla="*/ 544 w 898"/>
                <a:gd name="T121" fmla="*/ 356 h 727"/>
                <a:gd name="T122" fmla="*/ 504 w 898"/>
                <a:gd name="T123" fmla="*/ 314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8" h="727">
                  <a:moveTo>
                    <a:pt x="639" y="0"/>
                  </a:moveTo>
                  <a:lnTo>
                    <a:pt x="640" y="1"/>
                  </a:lnTo>
                  <a:lnTo>
                    <a:pt x="641" y="1"/>
                  </a:lnTo>
                  <a:lnTo>
                    <a:pt x="642" y="2"/>
                  </a:lnTo>
                  <a:lnTo>
                    <a:pt x="642" y="2"/>
                  </a:lnTo>
                  <a:lnTo>
                    <a:pt x="645" y="5"/>
                  </a:lnTo>
                  <a:lnTo>
                    <a:pt x="646" y="6"/>
                  </a:lnTo>
                  <a:lnTo>
                    <a:pt x="648" y="7"/>
                  </a:lnTo>
                  <a:lnTo>
                    <a:pt x="651" y="9"/>
                  </a:lnTo>
                  <a:lnTo>
                    <a:pt x="652" y="10"/>
                  </a:lnTo>
                  <a:lnTo>
                    <a:pt x="653" y="11"/>
                  </a:lnTo>
                  <a:lnTo>
                    <a:pt x="654" y="13"/>
                  </a:lnTo>
                  <a:lnTo>
                    <a:pt x="654" y="13"/>
                  </a:lnTo>
                  <a:lnTo>
                    <a:pt x="655" y="14"/>
                  </a:lnTo>
                  <a:lnTo>
                    <a:pt x="656" y="14"/>
                  </a:lnTo>
                  <a:lnTo>
                    <a:pt x="657" y="15"/>
                  </a:lnTo>
                  <a:lnTo>
                    <a:pt x="658" y="15"/>
                  </a:lnTo>
                  <a:lnTo>
                    <a:pt x="658" y="15"/>
                  </a:lnTo>
                  <a:lnTo>
                    <a:pt x="659" y="14"/>
                  </a:lnTo>
                  <a:lnTo>
                    <a:pt x="660" y="14"/>
                  </a:lnTo>
                  <a:lnTo>
                    <a:pt x="660" y="14"/>
                  </a:lnTo>
                  <a:lnTo>
                    <a:pt x="662" y="13"/>
                  </a:lnTo>
                  <a:lnTo>
                    <a:pt x="663" y="12"/>
                  </a:lnTo>
                  <a:lnTo>
                    <a:pt x="664" y="11"/>
                  </a:lnTo>
                  <a:lnTo>
                    <a:pt x="665" y="11"/>
                  </a:lnTo>
                  <a:lnTo>
                    <a:pt x="666" y="11"/>
                  </a:lnTo>
                  <a:lnTo>
                    <a:pt x="667" y="11"/>
                  </a:lnTo>
                  <a:lnTo>
                    <a:pt x="668" y="11"/>
                  </a:lnTo>
                  <a:lnTo>
                    <a:pt x="672" y="12"/>
                  </a:lnTo>
                  <a:lnTo>
                    <a:pt x="673" y="12"/>
                  </a:lnTo>
                  <a:lnTo>
                    <a:pt x="674" y="12"/>
                  </a:lnTo>
                  <a:lnTo>
                    <a:pt x="675" y="13"/>
                  </a:lnTo>
                  <a:lnTo>
                    <a:pt x="676" y="13"/>
                  </a:lnTo>
                  <a:lnTo>
                    <a:pt x="677" y="14"/>
                  </a:lnTo>
                  <a:lnTo>
                    <a:pt x="678" y="16"/>
                  </a:lnTo>
                  <a:lnTo>
                    <a:pt x="682" y="20"/>
                  </a:lnTo>
                  <a:lnTo>
                    <a:pt x="688" y="27"/>
                  </a:lnTo>
                  <a:lnTo>
                    <a:pt x="691" y="30"/>
                  </a:lnTo>
                  <a:lnTo>
                    <a:pt x="692" y="30"/>
                  </a:lnTo>
                  <a:lnTo>
                    <a:pt x="692" y="31"/>
                  </a:lnTo>
                  <a:lnTo>
                    <a:pt x="693" y="32"/>
                  </a:lnTo>
                  <a:lnTo>
                    <a:pt x="695" y="32"/>
                  </a:lnTo>
                  <a:lnTo>
                    <a:pt x="696" y="33"/>
                  </a:lnTo>
                  <a:lnTo>
                    <a:pt x="699" y="34"/>
                  </a:lnTo>
                  <a:lnTo>
                    <a:pt x="700" y="34"/>
                  </a:lnTo>
                  <a:lnTo>
                    <a:pt x="701" y="35"/>
                  </a:lnTo>
                  <a:lnTo>
                    <a:pt x="703" y="36"/>
                  </a:lnTo>
                  <a:lnTo>
                    <a:pt x="705" y="38"/>
                  </a:lnTo>
                  <a:lnTo>
                    <a:pt x="708" y="40"/>
                  </a:lnTo>
                  <a:lnTo>
                    <a:pt x="709" y="41"/>
                  </a:lnTo>
                  <a:lnTo>
                    <a:pt x="710" y="42"/>
                  </a:lnTo>
                  <a:lnTo>
                    <a:pt x="711" y="43"/>
                  </a:lnTo>
                  <a:lnTo>
                    <a:pt x="712" y="45"/>
                  </a:lnTo>
                  <a:lnTo>
                    <a:pt x="713" y="46"/>
                  </a:lnTo>
                  <a:lnTo>
                    <a:pt x="715" y="50"/>
                  </a:lnTo>
                  <a:lnTo>
                    <a:pt x="716" y="52"/>
                  </a:lnTo>
                  <a:lnTo>
                    <a:pt x="717" y="53"/>
                  </a:lnTo>
                  <a:lnTo>
                    <a:pt x="718" y="53"/>
                  </a:lnTo>
                  <a:lnTo>
                    <a:pt x="719" y="55"/>
                  </a:lnTo>
                  <a:lnTo>
                    <a:pt x="720" y="55"/>
                  </a:lnTo>
                  <a:lnTo>
                    <a:pt x="721" y="56"/>
                  </a:lnTo>
                  <a:lnTo>
                    <a:pt x="722" y="57"/>
                  </a:lnTo>
                  <a:lnTo>
                    <a:pt x="724" y="58"/>
                  </a:lnTo>
                  <a:lnTo>
                    <a:pt x="727" y="59"/>
                  </a:lnTo>
                  <a:lnTo>
                    <a:pt x="733" y="62"/>
                  </a:lnTo>
                  <a:lnTo>
                    <a:pt x="734" y="62"/>
                  </a:lnTo>
                  <a:lnTo>
                    <a:pt x="736" y="63"/>
                  </a:lnTo>
                  <a:lnTo>
                    <a:pt x="735" y="64"/>
                  </a:lnTo>
                  <a:lnTo>
                    <a:pt x="733" y="66"/>
                  </a:lnTo>
                  <a:lnTo>
                    <a:pt x="730" y="69"/>
                  </a:lnTo>
                  <a:lnTo>
                    <a:pt x="728" y="71"/>
                  </a:lnTo>
                  <a:lnTo>
                    <a:pt x="727" y="72"/>
                  </a:lnTo>
                  <a:lnTo>
                    <a:pt x="726" y="73"/>
                  </a:lnTo>
                  <a:lnTo>
                    <a:pt x="726" y="74"/>
                  </a:lnTo>
                  <a:lnTo>
                    <a:pt x="726" y="75"/>
                  </a:lnTo>
                  <a:lnTo>
                    <a:pt x="725" y="76"/>
                  </a:lnTo>
                  <a:lnTo>
                    <a:pt x="725" y="77"/>
                  </a:lnTo>
                  <a:lnTo>
                    <a:pt x="725" y="78"/>
                  </a:lnTo>
                  <a:lnTo>
                    <a:pt x="726" y="79"/>
                  </a:lnTo>
                  <a:lnTo>
                    <a:pt x="726" y="80"/>
                  </a:lnTo>
                  <a:lnTo>
                    <a:pt x="728" y="83"/>
                  </a:lnTo>
                  <a:lnTo>
                    <a:pt x="729" y="85"/>
                  </a:lnTo>
                  <a:lnTo>
                    <a:pt x="729" y="87"/>
                  </a:lnTo>
                  <a:lnTo>
                    <a:pt x="730" y="90"/>
                  </a:lnTo>
                  <a:lnTo>
                    <a:pt x="731" y="93"/>
                  </a:lnTo>
                  <a:lnTo>
                    <a:pt x="732" y="94"/>
                  </a:lnTo>
                  <a:lnTo>
                    <a:pt x="732" y="95"/>
                  </a:lnTo>
                  <a:lnTo>
                    <a:pt x="732" y="96"/>
                  </a:lnTo>
                  <a:lnTo>
                    <a:pt x="732" y="99"/>
                  </a:lnTo>
                  <a:lnTo>
                    <a:pt x="732" y="105"/>
                  </a:lnTo>
                  <a:lnTo>
                    <a:pt x="732" y="107"/>
                  </a:lnTo>
                  <a:lnTo>
                    <a:pt x="732" y="109"/>
                  </a:lnTo>
                  <a:lnTo>
                    <a:pt x="732" y="110"/>
                  </a:lnTo>
                  <a:lnTo>
                    <a:pt x="733" y="111"/>
                  </a:lnTo>
                  <a:lnTo>
                    <a:pt x="734" y="112"/>
                  </a:lnTo>
                  <a:lnTo>
                    <a:pt x="735" y="114"/>
                  </a:lnTo>
                  <a:lnTo>
                    <a:pt x="736" y="115"/>
                  </a:lnTo>
                  <a:lnTo>
                    <a:pt x="736" y="117"/>
                  </a:lnTo>
                  <a:lnTo>
                    <a:pt x="737" y="118"/>
                  </a:lnTo>
                  <a:lnTo>
                    <a:pt x="738" y="119"/>
                  </a:lnTo>
                  <a:lnTo>
                    <a:pt x="739" y="125"/>
                  </a:lnTo>
                  <a:lnTo>
                    <a:pt x="739" y="127"/>
                  </a:lnTo>
                  <a:lnTo>
                    <a:pt x="739" y="128"/>
                  </a:lnTo>
                  <a:lnTo>
                    <a:pt x="739" y="130"/>
                  </a:lnTo>
                  <a:lnTo>
                    <a:pt x="739" y="132"/>
                  </a:lnTo>
                  <a:lnTo>
                    <a:pt x="739" y="134"/>
                  </a:lnTo>
                  <a:lnTo>
                    <a:pt x="738" y="136"/>
                  </a:lnTo>
                  <a:lnTo>
                    <a:pt x="738" y="137"/>
                  </a:lnTo>
                  <a:lnTo>
                    <a:pt x="737" y="138"/>
                  </a:lnTo>
                  <a:lnTo>
                    <a:pt x="735" y="142"/>
                  </a:lnTo>
                  <a:lnTo>
                    <a:pt x="734" y="143"/>
                  </a:lnTo>
                  <a:lnTo>
                    <a:pt x="734" y="144"/>
                  </a:lnTo>
                  <a:lnTo>
                    <a:pt x="732" y="148"/>
                  </a:lnTo>
                  <a:lnTo>
                    <a:pt x="732" y="149"/>
                  </a:lnTo>
                  <a:lnTo>
                    <a:pt x="731" y="150"/>
                  </a:lnTo>
                  <a:lnTo>
                    <a:pt x="731" y="150"/>
                  </a:lnTo>
                  <a:lnTo>
                    <a:pt x="730" y="151"/>
                  </a:lnTo>
                  <a:lnTo>
                    <a:pt x="729" y="152"/>
                  </a:lnTo>
                  <a:lnTo>
                    <a:pt x="726" y="153"/>
                  </a:lnTo>
                  <a:lnTo>
                    <a:pt x="725" y="154"/>
                  </a:lnTo>
                  <a:lnTo>
                    <a:pt x="724" y="154"/>
                  </a:lnTo>
                  <a:lnTo>
                    <a:pt x="724" y="155"/>
                  </a:lnTo>
                  <a:lnTo>
                    <a:pt x="723" y="156"/>
                  </a:lnTo>
                  <a:lnTo>
                    <a:pt x="722" y="157"/>
                  </a:lnTo>
                  <a:lnTo>
                    <a:pt x="722" y="158"/>
                  </a:lnTo>
                  <a:lnTo>
                    <a:pt x="722" y="159"/>
                  </a:lnTo>
                  <a:lnTo>
                    <a:pt x="722" y="160"/>
                  </a:lnTo>
                  <a:lnTo>
                    <a:pt x="722" y="161"/>
                  </a:lnTo>
                  <a:lnTo>
                    <a:pt x="722" y="162"/>
                  </a:lnTo>
                  <a:lnTo>
                    <a:pt x="723" y="163"/>
                  </a:lnTo>
                  <a:lnTo>
                    <a:pt x="723" y="164"/>
                  </a:lnTo>
                  <a:lnTo>
                    <a:pt x="725" y="167"/>
                  </a:lnTo>
                  <a:lnTo>
                    <a:pt x="726" y="168"/>
                  </a:lnTo>
                  <a:lnTo>
                    <a:pt x="726" y="169"/>
                  </a:lnTo>
                  <a:lnTo>
                    <a:pt x="727" y="171"/>
                  </a:lnTo>
                  <a:lnTo>
                    <a:pt x="727" y="173"/>
                  </a:lnTo>
                  <a:lnTo>
                    <a:pt x="728" y="174"/>
                  </a:lnTo>
                  <a:lnTo>
                    <a:pt x="728" y="175"/>
                  </a:lnTo>
                  <a:lnTo>
                    <a:pt x="729" y="176"/>
                  </a:lnTo>
                  <a:lnTo>
                    <a:pt x="730" y="177"/>
                  </a:lnTo>
                  <a:lnTo>
                    <a:pt x="731" y="177"/>
                  </a:lnTo>
                  <a:lnTo>
                    <a:pt x="732" y="178"/>
                  </a:lnTo>
                  <a:lnTo>
                    <a:pt x="733" y="179"/>
                  </a:lnTo>
                  <a:lnTo>
                    <a:pt x="734" y="179"/>
                  </a:lnTo>
                  <a:lnTo>
                    <a:pt x="735" y="180"/>
                  </a:lnTo>
                  <a:lnTo>
                    <a:pt x="736" y="180"/>
                  </a:lnTo>
                  <a:lnTo>
                    <a:pt x="737" y="180"/>
                  </a:lnTo>
                  <a:lnTo>
                    <a:pt x="738" y="181"/>
                  </a:lnTo>
                  <a:lnTo>
                    <a:pt x="739" y="181"/>
                  </a:lnTo>
                  <a:lnTo>
                    <a:pt x="743" y="181"/>
                  </a:lnTo>
                  <a:lnTo>
                    <a:pt x="744" y="181"/>
                  </a:lnTo>
                  <a:lnTo>
                    <a:pt x="745" y="182"/>
                  </a:lnTo>
                  <a:lnTo>
                    <a:pt x="747" y="182"/>
                  </a:lnTo>
                  <a:lnTo>
                    <a:pt x="748" y="183"/>
                  </a:lnTo>
                  <a:lnTo>
                    <a:pt x="749" y="184"/>
                  </a:lnTo>
                  <a:lnTo>
                    <a:pt x="750" y="184"/>
                  </a:lnTo>
                  <a:lnTo>
                    <a:pt x="751" y="185"/>
                  </a:lnTo>
                  <a:lnTo>
                    <a:pt x="752" y="187"/>
                  </a:lnTo>
                  <a:lnTo>
                    <a:pt x="753" y="188"/>
                  </a:lnTo>
                  <a:lnTo>
                    <a:pt x="754" y="189"/>
                  </a:lnTo>
                  <a:lnTo>
                    <a:pt x="756" y="191"/>
                  </a:lnTo>
                  <a:lnTo>
                    <a:pt x="758" y="192"/>
                  </a:lnTo>
                  <a:lnTo>
                    <a:pt x="760" y="194"/>
                  </a:lnTo>
                  <a:lnTo>
                    <a:pt x="760" y="195"/>
                  </a:lnTo>
                  <a:lnTo>
                    <a:pt x="761" y="196"/>
                  </a:lnTo>
                  <a:lnTo>
                    <a:pt x="762" y="197"/>
                  </a:lnTo>
                  <a:lnTo>
                    <a:pt x="762" y="198"/>
                  </a:lnTo>
                  <a:lnTo>
                    <a:pt x="762" y="199"/>
                  </a:lnTo>
                  <a:lnTo>
                    <a:pt x="762" y="202"/>
                  </a:lnTo>
                  <a:lnTo>
                    <a:pt x="762" y="204"/>
                  </a:lnTo>
                  <a:lnTo>
                    <a:pt x="762" y="205"/>
                  </a:lnTo>
                  <a:lnTo>
                    <a:pt x="763" y="207"/>
                  </a:lnTo>
                  <a:lnTo>
                    <a:pt x="763" y="208"/>
                  </a:lnTo>
                  <a:lnTo>
                    <a:pt x="764" y="209"/>
                  </a:lnTo>
                  <a:lnTo>
                    <a:pt x="764" y="210"/>
                  </a:lnTo>
                  <a:lnTo>
                    <a:pt x="764" y="211"/>
                  </a:lnTo>
                  <a:lnTo>
                    <a:pt x="765" y="211"/>
                  </a:lnTo>
                  <a:lnTo>
                    <a:pt x="766" y="212"/>
                  </a:lnTo>
                  <a:lnTo>
                    <a:pt x="767" y="213"/>
                  </a:lnTo>
                  <a:lnTo>
                    <a:pt x="768" y="214"/>
                  </a:lnTo>
                  <a:lnTo>
                    <a:pt x="769" y="214"/>
                  </a:lnTo>
                  <a:lnTo>
                    <a:pt x="770" y="215"/>
                  </a:lnTo>
                  <a:lnTo>
                    <a:pt x="771" y="215"/>
                  </a:lnTo>
                  <a:lnTo>
                    <a:pt x="772" y="216"/>
                  </a:lnTo>
                  <a:lnTo>
                    <a:pt x="773" y="216"/>
                  </a:lnTo>
                  <a:lnTo>
                    <a:pt x="774" y="216"/>
                  </a:lnTo>
                  <a:lnTo>
                    <a:pt x="775" y="216"/>
                  </a:lnTo>
                  <a:lnTo>
                    <a:pt x="776" y="216"/>
                  </a:lnTo>
                  <a:lnTo>
                    <a:pt x="783" y="215"/>
                  </a:lnTo>
                  <a:lnTo>
                    <a:pt x="784" y="215"/>
                  </a:lnTo>
                  <a:lnTo>
                    <a:pt x="786" y="215"/>
                  </a:lnTo>
                  <a:lnTo>
                    <a:pt x="792" y="216"/>
                  </a:lnTo>
                  <a:lnTo>
                    <a:pt x="795" y="216"/>
                  </a:lnTo>
                  <a:lnTo>
                    <a:pt x="800" y="217"/>
                  </a:lnTo>
                  <a:lnTo>
                    <a:pt x="801" y="217"/>
                  </a:lnTo>
                  <a:lnTo>
                    <a:pt x="803" y="217"/>
                  </a:lnTo>
                  <a:lnTo>
                    <a:pt x="804" y="217"/>
                  </a:lnTo>
                  <a:lnTo>
                    <a:pt x="806" y="216"/>
                  </a:lnTo>
                  <a:lnTo>
                    <a:pt x="811" y="215"/>
                  </a:lnTo>
                  <a:lnTo>
                    <a:pt x="814" y="213"/>
                  </a:lnTo>
                  <a:lnTo>
                    <a:pt x="816" y="213"/>
                  </a:lnTo>
                  <a:lnTo>
                    <a:pt x="817" y="212"/>
                  </a:lnTo>
                  <a:lnTo>
                    <a:pt x="819" y="212"/>
                  </a:lnTo>
                  <a:lnTo>
                    <a:pt x="820" y="212"/>
                  </a:lnTo>
                  <a:lnTo>
                    <a:pt x="821" y="212"/>
                  </a:lnTo>
                  <a:lnTo>
                    <a:pt x="821" y="212"/>
                  </a:lnTo>
                  <a:lnTo>
                    <a:pt x="822" y="212"/>
                  </a:lnTo>
                  <a:lnTo>
                    <a:pt x="823" y="213"/>
                  </a:lnTo>
                  <a:lnTo>
                    <a:pt x="824" y="213"/>
                  </a:lnTo>
                  <a:lnTo>
                    <a:pt x="826" y="215"/>
                  </a:lnTo>
                  <a:lnTo>
                    <a:pt x="827" y="216"/>
                  </a:lnTo>
                  <a:lnTo>
                    <a:pt x="829" y="217"/>
                  </a:lnTo>
                  <a:lnTo>
                    <a:pt x="829" y="218"/>
                  </a:lnTo>
                  <a:lnTo>
                    <a:pt x="830" y="219"/>
                  </a:lnTo>
                  <a:lnTo>
                    <a:pt x="831" y="220"/>
                  </a:lnTo>
                  <a:lnTo>
                    <a:pt x="831" y="221"/>
                  </a:lnTo>
                  <a:lnTo>
                    <a:pt x="832" y="222"/>
                  </a:lnTo>
                  <a:lnTo>
                    <a:pt x="832" y="224"/>
                  </a:lnTo>
                  <a:lnTo>
                    <a:pt x="833" y="225"/>
                  </a:lnTo>
                  <a:lnTo>
                    <a:pt x="833" y="227"/>
                  </a:lnTo>
                  <a:lnTo>
                    <a:pt x="833" y="230"/>
                  </a:lnTo>
                  <a:lnTo>
                    <a:pt x="833" y="234"/>
                  </a:lnTo>
                  <a:lnTo>
                    <a:pt x="833" y="237"/>
                  </a:lnTo>
                  <a:lnTo>
                    <a:pt x="833" y="239"/>
                  </a:lnTo>
                  <a:lnTo>
                    <a:pt x="832" y="243"/>
                  </a:lnTo>
                  <a:lnTo>
                    <a:pt x="832" y="244"/>
                  </a:lnTo>
                  <a:lnTo>
                    <a:pt x="832" y="245"/>
                  </a:lnTo>
                  <a:lnTo>
                    <a:pt x="832" y="248"/>
                  </a:lnTo>
                  <a:lnTo>
                    <a:pt x="832" y="250"/>
                  </a:lnTo>
                  <a:lnTo>
                    <a:pt x="832" y="252"/>
                  </a:lnTo>
                  <a:lnTo>
                    <a:pt x="833" y="254"/>
                  </a:lnTo>
                  <a:lnTo>
                    <a:pt x="833" y="255"/>
                  </a:lnTo>
                  <a:lnTo>
                    <a:pt x="833" y="256"/>
                  </a:lnTo>
                  <a:lnTo>
                    <a:pt x="834" y="258"/>
                  </a:lnTo>
                  <a:lnTo>
                    <a:pt x="835" y="260"/>
                  </a:lnTo>
                  <a:lnTo>
                    <a:pt x="837" y="263"/>
                  </a:lnTo>
                  <a:lnTo>
                    <a:pt x="838" y="265"/>
                  </a:lnTo>
                  <a:lnTo>
                    <a:pt x="839" y="267"/>
                  </a:lnTo>
                  <a:lnTo>
                    <a:pt x="839" y="268"/>
                  </a:lnTo>
                  <a:lnTo>
                    <a:pt x="840" y="271"/>
                  </a:lnTo>
                  <a:lnTo>
                    <a:pt x="840" y="271"/>
                  </a:lnTo>
                  <a:lnTo>
                    <a:pt x="840" y="272"/>
                  </a:lnTo>
                  <a:lnTo>
                    <a:pt x="840" y="273"/>
                  </a:lnTo>
                  <a:lnTo>
                    <a:pt x="840" y="275"/>
                  </a:lnTo>
                  <a:lnTo>
                    <a:pt x="840" y="276"/>
                  </a:lnTo>
                  <a:lnTo>
                    <a:pt x="840" y="277"/>
                  </a:lnTo>
                  <a:lnTo>
                    <a:pt x="839" y="279"/>
                  </a:lnTo>
                  <a:lnTo>
                    <a:pt x="838" y="281"/>
                  </a:lnTo>
                  <a:lnTo>
                    <a:pt x="838" y="283"/>
                  </a:lnTo>
                  <a:lnTo>
                    <a:pt x="837" y="284"/>
                  </a:lnTo>
                  <a:lnTo>
                    <a:pt x="836" y="286"/>
                  </a:lnTo>
                  <a:lnTo>
                    <a:pt x="834" y="289"/>
                  </a:lnTo>
                  <a:lnTo>
                    <a:pt x="833" y="290"/>
                  </a:lnTo>
                  <a:lnTo>
                    <a:pt x="831" y="292"/>
                  </a:lnTo>
                  <a:lnTo>
                    <a:pt x="829" y="294"/>
                  </a:lnTo>
                  <a:lnTo>
                    <a:pt x="828" y="296"/>
                  </a:lnTo>
                  <a:lnTo>
                    <a:pt x="827" y="297"/>
                  </a:lnTo>
                  <a:lnTo>
                    <a:pt x="827" y="298"/>
                  </a:lnTo>
                  <a:lnTo>
                    <a:pt x="827" y="299"/>
                  </a:lnTo>
                  <a:lnTo>
                    <a:pt x="827" y="299"/>
                  </a:lnTo>
                  <a:lnTo>
                    <a:pt x="828" y="301"/>
                  </a:lnTo>
                  <a:lnTo>
                    <a:pt x="828" y="303"/>
                  </a:lnTo>
                  <a:lnTo>
                    <a:pt x="828" y="303"/>
                  </a:lnTo>
                  <a:lnTo>
                    <a:pt x="828" y="304"/>
                  </a:lnTo>
                  <a:lnTo>
                    <a:pt x="826" y="308"/>
                  </a:lnTo>
                  <a:lnTo>
                    <a:pt x="826" y="308"/>
                  </a:lnTo>
                  <a:lnTo>
                    <a:pt x="826" y="309"/>
                  </a:lnTo>
                  <a:lnTo>
                    <a:pt x="827" y="309"/>
                  </a:lnTo>
                  <a:lnTo>
                    <a:pt x="827" y="309"/>
                  </a:lnTo>
                  <a:lnTo>
                    <a:pt x="828" y="310"/>
                  </a:lnTo>
                  <a:lnTo>
                    <a:pt x="829" y="310"/>
                  </a:lnTo>
                  <a:lnTo>
                    <a:pt x="834" y="312"/>
                  </a:lnTo>
                  <a:lnTo>
                    <a:pt x="839" y="313"/>
                  </a:lnTo>
                  <a:lnTo>
                    <a:pt x="840" y="314"/>
                  </a:lnTo>
                  <a:lnTo>
                    <a:pt x="842" y="315"/>
                  </a:lnTo>
                  <a:lnTo>
                    <a:pt x="845" y="315"/>
                  </a:lnTo>
                  <a:lnTo>
                    <a:pt x="847" y="315"/>
                  </a:lnTo>
                  <a:lnTo>
                    <a:pt x="848" y="316"/>
                  </a:lnTo>
                  <a:lnTo>
                    <a:pt x="849" y="316"/>
                  </a:lnTo>
                  <a:lnTo>
                    <a:pt x="850" y="317"/>
                  </a:lnTo>
                  <a:lnTo>
                    <a:pt x="854" y="319"/>
                  </a:lnTo>
                  <a:lnTo>
                    <a:pt x="855" y="320"/>
                  </a:lnTo>
                  <a:lnTo>
                    <a:pt x="857" y="322"/>
                  </a:lnTo>
                  <a:lnTo>
                    <a:pt x="857" y="322"/>
                  </a:lnTo>
                  <a:lnTo>
                    <a:pt x="858" y="323"/>
                  </a:lnTo>
                  <a:lnTo>
                    <a:pt x="858" y="324"/>
                  </a:lnTo>
                  <a:lnTo>
                    <a:pt x="859" y="324"/>
                  </a:lnTo>
                  <a:lnTo>
                    <a:pt x="859" y="325"/>
                  </a:lnTo>
                  <a:lnTo>
                    <a:pt x="859" y="326"/>
                  </a:lnTo>
                  <a:lnTo>
                    <a:pt x="859" y="327"/>
                  </a:lnTo>
                  <a:lnTo>
                    <a:pt x="860" y="327"/>
                  </a:lnTo>
                  <a:lnTo>
                    <a:pt x="859" y="329"/>
                  </a:lnTo>
                  <a:lnTo>
                    <a:pt x="859" y="331"/>
                  </a:lnTo>
                  <a:lnTo>
                    <a:pt x="859" y="333"/>
                  </a:lnTo>
                  <a:lnTo>
                    <a:pt x="858" y="333"/>
                  </a:lnTo>
                  <a:lnTo>
                    <a:pt x="858" y="334"/>
                  </a:lnTo>
                  <a:lnTo>
                    <a:pt x="857" y="334"/>
                  </a:lnTo>
                  <a:lnTo>
                    <a:pt x="857" y="335"/>
                  </a:lnTo>
                  <a:lnTo>
                    <a:pt x="856" y="335"/>
                  </a:lnTo>
                  <a:lnTo>
                    <a:pt x="855" y="336"/>
                  </a:lnTo>
                  <a:lnTo>
                    <a:pt x="854" y="336"/>
                  </a:lnTo>
                  <a:lnTo>
                    <a:pt x="853" y="337"/>
                  </a:lnTo>
                  <a:lnTo>
                    <a:pt x="851" y="337"/>
                  </a:lnTo>
                  <a:lnTo>
                    <a:pt x="849" y="338"/>
                  </a:lnTo>
                  <a:lnTo>
                    <a:pt x="848" y="338"/>
                  </a:lnTo>
                  <a:lnTo>
                    <a:pt x="848" y="339"/>
                  </a:lnTo>
                  <a:lnTo>
                    <a:pt x="847" y="339"/>
                  </a:lnTo>
                  <a:lnTo>
                    <a:pt x="847" y="340"/>
                  </a:lnTo>
                  <a:lnTo>
                    <a:pt x="846" y="340"/>
                  </a:lnTo>
                  <a:lnTo>
                    <a:pt x="846" y="341"/>
                  </a:lnTo>
                  <a:lnTo>
                    <a:pt x="846" y="341"/>
                  </a:lnTo>
                  <a:lnTo>
                    <a:pt x="846" y="342"/>
                  </a:lnTo>
                  <a:lnTo>
                    <a:pt x="846" y="342"/>
                  </a:lnTo>
                  <a:lnTo>
                    <a:pt x="847" y="343"/>
                  </a:lnTo>
                  <a:lnTo>
                    <a:pt x="847" y="344"/>
                  </a:lnTo>
                  <a:lnTo>
                    <a:pt x="849" y="345"/>
                  </a:lnTo>
                  <a:lnTo>
                    <a:pt x="849" y="346"/>
                  </a:lnTo>
                  <a:lnTo>
                    <a:pt x="849" y="346"/>
                  </a:lnTo>
                  <a:lnTo>
                    <a:pt x="850" y="347"/>
                  </a:lnTo>
                  <a:lnTo>
                    <a:pt x="850" y="347"/>
                  </a:lnTo>
                  <a:lnTo>
                    <a:pt x="849" y="348"/>
                  </a:lnTo>
                  <a:lnTo>
                    <a:pt x="848" y="350"/>
                  </a:lnTo>
                  <a:lnTo>
                    <a:pt x="848" y="350"/>
                  </a:lnTo>
                  <a:lnTo>
                    <a:pt x="847" y="351"/>
                  </a:lnTo>
                  <a:lnTo>
                    <a:pt x="847" y="353"/>
                  </a:lnTo>
                  <a:lnTo>
                    <a:pt x="847" y="357"/>
                  </a:lnTo>
                  <a:lnTo>
                    <a:pt x="846" y="358"/>
                  </a:lnTo>
                  <a:lnTo>
                    <a:pt x="846" y="359"/>
                  </a:lnTo>
                  <a:lnTo>
                    <a:pt x="846" y="360"/>
                  </a:lnTo>
                  <a:lnTo>
                    <a:pt x="845" y="361"/>
                  </a:lnTo>
                  <a:lnTo>
                    <a:pt x="845" y="362"/>
                  </a:lnTo>
                  <a:lnTo>
                    <a:pt x="844" y="362"/>
                  </a:lnTo>
                  <a:lnTo>
                    <a:pt x="843" y="363"/>
                  </a:lnTo>
                  <a:lnTo>
                    <a:pt x="842" y="364"/>
                  </a:lnTo>
                  <a:lnTo>
                    <a:pt x="839" y="366"/>
                  </a:lnTo>
                  <a:lnTo>
                    <a:pt x="838" y="367"/>
                  </a:lnTo>
                  <a:lnTo>
                    <a:pt x="838" y="368"/>
                  </a:lnTo>
                  <a:lnTo>
                    <a:pt x="838" y="368"/>
                  </a:lnTo>
                  <a:lnTo>
                    <a:pt x="838" y="369"/>
                  </a:lnTo>
                  <a:lnTo>
                    <a:pt x="838" y="369"/>
                  </a:lnTo>
                  <a:lnTo>
                    <a:pt x="838" y="369"/>
                  </a:lnTo>
                  <a:lnTo>
                    <a:pt x="838" y="370"/>
                  </a:lnTo>
                  <a:lnTo>
                    <a:pt x="838" y="370"/>
                  </a:lnTo>
                  <a:lnTo>
                    <a:pt x="839" y="372"/>
                  </a:lnTo>
                  <a:lnTo>
                    <a:pt x="840" y="372"/>
                  </a:lnTo>
                  <a:lnTo>
                    <a:pt x="840" y="373"/>
                  </a:lnTo>
                  <a:lnTo>
                    <a:pt x="840" y="373"/>
                  </a:lnTo>
                  <a:lnTo>
                    <a:pt x="840" y="373"/>
                  </a:lnTo>
                  <a:lnTo>
                    <a:pt x="839" y="374"/>
                  </a:lnTo>
                  <a:lnTo>
                    <a:pt x="839" y="374"/>
                  </a:lnTo>
                  <a:lnTo>
                    <a:pt x="837" y="375"/>
                  </a:lnTo>
                  <a:lnTo>
                    <a:pt x="836" y="376"/>
                  </a:lnTo>
                  <a:lnTo>
                    <a:pt x="835" y="376"/>
                  </a:lnTo>
                  <a:lnTo>
                    <a:pt x="834" y="377"/>
                  </a:lnTo>
                  <a:lnTo>
                    <a:pt x="833" y="377"/>
                  </a:lnTo>
                  <a:lnTo>
                    <a:pt x="833" y="378"/>
                  </a:lnTo>
                  <a:lnTo>
                    <a:pt x="832" y="379"/>
                  </a:lnTo>
                  <a:lnTo>
                    <a:pt x="832" y="379"/>
                  </a:lnTo>
                  <a:lnTo>
                    <a:pt x="832" y="380"/>
                  </a:lnTo>
                  <a:lnTo>
                    <a:pt x="832" y="380"/>
                  </a:lnTo>
                  <a:lnTo>
                    <a:pt x="832" y="381"/>
                  </a:lnTo>
                  <a:lnTo>
                    <a:pt x="832" y="382"/>
                  </a:lnTo>
                  <a:lnTo>
                    <a:pt x="833" y="383"/>
                  </a:lnTo>
                  <a:lnTo>
                    <a:pt x="833" y="385"/>
                  </a:lnTo>
                  <a:lnTo>
                    <a:pt x="834" y="386"/>
                  </a:lnTo>
                  <a:lnTo>
                    <a:pt x="835" y="387"/>
                  </a:lnTo>
                  <a:lnTo>
                    <a:pt x="836" y="388"/>
                  </a:lnTo>
                  <a:lnTo>
                    <a:pt x="837" y="388"/>
                  </a:lnTo>
                  <a:lnTo>
                    <a:pt x="839" y="389"/>
                  </a:lnTo>
                  <a:lnTo>
                    <a:pt x="840" y="390"/>
                  </a:lnTo>
                  <a:lnTo>
                    <a:pt x="842" y="391"/>
                  </a:lnTo>
                  <a:lnTo>
                    <a:pt x="844" y="391"/>
                  </a:lnTo>
                  <a:lnTo>
                    <a:pt x="847" y="392"/>
                  </a:lnTo>
                  <a:lnTo>
                    <a:pt x="848" y="393"/>
                  </a:lnTo>
                  <a:lnTo>
                    <a:pt x="849" y="393"/>
                  </a:lnTo>
                  <a:lnTo>
                    <a:pt x="851" y="394"/>
                  </a:lnTo>
                  <a:lnTo>
                    <a:pt x="852" y="395"/>
                  </a:lnTo>
                  <a:lnTo>
                    <a:pt x="853" y="395"/>
                  </a:lnTo>
                  <a:lnTo>
                    <a:pt x="854" y="397"/>
                  </a:lnTo>
                  <a:lnTo>
                    <a:pt x="855" y="397"/>
                  </a:lnTo>
                  <a:lnTo>
                    <a:pt x="855" y="398"/>
                  </a:lnTo>
                  <a:lnTo>
                    <a:pt x="856" y="398"/>
                  </a:lnTo>
                  <a:lnTo>
                    <a:pt x="858" y="399"/>
                  </a:lnTo>
                  <a:lnTo>
                    <a:pt x="861" y="399"/>
                  </a:lnTo>
                  <a:lnTo>
                    <a:pt x="862" y="400"/>
                  </a:lnTo>
                  <a:lnTo>
                    <a:pt x="864" y="400"/>
                  </a:lnTo>
                  <a:lnTo>
                    <a:pt x="865" y="400"/>
                  </a:lnTo>
                  <a:lnTo>
                    <a:pt x="866" y="400"/>
                  </a:lnTo>
                  <a:lnTo>
                    <a:pt x="866" y="401"/>
                  </a:lnTo>
                  <a:lnTo>
                    <a:pt x="867" y="401"/>
                  </a:lnTo>
                  <a:lnTo>
                    <a:pt x="868" y="402"/>
                  </a:lnTo>
                  <a:lnTo>
                    <a:pt x="869" y="403"/>
                  </a:lnTo>
                  <a:lnTo>
                    <a:pt x="869" y="403"/>
                  </a:lnTo>
                  <a:lnTo>
                    <a:pt x="871" y="404"/>
                  </a:lnTo>
                  <a:lnTo>
                    <a:pt x="871" y="404"/>
                  </a:lnTo>
                  <a:lnTo>
                    <a:pt x="872" y="404"/>
                  </a:lnTo>
                  <a:lnTo>
                    <a:pt x="872" y="405"/>
                  </a:lnTo>
                  <a:lnTo>
                    <a:pt x="872" y="406"/>
                  </a:lnTo>
                  <a:lnTo>
                    <a:pt x="872" y="406"/>
                  </a:lnTo>
                  <a:lnTo>
                    <a:pt x="873" y="408"/>
                  </a:lnTo>
                  <a:lnTo>
                    <a:pt x="873" y="411"/>
                  </a:lnTo>
                  <a:lnTo>
                    <a:pt x="873" y="412"/>
                  </a:lnTo>
                  <a:lnTo>
                    <a:pt x="873" y="413"/>
                  </a:lnTo>
                  <a:lnTo>
                    <a:pt x="874" y="414"/>
                  </a:lnTo>
                  <a:lnTo>
                    <a:pt x="874" y="415"/>
                  </a:lnTo>
                  <a:lnTo>
                    <a:pt x="875" y="415"/>
                  </a:lnTo>
                  <a:lnTo>
                    <a:pt x="875" y="416"/>
                  </a:lnTo>
                  <a:lnTo>
                    <a:pt x="877" y="418"/>
                  </a:lnTo>
                  <a:lnTo>
                    <a:pt x="878" y="419"/>
                  </a:lnTo>
                  <a:lnTo>
                    <a:pt x="880" y="420"/>
                  </a:lnTo>
                  <a:lnTo>
                    <a:pt x="882" y="422"/>
                  </a:lnTo>
                  <a:lnTo>
                    <a:pt x="885" y="424"/>
                  </a:lnTo>
                  <a:lnTo>
                    <a:pt x="886" y="424"/>
                  </a:lnTo>
                  <a:lnTo>
                    <a:pt x="890" y="426"/>
                  </a:lnTo>
                  <a:lnTo>
                    <a:pt x="891" y="427"/>
                  </a:lnTo>
                  <a:lnTo>
                    <a:pt x="893" y="428"/>
                  </a:lnTo>
                  <a:lnTo>
                    <a:pt x="894" y="429"/>
                  </a:lnTo>
                  <a:lnTo>
                    <a:pt x="895" y="430"/>
                  </a:lnTo>
                  <a:lnTo>
                    <a:pt x="896" y="431"/>
                  </a:lnTo>
                  <a:lnTo>
                    <a:pt x="897" y="432"/>
                  </a:lnTo>
                  <a:lnTo>
                    <a:pt x="897" y="433"/>
                  </a:lnTo>
                  <a:lnTo>
                    <a:pt x="897" y="434"/>
                  </a:lnTo>
                  <a:lnTo>
                    <a:pt x="897" y="435"/>
                  </a:lnTo>
                  <a:lnTo>
                    <a:pt x="897" y="436"/>
                  </a:lnTo>
                  <a:lnTo>
                    <a:pt x="897" y="438"/>
                  </a:lnTo>
                  <a:lnTo>
                    <a:pt x="897" y="441"/>
                  </a:lnTo>
                  <a:lnTo>
                    <a:pt x="896" y="442"/>
                  </a:lnTo>
                  <a:lnTo>
                    <a:pt x="896" y="443"/>
                  </a:lnTo>
                  <a:lnTo>
                    <a:pt x="896" y="444"/>
                  </a:lnTo>
                  <a:lnTo>
                    <a:pt x="896" y="445"/>
                  </a:lnTo>
                  <a:lnTo>
                    <a:pt x="897" y="446"/>
                  </a:lnTo>
                  <a:lnTo>
                    <a:pt x="897" y="450"/>
                  </a:lnTo>
                  <a:lnTo>
                    <a:pt x="898" y="451"/>
                  </a:lnTo>
                  <a:lnTo>
                    <a:pt x="898" y="453"/>
                  </a:lnTo>
                  <a:lnTo>
                    <a:pt x="898" y="454"/>
                  </a:lnTo>
                  <a:lnTo>
                    <a:pt x="897" y="455"/>
                  </a:lnTo>
                  <a:lnTo>
                    <a:pt x="897" y="457"/>
                  </a:lnTo>
                  <a:lnTo>
                    <a:pt x="896" y="459"/>
                  </a:lnTo>
                  <a:lnTo>
                    <a:pt x="895" y="462"/>
                  </a:lnTo>
                  <a:lnTo>
                    <a:pt x="893" y="467"/>
                  </a:lnTo>
                  <a:lnTo>
                    <a:pt x="892" y="468"/>
                  </a:lnTo>
                  <a:lnTo>
                    <a:pt x="891" y="469"/>
                  </a:lnTo>
                  <a:lnTo>
                    <a:pt x="889" y="472"/>
                  </a:lnTo>
                  <a:lnTo>
                    <a:pt x="888" y="473"/>
                  </a:lnTo>
                  <a:lnTo>
                    <a:pt x="888" y="474"/>
                  </a:lnTo>
                  <a:lnTo>
                    <a:pt x="888" y="475"/>
                  </a:lnTo>
                  <a:lnTo>
                    <a:pt x="887" y="476"/>
                  </a:lnTo>
                  <a:lnTo>
                    <a:pt x="887" y="477"/>
                  </a:lnTo>
                  <a:lnTo>
                    <a:pt x="887" y="482"/>
                  </a:lnTo>
                  <a:lnTo>
                    <a:pt x="886" y="487"/>
                  </a:lnTo>
                  <a:lnTo>
                    <a:pt x="885" y="492"/>
                  </a:lnTo>
                  <a:lnTo>
                    <a:pt x="885" y="495"/>
                  </a:lnTo>
                  <a:lnTo>
                    <a:pt x="885" y="496"/>
                  </a:lnTo>
                  <a:lnTo>
                    <a:pt x="885" y="496"/>
                  </a:lnTo>
                  <a:lnTo>
                    <a:pt x="885" y="497"/>
                  </a:lnTo>
                  <a:lnTo>
                    <a:pt x="884" y="498"/>
                  </a:lnTo>
                  <a:lnTo>
                    <a:pt x="883" y="499"/>
                  </a:lnTo>
                  <a:lnTo>
                    <a:pt x="882" y="499"/>
                  </a:lnTo>
                  <a:lnTo>
                    <a:pt x="881" y="500"/>
                  </a:lnTo>
                  <a:lnTo>
                    <a:pt x="878" y="503"/>
                  </a:lnTo>
                  <a:lnTo>
                    <a:pt x="875" y="505"/>
                  </a:lnTo>
                  <a:lnTo>
                    <a:pt x="874" y="506"/>
                  </a:lnTo>
                  <a:lnTo>
                    <a:pt x="873" y="506"/>
                  </a:lnTo>
                  <a:lnTo>
                    <a:pt x="872" y="507"/>
                  </a:lnTo>
                  <a:lnTo>
                    <a:pt x="871" y="507"/>
                  </a:lnTo>
                  <a:lnTo>
                    <a:pt x="870" y="508"/>
                  </a:lnTo>
                  <a:lnTo>
                    <a:pt x="869" y="508"/>
                  </a:lnTo>
                  <a:lnTo>
                    <a:pt x="866" y="508"/>
                  </a:lnTo>
                  <a:lnTo>
                    <a:pt x="865" y="508"/>
                  </a:lnTo>
                  <a:lnTo>
                    <a:pt x="864" y="509"/>
                  </a:lnTo>
                  <a:lnTo>
                    <a:pt x="862" y="510"/>
                  </a:lnTo>
                  <a:lnTo>
                    <a:pt x="861" y="510"/>
                  </a:lnTo>
                  <a:lnTo>
                    <a:pt x="860" y="511"/>
                  </a:lnTo>
                  <a:lnTo>
                    <a:pt x="859" y="511"/>
                  </a:lnTo>
                  <a:lnTo>
                    <a:pt x="858" y="512"/>
                  </a:lnTo>
                  <a:lnTo>
                    <a:pt x="857" y="514"/>
                  </a:lnTo>
                  <a:lnTo>
                    <a:pt x="855" y="515"/>
                  </a:lnTo>
                  <a:lnTo>
                    <a:pt x="855" y="516"/>
                  </a:lnTo>
                  <a:lnTo>
                    <a:pt x="854" y="517"/>
                  </a:lnTo>
                  <a:lnTo>
                    <a:pt x="854" y="518"/>
                  </a:lnTo>
                  <a:lnTo>
                    <a:pt x="854" y="518"/>
                  </a:lnTo>
                  <a:lnTo>
                    <a:pt x="853" y="519"/>
                  </a:lnTo>
                  <a:lnTo>
                    <a:pt x="853" y="520"/>
                  </a:lnTo>
                  <a:lnTo>
                    <a:pt x="853" y="521"/>
                  </a:lnTo>
                  <a:lnTo>
                    <a:pt x="853" y="522"/>
                  </a:lnTo>
                  <a:lnTo>
                    <a:pt x="853" y="523"/>
                  </a:lnTo>
                  <a:lnTo>
                    <a:pt x="854" y="524"/>
                  </a:lnTo>
                  <a:lnTo>
                    <a:pt x="855" y="528"/>
                  </a:lnTo>
                  <a:lnTo>
                    <a:pt x="856" y="530"/>
                  </a:lnTo>
                  <a:lnTo>
                    <a:pt x="856" y="531"/>
                  </a:lnTo>
                  <a:lnTo>
                    <a:pt x="856" y="532"/>
                  </a:lnTo>
                  <a:lnTo>
                    <a:pt x="857" y="533"/>
                  </a:lnTo>
                  <a:lnTo>
                    <a:pt x="857" y="533"/>
                  </a:lnTo>
                  <a:lnTo>
                    <a:pt x="857" y="534"/>
                  </a:lnTo>
                  <a:lnTo>
                    <a:pt x="856" y="535"/>
                  </a:lnTo>
                  <a:lnTo>
                    <a:pt x="856" y="536"/>
                  </a:lnTo>
                  <a:lnTo>
                    <a:pt x="856" y="536"/>
                  </a:lnTo>
                  <a:lnTo>
                    <a:pt x="855" y="536"/>
                  </a:lnTo>
                  <a:lnTo>
                    <a:pt x="855" y="537"/>
                  </a:lnTo>
                  <a:lnTo>
                    <a:pt x="854" y="538"/>
                  </a:lnTo>
                  <a:lnTo>
                    <a:pt x="854" y="538"/>
                  </a:lnTo>
                  <a:lnTo>
                    <a:pt x="853" y="539"/>
                  </a:lnTo>
                  <a:lnTo>
                    <a:pt x="852" y="539"/>
                  </a:lnTo>
                  <a:lnTo>
                    <a:pt x="850" y="539"/>
                  </a:lnTo>
                  <a:lnTo>
                    <a:pt x="849" y="539"/>
                  </a:lnTo>
                  <a:lnTo>
                    <a:pt x="848" y="539"/>
                  </a:lnTo>
                  <a:lnTo>
                    <a:pt x="846" y="539"/>
                  </a:lnTo>
                  <a:lnTo>
                    <a:pt x="842" y="539"/>
                  </a:lnTo>
                  <a:lnTo>
                    <a:pt x="839" y="539"/>
                  </a:lnTo>
                  <a:lnTo>
                    <a:pt x="839" y="539"/>
                  </a:lnTo>
                  <a:lnTo>
                    <a:pt x="838" y="539"/>
                  </a:lnTo>
                  <a:lnTo>
                    <a:pt x="837" y="540"/>
                  </a:lnTo>
                  <a:lnTo>
                    <a:pt x="836" y="540"/>
                  </a:lnTo>
                  <a:lnTo>
                    <a:pt x="835" y="541"/>
                  </a:lnTo>
                  <a:lnTo>
                    <a:pt x="834" y="542"/>
                  </a:lnTo>
                  <a:lnTo>
                    <a:pt x="833" y="544"/>
                  </a:lnTo>
                  <a:lnTo>
                    <a:pt x="830" y="547"/>
                  </a:lnTo>
                  <a:lnTo>
                    <a:pt x="829" y="548"/>
                  </a:lnTo>
                  <a:lnTo>
                    <a:pt x="829" y="549"/>
                  </a:lnTo>
                  <a:lnTo>
                    <a:pt x="827" y="550"/>
                  </a:lnTo>
                  <a:lnTo>
                    <a:pt x="825" y="552"/>
                  </a:lnTo>
                  <a:lnTo>
                    <a:pt x="823" y="553"/>
                  </a:lnTo>
                  <a:lnTo>
                    <a:pt x="822" y="553"/>
                  </a:lnTo>
                  <a:lnTo>
                    <a:pt x="820" y="554"/>
                  </a:lnTo>
                  <a:lnTo>
                    <a:pt x="817" y="555"/>
                  </a:lnTo>
                  <a:lnTo>
                    <a:pt x="815" y="555"/>
                  </a:lnTo>
                  <a:lnTo>
                    <a:pt x="813" y="556"/>
                  </a:lnTo>
                  <a:lnTo>
                    <a:pt x="808" y="557"/>
                  </a:lnTo>
                  <a:lnTo>
                    <a:pt x="806" y="558"/>
                  </a:lnTo>
                  <a:lnTo>
                    <a:pt x="803" y="559"/>
                  </a:lnTo>
                  <a:lnTo>
                    <a:pt x="801" y="559"/>
                  </a:lnTo>
                  <a:lnTo>
                    <a:pt x="799" y="560"/>
                  </a:lnTo>
                  <a:lnTo>
                    <a:pt x="797" y="561"/>
                  </a:lnTo>
                  <a:lnTo>
                    <a:pt x="792" y="564"/>
                  </a:lnTo>
                  <a:lnTo>
                    <a:pt x="791" y="564"/>
                  </a:lnTo>
                  <a:lnTo>
                    <a:pt x="790" y="565"/>
                  </a:lnTo>
                  <a:lnTo>
                    <a:pt x="788" y="565"/>
                  </a:lnTo>
                  <a:lnTo>
                    <a:pt x="787" y="566"/>
                  </a:lnTo>
                  <a:lnTo>
                    <a:pt x="786" y="566"/>
                  </a:lnTo>
                  <a:lnTo>
                    <a:pt x="785" y="566"/>
                  </a:lnTo>
                  <a:lnTo>
                    <a:pt x="784" y="565"/>
                  </a:lnTo>
                  <a:lnTo>
                    <a:pt x="783" y="565"/>
                  </a:lnTo>
                  <a:lnTo>
                    <a:pt x="783" y="565"/>
                  </a:lnTo>
                  <a:lnTo>
                    <a:pt x="782" y="565"/>
                  </a:lnTo>
                  <a:lnTo>
                    <a:pt x="780" y="564"/>
                  </a:lnTo>
                  <a:lnTo>
                    <a:pt x="780" y="564"/>
                  </a:lnTo>
                  <a:lnTo>
                    <a:pt x="779" y="563"/>
                  </a:lnTo>
                  <a:lnTo>
                    <a:pt x="778" y="564"/>
                  </a:lnTo>
                  <a:lnTo>
                    <a:pt x="777" y="564"/>
                  </a:lnTo>
                  <a:lnTo>
                    <a:pt x="776" y="564"/>
                  </a:lnTo>
                  <a:lnTo>
                    <a:pt x="774" y="565"/>
                  </a:lnTo>
                  <a:lnTo>
                    <a:pt x="773" y="565"/>
                  </a:lnTo>
                  <a:lnTo>
                    <a:pt x="773" y="566"/>
                  </a:lnTo>
                  <a:lnTo>
                    <a:pt x="772" y="566"/>
                  </a:lnTo>
                  <a:lnTo>
                    <a:pt x="771" y="567"/>
                  </a:lnTo>
                  <a:lnTo>
                    <a:pt x="771" y="568"/>
                  </a:lnTo>
                  <a:lnTo>
                    <a:pt x="770" y="569"/>
                  </a:lnTo>
                  <a:lnTo>
                    <a:pt x="770" y="570"/>
                  </a:lnTo>
                  <a:lnTo>
                    <a:pt x="769" y="570"/>
                  </a:lnTo>
                  <a:lnTo>
                    <a:pt x="768" y="573"/>
                  </a:lnTo>
                  <a:lnTo>
                    <a:pt x="768" y="574"/>
                  </a:lnTo>
                  <a:lnTo>
                    <a:pt x="766" y="577"/>
                  </a:lnTo>
                  <a:lnTo>
                    <a:pt x="765" y="581"/>
                  </a:lnTo>
                  <a:lnTo>
                    <a:pt x="764" y="583"/>
                  </a:lnTo>
                  <a:lnTo>
                    <a:pt x="763" y="584"/>
                  </a:lnTo>
                  <a:lnTo>
                    <a:pt x="762" y="585"/>
                  </a:lnTo>
                  <a:lnTo>
                    <a:pt x="754" y="595"/>
                  </a:lnTo>
                  <a:lnTo>
                    <a:pt x="753" y="596"/>
                  </a:lnTo>
                  <a:lnTo>
                    <a:pt x="753" y="597"/>
                  </a:lnTo>
                  <a:lnTo>
                    <a:pt x="752" y="599"/>
                  </a:lnTo>
                  <a:lnTo>
                    <a:pt x="752" y="600"/>
                  </a:lnTo>
                  <a:lnTo>
                    <a:pt x="751" y="602"/>
                  </a:lnTo>
                  <a:lnTo>
                    <a:pt x="751" y="603"/>
                  </a:lnTo>
                  <a:lnTo>
                    <a:pt x="751" y="604"/>
                  </a:lnTo>
                  <a:lnTo>
                    <a:pt x="751" y="606"/>
                  </a:lnTo>
                  <a:lnTo>
                    <a:pt x="750" y="607"/>
                  </a:lnTo>
                  <a:lnTo>
                    <a:pt x="751" y="609"/>
                  </a:lnTo>
                  <a:lnTo>
                    <a:pt x="751" y="610"/>
                  </a:lnTo>
                  <a:lnTo>
                    <a:pt x="751" y="612"/>
                  </a:lnTo>
                  <a:lnTo>
                    <a:pt x="751" y="614"/>
                  </a:lnTo>
                  <a:lnTo>
                    <a:pt x="752" y="615"/>
                  </a:lnTo>
                  <a:lnTo>
                    <a:pt x="752" y="617"/>
                  </a:lnTo>
                  <a:lnTo>
                    <a:pt x="753" y="618"/>
                  </a:lnTo>
                  <a:lnTo>
                    <a:pt x="753" y="619"/>
                  </a:lnTo>
                  <a:lnTo>
                    <a:pt x="754" y="620"/>
                  </a:lnTo>
                  <a:lnTo>
                    <a:pt x="755" y="621"/>
                  </a:lnTo>
                  <a:lnTo>
                    <a:pt x="756" y="621"/>
                  </a:lnTo>
                  <a:lnTo>
                    <a:pt x="761" y="624"/>
                  </a:lnTo>
                  <a:lnTo>
                    <a:pt x="763" y="625"/>
                  </a:lnTo>
                  <a:lnTo>
                    <a:pt x="767" y="626"/>
                  </a:lnTo>
                  <a:lnTo>
                    <a:pt x="768" y="626"/>
                  </a:lnTo>
                  <a:lnTo>
                    <a:pt x="770" y="627"/>
                  </a:lnTo>
                  <a:lnTo>
                    <a:pt x="771" y="628"/>
                  </a:lnTo>
                  <a:lnTo>
                    <a:pt x="772" y="628"/>
                  </a:lnTo>
                  <a:lnTo>
                    <a:pt x="772" y="629"/>
                  </a:lnTo>
                  <a:lnTo>
                    <a:pt x="773" y="630"/>
                  </a:lnTo>
                  <a:lnTo>
                    <a:pt x="774" y="630"/>
                  </a:lnTo>
                  <a:lnTo>
                    <a:pt x="775" y="633"/>
                  </a:lnTo>
                  <a:lnTo>
                    <a:pt x="777" y="635"/>
                  </a:lnTo>
                  <a:lnTo>
                    <a:pt x="777" y="636"/>
                  </a:lnTo>
                  <a:lnTo>
                    <a:pt x="778" y="638"/>
                  </a:lnTo>
                  <a:lnTo>
                    <a:pt x="778" y="639"/>
                  </a:lnTo>
                  <a:lnTo>
                    <a:pt x="779" y="640"/>
                  </a:lnTo>
                  <a:lnTo>
                    <a:pt x="779" y="642"/>
                  </a:lnTo>
                  <a:lnTo>
                    <a:pt x="779" y="643"/>
                  </a:lnTo>
                  <a:lnTo>
                    <a:pt x="779" y="645"/>
                  </a:lnTo>
                  <a:lnTo>
                    <a:pt x="779" y="646"/>
                  </a:lnTo>
                  <a:lnTo>
                    <a:pt x="778" y="647"/>
                  </a:lnTo>
                  <a:lnTo>
                    <a:pt x="778" y="648"/>
                  </a:lnTo>
                  <a:lnTo>
                    <a:pt x="778" y="650"/>
                  </a:lnTo>
                  <a:lnTo>
                    <a:pt x="777" y="651"/>
                  </a:lnTo>
                  <a:lnTo>
                    <a:pt x="776" y="651"/>
                  </a:lnTo>
                  <a:lnTo>
                    <a:pt x="776" y="652"/>
                  </a:lnTo>
                  <a:lnTo>
                    <a:pt x="775" y="653"/>
                  </a:lnTo>
                  <a:lnTo>
                    <a:pt x="774" y="654"/>
                  </a:lnTo>
                  <a:lnTo>
                    <a:pt x="772" y="656"/>
                  </a:lnTo>
                  <a:lnTo>
                    <a:pt x="770" y="657"/>
                  </a:lnTo>
                  <a:lnTo>
                    <a:pt x="769" y="657"/>
                  </a:lnTo>
                  <a:lnTo>
                    <a:pt x="768" y="658"/>
                  </a:lnTo>
                  <a:lnTo>
                    <a:pt x="766" y="658"/>
                  </a:lnTo>
                  <a:lnTo>
                    <a:pt x="765" y="658"/>
                  </a:lnTo>
                  <a:lnTo>
                    <a:pt x="764" y="658"/>
                  </a:lnTo>
                  <a:lnTo>
                    <a:pt x="761" y="658"/>
                  </a:lnTo>
                  <a:lnTo>
                    <a:pt x="760" y="658"/>
                  </a:lnTo>
                  <a:lnTo>
                    <a:pt x="757" y="658"/>
                  </a:lnTo>
                  <a:lnTo>
                    <a:pt x="755" y="657"/>
                  </a:lnTo>
                  <a:lnTo>
                    <a:pt x="754" y="657"/>
                  </a:lnTo>
                  <a:lnTo>
                    <a:pt x="754" y="658"/>
                  </a:lnTo>
                  <a:lnTo>
                    <a:pt x="753" y="658"/>
                  </a:lnTo>
                  <a:lnTo>
                    <a:pt x="752" y="658"/>
                  </a:lnTo>
                  <a:lnTo>
                    <a:pt x="751" y="659"/>
                  </a:lnTo>
                  <a:lnTo>
                    <a:pt x="749" y="660"/>
                  </a:lnTo>
                  <a:lnTo>
                    <a:pt x="749" y="661"/>
                  </a:lnTo>
                  <a:lnTo>
                    <a:pt x="748" y="661"/>
                  </a:lnTo>
                  <a:lnTo>
                    <a:pt x="748" y="662"/>
                  </a:lnTo>
                  <a:lnTo>
                    <a:pt x="747" y="662"/>
                  </a:lnTo>
                  <a:lnTo>
                    <a:pt x="746" y="665"/>
                  </a:lnTo>
                  <a:lnTo>
                    <a:pt x="746" y="667"/>
                  </a:lnTo>
                  <a:lnTo>
                    <a:pt x="745" y="668"/>
                  </a:lnTo>
                  <a:lnTo>
                    <a:pt x="744" y="670"/>
                  </a:lnTo>
                  <a:lnTo>
                    <a:pt x="743" y="670"/>
                  </a:lnTo>
                  <a:lnTo>
                    <a:pt x="743" y="671"/>
                  </a:lnTo>
                  <a:lnTo>
                    <a:pt x="742" y="671"/>
                  </a:lnTo>
                  <a:lnTo>
                    <a:pt x="742" y="671"/>
                  </a:lnTo>
                  <a:lnTo>
                    <a:pt x="741" y="671"/>
                  </a:lnTo>
                  <a:lnTo>
                    <a:pt x="741" y="671"/>
                  </a:lnTo>
                  <a:lnTo>
                    <a:pt x="740" y="671"/>
                  </a:lnTo>
                  <a:lnTo>
                    <a:pt x="739" y="670"/>
                  </a:lnTo>
                  <a:lnTo>
                    <a:pt x="737" y="668"/>
                  </a:lnTo>
                  <a:lnTo>
                    <a:pt x="735" y="668"/>
                  </a:lnTo>
                  <a:lnTo>
                    <a:pt x="735" y="667"/>
                  </a:lnTo>
                  <a:lnTo>
                    <a:pt x="733" y="667"/>
                  </a:lnTo>
                  <a:lnTo>
                    <a:pt x="730" y="666"/>
                  </a:lnTo>
                  <a:lnTo>
                    <a:pt x="729" y="666"/>
                  </a:lnTo>
                  <a:lnTo>
                    <a:pt x="727" y="665"/>
                  </a:lnTo>
                  <a:lnTo>
                    <a:pt x="723" y="664"/>
                  </a:lnTo>
                  <a:lnTo>
                    <a:pt x="723" y="663"/>
                  </a:lnTo>
                  <a:lnTo>
                    <a:pt x="722" y="663"/>
                  </a:lnTo>
                  <a:lnTo>
                    <a:pt x="722" y="663"/>
                  </a:lnTo>
                  <a:lnTo>
                    <a:pt x="721" y="663"/>
                  </a:lnTo>
                  <a:lnTo>
                    <a:pt x="719" y="664"/>
                  </a:lnTo>
                  <a:lnTo>
                    <a:pt x="717" y="665"/>
                  </a:lnTo>
                  <a:lnTo>
                    <a:pt x="712" y="667"/>
                  </a:lnTo>
                  <a:lnTo>
                    <a:pt x="709" y="668"/>
                  </a:lnTo>
                  <a:lnTo>
                    <a:pt x="708" y="668"/>
                  </a:lnTo>
                  <a:lnTo>
                    <a:pt x="706" y="669"/>
                  </a:lnTo>
                  <a:lnTo>
                    <a:pt x="704" y="669"/>
                  </a:lnTo>
                  <a:lnTo>
                    <a:pt x="702" y="669"/>
                  </a:lnTo>
                  <a:lnTo>
                    <a:pt x="700" y="669"/>
                  </a:lnTo>
                  <a:lnTo>
                    <a:pt x="698" y="669"/>
                  </a:lnTo>
                  <a:lnTo>
                    <a:pt x="697" y="669"/>
                  </a:lnTo>
                  <a:lnTo>
                    <a:pt x="691" y="668"/>
                  </a:lnTo>
                  <a:lnTo>
                    <a:pt x="689" y="668"/>
                  </a:lnTo>
                  <a:lnTo>
                    <a:pt x="685" y="668"/>
                  </a:lnTo>
                  <a:lnTo>
                    <a:pt x="684" y="667"/>
                  </a:lnTo>
                  <a:lnTo>
                    <a:pt x="682" y="667"/>
                  </a:lnTo>
                  <a:lnTo>
                    <a:pt x="680" y="667"/>
                  </a:lnTo>
                  <a:lnTo>
                    <a:pt x="675" y="665"/>
                  </a:lnTo>
                  <a:lnTo>
                    <a:pt x="674" y="665"/>
                  </a:lnTo>
                  <a:lnTo>
                    <a:pt x="672" y="665"/>
                  </a:lnTo>
                  <a:lnTo>
                    <a:pt x="671" y="665"/>
                  </a:lnTo>
                  <a:lnTo>
                    <a:pt x="670" y="665"/>
                  </a:lnTo>
                  <a:lnTo>
                    <a:pt x="669" y="666"/>
                  </a:lnTo>
                  <a:lnTo>
                    <a:pt x="668" y="666"/>
                  </a:lnTo>
                  <a:lnTo>
                    <a:pt x="668" y="666"/>
                  </a:lnTo>
                  <a:lnTo>
                    <a:pt x="667" y="667"/>
                  </a:lnTo>
                  <a:lnTo>
                    <a:pt x="666" y="667"/>
                  </a:lnTo>
                  <a:lnTo>
                    <a:pt x="666" y="668"/>
                  </a:lnTo>
                  <a:lnTo>
                    <a:pt x="665" y="669"/>
                  </a:lnTo>
                  <a:lnTo>
                    <a:pt x="665" y="669"/>
                  </a:lnTo>
                  <a:lnTo>
                    <a:pt x="665" y="670"/>
                  </a:lnTo>
                  <a:lnTo>
                    <a:pt x="665" y="671"/>
                  </a:lnTo>
                  <a:lnTo>
                    <a:pt x="665" y="672"/>
                  </a:lnTo>
                  <a:lnTo>
                    <a:pt x="666" y="675"/>
                  </a:lnTo>
                  <a:lnTo>
                    <a:pt x="666" y="676"/>
                  </a:lnTo>
                  <a:lnTo>
                    <a:pt x="666" y="677"/>
                  </a:lnTo>
                  <a:lnTo>
                    <a:pt x="666" y="677"/>
                  </a:lnTo>
                  <a:lnTo>
                    <a:pt x="666" y="678"/>
                  </a:lnTo>
                  <a:lnTo>
                    <a:pt x="666" y="678"/>
                  </a:lnTo>
                  <a:lnTo>
                    <a:pt x="665" y="679"/>
                  </a:lnTo>
                  <a:lnTo>
                    <a:pt x="665" y="679"/>
                  </a:lnTo>
                  <a:lnTo>
                    <a:pt x="664" y="680"/>
                  </a:lnTo>
                  <a:lnTo>
                    <a:pt x="663" y="680"/>
                  </a:lnTo>
                  <a:lnTo>
                    <a:pt x="662" y="681"/>
                  </a:lnTo>
                  <a:lnTo>
                    <a:pt x="660" y="681"/>
                  </a:lnTo>
                  <a:lnTo>
                    <a:pt x="654" y="683"/>
                  </a:lnTo>
                  <a:lnTo>
                    <a:pt x="652" y="683"/>
                  </a:lnTo>
                  <a:lnTo>
                    <a:pt x="652" y="684"/>
                  </a:lnTo>
                  <a:lnTo>
                    <a:pt x="651" y="684"/>
                  </a:lnTo>
                  <a:lnTo>
                    <a:pt x="651" y="684"/>
                  </a:lnTo>
                  <a:lnTo>
                    <a:pt x="650" y="685"/>
                  </a:lnTo>
                  <a:lnTo>
                    <a:pt x="650" y="686"/>
                  </a:lnTo>
                  <a:lnTo>
                    <a:pt x="649" y="687"/>
                  </a:lnTo>
                  <a:lnTo>
                    <a:pt x="649" y="688"/>
                  </a:lnTo>
                  <a:lnTo>
                    <a:pt x="649" y="689"/>
                  </a:lnTo>
                  <a:lnTo>
                    <a:pt x="648" y="690"/>
                  </a:lnTo>
                  <a:lnTo>
                    <a:pt x="648" y="694"/>
                  </a:lnTo>
                  <a:lnTo>
                    <a:pt x="647" y="696"/>
                  </a:lnTo>
                  <a:lnTo>
                    <a:pt x="647" y="697"/>
                  </a:lnTo>
                  <a:lnTo>
                    <a:pt x="645" y="700"/>
                  </a:lnTo>
                  <a:lnTo>
                    <a:pt x="645" y="701"/>
                  </a:lnTo>
                  <a:lnTo>
                    <a:pt x="644" y="701"/>
                  </a:lnTo>
                  <a:lnTo>
                    <a:pt x="643" y="702"/>
                  </a:lnTo>
                  <a:lnTo>
                    <a:pt x="643" y="702"/>
                  </a:lnTo>
                  <a:lnTo>
                    <a:pt x="642" y="702"/>
                  </a:lnTo>
                  <a:lnTo>
                    <a:pt x="641" y="702"/>
                  </a:lnTo>
                  <a:lnTo>
                    <a:pt x="640" y="702"/>
                  </a:lnTo>
                  <a:lnTo>
                    <a:pt x="639" y="702"/>
                  </a:lnTo>
                  <a:lnTo>
                    <a:pt x="638" y="702"/>
                  </a:lnTo>
                  <a:lnTo>
                    <a:pt x="637" y="702"/>
                  </a:lnTo>
                  <a:lnTo>
                    <a:pt x="636" y="702"/>
                  </a:lnTo>
                  <a:lnTo>
                    <a:pt x="635" y="701"/>
                  </a:lnTo>
                  <a:lnTo>
                    <a:pt x="634" y="701"/>
                  </a:lnTo>
                  <a:lnTo>
                    <a:pt x="633" y="700"/>
                  </a:lnTo>
                  <a:lnTo>
                    <a:pt x="631" y="699"/>
                  </a:lnTo>
                  <a:lnTo>
                    <a:pt x="631" y="698"/>
                  </a:lnTo>
                  <a:lnTo>
                    <a:pt x="630" y="697"/>
                  </a:lnTo>
                  <a:lnTo>
                    <a:pt x="629" y="696"/>
                  </a:lnTo>
                  <a:lnTo>
                    <a:pt x="628" y="694"/>
                  </a:lnTo>
                  <a:lnTo>
                    <a:pt x="626" y="690"/>
                  </a:lnTo>
                  <a:lnTo>
                    <a:pt x="624" y="686"/>
                  </a:lnTo>
                  <a:lnTo>
                    <a:pt x="623" y="684"/>
                  </a:lnTo>
                  <a:lnTo>
                    <a:pt x="622" y="682"/>
                  </a:lnTo>
                  <a:lnTo>
                    <a:pt x="621" y="680"/>
                  </a:lnTo>
                  <a:lnTo>
                    <a:pt x="620" y="678"/>
                  </a:lnTo>
                  <a:lnTo>
                    <a:pt x="620" y="677"/>
                  </a:lnTo>
                  <a:lnTo>
                    <a:pt x="619" y="677"/>
                  </a:lnTo>
                  <a:lnTo>
                    <a:pt x="619" y="677"/>
                  </a:lnTo>
                  <a:lnTo>
                    <a:pt x="618" y="676"/>
                  </a:lnTo>
                  <a:lnTo>
                    <a:pt x="618" y="676"/>
                  </a:lnTo>
                  <a:lnTo>
                    <a:pt x="617" y="676"/>
                  </a:lnTo>
                  <a:lnTo>
                    <a:pt x="617" y="676"/>
                  </a:lnTo>
                  <a:lnTo>
                    <a:pt x="615" y="677"/>
                  </a:lnTo>
                  <a:lnTo>
                    <a:pt x="614" y="677"/>
                  </a:lnTo>
                  <a:lnTo>
                    <a:pt x="613" y="678"/>
                  </a:lnTo>
                  <a:lnTo>
                    <a:pt x="611" y="679"/>
                  </a:lnTo>
                  <a:lnTo>
                    <a:pt x="610" y="679"/>
                  </a:lnTo>
                  <a:lnTo>
                    <a:pt x="609" y="680"/>
                  </a:lnTo>
                  <a:lnTo>
                    <a:pt x="609" y="680"/>
                  </a:lnTo>
                  <a:lnTo>
                    <a:pt x="608" y="679"/>
                  </a:lnTo>
                  <a:lnTo>
                    <a:pt x="608" y="679"/>
                  </a:lnTo>
                  <a:lnTo>
                    <a:pt x="606" y="679"/>
                  </a:lnTo>
                  <a:lnTo>
                    <a:pt x="605" y="678"/>
                  </a:lnTo>
                  <a:lnTo>
                    <a:pt x="604" y="677"/>
                  </a:lnTo>
                  <a:lnTo>
                    <a:pt x="602" y="676"/>
                  </a:lnTo>
                  <a:lnTo>
                    <a:pt x="600" y="674"/>
                  </a:lnTo>
                  <a:lnTo>
                    <a:pt x="595" y="670"/>
                  </a:lnTo>
                  <a:lnTo>
                    <a:pt x="594" y="669"/>
                  </a:lnTo>
                  <a:lnTo>
                    <a:pt x="593" y="668"/>
                  </a:lnTo>
                  <a:lnTo>
                    <a:pt x="592" y="667"/>
                  </a:lnTo>
                  <a:lnTo>
                    <a:pt x="590" y="667"/>
                  </a:lnTo>
                  <a:lnTo>
                    <a:pt x="585" y="664"/>
                  </a:lnTo>
                  <a:lnTo>
                    <a:pt x="582" y="663"/>
                  </a:lnTo>
                  <a:lnTo>
                    <a:pt x="581" y="662"/>
                  </a:lnTo>
                  <a:lnTo>
                    <a:pt x="578" y="660"/>
                  </a:lnTo>
                  <a:lnTo>
                    <a:pt x="577" y="659"/>
                  </a:lnTo>
                  <a:lnTo>
                    <a:pt x="576" y="659"/>
                  </a:lnTo>
                  <a:lnTo>
                    <a:pt x="575" y="659"/>
                  </a:lnTo>
                  <a:lnTo>
                    <a:pt x="574" y="659"/>
                  </a:lnTo>
                  <a:lnTo>
                    <a:pt x="574" y="659"/>
                  </a:lnTo>
                  <a:lnTo>
                    <a:pt x="573" y="659"/>
                  </a:lnTo>
                  <a:lnTo>
                    <a:pt x="572" y="659"/>
                  </a:lnTo>
                  <a:lnTo>
                    <a:pt x="570" y="661"/>
                  </a:lnTo>
                  <a:lnTo>
                    <a:pt x="567" y="663"/>
                  </a:lnTo>
                  <a:lnTo>
                    <a:pt x="566" y="664"/>
                  </a:lnTo>
                  <a:lnTo>
                    <a:pt x="566" y="665"/>
                  </a:lnTo>
                  <a:lnTo>
                    <a:pt x="565" y="666"/>
                  </a:lnTo>
                  <a:lnTo>
                    <a:pt x="564" y="667"/>
                  </a:lnTo>
                  <a:lnTo>
                    <a:pt x="563" y="668"/>
                  </a:lnTo>
                  <a:lnTo>
                    <a:pt x="563" y="669"/>
                  </a:lnTo>
                  <a:lnTo>
                    <a:pt x="561" y="670"/>
                  </a:lnTo>
                  <a:lnTo>
                    <a:pt x="560" y="671"/>
                  </a:lnTo>
                  <a:lnTo>
                    <a:pt x="560" y="672"/>
                  </a:lnTo>
                  <a:lnTo>
                    <a:pt x="559" y="673"/>
                  </a:lnTo>
                  <a:lnTo>
                    <a:pt x="559" y="673"/>
                  </a:lnTo>
                  <a:lnTo>
                    <a:pt x="559" y="674"/>
                  </a:lnTo>
                  <a:lnTo>
                    <a:pt x="559" y="676"/>
                  </a:lnTo>
                  <a:lnTo>
                    <a:pt x="559" y="678"/>
                  </a:lnTo>
                  <a:lnTo>
                    <a:pt x="558" y="679"/>
                  </a:lnTo>
                  <a:lnTo>
                    <a:pt x="557" y="683"/>
                  </a:lnTo>
                  <a:lnTo>
                    <a:pt x="557" y="684"/>
                  </a:lnTo>
                  <a:lnTo>
                    <a:pt x="557" y="686"/>
                  </a:lnTo>
                  <a:lnTo>
                    <a:pt x="557" y="687"/>
                  </a:lnTo>
                  <a:lnTo>
                    <a:pt x="557" y="688"/>
                  </a:lnTo>
                  <a:lnTo>
                    <a:pt x="558" y="690"/>
                  </a:lnTo>
                  <a:lnTo>
                    <a:pt x="559" y="693"/>
                  </a:lnTo>
                  <a:lnTo>
                    <a:pt x="559" y="696"/>
                  </a:lnTo>
                  <a:lnTo>
                    <a:pt x="560" y="697"/>
                  </a:lnTo>
                  <a:lnTo>
                    <a:pt x="560" y="698"/>
                  </a:lnTo>
                  <a:lnTo>
                    <a:pt x="560" y="699"/>
                  </a:lnTo>
                  <a:lnTo>
                    <a:pt x="559" y="700"/>
                  </a:lnTo>
                  <a:lnTo>
                    <a:pt x="559" y="701"/>
                  </a:lnTo>
                  <a:lnTo>
                    <a:pt x="558" y="701"/>
                  </a:lnTo>
                  <a:lnTo>
                    <a:pt x="558" y="702"/>
                  </a:lnTo>
                  <a:lnTo>
                    <a:pt x="556" y="702"/>
                  </a:lnTo>
                  <a:lnTo>
                    <a:pt x="555" y="703"/>
                  </a:lnTo>
                  <a:lnTo>
                    <a:pt x="553" y="704"/>
                  </a:lnTo>
                  <a:lnTo>
                    <a:pt x="552" y="704"/>
                  </a:lnTo>
                  <a:lnTo>
                    <a:pt x="547" y="706"/>
                  </a:lnTo>
                  <a:lnTo>
                    <a:pt x="545" y="706"/>
                  </a:lnTo>
                  <a:lnTo>
                    <a:pt x="544" y="707"/>
                  </a:lnTo>
                  <a:lnTo>
                    <a:pt x="543" y="707"/>
                  </a:lnTo>
                  <a:lnTo>
                    <a:pt x="540" y="709"/>
                  </a:lnTo>
                  <a:lnTo>
                    <a:pt x="538" y="711"/>
                  </a:lnTo>
                  <a:lnTo>
                    <a:pt x="534" y="715"/>
                  </a:lnTo>
                  <a:lnTo>
                    <a:pt x="532" y="717"/>
                  </a:lnTo>
                  <a:lnTo>
                    <a:pt x="530" y="718"/>
                  </a:lnTo>
                  <a:lnTo>
                    <a:pt x="528" y="720"/>
                  </a:lnTo>
                  <a:lnTo>
                    <a:pt x="527" y="721"/>
                  </a:lnTo>
                  <a:lnTo>
                    <a:pt x="526" y="724"/>
                  </a:lnTo>
                  <a:lnTo>
                    <a:pt x="525" y="725"/>
                  </a:lnTo>
                  <a:lnTo>
                    <a:pt x="525" y="726"/>
                  </a:lnTo>
                  <a:lnTo>
                    <a:pt x="524" y="726"/>
                  </a:lnTo>
                  <a:lnTo>
                    <a:pt x="523" y="726"/>
                  </a:lnTo>
                  <a:lnTo>
                    <a:pt x="523" y="726"/>
                  </a:lnTo>
                  <a:lnTo>
                    <a:pt x="522" y="726"/>
                  </a:lnTo>
                  <a:lnTo>
                    <a:pt x="522" y="726"/>
                  </a:lnTo>
                  <a:lnTo>
                    <a:pt x="521" y="726"/>
                  </a:lnTo>
                  <a:lnTo>
                    <a:pt x="521" y="726"/>
                  </a:lnTo>
                  <a:lnTo>
                    <a:pt x="520" y="725"/>
                  </a:lnTo>
                  <a:lnTo>
                    <a:pt x="517" y="724"/>
                  </a:lnTo>
                  <a:lnTo>
                    <a:pt x="516" y="723"/>
                  </a:lnTo>
                  <a:lnTo>
                    <a:pt x="515" y="722"/>
                  </a:lnTo>
                  <a:lnTo>
                    <a:pt x="513" y="721"/>
                  </a:lnTo>
                  <a:lnTo>
                    <a:pt x="510" y="721"/>
                  </a:lnTo>
                  <a:lnTo>
                    <a:pt x="508" y="720"/>
                  </a:lnTo>
                  <a:lnTo>
                    <a:pt x="506" y="720"/>
                  </a:lnTo>
                  <a:lnTo>
                    <a:pt x="503" y="719"/>
                  </a:lnTo>
                  <a:lnTo>
                    <a:pt x="501" y="719"/>
                  </a:lnTo>
                  <a:lnTo>
                    <a:pt x="500" y="719"/>
                  </a:lnTo>
                  <a:lnTo>
                    <a:pt x="499" y="719"/>
                  </a:lnTo>
                  <a:lnTo>
                    <a:pt x="499" y="718"/>
                  </a:lnTo>
                  <a:lnTo>
                    <a:pt x="498" y="718"/>
                  </a:lnTo>
                  <a:lnTo>
                    <a:pt x="497" y="717"/>
                  </a:lnTo>
                  <a:lnTo>
                    <a:pt x="497" y="717"/>
                  </a:lnTo>
                  <a:lnTo>
                    <a:pt x="497" y="716"/>
                  </a:lnTo>
                  <a:lnTo>
                    <a:pt x="496" y="716"/>
                  </a:lnTo>
                  <a:lnTo>
                    <a:pt x="496" y="715"/>
                  </a:lnTo>
                  <a:lnTo>
                    <a:pt x="497" y="714"/>
                  </a:lnTo>
                  <a:lnTo>
                    <a:pt x="497" y="711"/>
                  </a:lnTo>
                  <a:lnTo>
                    <a:pt x="497" y="710"/>
                  </a:lnTo>
                  <a:lnTo>
                    <a:pt x="497" y="709"/>
                  </a:lnTo>
                  <a:lnTo>
                    <a:pt x="497" y="708"/>
                  </a:lnTo>
                  <a:lnTo>
                    <a:pt x="497" y="708"/>
                  </a:lnTo>
                  <a:lnTo>
                    <a:pt x="497" y="708"/>
                  </a:lnTo>
                  <a:lnTo>
                    <a:pt x="496" y="708"/>
                  </a:lnTo>
                  <a:lnTo>
                    <a:pt x="496" y="708"/>
                  </a:lnTo>
                  <a:lnTo>
                    <a:pt x="493" y="709"/>
                  </a:lnTo>
                  <a:lnTo>
                    <a:pt x="491" y="709"/>
                  </a:lnTo>
                  <a:lnTo>
                    <a:pt x="489" y="710"/>
                  </a:lnTo>
                  <a:lnTo>
                    <a:pt x="486" y="710"/>
                  </a:lnTo>
                  <a:lnTo>
                    <a:pt x="485" y="710"/>
                  </a:lnTo>
                  <a:lnTo>
                    <a:pt x="484" y="711"/>
                  </a:lnTo>
                  <a:lnTo>
                    <a:pt x="481" y="710"/>
                  </a:lnTo>
                  <a:lnTo>
                    <a:pt x="479" y="710"/>
                  </a:lnTo>
                  <a:lnTo>
                    <a:pt x="474" y="710"/>
                  </a:lnTo>
                  <a:lnTo>
                    <a:pt x="471" y="709"/>
                  </a:lnTo>
                  <a:lnTo>
                    <a:pt x="470" y="709"/>
                  </a:lnTo>
                  <a:lnTo>
                    <a:pt x="468" y="708"/>
                  </a:lnTo>
                  <a:lnTo>
                    <a:pt x="467" y="708"/>
                  </a:lnTo>
                  <a:lnTo>
                    <a:pt x="464" y="706"/>
                  </a:lnTo>
                  <a:lnTo>
                    <a:pt x="463" y="706"/>
                  </a:lnTo>
                  <a:lnTo>
                    <a:pt x="462" y="706"/>
                  </a:lnTo>
                  <a:lnTo>
                    <a:pt x="461" y="706"/>
                  </a:lnTo>
                  <a:lnTo>
                    <a:pt x="460" y="705"/>
                  </a:lnTo>
                  <a:lnTo>
                    <a:pt x="457" y="705"/>
                  </a:lnTo>
                  <a:lnTo>
                    <a:pt x="456" y="705"/>
                  </a:lnTo>
                  <a:lnTo>
                    <a:pt x="454" y="705"/>
                  </a:lnTo>
                  <a:lnTo>
                    <a:pt x="453" y="705"/>
                  </a:lnTo>
                  <a:lnTo>
                    <a:pt x="453" y="706"/>
                  </a:lnTo>
                  <a:lnTo>
                    <a:pt x="451" y="706"/>
                  </a:lnTo>
                  <a:lnTo>
                    <a:pt x="449" y="707"/>
                  </a:lnTo>
                  <a:lnTo>
                    <a:pt x="447" y="709"/>
                  </a:lnTo>
                  <a:lnTo>
                    <a:pt x="447" y="709"/>
                  </a:lnTo>
                  <a:lnTo>
                    <a:pt x="446" y="709"/>
                  </a:lnTo>
                  <a:lnTo>
                    <a:pt x="446" y="709"/>
                  </a:lnTo>
                  <a:lnTo>
                    <a:pt x="445" y="709"/>
                  </a:lnTo>
                  <a:lnTo>
                    <a:pt x="444" y="709"/>
                  </a:lnTo>
                  <a:lnTo>
                    <a:pt x="442" y="708"/>
                  </a:lnTo>
                  <a:lnTo>
                    <a:pt x="441" y="707"/>
                  </a:lnTo>
                  <a:lnTo>
                    <a:pt x="436" y="704"/>
                  </a:lnTo>
                  <a:lnTo>
                    <a:pt x="435" y="703"/>
                  </a:lnTo>
                  <a:lnTo>
                    <a:pt x="434" y="703"/>
                  </a:lnTo>
                  <a:lnTo>
                    <a:pt x="431" y="702"/>
                  </a:lnTo>
                  <a:lnTo>
                    <a:pt x="430" y="701"/>
                  </a:lnTo>
                  <a:lnTo>
                    <a:pt x="429" y="700"/>
                  </a:lnTo>
                  <a:lnTo>
                    <a:pt x="425" y="698"/>
                  </a:lnTo>
                  <a:lnTo>
                    <a:pt x="424" y="698"/>
                  </a:lnTo>
                  <a:lnTo>
                    <a:pt x="423" y="697"/>
                  </a:lnTo>
                  <a:lnTo>
                    <a:pt x="423" y="698"/>
                  </a:lnTo>
                  <a:lnTo>
                    <a:pt x="422" y="698"/>
                  </a:lnTo>
                  <a:lnTo>
                    <a:pt x="422" y="698"/>
                  </a:lnTo>
                  <a:lnTo>
                    <a:pt x="421" y="699"/>
                  </a:lnTo>
                  <a:lnTo>
                    <a:pt x="421" y="699"/>
                  </a:lnTo>
                  <a:lnTo>
                    <a:pt x="421" y="699"/>
                  </a:lnTo>
                  <a:lnTo>
                    <a:pt x="421" y="700"/>
                  </a:lnTo>
                  <a:lnTo>
                    <a:pt x="421" y="703"/>
                  </a:lnTo>
                  <a:lnTo>
                    <a:pt x="421" y="705"/>
                  </a:lnTo>
                  <a:lnTo>
                    <a:pt x="421" y="705"/>
                  </a:lnTo>
                  <a:lnTo>
                    <a:pt x="421" y="706"/>
                  </a:lnTo>
                  <a:lnTo>
                    <a:pt x="421" y="706"/>
                  </a:lnTo>
                  <a:lnTo>
                    <a:pt x="420" y="706"/>
                  </a:lnTo>
                  <a:lnTo>
                    <a:pt x="420" y="706"/>
                  </a:lnTo>
                  <a:lnTo>
                    <a:pt x="419" y="706"/>
                  </a:lnTo>
                  <a:lnTo>
                    <a:pt x="417" y="706"/>
                  </a:lnTo>
                  <a:lnTo>
                    <a:pt x="415" y="706"/>
                  </a:lnTo>
                  <a:lnTo>
                    <a:pt x="414" y="706"/>
                  </a:lnTo>
                  <a:lnTo>
                    <a:pt x="413" y="707"/>
                  </a:lnTo>
                  <a:lnTo>
                    <a:pt x="411" y="707"/>
                  </a:lnTo>
                  <a:lnTo>
                    <a:pt x="410" y="708"/>
                  </a:lnTo>
                  <a:lnTo>
                    <a:pt x="409" y="709"/>
                  </a:lnTo>
                  <a:lnTo>
                    <a:pt x="405" y="712"/>
                  </a:lnTo>
                  <a:lnTo>
                    <a:pt x="404" y="712"/>
                  </a:lnTo>
                  <a:lnTo>
                    <a:pt x="403" y="713"/>
                  </a:lnTo>
                  <a:lnTo>
                    <a:pt x="403" y="713"/>
                  </a:lnTo>
                  <a:lnTo>
                    <a:pt x="400" y="714"/>
                  </a:lnTo>
                  <a:lnTo>
                    <a:pt x="399" y="714"/>
                  </a:lnTo>
                  <a:lnTo>
                    <a:pt x="398" y="714"/>
                  </a:lnTo>
                  <a:lnTo>
                    <a:pt x="396" y="713"/>
                  </a:lnTo>
                  <a:lnTo>
                    <a:pt x="394" y="713"/>
                  </a:lnTo>
                  <a:lnTo>
                    <a:pt x="391" y="713"/>
                  </a:lnTo>
                  <a:lnTo>
                    <a:pt x="390" y="712"/>
                  </a:lnTo>
                  <a:lnTo>
                    <a:pt x="390" y="712"/>
                  </a:lnTo>
                  <a:lnTo>
                    <a:pt x="390" y="712"/>
                  </a:lnTo>
                  <a:lnTo>
                    <a:pt x="389" y="712"/>
                  </a:lnTo>
                  <a:lnTo>
                    <a:pt x="389" y="711"/>
                  </a:lnTo>
                  <a:lnTo>
                    <a:pt x="388" y="708"/>
                  </a:lnTo>
                  <a:lnTo>
                    <a:pt x="387" y="708"/>
                  </a:lnTo>
                  <a:lnTo>
                    <a:pt x="387" y="707"/>
                  </a:lnTo>
                  <a:lnTo>
                    <a:pt x="386" y="706"/>
                  </a:lnTo>
                  <a:lnTo>
                    <a:pt x="385" y="705"/>
                  </a:lnTo>
                  <a:lnTo>
                    <a:pt x="384" y="704"/>
                  </a:lnTo>
                  <a:lnTo>
                    <a:pt x="384" y="704"/>
                  </a:lnTo>
                  <a:lnTo>
                    <a:pt x="383" y="703"/>
                  </a:lnTo>
                  <a:lnTo>
                    <a:pt x="381" y="702"/>
                  </a:lnTo>
                  <a:lnTo>
                    <a:pt x="379" y="701"/>
                  </a:lnTo>
                  <a:lnTo>
                    <a:pt x="376" y="700"/>
                  </a:lnTo>
                  <a:lnTo>
                    <a:pt x="376" y="700"/>
                  </a:lnTo>
                  <a:lnTo>
                    <a:pt x="375" y="699"/>
                  </a:lnTo>
                  <a:lnTo>
                    <a:pt x="374" y="699"/>
                  </a:lnTo>
                  <a:lnTo>
                    <a:pt x="373" y="698"/>
                  </a:lnTo>
                  <a:lnTo>
                    <a:pt x="373" y="697"/>
                  </a:lnTo>
                  <a:lnTo>
                    <a:pt x="371" y="695"/>
                  </a:lnTo>
                  <a:lnTo>
                    <a:pt x="370" y="694"/>
                  </a:lnTo>
                  <a:lnTo>
                    <a:pt x="369" y="693"/>
                  </a:lnTo>
                  <a:lnTo>
                    <a:pt x="368" y="692"/>
                  </a:lnTo>
                  <a:lnTo>
                    <a:pt x="366" y="691"/>
                  </a:lnTo>
                  <a:lnTo>
                    <a:pt x="364" y="690"/>
                  </a:lnTo>
                  <a:lnTo>
                    <a:pt x="362" y="690"/>
                  </a:lnTo>
                  <a:lnTo>
                    <a:pt x="361" y="689"/>
                  </a:lnTo>
                  <a:lnTo>
                    <a:pt x="360" y="689"/>
                  </a:lnTo>
                  <a:lnTo>
                    <a:pt x="359" y="689"/>
                  </a:lnTo>
                  <a:lnTo>
                    <a:pt x="357" y="689"/>
                  </a:lnTo>
                  <a:lnTo>
                    <a:pt x="356" y="690"/>
                  </a:lnTo>
                  <a:lnTo>
                    <a:pt x="354" y="690"/>
                  </a:lnTo>
                  <a:lnTo>
                    <a:pt x="349" y="691"/>
                  </a:lnTo>
                  <a:lnTo>
                    <a:pt x="348" y="692"/>
                  </a:lnTo>
                  <a:lnTo>
                    <a:pt x="347" y="692"/>
                  </a:lnTo>
                  <a:lnTo>
                    <a:pt x="346" y="693"/>
                  </a:lnTo>
                  <a:lnTo>
                    <a:pt x="345" y="694"/>
                  </a:lnTo>
                  <a:lnTo>
                    <a:pt x="344" y="695"/>
                  </a:lnTo>
                  <a:lnTo>
                    <a:pt x="343" y="698"/>
                  </a:lnTo>
                  <a:lnTo>
                    <a:pt x="342" y="700"/>
                  </a:lnTo>
                  <a:lnTo>
                    <a:pt x="341" y="702"/>
                  </a:lnTo>
                  <a:lnTo>
                    <a:pt x="339" y="704"/>
                  </a:lnTo>
                  <a:lnTo>
                    <a:pt x="338" y="706"/>
                  </a:lnTo>
                  <a:lnTo>
                    <a:pt x="338" y="707"/>
                  </a:lnTo>
                  <a:lnTo>
                    <a:pt x="337" y="707"/>
                  </a:lnTo>
                  <a:lnTo>
                    <a:pt x="336" y="708"/>
                  </a:lnTo>
                  <a:lnTo>
                    <a:pt x="335" y="708"/>
                  </a:lnTo>
                  <a:lnTo>
                    <a:pt x="335" y="708"/>
                  </a:lnTo>
                  <a:lnTo>
                    <a:pt x="334" y="708"/>
                  </a:lnTo>
                  <a:lnTo>
                    <a:pt x="332" y="708"/>
                  </a:lnTo>
                  <a:lnTo>
                    <a:pt x="330" y="708"/>
                  </a:lnTo>
                  <a:lnTo>
                    <a:pt x="328" y="709"/>
                  </a:lnTo>
                  <a:lnTo>
                    <a:pt x="323" y="709"/>
                  </a:lnTo>
                  <a:lnTo>
                    <a:pt x="312" y="710"/>
                  </a:lnTo>
                  <a:lnTo>
                    <a:pt x="310" y="710"/>
                  </a:lnTo>
                  <a:lnTo>
                    <a:pt x="306" y="710"/>
                  </a:lnTo>
                  <a:lnTo>
                    <a:pt x="304" y="710"/>
                  </a:lnTo>
                  <a:lnTo>
                    <a:pt x="302" y="710"/>
                  </a:lnTo>
                  <a:lnTo>
                    <a:pt x="299" y="711"/>
                  </a:lnTo>
                  <a:lnTo>
                    <a:pt x="298" y="711"/>
                  </a:lnTo>
                  <a:lnTo>
                    <a:pt x="296" y="711"/>
                  </a:lnTo>
                  <a:lnTo>
                    <a:pt x="293" y="710"/>
                  </a:lnTo>
                  <a:lnTo>
                    <a:pt x="292" y="710"/>
                  </a:lnTo>
                  <a:lnTo>
                    <a:pt x="291" y="710"/>
                  </a:lnTo>
                  <a:lnTo>
                    <a:pt x="289" y="711"/>
                  </a:lnTo>
                  <a:lnTo>
                    <a:pt x="288" y="711"/>
                  </a:lnTo>
                  <a:lnTo>
                    <a:pt x="286" y="711"/>
                  </a:lnTo>
                  <a:lnTo>
                    <a:pt x="285" y="711"/>
                  </a:lnTo>
                  <a:lnTo>
                    <a:pt x="283" y="711"/>
                  </a:lnTo>
                  <a:lnTo>
                    <a:pt x="282" y="711"/>
                  </a:lnTo>
                  <a:lnTo>
                    <a:pt x="281" y="710"/>
                  </a:lnTo>
                  <a:lnTo>
                    <a:pt x="280" y="710"/>
                  </a:lnTo>
                  <a:lnTo>
                    <a:pt x="279" y="709"/>
                  </a:lnTo>
                  <a:lnTo>
                    <a:pt x="279" y="708"/>
                  </a:lnTo>
                  <a:lnTo>
                    <a:pt x="278" y="708"/>
                  </a:lnTo>
                  <a:lnTo>
                    <a:pt x="277" y="707"/>
                  </a:lnTo>
                  <a:lnTo>
                    <a:pt x="277" y="706"/>
                  </a:lnTo>
                  <a:lnTo>
                    <a:pt x="277" y="705"/>
                  </a:lnTo>
                  <a:lnTo>
                    <a:pt x="277" y="703"/>
                  </a:lnTo>
                  <a:lnTo>
                    <a:pt x="276" y="702"/>
                  </a:lnTo>
                  <a:lnTo>
                    <a:pt x="276" y="700"/>
                  </a:lnTo>
                  <a:lnTo>
                    <a:pt x="276" y="694"/>
                  </a:lnTo>
                  <a:lnTo>
                    <a:pt x="276" y="692"/>
                  </a:lnTo>
                  <a:lnTo>
                    <a:pt x="276" y="692"/>
                  </a:lnTo>
                  <a:lnTo>
                    <a:pt x="276" y="691"/>
                  </a:lnTo>
                  <a:lnTo>
                    <a:pt x="275" y="690"/>
                  </a:lnTo>
                  <a:lnTo>
                    <a:pt x="275" y="690"/>
                  </a:lnTo>
                  <a:lnTo>
                    <a:pt x="275" y="690"/>
                  </a:lnTo>
                  <a:lnTo>
                    <a:pt x="272" y="691"/>
                  </a:lnTo>
                  <a:lnTo>
                    <a:pt x="270" y="692"/>
                  </a:lnTo>
                  <a:lnTo>
                    <a:pt x="268" y="692"/>
                  </a:lnTo>
                  <a:lnTo>
                    <a:pt x="266" y="693"/>
                  </a:lnTo>
                  <a:lnTo>
                    <a:pt x="263" y="695"/>
                  </a:lnTo>
                  <a:lnTo>
                    <a:pt x="258" y="697"/>
                  </a:lnTo>
                  <a:lnTo>
                    <a:pt x="256" y="698"/>
                  </a:lnTo>
                  <a:lnTo>
                    <a:pt x="255" y="699"/>
                  </a:lnTo>
                  <a:lnTo>
                    <a:pt x="255" y="699"/>
                  </a:lnTo>
                  <a:lnTo>
                    <a:pt x="254" y="700"/>
                  </a:lnTo>
                  <a:lnTo>
                    <a:pt x="254" y="701"/>
                  </a:lnTo>
                  <a:lnTo>
                    <a:pt x="253" y="702"/>
                  </a:lnTo>
                  <a:lnTo>
                    <a:pt x="252" y="705"/>
                  </a:lnTo>
                  <a:lnTo>
                    <a:pt x="251" y="708"/>
                  </a:lnTo>
                  <a:lnTo>
                    <a:pt x="250" y="709"/>
                  </a:lnTo>
                  <a:lnTo>
                    <a:pt x="250" y="710"/>
                  </a:lnTo>
                  <a:lnTo>
                    <a:pt x="249" y="712"/>
                  </a:lnTo>
                  <a:lnTo>
                    <a:pt x="248" y="714"/>
                  </a:lnTo>
                  <a:lnTo>
                    <a:pt x="247" y="714"/>
                  </a:lnTo>
                  <a:lnTo>
                    <a:pt x="246" y="715"/>
                  </a:lnTo>
                  <a:lnTo>
                    <a:pt x="246" y="715"/>
                  </a:lnTo>
                  <a:lnTo>
                    <a:pt x="246" y="715"/>
                  </a:lnTo>
                  <a:lnTo>
                    <a:pt x="243" y="716"/>
                  </a:lnTo>
                  <a:lnTo>
                    <a:pt x="242" y="716"/>
                  </a:lnTo>
                  <a:lnTo>
                    <a:pt x="241" y="717"/>
                  </a:lnTo>
                  <a:lnTo>
                    <a:pt x="239" y="718"/>
                  </a:lnTo>
                  <a:lnTo>
                    <a:pt x="237" y="719"/>
                  </a:lnTo>
                  <a:lnTo>
                    <a:pt x="236" y="720"/>
                  </a:lnTo>
                  <a:lnTo>
                    <a:pt x="235" y="720"/>
                  </a:lnTo>
                  <a:lnTo>
                    <a:pt x="234" y="721"/>
                  </a:lnTo>
                  <a:lnTo>
                    <a:pt x="233" y="721"/>
                  </a:lnTo>
                  <a:lnTo>
                    <a:pt x="228" y="721"/>
                  </a:lnTo>
                  <a:lnTo>
                    <a:pt x="227" y="722"/>
                  </a:lnTo>
                  <a:lnTo>
                    <a:pt x="225" y="722"/>
                  </a:lnTo>
                  <a:lnTo>
                    <a:pt x="224" y="723"/>
                  </a:lnTo>
                  <a:lnTo>
                    <a:pt x="223" y="723"/>
                  </a:lnTo>
                  <a:lnTo>
                    <a:pt x="221" y="725"/>
                  </a:lnTo>
                  <a:lnTo>
                    <a:pt x="220" y="725"/>
                  </a:lnTo>
                  <a:lnTo>
                    <a:pt x="219" y="726"/>
                  </a:lnTo>
                  <a:lnTo>
                    <a:pt x="217" y="726"/>
                  </a:lnTo>
                  <a:lnTo>
                    <a:pt x="216" y="727"/>
                  </a:lnTo>
                  <a:lnTo>
                    <a:pt x="215" y="727"/>
                  </a:lnTo>
                  <a:lnTo>
                    <a:pt x="213" y="727"/>
                  </a:lnTo>
                  <a:lnTo>
                    <a:pt x="212" y="727"/>
                  </a:lnTo>
                  <a:lnTo>
                    <a:pt x="211" y="726"/>
                  </a:lnTo>
                  <a:lnTo>
                    <a:pt x="209" y="726"/>
                  </a:lnTo>
                  <a:lnTo>
                    <a:pt x="208" y="725"/>
                  </a:lnTo>
                  <a:lnTo>
                    <a:pt x="206" y="724"/>
                  </a:lnTo>
                  <a:lnTo>
                    <a:pt x="205" y="724"/>
                  </a:lnTo>
                  <a:lnTo>
                    <a:pt x="204" y="724"/>
                  </a:lnTo>
                  <a:lnTo>
                    <a:pt x="204" y="723"/>
                  </a:lnTo>
                  <a:lnTo>
                    <a:pt x="203" y="722"/>
                  </a:lnTo>
                  <a:lnTo>
                    <a:pt x="202" y="722"/>
                  </a:lnTo>
                  <a:lnTo>
                    <a:pt x="201" y="721"/>
                  </a:lnTo>
                  <a:lnTo>
                    <a:pt x="199" y="720"/>
                  </a:lnTo>
                  <a:lnTo>
                    <a:pt x="198" y="720"/>
                  </a:lnTo>
                  <a:lnTo>
                    <a:pt x="195" y="717"/>
                  </a:lnTo>
                  <a:lnTo>
                    <a:pt x="194" y="717"/>
                  </a:lnTo>
                  <a:lnTo>
                    <a:pt x="193" y="716"/>
                  </a:lnTo>
                  <a:lnTo>
                    <a:pt x="193" y="716"/>
                  </a:lnTo>
                  <a:lnTo>
                    <a:pt x="192" y="716"/>
                  </a:lnTo>
                  <a:lnTo>
                    <a:pt x="191" y="716"/>
                  </a:lnTo>
                  <a:lnTo>
                    <a:pt x="189" y="716"/>
                  </a:lnTo>
                  <a:lnTo>
                    <a:pt x="188" y="717"/>
                  </a:lnTo>
                  <a:lnTo>
                    <a:pt x="185" y="719"/>
                  </a:lnTo>
                  <a:lnTo>
                    <a:pt x="183" y="719"/>
                  </a:lnTo>
                  <a:lnTo>
                    <a:pt x="182" y="719"/>
                  </a:lnTo>
                  <a:lnTo>
                    <a:pt x="181" y="720"/>
                  </a:lnTo>
                  <a:lnTo>
                    <a:pt x="181" y="720"/>
                  </a:lnTo>
                  <a:lnTo>
                    <a:pt x="180" y="720"/>
                  </a:lnTo>
                  <a:lnTo>
                    <a:pt x="179" y="720"/>
                  </a:lnTo>
                  <a:lnTo>
                    <a:pt x="178" y="720"/>
                  </a:lnTo>
                  <a:lnTo>
                    <a:pt x="178" y="719"/>
                  </a:lnTo>
                  <a:lnTo>
                    <a:pt x="177" y="719"/>
                  </a:lnTo>
                  <a:lnTo>
                    <a:pt x="174" y="716"/>
                  </a:lnTo>
                  <a:lnTo>
                    <a:pt x="173" y="715"/>
                  </a:lnTo>
                  <a:lnTo>
                    <a:pt x="172" y="715"/>
                  </a:lnTo>
                  <a:lnTo>
                    <a:pt x="172" y="715"/>
                  </a:lnTo>
                  <a:lnTo>
                    <a:pt x="171" y="715"/>
                  </a:lnTo>
                  <a:lnTo>
                    <a:pt x="170" y="715"/>
                  </a:lnTo>
                  <a:lnTo>
                    <a:pt x="170" y="715"/>
                  </a:lnTo>
                  <a:lnTo>
                    <a:pt x="169" y="715"/>
                  </a:lnTo>
                  <a:lnTo>
                    <a:pt x="166" y="716"/>
                  </a:lnTo>
                  <a:lnTo>
                    <a:pt x="164" y="717"/>
                  </a:lnTo>
                  <a:lnTo>
                    <a:pt x="158" y="719"/>
                  </a:lnTo>
                  <a:lnTo>
                    <a:pt x="154" y="720"/>
                  </a:lnTo>
                  <a:lnTo>
                    <a:pt x="153" y="720"/>
                  </a:lnTo>
                  <a:lnTo>
                    <a:pt x="151" y="721"/>
                  </a:lnTo>
                  <a:lnTo>
                    <a:pt x="149" y="721"/>
                  </a:lnTo>
                  <a:lnTo>
                    <a:pt x="149" y="720"/>
                  </a:lnTo>
                  <a:lnTo>
                    <a:pt x="148" y="720"/>
                  </a:lnTo>
                  <a:lnTo>
                    <a:pt x="148" y="720"/>
                  </a:lnTo>
                  <a:lnTo>
                    <a:pt x="147" y="720"/>
                  </a:lnTo>
                  <a:lnTo>
                    <a:pt x="148" y="720"/>
                  </a:lnTo>
                  <a:lnTo>
                    <a:pt x="148" y="718"/>
                  </a:lnTo>
                  <a:lnTo>
                    <a:pt x="148" y="716"/>
                  </a:lnTo>
                  <a:lnTo>
                    <a:pt x="148" y="714"/>
                  </a:lnTo>
                  <a:lnTo>
                    <a:pt x="148" y="712"/>
                  </a:lnTo>
                  <a:lnTo>
                    <a:pt x="148" y="710"/>
                  </a:lnTo>
                  <a:lnTo>
                    <a:pt x="148" y="709"/>
                  </a:lnTo>
                  <a:lnTo>
                    <a:pt x="147" y="707"/>
                  </a:lnTo>
                  <a:lnTo>
                    <a:pt x="147" y="705"/>
                  </a:lnTo>
                  <a:lnTo>
                    <a:pt x="146" y="703"/>
                  </a:lnTo>
                  <a:lnTo>
                    <a:pt x="146" y="702"/>
                  </a:lnTo>
                  <a:lnTo>
                    <a:pt x="145" y="701"/>
                  </a:lnTo>
                  <a:lnTo>
                    <a:pt x="144" y="700"/>
                  </a:lnTo>
                  <a:lnTo>
                    <a:pt x="143" y="699"/>
                  </a:lnTo>
                  <a:lnTo>
                    <a:pt x="142" y="698"/>
                  </a:lnTo>
                  <a:lnTo>
                    <a:pt x="141" y="698"/>
                  </a:lnTo>
                  <a:lnTo>
                    <a:pt x="139" y="697"/>
                  </a:lnTo>
                  <a:lnTo>
                    <a:pt x="139" y="696"/>
                  </a:lnTo>
                  <a:lnTo>
                    <a:pt x="138" y="696"/>
                  </a:lnTo>
                  <a:lnTo>
                    <a:pt x="138" y="695"/>
                  </a:lnTo>
                  <a:lnTo>
                    <a:pt x="138" y="695"/>
                  </a:lnTo>
                  <a:lnTo>
                    <a:pt x="138" y="694"/>
                  </a:lnTo>
                  <a:lnTo>
                    <a:pt x="138" y="693"/>
                  </a:lnTo>
                  <a:lnTo>
                    <a:pt x="138" y="687"/>
                  </a:lnTo>
                  <a:lnTo>
                    <a:pt x="138" y="686"/>
                  </a:lnTo>
                  <a:lnTo>
                    <a:pt x="138" y="682"/>
                  </a:lnTo>
                  <a:lnTo>
                    <a:pt x="138" y="677"/>
                  </a:lnTo>
                  <a:lnTo>
                    <a:pt x="139" y="675"/>
                  </a:lnTo>
                  <a:lnTo>
                    <a:pt x="139" y="673"/>
                  </a:lnTo>
                  <a:lnTo>
                    <a:pt x="140" y="667"/>
                  </a:lnTo>
                  <a:lnTo>
                    <a:pt x="141" y="665"/>
                  </a:lnTo>
                  <a:lnTo>
                    <a:pt x="141" y="664"/>
                  </a:lnTo>
                  <a:lnTo>
                    <a:pt x="141" y="661"/>
                  </a:lnTo>
                  <a:lnTo>
                    <a:pt x="141" y="659"/>
                  </a:lnTo>
                  <a:lnTo>
                    <a:pt x="141" y="656"/>
                  </a:lnTo>
                  <a:lnTo>
                    <a:pt x="141" y="654"/>
                  </a:lnTo>
                  <a:lnTo>
                    <a:pt x="141" y="652"/>
                  </a:lnTo>
                  <a:lnTo>
                    <a:pt x="140" y="652"/>
                  </a:lnTo>
                  <a:lnTo>
                    <a:pt x="140" y="651"/>
                  </a:lnTo>
                  <a:lnTo>
                    <a:pt x="139" y="650"/>
                  </a:lnTo>
                  <a:lnTo>
                    <a:pt x="139" y="650"/>
                  </a:lnTo>
                  <a:lnTo>
                    <a:pt x="138" y="649"/>
                  </a:lnTo>
                  <a:lnTo>
                    <a:pt x="137" y="648"/>
                  </a:lnTo>
                  <a:lnTo>
                    <a:pt x="135" y="648"/>
                  </a:lnTo>
                  <a:lnTo>
                    <a:pt x="134" y="647"/>
                  </a:lnTo>
                  <a:lnTo>
                    <a:pt x="132" y="647"/>
                  </a:lnTo>
                  <a:lnTo>
                    <a:pt x="131" y="646"/>
                  </a:lnTo>
                  <a:lnTo>
                    <a:pt x="129" y="646"/>
                  </a:lnTo>
                  <a:lnTo>
                    <a:pt x="126" y="646"/>
                  </a:lnTo>
                  <a:lnTo>
                    <a:pt x="125" y="646"/>
                  </a:lnTo>
                  <a:lnTo>
                    <a:pt x="124" y="646"/>
                  </a:lnTo>
                  <a:lnTo>
                    <a:pt x="124" y="646"/>
                  </a:lnTo>
                  <a:lnTo>
                    <a:pt x="123" y="646"/>
                  </a:lnTo>
                  <a:lnTo>
                    <a:pt x="123" y="645"/>
                  </a:lnTo>
                  <a:lnTo>
                    <a:pt x="122" y="645"/>
                  </a:lnTo>
                  <a:lnTo>
                    <a:pt x="122" y="645"/>
                  </a:lnTo>
                  <a:lnTo>
                    <a:pt x="122" y="644"/>
                  </a:lnTo>
                  <a:lnTo>
                    <a:pt x="122" y="644"/>
                  </a:lnTo>
                  <a:lnTo>
                    <a:pt x="123" y="643"/>
                  </a:lnTo>
                  <a:lnTo>
                    <a:pt x="123" y="642"/>
                  </a:lnTo>
                  <a:lnTo>
                    <a:pt x="123" y="641"/>
                  </a:lnTo>
                  <a:lnTo>
                    <a:pt x="122" y="640"/>
                  </a:lnTo>
                  <a:lnTo>
                    <a:pt x="122" y="640"/>
                  </a:lnTo>
                  <a:lnTo>
                    <a:pt x="121" y="639"/>
                  </a:lnTo>
                  <a:lnTo>
                    <a:pt x="120" y="638"/>
                  </a:lnTo>
                  <a:lnTo>
                    <a:pt x="118" y="637"/>
                  </a:lnTo>
                  <a:lnTo>
                    <a:pt x="117" y="636"/>
                  </a:lnTo>
                  <a:lnTo>
                    <a:pt x="116" y="636"/>
                  </a:lnTo>
                  <a:lnTo>
                    <a:pt x="116" y="635"/>
                  </a:lnTo>
                  <a:lnTo>
                    <a:pt x="116" y="635"/>
                  </a:lnTo>
                  <a:lnTo>
                    <a:pt x="116" y="635"/>
                  </a:lnTo>
                  <a:lnTo>
                    <a:pt x="116" y="635"/>
                  </a:lnTo>
                  <a:lnTo>
                    <a:pt x="117" y="635"/>
                  </a:lnTo>
                  <a:lnTo>
                    <a:pt x="118" y="634"/>
                  </a:lnTo>
                  <a:lnTo>
                    <a:pt x="120" y="634"/>
                  </a:lnTo>
                  <a:lnTo>
                    <a:pt x="121" y="634"/>
                  </a:lnTo>
                  <a:lnTo>
                    <a:pt x="122" y="634"/>
                  </a:lnTo>
                  <a:lnTo>
                    <a:pt x="123" y="633"/>
                  </a:lnTo>
                  <a:lnTo>
                    <a:pt x="124" y="633"/>
                  </a:lnTo>
                  <a:lnTo>
                    <a:pt x="124" y="632"/>
                  </a:lnTo>
                  <a:lnTo>
                    <a:pt x="124" y="632"/>
                  </a:lnTo>
                  <a:lnTo>
                    <a:pt x="125" y="631"/>
                  </a:lnTo>
                  <a:lnTo>
                    <a:pt x="125" y="631"/>
                  </a:lnTo>
                  <a:lnTo>
                    <a:pt x="124" y="630"/>
                  </a:lnTo>
                  <a:lnTo>
                    <a:pt x="124" y="629"/>
                  </a:lnTo>
                  <a:lnTo>
                    <a:pt x="123" y="628"/>
                  </a:lnTo>
                  <a:lnTo>
                    <a:pt x="123" y="627"/>
                  </a:lnTo>
                  <a:lnTo>
                    <a:pt x="122" y="626"/>
                  </a:lnTo>
                  <a:lnTo>
                    <a:pt x="120" y="624"/>
                  </a:lnTo>
                  <a:lnTo>
                    <a:pt x="120" y="623"/>
                  </a:lnTo>
                  <a:lnTo>
                    <a:pt x="119" y="622"/>
                  </a:lnTo>
                  <a:lnTo>
                    <a:pt x="119" y="622"/>
                  </a:lnTo>
                  <a:lnTo>
                    <a:pt x="119" y="621"/>
                  </a:lnTo>
                  <a:lnTo>
                    <a:pt x="119" y="620"/>
                  </a:lnTo>
                  <a:lnTo>
                    <a:pt x="119" y="619"/>
                  </a:lnTo>
                  <a:lnTo>
                    <a:pt x="119" y="619"/>
                  </a:lnTo>
                  <a:lnTo>
                    <a:pt x="119" y="618"/>
                  </a:lnTo>
                  <a:lnTo>
                    <a:pt x="119" y="618"/>
                  </a:lnTo>
                  <a:lnTo>
                    <a:pt x="120" y="618"/>
                  </a:lnTo>
                  <a:lnTo>
                    <a:pt x="125" y="615"/>
                  </a:lnTo>
                  <a:lnTo>
                    <a:pt x="127" y="614"/>
                  </a:lnTo>
                  <a:lnTo>
                    <a:pt x="127" y="614"/>
                  </a:lnTo>
                  <a:lnTo>
                    <a:pt x="128" y="613"/>
                  </a:lnTo>
                  <a:lnTo>
                    <a:pt x="128" y="613"/>
                  </a:lnTo>
                  <a:lnTo>
                    <a:pt x="129" y="612"/>
                  </a:lnTo>
                  <a:lnTo>
                    <a:pt x="128" y="612"/>
                  </a:lnTo>
                  <a:lnTo>
                    <a:pt x="128" y="611"/>
                  </a:lnTo>
                  <a:lnTo>
                    <a:pt x="128" y="611"/>
                  </a:lnTo>
                  <a:lnTo>
                    <a:pt x="127" y="610"/>
                  </a:lnTo>
                  <a:lnTo>
                    <a:pt x="127" y="610"/>
                  </a:lnTo>
                  <a:lnTo>
                    <a:pt x="126" y="609"/>
                  </a:lnTo>
                  <a:lnTo>
                    <a:pt x="125" y="609"/>
                  </a:lnTo>
                  <a:lnTo>
                    <a:pt x="123" y="609"/>
                  </a:lnTo>
                  <a:lnTo>
                    <a:pt x="122" y="609"/>
                  </a:lnTo>
                  <a:lnTo>
                    <a:pt x="120" y="609"/>
                  </a:lnTo>
                  <a:lnTo>
                    <a:pt x="118" y="609"/>
                  </a:lnTo>
                  <a:lnTo>
                    <a:pt x="116" y="609"/>
                  </a:lnTo>
                  <a:lnTo>
                    <a:pt x="115" y="609"/>
                  </a:lnTo>
                  <a:lnTo>
                    <a:pt x="114" y="609"/>
                  </a:lnTo>
                  <a:lnTo>
                    <a:pt x="113" y="609"/>
                  </a:lnTo>
                  <a:lnTo>
                    <a:pt x="113" y="609"/>
                  </a:lnTo>
                  <a:lnTo>
                    <a:pt x="112" y="608"/>
                  </a:lnTo>
                  <a:lnTo>
                    <a:pt x="112" y="608"/>
                  </a:lnTo>
                  <a:lnTo>
                    <a:pt x="111" y="607"/>
                  </a:lnTo>
                  <a:lnTo>
                    <a:pt x="111" y="606"/>
                  </a:lnTo>
                  <a:lnTo>
                    <a:pt x="111" y="605"/>
                  </a:lnTo>
                  <a:lnTo>
                    <a:pt x="111" y="604"/>
                  </a:lnTo>
                  <a:lnTo>
                    <a:pt x="111" y="603"/>
                  </a:lnTo>
                  <a:lnTo>
                    <a:pt x="111" y="601"/>
                  </a:lnTo>
                  <a:lnTo>
                    <a:pt x="112" y="600"/>
                  </a:lnTo>
                  <a:lnTo>
                    <a:pt x="112" y="599"/>
                  </a:lnTo>
                  <a:lnTo>
                    <a:pt x="113" y="598"/>
                  </a:lnTo>
                  <a:lnTo>
                    <a:pt x="114" y="596"/>
                  </a:lnTo>
                  <a:lnTo>
                    <a:pt x="118" y="591"/>
                  </a:lnTo>
                  <a:lnTo>
                    <a:pt x="119" y="589"/>
                  </a:lnTo>
                  <a:lnTo>
                    <a:pt x="120" y="588"/>
                  </a:lnTo>
                  <a:lnTo>
                    <a:pt x="122" y="587"/>
                  </a:lnTo>
                  <a:lnTo>
                    <a:pt x="123" y="586"/>
                  </a:lnTo>
                  <a:lnTo>
                    <a:pt x="124" y="584"/>
                  </a:lnTo>
                  <a:lnTo>
                    <a:pt x="125" y="584"/>
                  </a:lnTo>
                  <a:lnTo>
                    <a:pt x="127" y="582"/>
                  </a:lnTo>
                  <a:lnTo>
                    <a:pt x="128" y="581"/>
                  </a:lnTo>
                  <a:lnTo>
                    <a:pt x="130" y="581"/>
                  </a:lnTo>
                  <a:lnTo>
                    <a:pt x="132" y="580"/>
                  </a:lnTo>
                  <a:lnTo>
                    <a:pt x="133" y="579"/>
                  </a:lnTo>
                  <a:lnTo>
                    <a:pt x="134" y="579"/>
                  </a:lnTo>
                  <a:lnTo>
                    <a:pt x="135" y="578"/>
                  </a:lnTo>
                  <a:lnTo>
                    <a:pt x="137" y="578"/>
                  </a:lnTo>
                  <a:lnTo>
                    <a:pt x="138" y="578"/>
                  </a:lnTo>
                  <a:lnTo>
                    <a:pt x="139" y="578"/>
                  </a:lnTo>
                  <a:lnTo>
                    <a:pt x="139" y="579"/>
                  </a:lnTo>
                  <a:lnTo>
                    <a:pt x="140" y="579"/>
                  </a:lnTo>
                  <a:lnTo>
                    <a:pt x="144" y="581"/>
                  </a:lnTo>
                  <a:lnTo>
                    <a:pt x="145" y="582"/>
                  </a:lnTo>
                  <a:lnTo>
                    <a:pt x="146" y="582"/>
                  </a:lnTo>
                  <a:lnTo>
                    <a:pt x="147" y="582"/>
                  </a:lnTo>
                  <a:lnTo>
                    <a:pt x="147" y="582"/>
                  </a:lnTo>
                  <a:lnTo>
                    <a:pt x="148" y="582"/>
                  </a:lnTo>
                  <a:lnTo>
                    <a:pt x="149" y="582"/>
                  </a:lnTo>
                  <a:lnTo>
                    <a:pt x="150" y="582"/>
                  </a:lnTo>
                  <a:lnTo>
                    <a:pt x="150" y="581"/>
                  </a:lnTo>
                  <a:lnTo>
                    <a:pt x="151" y="581"/>
                  </a:lnTo>
                  <a:lnTo>
                    <a:pt x="152" y="580"/>
                  </a:lnTo>
                  <a:lnTo>
                    <a:pt x="153" y="579"/>
                  </a:lnTo>
                  <a:lnTo>
                    <a:pt x="155" y="575"/>
                  </a:lnTo>
                  <a:lnTo>
                    <a:pt x="156" y="574"/>
                  </a:lnTo>
                  <a:lnTo>
                    <a:pt x="158" y="573"/>
                  </a:lnTo>
                  <a:lnTo>
                    <a:pt x="159" y="571"/>
                  </a:lnTo>
                  <a:lnTo>
                    <a:pt x="163" y="568"/>
                  </a:lnTo>
                  <a:lnTo>
                    <a:pt x="165" y="566"/>
                  </a:lnTo>
                  <a:lnTo>
                    <a:pt x="166" y="566"/>
                  </a:lnTo>
                  <a:lnTo>
                    <a:pt x="166" y="565"/>
                  </a:lnTo>
                  <a:lnTo>
                    <a:pt x="167" y="564"/>
                  </a:lnTo>
                  <a:lnTo>
                    <a:pt x="167" y="563"/>
                  </a:lnTo>
                  <a:lnTo>
                    <a:pt x="167" y="563"/>
                  </a:lnTo>
                  <a:lnTo>
                    <a:pt x="167" y="562"/>
                  </a:lnTo>
                  <a:lnTo>
                    <a:pt x="167" y="561"/>
                  </a:lnTo>
                  <a:lnTo>
                    <a:pt x="167" y="560"/>
                  </a:lnTo>
                  <a:lnTo>
                    <a:pt x="166" y="559"/>
                  </a:lnTo>
                  <a:lnTo>
                    <a:pt x="165" y="558"/>
                  </a:lnTo>
                  <a:lnTo>
                    <a:pt x="164" y="558"/>
                  </a:lnTo>
                  <a:lnTo>
                    <a:pt x="162" y="557"/>
                  </a:lnTo>
                  <a:lnTo>
                    <a:pt x="162" y="556"/>
                  </a:lnTo>
                  <a:lnTo>
                    <a:pt x="161" y="556"/>
                  </a:lnTo>
                  <a:lnTo>
                    <a:pt x="161" y="555"/>
                  </a:lnTo>
                  <a:lnTo>
                    <a:pt x="161" y="554"/>
                  </a:lnTo>
                  <a:lnTo>
                    <a:pt x="161" y="553"/>
                  </a:lnTo>
                  <a:lnTo>
                    <a:pt x="162" y="551"/>
                  </a:lnTo>
                  <a:lnTo>
                    <a:pt x="162" y="549"/>
                  </a:lnTo>
                  <a:lnTo>
                    <a:pt x="162" y="548"/>
                  </a:lnTo>
                  <a:lnTo>
                    <a:pt x="163" y="546"/>
                  </a:lnTo>
                  <a:lnTo>
                    <a:pt x="163" y="545"/>
                  </a:lnTo>
                  <a:lnTo>
                    <a:pt x="163" y="543"/>
                  </a:lnTo>
                  <a:lnTo>
                    <a:pt x="163" y="539"/>
                  </a:lnTo>
                  <a:lnTo>
                    <a:pt x="163" y="537"/>
                  </a:lnTo>
                  <a:lnTo>
                    <a:pt x="163" y="536"/>
                  </a:lnTo>
                  <a:lnTo>
                    <a:pt x="163" y="535"/>
                  </a:lnTo>
                  <a:lnTo>
                    <a:pt x="163" y="534"/>
                  </a:lnTo>
                  <a:lnTo>
                    <a:pt x="164" y="533"/>
                  </a:lnTo>
                  <a:lnTo>
                    <a:pt x="165" y="529"/>
                  </a:lnTo>
                  <a:lnTo>
                    <a:pt x="166" y="527"/>
                  </a:lnTo>
                  <a:lnTo>
                    <a:pt x="166" y="525"/>
                  </a:lnTo>
                  <a:lnTo>
                    <a:pt x="166" y="524"/>
                  </a:lnTo>
                  <a:lnTo>
                    <a:pt x="167" y="522"/>
                  </a:lnTo>
                  <a:lnTo>
                    <a:pt x="167" y="521"/>
                  </a:lnTo>
                  <a:lnTo>
                    <a:pt x="167" y="519"/>
                  </a:lnTo>
                  <a:lnTo>
                    <a:pt x="166" y="516"/>
                  </a:lnTo>
                  <a:lnTo>
                    <a:pt x="166" y="513"/>
                  </a:lnTo>
                  <a:lnTo>
                    <a:pt x="166" y="512"/>
                  </a:lnTo>
                  <a:lnTo>
                    <a:pt x="167" y="506"/>
                  </a:lnTo>
                  <a:lnTo>
                    <a:pt x="167" y="504"/>
                  </a:lnTo>
                  <a:lnTo>
                    <a:pt x="168" y="502"/>
                  </a:lnTo>
                  <a:lnTo>
                    <a:pt x="169" y="498"/>
                  </a:lnTo>
                  <a:lnTo>
                    <a:pt x="170" y="495"/>
                  </a:lnTo>
                  <a:lnTo>
                    <a:pt x="171" y="493"/>
                  </a:lnTo>
                  <a:lnTo>
                    <a:pt x="171" y="492"/>
                  </a:lnTo>
                  <a:lnTo>
                    <a:pt x="172" y="491"/>
                  </a:lnTo>
                  <a:lnTo>
                    <a:pt x="173" y="490"/>
                  </a:lnTo>
                  <a:lnTo>
                    <a:pt x="173" y="490"/>
                  </a:lnTo>
                  <a:lnTo>
                    <a:pt x="176" y="488"/>
                  </a:lnTo>
                  <a:lnTo>
                    <a:pt x="177" y="487"/>
                  </a:lnTo>
                  <a:lnTo>
                    <a:pt x="177" y="486"/>
                  </a:lnTo>
                  <a:lnTo>
                    <a:pt x="177" y="485"/>
                  </a:lnTo>
                  <a:lnTo>
                    <a:pt x="178" y="484"/>
                  </a:lnTo>
                  <a:lnTo>
                    <a:pt x="178" y="483"/>
                  </a:lnTo>
                  <a:lnTo>
                    <a:pt x="178" y="482"/>
                  </a:lnTo>
                  <a:lnTo>
                    <a:pt x="178" y="480"/>
                  </a:lnTo>
                  <a:lnTo>
                    <a:pt x="178" y="475"/>
                  </a:lnTo>
                  <a:lnTo>
                    <a:pt x="177" y="473"/>
                  </a:lnTo>
                  <a:lnTo>
                    <a:pt x="177" y="467"/>
                  </a:lnTo>
                  <a:lnTo>
                    <a:pt x="176" y="462"/>
                  </a:lnTo>
                  <a:lnTo>
                    <a:pt x="176" y="460"/>
                  </a:lnTo>
                  <a:lnTo>
                    <a:pt x="176" y="453"/>
                  </a:lnTo>
                  <a:lnTo>
                    <a:pt x="176" y="452"/>
                  </a:lnTo>
                  <a:lnTo>
                    <a:pt x="176" y="451"/>
                  </a:lnTo>
                  <a:lnTo>
                    <a:pt x="175" y="451"/>
                  </a:lnTo>
                  <a:lnTo>
                    <a:pt x="175" y="450"/>
                  </a:lnTo>
                  <a:lnTo>
                    <a:pt x="174" y="450"/>
                  </a:lnTo>
                  <a:lnTo>
                    <a:pt x="173" y="449"/>
                  </a:lnTo>
                  <a:lnTo>
                    <a:pt x="164" y="444"/>
                  </a:lnTo>
                  <a:lnTo>
                    <a:pt x="161" y="443"/>
                  </a:lnTo>
                  <a:lnTo>
                    <a:pt x="159" y="442"/>
                  </a:lnTo>
                  <a:lnTo>
                    <a:pt x="156" y="441"/>
                  </a:lnTo>
                  <a:lnTo>
                    <a:pt x="152" y="440"/>
                  </a:lnTo>
                  <a:lnTo>
                    <a:pt x="148" y="439"/>
                  </a:lnTo>
                  <a:lnTo>
                    <a:pt x="147" y="439"/>
                  </a:lnTo>
                  <a:lnTo>
                    <a:pt x="147" y="438"/>
                  </a:lnTo>
                  <a:lnTo>
                    <a:pt x="146" y="438"/>
                  </a:lnTo>
                  <a:lnTo>
                    <a:pt x="146" y="438"/>
                  </a:lnTo>
                  <a:lnTo>
                    <a:pt x="146" y="437"/>
                  </a:lnTo>
                  <a:lnTo>
                    <a:pt x="145" y="437"/>
                  </a:lnTo>
                  <a:lnTo>
                    <a:pt x="145" y="436"/>
                  </a:lnTo>
                  <a:lnTo>
                    <a:pt x="144" y="432"/>
                  </a:lnTo>
                  <a:lnTo>
                    <a:pt x="144" y="431"/>
                  </a:lnTo>
                  <a:lnTo>
                    <a:pt x="144" y="430"/>
                  </a:lnTo>
                  <a:lnTo>
                    <a:pt x="144" y="429"/>
                  </a:lnTo>
                  <a:lnTo>
                    <a:pt x="143" y="429"/>
                  </a:lnTo>
                  <a:lnTo>
                    <a:pt x="143" y="428"/>
                  </a:lnTo>
                  <a:lnTo>
                    <a:pt x="142" y="427"/>
                  </a:lnTo>
                  <a:lnTo>
                    <a:pt x="141" y="427"/>
                  </a:lnTo>
                  <a:lnTo>
                    <a:pt x="140" y="426"/>
                  </a:lnTo>
                  <a:lnTo>
                    <a:pt x="139" y="425"/>
                  </a:lnTo>
                  <a:lnTo>
                    <a:pt x="137" y="425"/>
                  </a:lnTo>
                  <a:lnTo>
                    <a:pt x="136" y="424"/>
                  </a:lnTo>
                  <a:lnTo>
                    <a:pt x="135" y="424"/>
                  </a:lnTo>
                  <a:lnTo>
                    <a:pt x="130" y="423"/>
                  </a:lnTo>
                  <a:lnTo>
                    <a:pt x="129" y="423"/>
                  </a:lnTo>
                  <a:lnTo>
                    <a:pt x="127" y="422"/>
                  </a:lnTo>
                  <a:lnTo>
                    <a:pt x="126" y="422"/>
                  </a:lnTo>
                  <a:lnTo>
                    <a:pt x="125" y="421"/>
                  </a:lnTo>
                  <a:lnTo>
                    <a:pt x="121" y="417"/>
                  </a:lnTo>
                  <a:lnTo>
                    <a:pt x="118" y="414"/>
                  </a:lnTo>
                  <a:lnTo>
                    <a:pt x="117" y="413"/>
                  </a:lnTo>
                  <a:lnTo>
                    <a:pt x="115" y="411"/>
                  </a:lnTo>
                  <a:lnTo>
                    <a:pt x="111" y="407"/>
                  </a:lnTo>
                  <a:lnTo>
                    <a:pt x="110" y="405"/>
                  </a:lnTo>
                  <a:lnTo>
                    <a:pt x="109" y="404"/>
                  </a:lnTo>
                  <a:lnTo>
                    <a:pt x="108" y="404"/>
                  </a:lnTo>
                  <a:lnTo>
                    <a:pt x="107" y="403"/>
                  </a:lnTo>
                  <a:lnTo>
                    <a:pt x="106" y="402"/>
                  </a:lnTo>
                  <a:lnTo>
                    <a:pt x="105" y="402"/>
                  </a:lnTo>
                  <a:lnTo>
                    <a:pt x="103" y="402"/>
                  </a:lnTo>
                  <a:lnTo>
                    <a:pt x="102" y="401"/>
                  </a:lnTo>
                  <a:lnTo>
                    <a:pt x="100" y="401"/>
                  </a:lnTo>
                  <a:lnTo>
                    <a:pt x="99" y="402"/>
                  </a:lnTo>
                  <a:lnTo>
                    <a:pt x="97" y="402"/>
                  </a:lnTo>
                  <a:lnTo>
                    <a:pt x="92" y="403"/>
                  </a:lnTo>
                  <a:lnTo>
                    <a:pt x="91" y="403"/>
                  </a:lnTo>
                  <a:lnTo>
                    <a:pt x="89" y="404"/>
                  </a:lnTo>
                  <a:lnTo>
                    <a:pt x="87" y="404"/>
                  </a:lnTo>
                  <a:lnTo>
                    <a:pt x="86" y="404"/>
                  </a:lnTo>
                  <a:lnTo>
                    <a:pt x="84" y="404"/>
                  </a:lnTo>
                  <a:lnTo>
                    <a:pt x="82" y="404"/>
                  </a:lnTo>
                  <a:lnTo>
                    <a:pt x="80" y="404"/>
                  </a:lnTo>
                  <a:lnTo>
                    <a:pt x="78" y="404"/>
                  </a:lnTo>
                  <a:lnTo>
                    <a:pt x="76" y="403"/>
                  </a:lnTo>
                  <a:lnTo>
                    <a:pt x="75" y="403"/>
                  </a:lnTo>
                  <a:lnTo>
                    <a:pt x="73" y="402"/>
                  </a:lnTo>
                  <a:lnTo>
                    <a:pt x="72" y="402"/>
                  </a:lnTo>
                  <a:lnTo>
                    <a:pt x="70" y="401"/>
                  </a:lnTo>
                  <a:lnTo>
                    <a:pt x="69" y="400"/>
                  </a:lnTo>
                  <a:lnTo>
                    <a:pt x="67" y="399"/>
                  </a:lnTo>
                  <a:lnTo>
                    <a:pt x="62" y="395"/>
                  </a:lnTo>
                  <a:lnTo>
                    <a:pt x="60" y="394"/>
                  </a:lnTo>
                  <a:lnTo>
                    <a:pt x="57" y="392"/>
                  </a:lnTo>
                  <a:lnTo>
                    <a:pt x="52" y="390"/>
                  </a:lnTo>
                  <a:lnTo>
                    <a:pt x="51" y="389"/>
                  </a:lnTo>
                  <a:lnTo>
                    <a:pt x="50" y="388"/>
                  </a:lnTo>
                  <a:lnTo>
                    <a:pt x="49" y="387"/>
                  </a:lnTo>
                  <a:lnTo>
                    <a:pt x="47" y="386"/>
                  </a:lnTo>
                  <a:lnTo>
                    <a:pt x="47" y="385"/>
                  </a:lnTo>
                  <a:lnTo>
                    <a:pt x="47" y="385"/>
                  </a:lnTo>
                  <a:lnTo>
                    <a:pt x="46" y="384"/>
                  </a:lnTo>
                  <a:lnTo>
                    <a:pt x="46" y="384"/>
                  </a:lnTo>
                  <a:lnTo>
                    <a:pt x="46" y="384"/>
                  </a:lnTo>
                  <a:lnTo>
                    <a:pt x="46" y="383"/>
                  </a:lnTo>
                  <a:lnTo>
                    <a:pt x="46" y="383"/>
                  </a:lnTo>
                  <a:lnTo>
                    <a:pt x="46" y="382"/>
                  </a:lnTo>
                  <a:lnTo>
                    <a:pt x="47" y="382"/>
                  </a:lnTo>
                  <a:lnTo>
                    <a:pt x="47" y="381"/>
                  </a:lnTo>
                  <a:lnTo>
                    <a:pt x="48" y="381"/>
                  </a:lnTo>
                  <a:lnTo>
                    <a:pt x="49" y="380"/>
                  </a:lnTo>
                  <a:lnTo>
                    <a:pt x="52" y="379"/>
                  </a:lnTo>
                  <a:lnTo>
                    <a:pt x="52" y="379"/>
                  </a:lnTo>
                  <a:lnTo>
                    <a:pt x="52" y="378"/>
                  </a:lnTo>
                  <a:lnTo>
                    <a:pt x="52" y="378"/>
                  </a:lnTo>
                  <a:lnTo>
                    <a:pt x="52" y="378"/>
                  </a:lnTo>
                  <a:lnTo>
                    <a:pt x="52" y="377"/>
                  </a:lnTo>
                  <a:lnTo>
                    <a:pt x="51" y="377"/>
                  </a:lnTo>
                  <a:lnTo>
                    <a:pt x="50" y="376"/>
                  </a:lnTo>
                  <a:lnTo>
                    <a:pt x="48" y="375"/>
                  </a:lnTo>
                  <a:lnTo>
                    <a:pt x="47" y="375"/>
                  </a:lnTo>
                  <a:lnTo>
                    <a:pt x="46" y="375"/>
                  </a:lnTo>
                  <a:lnTo>
                    <a:pt x="45" y="374"/>
                  </a:lnTo>
                  <a:lnTo>
                    <a:pt x="44" y="374"/>
                  </a:lnTo>
                  <a:lnTo>
                    <a:pt x="42" y="374"/>
                  </a:lnTo>
                  <a:lnTo>
                    <a:pt x="38" y="375"/>
                  </a:lnTo>
                  <a:lnTo>
                    <a:pt x="37" y="375"/>
                  </a:lnTo>
                  <a:lnTo>
                    <a:pt x="36" y="375"/>
                  </a:lnTo>
                  <a:lnTo>
                    <a:pt x="34" y="375"/>
                  </a:lnTo>
                  <a:lnTo>
                    <a:pt x="31" y="374"/>
                  </a:lnTo>
                  <a:lnTo>
                    <a:pt x="28" y="374"/>
                  </a:lnTo>
                  <a:lnTo>
                    <a:pt x="27" y="374"/>
                  </a:lnTo>
                  <a:lnTo>
                    <a:pt x="25" y="374"/>
                  </a:lnTo>
                  <a:lnTo>
                    <a:pt x="22" y="374"/>
                  </a:lnTo>
                  <a:lnTo>
                    <a:pt x="21" y="374"/>
                  </a:lnTo>
                  <a:lnTo>
                    <a:pt x="20" y="374"/>
                  </a:lnTo>
                  <a:lnTo>
                    <a:pt x="18" y="375"/>
                  </a:lnTo>
                  <a:lnTo>
                    <a:pt x="15" y="376"/>
                  </a:lnTo>
                  <a:lnTo>
                    <a:pt x="13" y="377"/>
                  </a:lnTo>
                  <a:lnTo>
                    <a:pt x="12" y="377"/>
                  </a:lnTo>
                  <a:lnTo>
                    <a:pt x="11" y="377"/>
                  </a:lnTo>
                  <a:lnTo>
                    <a:pt x="10" y="378"/>
                  </a:lnTo>
                  <a:lnTo>
                    <a:pt x="9" y="377"/>
                  </a:lnTo>
                  <a:lnTo>
                    <a:pt x="8" y="377"/>
                  </a:lnTo>
                  <a:lnTo>
                    <a:pt x="4" y="376"/>
                  </a:lnTo>
                  <a:lnTo>
                    <a:pt x="3" y="376"/>
                  </a:lnTo>
                  <a:lnTo>
                    <a:pt x="2" y="376"/>
                  </a:lnTo>
                  <a:lnTo>
                    <a:pt x="2" y="375"/>
                  </a:lnTo>
                  <a:lnTo>
                    <a:pt x="1" y="375"/>
                  </a:lnTo>
                  <a:lnTo>
                    <a:pt x="1" y="375"/>
                  </a:lnTo>
                  <a:lnTo>
                    <a:pt x="0" y="374"/>
                  </a:lnTo>
                  <a:lnTo>
                    <a:pt x="0" y="373"/>
                  </a:lnTo>
                  <a:lnTo>
                    <a:pt x="0" y="373"/>
                  </a:lnTo>
                  <a:lnTo>
                    <a:pt x="0" y="372"/>
                  </a:lnTo>
                  <a:lnTo>
                    <a:pt x="0" y="371"/>
                  </a:lnTo>
                  <a:lnTo>
                    <a:pt x="1" y="370"/>
                  </a:lnTo>
                  <a:lnTo>
                    <a:pt x="1" y="369"/>
                  </a:lnTo>
                  <a:lnTo>
                    <a:pt x="2" y="368"/>
                  </a:lnTo>
                  <a:lnTo>
                    <a:pt x="3" y="364"/>
                  </a:lnTo>
                  <a:lnTo>
                    <a:pt x="4" y="363"/>
                  </a:lnTo>
                  <a:lnTo>
                    <a:pt x="6" y="361"/>
                  </a:lnTo>
                  <a:lnTo>
                    <a:pt x="8" y="358"/>
                  </a:lnTo>
                  <a:lnTo>
                    <a:pt x="8" y="357"/>
                  </a:lnTo>
                  <a:lnTo>
                    <a:pt x="9" y="356"/>
                  </a:lnTo>
                  <a:lnTo>
                    <a:pt x="9" y="355"/>
                  </a:lnTo>
                  <a:lnTo>
                    <a:pt x="9" y="355"/>
                  </a:lnTo>
                  <a:lnTo>
                    <a:pt x="9" y="354"/>
                  </a:lnTo>
                  <a:lnTo>
                    <a:pt x="9" y="352"/>
                  </a:lnTo>
                  <a:lnTo>
                    <a:pt x="9" y="351"/>
                  </a:lnTo>
                  <a:lnTo>
                    <a:pt x="8" y="350"/>
                  </a:lnTo>
                  <a:lnTo>
                    <a:pt x="8" y="349"/>
                  </a:lnTo>
                  <a:lnTo>
                    <a:pt x="7" y="347"/>
                  </a:lnTo>
                  <a:lnTo>
                    <a:pt x="6" y="345"/>
                  </a:lnTo>
                  <a:lnTo>
                    <a:pt x="5" y="344"/>
                  </a:lnTo>
                  <a:lnTo>
                    <a:pt x="3" y="342"/>
                  </a:lnTo>
                  <a:lnTo>
                    <a:pt x="3" y="341"/>
                  </a:lnTo>
                  <a:lnTo>
                    <a:pt x="3" y="340"/>
                  </a:lnTo>
                  <a:lnTo>
                    <a:pt x="2" y="340"/>
                  </a:lnTo>
                  <a:lnTo>
                    <a:pt x="3" y="339"/>
                  </a:lnTo>
                  <a:lnTo>
                    <a:pt x="3" y="338"/>
                  </a:lnTo>
                  <a:lnTo>
                    <a:pt x="4" y="337"/>
                  </a:lnTo>
                  <a:lnTo>
                    <a:pt x="4" y="336"/>
                  </a:lnTo>
                  <a:lnTo>
                    <a:pt x="6" y="335"/>
                  </a:lnTo>
                  <a:lnTo>
                    <a:pt x="8" y="333"/>
                  </a:lnTo>
                  <a:lnTo>
                    <a:pt x="9" y="332"/>
                  </a:lnTo>
                  <a:lnTo>
                    <a:pt x="11" y="331"/>
                  </a:lnTo>
                  <a:lnTo>
                    <a:pt x="12" y="330"/>
                  </a:lnTo>
                  <a:lnTo>
                    <a:pt x="13" y="330"/>
                  </a:lnTo>
                  <a:lnTo>
                    <a:pt x="14" y="330"/>
                  </a:lnTo>
                  <a:lnTo>
                    <a:pt x="15" y="329"/>
                  </a:lnTo>
                  <a:lnTo>
                    <a:pt x="17" y="329"/>
                  </a:lnTo>
                  <a:lnTo>
                    <a:pt x="20" y="329"/>
                  </a:lnTo>
                  <a:lnTo>
                    <a:pt x="21" y="329"/>
                  </a:lnTo>
                  <a:lnTo>
                    <a:pt x="22" y="328"/>
                  </a:lnTo>
                  <a:lnTo>
                    <a:pt x="23" y="328"/>
                  </a:lnTo>
                  <a:lnTo>
                    <a:pt x="24" y="328"/>
                  </a:lnTo>
                  <a:lnTo>
                    <a:pt x="24" y="327"/>
                  </a:lnTo>
                  <a:lnTo>
                    <a:pt x="25" y="327"/>
                  </a:lnTo>
                  <a:lnTo>
                    <a:pt x="25" y="326"/>
                  </a:lnTo>
                  <a:lnTo>
                    <a:pt x="27" y="324"/>
                  </a:lnTo>
                  <a:lnTo>
                    <a:pt x="28" y="323"/>
                  </a:lnTo>
                  <a:lnTo>
                    <a:pt x="28" y="322"/>
                  </a:lnTo>
                  <a:lnTo>
                    <a:pt x="30" y="318"/>
                  </a:lnTo>
                  <a:lnTo>
                    <a:pt x="30" y="317"/>
                  </a:lnTo>
                  <a:lnTo>
                    <a:pt x="31" y="317"/>
                  </a:lnTo>
                  <a:lnTo>
                    <a:pt x="31" y="316"/>
                  </a:lnTo>
                  <a:lnTo>
                    <a:pt x="32" y="316"/>
                  </a:lnTo>
                  <a:lnTo>
                    <a:pt x="34" y="315"/>
                  </a:lnTo>
                  <a:lnTo>
                    <a:pt x="35" y="314"/>
                  </a:lnTo>
                  <a:lnTo>
                    <a:pt x="35" y="314"/>
                  </a:lnTo>
                  <a:lnTo>
                    <a:pt x="36" y="313"/>
                  </a:lnTo>
                  <a:lnTo>
                    <a:pt x="36" y="313"/>
                  </a:lnTo>
                  <a:lnTo>
                    <a:pt x="36" y="313"/>
                  </a:lnTo>
                  <a:lnTo>
                    <a:pt x="36" y="312"/>
                  </a:lnTo>
                  <a:lnTo>
                    <a:pt x="37" y="310"/>
                  </a:lnTo>
                  <a:lnTo>
                    <a:pt x="37" y="309"/>
                  </a:lnTo>
                  <a:lnTo>
                    <a:pt x="37" y="307"/>
                  </a:lnTo>
                  <a:lnTo>
                    <a:pt x="37" y="306"/>
                  </a:lnTo>
                  <a:lnTo>
                    <a:pt x="37" y="305"/>
                  </a:lnTo>
                  <a:lnTo>
                    <a:pt x="38" y="303"/>
                  </a:lnTo>
                  <a:lnTo>
                    <a:pt x="38" y="302"/>
                  </a:lnTo>
                  <a:lnTo>
                    <a:pt x="38" y="300"/>
                  </a:lnTo>
                  <a:lnTo>
                    <a:pt x="39" y="297"/>
                  </a:lnTo>
                  <a:lnTo>
                    <a:pt x="39" y="296"/>
                  </a:lnTo>
                  <a:lnTo>
                    <a:pt x="39" y="294"/>
                  </a:lnTo>
                  <a:lnTo>
                    <a:pt x="40" y="293"/>
                  </a:lnTo>
                  <a:lnTo>
                    <a:pt x="40" y="293"/>
                  </a:lnTo>
                  <a:lnTo>
                    <a:pt x="41" y="292"/>
                  </a:lnTo>
                  <a:lnTo>
                    <a:pt x="42" y="291"/>
                  </a:lnTo>
                  <a:lnTo>
                    <a:pt x="45" y="289"/>
                  </a:lnTo>
                  <a:lnTo>
                    <a:pt x="47" y="287"/>
                  </a:lnTo>
                  <a:lnTo>
                    <a:pt x="48" y="286"/>
                  </a:lnTo>
                  <a:lnTo>
                    <a:pt x="51" y="284"/>
                  </a:lnTo>
                  <a:lnTo>
                    <a:pt x="52" y="283"/>
                  </a:lnTo>
                  <a:lnTo>
                    <a:pt x="54" y="281"/>
                  </a:lnTo>
                  <a:lnTo>
                    <a:pt x="57" y="279"/>
                  </a:lnTo>
                  <a:lnTo>
                    <a:pt x="58" y="278"/>
                  </a:lnTo>
                  <a:lnTo>
                    <a:pt x="60" y="277"/>
                  </a:lnTo>
                  <a:lnTo>
                    <a:pt x="61" y="277"/>
                  </a:lnTo>
                  <a:lnTo>
                    <a:pt x="63" y="276"/>
                  </a:lnTo>
                  <a:lnTo>
                    <a:pt x="65" y="276"/>
                  </a:lnTo>
                  <a:lnTo>
                    <a:pt x="66" y="276"/>
                  </a:lnTo>
                  <a:lnTo>
                    <a:pt x="68" y="276"/>
                  </a:lnTo>
                  <a:lnTo>
                    <a:pt x="71" y="276"/>
                  </a:lnTo>
                  <a:lnTo>
                    <a:pt x="73" y="276"/>
                  </a:lnTo>
                  <a:lnTo>
                    <a:pt x="75" y="276"/>
                  </a:lnTo>
                  <a:lnTo>
                    <a:pt x="77" y="276"/>
                  </a:lnTo>
                  <a:lnTo>
                    <a:pt x="79" y="275"/>
                  </a:lnTo>
                  <a:lnTo>
                    <a:pt x="81" y="275"/>
                  </a:lnTo>
                  <a:lnTo>
                    <a:pt x="84" y="274"/>
                  </a:lnTo>
                  <a:lnTo>
                    <a:pt x="86" y="273"/>
                  </a:lnTo>
                  <a:lnTo>
                    <a:pt x="87" y="272"/>
                  </a:lnTo>
                  <a:lnTo>
                    <a:pt x="88" y="271"/>
                  </a:lnTo>
                  <a:lnTo>
                    <a:pt x="90" y="270"/>
                  </a:lnTo>
                  <a:lnTo>
                    <a:pt x="91" y="269"/>
                  </a:lnTo>
                  <a:lnTo>
                    <a:pt x="93" y="267"/>
                  </a:lnTo>
                  <a:lnTo>
                    <a:pt x="94" y="265"/>
                  </a:lnTo>
                  <a:lnTo>
                    <a:pt x="95" y="264"/>
                  </a:lnTo>
                  <a:lnTo>
                    <a:pt x="96" y="264"/>
                  </a:lnTo>
                  <a:lnTo>
                    <a:pt x="99" y="261"/>
                  </a:lnTo>
                  <a:lnTo>
                    <a:pt x="102" y="258"/>
                  </a:lnTo>
                  <a:lnTo>
                    <a:pt x="108" y="253"/>
                  </a:lnTo>
                  <a:lnTo>
                    <a:pt x="110" y="252"/>
                  </a:lnTo>
                  <a:lnTo>
                    <a:pt x="111" y="251"/>
                  </a:lnTo>
                  <a:lnTo>
                    <a:pt x="112" y="250"/>
                  </a:lnTo>
                  <a:lnTo>
                    <a:pt x="113" y="250"/>
                  </a:lnTo>
                  <a:lnTo>
                    <a:pt x="113" y="250"/>
                  </a:lnTo>
                  <a:lnTo>
                    <a:pt x="114" y="250"/>
                  </a:lnTo>
                  <a:lnTo>
                    <a:pt x="114" y="250"/>
                  </a:lnTo>
                  <a:lnTo>
                    <a:pt x="115" y="250"/>
                  </a:lnTo>
                  <a:lnTo>
                    <a:pt x="115" y="250"/>
                  </a:lnTo>
                  <a:lnTo>
                    <a:pt x="117" y="251"/>
                  </a:lnTo>
                  <a:lnTo>
                    <a:pt x="118" y="252"/>
                  </a:lnTo>
                  <a:lnTo>
                    <a:pt x="119" y="252"/>
                  </a:lnTo>
                  <a:lnTo>
                    <a:pt x="120" y="253"/>
                  </a:lnTo>
                  <a:lnTo>
                    <a:pt x="122" y="253"/>
                  </a:lnTo>
                  <a:lnTo>
                    <a:pt x="124" y="254"/>
                  </a:lnTo>
                  <a:lnTo>
                    <a:pt x="126" y="254"/>
                  </a:lnTo>
                  <a:lnTo>
                    <a:pt x="127" y="254"/>
                  </a:lnTo>
                  <a:lnTo>
                    <a:pt x="129" y="254"/>
                  </a:lnTo>
                  <a:lnTo>
                    <a:pt x="131" y="254"/>
                  </a:lnTo>
                  <a:lnTo>
                    <a:pt x="138" y="254"/>
                  </a:lnTo>
                  <a:lnTo>
                    <a:pt x="140" y="254"/>
                  </a:lnTo>
                  <a:lnTo>
                    <a:pt x="142" y="254"/>
                  </a:lnTo>
                  <a:lnTo>
                    <a:pt x="143" y="253"/>
                  </a:lnTo>
                  <a:lnTo>
                    <a:pt x="145" y="253"/>
                  </a:lnTo>
                  <a:lnTo>
                    <a:pt x="146" y="252"/>
                  </a:lnTo>
                  <a:lnTo>
                    <a:pt x="148" y="252"/>
                  </a:lnTo>
                  <a:lnTo>
                    <a:pt x="149" y="251"/>
                  </a:lnTo>
                  <a:lnTo>
                    <a:pt x="152" y="249"/>
                  </a:lnTo>
                  <a:lnTo>
                    <a:pt x="153" y="248"/>
                  </a:lnTo>
                  <a:lnTo>
                    <a:pt x="154" y="247"/>
                  </a:lnTo>
                  <a:lnTo>
                    <a:pt x="156" y="247"/>
                  </a:lnTo>
                  <a:lnTo>
                    <a:pt x="156" y="247"/>
                  </a:lnTo>
                  <a:lnTo>
                    <a:pt x="157" y="246"/>
                  </a:lnTo>
                  <a:lnTo>
                    <a:pt x="158" y="246"/>
                  </a:lnTo>
                  <a:lnTo>
                    <a:pt x="160" y="244"/>
                  </a:lnTo>
                  <a:lnTo>
                    <a:pt x="161" y="243"/>
                  </a:lnTo>
                  <a:lnTo>
                    <a:pt x="163" y="242"/>
                  </a:lnTo>
                  <a:lnTo>
                    <a:pt x="167" y="237"/>
                  </a:lnTo>
                  <a:lnTo>
                    <a:pt x="169" y="236"/>
                  </a:lnTo>
                  <a:lnTo>
                    <a:pt x="170" y="235"/>
                  </a:lnTo>
                  <a:lnTo>
                    <a:pt x="171" y="234"/>
                  </a:lnTo>
                  <a:lnTo>
                    <a:pt x="173" y="233"/>
                  </a:lnTo>
                  <a:lnTo>
                    <a:pt x="174" y="232"/>
                  </a:lnTo>
                  <a:lnTo>
                    <a:pt x="175" y="232"/>
                  </a:lnTo>
                  <a:lnTo>
                    <a:pt x="176" y="232"/>
                  </a:lnTo>
                  <a:lnTo>
                    <a:pt x="177" y="232"/>
                  </a:lnTo>
                  <a:lnTo>
                    <a:pt x="179" y="233"/>
                  </a:lnTo>
                  <a:lnTo>
                    <a:pt x="180" y="234"/>
                  </a:lnTo>
                  <a:lnTo>
                    <a:pt x="181" y="234"/>
                  </a:lnTo>
                  <a:lnTo>
                    <a:pt x="182" y="235"/>
                  </a:lnTo>
                  <a:lnTo>
                    <a:pt x="185" y="238"/>
                  </a:lnTo>
                  <a:lnTo>
                    <a:pt x="186" y="239"/>
                  </a:lnTo>
                  <a:lnTo>
                    <a:pt x="187" y="240"/>
                  </a:lnTo>
                  <a:lnTo>
                    <a:pt x="188" y="240"/>
                  </a:lnTo>
                  <a:lnTo>
                    <a:pt x="188" y="240"/>
                  </a:lnTo>
                  <a:lnTo>
                    <a:pt x="189" y="240"/>
                  </a:lnTo>
                  <a:lnTo>
                    <a:pt x="190" y="241"/>
                  </a:lnTo>
                  <a:lnTo>
                    <a:pt x="190" y="241"/>
                  </a:lnTo>
                  <a:lnTo>
                    <a:pt x="192" y="240"/>
                  </a:lnTo>
                  <a:lnTo>
                    <a:pt x="192" y="240"/>
                  </a:lnTo>
                  <a:lnTo>
                    <a:pt x="193" y="240"/>
                  </a:lnTo>
                  <a:lnTo>
                    <a:pt x="194" y="239"/>
                  </a:lnTo>
                  <a:lnTo>
                    <a:pt x="194" y="239"/>
                  </a:lnTo>
                  <a:lnTo>
                    <a:pt x="196" y="238"/>
                  </a:lnTo>
                  <a:lnTo>
                    <a:pt x="197" y="236"/>
                  </a:lnTo>
                  <a:lnTo>
                    <a:pt x="200" y="233"/>
                  </a:lnTo>
                  <a:lnTo>
                    <a:pt x="202" y="230"/>
                  </a:lnTo>
                  <a:lnTo>
                    <a:pt x="203" y="230"/>
                  </a:lnTo>
                  <a:lnTo>
                    <a:pt x="204" y="229"/>
                  </a:lnTo>
                  <a:lnTo>
                    <a:pt x="206" y="227"/>
                  </a:lnTo>
                  <a:lnTo>
                    <a:pt x="207" y="227"/>
                  </a:lnTo>
                  <a:lnTo>
                    <a:pt x="208" y="226"/>
                  </a:lnTo>
                  <a:lnTo>
                    <a:pt x="209" y="225"/>
                  </a:lnTo>
                  <a:lnTo>
                    <a:pt x="211" y="225"/>
                  </a:lnTo>
                  <a:lnTo>
                    <a:pt x="213" y="224"/>
                  </a:lnTo>
                  <a:lnTo>
                    <a:pt x="214" y="224"/>
                  </a:lnTo>
                  <a:lnTo>
                    <a:pt x="219" y="222"/>
                  </a:lnTo>
                  <a:lnTo>
                    <a:pt x="220" y="222"/>
                  </a:lnTo>
                  <a:lnTo>
                    <a:pt x="221" y="221"/>
                  </a:lnTo>
                  <a:lnTo>
                    <a:pt x="223" y="221"/>
                  </a:lnTo>
                  <a:lnTo>
                    <a:pt x="225" y="219"/>
                  </a:lnTo>
                  <a:lnTo>
                    <a:pt x="227" y="218"/>
                  </a:lnTo>
                  <a:lnTo>
                    <a:pt x="228" y="218"/>
                  </a:lnTo>
                  <a:lnTo>
                    <a:pt x="229" y="216"/>
                  </a:lnTo>
                  <a:lnTo>
                    <a:pt x="231" y="214"/>
                  </a:lnTo>
                  <a:lnTo>
                    <a:pt x="232" y="213"/>
                  </a:lnTo>
                  <a:lnTo>
                    <a:pt x="233" y="212"/>
                  </a:lnTo>
                  <a:lnTo>
                    <a:pt x="234" y="211"/>
                  </a:lnTo>
                  <a:lnTo>
                    <a:pt x="235" y="209"/>
                  </a:lnTo>
                  <a:lnTo>
                    <a:pt x="235" y="208"/>
                  </a:lnTo>
                  <a:lnTo>
                    <a:pt x="236" y="206"/>
                  </a:lnTo>
                  <a:lnTo>
                    <a:pt x="236" y="206"/>
                  </a:lnTo>
                  <a:lnTo>
                    <a:pt x="236" y="205"/>
                  </a:lnTo>
                  <a:lnTo>
                    <a:pt x="237" y="204"/>
                  </a:lnTo>
                  <a:lnTo>
                    <a:pt x="238" y="204"/>
                  </a:lnTo>
                  <a:lnTo>
                    <a:pt x="239" y="204"/>
                  </a:lnTo>
                  <a:lnTo>
                    <a:pt x="241" y="204"/>
                  </a:lnTo>
                  <a:lnTo>
                    <a:pt x="243" y="204"/>
                  </a:lnTo>
                  <a:lnTo>
                    <a:pt x="245" y="203"/>
                  </a:lnTo>
                  <a:lnTo>
                    <a:pt x="246" y="203"/>
                  </a:lnTo>
                  <a:lnTo>
                    <a:pt x="247" y="203"/>
                  </a:lnTo>
                  <a:lnTo>
                    <a:pt x="247" y="202"/>
                  </a:lnTo>
                  <a:lnTo>
                    <a:pt x="248" y="202"/>
                  </a:lnTo>
                  <a:lnTo>
                    <a:pt x="248" y="201"/>
                  </a:lnTo>
                  <a:lnTo>
                    <a:pt x="249" y="201"/>
                  </a:lnTo>
                  <a:lnTo>
                    <a:pt x="249" y="200"/>
                  </a:lnTo>
                  <a:lnTo>
                    <a:pt x="249" y="199"/>
                  </a:lnTo>
                  <a:lnTo>
                    <a:pt x="249" y="197"/>
                  </a:lnTo>
                  <a:lnTo>
                    <a:pt x="249" y="195"/>
                  </a:lnTo>
                  <a:lnTo>
                    <a:pt x="249" y="194"/>
                  </a:lnTo>
                  <a:lnTo>
                    <a:pt x="249" y="191"/>
                  </a:lnTo>
                  <a:lnTo>
                    <a:pt x="249" y="189"/>
                  </a:lnTo>
                  <a:lnTo>
                    <a:pt x="249" y="188"/>
                  </a:lnTo>
                  <a:lnTo>
                    <a:pt x="249" y="187"/>
                  </a:lnTo>
                  <a:lnTo>
                    <a:pt x="250" y="186"/>
                  </a:lnTo>
                  <a:lnTo>
                    <a:pt x="250" y="186"/>
                  </a:lnTo>
                  <a:lnTo>
                    <a:pt x="250" y="185"/>
                  </a:lnTo>
                  <a:lnTo>
                    <a:pt x="251" y="183"/>
                  </a:lnTo>
                  <a:lnTo>
                    <a:pt x="252" y="182"/>
                  </a:lnTo>
                  <a:lnTo>
                    <a:pt x="253" y="181"/>
                  </a:lnTo>
                  <a:lnTo>
                    <a:pt x="254" y="180"/>
                  </a:lnTo>
                  <a:lnTo>
                    <a:pt x="255" y="180"/>
                  </a:lnTo>
                  <a:lnTo>
                    <a:pt x="256" y="179"/>
                  </a:lnTo>
                  <a:lnTo>
                    <a:pt x="258" y="178"/>
                  </a:lnTo>
                  <a:lnTo>
                    <a:pt x="259" y="178"/>
                  </a:lnTo>
                  <a:lnTo>
                    <a:pt x="260" y="178"/>
                  </a:lnTo>
                  <a:lnTo>
                    <a:pt x="261" y="177"/>
                  </a:lnTo>
                  <a:lnTo>
                    <a:pt x="262" y="177"/>
                  </a:lnTo>
                  <a:lnTo>
                    <a:pt x="264" y="177"/>
                  </a:lnTo>
                  <a:lnTo>
                    <a:pt x="271" y="178"/>
                  </a:lnTo>
                  <a:lnTo>
                    <a:pt x="273" y="178"/>
                  </a:lnTo>
                  <a:lnTo>
                    <a:pt x="276" y="179"/>
                  </a:lnTo>
                  <a:lnTo>
                    <a:pt x="281" y="180"/>
                  </a:lnTo>
                  <a:lnTo>
                    <a:pt x="287" y="182"/>
                  </a:lnTo>
                  <a:lnTo>
                    <a:pt x="291" y="183"/>
                  </a:lnTo>
                  <a:lnTo>
                    <a:pt x="293" y="183"/>
                  </a:lnTo>
                  <a:lnTo>
                    <a:pt x="296" y="184"/>
                  </a:lnTo>
                  <a:lnTo>
                    <a:pt x="305" y="185"/>
                  </a:lnTo>
                  <a:lnTo>
                    <a:pt x="308" y="185"/>
                  </a:lnTo>
                  <a:lnTo>
                    <a:pt x="312" y="185"/>
                  </a:lnTo>
                  <a:lnTo>
                    <a:pt x="315" y="185"/>
                  </a:lnTo>
                  <a:lnTo>
                    <a:pt x="318" y="185"/>
                  </a:lnTo>
                  <a:lnTo>
                    <a:pt x="321" y="185"/>
                  </a:lnTo>
                  <a:lnTo>
                    <a:pt x="324" y="184"/>
                  </a:lnTo>
                  <a:lnTo>
                    <a:pt x="327" y="183"/>
                  </a:lnTo>
                  <a:lnTo>
                    <a:pt x="329" y="183"/>
                  </a:lnTo>
                  <a:lnTo>
                    <a:pt x="331" y="182"/>
                  </a:lnTo>
                  <a:lnTo>
                    <a:pt x="332" y="181"/>
                  </a:lnTo>
                  <a:lnTo>
                    <a:pt x="333" y="181"/>
                  </a:lnTo>
                  <a:lnTo>
                    <a:pt x="334" y="181"/>
                  </a:lnTo>
                  <a:lnTo>
                    <a:pt x="335" y="181"/>
                  </a:lnTo>
                  <a:lnTo>
                    <a:pt x="336" y="181"/>
                  </a:lnTo>
                  <a:lnTo>
                    <a:pt x="340" y="182"/>
                  </a:lnTo>
                  <a:lnTo>
                    <a:pt x="342" y="183"/>
                  </a:lnTo>
                  <a:lnTo>
                    <a:pt x="347" y="183"/>
                  </a:lnTo>
                  <a:lnTo>
                    <a:pt x="352" y="184"/>
                  </a:lnTo>
                  <a:lnTo>
                    <a:pt x="354" y="185"/>
                  </a:lnTo>
                  <a:lnTo>
                    <a:pt x="356" y="185"/>
                  </a:lnTo>
                  <a:lnTo>
                    <a:pt x="357" y="185"/>
                  </a:lnTo>
                  <a:lnTo>
                    <a:pt x="358" y="185"/>
                  </a:lnTo>
                  <a:lnTo>
                    <a:pt x="359" y="185"/>
                  </a:lnTo>
                  <a:lnTo>
                    <a:pt x="360" y="184"/>
                  </a:lnTo>
                  <a:lnTo>
                    <a:pt x="360" y="184"/>
                  </a:lnTo>
                  <a:lnTo>
                    <a:pt x="362" y="183"/>
                  </a:lnTo>
                  <a:lnTo>
                    <a:pt x="363" y="182"/>
                  </a:lnTo>
                  <a:lnTo>
                    <a:pt x="364" y="181"/>
                  </a:lnTo>
                  <a:lnTo>
                    <a:pt x="367" y="178"/>
                  </a:lnTo>
                  <a:lnTo>
                    <a:pt x="368" y="177"/>
                  </a:lnTo>
                  <a:lnTo>
                    <a:pt x="369" y="176"/>
                  </a:lnTo>
                  <a:lnTo>
                    <a:pt x="370" y="176"/>
                  </a:lnTo>
                  <a:lnTo>
                    <a:pt x="371" y="175"/>
                  </a:lnTo>
                  <a:lnTo>
                    <a:pt x="372" y="175"/>
                  </a:lnTo>
                  <a:lnTo>
                    <a:pt x="374" y="175"/>
                  </a:lnTo>
                  <a:lnTo>
                    <a:pt x="383" y="173"/>
                  </a:lnTo>
                  <a:lnTo>
                    <a:pt x="386" y="173"/>
                  </a:lnTo>
                  <a:lnTo>
                    <a:pt x="392" y="172"/>
                  </a:lnTo>
                  <a:lnTo>
                    <a:pt x="394" y="172"/>
                  </a:lnTo>
                  <a:lnTo>
                    <a:pt x="395" y="172"/>
                  </a:lnTo>
                  <a:lnTo>
                    <a:pt x="397" y="173"/>
                  </a:lnTo>
                  <a:lnTo>
                    <a:pt x="401" y="173"/>
                  </a:lnTo>
                  <a:lnTo>
                    <a:pt x="402" y="174"/>
                  </a:lnTo>
                  <a:lnTo>
                    <a:pt x="403" y="174"/>
                  </a:lnTo>
                  <a:lnTo>
                    <a:pt x="404" y="173"/>
                  </a:lnTo>
                  <a:lnTo>
                    <a:pt x="405" y="173"/>
                  </a:lnTo>
                  <a:lnTo>
                    <a:pt x="406" y="173"/>
                  </a:lnTo>
                  <a:lnTo>
                    <a:pt x="407" y="172"/>
                  </a:lnTo>
                  <a:lnTo>
                    <a:pt x="407" y="172"/>
                  </a:lnTo>
                  <a:lnTo>
                    <a:pt x="408" y="171"/>
                  </a:lnTo>
                  <a:lnTo>
                    <a:pt x="408" y="171"/>
                  </a:lnTo>
                  <a:lnTo>
                    <a:pt x="409" y="169"/>
                  </a:lnTo>
                  <a:lnTo>
                    <a:pt x="410" y="168"/>
                  </a:lnTo>
                  <a:lnTo>
                    <a:pt x="410" y="167"/>
                  </a:lnTo>
                  <a:lnTo>
                    <a:pt x="410" y="166"/>
                  </a:lnTo>
                  <a:lnTo>
                    <a:pt x="411" y="160"/>
                  </a:lnTo>
                  <a:lnTo>
                    <a:pt x="412" y="156"/>
                  </a:lnTo>
                  <a:lnTo>
                    <a:pt x="412" y="155"/>
                  </a:lnTo>
                  <a:lnTo>
                    <a:pt x="412" y="153"/>
                  </a:lnTo>
                  <a:lnTo>
                    <a:pt x="412" y="152"/>
                  </a:lnTo>
                  <a:lnTo>
                    <a:pt x="412" y="150"/>
                  </a:lnTo>
                  <a:lnTo>
                    <a:pt x="412" y="148"/>
                  </a:lnTo>
                  <a:lnTo>
                    <a:pt x="412" y="147"/>
                  </a:lnTo>
                  <a:lnTo>
                    <a:pt x="412" y="145"/>
                  </a:lnTo>
                  <a:lnTo>
                    <a:pt x="411" y="141"/>
                  </a:lnTo>
                  <a:lnTo>
                    <a:pt x="410" y="140"/>
                  </a:lnTo>
                  <a:lnTo>
                    <a:pt x="410" y="139"/>
                  </a:lnTo>
                  <a:lnTo>
                    <a:pt x="410" y="137"/>
                  </a:lnTo>
                  <a:lnTo>
                    <a:pt x="410" y="135"/>
                  </a:lnTo>
                  <a:lnTo>
                    <a:pt x="410" y="134"/>
                  </a:lnTo>
                  <a:lnTo>
                    <a:pt x="410" y="133"/>
                  </a:lnTo>
                  <a:lnTo>
                    <a:pt x="410" y="130"/>
                  </a:lnTo>
                  <a:lnTo>
                    <a:pt x="410" y="126"/>
                  </a:lnTo>
                  <a:lnTo>
                    <a:pt x="410" y="125"/>
                  </a:lnTo>
                  <a:lnTo>
                    <a:pt x="410" y="125"/>
                  </a:lnTo>
                  <a:lnTo>
                    <a:pt x="410" y="124"/>
                  </a:lnTo>
                  <a:lnTo>
                    <a:pt x="410" y="124"/>
                  </a:lnTo>
                  <a:lnTo>
                    <a:pt x="411" y="124"/>
                  </a:lnTo>
                  <a:lnTo>
                    <a:pt x="412" y="123"/>
                  </a:lnTo>
                  <a:lnTo>
                    <a:pt x="412" y="123"/>
                  </a:lnTo>
                  <a:lnTo>
                    <a:pt x="413" y="123"/>
                  </a:lnTo>
                  <a:lnTo>
                    <a:pt x="414" y="123"/>
                  </a:lnTo>
                  <a:lnTo>
                    <a:pt x="414" y="123"/>
                  </a:lnTo>
                  <a:lnTo>
                    <a:pt x="415" y="123"/>
                  </a:lnTo>
                  <a:lnTo>
                    <a:pt x="416" y="123"/>
                  </a:lnTo>
                  <a:lnTo>
                    <a:pt x="421" y="125"/>
                  </a:lnTo>
                  <a:lnTo>
                    <a:pt x="423" y="125"/>
                  </a:lnTo>
                  <a:lnTo>
                    <a:pt x="424" y="126"/>
                  </a:lnTo>
                  <a:lnTo>
                    <a:pt x="426" y="126"/>
                  </a:lnTo>
                  <a:lnTo>
                    <a:pt x="427" y="126"/>
                  </a:lnTo>
                  <a:lnTo>
                    <a:pt x="428" y="126"/>
                  </a:lnTo>
                  <a:lnTo>
                    <a:pt x="429" y="126"/>
                  </a:lnTo>
                  <a:lnTo>
                    <a:pt x="429" y="126"/>
                  </a:lnTo>
                  <a:lnTo>
                    <a:pt x="429" y="125"/>
                  </a:lnTo>
                  <a:lnTo>
                    <a:pt x="430" y="125"/>
                  </a:lnTo>
                  <a:lnTo>
                    <a:pt x="430" y="125"/>
                  </a:lnTo>
                  <a:lnTo>
                    <a:pt x="430" y="124"/>
                  </a:lnTo>
                  <a:lnTo>
                    <a:pt x="430" y="122"/>
                  </a:lnTo>
                  <a:lnTo>
                    <a:pt x="430" y="122"/>
                  </a:lnTo>
                  <a:lnTo>
                    <a:pt x="432" y="118"/>
                  </a:lnTo>
                  <a:lnTo>
                    <a:pt x="434" y="114"/>
                  </a:lnTo>
                  <a:lnTo>
                    <a:pt x="435" y="113"/>
                  </a:lnTo>
                  <a:lnTo>
                    <a:pt x="435" y="113"/>
                  </a:lnTo>
                  <a:lnTo>
                    <a:pt x="436" y="112"/>
                  </a:lnTo>
                  <a:lnTo>
                    <a:pt x="437" y="112"/>
                  </a:lnTo>
                  <a:lnTo>
                    <a:pt x="441" y="111"/>
                  </a:lnTo>
                  <a:lnTo>
                    <a:pt x="445" y="110"/>
                  </a:lnTo>
                  <a:lnTo>
                    <a:pt x="448" y="109"/>
                  </a:lnTo>
                  <a:lnTo>
                    <a:pt x="449" y="108"/>
                  </a:lnTo>
                  <a:lnTo>
                    <a:pt x="450" y="108"/>
                  </a:lnTo>
                  <a:lnTo>
                    <a:pt x="450" y="108"/>
                  </a:lnTo>
                  <a:lnTo>
                    <a:pt x="451" y="107"/>
                  </a:lnTo>
                  <a:lnTo>
                    <a:pt x="451" y="107"/>
                  </a:lnTo>
                  <a:lnTo>
                    <a:pt x="451" y="106"/>
                  </a:lnTo>
                  <a:lnTo>
                    <a:pt x="452" y="105"/>
                  </a:lnTo>
                  <a:lnTo>
                    <a:pt x="452" y="104"/>
                  </a:lnTo>
                  <a:lnTo>
                    <a:pt x="452" y="103"/>
                  </a:lnTo>
                  <a:lnTo>
                    <a:pt x="453" y="102"/>
                  </a:lnTo>
                  <a:lnTo>
                    <a:pt x="453" y="101"/>
                  </a:lnTo>
                  <a:lnTo>
                    <a:pt x="453" y="100"/>
                  </a:lnTo>
                  <a:lnTo>
                    <a:pt x="452" y="96"/>
                  </a:lnTo>
                  <a:lnTo>
                    <a:pt x="452" y="94"/>
                  </a:lnTo>
                  <a:lnTo>
                    <a:pt x="452" y="91"/>
                  </a:lnTo>
                  <a:lnTo>
                    <a:pt x="451" y="87"/>
                  </a:lnTo>
                  <a:lnTo>
                    <a:pt x="450" y="85"/>
                  </a:lnTo>
                  <a:lnTo>
                    <a:pt x="450" y="84"/>
                  </a:lnTo>
                  <a:lnTo>
                    <a:pt x="450" y="83"/>
                  </a:lnTo>
                  <a:lnTo>
                    <a:pt x="451" y="82"/>
                  </a:lnTo>
                  <a:lnTo>
                    <a:pt x="451" y="81"/>
                  </a:lnTo>
                  <a:lnTo>
                    <a:pt x="451" y="80"/>
                  </a:lnTo>
                  <a:lnTo>
                    <a:pt x="451" y="79"/>
                  </a:lnTo>
                  <a:lnTo>
                    <a:pt x="452" y="78"/>
                  </a:lnTo>
                  <a:lnTo>
                    <a:pt x="453" y="77"/>
                  </a:lnTo>
                  <a:lnTo>
                    <a:pt x="454" y="76"/>
                  </a:lnTo>
                  <a:lnTo>
                    <a:pt x="455" y="75"/>
                  </a:lnTo>
                  <a:lnTo>
                    <a:pt x="455" y="75"/>
                  </a:lnTo>
                  <a:lnTo>
                    <a:pt x="456" y="74"/>
                  </a:lnTo>
                  <a:lnTo>
                    <a:pt x="457" y="74"/>
                  </a:lnTo>
                  <a:lnTo>
                    <a:pt x="457" y="74"/>
                  </a:lnTo>
                  <a:lnTo>
                    <a:pt x="458" y="73"/>
                  </a:lnTo>
                  <a:lnTo>
                    <a:pt x="459" y="74"/>
                  </a:lnTo>
                  <a:lnTo>
                    <a:pt x="459" y="74"/>
                  </a:lnTo>
                  <a:lnTo>
                    <a:pt x="459" y="74"/>
                  </a:lnTo>
                  <a:lnTo>
                    <a:pt x="459" y="74"/>
                  </a:lnTo>
                  <a:lnTo>
                    <a:pt x="460" y="75"/>
                  </a:lnTo>
                  <a:lnTo>
                    <a:pt x="460" y="75"/>
                  </a:lnTo>
                  <a:lnTo>
                    <a:pt x="461" y="76"/>
                  </a:lnTo>
                  <a:lnTo>
                    <a:pt x="462" y="76"/>
                  </a:lnTo>
                  <a:lnTo>
                    <a:pt x="462" y="77"/>
                  </a:lnTo>
                  <a:lnTo>
                    <a:pt x="463" y="77"/>
                  </a:lnTo>
                  <a:lnTo>
                    <a:pt x="464" y="77"/>
                  </a:lnTo>
                  <a:lnTo>
                    <a:pt x="464" y="77"/>
                  </a:lnTo>
                  <a:lnTo>
                    <a:pt x="465" y="76"/>
                  </a:lnTo>
                  <a:lnTo>
                    <a:pt x="466" y="76"/>
                  </a:lnTo>
                  <a:lnTo>
                    <a:pt x="469" y="75"/>
                  </a:lnTo>
                  <a:lnTo>
                    <a:pt x="470" y="74"/>
                  </a:lnTo>
                  <a:lnTo>
                    <a:pt x="471" y="74"/>
                  </a:lnTo>
                  <a:lnTo>
                    <a:pt x="472" y="73"/>
                  </a:lnTo>
                  <a:lnTo>
                    <a:pt x="473" y="73"/>
                  </a:lnTo>
                  <a:lnTo>
                    <a:pt x="475" y="74"/>
                  </a:lnTo>
                  <a:lnTo>
                    <a:pt x="476" y="74"/>
                  </a:lnTo>
                  <a:lnTo>
                    <a:pt x="479" y="76"/>
                  </a:lnTo>
                  <a:lnTo>
                    <a:pt x="480" y="76"/>
                  </a:lnTo>
                  <a:lnTo>
                    <a:pt x="482" y="76"/>
                  </a:lnTo>
                  <a:lnTo>
                    <a:pt x="482" y="76"/>
                  </a:lnTo>
                  <a:lnTo>
                    <a:pt x="483" y="76"/>
                  </a:lnTo>
                  <a:lnTo>
                    <a:pt x="484" y="76"/>
                  </a:lnTo>
                  <a:lnTo>
                    <a:pt x="485" y="76"/>
                  </a:lnTo>
                  <a:lnTo>
                    <a:pt x="486" y="76"/>
                  </a:lnTo>
                  <a:lnTo>
                    <a:pt x="488" y="75"/>
                  </a:lnTo>
                  <a:lnTo>
                    <a:pt x="489" y="74"/>
                  </a:lnTo>
                  <a:lnTo>
                    <a:pt x="491" y="74"/>
                  </a:lnTo>
                  <a:lnTo>
                    <a:pt x="492" y="73"/>
                  </a:lnTo>
                  <a:lnTo>
                    <a:pt x="493" y="73"/>
                  </a:lnTo>
                  <a:lnTo>
                    <a:pt x="494" y="73"/>
                  </a:lnTo>
                  <a:lnTo>
                    <a:pt x="494" y="73"/>
                  </a:lnTo>
                  <a:lnTo>
                    <a:pt x="495" y="73"/>
                  </a:lnTo>
                  <a:lnTo>
                    <a:pt x="496" y="74"/>
                  </a:lnTo>
                  <a:lnTo>
                    <a:pt x="496" y="74"/>
                  </a:lnTo>
                  <a:lnTo>
                    <a:pt x="497" y="75"/>
                  </a:lnTo>
                  <a:lnTo>
                    <a:pt x="497" y="76"/>
                  </a:lnTo>
                  <a:lnTo>
                    <a:pt x="498" y="77"/>
                  </a:lnTo>
                  <a:lnTo>
                    <a:pt x="498" y="78"/>
                  </a:lnTo>
                  <a:lnTo>
                    <a:pt x="499" y="82"/>
                  </a:lnTo>
                  <a:lnTo>
                    <a:pt x="499" y="84"/>
                  </a:lnTo>
                  <a:lnTo>
                    <a:pt x="500" y="86"/>
                  </a:lnTo>
                  <a:lnTo>
                    <a:pt x="500" y="87"/>
                  </a:lnTo>
                  <a:lnTo>
                    <a:pt x="501" y="88"/>
                  </a:lnTo>
                  <a:lnTo>
                    <a:pt x="501" y="89"/>
                  </a:lnTo>
                  <a:lnTo>
                    <a:pt x="502" y="90"/>
                  </a:lnTo>
                  <a:lnTo>
                    <a:pt x="502" y="91"/>
                  </a:lnTo>
                  <a:lnTo>
                    <a:pt x="503" y="91"/>
                  </a:lnTo>
                  <a:lnTo>
                    <a:pt x="504" y="91"/>
                  </a:lnTo>
                  <a:lnTo>
                    <a:pt x="505" y="92"/>
                  </a:lnTo>
                  <a:lnTo>
                    <a:pt x="506" y="92"/>
                  </a:lnTo>
                  <a:lnTo>
                    <a:pt x="507" y="93"/>
                  </a:lnTo>
                  <a:lnTo>
                    <a:pt x="508" y="93"/>
                  </a:lnTo>
                  <a:lnTo>
                    <a:pt x="509" y="93"/>
                  </a:lnTo>
                  <a:lnTo>
                    <a:pt x="510" y="93"/>
                  </a:lnTo>
                  <a:lnTo>
                    <a:pt x="510" y="93"/>
                  </a:lnTo>
                  <a:lnTo>
                    <a:pt x="511" y="93"/>
                  </a:lnTo>
                  <a:lnTo>
                    <a:pt x="512" y="92"/>
                  </a:lnTo>
                  <a:lnTo>
                    <a:pt x="514" y="92"/>
                  </a:lnTo>
                  <a:lnTo>
                    <a:pt x="515" y="91"/>
                  </a:lnTo>
                  <a:lnTo>
                    <a:pt x="520" y="90"/>
                  </a:lnTo>
                  <a:lnTo>
                    <a:pt x="521" y="89"/>
                  </a:lnTo>
                  <a:lnTo>
                    <a:pt x="523" y="89"/>
                  </a:lnTo>
                  <a:lnTo>
                    <a:pt x="526" y="89"/>
                  </a:lnTo>
                  <a:lnTo>
                    <a:pt x="527" y="89"/>
                  </a:lnTo>
                  <a:lnTo>
                    <a:pt x="530" y="89"/>
                  </a:lnTo>
                  <a:lnTo>
                    <a:pt x="531" y="88"/>
                  </a:lnTo>
                  <a:lnTo>
                    <a:pt x="540" y="88"/>
                  </a:lnTo>
                  <a:lnTo>
                    <a:pt x="542" y="88"/>
                  </a:lnTo>
                  <a:lnTo>
                    <a:pt x="542" y="87"/>
                  </a:lnTo>
                  <a:lnTo>
                    <a:pt x="543" y="87"/>
                  </a:lnTo>
                  <a:lnTo>
                    <a:pt x="544" y="86"/>
                  </a:lnTo>
                  <a:lnTo>
                    <a:pt x="547" y="83"/>
                  </a:lnTo>
                  <a:lnTo>
                    <a:pt x="552" y="80"/>
                  </a:lnTo>
                  <a:lnTo>
                    <a:pt x="554" y="78"/>
                  </a:lnTo>
                  <a:lnTo>
                    <a:pt x="555" y="77"/>
                  </a:lnTo>
                  <a:lnTo>
                    <a:pt x="556" y="76"/>
                  </a:lnTo>
                  <a:lnTo>
                    <a:pt x="557" y="74"/>
                  </a:lnTo>
                  <a:lnTo>
                    <a:pt x="560" y="71"/>
                  </a:lnTo>
                  <a:lnTo>
                    <a:pt x="560" y="70"/>
                  </a:lnTo>
                  <a:lnTo>
                    <a:pt x="561" y="69"/>
                  </a:lnTo>
                  <a:lnTo>
                    <a:pt x="562" y="68"/>
                  </a:lnTo>
                  <a:lnTo>
                    <a:pt x="563" y="68"/>
                  </a:lnTo>
                  <a:lnTo>
                    <a:pt x="566" y="65"/>
                  </a:lnTo>
                  <a:lnTo>
                    <a:pt x="567" y="65"/>
                  </a:lnTo>
                  <a:lnTo>
                    <a:pt x="568" y="64"/>
                  </a:lnTo>
                  <a:lnTo>
                    <a:pt x="568" y="63"/>
                  </a:lnTo>
                  <a:lnTo>
                    <a:pt x="569" y="62"/>
                  </a:lnTo>
                  <a:lnTo>
                    <a:pt x="570" y="61"/>
                  </a:lnTo>
                  <a:lnTo>
                    <a:pt x="570" y="60"/>
                  </a:lnTo>
                  <a:lnTo>
                    <a:pt x="570" y="58"/>
                  </a:lnTo>
                  <a:lnTo>
                    <a:pt x="571" y="56"/>
                  </a:lnTo>
                  <a:lnTo>
                    <a:pt x="571" y="50"/>
                  </a:lnTo>
                  <a:lnTo>
                    <a:pt x="572" y="49"/>
                  </a:lnTo>
                  <a:lnTo>
                    <a:pt x="572" y="48"/>
                  </a:lnTo>
                  <a:lnTo>
                    <a:pt x="573" y="46"/>
                  </a:lnTo>
                  <a:lnTo>
                    <a:pt x="573" y="45"/>
                  </a:lnTo>
                  <a:lnTo>
                    <a:pt x="574" y="45"/>
                  </a:lnTo>
                  <a:lnTo>
                    <a:pt x="575" y="44"/>
                  </a:lnTo>
                  <a:lnTo>
                    <a:pt x="576" y="44"/>
                  </a:lnTo>
                  <a:lnTo>
                    <a:pt x="577" y="44"/>
                  </a:lnTo>
                  <a:lnTo>
                    <a:pt x="579" y="44"/>
                  </a:lnTo>
                  <a:lnTo>
                    <a:pt x="580" y="44"/>
                  </a:lnTo>
                  <a:lnTo>
                    <a:pt x="582" y="44"/>
                  </a:lnTo>
                  <a:lnTo>
                    <a:pt x="585" y="44"/>
                  </a:lnTo>
                  <a:lnTo>
                    <a:pt x="588" y="45"/>
                  </a:lnTo>
                  <a:lnTo>
                    <a:pt x="591" y="46"/>
                  </a:lnTo>
                  <a:lnTo>
                    <a:pt x="596" y="47"/>
                  </a:lnTo>
                  <a:lnTo>
                    <a:pt x="598" y="48"/>
                  </a:lnTo>
                  <a:lnTo>
                    <a:pt x="600" y="48"/>
                  </a:lnTo>
                  <a:lnTo>
                    <a:pt x="600" y="48"/>
                  </a:lnTo>
                  <a:lnTo>
                    <a:pt x="601" y="48"/>
                  </a:lnTo>
                  <a:lnTo>
                    <a:pt x="602" y="48"/>
                  </a:lnTo>
                  <a:lnTo>
                    <a:pt x="603" y="48"/>
                  </a:lnTo>
                  <a:lnTo>
                    <a:pt x="604" y="48"/>
                  </a:lnTo>
                  <a:lnTo>
                    <a:pt x="605" y="47"/>
                  </a:lnTo>
                  <a:lnTo>
                    <a:pt x="606" y="47"/>
                  </a:lnTo>
                  <a:lnTo>
                    <a:pt x="607" y="46"/>
                  </a:lnTo>
                  <a:lnTo>
                    <a:pt x="608" y="45"/>
                  </a:lnTo>
                  <a:lnTo>
                    <a:pt x="609" y="44"/>
                  </a:lnTo>
                  <a:lnTo>
                    <a:pt x="610" y="43"/>
                  </a:lnTo>
                  <a:lnTo>
                    <a:pt x="611" y="43"/>
                  </a:lnTo>
                  <a:lnTo>
                    <a:pt x="611" y="42"/>
                  </a:lnTo>
                  <a:lnTo>
                    <a:pt x="612" y="41"/>
                  </a:lnTo>
                  <a:lnTo>
                    <a:pt x="612" y="40"/>
                  </a:lnTo>
                  <a:lnTo>
                    <a:pt x="613" y="39"/>
                  </a:lnTo>
                  <a:lnTo>
                    <a:pt x="613" y="36"/>
                  </a:lnTo>
                  <a:lnTo>
                    <a:pt x="614" y="34"/>
                  </a:lnTo>
                  <a:lnTo>
                    <a:pt x="614" y="34"/>
                  </a:lnTo>
                  <a:lnTo>
                    <a:pt x="614" y="33"/>
                  </a:lnTo>
                  <a:lnTo>
                    <a:pt x="615" y="32"/>
                  </a:lnTo>
                  <a:lnTo>
                    <a:pt x="615" y="32"/>
                  </a:lnTo>
                  <a:lnTo>
                    <a:pt x="616" y="31"/>
                  </a:lnTo>
                  <a:lnTo>
                    <a:pt x="617" y="30"/>
                  </a:lnTo>
                  <a:lnTo>
                    <a:pt x="619" y="29"/>
                  </a:lnTo>
                  <a:lnTo>
                    <a:pt x="620" y="28"/>
                  </a:lnTo>
                  <a:lnTo>
                    <a:pt x="623" y="27"/>
                  </a:lnTo>
                  <a:lnTo>
                    <a:pt x="628" y="24"/>
                  </a:lnTo>
                  <a:lnTo>
                    <a:pt x="630" y="23"/>
                  </a:lnTo>
                  <a:lnTo>
                    <a:pt x="631" y="23"/>
                  </a:lnTo>
                  <a:lnTo>
                    <a:pt x="631" y="22"/>
                  </a:lnTo>
                  <a:lnTo>
                    <a:pt x="632" y="21"/>
                  </a:lnTo>
                  <a:lnTo>
                    <a:pt x="633" y="20"/>
                  </a:lnTo>
                  <a:lnTo>
                    <a:pt x="633" y="19"/>
                  </a:lnTo>
                  <a:lnTo>
                    <a:pt x="634" y="18"/>
                  </a:lnTo>
                  <a:lnTo>
                    <a:pt x="634" y="17"/>
                  </a:lnTo>
                  <a:lnTo>
                    <a:pt x="634" y="13"/>
                  </a:lnTo>
                  <a:lnTo>
                    <a:pt x="635" y="11"/>
                  </a:lnTo>
                  <a:lnTo>
                    <a:pt x="636" y="9"/>
                  </a:lnTo>
                  <a:lnTo>
                    <a:pt x="637" y="6"/>
                  </a:lnTo>
                  <a:lnTo>
                    <a:pt x="637" y="5"/>
                  </a:lnTo>
                  <a:lnTo>
                    <a:pt x="638" y="3"/>
                  </a:lnTo>
                  <a:lnTo>
                    <a:pt x="638" y="1"/>
                  </a:lnTo>
                  <a:lnTo>
                    <a:pt x="638" y="0"/>
                  </a:lnTo>
                  <a:lnTo>
                    <a:pt x="639" y="0"/>
                  </a:lnTo>
                  <a:lnTo>
                    <a:pt x="639" y="0"/>
                  </a:lnTo>
                  <a:close/>
                  <a:moveTo>
                    <a:pt x="475" y="289"/>
                  </a:moveTo>
                  <a:lnTo>
                    <a:pt x="475" y="289"/>
                  </a:lnTo>
                  <a:lnTo>
                    <a:pt x="474" y="290"/>
                  </a:lnTo>
                  <a:lnTo>
                    <a:pt x="471" y="290"/>
                  </a:lnTo>
                  <a:lnTo>
                    <a:pt x="464" y="292"/>
                  </a:lnTo>
                  <a:lnTo>
                    <a:pt x="461" y="292"/>
                  </a:lnTo>
                  <a:lnTo>
                    <a:pt x="458" y="293"/>
                  </a:lnTo>
                  <a:lnTo>
                    <a:pt x="454" y="294"/>
                  </a:lnTo>
                  <a:lnTo>
                    <a:pt x="452" y="295"/>
                  </a:lnTo>
                  <a:lnTo>
                    <a:pt x="451" y="296"/>
                  </a:lnTo>
                  <a:lnTo>
                    <a:pt x="447" y="298"/>
                  </a:lnTo>
                  <a:lnTo>
                    <a:pt x="445" y="299"/>
                  </a:lnTo>
                  <a:lnTo>
                    <a:pt x="442" y="300"/>
                  </a:lnTo>
                  <a:lnTo>
                    <a:pt x="437" y="302"/>
                  </a:lnTo>
                  <a:lnTo>
                    <a:pt x="436" y="302"/>
                  </a:lnTo>
                  <a:lnTo>
                    <a:pt x="435" y="303"/>
                  </a:lnTo>
                  <a:lnTo>
                    <a:pt x="429" y="306"/>
                  </a:lnTo>
                  <a:lnTo>
                    <a:pt x="427" y="307"/>
                  </a:lnTo>
                  <a:lnTo>
                    <a:pt x="425" y="307"/>
                  </a:lnTo>
                  <a:lnTo>
                    <a:pt x="421" y="309"/>
                  </a:lnTo>
                  <a:lnTo>
                    <a:pt x="420" y="309"/>
                  </a:lnTo>
                  <a:lnTo>
                    <a:pt x="418" y="309"/>
                  </a:lnTo>
                  <a:lnTo>
                    <a:pt x="414" y="309"/>
                  </a:lnTo>
                  <a:lnTo>
                    <a:pt x="412" y="310"/>
                  </a:lnTo>
                  <a:lnTo>
                    <a:pt x="411" y="310"/>
                  </a:lnTo>
                  <a:lnTo>
                    <a:pt x="410" y="310"/>
                  </a:lnTo>
                  <a:lnTo>
                    <a:pt x="409" y="311"/>
                  </a:lnTo>
                  <a:lnTo>
                    <a:pt x="408" y="311"/>
                  </a:lnTo>
                  <a:lnTo>
                    <a:pt x="407" y="312"/>
                  </a:lnTo>
                  <a:lnTo>
                    <a:pt x="406" y="313"/>
                  </a:lnTo>
                  <a:lnTo>
                    <a:pt x="406" y="314"/>
                  </a:lnTo>
                  <a:lnTo>
                    <a:pt x="405" y="315"/>
                  </a:lnTo>
                  <a:lnTo>
                    <a:pt x="404" y="316"/>
                  </a:lnTo>
                  <a:lnTo>
                    <a:pt x="404" y="318"/>
                  </a:lnTo>
                  <a:lnTo>
                    <a:pt x="403" y="321"/>
                  </a:lnTo>
                  <a:lnTo>
                    <a:pt x="402" y="323"/>
                  </a:lnTo>
                  <a:lnTo>
                    <a:pt x="402" y="324"/>
                  </a:lnTo>
                  <a:lnTo>
                    <a:pt x="402" y="325"/>
                  </a:lnTo>
                  <a:lnTo>
                    <a:pt x="401" y="325"/>
                  </a:lnTo>
                  <a:lnTo>
                    <a:pt x="400" y="326"/>
                  </a:lnTo>
                  <a:lnTo>
                    <a:pt x="399" y="326"/>
                  </a:lnTo>
                  <a:lnTo>
                    <a:pt x="398" y="327"/>
                  </a:lnTo>
                  <a:lnTo>
                    <a:pt x="396" y="327"/>
                  </a:lnTo>
                  <a:lnTo>
                    <a:pt x="394" y="327"/>
                  </a:lnTo>
                  <a:lnTo>
                    <a:pt x="392" y="326"/>
                  </a:lnTo>
                  <a:lnTo>
                    <a:pt x="391" y="326"/>
                  </a:lnTo>
                  <a:lnTo>
                    <a:pt x="389" y="326"/>
                  </a:lnTo>
                  <a:lnTo>
                    <a:pt x="388" y="325"/>
                  </a:lnTo>
                  <a:lnTo>
                    <a:pt x="386" y="324"/>
                  </a:lnTo>
                  <a:lnTo>
                    <a:pt x="385" y="323"/>
                  </a:lnTo>
                  <a:lnTo>
                    <a:pt x="384" y="323"/>
                  </a:lnTo>
                  <a:lnTo>
                    <a:pt x="383" y="323"/>
                  </a:lnTo>
                  <a:lnTo>
                    <a:pt x="382" y="323"/>
                  </a:lnTo>
                  <a:lnTo>
                    <a:pt x="381" y="323"/>
                  </a:lnTo>
                  <a:lnTo>
                    <a:pt x="380" y="323"/>
                  </a:lnTo>
                  <a:lnTo>
                    <a:pt x="379" y="323"/>
                  </a:lnTo>
                  <a:lnTo>
                    <a:pt x="378" y="324"/>
                  </a:lnTo>
                  <a:lnTo>
                    <a:pt x="375" y="325"/>
                  </a:lnTo>
                  <a:lnTo>
                    <a:pt x="373" y="326"/>
                  </a:lnTo>
                  <a:lnTo>
                    <a:pt x="371" y="327"/>
                  </a:lnTo>
                  <a:lnTo>
                    <a:pt x="367" y="328"/>
                  </a:lnTo>
                  <a:lnTo>
                    <a:pt x="364" y="329"/>
                  </a:lnTo>
                  <a:lnTo>
                    <a:pt x="361" y="330"/>
                  </a:lnTo>
                  <a:lnTo>
                    <a:pt x="357" y="332"/>
                  </a:lnTo>
                  <a:lnTo>
                    <a:pt x="355" y="332"/>
                  </a:lnTo>
                  <a:lnTo>
                    <a:pt x="354" y="333"/>
                  </a:lnTo>
                  <a:lnTo>
                    <a:pt x="353" y="334"/>
                  </a:lnTo>
                  <a:lnTo>
                    <a:pt x="353" y="334"/>
                  </a:lnTo>
                  <a:lnTo>
                    <a:pt x="352" y="335"/>
                  </a:lnTo>
                  <a:lnTo>
                    <a:pt x="352" y="335"/>
                  </a:lnTo>
                  <a:lnTo>
                    <a:pt x="352" y="336"/>
                  </a:lnTo>
                  <a:lnTo>
                    <a:pt x="352" y="336"/>
                  </a:lnTo>
                  <a:lnTo>
                    <a:pt x="353" y="336"/>
                  </a:lnTo>
                  <a:lnTo>
                    <a:pt x="353" y="337"/>
                  </a:lnTo>
                  <a:lnTo>
                    <a:pt x="354" y="337"/>
                  </a:lnTo>
                  <a:lnTo>
                    <a:pt x="356" y="338"/>
                  </a:lnTo>
                  <a:lnTo>
                    <a:pt x="357" y="339"/>
                  </a:lnTo>
                  <a:lnTo>
                    <a:pt x="358" y="340"/>
                  </a:lnTo>
                  <a:lnTo>
                    <a:pt x="359" y="340"/>
                  </a:lnTo>
                  <a:lnTo>
                    <a:pt x="361" y="342"/>
                  </a:lnTo>
                  <a:lnTo>
                    <a:pt x="364" y="345"/>
                  </a:lnTo>
                  <a:lnTo>
                    <a:pt x="367" y="349"/>
                  </a:lnTo>
                  <a:lnTo>
                    <a:pt x="369" y="351"/>
                  </a:lnTo>
                  <a:lnTo>
                    <a:pt x="370" y="351"/>
                  </a:lnTo>
                  <a:lnTo>
                    <a:pt x="370" y="352"/>
                  </a:lnTo>
                  <a:lnTo>
                    <a:pt x="370" y="353"/>
                  </a:lnTo>
                  <a:lnTo>
                    <a:pt x="370" y="353"/>
                  </a:lnTo>
                  <a:lnTo>
                    <a:pt x="370" y="354"/>
                  </a:lnTo>
                  <a:lnTo>
                    <a:pt x="370" y="355"/>
                  </a:lnTo>
                  <a:lnTo>
                    <a:pt x="369" y="355"/>
                  </a:lnTo>
                  <a:lnTo>
                    <a:pt x="368" y="356"/>
                  </a:lnTo>
                  <a:lnTo>
                    <a:pt x="365" y="358"/>
                  </a:lnTo>
                  <a:lnTo>
                    <a:pt x="364" y="359"/>
                  </a:lnTo>
                  <a:lnTo>
                    <a:pt x="364" y="359"/>
                  </a:lnTo>
                  <a:lnTo>
                    <a:pt x="363" y="360"/>
                  </a:lnTo>
                  <a:lnTo>
                    <a:pt x="362" y="361"/>
                  </a:lnTo>
                  <a:lnTo>
                    <a:pt x="361" y="362"/>
                  </a:lnTo>
                  <a:lnTo>
                    <a:pt x="361" y="364"/>
                  </a:lnTo>
                  <a:lnTo>
                    <a:pt x="361" y="364"/>
                  </a:lnTo>
                  <a:lnTo>
                    <a:pt x="361" y="365"/>
                  </a:lnTo>
                  <a:lnTo>
                    <a:pt x="361" y="365"/>
                  </a:lnTo>
                  <a:lnTo>
                    <a:pt x="361" y="366"/>
                  </a:lnTo>
                  <a:lnTo>
                    <a:pt x="362" y="367"/>
                  </a:lnTo>
                  <a:lnTo>
                    <a:pt x="364" y="370"/>
                  </a:lnTo>
                  <a:lnTo>
                    <a:pt x="365" y="371"/>
                  </a:lnTo>
                  <a:lnTo>
                    <a:pt x="365" y="372"/>
                  </a:lnTo>
                  <a:lnTo>
                    <a:pt x="367" y="376"/>
                  </a:lnTo>
                  <a:lnTo>
                    <a:pt x="368" y="377"/>
                  </a:lnTo>
                  <a:lnTo>
                    <a:pt x="369" y="379"/>
                  </a:lnTo>
                  <a:lnTo>
                    <a:pt x="370" y="380"/>
                  </a:lnTo>
                  <a:lnTo>
                    <a:pt x="371" y="382"/>
                  </a:lnTo>
                  <a:lnTo>
                    <a:pt x="373" y="384"/>
                  </a:lnTo>
                  <a:lnTo>
                    <a:pt x="375" y="386"/>
                  </a:lnTo>
                  <a:lnTo>
                    <a:pt x="380" y="389"/>
                  </a:lnTo>
                  <a:lnTo>
                    <a:pt x="381" y="390"/>
                  </a:lnTo>
                  <a:lnTo>
                    <a:pt x="381" y="391"/>
                  </a:lnTo>
                  <a:lnTo>
                    <a:pt x="382" y="392"/>
                  </a:lnTo>
                  <a:lnTo>
                    <a:pt x="382" y="393"/>
                  </a:lnTo>
                  <a:lnTo>
                    <a:pt x="382" y="394"/>
                  </a:lnTo>
                  <a:lnTo>
                    <a:pt x="382" y="395"/>
                  </a:lnTo>
                  <a:lnTo>
                    <a:pt x="382" y="396"/>
                  </a:lnTo>
                  <a:lnTo>
                    <a:pt x="382" y="397"/>
                  </a:lnTo>
                  <a:lnTo>
                    <a:pt x="381" y="399"/>
                  </a:lnTo>
                  <a:lnTo>
                    <a:pt x="381" y="400"/>
                  </a:lnTo>
                  <a:lnTo>
                    <a:pt x="380" y="401"/>
                  </a:lnTo>
                  <a:lnTo>
                    <a:pt x="380" y="402"/>
                  </a:lnTo>
                  <a:lnTo>
                    <a:pt x="380" y="402"/>
                  </a:lnTo>
                  <a:lnTo>
                    <a:pt x="381" y="403"/>
                  </a:lnTo>
                  <a:lnTo>
                    <a:pt x="381" y="404"/>
                  </a:lnTo>
                  <a:lnTo>
                    <a:pt x="381" y="405"/>
                  </a:lnTo>
                  <a:lnTo>
                    <a:pt x="382" y="405"/>
                  </a:lnTo>
                  <a:lnTo>
                    <a:pt x="383" y="406"/>
                  </a:lnTo>
                  <a:lnTo>
                    <a:pt x="384" y="407"/>
                  </a:lnTo>
                  <a:lnTo>
                    <a:pt x="385" y="408"/>
                  </a:lnTo>
                  <a:lnTo>
                    <a:pt x="386" y="408"/>
                  </a:lnTo>
                  <a:lnTo>
                    <a:pt x="387" y="409"/>
                  </a:lnTo>
                  <a:lnTo>
                    <a:pt x="390" y="410"/>
                  </a:lnTo>
                  <a:lnTo>
                    <a:pt x="391" y="411"/>
                  </a:lnTo>
                  <a:lnTo>
                    <a:pt x="392" y="412"/>
                  </a:lnTo>
                  <a:lnTo>
                    <a:pt x="392" y="412"/>
                  </a:lnTo>
                  <a:lnTo>
                    <a:pt x="393" y="413"/>
                  </a:lnTo>
                  <a:lnTo>
                    <a:pt x="393" y="413"/>
                  </a:lnTo>
                  <a:lnTo>
                    <a:pt x="393" y="414"/>
                  </a:lnTo>
                  <a:lnTo>
                    <a:pt x="393" y="415"/>
                  </a:lnTo>
                  <a:lnTo>
                    <a:pt x="393" y="416"/>
                  </a:lnTo>
                  <a:lnTo>
                    <a:pt x="393" y="417"/>
                  </a:lnTo>
                  <a:lnTo>
                    <a:pt x="393" y="420"/>
                  </a:lnTo>
                  <a:lnTo>
                    <a:pt x="393" y="421"/>
                  </a:lnTo>
                  <a:lnTo>
                    <a:pt x="393" y="421"/>
                  </a:lnTo>
                  <a:lnTo>
                    <a:pt x="393" y="422"/>
                  </a:lnTo>
                  <a:lnTo>
                    <a:pt x="394" y="423"/>
                  </a:lnTo>
                  <a:lnTo>
                    <a:pt x="394" y="423"/>
                  </a:lnTo>
                  <a:lnTo>
                    <a:pt x="394" y="424"/>
                  </a:lnTo>
                  <a:lnTo>
                    <a:pt x="394" y="424"/>
                  </a:lnTo>
                  <a:lnTo>
                    <a:pt x="394" y="425"/>
                  </a:lnTo>
                  <a:lnTo>
                    <a:pt x="394" y="426"/>
                  </a:lnTo>
                  <a:lnTo>
                    <a:pt x="393" y="428"/>
                  </a:lnTo>
                  <a:lnTo>
                    <a:pt x="393" y="429"/>
                  </a:lnTo>
                  <a:lnTo>
                    <a:pt x="393" y="431"/>
                  </a:lnTo>
                  <a:lnTo>
                    <a:pt x="393" y="431"/>
                  </a:lnTo>
                  <a:lnTo>
                    <a:pt x="393" y="432"/>
                  </a:lnTo>
                  <a:lnTo>
                    <a:pt x="394" y="433"/>
                  </a:lnTo>
                  <a:lnTo>
                    <a:pt x="394" y="434"/>
                  </a:lnTo>
                  <a:lnTo>
                    <a:pt x="395" y="434"/>
                  </a:lnTo>
                  <a:lnTo>
                    <a:pt x="395" y="435"/>
                  </a:lnTo>
                  <a:lnTo>
                    <a:pt x="396" y="436"/>
                  </a:lnTo>
                  <a:lnTo>
                    <a:pt x="396" y="436"/>
                  </a:lnTo>
                  <a:lnTo>
                    <a:pt x="397" y="437"/>
                  </a:lnTo>
                  <a:lnTo>
                    <a:pt x="398" y="437"/>
                  </a:lnTo>
                  <a:lnTo>
                    <a:pt x="399" y="437"/>
                  </a:lnTo>
                  <a:lnTo>
                    <a:pt x="400" y="438"/>
                  </a:lnTo>
                  <a:lnTo>
                    <a:pt x="402" y="438"/>
                  </a:lnTo>
                  <a:lnTo>
                    <a:pt x="404" y="438"/>
                  </a:lnTo>
                  <a:lnTo>
                    <a:pt x="409" y="439"/>
                  </a:lnTo>
                  <a:lnTo>
                    <a:pt x="411" y="439"/>
                  </a:lnTo>
                  <a:lnTo>
                    <a:pt x="414" y="439"/>
                  </a:lnTo>
                  <a:lnTo>
                    <a:pt x="415" y="439"/>
                  </a:lnTo>
                  <a:lnTo>
                    <a:pt x="416" y="438"/>
                  </a:lnTo>
                  <a:lnTo>
                    <a:pt x="416" y="438"/>
                  </a:lnTo>
                  <a:lnTo>
                    <a:pt x="417" y="438"/>
                  </a:lnTo>
                  <a:lnTo>
                    <a:pt x="417" y="437"/>
                  </a:lnTo>
                  <a:lnTo>
                    <a:pt x="417" y="437"/>
                  </a:lnTo>
                  <a:lnTo>
                    <a:pt x="418" y="436"/>
                  </a:lnTo>
                  <a:lnTo>
                    <a:pt x="420" y="433"/>
                  </a:lnTo>
                  <a:lnTo>
                    <a:pt x="421" y="431"/>
                  </a:lnTo>
                  <a:lnTo>
                    <a:pt x="421" y="431"/>
                  </a:lnTo>
                  <a:lnTo>
                    <a:pt x="422" y="430"/>
                  </a:lnTo>
                  <a:lnTo>
                    <a:pt x="423" y="429"/>
                  </a:lnTo>
                  <a:lnTo>
                    <a:pt x="423" y="429"/>
                  </a:lnTo>
                  <a:lnTo>
                    <a:pt x="424" y="428"/>
                  </a:lnTo>
                  <a:lnTo>
                    <a:pt x="425" y="428"/>
                  </a:lnTo>
                  <a:lnTo>
                    <a:pt x="430" y="427"/>
                  </a:lnTo>
                  <a:lnTo>
                    <a:pt x="432" y="426"/>
                  </a:lnTo>
                  <a:lnTo>
                    <a:pt x="433" y="426"/>
                  </a:lnTo>
                  <a:lnTo>
                    <a:pt x="436" y="425"/>
                  </a:lnTo>
                  <a:lnTo>
                    <a:pt x="440" y="424"/>
                  </a:lnTo>
                  <a:lnTo>
                    <a:pt x="443" y="423"/>
                  </a:lnTo>
                  <a:lnTo>
                    <a:pt x="444" y="422"/>
                  </a:lnTo>
                  <a:lnTo>
                    <a:pt x="445" y="422"/>
                  </a:lnTo>
                  <a:lnTo>
                    <a:pt x="446" y="421"/>
                  </a:lnTo>
                  <a:lnTo>
                    <a:pt x="447" y="420"/>
                  </a:lnTo>
                  <a:lnTo>
                    <a:pt x="455" y="414"/>
                  </a:lnTo>
                  <a:lnTo>
                    <a:pt x="458" y="412"/>
                  </a:lnTo>
                  <a:lnTo>
                    <a:pt x="459" y="411"/>
                  </a:lnTo>
                  <a:lnTo>
                    <a:pt x="460" y="410"/>
                  </a:lnTo>
                  <a:lnTo>
                    <a:pt x="462" y="409"/>
                  </a:lnTo>
                  <a:lnTo>
                    <a:pt x="464" y="409"/>
                  </a:lnTo>
                  <a:lnTo>
                    <a:pt x="467" y="408"/>
                  </a:lnTo>
                  <a:lnTo>
                    <a:pt x="468" y="407"/>
                  </a:lnTo>
                  <a:lnTo>
                    <a:pt x="469" y="407"/>
                  </a:lnTo>
                  <a:lnTo>
                    <a:pt x="471" y="406"/>
                  </a:lnTo>
                  <a:lnTo>
                    <a:pt x="472" y="405"/>
                  </a:lnTo>
                  <a:lnTo>
                    <a:pt x="473" y="404"/>
                  </a:lnTo>
                  <a:lnTo>
                    <a:pt x="475" y="402"/>
                  </a:lnTo>
                  <a:lnTo>
                    <a:pt x="476" y="401"/>
                  </a:lnTo>
                  <a:lnTo>
                    <a:pt x="476" y="401"/>
                  </a:lnTo>
                  <a:lnTo>
                    <a:pt x="477" y="400"/>
                  </a:lnTo>
                  <a:lnTo>
                    <a:pt x="478" y="400"/>
                  </a:lnTo>
                  <a:lnTo>
                    <a:pt x="479" y="399"/>
                  </a:lnTo>
                  <a:lnTo>
                    <a:pt x="480" y="399"/>
                  </a:lnTo>
                  <a:lnTo>
                    <a:pt x="481" y="399"/>
                  </a:lnTo>
                  <a:lnTo>
                    <a:pt x="485" y="398"/>
                  </a:lnTo>
                  <a:lnTo>
                    <a:pt x="487" y="398"/>
                  </a:lnTo>
                  <a:lnTo>
                    <a:pt x="488" y="398"/>
                  </a:lnTo>
                  <a:lnTo>
                    <a:pt x="492" y="398"/>
                  </a:lnTo>
                  <a:lnTo>
                    <a:pt x="495" y="398"/>
                  </a:lnTo>
                  <a:lnTo>
                    <a:pt x="496" y="398"/>
                  </a:lnTo>
                  <a:lnTo>
                    <a:pt x="497" y="398"/>
                  </a:lnTo>
                  <a:lnTo>
                    <a:pt x="498" y="398"/>
                  </a:lnTo>
                  <a:lnTo>
                    <a:pt x="500" y="399"/>
                  </a:lnTo>
                  <a:lnTo>
                    <a:pt x="502" y="399"/>
                  </a:lnTo>
                  <a:lnTo>
                    <a:pt x="503" y="400"/>
                  </a:lnTo>
                  <a:lnTo>
                    <a:pt x="505" y="401"/>
                  </a:lnTo>
                  <a:lnTo>
                    <a:pt x="508" y="403"/>
                  </a:lnTo>
                  <a:lnTo>
                    <a:pt x="510" y="404"/>
                  </a:lnTo>
                  <a:lnTo>
                    <a:pt x="511" y="405"/>
                  </a:lnTo>
                  <a:lnTo>
                    <a:pt x="512" y="405"/>
                  </a:lnTo>
                  <a:lnTo>
                    <a:pt x="514" y="406"/>
                  </a:lnTo>
                  <a:lnTo>
                    <a:pt x="515" y="406"/>
                  </a:lnTo>
                  <a:lnTo>
                    <a:pt x="517" y="406"/>
                  </a:lnTo>
                  <a:lnTo>
                    <a:pt x="519" y="406"/>
                  </a:lnTo>
                  <a:lnTo>
                    <a:pt x="520" y="406"/>
                  </a:lnTo>
                  <a:lnTo>
                    <a:pt x="521" y="406"/>
                  </a:lnTo>
                  <a:lnTo>
                    <a:pt x="522" y="406"/>
                  </a:lnTo>
                  <a:lnTo>
                    <a:pt x="522" y="405"/>
                  </a:lnTo>
                  <a:lnTo>
                    <a:pt x="523" y="405"/>
                  </a:lnTo>
                  <a:lnTo>
                    <a:pt x="525" y="403"/>
                  </a:lnTo>
                  <a:lnTo>
                    <a:pt x="528" y="401"/>
                  </a:lnTo>
                  <a:lnTo>
                    <a:pt x="529" y="400"/>
                  </a:lnTo>
                  <a:lnTo>
                    <a:pt x="530" y="399"/>
                  </a:lnTo>
                  <a:lnTo>
                    <a:pt x="531" y="398"/>
                  </a:lnTo>
                  <a:lnTo>
                    <a:pt x="531" y="396"/>
                  </a:lnTo>
                  <a:lnTo>
                    <a:pt x="532" y="395"/>
                  </a:lnTo>
                  <a:lnTo>
                    <a:pt x="532" y="394"/>
                  </a:lnTo>
                  <a:lnTo>
                    <a:pt x="532" y="393"/>
                  </a:lnTo>
                  <a:lnTo>
                    <a:pt x="532" y="390"/>
                  </a:lnTo>
                  <a:lnTo>
                    <a:pt x="531" y="385"/>
                  </a:lnTo>
                  <a:lnTo>
                    <a:pt x="530" y="381"/>
                  </a:lnTo>
                  <a:lnTo>
                    <a:pt x="530" y="380"/>
                  </a:lnTo>
                  <a:lnTo>
                    <a:pt x="530" y="380"/>
                  </a:lnTo>
                  <a:lnTo>
                    <a:pt x="530" y="379"/>
                  </a:lnTo>
                  <a:lnTo>
                    <a:pt x="529" y="378"/>
                  </a:lnTo>
                  <a:lnTo>
                    <a:pt x="529" y="377"/>
                  </a:lnTo>
                  <a:lnTo>
                    <a:pt x="528" y="376"/>
                  </a:lnTo>
                  <a:lnTo>
                    <a:pt x="526" y="375"/>
                  </a:lnTo>
                  <a:lnTo>
                    <a:pt x="526" y="374"/>
                  </a:lnTo>
                  <a:lnTo>
                    <a:pt x="526" y="374"/>
                  </a:lnTo>
                  <a:lnTo>
                    <a:pt x="526" y="373"/>
                  </a:lnTo>
                  <a:lnTo>
                    <a:pt x="525" y="372"/>
                  </a:lnTo>
                  <a:lnTo>
                    <a:pt x="525" y="371"/>
                  </a:lnTo>
                  <a:lnTo>
                    <a:pt x="526" y="370"/>
                  </a:lnTo>
                  <a:lnTo>
                    <a:pt x="526" y="369"/>
                  </a:lnTo>
                  <a:lnTo>
                    <a:pt x="526" y="369"/>
                  </a:lnTo>
                  <a:lnTo>
                    <a:pt x="527" y="368"/>
                  </a:lnTo>
                  <a:lnTo>
                    <a:pt x="528" y="367"/>
                  </a:lnTo>
                  <a:lnTo>
                    <a:pt x="529" y="366"/>
                  </a:lnTo>
                  <a:lnTo>
                    <a:pt x="530" y="365"/>
                  </a:lnTo>
                  <a:lnTo>
                    <a:pt x="531" y="365"/>
                  </a:lnTo>
                  <a:lnTo>
                    <a:pt x="538" y="361"/>
                  </a:lnTo>
                  <a:lnTo>
                    <a:pt x="541" y="359"/>
                  </a:lnTo>
                  <a:lnTo>
                    <a:pt x="542" y="358"/>
                  </a:lnTo>
                  <a:lnTo>
                    <a:pt x="543" y="357"/>
                  </a:lnTo>
                  <a:lnTo>
                    <a:pt x="544" y="356"/>
                  </a:lnTo>
                  <a:lnTo>
                    <a:pt x="545" y="356"/>
                  </a:lnTo>
                  <a:lnTo>
                    <a:pt x="545" y="355"/>
                  </a:lnTo>
                  <a:lnTo>
                    <a:pt x="546" y="354"/>
                  </a:lnTo>
                  <a:lnTo>
                    <a:pt x="547" y="352"/>
                  </a:lnTo>
                  <a:lnTo>
                    <a:pt x="547" y="351"/>
                  </a:lnTo>
                  <a:lnTo>
                    <a:pt x="547" y="350"/>
                  </a:lnTo>
                  <a:lnTo>
                    <a:pt x="547" y="349"/>
                  </a:lnTo>
                  <a:lnTo>
                    <a:pt x="547" y="349"/>
                  </a:lnTo>
                  <a:lnTo>
                    <a:pt x="547" y="347"/>
                  </a:lnTo>
                  <a:lnTo>
                    <a:pt x="546" y="346"/>
                  </a:lnTo>
                  <a:lnTo>
                    <a:pt x="545" y="345"/>
                  </a:lnTo>
                  <a:lnTo>
                    <a:pt x="545" y="344"/>
                  </a:lnTo>
                  <a:lnTo>
                    <a:pt x="543" y="342"/>
                  </a:lnTo>
                  <a:lnTo>
                    <a:pt x="542" y="341"/>
                  </a:lnTo>
                  <a:lnTo>
                    <a:pt x="541" y="341"/>
                  </a:lnTo>
                  <a:lnTo>
                    <a:pt x="540" y="340"/>
                  </a:lnTo>
                  <a:lnTo>
                    <a:pt x="535" y="336"/>
                  </a:lnTo>
                  <a:lnTo>
                    <a:pt x="534" y="335"/>
                  </a:lnTo>
                  <a:lnTo>
                    <a:pt x="534" y="334"/>
                  </a:lnTo>
                  <a:lnTo>
                    <a:pt x="533" y="334"/>
                  </a:lnTo>
                  <a:lnTo>
                    <a:pt x="532" y="333"/>
                  </a:lnTo>
                  <a:lnTo>
                    <a:pt x="530" y="330"/>
                  </a:lnTo>
                  <a:lnTo>
                    <a:pt x="529" y="329"/>
                  </a:lnTo>
                  <a:lnTo>
                    <a:pt x="528" y="328"/>
                  </a:lnTo>
                  <a:lnTo>
                    <a:pt x="527" y="327"/>
                  </a:lnTo>
                  <a:lnTo>
                    <a:pt x="526" y="326"/>
                  </a:lnTo>
                  <a:lnTo>
                    <a:pt x="525" y="325"/>
                  </a:lnTo>
                  <a:lnTo>
                    <a:pt x="520" y="323"/>
                  </a:lnTo>
                  <a:lnTo>
                    <a:pt x="518" y="322"/>
                  </a:lnTo>
                  <a:lnTo>
                    <a:pt x="513" y="320"/>
                  </a:lnTo>
                  <a:lnTo>
                    <a:pt x="511" y="320"/>
                  </a:lnTo>
                  <a:lnTo>
                    <a:pt x="510" y="319"/>
                  </a:lnTo>
                  <a:lnTo>
                    <a:pt x="509" y="319"/>
                  </a:lnTo>
                  <a:lnTo>
                    <a:pt x="508" y="318"/>
                  </a:lnTo>
                  <a:lnTo>
                    <a:pt x="507" y="317"/>
                  </a:lnTo>
                  <a:lnTo>
                    <a:pt x="506" y="316"/>
                  </a:lnTo>
                  <a:lnTo>
                    <a:pt x="505" y="315"/>
                  </a:lnTo>
                  <a:lnTo>
                    <a:pt x="504" y="314"/>
                  </a:lnTo>
                  <a:lnTo>
                    <a:pt x="504" y="313"/>
                  </a:lnTo>
                  <a:lnTo>
                    <a:pt x="503" y="312"/>
                  </a:lnTo>
                  <a:lnTo>
                    <a:pt x="502" y="308"/>
                  </a:lnTo>
                  <a:lnTo>
                    <a:pt x="501" y="307"/>
                  </a:lnTo>
                  <a:lnTo>
                    <a:pt x="501" y="307"/>
                  </a:lnTo>
                  <a:lnTo>
                    <a:pt x="500" y="306"/>
                  </a:lnTo>
                  <a:lnTo>
                    <a:pt x="499" y="306"/>
                  </a:lnTo>
                  <a:lnTo>
                    <a:pt x="498" y="306"/>
                  </a:lnTo>
                  <a:lnTo>
                    <a:pt x="495" y="305"/>
                  </a:lnTo>
                  <a:lnTo>
                    <a:pt x="494" y="304"/>
                  </a:lnTo>
                  <a:lnTo>
                    <a:pt x="492" y="304"/>
                  </a:lnTo>
                  <a:lnTo>
                    <a:pt x="491" y="303"/>
                  </a:lnTo>
                  <a:lnTo>
                    <a:pt x="487" y="299"/>
                  </a:lnTo>
                  <a:lnTo>
                    <a:pt x="484" y="298"/>
                  </a:lnTo>
                  <a:lnTo>
                    <a:pt x="481" y="295"/>
                  </a:lnTo>
                  <a:lnTo>
                    <a:pt x="480" y="295"/>
                  </a:lnTo>
                  <a:lnTo>
                    <a:pt x="479" y="294"/>
                  </a:lnTo>
                  <a:lnTo>
                    <a:pt x="478" y="293"/>
                  </a:lnTo>
                  <a:lnTo>
                    <a:pt x="478" y="293"/>
                  </a:lnTo>
                  <a:lnTo>
                    <a:pt x="477" y="292"/>
                  </a:lnTo>
                  <a:lnTo>
                    <a:pt x="477" y="291"/>
                  </a:lnTo>
                  <a:lnTo>
                    <a:pt x="477" y="290"/>
                  </a:lnTo>
                  <a:lnTo>
                    <a:pt x="477" y="290"/>
                  </a:lnTo>
                  <a:lnTo>
                    <a:pt x="477" y="290"/>
                  </a:lnTo>
                  <a:lnTo>
                    <a:pt x="477" y="289"/>
                  </a:lnTo>
                  <a:lnTo>
                    <a:pt x="476" y="289"/>
                  </a:lnTo>
                  <a:lnTo>
                    <a:pt x="475" y="289"/>
                  </a:lnTo>
                  <a:lnTo>
                    <a:pt x="475" y="28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2" name="Freeform 226">
              <a:extLst>
                <a:ext uri="{FF2B5EF4-FFF2-40B4-BE49-F238E27FC236}">
                  <a16:creationId xmlns:a16="http://schemas.microsoft.com/office/drawing/2014/main" id="{7F8E6DFA-0202-4DA9-9603-0BFE2BB9A58E}"/>
                </a:ext>
              </a:extLst>
            </p:cNvPr>
            <p:cNvSpPr>
              <a:spLocks/>
            </p:cNvSpPr>
            <p:nvPr/>
          </p:nvSpPr>
          <p:spPr bwMode="auto">
            <a:xfrm>
              <a:off x="5687859" y="3001262"/>
              <a:ext cx="987425" cy="1152525"/>
            </a:xfrm>
            <a:custGeom>
              <a:avLst/>
              <a:gdLst>
                <a:gd name="T0" fmla="*/ 382 w 622"/>
                <a:gd name="T1" fmla="*/ 15 h 726"/>
                <a:gd name="T2" fmla="*/ 401 w 622"/>
                <a:gd name="T3" fmla="*/ 14 h 726"/>
                <a:gd name="T4" fmla="*/ 434 w 622"/>
                <a:gd name="T5" fmla="*/ 42 h 726"/>
                <a:gd name="T6" fmla="*/ 459 w 622"/>
                <a:gd name="T7" fmla="*/ 64 h 726"/>
                <a:gd name="T8" fmla="*/ 455 w 622"/>
                <a:gd name="T9" fmla="*/ 93 h 726"/>
                <a:gd name="T10" fmla="*/ 463 w 622"/>
                <a:gd name="T11" fmla="*/ 127 h 726"/>
                <a:gd name="T12" fmla="*/ 450 w 622"/>
                <a:gd name="T13" fmla="*/ 153 h 726"/>
                <a:gd name="T14" fmla="*/ 451 w 622"/>
                <a:gd name="T15" fmla="*/ 173 h 726"/>
                <a:gd name="T16" fmla="*/ 471 w 622"/>
                <a:gd name="T17" fmla="*/ 182 h 726"/>
                <a:gd name="T18" fmla="*/ 486 w 622"/>
                <a:gd name="T19" fmla="*/ 204 h 726"/>
                <a:gd name="T20" fmla="*/ 499 w 622"/>
                <a:gd name="T21" fmla="*/ 216 h 726"/>
                <a:gd name="T22" fmla="*/ 544 w 622"/>
                <a:gd name="T23" fmla="*/ 212 h 726"/>
                <a:gd name="T24" fmla="*/ 557 w 622"/>
                <a:gd name="T25" fmla="*/ 230 h 726"/>
                <a:gd name="T26" fmla="*/ 563 w 622"/>
                <a:gd name="T27" fmla="*/ 267 h 726"/>
                <a:gd name="T28" fmla="*/ 553 w 622"/>
                <a:gd name="T29" fmla="*/ 294 h 726"/>
                <a:gd name="T30" fmla="*/ 558 w 622"/>
                <a:gd name="T31" fmla="*/ 312 h 726"/>
                <a:gd name="T32" fmla="*/ 583 w 622"/>
                <a:gd name="T33" fmla="*/ 326 h 726"/>
                <a:gd name="T34" fmla="*/ 572 w 622"/>
                <a:gd name="T35" fmla="*/ 339 h 726"/>
                <a:gd name="T36" fmla="*/ 572 w 622"/>
                <a:gd name="T37" fmla="*/ 350 h 726"/>
                <a:gd name="T38" fmla="*/ 562 w 622"/>
                <a:gd name="T39" fmla="*/ 369 h 726"/>
                <a:gd name="T40" fmla="*/ 556 w 622"/>
                <a:gd name="T41" fmla="*/ 379 h 726"/>
                <a:gd name="T42" fmla="*/ 572 w 622"/>
                <a:gd name="T43" fmla="*/ 393 h 726"/>
                <a:gd name="T44" fmla="*/ 592 w 622"/>
                <a:gd name="T45" fmla="*/ 402 h 726"/>
                <a:gd name="T46" fmla="*/ 601 w 622"/>
                <a:gd name="T47" fmla="*/ 418 h 726"/>
                <a:gd name="T48" fmla="*/ 621 w 622"/>
                <a:gd name="T49" fmla="*/ 438 h 726"/>
                <a:gd name="T50" fmla="*/ 615 w 622"/>
                <a:gd name="T51" fmla="*/ 469 h 726"/>
                <a:gd name="T52" fmla="*/ 605 w 622"/>
                <a:gd name="T53" fmla="*/ 500 h 726"/>
                <a:gd name="T54" fmla="*/ 581 w 622"/>
                <a:gd name="T55" fmla="*/ 514 h 726"/>
                <a:gd name="T56" fmla="*/ 581 w 622"/>
                <a:gd name="T57" fmla="*/ 533 h 726"/>
                <a:gd name="T58" fmla="*/ 563 w 622"/>
                <a:gd name="T59" fmla="*/ 539 h 726"/>
                <a:gd name="T60" fmla="*/ 537 w 622"/>
                <a:gd name="T61" fmla="*/ 556 h 726"/>
                <a:gd name="T62" fmla="*/ 506 w 622"/>
                <a:gd name="T63" fmla="*/ 565 h 726"/>
                <a:gd name="T64" fmla="*/ 492 w 622"/>
                <a:gd name="T65" fmla="*/ 574 h 726"/>
                <a:gd name="T66" fmla="*/ 475 w 622"/>
                <a:gd name="T67" fmla="*/ 610 h 726"/>
                <a:gd name="T68" fmla="*/ 496 w 622"/>
                <a:gd name="T69" fmla="*/ 629 h 726"/>
                <a:gd name="T70" fmla="*/ 500 w 622"/>
                <a:gd name="T71" fmla="*/ 651 h 726"/>
                <a:gd name="T72" fmla="*/ 477 w 622"/>
                <a:gd name="T73" fmla="*/ 658 h 726"/>
                <a:gd name="T74" fmla="*/ 465 w 622"/>
                <a:gd name="T75" fmla="*/ 671 h 726"/>
                <a:gd name="T76" fmla="*/ 436 w 622"/>
                <a:gd name="T77" fmla="*/ 667 h 726"/>
                <a:gd name="T78" fmla="*/ 396 w 622"/>
                <a:gd name="T79" fmla="*/ 665 h 726"/>
                <a:gd name="T80" fmla="*/ 390 w 622"/>
                <a:gd name="T81" fmla="*/ 677 h 726"/>
                <a:gd name="T82" fmla="*/ 373 w 622"/>
                <a:gd name="T83" fmla="*/ 688 h 726"/>
                <a:gd name="T84" fmla="*/ 360 w 622"/>
                <a:gd name="T85" fmla="*/ 702 h 726"/>
                <a:gd name="T86" fmla="*/ 343 w 622"/>
                <a:gd name="T87" fmla="*/ 677 h 726"/>
                <a:gd name="T88" fmla="*/ 326 w 622"/>
                <a:gd name="T89" fmla="*/ 676 h 726"/>
                <a:gd name="T90" fmla="*/ 296 w 622"/>
                <a:gd name="T91" fmla="*/ 659 h 726"/>
                <a:gd name="T92" fmla="*/ 282 w 622"/>
                <a:gd name="T93" fmla="*/ 679 h 726"/>
                <a:gd name="T94" fmla="*/ 279 w 622"/>
                <a:gd name="T95" fmla="*/ 703 h 726"/>
                <a:gd name="T96" fmla="*/ 248 w 622"/>
                <a:gd name="T97" fmla="*/ 726 h 726"/>
                <a:gd name="T98" fmla="*/ 224 w 622"/>
                <a:gd name="T99" fmla="*/ 719 h 726"/>
                <a:gd name="T100" fmla="*/ 220 w 622"/>
                <a:gd name="T101" fmla="*/ 708 h 726"/>
                <a:gd name="T102" fmla="*/ 185 w 622"/>
                <a:gd name="T103" fmla="*/ 706 h 726"/>
                <a:gd name="T104" fmla="*/ 160 w 622"/>
                <a:gd name="T105" fmla="*/ 704 h 726"/>
                <a:gd name="T106" fmla="*/ 145 w 622"/>
                <a:gd name="T107" fmla="*/ 705 h 726"/>
                <a:gd name="T108" fmla="*/ 127 w 622"/>
                <a:gd name="T109" fmla="*/ 713 h 726"/>
                <a:gd name="T110" fmla="*/ 108 w 622"/>
                <a:gd name="T111" fmla="*/ 704 h 726"/>
                <a:gd name="T112" fmla="*/ 86 w 622"/>
                <a:gd name="T113" fmla="*/ 690 h 726"/>
                <a:gd name="T114" fmla="*/ 62 w 622"/>
                <a:gd name="T115" fmla="*/ 706 h 726"/>
                <a:gd name="T116" fmla="*/ 22 w 622"/>
                <a:gd name="T117" fmla="*/ 711 h 726"/>
                <a:gd name="T118" fmla="*/ 1 w 622"/>
                <a:gd name="T119" fmla="*/ 70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726">
                  <a:moveTo>
                    <a:pt x="363" y="0"/>
                  </a:moveTo>
                  <a:lnTo>
                    <a:pt x="364" y="1"/>
                  </a:lnTo>
                  <a:lnTo>
                    <a:pt x="365" y="1"/>
                  </a:lnTo>
                  <a:lnTo>
                    <a:pt x="366" y="2"/>
                  </a:lnTo>
                  <a:lnTo>
                    <a:pt x="366" y="2"/>
                  </a:lnTo>
                  <a:lnTo>
                    <a:pt x="369" y="5"/>
                  </a:lnTo>
                  <a:lnTo>
                    <a:pt x="370" y="6"/>
                  </a:lnTo>
                  <a:lnTo>
                    <a:pt x="372" y="7"/>
                  </a:lnTo>
                  <a:lnTo>
                    <a:pt x="375" y="9"/>
                  </a:lnTo>
                  <a:lnTo>
                    <a:pt x="376" y="10"/>
                  </a:lnTo>
                  <a:lnTo>
                    <a:pt x="377" y="11"/>
                  </a:lnTo>
                  <a:lnTo>
                    <a:pt x="378" y="13"/>
                  </a:lnTo>
                  <a:lnTo>
                    <a:pt x="378" y="13"/>
                  </a:lnTo>
                  <a:lnTo>
                    <a:pt x="379" y="14"/>
                  </a:lnTo>
                  <a:lnTo>
                    <a:pt x="380" y="14"/>
                  </a:lnTo>
                  <a:lnTo>
                    <a:pt x="381" y="15"/>
                  </a:lnTo>
                  <a:lnTo>
                    <a:pt x="382" y="15"/>
                  </a:lnTo>
                  <a:lnTo>
                    <a:pt x="382" y="15"/>
                  </a:lnTo>
                  <a:lnTo>
                    <a:pt x="383" y="14"/>
                  </a:lnTo>
                  <a:lnTo>
                    <a:pt x="384" y="14"/>
                  </a:lnTo>
                  <a:lnTo>
                    <a:pt x="384" y="14"/>
                  </a:lnTo>
                  <a:lnTo>
                    <a:pt x="386" y="13"/>
                  </a:lnTo>
                  <a:lnTo>
                    <a:pt x="387" y="12"/>
                  </a:lnTo>
                  <a:lnTo>
                    <a:pt x="388" y="11"/>
                  </a:lnTo>
                  <a:lnTo>
                    <a:pt x="389" y="11"/>
                  </a:lnTo>
                  <a:lnTo>
                    <a:pt x="390" y="11"/>
                  </a:lnTo>
                  <a:lnTo>
                    <a:pt x="391" y="11"/>
                  </a:lnTo>
                  <a:lnTo>
                    <a:pt x="392" y="11"/>
                  </a:lnTo>
                  <a:lnTo>
                    <a:pt x="396" y="12"/>
                  </a:lnTo>
                  <a:lnTo>
                    <a:pt x="397" y="12"/>
                  </a:lnTo>
                  <a:lnTo>
                    <a:pt x="398" y="12"/>
                  </a:lnTo>
                  <a:lnTo>
                    <a:pt x="399" y="13"/>
                  </a:lnTo>
                  <a:lnTo>
                    <a:pt x="400" y="13"/>
                  </a:lnTo>
                  <a:lnTo>
                    <a:pt x="401" y="14"/>
                  </a:lnTo>
                  <a:lnTo>
                    <a:pt x="402" y="16"/>
                  </a:lnTo>
                  <a:lnTo>
                    <a:pt x="406" y="20"/>
                  </a:lnTo>
                  <a:lnTo>
                    <a:pt x="412" y="27"/>
                  </a:lnTo>
                  <a:lnTo>
                    <a:pt x="415" y="30"/>
                  </a:lnTo>
                  <a:lnTo>
                    <a:pt x="416" y="30"/>
                  </a:lnTo>
                  <a:lnTo>
                    <a:pt x="416" y="31"/>
                  </a:lnTo>
                  <a:lnTo>
                    <a:pt x="417" y="32"/>
                  </a:lnTo>
                  <a:lnTo>
                    <a:pt x="419" y="32"/>
                  </a:lnTo>
                  <a:lnTo>
                    <a:pt x="420" y="33"/>
                  </a:lnTo>
                  <a:lnTo>
                    <a:pt x="423" y="34"/>
                  </a:lnTo>
                  <a:lnTo>
                    <a:pt x="424" y="34"/>
                  </a:lnTo>
                  <a:lnTo>
                    <a:pt x="425" y="35"/>
                  </a:lnTo>
                  <a:lnTo>
                    <a:pt x="427" y="36"/>
                  </a:lnTo>
                  <a:lnTo>
                    <a:pt x="429" y="38"/>
                  </a:lnTo>
                  <a:lnTo>
                    <a:pt x="432" y="40"/>
                  </a:lnTo>
                  <a:lnTo>
                    <a:pt x="433" y="41"/>
                  </a:lnTo>
                  <a:lnTo>
                    <a:pt x="434" y="42"/>
                  </a:lnTo>
                  <a:lnTo>
                    <a:pt x="435" y="43"/>
                  </a:lnTo>
                  <a:lnTo>
                    <a:pt x="436" y="45"/>
                  </a:lnTo>
                  <a:lnTo>
                    <a:pt x="437" y="46"/>
                  </a:lnTo>
                  <a:lnTo>
                    <a:pt x="439" y="50"/>
                  </a:lnTo>
                  <a:lnTo>
                    <a:pt x="440" y="52"/>
                  </a:lnTo>
                  <a:lnTo>
                    <a:pt x="441" y="53"/>
                  </a:lnTo>
                  <a:lnTo>
                    <a:pt x="442" y="53"/>
                  </a:lnTo>
                  <a:lnTo>
                    <a:pt x="443" y="55"/>
                  </a:lnTo>
                  <a:lnTo>
                    <a:pt x="444" y="55"/>
                  </a:lnTo>
                  <a:lnTo>
                    <a:pt x="445" y="56"/>
                  </a:lnTo>
                  <a:lnTo>
                    <a:pt x="446" y="57"/>
                  </a:lnTo>
                  <a:lnTo>
                    <a:pt x="448" y="58"/>
                  </a:lnTo>
                  <a:lnTo>
                    <a:pt x="451" y="59"/>
                  </a:lnTo>
                  <a:lnTo>
                    <a:pt x="457" y="62"/>
                  </a:lnTo>
                  <a:lnTo>
                    <a:pt x="458" y="62"/>
                  </a:lnTo>
                  <a:lnTo>
                    <a:pt x="460" y="63"/>
                  </a:lnTo>
                  <a:lnTo>
                    <a:pt x="459" y="64"/>
                  </a:lnTo>
                  <a:lnTo>
                    <a:pt x="457" y="66"/>
                  </a:lnTo>
                  <a:lnTo>
                    <a:pt x="454" y="69"/>
                  </a:lnTo>
                  <a:lnTo>
                    <a:pt x="452" y="71"/>
                  </a:lnTo>
                  <a:lnTo>
                    <a:pt x="451" y="72"/>
                  </a:lnTo>
                  <a:lnTo>
                    <a:pt x="450" y="73"/>
                  </a:lnTo>
                  <a:lnTo>
                    <a:pt x="450" y="74"/>
                  </a:lnTo>
                  <a:lnTo>
                    <a:pt x="450" y="75"/>
                  </a:lnTo>
                  <a:lnTo>
                    <a:pt x="449" y="76"/>
                  </a:lnTo>
                  <a:lnTo>
                    <a:pt x="449" y="77"/>
                  </a:lnTo>
                  <a:lnTo>
                    <a:pt x="449" y="78"/>
                  </a:lnTo>
                  <a:lnTo>
                    <a:pt x="450" y="79"/>
                  </a:lnTo>
                  <a:lnTo>
                    <a:pt x="450" y="80"/>
                  </a:lnTo>
                  <a:lnTo>
                    <a:pt x="452" y="83"/>
                  </a:lnTo>
                  <a:lnTo>
                    <a:pt x="453" y="85"/>
                  </a:lnTo>
                  <a:lnTo>
                    <a:pt x="453" y="87"/>
                  </a:lnTo>
                  <a:lnTo>
                    <a:pt x="454" y="90"/>
                  </a:lnTo>
                  <a:lnTo>
                    <a:pt x="455" y="93"/>
                  </a:lnTo>
                  <a:lnTo>
                    <a:pt x="456" y="94"/>
                  </a:lnTo>
                  <a:lnTo>
                    <a:pt x="456" y="95"/>
                  </a:lnTo>
                  <a:lnTo>
                    <a:pt x="456" y="96"/>
                  </a:lnTo>
                  <a:lnTo>
                    <a:pt x="456" y="99"/>
                  </a:lnTo>
                  <a:lnTo>
                    <a:pt x="456" y="105"/>
                  </a:lnTo>
                  <a:lnTo>
                    <a:pt x="456" y="107"/>
                  </a:lnTo>
                  <a:lnTo>
                    <a:pt x="456" y="109"/>
                  </a:lnTo>
                  <a:lnTo>
                    <a:pt x="456" y="110"/>
                  </a:lnTo>
                  <a:lnTo>
                    <a:pt x="457" y="111"/>
                  </a:lnTo>
                  <a:lnTo>
                    <a:pt x="458" y="112"/>
                  </a:lnTo>
                  <a:lnTo>
                    <a:pt x="459" y="114"/>
                  </a:lnTo>
                  <a:lnTo>
                    <a:pt x="460" y="115"/>
                  </a:lnTo>
                  <a:lnTo>
                    <a:pt x="460" y="117"/>
                  </a:lnTo>
                  <a:lnTo>
                    <a:pt x="461" y="118"/>
                  </a:lnTo>
                  <a:lnTo>
                    <a:pt x="462" y="119"/>
                  </a:lnTo>
                  <a:lnTo>
                    <a:pt x="463" y="125"/>
                  </a:lnTo>
                  <a:lnTo>
                    <a:pt x="463" y="127"/>
                  </a:lnTo>
                  <a:lnTo>
                    <a:pt x="463" y="128"/>
                  </a:lnTo>
                  <a:lnTo>
                    <a:pt x="463" y="130"/>
                  </a:lnTo>
                  <a:lnTo>
                    <a:pt x="463" y="132"/>
                  </a:lnTo>
                  <a:lnTo>
                    <a:pt x="463" y="134"/>
                  </a:lnTo>
                  <a:lnTo>
                    <a:pt x="462" y="136"/>
                  </a:lnTo>
                  <a:lnTo>
                    <a:pt x="462" y="137"/>
                  </a:lnTo>
                  <a:lnTo>
                    <a:pt x="461" y="138"/>
                  </a:lnTo>
                  <a:lnTo>
                    <a:pt x="459" y="142"/>
                  </a:lnTo>
                  <a:lnTo>
                    <a:pt x="458" y="143"/>
                  </a:lnTo>
                  <a:lnTo>
                    <a:pt x="458" y="144"/>
                  </a:lnTo>
                  <a:lnTo>
                    <a:pt x="456" y="148"/>
                  </a:lnTo>
                  <a:lnTo>
                    <a:pt x="456" y="149"/>
                  </a:lnTo>
                  <a:lnTo>
                    <a:pt x="455" y="150"/>
                  </a:lnTo>
                  <a:lnTo>
                    <a:pt x="455" y="150"/>
                  </a:lnTo>
                  <a:lnTo>
                    <a:pt x="454" y="151"/>
                  </a:lnTo>
                  <a:lnTo>
                    <a:pt x="453" y="152"/>
                  </a:lnTo>
                  <a:lnTo>
                    <a:pt x="450" y="153"/>
                  </a:lnTo>
                  <a:lnTo>
                    <a:pt x="449" y="154"/>
                  </a:lnTo>
                  <a:lnTo>
                    <a:pt x="448" y="154"/>
                  </a:lnTo>
                  <a:lnTo>
                    <a:pt x="448" y="155"/>
                  </a:lnTo>
                  <a:lnTo>
                    <a:pt x="447" y="156"/>
                  </a:lnTo>
                  <a:lnTo>
                    <a:pt x="446" y="157"/>
                  </a:lnTo>
                  <a:lnTo>
                    <a:pt x="446" y="158"/>
                  </a:lnTo>
                  <a:lnTo>
                    <a:pt x="446" y="159"/>
                  </a:lnTo>
                  <a:lnTo>
                    <a:pt x="446" y="160"/>
                  </a:lnTo>
                  <a:lnTo>
                    <a:pt x="446" y="161"/>
                  </a:lnTo>
                  <a:lnTo>
                    <a:pt x="446" y="162"/>
                  </a:lnTo>
                  <a:lnTo>
                    <a:pt x="447" y="163"/>
                  </a:lnTo>
                  <a:lnTo>
                    <a:pt x="447" y="164"/>
                  </a:lnTo>
                  <a:lnTo>
                    <a:pt x="449" y="167"/>
                  </a:lnTo>
                  <a:lnTo>
                    <a:pt x="450" y="168"/>
                  </a:lnTo>
                  <a:lnTo>
                    <a:pt x="450" y="169"/>
                  </a:lnTo>
                  <a:lnTo>
                    <a:pt x="451" y="171"/>
                  </a:lnTo>
                  <a:lnTo>
                    <a:pt x="451" y="173"/>
                  </a:lnTo>
                  <a:lnTo>
                    <a:pt x="452" y="174"/>
                  </a:lnTo>
                  <a:lnTo>
                    <a:pt x="452" y="175"/>
                  </a:lnTo>
                  <a:lnTo>
                    <a:pt x="453" y="176"/>
                  </a:lnTo>
                  <a:lnTo>
                    <a:pt x="454" y="177"/>
                  </a:lnTo>
                  <a:lnTo>
                    <a:pt x="455" y="177"/>
                  </a:lnTo>
                  <a:lnTo>
                    <a:pt x="456" y="178"/>
                  </a:lnTo>
                  <a:lnTo>
                    <a:pt x="457" y="179"/>
                  </a:lnTo>
                  <a:lnTo>
                    <a:pt x="458" y="179"/>
                  </a:lnTo>
                  <a:lnTo>
                    <a:pt x="459" y="180"/>
                  </a:lnTo>
                  <a:lnTo>
                    <a:pt x="460" y="180"/>
                  </a:lnTo>
                  <a:lnTo>
                    <a:pt x="461" y="180"/>
                  </a:lnTo>
                  <a:lnTo>
                    <a:pt x="462" y="181"/>
                  </a:lnTo>
                  <a:lnTo>
                    <a:pt x="463" y="181"/>
                  </a:lnTo>
                  <a:lnTo>
                    <a:pt x="467" y="181"/>
                  </a:lnTo>
                  <a:lnTo>
                    <a:pt x="468" y="181"/>
                  </a:lnTo>
                  <a:lnTo>
                    <a:pt x="469" y="182"/>
                  </a:lnTo>
                  <a:lnTo>
                    <a:pt x="471" y="182"/>
                  </a:lnTo>
                  <a:lnTo>
                    <a:pt x="472" y="183"/>
                  </a:lnTo>
                  <a:lnTo>
                    <a:pt x="473" y="184"/>
                  </a:lnTo>
                  <a:lnTo>
                    <a:pt x="474" y="184"/>
                  </a:lnTo>
                  <a:lnTo>
                    <a:pt x="475" y="185"/>
                  </a:lnTo>
                  <a:lnTo>
                    <a:pt x="476" y="187"/>
                  </a:lnTo>
                  <a:lnTo>
                    <a:pt x="477" y="188"/>
                  </a:lnTo>
                  <a:lnTo>
                    <a:pt x="478" y="189"/>
                  </a:lnTo>
                  <a:lnTo>
                    <a:pt x="480" y="191"/>
                  </a:lnTo>
                  <a:lnTo>
                    <a:pt x="482" y="192"/>
                  </a:lnTo>
                  <a:lnTo>
                    <a:pt x="484" y="194"/>
                  </a:lnTo>
                  <a:lnTo>
                    <a:pt x="484" y="195"/>
                  </a:lnTo>
                  <a:lnTo>
                    <a:pt x="485" y="196"/>
                  </a:lnTo>
                  <a:lnTo>
                    <a:pt x="486" y="197"/>
                  </a:lnTo>
                  <a:lnTo>
                    <a:pt x="486" y="198"/>
                  </a:lnTo>
                  <a:lnTo>
                    <a:pt x="486" y="199"/>
                  </a:lnTo>
                  <a:lnTo>
                    <a:pt x="486" y="202"/>
                  </a:lnTo>
                  <a:lnTo>
                    <a:pt x="486" y="204"/>
                  </a:lnTo>
                  <a:lnTo>
                    <a:pt x="486" y="205"/>
                  </a:lnTo>
                  <a:lnTo>
                    <a:pt x="487" y="207"/>
                  </a:lnTo>
                  <a:lnTo>
                    <a:pt x="487" y="208"/>
                  </a:lnTo>
                  <a:lnTo>
                    <a:pt x="488" y="209"/>
                  </a:lnTo>
                  <a:lnTo>
                    <a:pt x="488" y="210"/>
                  </a:lnTo>
                  <a:lnTo>
                    <a:pt x="488" y="211"/>
                  </a:lnTo>
                  <a:lnTo>
                    <a:pt x="489" y="211"/>
                  </a:lnTo>
                  <a:lnTo>
                    <a:pt x="490" y="212"/>
                  </a:lnTo>
                  <a:lnTo>
                    <a:pt x="491" y="213"/>
                  </a:lnTo>
                  <a:lnTo>
                    <a:pt x="492" y="214"/>
                  </a:lnTo>
                  <a:lnTo>
                    <a:pt x="493" y="214"/>
                  </a:lnTo>
                  <a:lnTo>
                    <a:pt x="494" y="215"/>
                  </a:lnTo>
                  <a:lnTo>
                    <a:pt x="495" y="215"/>
                  </a:lnTo>
                  <a:lnTo>
                    <a:pt x="496" y="216"/>
                  </a:lnTo>
                  <a:lnTo>
                    <a:pt x="497" y="216"/>
                  </a:lnTo>
                  <a:lnTo>
                    <a:pt x="498" y="216"/>
                  </a:lnTo>
                  <a:lnTo>
                    <a:pt x="499" y="216"/>
                  </a:lnTo>
                  <a:lnTo>
                    <a:pt x="500" y="216"/>
                  </a:lnTo>
                  <a:lnTo>
                    <a:pt x="507" y="215"/>
                  </a:lnTo>
                  <a:lnTo>
                    <a:pt x="508" y="215"/>
                  </a:lnTo>
                  <a:lnTo>
                    <a:pt x="510" y="215"/>
                  </a:lnTo>
                  <a:lnTo>
                    <a:pt x="516" y="216"/>
                  </a:lnTo>
                  <a:lnTo>
                    <a:pt x="519" y="216"/>
                  </a:lnTo>
                  <a:lnTo>
                    <a:pt x="524" y="217"/>
                  </a:lnTo>
                  <a:lnTo>
                    <a:pt x="525" y="217"/>
                  </a:lnTo>
                  <a:lnTo>
                    <a:pt x="527" y="217"/>
                  </a:lnTo>
                  <a:lnTo>
                    <a:pt x="528" y="217"/>
                  </a:lnTo>
                  <a:lnTo>
                    <a:pt x="530" y="216"/>
                  </a:lnTo>
                  <a:lnTo>
                    <a:pt x="535" y="215"/>
                  </a:lnTo>
                  <a:lnTo>
                    <a:pt x="538" y="213"/>
                  </a:lnTo>
                  <a:lnTo>
                    <a:pt x="540" y="213"/>
                  </a:lnTo>
                  <a:lnTo>
                    <a:pt x="541" y="212"/>
                  </a:lnTo>
                  <a:lnTo>
                    <a:pt x="543" y="212"/>
                  </a:lnTo>
                  <a:lnTo>
                    <a:pt x="544" y="212"/>
                  </a:lnTo>
                  <a:lnTo>
                    <a:pt x="545" y="212"/>
                  </a:lnTo>
                  <a:lnTo>
                    <a:pt x="545" y="212"/>
                  </a:lnTo>
                  <a:lnTo>
                    <a:pt x="546" y="212"/>
                  </a:lnTo>
                  <a:lnTo>
                    <a:pt x="547" y="213"/>
                  </a:lnTo>
                  <a:lnTo>
                    <a:pt x="548" y="213"/>
                  </a:lnTo>
                  <a:lnTo>
                    <a:pt x="550" y="215"/>
                  </a:lnTo>
                  <a:lnTo>
                    <a:pt x="551" y="216"/>
                  </a:lnTo>
                  <a:lnTo>
                    <a:pt x="553" y="217"/>
                  </a:lnTo>
                  <a:lnTo>
                    <a:pt x="553" y="218"/>
                  </a:lnTo>
                  <a:lnTo>
                    <a:pt x="554" y="219"/>
                  </a:lnTo>
                  <a:lnTo>
                    <a:pt x="555" y="220"/>
                  </a:lnTo>
                  <a:lnTo>
                    <a:pt x="555" y="221"/>
                  </a:lnTo>
                  <a:lnTo>
                    <a:pt x="556" y="222"/>
                  </a:lnTo>
                  <a:lnTo>
                    <a:pt x="556" y="224"/>
                  </a:lnTo>
                  <a:lnTo>
                    <a:pt x="557" y="225"/>
                  </a:lnTo>
                  <a:lnTo>
                    <a:pt x="557" y="227"/>
                  </a:lnTo>
                  <a:lnTo>
                    <a:pt x="557" y="230"/>
                  </a:lnTo>
                  <a:lnTo>
                    <a:pt x="557" y="234"/>
                  </a:lnTo>
                  <a:lnTo>
                    <a:pt x="557" y="237"/>
                  </a:lnTo>
                  <a:lnTo>
                    <a:pt x="557" y="239"/>
                  </a:lnTo>
                  <a:lnTo>
                    <a:pt x="556" y="243"/>
                  </a:lnTo>
                  <a:lnTo>
                    <a:pt x="556" y="244"/>
                  </a:lnTo>
                  <a:lnTo>
                    <a:pt x="556" y="245"/>
                  </a:lnTo>
                  <a:lnTo>
                    <a:pt x="556" y="248"/>
                  </a:lnTo>
                  <a:lnTo>
                    <a:pt x="556" y="250"/>
                  </a:lnTo>
                  <a:lnTo>
                    <a:pt x="556" y="252"/>
                  </a:lnTo>
                  <a:lnTo>
                    <a:pt x="557" y="254"/>
                  </a:lnTo>
                  <a:lnTo>
                    <a:pt x="557" y="255"/>
                  </a:lnTo>
                  <a:lnTo>
                    <a:pt x="557" y="256"/>
                  </a:lnTo>
                  <a:lnTo>
                    <a:pt x="558" y="258"/>
                  </a:lnTo>
                  <a:lnTo>
                    <a:pt x="559" y="260"/>
                  </a:lnTo>
                  <a:lnTo>
                    <a:pt x="561" y="263"/>
                  </a:lnTo>
                  <a:lnTo>
                    <a:pt x="562" y="265"/>
                  </a:lnTo>
                  <a:lnTo>
                    <a:pt x="563" y="267"/>
                  </a:lnTo>
                  <a:lnTo>
                    <a:pt x="563" y="268"/>
                  </a:lnTo>
                  <a:lnTo>
                    <a:pt x="564" y="271"/>
                  </a:lnTo>
                  <a:lnTo>
                    <a:pt x="564" y="271"/>
                  </a:lnTo>
                  <a:lnTo>
                    <a:pt x="564" y="272"/>
                  </a:lnTo>
                  <a:lnTo>
                    <a:pt x="564" y="273"/>
                  </a:lnTo>
                  <a:lnTo>
                    <a:pt x="564" y="275"/>
                  </a:lnTo>
                  <a:lnTo>
                    <a:pt x="564" y="276"/>
                  </a:lnTo>
                  <a:lnTo>
                    <a:pt x="564" y="277"/>
                  </a:lnTo>
                  <a:lnTo>
                    <a:pt x="563" y="279"/>
                  </a:lnTo>
                  <a:lnTo>
                    <a:pt x="562" y="281"/>
                  </a:lnTo>
                  <a:lnTo>
                    <a:pt x="562" y="283"/>
                  </a:lnTo>
                  <a:lnTo>
                    <a:pt x="561" y="284"/>
                  </a:lnTo>
                  <a:lnTo>
                    <a:pt x="560" y="286"/>
                  </a:lnTo>
                  <a:lnTo>
                    <a:pt x="558" y="289"/>
                  </a:lnTo>
                  <a:lnTo>
                    <a:pt x="557" y="290"/>
                  </a:lnTo>
                  <a:lnTo>
                    <a:pt x="555" y="292"/>
                  </a:lnTo>
                  <a:lnTo>
                    <a:pt x="553" y="294"/>
                  </a:lnTo>
                  <a:lnTo>
                    <a:pt x="552" y="296"/>
                  </a:lnTo>
                  <a:lnTo>
                    <a:pt x="551" y="297"/>
                  </a:lnTo>
                  <a:lnTo>
                    <a:pt x="551" y="298"/>
                  </a:lnTo>
                  <a:lnTo>
                    <a:pt x="551" y="299"/>
                  </a:lnTo>
                  <a:lnTo>
                    <a:pt x="551" y="299"/>
                  </a:lnTo>
                  <a:lnTo>
                    <a:pt x="552" y="301"/>
                  </a:lnTo>
                  <a:lnTo>
                    <a:pt x="552" y="303"/>
                  </a:lnTo>
                  <a:lnTo>
                    <a:pt x="552" y="303"/>
                  </a:lnTo>
                  <a:lnTo>
                    <a:pt x="552" y="304"/>
                  </a:lnTo>
                  <a:lnTo>
                    <a:pt x="550" y="308"/>
                  </a:lnTo>
                  <a:lnTo>
                    <a:pt x="550" y="308"/>
                  </a:lnTo>
                  <a:lnTo>
                    <a:pt x="550" y="309"/>
                  </a:lnTo>
                  <a:lnTo>
                    <a:pt x="551" y="309"/>
                  </a:lnTo>
                  <a:lnTo>
                    <a:pt x="551" y="309"/>
                  </a:lnTo>
                  <a:lnTo>
                    <a:pt x="552" y="310"/>
                  </a:lnTo>
                  <a:lnTo>
                    <a:pt x="553" y="310"/>
                  </a:lnTo>
                  <a:lnTo>
                    <a:pt x="558" y="312"/>
                  </a:lnTo>
                  <a:lnTo>
                    <a:pt x="563" y="313"/>
                  </a:lnTo>
                  <a:lnTo>
                    <a:pt x="564" y="314"/>
                  </a:lnTo>
                  <a:lnTo>
                    <a:pt x="566" y="315"/>
                  </a:lnTo>
                  <a:lnTo>
                    <a:pt x="569" y="315"/>
                  </a:lnTo>
                  <a:lnTo>
                    <a:pt x="571" y="315"/>
                  </a:lnTo>
                  <a:lnTo>
                    <a:pt x="572" y="316"/>
                  </a:lnTo>
                  <a:lnTo>
                    <a:pt x="573" y="316"/>
                  </a:lnTo>
                  <a:lnTo>
                    <a:pt x="574" y="317"/>
                  </a:lnTo>
                  <a:lnTo>
                    <a:pt x="578" y="319"/>
                  </a:lnTo>
                  <a:lnTo>
                    <a:pt x="579" y="320"/>
                  </a:lnTo>
                  <a:lnTo>
                    <a:pt x="581" y="322"/>
                  </a:lnTo>
                  <a:lnTo>
                    <a:pt x="581" y="322"/>
                  </a:lnTo>
                  <a:lnTo>
                    <a:pt x="582" y="323"/>
                  </a:lnTo>
                  <a:lnTo>
                    <a:pt x="582" y="324"/>
                  </a:lnTo>
                  <a:lnTo>
                    <a:pt x="583" y="324"/>
                  </a:lnTo>
                  <a:lnTo>
                    <a:pt x="583" y="325"/>
                  </a:lnTo>
                  <a:lnTo>
                    <a:pt x="583" y="326"/>
                  </a:lnTo>
                  <a:lnTo>
                    <a:pt x="583" y="327"/>
                  </a:lnTo>
                  <a:lnTo>
                    <a:pt x="584" y="327"/>
                  </a:lnTo>
                  <a:lnTo>
                    <a:pt x="583" y="329"/>
                  </a:lnTo>
                  <a:lnTo>
                    <a:pt x="583" y="331"/>
                  </a:lnTo>
                  <a:lnTo>
                    <a:pt x="583" y="333"/>
                  </a:lnTo>
                  <a:lnTo>
                    <a:pt x="582" y="333"/>
                  </a:lnTo>
                  <a:lnTo>
                    <a:pt x="582" y="334"/>
                  </a:lnTo>
                  <a:lnTo>
                    <a:pt x="581" y="334"/>
                  </a:lnTo>
                  <a:lnTo>
                    <a:pt x="581" y="335"/>
                  </a:lnTo>
                  <a:lnTo>
                    <a:pt x="580" y="335"/>
                  </a:lnTo>
                  <a:lnTo>
                    <a:pt x="579" y="336"/>
                  </a:lnTo>
                  <a:lnTo>
                    <a:pt x="578" y="336"/>
                  </a:lnTo>
                  <a:lnTo>
                    <a:pt x="577" y="337"/>
                  </a:lnTo>
                  <a:lnTo>
                    <a:pt x="575" y="337"/>
                  </a:lnTo>
                  <a:lnTo>
                    <a:pt x="573" y="338"/>
                  </a:lnTo>
                  <a:lnTo>
                    <a:pt x="572" y="338"/>
                  </a:lnTo>
                  <a:lnTo>
                    <a:pt x="572" y="339"/>
                  </a:lnTo>
                  <a:lnTo>
                    <a:pt x="571" y="339"/>
                  </a:lnTo>
                  <a:lnTo>
                    <a:pt x="571" y="340"/>
                  </a:lnTo>
                  <a:lnTo>
                    <a:pt x="570" y="340"/>
                  </a:lnTo>
                  <a:lnTo>
                    <a:pt x="570" y="341"/>
                  </a:lnTo>
                  <a:lnTo>
                    <a:pt x="570" y="341"/>
                  </a:lnTo>
                  <a:lnTo>
                    <a:pt x="570" y="342"/>
                  </a:lnTo>
                  <a:lnTo>
                    <a:pt x="570" y="342"/>
                  </a:lnTo>
                  <a:lnTo>
                    <a:pt x="571" y="343"/>
                  </a:lnTo>
                  <a:lnTo>
                    <a:pt x="571" y="344"/>
                  </a:lnTo>
                  <a:lnTo>
                    <a:pt x="573" y="345"/>
                  </a:lnTo>
                  <a:lnTo>
                    <a:pt x="573" y="346"/>
                  </a:lnTo>
                  <a:lnTo>
                    <a:pt x="573" y="346"/>
                  </a:lnTo>
                  <a:lnTo>
                    <a:pt x="574" y="347"/>
                  </a:lnTo>
                  <a:lnTo>
                    <a:pt x="574" y="347"/>
                  </a:lnTo>
                  <a:lnTo>
                    <a:pt x="573" y="348"/>
                  </a:lnTo>
                  <a:lnTo>
                    <a:pt x="572" y="350"/>
                  </a:lnTo>
                  <a:lnTo>
                    <a:pt x="572" y="350"/>
                  </a:lnTo>
                  <a:lnTo>
                    <a:pt x="571" y="351"/>
                  </a:lnTo>
                  <a:lnTo>
                    <a:pt x="571" y="353"/>
                  </a:lnTo>
                  <a:lnTo>
                    <a:pt x="571" y="357"/>
                  </a:lnTo>
                  <a:lnTo>
                    <a:pt x="570" y="358"/>
                  </a:lnTo>
                  <a:lnTo>
                    <a:pt x="570" y="359"/>
                  </a:lnTo>
                  <a:lnTo>
                    <a:pt x="570" y="360"/>
                  </a:lnTo>
                  <a:lnTo>
                    <a:pt x="569" y="361"/>
                  </a:lnTo>
                  <a:lnTo>
                    <a:pt x="569" y="362"/>
                  </a:lnTo>
                  <a:lnTo>
                    <a:pt x="568" y="362"/>
                  </a:lnTo>
                  <a:lnTo>
                    <a:pt x="567" y="363"/>
                  </a:lnTo>
                  <a:lnTo>
                    <a:pt x="566" y="364"/>
                  </a:lnTo>
                  <a:lnTo>
                    <a:pt x="563" y="366"/>
                  </a:lnTo>
                  <a:lnTo>
                    <a:pt x="562" y="367"/>
                  </a:lnTo>
                  <a:lnTo>
                    <a:pt x="562" y="368"/>
                  </a:lnTo>
                  <a:lnTo>
                    <a:pt x="562" y="368"/>
                  </a:lnTo>
                  <a:lnTo>
                    <a:pt x="562" y="369"/>
                  </a:lnTo>
                  <a:lnTo>
                    <a:pt x="562" y="369"/>
                  </a:lnTo>
                  <a:lnTo>
                    <a:pt x="562" y="369"/>
                  </a:lnTo>
                  <a:lnTo>
                    <a:pt x="562" y="370"/>
                  </a:lnTo>
                  <a:lnTo>
                    <a:pt x="562" y="370"/>
                  </a:lnTo>
                  <a:lnTo>
                    <a:pt x="563" y="372"/>
                  </a:lnTo>
                  <a:lnTo>
                    <a:pt x="564" y="372"/>
                  </a:lnTo>
                  <a:lnTo>
                    <a:pt x="564" y="373"/>
                  </a:lnTo>
                  <a:lnTo>
                    <a:pt x="564" y="373"/>
                  </a:lnTo>
                  <a:lnTo>
                    <a:pt x="564" y="373"/>
                  </a:lnTo>
                  <a:lnTo>
                    <a:pt x="563" y="374"/>
                  </a:lnTo>
                  <a:lnTo>
                    <a:pt x="563" y="374"/>
                  </a:lnTo>
                  <a:lnTo>
                    <a:pt x="561" y="375"/>
                  </a:lnTo>
                  <a:lnTo>
                    <a:pt x="560" y="376"/>
                  </a:lnTo>
                  <a:lnTo>
                    <a:pt x="559" y="376"/>
                  </a:lnTo>
                  <a:lnTo>
                    <a:pt x="558" y="377"/>
                  </a:lnTo>
                  <a:lnTo>
                    <a:pt x="557" y="377"/>
                  </a:lnTo>
                  <a:lnTo>
                    <a:pt x="557" y="378"/>
                  </a:lnTo>
                  <a:lnTo>
                    <a:pt x="556" y="379"/>
                  </a:lnTo>
                  <a:lnTo>
                    <a:pt x="556" y="379"/>
                  </a:lnTo>
                  <a:lnTo>
                    <a:pt x="556" y="380"/>
                  </a:lnTo>
                  <a:lnTo>
                    <a:pt x="556" y="380"/>
                  </a:lnTo>
                  <a:lnTo>
                    <a:pt x="556" y="381"/>
                  </a:lnTo>
                  <a:lnTo>
                    <a:pt x="556" y="382"/>
                  </a:lnTo>
                  <a:lnTo>
                    <a:pt x="557" y="383"/>
                  </a:lnTo>
                  <a:lnTo>
                    <a:pt x="557" y="385"/>
                  </a:lnTo>
                  <a:lnTo>
                    <a:pt x="558" y="386"/>
                  </a:lnTo>
                  <a:lnTo>
                    <a:pt x="559" y="387"/>
                  </a:lnTo>
                  <a:lnTo>
                    <a:pt x="560" y="388"/>
                  </a:lnTo>
                  <a:lnTo>
                    <a:pt x="561" y="388"/>
                  </a:lnTo>
                  <a:lnTo>
                    <a:pt x="563" y="389"/>
                  </a:lnTo>
                  <a:lnTo>
                    <a:pt x="564" y="390"/>
                  </a:lnTo>
                  <a:lnTo>
                    <a:pt x="566" y="391"/>
                  </a:lnTo>
                  <a:lnTo>
                    <a:pt x="568" y="391"/>
                  </a:lnTo>
                  <a:lnTo>
                    <a:pt x="571" y="392"/>
                  </a:lnTo>
                  <a:lnTo>
                    <a:pt x="572" y="393"/>
                  </a:lnTo>
                  <a:lnTo>
                    <a:pt x="573" y="393"/>
                  </a:lnTo>
                  <a:lnTo>
                    <a:pt x="575" y="394"/>
                  </a:lnTo>
                  <a:lnTo>
                    <a:pt x="576" y="395"/>
                  </a:lnTo>
                  <a:lnTo>
                    <a:pt x="577" y="395"/>
                  </a:lnTo>
                  <a:lnTo>
                    <a:pt x="578" y="397"/>
                  </a:lnTo>
                  <a:lnTo>
                    <a:pt x="579" y="397"/>
                  </a:lnTo>
                  <a:lnTo>
                    <a:pt x="579" y="398"/>
                  </a:lnTo>
                  <a:lnTo>
                    <a:pt x="580" y="398"/>
                  </a:lnTo>
                  <a:lnTo>
                    <a:pt x="582" y="399"/>
                  </a:lnTo>
                  <a:lnTo>
                    <a:pt x="585" y="399"/>
                  </a:lnTo>
                  <a:lnTo>
                    <a:pt x="586" y="400"/>
                  </a:lnTo>
                  <a:lnTo>
                    <a:pt x="588" y="400"/>
                  </a:lnTo>
                  <a:lnTo>
                    <a:pt x="589" y="400"/>
                  </a:lnTo>
                  <a:lnTo>
                    <a:pt x="590" y="400"/>
                  </a:lnTo>
                  <a:lnTo>
                    <a:pt x="590" y="401"/>
                  </a:lnTo>
                  <a:lnTo>
                    <a:pt x="591" y="401"/>
                  </a:lnTo>
                  <a:lnTo>
                    <a:pt x="592" y="402"/>
                  </a:lnTo>
                  <a:lnTo>
                    <a:pt x="593" y="403"/>
                  </a:lnTo>
                  <a:lnTo>
                    <a:pt x="593" y="403"/>
                  </a:lnTo>
                  <a:lnTo>
                    <a:pt x="595" y="404"/>
                  </a:lnTo>
                  <a:lnTo>
                    <a:pt x="595" y="404"/>
                  </a:lnTo>
                  <a:lnTo>
                    <a:pt x="596" y="404"/>
                  </a:lnTo>
                  <a:lnTo>
                    <a:pt x="596" y="405"/>
                  </a:lnTo>
                  <a:lnTo>
                    <a:pt x="596" y="406"/>
                  </a:lnTo>
                  <a:lnTo>
                    <a:pt x="596" y="406"/>
                  </a:lnTo>
                  <a:lnTo>
                    <a:pt x="597" y="408"/>
                  </a:lnTo>
                  <a:lnTo>
                    <a:pt x="597" y="411"/>
                  </a:lnTo>
                  <a:lnTo>
                    <a:pt x="597" y="412"/>
                  </a:lnTo>
                  <a:lnTo>
                    <a:pt x="597" y="413"/>
                  </a:lnTo>
                  <a:lnTo>
                    <a:pt x="598" y="414"/>
                  </a:lnTo>
                  <a:lnTo>
                    <a:pt x="598" y="415"/>
                  </a:lnTo>
                  <a:lnTo>
                    <a:pt x="599" y="415"/>
                  </a:lnTo>
                  <a:lnTo>
                    <a:pt x="599" y="416"/>
                  </a:lnTo>
                  <a:lnTo>
                    <a:pt x="601" y="418"/>
                  </a:lnTo>
                  <a:lnTo>
                    <a:pt x="602" y="419"/>
                  </a:lnTo>
                  <a:lnTo>
                    <a:pt x="604" y="420"/>
                  </a:lnTo>
                  <a:lnTo>
                    <a:pt x="606" y="422"/>
                  </a:lnTo>
                  <a:lnTo>
                    <a:pt x="609" y="424"/>
                  </a:lnTo>
                  <a:lnTo>
                    <a:pt x="610" y="424"/>
                  </a:lnTo>
                  <a:lnTo>
                    <a:pt x="614" y="426"/>
                  </a:lnTo>
                  <a:lnTo>
                    <a:pt x="615" y="427"/>
                  </a:lnTo>
                  <a:lnTo>
                    <a:pt x="617" y="428"/>
                  </a:lnTo>
                  <a:lnTo>
                    <a:pt x="618" y="429"/>
                  </a:lnTo>
                  <a:lnTo>
                    <a:pt x="619" y="430"/>
                  </a:lnTo>
                  <a:lnTo>
                    <a:pt x="620" y="431"/>
                  </a:lnTo>
                  <a:lnTo>
                    <a:pt x="621" y="432"/>
                  </a:lnTo>
                  <a:lnTo>
                    <a:pt x="621" y="433"/>
                  </a:lnTo>
                  <a:lnTo>
                    <a:pt x="621" y="434"/>
                  </a:lnTo>
                  <a:lnTo>
                    <a:pt x="621" y="435"/>
                  </a:lnTo>
                  <a:lnTo>
                    <a:pt x="621" y="436"/>
                  </a:lnTo>
                  <a:lnTo>
                    <a:pt x="621" y="438"/>
                  </a:lnTo>
                  <a:lnTo>
                    <a:pt x="621" y="441"/>
                  </a:lnTo>
                  <a:lnTo>
                    <a:pt x="620" y="442"/>
                  </a:lnTo>
                  <a:lnTo>
                    <a:pt x="620" y="443"/>
                  </a:lnTo>
                  <a:lnTo>
                    <a:pt x="620" y="444"/>
                  </a:lnTo>
                  <a:lnTo>
                    <a:pt x="620" y="445"/>
                  </a:lnTo>
                  <a:lnTo>
                    <a:pt x="621" y="446"/>
                  </a:lnTo>
                  <a:lnTo>
                    <a:pt x="621" y="450"/>
                  </a:lnTo>
                  <a:lnTo>
                    <a:pt x="622" y="451"/>
                  </a:lnTo>
                  <a:lnTo>
                    <a:pt x="622" y="453"/>
                  </a:lnTo>
                  <a:lnTo>
                    <a:pt x="622" y="454"/>
                  </a:lnTo>
                  <a:lnTo>
                    <a:pt x="621" y="455"/>
                  </a:lnTo>
                  <a:lnTo>
                    <a:pt x="621" y="457"/>
                  </a:lnTo>
                  <a:lnTo>
                    <a:pt x="620" y="459"/>
                  </a:lnTo>
                  <a:lnTo>
                    <a:pt x="619" y="462"/>
                  </a:lnTo>
                  <a:lnTo>
                    <a:pt x="617" y="467"/>
                  </a:lnTo>
                  <a:lnTo>
                    <a:pt x="616" y="468"/>
                  </a:lnTo>
                  <a:lnTo>
                    <a:pt x="615" y="469"/>
                  </a:lnTo>
                  <a:lnTo>
                    <a:pt x="613" y="472"/>
                  </a:lnTo>
                  <a:lnTo>
                    <a:pt x="612" y="473"/>
                  </a:lnTo>
                  <a:lnTo>
                    <a:pt x="612" y="474"/>
                  </a:lnTo>
                  <a:lnTo>
                    <a:pt x="612" y="475"/>
                  </a:lnTo>
                  <a:lnTo>
                    <a:pt x="611" y="476"/>
                  </a:lnTo>
                  <a:lnTo>
                    <a:pt x="611" y="477"/>
                  </a:lnTo>
                  <a:lnTo>
                    <a:pt x="611" y="482"/>
                  </a:lnTo>
                  <a:lnTo>
                    <a:pt x="610" y="487"/>
                  </a:lnTo>
                  <a:lnTo>
                    <a:pt x="609" y="492"/>
                  </a:lnTo>
                  <a:lnTo>
                    <a:pt x="609" y="495"/>
                  </a:lnTo>
                  <a:lnTo>
                    <a:pt x="609" y="496"/>
                  </a:lnTo>
                  <a:lnTo>
                    <a:pt x="609" y="496"/>
                  </a:lnTo>
                  <a:lnTo>
                    <a:pt x="609" y="497"/>
                  </a:lnTo>
                  <a:lnTo>
                    <a:pt x="608" y="498"/>
                  </a:lnTo>
                  <a:lnTo>
                    <a:pt x="607" y="499"/>
                  </a:lnTo>
                  <a:lnTo>
                    <a:pt x="606" y="499"/>
                  </a:lnTo>
                  <a:lnTo>
                    <a:pt x="605" y="500"/>
                  </a:lnTo>
                  <a:lnTo>
                    <a:pt x="602" y="503"/>
                  </a:lnTo>
                  <a:lnTo>
                    <a:pt x="599" y="505"/>
                  </a:lnTo>
                  <a:lnTo>
                    <a:pt x="598" y="506"/>
                  </a:lnTo>
                  <a:lnTo>
                    <a:pt x="597" y="506"/>
                  </a:lnTo>
                  <a:lnTo>
                    <a:pt x="596" y="507"/>
                  </a:lnTo>
                  <a:lnTo>
                    <a:pt x="595" y="507"/>
                  </a:lnTo>
                  <a:lnTo>
                    <a:pt x="594" y="508"/>
                  </a:lnTo>
                  <a:lnTo>
                    <a:pt x="593" y="508"/>
                  </a:lnTo>
                  <a:lnTo>
                    <a:pt x="590" y="508"/>
                  </a:lnTo>
                  <a:lnTo>
                    <a:pt x="589" y="508"/>
                  </a:lnTo>
                  <a:lnTo>
                    <a:pt x="588" y="509"/>
                  </a:lnTo>
                  <a:lnTo>
                    <a:pt x="586" y="510"/>
                  </a:lnTo>
                  <a:lnTo>
                    <a:pt x="585" y="510"/>
                  </a:lnTo>
                  <a:lnTo>
                    <a:pt x="584" y="511"/>
                  </a:lnTo>
                  <a:lnTo>
                    <a:pt x="583" y="511"/>
                  </a:lnTo>
                  <a:lnTo>
                    <a:pt x="582" y="512"/>
                  </a:lnTo>
                  <a:lnTo>
                    <a:pt x="581" y="514"/>
                  </a:lnTo>
                  <a:lnTo>
                    <a:pt x="579" y="515"/>
                  </a:lnTo>
                  <a:lnTo>
                    <a:pt x="579" y="516"/>
                  </a:lnTo>
                  <a:lnTo>
                    <a:pt x="578" y="517"/>
                  </a:lnTo>
                  <a:lnTo>
                    <a:pt x="578" y="518"/>
                  </a:lnTo>
                  <a:lnTo>
                    <a:pt x="578" y="518"/>
                  </a:lnTo>
                  <a:lnTo>
                    <a:pt x="577" y="519"/>
                  </a:lnTo>
                  <a:lnTo>
                    <a:pt x="577" y="520"/>
                  </a:lnTo>
                  <a:lnTo>
                    <a:pt x="577" y="521"/>
                  </a:lnTo>
                  <a:lnTo>
                    <a:pt x="577" y="522"/>
                  </a:lnTo>
                  <a:lnTo>
                    <a:pt x="577" y="523"/>
                  </a:lnTo>
                  <a:lnTo>
                    <a:pt x="578" y="524"/>
                  </a:lnTo>
                  <a:lnTo>
                    <a:pt x="579" y="528"/>
                  </a:lnTo>
                  <a:lnTo>
                    <a:pt x="580" y="530"/>
                  </a:lnTo>
                  <a:lnTo>
                    <a:pt x="580" y="531"/>
                  </a:lnTo>
                  <a:lnTo>
                    <a:pt x="580" y="532"/>
                  </a:lnTo>
                  <a:lnTo>
                    <a:pt x="581" y="533"/>
                  </a:lnTo>
                  <a:lnTo>
                    <a:pt x="581" y="533"/>
                  </a:lnTo>
                  <a:lnTo>
                    <a:pt x="581" y="534"/>
                  </a:lnTo>
                  <a:lnTo>
                    <a:pt x="580" y="535"/>
                  </a:lnTo>
                  <a:lnTo>
                    <a:pt x="580" y="536"/>
                  </a:lnTo>
                  <a:lnTo>
                    <a:pt x="580" y="536"/>
                  </a:lnTo>
                  <a:lnTo>
                    <a:pt x="579" y="536"/>
                  </a:lnTo>
                  <a:lnTo>
                    <a:pt x="579" y="537"/>
                  </a:lnTo>
                  <a:lnTo>
                    <a:pt x="578" y="538"/>
                  </a:lnTo>
                  <a:lnTo>
                    <a:pt x="578" y="538"/>
                  </a:lnTo>
                  <a:lnTo>
                    <a:pt x="577" y="539"/>
                  </a:lnTo>
                  <a:lnTo>
                    <a:pt x="576" y="539"/>
                  </a:lnTo>
                  <a:lnTo>
                    <a:pt x="574" y="539"/>
                  </a:lnTo>
                  <a:lnTo>
                    <a:pt x="573" y="539"/>
                  </a:lnTo>
                  <a:lnTo>
                    <a:pt x="572" y="539"/>
                  </a:lnTo>
                  <a:lnTo>
                    <a:pt x="570" y="539"/>
                  </a:lnTo>
                  <a:lnTo>
                    <a:pt x="566" y="539"/>
                  </a:lnTo>
                  <a:lnTo>
                    <a:pt x="563" y="539"/>
                  </a:lnTo>
                  <a:lnTo>
                    <a:pt x="563" y="539"/>
                  </a:lnTo>
                  <a:lnTo>
                    <a:pt x="562" y="539"/>
                  </a:lnTo>
                  <a:lnTo>
                    <a:pt x="561" y="540"/>
                  </a:lnTo>
                  <a:lnTo>
                    <a:pt x="560" y="540"/>
                  </a:lnTo>
                  <a:lnTo>
                    <a:pt x="559" y="541"/>
                  </a:lnTo>
                  <a:lnTo>
                    <a:pt x="558" y="542"/>
                  </a:lnTo>
                  <a:lnTo>
                    <a:pt x="557" y="544"/>
                  </a:lnTo>
                  <a:lnTo>
                    <a:pt x="554" y="547"/>
                  </a:lnTo>
                  <a:lnTo>
                    <a:pt x="553" y="548"/>
                  </a:lnTo>
                  <a:lnTo>
                    <a:pt x="553" y="549"/>
                  </a:lnTo>
                  <a:lnTo>
                    <a:pt x="551" y="550"/>
                  </a:lnTo>
                  <a:lnTo>
                    <a:pt x="549" y="552"/>
                  </a:lnTo>
                  <a:lnTo>
                    <a:pt x="547" y="553"/>
                  </a:lnTo>
                  <a:lnTo>
                    <a:pt x="546" y="553"/>
                  </a:lnTo>
                  <a:lnTo>
                    <a:pt x="544" y="554"/>
                  </a:lnTo>
                  <a:lnTo>
                    <a:pt x="541" y="555"/>
                  </a:lnTo>
                  <a:lnTo>
                    <a:pt x="539" y="555"/>
                  </a:lnTo>
                  <a:lnTo>
                    <a:pt x="537" y="556"/>
                  </a:lnTo>
                  <a:lnTo>
                    <a:pt x="532" y="557"/>
                  </a:lnTo>
                  <a:lnTo>
                    <a:pt x="530" y="558"/>
                  </a:lnTo>
                  <a:lnTo>
                    <a:pt x="527" y="559"/>
                  </a:lnTo>
                  <a:lnTo>
                    <a:pt x="525" y="559"/>
                  </a:lnTo>
                  <a:lnTo>
                    <a:pt x="523" y="560"/>
                  </a:lnTo>
                  <a:lnTo>
                    <a:pt x="521" y="561"/>
                  </a:lnTo>
                  <a:lnTo>
                    <a:pt x="516" y="564"/>
                  </a:lnTo>
                  <a:lnTo>
                    <a:pt x="515" y="564"/>
                  </a:lnTo>
                  <a:lnTo>
                    <a:pt x="514" y="565"/>
                  </a:lnTo>
                  <a:lnTo>
                    <a:pt x="512" y="565"/>
                  </a:lnTo>
                  <a:lnTo>
                    <a:pt x="511" y="566"/>
                  </a:lnTo>
                  <a:lnTo>
                    <a:pt x="510" y="566"/>
                  </a:lnTo>
                  <a:lnTo>
                    <a:pt x="509" y="566"/>
                  </a:lnTo>
                  <a:lnTo>
                    <a:pt x="508" y="565"/>
                  </a:lnTo>
                  <a:lnTo>
                    <a:pt x="507" y="565"/>
                  </a:lnTo>
                  <a:lnTo>
                    <a:pt x="507" y="565"/>
                  </a:lnTo>
                  <a:lnTo>
                    <a:pt x="506" y="565"/>
                  </a:lnTo>
                  <a:lnTo>
                    <a:pt x="504" y="564"/>
                  </a:lnTo>
                  <a:lnTo>
                    <a:pt x="504" y="564"/>
                  </a:lnTo>
                  <a:lnTo>
                    <a:pt x="503" y="563"/>
                  </a:lnTo>
                  <a:lnTo>
                    <a:pt x="502" y="564"/>
                  </a:lnTo>
                  <a:lnTo>
                    <a:pt x="501" y="564"/>
                  </a:lnTo>
                  <a:lnTo>
                    <a:pt x="500" y="564"/>
                  </a:lnTo>
                  <a:lnTo>
                    <a:pt x="498" y="565"/>
                  </a:lnTo>
                  <a:lnTo>
                    <a:pt x="497" y="565"/>
                  </a:lnTo>
                  <a:lnTo>
                    <a:pt x="497" y="566"/>
                  </a:lnTo>
                  <a:lnTo>
                    <a:pt x="496" y="566"/>
                  </a:lnTo>
                  <a:lnTo>
                    <a:pt x="495" y="567"/>
                  </a:lnTo>
                  <a:lnTo>
                    <a:pt x="495" y="568"/>
                  </a:lnTo>
                  <a:lnTo>
                    <a:pt x="494" y="569"/>
                  </a:lnTo>
                  <a:lnTo>
                    <a:pt x="494" y="570"/>
                  </a:lnTo>
                  <a:lnTo>
                    <a:pt x="493" y="570"/>
                  </a:lnTo>
                  <a:lnTo>
                    <a:pt x="492" y="573"/>
                  </a:lnTo>
                  <a:lnTo>
                    <a:pt x="492" y="574"/>
                  </a:lnTo>
                  <a:lnTo>
                    <a:pt x="490" y="577"/>
                  </a:lnTo>
                  <a:lnTo>
                    <a:pt x="489" y="581"/>
                  </a:lnTo>
                  <a:lnTo>
                    <a:pt x="488" y="583"/>
                  </a:lnTo>
                  <a:lnTo>
                    <a:pt x="487" y="584"/>
                  </a:lnTo>
                  <a:lnTo>
                    <a:pt x="486" y="585"/>
                  </a:lnTo>
                  <a:lnTo>
                    <a:pt x="478" y="595"/>
                  </a:lnTo>
                  <a:lnTo>
                    <a:pt x="477" y="596"/>
                  </a:lnTo>
                  <a:lnTo>
                    <a:pt x="477" y="597"/>
                  </a:lnTo>
                  <a:lnTo>
                    <a:pt x="476" y="599"/>
                  </a:lnTo>
                  <a:lnTo>
                    <a:pt x="476" y="600"/>
                  </a:lnTo>
                  <a:lnTo>
                    <a:pt x="475" y="602"/>
                  </a:lnTo>
                  <a:lnTo>
                    <a:pt x="475" y="603"/>
                  </a:lnTo>
                  <a:lnTo>
                    <a:pt x="475" y="604"/>
                  </a:lnTo>
                  <a:lnTo>
                    <a:pt x="475" y="606"/>
                  </a:lnTo>
                  <a:lnTo>
                    <a:pt x="474" y="607"/>
                  </a:lnTo>
                  <a:lnTo>
                    <a:pt x="475" y="609"/>
                  </a:lnTo>
                  <a:lnTo>
                    <a:pt x="475" y="610"/>
                  </a:lnTo>
                  <a:lnTo>
                    <a:pt x="475" y="612"/>
                  </a:lnTo>
                  <a:lnTo>
                    <a:pt x="475" y="614"/>
                  </a:lnTo>
                  <a:lnTo>
                    <a:pt x="476" y="615"/>
                  </a:lnTo>
                  <a:lnTo>
                    <a:pt x="476" y="617"/>
                  </a:lnTo>
                  <a:lnTo>
                    <a:pt x="477" y="618"/>
                  </a:lnTo>
                  <a:lnTo>
                    <a:pt x="477" y="619"/>
                  </a:lnTo>
                  <a:lnTo>
                    <a:pt x="478" y="620"/>
                  </a:lnTo>
                  <a:lnTo>
                    <a:pt x="479" y="621"/>
                  </a:lnTo>
                  <a:lnTo>
                    <a:pt x="480" y="621"/>
                  </a:lnTo>
                  <a:lnTo>
                    <a:pt x="485" y="624"/>
                  </a:lnTo>
                  <a:lnTo>
                    <a:pt x="487" y="625"/>
                  </a:lnTo>
                  <a:lnTo>
                    <a:pt x="491" y="626"/>
                  </a:lnTo>
                  <a:lnTo>
                    <a:pt x="492" y="626"/>
                  </a:lnTo>
                  <a:lnTo>
                    <a:pt x="494" y="627"/>
                  </a:lnTo>
                  <a:lnTo>
                    <a:pt x="495" y="628"/>
                  </a:lnTo>
                  <a:lnTo>
                    <a:pt x="496" y="628"/>
                  </a:lnTo>
                  <a:lnTo>
                    <a:pt x="496" y="629"/>
                  </a:lnTo>
                  <a:lnTo>
                    <a:pt x="497" y="630"/>
                  </a:lnTo>
                  <a:lnTo>
                    <a:pt x="498" y="630"/>
                  </a:lnTo>
                  <a:lnTo>
                    <a:pt x="499" y="633"/>
                  </a:lnTo>
                  <a:lnTo>
                    <a:pt x="501" y="635"/>
                  </a:lnTo>
                  <a:lnTo>
                    <a:pt x="501" y="636"/>
                  </a:lnTo>
                  <a:lnTo>
                    <a:pt x="502" y="638"/>
                  </a:lnTo>
                  <a:lnTo>
                    <a:pt x="502" y="639"/>
                  </a:lnTo>
                  <a:lnTo>
                    <a:pt x="503" y="640"/>
                  </a:lnTo>
                  <a:lnTo>
                    <a:pt x="503" y="642"/>
                  </a:lnTo>
                  <a:lnTo>
                    <a:pt x="503" y="643"/>
                  </a:lnTo>
                  <a:lnTo>
                    <a:pt x="503" y="645"/>
                  </a:lnTo>
                  <a:lnTo>
                    <a:pt x="503" y="646"/>
                  </a:lnTo>
                  <a:lnTo>
                    <a:pt x="502" y="647"/>
                  </a:lnTo>
                  <a:lnTo>
                    <a:pt x="502" y="648"/>
                  </a:lnTo>
                  <a:lnTo>
                    <a:pt x="502" y="650"/>
                  </a:lnTo>
                  <a:lnTo>
                    <a:pt x="501" y="651"/>
                  </a:lnTo>
                  <a:lnTo>
                    <a:pt x="500" y="651"/>
                  </a:lnTo>
                  <a:lnTo>
                    <a:pt x="500" y="652"/>
                  </a:lnTo>
                  <a:lnTo>
                    <a:pt x="499" y="653"/>
                  </a:lnTo>
                  <a:lnTo>
                    <a:pt x="498" y="654"/>
                  </a:lnTo>
                  <a:lnTo>
                    <a:pt x="496" y="656"/>
                  </a:lnTo>
                  <a:lnTo>
                    <a:pt x="494" y="657"/>
                  </a:lnTo>
                  <a:lnTo>
                    <a:pt x="493" y="657"/>
                  </a:lnTo>
                  <a:lnTo>
                    <a:pt x="492" y="658"/>
                  </a:lnTo>
                  <a:lnTo>
                    <a:pt x="490" y="658"/>
                  </a:lnTo>
                  <a:lnTo>
                    <a:pt x="489" y="658"/>
                  </a:lnTo>
                  <a:lnTo>
                    <a:pt x="488" y="658"/>
                  </a:lnTo>
                  <a:lnTo>
                    <a:pt x="485" y="658"/>
                  </a:lnTo>
                  <a:lnTo>
                    <a:pt x="484" y="658"/>
                  </a:lnTo>
                  <a:lnTo>
                    <a:pt x="481" y="658"/>
                  </a:lnTo>
                  <a:lnTo>
                    <a:pt x="479" y="657"/>
                  </a:lnTo>
                  <a:lnTo>
                    <a:pt x="478" y="657"/>
                  </a:lnTo>
                  <a:lnTo>
                    <a:pt x="478" y="658"/>
                  </a:lnTo>
                  <a:lnTo>
                    <a:pt x="477" y="658"/>
                  </a:lnTo>
                  <a:lnTo>
                    <a:pt x="476" y="658"/>
                  </a:lnTo>
                  <a:lnTo>
                    <a:pt x="475" y="659"/>
                  </a:lnTo>
                  <a:lnTo>
                    <a:pt x="473" y="660"/>
                  </a:lnTo>
                  <a:lnTo>
                    <a:pt x="473" y="661"/>
                  </a:lnTo>
                  <a:lnTo>
                    <a:pt x="472" y="661"/>
                  </a:lnTo>
                  <a:lnTo>
                    <a:pt x="472" y="662"/>
                  </a:lnTo>
                  <a:lnTo>
                    <a:pt x="471" y="662"/>
                  </a:lnTo>
                  <a:lnTo>
                    <a:pt x="470" y="665"/>
                  </a:lnTo>
                  <a:lnTo>
                    <a:pt x="470" y="667"/>
                  </a:lnTo>
                  <a:lnTo>
                    <a:pt x="469" y="668"/>
                  </a:lnTo>
                  <a:lnTo>
                    <a:pt x="468" y="670"/>
                  </a:lnTo>
                  <a:lnTo>
                    <a:pt x="467" y="670"/>
                  </a:lnTo>
                  <a:lnTo>
                    <a:pt x="467" y="671"/>
                  </a:lnTo>
                  <a:lnTo>
                    <a:pt x="466" y="671"/>
                  </a:lnTo>
                  <a:lnTo>
                    <a:pt x="466" y="671"/>
                  </a:lnTo>
                  <a:lnTo>
                    <a:pt x="465" y="671"/>
                  </a:lnTo>
                  <a:lnTo>
                    <a:pt x="465" y="671"/>
                  </a:lnTo>
                  <a:lnTo>
                    <a:pt x="464" y="671"/>
                  </a:lnTo>
                  <a:lnTo>
                    <a:pt x="463" y="670"/>
                  </a:lnTo>
                  <a:lnTo>
                    <a:pt x="461" y="668"/>
                  </a:lnTo>
                  <a:lnTo>
                    <a:pt x="459" y="668"/>
                  </a:lnTo>
                  <a:lnTo>
                    <a:pt x="459" y="667"/>
                  </a:lnTo>
                  <a:lnTo>
                    <a:pt x="457" y="667"/>
                  </a:lnTo>
                  <a:lnTo>
                    <a:pt x="454" y="666"/>
                  </a:lnTo>
                  <a:lnTo>
                    <a:pt x="453" y="666"/>
                  </a:lnTo>
                  <a:lnTo>
                    <a:pt x="451" y="665"/>
                  </a:lnTo>
                  <a:lnTo>
                    <a:pt x="447" y="664"/>
                  </a:lnTo>
                  <a:lnTo>
                    <a:pt x="447" y="663"/>
                  </a:lnTo>
                  <a:lnTo>
                    <a:pt x="446" y="663"/>
                  </a:lnTo>
                  <a:lnTo>
                    <a:pt x="446" y="663"/>
                  </a:lnTo>
                  <a:lnTo>
                    <a:pt x="445" y="663"/>
                  </a:lnTo>
                  <a:lnTo>
                    <a:pt x="443" y="664"/>
                  </a:lnTo>
                  <a:lnTo>
                    <a:pt x="441" y="665"/>
                  </a:lnTo>
                  <a:lnTo>
                    <a:pt x="436" y="667"/>
                  </a:lnTo>
                  <a:lnTo>
                    <a:pt x="433" y="668"/>
                  </a:lnTo>
                  <a:lnTo>
                    <a:pt x="432" y="668"/>
                  </a:lnTo>
                  <a:lnTo>
                    <a:pt x="430" y="669"/>
                  </a:lnTo>
                  <a:lnTo>
                    <a:pt x="428" y="669"/>
                  </a:lnTo>
                  <a:lnTo>
                    <a:pt x="426" y="669"/>
                  </a:lnTo>
                  <a:lnTo>
                    <a:pt x="424" y="669"/>
                  </a:lnTo>
                  <a:lnTo>
                    <a:pt x="422" y="669"/>
                  </a:lnTo>
                  <a:lnTo>
                    <a:pt x="421" y="669"/>
                  </a:lnTo>
                  <a:lnTo>
                    <a:pt x="415" y="668"/>
                  </a:lnTo>
                  <a:lnTo>
                    <a:pt x="413" y="668"/>
                  </a:lnTo>
                  <a:lnTo>
                    <a:pt x="409" y="668"/>
                  </a:lnTo>
                  <a:lnTo>
                    <a:pt x="408" y="667"/>
                  </a:lnTo>
                  <a:lnTo>
                    <a:pt x="406" y="667"/>
                  </a:lnTo>
                  <a:lnTo>
                    <a:pt x="404" y="667"/>
                  </a:lnTo>
                  <a:lnTo>
                    <a:pt x="399" y="665"/>
                  </a:lnTo>
                  <a:lnTo>
                    <a:pt x="398" y="665"/>
                  </a:lnTo>
                  <a:lnTo>
                    <a:pt x="396" y="665"/>
                  </a:lnTo>
                  <a:lnTo>
                    <a:pt x="395" y="665"/>
                  </a:lnTo>
                  <a:lnTo>
                    <a:pt x="394" y="665"/>
                  </a:lnTo>
                  <a:lnTo>
                    <a:pt x="393" y="666"/>
                  </a:lnTo>
                  <a:lnTo>
                    <a:pt x="392" y="666"/>
                  </a:lnTo>
                  <a:lnTo>
                    <a:pt x="392" y="666"/>
                  </a:lnTo>
                  <a:lnTo>
                    <a:pt x="391" y="667"/>
                  </a:lnTo>
                  <a:lnTo>
                    <a:pt x="390" y="667"/>
                  </a:lnTo>
                  <a:lnTo>
                    <a:pt x="390" y="668"/>
                  </a:lnTo>
                  <a:lnTo>
                    <a:pt x="389" y="669"/>
                  </a:lnTo>
                  <a:lnTo>
                    <a:pt x="389" y="669"/>
                  </a:lnTo>
                  <a:lnTo>
                    <a:pt x="389" y="670"/>
                  </a:lnTo>
                  <a:lnTo>
                    <a:pt x="389" y="671"/>
                  </a:lnTo>
                  <a:lnTo>
                    <a:pt x="389" y="672"/>
                  </a:lnTo>
                  <a:lnTo>
                    <a:pt x="390" y="675"/>
                  </a:lnTo>
                  <a:lnTo>
                    <a:pt x="390" y="676"/>
                  </a:lnTo>
                  <a:lnTo>
                    <a:pt x="390" y="677"/>
                  </a:lnTo>
                  <a:lnTo>
                    <a:pt x="390" y="677"/>
                  </a:lnTo>
                  <a:lnTo>
                    <a:pt x="390" y="678"/>
                  </a:lnTo>
                  <a:lnTo>
                    <a:pt x="390" y="678"/>
                  </a:lnTo>
                  <a:lnTo>
                    <a:pt x="389" y="679"/>
                  </a:lnTo>
                  <a:lnTo>
                    <a:pt x="389" y="679"/>
                  </a:lnTo>
                  <a:lnTo>
                    <a:pt x="388" y="680"/>
                  </a:lnTo>
                  <a:lnTo>
                    <a:pt x="387" y="680"/>
                  </a:lnTo>
                  <a:lnTo>
                    <a:pt x="386" y="681"/>
                  </a:lnTo>
                  <a:lnTo>
                    <a:pt x="384" y="681"/>
                  </a:lnTo>
                  <a:lnTo>
                    <a:pt x="378" y="683"/>
                  </a:lnTo>
                  <a:lnTo>
                    <a:pt x="376" y="683"/>
                  </a:lnTo>
                  <a:lnTo>
                    <a:pt x="376" y="684"/>
                  </a:lnTo>
                  <a:lnTo>
                    <a:pt x="375" y="684"/>
                  </a:lnTo>
                  <a:lnTo>
                    <a:pt x="375" y="684"/>
                  </a:lnTo>
                  <a:lnTo>
                    <a:pt x="374" y="685"/>
                  </a:lnTo>
                  <a:lnTo>
                    <a:pt x="374" y="686"/>
                  </a:lnTo>
                  <a:lnTo>
                    <a:pt x="373" y="687"/>
                  </a:lnTo>
                  <a:lnTo>
                    <a:pt x="373" y="688"/>
                  </a:lnTo>
                  <a:lnTo>
                    <a:pt x="373" y="689"/>
                  </a:lnTo>
                  <a:lnTo>
                    <a:pt x="372" y="690"/>
                  </a:lnTo>
                  <a:lnTo>
                    <a:pt x="372" y="694"/>
                  </a:lnTo>
                  <a:lnTo>
                    <a:pt x="371" y="696"/>
                  </a:lnTo>
                  <a:lnTo>
                    <a:pt x="371" y="697"/>
                  </a:lnTo>
                  <a:lnTo>
                    <a:pt x="369" y="700"/>
                  </a:lnTo>
                  <a:lnTo>
                    <a:pt x="369" y="701"/>
                  </a:lnTo>
                  <a:lnTo>
                    <a:pt x="368" y="701"/>
                  </a:lnTo>
                  <a:lnTo>
                    <a:pt x="367" y="702"/>
                  </a:lnTo>
                  <a:lnTo>
                    <a:pt x="367" y="702"/>
                  </a:lnTo>
                  <a:lnTo>
                    <a:pt x="366" y="702"/>
                  </a:lnTo>
                  <a:lnTo>
                    <a:pt x="365" y="702"/>
                  </a:lnTo>
                  <a:lnTo>
                    <a:pt x="364" y="702"/>
                  </a:lnTo>
                  <a:lnTo>
                    <a:pt x="363" y="702"/>
                  </a:lnTo>
                  <a:lnTo>
                    <a:pt x="362" y="702"/>
                  </a:lnTo>
                  <a:lnTo>
                    <a:pt x="361" y="702"/>
                  </a:lnTo>
                  <a:lnTo>
                    <a:pt x="360" y="702"/>
                  </a:lnTo>
                  <a:lnTo>
                    <a:pt x="359" y="701"/>
                  </a:lnTo>
                  <a:lnTo>
                    <a:pt x="358" y="701"/>
                  </a:lnTo>
                  <a:lnTo>
                    <a:pt x="357" y="700"/>
                  </a:lnTo>
                  <a:lnTo>
                    <a:pt x="355" y="699"/>
                  </a:lnTo>
                  <a:lnTo>
                    <a:pt x="355" y="698"/>
                  </a:lnTo>
                  <a:lnTo>
                    <a:pt x="354" y="697"/>
                  </a:lnTo>
                  <a:lnTo>
                    <a:pt x="353" y="696"/>
                  </a:lnTo>
                  <a:lnTo>
                    <a:pt x="352" y="694"/>
                  </a:lnTo>
                  <a:lnTo>
                    <a:pt x="350" y="690"/>
                  </a:lnTo>
                  <a:lnTo>
                    <a:pt x="348" y="686"/>
                  </a:lnTo>
                  <a:lnTo>
                    <a:pt x="347" y="684"/>
                  </a:lnTo>
                  <a:lnTo>
                    <a:pt x="346" y="682"/>
                  </a:lnTo>
                  <a:lnTo>
                    <a:pt x="345" y="680"/>
                  </a:lnTo>
                  <a:lnTo>
                    <a:pt x="344" y="678"/>
                  </a:lnTo>
                  <a:lnTo>
                    <a:pt x="344" y="677"/>
                  </a:lnTo>
                  <a:lnTo>
                    <a:pt x="343" y="677"/>
                  </a:lnTo>
                  <a:lnTo>
                    <a:pt x="343" y="677"/>
                  </a:lnTo>
                  <a:lnTo>
                    <a:pt x="342" y="676"/>
                  </a:lnTo>
                  <a:lnTo>
                    <a:pt x="342" y="676"/>
                  </a:lnTo>
                  <a:lnTo>
                    <a:pt x="341" y="676"/>
                  </a:lnTo>
                  <a:lnTo>
                    <a:pt x="341" y="676"/>
                  </a:lnTo>
                  <a:lnTo>
                    <a:pt x="339" y="677"/>
                  </a:lnTo>
                  <a:lnTo>
                    <a:pt x="338" y="677"/>
                  </a:lnTo>
                  <a:lnTo>
                    <a:pt x="337" y="678"/>
                  </a:lnTo>
                  <a:lnTo>
                    <a:pt x="335" y="679"/>
                  </a:lnTo>
                  <a:lnTo>
                    <a:pt x="334" y="679"/>
                  </a:lnTo>
                  <a:lnTo>
                    <a:pt x="333" y="680"/>
                  </a:lnTo>
                  <a:lnTo>
                    <a:pt x="333" y="680"/>
                  </a:lnTo>
                  <a:lnTo>
                    <a:pt x="332" y="679"/>
                  </a:lnTo>
                  <a:lnTo>
                    <a:pt x="332" y="679"/>
                  </a:lnTo>
                  <a:lnTo>
                    <a:pt x="330" y="679"/>
                  </a:lnTo>
                  <a:lnTo>
                    <a:pt x="329" y="678"/>
                  </a:lnTo>
                  <a:lnTo>
                    <a:pt x="328" y="677"/>
                  </a:lnTo>
                  <a:lnTo>
                    <a:pt x="326" y="676"/>
                  </a:lnTo>
                  <a:lnTo>
                    <a:pt x="324" y="674"/>
                  </a:lnTo>
                  <a:lnTo>
                    <a:pt x="319" y="670"/>
                  </a:lnTo>
                  <a:lnTo>
                    <a:pt x="318" y="669"/>
                  </a:lnTo>
                  <a:lnTo>
                    <a:pt x="317" y="668"/>
                  </a:lnTo>
                  <a:lnTo>
                    <a:pt x="316" y="667"/>
                  </a:lnTo>
                  <a:lnTo>
                    <a:pt x="314" y="667"/>
                  </a:lnTo>
                  <a:lnTo>
                    <a:pt x="309" y="664"/>
                  </a:lnTo>
                  <a:lnTo>
                    <a:pt x="306" y="663"/>
                  </a:lnTo>
                  <a:lnTo>
                    <a:pt x="305" y="662"/>
                  </a:lnTo>
                  <a:lnTo>
                    <a:pt x="302" y="660"/>
                  </a:lnTo>
                  <a:lnTo>
                    <a:pt x="301" y="659"/>
                  </a:lnTo>
                  <a:lnTo>
                    <a:pt x="300" y="659"/>
                  </a:lnTo>
                  <a:lnTo>
                    <a:pt x="299" y="659"/>
                  </a:lnTo>
                  <a:lnTo>
                    <a:pt x="298" y="659"/>
                  </a:lnTo>
                  <a:lnTo>
                    <a:pt x="298" y="659"/>
                  </a:lnTo>
                  <a:lnTo>
                    <a:pt x="297" y="659"/>
                  </a:lnTo>
                  <a:lnTo>
                    <a:pt x="296" y="659"/>
                  </a:lnTo>
                  <a:lnTo>
                    <a:pt x="294" y="661"/>
                  </a:lnTo>
                  <a:lnTo>
                    <a:pt x="291" y="663"/>
                  </a:lnTo>
                  <a:lnTo>
                    <a:pt x="290" y="664"/>
                  </a:lnTo>
                  <a:lnTo>
                    <a:pt x="290" y="665"/>
                  </a:lnTo>
                  <a:lnTo>
                    <a:pt x="289" y="666"/>
                  </a:lnTo>
                  <a:lnTo>
                    <a:pt x="288" y="667"/>
                  </a:lnTo>
                  <a:lnTo>
                    <a:pt x="287" y="668"/>
                  </a:lnTo>
                  <a:lnTo>
                    <a:pt x="287" y="669"/>
                  </a:lnTo>
                  <a:lnTo>
                    <a:pt x="285" y="670"/>
                  </a:lnTo>
                  <a:lnTo>
                    <a:pt x="284" y="671"/>
                  </a:lnTo>
                  <a:lnTo>
                    <a:pt x="284" y="672"/>
                  </a:lnTo>
                  <a:lnTo>
                    <a:pt x="283" y="673"/>
                  </a:lnTo>
                  <a:lnTo>
                    <a:pt x="283" y="673"/>
                  </a:lnTo>
                  <a:lnTo>
                    <a:pt x="283" y="674"/>
                  </a:lnTo>
                  <a:lnTo>
                    <a:pt x="283" y="676"/>
                  </a:lnTo>
                  <a:lnTo>
                    <a:pt x="283" y="678"/>
                  </a:lnTo>
                  <a:lnTo>
                    <a:pt x="282" y="679"/>
                  </a:lnTo>
                  <a:lnTo>
                    <a:pt x="281" y="683"/>
                  </a:lnTo>
                  <a:lnTo>
                    <a:pt x="281" y="684"/>
                  </a:lnTo>
                  <a:lnTo>
                    <a:pt x="281" y="686"/>
                  </a:lnTo>
                  <a:lnTo>
                    <a:pt x="281" y="687"/>
                  </a:lnTo>
                  <a:lnTo>
                    <a:pt x="281" y="688"/>
                  </a:lnTo>
                  <a:lnTo>
                    <a:pt x="282" y="690"/>
                  </a:lnTo>
                  <a:lnTo>
                    <a:pt x="283" y="693"/>
                  </a:lnTo>
                  <a:lnTo>
                    <a:pt x="283" y="696"/>
                  </a:lnTo>
                  <a:lnTo>
                    <a:pt x="284" y="697"/>
                  </a:lnTo>
                  <a:lnTo>
                    <a:pt x="284" y="698"/>
                  </a:lnTo>
                  <a:lnTo>
                    <a:pt x="284" y="699"/>
                  </a:lnTo>
                  <a:lnTo>
                    <a:pt x="283" y="700"/>
                  </a:lnTo>
                  <a:lnTo>
                    <a:pt x="283" y="701"/>
                  </a:lnTo>
                  <a:lnTo>
                    <a:pt x="282" y="701"/>
                  </a:lnTo>
                  <a:lnTo>
                    <a:pt x="282" y="702"/>
                  </a:lnTo>
                  <a:lnTo>
                    <a:pt x="280" y="702"/>
                  </a:lnTo>
                  <a:lnTo>
                    <a:pt x="279" y="703"/>
                  </a:lnTo>
                  <a:lnTo>
                    <a:pt x="277" y="704"/>
                  </a:lnTo>
                  <a:lnTo>
                    <a:pt x="276" y="704"/>
                  </a:lnTo>
                  <a:lnTo>
                    <a:pt x="271" y="706"/>
                  </a:lnTo>
                  <a:lnTo>
                    <a:pt x="269" y="706"/>
                  </a:lnTo>
                  <a:lnTo>
                    <a:pt x="268" y="707"/>
                  </a:lnTo>
                  <a:lnTo>
                    <a:pt x="267" y="707"/>
                  </a:lnTo>
                  <a:lnTo>
                    <a:pt x="264" y="709"/>
                  </a:lnTo>
                  <a:lnTo>
                    <a:pt x="262" y="711"/>
                  </a:lnTo>
                  <a:lnTo>
                    <a:pt x="258" y="715"/>
                  </a:lnTo>
                  <a:lnTo>
                    <a:pt x="256" y="717"/>
                  </a:lnTo>
                  <a:lnTo>
                    <a:pt x="254" y="718"/>
                  </a:lnTo>
                  <a:lnTo>
                    <a:pt x="252" y="720"/>
                  </a:lnTo>
                  <a:lnTo>
                    <a:pt x="251" y="721"/>
                  </a:lnTo>
                  <a:lnTo>
                    <a:pt x="250" y="724"/>
                  </a:lnTo>
                  <a:lnTo>
                    <a:pt x="249" y="725"/>
                  </a:lnTo>
                  <a:lnTo>
                    <a:pt x="249" y="726"/>
                  </a:lnTo>
                  <a:lnTo>
                    <a:pt x="248" y="726"/>
                  </a:lnTo>
                  <a:lnTo>
                    <a:pt x="247" y="726"/>
                  </a:lnTo>
                  <a:lnTo>
                    <a:pt x="247" y="726"/>
                  </a:lnTo>
                  <a:lnTo>
                    <a:pt x="246" y="726"/>
                  </a:lnTo>
                  <a:lnTo>
                    <a:pt x="246" y="726"/>
                  </a:lnTo>
                  <a:lnTo>
                    <a:pt x="245" y="726"/>
                  </a:lnTo>
                  <a:lnTo>
                    <a:pt x="245" y="726"/>
                  </a:lnTo>
                  <a:lnTo>
                    <a:pt x="244" y="725"/>
                  </a:lnTo>
                  <a:lnTo>
                    <a:pt x="241" y="724"/>
                  </a:lnTo>
                  <a:lnTo>
                    <a:pt x="240" y="723"/>
                  </a:lnTo>
                  <a:lnTo>
                    <a:pt x="239" y="722"/>
                  </a:lnTo>
                  <a:lnTo>
                    <a:pt x="237" y="721"/>
                  </a:lnTo>
                  <a:lnTo>
                    <a:pt x="234" y="721"/>
                  </a:lnTo>
                  <a:lnTo>
                    <a:pt x="232" y="720"/>
                  </a:lnTo>
                  <a:lnTo>
                    <a:pt x="230" y="720"/>
                  </a:lnTo>
                  <a:lnTo>
                    <a:pt x="227" y="719"/>
                  </a:lnTo>
                  <a:lnTo>
                    <a:pt x="225" y="719"/>
                  </a:lnTo>
                  <a:lnTo>
                    <a:pt x="224" y="719"/>
                  </a:lnTo>
                  <a:lnTo>
                    <a:pt x="223" y="719"/>
                  </a:lnTo>
                  <a:lnTo>
                    <a:pt x="223" y="718"/>
                  </a:lnTo>
                  <a:lnTo>
                    <a:pt x="222" y="718"/>
                  </a:lnTo>
                  <a:lnTo>
                    <a:pt x="221" y="717"/>
                  </a:lnTo>
                  <a:lnTo>
                    <a:pt x="221" y="717"/>
                  </a:lnTo>
                  <a:lnTo>
                    <a:pt x="221" y="716"/>
                  </a:lnTo>
                  <a:lnTo>
                    <a:pt x="220" y="716"/>
                  </a:lnTo>
                  <a:lnTo>
                    <a:pt x="220" y="715"/>
                  </a:lnTo>
                  <a:lnTo>
                    <a:pt x="221" y="714"/>
                  </a:lnTo>
                  <a:lnTo>
                    <a:pt x="221" y="711"/>
                  </a:lnTo>
                  <a:lnTo>
                    <a:pt x="221" y="710"/>
                  </a:lnTo>
                  <a:lnTo>
                    <a:pt x="221" y="709"/>
                  </a:lnTo>
                  <a:lnTo>
                    <a:pt x="221" y="708"/>
                  </a:lnTo>
                  <a:lnTo>
                    <a:pt x="221" y="708"/>
                  </a:lnTo>
                  <a:lnTo>
                    <a:pt x="221" y="708"/>
                  </a:lnTo>
                  <a:lnTo>
                    <a:pt x="220" y="708"/>
                  </a:lnTo>
                  <a:lnTo>
                    <a:pt x="220" y="708"/>
                  </a:lnTo>
                  <a:lnTo>
                    <a:pt x="217" y="709"/>
                  </a:lnTo>
                  <a:lnTo>
                    <a:pt x="215" y="709"/>
                  </a:lnTo>
                  <a:lnTo>
                    <a:pt x="213" y="710"/>
                  </a:lnTo>
                  <a:lnTo>
                    <a:pt x="210" y="710"/>
                  </a:lnTo>
                  <a:lnTo>
                    <a:pt x="209" y="710"/>
                  </a:lnTo>
                  <a:lnTo>
                    <a:pt x="208" y="711"/>
                  </a:lnTo>
                  <a:lnTo>
                    <a:pt x="205" y="710"/>
                  </a:lnTo>
                  <a:lnTo>
                    <a:pt x="203" y="710"/>
                  </a:lnTo>
                  <a:lnTo>
                    <a:pt x="198" y="710"/>
                  </a:lnTo>
                  <a:lnTo>
                    <a:pt x="195" y="709"/>
                  </a:lnTo>
                  <a:lnTo>
                    <a:pt x="194" y="709"/>
                  </a:lnTo>
                  <a:lnTo>
                    <a:pt x="192" y="708"/>
                  </a:lnTo>
                  <a:lnTo>
                    <a:pt x="191" y="708"/>
                  </a:lnTo>
                  <a:lnTo>
                    <a:pt x="188" y="706"/>
                  </a:lnTo>
                  <a:lnTo>
                    <a:pt x="187" y="706"/>
                  </a:lnTo>
                  <a:lnTo>
                    <a:pt x="186" y="706"/>
                  </a:lnTo>
                  <a:lnTo>
                    <a:pt x="185" y="706"/>
                  </a:lnTo>
                  <a:lnTo>
                    <a:pt x="184" y="705"/>
                  </a:lnTo>
                  <a:lnTo>
                    <a:pt x="181" y="705"/>
                  </a:lnTo>
                  <a:lnTo>
                    <a:pt x="180" y="705"/>
                  </a:lnTo>
                  <a:lnTo>
                    <a:pt x="178" y="705"/>
                  </a:lnTo>
                  <a:lnTo>
                    <a:pt x="177" y="705"/>
                  </a:lnTo>
                  <a:lnTo>
                    <a:pt x="177" y="706"/>
                  </a:lnTo>
                  <a:lnTo>
                    <a:pt x="175" y="706"/>
                  </a:lnTo>
                  <a:lnTo>
                    <a:pt x="173" y="707"/>
                  </a:lnTo>
                  <a:lnTo>
                    <a:pt x="171" y="709"/>
                  </a:lnTo>
                  <a:lnTo>
                    <a:pt x="171" y="709"/>
                  </a:lnTo>
                  <a:lnTo>
                    <a:pt x="170" y="709"/>
                  </a:lnTo>
                  <a:lnTo>
                    <a:pt x="170" y="709"/>
                  </a:lnTo>
                  <a:lnTo>
                    <a:pt x="169" y="709"/>
                  </a:lnTo>
                  <a:lnTo>
                    <a:pt x="168" y="709"/>
                  </a:lnTo>
                  <a:lnTo>
                    <a:pt x="166" y="708"/>
                  </a:lnTo>
                  <a:lnTo>
                    <a:pt x="165" y="707"/>
                  </a:lnTo>
                  <a:lnTo>
                    <a:pt x="160" y="704"/>
                  </a:lnTo>
                  <a:lnTo>
                    <a:pt x="159" y="703"/>
                  </a:lnTo>
                  <a:lnTo>
                    <a:pt x="158" y="703"/>
                  </a:lnTo>
                  <a:lnTo>
                    <a:pt x="155" y="702"/>
                  </a:lnTo>
                  <a:lnTo>
                    <a:pt x="154" y="701"/>
                  </a:lnTo>
                  <a:lnTo>
                    <a:pt x="153" y="700"/>
                  </a:lnTo>
                  <a:lnTo>
                    <a:pt x="149" y="698"/>
                  </a:lnTo>
                  <a:lnTo>
                    <a:pt x="148" y="698"/>
                  </a:lnTo>
                  <a:lnTo>
                    <a:pt x="147" y="697"/>
                  </a:lnTo>
                  <a:lnTo>
                    <a:pt x="147" y="698"/>
                  </a:lnTo>
                  <a:lnTo>
                    <a:pt x="146" y="698"/>
                  </a:lnTo>
                  <a:lnTo>
                    <a:pt x="146" y="698"/>
                  </a:lnTo>
                  <a:lnTo>
                    <a:pt x="145" y="699"/>
                  </a:lnTo>
                  <a:lnTo>
                    <a:pt x="145" y="699"/>
                  </a:lnTo>
                  <a:lnTo>
                    <a:pt x="145" y="699"/>
                  </a:lnTo>
                  <a:lnTo>
                    <a:pt x="145" y="700"/>
                  </a:lnTo>
                  <a:lnTo>
                    <a:pt x="145" y="703"/>
                  </a:lnTo>
                  <a:lnTo>
                    <a:pt x="145" y="705"/>
                  </a:lnTo>
                  <a:lnTo>
                    <a:pt x="145" y="705"/>
                  </a:lnTo>
                  <a:lnTo>
                    <a:pt x="145" y="706"/>
                  </a:lnTo>
                  <a:lnTo>
                    <a:pt x="145" y="706"/>
                  </a:lnTo>
                  <a:lnTo>
                    <a:pt x="144" y="706"/>
                  </a:lnTo>
                  <a:lnTo>
                    <a:pt x="144" y="706"/>
                  </a:lnTo>
                  <a:lnTo>
                    <a:pt x="143" y="706"/>
                  </a:lnTo>
                  <a:lnTo>
                    <a:pt x="141" y="706"/>
                  </a:lnTo>
                  <a:lnTo>
                    <a:pt x="139" y="706"/>
                  </a:lnTo>
                  <a:lnTo>
                    <a:pt x="138" y="706"/>
                  </a:lnTo>
                  <a:lnTo>
                    <a:pt x="137" y="707"/>
                  </a:lnTo>
                  <a:lnTo>
                    <a:pt x="135" y="707"/>
                  </a:lnTo>
                  <a:lnTo>
                    <a:pt x="134" y="708"/>
                  </a:lnTo>
                  <a:lnTo>
                    <a:pt x="133" y="709"/>
                  </a:lnTo>
                  <a:lnTo>
                    <a:pt x="129" y="712"/>
                  </a:lnTo>
                  <a:lnTo>
                    <a:pt x="128" y="712"/>
                  </a:lnTo>
                  <a:lnTo>
                    <a:pt x="127" y="713"/>
                  </a:lnTo>
                  <a:lnTo>
                    <a:pt x="127" y="713"/>
                  </a:lnTo>
                  <a:lnTo>
                    <a:pt x="124" y="714"/>
                  </a:lnTo>
                  <a:lnTo>
                    <a:pt x="123" y="714"/>
                  </a:lnTo>
                  <a:lnTo>
                    <a:pt x="122" y="714"/>
                  </a:lnTo>
                  <a:lnTo>
                    <a:pt x="120" y="713"/>
                  </a:lnTo>
                  <a:lnTo>
                    <a:pt x="118" y="713"/>
                  </a:lnTo>
                  <a:lnTo>
                    <a:pt x="115" y="713"/>
                  </a:lnTo>
                  <a:lnTo>
                    <a:pt x="114" y="712"/>
                  </a:lnTo>
                  <a:lnTo>
                    <a:pt x="114" y="712"/>
                  </a:lnTo>
                  <a:lnTo>
                    <a:pt x="114" y="712"/>
                  </a:lnTo>
                  <a:lnTo>
                    <a:pt x="113" y="712"/>
                  </a:lnTo>
                  <a:lnTo>
                    <a:pt x="113" y="711"/>
                  </a:lnTo>
                  <a:lnTo>
                    <a:pt x="112" y="708"/>
                  </a:lnTo>
                  <a:lnTo>
                    <a:pt x="111" y="708"/>
                  </a:lnTo>
                  <a:lnTo>
                    <a:pt x="111" y="707"/>
                  </a:lnTo>
                  <a:lnTo>
                    <a:pt x="110" y="706"/>
                  </a:lnTo>
                  <a:lnTo>
                    <a:pt x="109" y="705"/>
                  </a:lnTo>
                  <a:lnTo>
                    <a:pt x="108" y="704"/>
                  </a:lnTo>
                  <a:lnTo>
                    <a:pt x="108" y="704"/>
                  </a:lnTo>
                  <a:lnTo>
                    <a:pt x="107" y="703"/>
                  </a:lnTo>
                  <a:lnTo>
                    <a:pt x="105" y="702"/>
                  </a:lnTo>
                  <a:lnTo>
                    <a:pt x="103" y="701"/>
                  </a:lnTo>
                  <a:lnTo>
                    <a:pt x="100" y="700"/>
                  </a:lnTo>
                  <a:lnTo>
                    <a:pt x="100" y="700"/>
                  </a:lnTo>
                  <a:lnTo>
                    <a:pt x="99" y="699"/>
                  </a:lnTo>
                  <a:lnTo>
                    <a:pt x="98" y="699"/>
                  </a:lnTo>
                  <a:lnTo>
                    <a:pt x="97" y="698"/>
                  </a:lnTo>
                  <a:lnTo>
                    <a:pt x="97" y="697"/>
                  </a:lnTo>
                  <a:lnTo>
                    <a:pt x="95" y="695"/>
                  </a:lnTo>
                  <a:lnTo>
                    <a:pt x="94" y="694"/>
                  </a:lnTo>
                  <a:lnTo>
                    <a:pt x="93" y="693"/>
                  </a:lnTo>
                  <a:lnTo>
                    <a:pt x="92" y="692"/>
                  </a:lnTo>
                  <a:lnTo>
                    <a:pt x="90" y="691"/>
                  </a:lnTo>
                  <a:lnTo>
                    <a:pt x="88" y="690"/>
                  </a:lnTo>
                  <a:lnTo>
                    <a:pt x="86" y="690"/>
                  </a:lnTo>
                  <a:lnTo>
                    <a:pt x="85" y="689"/>
                  </a:lnTo>
                  <a:lnTo>
                    <a:pt x="84" y="689"/>
                  </a:lnTo>
                  <a:lnTo>
                    <a:pt x="83" y="689"/>
                  </a:lnTo>
                  <a:lnTo>
                    <a:pt x="81" y="689"/>
                  </a:lnTo>
                  <a:lnTo>
                    <a:pt x="80" y="690"/>
                  </a:lnTo>
                  <a:lnTo>
                    <a:pt x="78" y="690"/>
                  </a:lnTo>
                  <a:lnTo>
                    <a:pt x="73" y="691"/>
                  </a:lnTo>
                  <a:lnTo>
                    <a:pt x="72" y="692"/>
                  </a:lnTo>
                  <a:lnTo>
                    <a:pt x="71" y="692"/>
                  </a:lnTo>
                  <a:lnTo>
                    <a:pt x="70" y="693"/>
                  </a:lnTo>
                  <a:lnTo>
                    <a:pt x="69" y="694"/>
                  </a:lnTo>
                  <a:lnTo>
                    <a:pt x="68" y="695"/>
                  </a:lnTo>
                  <a:lnTo>
                    <a:pt x="67" y="698"/>
                  </a:lnTo>
                  <a:lnTo>
                    <a:pt x="66" y="700"/>
                  </a:lnTo>
                  <a:lnTo>
                    <a:pt x="65" y="702"/>
                  </a:lnTo>
                  <a:lnTo>
                    <a:pt x="63" y="704"/>
                  </a:lnTo>
                  <a:lnTo>
                    <a:pt x="62" y="706"/>
                  </a:lnTo>
                  <a:lnTo>
                    <a:pt x="62" y="707"/>
                  </a:lnTo>
                  <a:lnTo>
                    <a:pt x="61" y="707"/>
                  </a:lnTo>
                  <a:lnTo>
                    <a:pt x="60" y="708"/>
                  </a:lnTo>
                  <a:lnTo>
                    <a:pt x="59" y="708"/>
                  </a:lnTo>
                  <a:lnTo>
                    <a:pt x="59" y="708"/>
                  </a:lnTo>
                  <a:lnTo>
                    <a:pt x="58" y="708"/>
                  </a:lnTo>
                  <a:lnTo>
                    <a:pt x="56" y="708"/>
                  </a:lnTo>
                  <a:lnTo>
                    <a:pt x="54" y="708"/>
                  </a:lnTo>
                  <a:lnTo>
                    <a:pt x="52" y="709"/>
                  </a:lnTo>
                  <a:lnTo>
                    <a:pt x="47" y="709"/>
                  </a:lnTo>
                  <a:lnTo>
                    <a:pt x="36" y="710"/>
                  </a:lnTo>
                  <a:lnTo>
                    <a:pt x="34" y="710"/>
                  </a:lnTo>
                  <a:lnTo>
                    <a:pt x="30" y="710"/>
                  </a:lnTo>
                  <a:lnTo>
                    <a:pt x="28" y="710"/>
                  </a:lnTo>
                  <a:lnTo>
                    <a:pt x="26" y="710"/>
                  </a:lnTo>
                  <a:lnTo>
                    <a:pt x="23" y="711"/>
                  </a:lnTo>
                  <a:lnTo>
                    <a:pt x="22" y="711"/>
                  </a:lnTo>
                  <a:lnTo>
                    <a:pt x="20" y="711"/>
                  </a:lnTo>
                  <a:lnTo>
                    <a:pt x="17" y="710"/>
                  </a:lnTo>
                  <a:lnTo>
                    <a:pt x="16" y="710"/>
                  </a:lnTo>
                  <a:lnTo>
                    <a:pt x="15" y="710"/>
                  </a:lnTo>
                  <a:lnTo>
                    <a:pt x="13" y="711"/>
                  </a:lnTo>
                  <a:lnTo>
                    <a:pt x="12" y="711"/>
                  </a:lnTo>
                  <a:lnTo>
                    <a:pt x="10" y="711"/>
                  </a:lnTo>
                  <a:lnTo>
                    <a:pt x="9" y="711"/>
                  </a:lnTo>
                  <a:lnTo>
                    <a:pt x="7" y="711"/>
                  </a:lnTo>
                  <a:lnTo>
                    <a:pt x="6" y="711"/>
                  </a:lnTo>
                  <a:lnTo>
                    <a:pt x="5" y="710"/>
                  </a:lnTo>
                  <a:lnTo>
                    <a:pt x="4" y="710"/>
                  </a:lnTo>
                  <a:lnTo>
                    <a:pt x="3" y="709"/>
                  </a:lnTo>
                  <a:lnTo>
                    <a:pt x="3" y="708"/>
                  </a:lnTo>
                  <a:lnTo>
                    <a:pt x="2" y="708"/>
                  </a:lnTo>
                  <a:lnTo>
                    <a:pt x="1" y="707"/>
                  </a:lnTo>
                  <a:lnTo>
                    <a:pt x="1" y="706"/>
                  </a:lnTo>
                  <a:lnTo>
                    <a:pt x="1" y="705"/>
                  </a:lnTo>
                  <a:lnTo>
                    <a:pt x="1" y="703"/>
                  </a:lnTo>
                  <a:lnTo>
                    <a:pt x="0" y="702"/>
                  </a:lnTo>
                  <a:lnTo>
                    <a:pt x="0" y="70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3" name="Freeform 227">
              <a:extLst>
                <a:ext uri="{FF2B5EF4-FFF2-40B4-BE49-F238E27FC236}">
                  <a16:creationId xmlns:a16="http://schemas.microsoft.com/office/drawing/2014/main" id="{07ED74E2-2BBE-48EF-BA4B-3E4714D71E7A}"/>
                </a:ext>
              </a:extLst>
            </p:cNvPr>
            <p:cNvSpPr>
              <a:spLocks/>
            </p:cNvSpPr>
            <p:nvPr/>
          </p:nvSpPr>
          <p:spPr bwMode="auto">
            <a:xfrm>
              <a:off x="5249709" y="3001262"/>
              <a:ext cx="1014413" cy="1154113"/>
            </a:xfrm>
            <a:custGeom>
              <a:avLst/>
              <a:gdLst>
                <a:gd name="T0" fmla="*/ 255 w 639"/>
                <a:gd name="T1" fmla="*/ 699 h 727"/>
                <a:gd name="T2" fmla="*/ 242 w 639"/>
                <a:gd name="T3" fmla="*/ 716 h 727"/>
                <a:gd name="T4" fmla="*/ 217 w 639"/>
                <a:gd name="T5" fmla="*/ 726 h 727"/>
                <a:gd name="T6" fmla="*/ 198 w 639"/>
                <a:gd name="T7" fmla="*/ 720 h 727"/>
                <a:gd name="T8" fmla="*/ 178 w 639"/>
                <a:gd name="T9" fmla="*/ 720 h 727"/>
                <a:gd name="T10" fmla="*/ 151 w 639"/>
                <a:gd name="T11" fmla="*/ 721 h 727"/>
                <a:gd name="T12" fmla="*/ 146 w 639"/>
                <a:gd name="T13" fmla="*/ 702 h 727"/>
                <a:gd name="T14" fmla="*/ 138 w 639"/>
                <a:gd name="T15" fmla="*/ 677 h 727"/>
                <a:gd name="T16" fmla="*/ 137 w 639"/>
                <a:gd name="T17" fmla="*/ 648 h 727"/>
                <a:gd name="T18" fmla="*/ 123 w 639"/>
                <a:gd name="T19" fmla="*/ 643 h 727"/>
                <a:gd name="T20" fmla="*/ 120 w 639"/>
                <a:gd name="T21" fmla="*/ 634 h 727"/>
                <a:gd name="T22" fmla="*/ 119 w 639"/>
                <a:gd name="T23" fmla="*/ 622 h 727"/>
                <a:gd name="T24" fmla="*/ 128 w 639"/>
                <a:gd name="T25" fmla="*/ 611 h 727"/>
                <a:gd name="T26" fmla="*/ 112 w 639"/>
                <a:gd name="T27" fmla="*/ 608 h 727"/>
                <a:gd name="T28" fmla="*/ 124 w 639"/>
                <a:gd name="T29" fmla="*/ 584 h 727"/>
                <a:gd name="T30" fmla="*/ 146 w 639"/>
                <a:gd name="T31" fmla="*/ 582 h 727"/>
                <a:gd name="T32" fmla="*/ 166 w 639"/>
                <a:gd name="T33" fmla="*/ 566 h 727"/>
                <a:gd name="T34" fmla="*/ 161 w 639"/>
                <a:gd name="T35" fmla="*/ 553 h 727"/>
                <a:gd name="T36" fmla="*/ 166 w 639"/>
                <a:gd name="T37" fmla="*/ 524 h 727"/>
                <a:gd name="T38" fmla="*/ 173 w 639"/>
                <a:gd name="T39" fmla="*/ 490 h 727"/>
                <a:gd name="T40" fmla="*/ 176 w 639"/>
                <a:gd name="T41" fmla="*/ 451 h 727"/>
                <a:gd name="T42" fmla="*/ 145 w 639"/>
                <a:gd name="T43" fmla="*/ 437 h 727"/>
                <a:gd name="T44" fmla="*/ 129 w 639"/>
                <a:gd name="T45" fmla="*/ 423 h 727"/>
                <a:gd name="T46" fmla="*/ 102 w 639"/>
                <a:gd name="T47" fmla="*/ 401 h 727"/>
                <a:gd name="T48" fmla="*/ 72 w 639"/>
                <a:gd name="T49" fmla="*/ 402 h 727"/>
                <a:gd name="T50" fmla="*/ 46 w 639"/>
                <a:gd name="T51" fmla="*/ 384 h 727"/>
                <a:gd name="T52" fmla="*/ 48 w 639"/>
                <a:gd name="T53" fmla="*/ 375 h 727"/>
                <a:gd name="T54" fmla="*/ 20 w 639"/>
                <a:gd name="T55" fmla="*/ 374 h 727"/>
                <a:gd name="T56" fmla="*/ 0 w 639"/>
                <a:gd name="T57" fmla="*/ 373 h 727"/>
                <a:gd name="T58" fmla="*/ 9 w 639"/>
                <a:gd name="T59" fmla="*/ 352 h 727"/>
                <a:gd name="T60" fmla="*/ 8 w 639"/>
                <a:gd name="T61" fmla="*/ 333 h 727"/>
                <a:gd name="T62" fmla="*/ 27 w 639"/>
                <a:gd name="T63" fmla="*/ 324 h 727"/>
                <a:gd name="T64" fmla="*/ 37 w 639"/>
                <a:gd name="T65" fmla="*/ 309 h 727"/>
                <a:gd name="T66" fmla="*/ 48 w 639"/>
                <a:gd name="T67" fmla="*/ 286 h 727"/>
                <a:gd name="T68" fmla="*/ 79 w 639"/>
                <a:gd name="T69" fmla="*/ 275 h 727"/>
                <a:gd name="T70" fmla="*/ 111 w 639"/>
                <a:gd name="T71" fmla="*/ 251 h 727"/>
                <a:gd name="T72" fmla="*/ 129 w 639"/>
                <a:gd name="T73" fmla="*/ 254 h 727"/>
                <a:gd name="T74" fmla="*/ 158 w 639"/>
                <a:gd name="T75" fmla="*/ 246 h 727"/>
                <a:gd name="T76" fmla="*/ 182 w 639"/>
                <a:gd name="T77" fmla="*/ 235 h 727"/>
                <a:gd name="T78" fmla="*/ 200 w 639"/>
                <a:gd name="T79" fmla="*/ 233 h 727"/>
                <a:gd name="T80" fmla="*/ 227 w 639"/>
                <a:gd name="T81" fmla="*/ 218 h 727"/>
                <a:gd name="T82" fmla="*/ 243 w 639"/>
                <a:gd name="T83" fmla="*/ 204 h 727"/>
                <a:gd name="T84" fmla="*/ 249 w 639"/>
                <a:gd name="T85" fmla="*/ 187 h 727"/>
                <a:gd name="T86" fmla="*/ 271 w 639"/>
                <a:gd name="T87" fmla="*/ 178 h 727"/>
                <a:gd name="T88" fmla="*/ 329 w 639"/>
                <a:gd name="T89" fmla="*/ 183 h 727"/>
                <a:gd name="T90" fmla="*/ 360 w 639"/>
                <a:gd name="T91" fmla="*/ 184 h 727"/>
                <a:gd name="T92" fmla="*/ 395 w 639"/>
                <a:gd name="T93" fmla="*/ 172 h 727"/>
                <a:gd name="T94" fmla="*/ 411 w 639"/>
                <a:gd name="T95" fmla="*/ 160 h 727"/>
                <a:gd name="T96" fmla="*/ 410 w 639"/>
                <a:gd name="T97" fmla="*/ 130 h 727"/>
                <a:gd name="T98" fmla="*/ 424 w 639"/>
                <a:gd name="T99" fmla="*/ 126 h 727"/>
                <a:gd name="T100" fmla="*/ 436 w 639"/>
                <a:gd name="T101" fmla="*/ 112 h 727"/>
                <a:gd name="T102" fmla="*/ 453 w 639"/>
                <a:gd name="T103" fmla="*/ 100 h 727"/>
                <a:gd name="T104" fmla="*/ 455 w 639"/>
                <a:gd name="T105" fmla="*/ 75 h 727"/>
                <a:gd name="T106" fmla="*/ 464 w 639"/>
                <a:gd name="T107" fmla="*/ 77 h 727"/>
                <a:gd name="T108" fmla="*/ 485 w 639"/>
                <a:gd name="T109" fmla="*/ 76 h 727"/>
                <a:gd name="T110" fmla="*/ 499 w 639"/>
                <a:gd name="T111" fmla="*/ 82 h 727"/>
                <a:gd name="T112" fmla="*/ 510 w 639"/>
                <a:gd name="T113" fmla="*/ 93 h 727"/>
                <a:gd name="T114" fmla="*/ 544 w 639"/>
                <a:gd name="T115" fmla="*/ 86 h 727"/>
                <a:gd name="T116" fmla="*/ 569 w 639"/>
                <a:gd name="T117" fmla="*/ 62 h 727"/>
                <a:gd name="T118" fmla="*/ 582 w 639"/>
                <a:gd name="T119" fmla="*/ 44 h 727"/>
                <a:gd name="T120" fmla="*/ 609 w 639"/>
                <a:gd name="T121" fmla="*/ 44 h 727"/>
                <a:gd name="T122" fmla="*/ 620 w 639"/>
                <a:gd name="T123" fmla="*/ 28 h 727"/>
                <a:gd name="T124" fmla="*/ 638 w 639"/>
                <a:gd name="T125" fmla="*/ 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727">
                  <a:moveTo>
                    <a:pt x="276" y="700"/>
                  </a:moveTo>
                  <a:lnTo>
                    <a:pt x="276" y="694"/>
                  </a:lnTo>
                  <a:lnTo>
                    <a:pt x="276" y="692"/>
                  </a:lnTo>
                  <a:lnTo>
                    <a:pt x="276" y="692"/>
                  </a:lnTo>
                  <a:lnTo>
                    <a:pt x="276" y="691"/>
                  </a:lnTo>
                  <a:lnTo>
                    <a:pt x="275" y="690"/>
                  </a:lnTo>
                  <a:lnTo>
                    <a:pt x="275" y="690"/>
                  </a:lnTo>
                  <a:lnTo>
                    <a:pt x="275" y="690"/>
                  </a:lnTo>
                  <a:lnTo>
                    <a:pt x="272" y="691"/>
                  </a:lnTo>
                  <a:lnTo>
                    <a:pt x="270" y="692"/>
                  </a:lnTo>
                  <a:lnTo>
                    <a:pt x="268" y="692"/>
                  </a:lnTo>
                  <a:lnTo>
                    <a:pt x="266" y="693"/>
                  </a:lnTo>
                  <a:lnTo>
                    <a:pt x="263" y="695"/>
                  </a:lnTo>
                  <a:lnTo>
                    <a:pt x="258" y="697"/>
                  </a:lnTo>
                  <a:lnTo>
                    <a:pt x="256" y="698"/>
                  </a:lnTo>
                  <a:lnTo>
                    <a:pt x="255" y="699"/>
                  </a:lnTo>
                  <a:lnTo>
                    <a:pt x="255" y="699"/>
                  </a:lnTo>
                  <a:lnTo>
                    <a:pt x="254" y="700"/>
                  </a:lnTo>
                  <a:lnTo>
                    <a:pt x="254" y="701"/>
                  </a:lnTo>
                  <a:lnTo>
                    <a:pt x="253" y="702"/>
                  </a:lnTo>
                  <a:lnTo>
                    <a:pt x="252" y="705"/>
                  </a:lnTo>
                  <a:lnTo>
                    <a:pt x="251" y="708"/>
                  </a:lnTo>
                  <a:lnTo>
                    <a:pt x="250" y="709"/>
                  </a:lnTo>
                  <a:lnTo>
                    <a:pt x="250" y="710"/>
                  </a:lnTo>
                  <a:lnTo>
                    <a:pt x="249" y="712"/>
                  </a:lnTo>
                  <a:lnTo>
                    <a:pt x="248" y="714"/>
                  </a:lnTo>
                  <a:lnTo>
                    <a:pt x="247" y="714"/>
                  </a:lnTo>
                  <a:lnTo>
                    <a:pt x="246" y="715"/>
                  </a:lnTo>
                  <a:lnTo>
                    <a:pt x="246" y="715"/>
                  </a:lnTo>
                  <a:lnTo>
                    <a:pt x="246" y="715"/>
                  </a:lnTo>
                  <a:lnTo>
                    <a:pt x="243" y="716"/>
                  </a:lnTo>
                  <a:lnTo>
                    <a:pt x="242" y="716"/>
                  </a:lnTo>
                  <a:lnTo>
                    <a:pt x="241" y="717"/>
                  </a:lnTo>
                  <a:lnTo>
                    <a:pt x="239" y="718"/>
                  </a:lnTo>
                  <a:lnTo>
                    <a:pt x="237" y="719"/>
                  </a:lnTo>
                  <a:lnTo>
                    <a:pt x="236" y="720"/>
                  </a:lnTo>
                  <a:lnTo>
                    <a:pt x="235" y="720"/>
                  </a:lnTo>
                  <a:lnTo>
                    <a:pt x="234" y="721"/>
                  </a:lnTo>
                  <a:lnTo>
                    <a:pt x="233" y="721"/>
                  </a:lnTo>
                  <a:lnTo>
                    <a:pt x="228" y="721"/>
                  </a:lnTo>
                  <a:lnTo>
                    <a:pt x="227" y="722"/>
                  </a:lnTo>
                  <a:lnTo>
                    <a:pt x="225" y="722"/>
                  </a:lnTo>
                  <a:lnTo>
                    <a:pt x="224" y="723"/>
                  </a:lnTo>
                  <a:lnTo>
                    <a:pt x="223" y="723"/>
                  </a:lnTo>
                  <a:lnTo>
                    <a:pt x="221" y="725"/>
                  </a:lnTo>
                  <a:lnTo>
                    <a:pt x="220" y="725"/>
                  </a:lnTo>
                  <a:lnTo>
                    <a:pt x="219" y="726"/>
                  </a:lnTo>
                  <a:lnTo>
                    <a:pt x="217" y="726"/>
                  </a:lnTo>
                  <a:lnTo>
                    <a:pt x="216" y="727"/>
                  </a:lnTo>
                  <a:lnTo>
                    <a:pt x="215" y="727"/>
                  </a:lnTo>
                  <a:lnTo>
                    <a:pt x="213" y="727"/>
                  </a:lnTo>
                  <a:lnTo>
                    <a:pt x="212" y="727"/>
                  </a:lnTo>
                  <a:lnTo>
                    <a:pt x="211" y="726"/>
                  </a:lnTo>
                  <a:lnTo>
                    <a:pt x="209" y="726"/>
                  </a:lnTo>
                  <a:lnTo>
                    <a:pt x="208" y="725"/>
                  </a:lnTo>
                  <a:lnTo>
                    <a:pt x="206" y="724"/>
                  </a:lnTo>
                  <a:lnTo>
                    <a:pt x="205" y="724"/>
                  </a:lnTo>
                  <a:lnTo>
                    <a:pt x="204" y="724"/>
                  </a:lnTo>
                  <a:lnTo>
                    <a:pt x="204" y="723"/>
                  </a:lnTo>
                  <a:lnTo>
                    <a:pt x="203" y="722"/>
                  </a:lnTo>
                  <a:lnTo>
                    <a:pt x="202" y="722"/>
                  </a:lnTo>
                  <a:lnTo>
                    <a:pt x="201" y="721"/>
                  </a:lnTo>
                  <a:lnTo>
                    <a:pt x="199" y="720"/>
                  </a:lnTo>
                  <a:lnTo>
                    <a:pt x="198" y="720"/>
                  </a:lnTo>
                  <a:lnTo>
                    <a:pt x="195" y="717"/>
                  </a:lnTo>
                  <a:lnTo>
                    <a:pt x="194" y="717"/>
                  </a:lnTo>
                  <a:lnTo>
                    <a:pt x="193" y="716"/>
                  </a:lnTo>
                  <a:lnTo>
                    <a:pt x="193" y="716"/>
                  </a:lnTo>
                  <a:lnTo>
                    <a:pt x="192" y="716"/>
                  </a:lnTo>
                  <a:lnTo>
                    <a:pt x="191" y="716"/>
                  </a:lnTo>
                  <a:lnTo>
                    <a:pt x="189" y="716"/>
                  </a:lnTo>
                  <a:lnTo>
                    <a:pt x="188" y="717"/>
                  </a:lnTo>
                  <a:lnTo>
                    <a:pt x="185" y="719"/>
                  </a:lnTo>
                  <a:lnTo>
                    <a:pt x="183" y="719"/>
                  </a:lnTo>
                  <a:lnTo>
                    <a:pt x="182" y="719"/>
                  </a:lnTo>
                  <a:lnTo>
                    <a:pt x="181" y="720"/>
                  </a:lnTo>
                  <a:lnTo>
                    <a:pt x="181" y="720"/>
                  </a:lnTo>
                  <a:lnTo>
                    <a:pt x="180" y="720"/>
                  </a:lnTo>
                  <a:lnTo>
                    <a:pt x="179" y="720"/>
                  </a:lnTo>
                  <a:lnTo>
                    <a:pt x="178" y="720"/>
                  </a:lnTo>
                  <a:lnTo>
                    <a:pt x="178" y="719"/>
                  </a:lnTo>
                  <a:lnTo>
                    <a:pt x="177" y="719"/>
                  </a:lnTo>
                  <a:lnTo>
                    <a:pt x="174" y="716"/>
                  </a:lnTo>
                  <a:lnTo>
                    <a:pt x="173" y="715"/>
                  </a:lnTo>
                  <a:lnTo>
                    <a:pt x="172" y="715"/>
                  </a:lnTo>
                  <a:lnTo>
                    <a:pt x="172" y="715"/>
                  </a:lnTo>
                  <a:lnTo>
                    <a:pt x="171" y="715"/>
                  </a:lnTo>
                  <a:lnTo>
                    <a:pt x="170" y="715"/>
                  </a:lnTo>
                  <a:lnTo>
                    <a:pt x="170" y="715"/>
                  </a:lnTo>
                  <a:lnTo>
                    <a:pt x="169" y="715"/>
                  </a:lnTo>
                  <a:lnTo>
                    <a:pt x="166" y="716"/>
                  </a:lnTo>
                  <a:lnTo>
                    <a:pt x="164" y="717"/>
                  </a:lnTo>
                  <a:lnTo>
                    <a:pt x="158" y="719"/>
                  </a:lnTo>
                  <a:lnTo>
                    <a:pt x="154" y="720"/>
                  </a:lnTo>
                  <a:lnTo>
                    <a:pt x="153" y="720"/>
                  </a:lnTo>
                  <a:lnTo>
                    <a:pt x="151" y="721"/>
                  </a:lnTo>
                  <a:lnTo>
                    <a:pt x="149" y="721"/>
                  </a:lnTo>
                  <a:lnTo>
                    <a:pt x="149" y="720"/>
                  </a:lnTo>
                  <a:lnTo>
                    <a:pt x="148" y="720"/>
                  </a:lnTo>
                  <a:lnTo>
                    <a:pt x="148" y="720"/>
                  </a:lnTo>
                  <a:lnTo>
                    <a:pt x="147" y="720"/>
                  </a:lnTo>
                  <a:lnTo>
                    <a:pt x="148" y="720"/>
                  </a:lnTo>
                  <a:lnTo>
                    <a:pt x="148" y="718"/>
                  </a:lnTo>
                  <a:lnTo>
                    <a:pt x="148" y="716"/>
                  </a:lnTo>
                  <a:lnTo>
                    <a:pt x="148" y="714"/>
                  </a:lnTo>
                  <a:lnTo>
                    <a:pt x="148" y="712"/>
                  </a:lnTo>
                  <a:lnTo>
                    <a:pt x="148" y="710"/>
                  </a:lnTo>
                  <a:lnTo>
                    <a:pt x="148" y="709"/>
                  </a:lnTo>
                  <a:lnTo>
                    <a:pt x="147" y="707"/>
                  </a:lnTo>
                  <a:lnTo>
                    <a:pt x="147" y="705"/>
                  </a:lnTo>
                  <a:lnTo>
                    <a:pt x="146" y="703"/>
                  </a:lnTo>
                  <a:lnTo>
                    <a:pt x="146" y="702"/>
                  </a:lnTo>
                  <a:lnTo>
                    <a:pt x="145" y="701"/>
                  </a:lnTo>
                  <a:lnTo>
                    <a:pt x="144" y="700"/>
                  </a:lnTo>
                  <a:lnTo>
                    <a:pt x="143" y="699"/>
                  </a:lnTo>
                  <a:lnTo>
                    <a:pt x="142" y="698"/>
                  </a:lnTo>
                  <a:lnTo>
                    <a:pt x="141" y="698"/>
                  </a:lnTo>
                  <a:lnTo>
                    <a:pt x="139" y="697"/>
                  </a:lnTo>
                  <a:lnTo>
                    <a:pt x="139" y="696"/>
                  </a:lnTo>
                  <a:lnTo>
                    <a:pt x="138" y="696"/>
                  </a:lnTo>
                  <a:lnTo>
                    <a:pt x="138" y="695"/>
                  </a:lnTo>
                  <a:lnTo>
                    <a:pt x="138" y="695"/>
                  </a:lnTo>
                  <a:lnTo>
                    <a:pt x="138" y="694"/>
                  </a:lnTo>
                  <a:lnTo>
                    <a:pt x="138" y="693"/>
                  </a:lnTo>
                  <a:lnTo>
                    <a:pt x="138" y="687"/>
                  </a:lnTo>
                  <a:lnTo>
                    <a:pt x="138" y="686"/>
                  </a:lnTo>
                  <a:lnTo>
                    <a:pt x="138" y="682"/>
                  </a:lnTo>
                  <a:lnTo>
                    <a:pt x="138" y="677"/>
                  </a:lnTo>
                  <a:lnTo>
                    <a:pt x="139" y="675"/>
                  </a:lnTo>
                  <a:lnTo>
                    <a:pt x="139" y="673"/>
                  </a:lnTo>
                  <a:lnTo>
                    <a:pt x="140" y="667"/>
                  </a:lnTo>
                  <a:lnTo>
                    <a:pt x="141" y="665"/>
                  </a:lnTo>
                  <a:lnTo>
                    <a:pt x="141" y="664"/>
                  </a:lnTo>
                  <a:lnTo>
                    <a:pt x="141" y="661"/>
                  </a:lnTo>
                  <a:lnTo>
                    <a:pt x="141" y="659"/>
                  </a:lnTo>
                  <a:lnTo>
                    <a:pt x="141" y="656"/>
                  </a:lnTo>
                  <a:lnTo>
                    <a:pt x="141" y="654"/>
                  </a:lnTo>
                  <a:lnTo>
                    <a:pt x="141" y="652"/>
                  </a:lnTo>
                  <a:lnTo>
                    <a:pt x="140" y="652"/>
                  </a:lnTo>
                  <a:lnTo>
                    <a:pt x="140" y="651"/>
                  </a:lnTo>
                  <a:lnTo>
                    <a:pt x="139" y="650"/>
                  </a:lnTo>
                  <a:lnTo>
                    <a:pt x="139" y="650"/>
                  </a:lnTo>
                  <a:lnTo>
                    <a:pt x="138" y="649"/>
                  </a:lnTo>
                  <a:lnTo>
                    <a:pt x="137" y="648"/>
                  </a:lnTo>
                  <a:lnTo>
                    <a:pt x="135" y="648"/>
                  </a:lnTo>
                  <a:lnTo>
                    <a:pt x="134" y="647"/>
                  </a:lnTo>
                  <a:lnTo>
                    <a:pt x="132" y="647"/>
                  </a:lnTo>
                  <a:lnTo>
                    <a:pt x="131" y="646"/>
                  </a:lnTo>
                  <a:lnTo>
                    <a:pt x="129" y="646"/>
                  </a:lnTo>
                  <a:lnTo>
                    <a:pt x="126" y="646"/>
                  </a:lnTo>
                  <a:lnTo>
                    <a:pt x="125" y="646"/>
                  </a:lnTo>
                  <a:lnTo>
                    <a:pt x="124" y="646"/>
                  </a:lnTo>
                  <a:lnTo>
                    <a:pt x="124" y="646"/>
                  </a:lnTo>
                  <a:lnTo>
                    <a:pt x="123" y="646"/>
                  </a:lnTo>
                  <a:lnTo>
                    <a:pt x="123" y="645"/>
                  </a:lnTo>
                  <a:lnTo>
                    <a:pt x="122" y="645"/>
                  </a:lnTo>
                  <a:lnTo>
                    <a:pt x="122" y="645"/>
                  </a:lnTo>
                  <a:lnTo>
                    <a:pt x="122" y="644"/>
                  </a:lnTo>
                  <a:lnTo>
                    <a:pt x="122" y="644"/>
                  </a:lnTo>
                  <a:lnTo>
                    <a:pt x="123" y="643"/>
                  </a:lnTo>
                  <a:lnTo>
                    <a:pt x="123" y="642"/>
                  </a:lnTo>
                  <a:lnTo>
                    <a:pt x="123" y="641"/>
                  </a:lnTo>
                  <a:lnTo>
                    <a:pt x="122" y="640"/>
                  </a:lnTo>
                  <a:lnTo>
                    <a:pt x="122" y="640"/>
                  </a:lnTo>
                  <a:lnTo>
                    <a:pt x="121" y="639"/>
                  </a:lnTo>
                  <a:lnTo>
                    <a:pt x="120" y="638"/>
                  </a:lnTo>
                  <a:lnTo>
                    <a:pt x="118" y="637"/>
                  </a:lnTo>
                  <a:lnTo>
                    <a:pt x="117" y="636"/>
                  </a:lnTo>
                  <a:lnTo>
                    <a:pt x="116" y="636"/>
                  </a:lnTo>
                  <a:lnTo>
                    <a:pt x="116" y="635"/>
                  </a:lnTo>
                  <a:lnTo>
                    <a:pt x="116" y="635"/>
                  </a:lnTo>
                  <a:lnTo>
                    <a:pt x="116" y="635"/>
                  </a:lnTo>
                  <a:lnTo>
                    <a:pt x="116" y="635"/>
                  </a:lnTo>
                  <a:lnTo>
                    <a:pt x="117" y="635"/>
                  </a:lnTo>
                  <a:lnTo>
                    <a:pt x="118" y="634"/>
                  </a:lnTo>
                  <a:lnTo>
                    <a:pt x="120" y="634"/>
                  </a:lnTo>
                  <a:lnTo>
                    <a:pt x="121" y="634"/>
                  </a:lnTo>
                  <a:lnTo>
                    <a:pt x="122" y="634"/>
                  </a:lnTo>
                  <a:lnTo>
                    <a:pt x="123" y="633"/>
                  </a:lnTo>
                  <a:lnTo>
                    <a:pt x="124" y="633"/>
                  </a:lnTo>
                  <a:lnTo>
                    <a:pt x="124" y="632"/>
                  </a:lnTo>
                  <a:lnTo>
                    <a:pt x="124" y="632"/>
                  </a:lnTo>
                  <a:lnTo>
                    <a:pt x="125" y="631"/>
                  </a:lnTo>
                  <a:lnTo>
                    <a:pt x="125" y="631"/>
                  </a:lnTo>
                  <a:lnTo>
                    <a:pt x="124" y="630"/>
                  </a:lnTo>
                  <a:lnTo>
                    <a:pt x="124" y="629"/>
                  </a:lnTo>
                  <a:lnTo>
                    <a:pt x="123" y="628"/>
                  </a:lnTo>
                  <a:lnTo>
                    <a:pt x="123" y="627"/>
                  </a:lnTo>
                  <a:lnTo>
                    <a:pt x="122" y="626"/>
                  </a:lnTo>
                  <a:lnTo>
                    <a:pt x="120" y="624"/>
                  </a:lnTo>
                  <a:lnTo>
                    <a:pt x="120" y="623"/>
                  </a:lnTo>
                  <a:lnTo>
                    <a:pt x="119" y="622"/>
                  </a:lnTo>
                  <a:lnTo>
                    <a:pt x="119" y="622"/>
                  </a:lnTo>
                  <a:lnTo>
                    <a:pt x="119" y="621"/>
                  </a:lnTo>
                  <a:lnTo>
                    <a:pt x="119" y="620"/>
                  </a:lnTo>
                  <a:lnTo>
                    <a:pt x="119" y="619"/>
                  </a:lnTo>
                  <a:lnTo>
                    <a:pt x="119" y="619"/>
                  </a:lnTo>
                  <a:lnTo>
                    <a:pt x="119" y="618"/>
                  </a:lnTo>
                  <a:lnTo>
                    <a:pt x="119" y="618"/>
                  </a:lnTo>
                  <a:lnTo>
                    <a:pt x="120" y="618"/>
                  </a:lnTo>
                  <a:lnTo>
                    <a:pt x="125" y="615"/>
                  </a:lnTo>
                  <a:lnTo>
                    <a:pt x="127" y="614"/>
                  </a:lnTo>
                  <a:lnTo>
                    <a:pt x="127" y="614"/>
                  </a:lnTo>
                  <a:lnTo>
                    <a:pt x="128" y="613"/>
                  </a:lnTo>
                  <a:lnTo>
                    <a:pt x="128" y="613"/>
                  </a:lnTo>
                  <a:lnTo>
                    <a:pt x="129" y="612"/>
                  </a:lnTo>
                  <a:lnTo>
                    <a:pt x="128" y="612"/>
                  </a:lnTo>
                  <a:lnTo>
                    <a:pt x="128" y="611"/>
                  </a:lnTo>
                  <a:lnTo>
                    <a:pt x="128" y="611"/>
                  </a:lnTo>
                  <a:lnTo>
                    <a:pt x="127" y="610"/>
                  </a:lnTo>
                  <a:lnTo>
                    <a:pt x="127" y="610"/>
                  </a:lnTo>
                  <a:lnTo>
                    <a:pt x="126" y="609"/>
                  </a:lnTo>
                  <a:lnTo>
                    <a:pt x="125" y="609"/>
                  </a:lnTo>
                  <a:lnTo>
                    <a:pt x="123" y="609"/>
                  </a:lnTo>
                  <a:lnTo>
                    <a:pt x="122" y="609"/>
                  </a:lnTo>
                  <a:lnTo>
                    <a:pt x="120" y="609"/>
                  </a:lnTo>
                  <a:lnTo>
                    <a:pt x="118" y="609"/>
                  </a:lnTo>
                  <a:lnTo>
                    <a:pt x="116" y="609"/>
                  </a:lnTo>
                  <a:lnTo>
                    <a:pt x="115" y="609"/>
                  </a:lnTo>
                  <a:lnTo>
                    <a:pt x="114" y="609"/>
                  </a:lnTo>
                  <a:lnTo>
                    <a:pt x="113" y="609"/>
                  </a:lnTo>
                  <a:lnTo>
                    <a:pt x="113" y="609"/>
                  </a:lnTo>
                  <a:lnTo>
                    <a:pt x="112" y="608"/>
                  </a:lnTo>
                  <a:lnTo>
                    <a:pt x="112" y="608"/>
                  </a:lnTo>
                  <a:lnTo>
                    <a:pt x="111" y="607"/>
                  </a:lnTo>
                  <a:lnTo>
                    <a:pt x="111" y="606"/>
                  </a:lnTo>
                  <a:lnTo>
                    <a:pt x="111" y="605"/>
                  </a:lnTo>
                  <a:lnTo>
                    <a:pt x="111" y="604"/>
                  </a:lnTo>
                  <a:lnTo>
                    <a:pt x="111" y="603"/>
                  </a:lnTo>
                  <a:lnTo>
                    <a:pt x="111" y="601"/>
                  </a:lnTo>
                  <a:lnTo>
                    <a:pt x="112" y="600"/>
                  </a:lnTo>
                  <a:lnTo>
                    <a:pt x="112" y="599"/>
                  </a:lnTo>
                  <a:lnTo>
                    <a:pt x="113" y="598"/>
                  </a:lnTo>
                  <a:lnTo>
                    <a:pt x="114" y="596"/>
                  </a:lnTo>
                  <a:lnTo>
                    <a:pt x="118" y="591"/>
                  </a:lnTo>
                  <a:lnTo>
                    <a:pt x="119" y="589"/>
                  </a:lnTo>
                  <a:lnTo>
                    <a:pt x="120" y="588"/>
                  </a:lnTo>
                  <a:lnTo>
                    <a:pt x="122" y="587"/>
                  </a:lnTo>
                  <a:lnTo>
                    <a:pt x="123" y="586"/>
                  </a:lnTo>
                  <a:lnTo>
                    <a:pt x="124" y="584"/>
                  </a:lnTo>
                  <a:lnTo>
                    <a:pt x="125" y="584"/>
                  </a:lnTo>
                  <a:lnTo>
                    <a:pt x="127" y="582"/>
                  </a:lnTo>
                  <a:lnTo>
                    <a:pt x="128" y="581"/>
                  </a:lnTo>
                  <a:lnTo>
                    <a:pt x="130" y="581"/>
                  </a:lnTo>
                  <a:lnTo>
                    <a:pt x="132" y="580"/>
                  </a:lnTo>
                  <a:lnTo>
                    <a:pt x="133" y="579"/>
                  </a:lnTo>
                  <a:lnTo>
                    <a:pt x="134" y="579"/>
                  </a:lnTo>
                  <a:lnTo>
                    <a:pt x="135" y="578"/>
                  </a:lnTo>
                  <a:lnTo>
                    <a:pt x="137" y="578"/>
                  </a:lnTo>
                  <a:lnTo>
                    <a:pt x="138" y="578"/>
                  </a:lnTo>
                  <a:lnTo>
                    <a:pt x="139" y="578"/>
                  </a:lnTo>
                  <a:lnTo>
                    <a:pt x="139" y="579"/>
                  </a:lnTo>
                  <a:lnTo>
                    <a:pt x="140" y="579"/>
                  </a:lnTo>
                  <a:lnTo>
                    <a:pt x="144" y="581"/>
                  </a:lnTo>
                  <a:lnTo>
                    <a:pt x="145" y="582"/>
                  </a:lnTo>
                  <a:lnTo>
                    <a:pt x="146" y="582"/>
                  </a:lnTo>
                  <a:lnTo>
                    <a:pt x="147" y="582"/>
                  </a:lnTo>
                  <a:lnTo>
                    <a:pt x="147" y="582"/>
                  </a:lnTo>
                  <a:lnTo>
                    <a:pt x="148" y="582"/>
                  </a:lnTo>
                  <a:lnTo>
                    <a:pt x="149" y="582"/>
                  </a:lnTo>
                  <a:lnTo>
                    <a:pt x="150" y="582"/>
                  </a:lnTo>
                  <a:lnTo>
                    <a:pt x="150" y="581"/>
                  </a:lnTo>
                  <a:lnTo>
                    <a:pt x="151" y="581"/>
                  </a:lnTo>
                  <a:lnTo>
                    <a:pt x="152" y="580"/>
                  </a:lnTo>
                  <a:lnTo>
                    <a:pt x="153" y="579"/>
                  </a:lnTo>
                  <a:lnTo>
                    <a:pt x="155" y="575"/>
                  </a:lnTo>
                  <a:lnTo>
                    <a:pt x="156" y="574"/>
                  </a:lnTo>
                  <a:lnTo>
                    <a:pt x="158" y="573"/>
                  </a:lnTo>
                  <a:lnTo>
                    <a:pt x="159" y="571"/>
                  </a:lnTo>
                  <a:lnTo>
                    <a:pt x="163" y="568"/>
                  </a:lnTo>
                  <a:lnTo>
                    <a:pt x="165" y="566"/>
                  </a:lnTo>
                  <a:lnTo>
                    <a:pt x="166" y="566"/>
                  </a:lnTo>
                  <a:lnTo>
                    <a:pt x="166" y="565"/>
                  </a:lnTo>
                  <a:lnTo>
                    <a:pt x="167" y="564"/>
                  </a:lnTo>
                  <a:lnTo>
                    <a:pt x="167" y="563"/>
                  </a:lnTo>
                  <a:lnTo>
                    <a:pt x="167" y="563"/>
                  </a:lnTo>
                  <a:lnTo>
                    <a:pt x="167" y="562"/>
                  </a:lnTo>
                  <a:lnTo>
                    <a:pt x="167" y="561"/>
                  </a:lnTo>
                  <a:lnTo>
                    <a:pt x="167" y="560"/>
                  </a:lnTo>
                  <a:lnTo>
                    <a:pt x="166" y="559"/>
                  </a:lnTo>
                  <a:lnTo>
                    <a:pt x="165" y="558"/>
                  </a:lnTo>
                  <a:lnTo>
                    <a:pt x="164" y="558"/>
                  </a:lnTo>
                  <a:lnTo>
                    <a:pt x="162" y="557"/>
                  </a:lnTo>
                  <a:lnTo>
                    <a:pt x="162" y="556"/>
                  </a:lnTo>
                  <a:lnTo>
                    <a:pt x="161" y="556"/>
                  </a:lnTo>
                  <a:lnTo>
                    <a:pt x="161" y="555"/>
                  </a:lnTo>
                  <a:lnTo>
                    <a:pt x="161" y="554"/>
                  </a:lnTo>
                  <a:lnTo>
                    <a:pt x="161" y="553"/>
                  </a:lnTo>
                  <a:lnTo>
                    <a:pt x="162" y="551"/>
                  </a:lnTo>
                  <a:lnTo>
                    <a:pt x="162" y="549"/>
                  </a:lnTo>
                  <a:lnTo>
                    <a:pt x="162" y="548"/>
                  </a:lnTo>
                  <a:lnTo>
                    <a:pt x="163" y="546"/>
                  </a:lnTo>
                  <a:lnTo>
                    <a:pt x="163" y="545"/>
                  </a:lnTo>
                  <a:lnTo>
                    <a:pt x="163" y="543"/>
                  </a:lnTo>
                  <a:lnTo>
                    <a:pt x="163" y="539"/>
                  </a:lnTo>
                  <a:lnTo>
                    <a:pt x="163" y="537"/>
                  </a:lnTo>
                  <a:lnTo>
                    <a:pt x="163" y="536"/>
                  </a:lnTo>
                  <a:lnTo>
                    <a:pt x="163" y="535"/>
                  </a:lnTo>
                  <a:lnTo>
                    <a:pt x="163" y="534"/>
                  </a:lnTo>
                  <a:lnTo>
                    <a:pt x="164" y="533"/>
                  </a:lnTo>
                  <a:lnTo>
                    <a:pt x="165" y="529"/>
                  </a:lnTo>
                  <a:lnTo>
                    <a:pt x="166" y="527"/>
                  </a:lnTo>
                  <a:lnTo>
                    <a:pt x="166" y="525"/>
                  </a:lnTo>
                  <a:lnTo>
                    <a:pt x="166" y="524"/>
                  </a:lnTo>
                  <a:lnTo>
                    <a:pt x="167" y="522"/>
                  </a:lnTo>
                  <a:lnTo>
                    <a:pt x="167" y="521"/>
                  </a:lnTo>
                  <a:lnTo>
                    <a:pt x="167" y="519"/>
                  </a:lnTo>
                  <a:lnTo>
                    <a:pt x="166" y="516"/>
                  </a:lnTo>
                  <a:lnTo>
                    <a:pt x="166" y="513"/>
                  </a:lnTo>
                  <a:lnTo>
                    <a:pt x="166" y="512"/>
                  </a:lnTo>
                  <a:lnTo>
                    <a:pt x="167" y="506"/>
                  </a:lnTo>
                  <a:lnTo>
                    <a:pt x="167" y="504"/>
                  </a:lnTo>
                  <a:lnTo>
                    <a:pt x="168" y="502"/>
                  </a:lnTo>
                  <a:lnTo>
                    <a:pt x="169" y="498"/>
                  </a:lnTo>
                  <a:lnTo>
                    <a:pt x="170" y="495"/>
                  </a:lnTo>
                  <a:lnTo>
                    <a:pt x="171" y="493"/>
                  </a:lnTo>
                  <a:lnTo>
                    <a:pt x="171" y="492"/>
                  </a:lnTo>
                  <a:lnTo>
                    <a:pt x="172" y="491"/>
                  </a:lnTo>
                  <a:lnTo>
                    <a:pt x="173" y="490"/>
                  </a:lnTo>
                  <a:lnTo>
                    <a:pt x="173" y="490"/>
                  </a:lnTo>
                  <a:lnTo>
                    <a:pt x="176" y="488"/>
                  </a:lnTo>
                  <a:lnTo>
                    <a:pt x="177" y="487"/>
                  </a:lnTo>
                  <a:lnTo>
                    <a:pt x="177" y="486"/>
                  </a:lnTo>
                  <a:lnTo>
                    <a:pt x="177" y="485"/>
                  </a:lnTo>
                  <a:lnTo>
                    <a:pt x="178" y="484"/>
                  </a:lnTo>
                  <a:lnTo>
                    <a:pt x="178" y="483"/>
                  </a:lnTo>
                  <a:lnTo>
                    <a:pt x="178" y="482"/>
                  </a:lnTo>
                  <a:lnTo>
                    <a:pt x="178" y="480"/>
                  </a:lnTo>
                  <a:lnTo>
                    <a:pt x="178" y="475"/>
                  </a:lnTo>
                  <a:lnTo>
                    <a:pt x="177" y="473"/>
                  </a:lnTo>
                  <a:lnTo>
                    <a:pt x="177" y="467"/>
                  </a:lnTo>
                  <a:lnTo>
                    <a:pt x="176" y="462"/>
                  </a:lnTo>
                  <a:lnTo>
                    <a:pt x="176" y="460"/>
                  </a:lnTo>
                  <a:lnTo>
                    <a:pt x="176" y="453"/>
                  </a:lnTo>
                  <a:lnTo>
                    <a:pt x="176" y="452"/>
                  </a:lnTo>
                  <a:lnTo>
                    <a:pt x="176" y="451"/>
                  </a:lnTo>
                  <a:lnTo>
                    <a:pt x="175" y="451"/>
                  </a:lnTo>
                  <a:lnTo>
                    <a:pt x="175" y="450"/>
                  </a:lnTo>
                  <a:lnTo>
                    <a:pt x="174" y="450"/>
                  </a:lnTo>
                  <a:lnTo>
                    <a:pt x="173" y="449"/>
                  </a:lnTo>
                  <a:lnTo>
                    <a:pt x="164" y="444"/>
                  </a:lnTo>
                  <a:lnTo>
                    <a:pt x="161" y="443"/>
                  </a:lnTo>
                  <a:lnTo>
                    <a:pt x="159" y="442"/>
                  </a:lnTo>
                  <a:lnTo>
                    <a:pt x="156" y="441"/>
                  </a:lnTo>
                  <a:lnTo>
                    <a:pt x="152" y="440"/>
                  </a:lnTo>
                  <a:lnTo>
                    <a:pt x="148" y="439"/>
                  </a:lnTo>
                  <a:lnTo>
                    <a:pt x="147" y="439"/>
                  </a:lnTo>
                  <a:lnTo>
                    <a:pt x="147" y="438"/>
                  </a:lnTo>
                  <a:lnTo>
                    <a:pt x="146" y="438"/>
                  </a:lnTo>
                  <a:lnTo>
                    <a:pt x="146" y="438"/>
                  </a:lnTo>
                  <a:lnTo>
                    <a:pt x="146" y="437"/>
                  </a:lnTo>
                  <a:lnTo>
                    <a:pt x="145" y="437"/>
                  </a:lnTo>
                  <a:lnTo>
                    <a:pt x="145" y="436"/>
                  </a:lnTo>
                  <a:lnTo>
                    <a:pt x="144" y="432"/>
                  </a:lnTo>
                  <a:lnTo>
                    <a:pt x="144" y="431"/>
                  </a:lnTo>
                  <a:lnTo>
                    <a:pt x="144" y="430"/>
                  </a:lnTo>
                  <a:lnTo>
                    <a:pt x="144" y="429"/>
                  </a:lnTo>
                  <a:lnTo>
                    <a:pt x="143" y="429"/>
                  </a:lnTo>
                  <a:lnTo>
                    <a:pt x="143" y="428"/>
                  </a:lnTo>
                  <a:lnTo>
                    <a:pt x="142" y="427"/>
                  </a:lnTo>
                  <a:lnTo>
                    <a:pt x="141" y="427"/>
                  </a:lnTo>
                  <a:lnTo>
                    <a:pt x="140" y="426"/>
                  </a:lnTo>
                  <a:lnTo>
                    <a:pt x="139" y="425"/>
                  </a:lnTo>
                  <a:lnTo>
                    <a:pt x="137" y="425"/>
                  </a:lnTo>
                  <a:lnTo>
                    <a:pt x="136" y="424"/>
                  </a:lnTo>
                  <a:lnTo>
                    <a:pt x="135" y="424"/>
                  </a:lnTo>
                  <a:lnTo>
                    <a:pt x="130" y="423"/>
                  </a:lnTo>
                  <a:lnTo>
                    <a:pt x="129" y="423"/>
                  </a:lnTo>
                  <a:lnTo>
                    <a:pt x="127" y="422"/>
                  </a:lnTo>
                  <a:lnTo>
                    <a:pt x="126" y="422"/>
                  </a:lnTo>
                  <a:lnTo>
                    <a:pt x="125" y="421"/>
                  </a:lnTo>
                  <a:lnTo>
                    <a:pt x="121" y="417"/>
                  </a:lnTo>
                  <a:lnTo>
                    <a:pt x="118" y="414"/>
                  </a:lnTo>
                  <a:lnTo>
                    <a:pt x="117" y="413"/>
                  </a:lnTo>
                  <a:lnTo>
                    <a:pt x="115" y="411"/>
                  </a:lnTo>
                  <a:lnTo>
                    <a:pt x="111" y="407"/>
                  </a:lnTo>
                  <a:lnTo>
                    <a:pt x="110" y="405"/>
                  </a:lnTo>
                  <a:lnTo>
                    <a:pt x="109" y="404"/>
                  </a:lnTo>
                  <a:lnTo>
                    <a:pt x="108" y="404"/>
                  </a:lnTo>
                  <a:lnTo>
                    <a:pt x="107" y="403"/>
                  </a:lnTo>
                  <a:lnTo>
                    <a:pt x="106" y="402"/>
                  </a:lnTo>
                  <a:lnTo>
                    <a:pt x="105" y="402"/>
                  </a:lnTo>
                  <a:lnTo>
                    <a:pt x="103" y="402"/>
                  </a:lnTo>
                  <a:lnTo>
                    <a:pt x="102" y="401"/>
                  </a:lnTo>
                  <a:lnTo>
                    <a:pt x="100" y="401"/>
                  </a:lnTo>
                  <a:lnTo>
                    <a:pt x="99" y="402"/>
                  </a:lnTo>
                  <a:lnTo>
                    <a:pt x="97" y="402"/>
                  </a:lnTo>
                  <a:lnTo>
                    <a:pt x="92" y="403"/>
                  </a:lnTo>
                  <a:lnTo>
                    <a:pt x="91" y="403"/>
                  </a:lnTo>
                  <a:lnTo>
                    <a:pt x="89" y="404"/>
                  </a:lnTo>
                  <a:lnTo>
                    <a:pt x="87" y="404"/>
                  </a:lnTo>
                  <a:lnTo>
                    <a:pt x="86" y="404"/>
                  </a:lnTo>
                  <a:lnTo>
                    <a:pt x="84" y="404"/>
                  </a:lnTo>
                  <a:lnTo>
                    <a:pt x="82" y="404"/>
                  </a:lnTo>
                  <a:lnTo>
                    <a:pt x="80" y="404"/>
                  </a:lnTo>
                  <a:lnTo>
                    <a:pt x="78" y="404"/>
                  </a:lnTo>
                  <a:lnTo>
                    <a:pt x="76" y="403"/>
                  </a:lnTo>
                  <a:lnTo>
                    <a:pt x="75" y="403"/>
                  </a:lnTo>
                  <a:lnTo>
                    <a:pt x="73" y="402"/>
                  </a:lnTo>
                  <a:lnTo>
                    <a:pt x="72" y="402"/>
                  </a:lnTo>
                  <a:lnTo>
                    <a:pt x="70" y="401"/>
                  </a:lnTo>
                  <a:lnTo>
                    <a:pt x="69" y="400"/>
                  </a:lnTo>
                  <a:lnTo>
                    <a:pt x="67" y="399"/>
                  </a:lnTo>
                  <a:lnTo>
                    <a:pt x="62" y="395"/>
                  </a:lnTo>
                  <a:lnTo>
                    <a:pt x="60" y="394"/>
                  </a:lnTo>
                  <a:lnTo>
                    <a:pt x="57" y="392"/>
                  </a:lnTo>
                  <a:lnTo>
                    <a:pt x="52" y="390"/>
                  </a:lnTo>
                  <a:lnTo>
                    <a:pt x="51" y="389"/>
                  </a:lnTo>
                  <a:lnTo>
                    <a:pt x="50" y="388"/>
                  </a:lnTo>
                  <a:lnTo>
                    <a:pt x="49" y="387"/>
                  </a:lnTo>
                  <a:lnTo>
                    <a:pt x="47" y="386"/>
                  </a:lnTo>
                  <a:lnTo>
                    <a:pt x="47" y="385"/>
                  </a:lnTo>
                  <a:lnTo>
                    <a:pt x="47" y="385"/>
                  </a:lnTo>
                  <a:lnTo>
                    <a:pt x="46" y="384"/>
                  </a:lnTo>
                  <a:lnTo>
                    <a:pt x="46" y="384"/>
                  </a:lnTo>
                  <a:lnTo>
                    <a:pt x="46" y="384"/>
                  </a:lnTo>
                  <a:lnTo>
                    <a:pt x="46" y="383"/>
                  </a:lnTo>
                  <a:lnTo>
                    <a:pt x="46" y="383"/>
                  </a:lnTo>
                  <a:lnTo>
                    <a:pt x="46" y="382"/>
                  </a:lnTo>
                  <a:lnTo>
                    <a:pt x="47" y="382"/>
                  </a:lnTo>
                  <a:lnTo>
                    <a:pt x="47" y="381"/>
                  </a:lnTo>
                  <a:lnTo>
                    <a:pt x="48" y="381"/>
                  </a:lnTo>
                  <a:lnTo>
                    <a:pt x="49" y="380"/>
                  </a:lnTo>
                  <a:lnTo>
                    <a:pt x="52" y="379"/>
                  </a:lnTo>
                  <a:lnTo>
                    <a:pt x="52" y="379"/>
                  </a:lnTo>
                  <a:lnTo>
                    <a:pt x="52" y="378"/>
                  </a:lnTo>
                  <a:lnTo>
                    <a:pt x="52" y="378"/>
                  </a:lnTo>
                  <a:lnTo>
                    <a:pt x="52" y="378"/>
                  </a:lnTo>
                  <a:lnTo>
                    <a:pt x="52" y="377"/>
                  </a:lnTo>
                  <a:lnTo>
                    <a:pt x="51" y="377"/>
                  </a:lnTo>
                  <a:lnTo>
                    <a:pt x="50" y="376"/>
                  </a:lnTo>
                  <a:lnTo>
                    <a:pt x="48" y="375"/>
                  </a:lnTo>
                  <a:lnTo>
                    <a:pt x="47" y="375"/>
                  </a:lnTo>
                  <a:lnTo>
                    <a:pt x="46" y="375"/>
                  </a:lnTo>
                  <a:lnTo>
                    <a:pt x="45" y="374"/>
                  </a:lnTo>
                  <a:lnTo>
                    <a:pt x="44" y="374"/>
                  </a:lnTo>
                  <a:lnTo>
                    <a:pt x="42" y="374"/>
                  </a:lnTo>
                  <a:lnTo>
                    <a:pt x="38" y="375"/>
                  </a:lnTo>
                  <a:lnTo>
                    <a:pt x="37" y="375"/>
                  </a:lnTo>
                  <a:lnTo>
                    <a:pt x="36" y="375"/>
                  </a:lnTo>
                  <a:lnTo>
                    <a:pt x="34" y="375"/>
                  </a:lnTo>
                  <a:lnTo>
                    <a:pt x="31" y="374"/>
                  </a:lnTo>
                  <a:lnTo>
                    <a:pt x="28" y="374"/>
                  </a:lnTo>
                  <a:lnTo>
                    <a:pt x="27" y="374"/>
                  </a:lnTo>
                  <a:lnTo>
                    <a:pt x="25" y="374"/>
                  </a:lnTo>
                  <a:lnTo>
                    <a:pt x="22" y="374"/>
                  </a:lnTo>
                  <a:lnTo>
                    <a:pt x="21" y="374"/>
                  </a:lnTo>
                  <a:lnTo>
                    <a:pt x="20" y="374"/>
                  </a:lnTo>
                  <a:lnTo>
                    <a:pt x="18" y="375"/>
                  </a:lnTo>
                  <a:lnTo>
                    <a:pt x="15" y="376"/>
                  </a:lnTo>
                  <a:lnTo>
                    <a:pt x="13" y="377"/>
                  </a:lnTo>
                  <a:lnTo>
                    <a:pt x="12" y="377"/>
                  </a:lnTo>
                  <a:lnTo>
                    <a:pt x="11" y="377"/>
                  </a:lnTo>
                  <a:lnTo>
                    <a:pt x="10" y="378"/>
                  </a:lnTo>
                  <a:lnTo>
                    <a:pt x="9" y="377"/>
                  </a:lnTo>
                  <a:lnTo>
                    <a:pt x="8" y="377"/>
                  </a:lnTo>
                  <a:lnTo>
                    <a:pt x="4" y="376"/>
                  </a:lnTo>
                  <a:lnTo>
                    <a:pt x="3" y="376"/>
                  </a:lnTo>
                  <a:lnTo>
                    <a:pt x="2" y="376"/>
                  </a:lnTo>
                  <a:lnTo>
                    <a:pt x="2" y="375"/>
                  </a:lnTo>
                  <a:lnTo>
                    <a:pt x="1" y="375"/>
                  </a:lnTo>
                  <a:lnTo>
                    <a:pt x="1" y="375"/>
                  </a:lnTo>
                  <a:lnTo>
                    <a:pt x="0" y="374"/>
                  </a:lnTo>
                  <a:lnTo>
                    <a:pt x="0" y="373"/>
                  </a:lnTo>
                  <a:lnTo>
                    <a:pt x="0" y="373"/>
                  </a:lnTo>
                  <a:lnTo>
                    <a:pt x="0" y="372"/>
                  </a:lnTo>
                  <a:lnTo>
                    <a:pt x="0" y="371"/>
                  </a:lnTo>
                  <a:lnTo>
                    <a:pt x="1" y="370"/>
                  </a:lnTo>
                  <a:lnTo>
                    <a:pt x="1" y="369"/>
                  </a:lnTo>
                  <a:lnTo>
                    <a:pt x="2" y="368"/>
                  </a:lnTo>
                  <a:lnTo>
                    <a:pt x="3" y="364"/>
                  </a:lnTo>
                  <a:lnTo>
                    <a:pt x="4" y="363"/>
                  </a:lnTo>
                  <a:lnTo>
                    <a:pt x="6" y="361"/>
                  </a:lnTo>
                  <a:lnTo>
                    <a:pt x="8" y="358"/>
                  </a:lnTo>
                  <a:lnTo>
                    <a:pt x="8" y="357"/>
                  </a:lnTo>
                  <a:lnTo>
                    <a:pt x="9" y="356"/>
                  </a:lnTo>
                  <a:lnTo>
                    <a:pt x="9" y="355"/>
                  </a:lnTo>
                  <a:lnTo>
                    <a:pt x="9" y="355"/>
                  </a:lnTo>
                  <a:lnTo>
                    <a:pt x="9" y="354"/>
                  </a:lnTo>
                  <a:lnTo>
                    <a:pt x="9" y="352"/>
                  </a:lnTo>
                  <a:lnTo>
                    <a:pt x="9" y="351"/>
                  </a:lnTo>
                  <a:lnTo>
                    <a:pt x="8" y="350"/>
                  </a:lnTo>
                  <a:lnTo>
                    <a:pt x="8" y="349"/>
                  </a:lnTo>
                  <a:lnTo>
                    <a:pt x="7" y="347"/>
                  </a:lnTo>
                  <a:lnTo>
                    <a:pt x="6" y="345"/>
                  </a:lnTo>
                  <a:lnTo>
                    <a:pt x="5" y="344"/>
                  </a:lnTo>
                  <a:lnTo>
                    <a:pt x="3" y="342"/>
                  </a:lnTo>
                  <a:lnTo>
                    <a:pt x="3" y="341"/>
                  </a:lnTo>
                  <a:lnTo>
                    <a:pt x="3" y="340"/>
                  </a:lnTo>
                  <a:lnTo>
                    <a:pt x="2" y="340"/>
                  </a:lnTo>
                  <a:lnTo>
                    <a:pt x="3" y="339"/>
                  </a:lnTo>
                  <a:lnTo>
                    <a:pt x="3" y="338"/>
                  </a:lnTo>
                  <a:lnTo>
                    <a:pt x="4" y="337"/>
                  </a:lnTo>
                  <a:lnTo>
                    <a:pt x="4" y="336"/>
                  </a:lnTo>
                  <a:lnTo>
                    <a:pt x="6" y="335"/>
                  </a:lnTo>
                  <a:lnTo>
                    <a:pt x="8" y="333"/>
                  </a:lnTo>
                  <a:lnTo>
                    <a:pt x="9" y="332"/>
                  </a:lnTo>
                  <a:lnTo>
                    <a:pt x="11" y="331"/>
                  </a:lnTo>
                  <a:lnTo>
                    <a:pt x="12" y="330"/>
                  </a:lnTo>
                  <a:lnTo>
                    <a:pt x="13" y="330"/>
                  </a:lnTo>
                  <a:lnTo>
                    <a:pt x="14" y="330"/>
                  </a:lnTo>
                  <a:lnTo>
                    <a:pt x="15" y="329"/>
                  </a:lnTo>
                  <a:lnTo>
                    <a:pt x="17" y="329"/>
                  </a:lnTo>
                  <a:lnTo>
                    <a:pt x="20" y="329"/>
                  </a:lnTo>
                  <a:lnTo>
                    <a:pt x="21" y="329"/>
                  </a:lnTo>
                  <a:lnTo>
                    <a:pt x="22" y="328"/>
                  </a:lnTo>
                  <a:lnTo>
                    <a:pt x="23" y="328"/>
                  </a:lnTo>
                  <a:lnTo>
                    <a:pt x="24" y="328"/>
                  </a:lnTo>
                  <a:lnTo>
                    <a:pt x="24" y="327"/>
                  </a:lnTo>
                  <a:lnTo>
                    <a:pt x="25" y="327"/>
                  </a:lnTo>
                  <a:lnTo>
                    <a:pt x="25" y="326"/>
                  </a:lnTo>
                  <a:lnTo>
                    <a:pt x="27" y="324"/>
                  </a:lnTo>
                  <a:lnTo>
                    <a:pt x="28" y="323"/>
                  </a:lnTo>
                  <a:lnTo>
                    <a:pt x="28" y="322"/>
                  </a:lnTo>
                  <a:lnTo>
                    <a:pt x="30" y="318"/>
                  </a:lnTo>
                  <a:lnTo>
                    <a:pt x="30" y="317"/>
                  </a:lnTo>
                  <a:lnTo>
                    <a:pt x="31" y="317"/>
                  </a:lnTo>
                  <a:lnTo>
                    <a:pt x="31" y="316"/>
                  </a:lnTo>
                  <a:lnTo>
                    <a:pt x="32" y="316"/>
                  </a:lnTo>
                  <a:lnTo>
                    <a:pt x="34" y="315"/>
                  </a:lnTo>
                  <a:lnTo>
                    <a:pt x="35" y="314"/>
                  </a:lnTo>
                  <a:lnTo>
                    <a:pt x="35" y="314"/>
                  </a:lnTo>
                  <a:lnTo>
                    <a:pt x="36" y="313"/>
                  </a:lnTo>
                  <a:lnTo>
                    <a:pt x="36" y="313"/>
                  </a:lnTo>
                  <a:lnTo>
                    <a:pt x="36" y="313"/>
                  </a:lnTo>
                  <a:lnTo>
                    <a:pt x="36" y="312"/>
                  </a:lnTo>
                  <a:lnTo>
                    <a:pt x="37" y="310"/>
                  </a:lnTo>
                  <a:lnTo>
                    <a:pt x="37" y="309"/>
                  </a:lnTo>
                  <a:lnTo>
                    <a:pt x="37" y="307"/>
                  </a:lnTo>
                  <a:lnTo>
                    <a:pt x="37" y="306"/>
                  </a:lnTo>
                  <a:lnTo>
                    <a:pt x="37" y="305"/>
                  </a:lnTo>
                  <a:lnTo>
                    <a:pt x="38" y="303"/>
                  </a:lnTo>
                  <a:lnTo>
                    <a:pt x="38" y="302"/>
                  </a:lnTo>
                  <a:lnTo>
                    <a:pt x="38" y="300"/>
                  </a:lnTo>
                  <a:lnTo>
                    <a:pt x="39" y="297"/>
                  </a:lnTo>
                  <a:lnTo>
                    <a:pt x="39" y="296"/>
                  </a:lnTo>
                  <a:lnTo>
                    <a:pt x="39" y="294"/>
                  </a:lnTo>
                  <a:lnTo>
                    <a:pt x="40" y="293"/>
                  </a:lnTo>
                  <a:lnTo>
                    <a:pt x="40" y="293"/>
                  </a:lnTo>
                  <a:lnTo>
                    <a:pt x="41" y="292"/>
                  </a:lnTo>
                  <a:lnTo>
                    <a:pt x="42" y="291"/>
                  </a:lnTo>
                  <a:lnTo>
                    <a:pt x="45" y="289"/>
                  </a:lnTo>
                  <a:lnTo>
                    <a:pt x="47" y="287"/>
                  </a:lnTo>
                  <a:lnTo>
                    <a:pt x="48" y="286"/>
                  </a:lnTo>
                  <a:lnTo>
                    <a:pt x="51" y="284"/>
                  </a:lnTo>
                  <a:lnTo>
                    <a:pt x="52" y="283"/>
                  </a:lnTo>
                  <a:lnTo>
                    <a:pt x="54" y="281"/>
                  </a:lnTo>
                  <a:lnTo>
                    <a:pt x="57" y="279"/>
                  </a:lnTo>
                  <a:lnTo>
                    <a:pt x="58" y="278"/>
                  </a:lnTo>
                  <a:lnTo>
                    <a:pt x="60" y="277"/>
                  </a:lnTo>
                  <a:lnTo>
                    <a:pt x="61" y="277"/>
                  </a:lnTo>
                  <a:lnTo>
                    <a:pt x="63" y="276"/>
                  </a:lnTo>
                  <a:lnTo>
                    <a:pt x="65" y="276"/>
                  </a:lnTo>
                  <a:lnTo>
                    <a:pt x="66" y="276"/>
                  </a:lnTo>
                  <a:lnTo>
                    <a:pt x="68" y="276"/>
                  </a:lnTo>
                  <a:lnTo>
                    <a:pt x="71" y="276"/>
                  </a:lnTo>
                  <a:lnTo>
                    <a:pt x="73" y="276"/>
                  </a:lnTo>
                  <a:lnTo>
                    <a:pt x="75" y="276"/>
                  </a:lnTo>
                  <a:lnTo>
                    <a:pt x="77" y="276"/>
                  </a:lnTo>
                  <a:lnTo>
                    <a:pt x="79" y="275"/>
                  </a:lnTo>
                  <a:lnTo>
                    <a:pt x="81" y="275"/>
                  </a:lnTo>
                  <a:lnTo>
                    <a:pt x="84" y="274"/>
                  </a:lnTo>
                  <a:lnTo>
                    <a:pt x="86" y="273"/>
                  </a:lnTo>
                  <a:lnTo>
                    <a:pt x="87" y="272"/>
                  </a:lnTo>
                  <a:lnTo>
                    <a:pt x="88" y="271"/>
                  </a:lnTo>
                  <a:lnTo>
                    <a:pt x="90" y="270"/>
                  </a:lnTo>
                  <a:lnTo>
                    <a:pt x="91" y="269"/>
                  </a:lnTo>
                  <a:lnTo>
                    <a:pt x="93" y="267"/>
                  </a:lnTo>
                  <a:lnTo>
                    <a:pt x="94" y="265"/>
                  </a:lnTo>
                  <a:lnTo>
                    <a:pt x="95" y="264"/>
                  </a:lnTo>
                  <a:lnTo>
                    <a:pt x="96" y="264"/>
                  </a:lnTo>
                  <a:lnTo>
                    <a:pt x="99" y="261"/>
                  </a:lnTo>
                  <a:lnTo>
                    <a:pt x="102" y="258"/>
                  </a:lnTo>
                  <a:lnTo>
                    <a:pt x="108" y="253"/>
                  </a:lnTo>
                  <a:lnTo>
                    <a:pt x="110" y="252"/>
                  </a:lnTo>
                  <a:lnTo>
                    <a:pt x="111" y="251"/>
                  </a:lnTo>
                  <a:lnTo>
                    <a:pt x="112" y="250"/>
                  </a:lnTo>
                  <a:lnTo>
                    <a:pt x="113" y="250"/>
                  </a:lnTo>
                  <a:lnTo>
                    <a:pt x="113" y="250"/>
                  </a:lnTo>
                  <a:lnTo>
                    <a:pt x="114" y="250"/>
                  </a:lnTo>
                  <a:lnTo>
                    <a:pt x="114" y="250"/>
                  </a:lnTo>
                  <a:lnTo>
                    <a:pt x="115" y="250"/>
                  </a:lnTo>
                  <a:lnTo>
                    <a:pt x="115" y="250"/>
                  </a:lnTo>
                  <a:lnTo>
                    <a:pt x="117" y="251"/>
                  </a:lnTo>
                  <a:lnTo>
                    <a:pt x="118" y="252"/>
                  </a:lnTo>
                  <a:lnTo>
                    <a:pt x="119" y="252"/>
                  </a:lnTo>
                  <a:lnTo>
                    <a:pt x="120" y="253"/>
                  </a:lnTo>
                  <a:lnTo>
                    <a:pt x="122" y="253"/>
                  </a:lnTo>
                  <a:lnTo>
                    <a:pt x="124" y="254"/>
                  </a:lnTo>
                  <a:lnTo>
                    <a:pt x="126" y="254"/>
                  </a:lnTo>
                  <a:lnTo>
                    <a:pt x="127" y="254"/>
                  </a:lnTo>
                  <a:lnTo>
                    <a:pt x="129" y="254"/>
                  </a:lnTo>
                  <a:lnTo>
                    <a:pt x="131" y="254"/>
                  </a:lnTo>
                  <a:lnTo>
                    <a:pt x="138" y="254"/>
                  </a:lnTo>
                  <a:lnTo>
                    <a:pt x="140" y="254"/>
                  </a:lnTo>
                  <a:lnTo>
                    <a:pt x="142" y="254"/>
                  </a:lnTo>
                  <a:lnTo>
                    <a:pt x="143" y="253"/>
                  </a:lnTo>
                  <a:lnTo>
                    <a:pt x="145" y="253"/>
                  </a:lnTo>
                  <a:lnTo>
                    <a:pt x="146" y="252"/>
                  </a:lnTo>
                  <a:lnTo>
                    <a:pt x="148" y="252"/>
                  </a:lnTo>
                  <a:lnTo>
                    <a:pt x="149" y="251"/>
                  </a:lnTo>
                  <a:lnTo>
                    <a:pt x="152" y="249"/>
                  </a:lnTo>
                  <a:lnTo>
                    <a:pt x="153" y="248"/>
                  </a:lnTo>
                  <a:lnTo>
                    <a:pt x="154" y="247"/>
                  </a:lnTo>
                  <a:lnTo>
                    <a:pt x="156" y="247"/>
                  </a:lnTo>
                  <a:lnTo>
                    <a:pt x="156" y="247"/>
                  </a:lnTo>
                  <a:lnTo>
                    <a:pt x="157" y="246"/>
                  </a:lnTo>
                  <a:lnTo>
                    <a:pt x="158" y="246"/>
                  </a:lnTo>
                  <a:lnTo>
                    <a:pt x="160" y="244"/>
                  </a:lnTo>
                  <a:lnTo>
                    <a:pt x="161" y="243"/>
                  </a:lnTo>
                  <a:lnTo>
                    <a:pt x="163" y="242"/>
                  </a:lnTo>
                  <a:lnTo>
                    <a:pt x="167" y="237"/>
                  </a:lnTo>
                  <a:lnTo>
                    <a:pt x="169" y="236"/>
                  </a:lnTo>
                  <a:lnTo>
                    <a:pt x="170" y="235"/>
                  </a:lnTo>
                  <a:lnTo>
                    <a:pt x="171" y="234"/>
                  </a:lnTo>
                  <a:lnTo>
                    <a:pt x="173" y="233"/>
                  </a:lnTo>
                  <a:lnTo>
                    <a:pt x="174" y="232"/>
                  </a:lnTo>
                  <a:lnTo>
                    <a:pt x="175" y="232"/>
                  </a:lnTo>
                  <a:lnTo>
                    <a:pt x="176" y="232"/>
                  </a:lnTo>
                  <a:lnTo>
                    <a:pt x="177" y="232"/>
                  </a:lnTo>
                  <a:lnTo>
                    <a:pt x="179" y="233"/>
                  </a:lnTo>
                  <a:lnTo>
                    <a:pt x="180" y="234"/>
                  </a:lnTo>
                  <a:lnTo>
                    <a:pt x="181" y="234"/>
                  </a:lnTo>
                  <a:lnTo>
                    <a:pt x="182" y="235"/>
                  </a:lnTo>
                  <a:lnTo>
                    <a:pt x="185" y="238"/>
                  </a:lnTo>
                  <a:lnTo>
                    <a:pt x="186" y="239"/>
                  </a:lnTo>
                  <a:lnTo>
                    <a:pt x="187" y="240"/>
                  </a:lnTo>
                  <a:lnTo>
                    <a:pt x="188" y="240"/>
                  </a:lnTo>
                  <a:lnTo>
                    <a:pt x="188" y="240"/>
                  </a:lnTo>
                  <a:lnTo>
                    <a:pt x="189" y="240"/>
                  </a:lnTo>
                  <a:lnTo>
                    <a:pt x="190" y="241"/>
                  </a:lnTo>
                  <a:lnTo>
                    <a:pt x="190" y="241"/>
                  </a:lnTo>
                  <a:lnTo>
                    <a:pt x="192" y="240"/>
                  </a:lnTo>
                  <a:lnTo>
                    <a:pt x="192" y="240"/>
                  </a:lnTo>
                  <a:lnTo>
                    <a:pt x="193" y="240"/>
                  </a:lnTo>
                  <a:lnTo>
                    <a:pt x="194" y="239"/>
                  </a:lnTo>
                  <a:lnTo>
                    <a:pt x="194" y="239"/>
                  </a:lnTo>
                  <a:lnTo>
                    <a:pt x="196" y="238"/>
                  </a:lnTo>
                  <a:lnTo>
                    <a:pt x="197" y="236"/>
                  </a:lnTo>
                  <a:lnTo>
                    <a:pt x="200" y="233"/>
                  </a:lnTo>
                  <a:lnTo>
                    <a:pt x="202" y="230"/>
                  </a:lnTo>
                  <a:lnTo>
                    <a:pt x="203" y="230"/>
                  </a:lnTo>
                  <a:lnTo>
                    <a:pt x="204" y="229"/>
                  </a:lnTo>
                  <a:lnTo>
                    <a:pt x="206" y="227"/>
                  </a:lnTo>
                  <a:lnTo>
                    <a:pt x="207" y="227"/>
                  </a:lnTo>
                  <a:lnTo>
                    <a:pt x="208" y="226"/>
                  </a:lnTo>
                  <a:lnTo>
                    <a:pt x="209" y="225"/>
                  </a:lnTo>
                  <a:lnTo>
                    <a:pt x="211" y="225"/>
                  </a:lnTo>
                  <a:lnTo>
                    <a:pt x="213" y="224"/>
                  </a:lnTo>
                  <a:lnTo>
                    <a:pt x="214" y="224"/>
                  </a:lnTo>
                  <a:lnTo>
                    <a:pt x="219" y="222"/>
                  </a:lnTo>
                  <a:lnTo>
                    <a:pt x="220" y="222"/>
                  </a:lnTo>
                  <a:lnTo>
                    <a:pt x="221" y="221"/>
                  </a:lnTo>
                  <a:lnTo>
                    <a:pt x="223" y="221"/>
                  </a:lnTo>
                  <a:lnTo>
                    <a:pt x="225" y="219"/>
                  </a:lnTo>
                  <a:lnTo>
                    <a:pt x="227" y="218"/>
                  </a:lnTo>
                  <a:lnTo>
                    <a:pt x="228" y="218"/>
                  </a:lnTo>
                  <a:lnTo>
                    <a:pt x="229" y="216"/>
                  </a:lnTo>
                  <a:lnTo>
                    <a:pt x="231" y="214"/>
                  </a:lnTo>
                  <a:lnTo>
                    <a:pt x="232" y="213"/>
                  </a:lnTo>
                  <a:lnTo>
                    <a:pt x="233" y="212"/>
                  </a:lnTo>
                  <a:lnTo>
                    <a:pt x="234" y="211"/>
                  </a:lnTo>
                  <a:lnTo>
                    <a:pt x="235" y="209"/>
                  </a:lnTo>
                  <a:lnTo>
                    <a:pt x="235" y="208"/>
                  </a:lnTo>
                  <a:lnTo>
                    <a:pt x="236" y="206"/>
                  </a:lnTo>
                  <a:lnTo>
                    <a:pt x="236" y="206"/>
                  </a:lnTo>
                  <a:lnTo>
                    <a:pt x="236" y="205"/>
                  </a:lnTo>
                  <a:lnTo>
                    <a:pt x="237" y="204"/>
                  </a:lnTo>
                  <a:lnTo>
                    <a:pt x="238" y="204"/>
                  </a:lnTo>
                  <a:lnTo>
                    <a:pt x="239" y="204"/>
                  </a:lnTo>
                  <a:lnTo>
                    <a:pt x="241" y="204"/>
                  </a:lnTo>
                  <a:lnTo>
                    <a:pt x="243" y="204"/>
                  </a:lnTo>
                  <a:lnTo>
                    <a:pt x="245" y="203"/>
                  </a:lnTo>
                  <a:lnTo>
                    <a:pt x="246" y="203"/>
                  </a:lnTo>
                  <a:lnTo>
                    <a:pt x="247" y="203"/>
                  </a:lnTo>
                  <a:lnTo>
                    <a:pt x="247" y="202"/>
                  </a:lnTo>
                  <a:lnTo>
                    <a:pt x="248" y="202"/>
                  </a:lnTo>
                  <a:lnTo>
                    <a:pt x="248" y="201"/>
                  </a:lnTo>
                  <a:lnTo>
                    <a:pt x="249" y="201"/>
                  </a:lnTo>
                  <a:lnTo>
                    <a:pt x="249" y="200"/>
                  </a:lnTo>
                  <a:lnTo>
                    <a:pt x="249" y="199"/>
                  </a:lnTo>
                  <a:lnTo>
                    <a:pt x="249" y="197"/>
                  </a:lnTo>
                  <a:lnTo>
                    <a:pt x="249" y="195"/>
                  </a:lnTo>
                  <a:lnTo>
                    <a:pt x="249" y="194"/>
                  </a:lnTo>
                  <a:lnTo>
                    <a:pt x="249" y="191"/>
                  </a:lnTo>
                  <a:lnTo>
                    <a:pt x="249" y="189"/>
                  </a:lnTo>
                  <a:lnTo>
                    <a:pt x="249" y="188"/>
                  </a:lnTo>
                  <a:lnTo>
                    <a:pt x="249" y="187"/>
                  </a:lnTo>
                  <a:lnTo>
                    <a:pt x="250" y="186"/>
                  </a:lnTo>
                  <a:lnTo>
                    <a:pt x="250" y="186"/>
                  </a:lnTo>
                  <a:lnTo>
                    <a:pt x="250" y="185"/>
                  </a:lnTo>
                  <a:lnTo>
                    <a:pt x="251" y="183"/>
                  </a:lnTo>
                  <a:lnTo>
                    <a:pt x="252" y="182"/>
                  </a:lnTo>
                  <a:lnTo>
                    <a:pt x="253" y="181"/>
                  </a:lnTo>
                  <a:lnTo>
                    <a:pt x="254" y="180"/>
                  </a:lnTo>
                  <a:lnTo>
                    <a:pt x="255" y="180"/>
                  </a:lnTo>
                  <a:lnTo>
                    <a:pt x="256" y="179"/>
                  </a:lnTo>
                  <a:lnTo>
                    <a:pt x="258" y="178"/>
                  </a:lnTo>
                  <a:lnTo>
                    <a:pt x="259" y="178"/>
                  </a:lnTo>
                  <a:lnTo>
                    <a:pt x="260" y="178"/>
                  </a:lnTo>
                  <a:lnTo>
                    <a:pt x="261" y="177"/>
                  </a:lnTo>
                  <a:lnTo>
                    <a:pt x="262" y="177"/>
                  </a:lnTo>
                  <a:lnTo>
                    <a:pt x="264" y="177"/>
                  </a:lnTo>
                  <a:lnTo>
                    <a:pt x="271" y="178"/>
                  </a:lnTo>
                  <a:lnTo>
                    <a:pt x="273" y="178"/>
                  </a:lnTo>
                  <a:lnTo>
                    <a:pt x="276" y="179"/>
                  </a:lnTo>
                  <a:lnTo>
                    <a:pt x="281" y="180"/>
                  </a:lnTo>
                  <a:lnTo>
                    <a:pt x="287" y="182"/>
                  </a:lnTo>
                  <a:lnTo>
                    <a:pt x="291" y="183"/>
                  </a:lnTo>
                  <a:lnTo>
                    <a:pt x="293" y="183"/>
                  </a:lnTo>
                  <a:lnTo>
                    <a:pt x="296" y="184"/>
                  </a:lnTo>
                  <a:lnTo>
                    <a:pt x="305" y="185"/>
                  </a:lnTo>
                  <a:lnTo>
                    <a:pt x="308" y="185"/>
                  </a:lnTo>
                  <a:lnTo>
                    <a:pt x="312" y="185"/>
                  </a:lnTo>
                  <a:lnTo>
                    <a:pt x="315" y="185"/>
                  </a:lnTo>
                  <a:lnTo>
                    <a:pt x="318" y="185"/>
                  </a:lnTo>
                  <a:lnTo>
                    <a:pt x="321" y="185"/>
                  </a:lnTo>
                  <a:lnTo>
                    <a:pt x="324" y="184"/>
                  </a:lnTo>
                  <a:lnTo>
                    <a:pt x="327" y="183"/>
                  </a:lnTo>
                  <a:lnTo>
                    <a:pt x="329" y="183"/>
                  </a:lnTo>
                  <a:lnTo>
                    <a:pt x="331" y="182"/>
                  </a:lnTo>
                  <a:lnTo>
                    <a:pt x="332" y="181"/>
                  </a:lnTo>
                  <a:lnTo>
                    <a:pt x="333" y="181"/>
                  </a:lnTo>
                  <a:lnTo>
                    <a:pt x="334" y="181"/>
                  </a:lnTo>
                  <a:lnTo>
                    <a:pt x="335" y="181"/>
                  </a:lnTo>
                  <a:lnTo>
                    <a:pt x="336" y="181"/>
                  </a:lnTo>
                  <a:lnTo>
                    <a:pt x="340" y="182"/>
                  </a:lnTo>
                  <a:lnTo>
                    <a:pt x="342" y="183"/>
                  </a:lnTo>
                  <a:lnTo>
                    <a:pt x="347" y="183"/>
                  </a:lnTo>
                  <a:lnTo>
                    <a:pt x="352" y="184"/>
                  </a:lnTo>
                  <a:lnTo>
                    <a:pt x="354" y="185"/>
                  </a:lnTo>
                  <a:lnTo>
                    <a:pt x="356" y="185"/>
                  </a:lnTo>
                  <a:lnTo>
                    <a:pt x="357" y="185"/>
                  </a:lnTo>
                  <a:lnTo>
                    <a:pt x="358" y="185"/>
                  </a:lnTo>
                  <a:lnTo>
                    <a:pt x="359" y="185"/>
                  </a:lnTo>
                  <a:lnTo>
                    <a:pt x="360" y="184"/>
                  </a:lnTo>
                  <a:lnTo>
                    <a:pt x="360" y="184"/>
                  </a:lnTo>
                  <a:lnTo>
                    <a:pt x="362" y="183"/>
                  </a:lnTo>
                  <a:lnTo>
                    <a:pt x="363" y="182"/>
                  </a:lnTo>
                  <a:lnTo>
                    <a:pt x="364" y="181"/>
                  </a:lnTo>
                  <a:lnTo>
                    <a:pt x="367" y="178"/>
                  </a:lnTo>
                  <a:lnTo>
                    <a:pt x="368" y="177"/>
                  </a:lnTo>
                  <a:lnTo>
                    <a:pt x="369" y="176"/>
                  </a:lnTo>
                  <a:lnTo>
                    <a:pt x="370" y="176"/>
                  </a:lnTo>
                  <a:lnTo>
                    <a:pt x="371" y="175"/>
                  </a:lnTo>
                  <a:lnTo>
                    <a:pt x="372" y="175"/>
                  </a:lnTo>
                  <a:lnTo>
                    <a:pt x="374" y="175"/>
                  </a:lnTo>
                  <a:lnTo>
                    <a:pt x="383" y="173"/>
                  </a:lnTo>
                  <a:lnTo>
                    <a:pt x="386" y="173"/>
                  </a:lnTo>
                  <a:lnTo>
                    <a:pt x="392" y="172"/>
                  </a:lnTo>
                  <a:lnTo>
                    <a:pt x="394" y="172"/>
                  </a:lnTo>
                  <a:lnTo>
                    <a:pt x="395" y="172"/>
                  </a:lnTo>
                  <a:lnTo>
                    <a:pt x="397" y="173"/>
                  </a:lnTo>
                  <a:lnTo>
                    <a:pt x="401" y="173"/>
                  </a:lnTo>
                  <a:lnTo>
                    <a:pt x="402" y="174"/>
                  </a:lnTo>
                  <a:lnTo>
                    <a:pt x="403" y="174"/>
                  </a:lnTo>
                  <a:lnTo>
                    <a:pt x="404" y="173"/>
                  </a:lnTo>
                  <a:lnTo>
                    <a:pt x="405" y="173"/>
                  </a:lnTo>
                  <a:lnTo>
                    <a:pt x="406" y="173"/>
                  </a:lnTo>
                  <a:lnTo>
                    <a:pt x="407" y="172"/>
                  </a:lnTo>
                  <a:lnTo>
                    <a:pt x="407" y="172"/>
                  </a:lnTo>
                  <a:lnTo>
                    <a:pt x="408" y="171"/>
                  </a:lnTo>
                  <a:lnTo>
                    <a:pt x="408" y="171"/>
                  </a:lnTo>
                  <a:lnTo>
                    <a:pt x="409" y="169"/>
                  </a:lnTo>
                  <a:lnTo>
                    <a:pt x="410" y="168"/>
                  </a:lnTo>
                  <a:lnTo>
                    <a:pt x="410" y="167"/>
                  </a:lnTo>
                  <a:lnTo>
                    <a:pt x="410" y="166"/>
                  </a:lnTo>
                  <a:lnTo>
                    <a:pt x="411" y="160"/>
                  </a:lnTo>
                  <a:lnTo>
                    <a:pt x="412" y="156"/>
                  </a:lnTo>
                  <a:lnTo>
                    <a:pt x="412" y="155"/>
                  </a:lnTo>
                  <a:lnTo>
                    <a:pt x="412" y="153"/>
                  </a:lnTo>
                  <a:lnTo>
                    <a:pt x="412" y="152"/>
                  </a:lnTo>
                  <a:lnTo>
                    <a:pt x="412" y="150"/>
                  </a:lnTo>
                  <a:lnTo>
                    <a:pt x="412" y="148"/>
                  </a:lnTo>
                  <a:lnTo>
                    <a:pt x="412" y="147"/>
                  </a:lnTo>
                  <a:lnTo>
                    <a:pt x="412" y="145"/>
                  </a:lnTo>
                  <a:lnTo>
                    <a:pt x="411" y="141"/>
                  </a:lnTo>
                  <a:lnTo>
                    <a:pt x="410" y="140"/>
                  </a:lnTo>
                  <a:lnTo>
                    <a:pt x="410" y="139"/>
                  </a:lnTo>
                  <a:lnTo>
                    <a:pt x="410" y="137"/>
                  </a:lnTo>
                  <a:lnTo>
                    <a:pt x="410" y="135"/>
                  </a:lnTo>
                  <a:lnTo>
                    <a:pt x="410" y="134"/>
                  </a:lnTo>
                  <a:lnTo>
                    <a:pt x="410" y="133"/>
                  </a:lnTo>
                  <a:lnTo>
                    <a:pt x="410" y="130"/>
                  </a:lnTo>
                  <a:lnTo>
                    <a:pt x="410" y="126"/>
                  </a:lnTo>
                  <a:lnTo>
                    <a:pt x="410" y="125"/>
                  </a:lnTo>
                  <a:lnTo>
                    <a:pt x="410" y="125"/>
                  </a:lnTo>
                  <a:lnTo>
                    <a:pt x="410" y="124"/>
                  </a:lnTo>
                  <a:lnTo>
                    <a:pt x="410" y="124"/>
                  </a:lnTo>
                  <a:lnTo>
                    <a:pt x="411" y="124"/>
                  </a:lnTo>
                  <a:lnTo>
                    <a:pt x="412" y="123"/>
                  </a:lnTo>
                  <a:lnTo>
                    <a:pt x="412" y="123"/>
                  </a:lnTo>
                  <a:lnTo>
                    <a:pt x="413" y="123"/>
                  </a:lnTo>
                  <a:lnTo>
                    <a:pt x="414" y="123"/>
                  </a:lnTo>
                  <a:lnTo>
                    <a:pt x="414" y="123"/>
                  </a:lnTo>
                  <a:lnTo>
                    <a:pt x="415" y="123"/>
                  </a:lnTo>
                  <a:lnTo>
                    <a:pt x="416" y="123"/>
                  </a:lnTo>
                  <a:lnTo>
                    <a:pt x="421" y="125"/>
                  </a:lnTo>
                  <a:lnTo>
                    <a:pt x="423" y="125"/>
                  </a:lnTo>
                  <a:lnTo>
                    <a:pt x="424" y="126"/>
                  </a:lnTo>
                  <a:lnTo>
                    <a:pt x="426" y="126"/>
                  </a:lnTo>
                  <a:lnTo>
                    <a:pt x="427" y="126"/>
                  </a:lnTo>
                  <a:lnTo>
                    <a:pt x="428" y="126"/>
                  </a:lnTo>
                  <a:lnTo>
                    <a:pt x="429" y="126"/>
                  </a:lnTo>
                  <a:lnTo>
                    <a:pt x="429" y="126"/>
                  </a:lnTo>
                  <a:lnTo>
                    <a:pt x="429" y="125"/>
                  </a:lnTo>
                  <a:lnTo>
                    <a:pt x="430" y="125"/>
                  </a:lnTo>
                  <a:lnTo>
                    <a:pt x="430" y="125"/>
                  </a:lnTo>
                  <a:lnTo>
                    <a:pt x="430" y="124"/>
                  </a:lnTo>
                  <a:lnTo>
                    <a:pt x="430" y="122"/>
                  </a:lnTo>
                  <a:lnTo>
                    <a:pt x="430" y="122"/>
                  </a:lnTo>
                  <a:lnTo>
                    <a:pt x="432" y="118"/>
                  </a:lnTo>
                  <a:lnTo>
                    <a:pt x="434" y="114"/>
                  </a:lnTo>
                  <a:lnTo>
                    <a:pt x="435" y="113"/>
                  </a:lnTo>
                  <a:lnTo>
                    <a:pt x="435" y="113"/>
                  </a:lnTo>
                  <a:lnTo>
                    <a:pt x="436" y="112"/>
                  </a:lnTo>
                  <a:lnTo>
                    <a:pt x="437" y="112"/>
                  </a:lnTo>
                  <a:lnTo>
                    <a:pt x="441" y="111"/>
                  </a:lnTo>
                  <a:lnTo>
                    <a:pt x="445" y="110"/>
                  </a:lnTo>
                  <a:lnTo>
                    <a:pt x="448" y="109"/>
                  </a:lnTo>
                  <a:lnTo>
                    <a:pt x="449" y="108"/>
                  </a:lnTo>
                  <a:lnTo>
                    <a:pt x="450" y="108"/>
                  </a:lnTo>
                  <a:lnTo>
                    <a:pt x="450" y="108"/>
                  </a:lnTo>
                  <a:lnTo>
                    <a:pt x="451" y="107"/>
                  </a:lnTo>
                  <a:lnTo>
                    <a:pt x="451" y="107"/>
                  </a:lnTo>
                  <a:lnTo>
                    <a:pt x="451" y="106"/>
                  </a:lnTo>
                  <a:lnTo>
                    <a:pt x="452" y="105"/>
                  </a:lnTo>
                  <a:lnTo>
                    <a:pt x="452" y="104"/>
                  </a:lnTo>
                  <a:lnTo>
                    <a:pt x="452" y="103"/>
                  </a:lnTo>
                  <a:lnTo>
                    <a:pt x="453" y="102"/>
                  </a:lnTo>
                  <a:lnTo>
                    <a:pt x="453" y="101"/>
                  </a:lnTo>
                  <a:lnTo>
                    <a:pt x="453" y="100"/>
                  </a:lnTo>
                  <a:lnTo>
                    <a:pt x="452" y="96"/>
                  </a:lnTo>
                  <a:lnTo>
                    <a:pt x="452" y="94"/>
                  </a:lnTo>
                  <a:lnTo>
                    <a:pt x="452" y="91"/>
                  </a:lnTo>
                  <a:lnTo>
                    <a:pt x="451" y="87"/>
                  </a:lnTo>
                  <a:lnTo>
                    <a:pt x="450" y="85"/>
                  </a:lnTo>
                  <a:lnTo>
                    <a:pt x="450" y="84"/>
                  </a:lnTo>
                  <a:lnTo>
                    <a:pt x="450" y="83"/>
                  </a:lnTo>
                  <a:lnTo>
                    <a:pt x="451" y="82"/>
                  </a:lnTo>
                  <a:lnTo>
                    <a:pt x="451" y="81"/>
                  </a:lnTo>
                  <a:lnTo>
                    <a:pt x="451" y="80"/>
                  </a:lnTo>
                  <a:lnTo>
                    <a:pt x="451" y="79"/>
                  </a:lnTo>
                  <a:lnTo>
                    <a:pt x="452" y="78"/>
                  </a:lnTo>
                  <a:lnTo>
                    <a:pt x="453" y="77"/>
                  </a:lnTo>
                  <a:lnTo>
                    <a:pt x="454" y="76"/>
                  </a:lnTo>
                  <a:lnTo>
                    <a:pt x="455" y="75"/>
                  </a:lnTo>
                  <a:lnTo>
                    <a:pt x="455" y="75"/>
                  </a:lnTo>
                  <a:lnTo>
                    <a:pt x="456" y="74"/>
                  </a:lnTo>
                  <a:lnTo>
                    <a:pt x="457" y="74"/>
                  </a:lnTo>
                  <a:lnTo>
                    <a:pt x="457" y="74"/>
                  </a:lnTo>
                  <a:lnTo>
                    <a:pt x="458" y="73"/>
                  </a:lnTo>
                  <a:lnTo>
                    <a:pt x="459" y="74"/>
                  </a:lnTo>
                  <a:lnTo>
                    <a:pt x="459" y="74"/>
                  </a:lnTo>
                  <a:lnTo>
                    <a:pt x="459" y="74"/>
                  </a:lnTo>
                  <a:lnTo>
                    <a:pt x="459" y="74"/>
                  </a:lnTo>
                  <a:lnTo>
                    <a:pt x="460" y="75"/>
                  </a:lnTo>
                  <a:lnTo>
                    <a:pt x="460" y="75"/>
                  </a:lnTo>
                  <a:lnTo>
                    <a:pt x="461" y="76"/>
                  </a:lnTo>
                  <a:lnTo>
                    <a:pt x="462" y="76"/>
                  </a:lnTo>
                  <a:lnTo>
                    <a:pt x="462" y="77"/>
                  </a:lnTo>
                  <a:lnTo>
                    <a:pt x="463" y="77"/>
                  </a:lnTo>
                  <a:lnTo>
                    <a:pt x="464" y="77"/>
                  </a:lnTo>
                  <a:lnTo>
                    <a:pt x="464" y="77"/>
                  </a:lnTo>
                  <a:lnTo>
                    <a:pt x="465" y="76"/>
                  </a:lnTo>
                  <a:lnTo>
                    <a:pt x="466" y="76"/>
                  </a:lnTo>
                  <a:lnTo>
                    <a:pt x="469" y="75"/>
                  </a:lnTo>
                  <a:lnTo>
                    <a:pt x="470" y="74"/>
                  </a:lnTo>
                  <a:lnTo>
                    <a:pt x="471" y="74"/>
                  </a:lnTo>
                  <a:lnTo>
                    <a:pt x="472" y="73"/>
                  </a:lnTo>
                  <a:lnTo>
                    <a:pt x="473" y="73"/>
                  </a:lnTo>
                  <a:lnTo>
                    <a:pt x="475" y="74"/>
                  </a:lnTo>
                  <a:lnTo>
                    <a:pt x="476" y="74"/>
                  </a:lnTo>
                  <a:lnTo>
                    <a:pt x="479" y="76"/>
                  </a:lnTo>
                  <a:lnTo>
                    <a:pt x="480" y="76"/>
                  </a:lnTo>
                  <a:lnTo>
                    <a:pt x="482" y="76"/>
                  </a:lnTo>
                  <a:lnTo>
                    <a:pt x="482" y="76"/>
                  </a:lnTo>
                  <a:lnTo>
                    <a:pt x="483" y="76"/>
                  </a:lnTo>
                  <a:lnTo>
                    <a:pt x="484" y="76"/>
                  </a:lnTo>
                  <a:lnTo>
                    <a:pt x="485" y="76"/>
                  </a:lnTo>
                  <a:lnTo>
                    <a:pt x="486" y="76"/>
                  </a:lnTo>
                  <a:lnTo>
                    <a:pt x="488" y="75"/>
                  </a:lnTo>
                  <a:lnTo>
                    <a:pt x="489" y="74"/>
                  </a:lnTo>
                  <a:lnTo>
                    <a:pt x="491" y="74"/>
                  </a:lnTo>
                  <a:lnTo>
                    <a:pt x="492" y="73"/>
                  </a:lnTo>
                  <a:lnTo>
                    <a:pt x="493" y="73"/>
                  </a:lnTo>
                  <a:lnTo>
                    <a:pt x="494" y="73"/>
                  </a:lnTo>
                  <a:lnTo>
                    <a:pt x="494" y="73"/>
                  </a:lnTo>
                  <a:lnTo>
                    <a:pt x="495" y="73"/>
                  </a:lnTo>
                  <a:lnTo>
                    <a:pt x="496" y="74"/>
                  </a:lnTo>
                  <a:lnTo>
                    <a:pt x="496" y="74"/>
                  </a:lnTo>
                  <a:lnTo>
                    <a:pt x="497" y="75"/>
                  </a:lnTo>
                  <a:lnTo>
                    <a:pt x="497" y="76"/>
                  </a:lnTo>
                  <a:lnTo>
                    <a:pt x="498" y="77"/>
                  </a:lnTo>
                  <a:lnTo>
                    <a:pt x="498" y="78"/>
                  </a:lnTo>
                  <a:lnTo>
                    <a:pt x="499" y="82"/>
                  </a:lnTo>
                  <a:lnTo>
                    <a:pt x="499" y="84"/>
                  </a:lnTo>
                  <a:lnTo>
                    <a:pt x="500" y="86"/>
                  </a:lnTo>
                  <a:lnTo>
                    <a:pt x="500" y="87"/>
                  </a:lnTo>
                  <a:lnTo>
                    <a:pt x="501" y="88"/>
                  </a:lnTo>
                  <a:lnTo>
                    <a:pt x="501" y="89"/>
                  </a:lnTo>
                  <a:lnTo>
                    <a:pt x="502" y="90"/>
                  </a:lnTo>
                  <a:lnTo>
                    <a:pt x="502" y="91"/>
                  </a:lnTo>
                  <a:lnTo>
                    <a:pt x="503" y="91"/>
                  </a:lnTo>
                  <a:lnTo>
                    <a:pt x="504" y="91"/>
                  </a:lnTo>
                  <a:lnTo>
                    <a:pt x="505" y="92"/>
                  </a:lnTo>
                  <a:lnTo>
                    <a:pt x="506" y="92"/>
                  </a:lnTo>
                  <a:lnTo>
                    <a:pt x="507" y="93"/>
                  </a:lnTo>
                  <a:lnTo>
                    <a:pt x="508" y="93"/>
                  </a:lnTo>
                  <a:lnTo>
                    <a:pt x="509" y="93"/>
                  </a:lnTo>
                  <a:lnTo>
                    <a:pt x="510" y="93"/>
                  </a:lnTo>
                  <a:lnTo>
                    <a:pt x="510" y="93"/>
                  </a:lnTo>
                  <a:lnTo>
                    <a:pt x="511" y="93"/>
                  </a:lnTo>
                  <a:lnTo>
                    <a:pt x="512" y="92"/>
                  </a:lnTo>
                  <a:lnTo>
                    <a:pt x="514" y="92"/>
                  </a:lnTo>
                  <a:lnTo>
                    <a:pt x="515" y="91"/>
                  </a:lnTo>
                  <a:lnTo>
                    <a:pt x="520" y="90"/>
                  </a:lnTo>
                  <a:lnTo>
                    <a:pt x="521" y="89"/>
                  </a:lnTo>
                  <a:lnTo>
                    <a:pt x="523" y="89"/>
                  </a:lnTo>
                  <a:lnTo>
                    <a:pt x="526" y="89"/>
                  </a:lnTo>
                  <a:lnTo>
                    <a:pt x="527" y="89"/>
                  </a:lnTo>
                  <a:lnTo>
                    <a:pt x="530" y="89"/>
                  </a:lnTo>
                  <a:lnTo>
                    <a:pt x="531" y="88"/>
                  </a:lnTo>
                  <a:lnTo>
                    <a:pt x="540" y="88"/>
                  </a:lnTo>
                  <a:lnTo>
                    <a:pt x="542" y="88"/>
                  </a:lnTo>
                  <a:lnTo>
                    <a:pt x="542" y="87"/>
                  </a:lnTo>
                  <a:lnTo>
                    <a:pt x="543" y="87"/>
                  </a:lnTo>
                  <a:lnTo>
                    <a:pt x="544" y="86"/>
                  </a:lnTo>
                  <a:lnTo>
                    <a:pt x="547" y="83"/>
                  </a:lnTo>
                  <a:lnTo>
                    <a:pt x="552" y="80"/>
                  </a:lnTo>
                  <a:lnTo>
                    <a:pt x="554" y="78"/>
                  </a:lnTo>
                  <a:lnTo>
                    <a:pt x="555" y="77"/>
                  </a:lnTo>
                  <a:lnTo>
                    <a:pt x="556" y="76"/>
                  </a:lnTo>
                  <a:lnTo>
                    <a:pt x="557" y="74"/>
                  </a:lnTo>
                  <a:lnTo>
                    <a:pt x="560" y="71"/>
                  </a:lnTo>
                  <a:lnTo>
                    <a:pt x="560" y="70"/>
                  </a:lnTo>
                  <a:lnTo>
                    <a:pt x="561" y="69"/>
                  </a:lnTo>
                  <a:lnTo>
                    <a:pt x="562" y="68"/>
                  </a:lnTo>
                  <a:lnTo>
                    <a:pt x="563" y="68"/>
                  </a:lnTo>
                  <a:lnTo>
                    <a:pt x="566" y="65"/>
                  </a:lnTo>
                  <a:lnTo>
                    <a:pt x="567" y="65"/>
                  </a:lnTo>
                  <a:lnTo>
                    <a:pt x="568" y="64"/>
                  </a:lnTo>
                  <a:lnTo>
                    <a:pt x="568" y="63"/>
                  </a:lnTo>
                  <a:lnTo>
                    <a:pt x="569" y="62"/>
                  </a:lnTo>
                  <a:lnTo>
                    <a:pt x="570" y="61"/>
                  </a:lnTo>
                  <a:lnTo>
                    <a:pt x="570" y="60"/>
                  </a:lnTo>
                  <a:lnTo>
                    <a:pt x="570" y="58"/>
                  </a:lnTo>
                  <a:lnTo>
                    <a:pt x="571" y="56"/>
                  </a:lnTo>
                  <a:lnTo>
                    <a:pt x="571" y="50"/>
                  </a:lnTo>
                  <a:lnTo>
                    <a:pt x="572" y="49"/>
                  </a:lnTo>
                  <a:lnTo>
                    <a:pt x="572" y="48"/>
                  </a:lnTo>
                  <a:lnTo>
                    <a:pt x="573" y="46"/>
                  </a:lnTo>
                  <a:lnTo>
                    <a:pt x="573" y="45"/>
                  </a:lnTo>
                  <a:lnTo>
                    <a:pt x="574" y="45"/>
                  </a:lnTo>
                  <a:lnTo>
                    <a:pt x="575" y="44"/>
                  </a:lnTo>
                  <a:lnTo>
                    <a:pt x="576" y="44"/>
                  </a:lnTo>
                  <a:lnTo>
                    <a:pt x="577" y="44"/>
                  </a:lnTo>
                  <a:lnTo>
                    <a:pt x="579" y="44"/>
                  </a:lnTo>
                  <a:lnTo>
                    <a:pt x="580" y="44"/>
                  </a:lnTo>
                  <a:lnTo>
                    <a:pt x="582" y="44"/>
                  </a:lnTo>
                  <a:lnTo>
                    <a:pt x="585" y="44"/>
                  </a:lnTo>
                  <a:lnTo>
                    <a:pt x="588" y="45"/>
                  </a:lnTo>
                  <a:lnTo>
                    <a:pt x="591" y="46"/>
                  </a:lnTo>
                  <a:lnTo>
                    <a:pt x="596" y="47"/>
                  </a:lnTo>
                  <a:lnTo>
                    <a:pt x="598" y="48"/>
                  </a:lnTo>
                  <a:lnTo>
                    <a:pt x="600" y="48"/>
                  </a:lnTo>
                  <a:lnTo>
                    <a:pt x="600" y="48"/>
                  </a:lnTo>
                  <a:lnTo>
                    <a:pt x="601" y="48"/>
                  </a:lnTo>
                  <a:lnTo>
                    <a:pt x="602" y="48"/>
                  </a:lnTo>
                  <a:lnTo>
                    <a:pt x="603" y="48"/>
                  </a:lnTo>
                  <a:lnTo>
                    <a:pt x="604" y="48"/>
                  </a:lnTo>
                  <a:lnTo>
                    <a:pt x="605" y="47"/>
                  </a:lnTo>
                  <a:lnTo>
                    <a:pt x="606" y="47"/>
                  </a:lnTo>
                  <a:lnTo>
                    <a:pt x="607" y="46"/>
                  </a:lnTo>
                  <a:lnTo>
                    <a:pt x="608" y="45"/>
                  </a:lnTo>
                  <a:lnTo>
                    <a:pt x="609" y="44"/>
                  </a:lnTo>
                  <a:lnTo>
                    <a:pt x="610" y="43"/>
                  </a:lnTo>
                  <a:lnTo>
                    <a:pt x="611" y="43"/>
                  </a:lnTo>
                  <a:lnTo>
                    <a:pt x="611" y="42"/>
                  </a:lnTo>
                  <a:lnTo>
                    <a:pt x="612" y="41"/>
                  </a:lnTo>
                  <a:lnTo>
                    <a:pt x="612" y="40"/>
                  </a:lnTo>
                  <a:lnTo>
                    <a:pt x="613" y="39"/>
                  </a:lnTo>
                  <a:lnTo>
                    <a:pt x="613" y="36"/>
                  </a:lnTo>
                  <a:lnTo>
                    <a:pt x="614" y="34"/>
                  </a:lnTo>
                  <a:lnTo>
                    <a:pt x="614" y="34"/>
                  </a:lnTo>
                  <a:lnTo>
                    <a:pt x="614" y="33"/>
                  </a:lnTo>
                  <a:lnTo>
                    <a:pt x="615" y="32"/>
                  </a:lnTo>
                  <a:lnTo>
                    <a:pt x="615" y="32"/>
                  </a:lnTo>
                  <a:lnTo>
                    <a:pt x="616" y="31"/>
                  </a:lnTo>
                  <a:lnTo>
                    <a:pt x="617" y="30"/>
                  </a:lnTo>
                  <a:lnTo>
                    <a:pt x="619" y="29"/>
                  </a:lnTo>
                  <a:lnTo>
                    <a:pt x="620" y="28"/>
                  </a:lnTo>
                  <a:lnTo>
                    <a:pt x="623" y="27"/>
                  </a:lnTo>
                  <a:lnTo>
                    <a:pt x="628" y="24"/>
                  </a:lnTo>
                  <a:lnTo>
                    <a:pt x="630" y="23"/>
                  </a:lnTo>
                  <a:lnTo>
                    <a:pt x="631" y="23"/>
                  </a:lnTo>
                  <a:lnTo>
                    <a:pt x="631" y="22"/>
                  </a:lnTo>
                  <a:lnTo>
                    <a:pt x="632" y="21"/>
                  </a:lnTo>
                  <a:lnTo>
                    <a:pt x="633" y="20"/>
                  </a:lnTo>
                  <a:lnTo>
                    <a:pt x="633" y="19"/>
                  </a:lnTo>
                  <a:lnTo>
                    <a:pt x="634" y="18"/>
                  </a:lnTo>
                  <a:lnTo>
                    <a:pt x="634" y="17"/>
                  </a:lnTo>
                  <a:lnTo>
                    <a:pt x="634" y="13"/>
                  </a:lnTo>
                  <a:lnTo>
                    <a:pt x="635" y="11"/>
                  </a:lnTo>
                  <a:lnTo>
                    <a:pt x="636" y="9"/>
                  </a:lnTo>
                  <a:lnTo>
                    <a:pt x="637" y="6"/>
                  </a:lnTo>
                  <a:lnTo>
                    <a:pt x="637" y="5"/>
                  </a:lnTo>
                  <a:lnTo>
                    <a:pt x="638" y="3"/>
                  </a:lnTo>
                  <a:lnTo>
                    <a:pt x="638" y="1"/>
                  </a:lnTo>
                  <a:lnTo>
                    <a:pt x="638" y="0"/>
                  </a:lnTo>
                  <a:lnTo>
                    <a:pt x="639" y="0"/>
                  </a:lnTo>
                  <a:lnTo>
                    <a:pt x="639"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4" name="Freeform 228">
              <a:extLst>
                <a:ext uri="{FF2B5EF4-FFF2-40B4-BE49-F238E27FC236}">
                  <a16:creationId xmlns:a16="http://schemas.microsoft.com/office/drawing/2014/main" id="{FCFEEF3C-5D70-40A9-AB81-3A3EB59F2B23}"/>
                </a:ext>
              </a:extLst>
            </p:cNvPr>
            <p:cNvSpPr>
              <a:spLocks/>
            </p:cNvSpPr>
            <p:nvPr/>
          </p:nvSpPr>
          <p:spPr bwMode="auto">
            <a:xfrm>
              <a:off x="5808509" y="3460049"/>
              <a:ext cx="309563" cy="238125"/>
            </a:xfrm>
            <a:custGeom>
              <a:avLst/>
              <a:gdLst>
                <a:gd name="T0" fmla="*/ 109 w 195"/>
                <a:gd name="T1" fmla="*/ 3 h 150"/>
                <a:gd name="T2" fmla="*/ 93 w 195"/>
                <a:gd name="T3" fmla="*/ 10 h 150"/>
                <a:gd name="T4" fmla="*/ 75 w 195"/>
                <a:gd name="T5" fmla="*/ 18 h 150"/>
                <a:gd name="T6" fmla="*/ 60 w 195"/>
                <a:gd name="T7" fmla="*/ 21 h 150"/>
                <a:gd name="T8" fmla="*/ 54 w 195"/>
                <a:gd name="T9" fmla="*/ 24 h 150"/>
                <a:gd name="T10" fmla="*/ 50 w 195"/>
                <a:gd name="T11" fmla="*/ 34 h 150"/>
                <a:gd name="T12" fmla="*/ 46 w 195"/>
                <a:gd name="T13" fmla="*/ 38 h 150"/>
                <a:gd name="T14" fmla="*/ 36 w 195"/>
                <a:gd name="T15" fmla="*/ 36 h 150"/>
                <a:gd name="T16" fmla="*/ 29 w 195"/>
                <a:gd name="T17" fmla="*/ 34 h 150"/>
                <a:gd name="T18" fmla="*/ 19 w 195"/>
                <a:gd name="T19" fmla="*/ 38 h 150"/>
                <a:gd name="T20" fmla="*/ 2 w 195"/>
                <a:gd name="T21" fmla="*/ 44 h 150"/>
                <a:gd name="T22" fmla="*/ 0 w 195"/>
                <a:gd name="T23" fmla="*/ 47 h 150"/>
                <a:gd name="T24" fmla="*/ 6 w 195"/>
                <a:gd name="T25" fmla="*/ 51 h 150"/>
                <a:gd name="T26" fmla="*/ 18 w 195"/>
                <a:gd name="T27" fmla="*/ 62 h 150"/>
                <a:gd name="T28" fmla="*/ 17 w 195"/>
                <a:gd name="T29" fmla="*/ 66 h 150"/>
                <a:gd name="T30" fmla="*/ 10 w 195"/>
                <a:gd name="T31" fmla="*/ 72 h 150"/>
                <a:gd name="T32" fmla="*/ 9 w 195"/>
                <a:gd name="T33" fmla="*/ 77 h 150"/>
                <a:gd name="T34" fmla="*/ 16 w 195"/>
                <a:gd name="T35" fmla="*/ 88 h 150"/>
                <a:gd name="T36" fmla="*/ 28 w 195"/>
                <a:gd name="T37" fmla="*/ 100 h 150"/>
                <a:gd name="T38" fmla="*/ 30 w 195"/>
                <a:gd name="T39" fmla="*/ 106 h 150"/>
                <a:gd name="T40" fmla="*/ 28 w 195"/>
                <a:gd name="T41" fmla="*/ 113 h 150"/>
                <a:gd name="T42" fmla="*/ 31 w 195"/>
                <a:gd name="T43" fmla="*/ 117 h 150"/>
                <a:gd name="T44" fmla="*/ 39 w 195"/>
                <a:gd name="T45" fmla="*/ 122 h 150"/>
                <a:gd name="T46" fmla="*/ 41 w 195"/>
                <a:gd name="T47" fmla="*/ 126 h 150"/>
                <a:gd name="T48" fmla="*/ 41 w 195"/>
                <a:gd name="T49" fmla="*/ 133 h 150"/>
                <a:gd name="T50" fmla="*/ 42 w 195"/>
                <a:gd name="T51" fmla="*/ 137 h 150"/>
                <a:gd name="T52" fmla="*/ 42 w 195"/>
                <a:gd name="T53" fmla="*/ 144 h 150"/>
                <a:gd name="T54" fmla="*/ 45 w 195"/>
                <a:gd name="T55" fmla="*/ 148 h 150"/>
                <a:gd name="T56" fmla="*/ 57 w 195"/>
                <a:gd name="T57" fmla="*/ 150 h 150"/>
                <a:gd name="T58" fmla="*/ 65 w 195"/>
                <a:gd name="T59" fmla="*/ 149 h 150"/>
                <a:gd name="T60" fmla="*/ 69 w 195"/>
                <a:gd name="T61" fmla="*/ 142 h 150"/>
                <a:gd name="T62" fmla="*/ 78 w 195"/>
                <a:gd name="T63" fmla="*/ 138 h 150"/>
                <a:gd name="T64" fmla="*/ 92 w 195"/>
                <a:gd name="T65" fmla="*/ 133 h 150"/>
                <a:gd name="T66" fmla="*/ 107 w 195"/>
                <a:gd name="T67" fmla="*/ 122 h 150"/>
                <a:gd name="T68" fmla="*/ 117 w 195"/>
                <a:gd name="T69" fmla="*/ 118 h 150"/>
                <a:gd name="T70" fmla="*/ 124 w 195"/>
                <a:gd name="T71" fmla="*/ 112 h 150"/>
                <a:gd name="T72" fmla="*/ 133 w 195"/>
                <a:gd name="T73" fmla="*/ 109 h 150"/>
                <a:gd name="T74" fmla="*/ 145 w 195"/>
                <a:gd name="T75" fmla="*/ 109 h 150"/>
                <a:gd name="T76" fmla="*/ 156 w 195"/>
                <a:gd name="T77" fmla="*/ 114 h 150"/>
                <a:gd name="T78" fmla="*/ 165 w 195"/>
                <a:gd name="T79" fmla="*/ 117 h 150"/>
                <a:gd name="T80" fmla="*/ 171 w 195"/>
                <a:gd name="T81" fmla="*/ 116 h 150"/>
                <a:gd name="T82" fmla="*/ 179 w 195"/>
                <a:gd name="T83" fmla="*/ 107 h 150"/>
                <a:gd name="T84" fmla="*/ 178 w 195"/>
                <a:gd name="T85" fmla="*/ 92 h 150"/>
                <a:gd name="T86" fmla="*/ 176 w 195"/>
                <a:gd name="T87" fmla="*/ 87 h 150"/>
                <a:gd name="T88" fmla="*/ 173 w 195"/>
                <a:gd name="T89" fmla="*/ 82 h 150"/>
                <a:gd name="T90" fmla="*/ 177 w 195"/>
                <a:gd name="T91" fmla="*/ 77 h 150"/>
                <a:gd name="T92" fmla="*/ 191 w 195"/>
                <a:gd name="T93" fmla="*/ 68 h 150"/>
                <a:gd name="T94" fmla="*/ 195 w 195"/>
                <a:gd name="T95" fmla="*/ 62 h 150"/>
                <a:gd name="T96" fmla="*/ 193 w 195"/>
                <a:gd name="T97" fmla="*/ 56 h 150"/>
                <a:gd name="T98" fmla="*/ 183 w 195"/>
                <a:gd name="T99" fmla="*/ 47 h 150"/>
                <a:gd name="T100" fmla="*/ 177 w 195"/>
                <a:gd name="T101" fmla="*/ 40 h 150"/>
                <a:gd name="T102" fmla="*/ 166 w 195"/>
                <a:gd name="T103" fmla="*/ 33 h 150"/>
                <a:gd name="T104" fmla="*/ 155 w 195"/>
                <a:gd name="T105" fmla="*/ 28 h 150"/>
                <a:gd name="T106" fmla="*/ 150 w 195"/>
                <a:gd name="T107" fmla="*/ 19 h 150"/>
                <a:gd name="T108" fmla="*/ 143 w 195"/>
                <a:gd name="T109" fmla="*/ 16 h 150"/>
                <a:gd name="T110" fmla="*/ 129 w 195"/>
                <a:gd name="T111" fmla="*/ 6 h 150"/>
                <a:gd name="T112" fmla="*/ 125 w 195"/>
                <a:gd name="T113" fmla="*/ 2 h 150"/>
                <a:gd name="T114" fmla="*/ 123 w 195"/>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50">
                  <a:moveTo>
                    <a:pt x="123" y="0"/>
                  </a:moveTo>
                  <a:lnTo>
                    <a:pt x="123" y="0"/>
                  </a:lnTo>
                  <a:lnTo>
                    <a:pt x="122" y="1"/>
                  </a:lnTo>
                  <a:lnTo>
                    <a:pt x="119" y="1"/>
                  </a:lnTo>
                  <a:lnTo>
                    <a:pt x="112" y="3"/>
                  </a:lnTo>
                  <a:lnTo>
                    <a:pt x="109" y="3"/>
                  </a:lnTo>
                  <a:lnTo>
                    <a:pt x="106" y="4"/>
                  </a:lnTo>
                  <a:lnTo>
                    <a:pt x="102" y="5"/>
                  </a:lnTo>
                  <a:lnTo>
                    <a:pt x="100" y="6"/>
                  </a:lnTo>
                  <a:lnTo>
                    <a:pt x="99" y="7"/>
                  </a:lnTo>
                  <a:lnTo>
                    <a:pt x="95" y="9"/>
                  </a:lnTo>
                  <a:lnTo>
                    <a:pt x="93" y="10"/>
                  </a:lnTo>
                  <a:lnTo>
                    <a:pt x="90" y="11"/>
                  </a:lnTo>
                  <a:lnTo>
                    <a:pt x="85" y="13"/>
                  </a:lnTo>
                  <a:lnTo>
                    <a:pt x="84" y="13"/>
                  </a:lnTo>
                  <a:lnTo>
                    <a:pt x="83" y="14"/>
                  </a:lnTo>
                  <a:lnTo>
                    <a:pt x="77" y="17"/>
                  </a:lnTo>
                  <a:lnTo>
                    <a:pt x="75" y="18"/>
                  </a:lnTo>
                  <a:lnTo>
                    <a:pt x="73" y="18"/>
                  </a:lnTo>
                  <a:lnTo>
                    <a:pt x="69" y="20"/>
                  </a:lnTo>
                  <a:lnTo>
                    <a:pt x="68" y="20"/>
                  </a:lnTo>
                  <a:lnTo>
                    <a:pt x="66" y="20"/>
                  </a:lnTo>
                  <a:lnTo>
                    <a:pt x="62" y="20"/>
                  </a:lnTo>
                  <a:lnTo>
                    <a:pt x="60" y="21"/>
                  </a:lnTo>
                  <a:lnTo>
                    <a:pt x="59" y="21"/>
                  </a:lnTo>
                  <a:lnTo>
                    <a:pt x="58" y="21"/>
                  </a:lnTo>
                  <a:lnTo>
                    <a:pt x="57" y="22"/>
                  </a:lnTo>
                  <a:lnTo>
                    <a:pt x="56" y="22"/>
                  </a:lnTo>
                  <a:lnTo>
                    <a:pt x="55" y="23"/>
                  </a:lnTo>
                  <a:lnTo>
                    <a:pt x="54" y="24"/>
                  </a:lnTo>
                  <a:lnTo>
                    <a:pt x="54" y="25"/>
                  </a:lnTo>
                  <a:lnTo>
                    <a:pt x="53" y="26"/>
                  </a:lnTo>
                  <a:lnTo>
                    <a:pt x="52" y="27"/>
                  </a:lnTo>
                  <a:lnTo>
                    <a:pt x="52" y="29"/>
                  </a:lnTo>
                  <a:lnTo>
                    <a:pt x="51" y="32"/>
                  </a:lnTo>
                  <a:lnTo>
                    <a:pt x="50" y="34"/>
                  </a:lnTo>
                  <a:lnTo>
                    <a:pt x="50" y="35"/>
                  </a:lnTo>
                  <a:lnTo>
                    <a:pt x="50" y="36"/>
                  </a:lnTo>
                  <a:lnTo>
                    <a:pt x="49" y="36"/>
                  </a:lnTo>
                  <a:lnTo>
                    <a:pt x="48" y="37"/>
                  </a:lnTo>
                  <a:lnTo>
                    <a:pt x="47" y="37"/>
                  </a:lnTo>
                  <a:lnTo>
                    <a:pt x="46" y="38"/>
                  </a:lnTo>
                  <a:lnTo>
                    <a:pt x="44" y="38"/>
                  </a:lnTo>
                  <a:lnTo>
                    <a:pt x="42" y="38"/>
                  </a:lnTo>
                  <a:lnTo>
                    <a:pt x="40" y="37"/>
                  </a:lnTo>
                  <a:lnTo>
                    <a:pt x="39" y="37"/>
                  </a:lnTo>
                  <a:lnTo>
                    <a:pt x="37" y="37"/>
                  </a:lnTo>
                  <a:lnTo>
                    <a:pt x="36" y="36"/>
                  </a:lnTo>
                  <a:lnTo>
                    <a:pt x="34" y="35"/>
                  </a:lnTo>
                  <a:lnTo>
                    <a:pt x="33" y="34"/>
                  </a:lnTo>
                  <a:lnTo>
                    <a:pt x="32" y="34"/>
                  </a:lnTo>
                  <a:lnTo>
                    <a:pt x="31" y="34"/>
                  </a:lnTo>
                  <a:lnTo>
                    <a:pt x="30" y="34"/>
                  </a:lnTo>
                  <a:lnTo>
                    <a:pt x="29" y="34"/>
                  </a:lnTo>
                  <a:lnTo>
                    <a:pt x="28" y="34"/>
                  </a:lnTo>
                  <a:lnTo>
                    <a:pt x="27" y="34"/>
                  </a:lnTo>
                  <a:lnTo>
                    <a:pt x="26" y="35"/>
                  </a:lnTo>
                  <a:lnTo>
                    <a:pt x="23" y="36"/>
                  </a:lnTo>
                  <a:lnTo>
                    <a:pt x="21" y="37"/>
                  </a:lnTo>
                  <a:lnTo>
                    <a:pt x="19" y="38"/>
                  </a:lnTo>
                  <a:lnTo>
                    <a:pt x="15" y="39"/>
                  </a:lnTo>
                  <a:lnTo>
                    <a:pt x="12" y="40"/>
                  </a:lnTo>
                  <a:lnTo>
                    <a:pt x="9" y="41"/>
                  </a:lnTo>
                  <a:lnTo>
                    <a:pt x="5" y="43"/>
                  </a:lnTo>
                  <a:lnTo>
                    <a:pt x="3" y="43"/>
                  </a:lnTo>
                  <a:lnTo>
                    <a:pt x="2" y="44"/>
                  </a:lnTo>
                  <a:lnTo>
                    <a:pt x="1" y="45"/>
                  </a:lnTo>
                  <a:lnTo>
                    <a:pt x="1" y="45"/>
                  </a:lnTo>
                  <a:lnTo>
                    <a:pt x="0" y="46"/>
                  </a:lnTo>
                  <a:lnTo>
                    <a:pt x="0" y="46"/>
                  </a:lnTo>
                  <a:lnTo>
                    <a:pt x="0" y="47"/>
                  </a:lnTo>
                  <a:lnTo>
                    <a:pt x="0" y="47"/>
                  </a:lnTo>
                  <a:lnTo>
                    <a:pt x="1" y="47"/>
                  </a:lnTo>
                  <a:lnTo>
                    <a:pt x="1" y="48"/>
                  </a:lnTo>
                  <a:lnTo>
                    <a:pt x="2" y="48"/>
                  </a:lnTo>
                  <a:lnTo>
                    <a:pt x="4" y="49"/>
                  </a:lnTo>
                  <a:lnTo>
                    <a:pt x="5" y="50"/>
                  </a:lnTo>
                  <a:lnTo>
                    <a:pt x="6" y="51"/>
                  </a:lnTo>
                  <a:lnTo>
                    <a:pt x="7" y="51"/>
                  </a:lnTo>
                  <a:lnTo>
                    <a:pt x="9" y="53"/>
                  </a:lnTo>
                  <a:lnTo>
                    <a:pt x="12" y="56"/>
                  </a:lnTo>
                  <a:lnTo>
                    <a:pt x="15" y="60"/>
                  </a:lnTo>
                  <a:lnTo>
                    <a:pt x="17" y="62"/>
                  </a:lnTo>
                  <a:lnTo>
                    <a:pt x="18" y="62"/>
                  </a:lnTo>
                  <a:lnTo>
                    <a:pt x="18" y="63"/>
                  </a:lnTo>
                  <a:lnTo>
                    <a:pt x="18" y="64"/>
                  </a:lnTo>
                  <a:lnTo>
                    <a:pt x="18" y="64"/>
                  </a:lnTo>
                  <a:lnTo>
                    <a:pt x="18" y="65"/>
                  </a:lnTo>
                  <a:lnTo>
                    <a:pt x="18" y="66"/>
                  </a:lnTo>
                  <a:lnTo>
                    <a:pt x="17" y="66"/>
                  </a:lnTo>
                  <a:lnTo>
                    <a:pt x="16" y="67"/>
                  </a:lnTo>
                  <a:lnTo>
                    <a:pt x="13" y="69"/>
                  </a:lnTo>
                  <a:lnTo>
                    <a:pt x="12" y="70"/>
                  </a:lnTo>
                  <a:lnTo>
                    <a:pt x="12" y="70"/>
                  </a:lnTo>
                  <a:lnTo>
                    <a:pt x="11" y="71"/>
                  </a:lnTo>
                  <a:lnTo>
                    <a:pt x="10" y="72"/>
                  </a:lnTo>
                  <a:lnTo>
                    <a:pt x="9" y="73"/>
                  </a:lnTo>
                  <a:lnTo>
                    <a:pt x="9" y="75"/>
                  </a:lnTo>
                  <a:lnTo>
                    <a:pt x="9" y="75"/>
                  </a:lnTo>
                  <a:lnTo>
                    <a:pt x="9" y="76"/>
                  </a:lnTo>
                  <a:lnTo>
                    <a:pt x="9" y="76"/>
                  </a:lnTo>
                  <a:lnTo>
                    <a:pt x="9" y="77"/>
                  </a:lnTo>
                  <a:lnTo>
                    <a:pt x="10" y="78"/>
                  </a:lnTo>
                  <a:lnTo>
                    <a:pt x="12" y="81"/>
                  </a:lnTo>
                  <a:lnTo>
                    <a:pt x="13" y="82"/>
                  </a:lnTo>
                  <a:lnTo>
                    <a:pt x="13" y="83"/>
                  </a:lnTo>
                  <a:lnTo>
                    <a:pt x="15" y="87"/>
                  </a:lnTo>
                  <a:lnTo>
                    <a:pt x="16" y="88"/>
                  </a:lnTo>
                  <a:lnTo>
                    <a:pt x="17" y="90"/>
                  </a:lnTo>
                  <a:lnTo>
                    <a:pt x="18" y="91"/>
                  </a:lnTo>
                  <a:lnTo>
                    <a:pt x="19" y="93"/>
                  </a:lnTo>
                  <a:lnTo>
                    <a:pt x="21" y="95"/>
                  </a:lnTo>
                  <a:lnTo>
                    <a:pt x="23" y="97"/>
                  </a:lnTo>
                  <a:lnTo>
                    <a:pt x="28" y="100"/>
                  </a:lnTo>
                  <a:lnTo>
                    <a:pt x="29" y="101"/>
                  </a:lnTo>
                  <a:lnTo>
                    <a:pt x="29" y="102"/>
                  </a:lnTo>
                  <a:lnTo>
                    <a:pt x="30" y="103"/>
                  </a:lnTo>
                  <a:lnTo>
                    <a:pt x="30" y="104"/>
                  </a:lnTo>
                  <a:lnTo>
                    <a:pt x="30" y="105"/>
                  </a:lnTo>
                  <a:lnTo>
                    <a:pt x="30" y="106"/>
                  </a:lnTo>
                  <a:lnTo>
                    <a:pt x="30" y="107"/>
                  </a:lnTo>
                  <a:lnTo>
                    <a:pt x="30" y="108"/>
                  </a:lnTo>
                  <a:lnTo>
                    <a:pt x="29" y="110"/>
                  </a:lnTo>
                  <a:lnTo>
                    <a:pt x="29" y="111"/>
                  </a:lnTo>
                  <a:lnTo>
                    <a:pt x="28" y="112"/>
                  </a:lnTo>
                  <a:lnTo>
                    <a:pt x="28" y="113"/>
                  </a:lnTo>
                  <a:lnTo>
                    <a:pt x="28" y="113"/>
                  </a:lnTo>
                  <a:lnTo>
                    <a:pt x="29" y="114"/>
                  </a:lnTo>
                  <a:lnTo>
                    <a:pt x="29" y="115"/>
                  </a:lnTo>
                  <a:lnTo>
                    <a:pt x="29" y="116"/>
                  </a:lnTo>
                  <a:lnTo>
                    <a:pt x="30" y="116"/>
                  </a:lnTo>
                  <a:lnTo>
                    <a:pt x="31" y="117"/>
                  </a:lnTo>
                  <a:lnTo>
                    <a:pt x="32" y="118"/>
                  </a:lnTo>
                  <a:lnTo>
                    <a:pt x="33" y="119"/>
                  </a:lnTo>
                  <a:lnTo>
                    <a:pt x="34" y="119"/>
                  </a:lnTo>
                  <a:lnTo>
                    <a:pt x="35" y="120"/>
                  </a:lnTo>
                  <a:lnTo>
                    <a:pt x="38" y="121"/>
                  </a:lnTo>
                  <a:lnTo>
                    <a:pt x="39" y="122"/>
                  </a:lnTo>
                  <a:lnTo>
                    <a:pt x="40" y="123"/>
                  </a:lnTo>
                  <a:lnTo>
                    <a:pt x="40" y="123"/>
                  </a:lnTo>
                  <a:lnTo>
                    <a:pt x="41" y="124"/>
                  </a:lnTo>
                  <a:lnTo>
                    <a:pt x="41" y="124"/>
                  </a:lnTo>
                  <a:lnTo>
                    <a:pt x="41" y="125"/>
                  </a:lnTo>
                  <a:lnTo>
                    <a:pt x="41" y="126"/>
                  </a:lnTo>
                  <a:lnTo>
                    <a:pt x="41" y="127"/>
                  </a:lnTo>
                  <a:lnTo>
                    <a:pt x="41" y="128"/>
                  </a:lnTo>
                  <a:lnTo>
                    <a:pt x="41" y="131"/>
                  </a:lnTo>
                  <a:lnTo>
                    <a:pt x="41" y="132"/>
                  </a:lnTo>
                  <a:lnTo>
                    <a:pt x="41" y="132"/>
                  </a:lnTo>
                  <a:lnTo>
                    <a:pt x="41" y="133"/>
                  </a:lnTo>
                  <a:lnTo>
                    <a:pt x="42" y="134"/>
                  </a:lnTo>
                  <a:lnTo>
                    <a:pt x="42" y="134"/>
                  </a:lnTo>
                  <a:lnTo>
                    <a:pt x="42" y="135"/>
                  </a:lnTo>
                  <a:lnTo>
                    <a:pt x="42" y="135"/>
                  </a:lnTo>
                  <a:lnTo>
                    <a:pt x="42" y="136"/>
                  </a:lnTo>
                  <a:lnTo>
                    <a:pt x="42" y="137"/>
                  </a:lnTo>
                  <a:lnTo>
                    <a:pt x="41" y="139"/>
                  </a:lnTo>
                  <a:lnTo>
                    <a:pt x="41" y="140"/>
                  </a:lnTo>
                  <a:lnTo>
                    <a:pt x="41" y="142"/>
                  </a:lnTo>
                  <a:lnTo>
                    <a:pt x="41" y="142"/>
                  </a:lnTo>
                  <a:lnTo>
                    <a:pt x="41" y="143"/>
                  </a:lnTo>
                  <a:lnTo>
                    <a:pt x="42" y="144"/>
                  </a:lnTo>
                  <a:lnTo>
                    <a:pt x="42" y="145"/>
                  </a:lnTo>
                  <a:lnTo>
                    <a:pt x="43" y="145"/>
                  </a:lnTo>
                  <a:lnTo>
                    <a:pt x="43" y="146"/>
                  </a:lnTo>
                  <a:lnTo>
                    <a:pt x="44" y="147"/>
                  </a:lnTo>
                  <a:lnTo>
                    <a:pt x="44" y="147"/>
                  </a:lnTo>
                  <a:lnTo>
                    <a:pt x="45" y="148"/>
                  </a:lnTo>
                  <a:lnTo>
                    <a:pt x="46" y="148"/>
                  </a:lnTo>
                  <a:lnTo>
                    <a:pt x="47" y="148"/>
                  </a:lnTo>
                  <a:lnTo>
                    <a:pt x="48" y="149"/>
                  </a:lnTo>
                  <a:lnTo>
                    <a:pt x="50" y="149"/>
                  </a:lnTo>
                  <a:lnTo>
                    <a:pt x="52" y="149"/>
                  </a:lnTo>
                  <a:lnTo>
                    <a:pt x="57" y="150"/>
                  </a:lnTo>
                  <a:lnTo>
                    <a:pt x="59" y="150"/>
                  </a:lnTo>
                  <a:lnTo>
                    <a:pt x="62" y="150"/>
                  </a:lnTo>
                  <a:lnTo>
                    <a:pt x="63" y="150"/>
                  </a:lnTo>
                  <a:lnTo>
                    <a:pt x="64" y="149"/>
                  </a:lnTo>
                  <a:lnTo>
                    <a:pt x="64" y="149"/>
                  </a:lnTo>
                  <a:lnTo>
                    <a:pt x="65" y="149"/>
                  </a:lnTo>
                  <a:lnTo>
                    <a:pt x="65" y="148"/>
                  </a:lnTo>
                  <a:lnTo>
                    <a:pt x="65" y="148"/>
                  </a:lnTo>
                  <a:lnTo>
                    <a:pt x="66" y="147"/>
                  </a:lnTo>
                  <a:lnTo>
                    <a:pt x="68" y="144"/>
                  </a:lnTo>
                  <a:lnTo>
                    <a:pt x="69" y="142"/>
                  </a:lnTo>
                  <a:lnTo>
                    <a:pt x="69" y="142"/>
                  </a:lnTo>
                  <a:lnTo>
                    <a:pt x="70" y="141"/>
                  </a:lnTo>
                  <a:lnTo>
                    <a:pt x="71" y="140"/>
                  </a:lnTo>
                  <a:lnTo>
                    <a:pt x="71" y="140"/>
                  </a:lnTo>
                  <a:lnTo>
                    <a:pt x="72" y="139"/>
                  </a:lnTo>
                  <a:lnTo>
                    <a:pt x="73" y="139"/>
                  </a:lnTo>
                  <a:lnTo>
                    <a:pt x="78" y="138"/>
                  </a:lnTo>
                  <a:lnTo>
                    <a:pt x="80" y="137"/>
                  </a:lnTo>
                  <a:lnTo>
                    <a:pt x="81" y="137"/>
                  </a:lnTo>
                  <a:lnTo>
                    <a:pt x="84" y="136"/>
                  </a:lnTo>
                  <a:lnTo>
                    <a:pt x="88" y="135"/>
                  </a:lnTo>
                  <a:lnTo>
                    <a:pt x="91" y="134"/>
                  </a:lnTo>
                  <a:lnTo>
                    <a:pt x="92" y="133"/>
                  </a:lnTo>
                  <a:lnTo>
                    <a:pt x="93" y="133"/>
                  </a:lnTo>
                  <a:lnTo>
                    <a:pt x="94" y="132"/>
                  </a:lnTo>
                  <a:lnTo>
                    <a:pt x="95" y="131"/>
                  </a:lnTo>
                  <a:lnTo>
                    <a:pt x="103" y="125"/>
                  </a:lnTo>
                  <a:lnTo>
                    <a:pt x="106" y="123"/>
                  </a:lnTo>
                  <a:lnTo>
                    <a:pt x="107" y="122"/>
                  </a:lnTo>
                  <a:lnTo>
                    <a:pt x="108" y="121"/>
                  </a:lnTo>
                  <a:lnTo>
                    <a:pt x="110" y="120"/>
                  </a:lnTo>
                  <a:lnTo>
                    <a:pt x="112" y="120"/>
                  </a:lnTo>
                  <a:lnTo>
                    <a:pt x="115" y="119"/>
                  </a:lnTo>
                  <a:lnTo>
                    <a:pt x="116" y="118"/>
                  </a:lnTo>
                  <a:lnTo>
                    <a:pt x="117" y="118"/>
                  </a:lnTo>
                  <a:lnTo>
                    <a:pt x="119" y="117"/>
                  </a:lnTo>
                  <a:lnTo>
                    <a:pt x="120" y="116"/>
                  </a:lnTo>
                  <a:lnTo>
                    <a:pt x="121" y="115"/>
                  </a:lnTo>
                  <a:lnTo>
                    <a:pt x="123" y="113"/>
                  </a:lnTo>
                  <a:lnTo>
                    <a:pt x="124" y="112"/>
                  </a:lnTo>
                  <a:lnTo>
                    <a:pt x="124" y="112"/>
                  </a:lnTo>
                  <a:lnTo>
                    <a:pt x="125" y="111"/>
                  </a:lnTo>
                  <a:lnTo>
                    <a:pt x="126" y="111"/>
                  </a:lnTo>
                  <a:lnTo>
                    <a:pt x="127" y="110"/>
                  </a:lnTo>
                  <a:lnTo>
                    <a:pt x="128" y="110"/>
                  </a:lnTo>
                  <a:lnTo>
                    <a:pt x="129" y="110"/>
                  </a:lnTo>
                  <a:lnTo>
                    <a:pt x="133" y="109"/>
                  </a:lnTo>
                  <a:lnTo>
                    <a:pt x="135" y="109"/>
                  </a:lnTo>
                  <a:lnTo>
                    <a:pt x="136" y="109"/>
                  </a:lnTo>
                  <a:lnTo>
                    <a:pt x="140" y="109"/>
                  </a:lnTo>
                  <a:lnTo>
                    <a:pt x="143" y="109"/>
                  </a:lnTo>
                  <a:lnTo>
                    <a:pt x="144" y="109"/>
                  </a:lnTo>
                  <a:lnTo>
                    <a:pt x="145" y="109"/>
                  </a:lnTo>
                  <a:lnTo>
                    <a:pt x="146" y="109"/>
                  </a:lnTo>
                  <a:lnTo>
                    <a:pt x="148" y="110"/>
                  </a:lnTo>
                  <a:lnTo>
                    <a:pt x="150" y="110"/>
                  </a:lnTo>
                  <a:lnTo>
                    <a:pt x="151" y="111"/>
                  </a:lnTo>
                  <a:lnTo>
                    <a:pt x="153" y="112"/>
                  </a:lnTo>
                  <a:lnTo>
                    <a:pt x="156" y="114"/>
                  </a:lnTo>
                  <a:lnTo>
                    <a:pt x="158" y="115"/>
                  </a:lnTo>
                  <a:lnTo>
                    <a:pt x="159" y="116"/>
                  </a:lnTo>
                  <a:lnTo>
                    <a:pt x="160" y="116"/>
                  </a:lnTo>
                  <a:lnTo>
                    <a:pt x="162" y="117"/>
                  </a:lnTo>
                  <a:lnTo>
                    <a:pt x="163" y="117"/>
                  </a:lnTo>
                  <a:lnTo>
                    <a:pt x="165" y="117"/>
                  </a:lnTo>
                  <a:lnTo>
                    <a:pt x="167" y="117"/>
                  </a:lnTo>
                  <a:lnTo>
                    <a:pt x="168" y="117"/>
                  </a:lnTo>
                  <a:lnTo>
                    <a:pt x="169" y="117"/>
                  </a:lnTo>
                  <a:lnTo>
                    <a:pt x="170" y="117"/>
                  </a:lnTo>
                  <a:lnTo>
                    <a:pt x="170" y="116"/>
                  </a:lnTo>
                  <a:lnTo>
                    <a:pt x="171" y="116"/>
                  </a:lnTo>
                  <a:lnTo>
                    <a:pt x="173" y="114"/>
                  </a:lnTo>
                  <a:lnTo>
                    <a:pt x="176" y="112"/>
                  </a:lnTo>
                  <a:lnTo>
                    <a:pt x="177" y="111"/>
                  </a:lnTo>
                  <a:lnTo>
                    <a:pt x="178" y="110"/>
                  </a:lnTo>
                  <a:lnTo>
                    <a:pt x="179" y="109"/>
                  </a:lnTo>
                  <a:lnTo>
                    <a:pt x="179" y="107"/>
                  </a:lnTo>
                  <a:lnTo>
                    <a:pt x="180" y="106"/>
                  </a:lnTo>
                  <a:lnTo>
                    <a:pt x="180" y="105"/>
                  </a:lnTo>
                  <a:lnTo>
                    <a:pt x="180" y="104"/>
                  </a:lnTo>
                  <a:lnTo>
                    <a:pt x="180" y="101"/>
                  </a:lnTo>
                  <a:lnTo>
                    <a:pt x="179" y="96"/>
                  </a:lnTo>
                  <a:lnTo>
                    <a:pt x="178" y="92"/>
                  </a:lnTo>
                  <a:lnTo>
                    <a:pt x="178" y="91"/>
                  </a:lnTo>
                  <a:lnTo>
                    <a:pt x="178" y="91"/>
                  </a:lnTo>
                  <a:lnTo>
                    <a:pt x="178" y="90"/>
                  </a:lnTo>
                  <a:lnTo>
                    <a:pt x="177" y="89"/>
                  </a:lnTo>
                  <a:lnTo>
                    <a:pt x="177" y="88"/>
                  </a:lnTo>
                  <a:lnTo>
                    <a:pt x="176" y="87"/>
                  </a:lnTo>
                  <a:lnTo>
                    <a:pt x="174" y="86"/>
                  </a:lnTo>
                  <a:lnTo>
                    <a:pt x="174" y="85"/>
                  </a:lnTo>
                  <a:lnTo>
                    <a:pt x="174" y="85"/>
                  </a:lnTo>
                  <a:lnTo>
                    <a:pt x="174" y="84"/>
                  </a:lnTo>
                  <a:lnTo>
                    <a:pt x="173" y="83"/>
                  </a:lnTo>
                  <a:lnTo>
                    <a:pt x="173" y="82"/>
                  </a:lnTo>
                  <a:lnTo>
                    <a:pt x="174" y="81"/>
                  </a:lnTo>
                  <a:lnTo>
                    <a:pt x="174" y="80"/>
                  </a:lnTo>
                  <a:lnTo>
                    <a:pt x="174" y="80"/>
                  </a:lnTo>
                  <a:lnTo>
                    <a:pt x="175" y="79"/>
                  </a:lnTo>
                  <a:lnTo>
                    <a:pt x="176" y="78"/>
                  </a:lnTo>
                  <a:lnTo>
                    <a:pt x="177" y="77"/>
                  </a:lnTo>
                  <a:lnTo>
                    <a:pt x="178" y="76"/>
                  </a:lnTo>
                  <a:lnTo>
                    <a:pt x="179" y="76"/>
                  </a:lnTo>
                  <a:lnTo>
                    <a:pt x="186" y="72"/>
                  </a:lnTo>
                  <a:lnTo>
                    <a:pt x="189" y="70"/>
                  </a:lnTo>
                  <a:lnTo>
                    <a:pt x="190" y="69"/>
                  </a:lnTo>
                  <a:lnTo>
                    <a:pt x="191" y="68"/>
                  </a:lnTo>
                  <a:lnTo>
                    <a:pt x="192" y="67"/>
                  </a:lnTo>
                  <a:lnTo>
                    <a:pt x="193" y="67"/>
                  </a:lnTo>
                  <a:lnTo>
                    <a:pt x="193" y="66"/>
                  </a:lnTo>
                  <a:lnTo>
                    <a:pt x="194" y="65"/>
                  </a:lnTo>
                  <a:lnTo>
                    <a:pt x="195" y="63"/>
                  </a:lnTo>
                  <a:lnTo>
                    <a:pt x="195" y="62"/>
                  </a:lnTo>
                  <a:lnTo>
                    <a:pt x="195" y="61"/>
                  </a:lnTo>
                  <a:lnTo>
                    <a:pt x="195" y="60"/>
                  </a:lnTo>
                  <a:lnTo>
                    <a:pt x="195" y="60"/>
                  </a:lnTo>
                  <a:lnTo>
                    <a:pt x="195" y="58"/>
                  </a:lnTo>
                  <a:lnTo>
                    <a:pt x="194" y="57"/>
                  </a:lnTo>
                  <a:lnTo>
                    <a:pt x="193" y="56"/>
                  </a:lnTo>
                  <a:lnTo>
                    <a:pt x="193" y="55"/>
                  </a:lnTo>
                  <a:lnTo>
                    <a:pt x="191" y="53"/>
                  </a:lnTo>
                  <a:lnTo>
                    <a:pt x="190" y="52"/>
                  </a:lnTo>
                  <a:lnTo>
                    <a:pt x="189" y="52"/>
                  </a:lnTo>
                  <a:lnTo>
                    <a:pt x="188" y="51"/>
                  </a:lnTo>
                  <a:lnTo>
                    <a:pt x="183" y="47"/>
                  </a:lnTo>
                  <a:lnTo>
                    <a:pt x="182" y="46"/>
                  </a:lnTo>
                  <a:lnTo>
                    <a:pt x="182" y="45"/>
                  </a:lnTo>
                  <a:lnTo>
                    <a:pt x="181" y="45"/>
                  </a:lnTo>
                  <a:lnTo>
                    <a:pt x="180" y="44"/>
                  </a:lnTo>
                  <a:lnTo>
                    <a:pt x="178" y="41"/>
                  </a:lnTo>
                  <a:lnTo>
                    <a:pt x="177" y="40"/>
                  </a:lnTo>
                  <a:lnTo>
                    <a:pt x="176" y="39"/>
                  </a:lnTo>
                  <a:lnTo>
                    <a:pt x="175" y="38"/>
                  </a:lnTo>
                  <a:lnTo>
                    <a:pt x="174" y="37"/>
                  </a:lnTo>
                  <a:lnTo>
                    <a:pt x="173" y="36"/>
                  </a:lnTo>
                  <a:lnTo>
                    <a:pt x="168" y="34"/>
                  </a:lnTo>
                  <a:lnTo>
                    <a:pt x="166" y="33"/>
                  </a:lnTo>
                  <a:lnTo>
                    <a:pt x="161" y="31"/>
                  </a:lnTo>
                  <a:lnTo>
                    <a:pt x="159" y="31"/>
                  </a:lnTo>
                  <a:lnTo>
                    <a:pt x="158" y="30"/>
                  </a:lnTo>
                  <a:lnTo>
                    <a:pt x="157" y="30"/>
                  </a:lnTo>
                  <a:lnTo>
                    <a:pt x="156" y="29"/>
                  </a:lnTo>
                  <a:lnTo>
                    <a:pt x="155" y="28"/>
                  </a:lnTo>
                  <a:lnTo>
                    <a:pt x="154" y="27"/>
                  </a:lnTo>
                  <a:lnTo>
                    <a:pt x="153" y="26"/>
                  </a:lnTo>
                  <a:lnTo>
                    <a:pt x="152" y="25"/>
                  </a:lnTo>
                  <a:lnTo>
                    <a:pt x="152" y="24"/>
                  </a:lnTo>
                  <a:lnTo>
                    <a:pt x="151" y="23"/>
                  </a:lnTo>
                  <a:lnTo>
                    <a:pt x="150" y="19"/>
                  </a:lnTo>
                  <a:lnTo>
                    <a:pt x="149" y="18"/>
                  </a:lnTo>
                  <a:lnTo>
                    <a:pt x="149" y="18"/>
                  </a:lnTo>
                  <a:lnTo>
                    <a:pt x="148" y="17"/>
                  </a:lnTo>
                  <a:lnTo>
                    <a:pt x="147" y="17"/>
                  </a:lnTo>
                  <a:lnTo>
                    <a:pt x="146" y="17"/>
                  </a:lnTo>
                  <a:lnTo>
                    <a:pt x="143" y="16"/>
                  </a:lnTo>
                  <a:lnTo>
                    <a:pt x="142" y="15"/>
                  </a:lnTo>
                  <a:lnTo>
                    <a:pt x="140" y="15"/>
                  </a:lnTo>
                  <a:lnTo>
                    <a:pt x="139" y="14"/>
                  </a:lnTo>
                  <a:lnTo>
                    <a:pt x="135" y="10"/>
                  </a:lnTo>
                  <a:lnTo>
                    <a:pt x="132" y="9"/>
                  </a:lnTo>
                  <a:lnTo>
                    <a:pt x="129" y="6"/>
                  </a:lnTo>
                  <a:lnTo>
                    <a:pt x="128" y="6"/>
                  </a:lnTo>
                  <a:lnTo>
                    <a:pt x="127" y="5"/>
                  </a:lnTo>
                  <a:lnTo>
                    <a:pt x="126" y="4"/>
                  </a:lnTo>
                  <a:lnTo>
                    <a:pt x="126" y="4"/>
                  </a:lnTo>
                  <a:lnTo>
                    <a:pt x="125" y="3"/>
                  </a:lnTo>
                  <a:lnTo>
                    <a:pt x="125" y="2"/>
                  </a:lnTo>
                  <a:lnTo>
                    <a:pt x="125" y="1"/>
                  </a:lnTo>
                  <a:lnTo>
                    <a:pt x="125" y="1"/>
                  </a:lnTo>
                  <a:lnTo>
                    <a:pt x="125" y="1"/>
                  </a:lnTo>
                  <a:lnTo>
                    <a:pt x="125" y="0"/>
                  </a:lnTo>
                  <a:lnTo>
                    <a:pt x="124" y="0"/>
                  </a:lnTo>
                  <a:lnTo>
                    <a:pt x="123" y="0"/>
                  </a:lnTo>
                  <a:lnTo>
                    <a:pt x="123"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5" name="Freeform 229">
              <a:extLst>
                <a:ext uri="{FF2B5EF4-FFF2-40B4-BE49-F238E27FC236}">
                  <a16:creationId xmlns:a16="http://schemas.microsoft.com/office/drawing/2014/main" id="{337A1780-D5E9-4F73-9E3E-8171CDBA3C84}"/>
                </a:ext>
              </a:extLst>
            </p:cNvPr>
            <p:cNvSpPr>
              <a:spLocks/>
            </p:cNvSpPr>
            <p:nvPr/>
          </p:nvSpPr>
          <p:spPr bwMode="auto">
            <a:xfrm>
              <a:off x="5321147" y="4047424"/>
              <a:ext cx="1406525" cy="1095375"/>
            </a:xfrm>
            <a:custGeom>
              <a:avLst/>
              <a:gdLst>
                <a:gd name="T0" fmla="*/ 253 w 886"/>
                <a:gd name="T1" fmla="*/ 52 h 690"/>
                <a:gd name="T2" fmla="*/ 309 w 886"/>
                <a:gd name="T3" fmla="*/ 31 h 690"/>
                <a:gd name="T4" fmla="*/ 343 w 886"/>
                <a:gd name="T5" fmla="*/ 49 h 690"/>
                <a:gd name="T6" fmla="*/ 376 w 886"/>
                <a:gd name="T7" fmla="*/ 46 h 690"/>
                <a:gd name="T8" fmla="*/ 406 w 886"/>
                <a:gd name="T9" fmla="*/ 47 h 690"/>
                <a:gd name="T10" fmla="*/ 452 w 886"/>
                <a:gd name="T11" fmla="*/ 49 h 690"/>
                <a:gd name="T12" fmla="*/ 478 w 886"/>
                <a:gd name="T13" fmla="*/ 67 h 690"/>
                <a:gd name="T14" fmla="*/ 514 w 886"/>
                <a:gd name="T15" fmla="*/ 37 h 690"/>
                <a:gd name="T16" fmla="*/ 529 w 886"/>
                <a:gd name="T17" fmla="*/ 0 h 690"/>
                <a:gd name="T18" fmla="*/ 572 w 886"/>
                <a:gd name="T19" fmla="*/ 17 h 690"/>
                <a:gd name="T20" fmla="*/ 598 w 886"/>
                <a:gd name="T21" fmla="*/ 43 h 690"/>
                <a:gd name="T22" fmla="*/ 591 w 886"/>
                <a:gd name="T23" fmla="*/ 66 h 690"/>
                <a:gd name="T24" fmla="*/ 589 w 886"/>
                <a:gd name="T25" fmla="*/ 124 h 690"/>
                <a:gd name="T26" fmla="*/ 598 w 886"/>
                <a:gd name="T27" fmla="*/ 169 h 690"/>
                <a:gd name="T28" fmla="*/ 617 w 886"/>
                <a:gd name="T29" fmla="*/ 215 h 690"/>
                <a:gd name="T30" fmla="*/ 664 w 886"/>
                <a:gd name="T31" fmla="*/ 224 h 690"/>
                <a:gd name="T32" fmla="*/ 671 w 886"/>
                <a:gd name="T33" fmla="*/ 241 h 690"/>
                <a:gd name="T34" fmla="*/ 712 w 886"/>
                <a:gd name="T35" fmla="*/ 251 h 690"/>
                <a:gd name="T36" fmla="*/ 769 w 886"/>
                <a:gd name="T37" fmla="*/ 259 h 690"/>
                <a:gd name="T38" fmla="*/ 782 w 886"/>
                <a:gd name="T39" fmla="*/ 300 h 690"/>
                <a:gd name="T40" fmla="*/ 839 w 886"/>
                <a:gd name="T41" fmla="*/ 321 h 690"/>
                <a:gd name="T42" fmla="*/ 872 w 886"/>
                <a:gd name="T43" fmla="*/ 322 h 690"/>
                <a:gd name="T44" fmla="*/ 880 w 886"/>
                <a:gd name="T45" fmla="*/ 351 h 690"/>
                <a:gd name="T46" fmla="*/ 851 w 886"/>
                <a:gd name="T47" fmla="*/ 390 h 690"/>
                <a:gd name="T48" fmla="*/ 858 w 886"/>
                <a:gd name="T49" fmla="*/ 414 h 690"/>
                <a:gd name="T50" fmla="*/ 875 w 886"/>
                <a:gd name="T51" fmla="*/ 440 h 690"/>
                <a:gd name="T52" fmla="*/ 861 w 886"/>
                <a:gd name="T53" fmla="*/ 460 h 690"/>
                <a:gd name="T54" fmla="*/ 800 w 886"/>
                <a:gd name="T55" fmla="*/ 424 h 690"/>
                <a:gd name="T56" fmla="*/ 750 w 886"/>
                <a:gd name="T57" fmla="*/ 411 h 690"/>
                <a:gd name="T58" fmla="*/ 703 w 886"/>
                <a:gd name="T59" fmla="*/ 437 h 690"/>
                <a:gd name="T60" fmla="*/ 689 w 886"/>
                <a:gd name="T61" fmla="*/ 404 h 690"/>
                <a:gd name="T62" fmla="*/ 638 w 886"/>
                <a:gd name="T63" fmla="*/ 391 h 690"/>
                <a:gd name="T64" fmla="*/ 621 w 886"/>
                <a:gd name="T65" fmla="*/ 436 h 690"/>
                <a:gd name="T66" fmla="*/ 613 w 886"/>
                <a:gd name="T67" fmla="*/ 522 h 690"/>
                <a:gd name="T68" fmla="*/ 604 w 886"/>
                <a:gd name="T69" fmla="*/ 557 h 690"/>
                <a:gd name="T70" fmla="*/ 547 w 886"/>
                <a:gd name="T71" fmla="*/ 552 h 690"/>
                <a:gd name="T72" fmla="*/ 509 w 886"/>
                <a:gd name="T73" fmla="*/ 614 h 690"/>
                <a:gd name="T74" fmla="*/ 497 w 886"/>
                <a:gd name="T75" fmla="*/ 673 h 690"/>
                <a:gd name="T76" fmla="*/ 466 w 886"/>
                <a:gd name="T77" fmla="*/ 654 h 690"/>
                <a:gd name="T78" fmla="*/ 414 w 886"/>
                <a:gd name="T79" fmla="*/ 648 h 690"/>
                <a:gd name="T80" fmla="*/ 388 w 886"/>
                <a:gd name="T81" fmla="*/ 656 h 690"/>
                <a:gd name="T82" fmla="*/ 360 w 886"/>
                <a:gd name="T83" fmla="*/ 679 h 690"/>
                <a:gd name="T84" fmla="*/ 302 w 886"/>
                <a:gd name="T85" fmla="*/ 675 h 690"/>
                <a:gd name="T86" fmla="*/ 226 w 886"/>
                <a:gd name="T87" fmla="*/ 661 h 690"/>
                <a:gd name="T88" fmla="*/ 205 w 886"/>
                <a:gd name="T89" fmla="*/ 631 h 690"/>
                <a:gd name="T90" fmla="*/ 203 w 886"/>
                <a:gd name="T91" fmla="*/ 599 h 690"/>
                <a:gd name="T92" fmla="*/ 146 w 886"/>
                <a:gd name="T93" fmla="*/ 555 h 690"/>
                <a:gd name="T94" fmla="*/ 105 w 886"/>
                <a:gd name="T95" fmla="*/ 511 h 690"/>
                <a:gd name="T96" fmla="*/ 70 w 886"/>
                <a:gd name="T97" fmla="*/ 475 h 690"/>
                <a:gd name="T98" fmla="*/ 29 w 886"/>
                <a:gd name="T99" fmla="*/ 432 h 690"/>
                <a:gd name="T100" fmla="*/ 1 w 886"/>
                <a:gd name="T101" fmla="*/ 405 h 690"/>
                <a:gd name="T102" fmla="*/ 24 w 886"/>
                <a:gd name="T103" fmla="*/ 360 h 690"/>
                <a:gd name="T104" fmla="*/ 26 w 886"/>
                <a:gd name="T105" fmla="*/ 302 h 690"/>
                <a:gd name="T106" fmla="*/ 67 w 886"/>
                <a:gd name="T107" fmla="*/ 284 h 690"/>
                <a:gd name="T108" fmla="*/ 70 w 886"/>
                <a:gd name="T109" fmla="*/ 245 h 690"/>
                <a:gd name="T110" fmla="*/ 75 w 886"/>
                <a:gd name="T111" fmla="*/ 221 h 690"/>
                <a:gd name="T112" fmla="*/ 84 w 886"/>
                <a:gd name="T113" fmla="*/ 197 h 690"/>
                <a:gd name="T114" fmla="*/ 106 w 886"/>
                <a:gd name="T115" fmla="*/ 151 h 690"/>
                <a:gd name="T116" fmla="*/ 102 w 886"/>
                <a:gd name="T117" fmla="*/ 94 h 690"/>
                <a:gd name="T118" fmla="*/ 104 w 886"/>
                <a:gd name="T119" fmla="*/ 62 h 690"/>
                <a:gd name="T120" fmla="*/ 147 w 886"/>
                <a:gd name="T121" fmla="*/ 57 h 690"/>
                <a:gd name="T122" fmla="*/ 182 w 886"/>
                <a:gd name="T123" fmla="*/ 63 h 690"/>
                <a:gd name="T124" fmla="*/ 218 w 886"/>
                <a:gd name="T125" fmla="*/ 3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 h="690">
                  <a:moveTo>
                    <a:pt x="230" y="31"/>
                  </a:moveTo>
                  <a:lnTo>
                    <a:pt x="230" y="31"/>
                  </a:lnTo>
                  <a:lnTo>
                    <a:pt x="231" y="32"/>
                  </a:lnTo>
                  <a:lnTo>
                    <a:pt x="231" y="33"/>
                  </a:lnTo>
                  <a:lnTo>
                    <a:pt x="231" y="33"/>
                  </a:lnTo>
                  <a:lnTo>
                    <a:pt x="231" y="35"/>
                  </a:lnTo>
                  <a:lnTo>
                    <a:pt x="231" y="41"/>
                  </a:lnTo>
                  <a:lnTo>
                    <a:pt x="231" y="43"/>
                  </a:lnTo>
                  <a:lnTo>
                    <a:pt x="232" y="44"/>
                  </a:lnTo>
                  <a:lnTo>
                    <a:pt x="232" y="46"/>
                  </a:lnTo>
                  <a:lnTo>
                    <a:pt x="232" y="47"/>
                  </a:lnTo>
                  <a:lnTo>
                    <a:pt x="232" y="48"/>
                  </a:lnTo>
                  <a:lnTo>
                    <a:pt x="233" y="49"/>
                  </a:lnTo>
                  <a:lnTo>
                    <a:pt x="234" y="49"/>
                  </a:lnTo>
                  <a:lnTo>
                    <a:pt x="234" y="50"/>
                  </a:lnTo>
                  <a:lnTo>
                    <a:pt x="235" y="51"/>
                  </a:lnTo>
                  <a:lnTo>
                    <a:pt x="236" y="51"/>
                  </a:lnTo>
                  <a:lnTo>
                    <a:pt x="237" y="52"/>
                  </a:lnTo>
                  <a:lnTo>
                    <a:pt x="238" y="52"/>
                  </a:lnTo>
                  <a:lnTo>
                    <a:pt x="240" y="52"/>
                  </a:lnTo>
                  <a:lnTo>
                    <a:pt x="241" y="52"/>
                  </a:lnTo>
                  <a:lnTo>
                    <a:pt x="243" y="52"/>
                  </a:lnTo>
                  <a:lnTo>
                    <a:pt x="244" y="52"/>
                  </a:lnTo>
                  <a:lnTo>
                    <a:pt x="246" y="51"/>
                  </a:lnTo>
                  <a:lnTo>
                    <a:pt x="247" y="51"/>
                  </a:lnTo>
                  <a:lnTo>
                    <a:pt x="248" y="51"/>
                  </a:lnTo>
                  <a:lnTo>
                    <a:pt x="251" y="52"/>
                  </a:lnTo>
                  <a:lnTo>
                    <a:pt x="253" y="52"/>
                  </a:lnTo>
                  <a:lnTo>
                    <a:pt x="254" y="52"/>
                  </a:lnTo>
                  <a:lnTo>
                    <a:pt x="257" y="51"/>
                  </a:lnTo>
                  <a:lnTo>
                    <a:pt x="259" y="51"/>
                  </a:lnTo>
                  <a:lnTo>
                    <a:pt x="261" y="51"/>
                  </a:lnTo>
                  <a:lnTo>
                    <a:pt x="265" y="51"/>
                  </a:lnTo>
                  <a:lnTo>
                    <a:pt x="267" y="51"/>
                  </a:lnTo>
                  <a:lnTo>
                    <a:pt x="278" y="50"/>
                  </a:lnTo>
                  <a:lnTo>
                    <a:pt x="283" y="50"/>
                  </a:lnTo>
                  <a:lnTo>
                    <a:pt x="285" y="49"/>
                  </a:lnTo>
                  <a:lnTo>
                    <a:pt x="287" y="49"/>
                  </a:lnTo>
                  <a:lnTo>
                    <a:pt x="289" y="49"/>
                  </a:lnTo>
                  <a:lnTo>
                    <a:pt x="290" y="49"/>
                  </a:lnTo>
                  <a:lnTo>
                    <a:pt x="290" y="49"/>
                  </a:lnTo>
                  <a:lnTo>
                    <a:pt x="291" y="49"/>
                  </a:lnTo>
                  <a:lnTo>
                    <a:pt x="292" y="48"/>
                  </a:lnTo>
                  <a:lnTo>
                    <a:pt x="293" y="48"/>
                  </a:lnTo>
                  <a:lnTo>
                    <a:pt x="293" y="47"/>
                  </a:lnTo>
                  <a:lnTo>
                    <a:pt x="294" y="45"/>
                  </a:lnTo>
                  <a:lnTo>
                    <a:pt x="296" y="43"/>
                  </a:lnTo>
                  <a:lnTo>
                    <a:pt x="297" y="41"/>
                  </a:lnTo>
                  <a:lnTo>
                    <a:pt x="298" y="39"/>
                  </a:lnTo>
                  <a:lnTo>
                    <a:pt x="299" y="36"/>
                  </a:lnTo>
                  <a:lnTo>
                    <a:pt x="300" y="35"/>
                  </a:lnTo>
                  <a:lnTo>
                    <a:pt x="301" y="34"/>
                  </a:lnTo>
                  <a:lnTo>
                    <a:pt x="302" y="33"/>
                  </a:lnTo>
                  <a:lnTo>
                    <a:pt x="303" y="33"/>
                  </a:lnTo>
                  <a:lnTo>
                    <a:pt x="304" y="32"/>
                  </a:lnTo>
                  <a:lnTo>
                    <a:pt x="309" y="31"/>
                  </a:lnTo>
                  <a:lnTo>
                    <a:pt x="311" y="31"/>
                  </a:lnTo>
                  <a:lnTo>
                    <a:pt x="312" y="30"/>
                  </a:lnTo>
                  <a:lnTo>
                    <a:pt x="314" y="30"/>
                  </a:lnTo>
                  <a:lnTo>
                    <a:pt x="315" y="30"/>
                  </a:lnTo>
                  <a:lnTo>
                    <a:pt x="316" y="30"/>
                  </a:lnTo>
                  <a:lnTo>
                    <a:pt x="317" y="31"/>
                  </a:lnTo>
                  <a:lnTo>
                    <a:pt x="319" y="31"/>
                  </a:lnTo>
                  <a:lnTo>
                    <a:pt x="321" y="32"/>
                  </a:lnTo>
                  <a:lnTo>
                    <a:pt x="323" y="33"/>
                  </a:lnTo>
                  <a:lnTo>
                    <a:pt x="324" y="34"/>
                  </a:lnTo>
                  <a:lnTo>
                    <a:pt x="325" y="35"/>
                  </a:lnTo>
                  <a:lnTo>
                    <a:pt x="326" y="36"/>
                  </a:lnTo>
                  <a:lnTo>
                    <a:pt x="328" y="38"/>
                  </a:lnTo>
                  <a:lnTo>
                    <a:pt x="328" y="39"/>
                  </a:lnTo>
                  <a:lnTo>
                    <a:pt x="329" y="40"/>
                  </a:lnTo>
                  <a:lnTo>
                    <a:pt x="330" y="40"/>
                  </a:lnTo>
                  <a:lnTo>
                    <a:pt x="331" y="41"/>
                  </a:lnTo>
                  <a:lnTo>
                    <a:pt x="331" y="41"/>
                  </a:lnTo>
                  <a:lnTo>
                    <a:pt x="334" y="42"/>
                  </a:lnTo>
                  <a:lnTo>
                    <a:pt x="336" y="43"/>
                  </a:lnTo>
                  <a:lnTo>
                    <a:pt x="338" y="44"/>
                  </a:lnTo>
                  <a:lnTo>
                    <a:pt x="339" y="45"/>
                  </a:lnTo>
                  <a:lnTo>
                    <a:pt x="339" y="45"/>
                  </a:lnTo>
                  <a:lnTo>
                    <a:pt x="340" y="46"/>
                  </a:lnTo>
                  <a:lnTo>
                    <a:pt x="341" y="47"/>
                  </a:lnTo>
                  <a:lnTo>
                    <a:pt x="342" y="48"/>
                  </a:lnTo>
                  <a:lnTo>
                    <a:pt x="342" y="49"/>
                  </a:lnTo>
                  <a:lnTo>
                    <a:pt x="343" y="49"/>
                  </a:lnTo>
                  <a:lnTo>
                    <a:pt x="344" y="52"/>
                  </a:lnTo>
                  <a:lnTo>
                    <a:pt x="344" y="53"/>
                  </a:lnTo>
                  <a:lnTo>
                    <a:pt x="345" y="53"/>
                  </a:lnTo>
                  <a:lnTo>
                    <a:pt x="345" y="53"/>
                  </a:lnTo>
                  <a:lnTo>
                    <a:pt x="345" y="53"/>
                  </a:lnTo>
                  <a:lnTo>
                    <a:pt x="346" y="54"/>
                  </a:lnTo>
                  <a:lnTo>
                    <a:pt x="349" y="54"/>
                  </a:lnTo>
                  <a:lnTo>
                    <a:pt x="351" y="54"/>
                  </a:lnTo>
                  <a:lnTo>
                    <a:pt x="353" y="55"/>
                  </a:lnTo>
                  <a:lnTo>
                    <a:pt x="354" y="55"/>
                  </a:lnTo>
                  <a:lnTo>
                    <a:pt x="355" y="55"/>
                  </a:lnTo>
                  <a:lnTo>
                    <a:pt x="358" y="54"/>
                  </a:lnTo>
                  <a:lnTo>
                    <a:pt x="358" y="54"/>
                  </a:lnTo>
                  <a:lnTo>
                    <a:pt x="359" y="53"/>
                  </a:lnTo>
                  <a:lnTo>
                    <a:pt x="360" y="53"/>
                  </a:lnTo>
                  <a:lnTo>
                    <a:pt x="364" y="50"/>
                  </a:lnTo>
                  <a:lnTo>
                    <a:pt x="365" y="49"/>
                  </a:lnTo>
                  <a:lnTo>
                    <a:pt x="366" y="48"/>
                  </a:lnTo>
                  <a:lnTo>
                    <a:pt x="368" y="48"/>
                  </a:lnTo>
                  <a:lnTo>
                    <a:pt x="369" y="47"/>
                  </a:lnTo>
                  <a:lnTo>
                    <a:pt x="370" y="47"/>
                  </a:lnTo>
                  <a:lnTo>
                    <a:pt x="372" y="47"/>
                  </a:lnTo>
                  <a:lnTo>
                    <a:pt x="374" y="47"/>
                  </a:lnTo>
                  <a:lnTo>
                    <a:pt x="375" y="47"/>
                  </a:lnTo>
                  <a:lnTo>
                    <a:pt x="375" y="47"/>
                  </a:lnTo>
                  <a:lnTo>
                    <a:pt x="376" y="47"/>
                  </a:lnTo>
                  <a:lnTo>
                    <a:pt x="376" y="47"/>
                  </a:lnTo>
                  <a:lnTo>
                    <a:pt x="376" y="46"/>
                  </a:lnTo>
                  <a:lnTo>
                    <a:pt x="376" y="46"/>
                  </a:lnTo>
                  <a:lnTo>
                    <a:pt x="376" y="44"/>
                  </a:lnTo>
                  <a:lnTo>
                    <a:pt x="376" y="41"/>
                  </a:lnTo>
                  <a:lnTo>
                    <a:pt x="376" y="40"/>
                  </a:lnTo>
                  <a:lnTo>
                    <a:pt x="376" y="40"/>
                  </a:lnTo>
                  <a:lnTo>
                    <a:pt x="376" y="40"/>
                  </a:lnTo>
                  <a:lnTo>
                    <a:pt x="377" y="39"/>
                  </a:lnTo>
                  <a:lnTo>
                    <a:pt x="377" y="39"/>
                  </a:lnTo>
                  <a:lnTo>
                    <a:pt x="378" y="39"/>
                  </a:lnTo>
                  <a:lnTo>
                    <a:pt x="378" y="38"/>
                  </a:lnTo>
                  <a:lnTo>
                    <a:pt x="379" y="39"/>
                  </a:lnTo>
                  <a:lnTo>
                    <a:pt x="380" y="39"/>
                  </a:lnTo>
                  <a:lnTo>
                    <a:pt x="384" y="41"/>
                  </a:lnTo>
                  <a:lnTo>
                    <a:pt x="385" y="42"/>
                  </a:lnTo>
                  <a:lnTo>
                    <a:pt x="386" y="43"/>
                  </a:lnTo>
                  <a:lnTo>
                    <a:pt x="389" y="44"/>
                  </a:lnTo>
                  <a:lnTo>
                    <a:pt x="390" y="44"/>
                  </a:lnTo>
                  <a:lnTo>
                    <a:pt x="391" y="45"/>
                  </a:lnTo>
                  <a:lnTo>
                    <a:pt x="396" y="48"/>
                  </a:lnTo>
                  <a:lnTo>
                    <a:pt x="397" y="49"/>
                  </a:lnTo>
                  <a:lnTo>
                    <a:pt x="399" y="50"/>
                  </a:lnTo>
                  <a:lnTo>
                    <a:pt x="400" y="50"/>
                  </a:lnTo>
                  <a:lnTo>
                    <a:pt x="401" y="50"/>
                  </a:lnTo>
                  <a:lnTo>
                    <a:pt x="401" y="50"/>
                  </a:lnTo>
                  <a:lnTo>
                    <a:pt x="402" y="50"/>
                  </a:lnTo>
                  <a:lnTo>
                    <a:pt x="402" y="50"/>
                  </a:lnTo>
                  <a:lnTo>
                    <a:pt x="404" y="48"/>
                  </a:lnTo>
                  <a:lnTo>
                    <a:pt x="406" y="47"/>
                  </a:lnTo>
                  <a:lnTo>
                    <a:pt x="408" y="47"/>
                  </a:lnTo>
                  <a:lnTo>
                    <a:pt x="408" y="46"/>
                  </a:lnTo>
                  <a:lnTo>
                    <a:pt x="409" y="46"/>
                  </a:lnTo>
                  <a:lnTo>
                    <a:pt x="411" y="46"/>
                  </a:lnTo>
                  <a:lnTo>
                    <a:pt x="412" y="46"/>
                  </a:lnTo>
                  <a:lnTo>
                    <a:pt x="415" y="46"/>
                  </a:lnTo>
                  <a:lnTo>
                    <a:pt x="416" y="47"/>
                  </a:lnTo>
                  <a:lnTo>
                    <a:pt x="417" y="47"/>
                  </a:lnTo>
                  <a:lnTo>
                    <a:pt x="418" y="47"/>
                  </a:lnTo>
                  <a:lnTo>
                    <a:pt x="419" y="47"/>
                  </a:lnTo>
                  <a:lnTo>
                    <a:pt x="422" y="49"/>
                  </a:lnTo>
                  <a:lnTo>
                    <a:pt x="423" y="49"/>
                  </a:lnTo>
                  <a:lnTo>
                    <a:pt x="425" y="50"/>
                  </a:lnTo>
                  <a:lnTo>
                    <a:pt x="426" y="50"/>
                  </a:lnTo>
                  <a:lnTo>
                    <a:pt x="429" y="51"/>
                  </a:lnTo>
                  <a:lnTo>
                    <a:pt x="434" y="51"/>
                  </a:lnTo>
                  <a:lnTo>
                    <a:pt x="436" y="51"/>
                  </a:lnTo>
                  <a:lnTo>
                    <a:pt x="439" y="52"/>
                  </a:lnTo>
                  <a:lnTo>
                    <a:pt x="440" y="51"/>
                  </a:lnTo>
                  <a:lnTo>
                    <a:pt x="441" y="51"/>
                  </a:lnTo>
                  <a:lnTo>
                    <a:pt x="444" y="51"/>
                  </a:lnTo>
                  <a:lnTo>
                    <a:pt x="446" y="50"/>
                  </a:lnTo>
                  <a:lnTo>
                    <a:pt x="448" y="50"/>
                  </a:lnTo>
                  <a:lnTo>
                    <a:pt x="451" y="49"/>
                  </a:lnTo>
                  <a:lnTo>
                    <a:pt x="451" y="49"/>
                  </a:lnTo>
                  <a:lnTo>
                    <a:pt x="452" y="49"/>
                  </a:lnTo>
                  <a:lnTo>
                    <a:pt x="452" y="49"/>
                  </a:lnTo>
                  <a:lnTo>
                    <a:pt x="452" y="49"/>
                  </a:lnTo>
                  <a:lnTo>
                    <a:pt x="452" y="50"/>
                  </a:lnTo>
                  <a:lnTo>
                    <a:pt x="452" y="51"/>
                  </a:lnTo>
                  <a:lnTo>
                    <a:pt x="452" y="52"/>
                  </a:lnTo>
                  <a:lnTo>
                    <a:pt x="452" y="55"/>
                  </a:lnTo>
                  <a:lnTo>
                    <a:pt x="451" y="56"/>
                  </a:lnTo>
                  <a:lnTo>
                    <a:pt x="451" y="57"/>
                  </a:lnTo>
                  <a:lnTo>
                    <a:pt x="452" y="57"/>
                  </a:lnTo>
                  <a:lnTo>
                    <a:pt x="452" y="58"/>
                  </a:lnTo>
                  <a:lnTo>
                    <a:pt x="452" y="58"/>
                  </a:lnTo>
                  <a:lnTo>
                    <a:pt x="453" y="59"/>
                  </a:lnTo>
                  <a:lnTo>
                    <a:pt x="454" y="59"/>
                  </a:lnTo>
                  <a:lnTo>
                    <a:pt x="454" y="60"/>
                  </a:lnTo>
                  <a:lnTo>
                    <a:pt x="455" y="60"/>
                  </a:lnTo>
                  <a:lnTo>
                    <a:pt x="456" y="60"/>
                  </a:lnTo>
                  <a:lnTo>
                    <a:pt x="458" y="60"/>
                  </a:lnTo>
                  <a:lnTo>
                    <a:pt x="461" y="61"/>
                  </a:lnTo>
                  <a:lnTo>
                    <a:pt x="463" y="61"/>
                  </a:lnTo>
                  <a:lnTo>
                    <a:pt x="465" y="62"/>
                  </a:lnTo>
                  <a:lnTo>
                    <a:pt x="468" y="62"/>
                  </a:lnTo>
                  <a:lnTo>
                    <a:pt x="470" y="63"/>
                  </a:lnTo>
                  <a:lnTo>
                    <a:pt x="471" y="64"/>
                  </a:lnTo>
                  <a:lnTo>
                    <a:pt x="472" y="65"/>
                  </a:lnTo>
                  <a:lnTo>
                    <a:pt x="475" y="66"/>
                  </a:lnTo>
                  <a:lnTo>
                    <a:pt x="476" y="67"/>
                  </a:lnTo>
                  <a:lnTo>
                    <a:pt x="476" y="67"/>
                  </a:lnTo>
                  <a:lnTo>
                    <a:pt x="477" y="67"/>
                  </a:lnTo>
                  <a:lnTo>
                    <a:pt x="477" y="67"/>
                  </a:lnTo>
                  <a:lnTo>
                    <a:pt x="478" y="67"/>
                  </a:lnTo>
                  <a:lnTo>
                    <a:pt x="478" y="67"/>
                  </a:lnTo>
                  <a:lnTo>
                    <a:pt x="479" y="67"/>
                  </a:lnTo>
                  <a:lnTo>
                    <a:pt x="480" y="67"/>
                  </a:lnTo>
                  <a:lnTo>
                    <a:pt x="480" y="66"/>
                  </a:lnTo>
                  <a:lnTo>
                    <a:pt x="481" y="65"/>
                  </a:lnTo>
                  <a:lnTo>
                    <a:pt x="482" y="62"/>
                  </a:lnTo>
                  <a:lnTo>
                    <a:pt x="483" y="61"/>
                  </a:lnTo>
                  <a:lnTo>
                    <a:pt x="485" y="59"/>
                  </a:lnTo>
                  <a:lnTo>
                    <a:pt x="487" y="58"/>
                  </a:lnTo>
                  <a:lnTo>
                    <a:pt x="489" y="56"/>
                  </a:lnTo>
                  <a:lnTo>
                    <a:pt x="493" y="52"/>
                  </a:lnTo>
                  <a:lnTo>
                    <a:pt x="495" y="50"/>
                  </a:lnTo>
                  <a:lnTo>
                    <a:pt x="498" y="48"/>
                  </a:lnTo>
                  <a:lnTo>
                    <a:pt x="499" y="48"/>
                  </a:lnTo>
                  <a:lnTo>
                    <a:pt x="500" y="47"/>
                  </a:lnTo>
                  <a:lnTo>
                    <a:pt x="502" y="47"/>
                  </a:lnTo>
                  <a:lnTo>
                    <a:pt x="507" y="45"/>
                  </a:lnTo>
                  <a:lnTo>
                    <a:pt x="508" y="45"/>
                  </a:lnTo>
                  <a:lnTo>
                    <a:pt x="510" y="44"/>
                  </a:lnTo>
                  <a:lnTo>
                    <a:pt x="511" y="43"/>
                  </a:lnTo>
                  <a:lnTo>
                    <a:pt x="513" y="43"/>
                  </a:lnTo>
                  <a:lnTo>
                    <a:pt x="513" y="42"/>
                  </a:lnTo>
                  <a:lnTo>
                    <a:pt x="514" y="42"/>
                  </a:lnTo>
                  <a:lnTo>
                    <a:pt x="514" y="41"/>
                  </a:lnTo>
                  <a:lnTo>
                    <a:pt x="515" y="40"/>
                  </a:lnTo>
                  <a:lnTo>
                    <a:pt x="515" y="39"/>
                  </a:lnTo>
                  <a:lnTo>
                    <a:pt x="515" y="38"/>
                  </a:lnTo>
                  <a:lnTo>
                    <a:pt x="514" y="37"/>
                  </a:lnTo>
                  <a:lnTo>
                    <a:pt x="514" y="34"/>
                  </a:lnTo>
                  <a:lnTo>
                    <a:pt x="513" y="31"/>
                  </a:lnTo>
                  <a:lnTo>
                    <a:pt x="512" y="29"/>
                  </a:lnTo>
                  <a:lnTo>
                    <a:pt x="512" y="28"/>
                  </a:lnTo>
                  <a:lnTo>
                    <a:pt x="512" y="27"/>
                  </a:lnTo>
                  <a:lnTo>
                    <a:pt x="512" y="25"/>
                  </a:lnTo>
                  <a:lnTo>
                    <a:pt x="512" y="24"/>
                  </a:lnTo>
                  <a:lnTo>
                    <a:pt x="513" y="20"/>
                  </a:lnTo>
                  <a:lnTo>
                    <a:pt x="514" y="19"/>
                  </a:lnTo>
                  <a:lnTo>
                    <a:pt x="514" y="17"/>
                  </a:lnTo>
                  <a:lnTo>
                    <a:pt x="514" y="15"/>
                  </a:lnTo>
                  <a:lnTo>
                    <a:pt x="514" y="14"/>
                  </a:lnTo>
                  <a:lnTo>
                    <a:pt x="514" y="14"/>
                  </a:lnTo>
                  <a:lnTo>
                    <a:pt x="515" y="13"/>
                  </a:lnTo>
                  <a:lnTo>
                    <a:pt x="515" y="12"/>
                  </a:lnTo>
                  <a:lnTo>
                    <a:pt x="516" y="11"/>
                  </a:lnTo>
                  <a:lnTo>
                    <a:pt x="518" y="10"/>
                  </a:lnTo>
                  <a:lnTo>
                    <a:pt x="518" y="9"/>
                  </a:lnTo>
                  <a:lnTo>
                    <a:pt x="519" y="8"/>
                  </a:lnTo>
                  <a:lnTo>
                    <a:pt x="520" y="7"/>
                  </a:lnTo>
                  <a:lnTo>
                    <a:pt x="521" y="6"/>
                  </a:lnTo>
                  <a:lnTo>
                    <a:pt x="521" y="5"/>
                  </a:lnTo>
                  <a:lnTo>
                    <a:pt x="522" y="4"/>
                  </a:lnTo>
                  <a:lnTo>
                    <a:pt x="525" y="2"/>
                  </a:lnTo>
                  <a:lnTo>
                    <a:pt x="527" y="0"/>
                  </a:lnTo>
                  <a:lnTo>
                    <a:pt x="528" y="0"/>
                  </a:lnTo>
                  <a:lnTo>
                    <a:pt x="529" y="0"/>
                  </a:lnTo>
                  <a:lnTo>
                    <a:pt x="529" y="0"/>
                  </a:lnTo>
                  <a:lnTo>
                    <a:pt x="530" y="0"/>
                  </a:lnTo>
                  <a:lnTo>
                    <a:pt x="531" y="0"/>
                  </a:lnTo>
                  <a:lnTo>
                    <a:pt x="532" y="0"/>
                  </a:lnTo>
                  <a:lnTo>
                    <a:pt x="533" y="1"/>
                  </a:lnTo>
                  <a:lnTo>
                    <a:pt x="536" y="3"/>
                  </a:lnTo>
                  <a:lnTo>
                    <a:pt x="537" y="4"/>
                  </a:lnTo>
                  <a:lnTo>
                    <a:pt x="540" y="5"/>
                  </a:lnTo>
                  <a:lnTo>
                    <a:pt x="545" y="8"/>
                  </a:lnTo>
                  <a:lnTo>
                    <a:pt x="547" y="8"/>
                  </a:lnTo>
                  <a:lnTo>
                    <a:pt x="548" y="9"/>
                  </a:lnTo>
                  <a:lnTo>
                    <a:pt x="549" y="10"/>
                  </a:lnTo>
                  <a:lnTo>
                    <a:pt x="550" y="11"/>
                  </a:lnTo>
                  <a:lnTo>
                    <a:pt x="555" y="15"/>
                  </a:lnTo>
                  <a:lnTo>
                    <a:pt x="557" y="17"/>
                  </a:lnTo>
                  <a:lnTo>
                    <a:pt x="559" y="18"/>
                  </a:lnTo>
                  <a:lnTo>
                    <a:pt x="560" y="19"/>
                  </a:lnTo>
                  <a:lnTo>
                    <a:pt x="561" y="20"/>
                  </a:lnTo>
                  <a:lnTo>
                    <a:pt x="563" y="20"/>
                  </a:lnTo>
                  <a:lnTo>
                    <a:pt x="563" y="20"/>
                  </a:lnTo>
                  <a:lnTo>
                    <a:pt x="564" y="21"/>
                  </a:lnTo>
                  <a:lnTo>
                    <a:pt x="564" y="21"/>
                  </a:lnTo>
                  <a:lnTo>
                    <a:pt x="565" y="20"/>
                  </a:lnTo>
                  <a:lnTo>
                    <a:pt x="566" y="20"/>
                  </a:lnTo>
                  <a:lnTo>
                    <a:pt x="568" y="19"/>
                  </a:lnTo>
                  <a:lnTo>
                    <a:pt x="569" y="18"/>
                  </a:lnTo>
                  <a:lnTo>
                    <a:pt x="570" y="18"/>
                  </a:lnTo>
                  <a:lnTo>
                    <a:pt x="572" y="17"/>
                  </a:lnTo>
                  <a:lnTo>
                    <a:pt x="572" y="17"/>
                  </a:lnTo>
                  <a:lnTo>
                    <a:pt x="573" y="17"/>
                  </a:lnTo>
                  <a:lnTo>
                    <a:pt x="573" y="17"/>
                  </a:lnTo>
                  <a:lnTo>
                    <a:pt x="574" y="18"/>
                  </a:lnTo>
                  <a:lnTo>
                    <a:pt x="574" y="18"/>
                  </a:lnTo>
                  <a:lnTo>
                    <a:pt x="575" y="18"/>
                  </a:lnTo>
                  <a:lnTo>
                    <a:pt x="575" y="19"/>
                  </a:lnTo>
                  <a:lnTo>
                    <a:pt x="576" y="21"/>
                  </a:lnTo>
                  <a:lnTo>
                    <a:pt x="577" y="23"/>
                  </a:lnTo>
                  <a:lnTo>
                    <a:pt x="578" y="25"/>
                  </a:lnTo>
                  <a:lnTo>
                    <a:pt x="579" y="27"/>
                  </a:lnTo>
                  <a:lnTo>
                    <a:pt x="581" y="31"/>
                  </a:lnTo>
                  <a:lnTo>
                    <a:pt x="583" y="35"/>
                  </a:lnTo>
                  <a:lnTo>
                    <a:pt x="584" y="37"/>
                  </a:lnTo>
                  <a:lnTo>
                    <a:pt x="585" y="38"/>
                  </a:lnTo>
                  <a:lnTo>
                    <a:pt x="586" y="39"/>
                  </a:lnTo>
                  <a:lnTo>
                    <a:pt x="586" y="40"/>
                  </a:lnTo>
                  <a:lnTo>
                    <a:pt x="588" y="41"/>
                  </a:lnTo>
                  <a:lnTo>
                    <a:pt x="589" y="42"/>
                  </a:lnTo>
                  <a:lnTo>
                    <a:pt x="590" y="42"/>
                  </a:lnTo>
                  <a:lnTo>
                    <a:pt x="591" y="43"/>
                  </a:lnTo>
                  <a:lnTo>
                    <a:pt x="592" y="43"/>
                  </a:lnTo>
                  <a:lnTo>
                    <a:pt x="593" y="43"/>
                  </a:lnTo>
                  <a:lnTo>
                    <a:pt x="594" y="43"/>
                  </a:lnTo>
                  <a:lnTo>
                    <a:pt x="595" y="43"/>
                  </a:lnTo>
                  <a:lnTo>
                    <a:pt x="596" y="43"/>
                  </a:lnTo>
                  <a:lnTo>
                    <a:pt x="597" y="43"/>
                  </a:lnTo>
                  <a:lnTo>
                    <a:pt x="598" y="43"/>
                  </a:lnTo>
                  <a:lnTo>
                    <a:pt x="598" y="43"/>
                  </a:lnTo>
                  <a:lnTo>
                    <a:pt x="599" y="42"/>
                  </a:lnTo>
                  <a:lnTo>
                    <a:pt x="600" y="42"/>
                  </a:lnTo>
                  <a:lnTo>
                    <a:pt x="600" y="42"/>
                  </a:lnTo>
                  <a:lnTo>
                    <a:pt x="600" y="43"/>
                  </a:lnTo>
                  <a:lnTo>
                    <a:pt x="601" y="49"/>
                  </a:lnTo>
                  <a:lnTo>
                    <a:pt x="601" y="50"/>
                  </a:lnTo>
                  <a:lnTo>
                    <a:pt x="601" y="52"/>
                  </a:lnTo>
                  <a:lnTo>
                    <a:pt x="601" y="53"/>
                  </a:lnTo>
                  <a:lnTo>
                    <a:pt x="601" y="54"/>
                  </a:lnTo>
                  <a:lnTo>
                    <a:pt x="601" y="54"/>
                  </a:lnTo>
                  <a:lnTo>
                    <a:pt x="601" y="55"/>
                  </a:lnTo>
                  <a:lnTo>
                    <a:pt x="600" y="56"/>
                  </a:lnTo>
                  <a:lnTo>
                    <a:pt x="600" y="57"/>
                  </a:lnTo>
                  <a:lnTo>
                    <a:pt x="599" y="58"/>
                  </a:lnTo>
                  <a:lnTo>
                    <a:pt x="598" y="58"/>
                  </a:lnTo>
                  <a:lnTo>
                    <a:pt x="597" y="59"/>
                  </a:lnTo>
                  <a:lnTo>
                    <a:pt x="595" y="59"/>
                  </a:lnTo>
                  <a:lnTo>
                    <a:pt x="594" y="60"/>
                  </a:lnTo>
                  <a:lnTo>
                    <a:pt x="593" y="60"/>
                  </a:lnTo>
                  <a:lnTo>
                    <a:pt x="592" y="61"/>
                  </a:lnTo>
                  <a:lnTo>
                    <a:pt x="592" y="62"/>
                  </a:lnTo>
                  <a:lnTo>
                    <a:pt x="591" y="62"/>
                  </a:lnTo>
                  <a:lnTo>
                    <a:pt x="591" y="62"/>
                  </a:lnTo>
                  <a:lnTo>
                    <a:pt x="591" y="63"/>
                  </a:lnTo>
                  <a:lnTo>
                    <a:pt x="591" y="64"/>
                  </a:lnTo>
                  <a:lnTo>
                    <a:pt x="591" y="64"/>
                  </a:lnTo>
                  <a:lnTo>
                    <a:pt x="591" y="65"/>
                  </a:lnTo>
                  <a:lnTo>
                    <a:pt x="591" y="66"/>
                  </a:lnTo>
                  <a:lnTo>
                    <a:pt x="592" y="67"/>
                  </a:lnTo>
                  <a:lnTo>
                    <a:pt x="595" y="71"/>
                  </a:lnTo>
                  <a:lnTo>
                    <a:pt x="595" y="72"/>
                  </a:lnTo>
                  <a:lnTo>
                    <a:pt x="596" y="74"/>
                  </a:lnTo>
                  <a:lnTo>
                    <a:pt x="596" y="75"/>
                  </a:lnTo>
                  <a:lnTo>
                    <a:pt x="597" y="77"/>
                  </a:lnTo>
                  <a:lnTo>
                    <a:pt x="597" y="78"/>
                  </a:lnTo>
                  <a:lnTo>
                    <a:pt x="597" y="79"/>
                  </a:lnTo>
                  <a:lnTo>
                    <a:pt x="598" y="82"/>
                  </a:lnTo>
                  <a:lnTo>
                    <a:pt x="598" y="84"/>
                  </a:lnTo>
                  <a:lnTo>
                    <a:pt x="598" y="85"/>
                  </a:lnTo>
                  <a:lnTo>
                    <a:pt x="597" y="89"/>
                  </a:lnTo>
                  <a:lnTo>
                    <a:pt x="597" y="91"/>
                  </a:lnTo>
                  <a:lnTo>
                    <a:pt x="597" y="92"/>
                  </a:lnTo>
                  <a:lnTo>
                    <a:pt x="597" y="96"/>
                  </a:lnTo>
                  <a:lnTo>
                    <a:pt x="597" y="97"/>
                  </a:lnTo>
                  <a:lnTo>
                    <a:pt x="597" y="100"/>
                  </a:lnTo>
                  <a:lnTo>
                    <a:pt x="596" y="102"/>
                  </a:lnTo>
                  <a:lnTo>
                    <a:pt x="596" y="103"/>
                  </a:lnTo>
                  <a:lnTo>
                    <a:pt x="595" y="105"/>
                  </a:lnTo>
                  <a:lnTo>
                    <a:pt x="595" y="107"/>
                  </a:lnTo>
                  <a:lnTo>
                    <a:pt x="593" y="112"/>
                  </a:lnTo>
                  <a:lnTo>
                    <a:pt x="591" y="116"/>
                  </a:lnTo>
                  <a:lnTo>
                    <a:pt x="590" y="120"/>
                  </a:lnTo>
                  <a:lnTo>
                    <a:pt x="590" y="121"/>
                  </a:lnTo>
                  <a:lnTo>
                    <a:pt x="589" y="122"/>
                  </a:lnTo>
                  <a:lnTo>
                    <a:pt x="589" y="123"/>
                  </a:lnTo>
                  <a:lnTo>
                    <a:pt x="589" y="124"/>
                  </a:lnTo>
                  <a:lnTo>
                    <a:pt x="590" y="125"/>
                  </a:lnTo>
                  <a:lnTo>
                    <a:pt x="590" y="126"/>
                  </a:lnTo>
                  <a:lnTo>
                    <a:pt x="590" y="126"/>
                  </a:lnTo>
                  <a:lnTo>
                    <a:pt x="590" y="127"/>
                  </a:lnTo>
                  <a:lnTo>
                    <a:pt x="589" y="132"/>
                  </a:lnTo>
                  <a:lnTo>
                    <a:pt x="588" y="136"/>
                  </a:lnTo>
                  <a:lnTo>
                    <a:pt x="587" y="138"/>
                  </a:lnTo>
                  <a:lnTo>
                    <a:pt x="586" y="140"/>
                  </a:lnTo>
                  <a:lnTo>
                    <a:pt x="585" y="144"/>
                  </a:lnTo>
                  <a:lnTo>
                    <a:pt x="585" y="145"/>
                  </a:lnTo>
                  <a:lnTo>
                    <a:pt x="584" y="147"/>
                  </a:lnTo>
                  <a:lnTo>
                    <a:pt x="584" y="149"/>
                  </a:lnTo>
                  <a:lnTo>
                    <a:pt x="584" y="150"/>
                  </a:lnTo>
                  <a:lnTo>
                    <a:pt x="584" y="151"/>
                  </a:lnTo>
                  <a:lnTo>
                    <a:pt x="585" y="153"/>
                  </a:lnTo>
                  <a:lnTo>
                    <a:pt x="585" y="153"/>
                  </a:lnTo>
                  <a:lnTo>
                    <a:pt x="585" y="154"/>
                  </a:lnTo>
                  <a:lnTo>
                    <a:pt x="586" y="156"/>
                  </a:lnTo>
                  <a:lnTo>
                    <a:pt x="587" y="157"/>
                  </a:lnTo>
                  <a:lnTo>
                    <a:pt x="588" y="158"/>
                  </a:lnTo>
                  <a:lnTo>
                    <a:pt x="590" y="160"/>
                  </a:lnTo>
                  <a:lnTo>
                    <a:pt x="593" y="162"/>
                  </a:lnTo>
                  <a:lnTo>
                    <a:pt x="594" y="163"/>
                  </a:lnTo>
                  <a:lnTo>
                    <a:pt x="595" y="164"/>
                  </a:lnTo>
                  <a:lnTo>
                    <a:pt x="595" y="165"/>
                  </a:lnTo>
                  <a:lnTo>
                    <a:pt x="596" y="166"/>
                  </a:lnTo>
                  <a:lnTo>
                    <a:pt x="597" y="168"/>
                  </a:lnTo>
                  <a:lnTo>
                    <a:pt x="598" y="169"/>
                  </a:lnTo>
                  <a:lnTo>
                    <a:pt x="598" y="169"/>
                  </a:lnTo>
                  <a:lnTo>
                    <a:pt x="598" y="170"/>
                  </a:lnTo>
                  <a:lnTo>
                    <a:pt x="598" y="170"/>
                  </a:lnTo>
                  <a:lnTo>
                    <a:pt x="597" y="171"/>
                  </a:lnTo>
                  <a:lnTo>
                    <a:pt x="597" y="172"/>
                  </a:lnTo>
                  <a:lnTo>
                    <a:pt x="595" y="174"/>
                  </a:lnTo>
                  <a:lnTo>
                    <a:pt x="594" y="176"/>
                  </a:lnTo>
                  <a:lnTo>
                    <a:pt x="593" y="178"/>
                  </a:lnTo>
                  <a:lnTo>
                    <a:pt x="592" y="179"/>
                  </a:lnTo>
                  <a:lnTo>
                    <a:pt x="591" y="180"/>
                  </a:lnTo>
                  <a:lnTo>
                    <a:pt x="591" y="181"/>
                  </a:lnTo>
                  <a:lnTo>
                    <a:pt x="591" y="182"/>
                  </a:lnTo>
                  <a:lnTo>
                    <a:pt x="591" y="183"/>
                  </a:lnTo>
                  <a:lnTo>
                    <a:pt x="591" y="184"/>
                  </a:lnTo>
                  <a:lnTo>
                    <a:pt x="591" y="185"/>
                  </a:lnTo>
                  <a:lnTo>
                    <a:pt x="592" y="186"/>
                  </a:lnTo>
                  <a:lnTo>
                    <a:pt x="592" y="187"/>
                  </a:lnTo>
                  <a:lnTo>
                    <a:pt x="593" y="189"/>
                  </a:lnTo>
                  <a:lnTo>
                    <a:pt x="596" y="193"/>
                  </a:lnTo>
                  <a:lnTo>
                    <a:pt x="599" y="197"/>
                  </a:lnTo>
                  <a:lnTo>
                    <a:pt x="599" y="198"/>
                  </a:lnTo>
                  <a:lnTo>
                    <a:pt x="600" y="199"/>
                  </a:lnTo>
                  <a:lnTo>
                    <a:pt x="605" y="204"/>
                  </a:lnTo>
                  <a:lnTo>
                    <a:pt x="606" y="205"/>
                  </a:lnTo>
                  <a:lnTo>
                    <a:pt x="609" y="208"/>
                  </a:lnTo>
                  <a:lnTo>
                    <a:pt x="611" y="210"/>
                  </a:lnTo>
                  <a:lnTo>
                    <a:pt x="614" y="213"/>
                  </a:lnTo>
                  <a:lnTo>
                    <a:pt x="617" y="215"/>
                  </a:lnTo>
                  <a:lnTo>
                    <a:pt x="619" y="217"/>
                  </a:lnTo>
                  <a:lnTo>
                    <a:pt x="620" y="217"/>
                  </a:lnTo>
                  <a:lnTo>
                    <a:pt x="620" y="217"/>
                  </a:lnTo>
                  <a:lnTo>
                    <a:pt x="622" y="218"/>
                  </a:lnTo>
                  <a:lnTo>
                    <a:pt x="623" y="218"/>
                  </a:lnTo>
                  <a:lnTo>
                    <a:pt x="624" y="218"/>
                  </a:lnTo>
                  <a:lnTo>
                    <a:pt x="625" y="218"/>
                  </a:lnTo>
                  <a:lnTo>
                    <a:pt x="626" y="217"/>
                  </a:lnTo>
                  <a:lnTo>
                    <a:pt x="628" y="217"/>
                  </a:lnTo>
                  <a:lnTo>
                    <a:pt x="633" y="214"/>
                  </a:lnTo>
                  <a:lnTo>
                    <a:pt x="635" y="213"/>
                  </a:lnTo>
                  <a:lnTo>
                    <a:pt x="637" y="213"/>
                  </a:lnTo>
                  <a:lnTo>
                    <a:pt x="638" y="212"/>
                  </a:lnTo>
                  <a:lnTo>
                    <a:pt x="640" y="212"/>
                  </a:lnTo>
                  <a:lnTo>
                    <a:pt x="641" y="212"/>
                  </a:lnTo>
                  <a:lnTo>
                    <a:pt x="642" y="212"/>
                  </a:lnTo>
                  <a:lnTo>
                    <a:pt x="643" y="212"/>
                  </a:lnTo>
                  <a:lnTo>
                    <a:pt x="644" y="212"/>
                  </a:lnTo>
                  <a:lnTo>
                    <a:pt x="645" y="213"/>
                  </a:lnTo>
                  <a:lnTo>
                    <a:pt x="646" y="213"/>
                  </a:lnTo>
                  <a:lnTo>
                    <a:pt x="647" y="214"/>
                  </a:lnTo>
                  <a:lnTo>
                    <a:pt x="650" y="217"/>
                  </a:lnTo>
                  <a:lnTo>
                    <a:pt x="652" y="218"/>
                  </a:lnTo>
                  <a:lnTo>
                    <a:pt x="654" y="220"/>
                  </a:lnTo>
                  <a:lnTo>
                    <a:pt x="656" y="221"/>
                  </a:lnTo>
                  <a:lnTo>
                    <a:pt x="658" y="221"/>
                  </a:lnTo>
                  <a:lnTo>
                    <a:pt x="659" y="222"/>
                  </a:lnTo>
                  <a:lnTo>
                    <a:pt x="664" y="224"/>
                  </a:lnTo>
                  <a:lnTo>
                    <a:pt x="666" y="224"/>
                  </a:lnTo>
                  <a:lnTo>
                    <a:pt x="668" y="225"/>
                  </a:lnTo>
                  <a:lnTo>
                    <a:pt x="669" y="226"/>
                  </a:lnTo>
                  <a:lnTo>
                    <a:pt x="670" y="226"/>
                  </a:lnTo>
                  <a:lnTo>
                    <a:pt x="670" y="227"/>
                  </a:lnTo>
                  <a:lnTo>
                    <a:pt x="671" y="227"/>
                  </a:lnTo>
                  <a:lnTo>
                    <a:pt x="671" y="228"/>
                  </a:lnTo>
                  <a:lnTo>
                    <a:pt x="672" y="229"/>
                  </a:lnTo>
                  <a:lnTo>
                    <a:pt x="672" y="230"/>
                  </a:lnTo>
                  <a:lnTo>
                    <a:pt x="672" y="230"/>
                  </a:lnTo>
                  <a:lnTo>
                    <a:pt x="672" y="231"/>
                  </a:lnTo>
                  <a:lnTo>
                    <a:pt x="671" y="233"/>
                  </a:lnTo>
                  <a:lnTo>
                    <a:pt x="671" y="234"/>
                  </a:lnTo>
                  <a:lnTo>
                    <a:pt x="671" y="234"/>
                  </a:lnTo>
                  <a:lnTo>
                    <a:pt x="670" y="235"/>
                  </a:lnTo>
                  <a:lnTo>
                    <a:pt x="670" y="236"/>
                  </a:lnTo>
                  <a:lnTo>
                    <a:pt x="669" y="236"/>
                  </a:lnTo>
                  <a:lnTo>
                    <a:pt x="668" y="237"/>
                  </a:lnTo>
                  <a:lnTo>
                    <a:pt x="667" y="238"/>
                  </a:lnTo>
                  <a:lnTo>
                    <a:pt x="666" y="238"/>
                  </a:lnTo>
                  <a:lnTo>
                    <a:pt x="666" y="238"/>
                  </a:lnTo>
                  <a:lnTo>
                    <a:pt x="666" y="239"/>
                  </a:lnTo>
                  <a:lnTo>
                    <a:pt x="666" y="239"/>
                  </a:lnTo>
                  <a:lnTo>
                    <a:pt x="667" y="239"/>
                  </a:lnTo>
                  <a:lnTo>
                    <a:pt x="668" y="240"/>
                  </a:lnTo>
                  <a:lnTo>
                    <a:pt x="669" y="240"/>
                  </a:lnTo>
                  <a:lnTo>
                    <a:pt x="670" y="241"/>
                  </a:lnTo>
                  <a:lnTo>
                    <a:pt x="671" y="241"/>
                  </a:lnTo>
                  <a:lnTo>
                    <a:pt x="672" y="241"/>
                  </a:lnTo>
                  <a:lnTo>
                    <a:pt x="676" y="242"/>
                  </a:lnTo>
                  <a:lnTo>
                    <a:pt x="678" y="242"/>
                  </a:lnTo>
                  <a:lnTo>
                    <a:pt x="679" y="242"/>
                  </a:lnTo>
                  <a:lnTo>
                    <a:pt x="680" y="243"/>
                  </a:lnTo>
                  <a:lnTo>
                    <a:pt x="680" y="243"/>
                  </a:lnTo>
                  <a:lnTo>
                    <a:pt x="681" y="243"/>
                  </a:lnTo>
                  <a:lnTo>
                    <a:pt x="682" y="244"/>
                  </a:lnTo>
                  <a:lnTo>
                    <a:pt x="683" y="245"/>
                  </a:lnTo>
                  <a:lnTo>
                    <a:pt x="685" y="246"/>
                  </a:lnTo>
                  <a:lnTo>
                    <a:pt x="686" y="248"/>
                  </a:lnTo>
                  <a:lnTo>
                    <a:pt x="689" y="252"/>
                  </a:lnTo>
                  <a:lnTo>
                    <a:pt x="690" y="252"/>
                  </a:lnTo>
                  <a:lnTo>
                    <a:pt x="691" y="253"/>
                  </a:lnTo>
                  <a:lnTo>
                    <a:pt x="692" y="254"/>
                  </a:lnTo>
                  <a:lnTo>
                    <a:pt x="693" y="254"/>
                  </a:lnTo>
                  <a:lnTo>
                    <a:pt x="693" y="255"/>
                  </a:lnTo>
                  <a:lnTo>
                    <a:pt x="694" y="255"/>
                  </a:lnTo>
                  <a:lnTo>
                    <a:pt x="696" y="256"/>
                  </a:lnTo>
                  <a:lnTo>
                    <a:pt x="698" y="256"/>
                  </a:lnTo>
                  <a:lnTo>
                    <a:pt x="699" y="256"/>
                  </a:lnTo>
                  <a:lnTo>
                    <a:pt x="701" y="256"/>
                  </a:lnTo>
                  <a:lnTo>
                    <a:pt x="702" y="256"/>
                  </a:lnTo>
                  <a:lnTo>
                    <a:pt x="704" y="255"/>
                  </a:lnTo>
                  <a:lnTo>
                    <a:pt x="705" y="254"/>
                  </a:lnTo>
                  <a:lnTo>
                    <a:pt x="709" y="252"/>
                  </a:lnTo>
                  <a:lnTo>
                    <a:pt x="711" y="252"/>
                  </a:lnTo>
                  <a:lnTo>
                    <a:pt x="712" y="251"/>
                  </a:lnTo>
                  <a:lnTo>
                    <a:pt x="712" y="251"/>
                  </a:lnTo>
                  <a:lnTo>
                    <a:pt x="713" y="251"/>
                  </a:lnTo>
                  <a:lnTo>
                    <a:pt x="714" y="251"/>
                  </a:lnTo>
                  <a:lnTo>
                    <a:pt x="715" y="251"/>
                  </a:lnTo>
                  <a:lnTo>
                    <a:pt x="716" y="252"/>
                  </a:lnTo>
                  <a:lnTo>
                    <a:pt x="723" y="253"/>
                  </a:lnTo>
                  <a:lnTo>
                    <a:pt x="728" y="255"/>
                  </a:lnTo>
                  <a:lnTo>
                    <a:pt x="731" y="256"/>
                  </a:lnTo>
                  <a:lnTo>
                    <a:pt x="733" y="257"/>
                  </a:lnTo>
                  <a:lnTo>
                    <a:pt x="735" y="258"/>
                  </a:lnTo>
                  <a:lnTo>
                    <a:pt x="736" y="259"/>
                  </a:lnTo>
                  <a:lnTo>
                    <a:pt x="737" y="259"/>
                  </a:lnTo>
                  <a:lnTo>
                    <a:pt x="738" y="261"/>
                  </a:lnTo>
                  <a:lnTo>
                    <a:pt x="739" y="262"/>
                  </a:lnTo>
                  <a:lnTo>
                    <a:pt x="740" y="262"/>
                  </a:lnTo>
                  <a:lnTo>
                    <a:pt x="741" y="263"/>
                  </a:lnTo>
                  <a:lnTo>
                    <a:pt x="741" y="263"/>
                  </a:lnTo>
                  <a:lnTo>
                    <a:pt x="742" y="263"/>
                  </a:lnTo>
                  <a:lnTo>
                    <a:pt x="747" y="262"/>
                  </a:lnTo>
                  <a:lnTo>
                    <a:pt x="749" y="262"/>
                  </a:lnTo>
                  <a:lnTo>
                    <a:pt x="753" y="261"/>
                  </a:lnTo>
                  <a:lnTo>
                    <a:pt x="755" y="260"/>
                  </a:lnTo>
                  <a:lnTo>
                    <a:pt x="756" y="260"/>
                  </a:lnTo>
                  <a:lnTo>
                    <a:pt x="760" y="260"/>
                  </a:lnTo>
                  <a:lnTo>
                    <a:pt x="764" y="259"/>
                  </a:lnTo>
                  <a:lnTo>
                    <a:pt x="765" y="259"/>
                  </a:lnTo>
                  <a:lnTo>
                    <a:pt x="767" y="259"/>
                  </a:lnTo>
                  <a:lnTo>
                    <a:pt x="769" y="259"/>
                  </a:lnTo>
                  <a:lnTo>
                    <a:pt x="770" y="259"/>
                  </a:lnTo>
                  <a:lnTo>
                    <a:pt x="771" y="260"/>
                  </a:lnTo>
                  <a:lnTo>
                    <a:pt x="772" y="260"/>
                  </a:lnTo>
                  <a:lnTo>
                    <a:pt x="773" y="260"/>
                  </a:lnTo>
                  <a:lnTo>
                    <a:pt x="774" y="261"/>
                  </a:lnTo>
                  <a:lnTo>
                    <a:pt x="774" y="262"/>
                  </a:lnTo>
                  <a:lnTo>
                    <a:pt x="775" y="263"/>
                  </a:lnTo>
                  <a:lnTo>
                    <a:pt x="776" y="264"/>
                  </a:lnTo>
                  <a:lnTo>
                    <a:pt x="776" y="265"/>
                  </a:lnTo>
                  <a:lnTo>
                    <a:pt x="777" y="266"/>
                  </a:lnTo>
                  <a:lnTo>
                    <a:pt x="777" y="269"/>
                  </a:lnTo>
                  <a:lnTo>
                    <a:pt x="778" y="271"/>
                  </a:lnTo>
                  <a:lnTo>
                    <a:pt x="778" y="272"/>
                  </a:lnTo>
                  <a:lnTo>
                    <a:pt x="778" y="274"/>
                  </a:lnTo>
                  <a:lnTo>
                    <a:pt x="778" y="275"/>
                  </a:lnTo>
                  <a:lnTo>
                    <a:pt x="778" y="276"/>
                  </a:lnTo>
                  <a:lnTo>
                    <a:pt x="778" y="279"/>
                  </a:lnTo>
                  <a:lnTo>
                    <a:pt x="777" y="283"/>
                  </a:lnTo>
                  <a:lnTo>
                    <a:pt x="777" y="286"/>
                  </a:lnTo>
                  <a:lnTo>
                    <a:pt x="777" y="288"/>
                  </a:lnTo>
                  <a:lnTo>
                    <a:pt x="777" y="290"/>
                  </a:lnTo>
                  <a:lnTo>
                    <a:pt x="777" y="291"/>
                  </a:lnTo>
                  <a:lnTo>
                    <a:pt x="778" y="293"/>
                  </a:lnTo>
                  <a:lnTo>
                    <a:pt x="779" y="295"/>
                  </a:lnTo>
                  <a:lnTo>
                    <a:pt x="780" y="297"/>
                  </a:lnTo>
                  <a:lnTo>
                    <a:pt x="780" y="298"/>
                  </a:lnTo>
                  <a:lnTo>
                    <a:pt x="781" y="299"/>
                  </a:lnTo>
                  <a:lnTo>
                    <a:pt x="782" y="300"/>
                  </a:lnTo>
                  <a:lnTo>
                    <a:pt x="785" y="302"/>
                  </a:lnTo>
                  <a:lnTo>
                    <a:pt x="786" y="304"/>
                  </a:lnTo>
                  <a:lnTo>
                    <a:pt x="790" y="306"/>
                  </a:lnTo>
                  <a:lnTo>
                    <a:pt x="794" y="310"/>
                  </a:lnTo>
                  <a:lnTo>
                    <a:pt x="795" y="311"/>
                  </a:lnTo>
                  <a:lnTo>
                    <a:pt x="797" y="312"/>
                  </a:lnTo>
                  <a:lnTo>
                    <a:pt x="799" y="314"/>
                  </a:lnTo>
                  <a:lnTo>
                    <a:pt x="806" y="318"/>
                  </a:lnTo>
                  <a:lnTo>
                    <a:pt x="809" y="320"/>
                  </a:lnTo>
                  <a:lnTo>
                    <a:pt x="810" y="320"/>
                  </a:lnTo>
                  <a:lnTo>
                    <a:pt x="811" y="320"/>
                  </a:lnTo>
                  <a:lnTo>
                    <a:pt x="811" y="320"/>
                  </a:lnTo>
                  <a:lnTo>
                    <a:pt x="812" y="320"/>
                  </a:lnTo>
                  <a:lnTo>
                    <a:pt x="812" y="320"/>
                  </a:lnTo>
                  <a:lnTo>
                    <a:pt x="813" y="320"/>
                  </a:lnTo>
                  <a:lnTo>
                    <a:pt x="815" y="319"/>
                  </a:lnTo>
                  <a:lnTo>
                    <a:pt x="816" y="319"/>
                  </a:lnTo>
                  <a:lnTo>
                    <a:pt x="818" y="318"/>
                  </a:lnTo>
                  <a:lnTo>
                    <a:pt x="819" y="318"/>
                  </a:lnTo>
                  <a:lnTo>
                    <a:pt x="820" y="319"/>
                  </a:lnTo>
                  <a:lnTo>
                    <a:pt x="821" y="319"/>
                  </a:lnTo>
                  <a:lnTo>
                    <a:pt x="822" y="319"/>
                  </a:lnTo>
                  <a:lnTo>
                    <a:pt x="827" y="320"/>
                  </a:lnTo>
                  <a:lnTo>
                    <a:pt x="828" y="321"/>
                  </a:lnTo>
                  <a:lnTo>
                    <a:pt x="830" y="321"/>
                  </a:lnTo>
                  <a:lnTo>
                    <a:pt x="832" y="321"/>
                  </a:lnTo>
                  <a:lnTo>
                    <a:pt x="835" y="321"/>
                  </a:lnTo>
                  <a:lnTo>
                    <a:pt x="839" y="321"/>
                  </a:lnTo>
                  <a:lnTo>
                    <a:pt x="841" y="321"/>
                  </a:lnTo>
                  <a:lnTo>
                    <a:pt x="843" y="321"/>
                  </a:lnTo>
                  <a:lnTo>
                    <a:pt x="844" y="320"/>
                  </a:lnTo>
                  <a:lnTo>
                    <a:pt x="846" y="320"/>
                  </a:lnTo>
                  <a:lnTo>
                    <a:pt x="849" y="318"/>
                  </a:lnTo>
                  <a:lnTo>
                    <a:pt x="851" y="318"/>
                  </a:lnTo>
                  <a:lnTo>
                    <a:pt x="853" y="317"/>
                  </a:lnTo>
                  <a:lnTo>
                    <a:pt x="857" y="317"/>
                  </a:lnTo>
                  <a:lnTo>
                    <a:pt x="857" y="317"/>
                  </a:lnTo>
                  <a:lnTo>
                    <a:pt x="859" y="316"/>
                  </a:lnTo>
                  <a:lnTo>
                    <a:pt x="861" y="315"/>
                  </a:lnTo>
                  <a:lnTo>
                    <a:pt x="861" y="315"/>
                  </a:lnTo>
                  <a:lnTo>
                    <a:pt x="862" y="315"/>
                  </a:lnTo>
                  <a:lnTo>
                    <a:pt x="863" y="315"/>
                  </a:lnTo>
                  <a:lnTo>
                    <a:pt x="864" y="315"/>
                  </a:lnTo>
                  <a:lnTo>
                    <a:pt x="864" y="315"/>
                  </a:lnTo>
                  <a:lnTo>
                    <a:pt x="865" y="315"/>
                  </a:lnTo>
                  <a:lnTo>
                    <a:pt x="866" y="315"/>
                  </a:lnTo>
                  <a:lnTo>
                    <a:pt x="867" y="316"/>
                  </a:lnTo>
                  <a:lnTo>
                    <a:pt x="868" y="316"/>
                  </a:lnTo>
                  <a:lnTo>
                    <a:pt x="869" y="317"/>
                  </a:lnTo>
                  <a:lnTo>
                    <a:pt x="870" y="318"/>
                  </a:lnTo>
                  <a:lnTo>
                    <a:pt x="871" y="318"/>
                  </a:lnTo>
                  <a:lnTo>
                    <a:pt x="871" y="319"/>
                  </a:lnTo>
                  <a:lnTo>
                    <a:pt x="871" y="320"/>
                  </a:lnTo>
                  <a:lnTo>
                    <a:pt x="872" y="321"/>
                  </a:lnTo>
                  <a:lnTo>
                    <a:pt x="872" y="322"/>
                  </a:lnTo>
                  <a:lnTo>
                    <a:pt x="872" y="322"/>
                  </a:lnTo>
                  <a:lnTo>
                    <a:pt x="871" y="323"/>
                  </a:lnTo>
                  <a:lnTo>
                    <a:pt x="871" y="324"/>
                  </a:lnTo>
                  <a:lnTo>
                    <a:pt x="871" y="325"/>
                  </a:lnTo>
                  <a:lnTo>
                    <a:pt x="871" y="326"/>
                  </a:lnTo>
                  <a:lnTo>
                    <a:pt x="871" y="327"/>
                  </a:lnTo>
                  <a:lnTo>
                    <a:pt x="872" y="327"/>
                  </a:lnTo>
                  <a:lnTo>
                    <a:pt x="872" y="328"/>
                  </a:lnTo>
                  <a:lnTo>
                    <a:pt x="873" y="329"/>
                  </a:lnTo>
                  <a:lnTo>
                    <a:pt x="874" y="330"/>
                  </a:lnTo>
                  <a:lnTo>
                    <a:pt x="876" y="331"/>
                  </a:lnTo>
                  <a:lnTo>
                    <a:pt x="878" y="333"/>
                  </a:lnTo>
                  <a:lnTo>
                    <a:pt x="880" y="333"/>
                  </a:lnTo>
                  <a:lnTo>
                    <a:pt x="880" y="334"/>
                  </a:lnTo>
                  <a:lnTo>
                    <a:pt x="881" y="335"/>
                  </a:lnTo>
                  <a:lnTo>
                    <a:pt x="884" y="339"/>
                  </a:lnTo>
                  <a:lnTo>
                    <a:pt x="885" y="340"/>
                  </a:lnTo>
                  <a:lnTo>
                    <a:pt x="885" y="341"/>
                  </a:lnTo>
                  <a:lnTo>
                    <a:pt x="886" y="342"/>
                  </a:lnTo>
                  <a:lnTo>
                    <a:pt x="886" y="343"/>
                  </a:lnTo>
                  <a:lnTo>
                    <a:pt x="886" y="344"/>
                  </a:lnTo>
                  <a:lnTo>
                    <a:pt x="885" y="345"/>
                  </a:lnTo>
                  <a:lnTo>
                    <a:pt x="885" y="347"/>
                  </a:lnTo>
                  <a:lnTo>
                    <a:pt x="884" y="349"/>
                  </a:lnTo>
                  <a:lnTo>
                    <a:pt x="884" y="349"/>
                  </a:lnTo>
                  <a:lnTo>
                    <a:pt x="883" y="350"/>
                  </a:lnTo>
                  <a:lnTo>
                    <a:pt x="882" y="350"/>
                  </a:lnTo>
                  <a:lnTo>
                    <a:pt x="882" y="351"/>
                  </a:lnTo>
                  <a:lnTo>
                    <a:pt x="880" y="351"/>
                  </a:lnTo>
                  <a:lnTo>
                    <a:pt x="879" y="352"/>
                  </a:lnTo>
                  <a:lnTo>
                    <a:pt x="876" y="353"/>
                  </a:lnTo>
                  <a:lnTo>
                    <a:pt x="873" y="353"/>
                  </a:lnTo>
                  <a:lnTo>
                    <a:pt x="872" y="354"/>
                  </a:lnTo>
                  <a:lnTo>
                    <a:pt x="871" y="354"/>
                  </a:lnTo>
                  <a:lnTo>
                    <a:pt x="870" y="354"/>
                  </a:lnTo>
                  <a:lnTo>
                    <a:pt x="870" y="355"/>
                  </a:lnTo>
                  <a:lnTo>
                    <a:pt x="869" y="355"/>
                  </a:lnTo>
                  <a:lnTo>
                    <a:pt x="868" y="356"/>
                  </a:lnTo>
                  <a:lnTo>
                    <a:pt x="867" y="359"/>
                  </a:lnTo>
                  <a:lnTo>
                    <a:pt x="866" y="361"/>
                  </a:lnTo>
                  <a:lnTo>
                    <a:pt x="865" y="362"/>
                  </a:lnTo>
                  <a:lnTo>
                    <a:pt x="864" y="364"/>
                  </a:lnTo>
                  <a:lnTo>
                    <a:pt x="864" y="365"/>
                  </a:lnTo>
                  <a:lnTo>
                    <a:pt x="863" y="368"/>
                  </a:lnTo>
                  <a:lnTo>
                    <a:pt x="863" y="369"/>
                  </a:lnTo>
                  <a:lnTo>
                    <a:pt x="863" y="370"/>
                  </a:lnTo>
                  <a:lnTo>
                    <a:pt x="862" y="371"/>
                  </a:lnTo>
                  <a:lnTo>
                    <a:pt x="861" y="372"/>
                  </a:lnTo>
                  <a:lnTo>
                    <a:pt x="859" y="376"/>
                  </a:lnTo>
                  <a:lnTo>
                    <a:pt x="859" y="377"/>
                  </a:lnTo>
                  <a:lnTo>
                    <a:pt x="858" y="378"/>
                  </a:lnTo>
                  <a:lnTo>
                    <a:pt x="857" y="382"/>
                  </a:lnTo>
                  <a:lnTo>
                    <a:pt x="856" y="383"/>
                  </a:lnTo>
                  <a:lnTo>
                    <a:pt x="856" y="384"/>
                  </a:lnTo>
                  <a:lnTo>
                    <a:pt x="855" y="385"/>
                  </a:lnTo>
                  <a:lnTo>
                    <a:pt x="854" y="386"/>
                  </a:lnTo>
                  <a:lnTo>
                    <a:pt x="851" y="390"/>
                  </a:lnTo>
                  <a:lnTo>
                    <a:pt x="849" y="392"/>
                  </a:lnTo>
                  <a:lnTo>
                    <a:pt x="848" y="392"/>
                  </a:lnTo>
                  <a:lnTo>
                    <a:pt x="846" y="395"/>
                  </a:lnTo>
                  <a:lnTo>
                    <a:pt x="845" y="397"/>
                  </a:lnTo>
                  <a:lnTo>
                    <a:pt x="844" y="398"/>
                  </a:lnTo>
                  <a:lnTo>
                    <a:pt x="843" y="400"/>
                  </a:lnTo>
                  <a:lnTo>
                    <a:pt x="843" y="400"/>
                  </a:lnTo>
                  <a:lnTo>
                    <a:pt x="843" y="401"/>
                  </a:lnTo>
                  <a:lnTo>
                    <a:pt x="843" y="402"/>
                  </a:lnTo>
                  <a:lnTo>
                    <a:pt x="843" y="402"/>
                  </a:lnTo>
                  <a:lnTo>
                    <a:pt x="843" y="403"/>
                  </a:lnTo>
                  <a:lnTo>
                    <a:pt x="843" y="404"/>
                  </a:lnTo>
                  <a:lnTo>
                    <a:pt x="843" y="404"/>
                  </a:lnTo>
                  <a:lnTo>
                    <a:pt x="844" y="404"/>
                  </a:lnTo>
                  <a:lnTo>
                    <a:pt x="845" y="405"/>
                  </a:lnTo>
                  <a:lnTo>
                    <a:pt x="845" y="405"/>
                  </a:lnTo>
                  <a:lnTo>
                    <a:pt x="848" y="405"/>
                  </a:lnTo>
                  <a:lnTo>
                    <a:pt x="849" y="405"/>
                  </a:lnTo>
                  <a:lnTo>
                    <a:pt x="850" y="405"/>
                  </a:lnTo>
                  <a:lnTo>
                    <a:pt x="851" y="406"/>
                  </a:lnTo>
                  <a:lnTo>
                    <a:pt x="852" y="406"/>
                  </a:lnTo>
                  <a:lnTo>
                    <a:pt x="852" y="406"/>
                  </a:lnTo>
                  <a:lnTo>
                    <a:pt x="853" y="407"/>
                  </a:lnTo>
                  <a:lnTo>
                    <a:pt x="854" y="408"/>
                  </a:lnTo>
                  <a:lnTo>
                    <a:pt x="855" y="409"/>
                  </a:lnTo>
                  <a:lnTo>
                    <a:pt x="856" y="412"/>
                  </a:lnTo>
                  <a:lnTo>
                    <a:pt x="857" y="413"/>
                  </a:lnTo>
                  <a:lnTo>
                    <a:pt x="858" y="414"/>
                  </a:lnTo>
                  <a:lnTo>
                    <a:pt x="859" y="415"/>
                  </a:lnTo>
                  <a:lnTo>
                    <a:pt x="860" y="416"/>
                  </a:lnTo>
                  <a:lnTo>
                    <a:pt x="862" y="417"/>
                  </a:lnTo>
                  <a:lnTo>
                    <a:pt x="864" y="418"/>
                  </a:lnTo>
                  <a:lnTo>
                    <a:pt x="867" y="419"/>
                  </a:lnTo>
                  <a:lnTo>
                    <a:pt x="869" y="421"/>
                  </a:lnTo>
                  <a:lnTo>
                    <a:pt x="871" y="421"/>
                  </a:lnTo>
                  <a:lnTo>
                    <a:pt x="872" y="422"/>
                  </a:lnTo>
                  <a:lnTo>
                    <a:pt x="875" y="424"/>
                  </a:lnTo>
                  <a:lnTo>
                    <a:pt x="876" y="425"/>
                  </a:lnTo>
                  <a:lnTo>
                    <a:pt x="877" y="426"/>
                  </a:lnTo>
                  <a:lnTo>
                    <a:pt x="877" y="427"/>
                  </a:lnTo>
                  <a:lnTo>
                    <a:pt x="878" y="428"/>
                  </a:lnTo>
                  <a:lnTo>
                    <a:pt x="879" y="429"/>
                  </a:lnTo>
                  <a:lnTo>
                    <a:pt x="879" y="430"/>
                  </a:lnTo>
                  <a:lnTo>
                    <a:pt x="881" y="433"/>
                  </a:lnTo>
                  <a:lnTo>
                    <a:pt x="881" y="434"/>
                  </a:lnTo>
                  <a:lnTo>
                    <a:pt x="882" y="435"/>
                  </a:lnTo>
                  <a:lnTo>
                    <a:pt x="882" y="435"/>
                  </a:lnTo>
                  <a:lnTo>
                    <a:pt x="882" y="436"/>
                  </a:lnTo>
                  <a:lnTo>
                    <a:pt x="880" y="438"/>
                  </a:lnTo>
                  <a:lnTo>
                    <a:pt x="879" y="439"/>
                  </a:lnTo>
                  <a:lnTo>
                    <a:pt x="879" y="439"/>
                  </a:lnTo>
                  <a:lnTo>
                    <a:pt x="878" y="439"/>
                  </a:lnTo>
                  <a:lnTo>
                    <a:pt x="878" y="440"/>
                  </a:lnTo>
                  <a:lnTo>
                    <a:pt x="876" y="440"/>
                  </a:lnTo>
                  <a:lnTo>
                    <a:pt x="876" y="440"/>
                  </a:lnTo>
                  <a:lnTo>
                    <a:pt x="875" y="440"/>
                  </a:lnTo>
                  <a:lnTo>
                    <a:pt x="875" y="441"/>
                  </a:lnTo>
                  <a:lnTo>
                    <a:pt x="875" y="442"/>
                  </a:lnTo>
                  <a:lnTo>
                    <a:pt x="875" y="442"/>
                  </a:lnTo>
                  <a:lnTo>
                    <a:pt x="874" y="444"/>
                  </a:lnTo>
                  <a:lnTo>
                    <a:pt x="874" y="445"/>
                  </a:lnTo>
                  <a:lnTo>
                    <a:pt x="873" y="446"/>
                  </a:lnTo>
                  <a:lnTo>
                    <a:pt x="872" y="446"/>
                  </a:lnTo>
                  <a:lnTo>
                    <a:pt x="872" y="447"/>
                  </a:lnTo>
                  <a:lnTo>
                    <a:pt x="872" y="447"/>
                  </a:lnTo>
                  <a:lnTo>
                    <a:pt x="872" y="447"/>
                  </a:lnTo>
                  <a:lnTo>
                    <a:pt x="873" y="448"/>
                  </a:lnTo>
                  <a:lnTo>
                    <a:pt x="873" y="448"/>
                  </a:lnTo>
                  <a:lnTo>
                    <a:pt x="873" y="448"/>
                  </a:lnTo>
                  <a:lnTo>
                    <a:pt x="873" y="449"/>
                  </a:lnTo>
                  <a:lnTo>
                    <a:pt x="872" y="449"/>
                  </a:lnTo>
                  <a:lnTo>
                    <a:pt x="870" y="450"/>
                  </a:lnTo>
                  <a:lnTo>
                    <a:pt x="870" y="451"/>
                  </a:lnTo>
                  <a:lnTo>
                    <a:pt x="869" y="451"/>
                  </a:lnTo>
                  <a:lnTo>
                    <a:pt x="868" y="451"/>
                  </a:lnTo>
                  <a:lnTo>
                    <a:pt x="868" y="452"/>
                  </a:lnTo>
                  <a:lnTo>
                    <a:pt x="867" y="452"/>
                  </a:lnTo>
                  <a:lnTo>
                    <a:pt x="867" y="453"/>
                  </a:lnTo>
                  <a:lnTo>
                    <a:pt x="865" y="458"/>
                  </a:lnTo>
                  <a:lnTo>
                    <a:pt x="864" y="460"/>
                  </a:lnTo>
                  <a:lnTo>
                    <a:pt x="863" y="461"/>
                  </a:lnTo>
                  <a:lnTo>
                    <a:pt x="863" y="461"/>
                  </a:lnTo>
                  <a:lnTo>
                    <a:pt x="862" y="461"/>
                  </a:lnTo>
                  <a:lnTo>
                    <a:pt x="861" y="460"/>
                  </a:lnTo>
                  <a:lnTo>
                    <a:pt x="859" y="459"/>
                  </a:lnTo>
                  <a:lnTo>
                    <a:pt x="857" y="458"/>
                  </a:lnTo>
                  <a:lnTo>
                    <a:pt x="855" y="456"/>
                  </a:lnTo>
                  <a:lnTo>
                    <a:pt x="853" y="454"/>
                  </a:lnTo>
                  <a:lnTo>
                    <a:pt x="851" y="452"/>
                  </a:lnTo>
                  <a:lnTo>
                    <a:pt x="849" y="450"/>
                  </a:lnTo>
                  <a:lnTo>
                    <a:pt x="845" y="445"/>
                  </a:lnTo>
                  <a:lnTo>
                    <a:pt x="843" y="443"/>
                  </a:lnTo>
                  <a:lnTo>
                    <a:pt x="842" y="442"/>
                  </a:lnTo>
                  <a:lnTo>
                    <a:pt x="841" y="441"/>
                  </a:lnTo>
                  <a:lnTo>
                    <a:pt x="839" y="439"/>
                  </a:lnTo>
                  <a:lnTo>
                    <a:pt x="837" y="438"/>
                  </a:lnTo>
                  <a:lnTo>
                    <a:pt x="836" y="437"/>
                  </a:lnTo>
                  <a:lnTo>
                    <a:pt x="834" y="437"/>
                  </a:lnTo>
                  <a:lnTo>
                    <a:pt x="833" y="436"/>
                  </a:lnTo>
                  <a:lnTo>
                    <a:pt x="831" y="436"/>
                  </a:lnTo>
                  <a:lnTo>
                    <a:pt x="829" y="435"/>
                  </a:lnTo>
                  <a:lnTo>
                    <a:pt x="826" y="435"/>
                  </a:lnTo>
                  <a:lnTo>
                    <a:pt x="825" y="434"/>
                  </a:lnTo>
                  <a:lnTo>
                    <a:pt x="819" y="433"/>
                  </a:lnTo>
                  <a:lnTo>
                    <a:pt x="817" y="432"/>
                  </a:lnTo>
                  <a:lnTo>
                    <a:pt x="815" y="432"/>
                  </a:lnTo>
                  <a:lnTo>
                    <a:pt x="814" y="432"/>
                  </a:lnTo>
                  <a:lnTo>
                    <a:pt x="812" y="431"/>
                  </a:lnTo>
                  <a:lnTo>
                    <a:pt x="811" y="430"/>
                  </a:lnTo>
                  <a:lnTo>
                    <a:pt x="809" y="429"/>
                  </a:lnTo>
                  <a:lnTo>
                    <a:pt x="806" y="428"/>
                  </a:lnTo>
                  <a:lnTo>
                    <a:pt x="800" y="424"/>
                  </a:lnTo>
                  <a:lnTo>
                    <a:pt x="795" y="420"/>
                  </a:lnTo>
                  <a:lnTo>
                    <a:pt x="793" y="418"/>
                  </a:lnTo>
                  <a:lnTo>
                    <a:pt x="791" y="417"/>
                  </a:lnTo>
                  <a:lnTo>
                    <a:pt x="788" y="416"/>
                  </a:lnTo>
                  <a:lnTo>
                    <a:pt x="786" y="415"/>
                  </a:lnTo>
                  <a:lnTo>
                    <a:pt x="783" y="414"/>
                  </a:lnTo>
                  <a:lnTo>
                    <a:pt x="782" y="414"/>
                  </a:lnTo>
                  <a:lnTo>
                    <a:pt x="780" y="413"/>
                  </a:lnTo>
                  <a:lnTo>
                    <a:pt x="778" y="413"/>
                  </a:lnTo>
                  <a:lnTo>
                    <a:pt x="776" y="413"/>
                  </a:lnTo>
                  <a:lnTo>
                    <a:pt x="773" y="413"/>
                  </a:lnTo>
                  <a:lnTo>
                    <a:pt x="769" y="414"/>
                  </a:lnTo>
                  <a:lnTo>
                    <a:pt x="768" y="414"/>
                  </a:lnTo>
                  <a:lnTo>
                    <a:pt x="766" y="414"/>
                  </a:lnTo>
                  <a:lnTo>
                    <a:pt x="764" y="413"/>
                  </a:lnTo>
                  <a:lnTo>
                    <a:pt x="762" y="413"/>
                  </a:lnTo>
                  <a:lnTo>
                    <a:pt x="761" y="413"/>
                  </a:lnTo>
                  <a:lnTo>
                    <a:pt x="760" y="412"/>
                  </a:lnTo>
                  <a:lnTo>
                    <a:pt x="758" y="412"/>
                  </a:lnTo>
                  <a:lnTo>
                    <a:pt x="755" y="410"/>
                  </a:lnTo>
                  <a:lnTo>
                    <a:pt x="754" y="410"/>
                  </a:lnTo>
                  <a:lnTo>
                    <a:pt x="753" y="410"/>
                  </a:lnTo>
                  <a:lnTo>
                    <a:pt x="753" y="410"/>
                  </a:lnTo>
                  <a:lnTo>
                    <a:pt x="752" y="410"/>
                  </a:lnTo>
                  <a:lnTo>
                    <a:pt x="752" y="410"/>
                  </a:lnTo>
                  <a:lnTo>
                    <a:pt x="751" y="410"/>
                  </a:lnTo>
                  <a:lnTo>
                    <a:pt x="751" y="410"/>
                  </a:lnTo>
                  <a:lnTo>
                    <a:pt x="750" y="411"/>
                  </a:lnTo>
                  <a:lnTo>
                    <a:pt x="750" y="412"/>
                  </a:lnTo>
                  <a:lnTo>
                    <a:pt x="750" y="413"/>
                  </a:lnTo>
                  <a:lnTo>
                    <a:pt x="748" y="417"/>
                  </a:lnTo>
                  <a:lnTo>
                    <a:pt x="748" y="419"/>
                  </a:lnTo>
                  <a:lnTo>
                    <a:pt x="746" y="421"/>
                  </a:lnTo>
                  <a:lnTo>
                    <a:pt x="745" y="425"/>
                  </a:lnTo>
                  <a:lnTo>
                    <a:pt x="744" y="426"/>
                  </a:lnTo>
                  <a:lnTo>
                    <a:pt x="743" y="427"/>
                  </a:lnTo>
                  <a:lnTo>
                    <a:pt x="742" y="428"/>
                  </a:lnTo>
                  <a:lnTo>
                    <a:pt x="741" y="428"/>
                  </a:lnTo>
                  <a:lnTo>
                    <a:pt x="740" y="429"/>
                  </a:lnTo>
                  <a:lnTo>
                    <a:pt x="740" y="429"/>
                  </a:lnTo>
                  <a:lnTo>
                    <a:pt x="738" y="429"/>
                  </a:lnTo>
                  <a:lnTo>
                    <a:pt x="737" y="429"/>
                  </a:lnTo>
                  <a:lnTo>
                    <a:pt x="733" y="430"/>
                  </a:lnTo>
                  <a:lnTo>
                    <a:pt x="729" y="430"/>
                  </a:lnTo>
                  <a:lnTo>
                    <a:pt x="727" y="430"/>
                  </a:lnTo>
                  <a:lnTo>
                    <a:pt x="725" y="430"/>
                  </a:lnTo>
                  <a:lnTo>
                    <a:pt x="723" y="431"/>
                  </a:lnTo>
                  <a:lnTo>
                    <a:pt x="720" y="432"/>
                  </a:lnTo>
                  <a:lnTo>
                    <a:pt x="718" y="433"/>
                  </a:lnTo>
                  <a:lnTo>
                    <a:pt x="713" y="435"/>
                  </a:lnTo>
                  <a:lnTo>
                    <a:pt x="711" y="436"/>
                  </a:lnTo>
                  <a:lnTo>
                    <a:pt x="710" y="436"/>
                  </a:lnTo>
                  <a:lnTo>
                    <a:pt x="709" y="436"/>
                  </a:lnTo>
                  <a:lnTo>
                    <a:pt x="708" y="437"/>
                  </a:lnTo>
                  <a:lnTo>
                    <a:pt x="705" y="437"/>
                  </a:lnTo>
                  <a:lnTo>
                    <a:pt x="703" y="437"/>
                  </a:lnTo>
                  <a:lnTo>
                    <a:pt x="703" y="437"/>
                  </a:lnTo>
                  <a:lnTo>
                    <a:pt x="702" y="437"/>
                  </a:lnTo>
                  <a:lnTo>
                    <a:pt x="701" y="436"/>
                  </a:lnTo>
                  <a:lnTo>
                    <a:pt x="701" y="436"/>
                  </a:lnTo>
                  <a:lnTo>
                    <a:pt x="700" y="436"/>
                  </a:lnTo>
                  <a:lnTo>
                    <a:pt x="700" y="436"/>
                  </a:lnTo>
                  <a:lnTo>
                    <a:pt x="700" y="435"/>
                  </a:lnTo>
                  <a:lnTo>
                    <a:pt x="700" y="435"/>
                  </a:lnTo>
                  <a:lnTo>
                    <a:pt x="700" y="434"/>
                  </a:lnTo>
                  <a:lnTo>
                    <a:pt x="699" y="433"/>
                  </a:lnTo>
                  <a:lnTo>
                    <a:pt x="699" y="432"/>
                  </a:lnTo>
                  <a:lnTo>
                    <a:pt x="700" y="427"/>
                  </a:lnTo>
                  <a:lnTo>
                    <a:pt x="700" y="426"/>
                  </a:lnTo>
                  <a:lnTo>
                    <a:pt x="700" y="425"/>
                  </a:lnTo>
                  <a:lnTo>
                    <a:pt x="699" y="424"/>
                  </a:lnTo>
                  <a:lnTo>
                    <a:pt x="699" y="422"/>
                  </a:lnTo>
                  <a:lnTo>
                    <a:pt x="698" y="419"/>
                  </a:lnTo>
                  <a:lnTo>
                    <a:pt x="698" y="418"/>
                  </a:lnTo>
                  <a:lnTo>
                    <a:pt x="697" y="414"/>
                  </a:lnTo>
                  <a:lnTo>
                    <a:pt x="696" y="411"/>
                  </a:lnTo>
                  <a:lnTo>
                    <a:pt x="695" y="410"/>
                  </a:lnTo>
                  <a:lnTo>
                    <a:pt x="695" y="409"/>
                  </a:lnTo>
                  <a:lnTo>
                    <a:pt x="694" y="409"/>
                  </a:lnTo>
                  <a:lnTo>
                    <a:pt x="693" y="408"/>
                  </a:lnTo>
                  <a:lnTo>
                    <a:pt x="693" y="407"/>
                  </a:lnTo>
                  <a:lnTo>
                    <a:pt x="692" y="406"/>
                  </a:lnTo>
                  <a:lnTo>
                    <a:pt x="690" y="405"/>
                  </a:lnTo>
                  <a:lnTo>
                    <a:pt x="689" y="404"/>
                  </a:lnTo>
                  <a:lnTo>
                    <a:pt x="687" y="404"/>
                  </a:lnTo>
                  <a:lnTo>
                    <a:pt x="685" y="404"/>
                  </a:lnTo>
                  <a:lnTo>
                    <a:pt x="683" y="403"/>
                  </a:lnTo>
                  <a:lnTo>
                    <a:pt x="680" y="403"/>
                  </a:lnTo>
                  <a:lnTo>
                    <a:pt x="678" y="403"/>
                  </a:lnTo>
                  <a:lnTo>
                    <a:pt x="674" y="403"/>
                  </a:lnTo>
                  <a:lnTo>
                    <a:pt x="672" y="403"/>
                  </a:lnTo>
                  <a:lnTo>
                    <a:pt x="670" y="403"/>
                  </a:lnTo>
                  <a:lnTo>
                    <a:pt x="668" y="402"/>
                  </a:lnTo>
                  <a:lnTo>
                    <a:pt x="666" y="402"/>
                  </a:lnTo>
                  <a:lnTo>
                    <a:pt x="665" y="402"/>
                  </a:lnTo>
                  <a:lnTo>
                    <a:pt x="663" y="401"/>
                  </a:lnTo>
                  <a:lnTo>
                    <a:pt x="662" y="401"/>
                  </a:lnTo>
                  <a:lnTo>
                    <a:pt x="661" y="400"/>
                  </a:lnTo>
                  <a:lnTo>
                    <a:pt x="660" y="399"/>
                  </a:lnTo>
                  <a:lnTo>
                    <a:pt x="659" y="398"/>
                  </a:lnTo>
                  <a:lnTo>
                    <a:pt x="656" y="396"/>
                  </a:lnTo>
                  <a:lnTo>
                    <a:pt x="655" y="395"/>
                  </a:lnTo>
                  <a:lnTo>
                    <a:pt x="654" y="395"/>
                  </a:lnTo>
                  <a:lnTo>
                    <a:pt x="654" y="394"/>
                  </a:lnTo>
                  <a:lnTo>
                    <a:pt x="653" y="394"/>
                  </a:lnTo>
                  <a:lnTo>
                    <a:pt x="652" y="393"/>
                  </a:lnTo>
                  <a:lnTo>
                    <a:pt x="651" y="393"/>
                  </a:lnTo>
                  <a:lnTo>
                    <a:pt x="646" y="392"/>
                  </a:lnTo>
                  <a:lnTo>
                    <a:pt x="641" y="391"/>
                  </a:lnTo>
                  <a:lnTo>
                    <a:pt x="640" y="391"/>
                  </a:lnTo>
                  <a:lnTo>
                    <a:pt x="639" y="391"/>
                  </a:lnTo>
                  <a:lnTo>
                    <a:pt x="638" y="391"/>
                  </a:lnTo>
                  <a:lnTo>
                    <a:pt x="636" y="391"/>
                  </a:lnTo>
                  <a:lnTo>
                    <a:pt x="635" y="392"/>
                  </a:lnTo>
                  <a:lnTo>
                    <a:pt x="633" y="392"/>
                  </a:lnTo>
                  <a:lnTo>
                    <a:pt x="631" y="393"/>
                  </a:lnTo>
                  <a:lnTo>
                    <a:pt x="630" y="394"/>
                  </a:lnTo>
                  <a:lnTo>
                    <a:pt x="629" y="395"/>
                  </a:lnTo>
                  <a:lnTo>
                    <a:pt x="629" y="395"/>
                  </a:lnTo>
                  <a:lnTo>
                    <a:pt x="628" y="396"/>
                  </a:lnTo>
                  <a:lnTo>
                    <a:pt x="628" y="396"/>
                  </a:lnTo>
                  <a:lnTo>
                    <a:pt x="628" y="397"/>
                  </a:lnTo>
                  <a:lnTo>
                    <a:pt x="627" y="400"/>
                  </a:lnTo>
                  <a:lnTo>
                    <a:pt x="627" y="402"/>
                  </a:lnTo>
                  <a:lnTo>
                    <a:pt x="626" y="403"/>
                  </a:lnTo>
                  <a:lnTo>
                    <a:pt x="626" y="405"/>
                  </a:lnTo>
                  <a:lnTo>
                    <a:pt x="625" y="407"/>
                  </a:lnTo>
                  <a:lnTo>
                    <a:pt x="623" y="410"/>
                  </a:lnTo>
                  <a:lnTo>
                    <a:pt x="622" y="412"/>
                  </a:lnTo>
                  <a:lnTo>
                    <a:pt x="622" y="413"/>
                  </a:lnTo>
                  <a:lnTo>
                    <a:pt x="621" y="415"/>
                  </a:lnTo>
                  <a:lnTo>
                    <a:pt x="621" y="417"/>
                  </a:lnTo>
                  <a:lnTo>
                    <a:pt x="620" y="418"/>
                  </a:lnTo>
                  <a:lnTo>
                    <a:pt x="620" y="420"/>
                  </a:lnTo>
                  <a:lnTo>
                    <a:pt x="620" y="421"/>
                  </a:lnTo>
                  <a:lnTo>
                    <a:pt x="620" y="423"/>
                  </a:lnTo>
                  <a:lnTo>
                    <a:pt x="620" y="426"/>
                  </a:lnTo>
                  <a:lnTo>
                    <a:pt x="620" y="429"/>
                  </a:lnTo>
                  <a:lnTo>
                    <a:pt x="620" y="432"/>
                  </a:lnTo>
                  <a:lnTo>
                    <a:pt x="621" y="436"/>
                  </a:lnTo>
                  <a:lnTo>
                    <a:pt x="621" y="442"/>
                  </a:lnTo>
                  <a:lnTo>
                    <a:pt x="622" y="447"/>
                  </a:lnTo>
                  <a:lnTo>
                    <a:pt x="622" y="449"/>
                  </a:lnTo>
                  <a:lnTo>
                    <a:pt x="624" y="457"/>
                  </a:lnTo>
                  <a:lnTo>
                    <a:pt x="624" y="459"/>
                  </a:lnTo>
                  <a:lnTo>
                    <a:pt x="624" y="461"/>
                  </a:lnTo>
                  <a:lnTo>
                    <a:pt x="624" y="463"/>
                  </a:lnTo>
                  <a:lnTo>
                    <a:pt x="624" y="465"/>
                  </a:lnTo>
                  <a:lnTo>
                    <a:pt x="624" y="467"/>
                  </a:lnTo>
                  <a:lnTo>
                    <a:pt x="624" y="469"/>
                  </a:lnTo>
                  <a:lnTo>
                    <a:pt x="623" y="472"/>
                  </a:lnTo>
                  <a:lnTo>
                    <a:pt x="621" y="481"/>
                  </a:lnTo>
                  <a:lnTo>
                    <a:pt x="621" y="482"/>
                  </a:lnTo>
                  <a:lnTo>
                    <a:pt x="620" y="485"/>
                  </a:lnTo>
                  <a:lnTo>
                    <a:pt x="620" y="486"/>
                  </a:lnTo>
                  <a:lnTo>
                    <a:pt x="619" y="489"/>
                  </a:lnTo>
                  <a:lnTo>
                    <a:pt x="619" y="491"/>
                  </a:lnTo>
                  <a:lnTo>
                    <a:pt x="619" y="493"/>
                  </a:lnTo>
                  <a:lnTo>
                    <a:pt x="619" y="496"/>
                  </a:lnTo>
                  <a:lnTo>
                    <a:pt x="619" y="501"/>
                  </a:lnTo>
                  <a:lnTo>
                    <a:pt x="619" y="502"/>
                  </a:lnTo>
                  <a:lnTo>
                    <a:pt x="619" y="503"/>
                  </a:lnTo>
                  <a:lnTo>
                    <a:pt x="619" y="504"/>
                  </a:lnTo>
                  <a:lnTo>
                    <a:pt x="618" y="505"/>
                  </a:lnTo>
                  <a:lnTo>
                    <a:pt x="617" y="508"/>
                  </a:lnTo>
                  <a:lnTo>
                    <a:pt x="616" y="511"/>
                  </a:lnTo>
                  <a:lnTo>
                    <a:pt x="614" y="517"/>
                  </a:lnTo>
                  <a:lnTo>
                    <a:pt x="613" y="522"/>
                  </a:lnTo>
                  <a:lnTo>
                    <a:pt x="612" y="524"/>
                  </a:lnTo>
                  <a:lnTo>
                    <a:pt x="612" y="526"/>
                  </a:lnTo>
                  <a:lnTo>
                    <a:pt x="612" y="528"/>
                  </a:lnTo>
                  <a:lnTo>
                    <a:pt x="611" y="531"/>
                  </a:lnTo>
                  <a:lnTo>
                    <a:pt x="611" y="533"/>
                  </a:lnTo>
                  <a:lnTo>
                    <a:pt x="611" y="535"/>
                  </a:lnTo>
                  <a:lnTo>
                    <a:pt x="611" y="536"/>
                  </a:lnTo>
                  <a:lnTo>
                    <a:pt x="612" y="538"/>
                  </a:lnTo>
                  <a:lnTo>
                    <a:pt x="612" y="539"/>
                  </a:lnTo>
                  <a:lnTo>
                    <a:pt x="612" y="540"/>
                  </a:lnTo>
                  <a:lnTo>
                    <a:pt x="613" y="541"/>
                  </a:lnTo>
                  <a:lnTo>
                    <a:pt x="615" y="544"/>
                  </a:lnTo>
                  <a:lnTo>
                    <a:pt x="616" y="545"/>
                  </a:lnTo>
                  <a:lnTo>
                    <a:pt x="616" y="546"/>
                  </a:lnTo>
                  <a:lnTo>
                    <a:pt x="617" y="547"/>
                  </a:lnTo>
                  <a:lnTo>
                    <a:pt x="617" y="548"/>
                  </a:lnTo>
                  <a:lnTo>
                    <a:pt x="617" y="550"/>
                  </a:lnTo>
                  <a:lnTo>
                    <a:pt x="617" y="551"/>
                  </a:lnTo>
                  <a:lnTo>
                    <a:pt x="616" y="552"/>
                  </a:lnTo>
                  <a:lnTo>
                    <a:pt x="616" y="553"/>
                  </a:lnTo>
                  <a:lnTo>
                    <a:pt x="615" y="554"/>
                  </a:lnTo>
                  <a:lnTo>
                    <a:pt x="614" y="555"/>
                  </a:lnTo>
                  <a:lnTo>
                    <a:pt x="612" y="556"/>
                  </a:lnTo>
                  <a:lnTo>
                    <a:pt x="611" y="557"/>
                  </a:lnTo>
                  <a:lnTo>
                    <a:pt x="610" y="557"/>
                  </a:lnTo>
                  <a:lnTo>
                    <a:pt x="609" y="557"/>
                  </a:lnTo>
                  <a:lnTo>
                    <a:pt x="607" y="557"/>
                  </a:lnTo>
                  <a:lnTo>
                    <a:pt x="604" y="557"/>
                  </a:lnTo>
                  <a:lnTo>
                    <a:pt x="602" y="556"/>
                  </a:lnTo>
                  <a:lnTo>
                    <a:pt x="595" y="555"/>
                  </a:lnTo>
                  <a:lnTo>
                    <a:pt x="591" y="553"/>
                  </a:lnTo>
                  <a:lnTo>
                    <a:pt x="589" y="553"/>
                  </a:lnTo>
                  <a:lnTo>
                    <a:pt x="587" y="552"/>
                  </a:lnTo>
                  <a:lnTo>
                    <a:pt x="582" y="550"/>
                  </a:lnTo>
                  <a:lnTo>
                    <a:pt x="581" y="550"/>
                  </a:lnTo>
                  <a:lnTo>
                    <a:pt x="578" y="548"/>
                  </a:lnTo>
                  <a:lnTo>
                    <a:pt x="577" y="548"/>
                  </a:lnTo>
                  <a:lnTo>
                    <a:pt x="575" y="547"/>
                  </a:lnTo>
                  <a:lnTo>
                    <a:pt x="573" y="547"/>
                  </a:lnTo>
                  <a:lnTo>
                    <a:pt x="567" y="546"/>
                  </a:lnTo>
                  <a:lnTo>
                    <a:pt x="563" y="545"/>
                  </a:lnTo>
                  <a:lnTo>
                    <a:pt x="561" y="545"/>
                  </a:lnTo>
                  <a:lnTo>
                    <a:pt x="560" y="545"/>
                  </a:lnTo>
                  <a:lnTo>
                    <a:pt x="558" y="545"/>
                  </a:lnTo>
                  <a:lnTo>
                    <a:pt x="557" y="545"/>
                  </a:lnTo>
                  <a:lnTo>
                    <a:pt x="555" y="545"/>
                  </a:lnTo>
                  <a:lnTo>
                    <a:pt x="554" y="545"/>
                  </a:lnTo>
                  <a:lnTo>
                    <a:pt x="553" y="546"/>
                  </a:lnTo>
                  <a:lnTo>
                    <a:pt x="552" y="546"/>
                  </a:lnTo>
                  <a:lnTo>
                    <a:pt x="551" y="546"/>
                  </a:lnTo>
                  <a:lnTo>
                    <a:pt x="551" y="547"/>
                  </a:lnTo>
                  <a:lnTo>
                    <a:pt x="550" y="548"/>
                  </a:lnTo>
                  <a:lnTo>
                    <a:pt x="549" y="548"/>
                  </a:lnTo>
                  <a:lnTo>
                    <a:pt x="548" y="549"/>
                  </a:lnTo>
                  <a:lnTo>
                    <a:pt x="548" y="551"/>
                  </a:lnTo>
                  <a:lnTo>
                    <a:pt x="547" y="552"/>
                  </a:lnTo>
                  <a:lnTo>
                    <a:pt x="547" y="553"/>
                  </a:lnTo>
                  <a:lnTo>
                    <a:pt x="546" y="558"/>
                  </a:lnTo>
                  <a:lnTo>
                    <a:pt x="545" y="565"/>
                  </a:lnTo>
                  <a:lnTo>
                    <a:pt x="544" y="567"/>
                  </a:lnTo>
                  <a:lnTo>
                    <a:pt x="544" y="571"/>
                  </a:lnTo>
                  <a:lnTo>
                    <a:pt x="543" y="573"/>
                  </a:lnTo>
                  <a:lnTo>
                    <a:pt x="543" y="574"/>
                  </a:lnTo>
                  <a:lnTo>
                    <a:pt x="542" y="575"/>
                  </a:lnTo>
                  <a:lnTo>
                    <a:pt x="542" y="576"/>
                  </a:lnTo>
                  <a:lnTo>
                    <a:pt x="541" y="578"/>
                  </a:lnTo>
                  <a:lnTo>
                    <a:pt x="539" y="580"/>
                  </a:lnTo>
                  <a:lnTo>
                    <a:pt x="537" y="582"/>
                  </a:lnTo>
                  <a:lnTo>
                    <a:pt x="535" y="585"/>
                  </a:lnTo>
                  <a:lnTo>
                    <a:pt x="534" y="586"/>
                  </a:lnTo>
                  <a:lnTo>
                    <a:pt x="532" y="588"/>
                  </a:lnTo>
                  <a:lnTo>
                    <a:pt x="531" y="589"/>
                  </a:lnTo>
                  <a:lnTo>
                    <a:pt x="529" y="590"/>
                  </a:lnTo>
                  <a:lnTo>
                    <a:pt x="525" y="593"/>
                  </a:lnTo>
                  <a:lnTo>
                    <a:pt x="520" y="597"/>
                  </a:lnTo>
                  <a:lnTo>
                    <a:pt x="518" y="598"/>
                  </a:lnTo>
                  <a:lnTo>
                    <a:pt x="517" y="600"/>
                  </a:lnTo>
                  <a:lnTo>
                    <a:pt x="516" y="601"/>
                  </a:lnTo>
                  <a:lnTo>
                    <a:pt x="515" y="602"/>
                  </a:lnTo>
                  <a:lnTo>
                    <a:pt x="514" y="604"/>
                  </a:lnTo>
                  <a:lnTo>
                    <a:pt x="512" y="606"/>
                  </a:lnTo>
                  <a:lnTo>
                    <a:pt x="511" y="609"/>
                  </a:lnTo>
                  <a:lnTo>
                    <a:pt x="510" y="611"/>
                  </a:lnTo>
                  <a:lnTo>
                    <a:pt x="509" y="614"/>
                  </a:lnTo>
                  <a:lnTo>
                    <a:pt x="508" y="618"/>
                  </a:lnTo>
                  <a:lnTo>
                    <a:pt x="507" y="620"/>
                  </a:lnTo>
                  <a:lnTo>
                    <a:pt x="507" y="622"/>
                  </a:lnTo>
                  <a:lnTo>
                    <a:pt x="507" y="624"/>
                  </a:lnTo>
                  <a:lnTo>
                    <a:pt x="506" y="626"/>
                  </a:lnTo>
                  <a:lnTo>
                    <a:pt x="506" y="627"/>
                  </a:lnTo>
                  <a:lnTo>
                    <a:pt x="506" y="629"/>
                  </a:lnTo>
                  <a:lnTo>
                    <a:pt x="507" y="637"/>
                  </a:lnTo>
                  <a:lnTo>
                    <a:pt x="507" y="640"/>
                  </a:lnTo>
                  <a:lnTo>
                    <a:pt x="507" y="642"/>
                  </a:lnTo>
                  <a:lnTo>
                    <a:pt x="507" y="645"/>
                  </a:lnTo>
                  <a:lnTo>
                    <a:pt x="506" y="652"/>
                  </a:lnTo>
                  <a:lnTo>
                    <a:pt x="506" y="657"/>
                  </a:lnTo>
                  <a:lnTo>
                    <a:pt x="506" y="658"/>
                  </a:lnTo>
                  <a:lnTo>
                    <a:pt x="506" y="660"/>
                  </a:lnTo>
                  <a:lnTo>
                    <a:pt x="505" y="661"/>
                  </a:lnTo>
                  <a:lnTo>
                    <a:pt x="505" y="663"/>
                  </a:lnTo>
                  <a:lnTo>
                    <a:pt x="504" y="664"/>
                  </a:lnTo>
                  <a:lnTo>
                    <a:pt x="504" y="666"/>
                  </a:lnTo>
                  <a:lnTo>
                    <a:pt x="503" y="667"/>
                  </a:lnTo>
                  <a:lnTo>
                    <a:pt x="502" y="668"/>
                  </a:lnTo>
                  <a:lnTo>
                    <a:pt x="501" y="670"/>
                  </a:lnTo>
                  <a:lnTo>
                    <a:pt x="500" y="671"/>
                  </a:lnTo>
                  <a:lnTo>
                    <a:pt x="500" y="671"/>
                  </a:lnTo>
                  <a:lnTo>
                    <a:pt x="499" y="672"/>
                  </a:lnTo>
                  <a:lnTo>
                    <a:pt x="498" y="672"/>
                  </a:lnTo>
                  <a:lnTo>
                    <a:pt x="498" y="672"/>
                  </a:lnTo>
                  <a:lnTo>
                    <a:pt x="497" y="673"/>
                  </a:lnTo>
                  <a:lnTo>
                    <a:pt x="496" y="673"/>
                  </a:lnTo>
                  <a:lnTo>
                    <a:pt x="495" y="673"/>
                  </a:lnTo>
                  <a:lnTo>
                    <a:pt x="494" y="673"/>
                  </a:lnTo>
                  <a:lnTo>
                    <a:pt x="492" y="674"/>
                  </a:lnTo>
                  <a:lnTo>
                    <a:pt x="491" y="674"/>
                  </a:lnTo>
                  <a:lnTo>
                    <a:pt x="490" y="673"/>
                  </a:lnTo>
                  <a:lnTo>
                    <a:pt x="489" y="673"/>
                  </a:lnTo>
                  <a:lnTo>
                    <a:pt x="488" y="673"/>
                  </a:lnTo>
                  <a:lnTo>
                    <a:pt x="487" y="673"/>
                  </a:lnTo>
                  <a:lnTo>
                    <a:pt x="486" y="672"/>
                  </a:lnTo>
                  <a:lnTo>
                    <a:pt x="486" y="672"/>
                  </a:lnTo>
                  <a:lnTo>
                    <a:pt x="485" y="671"/>
                  </a:lnTo>
                  <a:lnTo>
                    <a:pt x="484" y="670"/>
                  </a:lnTo>
                  <a:lnTo>
                    <a:pt x="483" y="670"/>
                  </a:lnTo>
                  <a:lnTo>
                    <a:pt x="482" y="668"/>
                  </a:lnTo>
                  <a:lnTo>
                    <a:pt x="479" y="664"/>
                  </a:lnTo>
                  <a:lnTo>
                    <a:pt x="478" y="663"/>
                  </a:lnTo>
                  <a:lnTo>
                    <a:pt x="477" y="662"/>
                  </a:lnTo>
                  <a:lnTo>
                    <a:pt x="476" y="661"/>
                  </a:lnTo>
                  <a:lnTo>
                    <a:pt x="474" y="660"/>
                  </a:lnTo>
                  <a:lnTo>
                    <a:pt x="473" y="660"/>
                  </a:lnTo>
                  <a:lnTo>
                    <a:pt x="471" y="659"/>
                  </a:lnTo>
                  <a:lnTo>
                    <a:pt x="470" y="658"/>
                  </a:lnTo>
                  <a:lnTo>
                    <a:pt x="469" y="658"/>
                  </a:lnTo>
                  <a:lnTo>
                    <a:pt x="468" y="657"/>
                  </a:lnTo>
                  <a:lnTo>
                    <a:pt x="467" y="656"/>
                  </a:lnTo>
                  <a:lnTo>
                    <a:pt x="466" y="655"/>
                  </a:lnTo>
                  <a:lnTo>
                    <a:pt x="466" y="654"/>
                  </a:lnTo>
                  <a:lnTo>
                    <a:pt x="463" y="651"/>
                  </a:lnTo>
                  <a:lnTo>
                    <a:pt x="462" y="650"/>
                  </a:lnTo>
                  <a:lnTo>
                    <a:pt x="461" y="649"/>
                  </a:lnTo>
                  <a:lnTo>
                    <a:pt x="461" y="648"/>
                  </a:lnTo>
                  <a:lnTo>
                    <a:pt x="460" y="648"/>
                  </a:lnTo>
                  <a:lnTo>
                    <a:pt x="459" y="648"/>
                  </a:lnTo>
                  <a:lnTo>
                    <a:pt x="458" y="647"/>
                  </a:lnTo>
                  <a:lnTo>
                    <a:pt x="457" y="648"/>
                  </a:lnTo>
                  <a:lnTo>
                    <a:pt x="456" y="648"/>
                  </a:lnTo>
                  <a:lnTo>
                    <a:pt x="455" y="648"/>
                  </a:lnTo>
                  <a:lnTo>
                    <a:pt x="454" y="649"/>
                  </a:lnTo>
                  <a:lnTo>
                    <a:pt x="445" y="654"/>
                  </a:lnTo>
                  <a:lnTo>
                    <a:pt x="444" y="655"/>
                  </a:lnTo>
                  <a:lnTo>
                    <a:pt x="442" y="656"/>
                  </a:lnTo>
                  <a:lnTo>
                    <a:pt x="441" y="656"/>
                  </a:lnTo>
                  <a:lnTo>
                    <a:pt x="440" y="657"/>
                  </a:lnTo>
                  <a:lnTo>
                    <a:pt x="439" y="657"/>
                  </a:lnTo>
                  <a:lnTo>
                    <a:pt x="438" y="657"/>
                  </a:lnTo>
                  <a:lnTo>
                    <a:pt x="437" y="657"/>
                  </a:lnTo>
                  <a:lnTo>
                    <a:pt x="436" y="657"/>
                  </a:lnTo>
                  <a:lnTo>
                    <a:pt x="435" y="657"/>
                  </a:lnTo>
                  <a:lnTo>
                    <a:pt x="434" y="656"/>
                  </a:lnTo>
                  <a:lnTo>
                    <a:pt x="430" y="655"/>
                  </a:lnTo>
                  <a:lnTo>
                    <a:pt x="424" y="653"/>
                  </a:lnTo>
                  <a:lnTo>
                    <a:pt x="422" y="652"/>
                  </a:lnTo>
                  <a:lnTo>
                    <a:pt x="417" y="650"/>
                  </a:lnTo>
                  <a:lnTo>
                    <a:pt x="415" y="649"/>
                  </a:lnTo>
                  <a:lnTo>
                    <a:pt x="414" y="648"/>
                  </a:lnTo>
                  <a:lnTo>
                    <a:pt x="413" y="648"/>
                  </a:lnTo>
                  <a:lnTo>
                    <a:pt x="412" y="647"/>
                  </a:lnTo>
                  <a:lnTo>
                    <a:pt x="411" y="646"/>
                  </a:lnTo>
                  <a:lnTo>
                    <a:pt x="409" y="643"/>
                  </a:lnTo>
                  <a:lnTo>
                    <a:pt x="407" y="642"/>
                  </a:lnTo>
                  <a:lnTo>
                    <a:pt x="403" y="638"/>
                  </a:lnTo>
                  <a:lnTo>
                    <a:pt x="401" y="636"/>
                  </a:lnTo>
                  <a:lnTo>
                    <a:pt x="400" y="635"/>
                  </a:lnTo>
                  <a:lnTo>
                    <a:pt x="399" y="634"/>
                  </a:lnTo>
                  <a:lnTo>
                    <a:pt x="398" y="634"/>
                  </a:lnTo>
                  <a:lnTo>
                    <a:pt x="398" y="634"/>
                  </a:lnTo>
                  <a:lnTo>
                    <a:pt x="396" y="634"/>
                  </a:lnTo>
                  <a:lnTo>
                    <a:pt x="396" y="634"/>
                  </a:lnTo>
                  <a:lnTo>
                    <a:pt x="395" y="634"/>
                  </a:lnTo>
                  <a:lnTo>
                    <a:pt x="394" y="635"/>
                  </a:lnTo>
                  <a:lnTo>
                    <a:pt x="393" y="635"/>
                  </a:lnTo>
                  <a:lnTo>
                    <a:pt x="393" y="636"/>
                  </a:lnTo>
                  <a:lnTo>
                    <a:pt x="392" y="636"/>
                  </a:lnTo>
                  <a:lnTo>
                    <a:pt x="392" y="637"/>
                  </a:lnTo>
                  <a:lnTo>
                    <a:pt x="391" y="637"/>
                  </a:lnTo>
                  <a:lnTo>
                    <a:pt x="391" y="638"/>
                  </a:lnTo>
                  <a:lnTo>
                    <a:pt x="391" y="639"/>
                  </a:lnTo>
                  <a:lnTo>
                    <a:pt x="391" y="644"/>
                  </a:lnTo>
                  <a:lnTo>
                    <a:pt x="390" y="646"/>
                  </a:lnTo>
                  <a:lnTo>
                    <a:pt x="390" y="648"/>
                  </a:lnTo>
                  <a:lnTo>
                    <a:pt x="389" y="651"/>
                  </a:lnTo>
                  <a:lnTo>
                    <a:pt x="388" y="655"/>
                  </a:lnTo>
                  <a:lnTo>
                    <a:pt x="388" y="656"/>
                  </a:lnTo>
                  <a:lnTo>
                    <a:pt x="387" y="658"/>
                  </a:lnTo>
                  <a:lnTo>
                    <a:pt x="387" y="659"/>
                  </a:lnTo>
                  <a:lnTo>
                    <a:pt x="386" y="661"/>
                  </a:lnTo>
                  <a:lnTo>
                    <a:pt x="385" y="662"/>
                  </a:lnTo>
                  <a:lnTo>
                    <a:pt x="384" y="663"/>
                  </a:lnTo>
                  <a:lnTo>
                    <a:pt x="383" y="664"/>
                  </a:lnTo>
                  <a:lnTo>
                    <a:pt x="382" y="665"/>
                  </a:lnTo>
                  <a:lnTo>
                    <a:pt x="381" y="666"/>
                  </a:lnTo>
                  <a:lnTo>
                    <a:pt x="381" y="667"/>
                  </a:lnTo>
                  <a:lnTo>
                    <a:pt x="380" y="667"/>
                  </a:lnTo>
                  <a:lnTo>
                    <a:pt x="379" y="667"/>
                  </a:lnTo>
                  <a:lnTo>
                    <a:pt x="378" y="668"/>
                  </a:lnTo>
                  <a:lnTo>
                    <a:pt x="377" y="668"/>
                  </a:lnTo>
                  <a:lnTo>
                    <a:pt x="372" y="668"/>
                  </a:lnTo>
                  <a:lnTo>
                    <a:pt x="370" y="669"/>
                  </a:lnTo>
                  <a:lnTo>
                    <a:pt x="368" y="669"/>
                  </a:lnTo>
                  <a:lnTo>
                    <a:pt x="367" y="669"/>
                  </a:lnTo>
                  <a:lnTo>
                    <a:pt x="367" y="670"/>
                  </a:lnTo>
                  <a:lnTo>
                    <a:pt x="366" y="670"/>
                  </a:lnTo>
                  <a:lnTo>
                    <a:pt x="365" y="671"/>
                  </a:lnTo>
                  <a:lnTo>
                    <a:pt x="365" y="671"/>
                  </a:lnTo>
                  <a:lnTo>
                    <a:pt x="364" y="673"/>
                  </a:lnTo>
                  <a:lnTo>
                    <a:pt x="363" y="675"/>
                  </a:lnTo>
                  <a:lnTo>
                    <a:pt x="362" y="677"/>
                  </a:lnTo>
                  <a:lnTo>
                    <a:pt x="362" y="677"/>
                  </a:lnTo>
                  <a:lnTo>
                    <a:pt x="362" y="678"/>
                  </a:lnTo>
                  <a:lnTo>
                    <a:pt x="361" y="679"/>
                  </a:lnTo>
                  <a:lnTo>
                    <a:pt x="360" y="679"/>
                  </a:lnTo>
                  <a:lnTo>
                    <a:pt x="359" y="680"/>
                  </a:lnTo>
                  <a:lnTo>
                    <a:pt x="358" y="680"/>
                  </a:lnTo>
                  <a:lnTo>
                    <a:pt x="356" y="681"/>
                  </a:lnTo>
                  <a:lnTo>
                    <a:pt x="354" y="682"/>
                  </a:lnTo>
                  <a:lnTo>
                    <a:pt x="353" y="682"/>
                  </a:lnTo>
                  <a:lnTo>
                    <a:pt x="352" y="682"/>
                  </a:lnTo>
                  <a:lnTo>
                    <a:pt x="351" y="683"/>
                  </a:lnTo>
                  <a:lnTo>
                    <a:pt x="350" y="684"/>
                  </a:lnTo>
                  <a:lnTo>
                    <a:pt x="349" y="684"/>
                  </a:lnTo>
                  <a:lnTo>
                    <a:pt x="346" y="687"/>
                  </a:lnTo>
                  <a:lnTo>
                    <a:pt x="345" y="688"/>
                  </a:lnTo>
                  <a:lnTo>
                    <a:pt x="344" y="689"/>
                  </a:lnTo>
                  <a:lnTo>
                    <a:pt x="343" y="690"/>
                  </a:lnTo>
                  <a:lnTo>
                    <a:pt x="342" y="690"/>
                  </a:lnTo>
                  <a:lnTo>
                    <a:pt x="340" y="690"/>
                  </a:lnTo>
                  <a:lnTo>
                    <a:pt x="339" y="690"/>
                  </a:lnTo>
                  <a:lnTo>
                    <a:pt x="339" y="690"/>
                  </a:lnTo>
                  <a:lnTo>
                    <a:pt x="338" y="690"/>
                  </a:lnTo>
                  <a:lnTo>
                    <a:pt x="337" y="689"/>
                  </a:lnTo>
                  <a:lnTo>
                    <a:pt x="333" y="688"/>
                  </a:lnTo>
                  <a:lnTo>
                    <a:pt x="328" y="685"/>
                  </a:lnTo>
                  <a:lnTo>
                    <a:pt x="324" y="683"/>
                  </a:lnTo>
                  <a:lnTo>
                    <a:pt x="313" y="678"/>
                  </a:lnTo>
                  <a:lnTo>
                    <a:pt x="311" y="677"/>
                  </a:lnTo>
                  <a:lnTo>
                    <a:pt x="309" y="676"/>
                  </a:lnTo>
                  <a:lnTo>
                    <a:pt x="308" y="676"/>
                  </a:lnTo>
                  <a:lnTo>
                    <a:pt x="307" y="675"/>
                  </a:lnTo>
                  <a:lnTo>
                    <a:pt x="302" y="675"/>
                  </a:lnTo>
                  <a:lnTo>
                    <a:pt x="299" y="674"/>
                  </a:lnTo>
                  <a:lnTo>
                    <a:pt x="297" y="674"/>
                  </a:lnTo>
                  <a:lnTo>
                    <a:pt x="291" y="671"/>
                  </a:lnTo>
                  <a:lnTo>
                    <a:pt x="284" y="669"/>
                  </a:lnTo>
                  <a:lnTo>
                    <a:pt x="280" y="668"/>
                  </a:lnTo>
                  <a:lnTo>
                    <a:pt x="279" y="668"/>
                  </a:lnTo>
                  <a:lnTo>
                    <a:pt x="277" y="667"/>
                  </a:lnTo>
                  <a:lnTo>
                    <a:pt x="274" y="667"/>
                  </a:lnTo>
                  <a:lnTo>
                    <a:pt x="269" y="667"/>
                  </a:lnTo>
                  <a:lnTo>
                    <a:pt x="268" y="667"/>
                  </a:lnTo>
                  <a:lnTo>
                    <a:pt x="266" y="667"/>
                  </a:lnTo>
                  <a:lnTo>
                    <a:pt x="260" y="666"/>
                  </a:lnTo>
                  <a:lnTo>
                    <a:pt x="258" y="665"/>
                  </a:lnTo>
                  <a:lnTo>
                    <a:pt x="254" y="665"/>
                  </a:lnTo>
                  <a:lnTo>
                    <a:pt x="253" y="665"/>
                  </a:lnTo>
                  <a:lnTo>
                    <a:pt x="251" y="665"/>
                  </a:lnTo>
                  <a:lnTo>
                    <a:pt x="246" y="666"/>
                  </a:lnTo>
                  <a:lnTo>
                    <a:pt x="244" y="666"/>
                  </a:lnTo>
                  <a:lnTo>
                    <a:pt x="242" y="666"/>
                  </a:lnTo>
                  <a:lnTo>
                    <a:pt x="241" y="666"/>
                  </a:lnTo>
                  <a:lnTo>
                    <a:pt x="240" y="666"/>
                  </a:lnTo>
                  <a:lnTo>
                    <a:pt x="239" y="666"/>
                  </a:lnTo>
                  <a:lnTo>
                    <a:pt x="238" y="665"/>
                  </a:lnTo>
                  <a:lnTo>
                    <a:pt x="235" y="664"/>
                  </a:lnTo>
                  <a:lnTo>
                    <a:pt x="234" y="663"/>
                  </a:lnTo>
                  <a:lnTo>
                    <a:pt x="231" y="663"/>
                  </a:lnTo>
                  <a:lnTo>
                    <a:pt x="227" y="662"/>
                  </a:lnTo>
                  <a:lnTo>
                    <a:pt x="226" y="661"/>
                  </a:lnTo>
                  <a:lnTo>
                    <a:pt x="225" y="661"/>
                  </a:lnTo>
                  <a:lnTo>
                    <a:pt x="224" y="661"/>
                  </a:lnTo>
                  <a:lnTo>
                    <a:pt x="222" y="659"/>
                  </a:lnTo>
                  <a:lnTo>
                    <a:pt x="219" y="656"/>
                  </a:lnTo>
                  <a:lnTo>
                    <a:pt x="218" y="655"/>
                  </a:lnTo>
                  <a:lnTo>
                    <a:pt x="217" y="655"/>
                  </a:lnTo>
                  <a:lnTo>
                    <a:pt x="216" y="653"/>
                  </a:lnTo>
                  <a:lnTo>
                    <a:pt x="215" y="652"/>
                  </a:lnTo>
                  <a:lnTo>
                    <a:pt x="215" y="651"/>
                  </a:lnTo>
                  <a:lnTo>
                    <a:pt x="214" y="650"/>
                  </a:lnTo>
                  <a:lnTo>
                    <a:pt x="213" y="647"/>
                  </a:lnTo>
                  <a:lnTo>
                    <a:pt x="212" y="646"/>
                  </a:lnTo>
                  <a:lnTo>
                    <a:pt x="212" y="645"/>
                  </a:lnTo>
                  <a:lnTo>
                    <a:pt x="211" y="645"/>
                  </a:lnTo>
                  <a:lnTo>
                    <a:pt x="211" y="644"/>
                  </a:lnTo>
                  <a:lnTo>
                    <a:pt x="209" y="642"/>
                  </a:lnTo>
                  <a:lnTo>
                    <a:pt x="208" y="641"/>
                  </a:lnTo>
                  <a:lnTo>
                    <a:pt x="207" y="640"/>
                  </a:lnTo>
                  <a:lnTo>
                    <a:pt x="206" y="639"/>
                  </a:lnTo>
                  <a:lnTo>
                    <a:pt x="205" y="638"/>
                  </a:lnTo>
                  <a:lnTo>
                    <a:pt x="205" y="637"/>
                  </a:lnTo>
                  <a:lnTo>
                    <a:pt x="204" y="636"/>
                  </a:lnTo>
                  <a:lnTo>
                    <a:pt x="204" y="635"/>
                  </a:lnTo>
                  <a:lnTo>
                    <a:pt x="204" y="634"/>
                  </a:lnTo>
                  <a:lnTo>
                    <a:pt x="204" y="634"/>
                  </a:lnTo>
                  <a:lnTo>
                    <a:pt x="205" y="633"/>
                  </a:lnTo>
                  <a:lnTo>
                    <a:pt x="205" y="632"/>
                  </a:lnTo>
                  <a:lnTo>
                    <a:pt x="205" y="631"/>
                  </a:lnTo>
                  <a:lnTo>
                    <a:pt x="206" y="630"/>
                  </a:lnTo>
                  <a:lnTo>
                    <a:pt x="207" y="630"/>
                  </a:lnTo>
                  <a:lnTo>
                    <a:pt x="207" y="629"/>
                  </a:lnTo>
                  <a:lnTo>
                    <a:pt x="209" y="628"/>
                  </a:lnTo>
                  <a:lnTo>
                    <a:pt x="210" y="627"/>
                  </a:lnTo>
                  <a:lnTo>
                    <a:pt x="211" y="626"/>
                  </a:lnTo>
                  <a:lnTo>
                    <a:pt x="215" y="625"/>
                  </a:lnTo>
                  <a:lnTo>
                    <a:pt x="216" y="624"/>
                  </a:lnTo>
                  <a:lnTo>
                    <a:pt x="216" y="624"/>
                  </a:lnTo>
                  <a:lnTo>
                    <a:pt x="217" y="623"/>
                  </a:lnTo>
                  <a:lnTo>
                    <a:pt x="217" y="622"/>
                  </a:lnTo>
                  <a:lnTo>
                    <a:pt x="218" y="622"/>
                  </a:lnTo>
                  <a:lnTo>
                    <a:pt x="218" y="621"/>
                  </a:lnTo>
                  <a:lnTo>
                    <a:pt x="219" y="620"/>
                  </a:lnTo>
                  <a:lnTo>
                    <a:pt x="219" y="618"/>
                  </a:lnTo>
                  <a:lnTo>
                    <a:pt x="219" y="617"/>
                  </a:lnTo>
                  <a:lnTo>
                    <a:pt x="219" y="616"/>
                  </a:lnTo>
                  <a:lnTo>
                    <a:pt x="218" y="615"/>
                  </a:lnTo>
                  <a:lnTo>
                    <a:pt x="218" y="614"/>
                  </a:lnTo>
                  <a:lnTo>
                    <a:pt x="217" y="614"/>
                  </a:lnTo>
                  <a:lnTo>
                    <a:pt x="217" y="613"/>
                  </a:lnTo>
                  <a:lnTo>
                    <a:pt x="216" y="612"/>
                  </a:lnTo>
                  <a:lnTo>
                    <a:pt x="212" y="609"/>
                  </a:lnTo>
                  <a:lnTo>
                    <a:pt x="210" y="608"/>
                  </a:lnTo>
                  <a:lnTo>
                    <a:pt x="209" y="607"/>
                  </a:lnTo>
                  <a:lnTo>
                    <a:pt x="208" y="605"/>
                  </a:lnTo>
                  <a:lnTo>
                    <a:pt x="205" y="601"/>
                  </a:lnTo>
                  <a:lnTo>
                    <a:pt x="203" y="599"/>
                  </a:lnTo>
                  <a:lnTo>
                    <a:pt x="201" y="597"/>
                  </a:lnTo>
                  <a:lnTo>
                    <a:pt x="200" y="595"/>
                  </a:lnTo>
                  <a:lnTo>
                    <a:pt x="198" y="594"/>
                  </a:lnTo>
                  <a:lnTo>
                    <a:pt x="197" y="593"/>
                  </a:lnTo>
                  <a:lnTo>
                    <a:pt x="196" y="592"/>
                  </a:lnTo>
                  <a:lnTo>
                    <a:pt x="195" y="591"/>
                  </a:lnTo>
                  <a:lnTo>
                    <a:pt x="194" y="591"/>
                  </a:lnTo>
                  <a:lnTo>
                    <a:pt x="193" y="590"/>
                  </a:lnTo>
                  <a:lnTo>
                    <a:pt x="190" y="589"/>
                  </a:lnTo>
                  <a:lnTo>
                    <a:pt x="186" y="588"/>
                  </a:lnTo>
                  <a:lnTo>
                    <a:pt x="184" y="587"/>
                  </a:lnTo>
                  <a:lnTo>
                    <a:pt x="182" y="586"/>
                  </a:lnTo>
                  <a:lnTo>
                    <a:pt x="180" y="585"/>
                  </a:lnTo>
                  <a:lnTo>
                    <a:pt x="178" y="584"/>
                  </a:lnTo>
                  <a:lnTo>
                    <a:pt x="177" y="584"/>
                  </a:lnTo>
                  <a:lnTo>
                    <a:pt x="172" y="580"/>
                  </a:lnTo>
                  <a:lnTo>
                    <a:pt x="171" y="579"/>
                  </a:lnTo>
                  <a:lnTo>
                    <a:pt x="170" y="578"/>
                  </a:lnTo>
                  <a:lnTo>
                    <a:pt x="168" y="577"/>
                  </a:lnTo>
                  <a:lnTo>
                    <a:pt x="167" y="575"/>
                  </a:lnTo>
                  <a:lnTo>
                    <a:pt x="165" y="573"/>
                  </a:lnTo>
                  <a:lnTo>
                    <a:pt x="159" y="566"/>
                  </a:lnTo>
                  <a:lnTo>
                    <a:pt x="156" y="564"/>
                  </a:lnTo>
                  <a:lnTo>
                    <a:pt x="154" y="562"/>
                  </a:lnTo>
                  <a:lnTo>
                    <a:pt x="152" y="560"/>
                  </a:lnTo>
                  <a:lnTo>
                    <a:pt x="150" y="559"/>
                  </a:lnTo>
                  <a:lnTo>
                    <a:pt x="148" y="557"/>
                  </a:lnTo>
                  <a:lnTo>
                    <a:pt x="146" y="555"/>
                  </a:lnTo>
                  <a:lnTo>
                    <a:pt x="144" y="554"/>
                  </a:lnTo>
                  <a:lnTo>
                    <a:pt x="142" y="553"/>
                  </a:lnTo>
                  <a:lnTo>
                    <a:pt x="140" y="552"/>
                  </a:lnTo>
                  <a:lnTo>
                    <a:pt x="138" y="551"/>
                  </a:lnTo>
                  <a:lnTo>
                    <a:pt x="136" y="550"/>
                  </a:lnTo>
                  <a:lnTo>
                    <a:pt x="134" y="549"/>
                  </a:lnTo>
                  <a:lnTo>
                    <a:pt x="125" y="547"/>
                  </a:lnTo>
                  <a:lnTo>
                    <a:pt x="123" y="546"/>
                  </a:lnTo>
                  <a:lnTo>
                    <a:pt x="121" y="545"/>
                  </a:lnTo>
                  <a:lnTo>
                    <a:pt x="120" y="545"/>
                  </a:lnTo>
                  <a:lnTo>
                    <a:pt x="118" y="544"/>
                  </a:lnTo>
                  <a:lnTo>
                    <a:pt x="117" y="543"/>
                  </a:lnTo>
                  <a:lnTo>
                    <a:pt x="117" y="543"/>
                  </a:lnTo>
                  <a:lnTo>
                    <a:pt x="116" y="542"/>
                  </a:lnTo>
                  <a:lnTo>
                    <a:pt x="115" y="541"/>
                  </a:lnTo>
                  <a:lnTo>
                    <a:pt x="115" y="539"/>
                  </a:lnTo>
                  <a:lnTo>
                    <a:pt x="114" y="537"/>
                  </a:lnTo>
                  <a:lnTo>
                    <a:pt x="114" y="536"/>
                  </a:lnTo>
                  <a:lnTo>
                    <a:pt x="113" y="532"/>
                  </a:lnTo>
                  <a:lnTo>
                    <a:pt x="113" y="530"/>
                  </a:lnTo>
                  <a:lnTo>
                    <a:pt x="113" y="529"/>
                  </a:lnTo>
                  <a:lnTo>
                    <a:pt x="112" y="527"/>
                  </a:lnTo>
                  <a:lnTo>
                    <a:pt x="111" y="524"/>
                  </a:lnTo>
                  <a:lnTo>
                    <a:pt x="108" y="518"/>
                  </a:lnTo>
                  <a:lnTo>
                    <a:pt x="107" y="516"/>
                  </a:lnTo>
                  <a:lnTo>
                    <a:pt x="107" y="514"/>
                  </a:lnTo>
                  <a:lnTo>
                    <a:pt x="105" y="512"/>
                  </a:lnTo>
                  <a:lnTo>
                    <a:pt x="105" y="511"/>
                  </a:lnTo>
                  <a:lnTo>
                    <a:pt x="104" y="511"/>
                  </a:lnTo>
                  <a:lnTo>
                    <a:pt x="103" y="510"/>
                  </a:lnTo>
                  <a:lnTo>
                    <a:pt x="103" y="509"/>
                  </a:lnTo>
                  <a:lnTo>
                    <a:pt x="99" y="507"/>
                  </a:lnTo>
                  <a:lnTo>
                    <a:pt x="98" y="506"/>
                  </a:lnTo>
                  <a:lnTo>
                    <a:pt x="97" y="505"/>
                  </a:lnTo>
                  <a:lnTo>
                    <a:pt x="97" y="504"/>
                  </a:lnTo>
                  <a:lnTo>
                    <a:pt x="96" y="504"/>
                  </a:lnTo>
                  <a:lnTo>
                    <a:pt x="95" y="503"/>
                  </a:lnTo>
                  <a:lnTo>
                    <a:pt x="95" y="501"/>
                  </a:lnTo>
                  <a:lnTo>
                    <a:pt x="94" y="500"/>
                  </a:lnTo>
                  <a:lnTo>
                    <a:pt x="93" y="498"/>
                  </a:lnTo>
                  <a:lnTo>
                    <a:pt x="92" y="496"/>
                  </a:lnTo>
                  <a:lnTo>
                    <a:pt x="90" y="490"/>
                  </a:lnTo>
                  <a:lnTo>
                    <a:pt x="88" y="485"/>
                  </a:lnTo>
                  <a:lnTo>
                    <a:pt x="87" y="482"/>
                  </a:lnTo>
                  <a:lnTo>
                    <a:pt x="86" y="480"/>
                  </a:lnTo>
                  <a:lnTo>
                    <a:pt x="85" y="479"/>
                  </a:lnTo>
                  <a:lnTo>
                    <a:pt x="84" y="477"/>
                  </a:lnTo>
                  <a:lnTo>
                    <a:pt x="83" y="476"/>
                  </a:lnTo>
                  <a:lnTo>
                    <a:pt x="82" y="475"/>
                  </a:lnTo>
                  <a:lnTo>
                    <a:pt x="82" y="475"/>
                  </a:lnTo>
                  <a:lnTo>
                    <a:pt x="81" y="475"/>
                  </a:lnTo>
                  <a:lnTo>
                    <a:pt x="80" y="474"/>
                  </a:lnTo>
                  <a:lnTo>
                    <a:pt x="79" y="474"/>
                  </a:lnTo>
                  <a:lnTo>
                    <a:pt x="75" y="475"/>
                  </a:lnTo>
                  <a:lnTo>
                    <a:pt x="72" y="475"/>
                  </a:lnTo>
                  <a:lnTo>
                    <a:pt x="70" y="475"/>
                  </a:lnTo>
                  <a:lnTo>
                    <a:pt x="66" y="475"/>
                  </a:lnTo>
                  <a:lnTo>
                    <a:pt x="65" y="475"/>
                  </a:lnTo>
                  <a:lnTo>
                    <a:pt x="63" y="475"/>
                  </a:lnTo>
                  <a:lnTo>
                    <a:pt x="61" y="474"/>
                  </a:lnTo>
                  <a:lnTo>
                    <a:pt x="60" y="474"/>
                  </a:lnTo>
                  <a:lnTo>
                    <a:pt x="58" y="473"/>
                  </a:lnTo>
                  <a:lnTo>
                    <a:pt x="58" y="473"/>
                  </a:lnTo>
                  <a:lnTo>
                    <a:pt x="57" y="472"/>
                  </a:lnTo>
                  <a:lnTo>
                    <a:pt x="56" y="471"/>
                  </a:lnTo>
                  <a:lnTo>
                    <a:pt x="55" y="470"/>
                  </a:lnTo>
                  <a:lnTo>
                    <a:pt x="51" y="466"/>
                  </a:lnTo>
                  <a:lnTo>
                    <a:pt x="50" y="465"/>
                  </a:lnTo>
                  <a:lnTo>
                    <a:pt x="49" y="463"/>
                  </a:lnTo>
                  <a:lnTo>
                    <a:pt x="47" y="461"/>
                  </a:lnTo>
                  <a:lnTo>
                    <a:pt x="46" y="458"/>
                  </a:lnTo>
                  <a:lnTo>
                    <a:pt x="43" y="453"/>
                  </a:lnTo>
                  <a:lnTo>
                    <a:pt x="42" y="450"/>
                  </a:lnTo>
                  <a:lnTo>
                    <a:pt x="40" y="444"/>
                  </a:lnTo>
                  <a:lnTo>
                    <a:pt x="37" y="439"/>
                  </a:lnTo>
                  <a:lnTo>
                    <a:pt x="36" y="435"/>
                  </a:lnTo>
                  <a:lnTo>
                    <a:pt x="35" y="434"/>
                  </a:lnTo>
                  <a:lnTo>
                    <a:pt x="35" y="433"/>
                  </a:lnTo>
                  <a:lnTo>
                    <a:pt x="34" y="433"/>
                  </a:lnTo>
                  <a:lnTo>
                    <a:pt x="34" y="433"/>
                  </a:lnTo>
                  <a:lnTo>
                    <a:pt x="34" y="432"/>
                  </a:lnTo>
                  <a:lnTo>
                    <a:pt x="33" y="432"/>
                  </a:lnTo>
                  <a:lnTo>
                    <a:pt x="32" y="432"/>
                  </a:lnTo>
                  <a:lnTo>
                    <a:pt x="29" y="432"/>
                  </a:lnTo>
                  <a:lnTo>
                    <a:pt x="28" y="432"/>
                  </a:lnTo>
                  <a:lnTo>
                    <a:pt x="27" y="432"/>
                  </a:lnTo>
                  <a:lnTo>
                    <a:pt x="26" y="431"/>
                  </a:lnTo>
                  <a:lnTo>
                    <a:pt x="25" y="430"/>
                  </a:lnTo>
                  <a:lnTo>
                    <a:pt x="24" y="429"/>
                  </a:lnTo>
                  <a:lnTo>
                    <a:pt x="23" y="427"/>
                  </a:lnTo>
                  <a:lnTo>
                    <a:pt x="21" y="424"/>
                  </a:lnTo>
                  <a:lnTo>
                    <a:pt x="20" y="423"/>
                  </a:lnTo>
                  <a:lnTo>
                    <a:pt x="19" y="422"/>
                  </a:lnTo>
                  <a:lnTo>
                    <a:pt x="18" y="421"/>
                  </a:lnTo>
                  <a:lnTo>
                    <a:pt x="17" y="420"/>
                  </a:lnTo>
                  <a:lnTo>
                    <a:pt x="16" y="419"/>
                  </a:lnTo>
                  <a:lnTo>
                    <a:pt x="15" y="419"/>
                  </a:lnTo>
                  <a:lnTo>
                    <a:pt x="14" y="418"/>
                  </a:lnTo>
                  <a:lnTo>
                    <a:pt x="13" y="418"/>
                  </a:lnTo>
                  <a:lnTo>
                    <a:pt x="12" y="418"/>
                  </a:lnTo>
                  <a:lnTo>
                    <a:pt x="10" y="417"/>
                  </a:lnTo>
                  <a:lnTo>
                    <a:pt x="8" y="417"/>
                  </a:lnTo>
                  <a:lnTo>
                    <a:pt x="6" y="417"/>
                  </a:lnTo>
                  <a:lnTo>
                    <a:pt x="5" y="417"/>
                  </a:lnTo>
                  <a:lnTo>
                    <a:pt x="4" y="417"/>
                  </a:lnTo>
                  <a:lnTo>
                    <a:pt x="4" y="417"/>
                  </a:lnTo>
                  <a:lnTo>
                    <a:pt x="4" y="415"/>
                  </a:lnTo>
                  <a:lnTo>
                    <a:pt x="2" y="410"/>
                  </a:lnTo>
                  <a:lnTo>
                    <a:pt x="1" y="409"/>
                  </a:lnTo>
                  <a:lnTo>
                    <a:pt x="1" y="407"/>
                  </a:lnTo>
                  <a:lnTo>
                    <a:pt x="1" y="406"/>
                  </a:lnTo>
                  <a:lnTo>
                    <a:pt x="1" y="405"/>
                  </a:lnTo>
                  <a:lnTo>
                    <a:pt x="0" y="403"/>
                  </a:lnTo>
                  <a:lnTo>
                    <a:pt x="0" y="401"/>
                  </a:lnTo>
                  <a:lnTo>
                    <a:pt x="0" y="399"/>
                  </a:lnTo>
                  <a:lnTo>
                    <a:pt x="0" y="397"/>
                  </a:lnTo>
                  <a:lnTo>
                    <a:pt x="1" y="395"/>
                  </a:lnTo>
                  <a:lnTo>
                    <a:pt x="1" y="393"/>
                  </a:lnTo>
                  <a:lnTo>
                    <a:pt x="2" y="389"/>
                  </a:lnTo>
                  <a:lnTo>
                    <a:pt x="2" y="387"/>
                  </a:lnTo>
                  <a:lnTo>
                    <a:pt x="3" y="384"/>
                  </a:lnTo>
                  <a:lnTo>
                    <a:pt x="3" y="383"/>
                  </a:lnTo>
                  <a:lnTo>
                    <a:pt x="4" y="381"/>
                  </a:lnTo>
                  <a:lnTo>
                    <a:pt x="5" y="379"/>
                  </a:lnTo>
                  <a:lnTo>
                    <a:pt x="6" y="376"/>
                  </a:lnTo>
                  <a:lnTo>
                    <a:pt x="8" y="373"/>
                  </a:lnTo>
                  <a:lnTo>
                    <a:pt x="9" y="371"/>
                  </a:lnTo>
                  <a:lnTo>
                    <a:pt x="10" y="370"/>
                  </a:lnTo>
                  <a:lnTo>
                    <a:pt x="11" y="369"/>
                  </a:lnTo>
                  <a:lnTo>
                    <a:pt x="12" y="368"/>
                  </a:lnTo>
                  <a:lnTo>
                    <a:pt x="13" y="367"/>
                  </a:lnTo>
                  <a:lnTo>
                    <a:pt x="14" y="367"/>
                  </a:lnTo>
                  <a:lnTo>
                    <a:pt x="15" y="366"/>
                  </a:lnTo>
                  <a:lnTo>
                    <a:pt x="16" y="366"/>
                  </a:lnTo>
                  <a:lnTo>
                    <a:pt x="19" y="364"/>
                  </a:lnTo>
                  <a:lnTo>
                    <a:pt x="20" y="364"/>
                  </a:lnTo>
                  <a:lnTo>
                    <a:pt x="21" y="363"/>
                  </a:lnTo>
                  <a:lnTo>
                    <a:pt x="23" y="362"/>
                  </a:lnTo>
                  <a:lnTo>
                    <a:pt x="23" y="361"/>
                  </a:lnTo>
                  <a:lnTo>
                    <a:pt x="24" y="360"/>
                  </a:lnTo>
                  <a:lnTo>
                    <a:pt x="25" y="359"/>
                  </a:lnTo>
                  <a:lnTo>
                    <a:pt x="25" y="359"/>
                  </a:lnTo>
                  <a:lnTo>
                    <a:pt x="26" y="358"/>
                  </a:lnTo>
                  <a:lnTo>
                    <a:pt x="26" y="357"/>
                  </a:lnTo>
                  <a:lnTo>
                    <a:pt x="26" y="356"/>
                  </a:lnTo>
                  <a:lnTo>
                    <a:pt x="27" y="355"/>
                  </a:lnTo>
                  <a:lnTo>
                    <a:pt x="27" y="353"/>
                  </a:lnTo>
                  <a:lnTo>
                    <a:pt x="27" y="351"/>
                  </a:lnTo>
                  <a:lnTo>
                    <a:pt x="27" y="349"/>
                  </a:lnTo>
                  <a:lnTo>
                    <a:pt x="27" y="347"/>
                  </a:lnTo>
                  <a:lnTo>
                    <a:pt x="25" y="341"/>
                  </a:lnTo>
                  <a:lnTo>
                    <a:pt x="25" y="340"/>
                  </a:lnTo>
                  <a:lnTo>
                    <a:pt x="24" y="338"/>
                  </a:lnTo>
                  <a:lnTo>
                    <a:pt x="23" y="334"/>
                  </a:lnTo>
                  <a:lnTo>
                    <a:pt x="22" y="333"/>
                  </a:lnTo>
                  <a:lnTo>
                    <a:pt x="22" y="331"/>
                  </a:lnTo>
                  <a:lnTo>
                    <a:pt x="22" y="330"/>
                  </a:lnTo>
                  <a:lnTo>
                    <a:pt x="22" y="329"/>
                  </a:lnTo>
                  <a:lnTo>
                    <a:pt x="22" y="327"/>
                  </a:lnTo>
                  <a:lnTo>
                    <a:pt x="23" y="324"/>
                  </a:lnTo>
                  <a:lnTo>
                    <a:pt x="23" y="322"/>
                  </a:lnTo>
                  <a:lnTo>
                    <a:pt x="24" y="320"/>
                  </a:lnTo>
                  <a:lnTo>
                    <a:pt x="24" y="314"/>
                  </a:lnTo>
                  <a:lnTo>
                    <a:pt x="24" y="312"/>
                  </a:lnTo>
                  <a:lnTo>
                    <a:pt x="25" y="309"/>
                  </a:lnTo>
                  <a:lnTo>
                    <a:pt x="26" y="304"/>
                  </a:lnTo>
                  <a:lnTo>
                    <a:pt x="26" y="303"/>
                  </a:lnTo>
                  <a:lnTo>
                    <a:pt x="26" y="302"/>
                  </a:lnTo>
                  <a:lnTo>
                    <a:pt x="27" y="302"/>
                  </a:lnTo>
                  <a:lnTo>
                    <a:pt x="27" y="302"/>
                  </a:lnTo>
                  <a:lnTo>
                    <a:pt x="28" y="302"/>
                  </a:lnTo>
                  <a:lnTo>
                    <a:pt x="29" y="302"/>
                  </a:lnTo>
                  <a:lnTo>
                    <a:pt x="30" y="302"/>
                  </a:lnTo>
                  <a:lnTo>
                    <a:pt x="35" y="303"/>
                  </a:lnTo>
                  <a:lnTo>
                    <a:pt x="37" y="303"/>
                  </a:lnTo>
                  <a:lnTo>
                    <a:pt x="38" y="303"/>
                  </a:lnTo>
                  <a:lnTo>
                    <a:pt x="39" y="303"/>
                  </a:lnTo>
                  <a:lnTo>
                    <a:pt x="40" y="303"/>
                  </a:lnTo>
                  <a:lnTo>
                    <a:pt x="41" y="303"/>
                  </a:lnTo>
                  <a:lnTo>
                    <a:pt x="42" y="302"/>
                  </a:lnTo>
                  <a:lnTo>
                    <a:pt x="44" y="302"/>
                  </a:lnTo>
                  <a:lnTo>
                    <a:pt x="45" y="301"/>
                  </a:lnTo>
                  <a:lnTo>
                    <a:pt x="46" y="301"/>
                  </a:lnTo>
                  <a:lnTo>
                    <a:pt x="48" y="300"/>
                  </a:lnTo>
                  <a:lnTo>
                    <a:pt x="50" y="298"/>
                  </a:lnTo>
                  <a:lnTo>
                    <a:pt x="54" y="295"/>
                  </a:lnTo>
                  <a:lnTo>
                    <a:pt x="55" y="294"/>
                  </a:lnTo>
                  <a:lnTo>
                    <a:pt x="57" y="293"/>
                  </a:lnTo>
                  <a:lnTo>
                    <a:pt x="59" y="292"/>
                  </a:lnTo>
                  <a:lnTo>
                    <a:pt x="63" y="290"/>
                  </a:lnTo>
                  <a:lnTo>
                    <a:pt x="64" y="290"/>
                  </a:lnTo>
                  <a:lnTo>
                    <a:pt x="65" y="290"/>
                  </a:lnTo>
                  <a:lnTo>
                    <a:pt x="65" y="289"/>
                  </a:lnTo>
                  <a:lnTo>
                    <a:pt x="66" y="288"/>
                  </a:lnTo>
                  <a:lnTo>
                    <a:pt x="66" y="288"/>
                  </a:lnTo>
                  <a:lnTo>
                    <a:pt x="67" y="284"/>
                  </a:lnTo>
                  <a:lnTo>
                    <a:pt x="69" y="279"/>
                  </a:lnTo>
                  <a:lnTo>
                    <a:pt x="69" y="277"/>
                  </a:lnTo>
                  <a:lnTo>
                    <a:pt x="70" y="276"/>
                  </a:lnTo>
                  <a:lnTo>
                    <a:pt x="71" y="275"/>
                  </a:lnTo>
                  <a:lnTo>
                    <a:pt x="72" y="273"/>
                  </a:lnTo>
                  <a:lnTo>
                    <a:pt x="73" y="272"/>
                  </a:lnTo>
                  <a:lnTo>
                    <a:pt x="75" y="270"/>
                  </a:lnTo>
                  <a:lnTo>
                    <a:pt x="75" y="269"/>
                  </a:lnTo>
                  <a:lnTo>
                    <a:pt x="76" y="269"/>
                  </a:lnTo>
                  <a:lnTo>
                    <a:pt x="76" y="268"/>
                  </a:lnTo>
                  <a:lnTo>
                    <a:pt x="76" y="267"/>
                  </a:lnTo>
                  <a:lnTo>
                    <a:pt x="76" y="266"/>
                  </a:lnTo>
                  <a:lnTo>
                    <a:pt x="76" y="265"/>
                  </a:lnTo>
                  <a:lnTo>
                    <a:pt x="76" y="264"/>
                  </a:lnTo>
                  <a:lnTo>
                    <a:pt x="76" y="262"/>
                  </a:lnTo>
                  <a:lnTo>
                    <a:pt x="75" y="261"/>
                  </a:lnTo>
                  <a:lnTo>
                    <a:pt x="75" y="260"/>
                  </a:lnTo>
                  <a:lnTo>
                    <a:pt x="74" y="259"/>
                  </a:lnTo>
                  <a:lnTo>
                    <a:pt x="72" y="256"/>
                  </a:lnTo>
                  <a:lnTo>
                    <a:pt x="71" y="255"/>
                  </a:lnTo>
                  <a:lnTo>
                    <a:pt x="70" y="253"/>
                  </a:lnTo>
                  <a:lnTo>
                    <a:pt x="69" y="251"/>
                  </a:lnTo>
                  <a:lnTo>
                    <a:pt x="69" y="250"/>
                  </a:lnTo>
                  <a:lnTo>
                    <a:pt x="69" y="249"/>
                  </a:lnTo>
                  <a:lnTo>
                    <a:pt x="69" y="248"/>
                  </a:lnTo>
                  <a:lnTo>
                    <a:pt x="69" y="247"/>
                  </a:lnTo>
                  <a:lnTo>
                    <a:pt x="69" y="246"/>
                  </a:lnTo>
                  <a:lnTo>
                    <a:pt x="70" y="245"/>
                  </a:lnTo>
                  <a:lnTo>
                    <a:pt x="70" y="244"/>
                  </a:lnTo>
                  <a:lnTo>
                    <a:pt x="71" y="243"/>
                  </a:lnTo>
                  <a:lnTo>
                    <a:pt x="72" y="242"/>
                  </a:lnTo>
                  <a:lnTo>
                    <a:pt x="74" y="241"/>
                  </a:lnTo>
                  <a:lnTo>
                    <a:pt x="75" y="238"/>
                  </a:lnTo>
                  <a:lnTo>
                    <a:pt x="76" y="238"/>
                  </a:lnTo>
                  <a:lnTo>
                    <a:pt x="77" y="237"/>
                  </a:lnTo>
                  <a:lnTo>
                    <a:pt x="79" y="236"/>
                  </a:lnTo>
                  <a:lnTo>
                    <a:pt x="79" y="236"/>
                  </a:lnTo>
                  <a:lnTo>
                    <a:pt x="80" y="236"/>
                  </a:lnTo>
                  <a:lnTo>
                    <a:pt x="80" y="235"/>
                  </a:lnTo>
                  <a:lnTo>
                    <a:pt x="81" y="235"/>
                  </a:lnTo>
                  <a:lnTo>
                    <a:pt x="81" y="234"/>
                  </a:lnTo>
                  <a:lnTo>
                    <a:pt x="82" y="232"/>
                  </a:lnTo>
                  <a:lnTo>
                    <a:pt x="82" y="231"/>
                  </a:lnTo>
                  <a:lnTo>
                    <a:pt x="82" y="231"/>
                  </a:lnTo>
                  <a:lnTo>
                    <a:pt x="82" y="230"/>
                  </a:lnTo>
                  <a:lnTo>
                    <a:pt x="82" y="230"/>
                  </a:lnTo>
                  <a:lnTo>
                    <a:pt x="81" y="229"/>
                  </a:lnTo>
                  <a:lnTo>
                    <a:pt x="81" y="229"/>
                  </a:lnTo>
                  <a:lnTo>
                    <a:pt x="79" y="227"/>
                  </a:lnTo>
                  <a:lnTo>
                    <a:pt x="78" y="226"/>
                  </a:lnTo>
                  <a:lnTo>
                    <a:pt x="77" y="225"/>
                  </a:lnTo>
                  <a:lnTo>
                    <a:pt x="76" y="225"/>
                  </a:lnTo>
                  <a:lnTo>
                    <a:pt x="76" y="224"/>
                  </a:lnTo>
                  <a:lnTo>
                    <a:pt x="76" y="223"/>
                  </a:lnTo>
                  <a:lnTo>
                    <a:pt x="75" y="222"/>
                  </a:lnTo>
                  <a:lnTo>
                    <a:pt x="75" y="221"/>
                  </a:lnTo>
                  <a:lnTo>
                    <a:pt x="75" y="221"/>
                  </a:lnTo>
                  <a:lnTo>
                    <a:pt x="75" y="220"/>
                  </a:lnTo>
                  <a:lnTo>
                    <a:pt x="75" y="219"/>
                  </a:lnTo>
                  <a:lnTo>
                    <a:pt x="75" y="218"/>
                  </a:lnTo>
                  <a:lnTo>
                    <a:pt x="75" y="218"/>
                  </a:lnTo>
                  <a:lnTo>
                    <a:pt x="75" y="217"/>
                  </a:lnTo>
                  <a:lnTo>
                    <a:pt x="75" y="217"/>
                  </a:lnTo>
                  <a:lnTo>
                    <a:pt x="76" y="216"/>
                  </a:lnTo>
                  <a:lnTo>
                    <a:pt x="76" y="216"/>
                  </a:lnTo>
                  <a:lnTo>
                    <a:pt x="77" y="216"/>
                  </a:lnTo>
                  <a:lnTo>
                    <a:pt x="80" y="214"/>
                  </a:lnTo>
                  <a:lnTo>
                    <a:pt x="81" y="213"/>
                  </a:lnTo>
                  <a:lnTo>
                    <a:pt x="81" y="213"/>
                  </a:lnTo>
                  <a:lnTo>
                    <a:pt x="82" y="212"/>
                  </a:lnTo>
                  <a:lnTo>
                    <a:pt x="82" y="212"/>
                  </a:lnTo>
                  <a:lnTo>
                    <a:pt x="83" y="211"/>
                  </a:lnTo>
                  <a:lnTo>
                    <a:pt x="83" y="210"/>
                  </a:lnTo>
                  <a:lnTo>
                    <a:pt x="83" y="209"/>
                  </a:lnTo>
                  <a:lnTo>
                    <a:pt x="84" y="209"/>
                  </a:lnTo>
                  <a:lnTo>
                    <a:pt x="84" y="208"/>
                  </a:lnTo>
                  <a:lnTo>
                    <a:pt x="84" y="207"/>
                  </a:lnTo>
                  <a:lnTo>
                    <a:pt x="84" y="206"/>
                  </a:lnTo>
                  <a:lnTo>
                    <a:pt x="83" y="204"/>
                  </a:lnTo>
                  <a:lnTo>
                    <a:pt x="83" y="202"/>
                  </a:lnTo>
                  <a:lnTo>
                    <a:pt x="83" y="201"/>
                  </a:lnTo>
                  <a:lnTo>
                    <a:pt x="83" y="200"/>
                  </a:lnTo>
                  <a:lnTo>
                    <a:pt x="84" y="199"/>
                  </a:lnTo>
                  <a:lnTo>
                    <a:pt x="84" y="197"/>
                  </a:lnTo>
                  <a:lnTo>
                    <a:pt x="84" y="196"/>
                  </a:lnTo>
                  <a:lnTo>
                    <a:pt x="85" y="195"/>
                  </a:lnTo>
                  <a:lnTo>
                    <a:pt x="86" y="194"/>
                  </a:lnTo>
                  <a:lnTo>
                    <a:pt x="88" y="192"/>
                  </a:lnTo>
                  <a:lnTo>
                    <a:pt x="89" y="191"/>
                  </a:lnTo>
                  <a:lnTo>
                    <a:pt x="91" y="189"/>
                  </a:lnTo>
                  <a:lnTo>
                    <a:pt x="94" y="187"/>
                  </a:lnTo>
                  <a:lnTo>
                    <a:pt x="98" y="184"/>
                  </a:lnTo>
                  <a:lnTo>
                    <a:pt x="99" y="183"/>
                  </a:lnTo>
                  <a:lnTo>
                    <a:pt x="100" y="183"/>
                  </a:lnTo>
                  <a:lnTo>
                    <a:pt x="100" y="181"/>
                  </a:lnTo>
                  <a:lnTo>
                    <a:pt x="101" y="180"/>
                  </a:lnTo>
                  <a:lnTo>
                    <a:pt x="102" y="178"/>
                  </a:lnTo>
                  <a:lnTo>
                    <a:pt x="103" y="174"/>
                  </a:lnTo>
                  <a:lnTo>
                    <a:pt x="104" y="172"/>
                  </a:lnTo>
                  <a:lnTo>
                    <a:pt x="105" y="170"/>
                  </a:lnTo>
                  <a:lnTo>
                    <a:pt x="107" y="167"/>
                  </a:lnTo>
                  <a:lnTo>
                    <a:pt x="108" y="166"/>
                  </a:lnTo>
                  <a:lnTo>
                    <a:pt x="108" y="165"/>
                  </a:lnTo>
                  <a:lnTo>
                    <a:pt x="109" y="163"/>
                  </a:lnTo>
                  <a:lnTo>
                    <a:pt x="109" y="160"/>
                  </a:lnTo>
                  <a:lnTo>
                    <a:pt x="110" y="159"/>
                  </a:lnTo>
                  <a:lnTo>
                    <a:pt x="110" y="158"/>
                  </a:lnTo>
                  <a:lnTo>
                    <a:pt x="110" y="156"/>
                  </a:lnTo>
                  <a:lnTo>
                    <a:pt x="109" y="155"/>
                  </a:lnTo>
                  <a:lnTo>
                    <a:pt x="109" y="154"/>
                  </a:lnTo>
                  <a:lnTo>
                    <a:pt x="108" y="154"/>
                  </a:lnTo>
                  <a:lnTo>
                    <a:pt x="106" y="151"/>
                  </a:lnTo>
                  <a:lnTo>
                    <a:pt x="105" y="150"/>
                  </a:lnTo>
                  <a:lnTo>
                    <a:pt x="104" y="148"/>
                  </a:lnTo>
                  <a:lnTo>
                    <a:pt x="102" y="144"/>
                  </a:lnTo>
                  <a:lnTo>
                    <a:pt x="101" y="142"/>
                  </a:lnTo>
                  <a:lnTo>
                    <a:pt x="101" y="140"/>
                  </a:lnTo>
                  <a:lnTo>
                    <a:pt x="100" y="137"/>
                  </a:lnTo>
                  <a:lnTo>
                    <a:pt x="100" y="135"/>
                  </a:lnTo>
                  <a:lnTo>
                    <a:pt x="100" y="133"/>
                  </a:lnTo>
                  <a:lnTo>
                    <a:pt x="100" y="131"/>
                  </a:lnTo>
                  <a:lnTo>
                    <a:pt x="101" y="127"/>
                  </a:lnTo>
                  <a:lnTo>
                    <a:pt x="101" y="125"/>
                  </a:lnTo>
                  <a:lnTo>
                    <a:pt x="101" y="124"/>
                  </a:lnTo>
                  <a:lnTo>
                    <a:pt x="102" y="122"/>
                  </a:lnTo>
                  <a:lnTo>
                    <a:pt x="103" y="120"/>
                  </a:lnTo>
                  <a:lnTo>
                    <a:pt x="104" y="119"/>
                  </a:lnTo>
                  <a:lnTo>
                    <a:pt x="107" y="114"/>
                  </a:lnTo>
                  <a:lnTo>
                    <a:pt x="108" y="113"/>
                  </a:lnTo>
                  <a:lnTo>
                    <a:pt x="108" y="112"/>
                  </a:lnTo>
                  <a:lnTo>
                    <a:pt x="108" y="112"/>
                  </a:lnTo>
                  <a:lnTo>
                    <a:pt x="107" y="111"/>
                  </a:lnTo>
                  <a:lnTo>
                    <a:pt x="107" y="109"/>
                  </a:lnTo>
                  <a:lnTo>
                    <a:pt x="106" y="108"/>
                  </a:lnTo>
                  <a:lnTo>
                    <a:pt x="105" y="105"/>
                  </a:lnTo>
                  <a:lnTo>
                    <a:pt x="104" y="102"/>
                  </a:lnTo>
                  <a:lnTo>
                    <a:pt x="103" y="100"/>
                  </a:lnTo>
                  <a:lnTo>
                    <a:pt x="103" y="99"/>
                  </a:lnTo>
                  <a:lnTo>
                    <a:pt x="102" y="96"/>
                  </a:lnTo>
                  <a:lnTo>
                    <a:pt x="102" y="94"/>
                  </a:lnTo>
                  <a:lnTo>
                    <a:pt x="102" y="88"/>
                  </a:lnTo>
                  <a:lnTo>
                    <a:pt x="101" y="87"/>
                  </a:lnTo>
                  <a:lnTo>
                    <a:pt x="101" y="85"/>
                  </a:lnTo>
                  <a:lnTo>
                    <a:pt x="101" y="83"/>
                  </a:lnTo>
                  <a:lnTo>
                    <a:pt x="100" y="82"/>
                  </a:lnTo>
                  <a:lnTo>
                    <a:pt x="100" y="81"/>
                  </a:lnTo>
                  <a:lnTo>
                    <a:pt x="100" y="81"/>
                  </a:lnTo>
                  <a:lnTo>
                    <a:pt x="98" y="79"/>
                  </a:lnTo>
                  <a:lnTo>
                    <a:pt x="97" y="78"/>
                  </a:lnTo>
                  <a:lnTo>
                    <a:pt x="97" y="77"/>
                  </a:lnTo>
                  <a:lnTo>
                    <a:pt x="97" y="76"/>
                  </a:lnTo>
                  <a:lnTo>
                    <a:pt x="97" y="76"/>
                  </a:lnTo>
                  <a:lnTo>
                    <a:pt x="97" y="75"/>
                  </a:lnTo>
                  <a:lnTo>
                    <a:pt x="97" y="74"/>
                  </a:lnTo>
                  <a:lnTo>
                    <a:pt x="97" y="74"/>
                  </a:lnTo>
                  <a:lnTo>
                    <a:pt x="97" y="72"/>
                  </a:lnTo>
                  <a:lnTo>
                    <a:pt x="99" y="66"/>
                  </a:lnTo>
                  <a:lnTo>
                    <a:pt x="99" y="65"/>
                  </a:lnTo>
                  <a:lnTo>
                    <a:pt x="100" y="64"/>
                  </a:lnTo>
                  <a:lnTo>
                    <a:pt x="100" y="63"/>
                  </a:lnTo>
                  <a:lnTo>
                    <a:pt x="101" y="62"/>
                  </a:lnTo>
                  <a:lnTo>
                    <a:pt x="101" y="61"/>
                  </a:lnTo>
                  <a:lnTo>
                    <a:pt x="102" y="61"/>
                  </a:lnTo>
                  <a:lnTo>
                    <a:pt x="102" y="61"/>
                  </a:lnTo>
                  <a:lnTo>
                    <a:pt x="103" y="61"/>
                  </a:lnTo>
                  <a:lnTo>
                    <a:pt x="103" y="61"/>
                  </a:lnTo>
                  <a:lnTo>
                    <a:pt x="104" y="61"/>
                  </a:lnTo>
                  <a:lnTo>
                    <a:pt x="104" y="62"/>
                  </a:lnTo>
                  <a:lnTo>
                    <a:pt x="106" y="62"/>
                  </a:lnTo>
                  <a:lnTo>
                    <a:pt x="108" y="61"/>
                  </a:lnTo>
                  <a:lnTo>
                    <a:pt x="109" y="61"/>
                  </a:lnTo>
                  <a:lnTo>
                    <a:pt x="113" y="60"/>
                  </a:lnTo>
                  <a:lnTo>
                    <a:pt x="119" y="58"/>
                  </a:lnTo>
                  <a:lnTo>
                    <a:pt x="121" y="57"/>
                  </a:lnTo>
                  <a:lnTo>
                    <a:pt x="124" y="56"/>
                  </a:lnTo>
                  <a:lnTo>
                    <a:pt x="125" y="56"/>
                  </a:lnTo>
                  <a:lnTo>
                    <a:pt x="125" y="56"/>
                  </a:lnTo>
                  <a:lnTo>
                    <a:pt x="126" y="56"/>
                  </a:lnTo>
                  <a:lnTo>
                    <a:pt x="127" y="56"/>
                  </a:lnTo>
                  <a:lnTo>
                    <a:pt x="127" y="56"/>
                  </a:lnTo>
                  <a:lnTo>
                    <a:pt x="128" y="56"/>
                  </a:lnTo>
                  <a:lnTo>
                    <a:pt x="129" y="57"/>
                  </a:lnTo>
                  <a:lnTo>
                    <a:pt x="132" y="60"/>
                  </a:lnTo>
                  <a:lnTo>
                    <a:pt x="133" y="60"/>
                  </a:lnTo>
                  <a:lnTo>
                    <a:pt x="133" y="61"/>
                  </a:lnTo>
                  <a:lnTo>
                    <a:pt x="134" y="61"/>
                  </a:lnTo>
                  <a:lnTo>
                    <a:pt x="135" y="61"/>
                  </a:lnTo>
                  <a:lnTo>
                    <a:pt x="136" y="61"/>
                  </a:lnTo>
                  <a:lnTo>
                    <a:pt x="136" y="61"/>
                  </a:lnTo>
                  <a:lnTo>
                    <a:pt x="137" y="60"/>
                  </a:lnTo>
                  <a:lnTo>
                    <a:pt x="138" y="60"/>
                  </a:lnTo>
                  <a:lnTo>
                    <a:pt x="140" y="60"/>
                  </a:lnTo>
                  <a:lnTo>
                    <a:pt x="143" y="58"/>
                  </a:lnTo>
                  <a:lnTo>
                    <a:pt x="144" y="57"/>
                  </a:lnTo>
                  <a:lnTo>
                    <a:pt x="146" y="57"/>
                  </a:lnTo>
                  <a:lnTo>
                    <a:pt x="147" y="57"/>
                  </a:lnTo>
                  <a:lnTo>
                    <a:pt x="148" y="57"/>
                  </a:lnTo>
                  <a:lnTo>
                    <a:pt x="148" y="57"/>
                  </a:lnTo>
                  <a:lnTo>
                    <a:pt x="149" y="58"/>
                  </a:lnTo>
                  <a:lnTo>
                    <a:pt x="150" y="58"/>
                  </a:lnTo>
                  <a:lnTo>
                    <a:pt x="153" y="61"/>
                  </a:lnTo>
                  <a:lnTo>
                    <a:pt x="154" y="61"/>
                  </a:lnTo>
                  <a:lnTo>
                    <a:pt x="156" y="62"/>
                  </a:lnTo>
                  <a:lnTo>
                    <a:pt x="157" y="63"/>
                  </a:lnTo>
                  <a:lnTo>
                    <a:pt x="158" y="63"/>
                  </a:lnTo>
                  <a:lnTo>
                    <a:pt x="159" y="64"/>
                  </a:lnTo>
                  <a:lnTo>
                    <a:pt x="159" y="65"/>
                  </a:lnTo>
                  <a:lnTo>
                    <a:pt x="160" y="65"/>
                  </a:lnTo>
                  <a:lnTo>
                    <a:pt x="161" y="65"/>
                  </a:lnTo>
                  <a:lnTo>
                    <a:pt x="163" y="66"/>
                  </a:lnTo>
                  <a:lnTo>
                    <a:pt x="164" y="67"/>
                  </a:lnTo>
                  <a:lnTo>
                    <a:pt x="166" y="67"/>
                  </a:lnTo>
                  <a:lnTo>
                    <a:pt x="167" y="68"/>
                  </a:lnTo>
                  <a:lnTo>
                    <a:pt x="168" y="68"/>
                  </a:lnTo>
                  <a:lnTo>
                    <a:pt x="170" y="68"/>
                  </a:lnTo>
                  <a:lnTo>
                    <a:pt x="171" y="68"/>
                  </a:lnTo>
                  <a:lnTo>
                    <a:pt x="172" y="67"/>
                  </a:lnTo>
                  <a:lnTo>
                    <a:pt x="174" y="67"/>
                  </a:lnTo>
                  <a:lnTo>
                    <a:pt x="175" y="66"/>
                  </a:lnTo>
                  <a:lnTo>
                    <a:pt x="176" y="66"/>
                  </a:lnTo>
                  <a:lnTo>
                    <a:pt x="178" y="64"/>
                  </a:lnTo>
                  <a:lnTo>
                    <a:pt x="179" y="64"/>
                  </a:lnTo>
                  <a:lnTo>
                    <a:pt x="180" y="63"/>
                  </a:lnTo>
                  <a:lnTo>
                    <a:pt x="182" y="63"/>
                  </a:lnTo>
                  <a:lnTo>
                    <a:pt x="183" y="62"/>
                  </a:lnTo>
                  <a:lnTo>
                    <a:pt x="188" y="62"/>
                  </a:lnTo>
                  <a:lnTo>
                    <a:pt x="189" y="62"/>
                  </a:lnTo>
                  <a:lnTo>
                    <a:pt x="190" y="61"/>
                  </a:lnTo>
                  <a:lnTo>
                    <a:pt x="191" y="61"/>
                  </a:lnTo>
                  <a:lnTo>
                    <a:pt x="192" y="60"/>
                  </a:lnTo>
                  <a:lnTo>
                    <a:pt x="194" y="59"/>
                  </a:lnTo>
                  <a:lnTo>
                    <a:pt x="196" y="58"/>
                  </a:lnTo>
                  <a:lnTo>
                    <a:pt x="197" y="57"/>
                  </a:lnTo>
                  <a:lnTo>
                    <a:pt x="198" y="57"/>
                  </a:lnTo>
                  <a:lnTo>
                    <a:pt x="201" y="56"/>
                  </a:lnTo>
                  <a:lnTo>
                    <a:pt x="201" y="56"/>
                  </a:lnTo>
                  <a:lnTo>
                    <a:pt x="201" y="56"/>
                  </a:lnTo>
                  <a:lnTo>
                    <a:pt x="202" y="55"/>
                  </a:lnTo>
                  <a:lnTo>
                    <a:pt x="203" y="55"/>
                  </a:lnTo>
                  <a:lnTo>
                    <a:pt x="204" y="53"/>
                  </a:lnTo>
                  <a:lnTo>
                    <a:pt x="205" y="51"/>
                  </a:lnTo>
                  <a:lnTo>
                    <a:pt x="205" y="50"/>
                  </a:lnTo>
                  <a:lnTo>
                    <a:pt x="206" y="49"/>
                  </a:lnTo>
                  <a:lnTo>
                    <a:pt x="207" y="46"/>
                  </a:lnTo>
                  <a:lnTo>
                    <a:pt x="208" y="43"/>
                  </a:lnTo>
                  <a:lnTo>
                    <a:pt x="209" y="42"/>
                  </a:lnTo>
                  <a:lnTo>
                    <a:pt x="209" y="41"/>
                  </a:lnTo>
                  <a:lnTo>
                    <a:pt x="210" y="40"/>
                  </a:lnTo>
                  <a:lnTo>
                    <a:pt x="210" y="40"/>
                  </a:lnTo>
                  <a:lnTo>
                    <a:pt x="211" y="39"/>
                  </a:lnTo>
                  <a:lnTo>
                    <a:pt x="213" y="38"/>
                  </a:lnTo>
                  <a:lnTo>
                    <a:pt x="218" y="36"/>
                  </a:lnTo>
                  <a:lnTo>
                    <a:pt x="221" y="34"/>
                  </a:lnTo>
                  <a:lnTo>
                    <a:pt x="223" y="33"/>
                  </a:lnTo>
                  <a:lnTo>
                    <a:pt x="225" y="33"/>
                  </a:lnTo>
                  <a:lnTo>
                    <a:pt x="227" y="32"/>
                  </a:lnTo>
                  <a:lnTo>
                    <a:pt x="230" y="31"/>
                  </a:lnTo>
                  <a:lnTo>
                    <a:pt x="230" y="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6" name="Freeform 230">
              <a:extLst>
                <a:ext uri="{FF2B5EF4-FFF2-40B4-BE49-F238E27FC236}">
                  <a16:creationId xmlns:a16="http://schemas.microsoft.com/office/drawing/2014/main" id="{62D3E2B0-5D9F-4BAE-AE3F-7A7E3EBB6037}"/>
                </a:ext>
              </a:extLst>
            </p:cNvPr>
            <p:cNvSpPr>
              <a:spLocks/>
            </p:cNvSpPr>
            <p:nvPr/>
          </p:nvSpPr>
          <p:spPr bwMode="auto">
            <a:xfrm>
              <a:off x="5686272" y="4047424"/>
              <a:ext cx="1041400" cy="935038"/>
            </a:xfrm>
            <a:custGeom>
              <a:avLst/>
              <a:gdLst>
                <a:gd name="T0" fmla="*/ 6 w 656"/>
                <a:gd name="T1" fmla="*/ 51 h 589"/>
                <a:gd name="T2" fmla="*/ 37 w 656"/>
                <a:gd name="T3" fmla="*/ 51 h 589"/>
                <a:gd name="T4" fmla="*/ 70 w 656"/>
                <a:gd name="T5" fmla="*/ 35 h 589"/>
                <a:gd name="T6" fmla="*/ 96 w 656"/>
                <a:gd name="T7" fmla="*/ 36 h 589"/>
                <a:gd name="T8" fmla="*/ 114 w 656"/>
                <a:gd name="T9" fmla="*/ 52 h 589"/>
                <a:gd name="T10" fmla="*/ 136 w 656"/>
                <a:gd name="T11" fmla="*/ 48 h 589"/>
                <a:gd name="T12" fmla="*/ 147 w 656"/>
                <a:gd name="T13" fmla="*/ 39 h 589"/>
                <a:gd name="T14" fmla="*/ 171 w 656"/>
                <a:gd name="T15" fmla="*/ 50 h 589"/>
                <a:gd name="T16" fmla="*/ 195 w 656"/>
                <a:gd name="T17" fmla="*/ 50 h 589"/>
                <a:gd name="T18" fmla="*/ 222 w 656"/>
                <a:gd name="T19" fmla="*/ 51 h 589"/>
                <a:gd name="T20" fmla="*/ 238 w 656"/>
                <a:gd name="T21" fmla="*/ 62 h 589"/>
                <a:gd name="T22" fmla="*/ 255 w 656"/>
                <a:gd name="T23" fmla="*/ 59 h 589"/>
                <a:gd name="T24" fmla="*/ 285 w 656"/>
                <a:gd name="T25" fmla="*/ 40 h 589"/>
                <a:gd name="T26" fmla="*/ 285 w 656"/>
                <a:gd name="T27" fmla="*/ 13 h 589"/>
                <a:gd name="T28" fmla="*/ 302 w 656"/>
                <a:gd name="T29" fmla="*/ 0 h 589"/>
                <a:gd name="T30" fmla="*/ 334 w 656"/>
                <a:gd name="T31" fmla="*/ 21 h 589"/>
                <a:gd name="T32" fmla="*/ 348 w 656"/>
                <a:gd name="T33" fmla="*/ 25 h 589"/>
                <a:gd name="T34" fmla="*/ 367 w 656"/>
                <a:gd name="T35" fmla="*/ 43 h 589"/>
                <a:gd name="T36" fmla="*/ 368 w 656"/>
                <a:gd name="T37" fmla="*/ 58 h 589"/>
                <a:gd name="T38" fmla="*/ 366 w 656"/>
                <a:gd name="T39" fmla="*/ 74 h 589"/>
                <a:gd name="T40" fmla="*/ 365 w 656"/>
                <a:gd name="T41" fmla="*/ 107 h 589"/>
                <a:gd name="T42" fmla="*/ 355 w 656"/>
                <a:gd name="T43" fmla="*/ 145 h 589"/>
                <a:gd name="T44" fmla="*/ 367 w 656"/>
                <a:gd name="T45" fmla="*/ 168 h 589"/>
                <a:gd name="T46" fmla="*/ 362 w 656"/>
                <a:gd name="T47" fmla="*/ 186 h 589"/>
                <a:gd name="T48" fmla="*/ 393 w 656"/>
                <a:gd name="T49" fmla="*/ 218 h 589"/>
                <a:gd name="T50" fmla="*/ 420 w 656"/>
                <a:gd name="T51" fmla="*/ 217 h 589"/>
                <a:gd name="T52" fmla="*/ 442 w 656"/>
                <a:gd name="T53" fmla="*/ 231 h 589"/>
                <a:gd name="T54" fmla="*/ 441 w 656"/>
                <a:gd name="T55" fmla="*/ 241 h 589"/>
                <a:gd name="T56" fmla="*/ 463 w 656"/>
                <a:gd name="T57" fmla="*/ 255 h 589"/>
                <a:gd name="T58" fmla="*/ 493 w 656"/>
                <a:gd name="T59" fmla="*/ 253 h 589"/>
                <a:gd name="T60" fmla="*/ 526 w 656"/>
                <a:gd name="T61" fmla="*/ 260 h 589"/>
                <a:gd name="T62" fmla="*/ 548 w 656"/>
                <a:gd name="T63" fmla="*/ 271 h 589"/>
                <a:gd name="T64" fmla="*/ 555 w 656"/>
                <a:gd name="T65" fmla="*/ 302 h 589"/>
                <a:gd name="T66" fmla="*/ 588 w 656"/>
                <a:gd name="T67" fmla="*/ 318 h 589"/>
                <a:gd name="T68" fmla="*/ 623 w 656"/>
                <a:gd name="T69" fmla="*/ 317 h 589"/>
                <a:gd name="T70" fmla="*/ 641 w 656"/>
                <a:gd name="T71" fmla="*/ 319 h 589"/>
                <a:gd name="T72" fmla="*/ 650 w 656"/>
                <a:gd name="T73" fmla="*/ 334 h 589"/>
                <a:gd name="T74" fmla="*/ 646 w 656"/>
                <a:gd name="T75" fmla="*/ 353 h 589"/>
                <a:gd name="T76" fmla="*/ 631 w 656"/>
                <a:gd name="T77" fmla="*/ 372 h 589"/>
                <a:gd name="T78" fmla="*/ 613 w 656"/>
                <a:gd name="T79" fmla="*/ 401 h 589"/>
                <a:gd name="T80" fmla="*/ 625 w 656"/>
                <a:gd name="T81" fmla="*/ 409 h 589"/>
                <a:gd name="T82" fmla="*/ 649 w 656"/>
                <a:gd name="T83" fmla="*/ 429 h 589"/>
                <a:gd name="T84" fmla="*/ 645 w 656"/>
                <a:gd name="T85" fmla="*/ 442 h 589"/>
                <a:gd name="T86" fmla="*/ 638 w 656"/>
                <a:gd name="T87" fmla="*/ 452 h 589"/>
                <a:gd name="T88" fmla="*/ 612 w 656"/>
                <a:gd name="T89" fmla="*/ 442 h 589"/>
                <a:gd name="T90" fmla="*/ 579 w 656"/>
                <a:gd name="T91" fmla="*/ 429 h 589"/>
                <a:gd name="T92" fmla="*/ 534 w 656"/>
                <a:gd name="T93" fmla="*/ 413 h 589"/>
                <a:gd name="T94" fmla="*/ 518 w 656"/>
                <a:gd name="T95" fmla="*/ 419 h 589"/>
                <a:gd name="T96" fmla="*/ 488 w 656"/>
                <a:gd name="T97" fmla="*/ 433 h 589"/>
                <a:gd name="T98" fmla="*/ 469 w 656"/>
                <a:gd name="T99" fmla="*/ 433 h 589"/>
                <a:gd name="T100" fmla="*/ 460 w 656"/>
                <a:gd name="T101" fmla="*/ 405 h 589"/>
                <a:gd name="T102" fmla="*/ 429 w 656"/>
                <a:gd name="T103" fmla="*/ 398 h 589"/>
                <a:gd name="T104" fmla="*/ 400 w 656"/>
                <a:gd name="T105" fmla="*/ 394 h 589"/>
                <a:gd name="T106" fmla="*/ 390 w 656"/>
                <a:gd name="T107" fmla="*/ 420 h 589"/>
                <a:gd name="T108" fmla="*/ 393 w 656"/>
                <a:gd name="T109" fmla="*/ 472 h 589"/>
                <a:gd name="T110" fmla="*/ 383 w 656"/>
                <a:gd name="T111" fmla="*/ 522 h 589"/>
                <a:gd name="T112" fmla="*/ 387 w 656"/>
                <a:gd name="T113" fmla="*/ 550 h 589"/>
                <a:gd name="T114" fmla="*/ 352 w 656"/>
                <a:gd name="T115" fmla="*/ 550 h 589"/>
                <a:gd name="T116" fmla="*/ 321 w 656"/>
                <a:gd name="T117" fmla="*/ 547 h 589"/>
                <a:gd name="T118" fmla="*/ 307 w 656"/>
                <a:gd name="T119" fmla="*/ 58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6" h="589">
                  <a:moveTo>
                    <a:pt x="0" y="31"/>
                  </a:moveTo>
                  <a:lnTo>
                    <a:pt x="0" y="31"/>
                  </a:lnTo>
                  <a:lnTo>
                    <a:pt x="1" y="32"/>
                  </a:lnTo>
                  <a:lnTo>
                    <a:pt x="1" y="33"/>
                  </a:lnTo>
                  <a:lnTo>
                    <a:pt x="1" y="33"/>
                  </a:lnTo>
                  <a:lnTo>
                    <a:pt x="1" y="35"/>
                  </a:lnTo>
                  <a:lnTo>
                    <a:pt x="1" y="41"/>
                  </a:lnTo>
                  <a:lnTo>
                    <a:pt x="1" y="43"/>
                  </a:lnTo>
                  <a:lnTo>
                    <a:pt x="2" y="44"/>
                  </a:lnTo>
                  <a:lnTo>
                    <a:pt x="2" y="46"/>
                  </a:lnTo>
                  <a:lnTo>
                    <a:pt x="2" y="47"/>
                  </a:lnTo>
                  <a:lnTo>
                    <a:pt x="2" y="48"/>
                  </a:lnTo>
                  <a:lnTo>
                    <a:pt x="3" y="49"/>
                  </a:lnTo>
                  <a:lnTo>
                    <a:pt x="4" y="49"/>
                  </a:lnTo>
                  <a:lnTo>
                    <a:pt x="4" y="50"/>
                  </a:lnTo>
                  <a:lnTo>
                    <a:pt x="5" y="51"/>
                  </a:lnTo>
                  <a:lnTo>
                    <a:pt x="6" y="51"/>
                  </a:lnTo>
                  <a:lnTo>
                    <a:pt x="7" y="52"/>
                  </a:lnTo>
                  <a:lnTo>
                    <a:pt x="8" y="52"/>
                  </a:lnTo>
                  <a:lnTo>
                    <a:pt x="10" y="52"/>
                  </a:lnTo>
                  <a:lnTo>
                    <a:pt x="11" y="52"/>
                  </a:lnTo>
                  <a:lnTo>
                    <a:pt x="13" y="52"/>
                  </a:lnTo>
                  <a:lnTo>
                    <a:pt x="14" y="52"/>
                  </a:lnTo>
                  <a:lnTo>
                    <a:pt x="16" y="51"/>
                  </a:lnTo>
                  <a:lnTo>
                    <a:pt x="17" y="51"/>
                  </a:lnTo>
                  <a:lnTo>
                    <a:pt x="18" y="51"/>
                  </a:lnTo>
                  <a:lnTo>
                    <a:pt x="21" y="52"/>
                  </a:lnTo>
                  <a:lnTo>
                    <a:pt x="23" y="52"/>
                  </a:lnTo>
                  <a:lnTo>
                    <a:pt x="24" y="52"/>
                  </a:lnTo>
                  <a:lnTo>
                    <a:pt x="27" y="51"/>
                  </a:lnTo>
                  <a:lnTo>
                    <a:pt x="29" y="51"/>
                  </a:lnTo>
                  <a:lnTo>
                    <a:pt x="31" y="51"/>
                  </a:lnTo>
                  <a:lnTo>
                    <a:pt x="35" y="51"/>
                  </a:lnTo>
                  <a:lnTo>
                    <a:pt x="37" y="51"/>
                  </a:lnTo>
                  <a:lnTo>
                    <a:pt x="48" y="50"/>
                  </a:lnTo>
                  <a:lnTo>
                    <a:pt x="53" y="50"/>
                  </a:lnTo>
                  <a:lnTo>
                    <a:pt x="55" y="49"/>
                  </a:lnTo>
                  <a:lnTo>
                    <a:pt x="57" y="49"/>
                  </a:lnTo>
                  <a:lnTo>
                    <a:pt x="59" y="49"/>
                  </a:lnTo>
                  <a:lnTo>
                    <a:pt x="60" y="49"/>
                  </a:lnTo>
                  <a:lnTo>
                    <a:pt x="60" y="49"/>
                  </a:lnTo>
                  <a:lnTo>
                    <a:pt x="61" y="49"/>
                  </a:lnTo>
                  <a:lnTo>
                    <a:pt x="62" y="48"/>
                  </a:lnTo>
                  <a:lnTo>
                    <a:pt x="63" y="48"/>
                  </a:lnTo>
                  <a:lnTo>
                    <a:pt x="63" y="47"/>
                  </a:lnTo>
                  <a:lnTo>
                    <a:pt x="64" y="45"/>
                  </a:lnTo>
                  <a:lnTo>
                    <a:pt x="66" y="43"/>
                  </a:lnTo>
                  <a:lnTo>
                    <a:pt x="67" y="41"/>
                  </a:lnTo>
                  <a:lnTo>
                    <a:pt x="68" y="39"/>
                  </a:lnTo>
                  <a:lnTo>
                    <a:pt x="69" y="36"/>
                  </a:lnTo>
                  <a:lnTo>
                    <a:pt x="70" y="35"/>
                  </a:lnTo>
                  <a:lnTo>
                    <a:pt x="71" y="34"/>
                  </a:lnTo>
                  <a:lnTo>
                    <a:pt x="72" y="33"/>
                  </a:lnTo>
                  <a:lnTo>
                    <a:pt x="73" y="33"/>
                  </a:lnTo>
                  <a:lnTo>
                    <a:pt x="74" y="32"/>
                  </a:lnTo>
                  <a:lnTo>
                    <a:pt x="79" y="31"/>
                  </a:lnTo>
                  <a:lnTo>
                    <a:pt x="81" y="31"/>
                  </a:lnTo>
                  <a:lnTo>
                    <a:pt x="82" y="30"/>
                  </a:lnTo>
                  <a:lnTo>
                    <a:pt x="84" y="30"/>
                  </a:lnTo>
                  <a:lnTo>
                    <a:pt x="85" y="30"/>
                  </a:lnTo>
                  <a:lnTo>
                    <a:pt x="86" y="30"/>
                  </a:lnTo>
                  <a:lnTo>
                    <a:pt x="87" y="31"/>
                  </a:lnTo>
                  <a:lnTo>
                    <a:pt x="89" y="31"/>
                  </a:lnTo>
                  <a:lnTo>
                    <a:pt x="91" y="32"/>
                  </a:lnTo>
                  <a:lnTo>
                    <a:pt x="93" y="33"/>
                  </a:lnTo>
                  <a:lnTo>
                    <a:pt x="94" y="34"/>
                  </a:lnTo>
                  <a:lnTo>
                    <a:pt x="95" y="35"/>
                  </a:lnTo>
                  <a:lnTo>
                    <a:pt x="96" y="36"/>
                  </a:lnTo>
                  <a:lnTo>
                    <a:pt x="98" y="38"/>
                  </a:lnTo>
                  <a:lnTo>
                    <a:pt x="98" y="39"/>
                  </a:lnTo>
                  <a:lnTo>
                    <a:pt x="99" y="40"/>
                  </a:lnTo>
                  <a:lnTo>
                    <a:pt x="100" y="40"/>
                  </a:lnTo>
                  <a:lnTo>
                    <a:pt x="101" y="41"/>
                  </a:lnTo>
                  <a:lnTo>
                    <a:pt x="101" y="41"/>
                  </a:lnTo>
                  <a:lnTo>
                    <a:pt x="104" y="42"/>
                  </a:lnTo>
                  <a:lnTo>
                    <a:pt x="106" y="43"/>
                  </a:lnTo>
                  <a:lnTo>
                    <a:pt x="108" y="44"/>
                  </a:lnTo>
                  <a:lnTo>
                    <a:pt x="109" y="45"/>
                  </a:lnTo>
                  <a:lnTo>
                    <a:pt x="109" y="45"/>
                  </a:lnTo>
                  <a:lnTo>
                    <a:pt x="110" y="46"/>
                  </a:lnTo>
                  <a:lnTo>
                    <a:pt x="111" y="47"/>
                  </a:lnTo>
                  <a:lnTo>
                    <a:pt x="112" y="48"/>
                  </a:lnTo>
                  <a:lnTo>
                    <a:pt x="112" y="49"/>
                  </a:lnTo>
                  <a:lnTo>
                    <a:pt x="113" y="49"/>
                  </a:lnTo>
                  <a:lnTo>
                    <a:pt x="114" y="52"/>
                  </a:lnTo>
                  <a:lnTo>
                    <a:pt x="114" y="53"/>
                  </a:lnTo>
                  <a:lnTo>
                    <a:pt x="115" y="53"/>
                  </a:lnTo>
                  <a:lnTo>
                    <a:pt x="115" y="53"/>
                  </a:lnTo>
                  <a:lnTo>
                    <a:pt x="115" y="53"/>
                  </a:lnTo>
                  <a:lnTo>
                    <a:pt x="116" y="54"/>
                  </a:lnTo>
                  <a:lnTo>
                    <a:pt x="119" y="54"/>
                  </a:lnTo>
                  <a:lnTo>
                    <a:pt x="121" y="54"/>
                  </a:lnTo>
                  <a:lnTo>
                    <a:pt x="123" y="55"/>
                  </a:lnTo>
                  <a:lnTo>
                    <a:pt x="124" y="55"/>
                  </a:lnTo>
                  <a:lnTo>
                    <a:pt x="125" y="55"/>
                  </a:lnTo>
                  <a:lnTo>
                    <a:pt x="128" y="54"/>
                  </a:lnTo>
                  <a:lnTo>
                    <a:pt x="128" y="54"/>
                  </a:lnTo>
                  <a:lnTo>
                    <a:pt x="129" y="53"/>
                  </a:lnTo>
                  <a:lnTo>
                    <a:pt x="130" y="53"/>
                  </a:lnTo>
                  <a:lnTo>
                    <a:pt x="134" y="50"/>
                  </a:lnTo>
                  <a:lnTo>
                    <a:pt x="135" y="49"/>
                  </a:lnTo>
                  <a:lnTo>
                    <a:pt x="136" y="48"/>
                  </a:lnTo>
                  <a:lnTo>
                    <a:pt x="138" y="48"/>
                  </a:lnTo>
                  <a:lnTo>
                    <a:pt x="139" y="47"/>
                  </a:lnTo>
                  <a:lnTo>
                    <a:pt x="140" y="47"/>
                  </a:lnTo>
                  <a:lnTo>
                    <a:pt x="142" y="47"/>
                  </a:lnTo>
                  <a:lnTo>
                    <a:pt x="144" y="47"/>
                  </a:lnTo>
                  <a:lnTo>
                    <a:pt x="145" y="47"/>
                  </a:lnTo>
                  <a:lnTo>
                    <a:pt x="145" y="47"/>
                  </a:lnTo>
                  <a:lnTo>
                    <a:pt x="146" y="47"/>
                  </a:lnTo>
                  <a:lnTo>
                    <a:pt x="146" y="47"/>
                  </a:lnTo>
                  <a:lnTo>
                    <a:pt x="146" y="46"/>
                  </a:lnTo>
                  <a:lnTo>
                    <a:pt x="146" y="46"/>
                  </a:lnTo>
                  <a:lnTo>
                    <a:pt x="146" y="44"/>
                  </a:lnTo>
                  <a:lnTo>
                    <a:pt x="146" y="41"/>
                  </a:lnTo>
                  <a:lnTo>
                    <a:pt x="146" y="40"/>
                  </a:lnTo>
                  <a:lnTo>
                    <a:pt x="146" y="40"/>
                  </a:lnTo>
                  <a:lnTo>
                    <a:pt x="146" y="40"/>
                  </a:lnTo>
                  <a:lnTo>
                    <a:pt x="147" y="39"/>
                  </a:lnTo>
                  <a:lnTo>
                    <a:pt x="147" y="39"/>
                  </a:lnTo>
                  <a:lnTo>
                    <a:pt x="148" y="39"/>
                  </a:lnTo>
                  <a:lnTo>
                    <a:pt x="148" y="38"/>
                  </a:lnTo>
                  <a:lnTo>
                    <a:pt x="149" y="39"/>
                  </a:lnTo>
                  <a:lnTo>
                    <a:pt x="150" y="39"/>
                  </a:lnTo>
                  <a:lnTo>
                    <a:pt x="154" y="41"/>
                  </a:lnTo>
                  <a:lnTo>
                    <a:pt x="155" y="42"/>
                  </a:lnTo>
                  <a:lnTo>
                    <a:pt x="156" y="43"/>
                  </a:lnTo>
                  <a:lnTo>
                    <a:pt x="159" y="44"/>
                  </a:lnTo>
                  <a:lnTo>
                    <a:pt x="160" y="44"/>
                  </a:lnTo>
                  <a:lnTo>
                    <a:pt x="161" y="45"/>
                  </a:lnTo>
                  <a:lnTo>
                    <a:pt x="166" y="48"/>
                  </a:lnTo>
                  <a:lnTo>
                    <a:pt x="167" y="49"/>
                  </a:lnTo>
                  <a:lnTo>
                    <a:pt x="169" y="50"/>
                  </a:lnTo>
                  <a:lnTo>
                    <a:pt x="170" y="50"/>
                  </a:lnTo>
                  <a:lnTo>
                    <a:pt x="171" y="50"/>
                  </a:lnTo>
                  <a:lnTo>
                    <a:pt x="171" y="50"/>
                  </a:lnTo>
                  <a:lnTo>
                    <a:pt x="172" y="50"/>
                  </a:lnTo>
                  <a:lnTo>
                    <a:pt x="172" y="50"/>
                  </a:lnTo>
                  <a:lnTo>
                    <a:pt x="174" y="48"/>
                  </a:lnTo>
                  <a:lnTo>
                    <a:pt x="176" y="47"/>
                  </a:lnTo>
                  <a:lnTo>
                    <a:pt x="178" y="47"/>
                  </a:lnTo>
                  <a:lnTo>
                    <a:pt x="178" y="46"/>
                  </a:lnTo>
                  <a:lnTo>
                    <a:pt x="179" y="46"/>
                  </a:lnTo>
                  <a:lnTo>
                    <a:pt x="181" y="46"/>
                  </a:lnTo>
                  <a:lnTo>
                    <a:pt x="182" y="46"/>
                  </a:lnTo>
                  <a:lnTo>
                    <a:pt x="185" y="46"/>
                  </a:lnTo>
                  <a:lnTo>
                    <a:pt x="186" y="47"/>
                  </a:lnTo>
                  <a:lnTo>
                    <a:pt x="187" y="47"/>
                  </a:lnTo>
                  <a:lnTo>
                    <a:pt x="188" y="47"/>
                  </a:lnTo>
                  <a:lnTo>
                    <a:pt x="189" y="47"/>
                  </a:lnTo>
                  <a:lnTo>
                    <a:pt x="192" y="49"/>
                  </a:lnTo>
                  <a:lnTo>
                    <a:pt x="193" y="49"/>
                  </a:lnTo>
                  <a:lnTo>
                    <a:pt x="195" y="50"/>
                  </a:lnTo>
                  <a:lnTo>
                    <a:pt x="196" y="50"/>
                  </a:lnTo>
                  <a:lnTo>
                    <a:pt x="199" y="51"/>
                  </a:lnTo>
                  <a:lnTo>
                    <a:pt x="204" y="51"/>
                  </a:lnTo>
                  <a:lnTo>
                    <a:pt x="206" y="51"/>
                  </a:lnTo>
                  <a:lnTo>
                    <a:pt x="209" y="52"/>
                  </a:lnTo>
                  <a:lnTo>
                    <a:pt x="210" y="51"/>
                  </a:lnTo>
                  <a:lnTo>
                    <a:pt x="211" y="51"/>
                  </a:lnTo>
                  <a:lnTo>
                    <a:pt x="214" y="51"/>
                  </a:lnTo>
                  <a:lnTo>
                    <a:pt x="216" y="50"/>
                  </a:lnTo>
                  <a:lnTo>
                    <a:pt x="218" y="50"/>
                  </a:lnTo>
                  <a:lnTo>
                    <a:pt x="221" y="49"/>
                  </a:lnTo>
                  <a:lnTo>
                    <a:pt x="221" y="49"/>
                  </a:lnTo>
                  <a:lnTo>
                    <a:pt x="222" y="49"/>
                  </a:lnTo>
                  <a:lnTo>
                    <a:pt x="222" y="49"/>
                  </a:lnTo>
                  <a:lnTo>
                    <a:pt x="222" y="49"/>
                  </a:lnTo>
                  <a:lnTo>
                    <a:pt x="222" y="50"/>
                  </a:lnTo>
                  <a:lnTo>
                    <a:pt x="222" y="51"/>
                  </a:lnTo>
                  <a:lnTo>
                    <a:pt x="222" y="52"/>
                  </a:lnTo>
                  <a:lnTo>
                    <a:pt x="222" y="55"/>
                  </a:lnTo>
                  <a:lnTo>
                    <a:pt x="221" y="56"/>
                  </a:lnTo>
                  <a:lnTo>
                    <a:pt x="221" y="57"/>
                  </a:lnTo>
                  <a:lnTo>
                    <a:pt x="222" y="57"/>
                  </a:lnTo>
                  <a:lnTo>
                    <a:pt x="222" y="58"/>
                  </a:lnTo>
                  <a:lnTo>
                    <a:pt x="222" y="58"/>
                  </a:lnTo>
                  <a:lnTo>
                    <a:pt x="223" y="59"/>
                  </a:lnTo>
                  <a:lnTo>
                    <a:pt x="224" y="59"/>
                  </a:lnTo>
                  <a:lnTo>
                    <a:pt x="224" y="60"/>
                  </a:lnTo>
                  <a:lnTo>
                    <a:pt x="225" y="60"/>
                  </a:lnTo>
                  <a:lnTo>
                    <a:pt x="226" y="60"/>
                  </a:lnTo>
                  <a:lnTo>
                    <a:pt x="228" y="60"/>
                  </a:lnTo>
                  <a:lnTo>
                    <a:pt x="231" y="61"/>
                  </a:lnTo>
                  <a:lnTo>
                    <a:pt x="233" y="61"/>
                  </a:lnTo>
                  <a:lnTo>
                    <a:pt x="235" y="62"/>
                  </a:lnTo>
                  <a:lnTo>
                    <a:pt x="238" y="62"/>
                  </a:lnTo>
                  <a:lnTo>
                    <a:pt x="240" y="63"/>
                  </a:lnTo>
                  <a:lnTo>
                    <a:pt x="241" y="64"/>
                  </a:lnTo>
                  <a:lnTo>
                    <a:pt x="242" y="65"/>
                  </a:lnTo>
                  <a:lnTo>
                    <a:pt x="245" y="66"/>
                  </a:lnTo>
                  <a:lnTo>
                    <a:pt x="246" y="67"/>
                  </a:lnTo>
                  <a:lnTo>
                    <a:pt x="246" y="67"/>
                  </a:lnTo>
                  <a:lnTo>
                    <a:pt x="247" y="67"/>
                  </a:lnTo>
                  <a:lnTo>
                    <a:pt x="247" y="67"/>
                  </a:lnTo>
                  <a:lnTo>
                    <a:pt x="248" y="67"/>
                  </a:lnTo>
                  <a:lnTo>
                    <a:pt x="248" y="67"/>
                  </a:lnTo>
                  <a:lnTo>
                    <a:pt x="249" y="67"/>
                  </a:lnTo>
                  <a:lnTo>
                    <a:pt x="250" y="67"/>
                  </a:lnTo>
                  <a:lnTo>
                    <a:pt x="250" y="66"/>
                  </a:lnTo>
                  <a:lnTo>
                    <a:pt x="251" y="65"/>
                  </a:lnTo>
                  <a:lnTo>
                    <a:pt x="252" y="62"/>
                  </a:lnTo>
                  <a:lnTo>
                    <a:pt x="253" y="61"/>
                  </a:lnTo>
                  <a:lnTo>
                    <a:pt x="255" y="59"/>
                  </a:lnTo>
                  <a:lnTo>
                    <a:pt x="257" y="58"/>
                  </a:lnTo>
                  <a:lnTo>
                    <a:pt x="259" y="56"/>
                  </a:lnTo>
                  <a:lnTo>
                    <a:pt x="263" y="52"/>
                  </a:lnTo>
                  <a:lnTo>
                    <a:pt x="265" y="50"/>
                  </a:lnTo>
                  <a:lnTo>
                    <a:pt x="268" y="48"/>
                  </a:lnTo>
                  <a:lnTo>
                    <a:pt x="269" y="48"/>
                  </a:lnTo>
                  <a:lnTo>
                    <a:pt x="270" y="47"/>
                  </a:lnTo>
                  <a:lnTo>
                    <a:pt x="272" y="47"/>
                  </a:lnTo>
                  <a:lnTo>
                    <a:pt x="277" y="45"/>
                  </a:lnTo>
                  <a:lnTo>
                    <a:pt x="278" y="45"/>
                  </a:lnTo>
                  <a:lnTo>
                    <a:pt x="280" y="44"/>
                  </a:lnTo>
                  <a:lnTo>
                    <a:pt x="281" y="43"/>
                  </a:lnTo>
                  <a:lnTo>
                    <a:pt x="283" y="43"/>
                  </a:lnTo>
                  <a:lnTo>
                    <a:pt x="283" y="42"/>
                  </a:lnTo>
                  <a:lnTo>
                    <a:pt x="284" y="42"/>
                  </a:lnTo>
                  <a:lnTo>
                    <a:pt x="284" y="41"/>
                  </a:lnTo>
                  <a:lnTo>
                    <a:pt x="285" y="40"/>
                  </a:lnTo>
                  <a:lnTo>
                    <a:pt x="285" y="39"/>
                  </a:lnTo>
                  <a:lnTo>
                    <a:pt x="285" y="38"/>
                  </a:lnTo>
                  <a:lnTo>
                    <a:pt x="284" y="37"/>
                  </a:lnTo>
                  <a:lnTo>
                    <a:pt x="284" y="34"/>
                  </a:lnTo>
                  <a:lnTo>
                    <a:pt x="283" y="31"/>
                  </a:lnTo>
                  <a:lnTo>
                    <a:pt x="282" y="29"/>
                  </a:lnTo>
                  <a:lnTo>
                    <a:pt x="282" y="28"/>
                  </a:lnTo>
                  <a:lnTo>
                    <a:pt x="282" y="27"/>
                  </a:lnTo>
                  <a:lnTo>
                    <a:pt x="282" y="25"/>
                  </a:lnTo>
                  <a:lnTo>
                    <a:pt x="282" y="24"/>
                  </a:lnTo>
                  <a:lnTo>
                    <a:pt x="283" y="20"/>
                  </a:lnTo>
                  <a:lnTo>
                    <a:pt x="284" y="19"/>
                  </a:lnTo>
                  <a:lnTo>
                    <a:pt x="284" y="17"/>
                  </a:lnTo>
                  <a:lnTo>
                    <a:pt x="284" y="15"/>
                  </a:lnTo>
                  <a:lnTo>
                    <a:pt x="284" y="14"/>
                  </a:lnTo>
                  <a:lnTo>
                    <a:pt x="284" y="14"/>
                  </a:lnTo>
                  <a:lnTo>
                    <a:pt x="285" y="13"/>
                  </a:lnTo>
                  <a:lnTo>
                    <a:pt x="285" y="12"/>
                  </a:lnTo>
                  <a:lnTo>
                    <a:pt x="286" y="11"/>
                  </a:lnTo>
                  <a:lnTo>
                    <a:pt x="288" y="10"/>
                  </a:lnTo>
                  <a:lnTo>
                    <a:pt x="288" y="9"/>
                  </a:lnTo>
                  <a:lnTo>
                    <a:pt x="289" y="8"/>
                  </a:lnTo>
                  <a:lnTo>
                    <a:pt x="290" y="7"/>
                  </a:lnTo>
                  <a:lnTo>
                    <a:pt x="291" y="6"/>
                  </a:lnTo>
                  <a:lnTo>
                    <a:pt x="291" y="5"/>
                  </a:lnTo>
                  <a:lnTo>
                    <a:pt x="292" y="4"/>
                  </a:lnTo>
                  <a:lnTo>
                    <a:pt x="295" y="2"/>
                  </a:lnTo>
                  <a:lnTo>
                    <a:pt x="297" y="0"/>
                  </a:lnTo>
                  <a:lnTo>
                    <a:pt x="298" y="0"/>
                  </a:lnTo>
                  <a:lnTo>
                    <a:pt x="299" y="0"/>
                  </a:lnTo>
                  <a:lnTo>
                    <a:pt x="299" y="0"/>
                  </a:lnTo>
                  <a:lnTo>
                    <a:pt x="300" y="0"/>
                  </a:lnTo>
                  <a:lnTo>
                    <a:pt x="301" y="0"/>
                  </a:lnTo>
                  <a:lnTo>
                    <a:pt x="302" y="0"/>
                  </a:lnTo>
                  <a:lnTo>
                    <a:pt x="303" y="1"/>
                  </a:lnTo>
                  <a:lnTo>
                    <a:pt x="306" y="3"/>
                  </a:lnTo>
                  <a:lnTo>
                    <a:pt x="307" y="4"/>
                  </a:lnTo>
                  <a:lnTo>
                    <a:pt x="310" y="5"/>
                  </a:lnTo>
                  <a:lnTo>
                    <a:pt x="315" y="8"/>
                  </a:lnTo>
                  <a:lnTo>
                    <a:pt x="317" y="8"/>
                  </a:lnTo>
                  <a:lnTo>
                    <a:pt x="318" y="9"/>
                  </a:lnTo>
                  <a:lnTo>
                    <a:pt x="319" y="10"/>
                  </a:lnTo>
                  <a:lnTo>
                    <a:pt x="320" y="11"/>
                  </a:lnTo>
                  <a:lnTo>
                    <a:pt x="325" y="15"/>
                  </a:lnTo>
                  <a:lnTo>
                    <a:pt x="327" y="17"/>
                  </a:lnTo>
                  <a:lnTo>
                    <a:pt x="329" y="18"/>
                  </a:lnTo>
                  <a:lnTo>
                    <a:pt x="330" y="19"/>
                  </a:lnTo>
                  <a:lnTo>
                    <a:pt x="331" y="20"/>
                  </a:lnTo>
                  <a:lnTo>
                    <a:pt x="333" y="20"/>
                  </a:lnTo>
                  <a:lnTo>
                    <a:pt x="333" y="20"/>
                  </a:lnTo>
                  <a:lnTo>
                    <a:pt x="334" y="21"/>
                  </a:lnTo>
                  <a:lnTo>
                    <a:pt x="334" y="21"/>
                  </a:lnTo>
                  <a:lnTo>
                    <a:pt x="335" y="20"/>
                  </a:lnTo>
                  <a:lnTo>
                    <a:pt x="336" y="20"/>
                  </a:lnTo>
                  <a:lnTo>
                    <a:pt x="338" y="19"/>
                  </a:lnTo>
                  <a:lnTo>
                    <a:pt x="339" y="18"/>
                  </a:lnTo>
                  <a:lnTo>
                    <a:pt x="340" y="18"/>
                  </a:lnTo>
                  <a:lnTo>
                    <a:pt x="342" y="17"/>
                  </a:lnTo>
                  <a:lnTo>
                    <a:pt x="342" y="17"/>
                  </a:lnTo>
                  <a:lnTo>
                    <a:pt x="343" y="17"/>
                  </a:lnTo>
                  <a:lnTo>
                    <a:pt x="343" y="17"/>
                  </a:lnTo>
                  <a:lnTo>
                    <a:pt x="344" y="18"/>
                  </a:lnTo>
                  <a:lnTo>
                    <a:pt x="344" y="18"/>
                  </a:lnTo>
                  <a:lnTo>
                    <a:pt x="345" y="18"/>
                  </a:lnTo>
                  <a:lnTo>
                    <a:pt x="345" y="19"/>
                  </a:lnTo>
                  <a:lnTo>
                    <a:pt x="346" y="21"/>
                  </a:lnTo>
                  <a:lnTo>
                    <a:pt x="347" y="23"/>
                  </a:lnTo>
                  <a:lnTo>
                    <a:pt x="348" y="25"/>
                  </a:lnTo>
                  <a:lnTo>
                    <a:pt x="349" y="27"/>
                  </a:lnTo>
                  <a:lnTo>
                    <a:pt x="351" y="31"/>
                  </a:lnTo>
                  <a:lnTo>
                    <a:pt x="353" y="35"/>
                  </a:lnTo>
                  <a:lnTo>
                    <a:pt x="354" y="37"/>
                  </a:lnTo>
                  <a:lnTo>
                    <a:pt x="355" y="38"/>
                  </a:lnTo>
                  <a:lnTo>
                    <a:pt x="356" y="39"/>
                  </a:lnTo>
                  <a:lnTo>
                    <a:pt x="356" y="40"/>
                  </a:lnTo>
                  <a:lnTo>
                    <a:pt x="358" y="41"/>
                  </a:lnTo>
                  <a:lnTo>
                    <a:pt x="359" y="42"/>
                  </a:lnTo>
                  <a:lnTo>
                    <a:pt x="360" y="42"/>
                  </a:lnTo>
                  <a:lnTo>
                    <a:pt x="361" y="43"/>
                  </a:lnTo>
                  <a:lnTo>
                    <a:pt x="362" y="43"/>
                  </a:lnTo>
                  <a:lnTo>
                    <a:pt x="363" y="43"/>
                  </a:lnTo>
                  <a:lnTo>
                    <a:pt x="364" y="43"/>
                  </a:lnTo>
                  <a:lnTo>
                    <a:pt x="365" y="43"/>
                  </a:lnTo>
                  <a:lnTo>
                    <a:pt x="366" y="43"/>
                  </a:lnTo>
                  <a:lnTo>
                    <a:pt x="367" y="43"/>
                  </a:lnTo>
                  <a:lnTo>
                    <a:pt x="368" y="43"/>
                  </a:lnTo>
                  <a:lnTo>
                    <a:pt x="368" y="43"/>
                  </a:lnTo>
                  <a:lnTo>
                    <a:pt x="369" y="42"/>
                  </a:lnTo>
                  <a:lnTo>
                    <a:pt x="370" y="42"/>
                  </a:lnTo>
                  <a:lnTo>
                    <a:pt x="370" y="42"/>
                  </a:lnTo>
                  <a:lnTo>
                    <a:pt x="370" y="43"/>
                  </a:lnTo>
                  <a:lnTo>
                    <a:pt x="371" y="49"/>
                  </a:lnTo>
                  <a:lnTo>
                    <a:pt x="371" y="50"/>
                  </a:lnTo>
                  <a:lnTo>
                    <a:pt x="371" y="52"/>
                  </a:lnTo>
                  <a:lnTo>
                    <a:pt x="371" y="53"/>
                  </a:lnTo>
                  <a:lnTo>
                    <a:pt x="371" y="54"/>
                  </a:lnTo>
                  <a:lnTo>
                    <a:pt x="371" y="54"/>
                  </a:lnTo>
                  <a:lnTo>
                    <a:pt x="371" y="55"/>
                  </a:lnTo>
                  <a:lnTo>
                    <a:pt x="370" y="56"/>
                  </a:lnTo>
                  <a:lnTo>
                    <a:pt x="370" y="57"/>
                  </a:lnTo>
                  <a:lnTo>
                    <a:pt x="369" y="58"/>
                  </a:lnTo>
                  <a:lnTo>
                    <a:pt x="368" y="58"/>
                  </a:lnTo>
                  <a:lnTo>
                    <a:pt x="367" y="59"/>
                  </a:lnTo>
                  <a:lnTo>
                    <a:pt x="365" y="59"/>
                  </a:lnTo>
                  <a:lnTo>
                    <a:pt x="364" y="60"/>
                  </a:lnTo>
                  <a:lnTo>
                    <a:pt x="363" y="60"/>
                  </a:lnTo>
                  <a:lnTo>
                    <a:pt x="362" y="61"/>
                  </a:lnTo>
                  <a:lnTo>
                    <a:pt x="362" y="62"/>
                  </a:lnTo>
                  <a:lnTo>
                    <a:pt x="361" y="62"/>
                  </a:lnTo>
                  <a:lnTo>
                    <a:pt x="361" y="62"/>
                  </a:lnTo>
                  <a:lnTo>
                    <a:pt x="361" y="63"/>
                  </a:lnTo>
                  <a:lnTo>
                    <a:pt x="361" y="64"/>
                  </a:lnTo>
                  <a:lnTo>
                    <a:pt x="361" y="64"/>
                  </a:lnTo>
                  <a:lnTo>
                    <a:pt x="361" y="65"/>
                  </a:lnTo>
                  <a:lnTo>
                    <a:pt x="361" y="66"/>
                  </a:lnTo>
                  <a:lnTo>
                    <a:pt x="362" y="67"/>
                  </a:lnTo>
                  <a:lnTo>
                    <a:pt x="365" y="71"/>
                  </a:lnTo>
                  <a:lnTo>
                    <a:pt x="365" y="72"/>
                  </a:lnTo>
                  <a:lnTo>
                    <a:pt x="366" y="74"/>
                  </a:lnTo>
                  <a:lnTo>
                    <a:pt x="366" y="75"/>
                  </a:lnTo>
                  <a:lnTo>
                    <a:pt x="367" y="77"/>
                  </a:lnTo>
                  <a:lnTo>
                    <a:pt x="367" y="78"/>
                  </a:lnTo>
                  <a:lnTo>
                    <a:pt x="367" y="79"/>
                  </a:lnTo>
                  <a:lnTo>
                    <a:pt x="368" y="82"/>
                  </a:lnTo>
                  <a:lnTo>
                    <a:pt x="368" y="84"/>
                  </a:lnTo>
                  <a:lnTo>
                    <a:pt x="368" y="85"/>
                  </a:lnTo>
                  <a:lnTo>
                    <a:pt x="367" y="89"/>
                  </a:lnTo>
                  <a:lnTo>
                    <a:pt x="367" y="91"/>
                  </a:lnTo>
                  <a:lnTo>
                    <a:pt x="367" y="92"/>
                  </a:lnTo>
                  <a:lnTo>
                    <a:pt x="367" y="96"/>
                  </a:lnTo>
                  <a:lnTo>
                    <a:pt x="367" y="97"/>
                  </a:lnTo>
                  <a:lnTo>
                    <a:pt x="367" y="100"/>
                  </a:lnTo>
                  <a:lnTo>
                    <a:pt x="366" y="102"/>
                  </a:lnTo>
                  <a:lnTo>
                    <a:pt x="366" y="103"/>
                  </a:lnTo>
                  <a:lnTo>
                    <a:pt x="365" y="105"/>
                  </a:lnTo>
                  <a:lnTo>
                    <a:pt x="365" y="107"/>
                  </a:lnTo>
                  <a:lnTo>
                    <a:pt x="363" y="112"/>
                  </a:lnTo>
                  <a:lnTo>
                    <a:pt x="361" y="116"/>
                  </a:lnTo>
                  <a:lnTo>
                    <a:pt x="360" y="120"/>
                  </a:lnTo>
                  <a:lnTo>
                    <a:pt x="360" y="121"/>
                  </a:lnTo>
                  <a:lnTo>
                    <a:pt x="359" y="122"/>
                  </a:lnTo>
                  <a:lnTo>
                    <a:pt x="359" y="123"/>
                  </a:lnTo>
                  <a:lnTo>
                    <a:pt x="359" y="124"/>
                  </a:lnTo>
                  <a:lnTo>
                    <a:pt x="360" y="125"/>
                  </a:lnTo>
                  <a:lnTo>
                    <a:pt x="360" y="126"/>
                  </a:lnTo>
                  <a:lnTo>
                    <a:pt x="360" y="126"/>
                  </a:lnTo>
                  <a:lnTo>
                    <a:pt x="360" y="127"/>
                  </a:lnTo>
                  <a:lnTo>
                    <a:pt x="359" y="132"/>
                  </a:lnTo>
                  <a:lnTo>
                    <a:pt x="358" y="136"/>
                  </a:lnTo>
                  <a:lnTo>
                    <a:pt x="357" y="138"/>
                  </a:lnTo>
                  <a:lnTo>
                    <a:pt x="356" y="140"/>
                  </a:lnTo>
                  <a:lnTo>
                    <a:pt x="355" y="144"/>
                  </a:lnTo>
                  <a:lnTo>
                    <a:pt x="355" y="145"/>
                  </a:lnTo>
                  <a:lnTo>
                    <a:pt x="354" y="147"/>
                  </a:lnTo>
                  <a:lnTo>
                    <a:pt x="354" y="149"/>
                  </a:lnTo>
                  <a:lnTo>
                    <a:pt x="354" y="150"/>
                  </a:lnTo>
                  <a:lnTo>
                    <a:pt x="354" y="151"/>
                  </a:lnTo>
                  <a:lnTo>
                    <a:pt x="355" y="153"/>
                  </a:lnTo>
                  <a:lnTo>
                    <a:pt x="355" y="153"/>
                  </a:lnTo>
                  <a:lnTo>
                    <a:pt x="355" y="154"/>
                  </a:lnTo>
                  <a:lnTo>
                    <a:pt x="356" y="156"/>
                  </a:lnTo>
                  <a:lnTo>
                    <a:pt x="357" y="157"/>
                  </a:lnTo>
                  <a:lnTo>
                    <a:pt x="358" y="158"/>
                  </a:lnTo>
                  <a:lnTo>
                    <a:pt x="360" y="160"/>
                  </a:lnTo>
                  <a:lnTo>
                    <a:pt x="363" y="162"/>
                  </a:lnTo>
                  <a:lnTo>
                    <a:pt x="364" y="163"/>
                  </a:lnTo>
                  <a:lnTo>
                    <a:pt x="365" y="164"/>
                  </a:lnTo>
                  <a:lnTo>
                    <a:pt x="365" y="165"/>
                  </a:lnTo>
                  <a:lnTo>
                    <a:pt x="366" y="166"/>
                  </a:lnTo>
                  <a:lnTo>
                    <a:pt x="367" y="168"/>
                  </a:lnTo>
                  <a:lnTo>
                    <a:pt x="368" y="169"/>
                  </a:lnTo>
                  <a:lnTo>
                    <a:pt x="368" y="169"/>
                  </a:lnTo>
                  <a:lnTo>
                    <a:pt x="368" y="170"/>
                  </a:lnTo>
                  <a:lnTo>
                    <a:pt x="368" y="170"/>
                  </a:lnTo>
                  <a:lnTo>
                    <a:pt x="367" y="171"/>
                  </a:lnTo>
                  <a:lnTo>
                    <a:pt x="367" y="172"/>
                  </a:lnTo>
                  <a:lnTo>
                    <a:pt x="365" y="174"/>
                  </a:lnTo>
                  <a:lnTo>
                    <a:pt x="364" y="176"/>
                  </a:lnTo>
                  <a:lnTo>
                    <a:pt x="363" y="178"/>
                  </a:lnTo>
                  <a:lnTo>
                    <a:pt x="362" y="179"/>
                  </a:lnTo>
                  <a:lnTo>
                    <a:pt x="361" y="180"/>
                  </a:lnTo>
                  <a:lnTo>
                    <a:pt x="361" y="181"/>
                  </a:lnTo>
                  <a:lnTo>
                    <a:pt x="361" y="182"/>
                  </a:lnTo>
                  <a:lnTo>
                    <a:pt x="361" y="183"/>
                  </a:lnTo>
                  <a:lnTo>
                    <a:pt x="361" y="184"/>
                  </a:lnTo>
                  <a:lnTo>
                    <a:pt x="361" y="185"/>
                  </a:lnTo>
                  <a:lnTo>
                    <a:pt x="362" y="186"/>
                  </a:lnTo>
                  <a:lnTo>
                    <a:pt x="362" y="187"/>
                  </a:lnTo>
                  <a:lnTo>
                    <a:pt x="363" y="189"/>
                  </a:lnTo>
                  <a:lnTo>
                    <a:pt x="366" y="193"/>
                  </a:lnTo>
                  <a:lnTo>
                    <a:pt x="369" y="197"/>
                  </a:lnTo>
                  <a:lnTo>
                    <a:pt x="369" y="198"/>
                  </a:lnTo>
                  <a:lnTo>
                    <a:pt x="370" y="199"/>
                  </a:lnTo>
                  <a:lnTo>
                    <a:pt x="375" y="204"/>
                  </a:lnTo>
                  <a:lnTo>
                    <a:pt x="376" y="205"/>
                  </a:lnTo>
                  <a:lnTo>
                    <a:pt x="379" y="208"/>
                  </a:lnTo>
                  <a:lnTo>
                    <a:pt x="381" y="210"/>
                  </a:lnTo>
                  <a:lnTo>
                    <a:pt x="384" y="213"/>
                  </a:lnTo>
                  <a:lnTo>
                    <a:pt x="387" y="215"/>
                  </a:lnTo>
                  <a:lnTo>
                    <a:pt x="389" y="217"/>
                  </a:lnTo>
                  <a:lnTo>
                    <a:pt x="390" y="217"/>
                  </a:lnTo>
                  <a:lnTo>
                    <a:pt x="390" y="217"/>
                  </a:lnTo>
                  <a:lnTo>
                    <a:pt x="392" y="218"/>
                  </a:lnTo>
                  <a:lnTo>
                    <a:pt x="393" y="218"/>
                  </a:lnTo>
                  <a:lnTo>
                    <a:pt x="394" y="218"/>
                  </a:lnTo>
                  <a:lnTo>
                    <a:pt x="395" y="218"/>
                  </a:lnTo>
                  <a:lnTo>
                    <a:pt x="396" y="217"/>
                  </a:lnTo>
                  <a:lnTo>
                    <a:pt x="398" y="217"/>
                  </a:lnTo>
                  <a:lnTo>
                    <a:pt x="403" y="214"/>
                  </a:lnTo>
                  <a:lnTo>
                    <a:pt x="405" y="213"/>
                  </a:lnTo>
                  <a:lnTo>
                    <a:pt x="407" y="213"/>
                  </a:lnTo>
                  <a:lnTo>
                    <a:pt x="408" y="212"/>
                  </a:lnTo>
                  <a:lnTo>
                    <a:pt x="410" y="212"/>
                  </a:lnTo>
                  <a:lnTo>
                    <a:pt x="411" y="212"/>
                  </a:lnTo>
                  <a:lnTo>
                    <a:pt x="412" y="212"/>
                  </a:lnTo>
                  <a:lnTo>
                    <a:pt x="413" y="212"/>
                  </a:lnTo>
                  <a:lnTo>
                    <a:pt x="414" y="212"/>
                  </a:lnTo>
                  <a:lnTo>
                    <a:pt x="415" y="213"/>
                  </a:lnTo>
                  <a:lnTo>
                    <a:pt x="416" y="213"/>
                  </a:lnTo>
                  <a:lnTo>
                    <a:pt x="417" y="214"/>
                  </a:lnTo>
                  <a:lnTo>
                    <a:pt x="420" y="217"/>
                  </a:lnTo>
                  <a:lnTo>
                    <a:pt x="422" y="218"/>
                  </a:lnTo>
                  <a:lnTo>
                    <a:pt x="424" y="220"/>
                  </a:lnTo>
                  <a:lnTo>
                    <a:pt x="426" y="221"/>
                  </a:lnTo>
                  <a:lnTo>
                    <a:pt x="428" y="221"/>
                  </a:lnTo>
                  <a:lnTo>
                    <a:pt x="429" y="222"/>
                  </a:lnTo>
                  <a:lnTo>
                    <a:pt x="434" y="224"/>
                  </a:lnTo>
                  <a:lnTo>
                    <a:pt x="436" y="224"/>
                  </a:lnTo>
                  <a:lnTo>
                    <a:pt x="438" y="225"/>
                  </a:lnTo>
                  <a:lnTo>
                    <a:pt x="439" y="226"/>
                  </a:lnTo>
                  <a:lnTo>
                    <a:pt x="440" y="226"/>
                  </a:lnTo>
                  <a:lnTo>
                    <a:pt x="440" y="227"/>
                  </a:lnTo>
                  <a:lnTo>
                    <a:pt x="441" y="227"/>
                  </a:lnTo>
                  <a:lnTo>
                    <a:pt x="441" y="228"/>
                  </a:lnTo>
                  <a:lnTo>
                    <a:pt x="442" y="229"/>
                  </a:lnTo>
                  <a:lnTo>
                    <a:pt x="442" y="230"/>
                  </a:lnTo>
                  <a:lnTo>
                    <a:pt x="442" y="230"/>
                  </a:lnTo>
                  <a:lnTo>
                    <a:pt x="442" y="231"/>
                  </a:lnTo>
                  <a:lnTo>
                    <a:pt x="441" y="233"/>
                  </a:lnTo>
                  <a:lnTo>
                    <a:pt x="441" y="234"/>
                  </a:lnTo>
                  <a:lnTo>
                    <a:pt x="441" y="234"/>
                  </a:lnTo>
                  <a:lnTo>
                    <a:pt x="440" y="235"/>
                  </a:lnTo>
                  <a:lnTo>
                    <a:pt x="440" y="236"/>
                  </a:lnTo>
                  <a:lnTo>
                    <a:pt x="439" y="236"/>
                  </a:lnTo>
                  <a:lnTo>
                    <a:pt x="438" y="237"/>
                  </a:lnTo>
                  <a:lnTo>
                    <a:pt x="437" y="238"/>
                  </a:lnTo>
                  <a:lnTo>
                    <a:pt x="436" y="238"/>
                  </a:lnTo>
                  <a:lnTo>
                    <a:pt x="436" y="238"/>
                  </a:lnTo>
                  <a:lnTo>
                    <a:pt x="436" y="239"/>
                  </a:lnTo>
                  <a:lnTo>
                    <a:pt x="436" y="239"/>
                  </a:lnTo>
                  <a:lnTo>
                    <a:pt x="437" y="239"/>
                  </a:lnTo>
                  <a:lnTo>
                    <a:pt x="438" y="240"/>
                  </a:lnTo>
                  <a:lnTo>
                    <a:pt x="439" y="240"/>
                  </a:lnTo>
                  <a:lnTo>
                    <a:pt x="440" y="241"/>
                  </a:lnTo>
                  <a:lnTo>
                    <a:pt x="441" y="241"/>
                  </a:lnTo>
                  <a:lnTo>
                    <a:pt x="442" y="241"/>
                  </a:lnTo>
                  <a:lnTo>
                    <a:pt x="446" y="242"/>
                  </a:lnTo>
                  <a:lnTo>
                    <a:pt x="448" y="242"/>
                  </a:lnTo>
                  <a:lnTo>
                    <a:pt x="449" y="242"/>
                  </a:lnTo>
                  <a:lnTo>
                    <a:pt x="450" y="243"/>
                  </a:lnTo>
                  <a:lnTo>
                    <a:pt x="450" y="243"/>
                  </a:lnTo>
                  <a:lnTo>
                    <a:pt x="451" y="243"/>
                  </a:lnTo>
                  <a:lnTo>
                    <a:pt x="452" y="244"/>
                  </a:lnTo>
                  <a:lnTo>
                    <a:pt x="453" y="245"/>
                  </a:lnTo>
                  <a:lnTo>
                    <a:pt x="455" y="246"/>
                  </a:lnTo>
                  <a:lnTo>
                    <a:pt x="456" y="248"/>
                  </a:lnTo>
                  <a:lnTo>
                    <a:pt x="459" y="252"/>
                  </a:lnTo>
                  <a:lnTo>
                    <a:pt x="460" y="252"/>
                  </a:lnTo>
                  <a:lnTo>
                    <a:pt x="461" y="253"/>
                  </a:lnTo>
                  <a:lnTo>
                    <a:pt x="462" y="254"/>
                  </a:lnTo>
                  <a:lnTo>
                    <a:pt x="463" y="254"/>
                  </a:lnTo>
                  <a:lnTo>
                    <a:pt x="463" y="255"/>
                  </a:lnTo>
                  <a:lnTo>
                    <a:pt x="464" y="255"/>
                  </a:lnTo>
                  <a:lnTo>
                    <a:pt x="466" y="256"/>
                  </a:lnTo>
                  <a:lnTo>
                    <a:pt x="468" y="256"/>
                  </a:lnTo>
                  <a:lnTo>
                    <a:pt x="469" y="256"/>
                  </a:lnTo>
                  <a:lnTo>
                    <a:pt x="471" y="256"/>
                  </a:lnTo>
                  <a:lnTo>
                    <a:pt x="472" y="256"/>
                  </a:lnTo>
                  <a:lnTo>
                    <a:pt x="474" y="255"/>
                  </a:lnTo>
                  <a:lnTo>
                    <a:pt x="475" y="254"/>
                  </a:lnTo>
                  <a:lnTo>
                    <a:pt x="479" y="252"/>
                  </a:lnTo>
                  <a:lnTo>
                    <a:pt x="481" y="252"/>
                  </a:lnTo>
                  <a:lnTo>
                    <a:pt x="482" y="251"/>
                  </a:lnTo>
                  <a:lnTo>
                    <a:pt x="482" y="251"/>
                  </a:lnTo>
                  <a:lnTo>
                    <a:pt x="483" y="251"/>
                  </a:lnTo>
                  <a:lnTo>
                    <a:pt x="484" y="251"/>
                  </a:lnTo>
                  <a:lnTo>
                    <a:pt x="485" y="251"/>
                  </a:lnTo>
                  <a:lnTo>
                    <a:pt x="486" y="252"/>
                  </a:lnTo>
                  <a:lnTo>
                    <a:pt x="493" y="253"/>
                  </a:lnTo>
                  <a:lnTo>
                    <a:pt x="498" y="255"/>
                  </a:lnTo>
                  <a:lnTo>
                    <a:pt x="501" y="256"/>
                  </a:lnTo>
                  <a:lnTo>
                    <a:pt x="503" y="257"/>
                  </a:lnTo>
                  <a:lnTo>
                    <a:pt x="505" y="258"/>
                  </a:lnTo>
                  <a:lnTo>
                    <a:pt x="506" y="259"/>
                  </a:lnTo>
                  <a:lnTo>
                    <a:pt x="507" y="259"/>
                  </a:lnTo>
                  <a:lnTo>
                    <a:pt x="508" y="261"/>
                  </a:lnTo>
                  <a:lnTo>
                    <a:pt x="509" y="262"/>
                  </a:lnTo>
                  <a:lnTo>
                    <a:pt x="510" y="262"/>
                  </a:lnTo>
                  <a:lnTo>
                    <a:pt x="511" y="263"/>
                  </a:lnTo>
                  <a:lnTo>
                    <a:pt x="511" y="263"/>
                  </a:lnTo>
                  <a:lnTo>
                    <a:pt x="512" y="263"/>
                  </a:lnTo>
                  <a:lnTo>
                    <a:pt x="517" y="262"/>
                  </a:lnTo>
                  <a:lnTo>
                    <a:pt x="519" y="262"/>
                  </a:lnTo>
                  <a:lnTo>
                    <a:pt x="523" y="261"/>
                  </a:lnTo>
                  <a:lnTo>
                    <a:pt x="525" y="260"/>
                  </a:lnTo>
                  <a:lnTo>
                    <a:pt x="526" y="260"/>
                  </a:lnTo>
                  <a:lnTo>
                    <a:pt x="530" y="260"/>
                  </a:lnTo>
                  <a:lnTo>
                    <a:pt x="534" y="259"/>
                  </a:lnTo>
                  <a:lnTo>
                    <a:pt x="535" y="259"/>
                  </a:lnTo>
                  <a:lnTo>
                    <a:pt x="537" y="259"/>
                  </a:lnTo>
                  <a:lnTo>
                    <a:pt x="539" y="259"/>
                  </a:lnTo>
                  <a:lnTo>
                    <a:pt x="540" y="259"/>
                  </a:lnTo>
                  <a:lnTo>
                    <a:pt x="541" y="260"/>
                  </a:lnTo>
                  <a:lnTo>
                    <a:pt x="542" y="260"/>
                  </a:lnTo>
                  <a:lnTo>
                    <a:pt x="543" y="260"/>
                  </a:lnTo>
                  <a:lnTo>
                    <a:pt x="544" y="261"/>
                  </a:lnTo>
                  <a:lnTo>
                    <a:pt x="544" y="262"/>
                  </a:lnTo>
                  <a:lnTo>
                    <a:pt x="545" y="263"/>
                  </a:lnTo>
                  <a:lnTo>
                    <a:pt x="546" y="264"/>
                  </a:lnTo>
                  <a:lnTo>
                    <a:pt x="546" y="265"/>
                  </a:lnTo>
                  <a:lnTo>
                    <a:pt x="547" y="266"/>
                  </a:lnTo>
                  <a:lnTo>
                    <a:pt x="547" y="269"/>
                  </a:lnTo>
                  <a:lnTo>
                    <a:pt x="548" y="271"/>
                  </a:lnTo>
                  <a:lnTo>
                    <a:pt x="548" y="272"/>
                  </a:lnTo>
                  <a:lnTo>
                    <a:pt x="548" y="274"/>
                  </a:lnTo>
                  <a:lnTo>
                    <a:pt x="548" y="275"/>
                  </a:lnTo>
                  <a:lnTo>
                    <a:pt x="548" y="276"/>
                  </a:lnTo>
                  <a:lnTo>
                    <a:pt x="548" y="279"/>
                  </a:lnTo>
                  <a:lnTo>
                    <a:pt x="547" y="283"/>
                  </a:lnTo>
                  <a:lnTo>
                    <a:pt x="547" y="286"/>
                  </a:lnTo>
                  <a:lnTo>
                    <a:pt x="547" y="288"/>
                  </a:lnTo>
                  <a:lnTo>
                    <a:pt x="547" y="290"/>
                  </a:lnTo>
                  <a:lnTo>
                    <a:pt x="547" y="291"/>
                  </a:lnTo>
                  <a:lnTo>
                    <a:pt x="548" y="293"/>
                  </a:lnTo>
                  <a:lnTo>
                    <a:pt x="549" y="295"/>
                  </a:lnTo>
                  <a:lnTo>
                    <a:pt x="550" y="297"/>
                  </a:lnTo>
                  <a:lnTo>
                    <a:pt x="550" y="298"/>
                  </a:lnTo>
                  <a:lnTo>
                    <a:pt x="551" y="299"/>
                  </a:lnTo>
                  <a:lnTo>
                    <a:pt x="552" y="300"/>
                  </a:lnTo>
                  <a:lnTo>
                    <a:pt x="555" y="302"/>
                  </a:lnTo>
                  <a:lnTo>
                    <a:pt x="556" y="304"/>
                  </a:lnTo>
                  <a:lnTo>
                    <a:pt x="560" y="306"/>
                  </a:lnTo>
                  <a:lnTo>
                    <a:pt x="564" y="310"/>
                  </a:lnTo>
                  <a:lnTo>
                    <a:pt x="565" y="311"/>
                  </a:lnTo>
                  <a:lnTo>
                    <a:pt x="567" y="312"/>
                  </a:lnTo>
                  <a:lnTo>
                    <a:pt x="569" y="314"/>
                  </a:lnTo>
                  <a:lnTo>
                    <a:pt x="576" y="318"/>
                  </a:lnTo>
                  <a:lnTo>
                    <a:pt x="579" y="320"/>
                  </a:lnTo>
                  <a:lnTo>
                    <a:pt x="580" y="320"/>
                  </a:lnTo>
                  <a:lnTo>
                    <a:pt x="581" y="320"/>
                  </a:lnTo>
                  <a:lnTo>
                    <a:pt x="581" y="320"/>
                  </a:lnTo>
                  <a:lnTo>
                    <a:pt x="582" y="320"/>
                  </a:lnTo>
                  <a:lnTo>
                    <a:pt x="582" y="320"/>
                  </a:lnTo>
                  <a:lnTo>
                    <a:pt x="583" y="320"/>
                  </a:lnTo>
                  <a:lnTo>
                    <a:pt x="585" y="319"/>
                  </a:lnTo>
                  <a:lnTo>
                    <a:pt x="586" y="319"/>
                  </a:lnTo>
                  <a:lnTo>
                    <a:pt x="588" y="318"/>
                  </a:lnTo>
                  <a:lnTo>
                    <a:pt x="589" y="318"/>
                  </a:lnTo>
                  <a:lnTo>
                    <a:pt x="590" y="319"/>
                  </a:lnTo>
                  <a:lnTo>
                    <a:pt x="591" y="319"/>
                  </a:lnTo>
                  <a:lnTo>
                    <a:pt x="592" y="319"/>
                  </a:lnTo>
                  <a:lnTo>
                    <a:pt x="597" y="320"/>
                  </a:lnTo>
                  <a:lnTo>
                    <a:pt x="598" y="321"/>
                  </a:lnTo>
                  <a:lnTo>
                    <a:pt x="600" y="321"/>
                  </a:lnTo>
                  <a:lnTo>
                    <a:pt x="602" y="321"/>
                  </a:lnTo>
                  <a:lnTo>
                    <a:pt x="605" y="321"/>
                  </a:lnTo>
                  <a:lnTo>
                    <a:pt x="609" y="321"/>
                  </a:lnTo>
                  <a:lnTo>
                    <a:pt x="611" y="321"/>
                  </a:lnTo>
                  <a:lnTo>
                    <a:pt x="613" y="321"/>
                  </a:lnTo>
                  <a:lnTo>
                    <a:pt x="614" y="320"/>
                  </a:lnTo>
                  <a:lnTo>
                    <a:pt x="616" y="320"/>
                  </a:lnTo>
                  <a:lnTo>
                    <a:pt x="619" y="318"/>
                  </a:lnTo>
                  <a:lnTo>
                    <a:pt x="621" y="318"/>
                  </a:lnTo>
                  <a:lnTo>
                    <a:pt x="623" y="317"/>
                  </a:lnTo>
                  <a:lnTo>
                    <a:pt x="627" y="317"/>
                  </a:lnTo>
                  <a:lnTo>
                    <a:pt x="627" y="317"/>
                  </a:lnTo>
                  <a:lnTo>
                    <a:pt x="629" y="316"/>
                  </a:lnTo>
                  <a:lnTo>
                    <a:pt x="631" y="315"/>
                  </a:lnTo>
                  <a:lnTo>
                    <a:pt x="631" y="315"/>
                  </a:lnTo>
                  <a:lnTo>
                    <a:pt x="632" y="315"/>
                  </a:lnTo>
                  <a:lnTo>
                    <a:pt x="633" y="315"/>
                  </a:lnTo>
                  <a:lnTo>
                    <a:pt x="634" y="315"/>
                  </a:lnTo>
                  <a:lnTo>
                    <a:pt x="634" y="315"/>
                  </a:lnTo>
                  <a:lnTo>
                    <a:pt x="635" y="315"/>
                  </a:lnTo>
                  <a:lnTo>
                    <a:pt x="636" y="315"/>
                  </a:lnTo>
                  <a:lnTo>
                    <a:pt x="637" y="316"/>
                  </a:lnTo>
                  <a:lnTo>
                    <a:pt x="638" y="316"/>
                  </a:lnTo>
                  <a:lnTo>
                    <a:pt x="639" y="317"/>
                  </a:lnTo>
                  <a:lnTo>
                    <a:pt x="640" y="318"/>
                  </a:lnTo>
                  <a:lnTo>
                    <a:pt x="641" y="318"/>
                  </a:lnTo>
                  <a:lnTo>
                    <a:pt x="641" y="319"/>
                  </a:lnTo>
                  <a:lnTo>
                    <a:pt x="641" y="320"/>
                  </a:lnTo>
                  <a:lnTo>
                    <a:pt x="642" y="321"/>
                  </a:lnTo>
                  <a:lnTo>
                    <a:pt x="642" y="322"/>
                  </a:lnTo>
                  <a:lnTo>
                    <a:pt x="642" y="322"/>
                  </a:lnTo>
                  <a:lnTo>
                    <a:pt x="641" y="323"/>
                  </a:lnTo>
                  <a:lnTo>
                    <a:pt x="641" y="324"/>
                  </a:lnTo>
                  <a:lnTo>
                    <a:pt x="641" y="325"/>
                  </a:lnTo>
                  <a:lnTo>
                    <a:pt x="641" y="326"/>
                  </a:lnTo>
                  <a:lnTo>
                    <a:pt x="641" y="327"/>
                  </a:lnTo>
                  <a:lnTo>
                    <a:pt x="642" y="327"/>
                  </a:lnTo>
                  <a:lnTo>
                    <a:pt x="642" y="328"/>
                  </a:lnTo>
                  <a:lnTo>
                    <a:pt x="643" y="329"/>
                  </a:lnTo>
                  <a:lnTo>
                    <a:pt x="644" y="330"/>
                  </a:lnTo>
                  <a:lnTo>
                    <a:pt x="646" y="331"/>
                  </a:lnTo>
                  <a:lnTo>
                    <a:pt x="648" y="333"/>
                  </a:lnTo>
                  <a:lnTo>
                    <a:pt x="650" y="333"/>
                  </a:lnTo>
                  <a:lnTo>
                    <a:pt x="650" y="334"/>
                  </a:lnTo>
                  <a:lnTo>
                    <a:pt x="651" y="335"/>
                  </a:lnTo>
                  <a:lnTo>
                    <a:pt x="654" y="339"/>
                  </a:lnTo>
                  <a:lnTo>
                    <a:pt x="655" y="340"/>
                  </a:lnTo>
                  <a:lnTo>
                    <a:pt x="655" y="341"/>
                  </a:lnTo>
                  <a:lnTo>
                    <a:pt x="656" y="342"/>
                  </a:lnTo>
                  <a:lnTo>
                    <a:pt x="656" y="343"/>
                  </a:lnTo>
                  <a:lnTo>
                    <a:pt x="656" y="344"/>
                  </a:lnTo>
                  <a:lnTo>
                    <a:pt x="655" y="345"/>
                  </a:lnTo>
                  <a:lnTo>
                    <a:pt x="655" y="347"/>
                  </a:lnTo>
                  <a:lnTo>
                    <a:pt x="654" y="349"/>
                  </a:lnTo>
                  <a:lnTo>
                    <a:pt x="654" y="349"/>
                  </a:lnTo>
                  <a:lnTo>
                    <a:pt x="653" y="350"/>
                  </a:lnTo>
                  <a:lnTo>
                    <a:pt x="652" y="350"/>
                  </a:lnTo>
                  <a:lnTo>
                    <a:pt x="652" y="351"/>
                  </a:lnTo>
                  <a:lnTo>
                    <a:pt x="650" y="351"/>
                  </a:lnTo>
                  <a:lnTo>
                    <a:pt x="649" y="352"/>
                  </a:lnTo>
                  <a:lnTo>
                    <a:pt x="646" y="353"/>
                  </a:lnTo>
                  <a:lnTo>
                    <a:pt x="643" y="353"/>
                  </a:lnTo>
                  <a:lnTo>
                    <a:pt x="642" y="354"/>
                  </a:lnTo>
                  <a:lnTo>
                    <a:pt x="641" y="354"/>
                  </a:lnTo>
                  <a:lnTo>
                    <a:pt x="640" y="354"/>
                  </a:lnTo>
                  <a:lnTo>
                    <a:pt x="640" y="355"/>
                  </a:lnTo>
                  <a:lnTo>
                    <a:pt x="639" y="355"/>
                  </a:lnTo>
                  <a:lnTo>
                    <a:pt x="638" y="356"/>
                  </a:lnTo>
                  <a:lnTo>
                    <a:pt x="637" y="359"/>
                  </a:lnTo>
                  <a:lnTo>
                    <a:pt x="636" y="361"/>
                  </a:lnTo>
                  <a:lnTo>
                    <a:pt x="635" y="362"/>
                  </a:lnTo>
                  <a:lnTo>
                    <a:pt x="634" y="364"/>
                  </a:lnTo>
                  <a:lnTo>
                    <a:pt x="634" y="365"/>
                  </a:lnTo>
                  <a:lnTo>
                    <a:pt x="633" y="368"/>
                  </a:lnTo>
                  <a:lnTo>
                    <a:pt x="633" y="369"/>
                  </a:lnTo>
                  <a:lnTo>
                    <a:pt x="633" y="370"/>
                  </a:lnTo>
                  <a:lnTo>
                    <a:pt x="632" y="371"/>
                  </a:lnTo>
                  <a:lnTo>
                    <a:pt x="631" y="372"/>
                  </a:lnTo>
                  <a:lnTo>
                    <a:pt x="629" y="376"/>
                  </a:lnTo>
                  <a:lnTo>
                    <a:pt x="629" y="377"/>
                  </a:lnTo>
                  <a:lnTo>
                    <a:pt x="628" y="378"/>
                  </a:lnTo>
                  <a:lnTo>
                    <a:pt x="627" y="382"/>
                  </a:lnTo>
                  <a:lnTo>
                    <a:pt x="626" y="383"/>
                  </a:lnTo>
                  <a:lnTo>
                    <a:pt x="626" y="384"/>
                  </a:lnTo>
                  <a:lnTo>
                    <a:pt x="625" y="385"/>
                  </a:lnTo>
                  <a:lnTo>
                    <a:pt x="624" y="386"/>
                  </a:lnTo>
                  <a:lnTo>
                    <a:pt x="621" y="390"/>
                  </a:lnTo>
                  <a:lnTo>
                    <a:pt x="619" y="392"/>
                  </a:lnTo>
                  <a:lnTo>
                    <a:pt x="618" y="392"/>
                  </a:lnTo>
                  <a:lnTo>
                    <a:pt x="616" y="395"/>
                  </a:lnTo>
                  <a:lnTo>
                    <a:pt x="615" y="397"/>
                  </a:lnTo>
                  <a:lnTo>
                    <a:pt x="614" y="398"/>
                  </a:lnTo>
                  <a:lnTo>
                    <a:pt x="613" y="400"/>
                  </a:lnTo>
                  <a:lnTo>
                    <a:pt x="613" y="400"/>
                  </a:lnTo>
                  <a:lnTo>
                    <a:pt x="613" y="401"/>
                  </a:lnTo>
                  <a:lnTo>
                    <a:pt x="613" y="402"/>
                  </a:lnTo>
                  <a:lnTo>
                    <a:pt x="613" y="402"/>
                  </a:lnTo>
                  <a:lnTo>
                    <a:pt x="613" y="403"/>
                  </a:lnTo>
                  <a:lnTo>
                    <a:pt x="613" y="404"/>
                  </a:lnTo>
                  <a:lnTo>
                    <a:pt x="613" y="404"/>
                  </a:lnTo>
                  <a:lnTo>
                    <a:pt x="614" y="404"/>
                  </a:lnTo>
                  <a:lnTo>
                    <a:pt x="615" y="405"/>
                  </a:lnTo>
                  <a:lnTo>
                    <a:pt x="615" y="405"/>
                  </a:lnTo>
                  <a:lnTo>
                    <a:pt x="618" y="405"/>
                  </a:lnTo>
                  <a:lnTo>
                    <a:pt x="619" y="405"/>
                  </a:lnTo>
                  <a:lnTo>
                    <a:pt x="620" y="405"/>
                  </a:lnTo>
                  <a:lnTo>
                    <a:pt x="621" y="406"/>
                  </a:lnTo>
                  <a:lnTo>
                    <a:pt x="622" y="406"/>
                  </a:lnTo>
                  <a:lnTo>
                    <a:pt x="622" y="406"/>
                  </a:lnTo>
                  <a:lnTo>
                    <a:pt x="623" y="407"/>
                  </a:lnTo>
                  <a:lnTo>
                    <a:pt x="624" y="408"/>
                  </a:lnTo>
                  <a:lnTo>
                    <a:pt x="625" y="409"/>
                  </a:lnTo>
                  <a:lnTo>
                    <a:pt x="626" y="412"/>
                  </a:lnTo>
                  <a:lnTo>
                    <a:pt x="627" y="413"/>
                  </a:lnTo>
                  <a:lnTo>
                    <a:pt x="628" y="414"/>
                  </a:lnTo>
                  <a:lnTo>
                    <a:pt x="629" y="415"/>
                  </a:lnTo>
                  <a:lnTo>
                    <a:pt x="630" y="416"/>
                  </a:lnTo>
                  <a:lnTo>
                    <a:pt x="632" y="417"/>
                  </a:lnTo>
                  <a:lnTo>
                    <a:pt x="634" y="418"/>
                  </a:lnTo>
                  <a:lnTo>
                    <a:pt x="637" y="419"/>
                  </a:lnTo>
                  <a:lnTo>
                    <a:pt x="639" y="421"/>
                  </a:lnTo>
                  <a:lnTo>
                    <a:pt x="641" y="421"/>
                  </a:lnTo>
                  <a:lnTo>
                    <a:pt x="642" y="422"/>
                  </a:lnTo>
                  <a:lnTo>
                    <a:pt x="645" y="424"/>
                  </a:lnTo>
                  <a:lnTo>
                    <a:pt x="646" y="425"/>
                  </a:lnTo>
                  <a:lnTo>
                    <a:pt x="647" y="426"/>
                  </a:lnTo>
                  <a:lnTo>
                    <a:pt x="647" y="427"/>
                  </a:lnTo>
                  <a:lnTo>
                    <a:pt x="648" y="428"/>
                  </a:lnTo>
                  <a:lnTo>
                    <a:pt x="649" y="429"/>
                  </a:lnTo>
                  <a:lnTo>
                    <a:pt x="649" y="430"/>
                  </a:lnTo>
                  <a:lnTo>
                    <a:pt x="651" y="433"/>
                  </a:lnTo>
                  <a:lnTo>
                    <a:pt x="651" y="434"/>
                  </a:lnTo>
                  <a:lnTo>
                    <a:pt x="652" y="435"/>
                  </a:lnTo>
                  <a:lnTo>
                    <a:pt x="652" y="435"/>
                  </a:lnTo>
                  <a:lnTo>
                    <a:pt x="652" y="436"/>
                  </a:lnTo>
                  <a:lnTo>
                    <a:pt x="650" y="438"/>
                  </a:lnTo>
                  <a:lnTo>
                    <a:pt x="649" y="439"/>
                  </a:lnTo>
                  <a:lnTo>
                    <a:pt x="649" y="439"/>
                  </a:lnTo>
                  <a:lnTo>
                    <a:pt x="648" y="439"/>
                  </a:lnTo>
                  <a:lnTo>
                    <a:pt x="648" y="440"/>
                  </a:lnTo>
                  <a:lnTo>
                    <a:pt x="646" y="440"/>
                  </a:lnTo>
                  <a:lnTo>
                    <a:pt x="646" y="440"/>
                  </a:lnTo>
                  <a:lnTo>
                    <a:pt x="645" y="440"/>
                  </a:lnTo>
                  <a:lnTo>
                    <a:pt x="645" y="441"/>
                  </a:lnTo>
                  <a:lnTo>
                    <a:pt x="645" y="442"/>
                  </a:lnTo>
                  <a:lnTo>
                    <a:pt x="645" y="442"/>
                  </a:lnTo>
                  <a:lnTo>
                    <a:pt x="644" y="444"/>
                  </a:lnTo>
                  <a:lnTo>
                    <a:pt x="644" y="445"/>
                  </a:lnTo>
                  <a:lnTo>
                    <a:pt x="643" y="446"/>
                  </a:lnTo>
                  <a:lnTo>
                    <a:pt x="642" y="446"/>
                  </a:lnTo>
                  <a:lnTo>
                    <a:pt x="642" y="447"/>
                  </a:lnTo>
                  <a:lnTo>
                    <a:pt x="642" y="447"/>
                  </a:lnTo>
                  <a:lnTo>
                    <a:pt x="642" y="447"/>
                  </a:lnTo>
                  <a:lnTo>
                    <a:pt x="643" y="448"/>
                  </a:lnTo>
                  <a:lnTo>
                    <a:pt x="643" y="448"/>
                  </a:lnTo>
                  <a:lnTo>
                    <a:pt x="643" y="448"/>
                  </a:lnTo>
                  <a:lnTo>
                    <a:pt x="643" y="449"/>
                  </a:lnTo>
                  <a:lnTo>
                    <a:pt x="642" y="449"/>
                  </a:lnTo>
                  <a:lnTo>
                    <a:pt x="640" y="450"/>
                  </a:lnTo>
                  <a:lnTo>
                    <a:pt x="640" y="451"/>
                  </a:lnTo>
                  <a:lnTo>
                    <a:pt x="639" y="451"/>
                  </a:lnTo>
                  <a:lnTo>
                    <a:pt x="638" y="451"/>
                  </a:lnTo>
                  <a:lnTo>
                    <a:pt x="638" y="452"/>
                  </a:lnTo>
                  <a:lnTo>
                    <a:pt x="637" y="452"/>
                  </a:lnTo>
                  <a:lnTo>
                    <a:pt x="637" y="453"/>
                  </a:lnTo>
                  <a:lnTo>
                    <a:pt x="635" y="458"/>
                  </a:lnTo>
                  <a:lnTo>
                    <a:pt x="634" y="460"/>
                  </a:lnTo>
                  <a:lnTo>
                    <a:pt x="633" y="461"/>
                  </a:lnTo>
                  <a:lnTo>
                    <a:pt x="633" y="461"/>
                  </a:lnTo>
                  <a:lnTo>
                    <a:pt x="632" y="461"/>
                  </a:lnTo>
                  <a:lnTo>
                    <a:pt x="631" y="460"/>
                  </a:lnTo>
                  <a:lnTo>
                    <a:pt x="629" y="459"/>
                  </a:lnTo>
                  <a:lnTo>
                    <a:pt x="627" y="458"/>
                  </a:lnTo>
                  <a:lnTo>
                    <a:pt x="625" y="456"/>
                  </a:lnTo>
                  <a:lnTo>
                    <a:pt x="623" y="454"/>
                  </a:lnTo>
                  <a:lnTo>
                    <a:pt x="621" y="452"/>
                  </a:lnTo>
                  <a:lnTo>
                    <a:pt x="619" y="450"/>
                  </a:lnTo>
                  <a:lnTo>
                    <a:pt x="615" y="445"/>
                  </a:lnTo>
                  <a:lnTo>
                    <a:pt x="613" y="443"/>
                  </a:lnTo>
                  <a:lnTo>
                    <a:pt x="612" y="442"/>
                  </a:lnTo>
                  <a:lnTo>
                    <a:pt x="611" y="441"/>
                  </a:lnTo>
                  <a:lnTo>
                    <a:pt x="609" y="439"/>
                  </a:lnTo>
                  <a:lnTo>
                    <a:pt x="607" y="438"/>
                  </a:lnTo>
                  <a:lnTo>
                    <a:pt x="606" y="437"/>
                  </a:lnTo>
                  <a:lnTo>
                    <a:pt x="604" y="437"/>
                  </a:lnTo>
                  <a:lnTo>
                    <a:pt x="603" y="436"/>
                  </a:lnTo>
                  <a:lnTo>
                    <a:pt x="601" y="436"/>
                  </a:lnTo>
                  <a:lnTo>
                    <a:pt x="599" y="435"/>
                  </a:lnTo>
                  <a:lnTo>
                    <a:pt x="596" y="435"/>
                  </a:lnTo>
                  <a:lnTo>
                    <a:pt x="595" y="434"/>
                  </a:lnTo>
                  <a:lnTo>
                    <a:pt x="589" y="433"/>
                  </a:lnTo>
                  <a:lnTo>
                    <a:pt x="587" y="432"/>
                  </a:lnTo>
                  <a:lnTo>
                    <a:pt x="585" y="432"/>
                  </a:lnTo>
                  <a:lnTo>
                    <a:pt x="584" y="432"/>
                  </a:lnTo>
                  <a:lnTo>
                    <a:pt x="582" y="431"/>
                  </a:lnTo>
                  <a:lnTo>
                    <a:pt x="581" y="430"/>
                  </a:lnTo>
                  <a:lnTo>
                    <a:pt x="579" y="429"/>
                  </a:lnTo>
                  <a:lnTo>
                    <a:pt x="576" y="428"/>
                  </a:lnTo>
                  <a:lnTo>
                    <a:pt x="570" y="424"/>
                  </a:lnTo>
                  <a:lnTo>
                    <a:pt x="565" y="420"/>
                  </a:lnTo>
                  <a:lnTo>
                    <a:pt x="563" y="418"/>
                  </a:lnTo>
                  <a:lnTo>
                    <a:pt x="561" y="417"/>
                  </a:lnTo>
                  <a:lnTo>
                    <a:pt x="558" y="416"/>
                  </a:lnTo>
                  <a:lnTo>
                    <a:pt x="556" y="415"/>
                  </a:lnTo>
                  <a:lnTo>
                    <a:pt x="553" y="414"/>
                  </a:lnTo>
                  <a:lnTo>
                    <a:pt x="552" y="414"/>
                  </a:lnTo>
                  <a:lnTo>
                    <a:pt x="550" y="413"/>
                  </a:lnTo>
                  <a:lnTo>
                    <a:pt x="548" y="413"/>
                  </a:lnTo>
                  <a:lnTo>
                    <a:pt x="546" y="413"/>
                  </a:lnTo>
                  <a:lnTo>
                    <a:pt x="543" y="413"/>
                  </a:lnTo>
                  <a:lnTo>
                    <a:pt x="539" y="414"/>
                  </a:lnTo>
                  <a:lnTo>
                    <a:pt x="538" y="414"/>
                  </a:lnTo>
                  <a:lnTo>
                    <a:pt x="536" y="414"/>
                  </a:lnTo>
                  <a:lnTo>
                    <a:pt x="534" y="413"/>
                  </a:lnTo>
                  <a:lnTo>
                    <a:pt x="532" y="413"/>
                  </a:lnTo>
                  <a:lnTo>
                    <a:pt x="531" y="413"/>
                  </a:lnTo>
                  <a:lnTo>
                    <a:pt x="530" y="412"/>
                  </a:lnTo>
                  <a:lnTo>
                    <a:pt x="528" y="412"/>
                  </a:lnTo>
                  <a:lnTo>
                    <a:pt x="525" y="410"/>
                  </a:lnTo>
                  <a:lnTo>
                    <a:pt x="524" y="410"/>
                  </a:lnTo>
                  <a:lnTo>
                    <a:pt x="523" y="410"/>
                  </a:lnTo>
                  <a:lnTo>
                    <a:pt x="523" y="410"/>
                  </a:lnTo>
                  <a:lnTo>
                    <a:pt x="522" y="410"/>
                  </a:lnTo>
                  <a:lnTo>
                    <a:pt x="522" y="410"/>
                  </a:lnTo>
                  <a:lnTo>
                    <a:pt x="521" y="410"/>
                  </a:lnTo>
                  <a:lnTo>
                    <a:pt x="521" y="410"/>
                  </a:lnTo>
                  <a:lnTo>
                    <a:pt x="520" y="411"/>
                  </a:lnTo>
                  <a:lnTo>
                    <a:pt x="520" y="412"/>
                  </a:lnTo>
                  <a:lnTo>
                    <a:pt x="520" y="413"/>
                  </a:lnTo>
                  <a:lnTo>
                    <a:pt x="518" y="417"/>
                  </a:lnTo>
                  <a:lnTo>
                    <a:pt x="518" y="419"/>
                  </a:lnTo>
                  <a:lnTo>
                    <a:pt x="516" y="421"/>
                  </a:lnTo>
                  <a:lnTo>
                    <a:pt x="515" y="425"/>
                  </a:lnTo>
                  <a:lnTo>
                    <a:pt x="514" y="426"/>
                  </a:lnTo>
                  <a:lnTo>
                    <a:pt x="513" y="427"/>
                  </a:lnTo>
                  <a:lnTo>
                    <a:pt x="512" y="428"/>
                  </a:lnTo>
                  <a:lnTo>
                    <a:pt x="511" y="428"/>
                  </a:lnTo>
                  <a:lnTo>
                    <a:pt x="510" y="429"/>
                  </a:lnTo>
                  <a:lnTo>
                    <a:pt x="510" y="429"/>
                  </a:lnTo>
                  <a:lnTo>
                    <a:pt x="508" y="429"/>
                  </a:lnTo>
                  <a:lnTo>
                    <a:pt x="507" y="429"/>
                  </a:lnTo>
                  <a:lnTo>
                    <a:pt x="503" y="430"/>
                  </a:lnTo>
                  <a:lnTo>
                    <a:pt x="499" y="430"/>
                  </a:lnTo>
                  <a:lnTo>
                    <a:pt x="497" y="430"/>
                  </a:lnTo>
                  <a:lnTo>
                    <a:pt x="495" y="430"/>
                  </a:lnTo>
                  <a:lnTo>
                    <a:pt x="493" y="431"/>
                  </a:lnTo>
                  <a:lnTo>
                    <a:pt x="490" y="432"/>
                  </a:lnTo>
                  <a:lnTo>
                    <a:pt x="488" y="433"/>
                  </a:lnTo>
                  <a:lnTo>
                    <a:pt x="483" y="435"/>
                  </a:lnTo>
                  <a:lnTo>
                    <a:pt x="481" y="436"/>
                  </a:lnTo>
                  <a:lnTo>
                    <a:pt x="480" y="436"/>
                  </a:lnTo>
                  <a:lnTo>
                    <a:pt x="479" y="436"/>
                  </a:lnTo>
                  <a:lnTo>
                    <a:pt x="478" y="437"/>
                  </a:lnTo>
                  <a:lnTo>
                    <a:pt x="475" y="437"/>
                  </a:lnTo>
                  <a:lnTo>
                    <a:pt x="473" y="437"/>
                  </a:lnTo>
                  <a:lnTo>
                    <a:pt x="473" y="437"/>
                  </a:lnTo>
                  <a:lnTo>
                    <a:pt x="472" y="437"/>
                  </a:lnTo>
                  <a:lnTo>
                    <a:pt x="471" y="436"/>
                  </a:lnTo>
                  <a:lnTo>
                    <a:pt x="471" y="436"/>
                  </a:lnTo>
                  <a:lnTo>
                    <a:pt x="470" y="436"/>
                  </a:lnTo>
                  <a:lnTo>
                    <a:pt x="470" y="436"/>
                  </a:lnTo>
                  <a:lnTo>
                    <a:pt x="470" y="435"/>
                  </a:lnTo>
                  <a:lnTo>
                    <a:pt x="470" y="435"/>
                  </a:lnTo>
                  <a:lnTo>
                    <a:pt x="470" y="434"/>
                  </a:lnTo>
                  <a:lnTo>
                    <a:pt x="469" y="433"/>
                  </a:lnTo>
                  <a:lnTo>
                    <a:pt x="469" y="432"/>
                  </a:lnTo>
                  <a:lnTo>
                    <a:pt x="470" y="427"/>
                  </a:lnTo>
                  <a:lnTo>
                    <a:pt x="470" y="426"/>
                  </a:lnTo>
                  <a:lnTo>
                    <a:pt x="470" y="425"/>
                  </a:lnTo>
                  <a:lnTo>
                    <a:pt x="469" y="424"/>
                  </a:lnTo>
                  <a:lnTo>
                    <a:pt x="469" y="422"/>
                  </a:lnTo>
                  <a:lnTo>
                    <a:pt x="468" y="419"/>
                  </a:lnTo>
                  <a:lnTo>
                    <a:pt x="468" y="418"/>
                  </a:lnTo>
                  <a:lnTo>
                    <a:pt x="467" y="414"/>
                  </a:lnTo>
                  <a:lnTo>
                    <a:pt x="466" y="411"/>
                  </a:lnTo>
                  <a:lnTo>
                    <a:pt x="465" y="410"/>
                  </a:lnTo>
                  <a:lnTo>
                    <a:pt x="465" y="409"/>
                  </a:lnTo>
                  <a:lnTo>
                    <a:pt x="464" y="409"/>
                  </a:lnTo>
                  <a:lnTo>
                    <a:pt x="463" y="408"/>
                  </a:lnTo>
                  <a:lnTo>
                    <a:pt x="463" y="407"/>
                  </a:lnTo>
                  <a:lnTo>
                    <a:pt x="462" y="406"/>
                  </a:lnTo>
                  <a:lnTo>
                    <a:pt x="460" y="405"/>
                  </a:lnTo>
                  <a:lnTo>
                    <a:pt x="459" y="404"/>
                  </a:lnTo>
                  <a:lnTo>
                    <a:pt x="457" y="404"/>
                  </a:lnTo>
                  <a:lnTo>
                    <a:pt x="455" y="404"/>
                  </a:lnTo>
                  <a:lnTo>
                    <a:pt x="453" y="403"/>
                  </a:lnTo>
                  <a:lnTo>
                    <a:pt x="450" y="403"/>
                  </a:lnTo>
                  <a:lnTo>
                    <a:pt x="448" y="403"/>
                  </a:lnTo>
                  <a:lnTo>
                    <a:pt x="444" y="403"/>
                  </a:lnTo>
                  <a:lnTo>
                    <a:pt x="442" y="403"/>
                  </a:lnTo>
                  <a:lnTo>
                    <a:pt x="440" y="403"/>
                  </a:lnTo>
                  <a:lnTo>
                    <a:pt x="438" y="402"/>
                  </a:lnTo>
                  <a:lnTo>
                    <a:pt x="436" y="402"/>
                  </a:lnTo>
                  <a:lnTo>
                    <a:pt x="435" y="402"/>
                  </a:lnTo>
                  <a:lnTo>
                    <a:pt x="433" y="401"/>
                  </a:lnTo>
                  <a:lnTo>
                    <a:pt x="432" y="401"/>
                  </a:lnTo>
                  <a:lnTo>
                    <a:pt x="431" y="400"/>
                  </a:lnTo>
                  <a:lnTo>
                    <a:pt x="430" y="399"/>
                  </a:lnTo>
                  <a:lnTo>
                    <a:pt x="429" y="398"/>
                  </a:lnTo>
                  <a:lnTo>
                    <a:pt x="426" y="396"/>
                  </a:lnTo>
                  <a:lnTo>
                    <a:pt x="425" y="395"/>
                  </a:lnTo>
                  <a:lnTo>
                    <a:pt x="424" y="395"/>
                  </a:lnTo>
                  <a:lnTo>
                    <a:pt x="424" y="394"/>
                  </a:lnTo>
                  <a:lnTo>
                    <a:pt x="423" y="394"/>
                  </a:lnTo>
                  <a:lnTo>
                    <a:pt x="422" y="393"/>
                  </a:lnTo>
                  <a:lnTo>
                    <a:pt x="421" y="393"/>
                  </a:lnTo>
                  <a:lnTo>
                    <a:pt x="416" y="392"/>
                  </a:lnTo>
                  <a:lnTo>
                    <a:pt x="411" y="391"/>
                  </a:lnTo>
                  <a:lnTo>
                    <a:pt x="410" y="391"/>
                  </a:lnTo>
                  <a:lnTo>
                    <a:pt x="409" y="391"/>
                  </a:lnTo>
                  <a:lnTo>
                    <a:pt x="408" y="391"/>
                  </a:lnTo>
                  <a:lnTo>
                    <a:pt x="406" y="391"/>
                  </a:lnTo>
                  <a:lnTo>
                    <a:pt x="405" y="392"/>
                  </a:lnTo>
                  <a:lnTo>
                    <a:pt x="403" y="392"/>
                  </a:lnTo>
                  <a:lnTo>
                    <a:pt x="401" y="393"/>
                  </a:lnTo>
                  <a:lnTo>
                    <a:pt x="400" y="394"/>
                  </a:lnTo>
                  <a:lnTo>
                    <a:pt x="399" y="395"/>
                  </a:lnTo>
                  <a:lnTo>
                    <a:pt x="399" y="395"/>
                  </a:lnTo>
                  <a:lnTo>
                    <a:pt x="398" y="396"/>
                  </a:lnTo>
                  <a:lnTo>
                    <a:pt x="398" y="396"/>
                  </a:lnTo>
                  <a:lnTo>
                    <a:pt x="398" y="397"/>
                  </a:lnTo>
                  <a:lnTo>
                    <a:pt x="397" y="400"/>
                  </a:lnTo>
                  <a:lnTo>
                    <a:pt x="397" y="402"/>
                  </a:lnTo>
                  <a:lnTo>
                    <a:pt x="396" y="403"/>
                  </a:lnTo>
                  <a:lnTo>
                    <a:pt x="396" y="405"/>
                  </a:lnTo>
                  <a:lnTo>
                    <a:pt x="395" y="407"/>
                  </a:lnTo>
                  <a:lnTo>
                    <a:pt x="393" y="410"/>
                  </a:lnTo>
                  <a:lnTo>
                    <a:pt x="392" y="412"/>
                  </a:lnTo>
                  <a:lnTo>
                    <a:pt x="392" y="413"/>
                  </a:lnTo>
                  <a:lnTo>
                    <a:pt x="391" y="415"/>
                  </a:lnTo>
                  <a:lnTo>
                    <a:pt x="391" y="417"/>
                  </a:lnTo>
                  <a:lnTo>
                    <a:pt x="390" y="418"/>
                  </a:lnTo>
                  <a:lnTo>
                    <a:pt x="390" y="420"/>
                  </a:lnTo>
                  <a:lnTo>
                    <a:pt x="390" y="421"/>
                  </a:lnTo>
                  <a:lnTo>
                    <a:pt x="390" y="423"/>
                  </a:lnTo>
                  <a:lnTo>
                    <a:pt x="390" y="426"/>
                  </a:lnTo>
                  <a:lnTo>
                    <a:pt x="390" y="429"/>
                  </a:lnTo>
                  <a:lnTo>
                    <a:pt x="390" y="432"/>
                  </a:lnTo>
                  <a:lnTo>
                    <a:pt x="391" y="436"/>
                  </a:lnTo>
                  <a:lnTo>
                    <a:pt x="391" y="442"/>
                  </a:lnTo>
                  <a:lnTo>
                    <a:pt x="392" y="447"/>
                  </a:lnTo>
                  <a:lnTo>
                    <a:pt x="392" y="449"/>
                  </a:lnTo>
                  <a:lnTo>
                    <a:pt x="394" y="457"/>
                  </a:lnTo>
                  <a:lnTo>
                    <a:pt x="394" y="459"/>
                  </a:lnTo>
                  <a:lnTo>
                    <a:pt x="394" y="461"/>
                  </a:lnTo>
                  <a:lnTo>
                    <a:pt x="394" y="463"/>
                  </a:lnTo>
                  <a:lnTo>
                    <a:pt x="394" y="465"/>
                  </a:lnTo>
                  <a:lnTo>
                    <a:pt x="394" y="467"/>
                  </a:lnTo>
                  <a:lnTo>
                    <a:pt x="394" y="469"/>
                  </a:lnTo>
                  <a:lnTo>
                    <a:pt x="393" y="472"/>
                  </a:lnTo>
                  <a:lnTo>
                    <a:pt x="391" y="481"/>
                  </a:lnTo>
                  <a:lnTo>
                    <a:pt x="391" y="482"/>
                  </a:lnTo>
                  <a:lnTo>
                    <a:pt x="390" y="485"/>
                  </a:lnTo>
                  <a:lnTo>
                    <a:pt x="390" y="486"/>
                  </a:lnTo>
                  <a:lnTo>
                    <a:pt x="389" y="489"/>
                  </a:lnTo>
                  <a:lnTo>
                    <a:pt x="389" y="491"/>
                  </a:lnTo>
                  <a:lnTo>
                    <a:pt x="389" y="493"/>
                  </a:lnTo>
                  <a:lnTo>
                    <a:pt x="389" y="496"/>
                  </a:lnTo>
                  <a:lnTo>
                    <a:pt x="389" y="501"/>
                  </a:lnTo>
                  <a:lnTo>
                    <a:pt x="389" y="502"/>
                  </a:lnTo>
                  <a:lnTo>
                    <a:pt x="389" y="503"/>
                  </a:lnTo>
                  <a:lnTo>
                    <a:pt x="389" y="504"/>
                  </a:lnTo>
                  <a:lnTo>
                    <a:pt x="388" y="505"/>
                  </a:lnTo>
                  <a:lnTo>
                    <a:pt x="387" y="508"/>
                  </a:lnTo>
                  <a:lnTo>
                    <a:pt x="386" y="511"/>
                  </a:lnTo>
                  <a:lnTo>
                    <a:pt x="384" y="517"/>
                  </a:lnTo>
                  <a:lnTo>
                    <a:pt x="383" y="522"/>
                  </a:lnTo>
                  <a:lnTo>
                    <a:pt x="382" y="524"/>
                  </a:lnTo>
                  <a:lnTo>
                    <a:pt x="382" y="526"/>
                  </a:lnTo>
                  <a:lnTo>
                    <a:pt x="382" y="528"/>
                  </a:lnTo>
                  <a:lnTo>
                    <a:pt x="381" y="531"/>
                  </a:lnTo>
                  <a:lnTo>
                    <a:pt x="381" y="533"/>
                  </a:lnTo>
                  <a:lnTo>
                    <a:pt x="381" y="535"/>
                  </a:lnTo>
                  <a:lnTo>
                    <a:pt x="381" y="536"/>
                  </a:lnTo>
                  <a:lnTo>
                    <a:pt x="382" y="538"/>
                  </a:lnTo>
                  <a:lnTo>
                    <a:pt x="382" y="539"/>
                  </a:lnTo>
                  <a:lnTo>
                    <a:pt x="382" y="540"/>
                  </a:lnTo>
                  <a:lnTo>
                    <a:pt x="383" y="541"/>
                  </a:lnTo>
                  <a:lnTo>
                    <a:pt x="385" y="544"/>
                  </a:lnTo>
                  <a:lnTo>
                    <a:pt x="386" y="545"/>
                  </a:lnTo>
                  <a:lnTo>
                    <a:pt x="386" y="546"/>
                  </a:lnTo>
                  <a:lnTo>
                    <a:pt x="387" y="547"/>
                  </a:lnTo>
                  <a:lnTo>
                    <a:pt x="387" y="548"/>
                  </a:lnTo>
                  <a:lnTo>
                    <a:pt x="387" y="550"/>
                  </a:lnTo>
                  <a:lnTo>
                    <a:pt x="387" y="551"/>
                  </a:lnTo>
                  <a:lnTo>
                    <a:pt x="386" y="552"/>
                  </a:lnTo>
                  <a:lnTo>
                    <a:pt x="386" y="553"/>
                  </a:lnTo>
                  <a:lnTo>
                    <a:pt x="385" y="554"/>
                  </a:lnTo>
                  <a:lnTo>
                    <a:pt x="384" y="555"/>
                  </a:lnTo>
                  <a:lnTo>
                    <a:pt x="382" y="556"/>
                  </a:lnTo>
                  <a:lnTo>
                    <a:pt x="381" y="557"/>
                  </a:lnTo>
                  <a:lnTo>
                    <a:pt x="380" y="557"/>
                  </a:lnTo>
                  <a:lnTo>
                    <a:pt x="379" y="557"/>
                  </a:lnTo>
                  <a:lnTo>
                    <a:pt x="377" y="557"/>
                  </a:lnTo>
                  <a:lnTo>
                    <a:pt x="374" y="557"/>
                  </a:lnTo>
                  <a:lnTo>
                    <a:pt x="372" y="556"/>
                  </a:lnTo>
                  <a:lnTo>
                    <a:pt x="365" y="555"/>
                  </a:lnTo>
                  <a:lnTo>
                    <a:pt x="361" y="553"/>
                  </a:lnTo>
                  <a:lnTo>
                    <a:pt x="359" y="553"/>
                  </a:lnTo>
                  <a:lnTo>
                    <a:pt x="357" y="552"/>
                  </a:lnTo>
                  <a:lnTo>
                    <a:pt x="352" y="550"/>
                  </a:lnTo>
                  <a:lnTo>
                    <a:pt x="351" y="550"/>
                  </a:lnTo>
                  <a:lnTo>
                    <a:pt x="348" y="548"/>
                  </a:lnTo>
                  <a:lnTo>
                    <a:pt x="347" y="548"/>
                  </a:lnTo>
                  <a:lnTo>
                    <a:pt x="345" y="547"/>
                  </a:lnTo>
                  <a:lnTo>
                    <a:pt x="343" y="547"/>
                  </a:lnTo>
                  <a:lnTo>
                    <a:pt x="337" y="546"/>
                  </a:lnTo>
                  <a:lnTo>
                    <a:pt x="333" y="545"/>
                  </a:lnTo>
                  <a:lnTo>
                    <a:pt x="331" y="545"/>
                  </a:lnTo>
                  <a:lnTo>
                    <a:pt x="330" y="545"/>
                  </a:lnTo>
                  <a:lnTo>
                    <a:pt x="328" y="545"/>
                  </a:lnTo>
                  <a:lnTo>
                    <a:pt x="327" y="545"/>
                  </a:lnTo>
                  <a:lnTo>
                    <a:pt x="325" y="545"/>
                  </a:lnTo>
                  <a:lnTo>
                    <a:pt x="324" y="545"/>
                  </a:lnTo>
                  <a:lnTo>
                    <a:pt x="323" y="546"/>
                  </a:lnTo>
                  <a:lnTo>
                    <a:pt x="322" y="546"/>
                  </a:lnTo>
                  <a:lnTo>
                    <a:pt x="321" y="546"/>
                  </a:lnTo>
                  <a:lnTo>
                    <a:pt x="321" y="547"/>
                  </a:lnTo>
                  <a:lnTo>
                    <a:pt x="320" y="548"/>
                  </a:lnTo>
                  <a:lnTo>
                    <a:pt x="319" y="548"/>
                  </a:lnTo>
                  <a:lnTo>
                    <a:pt x="318" y="549"/>
                  </a:lnTo>
                  <a:lnTo>
                    <a:pt x="318" y="551"/>
                  </a:lnTo>
                  <a:lnTo>
                    <a:pt x="317" y="552"/>
                  </a:lnTo>
                  <a:lnTo>
                    <a:pt x="317" y="553"/>
                  </a:lnTo>
                  <a:lnTo>
                    <a:pt x="316" y="558"/>
                  </a:lnTo>
                  <a:lnTo>
                    <a:pt x="315" y="565"/>
                  </a:lnTo>
                  <a:lnTo>
                    <a:pt x="314" y="567"/>
                  </a:lnTo>
                  <a:lnTo>
                    <a:pt x="314" y="571"/>
                  </a:lnTo>
                  <a:lnTo>
                    <a:pt x="313" y="573"/>
                  </a:lnTo>
                  <a:lnTo>
                    <a:pt x="313" y="574"/>
                  </a:lnTo>
                  <a:lnTo>
                    <a:pt x="312" y="575"/>
                  </a:lnTo>
                  <a:lnTo>
                    <a:pt x="312" y="576"/>
                  </a:lnTo>
                  <a:lnTo>
                    <a:pt x="311" y="578"/>
                  </a:lnTo>
                  <a:lnTo>
                    <a:pt x="309" y="580"/>
                  </a:lnTo>
                  <a:lnTo>
                    <a:pt x="307" y="582"/>
                  </a:lnTo>
                  <a:lnTo>
                    <a:pt x="305" y="585"/>
                  </a:lnTo>
                  <a:lnTo>
                    <a:pt x="304" y="586"/>
                  </a:lnTo>
                  <a:lnTo>
                    <a:pt x="302" y="588"/>
                  </a:lnTo>
                  <a:lnTo>
                    <a:pt x="301" y="589"/>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7" name="Freeform 231">
              <a:extLst>
                <a:ext uri="{FF2B5EF4-FFF2-40B4-BE49-F238E27FC236}">
                  <a16:creationId xmlns:a16="http://schemas.microsoft.com/office/drawing/2014/main" id="{8C0B0FDF-2864-476A-A42D-CEFBA8483B4F}"/>
                </a:ext>
              </a:extLst>
            </p:cNvPr>
            <p:cNvSpPr>
              <a:spLocks/>
            </p:cNvSpPr>
            <p:nvPr/>
          </p:nvSpPr>
          <p:spPr bwMode="auto">
            <a:xfrm>
              <a:off x="5321147" y="4096637"/>
              <a:ext cx="842963" cy="1046163"/>
            </a:xfrm>
            <a:custGeom>
              <a:avLst/>
              <a:gdLst>
                <a:gd name="T0" fmla="*/ 510 w 531"/>
                <a:gd name="T1" fmla="*/ 580 h 659"/>
                <a:gd name="T2" fmla="*/ 507 w 531"/>
                <a:gd name="T3" fmla="*/ 614 h 659"/>
                <a:gd name="T4" fmla="*/ 500 w 531"/>
                <a:gd name="T5" fmla="*/ 640 h 659"/>
                <a:gd name="T6" fmla="*/ 489 w 531"/>
                <a:gd name="T7" fmla="*/ 642 h 659"/>
                <a:gd name="T8" fmla="*/ 476 w 531"/>
                <a:gd name="T9" fmla="*/ 630 h 659"/>
                <a:gd name="T10" fmla="*/ 461 w 531"/>
                <a:gd name="T11" fmla="*/ 618 h 659"/>
                <a:gd name="T12" fmla="*/ 441 w 531"/>
                <a:gd name="T13" fmla="*/ 625 h 659"/>
                <a:gd name="T14" fmla="*/ 415 w 531"/>
                <a:gd name="T15" fmla="*/ 618 h 659"/>
                <a:gd name="T16" fmla="*/ 398 w 531"/>
                <a:gd name="T17" fmla="*/ 603 h 659"/>
                <a:gd name="T18" fmla="*/ 391 w 531"/>
                <a:gd name="T19" fmla="*/ 613 h 659"/>
                <a:gd name="T20" fmla="*/ 382 w 531"/>
                <a:gd name="T21" fmla="*/ 634 h 659"/>
                <a:gd name="T22" fmla="*/ 366 w 531"/>
                <a:gd name="T23" fmla="*/ 639 h 659"/>
                <a:gd name="T24" fmla="*/ 356 w 531"/>
                <a:gd name="T25" fmla="*/ 650 h 659"/>
                <a:gd name="T26" fmla="*/ 340 w 531"/>
                <a:gd name="T27" fmla="*/ 659 h 659"/>
                <a:gd name="T28" fmla="*/ 307 w 531"/>
                <a:gd name="T29" fmla="*/ 644 h 659"/>
                <a:gd name="T30" fmla="*/ 266 w 531"/>
                <a:gd name="T31" fmla="*/ 636 h 659"/>
                <a:gd name="T32" fmla="*/ 238 w 531"/>
                <a:gd name="T33" fmla="*/ 634 h 659"/>
                <a:gd name="T34" fmla="*/ 216 w 531"/>
                <a:gd name="T35" fmla="*/ 622 h 659"/>
                <a:gd name="T36" fmla="*/ 206 w 531"/>
                <a:gd name="T37" fmla="*/ 608 h 659"/>
                <a:gd name="T38" fmla="*/ 207 w 531"/>
                <a:gd name="T39" fmla="*/ 598 h 659"/>
                <a:gd name="T40" fmla="*/ 219 w 531"/>
                <a:gd name="T41" fmla="*/ 587 h 659"/>
                <a:gd name="T42" fmla="*/ 205 w 531"/>
                <a:gd name="T43" fmla="*/ 570 h 659"/>
                <a:gd name="T44" fmla="*/ 184 w 531"/>
                <a:gd name="T45" fmla="*/ 556 h 659"/>
                <a:gd name="T46" fmla="*/ 156 w 531"/>
                <a:gd name="T47" fmla="*/ 533 h 659"/>
                <a:gd name="T48" fmla="*/ 125 w 531"/>
                <a:gd name="T49" fmla="*/ 516 h 659"/>
                <a:gd name="T50" fmla="*/ 113 w 531"/>
                <a:gd name="T51" fmla="*/ 501 h 659"/>
                <a:gd name="T52" fmla="*/ 103 w 531"/>
                <a:gd name="T53" fmla="*/ 478 h 659"/>
                <a:gd name="T54" fmla="*/ 88 w 531"/>
                <a:gd name="T55" fmla="*/ 454 h 659"/>
                <a:gd name="T56" fmla="*/ 72 w 531"/>
                <a:gd name="T57" fmla="*/ 444 h 659"/>
                <a:gd name="T58" fmla="*/ 51 w 531"/>
                <a:gd name="T59" fmla="*/ 435 h 659"/>
                <a:gd name="T60" fmla="*/ 34 w 531"/>
                <a:gd name="T61" fmla="*/ 402 h 659"/>
                <a:gd name="T62" fmla="*/ 21 w 531"/>
                <a:gd name="T63" fmla="*/ 393 h 659"/>
                <a:gd name="T64" fmla="*/ 6 w 531"/>
                <a:gd name="T65" fmla="*/ 386 h 659"/>
                <a:gd name="T66" fmla="*/ 0 w 531"/>
                <a:gd name="T67" fmla="*/ 368 h 659"/>
                <a:gd name="T68" fmla="*/ 9 w 531"/>
                <a:gd name="T69" fmla="*/ 340 h 659"/>
                <a:gd name="T70" fmla="*/ 23 w 531"/>
                <a:gd name="T71" fmla="*/ 330 h 659"/>
                <a:gd name="T72" fmla="*/ 25 w 531"/>
                <a:gd name="T73" fmla="*/ 310 h 659"/>
                <a:gd name="T74" fmla="*/ 24 w 531"/>
                <a:gd name="T75" fmla="*/ 283 h 659"/>
                <a:gd name="T76" fmla="*/ 37 w 531"/>
                <a:gd name="T77" fmla="*/ 272 h 659"/>
                <a:gd name="T78" fmla="*/ 55 w 531"/>
                <a:gd name="T79" fmla="*/ 263 h 659"/>
                <a:gd name="T80" fmla="*/ 70 w 531"/>
                <a:gd name="T81" fmla="*/ 245 h 659"/>
                <a:gd name="T82" fmla="*/ 76 w 531"/>
                <a:gd name="T83" fmla="*/ 231 h 659"/>
                <a:gd name="T84" fmla="*/ 69 w 531"/>
                <a:gd name="T85" fmla="*/ 215 h 659"/>
                <a:gd name="T86" fmla="*/ 80 w 531"/>
                <a:gd name="T87" fmla="*/ 204 h 659"/>
                <a:gd name="T88" fmla="*/ 77 w 531"/>
                <a:gd name="T89" fmla="*/ 194 h 659"/>
                <a:gd name="T90" fmla="*/ 75 w 531"/>
                <a:gd name="T91" fmla="*/ 186 h 659"/>
                <a:gd name="T92" fmla="*/ 84 w 531"/>
                <a:gd name="T93" fmla="*/ 178 h 659"/>
                <a:gd name="T94" fmla="*/ 86 w 531"/>
                <a:gd name="T95" fmla="*/ 163 h 659"/>
                <a:gd name="T96" fmla="*/ 104 w 531"/>
                <a:gd name="T97" fmla="*/ 141 h 659"/>
                <a:gd name="T98" fmla="*/ 108 w 531"/>
                <a:gd name="T99" fmla="*/ 123 h 659"/>
                <a:gd name="T100" fmla="*/ 101 w 531"/>
                <a:gd name="T101" fmla="*/ 94 h 659"/>
                <a:gd name="T102" fmla="*/ 105 w 531"/>
                <a:gd name="T103" fmla="*/ 74 h 659"/>
                <a:gd name="T104" fmla="*/ 100 w 531"/>
                <a:gd name="T105" fmla="*/ 50 h 659"/>
                <a:gd name="T106" fmla="*/ 100 w 531"/>
                <a:gd name="T107" fmla="*/ 33 h 659"/>
                <a:gd name="T108" fmla="*/ 109 w 531"/>
                <a:gd name="T109" fmla="*/ 30 h 659"/>
                <a:gd name="T110" fmla="*/ 132 w 531"/>
                <a:gd name="T111" fmla="*/ 29 h 659"/>
                <a:gd name="T112" fmla="*/ 146 w 531"/>
                <a:gd name="T113" fmla="*/ 26 h 659"/>
                <a:gd name="T114" fmla="*/ 159 w 531"/>
                <a:gd name="T115" fmla="*/ 34 h 659"/>
                <a:gd name="T116" fmla="*/ 175 w 531"/>
                <a:gd name="T117" fmla="*/ 35 h 659"/>
                <a:gd name="T118" fmla="*/ 194 w 531"/>
                <a:gd name="T119" fmla="*/ 28 h 659"/>
                <a:gd name="T120" fmla="*/ 206 w 531"/>
                <a:gd name="T121" fmla="*/ 18 h 659"/>
                <a:gd name="T122" fmla="*/ 225 w 531"/>
                <a:gd name="T123" fmla="*/ 2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659">
                  <a:moveTo>
                    <a:pt x="531" y="558"/>
                  </a:moveTo>
                  <a:lnTo>
                    <a:pt x="529" y="559"/>
                  </a:lnTo>
                  <a:lnTo>
                    <a:pt x="525" y="562"/>
                  </a:lnTo>
                  <a:lnTo>
                    <a:pt x="520" y="566"/>
                  </a:lnTo>
                  <a:lnTo>
                    <a:pt x="518" y="567"/>
                  </a:lnTo>
                  <a:lnTo>
                    <a:pt x="517" y="569"/>
                  </a:lnTo>
                  <a:lnTo>
                    <a:pt x="516" y="570"/>
                  </a:lnTo>
                  <a:lnTo>
                    <a:pt x="515" y="571"/>
                  </a:lnTo>
                  <a:lnTo>
                    <a:pt x="514" y="573"/>
                  </a:lnTo>
                  <a:lnTo>
                    <a:pt x="512" y="575"/>
                  </a:lnTo>
                  <a:lnTo>
                    <a:pt x="511" y="578"/>
                  </a:lnTo>
                  <a:lnTo>
                    <a:pt x="510" y="580"/>
                  </a:lnTo>
                  <a:lnTo>
                    <a:pt x="509" y="583"/>
                  </a:lnTo>
                  <a:lnTo>
                    <a:pt x="508" y="587"/>
                  </a:lnTo>
                  <a:lnTo>
                    <a:pt x="507" y="589"/>
                  </a:lnTo>
                  <a:lnTo>
                    <a:pt x="507" y="591"/>
                  </a:lnTo>
                  <a:lnTo>
                    <a:pt x="507" y="593"/>
                  </a:lnTo>
                  <a:lnTo>
                    <a:pt x="506" y="595"/>
                  </a:lnTo>
                  <a:lnTo>
                    <a:pt x="506" y="596"/>
                  </a:lnTo>
                  <a:lnTo>
                    <a:pt x="506" y="598"/>
                  </a:lnTo>
                  <a:lnTo>
                    <a:pt x="507" y="606"/>
                  </a:lnTo>
                  <a:lnTo>
                    <a:pt x="507" y="609"/>
                  </a:lnTo>
                  <a:lnTo>
                    <a:pt x="507" y="611"/>
                  </a:lnTo>
                  <a:lnTo>
                    <a:pt x="507" y="614"/>
                  </a:lnTo>
                  <a:lnTo>
                    <a:pt x="506" y="621"/>
                  </a:lnTo>
                  <a:lnTo>
                    <a:pt x="506" y="626"/>
                  </a:lnTo>
                  <a:lnTo>
                    <a:pt x="506" y="627"/>
                  </a:lnTo>
                  <a:lnTo>
                    <a:pt x="506" y="629"/>
                  </a:lnTo>
                  <a:lnTo>
                    <a:pt x="505" y="630"/>
                  </a:lnTo>
                  <a:lnTo>
                    <a:pt x="505" y="632"/>
                  </a:lnTo>
                  <a:lnTo>
                    <a:pt x="504" y="633"/>
                  </a:lnTo>
                  <a:lnTo>
                    <a:pt x="504" y="635"/>
                  </a:lnTo>
                  <a:lnTo>
                    <a:pt x="503" y="636"/>
                  </a:lnTo>
                  <a:lnTo>
                    <a:pt x="502" y="637"/>
                  </a:lnTo>
                  <a:lnTo>
                    <a:pt x="501" y="639"/>
                  </a:lnTo>
                  <a:lnTo>
                    <a:pt x="500" y="640"/>
                  </a:lnTo>
                  <a:lnTo>
                    <a:pt x="500" y="640"/>
                  </a:lnTo>
                  <a:lnTo>
                    <a:pt x="499" y="641"/>
                  </a:lnTo>
                  <a:lnTo>
                    <a:pt x="498" y="641"/>
                  </a:lnTo>
                  <a:lnTo>
                    <a:pt x="498" y="641"/>
                  </a:lnTo>
                  <a:lnTo>
                    <a:pt x="497" y="642"/>
                  </a:lnTo>
                  <a:lnTo>
                    <a:pt x="496" y="642"/>
                  </a:lnTo>
                  <a:lnTo>
                    <a:pt x="495" y="642"/>
                  </a:lnTo>
                  <a:lnTo>
                    <a:pt x="494" y="642"/>
                  </a:lnTo>
                  <a:lnTo>
                    <a:pt x="492" y="643"/>
                  </a:lnTo>
                  <a:lnTo>
                    <a:pt x="491" y="643"/>
                  </a:lnTo>
                  <a:lnTo>
                    <a:pt x="490" y="642"/>
                  </a:lnTo>
                  <a:lnTo>
                    <a:pt x="489" y="642"/>
                  </a:lnTo>
                  <a:lnTo>
                    <a:pt x="488" y="642"/>
                  </a:lnTo>
                  <a:lnTo>
                    <a:pt x="487" y="642"/>
                  </a:lnTo>
                  <a:lnTo>
                    <a:pt x="486" y="641"/>
                  </a:lnTo>
                  <a:lnTo>
                    <a:pt x="486" y="641"/>
                  </a:lnTo>
                  <a:lnTo>
                    <a:pt x="485" y="640"/>
                  </a:lnTo>
                  <a:lnTo>
                    <a:pt x="484" y="639"/>
                  </a:lnTo>
                  <a:lnTo>
                    <a:pt x="483" y="639"/>
                  </a:lnTo>
                  <a:lnTo>
                    <a:pt x="482" y="637"/>
                  </a:lnTo>
                  <a:lnTo>
                    <a:pt x="479" y="633"/>
                  </a:lnTo>
                  <a:lnTo>
                    <a:pt x="478" y="632"/>
                  </a:lnTo>
                  <a:lnTo>
                    <a:pt x="477" y="631"/>
                  </a:lnTo>
                  <a:lnTo>
                    <a:pt x="476" y="630"/>
                  </a:lnTo>
                  <a:lnTo>
                    <a:pt x="474" y="629"/>
                  </a:lnTo>
                  <a:lnTo>
                    <a:pt x="473" y="629"/>
                  </a:lnTo>
                  <a:lnTo>
                    <a:pt x="471" y="628"/>
                  </a:lnTo>
                  <a:lnTo>
                    <a:pt x="470" y="627"/>
                  </a:lnTo>
                  <a:lnTo>
                    <a:pt x="469" y="627"/>
                  </a:lnTo>
                  <a:lnTo>
                    <a:pt x="468" y="626"/>
                  </a:lnTo>
                  <a:lnTo>
                    <a:pt x="467" y="625"/>
                  </a:lnTo>
                  <a:lnTo>
                    <a:pt x="466" y="624"/>
                  </a:lnTo>
                  <a:lnTo>
                    <a:pt x="466" y="623"/>
                  </a:lnTo>
                  <a:lnTo>
                    <a:pt x="463" y="620"/>
                  </a:lnTo>
                  <a:lnTo>
                    <a:pt x="462" y="619"/>
                  </a:lnTo>
                  <a:lnTo>
                    <a:pt x="461" y="618"/>
                  </a:lnTo>
                  <a:lnTo>
                    <a:pt x="461" y="617"/>
                  </a:lnTo>
                  <a:lnTo>
                    <a:pt x="460" y="617"/>
                  </a:lnTo>
                  <a:lnTo>
                    <a:pt x="459" y="617"/>
                  </a:lnTo>
                  <a:lnTo>
                    <a:pt x="458" y="616"/>
                  </a:lnTo>
                  <a:lnTo>
                    <a:pt x="457" y="617"/>
                  </a:lnTo>
                  <a:lnTo>
                    <a:pt x="456" y="617"/>
                  </a:lnTo>
                  <a:lnTo>
                    <a:pt x="455" y="617"/>
                  </a:lnTo>
                  <a:lnTo>
                    <a:pt x="454" y="618"/>
                  </a:lnTo>
                  <a:lnTo>
                    <a:pt x="445" y="623"/>
                  </a:lnTo>
                  <a:lnTo>
                    <a:pt x="444" y="624"/>
                  </a:lnTo>
                  <a:lnTo>
                    <a:pt x="442" y="625"/>
                  </a:lnTo>
                  <a:lnTo>
                    <a:pt x="441" y="625"/>
                  </a:lnTo>
                  <a:lnTo>
                    <a:pt x="440" y="626"/>
                  </a:lnTo>
                  <a:lnTo>
                    <a:pt x="439" y="626"/>
                  </a:lnTo>
                  <a:lnTo>
                    <a:pt x="438" y="626"/>
                  </a:lnTo>
                  <a:lnTo>
                    <a:pt x="437" y="626"/>
                  </a:lnTo>
                  <a:lnTo>
                    <a:pt x="436" y="626"/>
                  </a:lnTo>
                  <a:lnTo>
                    <a:pt x="435" y="626"/>
                  </a:lnTo>
                  <a:lnTo>
                    <a:pt x="434" y="625"/>
                  </a:lnTo>
                  <a:lnTo>
                    <a:pt x="430" y="624"/>
                  </a:lnTo>
                  <a:lnTo>
                    <a:pt x="424" y="622"/>
                  </a:lnTo>
                  <a:lnTo>
                    <a:pt x="422" y="621"/>
                  </a:lnTo>
                  <a:lnTo>
                    <a:pt x="417" y="619"/>
                  </a:lnTo>
                  <a:lnTo>
                    <a:pt x="415" y="618"/>
                  </a:lnTo>
                  <a:lnTo>
                    <a:pt x="414" y="617"/>
                  </a:lnTo>
                  <a:lnTo>
                    <a:pt x="413" y="617"/>
                  </a:lnTo>
                  <a:lnTo>
                    <a:pt x="412" y="616"/>
                  </a:lnTo>
                  <a:lnTo>
                    <a:pt x="411" y="615"/>
                  </a:lnTo>
                  <a:lnTo>
                    <a:pt x="409" y="612"/>
                  </a:lnTo>
                  <a:lnTo>
                    <a:pt x="407" y="611"/>
                  </a:lnTo>
                  <a:lnTo>
                    <a:pt x="403" y="607"/>
                  </a:lnTo>
                  <a:lnTo>
                    <a:pt x="401" y="605"/>
                  </a:lnTo>
                  <a:lnTo>
                    <a:pt x="400" y="604"/>
                  </a:lnTo>
                  <a:lnTo>
                    <a:pt x="399" y="603"/>
                  </a:lnTo>
                  <a:lnTo>
                    <a:pt x="398" y="603"/>
                  </a:lnTo>
                  <a:lnTo>
                    <a:pt x="398" y="603"/>
                  </a:lnTo>
                  <a:lnTo>
                    <a:pt x="396" y="603"/>
                  </a:lnTo>
                  <a:lnTo>
                    <a:pt x="396" y="603"/>
                  </a:lnTo>
                  <a:lnTo>
                    <a:pt x="395" y="603"/>
                  </a:lnTo>
                  <a:lnTo>
                    <a:pt x="394" y="604"/>
                  </a:lnTo>
                  <a:lnTo>
                    <a:pt x="393" y="604"/>
                  </a:lnTo>
                  <a:lnTo>
                    <a:pt x="393" y="605"/>
                  </a:lnTo>
                  <a:lnTo>
                    <a:pt x="392" y="605"/>
                  </a:lnTo>
                  <a:lnTo>
                    <a:pt x="392" y="606"/>
                  </a:lnTo>
                  <a:lnTo>
                    <a:pt x="391" y="606"/>
                  </a:lnTo>
                  <a:lnTo>
                    <a:pt x="391" y="607"/>
                  </a:lnTo>
                  <a:lnTo>
                    <a:pt x="391" y="608"/>
                  </a:lnTo>
                  <a:lnTo>
                    <a:pt x="391" y="613"/>
                  </a:lnTo>
                  <a:lnTo>
                    <a:pt x="390" y="615"/>
                  </a:lnTo>
                  <a:lnTo>
                    <a:pt x="390" y="617"/>
                  </a:lnTo>
                  <a:lnTo>
                    <a:pt x="389" y="620"/>
                  </a:lnTo>
                  <a:lnTo>
                    <a:pt x="388" y="624"/>
                  </a:lnTo>
                  <a:lnTo>
                    <a:pt x="388" y="625"/>
                  </a:lnTo>
                  <a:lnTo>
                    <a:pt x="387" y="627"/>
                  </a:lnTo>
                  <a:lnTo>
                    <a:pt x="387" y="628"/>
                  </a:lnTo>
                  <a:lnTo>
                    <a:pt x="386" y="630"/>
                  </a:lnTo>
                  <a:lnTo>
                    <a:pt x="385" y="631"/>
                  </a:lnTo>
                  <a:lnTo>
                    <a:pt x="384" y="632"/>
                  </a:lnTo>
                  <a:lnTo>
                    <a:pt x="383" y="633"/>
                  </a:lnTo>
                  <a:lnTo>
                    <a:pt x="382" y="634"/>
                  </a:lnTo>
                  <a:lnTo>
                    <a:pt x="381" y="635"/>
                  </a:lnTo>
                  <a:lnTo>
                    <a:pt x="381" y="636"/>
                  </a:lnTo>
                  <a:lnTo>
                    <a:pt x="380" y="636"/>
                  </a:lnTo>
                  <a:lnTo>
                    <a:pt x="379" y="636"/>
                  </a:lnTo>
                  <a:lnTo>
                    <a:pt x="378" y="637"/>
                  </a:lnTo>
                  <a:lnTo>
                    <a:pt x="377" y="637"/>
                  </a:lnTo>
                  <a:lnTo>
                    <a:pt x="372" y="637"/>
                  </a:lnTo>
                  <a:lnTo>
                    <a:pt x="370" y="638"/>
                  </a:lnTo>
                  <a:lnTo>
                    <a:pt x="368" y="638"/>
                  </a:lnTo>
                  <a:lnTo>
                    <a:pt x="367" y="638"/>
                  </a:lnTo>
                  <a:lnTo>
                    <a:pt x="367" y="639"/>
                  </a:lnTo>
                  <a:lnTo>
                    <a:pt x="366" y="639"/>
                  </a:lnTo>
                  <a:lnTo>
                    <a:pt x="365" y="640"/>
                  </a:lnTo>
                  <a:lnTo>
                    <a:pt x="365" y="640"/>
                  </a:lnTo>
                  <a:lnTo>
                    <a:pt x="364" y="642"/>
                  </a:lnTo>
                  <a:lnTo>
                    <a:pt x="363" y="644"/>
                  </a:lnTo>
                  <a:lnTo>
                    <a:pt x="362" y="646"/>
                  </a:lnTo>
                  <a:lnTo>
                    <a:pt x="362" y="646"/>
                  </a:lnTo>
                  <a:lnTo>
                    <a:pt x="362" y="647"/>
                  </a:lnTo>
                  <a:lnTo>
                    <a:pt x="361" y="648"/>
                  </a:lnTo>
                  <a:lnTo>
                    <a:pt x="360" y="648"/>
                  </a:lnTo>
                  <a:lnTo>
                    <a:pt x="359" y="649"/>
                  </a:lnTo>
                  <a:lnTo>
                    <a:pt x="358" y="649"/>
                  </a:lnTo>
                  <a:lnTo>
                    <a:pt x="356" y="650"/>
                  </a:lnTo>
                  <a:lnTo>
                    <a:pt x="354" y="651"/>
                  </a:lnTo>
                  <a:lnTo>
                    <a:pt x="353" y="651"/>
                  </a:lnTo>
                  <a:lnTo>
                    <a:pt x="352" y="651"/>
                  </a:lnTo>
                  <a:lnTo>
                    <a:pt x="351" y="652"/>
                  </a:lnTo>
                  <a:lnTo>
                    <a:pt x="350" y="653"/>
                  </a:lnTo>
                  <a:lnTo>
                    <a:pt x="349" y="653"/>
                  </a:lnTo>
                  <a:lnTo>
                    <a:pt x="346" y="656"/>
                  </a:lnTo>
                  <a:lnTo>
                    <a:pt x="345" y="657"/>
                  </a:lnTo>
                  <a:lnTo>
                    <a:pt x="344" y="658"/>
                  </a:lnTo>
                  <a:lnTo>
                    <a:pt x="343" y="659"/>
                  </a:lnTo>
                  <a:lnTo>
                    <a:pt x="342" y="659"/>
                  </a:lnTo>
                  <a:lnTo>
                    <a:pt x="340" y="659"/>
                  </a:lnTo>
                  <a:lnTo>
                    <a:pt x="339" y="659"/>
                  </a:lnTo>
                  <a:lnTo>
                    <a:pt x="339" y="659"/>
                  </a:lnTo>
                  <a:lnTo>
                    <a:pt x="338" y="659"/>
                  </a:lnTo>
                  <a:lnTo>
                    <a:pt x="337" y="658"/>
                  </a:lnTo>
                  <a:lnTo>
                    <a:pt x="333" y="657"/>
                  </a:lnTo>
                  <a:lnTo>
                    <a:pt x="328" y="654"/>
                  </a:lnTo>
                  <a:lnTo>
                    <a:pt x="324" y="652"/>
                  </a:lnTo>
                  <a:lnTo>
                    <a:pt x="313" y="647"/>
                  </a:lnTo>
                  <a:lnTo>
                    <a:pt x="311" y="646"/>
                  </a:lnTo>
                  <a:lnTo>
                    <a:pt x="309" y="645"/>
                  </a:lnTo>
                  <a:lnTo>
                    <a:pt x="308" y="645"/>
                  </a:lnTo>
                  <a:lnTo>
                    <a:pt x="307" y="644"/>
                  </a:lnTo>
                  <a:lnTo>
                    <a:pt x="302" y="644"/>
                  </a:lnTo>
                  <a:lnTo>
                    <a:pt x="299" y="643"/>
                  </a:lnTo>
                  <a:lnTo>
                    <a:pt x="297" y="643"/>
                  </a:lnTo>
                  <a:lnTo>
                    <a:pt x="291" y="640"/>
                  </a:lnTo>
                  <a:lnTo>
                    <a:pt x="284" y="638"/>
                  </a:lnTo>
                  <a:lnTo>
                    <a:pt x="280" y="637"/>
                  </a:lnTo>
                  <a:lnTo>
                    <a:pt x="279" y="637"/>
                  </a:lnTo>
                  <a:lnTo>
                    <a:pt x="277" y="636"/>
                  </a:lnTo>
                  <a:lnTo>
                    <a:pt x="274" y="636"/>
                  </a:lnTo>
                  <a:lnTo>
                    <a:pt x="269" y="636"/>
                  </a:lnTo>
                  <a:lnTo>
                    <a:pt x="268" y="636"/>
                  </a:lnTo>
                  <a:lnTo>
                    <a:pt x="266" y="636"/>
                  </a:lnTo>
                  <a:lnTo>
                    <a:pt x="260" y="635"/>
                  </a:lnTo>
                  <a:lnTo>
                    <a:pt x="258" y="634"/>
                  </a:lnTo>
                  <a:lnTo>
                    <a:pt x="254" y="634"/>
                  </a:lnTo>
                  <a:lnTo>
                    <a:pt x="253" y="634"/>
                  </a:lnTo>
                  <a:lnTo>
                    <a:pt x="251" y="634"/>
                  </a:lnTo>
                  <a:lnTo>
                    <a:pt x="246" y="635"/>
                  </a:lnTo>
                  <a:lnTo>
                    <a:pt x="244" y="635"/>
                  </a:lnTo>
                  <a:lnTo>
                    <a:pt x="242" y="635"/>
                  </a:lnTo>
                  <a:lnTo>
                    <a:pt x="241" y="635"/>
                  </a:lnTo>
                  <a:lnTo>
                    <a:pt x="240" y="635"/>
                  </a:lnTo>
                  <a:lnTo>
                    <a:pt x="239" y="635"/>
                  </a:lnTo>
                  <a:lnTo>
                    <a:pt x="238" y="634"/>
                  </a:lnTo>
                  <a:lnTo>
                    <a:pt x="235" y="633"/>
                  </a:lnTo>
                  <a:lnTo>
                    <a:pt x="234" y="632"/>
                  </a:lnTo>
                  <a:lnTo>
                    <a:pt x="231" y="632"/>
                  </a:lnTo>
                  <a:lnTo>
                    <a:pt x="227" y="631"/>
                  </a:lnTo>
                  <a:lnTo>
                    <a:pt x="226" y="630"/>
                  </a:lnTo>
                  <a:lnTo>
                    <a:pt x="225" y="630"/>
                  </a:lnTo>
                  <a:lnTo>
                    <a:pt x="224" y="630"/>
                  </a:lnTo>
                  <a:lnTo>
                    <a:pt x="222" y="628"/>
                  </a:lnTo>
                  <a:lnTo>
                    <a:pt x="219" y="625"/>
                  </a:lnTo>
                  <a:lnTo>
                    <a:pt x="218" y="624"/>
                  </a:lnTo>
                  <a:lnTo>
                    <a:pt x="217" y="624"/>
                  </a:lnTo>
                  <a:lnTo>
                    <a:pt x="216" y="622"/>
                  </a:lnTo>
                  <a:lnTo>
                    <a:pt x="215" y="621"/>
                  </a:lnTo>
                  <a:lnTo>
                    <a:pt x="215" y="620"/>
                  </a:lnTo>
                  <a:lnTo>
                    <a:pt x="214" y="619"/>
                  </a:lnTo>
                  <a:lnTo>
                    <a:pt x="213" y="616"/>
                  </a:lnTo>
                  <a:lnTo>
                    <a:pt x="212" y="615"/>
                  </a:lnTo>
                  <a:lnTo>
                    <a:pt x="212" y="614"/>
                  </a:lnTo>
                  <a:lnTo>
                    <a:pt x="211" y="614"/>
                  </a:lnTo>
                  <a:lnTo>
                    <a:pt x="211" y="613"/>
                  </a:lnTo>
                  <a:lnTo>
                    <a:pt x="209" y="611"/>
                  </a:lnTo>
                  <a:lnTo>
                    <a:pt x="208" y="610"/>
                  </a:lnTo>
                  <a:lnTo>
                    <a:pt x="207" y="609"/>
                  </a:lnTo>
                  <a:lnTo>
                    <a:pt x="206" y="608"/>
                  </a:lnTo>
                  <a:lnTo>
                    <a:pt x="205" y="607"/>
                  </a:lnTo>
                  <a:lnTo>
                    <a:pt x="205" y="606"/>
                  </a:lnTo>
                  <a:lnTo>
                    <a:pt x="204" y="605"/>
                  </a:lnTo>
                  <a:lnTo>
                    <a:pt x="204" y="604"/>
                  </a:lnTo>
                  <a:lnTo>
                    <a:pt x="204" y="603"/>
                  </a:lnTo>
                  <a:lnTo>
                    <a:pt x="204" y="603"/>
                  </a:lnTo>
                  <a:lnTo>
                    <a:pt x="205" y="602"/>
                  </a:lnTo>
                  <a:lnTo>
                    <a:pt x="205" y="601"/>
                  </a:lnTo>
                  <a:lnTo>
                    <a:pt x="205" y="600"/>
                  </a:lnTo>
                  <a:lnTo>
                    <a:pt x="206" y="599"/>
                  </a:lnTo>
                  <a:lnTo>
                    <a:pt x="207" y="599"/>
                  </a:lnTo>
                  <a:lnTo>
                    <a:pt x="207" y="598"/>
                  </a:lnTo>
                  <a:lnTo>
                    <a:pt x="209" y="597"/>
                  </a:lnTo>
                  <a:lnTo>
                    <a:pt x="210" y="596"/>
                  </a:lnTo>
                  <a:lnTo>
                    <a:pt x="211" y="595"/>
                  </a:lnTo>
                  <a:lnTo>
                    <a:pt x="215" y="594"/>
                  </a:lnTo>
                  <a:lnTo>
                    <a:pt x="216" y="593"/>
                  </a:lnTo>
                  <a:lnTo>
                    <a:pt x="216" y="593"/>
                  </a:lnTo>
                  <a:lnTo>
                    <a:pt x="217" y="592"/>
                  </a:lnTo>
                  <a:lnTo>
                    <a:pt x="217" y="591"/>
                  </a:lnTo>
                  <a:lnTo>
                    <a:pt x="218" y="591"/>
                  </a:lnTo>
                  <a:lnTo>
                    <a:pt x="218" y="590"/>
                  </a:lnTo>
                  <a:lnTo>
                    <a:pt x="219" y="589"/>
                  </a:lnTo>
                  <a:lnTo>
                    <a:pt x="219" y="587"/>
                  </a:lnTo>
                  <a:lnTo>
                    <a:pt x="219" y="586"/>
                  </a:lnTo>
                  <a:lnTo>
                    <a:pt x="219" y="585"/>
                  </a:lnTo>
                  <a:lnTo>
                    <a:pt x="218" y="584"/>
                  </a:lnTo>
                  <a:lnTo>
                    <a:pt x="218" y="583"/>
                  </a:lnTo>
                  <a:lnTo>
                    <a:pt x="217" y="583"/>
                  </a:lnTo>
                  <a:lnTo>
                    <a:pt x="217" y="582"/>
                  </a:lnTo>
                  <a:lnTo>
                    <a:pt x="216" y="581"/>
                  </a:lnTo>
                  <a:lnTo>
                    <a:pt x="212" y="578"/>
                  </a:lnTo>
                  <a:lnTo>
                    <a:pt x="210" y="577"/>
                  </a:lnTo>
                  <a:lnTo>
                    <a:pt x="209" y="576"/>
                  </a:lnTo>
                  <a:lnTo>
                    <a:pt x="208" y="574"/>
                  </a:lnTo>
                  <a:lnTo>
                    <a:pt x="205" y="570"/>
                  </a:lnTo>
                  <a:lnTo>
                    <a:pt x="203" y="568"/>
                  </a:lnTo>
                  <a:lnTo>
                    <a:pt x="201" y="566"/>
                  </a:lnTo>
                  <a:lnTo>
                    <a:pt x="200" y="564"/>
                  </a:lnTo>
                  <a:lnTo>
                    <a:pt x="198" y="563"/>
                  </a:lnTo>
                  <a:lnTo>
                    <a:pt x="197" y="562"/>
                  </a:lnTo>
                  <a:lnTo>
                    <a:pt x="196" y="561"/>
                  </a:lnTo>
                  <a:lnTo>
                    <a:pt x="195" y="560"/>
                  </a:lnTo>
                  <a:lnTo>
                    <a:pt x="194" y="560"/>
                  </a:lnTo>
                  <a:lnTo>
                    <a:pt x="193" y="559"/>
                  </a:lnTo>
                  <a:lnTo>
                    <a:pt x="190" y="558"/>
                  </a:lnTo>
                  <a:lnTo>
                    <a:pt x="186" y="557"/>
                  </a:lnTo>
                  <a:lnTo>
                    <a:pt x="184" y="556"/>
                  </a:lnTo>
                  <a:lnTo>
                    <a:pt x="182" y="555"/>
                  </a:lnTo>
                  <a:lnTo>
                    <a:pt x="180" y="554"/>
                  </a:lnTo>
                  <a:lnTo>
                    <a:pt x="178" y="553"/>
                  </a:lnTo>
                  <a:lnTo>
                    <a:pt x="177" y="553"/>
                  </a:lnTo>
                  <a:lnTo>
                    <a:pt x="172" y="549"/>
                  </a:lnTo>
                  <a:lnTo>
                    <a:pt x="171" y="548"/>
                  </a:lnTo>
                  <a:lnTo>
                    <a:pt x="170" y="547"/>
                  </a:lnTo>
                  <a:lnTo>
                    <a:pt x="168" y="546"/>
                  </a:lnTo>
                  <a:lnTo>
                    <a:pt x="167" y="544"/>
                  </a:lnTo>
                  <a:lnTo>
                    <a:pt x="165" y="542"/>
                  </a:lnTo>
                  <a:lnTo>
                    <a:pt x="159" y="535"/>
                  </a:lnTo>
                  <a:lnTo>
                    <a:pt x="156" y="533"/>
                  </a:lnTo>
                  <a:lnTo>
                    <a:pt x="154" y="531"/>
                  </a:lnTo>
                  <a:lnTo>
                    <a:pt x="152" y="529"/>
                  </a:lnTo>
                  <a:lnTo>
                    <a:pt x="150" y="528"/>
                  </a:lnTo>
                  <a:lnTo>
                    <a:pt x="148" y="526"/>
                  </a:lnTo>
                  <a:lnTo>
                    <a:pt x="146" y="524"/>
                  </a:lnTo>
                  <a:lnTo>
                    <a:pt x="144" y="523"/>
                  </a:lnTo>
                  <a:lnTo>
                    <a:pt x="142" y="522"/>
                  </a:lnTo>
                  <a:lnTo>
                    <a:pt x="140" y="521"/>
                  </a:lnTo>
                  <a:lnTo>
                    <a:pt x="138" y="520"/>
                  </a:lnTo>
                  <a:lnTo>
                    <a:pt x="136" y="519"/>
                  </a:lnTo>
                  <a:lnTo>
                    <a:pt x="134" y="518"/>
                  </a:lnTo>
                  <a:lnTo>
                    <a:pt x="125" y="516"/>
                  </a:lnTo>
                  <a:lnTo>
                    <a:pt x="123" y="515"/>
                  </a:lnTo>
                  <a:lnTo>
                    <a:pt x="121" y="514"/>
                  </a:lnTo>
                  <a:lnTo>
                    <a:pt x="120" y="514"/>
                  </a:lnTo>
                  <a:lnTo>
                    <a:pt x="118" y="513"/>
                  </a:lnTo>
                  <a:lnTo>
                    <a:pt x="117" y="512"/>
                  </a:lnTo>
                  <a:lnTo>
                    <a:pt x="117" y="512"/>
                  </a:lnTo>
                  <a:lnTo>
                    <a:pt x="116" y="511"/>
                  </a:lnTo>
                  <a:lnTo>
                    <a:pt x="115" y="510"/>
                  </a:lnTo>
                  <a:lnTo>
                    <a:pt x="115" y="508"/>
                  </a:lnTo>
                  <a:lnTo>
                    <a:pt x="114" y="506"/>
                  </a:lnTo>
                  <a:lnTo>
                    <a:pt x="114" y="505"/>
                  </a:lnTo>
                  <a:lnTo>
                    <a:pt x="113" y="501"/>
                  </a:lnTo>
                  <a:lnTo>
                    <a:pt x="113" y="499"/>
                  </a:lnTo>
                  <a:lnTo>
                    <a:pt x="113" y="498"/>
                  </a:lnTo>
                  <a:lnTo>
                    <a:pt x="112" y="496"/>
                  </a:lnTo>
                  <a:lnTo>
                    <a:pt x="111" y="493"/>
                  </a:lnTo>
                  <a:lnTo>
                    <a:pt x="108" y="487"/>
                  </a:lnTo>
                  <a:lnTo>
                    <a:pt x="107" y="485"/>
                  </a:lnTo>
                  <a:lnTo>
                    <a:pt x="107" y="483"/>
                  </a:lnTo>
                  <a:lnTo>
                    <a:pt x="105" y="481"/>
                  </a:lnTo>
                  <a:lnTo>
                    <a:pt x="105" y="480"/>
                  </a:lnTo>
                  <a:lnTo>
                    <a:pt x="104" y="480"/>
                  </a:lnTo>
                  <a:lnTo>
                    <a:pt x="103" y="479"/>
                  </a:lnTo>
                  <a:lnTo>
                    <a:pt x="103" y="478"/>
                  </a:lnTo>
                  <a:lnTo>
                    <a:pt x="99" y="476"/>
                  </a:lnTo>
                  <a:lnTo>
                    <a:pt x="98" y="475"/>
                  </a:lnTo>
                  <a:lnTo>
                    <a:pt x="97" y="474"/>
                  </a:lnTo>
                  <a:lnTo>
                    <a:pt x="97" y="473"/>
                  </a:lnTo>
                  <a:lnTo>
                    <a:pt x="96" y="473"/>
                  </a:lnTo>
                  <a:lnTo>
                    <a:pt x="95" y="472"/>
                  </a:lnTo>
                  <a:lnTo>
                    <a:pt x="95" y="470"/>
                  </a:lnTo>
                  <a:lnTo>
                    <a:pt x="94" y="469"/>
                  </a:lnTo>
                  <a:lnTo>
                    <a:pt x="93" y="467"/>
                  </a:lnTo>
                  <a:lnTo>
                    <a:pt x="92" y="465"/>
                  </a:lnTo>
                  <a:lnTo>
                    <a:pt x="90" y="459"/>
                  </a:lnTo>
                  <a:lnTo>
                    <a:pt x="88" y="454"/>
                  </a:lnTo>
                  <a:lnTo>
                    <a:pt x="87" y="451"/>
                  </a:lnTo>
                  <a:lnTo>
                    <a:pt x="86" y="449"/>
                  </a:lnTo>
                  <a:lnTo>
                    <a:pt x="85" y="448"/>
                  </a:lnTo>
                  <a:lnTo>
                    <a:pt x="84" y="446"/>
                  </a:lnTo>
                  <a:lnTo>
                    <a:pt x="83" y="445"/>
                  </a:lnTo>
                  <a:lnTo>
                    <a:pt x="82" y="444"/>
                  </a:lnTo>
                  <a:lnTo>
                    <a:pt x="82" y="444"/>
                  </a:lnTo>
                  <a:lnTo>
                    <a:pt x="81" y="444"/>
                  </a:lnTo>
                  <a:lnTo>
                    <a:pt x="80" y="443"/>
                  </a:lnTo>
                  <a:lnTo>
                    <a:pt x="79" y="443"/>
                  </a:lnTo>
                  <a:lnTo>
                    <a:pt x="75" y="444"/>
                  </a:lnTo>
                  <a:lnTo>
                    <a:pt x="72" y="444"/>
                  </a:lnTo>
                  <a:lnTo>
                    <a:pt x="70" y="444"/>
                  </a:lnTo>
                  <a:lnTo>
                    <a:pt x="66" y="444"/>
                  </a:lnTo>
                  <a:lnTo>
                    <a:pt x="65" y="444"/>
                  </a:lnTo>
                  <a:lnTo>
                    <a:pt x="63" y="444"/>
                  </a:lnTo>
                  <a:lnTo>
                    <a:pt x="61" y="443"/>
                  </a:lnTo>
                  <a:lnTo>
                    <a:pt x="60" y="443"/>
                  </a:lnTo>
                  <a:lnTo>
                    <a:pt x="58" y="442"/>
                  </a:lnTo>
                  <a:lnTo>
                    <a:pt x="58" y="442"/>
                  </a:lnTo>
                  <a:lnTo>
                    <a:pt x="57" y="441"/>
                  </a:lnTo>
                  <a:lnTo>
                    <a:pt x="56" y="440"/>
                  </a:lnTo>
                  <a:lnTo>
                    <a:pt x="55" y="439"/>
                  </a:lnTo>
                  <a:lnTo>
                    <a:pt x="51" y="435"/>
                  </a:lnTo>
                  <a:lnTo>
                    <a:pt x="50" y="434"/>
                  </a:lnTo>
                  <a:lnTo>
                    <a:pt x="49" y="432"/>
                  </a:lnTo>
                  <a:lnTo>
                    <a:pt x="47" y="430"/>
                  </a:lnTo>
                  <a:lnTo>
                    <a:pt x="46" y="427"/>
                  </a:lnTo>
                  <a:lnTo>
                    <a:pt x="43" y="422"/>
                  </a:lnTo>
                  <a:lnTo>
                    <a:pt x="42" y="419"/>
                  </a:lnTo>
                  <a:lnTo>
                    <a:pt x="40" y="413"/>
                  </a:lnTo>
                  <a:lnTo>
                    <a:pt x="37" y="408"/>
                  </a:lnTo>
                  <a:lnTo>
                    <a:pt x="36" y="404"/>
                  </a:lnTo>
                  <a:lnTo>
                    <a:pt x="35" y="403"/>
                  </a:lnTo>
                  <a:lnTo>
                    <a:pt x="35" y="402"/>
                  </a:lnTo>
                  <a:lnTo>
                    <a:pt x="34" y="402"/>
                  </a:lnTo>
                  <a:lnTo>
                    <a:pt x="34" y="402"/>
                  </a:lnTo>
                  <a:lnTo>
                    <a:pt x="34" y="401"/>
                  </a:lnTo>
                  <a:lnTo>
                    <a:pt x="33" y="401"/>
                  </a:lnTo>
                  <a:lnTo>
                    <a:pt x="32" y="401"/>
                  </a:lnTo>
                  <a:lnTo>
                    <a:pt x="29" y="401"/>
                  </a:lnTo>
                  <a:lnTo>
                    <a:pt x="28" y="401"/>
                  </a:lnTo>
                  <a:lnTo>
                    <a:pt x="27" y="401"/>
                  </a:lnTo>
                  <a:lnTo>
                    <a:pt x="26" y="400"/>
                  </a:lnTo>
                  <a:lnTo>
                    <a:pt x="25" y="399"/>
                  </a:lnTo>
                  <a:lnTo>
                    <a:pt x="24" y="398"/>
                  </a:lnTo>
                  <a:lnTo>
                    <a:pt x="23" y="396"/>
                  </a:lnTo>
                  <a:lnTo>
                    <a:pt x="21" y="393"/>
                  </a:lnTo>
                  <a:lnTo>
                    <a:pt x="20" y="392"/>
                  </a:lnTo>
                  <a:lnTo>
                    <a:pt x="19" y="391"/>
                  </a:lnTo>
                  <a:lnTo>
                    <a:pt x="18" y="390"/>
                  </a:lnTo>
                  <a:lnTo>
                    <a:pt x="17" y="389"/>
                  </a:lnTo>
                  <a:lnTo>
                    <a:pt x="16" y="388"/>
                  </a:lnTo>
                  <a:lnTo>
                    <a:pt x="15" y="388"/>
                  </a:lnTo>
                  <a:lnTo>
                    <a:pt x="14" y="387"/>
                  </a:lnTo>
                  <a:lnTo>
                    <a:pt x="13" y="387"/>
                  </a:lnTo>
                  <a:lnTo>
                    <a:pt x="12" y="387"/>
                  </a:lnTo>
                  <a:lnTo>
                    <a:pt x="10" y="386"/>
                  </a:lnTo>
                  <a:lnTo>
                    <a:pt x="8" y="386"/>
                  </a:lnTo>
                  <a:lnTo>
                    <a:pt x="6" y="386"/>
                  </a:lnTo>
                  <a:lnTo>
                    <a:pt x="5" y="386"/>
                  </a:lnTo>
                  <a:lnTo>
                    <a:pt x="4" y="386"/>
                  </a:lnTo>
                  <a:lnTo>
                    <a:pt x="4" y="386"/>
                  </a:lnTo>
                  <a:lnTo>
                    <a:pt x="4" y="384"/>
                  </a:lnTo>
                  <a:lnTo>
                    <a:pt x="2" y="379"/>
                  </a:lnTo>
                  <a:lnTo>
                    <a:pt x="1" y="378"/>
                  </a:lnTo>
                  <a:lnTo>
                    <a:pt x="1" y="376"/>
                  </a:lnTo>
                  <a:lnTo>
                    <a:pt x="1" y="375"/>
                  </a:lnTo>
                  <a:lnTo>
                    <a:pt x="1" y="374"/>
                  </a:lnTo>
                  <a:lnTo>
                    <a:pt x="0" y="372"/>
                  </a:lnTo>
                  <a:lnTo>
                    <a:pt x="0" y="370"/>
                  </a:lnTo>
                  <a:lnTo>
                    <a:pt x="0" y="368"/>
                  </a:lnTo>
                  <a:lnTo>
                    <a:pt x="0" y="366"/>
                  </a:lnTo>
                  <a:lnTo>
                    <a:pt x="1" y="364"/>
                  </a:lnTo>
                  <a:lnTo>
                    <a:pt x="1" y="362"/>
                  </a:lnTo>
                  <a:lnTo>
                    <a:pt x="2" y="358"/>
                  </a:lnTo>
                  <a:lnTo>
                    <a:pt x="2" y="356"/>
                  </a:lnTo>
                  <a:lnTo>
                    <a:pt x="3" y="353"/>
                  </a:lnTo>
                  <a:lnTo>
                    <a:pt x="3" y="352"/>
                  </a:lnTo>
                  <a:lnTo>
                    <a:pt x="4" y="350"/>
                  </a:lnTo>
                  <a:lnTo>
                    <a:pt x="5" y="348"/>
                  </a:lnTo>
                  <a:lnTo>
                    <a:pt x="6" y="345"/>
                  </a:lnTo>
                  <a:lnTo>
                    <a:pt x="8" y="342"/>
                  </a:lnTo>
                  <a:lnTo>
                    <a:pt x="9" y="340"/>
                  </a:lnTo>
                  <a:lnTo>
                    <a:pt x="10" y="339"/>
                  </a:lnTo>
                  <a:lnTo>
                    <a:pt x="11" y="338"/>
                  </a:lnTo>
                  <a:lnTo>
                    <a:pt x="12" y="337"/>
                  </a:lnTo>
                  <a:lnTo>
                    <a:pt x="13" y="336"/>
                  </a:lnTo>
                  <a:lnTo>
                    <a:pt x="14" y="336"/>
                  </a:lnTo>
                  <a:lnTo>
                    <a:pt x="15" y="335"/>
                  </a:lnTo>
                  <a:lnTo>
                    <a:pt x="16" y="335"/>
                  </a:lnTo>
                  <a:lnTo>
                    <a:pt x="19" y="333"/>
                  </a:lnTo>
                  <a:lnTo>
                    <a:pt x="20" y="333"/>
                  </a:lnTo>
                  <a:lnTo>
                    <a:pt x="21" y="332"/>
                  </a:lnTo>
                  <a:lnTo>
                    <a:pt x="23" y="331"/>
                  </a:lnTo>
                  <a:lnTo>
                    <a:pt x="23" y="330"/>
                  </a:lnTo>
                  <a:lnTo>
                    <a:pt x="24" y="329"/>
                  </a:lnTo>
                  <a:lnTo>
                    <a:pt x="25" y="328"/>
                  </a:lnTo>
                  <a:lnTo>
                    <a:pt x="25" y="328"/>
                  </a:lnTo>
                  <a:lnTo>
                    <a:pt x="26" y="327"/>
                  </a:lnTo>
                  <a:lnTo>
                    <a:pt x="26" y="326"/>
                  </a:lnTo>
                  <a:lnTo>
                    <a:pt x="26" y="325"/>
                  </a:lnTo>
                  <a:lnTo>
                    <a:pt x="27" y="324"/>
                  </a:lnTo>
                  <a:lnTo>
                    <a:pt x="27" y="322"/>
                  </a:lnTo>
                  <a:lnTo>
                    <a:pt x="27" y="320"/>
                  </a:lnTo>
                  <a:lnTo>
                    <a:pt x="27" y="318"/>
                  </a:lnTo>
                  <a:lnTo>
                    <a:pt x="27" y="316"/>
                  </a:lnTo>
                  <a:lnTo>
                    <a:pt x="25" y="310"/>
                  </a:lnTo>
                  <a:lnTo>
                    <a:pt x="25" y="309"/>
                  </a:lnTo>
                  <a:lnTo>
                    <a:pt x="24" y="307"/>
                  </a:lnTo>
                  <a:lnTo>
                    <a:pt x="23" y="303"/>
                  </a:lnTo>
                  <a:lnTo>
                    <a:pt x="22" y="302"/>
                  </a:lnTo>
                  <a:lnTo>
                    <a:pt x="22" y="300"/>
                  </a:lnTo>
                  <a:lnTo>
                    <a:pt x="22" y="299"/>
                  </a:lnTo>
                  <a:lnTo>
                    <a:pt x="22" y="298"/>
                  </a:lnTo>
                  <a:lnTo>
                    <a:pt x="22" y="296"/>
                  </a:lnTo>
                  <a:lnTo>
                    <a:pt x="23" y="293"/>
                  </a:lnTo>
                  <a:lnTo>
                    <a:pt x="23" y="291"/>
                  </a:lnTo>
                  <a:lnTo>
                    <a:pt x="24" y="289"/>
                  </a:lnTo>
                  <a:lnTo>
                    <a:pt x="24" y="283"/>
                  </a:lnTo>
                  <a:lnTo>
                    <a:pt x="24" y="281"/>
                  </a:lnTo>
                  <a:lnTo>
                    <a:pt x="25" y="278"/>
                  </a:lnTo>
                  <a:lnTo>
                    <a:pt x="26" y="273"/>
                  </a:lnTo>
                  <a:lnTo>
                    <a:pt x="26" y="272"/>
                  </a:lnTo>
                  <a:lnTo>
                    <a:pt x="26" y="271"/>
                  </a:lnTo>
                  <a:lnTo>
                    <a:pt x="27" y="271"/>
                  </a:lnTo>
                  <a:lnTo>
                    <a:pt x="27" y="271"/>
                  </a:lnTo>
                  <a:lnTo>
                    <a:pt x="28" y="271"/>
                  </a:lnTo>
                  <a:lnTo>
                    <a:pt x="29" y="271"/>
                  </a:lnTo>
                  <a:lnTo>
                    <a:pt x="30" y="271"/>
                  </a:lnTo>
                  <a:lnTo>
                    <a:pt x="35" y="272"/>
                  </a:lnTo>
                  <a:lnTo>
                    <a:pt x="37" y="272"/>
                  </a:lnTo>
                  <a:lnTo>
                    <a:pt x="38" y="272"/>
                  </a:lnTo>
                  <a:lnTo>
                    <a:pt x="39" y="272"/>
                  </a:lnTo>
                  <a:lnTo>
                    <a:pt x="40" y="272"/>
                  </a:lnTo>
                  <a:lnTo>
                    <a:pt x="41" y="272"/>
                  </a:lnTo>
                  <a:lnTo>
                    <a:pt x="42" y="271"/>
                  </a:lnTo>
                  <a:lnTo>
                    <a:pt x="44" y="271"/>
                  </a:lnTo>
                  <a:lnTo>
                    <a:pt x="45" y="270"/>
                  </a:lnTo>
                  <a:lnTo>
                    <a:pt x="46" y="270"/>
                  </a:lnTo>
                  <a:lnTo>
                    <a:pt x="48" y="269"/>
                  </a:lnTo>
                  <a:lnTo>
                    <a:pt x="50" y="267"/>
                  </a:lnTo>
                  <a:lnTo>
                    <a:pt x="54" y="264"/>
                  </a:lnTo>
                  <a:lnTo>
                    <a:pt x="55" y="263"/>
                  </a:lnTo>
                  <a:lnTo>
                    <a:pt x="57" y="262"/>
                  </a:lnTo>
                  <a:lnTo>
                    <a:pt x="59" y="261"/>
                  </a:lnTo>
                  <a:lnTo>
                    <a:pt x="63" y="259"/>
                  </a:lnTo>
                  <a:lnTo>
                    <a:pt x="64" y="259"/>
                  </a:lnTo>
                  <a:lnTo>
                    <a:pt x="65" y="259"/>
                  </a:lnTo>
                  <a:lnTo>
                    <a:pt x="65" y="258"/>
                  </a:lnTo>
                  <a:lnTo>
                    <a:pt x="66" y="257"/>
                  </a:lnTo>
                  <a:lnTo>
                    <a:pt x="66" y="257"/>
                  </a:lnTo>
                  <a:lnTo>
                    <a:pt x="67" y="253"/>
                  </a:lnTo>
                  <a:lnTo>
                    <a:pt x="69" y="248"/>
                  </a:lnTo>
                  <a:lnTo>
                    <a:pt x="69" y="246"/>
                  </a:lnTo>
                  <a:lnTo>
                    <a:pt x="70" y="245"/>
                  </a:lnTo>
                  <a:lnTo>
                    <a:pt x="71" y="244"/>
                  </a:lnTo>
                  <a:lnTo>
                    <a:pt x="72" y="242"/>
                  </a:lnTo>
                  <a:lnTo>
                    <a:pt x="73" y="241"/>
                  </a:lnTo>
                  <a:lnTo>
                    <a:pt x="75" y="239"/>
                  </a:lnTo>
                  <a:lnTo>
                    <a:pt x="75" y="238"/>
                  </a:lnTo>
                  <a:lnTo>
                    <a:pt x="76" y="238"/>
                  </a:lnTo>
                  <a:lnTo>
                    <a:pt x="76" y="237"/>
                  </a:lnTo>
                  <a:lnTo>
                    <a:pt x="76" y="236"/>
                  </a:lnTo>
                  <a:lnTo>
                    <a:pt x="76" y="235"/>
                  </a:lnTo>
                  <a:lnTo>
                    <a:pt x="76" y="234"/>
                  </a:lnTo>
                  <a:lnTo>
                    <a:pt x="76" y="233"/>
                  </a:lnTo>
                  <a:lnTo>
                    <a:pt x="76" y="231"/>
                  </a:lnTo>
                  <a:lnTo>
                    <a:pt x="75" y="230"/>
                  </a:lnTo>
                  <a:lnTo>
                    <a:pt x="75" y="229"/>
                  </a:lnTo>
                  <a:lnTo>
                    <a:pt x="74" y="228"/>
                  </a:lnTo>
                  <a:lnTo>
                    <a:pt x="72" y="225"/>
                  </a:lnTo>
                  <a:lnTo>
                    <a:pt x="71" y="224"/>
                  </a:lnTo>
                  <a:lnTo>
                    <a:pt x="70" y="222"/>
                  </a:lnTo>
                  <a:lnTo>
                    <a:pt x="69" y="220"/>
                  </a:lnTo>
                  <a:lnTo>
                    <a:pt x="69" y="219"/>
                  </a:lnTo>
                  <a:lnTo>
                    <a:pt x="69" y="218"/>
                  </a:lnTo>
                  <a:lnTo>
                    <a:pt x="69" y="217"/>
                  </a:lnTo>
                  <a:lnTo>
                    <a:pt x="69" y="216"/>
                  </a:lnTo>
                  <a:lnTo>
                    <a:pt x="69" y="215"/>
                  </a:lnTo>
                  <a:lnTo>
                    <a:pt x="70" y="214"/>
                  </a:lnTo>
                  <a:lnTo>
                    <a:pt x="70" y="213"/>
                  </a:lnTo>
                  <a:lnTo>
                    <a:pt x="71" y="212"/>
                  </a:lnTo>
                  <a:lnTo>
                    <a:pt x="72" y="211"/>
                  </a:lnTo>
                  <a:lnTo>
                    <a:pt x="74" y="210"/>
                  </a:lnTo>
                  <a:lnTo>
                    <a:pt x="75" y="207"/>
                  </a:lnTo>
                  <a:lnTo>
                    <a:pt x="76" y="207"/>
                  </a:lnTo>
                  <a:lnTo>
                    <a:pt x="77" y="206"/>
                  </a:lnTo>
                  <a:lnTo>
                    <a:pt x="79" y="205"/>
                  </a:lnTo>
                  <a:lnTo>
                    <a:pt x="79" y="205"/>
                  </a:lnTo>
                  <a:lnTo>
                    <a:pt x="80" y="205"/>
                  </a:lnTo>
                  <a:lnTo>
                    <a:pt x="80" y="204"/>
                  </a:lnTo>
                  <a:lnTo>
                    <a:pt x="81" y="204"/>
                  </a:lnTo>
                  <a:lnTo>
                    <a:pt x="81" y="203"/>
                  </a:lnTo>
                  <a:lnTo>
                    <a:pt x="82" y="201"/>
                  </a:lnTo>
                  <a:lnTo>
                    <a:pt x="82" y="200"/>
                  </a:lnTo>
                  <a:lnTo>
                    <a:pt x="82" y="200"/>
                  </a:lnTo>
                  <a:lnTo>
                    <a:pt x="82" y="199"/>
                  </a:lnTo>
                  <a:lnTo>
                    <a:pt x="82" y="199"/>
                  </a:lnTo>
                  <a:lnTo>
                    <a:pt x="81" y="198"/>
                  </a:lnTo>
                  <a:lnTo>
                    <a:pt x="81" y="198"/>
                  </a:lnTo>
                  <a:lnTo>
                    <a:pt x="79" y="196"/>
                  </a:lnTo>
                  <a:lnTo>
                    <a:pt x="78" y="195"/>
                  </a:lnTo>
                  <a:lnTo>
                    <a:pt x="77" y="194"/>
                  </a:lnTo>
                  <a:lnTo>
                    <a:pt x="76" y="194"/>
                  </a:lnTo>
                  <a:lnTo>
                    <a:pt x="76" y="193"/>
                  </a:lnTo>
                  <a:lnTo>
                    <a:pt x="76" y="192"/>
                  </a:lnTo>
                  <a:lnTo>
                    <a:pt x="75" y="191"/>
                  </a:lnTo>
                  <a:lnTo>
                    <a:pt x="75" y="190"/>
                  </a:lnTo>
                  <a:lnTo>
                    <a:pt x="75" y="190"/>
                  </a:lnTo>
                  <a:lnTo>
                    <a:pt x="75" y="189"/>
                  </a:lnTo>
                  <a:lnTo>
                    <a:pt x="75" y="188"/>
                  </a:lnTo>
                  <a:lnTo>
                    <a:pt x="75" y="187"/>
                  </a:lnTo>
                  <a:lnTo>
                    <a:pt x="75" y="187"/>
                  </a:lnTo>
                  <a:lnTo>
                    <a:pt x="75" y="186"/>
                  </a:lnTo>
                  <a:lnTo>
                    <a:pt x="75" y="186"/>
                  </a:lnTo>
                  <a:lnTo>
                    <a:pt x="76" y="185"/>
                  </a:lnTo>
                  <a:lnTo>
                    <a:pt x="76" y="185"/>
                  </a:lnTo>
                  <a:lnTo>
                    <a:pt x="77" y="185"/>
                  </a:lnTo>
                  <a:lnTo>
                    <a:pt x="80" y="183"/>
                  </a:lnTo>
                  <a:lnTo>
                    <a:pt x="81" y="182"/>
                  </a:lnTo>
                  <a:lnTo>
                    <a:pt x="81" y="182"/>
                  </a:lnTo>
                  <a:lnTo>
                    <a:pt x="82" y="181"/>
                  </a:lnTo>
                  <a:lnTo>
                    <a:pt x="82" y="181"/>
                  </a:lnTo>
                  <a:lnTo>
                    <a:pt x="83" y="180"/>
                  </a:lnTo>
                  <a:lnTo>
                    <a:pt x="83" y="179"/>
                  </a:lnTo>
                  <a:lnTo>
                    <a:pt x="83" y="178"/>
                  </a:lnTo>
                  <a:lnTo>
                    <a:pt x="84" y="178"/>
                  </a:lnTo>
                  <a:lnTo>
                    <a:pt x="84" y="177"/>
                  </a:lnTo>
                  <a:lnTo>
                    <a:pt x="84" y="176"/>
                  </a:lnTo>
                  <a:lnTo>
                    <a:pt x="84" y="175"/>
                  </a:lnTo>
                  <a:lnTo>
                    <a:pt x="83" y="173"/>
                  </a:lnTo>
                  <a:lnTo>
                    <a:pt x="83" y="171"/>
                  </a:lnTo>
                  <a:lnTo>
                    <a:pt x="83" y="170"/>
                  </a:lnTo>
                  <a:lnTo>
                    <a:pt x="83" y="169"/>
                  </a:lnTo>
                  <a:lnTo>
                    <a:pt x="84" y="168"/>
                  </a:lnTo>
                  <a:lnTo>
                    <a:pt x="84" y="166"/>
                  </a:lnTo>
                  <a:lnTo>
                    <a:pt x="84" y="165"/>
                  </a:lnTo>
                  <a:lnTo>
                    <a:pt x="85" y="164"/>
                  </a:lnTo>
                  <a:lnTo>
                    <a:pt x="86" y="163"/>
                  </a:lnTo>
                  <a:lnTo>
                    <a:pt x="88" y="161"/>
                  </a:lnTo>
                  <a:lnTo>
                    <a:pt x="89" y="160"/>
                  </a:lnTo>
                  <a:lnTo>
                    <a:pt x="91" y="158"/>
                  </a:lnTo>
                  <a:lnTo>
                    <a:pt x="94" y="156"/>
                  </a:lnTo>
                  <a:lnTo>
                    <a:pt x="98" y="153"/>
                  </a:lnTo>
                  <a:lnTo>
                    <a:pt x="99" y="152"/>
                  </a:lnTo>
                  <a:lnTo>
                    <a:pt x="100" y="152"/>
                  </a:lnTo>
                  <a:lnTo>
                    <a:pt x="100" y="150"/>
                  </a:lnTo>
                  <a:lnTo>
                    <a:pt x="101" y="149"/>
                  </a:lnTo>
                  <a:lnTo>
                    <a:pt x="102" y="147"/>
                  </a:lnTo>
                  <a:lnTo>
                    <a:pt x="103" y="143"/>
                  </a:lnTo>
                  <a:lnTo>
                    <a:pt x="104" y="141"/>
                  </a:lnTo>
                  <a:lnTo>
                    <a:pt x="105" y="139"/>
                  </a:lnTo>
                  <a:lnTo>
                    <a:pt x="107" y="136"/>
                  </a:lnTo>
                  <a:lnTo>
                    <a:pt x="108" y="135"/>
                  </a:lnTo>
                  <a:lnTo>
                    <a:pt x="108" y="134"/>
                  </a:lnTo>
                  <a:lnTo>
                    <a:pt x="109" y="132"/>
                  </a:lnTo>
                  <a:lnTo>
                    <a:pt x="109" y="129"/>
                  </a:lnTo>
                  <a:lnTo>
                    <a:pt x="110" y="128"/>
                  </a:lnTo>
                  <a:lnTo>
                    <a:pt x="110" y="127"/>
                  </a:lnTo>
                  <a:lnTo>
                    <a:pt x="110" y="125"/>
                  </a:lnTo>
                  <a:lnTo>
                    <a:pt x="109" y="124"/>
                  </a:lnTo>
                  <a:lnTo>
                    <a:pt x="109" y="123"/>
                  </a:lnTo>
                  <a:lnTo>
                    <a:pt x="108" y="123"/>
                  </a:lnTo>
                  <a:lnTo>
                    <a:pt x="106" y="120"/>
                  </a:lnTo>
                  <a:lnTo>
                    <a:pt x="105" y="119"/>
                  </a:lnTo>
                  <a:lnTo>
                    <a:pt x="104" y="117"/>
                  </a:lnTo>
                  <a:lnTo>
                    <a:pt x="102" y="113"/>
                  </a:lnTo>
                  <a:lnTo>
                    <a:pt x="101" y="111"/>
                  </a:lnTo>
                  <a:lnTo>
                    <a:pt x="101" y="109"/>
                  </a:lnTo>
                  <a:lnTo>
                    <a:pt x="100" y="106"/>
                  </a:lnTo>
                  <a:lnTo>
                    <a:pt x="100" y="104"/>
                  </a:lnTo>
                  <a:lnTo>
                    <a:pt x="100" y="102"/>
                  </a:lnTo>
                  <a:lnTo>
                    <a:pt x="100" y="100"/>
                  </a:lnTo>
                  <a:lnTo>
                    <a:pt x="101" y="96"/>
                  </a:lnTo>
                  <a:lnTo>
                    <a:pt x="101" y="94"/>
                  </a:lnTo>
                  <a:lnTo>
                    <a:pt x="101" y="93"/>
                  </a:lnTo>
                  <a:lnTo>
                    <a:pt x="102" y="91"/>
                  </a:lnTo>
                  <a:lnTo>
                    <a:pt x="103" y="89"/>
                  </a:lnTo>
                  <a:lnTo>
                    <a:pt x="104" y="88"/>
                  </a:lnTo>
                  <a:lnTo>
                    <a:pt x="107" y="83"/>
                  </a:lnTo>
                  <a:lnTo>
                    <a:pt x="108" y="82"/>
                  </a:lnTo>
                  <a:lnTo>
                    <a:pt x="108" y="81"/>
                  </a:lnTo>
                  <a:lnTo>
                    <a:pt x="108" y="81"/>
                  </a:lnTo>
                  <a:lnTo>
                    <a:pt x="107" y="80"/>
                  </a:lnTo>
                  <a:lnTo>
                    <a:pt x="107" y="78"/>
                  </a:lnTo>
                  <a:lnTo>
                    <a:pt x="106" y="77"/>
                  </a:lnTo>
                  <a:lnTo>
                    <a:pt x="105" y="74"/>
                  </a:lnTo>
                  <a:lnTo>
                    <a:pt x="104" y="71"/>
                  </a:lnTo>
                  <a:lnTo>
                    <a:pt x="103" y="69"/>
                  </a:lnTo>
                  <a:lnTo>
                    <a:pt x="103" y="68"/>
                  </a:lnTo>
                  <a:lnTo>
                    <a:pt x="102" y="65"/>
                  </a:lnTo>
                  <a:lnTo>
                    <a:pt x="102" y="63"/>
                  </a:lnTo>
                  <a:lnTo>
                    <a:pt x="102" y="57"/>
                  </a:lnTo>
                  <a:lnTo>
                    <a:pt x="101" y="56"/>
                  </a:lnTo>
                  <a:lnTo>
                    <a:pt x="101" y="54"/>
                  </a:lnTo>
                  <a:lnTo>
                    <a:pt x="101" y="52"/>
                  </a:lnTo>
                  <a:lnTo>
                    <a:pt x="100" y="51"/>
                  </a:lnTo>
                  <a:lnTo>
                    <a:pt x="100" y="50"/>
                  </a:lnTo>
                  <a:lnTo>
                    <a:pt x="100" y="50"/>
                  </a:lnTo>
                  <a:lnTo>
                    <a:pt x="98" y="48"/>
                  </a:lnTo>
                  <a:lnTo>
                    <a:pt x="97" y="47"/>
                  </a:lnTo>
                  <a:lnTo>
                    <a:pt x="97" y="46"/>
                  </a:lnTo>
                  <a:lnTo>
                    <a:pt x="97" y="45"/>
                  </a:lnTo>
                  <a:lnTo>
                    <a:pt x="97" y="45"/>
                  </a:lnTo>
                  <a:lnTo>
                    <a:pt x="97" y="44"/>
                  </a:lnTo>
                  <a:lnTo>
                    <a:pt x="97" y="43"/>
                  </a:lnTo>
                  <a:lnTo>
                    <a:pt x="97" y="43"/>
                  </a:lnTo>
                  <a:lnTo>
                    <a:pt x="97" y="41"/>
                  </a:lnTo>
                  <a:lnTo>
                    <a:pt x="99" y="35"/>
                  </a:lnTo>
                  <a:lnTo>
                    <a:pt x="99" y="34"/>
                  </a:lnTo>
                  <a:lnTo>
                    <a:pt x="100" y="33"/>
                  </a:lnTo>
                  <a:lnTo>
                    <a:pt x="100" y="32"/>
                  </a:lnTo>
                  <a:lnTo>
                    <a:pt x="101" y="31"/>
                  </a:lnTo>
                  <a:lnTo>
                    <a:pt x="101" y="30"/>
                  </a:lnTo>
                  <a:lnTo>
                    <a:pt x="102" y="30"/>
                  </a:lnTo>
                  <a:lnTo>
                    <a:pt x="102" y="30"/>
                  </a:lnTo>
                  <a:lnTo>
                    <a:pt x="103" y="30"/>
                  </a:lnTo>
                  <a:lnTo>
                    <a:pt x="103" y="30"/>
                  </a:lnTo>
                  <a:lnTo>
                    <a:pt x="104" y="30"/>
                  </a:lnTo>
                  <a:lnTo>
                    <a:pt x="104" y="31"/>
                  </a:lnTo>
                  <a:lnTo>
                    <a:pt x="106" y="31"/>
                  </a:lnTo>
                  <a:lnTo>
                    <a:pt x="108" y="30"/>
                  </a:lnTo>
                  <a:lnTo>
                    <a:pt x="109" y="30"/>
                  </a:lnTo>
                  <a:lnTo>
                    <a:pt x="113" y="29"/>
                  </a:lnTo>
                  <a:lnTo>
                    <a:pt x="119" y="27"/>
                  </a:lnTo>
                  <a:lnTo>
                    <a:pt x="121" y="26"/>
                  </a:lnTo>
                  <a:lnTo>
                    <a:pt x="124" y="25"/>
                  </a:lnTo>
                  <a:lnTo>
                    <a:pt x="125" y="25"/>
                  </a:lnTo>
                  <a:lnTo>
                    <a:pt x="125" y="25"/>
                  </a:lnTo>
                  <a:lnTo>
                    <a:pt x="126" y="25"/>
                  </a:lnTo>
                  <a:lnTo>
                    <a:pt x="127" y="25"/>
                  </a:lnTo>
                  <a:lnTo>
                    <a:pt x="127" y="25"/>
                  </a:lnTo>
                  <a:lnTo>
                    <a:pt x="128" y="25"/>
                  </a:lnTo>
                  <a:lnTo>
                    <a:pt x="129" y="26"/>
                  </a:lnTo>
                  <a:lnTo>
                    <a:pt x="132" y="29"/>
                  </a:lnTo>
                  <a:lnTo>
                    <a:pt x="133" y="29"/>
                  </a:lnTo>
                  <a:lnTo>
                    <a:pt x="133" y="30"/>
                  </a:lnTo>
                  <a:lnTo>
                    <a:pt x="134" y="30"/>
                  </a:lnTo>
                  <a:lnTo>
                    <a:pt x="135" y="30"/>
                  </a:lnTo>
                  <a:lnTo>
                    <a:pt x="136" y="30"/>
                  </a:lnTo>
                  <a:lnTo>
                    <a:pt x="136" y="30"/>
                  </a:lnTo>
                  <a:lnTo>
                    <a:pt x="137" y="29"/>
                  </a:lnTo>
                  <a:lnTo>
                    <a:pt x="138" y="29"/>
                  </a:lnTo>
                  <a:lnTo>
                    <a:pt x="140" y="29"/>
                  </a:lnTo>
                  <a:lnTo>
                    <a:pt x="143" y="27"/>
                  </a:lnTo>
                  <a:lnTo>
                    <a:pt x="144" y="26"/>
                  </a:lnTo>
                  <a:lnTo>
                    <a:pt x="146" y="26"/>
                  </a:lnTo>
                  <a:lnTo>
                    <a:pt x="147" y="26"/>
                  </a:lnTo>
                  <a:lnTo>
                    <a:pt x="148" y="26"/>
                  </a:lnTo>
                  <a:lnTo>
                    <a:pt x="148" y="26"/>
                  </a:lnTo>
                  <a:lnTo>
                    <a:pt x="149" y="27"/>
                  </a:lnTo>
                  <a:lnTo>
                    <a:pt x="150" y="27"/>
                  </a:lnTo>
                  <a:lnTo>
                    <a:pt x="153" y="30"/>
                  </a:lnTo>
                  <a:lnTo>
                    <a:pt x="154" y="30"/>
                  </a:lnTo>
                  <a:lnTo>
                    <a:pt x="156" y="31"/>
                  </a:lnTo>
                  <a:lnTo>
                    <a:pt x="157" y="32"/>
                  </a:lnTo>
                  <a:lnTo>
                    <a:pt x="158" y="32"/>
                  </a:lnTo>
                  <a:lnTo>
                    <a:pt x="159" y="33"/>
                  </a:lnTo>
                  <a:lnTo>
                    <a:pt x="159" y="34"/>
                  </a:lnTo>
                  <a:lnTo>
                    <a:pt x="160" y="34"/>
                  </a:lnTo>
                  <a:lnTo>
                    <a:pt x="161" y="34"/>
                  </a:lnTo>
                  <a:lnTo>
                    <a:pt x="163" y="35"/>
                  </a:lnTo>
                  <a:lnTo>
                    <a:pt x="164" y="36"/>
                  </a:lnTo>
                  <a:lnTo>
                    <a:pt x="166" y="36"/>
                  </a:lnTo>
                  <a:lnTo>
                    <a:pt x="167" y="37"/>
                  </a:lnTo>
                  <a:lnTo>
                    <a:pt x="168" y="37"/>
                  </a:lnTo>
                  <a:lnTo>
                    <a:pt x="170" y="37"/>
                  </a:lnTo>
                  <a:lnTo>
                    <a:pt x="171" y="37"/>
                  </a:lnTo>
                  <a:lnTo>
                    <a:pt x="172" y="36"/>
                  </a:lnTo>
                  <a:lnTo>
                    <a:pt x="174" y="36"/>
                  </a:lnTo>
                  <a:lnTo>
                    <a:pt x="175" y="35"/>
                  </a:lnTo>
                  <a:lnTo>
                    <a:pt x="176" y="35"/>
                  </a:lnTo>
                  <a:lnTo>
                    <a:pt x="178" y="33"/>
                  </a:lnTo>
                  <a:lnTo>
                    <a:pt x="179" y="33"/>
                  </a:lnTo>
                  <a:lnTo>
                    <a:pt x="180" y="32"/>
                  </a:lnTo>
                  <a:lnTo>
                    <a:pt x="182" y="32"/>
                  </a:lnTo>
                  <a:lnTo>
                    <a:pt x="183" y="31"/>
                  </a:lnTo>
                  <a:lnTo>
                    <a:pt x="188" y="31"/>
                  </a:lnTo>
                  <a:lnTo>
                    <a:pt x="189" y="31"/>
                  </a:lnTo>
                  <a:lnTo>
                    <a:pt x="190" y="30"/>
                  </a:lnTo>
                  <a:lnTo>
                    <a:pt x="191" y="30"/>
                  </a:lnTo>
                  <a:lnTo>
                    <a:pt x="192" y="29"/>
                  </a:lnTo>
                  <a:lnTo>
                    <a:pt x="194" y="28"/>
                  </a:lnTo>
                  <a:lnTo>
                    <a:pt x="196" y="27"/>
                  </a:lnTo>
                  <a:lnTo>
                    <a:pt x="197" y="26"/>
                  </a:lnTo>
                  <a:lnTo>
                    <a:pt x="198" y="26"/>
                  </a:lnTo>
                  <a:lnTo>
                    <a:pt x="201" y="25"/>
                  </a:lnTo>
                  <a:lnTo>
                    <a:pt x="201" y="25"/>
                  </a:lnTo>
                  <a:lnTo>
                    <a:pt x="201" y="25"/>
                  </a:lnTo>
                  <a:lnTo>
                    <a:pt x="202" y="24"/>
                  </a:lnTo>
                  <a:lnTo>
                    <a:pt x="203" y="24"/>
                  </a:lnTo>
                  <a:lnTo>
                    <a:pt x="204" y="22"/>
                  </a:lnTo>
                  <a:lnTo>
                    <a:pt x="205" y="20"/>
                  </a:lnTo>
                  <a:lnTo>
                    <a:pt x="205" y="19"/>
                  </a:lnTo>
                  <a:lnTo>
                    <a:pt x="206" y="18"/>
                  </a:lnTo>
                  <a:lnTo>
                    <a:pt x="207" y="15"/>
                  </a:lnTo>
                  <a:lnTo>
                    <a:pt x="208" y="12"/>
                  </a:lnTo>
                  <a:lnTo>
                    <a:pt x="209" y="11"/>
                  </a:lnTo>
                  <a:lnTo>
                    <a:pt x="209" y="10"/>
                  </a:lnTo>
                  <a:lnTo>
                    <a:pt x="210" y="9"/>
                  </a:lnTo>
                  <a:lnTo>
                    <a:pt x="210" y="9"/>
                  </a:lnTo>
                  <a:lnTo>
                    <a:pt x="211" y="8"/>
                  </a:lnTo>
                  <a:lnTo>
                    <a:pt x="213" y="7"/>
                  </a:lnTo>
                  <a:lnTo>
                    <a:pt x="218" y="5"/>
                  </a:lnTo>
                  <a:lnTo>
                    <a:pt x="221" y="3"/>
                  </a:lnTo>
                  <a:lnTo>
                    <a:pt x="223" y="2"/>
                  </a:lnTo>
                  <a:lnTo>
                    <a:pt x="225" y="2"/>
                  </a:lnTo>
                  <a:lnTo>
                    <a:pt x="227" y="1"/>
                  </a:lnTo>
                  <a:lnTo>
                    <a:pt x="230" y="0"/>
                  </a:lnTo>
                  <a:lnTo>
                    <a:pt x="230"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8" name="Freeform 232">
              <a:extLst>
                <a:ext uri="{FF2B5EF4-FFF2-40B4-BE49-F238E27FC236}">
                  <a16:creationId xmlns:a16="http://schemas.microsoft.com/office/drawing/2014/main" id="{BB832D1D-5CC6-4A6B-841A-40F359281373}"/>
                </a:ext>
              </a:extLst>
            </p:cNvPr>
            <p:cNvSpPr>
              <a:spLocks/>
            </p:cNvSpPr>
            <p:nvPr/>
          </p:nvSpPr>
          <p:spPr bwMode="auto">
            <a:xfrm>
              <a:off x="4571847" y="3525137"/>
              <a:ext cx="960438" cy="1206500"/>
            </a:xfrm>
            <a:custGeom>
              <a:avLst/>
              <a:gdLst>
                <a:gd name="T0" fmla="*/ 405 w 605"/>
                <a:gd name="T1" fmla="*/ 2 h 760"/>
                <a:gd name="T2" fmla="*/ 424 w 605"/>
                <a:gd name="T3" fmla="*/ 15 h 760"/>
                <a:gd name="T4" fmla="*/ 433 w 605"/>
                <a:gd name="T5" fmla="*/ 31 h 760"/>
                <a:gd name="T6" fmla="*/ 439 w 605"/>
                <a:gd name="T7" fmla="*/ 47 h 760"/>
                <a:gd name="T8" fmla="*/ 477 w 605"/>
                <a:gd name="T9" fmla="*/ 46 h 760"/>
                <a:gd name="T10" fmla="*/ 476 w 605"/>
                <a:gd name="T11" fmla="*/ 57 h 760"/>
                <a:gd name="T12" fmla="*/ 518 w 605"/>
                <a:gd name="T13" fmla="*/ 73 h 760"/>
                <a:gd name="T14" fmla="*/ 556 w 605"/>
                <a:gd name="T15" fmla="*/ 93 h 760"/>
                <a:gd name="T16" fmla="*/ 574 w 605"/>
                <a:gd name="T17" fmla="*/ 109 h 760"/>
                <a:gd name="T18" fmla="*/ 605 w 605"/>
                <a:gd name="T19" fmla="*/ 153 h 760"/>
                <a:gd name="T20" fmla="*/ 594 w 605"/>
                <a:gd name="T21" fmla="*/ 192 h 760"/>
                <a:gd name="T22" fmla="*/ 589 w 605"/>
                <a:gd name="T23" fmla="*/ 226 h 760"/>
                <a:gd name="T24" fmla="*/ 578 w 605"/>
                <a:gd name="T25" fmla="*/ 251 h 760"/>
                <a:gd name="T26" fmla="*/ 554 w 605"/>
                <a:gd name="T27" fmla="*/ 252 h 760"/>
                <a:gd name="T28" fmla="*/ 540 w 605"/>
                <a:gd name="T29" fmla="*/ 279 h 760"/>
                <a:gd name="T30" fmla="*/ 547 w 605"/>
                <a:gd name="T31" fmla="*/ 288 h 760"/>
                <a:gd name="T32" fmla="*/ 550 w 605"/>
                <a:gd name="T33" fmla="*/ 303 h 760"/>
                <a:gd name="T34" fmla="*/ 549 w 605"/>
                <a:gd name="T35" fmla="*/ 314 h 760"/>
                <a:gd name="T36" fmla="*/ 568 w 605"/>
                <a:gd name="T37" fmla="*/ 324 h 760"/>
                <a:gd name="T38" fmla="*/ 569 w 605"/>
                <a:gd name="T39" fmla="*/ 368 h 760"/>
                <a:gd name="T40" fmla="*/ 571 w 605"/>
                <a:gd name="T41" fmla="*/ 394 h 760"/>
                <a:gd name="T42" fmla="*/ 575 w 605"/>
                <a:gd name="T43" fmla="*/ 429 h 760"/>
                <a:gd name="T44" fmla="*/ 573 w 605"/>
                <a:gd name="T45" fmla="*/ 471 h 760"/>
                <a:gd name="T46" fmla="*/ 572 w 605"/>
                <a:gd name="T47" fmla="*/ 510 h 760"/>
                <a:gd name="T48" fmla="*/ 555 w 605"/>
                <a:gd name="T49" fmla="*/ 538 h 760"/>
                <a:gd name="T50" fmla="*/ 548 w 605"/>
                <a:gd name="T51" fmla="*/ 553 h 760"/>
                <a:gd name="T52" fmla="*/ 546 w 605"/>
                <a:gd name="T53" fmla="*/ 570 h 760"/>
                <a:gd name="T54" fmla="*/ 548 w 605"/>
                <a:gd name="T55" fmla="*/ 596 h 760"/>
                <a:gd name="T56" fmla="*/ 526 w 605"/>
                <a:gd name="T57" fmla="*/ 624 h 760"/>
                <a:gd name="T58" fmla="*/ 497 w 605"/>
                <a:gd name="T59" fmla="*/ 638 h 760"/>
                <a:gd name="T60" fmla="*/ 498 w 605"/>
                <a:gd name="T61" fmla="*/ 686 h 760"/>
                <a:gd name="T62" fmla="*/ 476 w 605"/>
                <a:gd name="T63" fmla="*/ 710 h 760"/>
                <a:gd name="T64" fmla="*/ 473 w 605"/>
                <a:gd name="T65" fmla="*/ 745 h 760"/>
                <a:gd name="T66" fmla="*/ 452 w 605"/>
                <a:gd name="T67" fmla="*/ 760 h 760"/>
                <a:gd name="T68" fmla="*/ 414 w 605"/>
                <a:gd name="T69" fmla="*/ 726 h 760"/>
                <a:gd name="T70" fmla="*/ 382 w 605"/>
                <a:gd name="T71" fmla="*/ 660 h 760"/>
                <a:gd name="T72" fmla="*/ 336 w 605"/>
                <a:gd name="T73" fmla="*/ 643 h 760"/>
                <a:gd name="T74" fmla="*/ 312 w 605"/>
                <a:gd name="T75" fmla="*/ 608 h 760"/>
                <a:gd name="T76" fmla="*/ 272 w 605"/>
                <a:gd name="T77" fmla="*/ 556 h 760"/>
                <a:gd name="T78" fmla="*/ 252 w 605"/>
                <a:gd name="T79" fmla="*/ 521 h 760"/>
                <a:gd name="T80" fmla="*/ 199 w 605"/>
                <a:gd name="T81" fmla="*/ 491 h 760"/>
                <a:gd name="T82" fmla="*/ 167 w 605"/>
                <a:gd name="T83" fmla="*/ 493 h 760"/>
                <a:gd name="T84" fmla="*/ 139 w 605"/>
                <a:gd name="T85" fmla="*/ 458 h 760"/>
                <a:gd name="T86" fmla="*/ 101 w 605"/>
                <a:gd name="T87" fmla="*/ 426 h 760"/>
                <a:gd name="T88" fmla="*/ 94 w 605"/>
                <a:gd name="T89" fmla="*/ 373 h 760"/>
                <a:gd name="T90" fmla="*/ 68 w 605"/>
                <a:gd name="T91" fmla="*/ 344 h 760"/>
                <a:gd name="T92" fmla="*/ 49 w 605"/>
                <a:gd name="T93" fmla="*/ 302 h 760"/>
                <a:gd name="T94" fmla="*/ 45 w 605"/>
                <a:gd name="T95" fmla="*/ 266 h 760"/>
                <a:gd name="T96" fmla="*/ 2 w 605"/>
                <a:gd name="T97" fmla="*/ 229 h 760"/>
                <a:gd name="T98" fmla="*/ 25 w 605"/>
                <a:gd name="T99" fmla="*/ 197 h 760"/>
                <a:gd name="T100" fmla="*/ 47 w 605"/>
                <a:gd name="T101" fmla="*/ 147 h 760"/>
                <a:gd name="T102" fmla="*/ 89 w 605"/>
                <a:gd name="T103" fmla="*/ 123 h 760"/>
                <a:gd name="T104" fmla="*/ 117 w 605"/>
                <a:gd name="T105" fmla="*/ 127 h 760"/>
                <a:gd name="T106" fmla="*/ 134 w 605"/>
                <a:gd name="T107" fmla="*/ 112 h 760"/>
                <a:gd name="T108" fmla="*/ 176 w 605"/>
                <a:gd name="T109" fmla="*/ 104 h 760"/>
                <a:gd name="T110" fmla="*/ 220 w 605"/>
                <a:gd name="T111" fmla="*/ 112 h 760"/>
                <a:gd name="T112" fmla="*/ 241 w 605"/>
                <a:gd name="T113" fmla="*/ 85 h 760"/>
                <a:gd name="T114" fmla="*/ 283 w 605"/>
                <a:gd name="T115" fmla="*/ 58 h 760"/>
                <a:gd name="T116" fmla="*/ 324 w 605"/>
                <a:gd name="T117" fmla="*/ 51 h 760"/>
                <a:gd name="T118" fmla="*/ 353 w 605"/>
                <a:gd name="T119" fmla="*/ 64 h 760"/>
                <a:gd name="T120" fmla="*/ 366 w 605"/>
                <a:gd name="T121" fmla="*/ 34 h 760"/>
                <a:gd name="T122" fmla="*/ 378 w 605"/>
                <a:gd name="T123" fmla="*/ 15 h 760"/>
                <a:gd name="T124" fmla="*/ 393 w 605"/>
                <a:gd name="T125" fmla="*/ 1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5" h="760">
                  <a:moveTo>
                    <a:pt x="395" y="0"/>
                  </a:moveTo>
                  <a:lnTo>
                    <a:pt x="395" y="1"/>
                  </a:lnTo>
                  <a:lnTo>
                    <a:pt x="395" y="1"/>
                  </a:lnTo>
                  <a:lnTo>
                    <a:pt x="395" y="1"/>
                  </a:lnTo>
                  <a:lnTo>
                    <a:pt x="395" y="3"/>
                  </a:lnTo>
                  <a:lnTo>
                    <a:pt x="395" y="4"/>
                  </a:lnTo>
                  <a:lnTo>
                    <a:pt x="395" y="5"/>
                  </a:lnTo>
                  <a:lnTo>
                    <a:pt x="396" y="7"/>
                  </a:lnTo>
                  <a:lnTo>
                    <a:pt x="396" y="7"/>
                  </a:lnTo>
                  <a:lnTo>
                    <a:pt x="397" y="8"/>
                  </a:lnTo>
                  <a:lnTo>
                    <a:pt x="397" y="8"/>
                  </a:lnTo>
                  <a:lnTo>
                    <a:pt x="398" y="8"/>
                  </a:lnTo>
                  <a:lnTo>
                    <a:pt x="399" y="8"/>
                  </a:lnTo>
                  <a:lnTo>
                    <a:pt x="399" y="8"/>
                  </a:lnTo>
                  <a:lnTo>
                    <a:pt x="400" y="8"/>
                  </a:lnTo>
                  <a:lnTo>
                    <a:pt x="400" y="7"/>
                  </a:lnTo>
                  <a:lnTo>
                    <a:pt x="401" y="6"/>
                  </a:lnTo>
                  <a:lnTo>
                    <a:pt x="403" y="4"/>
                  </a:lnTo>
                  <a:lnTo>
                    <a:pt x="404" y="3"/>
                  </a:lnTo>
                  <a:lnTo>
                    <a:pt x="404" y="3"/>
                  </a:lnTo>
                  <a:lnTo>
                    <a:pt x="405" y="2"/>
                  </a:lnTo>
                  <a:lnTo>
                    <a:pt x="406" y="2"/>
                  </a:lnTo>
                  <a:lnTo>
                    <a:pt x="407" y="2"/>
                  </a:lnTo>
                  <a:lnTo>
                    <a:pt x="407" y="2"/>
                  </a:lnTo>
                  <a:lnTo>
                    <a:pt x="408" y="2"/>
                  </a:lnTo>
                  <a:lnTo>
                    <a:pt x="408" y="4"/>
                  </a:lnTo>
                  <a:lnTo>
                    <a:pt x="410" y="6"/>
                  </a:lnTo>
                  <a:lnTo>
                    <a:pt x="412" y="8"/>
                  </a:lnTo>
                  <a:lnTo>
                    <a:pt x="413" y="10"/>
                  </a:lnTo>
                  <a:lnTo>
                    <a:pt x="413" y="11"/>
                  </a:lnTo>
                  <a:lnTo>
                    <a:pt x="414" y="14"/>
                  </a:lnTo>
                  <a:lnTo>
                    <a:pt x="415" y="15"/>
                  </a:lnTo>
                  <a:lnTo>
                    <a:pt x="415" y="15"/>
                  </a:lnTo>
                  <a:lnTo>
                    <a:pt x="415" y="16"/>
                  </a:lnTo>
                  <a:lnTo>
                    <a:pt x="416" y="16"/>
                  </a:lnTo>
                  <a:lnTo>
                    <a:pt x="417" y="16"/>
                  </a:lnTo>
                  <a:lnTo>
                    <a:pt x="417" y="16"/>
                  </a:lnTo>
                  <a:lnTo>
                    <a:pt x="418" y="16"/>
                  </a:lnTo>
                  <a:lnTo>
                    <a:pt x="419" y="16"/>
                  </a:lnTo>
                  <a:lnTo>
                    <a:pt x="422" y="15"/>
                  </a:lnTo>
                  <a:lnTo>
                    <a:pt x="423" y="15"/>
                  </a:lnTo>
                  <a:lnTo>
                    <a:pt x="424" y="15"/>
                  </a:lnTo>
                  <a:lnTo>
                    <a:pt x="426" y="14"/>
                  </a:lnTo>
                  <a:lnTo>
                    <a:pt x="427" y="13"/>
                  </a:lnTo>
                  <a:lnTo>
                    <a:pt x="428" y="12"/>
                  </a:lnTo>
                  <a:lnTo>
                    <a:pt x="429" y="11"/>
                  </a:lnTo>
                  <a:lnTo>
                    <a:pt x="430" y="10"/>
                  </a:lnTo>
                  <a:lnTo>
                    <a:pt x="430" y="11"/>
                  </a:lnTo>
                  <a:lnTo>
                    <a:pt x="430" y="12"/>
                  </a:lnTo>
                  <a:lnTo>
                    <a:pt x="432" y="14"/>
                  </a:lnTo>
                  <a:lnTo>
                    <a:pt x="433" y="15"/>
                  </a:lnTo>
                  <a:lnTo>
                    <a:pt x="434" y="17"/>
                  </a:lnTo>
                  <a:lnTo>
                    <a:pt x="435" y="19"/>
                  </a:lnTo>
                  <a:lnTo>
                    <a:pt x="435" y="20"/>
                  </a:lnTo>
                  <a:lnTo>
                    <a:pt x="436" y="21"/>
                  </a:lnTo>
                  <a:lnTo>
                    <a:pt x="436" y="22"/>
                  </a:lnTo>
                  <a:lnTo>
                    <a:pt x="436" y="24"/>
                  </a:lnTo>
                  <a:lnTo>
                    <a:pt x="436" y="25"/>
                  </a:lnTo>
                  <a:lnTo>
                    <a:pt x="436" y="25"/>
                  </a:lnTo>
                  <a:lnTo>
                    <a:pt x="436" y="26"/>
                  </a:lnTo>
                  <a:lnTo>
                    <a:pt x="435" y="27"/>
                  </a:lnTo>
                  <a:lnTo>
                    <a:pt x="435" y="28"/>
                  </a:lnTo>
                  <a:lnTo>
                    <a:pt x="433" y="31"/>
                  </a:lnTo>
                  <a:lnTo>
                    <a:pt x="431" y="33"/>
                  </a:lnTo>
                  <a:lnTo>
                    <a:pt x="430" y="34"/>
                  </a:lnTo>
                  <a:lnTo>
                    <a:pt x="429" y="38"/>
                  </a:lnTo>
                  <a:lnTo>
                    <a:pt x="428" y="39"/>
                  </a:lnTo>
                  <a:lnTo>
                    <a:pt x="428" y="40"/>
                  </a:lnTo>
                  <a:lnTo>
                    <a:pt x="427" y="41"/>
                  </a:lnTo>
                  <a:lnTo>
                    <a:pt x="427" y="42"/>
                  </a:lnTo>
                  <a:lnTo>
                    <a:pt x="427" y="43"/>
                  </a:lnTo>
                  <a:lnTo>
                    <a:pt x="427" y="43"/>
                  </a:lnTo>
                  <a:lnTo>
                    <a:pt x="427" y="44"/>
                  </a:lnTo>
                  <a:lnTo>
                    <a:pt x="428" y="45"/>
                  </a:lnTo>
                  <a:lnTo>
                    <a:pt x="428" y="45"/>
                  </a:lnTo>
                  <a:lnTo>
                    <a:pt x="429" y="45"/>
                  </a:lnTo>
                  <a:lnTo>
                    <a:pt x="429" y="46"/>
                  </a:lnTo>
                  <a:lnTo>
                    <a:pt x="430" y="46"/>
                  </a:lnTo>
                  <a:lnTo>
                    <a:pt x="431" y="46"/>
                  </a:lnTo>
                  <a:lnTo>
                    <a:pt x="435" y="47"/>
                  </a:lnTo>
                  <a:lnTo>
                    <a:pt x="436" y="47"/>
                  </a:lnTo>
                  <a:lnTo>
                    <a:pt x="437" y="48"/>
                  </a:lnTo>
                  <a:lnTo>
                    <a:pt x="438" y="47"/>
                  </a:lnTo>
                  <a:lnTo>
                    <a:pt x="439" y="47"/>
                  </a:lnTo>
                  <a:lnTo>
                    <a:pt x="440" y="47"/>
                  </a:lnTo>
                  <a:lnTo>
                    <a:pt x="442" y="46"/>
                  </a:lnTo>
                  <a:lnTo>
                    <a:pt x="445" y="45"/>
                  </a:lnTo>
                  <a:lnTo>
                    <a:pt x="447" y="44"/>
                  </a:lnTo>
                  <a:lnTo>
                    <a:pt x="448" y="44"/>
                  </a:lnTo>
                  <a:lnTo>
                    <a:pt x="449" y="44"/>
                  </a:lnTo>
                  <a:lnTo>
                    <a:pt x="452" y="44"/>
                  </a:lnTo>
                  <a:lnTo>
                    <a:pt x="454" y="44"/>
                  </a:lnTo>
                  <a:lnTo>
                    <a:pt x="455" y="44"/>
                  </a:lnTo>
                  <a:lnTo>
                    <a:pt x="458" y="44"/>
                  </a:lnTo>
                  <a:lnTo>
                    <a:pt x="461" y="45"/>
                  </a:lnTo>
                  <a:lnTo>
                    <a:pt x="463" y="45"/>
                  </a:lnTo>
                  <a:lnTo>
                    <a:pt x="464" y="45"/>
                  </a:lnTo>
                  <a:lnTo>
                    <a:pt x="465" y="45"/>
                  </a:lnTo>
                  <a:lnTo>
                    <a:pt x="469" y="44"/>
                  </a:lnTo>
                  <a:lnTo>
                    <a:pt x="471" y="44"/>
                  </a:lnTo>
                  <a:lnTo>
                    <a:pt x="472" y="44"/>
                  </a:lnTo>
                  <a:lnTo>
                    <a:pt x="473" y="45"/>
                  </a:lnTo>
                  <a:lnTo>
                    <a:pt x="474" y="45"/>
                  </a:lnTo>
                  <a:lnTo>
                    <a:pt x="475" y="45"/>
                  </a:lnTo>
                  <a:lnTo>
                    <a:pt x="477" y="46"/>
                  </a:lnTo>
                  <a:lnTo>
                    <a:pt x="478" y="47"/>
                  </a:lnTo>
                  <a:lnTo>
                    <a:pt x="479" y="47"/>
                  </a:lnTo>
                  <a:lnTo>
                    <a:pt x="479" y="48"/>
                  </a:lnTo>
                  <a:lnTo>
                    <a:pt x="479" y="48"/>
                  </a:lnTo>
                  <a:lnTo>
                    <a:pt x="479" y="48"/>
                  </a:lnTo>
                  <a:lnTo>
                    <a:pt x="479" y="49"/>
                  </a:lnTo>
                  <a:lnTo>
                    <a:pt x="479" y="49"/>
                  </a:lnTo>
                  <a:lnTo>
                    <a:pt x="476" y="50"/>
                  </a:lnTo>
                  <a:lnTo>
                    <a:pt x="475" y="51"/>
                  </a:lnTo>
                  <a:lnTo>
                    <a:pt x="474" y="51"/>
                  </a:lnTo>
                  <a:lnTo>
                    <a:pt x="474" y="52"/>
                  </a:lnTo>
                  <a:lnTo>
                    <a:pt x="473" y="52"/>
                  </a:lnTo>
                  <a:lnTo>
                    <a:pt x="473" y="53"/>
                  </a:lnTo>
                  <a:lnTo>
                    <a:pt x="473" y="53"/>
                  </a:lnTo>
                  <a:lnTo>
                    <a:pt x="473" y="54"/>
                  </a:lnTo>
                  <a:lnTo>
                    <a:pt x="473" y="54"/>
                  </a:lnTo>
                  <a:lnTo>
                    <a:pt x="473" y="54"/>
                  </a:lnTo>
                  <a:lnTo>
                    <a:pt x="474" y="55"/>
                  </a:lnTo>
                  <a:lnTo>
                    <a:pt x="474" y="55"/>
                  </a:lnTo>
                  <a:lnTo>
                    <a:pt x="474" y="56"/>
                  </a:lnTo>
                  <a:lnTo>
                    <a:pt x="476" y="57"/>
                  </a:lnTo>
                  <a:lnTo>
                    <a:pt x="477" y="58"/>
                  </a:lnTo>
                  <a:lnTo>
                    <a:pt x="478" y="59"/>
                  </a:lnTo>
                  <a:lnTo>
                    <a:pt x="479" y="60"/>
                  </a:lnTo>
                  <a:lnTo>
                    <a:pt x="484" y="62"/>
                  </a:lnTo>
                  <a:lnTo>
                    <a:pt x="487" y="64"/>
                  </a:lnTo>
                  <a:lnTo>
                    <a:pt x="489" y="65"/>
                  </a:lnTo>
                  <a:lnTo>
                    <a:pt x="494" y="69"/>
                  </a:lnTo>
                  <a:lnTo>
                    <a:pt x="496" y="70"/>
                  </a:lnTo>
                  <a:lnTo>
                    <a:pt x="497" y="71"/>
                  </a:lnTo>
                  <a:lnTo>
                    <a:pt x="499" y="72"/>
                  </a:lnTo>
                  <a:lnTo>
                    <a:pt x="500" y="72"/>
                  </a:lnTo>
                  <a:lnTo>
                    <a:pt x="502" y="73"/>
                  </a:lnTo>
                  <a:lnTo>
                    <a:pt x="503" y="73"/>
                  </a:lnTo>
                  <a:lnTo>
                    <a:pt x="505" y="74"/>
                  </a:lnTo>
                  <a:lnTo>
                    <a:pt x="507" y="74"/>
                  </a:lnTo>
                  <a:lnTo>
                    <a:pt x="509" y="74"/>
                  </a:lnTo>
                  <a:lnTo>
                    <a:pt x="511" y="74"/>
                  </a:lnTo>
                  <a:lnTo>
                    <a:pt x="513" y="74"/>
                  </a:lnTo>
                  <a:lnTo>
                    <a:pt x="514" y="74"/>
                  </a:lnTo>
                  <a:lnTo>
                    <a:pt x="516" y="74"/>
                  </a:lnTo>
                  <a:lnTo>
                    <a:pt x="518" y="73"/>
                  </a:lnTo>
                  <a:lnTo>
                    <a:pt x="519" y="73"/>
                  </a:lnTo>
                  <a:lnTo>
                    <a:pt x="524" y="72"/>
                  </a:lnTo>
                  <a:lnTo>
                    <a:pt x="526" y="72"/>
                  </a:lnTo>
                  <a:lnTo>
                    <a:pt x="527" y="71"/>
                  </a:lnTo>
                  <a:lnTo>
                    <a:pt x="529" y="71"/>
                  </a:lnTo>
                  <a:lnTo>
                    <a:pt x="530" y="72"/>
                  </a:lnTo>
                  <a:lnTo>
                    <a:pt x="532" y="72"/>
                  </a:lnTo>
                  <a:lnTo>
                    <a:pt x="533" y="72"/>
                  </a:lnTo>
                  <a:lnTo>
                    <a:pt x="534" y="73"/>
                  </a:lnTo>
                  <a:lnTo>
                    <a:pt x="535" y="74"/>
                  </a:lnTo>
                  <a:lnTo>
                    <a:pt x="536" y="74"/>
                  </a:lnTo>
                  <a:lnTo>
                    <a:pt x="537" y="75"/>
                  </a:lnTo>
                  <a:lnTo>
                    <a:pt x="538" y="77"/>
                  </a:lnTo>
                  <a:lnTo>
                    <a:pt x="542" y="81"/>
                  </a:lnTo>
                  <a:lnTo>
                    <a:pt x="544" y="83"/>
                  </a:lnTo>
                  <a:lnTo>
                    <a:pt x="545" y="84"/>
                  </a:lnTo>
                  <a:lnTo>
                    <a:pt x="548" y="87"/>
                  </a:lnTo>
                  <a:lnTo>
                    <a:pt x="552" y="91"/>
                  </a:lnTo>
                  <a:lnTo>
                    <a:pt x="553" y="92"/>
                  </a:lnTo>
                  <a:lnTo>
                    <a:pt x="554" y="92"/>
                  </a:lnTo>
                  <a:lnTo>
                    <a:pt x="556" y="93"/>
                  </a:lnTo>
                  <a:lnTo>
                    <a:pt x="557" y="93"/>
                  </a:lnTo>
                  <a:lnTo>
                    <a:pt x="562" y="94"/>
                  </a:lnTo>
                  <a:lnTo>
                    <a:pt x="563" y="94"/>
                  </a:lnTo>
                  <a:lnTo>
                    <a:pt x="564" y="95"/>
                  </a:lnTo>
                  <a:lnTo>
                    <a:pt x="566" y="95"/>
                  </a:lnTo>
                  <a:lnTo>
                    <a:pt x="567" y="96"/>
                  </a:lnTo>
                  <a:lnTo>
                    <a:pt x="568" y="97"/>
                  </a:lnTo>
                  <a:lnTo>
                    <a:pt x="569" y="97"/>
                  </a:lnTo>
                  <a:lnTo>
                    <a:pt x="570" y="98"/>
                  </a:lnTo>
                  <a:lnTo>
                    <a:pt x="570" y="99"/>
                  </a:lnTo>
                  <a:lnTo>
                    <a:pt x="571" y="99"/>
                  </a:lnTo>
                  <a:lnTo>
                    <a:pt x="571" y="100"/>
                  </a:lnTo>
                  <a:lnTo>
                    <a:pt x="571" y="101"/>
                  </a:lnTo>
                  <a:lnTo>
                    <a:pt x="571" y="102"/>
                  </a:lnTo>
                  <a:lnTo>
                    <a:pt x="572" y="106"/>
                  </a:lnTo>
                  <a:lnTo>
                    <a:pt x="572" y="107"/>
                  </a:lnTo>
                  <a:lnTo>
                    <a:pt x="573" y="107"/>
                  </a:lnTo>
                  <a:lnTo>
                    <a:pt x="573" y="108"/>
                  </a:lnTo>
                  <a:lnTo>
                    <a:pt x="573" y="108"/>
                  </a:lnTo>
                  <a:lnTo>
                    <a:pt x="574" y="108"/>
                  </a:lnTo>
                  <a:lnTo>
                    <a:pt x="574" y="109"/>
                  </a:lnTo>
                  <a:lnTo>
                    <a:pt x="575" y="109"/>
                  </a:lnTo>
                  <a:lnTo>
                    <a:pt x="579" y="110"/>
                  </a:lnTo>
                  <a:lnTo>
                    <a:pt x="583" y="111"/>
                  </a:lnTo>
                  <a:lnTo>
                    <a:pt x="586" y="112"/>
                  </a:lnTo>
                  <a:lnTo>
                    <a:pt x="588" y="113"/>
                  </a:lnTo>
                  <a:lnTo>
                    <a:pt x="591" y="114"/>
                  </a:lnTo>
                  <a:lnTo>
                    <a:pt x="600" y="119"/>
                  </a:lnTo>
                  <a:lnTo>
                    <a:pt x="601" y="120"/>
                  </a:lnTo>
                  <a:lnTo>
                    <a:pt x="602" y="120"/>
                  </a:lnTo>
                  <a:lnTo>
                    <a:pt x="602" y="121"/>
                  </a:lnTo>
                  <a:lnTo>
                    <a:pt x="603" y="121"/>
                  </a:lnTo>
                  <a:lnTo>
                    <a:pt x="603" y="122"/>
                  </a:lnTo>
                  <a:lnTo>
                    <a:pt x="603" y="123"/>
                  </a:lnTo>
                  <a:lnTo>
                    <a:pt x="603" y="130"/>
                  </a:lnTo>
                  <a:lnTo>
                    <a:pt x="603" y="132"/>
                  </a:lnTo>
                  <a:lnTo>
                    <a:pt x="604" y="137"/>
                  </a:lnTo>
                  <a:lnTo>
                    <a:pt x="604" y="143"/>
                  </a:lnTo>
                  <a:lnTo>
                    <a:pt x="605" y="145"/>
                  </a:lnTo>
                  <a:lnTo>
                    <a:pt x="605" y="150"/>
                  </a:lnTo>
                  <a:lnTo>
                    <a:pt x="605" y="152"/>
                  </a:lnTo>
                  <a:lnTo>
                    <a:pt x="605" y="153"/>
                  </a:lnTo>
                  <a:lnTo>
                    <a:pt x="605" y="154"/>
                  </a:lnTo>
                  <a:lnTo>
                    <a:pt x="604" y="155"/>
                  </a:lnTo>
                  <a:lnTo>
                    <a:pt x="604" y="156"/>
                  </a:lnTo>
                  <a:lnTo>
                    <a:pt x="604" y="157"/>
                  </a:lnTo>
                  <a:lnTo>
                    <a:pt x="603" y="158"/>
                  </a:lnTo>
                  <a:lnTo>
                    <a:pt x="600" y="160"/>
                  </a:lnTo>
                  <a:lnTo>
                    <a:pt x="600" y="160"/>
                  </a:lnTo>
                  <a:lnTo>
                    <a:pt x="599" y="161"/>
                  </a:lnTo>
                  <a:lnTo>
                    <a:pt x="598" y="162"/>
                  </a:lnTo>
                  <a:lnTo>
                    <a:pt x="598" y="163"/>
                  </a:lnTo>
                  <a:lnTo>
                    <a:pt x="597" y="165"/>
                  </a:lnTo>
                  <a:lnTo>
                    <a:pt x="596" y="168"/>
                  </a:lnTo>
                  <a:lnTo>
                    <a:pt x="595" y="172"/>
                  </a:lnTo>
                  <a:lnTo>
                    <a:pt x="594" y="174"/>
                  </a:lnTo>
                  <a:lnTo>
                    <a:pt x="594" y="176"/>
                  </a:lnTo>
                  <a:lnTo>
                    <a:pt x="593" y="182"/>
                  </a:lnTo>
                  <a:lnTo>
                    <a:pt x="593" y="183"/>
                  </a:lnTo>
                  <a:lnTo>
                    <a:pt x="593" y="186"/>
                  </a:lnTo>
                  <a:lnTo>
                    <a:pt x="594" y="189"/>
                  </a:lnTo>
                  <a:lnTo>
                    <a:pt x="594" y="191"/>
                  </a:lnTo>
                  <a:lnTo>
                    <a:pt x="594" y="192"/>
                  </a:lnTo>
                  <a:lnTo>
                    <a:pt x="593" y="194"/>
                  </a:lnTo>
                  <a:lnTo>
                    <a:pt x="593" y="195"/>
                  </a:lnTo>
                  <a:lnTo>
                    <a:pt x="593" y="197"/>
                  </a:lnTo>
                  <a:lnTo>
                    <a:pt x="592" y="199"/>
                  </a:lnTo>
                  <a:lnTo>
                    <a:pt x="591" y="203"/>
                  </a:lnTo>
                  <a:lnTo>
                    <a:pt x="590" y="204"/>
                  </a:lnTo>
                  <a:lnTo>
                    <a:pt x="590" y="205"/>
                  </a:lnTo>
                  <a:lnTo>
                    <a:pt x="590" y="206"/>
                  </a:lnTo>
                  <a:lnTo>
                    <a:pt x="590" y="207"/>
                  </a:lnTo>
                  <a:lnTo>
                    <a:pt x="590" y="209"/>
                  </a:lnTo>
                  <a:lnTo>
                    <a:pt x="590" y="213"/>
                  </a:lnTo>
                  <a:lnTo>
                    <a:pt x="590" y="215"/>
                  </a:lnTo>
                  <a:lnTo>
                    <a:pt x="590" y="216"/>
                  </a:lnTo>
                  <a:lnTo>
                    <a:pt x="589" y="218"/>
                  </a:lnTo>
                  <a:lnTo>
                    <a:pt x="589" y="219"/>
                  </a:lnTo>
                  <a:lnTo>
                    <a:pt x="589" y="221"/>
                  </a:lnTo>
                  <a:lnTo>
                    <a:pt x="588" y="223"/>
                  </a:lnTo>
                  <a:lnTo>
                    <a:pt x="588" y="224"/>
                  </a:lnTo>
                  <a:lnTo>
                    <a:pt x="588" y="225"/>
                  </a:lnTo>
                  <a:lnTo>
                    <a:pt x="588" y="226"/>
                  </a:lnTo>
                  <a:lnTo>
                    <a:pt x="589" y="226"/>
                  </a:lnTo>
                  <a:lnTo>
                    <a:pt x="589" y="227"/>
                  </a:lnTo>
                  <a:lnTo>
                    <a:pt x="591" y="228"/>
                  </a:lnTo>
                  <a:lnTo>
                    <a:pt x="592" y="228"/>
                  </a:lnTo>
                  <a:lnTo>
                    <a:pt x="593" y="229"/>
                  </a:lnTo>
                  <a:lnTo>
                    <a:pt x="594" y="230"/>
                  </a:lnTo>
                  <a:lnTo>
                    <a:pt x="594" y="231"/>
                  </a:lnTo>
                  <a:lnTo>
                    <a:pt x="594" y="232"/>
                  </a:lnTo>
                  <a:lnTo>
                    <a:pt x="594" y="233"/>
                  </a:lnTo>
                  <a:lnTo>
                    <a:pt x="594" y="233"/>
                  </a:lnTo>
                  <a:lnTo>
                    <a:pt x="594" y="234"/>
                  </a:lnTo>
                  <a:lnTo>
                    <a:pt x="593" y="235"/>
                  </a:lnTo>
                  <a:lnTo>
                    <a:pt x="593" y="236"/>
                  </a:lnTo>
                  <a:lnTo>
                    <a:pt x="592" y="236"/>
                  </a:lnTo>
                  <a:lnTo>
                    <a:pt x="590" y="238"/>
                  </a:lnTo>
                  <a:lnTo>
                    <a:pt x="586" y="241"/>
                  </a:lnTo>
                  <a:lnTo>
                    <a:pt x="585" y="243"/>
                  </a:lnTo>
                  <a:lnTo>
                    <a:pt x="583" y="244"/>
                  </a:lnTo>
                  <a:lnTo>
                    <a:pt x="582" y="245"/>
                  </a:lnTo>
                  <a:lnTo>
                    <a:pt x="580" y="249"/>
                  </a:lnTo>
                  <a:lnTo>
                    <a:pt x="579" y="250"/>
                  </a:lnTo>
                  <a:lnTo>
                    <a:pt x="578" y="251"/>
                  </a:lnTo>
                  <a:lnTo>
                    <a:pt x="577" y="251"/>
                  </a:lnTo>
                  <a:lnTo>
                    <a:pt x="577" y="252"/>
                  </a:lnTo>
                  <a:lnTo>
                    <a:pt x="576" y="252"/>
                  </a:lnTo>
                  <a:lnTo>
                    <a:pt x="575" y="252"/>
                  </a:lnTo>
                  <a:lnTo>
                    <a:pt x="574" y="252"/>
                  </a:lnTo>
                  <a:lnTo>
                    <a:pt x="574" y="252"/>
                  </a:lnTo>
                  <a:lnTo>
                    <a:pt x="573" y="252"/>
                  </a:lnTo>
                  <a:lnTo>
                    <a:pt x="572" y="252"/>
                  </a:lnTo>
                  <a:lnTo>
                    <a:pt x="571" y="251"/>
                  </a:lnTo>
                  <a:lnTo>
                    <a:pt x="567" y="249"/>
                  </a:lnTo>
                  <a:lnTo>
                    <a:pt x="566" y="249"/>
                  </a:lnTo>
                  <a:lnTo>
                    <a:pt x="566" y="248"/>
                  </a:lnTo>
                  <a:lnTo>
                    <a:pt x="565" y="248"/>
                  </a:lnTo>
                  <a:lnTo>
                    <a:pt x="564" y="248"/>
                  </a:lnTo>
                  <a:lnTo>
                    <a:pt x="562" y="248"/>
                  </a:lnTo>
                  <a:lnTo>
                    <a:pt x="561" y="249"/>
                  </a:lnTo>
                  <a:lnTo>
                    <a:pt x="560" y="249"/>
                  </a:lnTo>
                  <a:lnTo>
                    <a:pt x="559" y="250"/>
                  </a:lnTo>
                  <a:lnTo>
                    <a:pt x="557" y="251"/>
                  </a:lnTo>
                  <a:lnTo>
                    <a:pt x="555" y="251"/>
                  </a:lnTo>
                  <a:lnTo>
                    <a:pt x="554" y="252"/>
                  </a:lnTo>
                  <a:lnTo>
                    <a:pt x="552" y="254"/>
                  </a:lnTo>
                  <a:lnTo>
                    <a:pt x="551" y="254"/>
                  </a:lnTo>
                  <a:lnTo>
                    <a:pt x="550" y="256"/>
                  </a:lnTo>
                  <a:lnTo>
                    <a:pt x="549" y="257"/>
                  </a:lnTo>
                  <a:lnTo>
                    <a:pt x="547" y="258"/>
                  </a:lnTo>
                  <a:lnTo>
                    <a:pt x="546" y="259"/>
                  </a:lnTo>
                  <a:lnTo>
                    <a:pt x="545" y="261"/>
                  </a:lnTo>
                  <a:lnTo>
                    <a:pt x="541" y="266"/>
                  </a:lnTo>
                  <a:lnTo>
                    <a:pt x="540" y="268"/>
                  </a:lnTo>
                  <a:lnTo>
                    <a:pt x="539" y="269"/>
                  </a:lnTo>
                  <a:lnTo>
                    <a:pt x="539" y="270"/>
                  </a:lnTo>
                  <a:lnTo>
                    <a:pt x="538" y="271"/>
                  </a:lnTo>
                  <a:lnTo>
                    <a:pt x="538" y="273"/>
                  </a:lnTo>
                  <a:lnTo>
                    <a:pt x="538" y="274"/>
                  </a:lnTo>
                  <a:lnTo>
                    <a:pt x="538" y="275"/>
                  </a:lnTo>
                  <a:lnTo>
                    <a:pt x="538" y="276"/>
                  </a:lnTo>
                  <a:lnTo>
                    <a:pt x="538" y="277"/>
                  </a:lnTo>
                  <a:lnTo>
                    <a:pt x="539" y="278"/>
                  </a:lnTo>
                  <a:lnTo>
                    <a:pt x="539" y="278"/>
                  </a:lnTo>
                  <a:lnTo>
                    <a:pt x="540" y="279"/>
                  </a:lnTo>
                  <a:lnTo>
                    <a:pt x="540" y="279"/>
                  </a:lnTo>
                  <a:lnTo>
                    <a:pt x="541" y="279"/>
                  </a:lnTo>
                  <a:lnTo>
                    <a:pt x="542" y="279"/>
                  </a:lnTo>
                  <a:lnTo>
                    <a:pt x="543" y="279"/>
                  </a:lnTo>
                  <a:lnTo>
                    <a:pt x="545" y="279"/>
                  </a:lnTo>
                  <a:lnTo>
                    <a:pt x="547" y="279"/>
                  </a:lnTo>
                  <a:lnTo>
                    <a:pt x="549" y="279"/>
                  </a:lnTo>
                  <a:lnTo>
                    <a:pt x="550" y="279"/>
                  </a:lnTo>
                  <a:lnTo>
                    <a:pt x="552" y="279"/>
                  </a:lnTo>
                  <a:lnTo>
                    <a:pt x="553" y="279"/>
                  </a:lnTo>
                  <a:lnTo>
                    <a:pt x="554" y="280"/>
                  </a:lnTo>
                  <a:lnTo>
                    <a:pt x="554" y="280"/>
                  </a:lnTo>
                  <a:lnTo>
                    <a:pt x="555" y="281"/>
                  </a:lnTo>
                  <a:lnTo>
                    <a:pt x="555" y="281"/>
                  </a:lnTo>
                  <a:lnTo>
                    <a:pt x="555" y="282"/>
                  </a:lnTo>
                  <a:lnTo>
                    <a:pt x="556" y="282"/>
                  </a:lnTo>
                  <a:lnTo>
                    <a:pt x="555" y="283"/>
                  </a:lnTo>
                  <a:lnTo>
                    <a:pt x="555" y="283"/>
                  </a:lnTo>
                  <a:lnTo>
                    <a:pt x="554" y="284"/>
                  </a:lnTo>
                  <a:lnTo>
                    <a:pt x="554" y="284"/>
                  </a:lnTo>
                  <a:lnTo>
                    <a:pt x="552" y="285"/>
                  </a:lnTo>
                  <a:lnTo>
                    <a:pt x="547" y="288"/>
                  </a:lnTo>
                  <a:lnTo>
                    <a:pt x="546" y="288"/>
                  </a:lnTo>
                  <a:lnTo>
                    <a:pt x="546" y="288"/>
                  </a:lnTo>
                  <a:lnTo>
                    <a:pt x="546" y="289"/>
                  </a:lnTo>
                  <a:lnTo>
                    <a:pt x="546" y="289"/>
                  </a:lnTo>
                  <a:lnTo>
                    <a:pt x="546" y="290"/>
                  </a:lnTo>
                  <a:lnTo>
                    <a:pt x="546" y="291"/>
                  </a:lnTo>
                  <a:lnTo>
                    <a:pt x="546" y="292"/>
                  </a:lnTo>
                  <a:lnTo>
                    <a:pt x="546" y="292"/>
                  </a:lnTo>
                  <a:lnTo>
                    <a:pt x="547" y="293"/>
                  </a:lnTo>
                  <a:lnTo>
                    <a:pt x="547" y="294"/>
                  </a:lnTo>
                  <a:lnTo>
                    <a:pt x="549" y="296"/>
                  </a:lnTo>
                  <a:lnTo>
                    <a:pt x="550" y="297"/>
                  </a:lnTo>
                  <a:lnTo>
                    <a:pt x="550" y="298"/>
                  </a:lnTo>
                  <a:lnTo>
                    <a:pt x="551" y="299"/>
                  </a:lnTo>
                  <a:lnTo>
                    <a:pt x="551" y="300"/>
                  </a:lnTo>
                  <a:lnTo>
                    <a:pt x="552" y="301"/>
                  </a:lnTo>
                  <a:lnTo>
                    <a:pt x="552" y="301"/>
                  </a:lnTo>
                  <a:lnTo>
                    <a:pt x="551" y="302"/>
                  </a:lnTo>
                  <a:lnTo>
                    <a:pt x="551" y="302"/>
                  </a:lnTo>
                  <a:lnTo>
                    <a:pt x="551" y="303"/>
                  </a:lnTo>
                  <a:lnTo>
                    <a:pt x="550" y="303"/>
                  </a:lnTo>
                  <a:lnTo>
                    <a:pt x="549" y="304"/>
                  </a:lnTo>
                  <a:lnTo>
                    <a:pt x="548" y="304"/>
                  </a:lnTo>
                  <a:lnTo>
                    <a:pt x="547" y="304"/>
                  </a:lnTo>
                  <a:lnTo>
                    <a:pt x="545" y="304"/>
                  </a:lnTo>
                  <a:lnTo>
                    <a:pt x="544" y="305"/>
                  </a:lnTo>
                  <a:lnTo>
                    <a:pt x="543" y="305"/>
                  </a:lnTo>
                  <a:lnTo>
                    <a:pt x="543" y="305"/>
                  </a:lnTo>
                  <a:lnTo>
                    <a:pt x="543" y="305"/>
                  </a:lnTo>
                  <a:lnTo>
                    <a:pt x="543" y="305"/>
                  </a:lnTo>
                  <a:lnTo>
                    <a:pt x="543" y="306"/>
                  </a:lnTo>
                  <a:lnTo>
                    <a:pt x="544" y="306"/>
                  </a:lnTo>
                  <a:lnTo>
                    <a:pt x="545" y="307"/>
                  </a:lnTo>
                  <a:lnTo>
                    <a:pt x="547" y="308"/>
                  </a:lnTo>
                  <a:lnTo>
                    <a:pt x="548" y="309"/>
                  </a:lnTo>
                  <a:lnTo>
                    <a:pt x="549" y="310"/>
                  </a:lnTo>
                  <a:lnTo>
                    <a:pt x="549" y="310"/>
                  </a:lnTo>
                  <a:lnTo>
                    <a:pt x="550" y="311"/>
                  </a:lnTo>
                  <a:lnTo>
                    <a:pt x="550" y="312"/>
                  </a:lnTo>
                  <a:lnTo>
                    <a:pt x="550" y="313"/>
                  </a:lnTo>
                  <a:lnTo>
                    <a:pt x="549" y="314"/>
                  </a:lnTo>
                  <a:lnTo>
                    <a:pt x="549" y="314"/>
                  </a:lnTo>
                  <a:lnTo>
                    <a:pt x="549" y="315"/>
                  </a:lnTo>
                  <a:lnTo>
                    <a:pt x="549" y="315"/>
                  </a:lnTo>
                  <a:lnTo>
                    <a:pt x="550" y="315"/>
                  </a:lnTo>
                  <a:lnTo>
                    <a:pt x="550" y="316"/>
                  </a:lnTo>
                  <a:lnTo>
                    <a:pt x="551" y="316"/>
                  </a:lnTo>
                  <a:lnTo>
                    <a:pt x="551" y="316"/>
                  </a:lnTo>
                  <a:lnTo>
                    <a:pt x="552" y="316"/>
                  </a:lnTo>
                  <a:lnTo>
                    <a:pt x="553" y="316"/>
                  </a:lnTo>
                  <a:lnTo>
                    <a:pt x="556" y="316"/>
                  </a:lnTo>
                  <a:lnTo>
                    <a:pt x="558" y="316"/>
                  </a:lnTo>
                  <a:lnTo>
                    <a:pt x="559" y="317"/>
                  </a:lnTo>
                  <a:lnTo>
                    <a:pt x="561" y="317"/>
                  </a:lnTo>
                  <a:lnTo>
                    <a:pt x="562" y="318"/>
                  </a:lnTo>
                  <a:lnTo>
                    <a:pt x="564" y="318"/>
                  </a:lnTo>
                  <a:lnTo>
                    <a:pt x="565" y="319"/>
                  </a:lnTo>
                  <a:lnTo>
                    <a:pt x="566" y="320"/>
                  </a:lnTo>
                  <a:lnTo>
                    <a:pt x="566" y="320"/>
                  </a:lnTo>
                  <a:lnTo>
                    <a:pt x="567" y="321"/>
                  </a:lnTo>
                  <a:lnTo>
                    <a:pt x="567" y="322"/>
                  </a:lnTo>
                  <a:lnTo>
                    <a:pt x="568" y="322"/>
                  </a:lnTo>
                  <a:lnTo>
                    <a:pt x="568" y="324"/>
                  </a:lnTo>
                  <a:lnTo>
                    <a:pt x="568" y="326"/>
                  </a:lnTo>
                  <a:lnTo>
                    <a:pt x="568" y="329"/>
                  </a:lnTo>
                  <a:lnTo>
                    <a:pt x="568" y="331"/>
                  </a:lnTo>
                  <a:lnTo>
                    <a:pt x="568" y="334"/>
                  </a:lnTo>
                  <a:lnTo>
                    <a:pt x="568" y="335"/>
                  </a:lnTo>
                  <a:lnTo>
                    <a:pt x="567" y="337"/>
                  </a:lnTo>
                  <a:lnTo>
                    <a:pt x="566" y="343"/>
                  </a:lnTo>
                  <a:lnTo>
                    <a:pt x="566" y="345"/>
                  </a:lnTo>
                  <a:lnTo>
                    <a:pt x="565" y="347"/>
                  </a:lnTo>
                  <a:lnTo>
                    <a:pt x="565" y="352"/>
                  </a:lnTo>
                  <a:lnTo>
                    <a:pt x="565" y="356"/>
                  </a:lnTo>
                  <a:lnTo>
                    <a:pt x="565" y="357"/>
                  </a:lnTo>
                  <a:lnTo>
                    <a:pt x="565" y="363"/>
                  </a:lnTo>
                  <a:lnTo>
                    <a:pt x="565" y="364"/>
                  </a:lnTo>
                  <a:lnTo>
                    <a:pt x="565" y="365"/>
                  </a:lnTo>
                  <a:lnTo>
                    <a:pt x="565" y="365"/>
                  </a:lnTo>
                  <a:lnTo>
                    <a:pt x="565" y="366"/>
                  </a:lnTo>
                  <a:lnTo>
                    <a:pt x="566" y="366"/>
                  </a:lnTo>
                  <a:lnTo>
                    <a:pt x="566" y="367"/>
                  </a:lnTo>
                  <a:lnTo>
                    <a:pt x="568" y="368"/>
                  </a:lnTo>
                  <a:lnTo>
                    <a:pt x="569" y="368"/>
                  </a:lnTo>
                  <a:lnTo>
                    <a:pt x="570" y="369"/>
                  </a:lnTo>
                  <a:lnTo>
                    <a:pt x="571" y="370"/>
                  </a:lnTo>
                  <a:lnTo>
                    <a:pt x="572" y="371"/>
                  </a:lnTo>
                  <a:lnTo>
                    <a:pt x="573" y="372"/>
                  </a:lnTo>
                  <a:lnTo>
                    <a:pt x="573" y="373"/>
                  </a:lnTo>
                  <a:lnTo>
                    <a:pt x="574" y="375"/>
                  </a:lnTo>
                  <a:lnTo>
                    <a:pt x="574" y="377"/>
                  </a:lnTo>
                  <a:lnTo>
                    <a:pt x="575" y="379"/>
                  </a:lnTo>
                  <a:lnTo>
                    <a:pt x="575" y="380"/>
                  </a:lnTo>
                  <a:lnTo>
                    <a:pt x="575" y="382"/>
                  </a:lnTo>
                  <a:lnTo>
                    <a:pt x="575" y="384"/>
                  </a:lnTo>
                  <a:lnTo>
                    <a:pt x="575" y="386"/>
                  </a:lnTo>
                  <a:lnTo>
                    <a:pt x="575" y="388"/>
                  </a:lnTo>
                  <a:lnTo>
                    <a:pt x="575" y="390"/>
                  </a:lnTo>
                  <a:lnTo>
                    <a:pt x="574" y="390"/>
                  </a:lnTo>
                  <a:lnTo>
                    <a:pt x="574" y="390"/>
                  </a:lnTo>
                  <a:lnTo>
                    <a:pt x="573" y="390"/>
                  </a:lnTo>
                  <a:lnTo>
                    <a:pt x="573" y="391"/>
                  </a:lnTo>
                  <a:lnTo>
                    <a:pt x="572" y="392"/>
                  </a:lnTo>
                  <a:lnTo>
                    <a:pt x="572" y="393"/>
                  </a:lnTo>
                  <a:lnTo>
                    <a:pt x="571" y="394"/>
                  </a:lnTo>
                  <a:lnTo>
                    <a:pt x="571" y="395"/>
                  </a:lnTo>
                  <a:lnTo>
                    <a:pt x="569" y="401"/>
                  </a:lnTo>
                  <a:lnTo>
                    <a:pt x="569" y="403"/>
                  </a:lnTo>
                  <a:lnTo>
                    <a:pt x="569" y="403"/>
                  </a:lnTo>
                  <a:lnTo>
                    <a:pt x="569" y="404"/>
                  </a:lnTo>
                  <a:lnTo>
                    <a:pt x="569" y="405"/>
                  </a:lnTo>
                  <a:lnTo>
                    <a:pt x="569" y="405"/>
                  </a:lnTo>
                  <a:lnTo>
                    <a:pt x="569" y="406"/>
                  </a:lnTo>
                  <a:lnTo>
                    <a:pt x="569" y="407"/>
                  </a:lnTo>
                  <a:lnTo>
                    <a:pt x="570" y="408"/>
                  </a:lnTo>
                  <a:lnTo>
                    <a:pt x="572" y="410"/>
                  </a:lnTo>
                  <a:lnTo>
                    <a:pt x="572" y="410"/>
                  </a:lnTo>
                  <a:lnTo>
                    <a:pt x="572" y="411"/>
                  </a:lnTo>
                  <a:lnTo>
                    <a:pt x="573" y="412"/>
                  </a:lnTo>
                  <a:lnTo>
                    <a:pt x="573" y="414"/>
                  </a:lnTo>
                  <a:lnTo>
                    <a:pt x="573" y="416"/>
                  </a:lnTo>
                  <a:lnTo>
                    <a:pt x="574" y="417"/>
                  </a:lnTo>
                  <a:lnTo>
                    <a:pt x="574" y="423"/>
                  </a:lnTo>
                  <a:lnTo>
                    <a:pt x="574" y="425"/>
                  </a:lnTo>
                  <a:lnTo>
                    <a:pt x="575" y="428"/>
                  </a:lnTo>
                  <a:lnTo>
                    <a:pt x="575" y="429"/>
                  </a:lnTo>
                  <a:lnTo>
                    <a:pt x="576" y="431"/>
                  </a:lnTo>
                  <a:lnTo>
                    <a:pt x="577" y="434"/>
                  </a:lnTo>
                  <a:lnTo>
                    <a:pt x="578" y="437"/>
                  </a:lnTo>
                  <a:lnTo>
                    <a:pt x="579" y="438"/>
                  </a:lnTo>
                  <a:lnTo>
                    <a:pt x="579" y="440"/>
                  </a:lnTo>
                  <a:lnTo>
                    <a:pt x="580" y="441"/>
                  </a:lnTo>
                  <a:lnTo>
                    <a:pt x="580" y="441"/>
                  </a:lnTo>
                  <a:lnTo>
                    <a:pt x="580" y="442"/>
                  </a:lnTo>
                  <a:lnTo>
                    <a:pt x="579" y="443"/>
                  </a:lnTo>
                  <a:lnTo>
                    <a:pt x="576" y="448"/>
                  </a:lnTo>
                  <a:lnTo>
                    <a:pt x="575" y="449"/>
                  </a:lnTo>
                  <a:lnTo>
                    <a:pt x="574" y="451"/>
                  </a:lnTo>
                  <a:lnTo>
                    <a:pt x="573" y="453"/>
                  </a:lnTo>
                  <a:lnTo>
                    <a:pt x="573" y="454"/>
                  </a:lnTo>
                  <a:lnTo>
                    <a:pt x="573" y="456"/>
                  </a:lnTo>
                  <a:lnTo>
                    <a:pt x="572" y="460"/>
                  </a:lnTo>
                  <a:lnTo>
                    <a:pt x="572" y="462"/>
                  </a:lnTo>
                  <a:lnTo>
                    <a:pt x="572" y="464"/>
                  </a:lnTo>
                  <a:lnTo>
                    <a:pt x="572" y="466"/>
                  </a:lnTo>
                  <a:lnTo>
                    <a:pt x="573" y="469"/>
                  </a:lnTo>
                  <a:lnTo>
                    <a:pt x="573" y="471"/>
                  </a:lnTo>
                  <a:lnTo>
                    <a:pt x="574" y="473"/>
                  </a:lnTo>
                  <a:lnTo>
                    <a:pt x="576" y="477"/>
                  </a:lnTo>
                  <a:lnTo>
                    <a:pt x="577" y="479"/>
                  </a:lnTo>
                  <a:lnTo>
                    <a:pt x="578" y="480"/>
                  </a:lnTo>
                  <a:lnTo>
                    <a:pt x="580" y="483"/>
                  </a:lnTo>
                  <a:lnTo>
                    <a:pt x="581" y="483"/>
                  </a:lnTo>
                  <a:lnTo>
                    <a:pt x="581" y="484"/>
                  </a:lnTo>
                  <a:lnTo>
                    <a:pt x="582" y="485"/>
                  </a:lnTo>
                  <a:lnTo>
                    <a:pt x="582" y="487"/>
                  </a:lnTo>
                  <a:lnTo>
                    <a:pt x="582" y="488"/>
                  </a:lnTo>
                  <a:lnTo>
                    <a:pt x="581" y="489"/>
                  </a:lnTo>
                  <a:lnTo>
                    <a:pt x="581" y="492"/>
                  </a:lnTo>
                  <a:lnTo>
                    <a:pt x="580" y="494"/>
                  </a:lnTo>
                  <a:lnTo>
                    <a:pt x="580" y="495"/>
                  </a:lnTo>
                  <a:lnTo>
                    <a:pt x="579" y="496"/>
                  </a:lnTo>
                  <a:lnTo>
                    <a:pt x="577" y="499"/>
                  </a:lnTo>
                  <a:lnTo>
                    <a:pt x="576" y="501"/>
                  </a:lnTo>
                  <a:lnTo>
                    <a:pt x="575" y="503"/>
                  </a:lnTo>
                  <a:lnTo>
                    <a:pt x="574" y="507"/>
                  </a:lnTo>
                  <a:lnTo>
                    <a:pt x="573" y="509"/>
                  </a:lnTo>
                  <a:lnTo>
                    <a:pt x="572" y="510"/>
                  </a:lnTo>
                  <a:lnTo>
                    <a:pt x="572" y="512"/>
                  </a:lnTo>
                  <a:lnTo>
                    <a:pt x="571" y="512"/>
                  </a:lnTo>
                  <a:lnTo>
                    <a:pt x="570" y="513"/>
                  </a:lnTo>
                  <a:lnTo>
                    <a:pt x="566" y="516"/>
                  </a:lnTo>
                  <a:lnTo>
                    <a:pt x="563" y="518"/>
                  </a:lnTo>
                  <a:lnTo>
                    <a:pt x="561" y="520"/>
                  </a:lnTo>
                  <a:lnTo>
                    <a:pt x="560" y="521"/>
                  </a:lnTo>
                  <a:lnTo>
                    <a:pt x="558" y="523"/>
                  </a:lnTo>
                  <a:lnTo>
                    <a:pt x="557" y="524"/>
                  </a:lnTo>
                  <a:lnTo>
                    <a:pt x="556" y="525"/>
                  </a:lnTo>
                  <a:lnTo>
                    <a:pt x="556" y="526"/>
                  </a:lnTo>
                  <a:lnTo>
                    <a:pt x="556" y="528"/>
                  </a:lnTo>
                  <a:lnTo>
                    <a:pt x="555" y="529"/>
                  </a:lnTo>
                  <a:lnTo>
                    <a:pt x="555" y="530"/>
                  </a:lnTo>
                  <a:lnTo>
                    <a:pt x="555" y="531"/>
                  </a:lnTo>
                  <a:lnTo>
                    <a:pt x="555" y="533"/>
                  </a:lnTo>
                  <a:lnTo>
                    <a:pt x="556" y="535"/>
                  </a:lnTo>
                  <a:lnTo>
                    <a:pt x="556" y="536"/>
                  </a:lnTo>
                  <a:lnTo>
                    <a:pt x="556" y="537"/>
                  </a:lnTo>
                  <a:lnTo>
                    <a:pt x="556" y="538"/>
                  </a:lnTo>
                  <a:lnTo>
                    <a:pt x="555" y="538"/>
                  </a:lnTo>
                  <a:lnTo>
                    <a:pt x="555" y="539"/>
                  </a:lnTo>
                  <a:lnTo>
                    <a:pt x="555" y="540"/>
                  </a:lnTo>
                  <a:lnTo>
                    <a:pt x="554" y="541"/>
                  </a:lnTo>
                  <a:lnTo>
                    <a:pt x="554" y="541"/>
                  </a:lnTo>
                  <a:lnTo>
                    <a:pt x="553" y="542"/>
                  </a:lnTo>
                  <a:lnTo>
                    <a:pt x="553" y="542"/>
                  </a:lnTo>
                  <a:lnTo>
                    <a:pt x="552" y="543"/>
                  </a:lnTo>
                  <a:lnTo>
                    <a:pt x="549" y="545"/>
                  </a:lnTo>
                  <a:lnTo>
                    <a:pt x="548" y="545"/>
                  </a:lnTo>
                  <a:lnTo>
                    <a:pt x="548" y="545"/>
                  </a:lnTo>
                  <a:lnTo>
                    <a:pt x="547" y="546"/>
                  </a:lnTo>
                  <a:lnTo>
                    <a:pt x="547" y="546"/>
                  </a:lnTo>
                  <a:lnTo>
                    <a:pt x="547" y="547"/>
                  </a:lnTo>
                  <a:lnTo>
                    <a:pt x="547" y="547"/>
                  </a:lnTo>
                  <a:lnTo>
                    <a:pt x="547" y="548"/>
                  </a:lnTo>
                  <a:lnTo>
                    <a:pt x="547" y="549"/>
                  </a:lnTo>
                  <a:lnTo>
                    <a:pt x="547" y="550"/>
                  </a:lnTo>
                  <a:lnTo>
                    <a:pt x="547" y="550"/>
                  </a:lnTo>
                  <a:lnTo>
                    <a:pt x="547" y="551"/>
                  </a:lnTo>
                  <a:lnTo>
                    <a:pt x="548" y="552"/>
                  </a:lnTo>
                  <a:lnTo>
                    <a:pt x="548" y="553"/>
                  </a:lnTo>
                  <a:lnTo>
                    <a:pt x="548" y="554"/>
                  </a:lnTo>
                  <a:lnTo>
                    <a:pt x="549" y="554"/>
                  </a:lnTo>
                  <a:lnTo>
                    <a:pt x="550" y="555"/>
                  </a:lnTo>
                  <a:lnTo>
                    <a:pt x="551" y="556"/>
                  </a:lnTo>
                  <a:lnTo>
                    <a:pt x="553" y="558"/>
                  </a:lnTo>
                  <a:lnTo>
                    <a:pt x="553" y="558"/>
                  </a:lnTo>
                  <a:lnTo>
                    <a:pt x="554" y="559"/>
                  </a:lnTo>
                  <a:lnTo>
                    <a:pt x="554" y="559"/>
                  </a:lnTo>
                  <a:lnTo>
                    <a:pt x="554" y="560"/>
                  </a:lnTo>
                  <a:lnTo>
                    <a:pt x="554" y="560"/>
                  </a:lnTo>
                  <a:lnTo>
                    <a:pt x="554" y="561"/>
                  </a:lnTo>
                  <a:lnTo>
                    <a:pt x="553" y="563"/>
                  </a:lnTo>
                  <a:lnTo>
                    <a:pt x="553" y="564"/>
                  </a:lnTo>
                  <a:lnTo>
                    <a:pt x="552" y="564"/>
                  </a:lnTo>
                  <a:lnTo>
                    <a:pt x="552" y="565"/>
                  </a:lnTo>
                  <a:lnTo>
                    <a:pt x="551" y="565"/>
                  </a:lnTo>
                  <a:lnTo>
                    <a:pt x="551" y="565"/>
                  </a:lnTo>
                  <a:lnTo>
                    <a:pt x="549" y="566"/>
                  </a:lnTo>
                  <a:lnTo>
                    <a:pt x="548" y="567"/>
                  </a:lnTo>
                  <a:lnTo>
                    <a:pt x="547" y="567"/>
                  </a:lnTo>
                  <a:lnTo>
                    <a:pt x="546" y="570"/>
                  </a:lnTo>
                  <a:lnTo>
                    <a:pt x="544" y="571"/>
                  </a:lnTo>
                  <a:lnTo>
                    <a:pt x="543" y="572"/>
                  </a:lnTo>
                  <a:lnTo>
                    <a:pt x="542" y="573"/>
                  </a:lnTo>
                  <a:lnTo>
                    <a:pt x="542" y="574"/>
                  </a:lnTo>
                  <a:lnTo>
                    <a:pt x="541" y="575"/>
                  </a:lnTo>
                  <a:lnTo>
                    <a:pt x="541" y="576"/>
                  </a:lnTo>
                  <a:lnTo>
                    <a:pt x="541" y="577"/>
                  </a:lnTo>
                  <a:lnTo>
                    <a:pt x="541" y="578"/>
                  </a:lnTo>
                  <a:lnTo>
                    <a:pt x="541" y="579"/>
                  </a:lnTo>
                  <a:lnTo>
                    <a:pt x="541" y="580"/>
                  </a:lnTo>
                  <a:lnTo>
                    <a:pt x="542" y="582"/>
                  </a:lnTo>
                  <a:lnTo>
                    <a:pt x="543" y="584"/>
                  </a:lnTo>
                  <a:lnTo>
                    <a:pt x="544" y="585"/>
                  </a:lnTo>
                  <a:lnTo>
                    <a:pt x="546" y="588"/>
                  </a:lnTo>
                  <a:lnTo>
                    <a:pt x="547" y="589"/>
                  </a:lnTo>
                  <a:lnTo>
                    <a:pt x="547" y="590"/>
                  </a:lnTo>
                  <a:lnTo>
                    <a:pt x="548" y="591"/>
                  </a:lnTo>
                  <a:lnTo>
                    <a:pt x="548" y="593"/>
                  </a:lnTo>
                  <a:lnTo>
                    <a:pt x="548" y="594"/>
                  </a:lnTo>
                  <a:lnTo>
                    <a:pt x="548" y="595"/>
                  </a:lnTo>
                  <a:lnTo>
                    <a:pt x="548" y="596"/>
                  </a:lnTo>
                  <a:lnTo>
                    <a:pt x="548" y="597"/>
                  </a:lnTo>
                  <a:lnTo>
                    <a:pt x="548" y="598"/>
                  </a:lnTo>
                  <a:lnTo>
                    <a:pt x="547" y="598"/>
                  </a:lnTo>
                  <a:lnTo>
                    <a:pt x="547" y="599"/>
                  </a:lnTo>
                  <a:lnTo>
                    <a:pt x="545" y="601"/>
                  </a:lnTo>
                  <a:lnTo>
                    <a:pt x="544" y="602"/>
                  </a:lnTo>
                  <a:lnTo>
                    <a:pt x="543" y="604"/>
                  </a:lnTo>
                  <a:lnTo>
                    <a:pt x="542" y="605"/>
                  </a:lnTo>
                  <a:lnTo>
                    <a:pt x="541" y="606"/>
                  </a:lnTo>
                  <a:lnTo>
                    <a:pt x="541" y="608"/>
                  </a:lnTo>
                  <a:lnTo>
                    <a:pt x="539" y="613"/>
                  </a:lnTo>
                  <a:lnTo>
                    <a:pt x="538" y="617"/>
                  </a:lnTo>
                  <a:lnTo>
                    <a:pt x="538" y="617"/>
                  </a:lnTo>
                  <a:lnTo>
                    <a:pt x="537" y="618"/>
                  </a:lnTo>
                  <a:lnTo>
                    <a:pt x="537" y="619"/>
                  </a:lnTo>
                  <a:lnTo>
                    <a:pt x="536" y="619"/>
                  </a:lnTo>
                  <a:lnTo>
                    <a:pt x="535" y="619"/>
                  </a:lnTo>
                  <a:lnTo>
                    <a:pt x="531" y="621"/>
                  </a:lnTo>
                  <a:lnTo>
                    <a:pt x="529" y="622"/>
                  </a:lnTo>
                  <a:lnTo>
                    <a:pt x="527" y="623"/>
                  </a:lnTo>
                  <a:lnTo>
                    <a:pt x="526" y="624"/>
                  </a:lnTo>
                  <a:lnTo>
                    <a:pt x="522" y="627"/>
                  </a:lnTo>
                  <a:lnTo>
                    <a:pt x="520" y="629"/>
                  </a:lnTo>
                  <a:lnTo>
                    <a:pt x="518" y="630"/>
                  </a:lnTo>
                  <a:lnTo>
                    <a:pt x="517" y="630"/>
                  </a:lnTo>
                  <a:lnTo>
                    <a:pt x="516" y="631"/>
                  </a:lnTo>
                  <a:lnTo>
                    <a:pt x="514" y="631"/>
                  </a:lnTo>
                  <a:lnTo>
                    <a:pt x="513" y="632"/>
                  </a:lnTo>
                  <a:lnTo>
                    <a:pt x="512" y="632"/>
                  </a:lnTo>
                  <a:lnTo>
                    <a:pt x="511" y="632"/>
                  </a:lnTo>
                  <a:lnTo>
                    <a:pt x="510" y="632"/>
                  </a:lnTo>
                  <a:lnTo>
                    <a:pt x="509" y="632"/>
                  </a:lnTo>
                  <a:lnTo>
                    <a:pt x="507" y="632"/>
                  </a:lnTo>
                  <a:lnTo>
                    <a:pt x="502" y="631"/>
                  </a:lnTo>
                  <a:lnTo>
                    <a:pt x="501" y="631"/>
                  </a:lnTo>
                  <a:lnTo>
                    <a:pt x="500" y="631"/>
                  </a:lnTo>
                  <a:lnTo>
                    <a:pt x="499" y="631"/>
                  </a:lnTo>
                  <a:lnTo>
                    <a:pt x="499" y="631"/>
                  </a:lnTo>
                  <a:lnTo>
                    <a:pt x="498" y="631"/>
                  </a:lnTo>
                  <a:lnTo>
                    <a:pt x="498" y="632"/>
                  </a:lnTo>
                  <a:lnTo>
                    <a:pt x="498" y="633"/>
                  </a:lnTo>
                  <a:lnTo>
                    <a:pt x="497" y="638"/>
                  </a:lnTo>
                  <a:lnTo>
                    <a:pt x="496" y="641"/>
                  </a:lnTo>
                  <a:lnTo>
                    <a:pt x="496" y="643"/>
                  </a:lnTo>
                  <a:lnTo>
                    <a:pt x="496" y="649"/>
                  </a:lnTo>
                  <a:lnTo>
                    <a:pt x="495" y="651"/>
                  </a:lnTo>
                  <a:lnTo>
                    <a:pt x="495" y="653"/>
                  </a:lnTo>
                  <a:lnTo>
                    <a:pt x="494" y="656"/>
                  </a:lnTo>
                  <a:lnTo>
                    <a:pt x="494" y="658"/>
                  </a:lnTo>
                  <a:lnTo>
                    <a:pt x="494" y="659"/>
                  </a:lnTo>
                  <a:lnTo>
                    <a:pt x="494" y="660"/>
                  </a:lnTo>
                  <a:lnTo>
                    <a:pt x="494" y="662"/>
                  </a:lnTo>
                  <a:lnTo>
                    <a:pt x="495" y="663"/>
                  </a:lnTo>
                  <a:lnTo>
                    <a:pt x="496" y="667"/>
                  </a:lnTo>
                  <a:lnTo>
                    <a:pt x="497" y="669"/>
                  </a:lnTo>
                  <a:lnTo>
                    <a:pt x="497" y="670"/>
                  </a:lnTo>
                  <a:lnTo>
                    <a:pt x="499" y="676"/>
                  </a:lnTo>
                  <a:lnTo>
                    <a:pt x="499" y="678"/>
                  </a:lnTo>
                  <a:lnTo>
                    <a:pt x="499" y="680"/>
                  </a:lnTo>
                  <a:lnTo>
                    <a:pt x="499" y="682"/>
                  </a:lnTo>
                  <a:lnTo>
                    <a:pt x="499" y="684"/>
                  </a:lnTo>
                  <a:lnTo>
                    <a:pt x="498" y="685"/>
                  </a:lnTo>
                  <a:lnTo>
                    <a:pt x="498" y="686"/>
                  </a:lnTo>
                  <a:lnTo>
                    <a:pt x="498" y="687"/>
                  </a:lnTo>
                  <a:lnTo>
                    <a:pt x="497" y="688"/>
                  </a:lnTo>
                  <a:lnTo>
                    <a:pt x="497" y="688"/>
                  </a:lnTo>
                  <a:lnTo>
                    <a:pt x="496" y="689"/>
                  </a:lnTo>
                  <a:lnTo>
                    <a:pt x="495" y="690"/>
                  </a:lnTo>
                  <a:lnTo>
                    <a:pt x="495" y="691"/>
                  </a:lnTo>
                  <a:lnTo>
                    <a:pt x="493" y="692"/>
                  </a:lnTo>
                  <a:lnTo>
                    <a:pt x="492" y="693"/>
                  </a:lnTo>
                  <a:lnTo>
                    <a:pt x="491" y="693"/>
                  </a:lnTo>
                  <a:lnTo>
                    <a:pt x="488" y="695"/>
                  </a:lnTo>
                  <a:lnTo>
                    <a:pt x="487" y="695"/>
                  </a:lnTo>
                  <a:lnTo>
                    <a:pt x="486" y="696"/>
                  </a:lnTo>
                  <a:lnTo>
                    <a:pt x="485" y="696"/>
                  </a:lnTo>
                  <a:lnTo>
                    <a:pt x="484" y="697"/>
                  </a:lnTo>
                  <a:lnTo>
                    <a:pt x="483" y="698"/>
                  </a:lnTo>
                  <a:lnTo>
                    <a:pt x="482" y="699"/>
                  </a:lnTo>
                  <a:lnTo>
                    <a:pt x="481" y="700"/>
                  </a:lnTo>
                  <a:lnTo>
                    <a:pt x="480" y="702"/>
                  </a:lnTo>
                  <a:lnTo>
                    <a:pt x="478" y="705"/>
                  </a:lnTo>
                  <a:lnTo>
                    <a:pt x="477" y="708"/>
                  </a:lnTo>
                  <a:lnTo>
                    <a:pt x="476" y="710"/>
                  </a:lnTo>
                  <a:lnTo>
                    <a:pt x="475" y="712"/>
                  </a:lnTo>
                  <a:lnTo>
                    <a:pt x="475" y="713"/>
                  </a:lnTo>
                  <a:lnTo>
                    <a:pt x="474" y="716"/>
                  </a:lnTo>
                  <a:lnTo>
                    <a:pt x="474" y="718"/>
                  </a:lnTo>
                  <a:lnTo>
                    <a:pt x="473" y="722"/>
                  </a:lnTo>
                  <a:lnTo>
                    <a:pt x="473" y="724"/>
                  </a:lnTo>
                  <a:lnTo>
                    <a:pt x="472" y="726"/>
                  </a:lnTo>
                  <a:lnTo>
                    <a:pt x="472" y="728"/>
                  </a:lnTo>
                  <a:lnTo>
                    <a:pt x="472" y="730"/>
                  </a:lnTo>
                  <a:lnTo>
                    <a:pt x="472" y="732"/>
                  </a:lnTo>
                  <a:lnTo>
                    <a:pt x="473" y="734"/>
                  </a:lnTo>
                  <a:lnTo>
                    <a:pt x="473" y="735"/>
                  </a:lnTo>
                  <a:lnTo>
                    <a:pt x="473" y="736"/>
                  </a:lnTo>
                  <a:lnTo>
                    <a:pt x="473" y="738"/>
                  </a:lnTo>
                  <a:lnTo>
                    <a:pt x="474" y="739"/>
                  </a:lnTo>
                  <a:lnTo>
                    <a:pt x="476" y="744"/>
                  </a:lnTo>
                  <a:lnTo>
                    <a:pt x="476" y="746"/>
                  </a:lnTo>
                  <a:lnTo>
                    <a:pt x="476" y="746"/>
                  </a:lnTo>
                  <a:lnTo>
                    <a:pt x="475" y="746"/>
                  </a:lnTo>
                  <a:lnTo>
                    <a:pt x="474" y="745"/>
                  </a:lnTo>
                  <a:lnTo>
                    <a:pt x="473" y="745"/>
                  </a:lnTo>
                  <a:lnTo>
                    <a:pt x="472" y="745"/>
                  </a:lnTo>
                  <a:lnTo>
                    <a:pt x="471" y="745"/>
                  </a:lnTo>
                  <a:lnTo>
                    <a:pt x="469" y="745"/>
                  </a:lnTo>
                  <a:lnTo>
                    <a:pt x="468" y="745"/>
                  </a:lnTo>
                  <a:lnTo>
                    <a:pt x="466" y="746"/>
                  </a:lnTo>
                  <a:lnTo>
                    <a:pt x="465" y="747"/>
                  </a:lnTo>
                  <a:lnTo>
                    <a:pt x="463" y="747"/>
                  </a:lnTo>
                  <a:lnTo>
                    <a:pt x="462" y="748"/>
                  </a:lnTo>
                  <a:lnTo>
                    <a:pt x="461" y="749"/>
                  </a:lnTo>
                  <a:lnTo>
                    <a:pt x="460" y="750"/>
                  </a:lnTo>
                  <a:lnTo>
                    <a:pt x="459" y="751"/>
                  </a:lnTo>
                  <a:lnTo>
                    <a:pt x="459" y="752"/>
                  </a:lnTo>
                  <a:lnTo>
                    <a:pt x="458" y="753"/>
                  </a:lnTo>
                  <a:lnTo>
                    <a:pt x="456" y="757"/>
                  </a:lnTo>
                  <a:lnTo>
                    <a:pt x="455" y="758"/>
                  </a:lnTo>
                  <a:lnTo>
                    <a:pt x="455" y="758"/>
                  </a:lnTo>
                  <a:lnTo>
                    <a:pt x="455" y="759"/>
                  </a:lnTo>
                  <a:lnTo>
                    <a:pt x="454" y="759"/>
                  </a:lnTo>
                  <a:lnTo>
                    <a:pt x="454" y="759"/>
                  </a:lnTo>
                  <a:lnTo>
                    <a:pt x="453" y="759"/>
                  </a:lnTo>
                  <a:lnTo>
                    <a:pt x="452" y="760"/>
                  </a:lnTo>
                  <a:lnTo>
                    <a:pt x="451" y="759"/>
                  </a:lnTo>
                  <a:lnTo>
                    <a:pt x="450" y="759"/>
                  </a:lnTo>
                  <a:lnTo>
                    <a:pt x="449" y="759"/>
                  </a:lnTo>
                  <a:lnTo>
                    <a:pt x="448" y="758"/>
                  </a:lnTo>
                  <a:lnTo>
                    <a:pt x="446" y="757"/>
                  </a:lnTo>
                  <a:lnTo>
                    <a:pt x="442" y="755"/>
                  </a:lnTo>
                  <a:lnTo>
                    <a:pt x="440" y="753"/>
                  </a:lnTo>
                  <a:lnTo>
                    <a:pt x="436" y="750"/>
                  </a:lnTo>
                  <a:lnTo>
                    <a:pt x="430" y="746"/>
                  </a:lnTo>
                  <a:lnTo>
                    <a:pt x="427" y="744"/>
                  </a:lnTo>
                  <a:lnTo>
                    <a:pt x="424" y="742"/>
                  </a:lnTo>
                  <a:lnTo>
                    <a:pt x="423" y="741"/>
                  </a:lnTo>
                  <a:lnTo>
                    <a:pt x="421" y="739"/>
                  </a:lnTo>
                  <a:lnTo>
                    <a:pt x="419" y="737"/>
                  </a:lnTo>
                  <a:lnTo>
                    <a:pt x="418" y="735"/>
                  </a:lnTo>
                  <a:lnTo>
                    <a:pt x="417" y="734"/>
                  </a:lnTo>
                  <a:lnTo>
                    <a:pt x="416" y="732"/>
                  </a:lnTo>
                  <a:lnTo>
                    <a:pt x="416" y="731"/>
                  </a:lnTo>
                  <a:lnTo>
                    <a:pt x="415" y="730"/>
                  </a:lnTo>
                  <a:lnTo>
                    <a:pt x="415" y="728"/>
                  </a:lnTo>
                  <a:lnTo>
                    <a:pt x="414" y="726"/>
                  </a:lnTo>
                  <a:lnTo>
                    <a:pt x="414" y="720"/>
                  </a:lnTo>
                  <a:lnTo>
                    <a:pt x="413" y="714"/>
                  </a:lnTo>
                  <a:lnTo>
                    <a:pt x="413" y="709"/>
                  </a:lnTo>
                  <a:lnTo>
                    <a:pt x="413" y="707"/>
                  </a:lnTo>
                  <a:lnTo>
                    <a:pt x="412" y="704"/>
                  </a:lnTo>
                  <a:lnTo>
                    <a:pt x="412" y="702"/>
                  </a:lnTo>
                  <a:lnTo>
                    <a:pt x="411" y="699"/>
                  </a:lnTo>
                  <a:lnTo>
                    <a:pt x="410" y="694"/>
                  </a:lnTo>
                  <a:lnTo>
                    <a:pt x="409" y="692"/>
                  </a:lnTo>
                  <a:lnTo>
                    <a:pt x="408" y="691"/>
                  </a:lnTo>
                  <a:lnTo>
                    <a:pt x="408" y="690"/>
                  </a:lnTo>
                  <a:lnTo>
                    <a:pt x="407" y="689"/>
                  </a:lnTo>
                  <a:lnTo>
                    <a:pt x="406" y="687"/>
                  </a:lnTo>
                  <a:lnTo>
                    <a:pt x="403" y="683"/>
                  </a:lnTo>
                  <a:lnTo>
                    <a:pt x="399" y="679"/>
                  </a:lnTo>
                  <a:lnTo>
                    <a:pt x="395" y="674"/>
                  </a:lnTo>
                  <a:lnTo>
                    <a:pt x="388" y="666"/>
                  </a:lnTo>
                  <a:lnTo>
                    <a:pt x="387" y="665"/>
                  </a:lnTo>
                  <a:lnTo>
                    <a:pt x="385" y="663"/>
                  </a:lnTo>
                  <a:lnTo>
                    <a:pt x="384" y="661"/>
                  </a:lnTo>
                  <a:lnTo>
                    <a:pt x="382" y="660"/>
                  </a:lnTo>
                  <a:lnTo>
                    <a:pt x="380" y="657"/>
                  </a:lnTo>
                  <a:lnTo>
                    <a:pt x="378" y="656"/>
                  </a:lnTo>
                  <a:lnTo>
                    <a:pt x="376" y="655"/>
                  </a:lnTo>
                  <a:lnTo>
                    <a:pt x="374" y="653"/>
                  </a:lnTo>
                  <a:lnTo>
                    <a:pt x="372" y="651"/>
                  </a:lnTo>
                  <a:lnTo>
                    <a:pt x="370" y="650"/>
                  </a:lnTo>
                  <a:lnTo>
                    <a:pt x="368" y="649"/>
                  </a:lnTo>
                  <a:lnTo>
                    <a:pt x="365" y="647"/>
                  </a:lnTo>
                  <a:lnTo>
                    <a:pt x="364" y="647"/>
                  </a:lnTo>
                  <a:lnTo>
                    <a:pt x="363" y="646"/>
                  </a:lnTo>
                  <a:lnTo>
                    <a:pt x="360" y="646"/>
                  </a:lnTo>
                  <a:lnTo>
                    <a:pt x="358" y="646"/>
                  </a:lnTo>
                  <a:lnTo>
                    <a:pt x="356" y="645"/>
                  </a:lnTo>
                  <a:lnTo>
                    <a:pt x="353" y="645"/>
                  </a:lnTo>
                  <a:lnTo>
                    <a:pt x="347" y="645"/>
                  </a:lnTo>
                  <a:lnTo>
                    <a:pt x="344" y="645"/>
                  </a:lnTo>
                  <a:lnTo>
                    <a:pt x="343" y="645"/>
                  </a:lnTo>
                  <a:lnTo>
                    <a:pt x="341" y="645"/>
                  </a:lnTo>
                  <a:lnTo>
                    <a:pt x="340" y="644"/>
                  </a:lnTo>
                  <a:lnTo>
                    <a:pt x="338" y="644"/>
                  </a:lnTo>
                  <a:lnTo>
                    <a:pt x="336" y="643"/>
                  </a:lnTo>
                  <a:lnTo>
                    <a:pt x="334" y="642"/>
                  </a:lnTo>
                  <a:lnTo>
                    <a:pt x="332" y="641"/>
                  </a:lnTo>
                  <a:lnTo>
                    <a:pt x="330" y="640"/>
                  </a:lnTo>
                  <a:lnTo>
                    <a:pt x="328" y="639"/>
                  </a:lnTo>
                  <a:lnTo>
                    <a:pt x="326" y="637"/>
                  </a:lnTo>
                  <a:lnTo>
                    <a:pt x="324" y="636"/>
                  </a:lnTo>
                  <a:lnTo>
                    <a:pt x="323" y="634"/>
                  </a:lnTo>
                  <a:lnTo>
                    <a:pt x="321" y="633"/>
                  </a:lnTo>
                  <a:lnTo>
                    <a:pt x="320" y="631"/>
                  </a:lnTo>
                  <a:lnTo>
                    <a:pt x="320" y="630"/>
                  </a:lnTo>
                  <a:lnTo>
                    <a:pt x="319" y="629"/>
                  </a:lnTo>
                  <a:lnTo>
                    <a:pt x="318" y="627"/>
                  </a:lnTo>
                  <a:lnTo>
                    <a:pt x="318" y="625"/>
                  </a:lnTo>
                  <a:lnTo>
                    <a:pt x="317" y="623"/>
                  </a:lnTo>
                  <a:lnTo>
                    <a:pt x="316" y="617"/>
                  </a:lnTo>
                  <a:lnTo>
                    <a:pt x="315" y="615"/>
                  </a:lnTo>
                  <a:lnTo>
                    <a:pt x="315" y="613"/>
                  </a:lnTo>
                  <a:lnTo>
                    <a:pt x="314" y="612"/>
                  </a:lnTo>
                  <a:lnTo>
                    <a:pt x="313" y="610"/>
                  </a:lnTo>
                  <a:lnTo>
                    <a:pt x="313" y="609"/>
                  </a:lnTo>
                  <a:lnTo>
                    <a:pt x="312" y="608"/>
                  </a:lnTo>
                  <a:lnTo>
                    <a:pt x="311" y="606"/>
                  </a:lnTo>
                  <a:lnTo>
                    <a:pt x="308" y="603"/>
                  </a:lnTo>
                  <a:lnTo>
                    <a:pt x="303" y="597"/>
                  </a:lnTo>
                  <a:lnTo>
                    <a:pt x="296" y="590"/>
                  </a:lnTo>
                  <a:lnTo>
                    <a:pt x="295" y="589"/>
                  </a:lnTo>
                  <a:lnTo>
                    <a:pt x="294" y="588"/>
                  </a:lnTo>
                  <a:lnTo>
                    <a:pt x="293" y="587"/>
                  </a:lnTo>
                  <a:lnTo>
                    <a:pt x="292" y="585"/>
                  </a:lnTo>
                  <a:lnTo>
                    <a:pt x="292" y="584"/>
                  </a:lnTo>
                  <a:lnTo>
                    <a:pt x="290" y="580"/>
                  </a:lnTo>
                  <a:lnTo>
                    <a:pt x="289" y="578"/>
                  </a:lnTo>
                  <a:lnTo>
                    <a:pt x="287" y="576"/>
                  </a:lnTo>
                  <a:lnTo>
                    <a:pt x="284" y="572"/>
                  </a:lnTo>
                  <a:lnTo>
                    <a:pt x="283" y="571"/>
                  </a:lnTo>
                  <a:lnTo>
                    <a:pt x="282" y="569"/>
                  </a:lnTo>
                  <a:lnTo>
                    <a:pt x="279" y="564"/>
                  </a:lnTo>
                  <a:lnTo>
                    <a:pt x="279" y="563"/>
                  </a:lnTo>
                  <a:lnTo>
                    <a:pt x="278" y="562"/>
                  </a:lnTo>
                  <a:lnTo>
                    <a:pt x="277" y="561"/>
                  </a:lnTo>
                  <a:lnTo>
                    <a:pt x="276" y="560"/>
                  </a:lnTo>
                  <a:lnTo>
                    <a:pt x="272" y="556"/>
                  </a:lnTo>
                  <a:lnTo>
                    <a:pt x="270" y="555"/>
                  </a:lnTo>
                  <a:lnTo>
                    <a:pt x="269" y="553"/>
                  </a:lnTo>
                  <a:lnTo>
                    <a:pt x="267" y="551"/>
                  </a:lnTo>
                  <a:lnTo>
                    <a:pt x="266" y="549"/>
                  </a:lnTo>
                  <a:lnTo>
                    <a:pt x="265" y="548"/>
                  </a:lnTo>
                  <a:lnTo>
                    <a:pt x="261" y="545"/>
                  </a:lnTo>
                  <a:lnTo>
                    <a:pt x="260" y="544"/>
                  </a:lnTo>
                  <a:lnTo>
                    <a:pt x="260" y="543"/>
                  </a:lnTo>
                  <a:lnTo>
                    <a:pt x="259" y="542"/>
                  </a:lnTo>
                  <a:lnTo>
                    <a:pt x="258" y="541"/>
                  </a:lnTo>
                  <a:lnTo>
                    <a:pt x="258" y="539"/>
                  </a:lnTo>
                  <a:lnTo>
                    <a:pt x="257" y="538"/>
                  </a:lnTo>
                  <a:lnTo>
                    <a:pt x="257" y="536"/>
                  </a:lnTo>
                  <a:lnTo>
                    <a:pt x="256" y="530"/>
                  </a:lnTo>
                  <a:lnTo>
                    <a:pt x="255" y="528"/>
                  </a:lnTo>
                  <a:lnTo>
                    <a:pt x="255" y="527"/>
                  </a:lnTo>
                  <a:lnTo>
                    <a:pt x="255" y="525"/>
                  </a:lnTo>
                  <a:lnTo>
                    <a:pt x="254" y="524"/>
                  </a:lnTo>
                  <a:lnTo>
                    <a:pt x="254" y="523"/>
                  </a:lnTo>
                  <a:lnTo>
                    <a:pt x="253" y="522"/>
                  </a:lnTo>
                  <a:lnTo>
                    <a:pt x="252" y="521"/>
                  </a:lnTo>
                  <a:lnTo>
                    <a:pt x="249" y="517"/>
                  </a:lnTo>
                  <a:lnTo>
                    <a:pt x="245" y="514"/>
                  </a:lnTo>
                  <a:lnTo>
                    <a:pt x="241" y="509"/>
                  </a:lnTo>
                  <a:lnTo>
                    <a:pt x="238" y="506"/>
                  </a:lnTo>
                  <a:lnTo>
                    <a:pt x="236" y="504"/>
                  </a:lnTo>
                  <a:lnTo>
                    <a:pt x="234" y="503"/>
                  </a:lnTo>
                  <a:lnTo>
                    <a:pt x="233" y="501"/>
                  </a:lnTo>
                  <a:lnTo>
                    <a:pt x="231" y="500"/>
                  </a:lnTo>
                  <a:lnTo>
                    <a:pt x="230" y="499"/>
                  </a:lnTo>
                  <a:lnTo>
                    <a:pt x="228" y="498"/>
                  </a:lnTo>
                  <a:lnTo>
                    <a:pt x="226" y="497"/>
                  </a:lnTo>
                  <a:lnTo>
                    <a:pt x="224" y="496"/>
                  </a:lnTo>
                  <a:lnTo>
                    <a:pt x="222" y="495"/>
                  </a:lnTo>
                  <a:lnTo>
                    <a:pt x="221" y="495"/>
                  </a:lnTo>
                  <a:lnTo>
                    <a:pt x="217" y="493"/>
                  </a:lnTo>
                  <a:lnTo>
                    <a:pt x="214" y="493"/>
                  </a:lnTo>
                  <a:lnTo>
                    <a:pt x="206" y="491"/>
                  </a:lnTo>
                  <a:lnTo>
                    <a:pt x="204" y="491"/>
                  </a:lnTo>
                  <a:lnTo>
                    <a:pt x="201" y="490"/>
                  </a:lnTo>
                  <a:lnTo>
                    <a:pt x="200" y="491"/>
                  </a:lnTo>
                  <a:lnTo>
                    <a:pt x="199" y="491"/>
                  </a:lnTo>
                  <a:lnTo>
                    <a:pt x="199" y="491"/>
                  </a:lnTo>
                  <a:lnTo>
                    <a:pt x="198" y="491"/>
                  </a:lnTo>
                  <a:lnTo>
                    <a:pt x="197" y="492"/>
                  </a:lnTo>
                  <a:lnTo>
                    <a:pt x="196" y="492"/>
                  </a:lnTo>
                  <a:lnTo>
                    <a:pt x="196" y="493"/>
                  </a:lnTo>
                  <a:lnTo>
                    <a:pt x="195" y="495"/>
                  </a:lnTo>
                  <a:lnTo>
                    <a:pt x="194" y="496"/>
                  </a:lnTo>
                  <a:lnTo>
                    <a:pt x="194" y="496"/>
                  </a:lnTo>
                  <a:lnTo>
                    <a:pt x="193" y="497"/>
                  </a:lnTo>
                  <a:lnTo>
                    <a:pt x="192" y="497"/>
                  </a:lnTo>
                  <a:lnTo>
                    <a:pt x="192" y="497"/>
                  </a:lnTo>
                  <a:lnTo>
                    <a:pt x="191" y="497"/>
                  </a:lnTo>
                  <a:lnTo>
                    <a:pt x="189" y="497"/>
                  </a:lnTo>
                  <a:lnTo>
                    <a:pt x="187" y="497"/>
                  </a:lnTo>
                  <a:lnTo>
                    <a:pt x="184" y="496"/>
                  </a:lnTo>
                  <a:lnTo>
                    <a:pt x="180" y="495"/>
                  </a:lnTo>
                  <a:lnTo>
                    <a:pt x="179" y="495"/>
                  </a:lnTo>
                  <a:lnTo>
                    <a:pt x="177" y="494"/>
                  </a:lnTo>
                  <a:lnTo>
                    <a:pt x="172" y="494"/>
                  </a:lnTo>
                  <a:lnTo>
                    <a:pt x="169" y="494"/>
                  </a:lnTo>
                  <a:lnTo>
                    <a:pt x="167" y="493"/>
                  </a:lnTo>
                  <a:lnTo>
                    <a:pt x="165" y="493"/>
                  </a:lnTo>
                  <a:lnTo>
                    <a:pt x="163" y="492"/>
                  </a:lnTo>
                  <a:lnTo>
                    <a:pt x="161" y="492"/>
                  </a:lnTo>
                  <a:lnTo>
                    <a:pt x="159" y="491"/>
                  </a:lnTo>
                  <a:lnTo>
                    <a:pt x="157" y="490"/>
                  </a:lnTo>
                  <a:lnTo>
                    <a:pt x="156" y="489"/>
                  </a:lnTo>
                  <a:lnTo>
                    <a:pt x="155" y="489"/>
                  </a:lnTo>
                  <a:lnTo>
                    <a:pt x="154" y="488"/>
                  </a:lnTo>
                  <a:lnTo>
                    <a:pt x="153" y="487"/>
                  </a:lnTo>
                  <a:lnTo>
                    <a:pt x="152" y="485"/>
                  </a:lnTo>
                  <a:lnTo>
                    <a:pt x="152" y="485"/>
                  </a:lnTo>
                  <a:lnTo>
                    <a:pt x="149" y="481"/>
                  </a:lnTo>
                  <a:lnTo>
                    <a:pt x="147" y="476"/>
                  </a:lnTo>
                  <a:lnTo>
                    <a:pt x="145" y="473"/>
                  </a:lnTo>
                  <a:lnTo>
                    <a:pt x="145" y="471"/>
                  </a:lnTo>
                  <a:lnTo>
                    <a:pt x="144" y="470"/>
                  </a:lnTo>
                  <a:lnTo>
                    <a:pt x="143" y="465"/>
                  </a:lnTo>
                  <a:lnTo>
                    <a:pt x="142" y="463"/>
                  </a:lnTo>
                  <a:lnTo>
                    <a:pt x="141" y="461"/>
                  </a:lnTo>
                  <a:lnTo>
                    <a:pt x="140" y="460"/>
                  </a:lnTo>
                  <a:lnTo>
                    <a:pt x="139" y="458"/>
                  </a:lnTo>
                  <a:lnTo>
                    <a:pt x="138" y="456"/>
                  </a:lnTo>
                  <a:lnTo>
                    <a:pt x="137" y="455"/>
                  </a:lnTo>
                  <a:lnTo>
                    <a:pt x="136" y="453"/>
                  </a:lnTo>
                  <a:lnTo>
                    <a:pt x="133" y="450"/>
                  </a:lnTo>
                  <a:lnTo>
                    <a:pt x="131" y="448"/>
                  </a:lnTo>
                  <a:lnTo>
                    <a:pt x="124" y="442"/>
                  </a:lnTo>
                  <a:lnTo>
                    <a:pt x="122" y="441"/>
                  </a:lnTo>
                  <a:lnTo>
                    <a:pt x="120" y="440"/>
                  </a:lnTo>
                  <a:lnTo>
                    <a:pt x="118" y="439"/>
                  </a:lnTo>
                  <a:lnTo>
                    <a:pt x="116" y="438"/>
                  </a:lnTo>
                  <a:lnTo>
                    <a:pt x="111" y="435"/>
                  </a:lnTo>
                  <a:lnTo>
                    <a:pt x="109" y="435"/>
                  </a:lnTo>
                  <a:lnTo>
                    <a:pt x="108" y="434"/>
                  </a:lnTo>
                  <a:lnTo>
                    <a:pt x="106" y="433"/>
                  </a:lnTo>
                  <a:lnTo>
                    <a:pt x="105" y="431"/>
                  </a:lnTo>
                  <a:lnTo>
                    <a:pt x="104" y="430"/>
                  </a:lnTo>
                  <a:lnTo>
                    <a:pt x="103" y="429"/>
                  </a:lnTo>
                  <a:lnTo>
                    <a:pt x="102" y="429"/>
                  </a:lnTo>
                  <a:lnTo>
                    <a:pt x="102" y="428"/>
                  </a:lnTo>
                  <a:lnTo>
                    <a:pt x="101" y="427"/>
                  </a:lnTo>
                  <a:lnTo>
                    <a:pt x="101" y="426"/>
                  </a:lnTo>
                  <a:lnTo>
                    <a:pt x="101" y="425"/>
                  </a:lnTo>
                  <a:lnTo>
                    <a:pt x="100" y="422"/>
                  </a:lnTo>
                  <a:lnTo>
                    <a:pt x="99" y="418"/>
                  </a:lnTo>
                  <a:lnTo>
                    <a:pt x="98" y="415"/>
                  </a:lnTo>
                  <a:lnTo>
                    <a:pt x="97" y="411"/>
                  </a:lnTo>
                  <a:lnTo>
                    <a:pt x="95" y="406"/>
                  </a:lnTo>
                  <a:lnTo>
                    <a:pt x="94" y="405"/>
                  </a:lnTo>
                  <a:lnTo>
                    <a:pt x="94" y="403"/>
                  </a:lnTo>
                  <a:lnTo>
                    <a:pt x="94" y="402"/>
                  </a:lnTo>
                  <a:lnTo>
                    <a:pt x="94" y="400"/>
                  </a:lnTo>
                  <a:lnTo>
                    <a:pt x="94" y="399"/>
                  </a:lnTo>
                  <a:lnTo>
                    <a:pt x="95" y="396"/>
                  </a:lnTo>
                  <a:lnTo>
                    <a:pt x="95" y="393"/>
                  </a:lnTo>
                  <a:lnTo>
                    <a:pt x="95" y="391"/>
                  </a:lnTo>
                  <a:lnTo>
                    <a:pt x="95" y="387"/>
                  </a:lnTo>
                  <a:lnTo>
                    <a:pt x="95" y="382"/>
                  </a:lnTo>
                  <a:lnTo>
                    <a:pt x="95" y="380"/>
                  </a:lnTo>
                  <a:lnTo>
                    <a:pt x="95" y="378"/>
                  </a:lnTo>
                  <a:lnTo>
                    <a:pt x="95" y="376"/>
                  </a:lnTo>
                  <a:lnTo>
                    <a:pt x="94" y="374"/>
                  </a:lnTo>
                  <a:lnTo>
                    <a:pt x="94" y="373"/>
                  </a:lnTo>
                  <a:lnTo>
                    <a:pt x="93" y="372"/>
                  </a:lnTo>
                  <a:lnTo>
                    <a:pt x="92" y="371"/>
                  </a:lnTo>
                  <a:lnTo>
                    <a:pt x="91" y="370"/>
                  </a:lnTo>
                  <a:lnTo>
                    <a:pt x="90" y="369"/>
                  </a:lnTo>
                  <a:lnTo>
                    <a:pt x="87" y="368"/>
                  </a:lnTo>
                  <a:lnTo>
                    <a:pt x="85" y="367"/>
                  </a:lnTo>
                  <a:lnTo>
                    <a:pt x="82" y="366"/>
                  </a:lnTo>
                  <a:lnTo>
                    <a:pt x="81" y="365"/>
                  </a:lnTo>
                  <a:lnTo>
                    <a:pt x="80" y="365"/>
                  </a:lnTo>
                  <a:lnTo>
                    <a:pt x="78" y="364"/>
                  </a:lnTo>
                  <a:lnTo>
                    <a:pt x="77" y="363"/>
                  </a:lnTo>
                  <a:lnTo>
                    <a:pt x="77" y="362"/>
                  </a:lnTo>
                  <a:lnTo>
                    <a:pt x="76" y="361"/>
                  </a:lnTo>
                  <a:lnTo>
                    <a:pt x="75" y="359"/>
                  </a:lnTo>
                  <a:lnTo>
                    <a:pt x="73" y="356"/>
                  </a:lnTo>
                  <a:lnTo>
                    <a:pt x="72" y="354"/>
                  </a:lnTo>
                  <a:lnTo>
                    <a:pt x="71" y="352"/>
                  </a:lnTo>
                  <a:lnTo>
                    <a:pt x="70" y="350"/>
                  </a:lnTo>
                  <a:lnTo>
                    <a:pt x="69" y="348"/>
                  </a:lnTo>
                  <a:lnTo>
                    <a:pt x="69" y="346"/>
                  </a:lnTo>
                  <a:lnTo>
                    <a:pt x="68" y="344"/>
                  </a:lnTo>
                  <a:lnTo>
                    <a:pt x="68" y="342"/>
                  </a:lnTo>
                  <a:lnTo>
                    <a:pt x="67" y="340"/>
                  </a:lnTo>
                  <a:lnTo>
                    <a:pt x="67" y="332"/>
                  </a:lnTo>
                  <a:lnTo>
                    <a:pt x="66" y="330"/>
                  </a:lnTo>
                  <a:lnTo>
                    <a:pt x="66" y="328"/>
                  </a:lnTo>
                  <a:lnTo>
                    <a:pt x="65" y="326"/>
                  </a:lnTo>
                  <a:lnTo>
                    <a:pt x="63" y="319"/>
                  </a:lnTo>
                  <a:lnTo>
                    <a:pt x="63" y="317"/>
                  </a:lnTo>
                  <a:lnTo>
                    <a:pt x="62" y="315"/>
                  </a:lnTo>
                  <a:lnTo>
                    <a:pt x="61" y="313"/>
                  </a:lnTo>
                  <a:lnTo>
                    <a:pt x="60" y="312"/>
                  </a:lnTo>
                  <a:lnTo>
                    <a:pt x="59" y="310"/>
                  </a:lnTo>
                  <a:lnTo>
                    <a:pt x="58" y="310"/>
                  </a:lnTo>
                  <a:lnTo>
                    <a:pt x="57" y="309"/>
                  </a:lnTo>
                  <a:lnTo>
                    <a:pt x="57" y="308"/>
                  </a:lnTo>
                  <a:lnTo>
                    <a:pt x="53" y="307"/>
                  </a:lnTo>
                  <a:lnTo>
                    <a:pt x="53" y="306"/>
                  </a:lnTo>
                  <a:lnTo>
                    <a:pt x="52" y="306"/>
                  </a:lnTo>
                  <a:lnTo>
                    <a:pt x="51" y="305"/>
                  </a:lnTo>
                  <a:lnTo>
                    <a:pt x="51" y="304"/>
                  </a:lnTo>
                  <a:lnTo>
                    <a:pt x="49" y="302"/>
                  </a:lnTo>
                  <a:lnTo>
                    <a:pt x="48" y="301"/>
                  </a:lnTo>
                  <a:lnTo>
                    <a:pt x="48" y="300"/>
                  </a:lnTo>
                  <a:lnTo>
                    <a:pt x="48" y="298"/>
                  </a:lnTo>
                  <a:lnTo>
                    <a:pt x="48" y="295"/>
                  </a:lnTo>
                  <a:lnTo>
                    <a:pt x="47" y="294"/>
                  </a:lnTo>
                  <a:lnTo>
                    <a:pt x="47" y="292"/>
                  </a:lnTo>
                  <a:lnTo>
                    <a:pt x="47" y="291"/>
                  </a:lnTo>
                  <a:lnTo>
                    <a:pt x="47" y="290"/>
                  </a:lnTo>
                  <a:lnTo>
                    <a:pt x="47" y="288"/>
                  </a:lnTo>
                  <a:lnTo>
                    <a:pt x="48" y="285"/>
                  </a:lnTo>
                  <a:lnTo>
                    <a:pt x="48" y="282"/>
                  </a:lnTo>
                  <a:lnTo>
                    <a:pt x="49" y="278"/>
                  </a:lnTo>
                  <a:lnTo>
                    <a:pt x="49" y="277"/>
                  </a:lnTo>
                  <a:lnTo>
                    <a:pt x="49" y="276"/>
                  </a:lnTo>
                  <a:lnTo>
                    <a:pt x="49" y="274"/>
                  </a:lnTo>
                  <a:lnTo>
                    <a:pt x="49" y="272"/>
                  </a:lnTo>
                  <a:lnTo>
                    <a:pt x="48" y="271"/>
                  </a:lnTo>
                  <a:lnTo>
                    <a:pt x="47" y="269"/>
                  </a:lnTo>
                  <a:lnTo>
                    <a:pt x="47" y="268"/>
                  </a:lnTo>
                  <a:lnTo>
                    <a:pt x="46" y="267"/>
                  </a:lnTo>
                  <a:lnTo>
                    <a:pt x="45" y="266"/>
                  </a:lnTo>
                  <a:lnTo>
                    <a:pt x="44" y="265"/>
                  </a:lnTo>
                  <a:lnTo>
                    <a:pt x="43" y="265"/>
                  </a:lnTo>
                  <a:lnTo>
                    <a:pt x="42" y="264"/>
                  </a:lnTo>
                  <a:lnTo>
                    <a:pt x="37" y="262"/>
                  </a:lnTo>
                  <a:lnTo>
                    <a:pt x="35" y="261"/>
                  </a:lnTo>
                  <a:lnTo>
                    <a:pt x="34" y="261"/>
                  </a:lnTo>
                  <a:lnTo>
                    <a:pt x="30" y="258"/>
                  </a:lnTo>
                  <a:lnTo>
                    <a:pt x="23" y="254"/>
                  </a:lnTo>
                  <a:lnTo>
                    <a:pt x="20" y="252"/>
                  </a:lnTo>
                  <a:lnTo>
                    <a:pt x="19" y="252"/>
                  </a:lnTo>
                  <a:lnTo>
                    <a:pt x="17" y="251"/>
                  </a:lnTo>
                  <a:lnTo>
                    <a:pt x="16" y="250"/>
                  </a:lnTo>
                  <a:lnTo>
                    <a:pt x="15" y="249"/>
                  </a:lnTo>
                  <a:lnTo>
                    <a:pt x="14" y="248"/>
                  </a:lnTo>
                  <a:lnTo>
                    <a:pt x="13" y="247"/>
                  </a:lnTo>
                  <a:lnTo>
                    <a:pt x="12" y="245"/>
                  </a:lnTo>
                  <a:lnTo>
                    <a:pt x="11" y="244"/>
                  </a:lnTo>
                  <a:lnTo>
                    <a:pt x="9" y="241"/>
                  </a:lnTo>
                  <a:lnTo>
                    <a:pt x="6" y="236"/>
                  </a:lnTo>
                  <a:lnTo>
                    <a:pt x="3" y="231"/>
                  </a:lnTo>
                  <a:lnTo>
                    <a:pt x="2" y="229"/>
                  </a:lnTo>
                  <a:lnTo>
                    <a:pt x="1" y="227"/>
                  </a:lnTo>
                  <a:lnTo>
                    <a:pt x="1" y="225"/>
                  </a:lnTo>
                  <a:lnTo>
                    <a:pt x="0" y="223"/>
                  </a:lnTo>
                  <a:lnTo>
                    <a:pt x="0" y="221"/>
                  </a:lnTo>
                  <a:lnTo>
                    <a:pt x="0" y="219"/>
                  </a:lnTo>
                  <a:lnTo>
                    <a:pt x="0" y="218"/>
                  </a:lnTo>
                  <a:lnTo>
                    <a:pt x="1" y="217"/>
                  </a:lnTo>
                  <a:lnTo>
                    <a:pt x="1" y="215"/>
                  </a:lnTo>
                  <a:lnTo>
                    <a:pt x="2" y="214"/>
                  </a:lnTo>
                  <a:lnTo>
                    <a:pt x="3" y="213"/>
                  </a:lnTo>
                  <a:lnTo>
                    <a:pt x="4" y="212"/>
                  </a:lnTo>
                  <a:lnTo>
                    <a:pt x="4" y="211"/>
                  </a:lnTo>
                  <a:lnTo>
                    <a:pt x="6" y="210"/>
                  </a:lnTo>
                  <a:lnTo>
                    <a:pt x="8" y="208"/>
                  </a:lnTo>
                  <a:lnTo>
                    <a:pt x="11" y="206"/>
                  </a:lnTo>
                  <a:lnTo>
                    <a:pt x="19" y="202"/>
                  </a:lnTo>
                  <a:lnTo>
                    <a:pt x="20" y="201"/>
                  </a:lnTo>
                  <a:lnTo>
                    <a:pt x="22" y="200"/>
                  </a:lnTo>
                  <a:lnTo>
                    <a:pt x="23" y="199"/>
                  </a:lnTo>
                  <a:lnTo>
                    <a:pt x="24" y="198"/>
                  </a:lnTo>
                  <a:lnTo>
                    <a:pt x="25" y="197"/>
                  </a:lnTo>
                  <a:lnTo>
                    <a:pt x="26" y="196"/>
                  </a:lnTo>
                  <a:lnTo>
                    <a:pt x="26" y="195"/>
                  </a:lnTo>
                  <a:lnTo>
                    <a:pt x="27" y="194"/>
                  </a:lnTo>
                  <a:lnTo>
                    <a:pt x="27" y="192"/>
                  </a:lnTo>
                  <a:lnTo>
                    <a:pt x="28" y="188"/>
                  </a:lnTo>
                  <a:lnTo>
                    <a:pt x="28" y="183"/>
                  </a:lnTo>
                  <a:lnTo>
                    <a:pt x="29" y="180"/>
                  </a:lnTo>
                  <a:lnTo>
                    <a:pt x="32" y="171"/>
                  </a:lnTo>
                  <a:lnTo>
                    <a:pt x="32" y="169"/>
                  </a:lnTo>
                  <a:lnTo>
                    <a:pt x="33" y="168"/>
                  </a:lnTo>
                  <a:lnTo>
                    <a:pt x="34" y="166"/>
                  </a:lnTo>
                  <a:lnTo>
                    <a:pt x="35" y="165"/>
                  </a:lnTo>
                  <a:lnTo>
                    <a:pt x="36" y="164"/>
                  </a:lnTo>
                  <a:lnTo>
                    <a:pt x="38" y="162"/>
                  </a:lnTo>
                  <a:lnTo>
                    <a:pt x="39" y="161"/>
                  </a:lnTo>
                  <a:lnTo>
                    <a:pt x="40" y="160"/>
                  </a:lnTo>
                  <a:lnTo>
                    <a:pt x="41" y="158"/>
                  </a:lnTo>
                  <a:lnTo>
                    <a:pt x="43" y="154"/>
                  </a:lnTo>
                  <a:lnTo>
                    <a:pt x="44" y="153"/>
                  </a:lnTo>
                  <a:lnTo>
                    <a:pt x="46" y="149"/>
                  </a:lnTo>
                  <a:lnTo>
                    <a:pt x="47" y="147"/>
                  </a:lnTo>
                  <a:lnTo>
                    <a:pt x="48" y="145"/>
                  </a:lnTo>
                  <a:lnTo>
                    <a:pt x="52" y="139"/>
                  </a:lnTo>
                  <a:lnTo>
                    <a:pt x="54" y="135"/>
                  </a:lnTo>
                  <a:lnTo>
                    <a:pt x="55" y="134"/>
                  </a:lnTo>
                  <a:lnTo>
                    <a:pt x="57" y="131"/>
                  </a:lnTo>
                  <a:lnTo>
                    <a:pt x="58" y="129"/>
                  </a:lnTo>
                  <a:lnTo>
                    <a:pt x="62" y="124"/>
                  </a:lnTo>
                  <a:lnTo>
                    <a:pt x="63" y="123"/>
                  </a:lnTo>
                  <a:lnTo>
                    <a:pt x="64" y="121"/>
                  </a:lnTo>
                  <a:lnTo>
                    <a:pt x="64" y="121"/>
                  </a:lnTo>
                  <a:lnTo>
                    <a:pt x="67" y="121"/>
                  </a:lnTo>
                  <a:lnTo>
                    <a:pt x="73" y="123"/>
                  </a:lnTo>
                  <a:lnTo>
                    <a:pt x="79" y="125"/>
                  </a:lnTo>
                  <a:lnTo>
                    <a:pt x="81" y="125"/>
                  </a:lnTo>
                  <a:lnTo>
                    <a:pt x="82" y="125"/>
                  </a:lnTo>
                  <a:lnTo>
                    <a:pt x="83" y="125"/>
                  </a:lnTo>
                  <a:lnTo>
                    <a:pt x="84" y="125"/>
                  </a:lnTo>
                  <a:lnTo>
                    <a:pt x="85" y="125"/>
                  </a:lnTo>
                  <a:lnTo>
                    <a:pt x="86" y="124"/>
                  </a:lnTo>
                  <a:lnTo>
                    <a:pt x="88" y="124"/>
                  </a:lnTo>
                  <a:lnTo>
                    <a:pt x="89" y="123"/>
                  </a:lnTo>
                  <a:lnTo>
                    <a:pt x="91" y="121"/>
                  </a:lnTo>
                  <a:lnTo>
                    <a:pt x="92" y="120"/>
                  </a:lnTo>
                  <a:lnTo>
                    <a:pt x="94" y="119"/>
                  </a:lnTo>
                  <a:lnTo>
                    <a:pt x="96" y="118"/>
                  </a:lnTo>
                  <a:lnTo>
                    <a:pt x="98" y="118"/>
                  </a:lnTo>
                  <a:lnTo>
                    <a:pt x="99" y="117"/>
                  </a:lnTo>
                  <a:lnTo>
                    <a:pt x="101" y="117"/>
                  </a:lnTo>
                  <a:lnTo>
                    <a:pt x="103" y="117"/>
                  </a:lnTo>
                  <a:lnTo>
                    <a:pt x="104" y="117"/>
                  </a:lnTo>
                  <a:lnTo>
                    <a:pt x="105" y="118"/>
                  </a:lnTo>
                  <a:lnTo>
                    <a:pt x="107" y="118"/>
                  </a:lnTo>
                  <a:lnTo>
                    <a:pt x="108" y="119"/>
                  </a:lnTo>
                  <a:lnTo>
                    <a:pt x="110" y="120"/>
                  </a:lnTo>
                  <a:lnTo>
                    <a:pt x="111" y="121"/>
                  </a:lnTo>
                  <a:lnTo>
                    <a:pt x="112" y="122"/>
                  </a:lnTo>
                  <a:lnTo>
                    <a:pt x="113" y="123"/>
                  </a:lnTo>
                  <a:lnTo>
                    <a:pt x="115" y="126"/>
                  </a:lnTo>
                  <a:lnTo>
                    <a:pt x="116" y="127"/>
                  </a:lnTo>
                  <a:lnTo>
                    <a:pt x="116" y="127"/>
                  </a:lnTo>
                  <a:lnTo>
                    <a:pt x="117" y="127"/>
                  </a:lnTo>
                  <a:lnTo>
                    <a:pt x="117" y="127"/>
                  </a:lnTo>
                  <a:lnTo>
                    <a:pt x="118" y="127"/>
                  </a:lnTo>
                  <a:lnTo>
                    <a:pt x="118" y="127"/>
                  </a:lnTo>
                  <a:lnTo>
                    <a:pt x="118" y="127"/>
                  </a:lnTo>
                  <a:lnTo>
                    <a:pt x="119" y="127"/>
                  </a:lnTo>
                  <a:lnTo>
                    <a:pt x="119" y="127"/>
                  </a:lnTo>
                  <a:lnTo>
                    <a:pt x="119" y="126"/>
                  </a:lnTo>
                  <a:lnTo>
                    <a:pt x="120" y="124"/>
                  </a:lnTo>
                  <a:lnTo>
                    <a:pt x="120" y="123"/>
                  </a:lnTo>
                  <a:lnTo>
                    <a:pt x="121" y="122"/>
                  </a:lnTo>
                  <a:lnTo>
                    <a:pt x="122" y="121"/>
                  </a:lnTo>
                  <a:lnTo>
                    <a:pt x="123" y="121"/>
                  </a:lnTo>
                  <a:lnTo>
                    <a:pt x="124" y="120"/>
                  </a:lnTo>
                  <a:lnTo>
                    <a:pt x="125" y="119"/>
                  </a:lnTo>
                  <a:lnTo>
                    <a:pt x="128" y="117"/>
                  </a:lnTo>
                  <a:lnTo>
                    <a:pt x="129" y="117"/>
                  </a:lnTo>
                  <a:lnTo>
                    <a:pt x="130" y="116"/>
                  </a:lnTo>
                  <a:lnTo>
                    <a:pt x="131" y="115"/>
                  </a:lnTo>
                  <a:lnTo>
                    <a:pt x="132" y="113"/>
                  </a:lnTo>
                  <a:lnTo>
                    <a:pt x="133" y="113"/>
                  </a:lnTo>
                  <a:lnTo>
                    <a:pt x="133" y="112"/>
                  </a:lnTo>
                  <a:lnTo>
                    <a:pt x="134" y="112"/>
                  </a:lnTo>
                  <a:lnTo>
                    <a:pt x="136" y="111"/>
                  </a:lnTo>
                  <a:lnTo>
                    <a:pt x="139" y="110"/>
                  </a:lnTo>
                  <a:lnTo>
                    <a:pt x="141" y="110"/>
                  </a:lnTo>
                  <a:lnTo>
                    <a:pt x="142" y="109"/>
                  </a:lnTo>
                  <a:lnTo>
                    <a:pt x="146" y="108"/>
                  </a:lnTo>
                  <a:lnTo>
                    <a:pt x="147" y="107"/>
                  </a:lnTo>
                  <a:lnTo>
                    <a:pt x="149" y="107"/>
                  </a:lnTo>
                  <a:lnTo>
                    <a:pt x="154" y="106"/>
                  </a:lnTo>
                  <a:lnTo>
                    <a:pt x="155" y="106"/>
                  </a:lnTo>
                  <a:lnTo>
                    <a:pt x="158" y="106"/>
                  </a:lnTo>
                  <a:lnTo>
                    <a:pt x="159" y="106"/>
                  </a:lnTo>
                  <a:lnTo>
                    <a:pt x="161" y="105"/>
                  </a:lnTo>
                  <a:lnTo>
                    <a:pt x="165" y="104"/>
                  </a:lnTo>
                  <a:lnTo>
                    <a:pt x="166" y="103"/>
                  </a:lnTo>
                  <a:lnTo>
                    <a:pt x="167" y="103"/>
                  </a:lnTo>
                  <a:lnTo>
                    <a:pt x="168" y="103"/>
                  </a:lnTo>
                  <a:lnTo>
                    <a:pt x="170" y="103"/>
                  </a:lnTo>
                  <a:lnTo>
                    <a:pt x="171" y="103"/>
                  </a:lnTo>
                  <a:lnTo>
                    <a:pt x="173" y="103"/>
                  </a:lnTo>
                  <a:lnTo>
                    <a:pt x="174" y="104"/>
                  </a:lnTo>
                  <a:lnTo>
                    <a:pt x="176" y="104"/>
                  </a:lnTo>
                  <a:lnTo>
                    <a:pt x="178" y="105"/>
                  </a:lnTo>
                  <a:lnTo>
                    <a:pt x="180" y="106"/>
                  </a:lnTo>
                  <a:lnTo>
                    <a:pt x="186" y="107"/>
                  </a:lnTo>
                  <a:lnTo>
                    <a:pt x="188" y="108"/>
                  </a:lnTo>
                  <a:lnTo>
                    <a:pt x="192" y="110"/>
                  </a:lnTo>
                  <a:lnTo>
                    <a:pt x="193" y="110"/>
                  </a:lnTo>
                  <a:lnTo>
                    <a:pt x="195" y="110"/>
                  </a:lnTo>
                  <a:lnTo>
                    <a:pt x="196" y="110"/>
                  </a:lnTo>
                  <a:lnTo>
                    <a:pt x="197" y="110"/>
                  </a:lnTo>
                  <a:lnTo>
                    <a:pt x="200" y="110"/>
                  </a:lnTo>
                  <a:lnTo>
                    <a:pt x="201" y="110"/>
                  </a:lnTo>
                  <a:lnTo>
                    <a:pt x="203" y="110"/>
                  </a:lnTo>
                  <a:lnTo>
                    <a:pt x="206" y="110"/>
                  </a:lnTo>
                  <a:lnTo>
                    <a:pt x="208" y="110"/>
                  </a:lnTo>
                  <a:lnTo>
                    <a:pt x="209" y="109"/>
                  </a:lnTo>
                  <a:lnTo>
                    <a:pt x="210" y="109"/>
                  </a:lnTo>
                  <a:lnTo>
                    <a:pt x="212" y="110"/>
                  </a:lnTo>
                  <a:lnTo>
                    <a:pt x="213" y="110"/>
                  </a:lnTo>
                  <a:lnTo>
                    <a:pt x="215" y="110"/>
                  </a:lnTo>
                  <a:lnTo>
                    <a:pt x="219" y="112"/>
                  </a:lnTo>
                  <a:lnTo>
                    <a:pt x="220" y="112"/>
                  </a:lnTo>
                  <a:lnTo>
                    <a:pt x="221" y="112"/>
                  </a:lnTo>
                  <a:lnTo>
                    <a:pt x="222" y="113"/>
                  </a:lnTo>
                  <a:lnTo>
                    <a:pt x="223" y="112"/>
                  </a:lnTo>
                  <a:lnTo>
                    <a:pt x="225" y="112"/>
                  </a:lnTo>
                  <a:lnTo>
                    <a:pt x="226" y="112"/>
                  </a:lnTo>
                  <a:lnTo>
                    <a:pt x="228" y="111"/>
                  </a:lnTo>
                  <a:lnTo>
                    <a:pt x="230" y="110"/>
                  </a:lnTo>
                  <a:lnTo>
                    <a:pt x="231" y="109"/>
                  </a:lnTo>
                  <a:lnTo>
                    <a:pt x="233" y="108"/>
                  </a:lnTo>
                  <a:lnTo>
                    <a:pt x="235" y="106"/>
                  </a:lnTo>
                  <a:lnTo>
                    <a:pt x="236" y="104"/>
                  </a:lnTo>
                  <a:lnTo>
                    <a:pt x="238" y="103"/>
                  </a:lnTo>
                  <a:lnTo>
                    <a:pt x="238" y="101"/>
                  </a:lnTo>
                  <a:lnTo>
                    <a:pt x="239" y="101"/>
                  </a:lnTo>
                  <a:lnTo>
                    <a:pt x="239" y="100"/>
                  </a:lnTo>
                  <a:lnTo>
                    <a:pt x="241" y="93"/>
                  </a:lnTo>
                  <a:lnTo>
                    <a:pt x="241" y="92"/>
                  </a:lnTo>
                  <a:lnTo>
                    <a:pt x="241" y="91"/>
                  </a:lnTo>
                  <a:lnTo>
                    <a:pt x="241" y="86"/>
                  </a:lnTo>
                  <a:lnTo>
                    <a:pt x="241" y="85"/>
                  </a:lnTo>
                  <a:lnTo>
                    <a:pt x="241" y="85"/>
                  </a:lnTo>
                  <a:lnTo>
                    <a:pt x="241" y="84"/>
                  </a:lnTo>
                  <a:lnTo>
                    <a:pt x="242" y="83"/>
                  </a:lnTo>
                  <a:lnTo>
                    <a:pt x="242" y="82"/>
                  </a:lnTo>
                  <a:lnTo>
                    <a:pt x="243" y="82"/>
                  </a:lnTo>
                  <a:lnTo>
                    <a:pt x="244" y="81"/>
                  </a:lnTo>
                  <a:lnTo>
                    <a:pt x="245" y="80"/>
                  </a:lnTo>
                  <a:lnTo>
                    <a:pt x="246" y="80"/>
                  </a:lnTo>
                  <a:lnTo>
                    <a:pt x="249" y="78"/>
                  </a:lnTo>
                  <a:lnTo>
                    <a:pt x="254" y="76"/>
                  </a:lnTo>
                  <a:lnTo>
                    <a:pt x="255" y="76"/>
                  </a:lnTo>
                  <a:lnTo>
                    <a:pt x="257" y="74"/>
                  </a:lnTo>
                  <a:lnTo>
                    <a:pt x="258" y="73"/>
                  </a:lnTo>
                  <a:lnTo>
                    <a:pt x="260" y="72"/>
                  </a:lnTo>
                  <a:lnTo>
                    <a:pt x="263" y="71"/>
                  </a:lnTo>
                  <a:lnTo>
                    <a:pt x="264" y="70"/>
                  </a:lnTo>
                  <a:lnTo>
                    <a:pt x="271" y="66"/>
                  </a:lnTo>
                  <a:lnTo>
                    <a:pt x="274" y="64"/>
                  </a:lnTo>
                  <a:lnTo>
                    <a:pt x="276" y="62"/>
                  </a:lnTo>
                  <a:lnTo>
                    <a:pt x="279" y="60"/>
                  </a:lnTo>
                  <a:lnTo>
                    <a:pt x="282" y="58"/>
                  </a:lnTo>
                  <a:lnTo>
                    <a:pt x="283" y="58"/>
                  </a:lnTo>
                  <a:lnTo>
                    <a:pt x="285" y="56"/>
                  </a:lnTo>
                  <a:lnTo>
                    <a:pt x="288" y="54"/>
                  </a:lnTo>
                  <a:lnTo>
                    <a:pt x="291" y="51"/>
                  </a:lnTo>
                  <a:lnTo>
                    <a:pt x="293" y="49"/>
                  </a:lnTo>
                  <a:lnTo>
                    <a:pt x="293" y="48"/>
                  </a:lnTo>
                  <a:lnTo>
                    <a:pt x="294" y="48"/>
                  </a:lnTo>
                  <a:lnTo>
                    <a:pt x="295" y="47"/>
                  </a:lnTo>
                  <a:lnTo>
                    <a:pt x="296" y="47"/>
                  </a:lnTo>
                  <a:lnTo>
                    <a:pt x="297" y="46"/>
                  </a:lnTo>
                  <a:lnTo>
                    <a:pt x="298" y="46"/>
                  </a:lnTo>
                  <a:lnTo>
                    <a:pt x="298" y="46"/>
                  </a:lnTo>
                  <a:lnTo>
                    <a:pt x="299" y="46"/>
                  </a:lnTo>
                  <a:lnTo>
                    <a:pt x="303" y="47"/>
                  </a:lnTo>
                  <a:lnTo>
                    <a:pt x="306" y="48"/>
                  </a:lnTo>
                  <a:lnTo>
                    <a:pt x="308" y="48"/>
                  </a:lnTo>
                  <a:lnTo>
                    <a:pt x="312" y="49"/>
                  </a:lnTo>
                  <a:lnTo>
                    <a:pt x="317" y="49"/>
                  </a:lnTo>
                  <a:lnTo>
                    <a:pt x="318" y="49"/>
                  </a:lnTo>
                  <a:lnTo>
                    <a:pt x="320" y="50"/>
                  </a:lnTo>
                  <a:lnTo>
                    <a:pt x="323" y="51"/>
                  </a:lnTo>
                  <a:lnTo>
                    <a:pt x="324" y="51"/>
                  </a:lnTo>
                  <a:lnTo>
                    <a:pt x="325" y="51"/>
                  </a:lnTo>
                  <a:lnTo>
                    <a:pt x="326" y="52"/>
                  </a:lnTo>
                  <a:lnTo>
                    <a:pt x="328" y="54"/>
                  </a:lnTo>
                  <a:lnTo>
                    <a:pt x="330" y="55"/>
                  </a:lnTo>
                  <a:lnTo>
                    <a:pt x="333" y="57"/>
                  </a:lnTo>
                  <a:lnTo>
                    <a:pt x="333" y="58"/>
                  </a:lnTo>
                  <a:lnTo>
                    <a:pt x="335" y="59"/>
                  </a:lnTo>
                  <a:lnTo>
                    <a:pt x="339" y="62"/>
                  </a:lnTo>
                  <a:lnTo>
                    <a:pt x="341" y="63"/>
                  </a:lnTo>
                  <a:lnTo>
                    <a:pt x="343" y="64"/>
                  </a:lnTo>
                  <a:lnTo>
                    <a:pt x="344" y="65"/>
                  </a:lnTo>
                  <a:lnTo>
                    <a:pt x="345" y="65"/>
                  </a:lnTo>
                  <a:lnTo>
                    <a:pt x="346" y="66"/>
                  </a:lnTo>
                  <a:lnTo>
                    <a:pt x="347" y="66"/>
                  </a:lnTo>
                  <a:lnTo>
                    <a:pt x="348" y="66"/>
                  </a:lnTo>
                  <a:lnTo>
                    <a:pt x="349" y="66"/>
                  </a:lnTo>
                  <a:lnTo>
                    <a:pt x="350" y="66"/>
                  </a:lnTo>
                  <a:lnTo>
                    <a:pt x="351" y="66"/>
                  </a:lnTo>
                  <a:lnTo>
                    <a:pt x="351" y="65"/>
                  </a:lnTo>
                  <a:lnTo>
                    <a:pt x="352" y="65"/>
                  </a:lnTo>
                  <a:lnTo>
                    <a:pt x="353" y="64"/>
                  </a:lnTo>
                  <a:lnTo>
                    <a:pt x="353" y="63"/>
                  </a:lnTo>
                  <a:lnTo>
                    <a:pt x="354" y="62"/>
                  </a:lnTo>
                  <a:lnTo>
                    <a:pt x="354" y="60"/>
                  </a:lnTo>
                  <a:lnTo>
                    <a:pt x="356" y="52"/>
                  </a:lnTo>
                  <a:lnTo>
                    <a:pt x="357" y="50"/>
                  </a:lnTo>
                  <a:lnTo>
                    <a:pt x="357" y="49"/>
                  </a:lnTo>
                  <a:lnTo>
                    <a:pt x="357" y="47"/>
                  </a:lnTo>
                  <a:lnTo>
                    <a:pt x="357" y="44"/>
                  </a:lnTo>
                  <a:lnTo>
                    <a:pt x="357" y="43"/>
                  </a:lnTo>
                  <a:lnTo>
                    <a:pt x="356" y="41"/>
                  </a:lnTo>
                  <a:lnTo>
                    <a:pt x="356" y="40"/>
                  </a:lnTo>
                  <a:lnTo>
                    <a:pt x="357" y="39"/>
                  </a:lnTo>
                  <a:lnTo>
                    <a:pt x="357" y="38"/>
                  </a:lnTo>
                  <a:lnTo>
                    <a:pt x="357" y="37"/>
                  </a:lnTo>
                  <a:lnTo>
                    <a:pt x="358" y="37"/>
                  </a:lnTo>
                  <a:lnTo>
                    <a:pt x="358" y="36"/>
                  </a:lnTo>
                  <a:lnTo>
                    <a:pt x="359" y="36"/>
                  </a:lnTo>
                  <a:lnTo>
                    <a:pt x="361" y="35"/>
                  </a:lnTo>
                  <a:lnTo>
                    <a:pt x="363" y="35"/>
                  </a:lnTo>
                  <a:lnTo>
                    <a:pt x="364" y="35"/>
                  </a:lnTo>
                  <a:lnTo>
                    <a:pt x="366" y="34"/>
                  </a:lnTo>
                  <a:lnTo>
                    <a:pt x="371" y="32"/>
                  </a:lnTo>
                  <a:lnTo>
                    <a:pt x="372" y="31"/>
                  </a:lnTo>
                  <a:lnTo>
                    <a:pt x="373" y="31"/>
                  </a:lnTo>
                  <a:lnTo>
                    <a:pt x="375" y="29"/>
                  </a:lnTo>
                  <a:lnTo>
                    <a:pt x="377" y="28"/>
                  </a:lnTo>
                  <a:lnTo>
                    <a:pt x="378" y="28"/>
                  </a:lnTo>
                  <a:lnTo>
                    <a:pt x="379" y="27"/>
                  </a:lnTo>
                  <a:lnTo>
                    <a:pt x="379" y="26"/>
                  </a:lnTo>
                  <a:lnTo>
                    <a:pt x="380" y="25"/>
                  </a:lnTo>
                  <a:lnTo>
                    <a:pt x="380" y="25"/>
                  </a:lnTo>
                  <a:lnTo>
                    <a:pt x="381" y="24"/>
                  </a:lnTo>
                  <a:lnTo>
                    <a:pt x="381" y="22"/>
                  </a:lnTo>
                  <a:lnTo>
                    <a:pt x="381" y="22"/>
                  </a:lnTo>
                  <a:lnTo>
                    <a:pt x="381" y="21"/>
                  </a:lnTo>
                  <a:lnTo>
                    <a:pt x="381" y="20"/>
                  </a:lnTo>
                  <a:lnTo>
                    <a:pt x="380" y="20"/>
                  </a:lnTo>
                  <a:lnTo>
                    <a:pt x="380" y="19"/>
                  </a:lnTo>
                  <a:lnTo>
                    <a:pt x="378" y="17"/>
                  </a:lnTo>
                  <a:lnTo>
                    <a:pt x="378" y="16"/>
                  </a:lnTo>
                  <a:lnTo>
                    <a:pt x="378" y="16"/>
                  </a:lnTo>
                  <a:lnTo>
                    <a:pt x="378" y="15"/>
                  </a:lnTo>
                  <a:lnTo>
                    <a:pt x="378" y="14"/>
                  </a:lnTo>
                  <a:lnTo>
                    <a:pt x="378" y="13"/>
                  </a:lnTo>
                  <a:lnTo>
                    <a:pt x="378" y="12"/>
                  </a:lnTo>
                  <a:lnTo>
                    <a:pt x="378" y="10"/>
                  </a:lnTo>
                  <a:lnTo>
                    <a:pt x="379" y="8"/>
                  </a:lnTo>
                  <a:lnTo>
                    <a:pt x="380" y="6"/>
                  </a:lnTo>
                  <a:lnTo>
                    <a:pt x="381" y="5"/>
                  </a:lnTo>
                  <a:lnTo>
                    <a:pt x="381" y="4"/>
                  </a:lnTo>
                  <a:lnTo>
                    <a:pt x="382" y="4"/>
                  </a:lnTo>
                  <a:lnTo>
                    <a:pt x="383" y="3"/>
                  </a:lnTo>
                  <a:lnTo>
                    <a:pt x="384" y="3"/>
                  </a:lnTo>
                  <a:lnTo>
                    <a:pt x="385" y="3"/>
                  </a:lnTo>
                  <a:lnTo>
                    <a:pt x="386" y="2"/>
                  </a:lnTo>
                  <a:lnTo>
                    <a:pt x="386" y="2"/>
                  </a:lnTo>
                  <a:lnTo>
                    <a:pt x="387" y="2"/>
                  </a:lnTo>
                  <a:lnTo>
                    <a:pt x="387" y="2"/>
                  </a:lnTo>
                  <a:lnTo>
                    <a:pt x="387" y="2"/>
                  </a:lnTo>
                  <a:lnTo>
                    <a:pt x="388" y="2"/>
                  </a:lnTo>
                  <a:lnTo>
                    <a:pt x="390" y="2"/>
                  </a:lnTo>
                  <a:lnTo>
                    <a:pt x="393" y="2"/>
                  </a:lnTo>
                  <a:lnTo>
                    <a:pt x="393" y="1"/>
                  </a:lnTo>
                  <a:lnTo>
                    <a:pt x="394" y="1"/>
                  </a:lnTo>
                  <a:lnTo>
                    <a:pt x="394" y="1"/>
                  </a:lnTo>
                  <a:lnTo>
                    <a:pt x="394" y="0"/>
                  </a:lnTo>
                  <a:lnTo>
                    <a:pt x="394" y="0"/>
                  </a:lnTo>
                  <a:lnTo>
                    <a:pt x="39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9" name="Freeform 233">
              <a:extLst>
                <a:ext uri="{FF2B5EF4-FFF2-40B4-BE49-F238E27FC236}">
                  <a16:creationId xmlns:a16="http://schemas.microsoft.com/office/drawing/2014/main" id="{2D0C9901-4043-4A5B-9BBF-43EE7FC6DC6C}"/>
                </a:ext>
              </a:extLst>
            </p:cNvPr>
            <p:cNvSpPr>
              <a:spLocks/>
            </p:cNvSpPr>
            <p:nvPr/>
          </p:nvSpPr>
          <p:spPr bwMode="auto">
            <a:xfrm>
              <a:off x="4590897" y="3525137"/>
              <a:ext cx="941388" cy="1206500"/>
            </a:xfrm>
            <a:custGeom>
              <a:avLst/>
              <a:gdLst>
                <a:gd name="T0" fmla="*/ 389 w 593"/>
                <a:gd name="T1" fmla="*/ 6 h 760"/>
                <a:gd name="T2" fmla="*/ 403 w 593"/>
                <a:gd name="T3" fmla="*/ 16 h 760"/>
                <a:gd name="T4" fmla="*/ 421 w 593"/>
                <a:gd name="T5" fmla="*/ 15 h 760"/>
                <a:gd name="T6" fmla="*/ 416 w 593"/>
                <a:gd name="T7" fmla="*/ 40 h 760"/>
                <a:gd name="T8" fmla="*/ 428 w 593"/>
                <a:gd name="T9" fmla="*/ 47 h 760"/>
                <a:gd name="T10" fmla="*/ 461 w 593"/>
                <a:gd name="T11" fmla="*/ 45 h 760"/>
                <a:gd name="T12" fmla="*/ 461 w 593"/>
                <a:gd name="T13" fmla="*/ 53 h 760"/>
                <a:gd name="T14" fmla="*/ 487 w 593"/>
                <a:gd name="T15" fmla="*/ 72 h 760"/>
                <a:gd name="T16" fmla="*/ 518 w 593"/>
                <a:gd name="T17" fmla="*/ 72 h 760"/>
                <a:gd name="T18" fmla="*/ 550 w 593"/>
                <a:gd name="T19" fmla="*/ 94 h 760"/>
                <a:gd name="T20" fmla="*/ 561 w 593"/>
                <a:gd name="T21" fmla="*/ 108 h 760"/>
                <a:gd name="T22" fmla="*/ 591 w 593"/>
                <a:gd name="T23" fmla="*/ 132 h 760"/>
                <a:gd name="T24" fmla="*/ 585 w 593"/>
                <a:gd name="T25" fmla="*/ 165 h 760"/>
                <a:gd name="T26" fmla="*/ 578 w 593"/>
                <a:gd name="T27" fmla="*/ 205 h 760"/>
                <a:gd name="T28" fmla="*/ 580 w 593"/>
                <a:gd name="T29" fmla="*/ 228 h 760"/>
                <a:gd name="T30" fmla="*/ 567 w 593"/>
                <a:gd name="T31" fmla="*/ 250 h 760"/>
                <a:gd name="T32" fmla="*/ 549 w 593"/>
                <a:gd name="T33" fmla="*/ 249 h 760"/>
                <a:gd name="T34" fmla="*/ 526 w 593"/>
                <a:gd name="T35" fmla="*/ 271 h 760"/>
                <a:gd name="T36" fmla="*/ 540 w 593"/>
                <a:gd name="T37" fmla="*/ 279 h 760"/>
                <a:gd name="T38" fmla="*/ 534 w 593"/>
                <a:gd name="T39" fmla="*/ 289 h 760"/>
                <a:gd name="T40" fmla="*/ 538 w 593"/>
                <a:gd name="T41" fmla="*/ 303 h 760"/>
                <a:gd name="T42" fmla="*/ 538 w 593"/>
                <a:gd name="T43" fmla="*/ 311 h 760"/>
                <a:gd name="T44" fmla="*/ 550 w 593"/>
                <a:gd name="T45" fmla="*/ 318 h 760"/>
                <a:gd name="T46" fmla="*/ 553 w 593"/>
                <a:gd name="T47" fmla="*/ 347 h 760"/>
                <a:gd name="T48" fmla="*/ 561 w 593"/>
                <a:gd name="T49" fmla="*/ 373 h 760"/>
                <a:gd name="T50" fmla="*/ 559 w 593"/>
                <a:gd name="T51" fmla="*/ 395 h 760"/>
                <a:gd name="T52" fmla="*/ 562 w 593"/>
                <a:gd name="T53" fmla="*/ 423 h 760"/>
                <a:gd name="T54" fmla="*/ 561 w 593"/>
                <a:gd name="T55" fmla="*/ 454 h 760"/>
                <a:gd name="T56" fmla="*/ 570 w 593"/>
                <a:gd name="T57" fmla="*/ 488 h 760"/>
                <a:gd name="T58" fmla="*/ 549 w 593"/>
                <a:gd name="T59" fmla="*/ 520 h 760"/>
                <a:gd name="T60" fmla="*/ 543 w 593"/>
                <a:gd name="T61" fmla="*/ 540 h 760"/>
                <a:gd name="T62" fmla="*/ 535 w 593"/>
                <a:gd name="T63" fmla="*/ 551 h 760"/>
                <a:gd name="T64" fmla="*/ 540 w 593"/>
                <a:gd name="T65" fmla="*/ 565 h 760"/>
                <a:gd name="T66" fmla="*/ 530 w 593"/>
                <a:gd name="T67" fmla="*/ 582 h 760"/>
                <a:gd name="T68" fmla="*/ 531 w 593"/>
                <a:gd name="T69" fmla="*/ 604 h 760"/>
                <a:gd name="T70" fmla="*/ 506 w 593"/>
                <a:gd name="T71" fmla="*/ 630 h 760"/>
                <a:gd name="T72" fmla="*/ 486 w 593"/>
                <a:gd name="T73" fmla="*/ 633 h 760"/>
                <a:gd name="T74" fmla="*/ 487 w 593"/>
                <a:gd name="T75" fmla="*/ 678 h 760"/>
                <a:gd name="T76" fmla="*/ 474 w 593"/>
                <a:gd name="T77" fmla="*/ 696 h 760"/>
                <a:gd name="T78" fmla="*/ 460 w 593"/>
                <a:gd name="T79" fmla="*/ 728 h 760"/>
                <a:gd name="T80" fmla="*/ 456 w 593"/>
                <a:gd name="T81" fmla="*/ 745 h 760"/>
                <a:gd name="T82" fmla="*/ 440 w 593"/>
                <a:gd name="T83" fmla="*/ 760 h 760"/>
                <a:gd name="T84" fmla="*/ 404 w 593"/>
                <a:gd name="T85" fmla="*/ 732 h 760"/>
                <a:gd name="T86" fmla="*/ 394 w 593"/>
                <a:gd name="T87" fmla="*/ 687 h 760"/>
                <a:gd name="T88" fmla="*/ 352 w 593"/>
                <a:gd name="T89" fmla="*/ 647 h 760"/>
                <a:gd name="T90" fmla="*/ 314 w 593"/>
                <a:gd name="T91" fmla="*/ 637 h 760"/>
                <a:gd name="T92" fmla="*/ 299 w 593"/>
                <a:gd name="T93" fmla="*/ 606 h 760"/>
                <a:gd name="T94" fmla="*/ 266 w 593"/>
                <a:gd name="T95" fmla="*/ 562 h 760"/>
                <a:gd name="T96" fmla="*/ 244 w 593"/>
                <a:gd name="T97" fmla="*/ 530 h 760"/>
                <a:gd name="T98" fmla="*/ 216 w 593"/>
                <a:gd name="T99" fmla="*/ 498 h 760"/>
                <a:gd name="T100" fmla="*/ 183 w 593"/>
                <a:gd name="T101" fmla="*/ 495 h 760"/>
                <a:gd name="T102" fmla="*/ 151 w 593"/>
                <a:gd name="T103" fmla="*/ 492 h 760"/>
                <a:gd name="T104" fmla="*/ 129 w 593"/>
                <a:gd name="T105" fmla="*/ 461 h 760"/>
                <a:gd name="T106" fmla="*/ 93 w 593"/>
                <a:gd name="T107" fmla="*/ 431 h 760"/>
                <a:gd name="T108" fmla="*/ 82 w 593"/>
                <a:gd name="T109" fmla="*/ 399 h 760"/>
                <a:gd name="T110" fmla="*/ 70 w 593"/>
                <a:gd name="T111" fmla="*/ 366 h 760"/>
                <a:gd name="T112" fmla="*/ 55 w 593"/>
                <a:gd name="T113" fmla="*/ 332 h 760"/>
                <a:gd name="T114" fmla="*/ 39 w 593"/>
                <a:gd name="T115" fmla="*/ 304 h 760"/>
                <a:gd name="T116" fmla="*/ 37 w 593"/>
                <a:gd name="T117" fmla="*/ 272 h 760"/>
                <a:gd name="T118" fmla="*/ 4 w 593"/>
                <a:gd name="T119" fmla="*/ 25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 h="760">
                  <a:moveTo>
                    <a:pt x="383" y="0"/>
                  </a:moveTo>
                  <a:lnTo>
                    <a:pt x="383" y="1"/>
                  </a:lnTo>
                  <a:lnTo>
                    <a:pt x="383" y="1"/>
                  </a:lnTo>
                  <a:lnTo>
                    <a:pt x="383" y="1"/>
                  </a:lnTo>
                  <a:lnTo>
                    <a:pt x="383" y="3"/>
                  </a:lnTo>
                  <a:lnTo>
                    <a:pt x="383" y="4"/>
                  </a:lnTo>
                  <a:lnTo>
                    <a:pt x="383" y="5"/>
                  </a:lnTo>
                  <a:lnTo>
                    <a:pt x="384" y="7"/>
                  </a:lnTo>
                  <a:lnTo>
                    <a:pt x="384" y="7"/>
                  </a:lnTo>
                  <a:lnTo>
                    <a:pt x="385" y="8"/>
                  </a:lnTo>
                  <a:lnTo>
                    <a:pt x="385" y="8"/>
                  </a:lnTo>
                  <a:lnTo>
                    <a:pt x="386" y="8"/>
                  </a:lnTo>
                  <a:lnTo>
                    <a:pt x="387" y="8"/>
                  </a:lnTo>
                  <a:lnTo>
                    <a:pt x="387" y="8"/>
                  </a:lnTo>
                  <a:lnTo>
                    <a:pt x="388" y="8"/>
                  </a:lnTo>
                  <a:lnTo>
                    <a:pt x="388" y="7"/>
                  </a:lnTo>
                  <a:lnTo>
                    <a:pt x="389" y="6"/>
                  </a:lnTo>
                  <a:lnTo>
                    <a:pt x="391" y="4"/>
                  </a:lnTo>
                  <a:lnTo>
                    <a:pt x="392" y="3"/>
                  </a:lnTo>
                  <a:lnTo>
                    <a:pt x="392" y="3"/>
                  </a:lnTo>
                  <a:lnTo>
                    <a:pt x="393" y="2"/>
                  </a:lnTo>
                  <a:lnTo>
                    <a:pt x="394" y="2"/>
                  </a:lnTo>
                  <a:lnTo>
                    <a:pt x="395" y="2"/>
                  </a:lnTo>
                  <a:lnTo>
                    <a:pt x="395" y="2"/>
                  </a:lnTo>
                  <a:lnTo>
                    <a:pt x="396" y="2"/>
                  </a:lnTo>
                  <a:lnTo>
                    <a:pt x="396" y="4"/>
                  </a:lnTo>
                  <a:lnTo>
                    <a:pt x="398" y="6"/>
                  </a:lnTo>
                  <a:lnTo>
                    <a:pt x="400" y="8"/>
                  </a:lnTo>
                  <a:lnTo>
                    <a:pt x="401" y="10"/>
                  </a:lnTo>
                  <a:lnTo>
                    <a:pt x="401" y="11"/>
                  </a:lnTo>
                  <a:lnTo>
                    <a:pt x="402" y="14"/>
                  </a:lnTo>
                  <a:lnTo>
                    <a:pt x="403" y="15"/>
                  </a:lnTo>
                  <a:lnTo>
                    <a:pt x="403" y="15"/>
                  </a:lnTo>
                  <a:lnTo>
                    <a:pt x="403" y="16"/>
                  </a:lnTo>
                  <a:lnTo>
                    <a:pt x="404" y="16"/>
                  </a:lnTo>
                  <a:lnTo>
                    <a:pt x="405" y="16"/>
                  </a:lnTo>
                  <a:lnTo>
                    <a:pt x="405" y="16"/>
                  </a:lnTo>
                  <a:lnTo>
                    <a:pt x="406" y="16"/>
                  </a:lnTo>
                  <a:lnTo>
                    <a:pt x="407" y="16"/>
                  </a:lnTo>
                  <a:lnTo>
                    <a:pt x="410" y="15"/>
                  </a:lnTo>
                  <a:lnTo>
                    <a:pt x="411" y="15"/>
                  </a:lnTo>
                  <a:lnTo>
                    <a:pt x="412" y="15"/>
                  </a:lnTo>
                  <a:lnTo>
                    <a:pt x="414" y="14"/>
                  </a:lnTo>
                  <a:lnTo>
                    <a:pt x="415" y="13"/>
                  </a:lnTo>
                  <a:lnTo>
                    <a:pt x="416" y="12"/>
                  </a:lnTo>
                  <a:lnTo>
                    <a:pt x="417" y="11"/>
                  </a:lnTo>
                  <a:lnTo>
                    <a:pt x="418" y="10"/>
                  </a:lnTo>
                  <a:lnTo>
                    <a:pt x="418" y="11"/>
                  </a:lnTo>
                  <a:lnTo>
                    <a:pt x="418" y="12"/>
                  </a:lnTo>
                  <a:lnTo>
                    <a:pt x="420" y="14"/>
                  </a:lnTo>
                  <a:lnTo>
                    <a:pt x="421" y="15"/>
                  </a:lnTo>
                  <a:lnTo>
                    <a:pt x="422" y="17"/>
                  </a:lnTo>
                  <a:lnTo>
                    <a:pt x="423" y="19"/>
                  </a:lnTo>
                  <a:lnTo>
                    <a:pt x="423" y="20"/>
                  </a:lnTo>
                  <a:lnTo>
                    <a:pt x="424" y="21"/>
                  </a:lnTo>
                  <a:lnTo>
                    <a:pt x="424" y="22"/>
                  </a:lnTo>
                  <a:lnTo>
                    <a:pt x="424" y="24"/>
                  </a:lnTo>
                  <a:lnTo>
                    <a:pt x="424" y="25"/>
                  </a:lnTo>
                  <a:lnTo>
                    <a:pt x="424" y="25"/>
                  </a:lnTo>
                  <a:lnTo>
                    <a:pt x="424" y="26"/>
                  </a:lnTo>
                  <a:lnTo>
                    <a:pt x="423" y="27"/>
                  </a:lnTo>
                  <a:lnTo>
                    <a:pt x="423" y="28"/>
                  </a:lnTo>
                  <a:lnTo>
                    <a:pt x="421" y="31"/>
                  </a:lnTo>
                  <a:lnTo>
                    <a:pt x="419" y="33"/>
                  </a:lnTo>
                  <a:lnTo>
                    <a:pt x="418" y="34"/>
                  </a:lnTo>
                  <a:lnTo>
                    <a:pt x="417" y="38"/>
                  </a:lnTo>
                  <a:lnTo>
                    <a:pt x="416" y="39"/>
                  </a:lnTo>
                  <a:lnTo>
                    <a:pt x="416" y="40"/>
                  </a:lnTo>
                  <a:lnTo>
                    <a:pt x="415" y="41"/>
                  </a:lnTo>
                  <a:lnTo>
                    <a:pt x="415" y="42"/>
                  </a:lnTo>
                  <a:lnTo>
                    <a:pt x="415" y="43"/>
                  </a:lnTo>
                  <a:lnTo>
                    <a:pt x="415" y="43"/>
                  </a:lnTo>
                  <a:lnTo>
                    <a:pt x="415" y="44"/>
                  </a:lnTo>
                  <a:lnTo>
                    <a:pt x="416" y="45"/>
                  </a:lnTo>
                  <a:lnTo>
                    <a:pt x="416" y="45"/>
                  </a:lnTo>
                  <a:lnTo>
                    <a:pt x="417" y="45"/>
                  </a:lnTo>
                  <a:lnTo>
                    <a:pt x="417" y="46"/>
                  </a:lnTo>
                  <a:lnTo>
                    <a:pt x="418" y="46"/>
                  </a:lnTo>
                  <a:lnTo>
                    <a:pt x="419" y="46"/>
                  </a:lnTo>
                  <a:lnTo>
                    <a:pt x="423" y="47"/>
                  </a:lnTo>
                  <a:lnTo>
                    <a:pt x="424" y="47"/>
                  </a:lnTo>
                  <a:lnTo>
                    <a:pt x="425" y="48"/>
                  </a:lnTo>
                  <a:lnTo>
                    <a:pt x="426" y="47"/>
                  </a:lnTo>
                  <a:lnTo>
                    <a:pt x="427" y="47"/>
                  </a:lnTo>
                  <a:lnTo>
                    <a:pt x="428" y="47"/>
                  </a:lnTo>
                  <a:lnTo>
                    <a:pt x="430" y="46"/>
                  </a:lnTo>
                  <a:lnTo>
                    <a:pt x="433" y="45"/>
                  </a:lnTo>
                  <a:lnTo>
                    <a:pt x="435" y="44"/>
                  </a:lnTo>
                  <a:lnTo>
                    <a:pt x="436" y="44"/>
                  </a:lnTo>
                  <a:lnTo>
                    <a:pt x="437" y="44"/>
                  </a:lnTo>
                  <a:lnTo>
                    <a:pt x="440" y="44"/>
                  </a:lnTo>
                  <a:lnTo>
                    <a:pt x="442" y="44"/>
                  </a:lnTo>
                  <a:lnTo>
                    <a:pt x="443" y="44"/>
                  </a:lnTo>
                  <a:lnTo>
                    <a:pt x="446" y="44"/>
                  </a:lnTo>
                  <a:lnTo>
                    <a:pt x="449" y="45"/>
                  </a:lnTo>
                  <a:lnTo>
                    <a:pt x="451" y="45"/>
                  </a:lnTo>
                  <a:lnTo>
                    <a:pt x="452" y="45"/>
                  </a:lnTo>
                  <a:lnTo>
                    <a:pt x="453" y="45"/>
                  </a:lnTo>
                  <a:lnTo>
                    <a:pt x="457" y="44"/>
                  </a:lnTo>
                  <a:lnTo>
                    <a:pt x="459" y="44"/>
                  </a:lnTo>
                  <a:lnTo>
                    <a:pt x="460" y="44"/>
                  </a:lnTo>
                  <a:lnTo>
                    <a:pt x="461" y="45"/>
                  </a:lnTo>
                  <a:lnTo>
                    <a:pt x="462" y="45"/>
                  </a:lnTo>
                  <a:lnTo>
                    <a:pt x="463" y="45"/>
                  </a:lnTo>
                  <a:lnTo>
                    <a:pt x="465" y="46"/>
                  </a:lnTo>
                  <a:lnTo>
                    <a:pt x="466" y="47"/>
                  </a:lnTo>
                  <a:lnTo>
                    <a:pt x="467" y="47"/>
                  </a:lnTo>
                  <a:lnTo>
                    <a:pt x="467" y="48"/>
                  </a:lnTo>
                  <a:lnTo>
                    <a:pt x="467" y="48"/>
                  </a:lnTo>
                  <a:lnTo>
                    <a:pt x="467" y="48"/>
                  </a:lnTo>
                  <a:lnTo>
                    <a:pt x="467" y="49"/>
                  </a:lnTo>
                  <a:lnTo>
                    <a:pt x="467" y="49"/>
                  </a:lnTo>
                  <a:lnTo>
                    <a:pt x="464" y="50"/>
                  </a:lnTo>
                  <a:lnTo>
                    <a:pt x="463" y="51"/>
                  </a:lnTo>
                  <a:lnTo>
                    <a:pt x="462" y="51"/>
                  </a:lnTo>
                  <a:lnTo>
                    <a:pt x="462" y="52"/>
                  </a:lnTo>
                  <a:lnTo>
                    <a:pt x="461" y="52"/>
                  </a:lnTo>
                  <a:lnTo>
                    <a:pt x="461" y="53"/>
                  </a:lnTo>
                  <a:lnTo>
                    <a:pt x="461" y="53"/>
                  </a:lnTo>
                  <a:lnTo>
                    <a:pt x="461" y="54"/>
                  </a:lnTo>
                  <a:lnTo>
                    <a:pt x="461" y="54"/>
                  </a:lnTo>
                  <a:lnTo>
                    <a:pt x="461" y="54"/>
                  </a:lnTo>
                  <a:lnTo>
                    <a:pt x="462" y="55"/>
                  </a:lnTo>
                  <a:lnTo>
                    <a:pt x="462" y="55"/>
                  </a:lnTo>
                  <a:lnTo>
                    <a:pt x="462" y="56"/>
                  </a:lnTo>
                  <a:lnTo>
                    <a:pt x="464" y="57"/>
                  </a:lnTo>
                  <a:lnTo>
                    <a:pt x="465" y="58"/>
                  </a:lnTo>
                  <a:lnTo>
                    <a:pt x="466" y="59"/>
                  </a:lnTo>
                  <a:lnTo>
                    <a:pt x="467" y="60"/>
                  </a:lnTo>
                  <a:lnTo>
                    <a:pt x="472" y="62"/>
                  </a:lnTo>
                  <a:lnTo>
                    <a:pt x="475" y="64"/>
                  </a:lnTo>
                  <a:lnTo>
                    <a:pt x="477" y="65"/>
                  </a:lnTo>
                  <a:lnTo>
                    <a:pt x="482" y="69"/>
                  </a:lnTo>
                  <a:lnTo>
                    <a:pt x="484" y="70"/>
                  </a:lnTo>
                  <a:lnTo>
                    <a:pt x="485" y="71"/>
                  </a:lnTo>
                  <a:lnTo>
                    <a:pt x="487" y="72"/>
                  </a:lnTo>
                  <a:lnTo>
                    <a:pt x="488" y="72"/>
                  </a:lnTo>
                  <a:lnTo>
                    <a:pt x="490" y="73"/>
                  </a:lnTo>
                  <a:lnTo>
                    <a:pt x="491" y="73"/>
                  </a:lnTo>
                  <a:lnTo>
                    <a:pt x="493" y="74"/>
                  </a:lnTo>
                  <a:lnTo>
                    <a:pt x="495" y="74"/>
                  </a:lnTo>
                  <a:lnTo>
                    <a:pt x="497" y="74"/>
                  </a:lnTo>
                  <a:lnTo>
                    <a:pt x="499" y="74"/>
                  </a:lnTo>
                  <a:lnTo>
                    <a:pt x="501" y="74"/>
                  </a:lnTo>
                  <a:lnTo>
                    <a:pt x="502" y="74"/>
                  </a:lnTo>
                  <a:lnTo>
                    <a:pt x="504" y="74"/>
                  </a:lnTo>
                  <a:lnTo>
                    <a:pt x="506" y="73"/>
                  </a:lnTo>
                  <a:lnTo>
                    <a:pt x="507" y="73"/>
                  </a:lnTo>
                  <a:lnTo>
                    <a:pt x="512" y="72"/>
                  </a:lnTo>
                  <a:lnTo>
                    <a:pt x="514" y="72"/>
                  </a:lnTo>
                  <a:lnTo>
                    <a:pt x="515" y="71"/>
                  </a:lnTo>
                  <a:lnTo>
                    <a:pt x="517" y="71"/>
                  </a:lnTo>
                  <a:lnTo>
                    <a:pt x="518" y="72"/>
                  </a:lnTo>
                  <a:lnTo>
                    <a:pt x="520" y="72"/>
                  </a:lnTo>
                  <a:lnTo>
                    <a:pt x="521" y="72"/>
                  </a:lnTo>
                  <a:lnTo>
                    <a:pt x="522" y="73"/>
                  </a:lnTo>
                  <a:lnTo>
                    <a:pt x="523" y="74"/>
                  </a:lnTo>
                  <a:lnTo>
                    <a:pt x="524" y="74"/>
                  </a:lnTo>
                  <a:lnTo>
                    <a:pt x="525" y="75"/>
                  </a:lnTo>
                  <a:lnTo>
                    <a:pt x="526" y="77"/>
                  </a:lnTo>
                  <a:lnTo>
                    <a:pt x="530" y="81"/>
                  </a:lnTo>
                  <a:lnTo>
                    <a:pt x="532" y="83"/>
                  </a:lnTo>
                  <a:lnTo>
                    <a:pt x="533" y="84"/>
                  </a:lnTo>
                  <a:lnTo>
                    <a:pt x="536" y="87"/>
                  </a:lnTo>
                  <a:lnTo>
                    <a:pt x="540" y="91"/>
                  </a:lnTo>
                  <a:lnTo>
                    <a:pt x="541" y="92"/>
                  </a:lnTo>
                  <a:lnTo>
                    <a:pt x="542" y="92"/>
                  </a:lnTo>
                  <a:lnTo>
                    <a:pt x="544" y="93"/>
                  </a:lnTo>
                  <a:lnTo>
                    <a:pt x="545" y="93"/>
                  </a:lnTo>
                  <a:lnTo>
                    <a:pt x="550" y="94"/>
                  </a:lnTo>
                  <a:lnTo>
                    <a:pt x="551" y="94"/>
                  </a:lnTo>
                  <a:lnTo>
                    <a:pt x="552" y="95"/>
                  </a:lnTo>
                  <a:lnTo>
                    <a:pt x="554" y="95"/>
                  </a:lnTo>
                  <a:lnTo>
                    <a:pt x="555" y="96"/>
                  </a:lnTo>
                  <a:lnTo>
                    <a:pt x="556" y="97"/>
                  </a:lnTo>
                  <a:lnTo>
                    <a:pt x="557" y="97"/>
                  </a:lnTo>
                  <a:lnTo>
                    <a:pt x="558" y="98"/>
                  </a:lnTo>
                  <a:lnTo>
                    <a:pt x="558" y="99"/>
                  </a:lnTo>
                  <a:lnTo>
                    <a:pt x="559" y="99"/>
                  </a:lnTo>
                  <a:lnTo>
                    <a:pt x="559" y="100"/>
                  </a:lnTo>
                  <a:lnTo>
                    <a:pt x="559" y="101"/>
                  </a:lnTo>
                  <a:lnTo>
                    <a:pt x="559" y="102"/>
                  </a:lnTo>
                  <a:lnTo>
                    <a:pt x="560" y="106"/>
                  </a:lnTo>
                  <a:lnTo>
                    <a:pt x="560" y="107"/>
                  </a:lnTo>
                  <a:lnTo>
                    <a:pt x="561" y="107"/>
                  </a:lnTo>
                  <a:lnTo>
                    <a:pt x="561" y="108"/>
                  </a:lnTo>
                  <a:lnTo>
                    <a:pt x="561" y="108"/>
                  </a:lnTo>
                  <a:lnTo>
                    <a:pt x="562" y="108"/>
                  </a:lnTo>
                  <a:lnTo>
                    <a:pt x="562" y="109"/>
                  </a:lnTo>
                  <a:lnTo>
                    <a:pt x="563" y="109"/>
                  </a:lnTo>
                  <a:lnTo>
                    <a:pt x="567" y="110"/>
                  </a:lnTo>
                  <a:lnTo>
                    <a:pt x="571" y="111"/>
                  </a:lnTo>
                  <a:lnTo>
                    <a:pt x="574" y="112"/>
                  </a:lnTo>
                  <a:lnTo>
                    <a:pt x="576" y="113"/>
                  </a:lnTo>
                  <a:lnTo>
                    <a:pt x="579" y="114"/>
                  </a:lnTo>
                  <a:lnTo>
                    <a:pt x="588" y="119"/>
                  </a:lnTo>
                  <a:lnTo>
                    <a:pt x="589" y="120"/>
                  </a:lnTo>
                  <a:lnTo>
                    <a:pt x="590" y="120"/>
                  </a:lnTo>
                  <a:lnTo>
                    <a:pt x="590" y="121"/>
                  </a:lnTo>
                  <a:lnTo>
                    <a:pt x="591" y="121"/>
                  </a:lnTo>
                  <a:lnTo>
                    <a:pt x="591" y="122"/>
                  </a:lnTo>
                  <a:lnTo>
                    <a:pt x="591" y="123"/>
                  </a:lnTo>
                  <a:lnTo>
                    <a:pt x="591" y="130"/>
                  </a:lnTo>
                  <a:lnTo>
                    <a:pt x="591" y="132"/>
                  </a:lnTo>
                  <a:lnTo>
                    <a:pt x="592" y="137"/>
                  </a:lnTo>
                  <a:lnTo>
                    <a:pt x="592" y="143"/>
                  </a:lnTo>
                  <a:lnTo>
                    <a:pt x="593" y="145"/>
                  </a:lnTo>
                  <a:lnTo>
                    <a:pt x="593" y="150"/>
                  </a:lnTo>
                  <a:lnTo>
                    <a:pt x="593" y="152"/>
                  </a:lnTo>
                  <a:lnTo>
                    <a:pt x="593" y="153"/>
                  </a:lnTo>
                  <a:lnTo>
                    <a:pt x="593" y="154"/>
                  </a:lnTo>
                  <a:lnTo>
                    <a:pt x="592" y="155"/>
                  </a:lnTo>
                  <a:lnTo>
                    <a:pt x="592" y="156"/>
                  </a:lnTo>
                  <a:lnTo>
                    <a:pt x="592" y="157"/>
                  </a:lnTo>
                  <a:lnTo>
                    <a:pt x="591" y="158"/>
                  </a:lnTo>
                  <a:lnTo>
                    <a:pt x="588" y="160"/>
                  </a:lnTo>
                  <a:lnTo>
                    <a:pt x="588" y="160"/>
                  </a:lnTo>
                  <a:lnTo>
                    <a:pt x="587" y="161"/>
                  </a:lnTo>
                  <a:lnTo>
                    <a:pt x="586" y="162"/>
                  </a:lnTo>
                  <a:lnTo>
                    <a:pt x="586" y="163"/>
                  </a:lnTo>
                  <a:lnTo>
                    <a:pt x="585" y="165"/>
                  </a:lnTo>
                  <a:lnTo>
                    <a:pt x="584" y="168"/>
                  </a:lnTo>
                  <a:lnTo>
                    <a:pt x="583" y="172"/>
                  </a:lnTo>
                  <a:lnTo>
                    <a:pt x="582" y="174"/>
                  </a:lnTo>
                  <a:lnTo>
                    <a:pt x="582" y="176"/>
                  </a:lnTo>
                  <a:lnTo>
                    <a:pt x="581" y="182"/>
                  </a:lnTo>
                  <a:lnTo>
                    <a:pt x="581" y="183"/>
                  </a:lnTo>
                  <a:lnTo>
                    <a:pt x="581" y="186"/>
                  </a:lnTo>
                  <a:lnTo>
                    <a:pt x="582" y="189"/>
                  </a:lnTo>
                  <a:lnTo>
                    <a:pt x="582" y="191"/>
                  </a:lnTo>
                  <a:lnTo>
                    <a:pt x="582" y="192"/>
                  </a:lnTo>
                  <a:lnTo>
                    <a:pt x="581" y="194"/>
                  </a:lnTo>
                  <a:lnTo>
                    <a:pt x="581" y="195"/>
                  </a:lnTo>
                  <a:lnTo>
                    <a:pt x="581" y="197"/>
                  </a:lnTo>
                  <a:lnTo>
                    <a:pt x="580" y="199"/>
                  </a:lnTo>
                  <a:lnTo>
                    <a:pt x="579" y="203"/>
                  </a:lnTo>
                  <a:lnTo>
                    <a:pt x="578" y="204"/>
                  </a:lnTo>
                  <a:lnTo>
                    <a:pt x="578" y="205"/>
                  </a:lnTo>
                  <a:lnTo>
                    <a:pt x="578" y="206"/>
                  </a:lnTo>
                  <a:lnTo>
                    <a:pt x="578" y="207"/>
                  </a:lnTo>
                  <a:lnTo>
                    <a:pt x="578" y="209"/>
                  </a:lnTo>
                  <a:lnTo>
                    <a:pt x="578" y="213"/>
                  </a:lnTo>
                  <a:lnTo>
                    <a:pt x="578" y="215"/>
                  </a:lnTo>
                  <a:lnTo>
                    <a:pt x="578" y="216"/>
                  </a:lnTo>
                  <a:lnTo>
                    <a:pt x="577" y="218"/>
                  </a:lnTo>
                  <a:lnTo>
                    <a:pt x="577" y="219"/>
                  </a:lnTo>
                  <a:lnTo>
                    <a:pt x="577" y="221"/>
                  </a:lnTo>
                  <a:lnTo>
                    <a:pt x="576" y="223"/>
                  </a:lnTo>
                  <a:lnTo>
                    <a:pt x="576" y="224"/>
                  </a:lnTo>
                  <a:lnTo>
                    <a:pt x="576" y="225"/>
                  </a:lnTo>
                  <a:lnTo>
                    <a:pt x="576" y="226"/>
                  </a:lnTo>
                  <a:lnTo>
                    <a:pt x="577" y="226"/>
                  </a:lnTo>
                  <a:lnTo>
                    <a:pt x="577" y="227"/>
                  </a:lnTo>
                  <a:lnTo>
                    <a:pt x="579" y="228"/>
                  </a:lnTo>
                  <a:lnTo>
                    <a:pt x="580" y="228"/>
                  </a:lnTo>
                  <a:lnTo>
                    <a:pt x="581" y="229"/>
                  </a:lnTo>
                  <a:lnTo>
                    <a:pt x="582" y="230"/>
                  </a:lnTo>
                  <a:lnTo>
                    <a:pt x="582" y="231"/>
                  </a:lnTo>
                  <a:lnTo>
                    <a:pt x="582" y="232"/>
                  </a:lnTo>
                  <a:lnTo>
                    <a:pt x="582" y="233"/>
                  </a:lnTo>
                  <a:lnTo>
                    <a:pt x="582" y="233"/>
                  </a:lnTo>
                  <a:lnTo>
                    <a:pt x="582" y="234"/>
                  </a:lnTo>
                  <a:lnTo>
                    <a:pt x="581" y="235"/>
                  </a:lnTo>
                  <a:lnTo>
                    <a:pt x="581" y="236"/>
                  </a:lnTo>
                  <a:lnTo>
                    <a:pt x="580" y="236"/>
                  </a:lnTo>
                  <a:lnTo>
                    <a:pt x="578" y="238"/>
                  </a:lnTo>
                  <a:lnTo>
                    <a:pt x="574" y="241"/>
                  </a:lnTo>
                  <a:lnTo>
                    <a:pt x="573" y="243"/>
                  </a:lnTo>
                  <a:lnTo>
                    <a:pt x="571" y="244"/>
                  </a:lnTo>
                  <a:lnTo>
                    <a:pt x="570" y="245"/>
                  </a:lnTo>
                  <a:lnTo>
                    <a:pt x="568" y="249"/>
                  </a:lnTo>
                  <a:lnTo>
                    <a:pt x="567" y="250"/>
                  </a:lnTo>
                  <a:lnTo>
                    <a:pt x="566" y="251"/>
                  </a:lnTo>
                  <a:lnTo>
                    <a:pt x="565" y="251"/>
                  </a:lnTo>
                  <a:lnTo>
                    <a:pt x="565" y="252"/>
                  </a:lnTo>
                  <a:lnTo>
                    <a:pt x="564" y="252"/>
                  </a:lnTo>
                  <a:lnTo>
                    <a:pt x="563" y="252"/>
                  </a:lnTo>
                  <a:lnTo>
                    <a:pt x="562" y="252"/>
                  </a:lnTo>
                  <a:lnTo>
                    <a:pt x="562" y="252"/>
                  </a:lnTo>
                  <a:lnTo>
                    <a:pt x="561" y="252"/>
                  </a:lnTo>
                  <a:lnTo>
                    <a:pt x="560" y="252"/>
                  </a:lnTo>
                  <a:lnTo>
                    <a:pt x="559" y="251"/>
                  </a:lnTo>
                  <a:lnTo>
                    <a:pt x="555" y="249"/>
                  </a:lnTo>
                  <a:lnTo>
                    <a:pt x="554" y="249"/>
                  </a:lnTo>
                  <a:lnTo>
                    <a:pt x="554" y="248"/>
                  </a:lnTo>
                  <a:lnTo>
                    <a:pt x="553" y="248"/>
                  </a:lnTo>
                  <a:lnTo>
                    <a:pt x="552" y="248"/>
                  </a:lnTo>
                  <a:lnTo>
                    <a:pt x="550" y="248"/>
                  </a:lnTo>
                  <a:lnTo>
                    <a:pt x="549" y="249"/>
                  </a:lnTo>
                  <a:lnTo>
                    <a:pt x="548" y="249"/>
                  </a:lnTo>
                  <a:lnTo>
                    <a:pt x="547" y="250"/>
                  </a:lnTo>
                  <a:lnTo>
                    <a:pt x="545" y="251"/>
                  </a:lnTo>
                  <a:lnTo>
                    <a:pt x="543" y="251"/>
                  </a:lnTo>
                  <a:lnTo>
                    <a:pt x="542" y="252"/>
                  </a:lnTo>
                  <a:lnTo>
                    <a:pt x="540" y="254"/>
                  </a:lnTo>
                  <a:lnTo>
                    <a:pt x="539" y="254"/>
                  </a:lnTo>
                  <a:lnTo>
                    <a:pt x="538" y="256"/>
                  </a:lnTo>
                  <a:lnTo>
                    <a:pt x="537" y="257"/>
                  </a:lnTo>
                  <a:lnTo>
                    <a:pt x="535" y="258"/>
                  </a:lnTo>
                  <a:lnTo>
                    <a:pt x="534" y="259"/>
                  </a:lnTo>
                  <a:lnTo>
                    <a:pt x="533" y="261"/>
                  </a:lnTo>
                  <a:lnTo>
                    <a:pt x="529" y="266"/>
                  </a:lnTo>
                  <a:lnTo>
                    <a:pt x="528" y="268"/>
                  </a:lnTo>
                  <a:lnTo>
                    <a:pt x="527" y="269"/>
                  </a:lnTo>
                  <a:lnTo>
                    <a:pt x="527" y="270"/>
                  </a:lnTo>
                  <a:lnTo>
                    <a:pt x="526" y="271"/>
                  </a:lnTo>
                  <a:lnTo>
                    <a:pt x="526" y="273"/>
                  </a:lnTo>
                  <a:lnTo>
                    <a:pt x="526" y="274"/>
                  </a:lnTo>
                  <a:lnTo>
                    <a:pt x="526" y="275"/>
                  </a:lnTo>
                  <a:lnTo>
                    <a:pt x="526" y="276"/>
                  </a:lnTo>
                  <a:lnTo>
                    <a:pt x="526" y="277"/>
                  </a:lnTo>
                  <a:lnTo>
                    <a:pt x="527" y="278"/>
                  </a:lnTo>
                  <a:lnTo>
                    <a:pt x="527" y="278"/>
                  </a:lnTo>
                  <a:lnTo>
                    <a:pt x="528" y="279"/>
                  </a:lnTo>
                  <a:lnTo>
                    <a:pt x="528" y="279"/>
                  </a:lnTo>
                  <a:lnTo>
                    <a:pt x="529" y="279"/>
                  </a:lnTo>
                  <a:lnTo>
                    <a:pt x="530" y="279"/>
                  </a:lnTo>
                  <a:lnTo>
                    <a:pt x="531" y="279"/>
                  </a:lnTo>
                  <a:lnTo>
                    <a:pt x="533" y="279"/>
                  </a:lnTo>
                  <a:lnTo>
                    <a:pt x="535" y="279"/>
                  </a:lnTo>
                  <a:lnTo>
                    <a:pt x="537" y="279"/>
                  </a:lnTo>
                  <a:lnTo>
                    <a:pt x="538" y="279"/>
                  </a:lnTo>
                  <a:lnTo>
                    <a:pt x="540" y="279"/>
                  </a:lnTo>
                  <a:lnTo>
                    <a:pt x="541" y="279"/>
                  </a:lnTo>
                  <a:lnTo>
                    <a:pt x="542" y="280"/>
                  </a:lnTo>
                  <a:lnTo>
                    <a:pt x="542" y="280"/>
                  </a:lnTo>
                  <a:lnTo>
                    <a:pt x="543" y="281"/>
                  </a:lnTo>
                  <a:lnTo>
                    <a:pt x="543" y="281"/>
                  </a:lnTo>
                  <a:lnTo>
                    <a:pt x="543" y="282"/>
                  </a:lnTo>
                  <a:lnTo>
                    <a:pt x="544" y="282"/>
                  </a:lnTo>
                  <a:lnTo>
                    <a:pt x="543" y="283"/>
                  </a:lnTo>
                  <a:lnTo>
                    <a:pt x="543" y="283"/>
                  </a:lnTo>
                  <a:lnTo>
                    <a:pt x="542" y="284"/>
                  </a:lnTo>
                  <a:lnTo>
                    <a:pt x="542" y="284"/>
                  </a:lnTo>
                  <a:lnTo>
                    <a:pt x="540" y="285"/>
                  </a:lnTo>
                  <a:lnTo>
                    <a:pt x="535" y="288"/>
                  </a:lnTo>
                  <a:lnTo>
                    <a:pt x="534" y="288"/>
                  </a:lnTo>
                  <a:lnTo>
                    <a:pt x="534" y="288"/>
                  </a:lnTo>
                  <a:lnTo>
                    <a:pt x="534" y="289"/>
                  </a:lnTo>
                  <a:lnTo>
                    <a:pt x="534" y="289"/>
                  </a:lnTo>
                  <a:lnTo>
                    <a:pt x="534" y="290"/>
                  </a:lnTo>
                  <a:lnTo>
                    <a:pt x="534" y="291"/>
                  </a:lnTo>
                  <a:lnTo>
                    <a:pt x="534" y="292"/>
                  </a:lnTo>
                  <a:lnTo>
                    <a:pt x="534" y="292"/>
                  </a:lnTo>
                  <a:lnTo>
                    <a:pt x="535" y="293"/>
                  </a:lnTo>
                  <a:lnTo>
                    <a:pt x="535" y="294"/>
                  </a:lnTo>
                  <a:lnTo>
                    <a:pt x="537" y="296"/>
                  </a:lnTo>
                  <a:lnTo>
                    <a:pt x="538" y="297"/>
                  </a:lnTo>
                  <a:lnTo>
                    <a:pt x="538" y="298"/>
                  </a:lnTo>
                  <a:lnTo>
                    <a:pt x="539" y="299"/>
                  </a:lnTo>
                  <a:lnTo>
                    <a:pt x="539" y="300"/>
                  </a:lnTo>
                  <a:lnTo>
                    <a:pt x="540" y="301"/>
                  </a:lnTo>
                  <a:lnTo>
                    <a:pt x="540" y="301"/>
                  </a:lnTo>
                  <a:lnTo>
                    <a:pt x="539" y="302"/>
                  </a:lnTo>
                  <a:lnTo>
                    <a:pt x="539" y="302"/>
                  </a:lnTo>
                  <a:lnTo>
                    <a:pt x="539" y="303"/>
                  </a:lnTo>
                  <a:lnTo>
                    <a:pt x="538" y="303"/>
                  </a:lnTo>
                  <a:lnTo>
                    <a:pt x="537" y="304"/>
                  </a:lnTo>
                  <a:lnTo>
                    <a:pt x="536" y="304"/>
                  </a:lnTo>
                  <a:lnTo>
                    <a:pt x="535" y="304"/>
                  </a:lnTo>
                  <a:lnTo>
                    <a:pt x="533" y="304"/>
                  </a:lnTo>
                  <a:lnTo>
                    <a:pt x="532" y="305"/>
                  </a:lnTo>
                  <a:lnTo>
                    <a:pt x="531" y="305"/>
                  </a:lnTo>
                  <a:lnTo>
                    <a:pt x="531" y="305"/>
                  </a:lnTo>
                  <a:lnTo>
                    <a:pt x="531" y="305"/>
                  </a:lnTo>
                  <a:lnTo>
                    <a:pt x="531" y="305"/>
                  </a:lnTo>
                  <a:lnTo>
                    <a:pt x="531" y="306"/>
                  </a:lnTo>
                  <a:lnTo>
                    <a:pt x="532" y="306"/>
                  </a:lnTo>
                  <a:lnTo>
                    <a:pt x="533" y="307"/>
                  </a:lnTo>
                  <a:lnTo>
                    <a:pt x="535" y="308"/>
                  </a:lnTo>
                  <a:lnTo>
                    <a:pt x="536" y="309"/>
                  </a:lnTo>
                  <a:lnTo>
                    <a:pt x="537" y="310"/>
                  </a:lnTo>
                  <a:lnTo>
                    <a:pt x="537" y="310"/>
                  </a:lnTo>
                  <a:lnTo>
                    <a:pt x="538" y="311"/>
                  </a:lnTo>
                  <a:lnTo>
                    <a:pt x="538" y="312"/>
                  </a:lnTo>
                  <a:lnTo>
                    <a:pt x="538" y="313"/>
                  </a:lnTo>
                  <a:lnTo>
                    <a:pt x="537" y="314"/>
                  </a:lnTo>
                  <a:lnTo>
                    <a:pt x="537" y="314"/>
                  </a:lnTo>
                  <a:lnTo>
                    <a:pt x="537" y="315"/>
                  </a:lnTo>
                  <a:lnTo>
                    <a:pt x="537" y="315"/>
                  </a:lnTo>
                  <a:lnTo>
                    <a:pt x="538" y="315"/>
                  </a:lnTo>
                  <a:lnTo>
                    <a:pt x="538" y="316"/>
                  </a:lnTo>
                  <a:lnTo>
                    <a:pt x="539" y="316"/>
                  </a:lnTo>
                  <a:lnTo>
                    <a:pt x="539" y="316"/>
                  </a:lnTo>
                  <a:lnTo>
                    <a:pt x="540" y="316"/>
                  </a:lnTo>
                  <a:lnTo>
                    <a:pt x="541" y="316"/>
                  </a:lnTo>
                  <a:lnTo>
                    <a:pt x="544" y="316"/>
                  </a:lnTo>
                  <a:lnTo>
                    <a:pt x="546" y="316"/>
                  </a:lnTo>
                  <a:lnTo>
                    <a:pt x="547" y="317"/>
                  </a:lnTo>
                  <a:lnTo>
                    <a:pt x="549" y="317"/>
                  </a:lnTo>
                  <a:lnTo>
                    <a:pt x="550" y="318"/>
                  </a:lnTo>
                  <a:lnTo>
                    <a:pt x="552" y="318"/>
                  </a:lnTo>
                  <a:lnTo>
                    <a:pt x="553" y="319"/>
                  </a:lnTo>
                  <a:lnTo>
                    <a:pt x="554" y="320"/>
                  </a:lnTo>
                  <a:lnTo>
                    <a:pt x="554" y="320"/>
                  </a:lnTo>
                  <a:lnTo>
                    <a:pt x="555" y="321"/>
                  </a:lnTo>
                  <a:lnTo>
                    <a:pt x="555" y="322"/>
                  </a:lnTo>
                  <a:lnTo>
                    <a:pt x="556" y="322"/>
                  </a:lnTo>
                  <a:lnTo>
                    <a:pt x="556" y="324"/>
                  </a:lnTo>
                  <a:lnTo>
                    <a:pt x="556" y="326"/>
                  </a:lnTo>
                  <a:lnTo>
                    <a:pt x="556" y="329"/>
                  </a:lnTo>
                  <a:lnTo>
                    <a:pt x="556" y="331"/>
                  </a:lnTo>
                  <a:lnTo>
                    <a:pt x="556" y="334"/>
                  </a:lnTo>
                  <a:lnTo>
                    <a:pt x="556" y="335"/>
                  </a:lnTo>
                  <a:lnTo>
                    <a:pt x="555" y="337"/>
                  </a:lnTo>
                  <a:lnTo>
                    <a:pt x="554" y="343"/>
                  </a:lnTo>
                  <a:lnTo>
                    <a:pt x="554" y="345"/>
                  </a:lnTo>
                  <a:lnTo>
                    <a:pt x="553" y="347"/>
                  </a:lnTo>
                  <a:lnTo>
                    <a:pt x="553" y="352"/>
                  </a:lnTo>
                  <a:lnTo>
                    <a:pt x="553" y="356"/>
                  </a:lnTo>
                  <a:lnTo>
                    <a:pt x="553" y="357"/>
                  </a:lnTo>
                  <a:lnTo>
                    <a:pt x="553" y="363"/>
                  </a:lnTo>
                  <a:lnTo>
                    <a:pt x="553" y="364"/>
                  </a:lnTo>
                  <a:lnTo>
                    <a:pt x="553" y="365"/>
                  </a:lnTo>
                  <a:lnTo>
                    <a:pt x="553" y="365"/>
                  </a:lnTo>
                  <a:lnTo>
                    <a:pt x="553" y="366"/>
                  </a:lnTo>
                  <a:lnTo>
                    <a:pt x="554" y="366"/>
                  </a:lnTo>
                  <a:lnTo>
                    <a:pt x="554" y="367"/>
                  </a:lnTo>
                  <a:lnTo>
                    <a:pt x="556" y="368"/>
                  </a:lnTo>
                  <a:lnTo>
                    <a:pt x="557" y="368"/>
                  </a:lnTo>
                  <a:lnTo>
                    <a:pt x="558" y="369"/>
                  </a:lnTo>
                  <a:lnTo>
                    <a:pt x="559" y="370"/>
                  </a:lnTo>
                  <a:lnTo>
                    <a:pt x="560" y="371"/>
                  </a:lnTo>
                  <a:lnTo>
                    <a:pt x="561" y="372"/>
                  </a:lnTo>
                  <a:lnTo>
                    <a:pt x="561" y="373"/>
                  </a:lnTo>
                  <a:lnTo>
                    <a:pt x="562" y="375"/>
                  </a:lnTo>
                  <a:lnTo>
                    <a:pt x="562" y="377"/>
                  </a:lnTo>
                  <a:lnTo>
                    <a:pt x="563" y="379"/>
                  </a:lnTo>
                  <a:lnTo>
                    <a:pt x="563" y="380"/>
                  </a:lnTo>
                  <a:lnTo>
                    <a:pt x="563" y="382"/>
                  </a:lnTo>
                  <a:lnTo>
                    <a:pt x="563" y="384"/>
                  </a:lnTo>
                  <a:lnTo>
                    <a:pt x="563" y="386"/>
                  </a:lnTo>
                  <a:lnTo>
                    <a:pt x="563" y="388"/>
                  </a:lnTo>
                  <a:lnTo>
                    <a:pt x="563" y="390"/>
                  </a:lnTo>
                  <a:lnTo>
                    <a:pt x="562" y="390"/>
                  </a:lnTo>
                  <a:lnTo>
                    <a:pt x="562" y="390"/>
                  </a:lnTo>
                  <a:lnTo>
                    <a:pt x="561" y="390"/>
                  </a:lnTo>
                  <a:lnTo>
                    <a:pt x="561" y="391"/>
                  </a:lnTo>
                  <a:lnTo>
                    <a:pt x="560" y="392"/>
                  </a:lnTo>
                  <a:lnTo>
                    <a:pt x="560" y="393"/>
                  </a:lnTo>
                  <a:lnTo>
                    <a:pt x="559" y="394"/>
                  </a:lnTo>
                  <a:lnTo>
                    <a:pt x="559" y="395"/>
                  </a:lnTo>
                  <a:lnTo>
                    <a:pt x="557" y="401"/>
                  </a:lnTo>
                  <a:lnTo>
                    <a:pt x="557" y="403"/>
                  </a:lnTo>
                  <a:lnTo>
                    <a:pt x="557" y="403"/>
                  </a:lnTo>
                  <a:lnTo>
                    <a:pt x="557" y="404"/>
                  </a:lnTo>
                  <a:lnTo>
                    <a:pt x="557" y="405"/>
                  </a:lnTo>
                  <a:lnTo>
                    <a:pt x="557" y="405"/>
                  </a:lnTo>
                  <a:lnTo>
                    <a:pt x="557" y="406"/>
                  </a:lnTo>
                  <a:lnTo>
                    <a:pt x="557" y="407"/>
                  </a:lnTo>
                  <a:lnTo>
                    <a:pt x="558" y="408"/>
                  </a:lnTo>
                  <a:lnTo>
                    <a:pt x="560" y="410"/>
                  </a:lnTo>
                  <a:lnTo>
                    <a:pt x="560" y="410"/>
                  </a:lnTo>
                  <a:lnTo>
                    <a:pt x="560" y="411"/>
                  </a:lnTo>
                  <a:lnTo>
                    <a:pt x="561" y="412"/>
                  </a:lnTo>
                  <a:lnTo>
                    <a:pt x="561" y="414"/>
                  </a:lnTo>
                  <a:lnTo>
                    <a:pt x="561" y="416"/>
                  </a:lnTo>
                  <a:lnTo>
                    <a:pt x="562" y="417"/>
                  </a:lnTo>
                  <a:lnTo>
                    <a:pt x="562" y="423"/>
                  </a:lnTo>
                  <a:lnTo>
                    <a:pt x="562" y="425"/>
                  </a:lnTo>
                  <a:lnTo>
                    <a:pt x="563" y="428"/>
                  </a:lnTo>
                  <a:lnTo>
                    <a:pt x="563" y="429"/>
                  </a:lnTo>
                  <a:lnTo>
                    <a:pt x="564" y="431"/>
                  </a:lnTo>
                  <a:lnTo>
                    <a:pt x="565" y="434"/>
                  </a:lnTo>
                  <a:lnTo>
                    <a:pt x="566" y="437"/>
                  </a:lnTo>
                  <a:lnTo>
                    <a:pt x="567" y="438"/>
                  </a:lnTo>
                  <a:lnTo>
                    <a:pt x="567" y="440"/>
                  </a:lnTo>
                  <a:lnTo>
                    <a:pt x="568" y="441"/>
                  </a:lnTo>
                  <a:lnTo>
                    <a:pt x="568" y="441"/>
                  </a:lnTo>
                  <a:lnTo>
                    <a:pt x="568" y="442"/>
                  </a:lnTo>
                  <a:lnTo>
                    <a:pt x="567" y="443"/>
                  </a:lnTo>
                  <a:lnTo>
                    <a:pt x="564" y="448"/>
                  </a:lnTo>
                  <a:lnTo>
                    <a:pt x="563" y="449"/>
                  </a:lnTo>
                  <a:lnTo>
                    <a:pt x="562" y="451"/>
                  </a:lnTo>
                  <a:lnTo>
                    <a:pt x="561" y="453"/>
                  </a:lnTo>
                  <a:lnTo>
                    <a:pt x="561" y="454"/>
                  </a:lnTo>
                  <a:lnTo>
                    <a:pt x="561" y="456"/>
                  </a:lnTo>
                  <a:lnTo>
                    <a:pt x="560" y="460"/>
                  </a:lnTo>
                  <a:lnTo>
                    <a:pt x="560" y="462"/>
                  </a:lnTo>
                  <a:lnTo>
                    <a:pt x="560" y="464"/>
                  </a:lnTo>
                  <a:lnTo>
                    <a:pt x="560" y="466"/>
                  </a:lnTo>
                  <a:lnTo>
                    <a:pt x="561" y="469"/>
                  </a:lnTo>
                  <a:lnTo>
                    <a:pt x="561" y="471"/>
                  </a:lnTo>
                  <a:lnTo>
                    <a:pt x="562" y="473"/>
                  </a:lnTo>
                  <a:lnTo>
                    <a:pt x="564" y="477"/>
                  </a:lnTo>
                  <a:lnTo>
                    <a:pt x="565" y="479"/>
                  </a:lnTo>
                  <a:lnTo>
                    <a:pt x="566" y="480"/>
                  </a:lnTo>
                  <a:lnTo>
                    <a:pt x="568" y="483"/>
                  </a:lnTo>
                  <a:lnTo>
                    <a:pt x="569" y="483"/>
                  </a:lnTo>
                  <a:lnTo>
                    <a:pt x="569" y="484"/>
                  </a:lnTo>
                  <a:lnTo>
                    <a:pt x="570" y="485"/>
                  </a:lnTo>
                  <a:lnTo>
                    <a:pt x="570" y="487"/>
                  </a:lnTo>
                  <a:lnTo>
                    <a:pt x="570" y="488"/>
                  </a:lnTo>
                  <a:lnTo>
                    <a:pt x="569" y="489"/>
                  </a:lnTo>
                  <a:lnTo>
                    <a:pt x="569" y="492"/>
                  </a:lnTo>
                  <a:lnTo>
                    <a:pt x="568" y="494"/>
                  </a:lnTo>
                  <a:lnTo>
                    <a:pt x="568" y="495"/>
                  </a:lnTo>
                  <a:lnTo>
                    <a:pt x="567" y="496"/>
                  </a:lnTo>
                  <a:lnTo>
                    <a:pt x="565" y="499"/>
                  </a:lnTo>
                  <a:lnTo>
                    <a:pt x="564" y="501"/>
                  </a:lnTo>
                  <a:lnTo>
                    <a:pt x="563" y="503"/>
                  </a:lnTo>
                  <a:lnTo>
                    <a:pt x="562" y="507"/>
                  </a:lnTo>
                  <a:lnTo>
                    <a:pt x="561" y="509"/>
                  </a:lnTo>
                  <a:lnTo>
                    <a:pt x="560" y="510"/>
                  </a:lnTo>
                  <a:lnTo>
                    <a:pt x="560" y="512"/>
                  </a:lnTo>
                  <a:lnTo>
                    <a:pt x="559" y="512"/>
                  </a:lnTo>
                  <a:lnTo>
                    <a:pt x="558" y="513"/>
                  </a:lnTo>
                  <a:lnTo>
                    <a:pt x="554" y="516"/>
                  </a:lnTo>
                  <a:lnTo>
                    <a:pt x="551" y="518"/>
                  </a:lnTo>
                  <a:lnTo>
                    <a:pt x="549" y="520"/>
                  </a:lnTo>
                  <a:lnTo>
                    <a:pt x="548" y="521"/>
                  </a:lnTo>
                  <a:lnTo>
                    <a:pt x="546" y="523"/>
                  </a:lnTo>
                  <a:lnTo>
                    <a:pt x="545" y="524"/>
                  </a:lnTo>
                  <a:lnTo>
                    <a:pt x="544" y="525"/>
                  </a:lnTo>
                  <a:lnTo>
                    <a:pt x="544" y="526"/>
                  </a:lnTo>
                  <a:lnTo>
                    <a:pt x="544" y="528"/>
                  </a:lnTo>
                  <a:lnTo>
                    <a:pt x="543" y="529"/>
                  </a:lnTo>
                  <a:lnTo>
                    <a:pt x="543" y="530"/>
                  </a:lnTo>
                  <a:lnTo>
                    <a:pt x="543" y="531"/>
                  </a:lnTo>
                  <a:lnTo>
                    <a:pt x="543" y="533"/>
                  </a:lnTo>
                  <a:lnTo>
                    <a:pt x="544" y="535"/>
                  </a:lnTo>
                  <a:lnTo>
                    <a:pt x="544" y="536"/>
                  </a:lnTo>
                  <a:lnTo>
                    <a:pt x="544" y="537"/>
                  </a:lnTo>
                  <a:lnTo>
                    <a:pt x="544" y="538"/>
                  </a:lnTo>
                  <a:lnTo>
                    <a:pt x="543" y="538"/>
                  </a:lnTo>
                  <a:lnTo>
                    <a:pt x="543" y="539"/>
                  </a:lnTo>
                  <a:lnTo>
                    <a:pt x="543" y="540"/>
                  </a:lnTo>
                  <a:lnTo>
                    <a:pt x="542" y="541"/>
                  </a:lnTo>
                  <a:lnTo>
                    <a:pt x="542" y="541"/>
                  </a:lnTo>
                  <a:lnTo>
                    <a:pt x="541" y="542"/>
                  </a:lnTo>
                  <a:lnTo>
                    <a:pt x="541" y="542"/>
                  </a:lnTo>
                  <a:lnTo>
                    <a:pt x="540" y="543"/>
                  </a:lnTo>
                  <a:lnTo>
                    <a:pt x="537" y="545"/>
                  </a:lnTo>
                  <a:lnTo>
                    <a:pt x="536" y="545"/>
                  </a:lnTo>
                  <a:lnTo>
                    <a:pt x="536" y="545"/>
                  </a:lnTo>
                  <a:lnTo>
                    <a:pt x="535" y="546"/>
                  </a:lnTo>
                  <a:lnTo>
                    <a:pt x="535" y="546"/>
                  </a:lnTo>
                  <a:lnTo>
                    <a:pt x="535" y="547"/>
                  </a:lnTo>
                  <a:lnTo>
                    <a:pt x="535" y="547"/>
                  </a:lnTo>
                  <a:lnTo>
                    <a:pt x="535" y="548"/>
                  </a:lnTo>
                  <a:lnTo>
                    <a:pt x="535" y="549"/>
                  </a:lnTo>
                  <a:lnTo>
                    <a:pt x="535" y="550"/>
                  </a:lnTo>
                  <a:lnTo>
                    <a:pt x="535" y="550"/>
                  </a:lnTo>
                  <a:lnTo>
                    <a:pt x="535" y="551"/>
                  </a:lnTo>
                  <a:lnTo>
                    <a:pt x="536" y="552"/>
                  </a:lnTo>
                  <a:lnTo>
                    <a:pt x="536" y="553"/>
                  </a:lnTo>
                  <a:lnTo>
                    <a:pt x="536" y="554"/>
                  </a:lnTo>
                  <a:lnTo>
                    <a:pt x="537" y="554"/>
                  </a:lnTo>
                  <a:lnTo>
                    <a:pt x="538" y="555"/>
                  </a:lnTo>
                  <a:lnTo>
                    <a:pt x="539" y="556"/>
                  </a:lnTo>
                  <a:lnTo>
                    <a:pt x="541" y="558"/>
                  </a:lnTo>
                  <a:lnTo>
                    <a:pt x="541" y="558"/>
                  </a:lnTo>
                  <a:lnTo>
                    <a:pt x="542" y="559"/>
                  </a:lnTo>
                  <a:lnTo>
                    <a:pt x="542" y="559"/>
                  </a:lnTo>
                  <a:lnTo>
                    <a:pt x="542" y="560"/>
                  </a:lnTo>
                  <a:lnTo>
                    <a:pt x="542" y="560"/>
                  </a:lnTo>
                  <a:lnTo>
                    <a:pt x="542" y="561"/>
                  </a:lnTo>
                  <a:lnTo>
                    <a:pt x="541" y="563"/>
                  </a:lnTo>
                  <a:lnTo>
                    <a:pt x="541" y="564"/>
                  </a:lnTo>
                  <a:lnTo>
                    <a:pt x="540" y="564"/>
                  </a:lnTo>
                  <a:lnTo>
                    <a:pt x="540" y="565"/>
                  </a:lnTo>
                  <a:lnTo>
                    <a:pt x="539" y="565"/>
                  </a:lnTo>
                  <a:lnTo>
                    <a:pt x="539" y="565"/>
                  </a:lnTo>
                  <a:lnTo>
                    <a:pt x="537" y="566"/>
                  </a:lnTo>
                  <a:lnTo>
                    <a:pt x="536" y="567"/>
                  </a:lnTo>
                  <a:lnTo>
                    <a:pt x="535" y="567"/>
                  </a:lnTo>
                  <a:lnTo>
                    <a:pt x="534" y="570"/>
                  </a:lnTo>
                  <a:lnTo>
                    <a:pt x="532" y="571"/>
                  </a:lnTo>
                  <a:lnTo>
                    <a:pt x="531" y="572"/>
                  </a:lnTo>
                  <a:lnTo>
                    <a:pt x="530" y="573"/>
                  </a:lnTo>
                  <a:lnTo>
                    <a:pt x="530" y="574"/>
                  </a:lnTo>
                  <a:lnTo>
                    <a:pt x="529" y="575"/>
                  </a:lnTo>
                  <a:lnTo>
                    <a:pt x="529" y="576"/>
                  </a:lnTo>
                  <a:lnTo>
                    <a:pt x="529" y="577"/>
                  </a:lnTo>
                  <a:lnTo>
                    <a:pt x="529" y="578"/>
                  </a:lnTo>
                  <a:lnTo>
                    <a:pt x="529" y="579"/>
                  </a:lnTo>
                  <a:lnTo>
                    <a:pt x="529" y="580"/>
                  </a:lnTo>
                  <a:lnTo>
                    <a:pt x="530" y="582"/>
                  </a:lnTo>
                  <a:lnTo>
                    <a:pt x="531" y="584"/>
                  </a:lnTo>
                  <a:lnTo>
                    <a:pt x="532" y="585"/>
                  </a:lnTo>
                  <a:lnTo>
                    <a:pt x="534" y="588"/>
                  </a:lnTo>
                  <a:lnTo>
                    <a:pt x="535" y="589"/>
                  </a:lnTo>
                  <a:lnTo>
                    <a:pt x="535" y="590"/>
                  </a:lnTo>
                  <a:lnTo>
                    <a:pt x="536" y="591"/>
                  </a:lnTo>
                  <a:lnTo>
                    <a:pt x="536" y="593"/>
                  </a:lnTo>
                  <a:lnTo>
                    <a:pt x="536" y="594"/>
                  </a:lnTo>
                  <a:lnTo>
                    <a:pt x="536" y="595"/>
                  </a:lnTo>
                  <a:lnTo>
                    <a:pt x="536" y="596"/>
                  </a:lnTo>
                  <a:lnTo>
                    <a:pt x="536" y="597"/>
                  </a:lnTo>
                  <a:lnTo>
                    <a:pt x="536" y="598"/>
                  </a:lnTo>
                  <a:lnTo>
                    <a:pt x="535" y="598"/>
                  </a:lnTo>
                  <a:lnTo>
                    <a:pt x="535" y="599"/>
                  </a:lnTo>
                  <a:lnTo>
                    <a:pt x="533" y="601"/>
                  </a:lnTo>
                  <a:lnTo>
                    <a:pt x="532" y="602"/>
                  </a:lnTo>
                  <a:lnTo>
                    <a:pt x="531" y="604"/>
                  </a:lnTo>
                  <a:lnTo>
                    <a:pt x="530" y="605"/>
                  </a:lnTo>
                  <a:lnTo>
                    <a:pt x="529" y="606"/>
                  </a:lnTo>
                  <a:lnTo>
                    <a:pt x="529" y="608"/>
                  </a:lnTo>
                  <a:lnTo>
                    <a:pt x="527" y="613"/>
                  </a:lnTo>
                  <a:lnTo>
                    <a:pt x="526" y="617"/>
                  </a:lnTo>
                  <a:lnTo>
                    <a:pt x="526" y="617"/>
                  </a:lnTo>
                  <a:lnTo>
                    <a:pt x="525" y="618"/>
                  </a:lnTo>
                  <a:lnTo>
                    <a:pt x="525" y="619"/>
                  </a:lnTo>
                  <a:lnTo>
                    <a:pt x="524" y="619"/>
                  </a:lnTo>
                  <a:lnTo>
                    <a:pt x="523" y="619"/>
                  </a:lnTo>
                  <a:lnTo>
                    <a:pt x="519" y="621"/>
                  </a:lnTo>
                  <a:lnTo>
                    <a:pt x="517" y="622"/>
                  </a:lnTo>
                  <a:lnTo>
                    <a:pt x="515" y="623"/>
                  </a:lnTo>
                  <a:lnTo>
                    <a:pt x="514" y="624"/>
                  </a:lnTo>
                  <a:lnTo>
                    <a:pt x="510" y="627"/>
                  </a:lnTo>
                  <a:lnTo>
                    <a:pt x="508" y="629"/>
                  </a:lnTo>
                  <a:lnTo>
                    <a:pt x="506" y="630"/>
                  </a:lnTo>
                  <a:lnTo>
                    <a:pt x="505" y="630"/>
                  </a:lnTo>
                  <a:lnTo>
                    <a:pt x="504" y="631"/>
                  </a:lnTo>
                  <a:lnTo>
                    <a:pt x="502" y="631"/>
                  </a:lnTo>
                  <a:lnTo>
                    <a:pt x="501" y="632"/>
                  </a:lnTo>
                  <a:lnTo>
                    <a:pt x="500" y="632"/>
                  </a:lnTo>
                  <a:lnTo>
                    <a:pt x="499" y="632"/>
                  </a:lnTo>
                  <a:lnTo>
                    <a:pt x="498" y="632"/>
                  </a:lnTo>
                  <a:lnTo>
                    <a:pt x="497" y="632"/>
                  </a:lnTo>
                  <a:lnTo>
                    <a:pt x="495" y="632"/>
                  </a:lnTo>
                  <a:lnTo>
                    <a:pt x="490" y="631"/>
                  </a:lnTo>
                  <a:lnTo>
                    <a:pt x="489" y="631"/>
                  </a:lnTo>
                  <a:lnTo>
                    <a:pt x="488" y="631"/>
                  </a:lnTo>
                  <a:lnTo>
                    <a:pt x="487" y="631"/>
                  </a:lnTo>
                  <a:lnTo>
                    <a:pt x="487" y="631"/>
                  </a:lnTo>
                  <a:lnTo>
                    <a:pt x="486" y="631"/>
                  </a:lnTo>
                  <a:lnTo>
                    <a:pt x="486" y="632"/>
                  </a:lnTo>
                  <a:lnTo>
                    <a:pt x="486" y="633"/>
                  </a:lnTo>
                  <a:lnTo>
                    <a:pt x="485" y="638"/>
                  </a:lnTo>
                  <a:lnTo>
                    <a:pt x="484" y="641"/>
                  </a:lnTo>
                  <a:lnTo>
                    <a:pt x="484" y="643"/>
                  </a:lnTo>
                  <a:lnTo>
                    <a:pt x="484" y="649"/>
                  </a:lnTo>
                  <a:lnTo>
                    <a:pt x="483" y="651"/>
                  </a:lnTo>
                  <a:lnTo>
                    <a:pt x="483" y="653"/>
                  </a:lnTo>
                  <a:lnTo>
                    <a:pt x="482" y="656"/>
                  </a:lnTo>
                  <a:lnTo>
                    <a:pt x="482" y="658"/>
                  </a:lnTo>
                  <a:lnTo>
                    <a:pt x="482" y="659"/>
                  </a:lnTo>
                  <a:lnTo>
                    <a:pt x="482" y="660"/>
                  </a:lnTo>
                  <a:lnTo>
                    <a:pt x="482" y="662"/>
                  </a:lnTo>
                  <a:lnTo>
                    <a:pt x="483" y="663"/>
                  </a:lnTo>
                  <a:lnTo>
                    <a:pt x="484" y="667"/>
                  </a:lnTo>
                  <a:lnTo>
                    <a:pt x="485" y="669"/>
                  </a:lnTo>
                  <a:lnTo>
                    <a:pt x="485" y="670"/>
                  </a:lnTo>
                  <a:lnTo>
                    <a:pt x="487" y="676"/>
                  </a:lnTo>
                  <a:lnTo>
                    <a:pt x="487" y="678"/>
                  </a:lnTo>
                  <a:lnTo>
                    <a:pt x="487" y="680"/>
                  </a:lnTo>
                  <a:lnTo>
                    <a:pt x="487" y="682"/>
                  </a:lnTo>
                  <a:lnTo>
                    <a:pt x="487" y="684"/>
                  </a:lnTo>
                  <a:lnTo>
                    <a:pt x="486" y="685"/>
                  </a:lnTo>
                  <a:lnTo>
                    <a:pt x="486" y="686"/>
                  </a:lnTo>
                  <a:lnTo>
                    <a:pt x="486" y="687"/>
                  </a:lnTo>
                  <a:lnTo>
                    <a:pt x="485" y="688"/>
                  </a:lnTo>
                  <a:lnTo>
                    <a:pt x="485" y="688"/>
                  </a:lnTo>
                  <a:lnTo>
                    <a:pt x="484" y="689"/>
                  </a:lnTo>
                  <a:lnTo>
                    <a:pt x="483" y="690"/>
                  </a:lnTo>
                  <a:lnTo>
                    <a:pt x="483" y="691"/>
                  </a:lnTo>
                  <a:lnTo>
                    <a:pt x="481" y="692"/>
                  </a:lnTo>
                  <a:lnTo>
                    <a:pt x="480" y="693"/>
                  </a:lnTo>
                  <a:lnTo>
                    <a:pt x="479" y="693"/>
                  </a:lnTo>
                  <a:lnTo>
                    <a:pt x="476" y="695"/>
                  </a:lnTo>
                  <a:lnTo>
                    <a:pt x="475" y="695"/>
                  </a:lnTo>
                  <a:lnTo>
                    <a:pt x="474" y="696"/>
                  </a:lnTo>
                  <a:lnTo>
                    <a:pt x="473" y="696"/>
                  </a:lnTo>
                  <a:lnTo>
                    <a:pt x="472" y="697"/>
                  </a:lnTo>
                  <a:lnTo>
                    <a:pt x="471" y="698"/>
                  </a:lnTo>
                  <a:lnTo>
                    <a:pt x="470" y="699"/>
                  </a:lnTo>
                  <a:lnTo>
                    <a:pt x="469" y="700"/>
                  </a:lnTo>
                  <a:lnTo>
                    <a:pt x="468" y="702"/>
                  </a:lnTo>
                  <a:lnTo>
                    <a:pt x="466" y="705"/>
                  </a:lnTo>
                  <a:lnTo>
                    <a:pt x="465" y="708"/>
                  </a:lnTo>
                  <a:lnTo>
                    <a:pt x="464" y="710"/>
                  </a:lnTo>
                  <a:lnTo>
                    <a:pt x="463" y="712"/>
                  </a:lnTo>
                  <a:lnTo>
                    <a:pt x="463" y="713"/>
                  </a:lnTo>
                  <a:lnTo>
                    <a:pt x="462" y="716"/>
                  </a:lnTo>
                  <a:lnTo>
                    <a:pt x="462" y="718"/>
                  </a:lnTo>
                  <a:lnTo>
                    <a:pt x="461" y="722"/>
                  </a:lnTo>
                  <a:lnTo>
                    <a:pt x="461" y="724"/>
                  </a:lnTo>
                  <a:lnTo>
                    <a:pt x="460" y="726"/>
                  </a:lnTo>
                  <a:lnTo>
                    <a:pt x="460" y="728"/>
                  </a:lnTo>
                  <a:lnTo>
                    <a:pt x="460" y="730"/>
                  </a:lnTo>
                  <a:lnTo>
                    <a:pt x="460" y="732"/>
                  </a:lnTo>
                  <a:lnTo>
                    <a:pt x="461" y="734"/>
                  </a:lnTo>
                  <a:lnTo>
                    <a:pt x="461" y="735"/>
                  </a:lnTo>
                  <a:lnTo>
                    <a:pt x="461" y="736"/>
                  </a:lnTo>
                  <a:lnTo>
                    <a:pt x="461" y="738"/>
                  </a:lnTo>
                  <a:lnTo>
                    <a:pt x="462" y="739"/>
                  </a:lnTo>
                  <a:lnTo>
                    <a:pt x="464" y="744"/>
                  </a:lnTo>
                  <a:lnTo>
                    <a:pt x="464" y="746"/>
                  </a:lnTo>
                  <a:lnTo>
                    <a:pt x="464" y="746"/>
                  </a:lnTo>
                  <a:lnTo>
                    <a:pt x="463" y="746"/>
                  </a:lnTo>
                  <a:lnTo>
                    <a:pt x="462" y="745"/>
                  </a:lnTo>
                  <a:lnTo>
                    <a:pt x="461" y="745"/>
                  </a:lnTo>
                  <a:lnTo>
                    <a:pt x="460" y="745"/>
                  </a:lnTo>
                  <a:lnTo>
                    <a:pt x="459" y="745"/>
                  </a:lnTo>
                  <a:lnTo>
                    <a:pt x="457" y="745"/>
                  </a:lnTo>
                  <a:lnTo>
                    <a:pt x="456" y="745"/>
                  </a:lnTo>
                  <a:lnTo>
                    <a:pt x="454" y="746"/>
                  </a:lnTo>
                  <a:lnTo>
                    <a:pt x="453" y="747"/>
                  </a:lnTo>
                  <a:lnTo>
                    <a:pt x="451" y="747"/>
                  </a:lnTo>
                  <a:lnTo>
                    <a:pt x="450" y="748"/>
                  </a:lnTo>
                  <a:lnTo>
                    <a:pt x="449" y="749"/>
                  </a:lnTo>
                  <a:lnTo>
                    <a:pt x="448" y="750"/>
                  </a:lnTo>
                  <a:lnTo>
                    <a:pt x="447" y="751"/>
                  </a:lnTo>
                  <a:lnTo>
                    <a:pt x="447" y="752"/>
                  </a:lnTo>
                  <a:lnTo>
                    <a:pt x="446" y="753"/>
                  </a:lnTo>
                  <a:lnTo>
                    <a:pt x="444" y="757"/>
                  </a:lnTo>
                  <a:lnTo>
                    <a:pt x="443" y="758"/>
                  </a:lnTo>
                  <a:lnTo>
                    <a:pt x="443" y="758"/>
                  </a:lnTo>
                  <a:lnTo>
                    <a:pt x="443" y="759"/>
                  </a:lnTo>
                  <a:lnTo>
                    <a:pt x="442" y="759"/>
                  </a:lnTo>
                  <a:lnTo>
                    <a:pt x="442" y="759"/>
                  </a:lnTo>
                  <a:lnTo>
                    <a:pt x="441" y="759"/>
                  </a:lnTo>
                  <a:lnTo>
                    <a:pt x="440" y="760"/>
                  </a:lnTo>
                  <a:lnTo>
                    <a:pt x="439" y="759"/>
                  </a:lnTo>
                  <a:lnTo>
                    <a:pt x="438" y="759"/>
                  </a:lnTo>
                  <a:lnTo>
                    <a:pt x="437" y="759"/>
                  </a:lnTo>
                  <a:lnTo>
                    <a:pt x="436" y="758"/>
                  </a:lnTo>
                  <a:lnTo>
                    <a:pt x="434" y="757"/>
                  </a:lnTo>
                  <a:lnTo>
                    <a:pt x="430" y="755"/>
                  </a:lnTo>
                  <a:lnTo>
                    <a:pt x="428" y="753"/>
                  </a:lnTo>
                  <a:lnTo>
                    <a:pt x="424" y="750"/>
                  </a:lnTo>
                  <a:lnTo>
                    <a:pt x="418" y="746"/>
                  </a:lnTo>
                  <a:lnTo>
                    <a:pt x="415" y="744"/>
                  </a:lnTo>
                  <a:lnTo>
                    <a:pt x="412" y="742"/>
                  </a:lnTo>
                  <a:lnTo>
                    <a:pt x="411" y="741"/>
                  </a:lnTo>
                  <a:lnTo>
                    <a:pt x="409" y="739"/>
                  </a:lnTo>
                  <a:lnTo>
                    <a:pt x="407" y="737"/>
                  </a:lnTo>
                  <a:lnTo>
                    <a:pt x="406" y="735"/>
                  </a:lnTo>
                  <a:lnTo>
                    <a:pt x="405" y="734"/>
                  </a:lnTo>
                  <a:lnTo>
                    <a:pt x="404" y="732"/>
                  </a:lnTo>
                  <a:lnTo>
                    <a:pt x="404" y="731"/>
                  </a:lnTo>
                  <a:lnTo>
                    <a:pt x="403" y="730"/>
                  </a:lnTo>
                  <a:lnTo>
                    <a:pt x="403" y="728"/>
                  </a:lnTo>
                  <a:lnTo>
                    <a:pt x="402" y="726"/>
                  </a:lnTo>
                  <a:lnTo>
                    <a:pt x="402" y="720"/>
                  </a:lnTo>
                  <a:lnTo>
                    <a:pt x="401" y="714"/>
                  </a:lnTo>
                  <a:lnTo>
                    <a:pt x="401" y="709"/>
                  </a:lnTo>
                  <a:lnTo>
                    <a:pt x="401" y="707"/>
                  </a:lnTo>
                  <a:lnTo>
                    <a:pt x="400" y="704"/>
                  </a:lnTo>
                  <a:lnTo>
                    <a:pt x="400" y="702"/>
                  </a:lnTo>
                  <a:lnTo>
                    <a:pt x="399" y="699"/>
                  </a:lnTo>
                  <a:lnTo>
                    <a:pt x="398" y="694"/>
                  </a:lnTo>
                  <a:lnTo>
                    <a:pt x="397" y="692"/>
                  </a:lnTo>
                  <a:lnTo>
                    <a:pt x="396" y="691"/>
                  </a:lnTo>
                  <a:lnTo>
                    <a:pt x="396" y="690"/>
                  </a:lnTo>
                  <a:lnTo>
                    <a:pt x="395" y="689"/>
                  </a:lnTo>
                  <a:lnTo>
                    <a:pt x="394" y="687"/>
                  </a:lnTo>
                  <a:lnTo>
                    <a:pt x="391" y="683"/>
                  </a:lnTo>
                  <a:lnTo>
                    <a:pt x="387" y="679"/>
                  </a:lnTo>
                  <a:lnTo>
                    <a:pt x="383" y="674"/>
                  </a:lnTo>
                  <a:lnTo>
                    <a:pt x="376" y="666"/>
                  </a:lnTo>
                  <a:lnTo>
                    <a:pt x="375" y="665"/>
                  </a:lnTo>
                  <a:lnTo>
                    <a:pt x="373" y="663"/>
                  </a:lnTo>
                  <a:lnTo>
                    <a:pt x="372" y="661"/>
                  </a:lnTo>
                  <a:lnTo>
                    <a:pt x="370" y="660"/>
                  </a:lnTo>
                  <a:lnTo>
                    <a:pt x="368" y="657"/>
                  </a:lnTo>
                  <a:lnTo>
                    <a:pt x="366" y="656"/>
                  </a:lnTo>
                  <a:lnTo>
                    <a:pt x="364" y="655"/>
                  </a:lnTo>
                  <a:lnTo>
                    <a:pt x="362" y="653"/>
                  </a:lnTo>
                  <a:lnTo>
                    <a:pt x="360" y="651"/>
                  </a:lnTo>
                  <a:lnTo>
                    <a:pt x="358" y="650"/>
                  </a:lnTo>
                  <a:lnTo>
                    <a:pt x="356" y="649"/>
                  </a:lnTo>
                  <a:lnTo>
                    <a:pt x="353" y="647"/>
                  </a:lnTo>
                  <a:lnTo>
                    <a:pt x="352" y="647"/>
                  </a:lnTo>
                  <a:lnTo>
                    <a:pt x="351" y="646"/>
                  </a:lnTo>
                  <a:lnTo>
                    <a:pt x="348" y="646"/>
                  </a:lnTo>
                  <a:lnTo>
                    <a:pt x="346" y="646"/>
                  </a:lnTo>
                  <a:lnTo>
                    <a:pt x="344" y="645"/>
                  </a:lnTo>
                  <a:lnTo>
                    <a:pt x="341" y="645"/>
                  </a:lnTo>
                  <a:lnTo>
                    <a:pt x="335" y="645"/>
                  </a:lnTo>
                  <a:lnTo>
                    <a:pt x="332" y="645"/>
                  </a:lnTo>
                  <a:lnTo>
                    <a:pt x="331" y="645"/>
                  </a:lnTo>
                  <a:lnTo>
                    <a:pt x="329" y="645"/>
                  </a:lnTo>
                  <a:lnTo>
                    <a:pt x="328" y="644"/>
                  </a:lnTo>
                  <a:lnTo>
                    <a:pt x="326" y="644"/>
                  </a:lnTo>
                  <a:lnTo>
                    <a:pt x="324" y="643"/>
                  </a:lnTo>
                  <a:lnTo>
                    <a:pt x="322" y="642"/>
                  </a:lnTo>
                  <a:lnTo>
                    <a:pt x="320" y="641"/>
                  </a:lnTo>
                  <a:lnTo>
                    <a:pt x="318" y="640"/>
                  </a:lnTo>
                  <a:lnTo>
                    <a:pt x="316" y="639"/>
                  </a:lnTo>
                  <a:lnTo>
                    <a:pt x="314" y="637"/>
                  </a:lnTo>
                  <a:lnTo>
                    <a:pt x="312" y="636"/>
                  </a:lnTo>
                  <a:lnTo>
                    <a:pt x="311" y="634"/>
                  </a:lnTo>
                  <a:lnTo>
                    <a:pt x="309" y="633"/>
                  </a:lnTo>
                  <a:lnTo>
                    <a:pt x="308" y="631"/>
                  </a:lnTo>
                  <a:lnTo>
                    <a:pt x="308" y="630"/>
                  </a:lnTo>
                  <a:lnTo>
                    <a:pt x="307" y="629"/>
                  </a:lnTo>
                  <a:lnTo>
                    <a:pt x="306" y="627"/>
                  </a:lnTo>
                  <a:lnTo>
                    <a:pt x="306" y="625"/>
                  </a:lnTo>
                  <a:lnTo>
                    <a:pt x="305" y="623"/>
                  </a:lnTo>
                  <a:lnTo>
                    <a:pt x="304" y="617"/>
                  </a:lnTo>
                  <a:lnTo>
                    <a:pt x="303" y="615"/>
                  </a:lnTo>
                  <a:lnTo>
                    <a:pt x="303" y="613"/>
                  </a:lnTo>
                  <a:lnTo>
                    <a:pt x="302" y="612"/>
                  </a:lnTo>
                  <a:lnTo>
                    <a:pt x="301" y="610"/>
                  </a:lnTo>
                  <a:lnTo>
                    <a:pt x="301" y="609"/>
                  </a:lnTo>
                  <a:lnTo>
                    <a:pt x="300" y="608"/>
                  </a:lnTo>
                  <a:lnTo>
                    <a:pt x="299" y="606"/>
                  </a:lnTo>
                  <a:lnTo>
                    <a:pt x="296" y="603"/>
                  </a:lnTo>
                  <a:lnTo>
                    <a:pt x="291" y="597"/>
                  </a:lnTo>
                  <a:lnTo>
                    <a:pt x="284" y="590"/>
                  </a:lnTo>
                  <a:lnTo>
                    <a:pt x="283" y="589"/>
                  </a:lnTo>
                  <a:lnTo>
                    <a:pt x="282" y="588"/>
                  </a:lnTo>
                  <a:lnTo>
                    <a:pt x="281" y="587"/>
                  </a:lnTo>
                  <a:lnTo>
                    <a:pt x="280" y="585"/>
                  </a:lnTo>
                  <a:lnTo>
                    <a:pt x="280" y="584"/>
                  </a:lnTo>
                  <a:lnTo>
                    <a:pt x="278" y="580"/>
                  </a:lnTo>
                  <a:lnTo>
                    <a:pt x="277" y="578"/>
                  </a:lnTo>
                  <a:lnTo>
                    <a:pt x="275" y="576"/>
                  </a:lnTo>
                  <a:lnTo>
                    <a:pt x="272" y="572"/>
                  </a:lnTo>
                  <a:lnTo>
                    <a:pt x="271" y="571"/>
                  </a:lnTo>
                  <a:lnTo>
                    <a:pt x="270" y="569"/>
                  </a:lnTo>
                  <a:lnTo>
                    <a:pt x="267" y="564"/>
                  </a:lnTo>
                  <a:lnTo>
                    <a:pt x="267" y="563"/>
                  </a:lnTo>
                  <a:lnTo>
                    <a:pt x="266" y="562"/>
                  </a:lnTo>
                  <a:lnTo>
                    <a:pt x="265" y="561"/>
                  </a:lnTo>
                  <a:lnTo>
                    <a:pt x="264" y="560"/>
                  </a:lnTo>
                  <a:lnTo>
                    <a:pt x="260" y="556"/>
                  </a:lnTo>
                  <a:lnTo>
                    <a:pt x="258" y="555"/>
                  </a:lnTo>
                  <a:lnTo>
                    <a:pt x="257" y="553"/>
                  </a:lnTo>
                  <a:lnTo>
                    <a:pt x="255" y="551"/>
                  </a:lnTo>
                  <a:lnTo>
                    <a:pt x="254" y="549"/>
                  </a:lnTo>
                  <a:lnTo>
                    <a:pt x="253" y="548"/>
                  </a:lnTo>
                  <a:lnTo>
                    <a:pt x="249" y="545"/>
                  </a:lnTo>
                  <a:lnTo>
                    <a:pt x="248" y="544"/>
                  </a:lnTo>
                  <a:lnTo>
                    <a:pt x="248" y="543"/>
                  </a:lnTo>
                  <a:lnTo>
                    <a:pt x="247" y="542"/>
                  </a:lnTo>
                  <a:lnTo>
                    <a:pt x="246" y="541"/>
                  </a:lnTo>
                  <a:lnTo>
                    <a:pt x="246" y="539"/>
                  </a:lnTo>
                  <a:lnTo>
                    <a:pt x="245" y="538"/>
                  </a:lnTo>
                  <a:lnTo>
                    <a:pt x="245" y="536"/>
                  </a:lnTo>
                  <a:lnTo>
                    <a:pt x="244" y="530"/>
                  </a:lnTo>
                  <a:lnTo>
                    <a:pt x="243" y="528"/>
                  </a:lnTo>
                  <a:lnTo>
                    <a:pt x="243" y="527"/>
                  </a:lnTo>
                  <a:lnTo>
                    <a:pt x="243" y="525"/>
                  </a:lnTo>
                  <a:lnTo>
                    <a:pt x="242" y="524"/>
                  </a:lnTo>
                  <a:lnTo>
                    <a:pt x="242" y="523"/>
                  </a:lnTo>
                  <a:lnTo>
                    <a:pt x="241" y="522"/>
                  </a:lnTo>
                  <a:lnTo>
                    <a:pt x="240" y="521"/>
                  </a:lnTo>
                  <a:lnTo>
                    <a:pt x="237" y="517"/>
                  </a:lnTo>
                  <a:lnTo>
                    <a:pt x="233" y="514"/>
                  </a:lnTo>
                  <a:lnTo>
                    <a:pt x="229" y="509"/>
                  </a:lnTo>
                  <a:lnTo>
                    <a:pt x="226" y="506"/>
                  </a:lnTo>
                  <a:lnTo>
                    <a:pt x="224" y="504"/>
                  </a:lnTo>
                  <a:lnTo>
                    <a:pt x="222" y="503"/>
                  </a:lnTo>
                  <a:lnTo>
                    <a:pt x="221" y="501"/>
                  </a:lnTo>
                  <a:lnTo>
                    <a:pt x="219" y="500"/>
                  </a:lnTo>
                  <a:lnTo>
                    <a:pt x="218" y="499"/>
                  </a:lnTo>
                  <a:lnTo>
                    <a:pt x="216" y="498"/>
                  </a:lnTo>
                  <a:lnTo>
                    <a:pt x="214" y="497"/>
                  </a:lnTo>
                  <a:lnTo>
                    <a:pt x="212" y="496"/>
                  </a:lnTo>
                  <a:lnTo>
                    <a:pt x="210" y="495"/>
                  </a:lnTo>
                  <a:lnTo>
                    <a:pt x="209" y="495"/>
                  </a:lnTo>
                  <a:lnTo>
                    <a:pt x="205" y="493"/>
                  </a:lnTo>
                  <a:lnTo>
                    <a:pt x="202" y="493"/>
                  </a:lnTo>
                  <a:lnTo>
                    <a:pt x="194" y="491"/>
                  </a:lnTo>
                  <a:lnTo>
                    <a:pt x="192" y="491"/>
                  </a:lnTo>
                  <a:lnTo>
                    <a:pt x="189" y="490"/>
                  </a:lnTo>
                  <a:lnTo>
                    <a:pt x="188" y="491"/>
                  </a:lnTo>
                  <a:lnTo>
                    <a:pt x="187" y="491"/>
                  </a:lnTo>
                  <a:lnTo>
                    <a:pt x="187" y="491"/>
                  </a:lnTo>
                  <a:lnTo>
                    <a:pt x="186" y="491"/>
                  </a:lnTo>
                  <a:lnTo>
                    <a:pt x="185" y="492"/>
                  </a:lnTo>
                  <a:lnTo>
                    <a:pt x="184" y="492"/>
                  </a:lnTo>
                  <a:lnTo>
                    <a:pt x="184" y="493"/>
                  </a:lnTo>
                  <a:lnTo>
                    <a:pt x="183" y="495"/>
                  </a:lnTo>
                  <a:lnTo>
                    <a:pt x="182" y="496"/>
                  </a:lnTo>
                  <a:lnTo>
                    <a:pt x="182" y="496"/>
                  </a:lnTo>
                  <a:lnTo>
                    <a:pt x="181" y="497"/>
                  </a:lnTo>
                  <a:lnTo>
                    <a:pt x="180" y="497"/>
                  </a:lnTo>
                  <a:lnTo>
                    <a:pt x="180" y="497"/>
                  </a:lnTo>
                  <a:lnTo>
                    <a:pt x="179" y="497"/>
                  </a:lnTo>
                  <a:lnTo>
                    <a:pt x="177" y="497"/>
                  </a:lnTo>
                  <a:lnTo>
                    <a:pt x="175" y="497"/>
                  </a:lnTo>
                  <a:lnTo>
                    <a:pt x="172" y="496"/>
                  </a:lnTo>
                  <a:lnTo>
                    <a:pt x="168" y="495"/>
                  </a:lnTo>
                  <a:lnTo>
                    <a:pt x="167" y="495"/>
                  </a:lnTo>
                  <a:lnTo>
                    <a:pt x="165" y="494"/>
                  </a:lnTo>
                  <a:lnTo>
                    <a:pt x="160" y="494"/>
                  </a:lnTo>
                  <a:lnTo>
                    <a:pt x="157" y="494"/>
                  </a:lnTo>
                  <a:lnTo>
                    <a:pt x="155" y="493"/>
                  </a:lnTo>
                  <a:lnTo>
                    <a:pt x="153" y="493"/>
                  </a:lnTo>
                  <a:lnTo>
                    <a:pt x="151" y="492"/>
                  </a:lnTo>
                  <a:lnTo>
                    <a:pt x="149" y="492"/>
                  </a:lnTo>
                  <a:lnTo>
                    <a:pt x="147" y="491"/>
                  </a:lnTo>
                  <a:lnTo>
                    <a:pt x="145" y="490"/>
                  </a:lnTo>
                  <a:lnTo>
                    <a:pt x="144" y="489"/>
                  </a:lnTo>
                  <a:lnTo>
                    <a:pt x="143" y="489"/>
                  </a:lnTo>
                  <a:lnTo>
                    <a:pt x="142" y="488"/>
                  </a:lnTo>
                  <a:lnTo>
                    <a:pt x="141" y="487"/>
                  </a:lnTo>
                  <a:lnTo>
                    <a:pt x="140" y="485"/>
                  </a:lnTo>
                  <a:lnTo>
                    <a:pt x="140" y="485"/>
                  </a:lnTo>
                  <a:lnTo>
                    <a:pt x="137" y="481"/>
                  </a:lnTo>
                  <a:lnTo>
                    <a:pt x="135" y="476"/>
                  </a:lnTo>
                  <a:lnTo>
                    <a:pt x="133" y="473"/>
                  </a:lnTo>
                  <a:lnTo>
                    <a:pt x="133" y="471"/>
                  </a:lnTo>
                  <a:lnTo>
                    <a:pt x="132" y="470"/>
                  </a:lnTo>
                  <a:lnTo>
                    <a:pt x="131" y="465"/>
                  </a:lnTo>
                  <a:lnTo>
                    <a:pt x="130" y="463"/>
                  </a:lnTo>
                  <a:lnTo>
                    <a:pt x="129" y="461"/>
                  </a:lnTo>
                  <a:lnTo>
                    <a:pt x="128" y="460"/>
                  </a:lnTo>
                  <a:lnTo>
                    <a:pt x="127" y="458"/>
                  </a:lnTo>
                  <a:lnTo>
                    <a:pt x="126" y="456"/>
                  </a:lnTo>
                  <a:lnTo>
                    <a:pt x="125" y="455"/>
                  </a:lnTo>
                  <a:lnTo>
                    <a:pt x="124" y="453"/>
                  </a:lnTo>
                  <a:lnTo>
                    <a:pt x="121" y="450"/>
                  </a:lnTo>
                  <a:lnTo>
                    <a:pt x="119" y="448"/>
                  </a:lnTo>
                  <a:lnTo>
                    <a:pt x="112" y="442"/>
                  </a:lnTo>
                  <a:lnTo>
                    <a:pt x="110" y="441"/>
                  </a:lnTo>
                  <a:lnTo>
                    <a:pt x="108" y="440"/>
                  </a:lnTo>
                  <a:lnTo>
                    <a:pt x="106" y="439"/>
                  </a:lnTo>
                  <a:lnTo>
                    <a:pt x="104" y="438"/>
                  </a:lnTo>
                  <a:lnTo>
                    <a:pt x="99" y="435"/>
                  </a:lnTo>
                  <a:lnTo>
                    <a:pt x="97" y="435"/>
                  </a:lnTo>
                  <a:lnTo>
                    <a:pt x="96" y="434"/>
                  </a:lnTo>
                  <a:lnTo>
                    <a:pt x="94" y="433"/>
                  </a:lnTo>
                  <a:lnTo>
                    <a:pt x="93" y="431"/>
                  </a:lnTo>
                  <a:lnTo>
                    <a:pt x="92" y="430"/>
                  </a:lnTo>
                  <a:lnTo>
                    <a:pt x="91" y="429"/>
                  </a:lnTo>
                  <a:lnTo>
                    <a:pt x="90" y="429"/>
                  </a:lnTo>
                  <a:lnTo>
                    <a:pt x="90" y="428"/>
                  </a:lnTo>
                  <a:lnTo>
                    <a:pt x="89" y="427"/>
                  </a:lnTo>
                  <a:lnTo>
                    <a:pt x="89" y="426"/>
                  </a:lnTo>
                  <a:lnTo>
                    <a:pt x="89" y="425"/>
                  </a:lnTo>
                  <a:lnTo>
                    <a:pt x="88" y="422"/>
                  </a:lnTo>
                  <a:lnTo>
                    <a:pt x="87" y="418"/>
                  </a:lnTo>
                  <a:lnTo>
                    <a:pt x="86" y="415"/>
                  </a:lnTo>
                  <a:lnTo>
                    <a:pt x="85" y="411"/>
                  </a:lnTo>
                  <a:lnTo>
                    <a:pt x="83" y="406"/>
                  </a:lnTo>
                  <a:lnTo>
                    <a:pt x="82" y="405"/>
                  </a:lnTo>
                  <a:lnTo>
                    <a:pt x="82" y="403"/>
                  </a:lnTo>
                  <a:lnTo>
                    <a:pt x="82" y="402"/>
                  </a:lnTo>
                  <a:lnTo>
                    <a:pt x="82" y="400"/>
                  </a:lnTo>
                  <a:lnTo>
                    <a:pt x="82" y="399"/>
                  </a:lnTo>
                  <a:lnTo>
                    <a:pt x="83" y="396"/>
                  </a:lnTo>
                  <a:lnTo>
                    <a:pt x="83" y="393"/>
                  </a:lnTo>
                  <a:lnTo>
                    <a:pt x="83" y="391"/>
                  </a:lnTo>
                  <a:lnTo>
                    <a:pt x="83" y="387"/>
                  </a:lnTo>
                  <a:lnTo>
                    <a:pt x="83" y="382"/>
                  </a:lnTo>
                  <a:lnTo>
                    <a:pt x="83" y="380"/>
                  </a:lnTo>
                  <a:lnTo>
                    <a:pt x="83" y="378"/>
                  </a:lnTo>
                  <a:lnTo>
                    <a:pt x="83" y="376"/>
                  </a:lnTo>
                  <a:lnTo>
                    <a:pt x="82" y="374"/>
                  </a:lnTo>
                  <a:lnTo>
                    <a:pt x="82" y="373"/>
                  </a:lnTo>
                  <a:lnTo>
                    <a:pt x="81" y="372"/>
                  </a:lnTo>
                  <a:lnTo>
                    <a:pt x="80" y="371"/>
                  </a:lnTo>
                  <a:lnTo>
                    <a:pt x="79" y="370"/>
                  </a:lnTo>
                  <a:lnTo>
                    <a:pt x="78" y="369"/>
                  </a:lnTo>
                  <a:lnTo>
                    <a:pt x="75" y="368"/>
                  </a:lnTo>
                  <a:lnTo>
                    <a:pt x="73" y="367"/>
                  </a:lnTo>
                  <a:lnTo>
                    <a:pt x="70" y="366"/>
                  </a:lnTo>
                  <a:lnTo>
                    <a:pt x="69" y="365"/>
                  </a:lnTo>
                  <a:lnTo>
                    <a:pt x="68" y="365"/>
                  </a:lnTo>
                  <a:lnTo>
                    <a:pt x="66" y="364"/>
                  </a:lnTo>
                  <a:lnTo>
                    <a:pt x="65" y="363"/>
                  </a:lnTo>
                  <a:lnTo>
                    <a:pt x="65" y="362"/>
                  </a:lnTo>
                  <a:lnTo>
                    <a:pt x="64" y="361"/>
                  </a:lnTo>
                  <a:lnTo>
                    <a:pt x="63" y="359"/>
                  </a:lnTo>
                  <a:lnTo>
                    <a:pt x="61" y="356"/>
                  </a:lnTo>
                  <a:lnTo>
                    <a:pt x="60" y="354"/>
                  </a:lnTo>
                  <a:lnTo>
                    <a:pt x="59" y="352"/>
                  </a:lnTo>
                  <a:lnTo>
                    <a:pt x="58" y="350"/>
                  </a:lnTo>
                  <a:lnTo>
                    <a:pt x="57" y="348"/>
                  </a:lnTo>
                  <a:lnTo>
                    <a:pt x="57" y="346"/>
                  </a:lnTo>
                  <a:lnTo>
                    <a:pt x="56" y="344"/>
                  </a:lnTo>
                  <a:lnTo>
                    <a:pt x="56" y="342"/>
                  </a:lnTo>
                  <a:lnTo>
                    <a:pt x="55" y="340"/>
                  </a:lnTo>
                  <a:lnTo>
                    <a:pt x="55" y="332"/>
                  </a:lnTo>
                  <a:lnTo>
                    <a:pt x="54" y="330"/>
                  </a:lnTo>
                  <a:lnTo>
                    <a:pt x="54" y="328"/>
                  </a:lnTo>
                  <a:lnTo>
                    <a:pt x="53" y="326"/>
                  </a:lnTo>
                  <a:lnTo>
                    <a:pt x="51" y="319"/>
                  </a:lnTo>
                  <a:lnTo>
                    <a:pt x="51" y="317"/>
                  </a:lnTo>
                  <a:lnTo>
                    <a:pt x="50" y="315"/>
                  </a:lnTo>
                  <a:lnTo>
                    <a:pt x="49" y="313"/>
                  </a:lnTo>
                  <a:lnTo>
                    <a:pt x="48" y="312"/>
                  </a:lnTo>
                  <a:lnTo>
                    <a:pt x="47" y="310"/>
                  </a:lnTo>
                  <a:lnTo>
                    <a:pt x="46" y="310"/>
                  </a:lnTo>
                  <a:lnTo>
                    <a:pt x="45" y="309"/>
                  </a:lnTo>
                  <a:lnTo>
                    <a:pt x="45" y="308"/>
                  </a:lnTo>
                  <a:lnTo>
                    <a:pt x="41" y="307"/>
                  </a:lnTo>
                  <a:lnTo>
                    <a:pt x="41" y="306"/>
                  </a:lnTo>
                  <a:lnTo>
                    <a:pt x="40" y="306"/>
                  </a:lnTo>
                  <a:lnTo>
                    <a:pt x="39" y="305"/>
                  </a:lnTo>
                  <a:lnTo>
                    <a:pt x="39" y="304"/>
                  </a:lnTo>
                  <a:lnTo>
                    <a:pt x="37" y="302"/>
                  </a:lnTo>
                  <a:lnTo>
                    <a:pt x="36" y="301"/>
                  </a:lnTo>
                  <a:lnTo>
                    <a:pt x="36" y="300"/>
                  </a:lnTo>
                  <a:lnTo>
                    <a:pt x="36" y="298"/>
                  </a:lnTo>
                  <a:lnTo>
                    <a:pt x="36" y="295"/>
                  </a:lnTo>
                  <a:lnTo>
                    <a:pt x="35" y="294"/>
                  </a:lnTo>
                  <a:lnTo>
                    <a:pt x="35" y="292"/>
                  </a:lnTo>
                  <a:lnTo>
                    <a:pt x="35" y="291"/>
                  </a:lnTo>
                  <a:lnTo>
                    <a:pt x="35" y="290"/>
                  </a:lnTo>
                  <a:lnTo>
                    <a:pt x="35" y="288"/>
                  </a:lnTo>
                  <a:lnTo>
                    <a:pt x="36" y="285"/>
                  </a:lnTo>
                  <a:lnTo>
                    <a:pt x="36" y="282"/>
                  </a:lnTo>
                  <a:lnTo>
                    <a:pt x="37" y="278"/>
                  </a:lnTo>
                  <a:lnTo>
                    <a:pt x="37" y="277"/>
                  </a:lnTo>
                  <a:lnTo>
                    <a:pt x="37" y="276"/>
                  </a:lnTo>
                  <a:lnTo>
                    <a:pt x="37" y="274"/>
                  </a:lnTo>
                  <a:lnTo>
                    <a:pt x="37" y="272"/>
                  </a:lnTo>
                  <a:lnTo>
                    <a:pt x="36" y="271"/>
                  </a:lnTo>
                  <a:lnTo>
                    <a:pt x="35" y="269"/>
                  </a:lnTo>
                  <a:lnTo>
                    <a:pt x="35" y="268"/>
                  </a:lnTo>
                  <a:lnTo>
                    <a:pt x="34" y="267"/>
                  </a:lnTo>
                  <a:lnTo>
                    <a:pt x="33" y="266"/>
                  </a:lnTo>
                  <a:lnTo>
                    <a:pt x="32" y="265"/>
                  </a:lnTo>
                  <a:lnTo>
                    <a:pt x="31" y="265"/>
                  </a:lnTo>
                  <a:lnTo>
                    <a:pt x="30" y="264"/>
                  </a:lnTo>
                  <a:lnTo>
                    <a:pt x="25" y="262"/>
                  </a:lnTo>
                  <a:lnTo>
                    <a:pt x="23" y="261"/>
                  </a:lnTo>
                  <a:lnTo>
                    <a:pt x="22" y="261"/>
                  </a:lnTo>
                  <a:lnTo>
                    <a:pt x="18" y="258"/>
                  </a:lnTo>
                  <a:lnTo>
                    <a:pt x="11" y="254"/>
                  </a:lnTo>
                  <a:lnTo>
                    <a:pt x="8" y="252"/>
                  </a:lnTo>
                  <a:lnTo>
                    <a:pt x="7" y="252"/>
                  </a:lnTo>
                  <a:lnTo>
                    <a:pt x="5" y="251"/>
                  </a:lnTo>
                  <a:lnTo>
                    <a:pt x="4" y="250"/>
                  </a:lnTo>
                  <a:lnTo>
                    <a:pt x="3" y="249"/>
                  </a:lnTo>
                  <a:lnTo>
                    <a:pt x="2" y="248"/>
                  </a:lnTo>
                  <a:lnTo>
                    <a:pt x="1" y="247"/>
                  </a:lnTo>
                  <a:lnTo>
                    <a:pt x="0" y="245"/>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0" name="Freeform 234">
              <a:extLst>
                <a:ext uri="{FF2B5EF4-FFF2-40B4-BE49-F238E27FC236}">
                  <a16:creationId xmlns:a16="http://schemas.microsoft.com/office/drawing/2014/main" id="{0E61079A-D5D7-46A3-AA29-82AA5941F144}"/>
                </a:ext>
              </a:extLst>
            </p:cNvPr>
            <p:cNvSpPr>
              <a:spLocks/>
            </p:cNvSpPr>
            <p:nvPr/>
          </p:nvSpPr>
          <p:spPr bwMode="auto">
            <a:xfrm>
              <a:off x="4571847" y="3525137"/>
              <a:ext cx="627063" cy="388938"/>
            </a:xfrm>
            <a:custGeom>
              <a:avLst/>
              <a:gdLst>
                <a:gd name="T0" fmla="*/ 3 w 395"/>
                <a:gd name="T1" fmla="*/ 231 h 245"/>
                <a:gd name="T2" fmla="*/ 0 w 395"/>
                <a:gd name="T3" fmla="*/ 221 h 245"/>
                <a:gd name="T4" fmla="*/ 2 w 395"/>
                <a:gd name="T5" fmla="*/ 214 h 245"/>
                <a:gd name="T6" fmla="*/ 8 w 395"/>
                <a:gd name="T7" fmla="*/ 208 h 245"/>
                <a:gd name="T8" fmla="*/ 23 w 395"/>
                <a:gd name="T9" fmla="*/ 199 h 245"/>
                <a:gd name="T10" fmla="*/ 27 w 395"/>
                <a:gd name="T11" fmla="*/ 194 h 245"/>
                <a:gd name="T12" fmla="*/ 32 w 395"/>
                <a:gd name="T13" fmla="*/ 171 h 245"/>
                <a:gd name="T14" fmla="*/ 36 w 395"/>
                <a:gd name="T15" fmla="*/ 164 h 245"/>
                <a:gd name="T16" fmla="*/ 43 w 395"/>
                <a:gd name="T17" fmla="*/ 154 h 245"/>
                <a:gd name="T18" fmla="*/ 52 w 395"/>
                <a:gd name="T19" fmla="*/ 139 h 245"/>
                <a:gd name="T20" fmla="*/ 62 w 395"/>
                <a:gd name="T21" fmla="*/ 124 h 245"/>
                <a:gd name="T22" fmla="*/ 73 w 395"/>
                <a:gd name="T23" fmla="*/ 123 h 245"/>
                <a:gd name="T24" fmla="*/ 84 w 395"/>
                <a:gd name="T25" fmla="*/ 125 h 245"/>
                <a:gd name="T26" fmla="*/ 91 w 395"/>
                <a:gd name="T27" fmla="*/ 121 h 245"/>
                <a:gd name="T28" fmla="*/ 99 w 395"/>
                <a:gd name="T29" fmla="*/ 117 h 245"/>
                <a:gd name="T30" fmla="*/ 107 w 395"/>
                <a:gd name="T31" fmla="*/ 118 h 245"/>
                <a:gd name="T32" fmla="*/ 113 w 395"/>
                <a:gd name="T33" fmla="*/ 123 h 245"/>
                <a:gd name="T34" fmla="*/ 117 w 395"/>
                <a:gd name="T35" fmla="*/ 127 h 245"/>
                <a:gd name="T36" fmla="*/ 119 w 395"/>
                <a:gd name="T37" fmla="*/ 127 h 245"/>
                <a:gd name="T38" fmla="*/ 122 w 395"/>
                <a:gd name="T39" fmla="*/ 121 h 245"/>
                <a:gd name="T40" fmla="*/ 129 w 395"/>
                <a:gd name="T41" fmla="*/ 117 h 245"/>
                <a:gd name="T42" fmla="*/ 133 w 395"/>
                <a:gd name="T43" fmla="*/ 112 h 245"/>
                <a:gd name="T44" fmla="*/ 142 w 395"/>
                <a:gd name="T45" fmla="*/ 109 h 245"/>
                <a:gd name="T46" fmla="*/ 155 w 395"/>
                <a:gd name="T47" fmla="*/ 106 h 245"/>
                <a:gd name="T48" fmla="*/ 166 w 395"/>
                <a:gd name="T49" fmla="*/ 103 h 245"/>
                <a:gd name="T50" fmla="*/ 173 w 395"/>
                <a:gd name="T51" fmla="*/ 103 h 245"/>
                <a:gd name="T52" fmla="*/ 186 w 395"/>
                <a:gd name="T53" fmla="*/ 107 h 245"/>
                <a:gd name="T54" fmla="*/ 196 w 395"/>
                <a:gd name="T55" fmla="*/ 110 h 245"/>
                <a:gd name="T56" fmla="*/ 206 w 395"/>
                <a:gd name="T57" fmla="*/ 110 h 245"/>
                <a:gd name="T58" fmla="*/ 213 w 395"/>
                <a:gd name="T59" fmla="*/ 110 h 245"/>
                <a:gd name="T60" fmla="*/ 222 w 395"/>
                <a:gd name="T61" fmla="*/ 113 h 245"/>
                <a:gd name="T62" fmla="*/ 230 w 395"/>
                <a:gd name="T63" fmla="*/ 110 h 245"/>
                <a:gd name="T64" fmla="*/ 238 w 395"/>
                <a:gd name="T65" fmla="*/ 103 h 245"/>
                <a:gd name="T66" fmla="*/ 241 w 395"/>
                <a:gd name="T67" fmla="*/ 92 h 245"/>
                <a:gd name="T68" fmla="*/ 241 w 395"/>
                <a:gd name="T69" fmla="*/ 84 h 245"/>
                <a:gd name="T70" fmla="*/ 245 w 395"/>
                <a:gd name="T71" fmla="*/ 80 h 245"/>
                <a:gd name="T72" fmla="*/ 257 w 395"/>
                <a:gd name="T73" fmla="*/ 74 h 245"/>
                <a:gd name="T74" fmla="*/ 271 w 395"/>
                <a:gd name="T75" fmla="*/ 66 h 245"/>
                <a:gd name="T76" fmla="*/ 283 w 395"/>
                <a:gd name="T77" fmla="*/ 58 h 245"/>
                <a:gd name="T78" fmla="*/ 293 w 395"/>
                <a:gd name="T79" fmla="*/ 48 h 245"/>
                <a:gd name="T80" fmla="*/ 298 w 395"/>
                <a:gd name="T81" fmla="*/ 46 h 245"/>
                <a:gd name="T82" fmla="*/ 308 w 395"/>
                <a:gd name="T83" fmla="*/ 48 h 245"/>
                <a:gd name="T84" fmla="*/ 323 w 395"/>
                <a:gd name="T85" fmla="*/ 51 h 245"/>
                <a:gd name="T86" fmla="*/ 330 w 395"/>
                <a:gd name="T87" fmla="*/ 55 h 245"/>
                <a:gd name="T88" fmla="*/ 341 w 395"/>
                <a:gd name="T89" fmla="*/ 63 h 245"/>
                <a:gd name="T90" fmla="*/ 347 w 395"/>
                <a:gd name="T91" fmla="*/ 66 h 245"/>
                <a:gd name="T92" fmla="*/ 351 w 395"/>
                <a:gd name="T93" fmla="*/ 65 h 245"/>
                <a:gd name="T94" fmla="*/ 354 w 395"/>
                <a:gd name="T95" fmla="*/ 60 h 245"/>
                <a:gd name="T96" fmla="*/ 357 w 395"/>
                <a:gd name="T97" fmla="*/ 44 h 245"/>
                <a:gd name="T98" fmla="*/ 357 w 395"/>
                <a:gd name="T99" fmla="*/ 38 h 245"/>
                <a:gd name="T100" fmla="*/ 361 w 395"/>
                <a:gd name="T101" fmla="*/ 35 h 245"/>
                <a:gd name="T102" fmla="*/ 372 w 395"/>
                <a:gd name="T103" fmla="*/ 31 h 245"/>
                <a:gd name="T104" fmla="*/ 379 w 395"/>
                <a:gd name="T105" fmla="*/ 27 h 245"/>
                <a:gd name="T106" fmla="*/ 381 w 395"/>
                <a:gd name="T107" fmla="*/ 22 h 245"/>
                <a:gd name="T108" fmla="*/ 380 w 395"/>
                <a:gd name="T109" fmla="*/ 19 h 245"/>
                <a:gd name="T110" fmla="*/ 378 w 395"/>
                <a:gd name="T111" fmla="*/ 14 h 245"/>
                <a:gd name="T112" fmla="*/ 380 w 395"/>
                <a:gd name="T113" fmla="*/ 6 h 245"/>
                <a:gd name="T114" fmla="*/ 384 w 395"/>
                <a:gd name="T115" fmla="*/ 3 h 245"/>
                <a:gd name="T116" fmla="*/ 387 w 395"/>
                <a:gd name="T117" fmla="*/ 2 h 245"/>
                <a:gd name="T118" fmla="*/ 393 w 395"/>
                <a:gd name="T119" fmla="*/ 1 h 245"/>
                <a:gd name="T120" fmla="*/ 395 w 395"/>
                <a:gd name="T1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245">
                  <a:moveTo>
                    <a:pt x="12" y="245"/>
                  </a:moveTo>
                  <a:lnTo>
                    <a:pt x="11" y="244"/>
                  </a:lnTo>
                  <a:lnTo>
                    <a:pt x="9" y="241"/>
                  </a:lnTo>
                  <a:lnTo>
                    <a:pt x="6" y="236"/>
                  </a:lnTo>
                  <a:lnTo>
                    <a:pt x="3" y="231"/>
                  </a:lnTo>
                  <a:lnTo>
                    <a:pt x="2" y="229"/>
                  </a:lnTo>
                  <a:lnTo>
                    <a:pt x="1" y="227"/>
                  </a:lnTo>
                  <a:lnTo>
                    <a:pt x="1" y="225"/>
                  </a:lnTo>
                  <a:lnTo>
                    <a:pt x="0" y="223"/>
                  </a:lnTo>
                  <a:lnTo>
                    <a:pt x="0" y="221"/>
                  </a:lnTo>
                  <a:lnTo>
                    <a:pt x="0" y="219"/>
                  </a:lnTo>
                  <a:lnTo>
                    <a:pt x="0" y="218"/>
                  </a:lnTo>
                  <a:lnTo>
                    <a:pt x="1" y="217"/>
                  </a:lnTo>
                  <a:lnTo>
                    <a:pt x="1" y="215"/>
                  </a:lnTo>
                  <a:lnTo>
                    <a:pt x="2" y="214"/>
                  </a:lnTo>
                  <a:lnTo>
                    <a:pt x="3" y="213"/>
                  </a:lnTo>
                  <a:lnTo>
                    <a:pt x="4" y="212"/>
                  </a:lnTo>
                  <a:lnTo>
                    <a:pt x="4" y="211"/>
                  </a:lnTo>
                  <a:lnTo>
                    <a:pt x="6" y="210"/>
                  </a:lnTo>
                  <a:lnTo>
                    <a:pt x="8" y="208"/>
                  </a:lnTo>
                  <a:lnTo>
                    <a:pt x="11" y="206"/>
                  </a:lnTo>
                  <a:lnTo>
                    <a:pt x="19" y="202"/>
                  </a:lnTo>
                  <a:lnTo>
                    <a:pt x="20" y="201"/>
                  </a:lnTo>
                  <a:lnTo>
                    <a:pt x="22" y="200"/>
                  </a:lnTo>
                  <a:lnTo>
                    <a:pt x="23" y="199"/>
                  </a:lnTo>
                  <a:lnTo>
                    <a:pt x="24" y="198"/>
                  </a:lnTo>
                  <a:lnTo>
                    <a:pt x="25" y="197"/>
                  </a:lnTo>
                  <a:lnTo>
                    <a:pt x="26" y="196"/>
                  </a:lnTo>
                  <a:lnTo>
                    <a:pt x="26" y="195"/>
                  </a:lnTo>
                  <a:lnTo>
                    <a:pt x="27" y="194"/>
                  </a:lnTo>
                  <a:lnTo>
                    <a:pt x="27" y="192"/>
                  </a:lnTo>
                  <a:lnTo>
                    <a:pt x="28" y="188"/>
                  </a:lnTo>
                  <a:lnTo>
                    <a:pt x="28" y="183"/>
                  </a:lnTo>
                  <a:lnTo>
                    <a:pt x="29" y="180"/>
                  </a:lnTo>
                  <a:lnTo>
                    <a:pt x="32" y="171"/>
                  </a:lnTo>
                  <a:lnTo>
                    <a:pt x="32" y="169"/>
                  </a:lnTo>
                  <a:lnTo>
                    <a:pt x="33" y="168"/>
                  </a:lnTo>
                  <a:lnTo>
                    <a:pt x="34" y="166"/>
                  </a:lnTo>
                  <a:lnTo>
                    <a:pt x="35" y="165"/>
                  </a:lnTo>
                  <a:lnTo>
                    <a:pt x="36" y="164"/>
                  </a:lnTo>
                  <a:lnTo>
                    <a:pt x="38" y="162"/>
                  </a:lnTo>
                  <a:lnTo>
                    <a:pt x="39" y="161"/>
                  </a:lnTo>
                  <a:lnTo>
                    <a:pt x="40" y="160"/>
                  </a:lnTo>
                  <a:lnTo>
                    <a:pt x="41" y="158"/>
                  </a:lnTo>
                  <a:lnTo>
                    <a:pt x="43" y="154"/>
                  </a:lnTo>
                  <a:lnTo>
                    <a:pt x="44" y="153"/>
                  </a:lnTo>
                  <a:lnTo>
                    <a:pt x="46" y="149"/>
                  </a:lnTo>
                  <a:lnTo>
                    <a:pt x="47" y="147"/>
                  </a:lnTo>
                  <a:lnTo>
                    <a:pt x="48" y="145"/>
                  </a:lnTo>
                  <a:lnTo>
                    <a:pt x="52" y="139"/>
                  </a:lnTo>
                  <a:lnTo>
                    <a:pt x="54" y="135"/>
                  </a:lnTo>
                  <a:lnTo>
                    <a:pt x="55" y="134"/>
                  </a:lnTo>
                  <a:lnTo>
                    <a:pt x="57" y="131"/>
                  </a:lnTo>
                  <a:lnTo>
                    <a:pt x="58" y="129"/>
                  </a:lnTo>
                  <a:lnTo>
                    <a:pt x="62" y="124"/>
                  </a:lnTo>
                  <a:lnTo>
                    <a:pt x="63" y="123"/>
                  </a:lnTo>
                  <a:lnTo>
                    <a:pt x="64" y="121"/>
                  </a:lnTo>
                  <a:lnTo>
                    <a:pt x="64" y="121"/>
                  </a:lnTo>
                  <a:lnTo>
                    <a:pt x="67" y="121"/>
                  </a:lnTo>
                  <a:lnTo>
                    <a:pt x="73" y="123"/>
                  </a:lnTo>
                  <a:lnTo>
                    <a:pt x="79" y="125"/>
                  </a:lnTo>
                  <a:lnTo>
                    <a:pt x="81" y="125"/>
                  </a:lnTo>
                  <a:lnTo>
                    <a:pt x="82" y="125"/>
                  </a:lnTo>
                  <a:lnTo>
                    <a:pt x="83" y="125"/>
                  </a:lnTo>
                  <a:lnTo>
                    <a:pt x="84" y="125"/>
                  </a:lnTo>
                  <a:lnTo>
                    <a:pt x="85" y="125"/>
                  </a:lnTo>
                  <a:lnTo>
                    <a:pt x="86" y="124"/>
                  </a:lnTo>
                  <a:lnTo>
                    <a:pt x="88" y="124"/>
                  </a:lnTo>
                  <a:lnTo>
                    <a:pt x="89" y="123"/>
                  </a:lnTo>
                  <a:lnTo>
                    <a:pt x="91" y="121"/>
                  </a:lnTo>
                  <a:lnTo>
                    <a:pt x="92" y="120"/>
                  </a:lnTo>
                  <a:lnTo>
                    <a:pt x="94" y="119"/>
                  </a:lnTo>
                  <a:lnTo>
                    <a:pt x="96" y="118"/>
                  </a:lnTo>
                  <a:lnTo>
                    <a:pt x="98" y="118"/>
                  </a:lnTo>
                  <a:lnTo>
                    <a:pt x="99" y="117"/>
                  </a:lnTo>
                  <a:lnTo>
                    <a:pt x="101" y="117"/>
                  </a:lnTo>
                  <a:lnTo>
                    <a:pt x="103" y="117"/>
                  </a:lnTo>
                  <a:lnTo>
                    <a:pt x="104" y="117"/>
                  </a:lnTo>
                  <a:lnTo>
                    <a:pt x="105" y="118"/>
                  </a:lnTo>
                  <a:lnTo>
                    <a:pt x="107" y="118"/>
                  </a:lnTo>
                  <a:lnTo>
                    <a:pt x="108" y="119"/>
                  </a:lnTo>
                  <a:lnTo>
                    <a:pt x="110" y="120"/>
                  </a:lnTo>
                  <a:lnTo>
                    <a:pt x="111" y="121"/>
                  </a:lnTo>
                  <a:lnTo>
                    <a:pt x="112" y="122"/>
                  </a:lnTo>
                  <a:lnTo>
                    <a:pt x="113" y="123"/>
                  </a:lnTo>
                  <a:lnTo>
                    <a:pt x="115" y="126"/>
                  </a:lnTo>
                  <a:lnTo>
                    <a:pt x="116" y="127"/>
                  </a:lnTo>
                  <a:lnTo>
                    <a:pt x="116" y="127"/>
                  </a:lnTo>
                  <a:lnTo>
                    <a:pt x="117" y="127"/>
                  </a:lnTo>
                  <a:lnTo>
                    <a:pt x="117" y="127"/>
                  </a:lnTo>
                  <a:lnTo>
                    <a:pt x="118" y="127"/>
                  </a:lnTo>
                  <a:lnTo>
                    <a:pt x="118" y="127"/>
                  </a:lnTo>
                  <a:lnTo>
                    <a:pt x="118" y="127"/>
                  </a:lnTo>
                  <a:lnTo>
                    <a:pt x="119" y="127"/>
                  </a:lnTo>
                  <a:lnTo>
                    <a:pt x="119" y="127"/>
                  </a:lnTo>
                  <a:lnTo>
                    <a:pt x="119" y="126"/>
                  </a:lnTo>
                  <a:lnTo>
                    <a:pt x="120" y="124"/>
                  </a:lnTo>
                  <a:lnTo>
                    <a:pt x="120" y="123"/>
                  </a:lnTo>
                  <a:lnTo>
                    <a:pt x="121" y="122"/>
                  </a:lnTo>
                  <a:lnTo>
                    <a:pt x="122" y="121"/>
                  </a:lnTo>
                  <a:lnTo>
                    <a:pt x="123" y="121"/>
                  </a:lnTo>
                  <a:lnTo>
                    <a:pt x="124" y="120"/>
                  </a:lnTo>
                  <a:lnTo>
                    <a:pt x="125" y="119"/>
                  </a:lnTo>
                  <a:lnTo>
                    <a:pt x="128" y="117"/>
                  </a:lnTo>
                  <a:lnTo>
                    <a:pt x="129" y="117"/>
                  </a:lnTo>
                  <a:lnTo>
                    <a:pt x="130" y="116"/>
                  </a:lnTo>
                  <a:lnTo>
                    <a:pt x="131" y="115"/>
                  </a:lnTo>
                  <a:lnTo>
                    <a:pt x="132" y="113"/>
                  </a:lnTo>
                  <a:lnTo>
                    <a:pt x="133" y="113"/>
                  </a:lnTo>
                  <a:lnTo>
                    <a:pt x="133" y="112"/>
                  </a:lnTo>
                  <a:lnTo>
                    <a:pt x="134" y="112"/>
                  </a:lnTo>
                  <a:lnTo>
                    <a:pt x="136" y="111"/>
                  </a:lnTo>
                  <a:lnTo>
                    <a:pt x="139" y="110"/>
                  </a:lnTo>
                  <a:lnTo>
                    <a:pt x="141" y="110"/>
                  </a:lnTo>
                  <a:lnTo>
                    <a:pt x="142" y="109"/>
                  </a:lnTo>
                  <a:lnTo>
                    <a:pt x="146" y="108"/>
                  </a:lnTo>
                  <a:lnTo>
                    <a:pt x="147" y="107"/>
                  </a:lnTo>
                  <a:lnTo>
                    <a:pt x="149" y="107"/>
                  </a:lnTo>
                  <a:lnTo>
                    <a:pt x="154" y="106"/>
                  </a:lnTo>
                  <a:lnTo>
                    <a:pt x="155" y="106"/>
                  </a:lnTo>
                  <a:lnTo>
                    <a:pt x="158" y="106"/>
                  </a:lnTo>
                  <a:lnTo>
                    <a:pt x="159" y="106"/>
                  </a:lnTo>
                  <a:lnTo>
                    <a:pt x="161" y="105"/>
                  </a:lnTo>
                  <a:lnTo>
                    <a:pt x="165" y="104"/>
                  </a:lnTo>
                  <a:lnTo>
                    <a:pt x="166" y="103"/>
                  </a:lnTo>
                  <a:lnTo>
                    <a:pt x="167" y="103"/>
                  </a:lnTo>
                  <a:lnTo>
                    <a:pt x="168" y="103"/>
                  </a:lnTo>
                  <a:lnTo>
                    <a:pt x="170" y="103"/>
                  </a:lnTo>
                  <a:lnTo>
                    <a:pt x="171" y="103"/>
                  </a:lnTo>
                  <a:lnTo>
                    <a:pt x="173" y="103"/>
                  </a:lnTo>
                  <a:lnTo>
                    <a:pt x="174" y="104"/>
                  </a:lnTo>
                  <a:lnTo>
                    <a:pt x="176" y="104"/>
                  </a:lnTo>
                  <a:lnTo>
                    <a:pt x="178" y="105"/>
                  </a:lnTo>
                  <a:lnTo>
                    <a:pt x="180" y="106"/>
                  </a:lnTo>
                  <a:lnTo>
                    <a:pt x="186" y="107"/>
                  </a:lnTo>
                  <a:lnTo>
                    <a:pt x="188" y="108"/>
                  </a:lnTo>
                  <a:lnTo>
                    <a:pt x="192" y="110"/>
                  </a:lnTo>
                  <a:lnTo>
                    <a:pt x="193" y="110"/>
                  </a:lnTo>
                  <a:lnTo>
                    <a:pt x="195" y="110"/>
                  </a:lnTo>
                  <a:lnTo>
                    <a:pt x="196" y="110"/>
                  </a:lnTo>
                  <a:lnTo>
                    <a:pt x="197" y="110"/>
                  </a:lnTo>
                  <a:lnTo>
                    <a:pt x="200" y="110"/>
                  </a:lnTo>
                  <a:lnTo>
                    <a:pt x="201" y="110"/>
                  </a:lnTo>
                  <a:lnTo>
                    <a:pt x="203" y="110"/>
                  </a:lnTo>
                  <a:lnTo>
                    <a:pt x="206" y="110"/>
                  </a:lnTo>
                  <a:lnTo>
                    <a:pt x="208" y="110"/>
                  </a:lnTo>
                  <a:lnTo>
                    <a:pt x="209" y="109"/>
                  </a:lnTo>
                  <a:lnTo>
                    <a:pt x="210" y="109"/>
                  </a:lnTo>
                  <a:lnTo>
                    <a:pt x="212" y="110"/>
                  </a:lnTo>
                  <a:lnTo>
                    <a:pt x="213" y="110"/>
                  </a:lnTo>
                  <a:lnTo>
                    <a:pt x="215" y="110"/>
                  </a:lnTo>
                  <a:lnTo>
                    <a:pt x="219" y="112"/>
                  </a:lnTo>
                  <a:lnTo>
                    <a:pt x="220" y="112"/>
                  </a:lnTo>
                  <a:lnTo>
                    <a:pt x="221" y="112"/>
                  </a:lnTo>
                  <a:lnTo>
                    <a:pt x="222" y="113"/>
                  </a:lnTo>
                  <a:lnTo>
                    <a:pt x="223" y="112"/>
                  </a:lnTo>
                  <a:lnTo>
                    <a:pt x="225" y="112"/>
                  </a:lnTo>
                  <a:lnTo>
                    <a:pt x="226" y="112"/>
                  </a:lnTo>
                  <a:lnTo>
                    <a:pt x="228" y="111"/>
                  </a:lnTo>
                  <a:lnTo>
                    <a:pt x="230" y="110"/>
                  </a:lnTo>
                  <a:lnTo>
                    <a:pt x="231" y="109"/>
                  </a:lnTo>
                  <a:lnTo>
                    <a:pt x="233" y="108"/>
                  </a:lnTo>
                  <a:lnTo>
                    <a:pt x="235" y="106"/>
                  </a:lnTo>
                  <a:lnTo>
                    <a:pt x="236" y="104"/>
                  </a:lnTo>
                  <a:lnTo>
                    <a:pt x="238" y="103"/>
                  </a:lnTo>
                  <a:lnTo>
                    <a:pt x="238" y="101"/>
                  </a:lnTo>
                  <a:lnTo>
                    <a:pt x="239" y="101"/>
                  </a:lnTo>
                  <a:lnTo>
                    <a:pt x="239" y="100"/>
                  </a:lnTo>
                  <a:lnTo>
                    <a:pt x="241" y="93"/>
                  </a:lnTo>
                  <a:lnTo>
                    <a:pt x="241" y="92"/>
                  </a:lnTo>
                  <a:lnTo>
                    <a:pt x="241" y="91"/>
                  </a:lnTo>
                  <a:lnTo>
                    <a:pt x="241" y="86"/>
                  </a:lnTo>
                  <a:lnTo>
                    <a:pt x="241" y="85"/>
                  </a:lnTo>
                  <a:lnTo>
                    <a:pt x="241" y="85"/>
                  </a:lnTo>
                  <a:lnTo>
                    <a:pt x="241" y="84"/>
                  </a:lnTo>
                  <a:lnTo>
                    <a:pt x="242" y="83"/>
                  </a:lnTo>
                  <a:lnTo>
                    <a:pt x="242" y="82"/>
                  </a:lnTo>
                  <a:lnTo>
                    <a:pt x="243" y="82"/>
                  </a:lnTo>
                  <a:lnTo>
                    <a:pt x="244" y="81"/>
                  </a:lnTo>
                  <a:lnTo>
                    <a:pt x="245" y="80"/>
                  </a:lnTo>
                  <a:lnTo>
                    <a:pt x="246" y="80"/>
                  </a:lnTo>
                  <a:lnTo>
                    <a:pt x="249" y="78"/>
                  </a:lnTo>
                  <a:lnTo>
                    <a:pt x="254" y="76"/>
                  </a:lnTo>
                  <a:lnTo>
                    <a:pt x="255" y="76"/>
                  </a:lnTo>
                  <a:lnTo>
                    <a:pt x="257" y="74"/>
                  </a:lnTo>
                  <a:lnTo>
                    <a:pt x="258" y="73"/>
                  </a:lnTo>
                  <a:lnTo>
                    <a:pt x="260" y="72"/>
                  </a:lnTo>
                  <a:lnTo>
                    <a:pt x="263" y="71"/>
                  </a:lnTo>
                  <a:lnTo>
                    <a:pt x="264" y="70"/>
                  </a:lnTo>
                  <a:lnTo>
                    <a:pt x="271" y="66"/>
                  </a:lnTo>
                  <a:lnTo>
                    <a:pt x="274" y="64"/>
                  </a:lnTo>
                  <a:lnTo>
                    <a:pt x="276" y="62"/>
                  </a:lnTo>
                  <a:lnTo>
                    <a:pt x="279" y="60"/>
                  </a:lnTo>
                  <a:lnTo>
                    <a:pt x="282" y="58"/>
                  </a:lnTo>
                  <a:lnTo>
                    <a:pt x="283" y="58"/>
                  </a:lnTo>
                  <a:lnTo>
                    <a:pt x="285" y="56"/>
                  </a:lnTo>
                  <a:lnTo>
                    <a:pt x="288" y="54"/>
                  </a:lnTo>
                  <a:lnTo>
                    <a:pt x="291" y="51"/>
                  </a:lnTo>
                  <a:lnTo>
                    <a:pt x="293" y="49"/>
                  </a:lnTo>
                  <a:lnTo>
                    <a:pt x="293" y="48"/>
                  </a:lnTo>
                  <a:lnTo>
                    <a:pt x="294" y="48"/>
                  </a:lnTo>
                  <a:lnTo>
                    <a:pt x="295" y="47"/>
                  </a:lnTo>
                  <a:lnTo>
                    <a:pt x="296" y="47"/>
                  </a:lnTo>
                  <a:lnTo>
                    <a:pt x="297" y="46"/>
                  </a:lnTo>
                  <a:lnTo>
                    <a:pt x="298" y="46"/>
                  </a:lnTo>
                  <a:lnTo>
                    <a:pt x="298" y="46"/>
                  </a:lnTo>
                  <a:lnTo>
                    <a:pt x="299" y="46"/>
                  </a:lnTo>
                  <a:lnTo>
                    <a:pt x="303" y="47"/>
                  </a:lnTo>
                  <a:lnTo>
                    <a:pt x="306" y="48"/>
                  </a:lnTo>
                  <a:lnTo>
                    <a:pt x="308" y="48"/>
                  </a:lnTo>
                  <a:lnTo>
                    <a:pt x="312" y="49"/>
                  </a:lnTo>
                  <a:lnTo>
                    <a:pt x="317" y="49"/>
                  </a:lnTo>
                  <a:lnTo>
                    <a:pt x="318" y="49"/>
                  </a:lnTo>
                  <a:lnTo>
                    <a:pt x="320" y="50"/>
                  </a:lnTo>
                  <a:lnTo>
                    <a:pt x="323" y="51"/>
                  </a:lnTo>
                  <a:lnTo>
                    <a:pt x="324" y="51"/>
                  </a:lnTo>
                  <a:lnTo>
                    <a:pt x="325" y="51"/>
                  </a:lnTo>
                  <a:lnTo>
                    <a:pt x="326" y="52"/>
                  </a:lnTo>
                  <a:lnTo>
                    <a:pt x="328" y="54"/>
                  </a:lnTo>
                  <a:lnTo>
                    <a:pt x="330" y="55"/>
                  </a:lnTo>
                  <a:lnTo>
                    <a:pt x="333" y="57"/>
                  </a:lnTo>
                  <a:lnTo>
                    <a:pt x="333" y="58"/>
                  </a:lnTo>
                  <a:lnTo>
                    <a:pt x="335" y="59"/>
                  </a:lnTo>
                  <a:lnTo>
                    <a:pt x="339" y="62"/>
                  </a:lnTo>
                  <a:lnTo>
                    <a:pt x="341" y="63"/>
                  </a:lnTo>
                  <a:lnTo>
                    <a:pt x="343" y="64"/>
                  </a:lnTo>
                  <a:lnTo>
                    <a:pt x="344" y="65"/>
                  </a:lnTo>
                  <a:lnTo>
                    <a:pt x="345" y="65"/>
                  </a:lnTo>
                  <a:lnTo>
                    <a:pt x="346" y="66"/>
                  </a:lnTo>
                  <a:lnTo>
                    <a:pt x="347" y="66"/>
                  </a:lnTo>
                  <a:lnTo>
                    <a:pt x="348" y="66"/>
                  </a:lnTo>
                  <a:lnTo>
                    <a:pt x="349" y="66"/>
                  </a:lnTo>
                  <a:lnTo>
                    <a:pt x="350" y="66"/>
                  </a:lnTo>
                  <a:lnTo>
                    <a:pt x="351" y="66"/>
                  </a:lnTo>
                  <a:lnTo>
                    <a:pt x="351" y="65"/>
                  </a:lnTo>
                  <a:lnTo>
                    <a:pt x="352" y="65"/>
                  </a:lnTo>
                  <a:lnTo>
                    <a:pt x="353" y="64"/>
                  </a:lnTo>
                  <a:lnTo>
                    <a:pt x="353" y="63"/>
                  </a:lnTo>
                  <a:lnTo>
                    <a:pt x="354" y="62"/>
                  </a:lnTo>
                  <a:lnTo>
                    <a:pt x="354" y="60"/>
                  </a:lnTo>
                  <a:lnTo>
                    <a:pt x="356" y="52"/>
                  </a:lnTo>
                  <a:lnTo>
                    <a:pt x="357" y="50"/>
                  </a:lnTo>
                  <a:lnTo>
                    <a:pt x="357" y="49"/>
                  </a:lnTo>
                  <a:lnTo>
                    <a:pt x="357" y="47"/>
                  </a:lnTo>
                  <a:lnTo>
                    <a:pt x="357" y="44"/>
                  </a:lnTo>
                  <a:lnTo>
                    <a:pt x="357" y="43"/>
                  </a:lnTo>
                  <a:lnTo>
                    <a:pt x="356" y="41"/>
                  </a:lnTo>
                  <a:lnTo>
                    <a:pt x="356" y="40"/>
                  </a:lnTo>
                  <a:lnTo>
                    <a:pt x="357" y="39"/>
                  </a:lnTo>
                  <a:lnTo>
                    <a:pt x="357" y="38"/>
                  </a:lnTo>
                  <a:lnTo>
                    <a:pt x="357" y="37"/>
                  </a:lnTo>
                  <a:lnTo>
                    <a:pt x="358" y="37"/>
                  </a:lnTo>
                  <a:lnTo>
                    <a:pt x="358" y="36"/>
                  </a:lnTo>
                  <a:lnTo>
                    <a:pt x="359" y="36"/>
                  </a:lnTo>
                  <a:lnTo>
                    <a:pt x="361" y="35"/>
                  </a:lnTo>
                  <a:lnTo>
                    <a:pt x="363" y="35"/>
                  </a:lnTo>
                  <a:lnTo>
                    <a:pt x="364" y="35"/>
                  </a:lnTo>
                  <a:lnTo>
                    <a:pt x="366" y="34"/>
                  </a:lnTo>
                  <a:lnTo>
                    <a:pt x="371" y="32"/>
                  </a:lnTo>
                  <a:lnTo>
                    <a:pt x="372" y="31"/>
                  </a:lnTo>
                  <a:lnTo>
                    <a:pt x="373" y="31"/>
                  </a:lnTo>
                  <a:lnTo>
                    <a:pt x="375" y="29"/>
                  </a:lnTo>
                  <a:lnTo>
                    <a:pt x="377" y="28"/>
                  </a:lnTo>
                  <a:lnTo>
                    <a:pt x="378" y="28"/>
                  </a:lnTo>
                  <a:lnTo>
                    <a:pt x="379" y="27"/>
                  </a:lnTo>
                  <a:lnTo>
                    <a:pt x="379" y="26"/>
                  </a:lnTo>
                  <a:lnTo>
                    <a:pt x="380" y="25"/>
                  </a:lnTo>
                  <a:lnTo>
                    <a:pt x="380" y="25"/>
                  </a:lnTo>
                  <a:lnTo>
                    <a:pt x="381" y="24"/>
                  </a:lnTo>
                  <a:lnTo>
                    <a:pt x="381" y="22"/>
                  </a:lnTo>
                  <a:lnTo>
                    <a:pt x="381" y="22"/>
                  </a:lnTo>
                  <a:lnTo>
                    <a:pt x="381" y="21"/>
                  </a:lnTo>
                  <a:lnTo>
                    <a:pt x="381" y="20"/>
                  </a:lnTo>
                  <a:lnTo>
                    <a:pt x="380" y="20"/>
                  </a:lnTo>
                  <a:lnTo>
                    <a:pt x="380" y="19"/>
                  </a:lnTo>
                  <a:lnTo>
                    <a:pt x="378" y="17"/>
                  </a:lnTo>
                  <a:lnTo>
                    <a:pt x="378" y="16"/>
                  </a:lnTo>
                  <a:lnTo>
                    <a:pt x="378" y="16"/>
                  </a:lnTo>
                  <a:lnTo>
                    <a:pt x="378" y="15"/>
                  </a:lnTo>
                  <a:lnTo>
                    <a:pt x="378" y="14"/>
                  </a:lnTo>
                  <a:lnTo>
                    <a:pt x="378" y="13"/>
                  </a:lnTo>
                  <a:lnTo>
                    <a:pt x="378" y="12"/>
                  </a:lnTo>
                  <a:lnTo>
                    <a:pt x="378" y="10"/>
                  </a:lnTo>
                  <a:lnTo>
                    <a:pt x="379" y="8"/>
                  </a:lnTo>
                  <a:lnTo>
                    <a:pt x="380" y="6"/>
                  </a:lnTo>
                  <a:lnTo>
                    <a:pt x="381" y="5"/>
                  </a:lnTo>
                  <a:lnTo>
                    <a:pt x="381" y="4"/>
                  </a:lnTo>
                  <a:lnTo>
                    <a:pt x="382" y="4"/>
                  </a:lnTo>
                  <a:lnTo>
                    <a:pt x="383" y="3"/>
                  </a:lnTo>
                  <a:lnTo>
                    <a:pt x="384" y="3"/>
                  </a:lnTo>
                  <a:lnTo>
                    <a:pt x="385" y="3"/>
                  </a:lnTo>
                  <a:lnTo>
                    <a:pt x="386" y="2"/>
                  </a:lnTo>
                  <a:lnTo>
                    <a:pt x="386" y="2"/>
                  </a:lnTo>
                  <a:lnTo>
                    <a:pt x="387" y="2"/>
                  </a:lnTo>
                  <a:lnTo>
                    <a:pt x="387" y="2"/>
                  </a:lnTo>
                  <a:lnTo>
                    <a:pt x="387" y="2"/>
                  </a:lnTo>
                  <a:lnTo>
                    <a:pt x="388" y="2"/>
                  </a:lnTo>
                  <a:lnTo>
                    <a:pt x="390" y="2"/>
                  </a:lnTo>
                  <a:lnTo>
                    <a:pt x="393" y="2"/>
                  </a:lnTo>
                  <a:lnTo>
                    <a:pt x="393" y="1"/>
                  </a:lnTo>
                  <a:lnTo>
                    <a:pt x="394" y="1"/>
                  </a:lnTo>
                  <a:lnTo>
                    <a:pt x="394" y="1"/>
                  </a:lnTo>
                  <a:lnTo>
                    <a:pt x="394" y="0"/>
                  </a:lnTo>
                  <a:lnTo>
                    <a:pt x="394" y="0"/>
                  </a:lnTo>
                  <a:lnTo>
                    <a:pt x="395"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1" name="Freeform 235">
              <a:extLst>
                <a:ext uri="{FF2B5EF4-FFF2-40B4-BE49-F238E27FC236}">
                  <a16:creationId xmlns:a16="http://schemas.microsoft.com/office/drawing/2014/main" id="{D6C1DB5E-B3AB-4EB9-B9E9-E39AF3B06475}"/>
                </a:ext>
              </a:extLst>
            </p:cNvPr>
            <p:cNvSpPr>
              <a:spLocks/>
            </p:cNvSpPr>
            <p:nvPr/>
          </p:nvSpPr>
          <p:spPr bwMode="auto">
            <a:xfrm>
              <a:off x="4386109" y="3145724"/>
              <a:ext cx="796925" cy="581025"/>
            </a:xfrm>
            <a:custGeom>
              <a:avLst/>
              <a:gdLst>
                <a:gd name="T0" fmla="*/ 347 w 502"/>
                <a:gd name="T1" fmla="*/ 27 h 366"/>
                <a:gd name="T2" fmla="*/ 372 w 502"/>
                <a:gd name="T3" fmla="*/ 45 h 366"/>
                <a:gd name="T4" fmla="*/ 410 w 502"/>
                <a:gd name="T5" fmla="*/ 52 h 366"/>
                <a:gd name="T6" fmla="*/ 422 w 502"/>
                <a:gd name="T7" fmla="*/ 69 h 366"/>
                <a:gd name="T8" fmla="*/ 433 w 502"/>
                <a:gd name="T9" fmla="*/ 73 h 366"/>
                <a:gd name="T10" fmla="*/ 466 w 502"/>
                <a:gd name="T11" fmla="*/ 73 h 366"/>
                <a:gd name="T12" fmla="*/ 477 w 502"/>
                <a:gd name="T13" fmla="*/ 90 h 366"/>
                <a:gd name="T14" fmla="*/ 472 w 502"/>
                <a:gd name="T15" fmla="*/ 121 h 366"/>
                <a:gd name="T16" fmla="*/ 474 w 502"/>
                <a:gd name="T17" fmla="*/ 148 h 366"/>
                <a:gd name="T18" fmla="*/ 482 w 502"/>
                <a:gd name="T19" fmla="*/ 168 h 366"/>
                <a:gd name="T20" fmla="*/ 494 w 502"/>
                <a:gd name="T21" fmla="*/ 199 h 366"/>
                <a:gd name="T22" fmla="*/ 492 w 502"/>
                <a:gd name="T23" fmla="*/ 213 h 366"/>
                <a:gd name="T24" fmla="*/ 477 w 502"/>
                <a:gd name="T25" fmla="*/ 216 h 366"/>
                <a:gd name="T26" fmla="*/ 489 w 502"/>
                <a:gd name="T27" fmla="*/ 225 h 366"/>
                <a:gd name="T28" fmla="*/ 500 w 502"/>
                <a:gd name="T29" fmla="*/ 242 h 366"/>
                <a:gd name="T30" fmla="*/ 497 w 502"/>
                <a:gd name="T31" fmla="*/ 259 h 366"/>
                <a:gd name="T32" fmla="*/ 488 w 502"/>
                <a:gd name="T33" fmla="*/ 271 h 366"/>
                <a:gd name="T34" fmla="*/ 474 w 502"/>
                <a:gd name="T35" fmla="*/ 286 h 366"/>
                <a:gd name="T36" fmla="*/ 463 w 502"/>
                <a:gd name="T37" fmla="*/ 305 h 366"/>
                <a:gd name="T38" fmla="*/ 437 w 502"/>
                <a:gd name="T39" fmla="*/ 289 h 366"/>
                <a:gd name="T40" fmla="*/ 410 w 502"/>
                <a:gd name="T41" fmla="*/ 288 h 366"/>
                <a:gd name="T42" fmla="*/ 372 w 502"/>
                <a:gd name="T43" fmla="*/ 315 h 366"/>
                <a:gd name="T44" fmla="*/ 358 w 502"/>
                <a:gd name="T45" fmla="*/ 332 h 366"/>
                <a:gd name="T46" fmla="*/ 338 w 502"/>
                <a:gd name="T47" fmla="*/ 351 h 366"/>
                <a:gd name="T48" fmla="*/ 312 w 502"/>
                <a:gd name="T49" fmla="*/ 349 h 366"/>
                <a:gd name="T50" fmla="*/ 282 w 502"/>
                <a:gd name="T51" fmla="*/ 343 h 366"/>
                <a:gd name="T52" fmla="*/ 250 w 502"/>
                <a:gd name="T53" fmla="*/ 352 h 366"/>
                <a:gd name="T54" fmla="*/ 236 w 502"/>
                <a:gd name="T55" fmla="*/ 366 h 366"/>
                <a:gd name="T56" fmla="*/ 222 w 502"/>
                <a:gd name="T57" fmla="*/ 357 h 366"/>
                <a:gd name="T58" fmla="*/ 200 w 502"/>
                <a:gd name="T59" fmla="*/ 364 h 366"/>
                <a:gd name="T60" fmla="*/ 175 w 502"/>
                <a:gd name="T61" fmla="*/ 351 h 366"/>
                <a:gd name="T62" fmla="*/ 152 w 502"/>
                <a:gd name="T63" fmla="*/ 331 h 366"/>
                <a:gd name="T64" fmla="*/ 156 w 502"/>
                <a:gd name="T65" fmla="*/ 312 h 366"/>
                <a:gd name="T66" fmla="*/ 135 w 502"/>
                <a:gd name="T67" fmla="*/ 302 h 366"/>
                <a:gd name="T68" fmla="*/ 113 w 502"/>
                <a:gd name="T69" fmla="*/ 285 h 366"/>
                <a:gd name="T70" fmla="*/ 87 w 502"/>
                <a:gd name="T71" fmla="*/ 265 h 366"/>
                <a:gd name="T72" fmla="*/ 65 w 502"/>
                <a:gd name="T73" fmla="*/ 252 h 366"/>
                <a:gd name="T74" fmla="*/ 56 w 502"/>
                <a:gd name="T75" fmla="*/ 231 h 366"/>
                <a:gd name="T76" fmla="*/ 39 w 502"/>
                <a:gd name="T77" fmla="*/ 214 h 366"/>
                <a:gd name="T78" fmla="*/ 43 w 502"/>
                <a:gd name="T79" fmla="*/ 178 h 366"/>
                <a:gd name="T80" fmla="*/ 26 w 502"/>
                <a:gd name="T81" fmla="*/ 150 h 366"/>
                <a:gd name="T82" fmla="*/ 4 w 502"/>
                <a:gd name="T83" fmla="*/ 133 h 366"/>
                <a:gd name="T84" fmla="*/ 3 w 502"/>
                <a:gd name="T85" fmla="*/ 119 h 366"/>
                <a:gd name="T86" fmla="*/ 13 w 502"/>
                <a:gd name="T87" fmla="*/ 103 h 366"/>
                <a:gd name="T88" fmla="*/ 6 w 502"/>
                <a:gd name="T89" fmla="*/ 82 h 366"/>
                <a:gd name="T90" fmla="*/ 34 w 502"/>
                <a:gd name="T91" fmla="*/ 83 h 366"/>
                <a:gd name="T92" fmla="*/ 46 w 502"/>
                <a:gd name="T93" fmla="*/ 110 h 366"/>
                <a:gd name="T94" fmla="*/ 66 w 502"/>
                <a:gd name="T95" fmla="*/ 123 h 366"/>
                <a:gd name="T96" fmla="*/ 63 w 502"/>
                <a:gd name="T97" fmla="*/ 134 h 366"/>
                <a:gd name="T98" fmla="*/ 76 w 502"/>
                <a:gd name="T99" fmla="*/ 159 h 366"/>
                <a:gd name="T100" fmla="*/ 83 w 502"/>
                <a:gd name="T101" fmla="*/ 179 h 366"/>
                <a:gd name="T102" fmla="*/ 95 w 502"/>
                <a:gd name="T103" fmla="*/ 172 h 366"/>
                <a:gd name="T104" fmla="*/ 98 w 502"/>
                <a:gd name="T105" fmla="*/ 140 h 366"/>
                <a:gd name="T106" fmla="*/ 106 w 502"/>
                <a:gd name="T107" fmla="*/ 128 h 366"/>
                <a:gd name="T108" fmla="*/ 126 w 502"/>
                <a:gd name="T109" fmla="*/ 98 h 366"/>
                <a:gd name="T110" fmla="*/ 142 w 502"/>
                <a:gd name="T111" fmla="*/ 79 h 366"/>
                <a:gd name="T112" fmla="*/ 164 w 502"/>
                <a:gd name="T113" fmla="*/ 62 h 366"/>
                <a:gd name="T114" fmla="*/ 182 w 502"/>
                <a:gd name="T115" fmla="*/ 38 h 366"/>
                <a:gd name="T116" fmla="*/ 242 w 502"/>
                <a:gd name="T117" fmla="*/ 30 h 366"/>
                <a:gd name="T118" fmla="*/ 270 w 502"/>
                <a:gd name="T119" fmla="*/ 20 h 366"/>
                <a:gd name="T120" fmla="*/ 295 w 502"/>
                <a:gd name="T121" fmla="*/ 1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366">
                  <a:moveTo>
                    <a:pt x="308" y="1"/>
                  </a:moveTo>
                  <a:lnTo>
                    <a:pt x="310" y="2"/>
                  </a:lnTo>
                  <a:lnTo>
                    <a:pt x="312" y="4"/>
                  </a:lnTo>
                  <a:lnTo>
                    <a:pt x="314" y="5"/>
                  </a:lnTo>
                  <a:lnTo>
                    <a:pt x="320" y="10"/>
                  </a:lnTo>
                  <a:lnTo>
                    <a:pt x="327" y="14"/>
                  </a:lnTo>
                  <a:lnTo>
                    <a:pt x="331" y="17"/>
                  </a:lnTo>
                  <a:lnTo>
                    <a:pt x="333" y="18"/>
                  </a:lnTo>
                  <a:lnTo>
                    <a:pt x="337" y="21"/>
                  </a:lnTo>
                  <a:lnTo>
                    <a:pt x="339" y="23"/>
                  </a:lnTo>
                  <a:lnTo>
                    <a:pt x="340" y="24"/>
                  </a:lnTo>
                  <a:lnTo>
                    <a:pt x="341" y="25"/>
                  </a:lnTo>
                  <a:lnTo>
                    <a:pt x="344" y="26"/>
                  </a:lnTo>
                  <a:lnTo>
                    <a:pt x="345" y="26"/>
                  </a:lnTo>
                  <a:lnTo>
                    <a:pt x="347" y="27"/>
                  </a:lnTo>
                  <a:lnTo>
                    <a:pt x="349" y="29"/>
                  </a:lnTo>
                  <a:lnTo>
                    <a:pt x="352" y="32"/>
                  </a:lnTo>
                  <a:lnTo>
                    <a:pt x="354" y="33"/>
                  </a:lnTo>
                  <a:lnTo>
                    <a:pt x="356" y="36"/>
                  </a:lnTo>
                  <a:lnTo>
                    <a:pt x="357" y="37"/>
                  </a:lnTo>
                  <a:lnTo>
                    <a:pt x="357" y="37"/>
                  </a:lnTo>
                  <a:lnTo>
                    <a:pt x="358" y="38"/>
                  </a:lnTo>
                  <a:lnTo>
                    <a:pt x="358" y="38"/>
                  </a:lnTo>
                  <a:lnTo>
                    <a:pt x="359" y="38"/>
                  </a:lnTo>
                  <a:lnTo>
                    <a:pt x="359" y="38"/>
                  </a:lnTo>
                  <a:lnTo>
                    <a:pt x="364" y="41"/>
                  </a:lnTo>
                  <a:lnTo>
                    <a:pt x="366" y="43"/>
                  </a:lnTo>
                  <a:lnTo>
                    <a:pt x="368" y="43"/>
                  </a:lnTo>
                  <a:lnTo>
                    <a:pt x="369" y="44"/>
                  </a:lnTo>
                  <a:lnTo>
                    <a:pt x="372" y="45"/>
                  </a:lnTo>
                  <a:lnTo>
                    <a:pt x="376" y="46"/>
                  </a:lnTo>
                  <a:lnTo>
                    <a:pt x="379" y="46"/>
                  </a:lnTo>
                  <a:lnTo>
                    <a:pt x="381" y="46"/>
                  </a:lnTo>
                  <a:lnTo>
                    <a:pt x="386" y="47"/>
                  </a:lnTo>
                  <a:lnTo>
                    <a:pt x="388" y="47"/>
                  </a:lnTo>
                  <a:lnTo>
                    <a:pt x="389" y="47"/>
                  </a:lnTo>
                  <a:lnTo>
                    <a:pt x="394" y="49"/>
                  </a:lnTo>
                  <a:lnTo>
                    <a:pt x="397" y="49"/>
                  </a:lnTo>
                  <a:lnTo>
                    <a:pt x="399" y="50"/>
                  </a:lnTo>
                  <a:lnTo>
                    <a:pt x="402" y="50"/>
                  </a:lnTo>
                  <a:lnTo>
                    <a:pt x="404" y="50"/>
                  </a:lnTo>
                  <a:lnTo>
                    <a:pt x="406" y="51"/>
                  </a:lnTo>
                  <a:lnTo>
                    <a:pt x="408" y="51"/>
                  </a:lnTo>
                  <a:lnTo>
                    <a:pt x="409" y="51"/>
                  </a:lnTo>
                  <a:lnTo>
                    <a:pt x="410" y="52"/>
                  </a:lnTo>
                  <a:lnTo>
                    <a:pt x="412" y="53"/>
                  </a:lnTo>
                  <a:lnTo>
                    <a:pt x="416" y="55"/>
                  </a:lnTo>
                  <a:lnTo>
                    <a:pt x="418" y="56"/>
                  </a:lnTo>
                  <a:lnTo>
                    <a:pt x="419" y="56"/>
                  </a:lnTo>
                  <a:lnTo>
                    <a:pt x="419" y="57"/>
                  </a:lnTo>
                  <a:lnTo>
                    <a:pt x="420" y="58"/>
                  </a:lnTo>
                  <a:lnTo>
                    <a:pt x="420" y="58"/>
                  </a:lnTo>
                  <a:lnTo>
                    <a:pt x="421" y="59"/>
                  </a:lnTo>
                  <a:lnTo>
                    <a:pt x="421" y="60"/>
                  </a:lnTo>
                  <a:lnTo>
                    <a:pt x="421" y="61"/>
                  </a:lnTo>
                  <a:lnTo>
                    <a:pt x="422" y="62"/>
                  </a:lnTo>
                  <a:lnTo>
                    <a:pt x="422" y="63"/>
                  </a:lnTo>
                  <a:lnTo>
                    <a:pt x="422" y="66"/>
                  </a:lnTo>
                  <a:lnTo>
                    <a:pt x="422" y="68"/>
                  </a:lnTo>
                  <a:lnTo>
                    <a:pt x="422" y="69"/>
                  </a:lnTo>
                  <a:lnTo>
                    <a:pt x="422" y="70"/>
                  </a:lnTo>
                  <a:lnTo>
                    <a:pt x="422" y="70"/>
                  </a:lnTo>
                  <a:lnTo>
                    <a:pt x="423" y="71"/>
                  </a:lnTo>
                  <a:lnTo>
                    <a:pt x="423" y="71"/>
                  </a:lnTo>
                  <a:lnTo>
                    <a:pt x="424" y="72"/>
                  </a:lnTo>
                  <a:lnTo>
                    <a:pt x="424" y="72"/>
                  </a:lnTo>
                  <a:lnTo>
                    <a:pt x="425" y="72"/>
                  </a:lnTo>
                  <a:lnTo>
                    <a:pt x="426" y="73"/>
                  </a:lnTo>
                  <a:lnTo>
                    <a:pt x="427" y="73"/>
                  </a:lnTo>
                  <a:lnTo>
                    <a:pt x="427" y="73"/>
                  </a:lnTo>
                  <a:lnTo>
                    <a:pt x="428" y="74"/>
                  </a:lnTo>
                  <a:lnTo>
                    <a:pt x="429" y="74"/>
                  </a:lnTo>
                  <a:lnTo>
                    <a:pt x="429" y="73"/>
                  </a:lnTo>
                  <a:lnTo>
                    <a:pt x="430" y="73"/>
                  </a:lnTo>
                  <a:lnTo>
                    <a:pt x="433" y="73"/>
                  </a:lnTo>
                  <a:lnTo>
                    <a:pt x="435" y="72"/>
                  </a:lnTo>
                  <a:lnTo>
                    <a:pt x="436" y="72"/>
                  </a:lnTo>
                  <a:lnTo>
                    <a:pt x="437" y="72"/>
                  </a:lnTo>
                  <a:lnTo>
                    <a:pt x="439" y="72"/>
                  </a:lnTo>
                  <a:lnTo>
                    <a:pt x="441" y="72"/>
                  </a:lnTo>
                  <a:lnTo>
                    <a:pt x="446" y="73"/>
                  </a:lnTo>
                  <a:lnTo>
                    <a:pt x="449" y="73"/>
                  </a:lnTo>
                  <a:lnTo>
                    <a:pt x="451" y="73"/>
                  </a:lnTo>
                  <a:lnTo>
                    <a:pt x="456" y="73"/>
                  </a:lnTo>
                  <a:lnTo>
                    <a:pt x="457" y="73"/>
                  </a:lnTo>
                  <a:lnTo>
                    <a:pt x="458" y="73"/>
                  </a:lnTo>
                  <a:lnTo>
                    <a:pt x="464" y="73"/>
                  </a:lnTo>
                  <a:lnTo>
                    <a:pt x="465" y="72"/>
                  </a:lnTo>
                  <a:lnTo>
                    <a:pt x="466" y="73"/>
                  </a:lnTo>
                  <a:lnTo>
                    <a:pt x="466" y="73"/>
                  </a:lnTo>
                  <a:lnTo>
                    <a:pt x="467" y="73"/>
                  </a:lnTo>
                  <a:lnTo>
                    <a:pt x="468" y="73"/>
                  </a:lnTo>
                  <a:lnTo>
                    <a:pt x="469" y="74"/>
                  </a:lnTo>
                  <a:lnTo>
                    <a:pt x="470" y="75"/>
                  </a:lnTo>
                  <a:lnTo>
                    <a:pt x="471" y="75"/>
                  </a:lnTo>
                  <a:lnTo>
                    <a:pt x="472" y="76"/>
                  </a:lnTo>
                  <a:lnTo>
                    <a:pt x="472" y="77"/>
                  </a:lnTo>
                  <a:lnTo>
                    <a:pt x="473" y="79"/>
                  </a:lnTo>
                  <a:lnTo>
                    <a:pt x="474" y="80"/>
                  </a:lnTo>
                  <a:lnTo>
                    <a:pt x="475" y="82"/>
                  </a:lnTo>
                  <a:lnTo>
                    <a:pt x="476" y="84"/>
                  </a:lnTo>
                  <a:lnTo>
                    <a:pt x="476" y="85"/>
                  </a:lnTo>
                  <a:lnTo>
                    <a:pt x="476" y="87"/>
                  </a:lnTo>
                  <a:lnTo>
                    <a:pt x="476" y="88"/>
                  </a:lnTo>
                  <a:lnTo>
                    <a:pt x="477" y="90"/>
                  </a:lnTo>
                  <a:lnTo>
                    <a:pt x="477" y="91"/>
                  </a:lnTo>
                  <a:lnTo>
                    <a:pt x="476" y="93"/>
                  </a:lnTo>
                  <a:lnTo>
                    <a:pt x="476" y="95"/>
                  </a:lnTo>
                  <a:lnTo>
                    <a:pt x="475" y="99"/>
                  </a:lnTo>
                  <a:lnTo>
                    <a:pt x="475" y="100"/>
                  </a:lnTo>
                  <a:lnTo>
                    <a:pt x="474" y="101"/>
                  </a:lnTo>
                  <a:lnTo>
                    <a:pt x="474" y="102"/>
                  </a:lnTo>
                  <a:lnTo>
                    <a:pt x="474" y="103"/>
                  </a:lnTo>
                  <a:lnTo>
                    <a:pt x="474" y="108"/>
                  </a:lnTo>
                  <a:lnTo>
                    <a:pt x="474" y="109"/>
                  </a:lnTo>
                  <a:lnTo>
                    <a:pt x="474" y="110"/>
                  </a:lnTo>
                  <a:lnTo>
                    <a:pt x="474" y="111"/>
                  </a:lnTo>
                  <a:lnTo>
                    <a:pt x="473" y="114"/>
                  </a:lnTo>
                  <a:lnTo>
                    <a:pt x="472" y="119"/>
                  </a:lnTo>
                  <a:lnTo>
                    <a:pt x="472" y="121"/>
                  </a:lnTo>
                  <a:lnTo>
                    <a:pt x="471" y="123"/>
                  </a:lnTo>
                  <a:lnTo>
                    <a:pt x="471" y="124"/>
                  </a:lnTo>
                  <a:lnTo>
                    <a:pt x="472" y="125"/>
                  </a:lnTo>
                  <a:lnTo>
                    <a:pt x="472" y="126"/>
                  </a:lnTo>
                  <a:lnTo>
                    <a:pt x="473" y="129"/>
                  </a:lnTo>
                  <a:lnTo>
                    <a:pt x="474" y="131"/>
                  </a:lnTo>
                  <a:lnTo>
                    <a:pt x="475" y="135"/>
                  </a:lnTo>
                  <a:lnTo>
                    <a:pt x="475" y="137"/>
                  </a:lnTo>
                  <a:lnTo>
                    <a:pt x="475" y="139"/>
                  </a:lnTo>
                  <a:lnTo>
                    <a:pt x="475" y="141"/>
                  </a:lnTo>
                  <a:lnTo>
                    <a:pt x="475" y="142"/>
                  </a:lnTo>
                  <a:lnTo>
                    <a:pt x="474" y="145"/>
                  </a:lnTo>
                  <a:lnTo>
                    <a:pt x="474" y="146"/>
                  </a:lnTo>
                  <a:lnTo>
                    <a:pt x="474" y="147"/>
                  </a:lnTo>
                  <a:lnTo>
                    <a:pt x="474" y="148"/>
                  </a:lnTo>
                  <a:lnTo>
                    <a:pt x="474" y="149"/>
                  </a:lnTo>
                  <a:lnTo>
                    <a:pt x="475" y="150"/>
                  </a:lnTo>
                  <a:lnTo>
                    <a:pt x="475" y="151"/>
                  </a:lnTo>
                  <a:lnTo>
                    <a:pt x="476" y="151"/>
                  </a:lnTo>
                  <a:lnTo>
                    <a:pt x="477" y="152"/>
                  </a:lnTo>
                  <a:lnTo>
                    <a:pt x="479" y="154"/>
                  </a:lnTo>
                  <a:lnTo>
                    <a:pt x="480" y="155"/>
                  </a:lnTo>
                  <a:lnTo>
                    <a:pt x="480" y="156"/>
                  </a:lnTo>
                  <a:lnTo>
                    <a:pt x="481" y="157"/>
                  </a:lnTo>
                  <a:lnTo>
                    <a:pt x="481" y="158"/>
                  </a:lnTo>
                  <a:lnTo>
                    <a:pt x="481" y="161"/>
                  </a:lnTo>
                  <a:lnTo>
                    <a:pt x="481" y="162"/>
                  </a:lnTo>
                  <a:lnTo>
                    <a:pt x="481" y="166"/>
                  </a:lnTo>
                  <a:lnTo>
                    <a:pt x="481" y="167"/>
                  </a:lnTo>
                  <a:lnTo>
                    <a:pt x="482" y="168"/>
                  </a:lnTo>
                  <a:lnTo>
                    <a:pt x="482" y="169"/>
                  </a:lnTo>
                  <a:lnTo>
                    <a:pt x="483" y="169"/>
                  </a:lnTo>
                  <a:lnTo>
                    <a:pt x="485" y="173"/>
                  </a:lnTo>
                  <a:lnTo>
                    <a:pt x="486" y="175"/>
                  </a:lnTo>
                  <a:lnTo>
                    <a:pt x="488" y="178"/>
                  </a:lnTo>
                  <a:lnTo>
                    <a:pt x="489" y="180"/>
                  </a:lnTo>
                  <a:lnTo>
                    <a:pt x="491" y="185"/>
                  </a:lnTo>
                  <a:lnTo>
                    <a:pt x="492" y="188"/>
                  </a:lnTo>
                  <a:lnTo>
                    <a:pt x="493" y="190"/>
                  </a:lnTo>
                  <a:lnTo>
                    <a:pt x="494" y="194"/>
                  </a:lnTo>
                  <a:lnTo>
                    <a:pt x="494" y="196"/>
                  </a:lnTo>
                  <a:lnTo>
                    <a:pt x="494" y="197"/>
                  </a:lnTo>
                  <a:lnTo>
                    <a:pt x="494" y="198"/>
                  </a:lnTo>
                  <a:lnTo>
                    <a:pt x="494" y="199"/>
                  </a:lnTo>
                  <a:lnTo>
                    <a:pt x="494" y="199"/>
                  </a:lnTo>
                  <a:lnTo>
                    <a:pt x="494" y="200"/>
                  </a:lnTo>
                  <a:lnTo>
                    <a:pt x="494" y="201"/>
                  </a:lnTo>
                  <a:lnTo>
                    <a:pt x="493" y="202"/>
                  </a:lnTo>
                  <a:lnTo>
                    <a:pt x="492" y="204"/>
                  </a:lnTo>
                  <a:lnTo>
                    <a:pt x="492" y="204"/>
                  </a:lnTo>
                  <a:lnTo>
                    <a:pt x="492" y="205"/>
                  </a:lnTo>
                  <a:lnTo>
                    <a:pt x="492" y="206"/>
                  </a:lnTo>
                  <a:lnTo>
                    <a:pt x="492" y="207"/>
                  </a:lnTo>
                  <a:lnTo>
                    <a:pt x="493" y="209"/>
                  </a:lnTo>
                  <a:lnTo>
                    <a:pt x="493" y="211"/>
                  </a:lnTo>
                  <a:lnTo>
                    <a:pt x="493" y="212"/>
                  </a:lnTo>
                  <a:lnTo>
                    <a:pt x="493" y="212"/>
                  </a:lnTo>
                  <a:lnTo>
                    <a:pt x="493" y="213"/>
                  </a:lnTo>
                  <a:lnTo>
                    <a:pt x="492" y="213"/>
                  </a:lnTo>
                  <a:lnTo>
                    <a:pt x="492" y="213"/>
                  </a:lnTo>
                  <a:lnTo>
                    <a:pt x="492" y="214"/>
                  </a:lnTo>
                  <a:lnTo>
                    <a:pt x="491" y="214"/>
                  </a:lnTo>
                  <a:lnTo>
                    <a:pt x="491" y="214"/>
                  </a:lnTo>
                  <a:lnTo>
                    <a:pt x="490" y="214"/>
                  </a:lnTo>
                  <a:lnTo>
                    <a:pt x="487" y="213"/>
                  </a:lnTo>
                  <a:lnTo>
                    <a:pt x="484" y="213"/>
                  </a:lnTo>
                  <a:lnTo>
                    <a:pt x="483" y="213"/>
                  </a:lnTo>
                  <a:lnTo>
                    <a:pt x="482" y="213"/>
                  </a:lnTo>
                  <a:lnTo>
                    <a:pt x="481" y="213"/>
                  </a:lnTo>
                  <a:lnTo>
                    <a:pt x="480" y="214"/>
                  </a:lnTo>
                  <a:lnTo>
                    <a:pt x="479" y="214"/>
                  </a:lnTo>
                  <a:lnTo>
                    <a:pt x="478" y="214"/>
                  </a:lnTo>
                  <a:lnTo>
                    <a:pt x="478" y="215"/>
                  </a:lnTo>
                  <a:lnTo>
                    <a:pt x="477" y="215"/>
                  </a:lnTo>
                  <a:lnTo>
                    <a:pt x="477" y="216"/>
                  </a:lnTo>
                  <a:lnTo>
                    <a:pt x="476" y="217"/>
                  </a:lnTo>
                  <a:lnTo>
                    <a:pt x="476" y="218"/>
                  </a:lnTo>
                  <a:lnTo>
                    <a:pt x="476" y="219"/>
                  </a:lnTo>
                  <a:lnTo>
                    <a:pt x="476" y="219"/>
                  </a:lnTo>
                  <a:lnTo>
                    <a:pt x="476" y="219"/>
                  </a:lnTo>
                  <a:lnTo>
                    <a:pt x="476" y="220"/>
                  </a:lnTo>
                  <a:lnTo>
                    <a:pt x="477" y="220"/>
                  </a:lnTo>
                  <a:lnTo>
                    <a:pt x="478" y="221"/>
                  </a:lnTo>
                  <a:lnTo>
                    <a:pt x="479" y="222"/>
                  </a:lnTo>
                  <a:lnTo>
                    <a:pt x="480" y="222"/>
                  </a:lnTo>
                  <a:lnTo>
                    <a:pt x="481" y="223"/>
                  </a:lnTo>
                  <a:lnTo>
                    <a:pt x="486" y="224"/>
                  </a:lnTo>
                  <a:lnTo>
                    <a:pt x="487" y="224"/>
                  </a:lnTo>
                  <a:lnTo>
                    <a:pt x="488" y="224"/>
                  </a:lnTo>
                  <a:lnTo>
                    <a:pt x="489" y="225"/>
                  </a:lnTo>
                  <a:lnTo>
                    <a:pt x="491" y="226"/>
                  </a:lnTo>
                  <a:lnTo>
                    <a:pt x="492" y="226"/>
                  </a:lnTo>
                  <a:lnTo>
                    <a:pt x="493" y="227"/>
                  </a:lnTo>
                  <a:lnTo>
                    <a:pt x="494" y="228"/>
                  </a:lnTo>
                  <a:lnTo>
                    <a:pt x="495" y="229"/>
                  </a:lnTo>
                  <a:lnTo>
                    <a:pt x="498" y="233"/>
                  </a:lnTo>
                  <a:lnTo>
                    <a:pt x="499" y="235"/>
                  </a:lnTo>
                  <a:lnTo>
                    <a:pt x="500" y="236"/>
                  </a:lnTo>
                  <a:lnTo>
                    <a:pt x="500" y="237"/>
                  </a:lnTo>
                  <a:lnTo>
                    <a:pt x="501" y="239"/>
                  </a:lnTo>
                  <a:lnTo>
                    <a:pt x="502" y="241"/>
                  </a:lnTo>
                  <a:lnTo>
                    <a:pt x="502" y="241"/>
                  </a:lnTo>
                  <a:lnTo>
                    <a:pt x="502" y="242"/>
                  </a:lnTo>
                  <a:lnTo>
                    <a:pt x="501" y="242"/>
                  </a:lnTo>
                  <a:lnTo>
                    <a:pt x="500" y="242"/>
                  </a:lnTo>
                  <a:lnTo>
                    <a:pt x="499" y="243"/>
                  </a:lnTo>
                  <a:lnTo>
                    <a:pt x="498" y="243"/>
                  </a:lnTo>
                  <a:lnTo>
                    <a:pt x="498" y="244"/>
                  </a:lnTo>
                  <a:lnTo>
                    <a:pt x="497" y="245"/>
                  </a:lnTo>
                  <a:lnTo>
                    <a:pt x="496" y="247"/>
                  </a:lnTo>
                  <a:lnTo>
                    <a:pt x="495" y="249"/>
                  </a:lnTo>
                  <a:lnTo>
                    <a:pt x="495" y="251"/>
                  </a:lnTo>
                  <a:lnTo>
                    <a:pt x="495" y="252"/>
                  </a:lnTo>
                  <a:lnTo>
                    <a:pt x="495" y="253"/>
                  </a:lnTo>
                  <a:lnTo>
                    <a:pt x="495" y="254"/>
                  </a:lnTo>
                  <a:lnTo>
                    <a:pt x="495" y="255"/>
                  </a:lnTo>
                  <a:lnTo>
                    <a:pt x="495" y="255"/>
                  </a:lnTo>
                  <a:lnTo>
                    <a:pt x="495" y="256"/>
                  </a:lnTo>
                  <a:lnTo>
                    <a:pt x="497" y="258"/>
                  </a:lnTo>
                  <a:lnTo>
                    <a:pt x="497" y="259"/>
                  </a:lnTo>
                  <a:lnTo>
                    <a:pt x="498" y="259"/>
                  </a:lnTo>
                  <a:lnTo>
                    <a:pt x="498" y="260"/>
                  </a:lnTo>
                  <a:lnTo>
                    <a:pt x="498" y="261"/>
                  </a:lnTo>
                  <a:lnTo>
                    <a:pt x="498" y="261"/>
                  </a:lnTo>
                  <a:lnTo>
                    <a:pt x="498" y="263"/>
                  </a:lnTo>
                  <a:lnTo>
                    <a:pt x="497" y="264"/>
                  </a:lnTo>
                  <a:lnTo>
                    <a:pt x="497" y="264"/>
                  </a:lnTo>
                  <a:lnTo>
                    <a:pt x="496" y="265"/>
                  </a:lnTo>
                  <a:lnTo>
                    <a:pt x="496" y="266"/>
                  </a:lnTo>
                  <a:lnTo>
                    <a:pt x="495" y="267"/>
                  </a:lnTo>
                  <a:lnTo>
                    <a:pt x="494" y="267"/>
                  </a:lnTo>
                  <a:lnTo>
                    <a:pt x="492" y="268"/>
                  </a:lnTo>
                  <a:lnTo>
                    <a:pt x="490" y="270"/>
                  </a:lnTo>
                  <a:lnTo>
                    <a:pt x="489" y="270"/>
                  </a:lnTo>
                  <a:lnTo>
                    <a:pt x="488" y="271"/>
                  </a:lnTo>
                  <a:lnTo>
                    <a:pt x="483" y="273"/>
                  </a:lnTo>
                  <a:lnTo>
                    <a:pt x="481" y="274"/>
                  </a:lnTo>
                  <a:lnTo>
                    <a:pt x="480" y="274"/>
                  </a:lnTo>
                  <a:lnTo>
                    <a:pt x="478" y="274"/>
                  </a:lnTo>
                  <a:lnTo>
                    <a:pt x="476" y="275"/>
                  </a:lnTo>
                  <a:lnTo>
                    <a:pt x="475" y="275"/>
                  </a:lnTo>
                  <a:lnTo>
                    <a:pt x="475" y="276"/>
                  </a:lnTo>
                  <a:lnTo>
                    <a:pt x="474" y="276"/>
                  </a:lnTo>
                  <a:lnTo>
                    <a:pt x="474" y="277"/>
                  </a:lnTo>
                  <a:lnTo>
                    <a:pt x="474" y="278"/>
                  </a:lnTo>
                  <a:lnTo>
                    <a:pt x="473" y="279"/>
                  </a:lnTo>
                  <a:lnTo>
                    <a:pt x="473" y="280"/>
                  </a:lnTo>
                  <a:lnTo>
                    <a:pt x="474" y="282"/>
                  </a:lnTo>
                  <a:lnTo>
                    <a:pt x="474" y="283"/>
                  </a:lnTo>
                  <a:lnTo>
                    <a:pt x="474" y="286"/>
                  </a:lnTo>
                  <a:lnTo>
                    <a:pt x="474" y="288"/>
                  </a:lnTo>
                  <a:lnTo>
                    <a:pt x="474" y="289"/>
                  </a:lnTo>
                  <a:lnTo>
                    <a:pt x="473" y="291"/>
                  </a:lnTo>
                  <a:lnTo>
                    <a:pt x="471" y="299"/>
                  </a:lnTo>
                  <a:lnTo>
                    <a:pt x="471" y="301"/>
                  </a:lnTo>
                  <a:lnTo>
                    <a:pt x="470" y="302"/>
                  </a:lnTo>
                  <a:lnTo>
                    <a:pt x="470" y="303"/>
                  </a:lnTo>
                  <a:lnTo>
                    <a:pt x="469" y="304"/>
                  </a:lnTo>
                  <a:lnTo>
                    <a:pt x="468" y="304"/>
                  </a:lnTo>
                  <a:lnTo>
                    <a:pt x="468" y="305"/>
                  </a:lnTo>
                  <a:lnTo>
                    <a:pt x="467" y="305"/>
                  </a:lnTo>
                  <a:lnTo>
                    <a:pt x="466" y="305"/>
                  </a:lnTo>
                  <a:lnTo>
                    <a:pt x="465" y="305"/>
                  </a:lnTo>
                  <a:lnTo>
                    <a:pt x="464" y="305"/>
                  </a:lnTo>
                  <a:lnTo>
                    <a:pt x="463" y="305"/>
                  </a:lnTo>
                  <a:lnTo>
                    <a:pt x="462" y="304"/>
                  </a:lnTo>
                  <a:lnTo>
                    <a:pt x="461" y="304"/>
                  </a:lnTo>
                  <a:lnTo>
                    <a:pt x="460" y="303"/>
                  </a:lnTo>
                  <a:lnTo>
                    <a:pt x="458" y="302"/>
                  </a:lnTo>
                  <a:lnTo>
                    <a:pt x="456" y="301"/>
                  </a:lnTo>
                  <a:lnTo>
                    <a:pt x="452" y="298"/>
                  </a:lnTo>
                  <a:lnTo>
                    <a:pt x="450" y="297"/>
                  </a:lnTo>
                  <a:lnTo>
                    <a:pt x="450" y="296"/>
                  </a:lnTo>
                  <a:lnTo>
                    <a:pt x="447" y="294"/>
                  </a:lnTo>
                  <a:lnTo>
                    <a:pt x="445" y="293"/>
                  </a:lnTo>
                  <a:lnTo>
                    <a:pt x="443" y="291"/>
                  </a:lnTo>
                  <a:lnTo>
                    <a:pt x="442" y="290"/>
                  </a:lnTo>
                  <a:lnTo>
                    <a:pt x="441" y="290"/>
                  </a:lnTo>
                  <a:lnTo>
                    <a:pt x="440" y="290"/>
                  </a:lnTo>
                  <a:lnTo>
                    <a:pt x="437" y="289"/>
                  </a:lnTo>
                  <a:lnTo>
                    <a:pt x="435" y="288"/>
                  </a:lnTo>
                  <a:lnTo>
                    <a:pt x="434" y="288"/>
                  </a:lnTo>
                  <a:lnTo>
                    <a:pt x="429" y="288"/>
                  </a:lnTo>
                  <a:lnTo>
                    <a:pt x="425" y="287"/>
                  </a:lnTo>
                  <a:lnTo>
                    <a:pt x="423" y="287"/>
                  </a:lnTo>
                  <a:lnTo>
                    <a:pt x="420" y="286"/>
                  </a:lnTo>
                  <a:lnTo>
                    <a:pt x="416" y="285"/>
                  </a:lnTo>
                  <a:lnTo>
                    <a:pt x="415" y="285"/>
                  </a:lnTo>
                  <a:lnTo>
                    <a:pt x="415" y="285"/>
                  </a:lnTo>
                  <a:lnTo>
                    <a:pt x="414" y="285"/>
                  </a:lnTo>
                  <a:lnTo>
                    <a:pt x="413" y="286"/>
                  </a:lnTo>
                  <a:lnTo>
                    <a:pt x="412" y="286"/>
                  </a:lnTo>
                  <a:lnTo>
                    <a:pt x="411" y="287"/>
                  </a:lnTo>
                  <a:lnTo>
                    <a:pt x="410" y="287"/>
                  </a:lnTo>
                  <a:lnTo>
                    <a:pt x="410" y="288"/>
                  </a:lnTo>
                  <a:lnTo>
                    <a:pt x="408" y="290"/>
                  </a:lnTo>
                  <a:lnTo>
                    <a:pt x="405" y="293"/>
                  </a:lnTo>
                  <a:lnTo>
                    <a:pt x="402" y="295"/>
                  </a:lnTo>
                  <a:lnTo>
                    <a:pt x="400" y="297"/>
                  </a:lnTo>
                  <a:lnTo>
                    <a:pt x="399" y="297"/>
                  </a:lnTo>
                  <a:lnTo>
                    <a:pt x="396" y="299"/>
                  </a:lnTo>
                  <a:lnTo>
                    <a:pt x="393" y="301"/>
                  </a:lnTo>
                  <a:lnTo>
                    <a:pt x="391" y="303"/>
                  </a:lnTo>
                  <a:lnTo>
                    <a:pt x="388" y="305"/>
                  </a:lnTo>
                  <a:lnTo>
                    <a:pt x="381" y="309"/>
                  </a:lnTo>
                  <a:lnTo>
                    <a:pt x="380" y="310"/>
                  </a:lnTo>
                  <a:lnTo>
                    <a:pt x="377" y="311"/>
                  </a:lnTo>
                  <a:lnTo>
                    <a:pt x="375" y="312"/>
                  </a:lnTo>
                  <a:lnTo>
                    <a:pt x="374" y="313"/>
                  </a:lnTo>
                  <a:lnTo>
                    <a:pt x="372" y="315"/>
                  </a:lnTo>
                  <a:lnTo>
                    <a:pt x="371" y="315"/>
                  </a:lnTo>
                  <a:lnTo>
                    <a:pt x="366" y="317"/>
                  </a:lnTo>
                  <a:lnTo>
                    <a:pt x="363" y="319"/>
                  </a:lnTo>
                  <a:lnTo>
                    <a:pt x="362" y="319"/>
                  </a:lnTo>
                  <a:lnTo>
                    <a:pt x="361" y="320"/>
                  </a:lnTo>
                  <a:lnTo>
                    <a:pt x="360" y="321"/>
                  </a:lnTo>
                  <a:lnTo>
                    <a:pt x="359" y="321"/>
                  </a:lnTo>
                  <a:lnTo>
                    <a:pt x="359" y="322"/>
                  </a:lnTo>
                  <a:lnTo>
                    <a:pt x="358" y="323"/>
                  </a:lnTo>
                  <a:lnTo>
                    <a:pt x="358" y="324"/>
                  </a:lnTo>
                  <a:lnTo>
                    <a:pt x="358" y="324"/>
                  </a:lnTo>
                  <a:lnTo>
                    <a:pt x="358" y="325"/>
                  </a:lnTo>
                  <a:lnTo>
                    <a:pt x="358" y="330"/>
                  </a:lnTo>
                  <a:lnTo>
                    <a:pt x="358" y="331"/>
                  </a:lnTo>
                  <a:lnTo>
                    <a:pt x="358" y="332"/>
                  </a:lnTo>
                  <a:lnTo>
                    <a:pt x="356" y="339"/>
                  </a:lnTo>
                  <a:lnTo>
                    <a:pt x="356" y="340"/>
                  </a:lnTo>
                  <a:lnTo>
                    <a:pt x="355" y="340"/>
                  </a:lnTo>
                  <a:lnTo>
                    <a:pt x="355" y="342"/>
                  </a:lnTo>
                  <a:lnTo>
                    <a:pt x="353" y="343"/>
                  </a:lnTo>
                  <a:lnTo>
                    <a:pt x="352" y="345"/>
                  </a:lnTo>
                  <a:lnTo>
                    <a:pt x="350" y="347"/>
                  </a:lnTo>
                  <a:lnTo>
                    <a:pt x="348" y="348"/>
                  </a:lnTo>
                  <a:lnTo>
                    <a:pt x="347" y="349"/>
                  </a:lnTo>
                  <a:lnTo>
                    <a:pt x="345" y="350"/>
                  </a:lnTo>
                  <a:lnTo>
                    <a:pt x="343" y="351"/>
                  </a:lnTo>
                  <a:lnTo>
                    <a:pt x="342" y="351"/>
                  </a:lnTo>
                  <a:lnTo>
                    <a:pt x="340" y="351"/>
                  </a:lnTo>
                  <a:lnTo>
                    <a:pt x="339" y="352"/>
                  </a:lnTo>
                  <a:lnTo>
                    <a:pt x="338" y="351"/>
                  </a:lnTo>
                  <a:lnTo>
                    <a:pt x="337" y="351"/>
                  </a:lnTo>
                  <a:lnTo>
                    <a:pt x="336" y="351"/>
                  </a:lnTo>
                  <a:lnTo>
                    <a:pt x="332" y="349"/>
                  </a:lnTo>
                  <a:lnTo>
                    <a:pt x="330" y="349"/>
                  </a:lnTo>
                  <a:lnTo>
                    <a:pt x="329" y="349"/>
                  </a:lnTo>
                  <a:lnTo>
                    <a:pt x="327" y="348"/>
                  </a:lnTo>
                  <a:lnTo>
                    <a:pt x="326" y="348"/>
                  </a:lnTo>
                  <a:lnTo>
                    <a:pt x="325" y="349"/>
                  </a:lnTo>
                  <a:lnTo>
                    <a:pt x="323" y="349"/>
                  </a:lnTo>
                  <a:lnTo>
                    <a:pt x="320" y="349"/>
                  </a:lnTo>
                  <a:lnTo>
                    <a:pt x="318" y="349"/>
                  </a:lnTo>
                  <a:lnTo>
                    <a:pt x="317" y="349"/>
                  </a:lnTo>
                  <a:lnTo>
                    <a:pt x="314" y="349"/>
                  </a:lnTo>
                  <a:lnTo>
                    <a:pt x="313" y="349"/>
                  </a:lnTo>
                  <a:lnTo>
                    <a:pt x="312" y="349"/>
                  </a:lnTo>
                  <a:lnTo>
                    <a:pt x="310" y="349"/>
                  </a:lnTo>
                  <a:lnTo>
                    <a:pt x="309" y="349"/>
                  </a:lnTo>
                  <a:lnTo>
                    <a:pt x="305" y="347"/>
                  </a:lnTo>
                  <a:lnTo>
                    <a:pt x="303" y="346"/>
                  </a:lnTo>
                  <a:lnTo>
                    <a:pt x="297" y="345"/>
                  </a:lnTo>
                  <a:lnTo>
                    <a:pt x="295" y="344"/>
                  </a:lnTo>
                  <a:lnTo>
                    <a:pt x="293" y="343"/>
                  </a:lnTo>
                  <a:lnTo>
                    <a:pt x="291" y="343"/>
                  </a:lnTo>
                  <a:lnTo>
                    <a:pt x="290" y="342"/>
                  </a:lnTo>
                  <a:lnTo>
                    <a:pt x="288" y="342"/>
                  </a:lnTo>
                  <a:lnTo>
                    <a:pt x="287" y="342"/>
                  </a:lnTo>
                  <a:lnTo>
                    <a:pt x="285" y="342"/>
                  </a:lnTo>
                  <a:lnTo>
                    <a:pt x="284" y="342"/>
                  </a:lnTo>
                  <a:lnTo>
                    <a:pt x="283" y="342"/>
                  </a:lnTo>
                  <a:lnTo>
                    <a:pt x="282" y="343"/>
                  </a:lnTo>
                  <a:lnTo>
                    <a:pt x="278" y="344"/>
                  </a:lnTo>
                  <a:lnTo>
                    <a:pt x="276" y="345"/>
                  </a:lnTo>
                  <a:lnTo>
                    <a:pt x="275" y="345"/>
                  </a:lnTo>
                  <a:lnTo>
                    <a:pt x="272" y="345"/>
                  </a:lnTo>
                  <a:lnTo>
                    <a:pt x="271" y="345"/>
                  </a:lnTo>
                  <a:lnTo>
                    <a:pt x="266" y="346"/>
                  </a:lnTo>
                  <a:lnTo>
                    <a:pt x="264" y="346"/>
                  </a:lnTo>
                  <a:lnTo>
                    <a:pt x="263" y="347"/>
                  </a:lnTo>
                  <a:lnTo>
                    <a:pt x="259" y="348"/>
                  </a:lnTo>
                  <a:lnTo>
                    <a:pt x="258" y="349"/>
                  </a:lnTo>
                  <a:lnTo>
                    <a:pt x="256" y="349"/>
                  </a:lnTo>
                  <a:lnTo>
                    <a:pt x="253" y="350"/>
                  </a:lnTo>
                  <a:lnTo>
                    <a:pt x="251" y="351"/>
                  </a:lnTo>
                  <a:lnTo>
                    <a:pt x="250" y="351"/>
                  </a:lnTo>
                  <a:lnTo>
                    <a:pt x="250" y="352"/>
                  </a:lnTo>
                  <a:lnTo>
                    <a:pt x="249" y="352"/>
                  </a:lnTo>
                  <a:lnTo>
                    <a:pt x="248" y="354"/>
                  </a:lnTo>
                  <a:lnTo>
                    <a:pt x="247" y="355"/>
                  </a:lnTo>
                  <a:lnTo>
                    <a:pt x="246" y="356"/>
                  </a:lnTo>
                  <a:lnTo>
                    <a:pt x="245" y="356"/>
                  </a:lnTo>
                  <a:lnTo>
                    <a:pt x="242" y="358"/>
                  </a:lnTo>
                  <a:lnTo>
                    <a:pt x="241" y="359"/>
                  </a:lnTo>
                  <a:lnTo>
                    <a:pt x="240" y="360"/>
                  </a:lnTo>
                  <a:lnTo>
                    <a:pt x="239" y="360"/>
                  </a:lnTo>
                  <a:lnTo>
                    <a:pt x="238" y="361"/>
                  </a:lnTo>
                  <a:lnTo>
                    <a:pt x="237" y="362"/>
                  </a:lnTo>
                  <a:lnTo>
                    <a:pt x="237" y="363"/>
                  </a:lnTo>
                  <a:lnTo>
                    <a:pt x="236" y="365"/>
                  </a:lnTo>
                  <a:lnTo>
                    <a:pt x="236" y="366"/>
                  </a:lnTo>
                  <a:lnTo>
                    <a:pt x="236" y="366"/>
                  </a:lnTo>
                  <a:lnTo>
                    <a:pt x="235" y="366"/>
                  </a:lnTo>
                  <a:lnTo>
                    <a:pt x="235" y="366"/>
                  </a:lnTo>
                  <a:lnTo>
                    <a:pt x="235" y="366"/>
                  </a:lnTo>
                  <a:lnTo>
                    <a:pt x="234" y="366"/>
                  </a:lnTo>
                  <a:lnTo>
                    <a:pt x="234" y="366"/>
                  </a:lnTo>
                  <a:lnTo>
                    <a:pt x="233" y="366"/>
                  </a:lnTo>
                  <a:lnTo>
                    <a:pt x="233" y="366"/>
                  </a:lnTo>
                  <a:lnTo>
                    <a:pt x="232" y="365"/>
                  </a:lnTo>
                  <a:lnTo>
                    <a:pt x="230" y="362"/>
                  </a:lnTo>
                  <a:lnTo>
                    <a:pt x="229" y="361"/>
                  </a:lnTo>
                  <a:lnTo>
                    <a:pt x="228" y="360"/>
                  </a:lnTo>
                  <a:lnTo>
                    <a:pt x="227" y="359"/>
                  </a:lnTo>
                  <a:lnTo>
                    <a:pt x="225" y="358"/>
                  </a:lnTo>
                  <a:lnTo>
                    <a:pt x="224" y="357"/>
                  </a:lnTo>
                  <a:lnTo>
                    <a:pt x="222" y="357"/>
                  </a:lnTo>
                  <a:lnTo>
                    <a:pt x="221" y="356"/>
                  </a:lnTo>
                  <a:lnTo>
                    <a:pt x="220" y="356"/>
                  </a:lnTo>
                  <a:lnTo>
                    <a:pt x="218" y="356"/>
                  </a:lnTo>
                  <a:lnTo>
                    <a:pt x="216" y="356"/>
                  </a:lnTo>
                  <a:lnTo>
                    <a:pt x="215" y="357"/>
                  </a:lnTo>
                  <a:lnTo>
                    <a:pt x="213" y="357"/>
                  </a:lnTo>
                  <a:lnTo>
                    <a:pt x="211" y="358"/>
                  </a:lnTo>
                  <a:lnTo>
                    <a:pt x="209" y="359"/>
                  </a:lnTo>
                  <a:lnTo>
                    <a:pt x="208" y="360"/>
                  </a:lnTo>
                  <a:lnTo>
                    <a:pt x="206" y="362"/>
                  </a:lnTo>
                  <a:lnTo>
                    <a:pt x="205" y="363"/>
                  </a:lnTo>
                  <a:lnTo>
                    <a:pt x="203" y="363"/>
                  </a:lnTo>
                  <a:lnTo>
                    <a:pt x="202" y="364"/>
                  </a:lnTo>
                  <a:lnTo>
                    <a:pt x="201" y="364"/>
                  </a:lnTo>
                  <a:lnTo>
                    <a:pt x="200" y="364"/>
                  </a:lnTo>
                  <a:lnTo>
                    <a:pt x="199" y="364"/>
                  </a:lnTo>
                  <a:lnTo>
                    <a:pt x="198" y="364"/>
                  </a:lnTo>
                  <a:lnTo>
                    <a:pt x="196" y="364"/>
                  </a:lnTo>
                  <a:lnTo>
                    <a:pt x="190" y="362"/>
                  </a:lnTo>
                  <a:lnTo>
                    <a:pt x="184" y="360"/>
                  </a:lnTo>
                  <a:lnTo>
                    <a:pt x="181" y="360"/>
                  </a:lnTo>
                  <a:lnTo>
                    <a:pt x="182" y="359"/>
                  </a:lnTo>
                  <a:lnTo>
                    <a:pt x="182" y="358"/>
                  </a:lnTo>
                  <a:lnTo>
                    <a:pt x="181" y="357"/>
                  </a:lnTo>
                  <a:lnTo>
                    <a:pt x="180" y="356"/>
                  </a:lnTo>
                  <a:lnTo>
                    <a:pt x="180" y="355"/>
                  </a:lnTo>
                  <a:lnTo>
                    <a:pt x="179" y="354"/>
                  </a:lnTo>
                  <a:lnTo>
                    <a:pt x="178" y="352"/>
                  </a:lnTo>
                  <a:lnTo>
                    <a:pt x="176" y="351"/>
                  </a:lnTo>
                  <a:lnTo>
                    <a:pt x="175" y="351"/>
                  </a:lnTo>
                  <a:lnTo>
                    <a:pt x="174" y="349"/>
                  </a:lnTo>
                  <a:lnTo>
                    <a:pt x="171" y="348"/>
                  </a:lnTo>
                  <a:lnTo>
                    <a:pt x="169" y="346"/>
                  </a:lnTo>
                  <a:lnTo>
                    <a:pt x="161" y="342"/>
                  </a:lnTo>
                  <a:lnTo>
                    <a:pt x="159" y="341"/>
                  </a:lnTo>
                  <a:lnTo>
                    <a:pt x="156" y="339"/>
                  </a:lnTo>
                  <a:lnTo>
                    <a:pt x="155" y="338"/>
                  </a:lnTo>
                  <a:lnTo>
                    <a:pt x="154" y="337"/>
                  </a:lnTo>
                  <a:lnTo>
                    <a:pt x="154" y="336"/>
                  </a:lnTo>
                  <a:lnTo>
                    <a:pt x="153" y="336"/>
                  </a:lnTo>
                  <a:lnTo>
                    <a:pt x="153" y="334"/>
                  </a:lnTo>
                  <a:lnTo>
                    <a:pt x="152" y="333"/>
                  </a:lnTo>
                  <a:lnTo>
                    <a:pt x="152" y="333"/>
                  </a:lnTo>
                  <a:lnTo>
                    <a:pt x="152" y="331"/>
                  </a:lnTo>
                  <a:lnTo>
                    <a:pt x="152" y="331"/>
                  </a:lnTo>
                  <a:lnTo>
                    <a:pt x="152" y="330"/>
                  </a:lnTo>
                  <a:lnTo>
                    <a:pt x="153" y="328"/>
                  </a:lnTo>
                  <a:lnTo>
                    <a:pt x="153" y="327"/>
                  </a:lnTo>
                  <a:lnTo>
                    <a:pt x="154" y="326"/>
                  </a:lnTo>
                  <a:lnTo>
                    <a:pt x="156" y="323"/>
                  </a:lnTo>
                  <a:lnTo>
                    <a:pt x="156" y="321"/>
                  </a:lnTo>
                  <a:lnTo>
                    <a:pt x="157" y="320"/>
                  </a:lnTo>
                  <a:lnTo>
                    <a:pt x="157" y="319"/>
                  </a:lnTo>
                  <a:lnTo>
                    <a:pt x="157" y="317"/>
                  </a:lnTo>
                  <a:lnTo>
                    <a:pt x="157" y="316"/>
                  </a:lnTo>
                  <a:lnTo>
                    <a:pt x="157" y="315"/>
                  </a:lnTo>
                  <a:lnTo>
                    <a:pt x="157" y="314"/>
                  </a:lnTo>
                  <a:lnTo>
                    <a:pt x="157" y="314"/>
                  </a:lnTo>
                  <a:lnTo>
                    <a:pt x="157" y="313"/>
                  </a:lnTo>
                  <a:lnTo>
                    <a:pt x="156" y="312"/>
                  </a:lnTo>
                  <a:lnTo>
                    <a:pt x="156" y="311"/>
                  </a:lnTo>
                  <a:lnTo>
                    <a:pt x="155" y="310"/>
                  </a:lnTo>
                  <a:lnTo>
                    <a:pt x="154" y="309"/>
                  </a:lnTo>
                  <a:lnTo>
                    <a:pt x="152" y="307"/>
                  </a:lnTo>
                  <a:lnTo>
                    <a:pt x="150" y="305"/>
                  </a:lnTo>
                  <a:lnTo>
                    <a:pt x="148" y="304"/>
                  </a:lnTo>
                  <a:lnTo>
                    <a:pt x="147" y="304"/>
                  </a:lnTo>
                  <a:lnTo>
                    <a:pt x="147" y="304"/>
                  </a:lnTo>
                  <a:lnTo>
                    <a:pt x="145" y="303"/>
                  </a:lnTo>
                  <a:lnTo>
                    <a:pt x="144" y="303"/>
                  </a:lnTo>
                  <a:lnTo>
                    <a:pt x="142" y="303"/>
                  </a:lnTo>
                  <a:lnTo>
                    <a:pt x="139" y="303"/>
                  </a:lnTo>
                  <a:lnTo>
                    <a:pt x="137" y="303"/>
                  </a:lnTo>
                  <a:lnTo>
                    <a:pt x="136" y="302"/>
                  </a:lnTo>
                  <a:lnTo>
                    <a:pt x="135" y="302"/>
                  </a:lnTo>
                  <a:lnTo>
                    <a:pt x="135" y="301"/>
                  </a:lnTo>
                  <a:lnTo>
                    <a:pt x="134" y="301"/>
                  </a:lnTo>
                  <a:lnTo>
                    <a:pt x="134" y="300"/>
                  </a:lnTo>
                  <a:lnTo>
                    <a:pt x="132" y="298"/>
                  </a:lnTo>
                  <a:lnTo>
                    <a:pt x="132" y="297"/>
                  </a:lnTo>
                  <a:lnTo>
                    <a:pt x="131" y="297"/>
                  </a:lnTo>
                  <a:lnTo>
                    <a:pt x="130" y="296"/>
                  </a:lnTo>
                  <a:lnTo>
                    <a:pt x="127" y="294"/>
                  </a:lnTo>
                  <a:lnTo>
                    <a:pt x="123" y="291"/>
                  </a:lnTo>
                  <a:lnTo>
                    <a:pt x="121" y="290"/>
                  </a:lnTo>
                  <a:lnTo>
                    <a:pt x="119" y="288"/>
                  </a:lnTo>
                  <a:lnTo>
                    <a:pt x="118" y="288"/>
                  </a:lnTo>
                  <a:lnTo>
                    <a:pt x="117" y="287"/>
                  </a:lnTo>
                  <a:lnTo>
                    <a:pt x="115" y="286"/>
                  </a:lnTo>
                  <a:lnTo>
                    <a:pt x="113" y="285"/>
                  </a:lnTo>
                  <a:lnTo>
                    <a:pt x="112" y="284"/>
                  </a:lnTo>
                  <a:lnTo>
                    <a:pt x="108" y="282"/>
                  </a:lnTo>
                  <a:lnTo>
                    <a:pt x="107" y="281"/>
                  </a:lnTo>
                  <a:lnTo>
                    <a:pt x="104" y="279"/>
                  </a:lnTo>
                  <a:lnTo>
                    <a:pt x="99" y="274"/>
                  </a:lnTo>
                  <a:lnTo>
                    <a:pt x="98" y="273"/>
                  </a:lnTo>
                  <a:lnTo>
                    <a:pt x="97" y="272"/>
                  </a:lnTo>
                  <a:lnTo>
                    <a:pt x="96" y="272"/>
                  </a:lnTo>
                  <a:lnTo>
                    <a:pt x="95" y="271"/>
                  </a:lnTo>
                  <a:lnTo>
                    <a:pt x="92" y="270"/>
                  </a:lnTo>
                  <a:lnTo>
                    <a:pt x="91" y="270"/>
                  </a:lnTo>
                  <a:lnTo>
                    <a:pt x="91" y="269"/>
                  </a:lnTo>
                  <a:lnTo>
                    <a:pt x="90" y="268"/>
                  </a:lnTo>
                  <a:lnTo>
                    <a:pt x="88" y="267"/>
                  </a:lnTo>
                  <a:lnTo>
                    <a:pt x="87" y="265"/>
                  </a:lnTo>
                  <a:lnTo>
                    <a:pt x="85" y="263"/>
                  </a:lnTo>
                  <a:lnTo>
                    <a:pt x="84" y="262"/>
                  </a:lnTo>
                  <a:lnTo>
                    <a:pt x="83" y="261"/>
                  </a:lnTo>
                  <a:lnTo>
                    <a:pt x="82" y="260"/>
                  </a:lnTo>
                  <a:lnTo>
                    <a:pt x="80" y="259"/>
                  </a:lnTo>
                  <a:lnTo>
                    <a:pt x="78" y="258"/>
                  </a:lnTo>
                  <a:lnTo>
                    <a:pt x="76" y="257"/>
                  </a:lnTo>
                  <a:lnTo>
                    <a:pt x="72" y="256"/>
                  </a:lnTo>
                  <a:lnTo>
                    <a:pt x="71" y="256"/>
                  </a:lnTo>
                  <a:lnTo>
                    <a:pt x="68" y="254"/>
                  </a:lnTo>
                  <a:lnTo>
                    <a:pt x="67" y="254"/>
                  </a:lnTo>
                  <a:lnTo>
                    <a:pt x="67" y="253"/>
                  </a:lnTo>
                  <a:lnTo>
                    <a:pt x="66" y="253"/>
                  </a:lnTo>
                  <a:lnTo>
                    <a:pt x="66" y="252"/>
                  </a:lnTo>
                  <a:lnTo>
                    <a:pt x="65" y="252"/>
                  </a:lnTo>
                  <a:lnTo>
                    <a:pt x="65" y="251"/>
                  </a:lnTo>
                  <a:lnTo>
                    <a:pt x="65" y="250"/>
                  </a:lnTo>
                  <a:lnTo>
                    <a:pt x="65" y="249"/>
                  </a:lnTo>
                  <a:lnTo>
                    <a:pt x="65" y="247"/>
                  </a:lnTo>
                  <a:lnTo>
                    <a:pt x="65" y="245"/>
                  </a:lnTo>
                  <a:lnTo>
                    <a:pt x="65" y="244"/>
                  </a:lnTo>
                  <a:lnTo>
                    <a:pt x="65" y="243"/>
                  </a:lnTo>
                  <a:lnTo>
                    <a:pt x="64" y="242"/>
                  </a:lnTo>
                  <a:lnTo>
                    <a:pt x="63" y="240"/>
                  </a:lnTo>
                  <a:lnTo>
                    <a:pt x="62" y="238"/>
                  </a:lnTo>
                  <a:lnTo>
                    <a:pt x="60" y="235"/>
                  </a:lnTo>
                  <a:lnTo>
                    <a:pt x="59" y="234"/>
                  </a:lnTo>
                  <a:lnTo>
                    <a:pt x="58" y="233"/>
                  </a:lnTo>
                  <a:lnTo>
                    <a:pt x="57" y="232"/>
                  </a:lnTo>
                  <a:lnTo>
                    <a:pt x="56" y="231"/>
                  </a:lnTo>
                  <a:lnTo>
                    <a:pt x="55" y="231"/>
                  </a:lnTo>
                  <a:lnTo>
                    <a:pt x="52" y="230"/>
                  </a:lnTo>
                  <a:lnTo>
                    <a:pt x="51" y="229"/>
                  </a:lnTo>
                  <a:lnTo>
                    <a:pt x="50" y="228"/>
                  </a:lnTo>
                  <a:lnTo>
                    <a:pt x="48" y="227"/>
                  </a:lnTo>
                  <a:lnTo>
                    <a:pt x="45" y="225"/>
                  </a:lnTo>
                  <a:lnTo>
                    <a:pt x="44" y="224"/>
                  </a:lnTo>
                  <a:lnTo>
                    <a:pt x="43" y="223"/>
                  </a:lnTo>
                  <a:lnTo>
                    <a:pt x="43" y="223"/>
                  </a:lnTo>
                  <a:lnTo>
                    <a:pt x="42" y="222"/>
                  </a:lnTo>
                  <a:lnTo>
                    <a:pt x="41" y="221"/>
                  </a:lnTo>
                  <a:lnTo>
                    <a:pt x="40" y="219"/>
                  </a:lnTo>
                  <a:lnTo>
                    <a:pt x="40" y="218"/>
                  </a:lnTo>
                  <a:lnTo>
                    <a:pt x="39" y="216"/>
                  </a:lnTo>
                  <a:lnTo>
                    <a:pt x="39" y="214"/>
                  </a:lnTo>
                  <a:lnTo>
                    <a:pt x="38" y="212"/>
                  </a:lnTo>
                  <a:lnTo>
                    <a:pt x="38" y="210"/>
                  </a:lnTo>
                  <a:lnTo>
                    <a:pt x="38" y="207"/>
                  </a:lnTo>
                  <a:lnTo>
                    <a:pt x="38" y="205"/>
                  </a:lnTo>
                  <a:lnTo>
                    <a:pt x="38" y="202"/>
                  </a:lnTo>
                  <a:lnTo>
                    <a:pt x="39" y="201"/>
                  </a:lnTo>
                  <a:lnTo>
                    <a:pt x="39" y="200"/>
                  </a:lnTo>
                  <a:lnTo>
                    <a:pt x="41" y="193"/>
                  </a:lnTo>
                  <a:lnTo>
                    <a:pt x="42" y="188"/>
                  </a:lnTo>
                  <a:lnTo>
                    <a:pt x="43" y="187"/>
                  </a:lnTo>
                  <a:lnTo>
                    <a:pt x="43" y="185"/>
                  </a:lnTo>
                  <a:lnTo>
                    <a:pt x="43" y="184"/>
                  </a:lnTo>
                  <a:lnTo>
                    <a:pt x="43" y="182"/>
                  </a:lnTo>
                  <a:lnTo>
                    <a:pt x="43" y="180"/>
                  </a:lnTo>
                  <a:lnTo>
                    <a:pt x="43" y="178"/>
                  </a:lnTo>
                  <a:lnTo>
                    <a:pt x="42" y="176"/>
                  </a:lnTo>
                  <a:lnTo>
                    <a:pt x="41" y="173"/>
                  </a:lnTo>
                  <a:lnTo>
                    <a:pt x="41" y="171"/>
                  </a:lnTo>
                  <a:lnTo>
                    <a:pt x="40" y="170"/>
                  </a:lnTo>
                  <a:lnTo>
                    <a:pt x="38" y="166"/>
                  </a:lnTo>
                  <a:lnTo>
                    <a:pt x="37" y="164"/>
                  </a:lnTo>
                  <a:lnTo>
                    <a:pt x="37" y="163"/>
                  </a:lnTo>
                  <a:lnTo>
                    <a:pt x="36" y="162"/>
                  </a:lnTo>
                  <a:lnTo>
                    <a:pt x="35" y="160"/>
                  </a:lnTo>
                  <a:lnTo>
                    <a:pt x="33" y="158"/>
                  </a:lnTo>
                  <a:lnTo>
                    <a:pt x="31" y="156"/>
                  </a:lnTo>
                  <a:lnTo>
                    <a:pt x="30" y="154"/>
                  </a:lnTo>
                  <a:lnTo>
                    <a:pt x="27" y="152"/>
                  </a:lnTo>
                  <a:lnTo>
                    <a:pt x="26" y="151"/>
                  </a:lnTo>
                  <a:lnTo>
                    <a:pt x="26" y="150"/>
                  </a:lnTo>
                  <a:lnTo>
                    <a:pt x="24" y="146"/>
                  </a:lnTo>
                  <a:lnTo>
                    <a:pt x="23" y="145"/>
                  </a:lnTo>
                  <a:lnTo>
                    <a:pt x="21" y="143"/>
                  </a:lnTo>
                  <a:lnTo>
                    <a:pt x="19" y="141"/>
                  </a:lnTo>
                  <a:lnTo>
                    <a:pt x="19" y="140"/>
                  </a:lnTo>
                  <a:lnTo>
                    <a:pt x="18" y="140"/>
                  </a:lnTo>
                  <a:lnTo>
                    <a:pt x="16" y="139"/>
                  </a:lnTo>
                  <a:lnTo>
                    <a:pt x="13" y="138"/>
                  </a:lnTo>
                  <a:lnTo>
                    <a:pt x="11" y="138"/>
                  </a:lnTo>
                  <a:lnTo>
                    <a:pt x="10" y="137"/>
                  </a:lnTo>
                  <a:lnTo>
                    <a:pt x="9" y="136"/>
                  </a:lnTo>
                  <a:lnTo>
                    <a:pt x="7" y="136"/>
                  </a:lnTo>
                  <a:lnTo>
                    <a:pt x="6" y="135"/>
                  </a:lnTo>
                  <a:lnTo>
                    <a:pt x="5" y="134"/>
                  </a:lnTo>
                  <a:lnTo>
                    <a:pt x="4" y="133"/>
                  </a:lnTo>
                  <a:lnTo>
                    <a:pt x="3" y="132"/>
                  </a:lnTo>
                  <a:lnTo>
                    <a:pt x="2" y="131"/>
                  </a:lnTo>
                  <a:lnTo>
                    <a:pt x="1" y="130"/>
                  </a:lnTo>
                  <a:lnTo>
                    <a:pt x="1" y="129"/>
                  </a:lnTo>
                  <a:lnTo>
                    <a:pt x="0" y="128"/>
                  </a:lnTo>
                  <a:lnTo>
                    <a:pt x="0" y="127"/>
                  </a:lnTo>
                  <a:lnTo>
                    <a:pt x="0" y="127"/>
                  </a:lnTo>
                  <a:lnTo>
                    <a:pt x="0" y="126"/>
                  </a:lnTo>
                  <a:lnTo>
                    <a:pt x="0" y="125"/>
                  </a:lnTo>
                  <a:lnTo>
                    <a:pt x="0" y="124"/>
                  </a:lnTo>
                  <a:lnTo>
                    <a:pt x="0" y="123"/>
                  </a:lnTo>
                  <a:lnTo>
                    <a:pt x="1" y="122"/>
                  </a:lnTo>
                  <a:lnTo>
                    <a:pt x="1" y="121"/>
                  </a:lnTo>
                  <a:lnTo>
                    <a:pt x="2" y="121"/>
                  </a:lnTo>
                  <a:lnTo>
                    <a:pt x="3" y="119"/>
                  </a:lnTo>
                  <a:lnTo>
                    <a:pt x="4" y="118"/>
                  </a:lnTo>
                  <a:lnTo>
                    <a:pt x="6" y="117"/>
                  </a:lnTo>
                  <a:lnTo>
                    <a:pt x="8" y="115"/>
                  </a:lnTo>
                  <a:lnTo>
                    <a:pt x="9" y="114"/>
                  </a:lnTo>
                  <a:lnTo>
                    <a:pt x="10" y="113"/>
                  </a:lnTo>
                  <a:lnTo>
                    <a:pt x="11" y="112"/>
                  </a:lnTo>
                  <a:lnTo>
                    <a:pt x="12" y="111"/>
                  </a:lnTo>
                  <a:lnTo>
                    <a:pt x="13" y="110"/>
                  </a:lnTo>
                  <a:lnTo>
                    <a:pt x="13" y="109"/>
                  </a:lnTo>
                  <a:lnTo>
                    <a:pt x="13" y="108"/>
                  </a:lnTo>
                  <a:lnTo>
                    <a:pt x="13" y="107"/>
                  </a:lnTo>
                  <a:lnTo>
                    <a:pt x="13" y="106"/>
                  </a:lnTo>
                  <a:lnTo>
                    <a:pt x="13" y="106"/>
                  </a:lnTo>
                  <a:lnTo>
                    <a:pt x="13" y="105"/>
                  </a:lnTo>
                  <a:lnTo>
                    <a:pt x="13" y="103"/>
                  </a:lnTo>
                  <a:lnTo>
                    <a:pt x="12" y="100"/>
                  </a:lnTo>
                  <a:lnTo>
                    <a:pt x="11" y="98"/>
                  </a:lnTo>
                  <a:lnTo>
                    <a:pt x="11" y="96"/>
                  </a:lnTo>
                  <a:lnTo>
                    <a:pt x="10" y="92"/>
                  </a:lnTo>
                  <a:lnTo>
                    <a:pt x="10" y="91"/>
                  </a:lnTo>
                  <a:lnTo>
                    <a:pt x="9" y="89"/>
                  </a:lnTo>
                  <a:lnTo>
                    <a:pt x="8" y="88"/>
                  </a:lnTo>
                  <a:lnTo>
                    <a:pt x="8" y="87"/>
                  </a:lnTo>
                  <a:lnTo>
                    <a:pt x="6" y="85"/>
                  </a:lnTo>
                  <a:lnTo>
                    <a:pt x="6" y="84"/>
                  </a:lnTo>
                  <a:lnTo>
                    <a:pt x="5" y="84"/>
                  </a:lnTo>
                  <a:lnTo>
                    <a:pt x="5" y="83"/>
                  </a:lnTo>
                  <a:lnTo>
                    <a:pt x="5" y="83"/>
                  </a:lnTo>
                  <a:lnTo>
                    <a:pt x="6" y="83"/>
                  </a:lnTo>
                  <a:lnTo>
                    <a:pt x="6" y="82"/>
                  </a:lnTo>
                  <a:lnTo>
                    <a:pt x="6" y="82"/>
                  </a:lnTo>
                  <a:lnTo>
                    <a:pt x="7" y="82"/>
                  </a:lnTo>
                  <a:lnTo>
                    <a:pt x="7" y="82"/>
                  </a:lnTo>
                  <a:lnTo>
                    <a:pt x="9" y="82"/>
                  </a:lnTo>
                  <a:lnTo>
                    <a:pt x="11" y="82"/>
                  </a:lnTo>
                  <a:lnTo>
                    <a:pt x="12" y="82"/>
                  </a:lnTo>
                  <a:lnTo>
                    <a:pt x="17" y="81"/>
                  </a:lnTo>
                  <a:lnTo>
                    <a:pt x="20" y="81"/>
                  </a:lnTo>
                  <a:lnTo>
                    <a:pt x="23" y="81"/>
                  </a:lnTo>
                  <a:lnTo>
                    <a:pt x="26" y="81"/>
                  </a:lnTo>
                  <a:lnTo>
                    <a:pt x="28" y="81"/>
                  </a:lnTo>
                  <a:lnTo>
                    <a:pt x="30" y="82"/>
                  </a:lnTo>
                  <a:lnTo>
                    <a:pt x="31" y="82"/>
                  </a:lnTo>
                  <a:lnTo>
                    <a:pt x="33" y="83"/>
                  </a:lnTo>
                  <a:lnTo>
                    <a:pt x="34" y="83"/>
                  </a:lnTo>
                  <a:lnTo>
                    <a:pt x="35" y="84"/>
                  </a:lnTo>
                  <a:lnTo>
                    <a:pt x="36" y="85"/>
                  </a:lnTo>
                  <a:lnTo>
                    <a:pt x="37" y="86"/>
                  </a:lnTo>
                  <a:lnTo>
                    <a:pt x="38" y="87"/>
                  </a:lnTo>
                  <a:lnTo>
                    <a:pt x="39" y="89"/>
                  </a:lnTo>
                  <a:lnTo>
                    <a:pt x="40" y="91"/>
                  </a:lnTo>
                  <a:lnTo>
                    <a:pt x="41" y="92"/>
                  </a:lnTo>
                  <a:lnTo>
                    <a:pt x="41" y="93"/>
                  </a:lnTo>
                  <a:lnTo>
                    <a:pt x="42" y="94"/>
                  </a:lnTo>
                  <a:lnTo>
                    <a:pt x="42" y="99"/>
                  </a:lnTo>
                  <a:lnTo>
                    <a:pt x="43" y="101"/>
                  </a:lnTo>
                  <a:lnTo>
                    <a:pt x="44" y="106"/>
                  </a:lnTo>
                  <a:lnTo>
                    <a:pt x="45" y="107"/>
                  </a:lnTo>
                  <a:lnTo>
                    <a:pt x="45" y="109"/>
                  </a:lnTo>
                  <a:lnTo>
                    <a:pt x="46" y="110"/>
                  </a:lnTo>
                  <a:lnTo>
                    <a:pt x="46" y="111"/>
                  </a:lnTo>
                  <a:lnTo>
                    <a:pt x="47" y="112"/>
                  </a:lnTo>
                  <a:lnTo>
                    <a:pt x="48" y="113"/>
                  </a:lnTo>
                  <a:lnTo>
                    <a:pt x="49" y="113"/>
                  </a:lnTo>
                  <a:lnTo>
                    <a:pt x="51" y="114"/>
                  </a:lnTo>
                  <a:lnTo>
                    <a:pt x="52" y="115"/>
                  </a:lnTo>
                  <a:lnTo>
                    <a:pt x="53" y="115"/>
                  </a:lnTo>
                  <a:lnTo>
                    <a:pt x="60" y="118"/>
                  </a:lnTo>
                  <a:lnTo>
                    <a:pt x="61" y="118"/>
                  </a:lnTo>
                  <a:lnTo>
                    <a:pt x="62" y="119"/>
                  </a:lnTo>
                  <a:lnTo>
                    <a:pt x="64" y="119"/>
                  </a:lnTo>
                  <a:lnTo>
                    <a:pt x="64" y="120"/>
                  </a:lnTo>
                  <a:lnTo>
                    <a:pt x="65" y="121"/>
                  </a:lnTo>
                  <a:lnTo>
                    <a:pt x="66" y="122"/>
                  </a:lnTo>
                  <a:lnTo>
                    <a:pt x="66" y="123"/>
                  </a:lnTo>
                  <a:lnTo>
                    <a:pt x="66" y="124"/>
                  </a:lnTo>
                  <a:lnTo>
                    <a:pt x="66" y="125"/>
                  </a:lnTo>
                  <a:lnTo>
                    <a:pt x="66" y="126"/>
                  </a:lnTo>
                  <a:lnTo>
                    <a:pt x="66" y="126"/>
                  </a:lnTo>
                  <a:lnTo>
                    <a:pt x="66" y="127"/>
                  </a:lnTo>
                  <a:lnTo>
                    <a:pt x="65" y="127"/>
                  </a:lnTo>
                  <a:lnTo>
                    <a:pt x="64" y="128"/>
                  </a:lnTo>
                  <a:lnTo>
                    <a:pt x="63" y="128"/>
                  </a:lnTo>
                  <a:lnTo>
                    <a:pt x="63" y="129"/>
                  </a:lnTo>
                  <a:lnTo>
                    <a:pt x="63" y="130"/>
                  </a:lnTo>
                  <a:lnTo>
                    <a:pt x="62" y="130"/>
                  </a:lnTo>
                  <a:lnTo>
                    <a:pt x="62" y="131"/>
                  </a:lnTo>
                  <a:lnTo>
                    <a:pt x="62" y="132"/>
                  </a:lnTo>
                  <a:lnTo>
                    <a:pt x="63" y="133"/>
                  </a:lnTo>
                  <a:lnTo>
                    <a:pt x="63" y="134"/>
                  </a:lnTo>
                  <a:lnTo>
                    <a:pt x="64" y="136"/>
                  </a:lnTo>
                  <a:lnTo>
                    <a:pt x="65" y="137"/>
                  </a:lnTo>
                  <a:lnTo>
                    <a:pt x="67" y="138"/>
                  </a:lnTo>
                  <a:lnTo>
                    <a:pt x="68" y="140"/>
                  </a:lnTo>
                  <a:lnTo>
                    <a:pt x="72" y="143"/>
                  </a:lnTo>
                  <a:lnTo>
                    <a:pt x="73" y="144"/>
                  </a:lnTo>
                  <a:lnTo>
                    <a:pt x="74" y="145"/>
                  </a:lnTo>
                  <a:lnTo>
                    <a:pt x="75" y="146"/>
                  </a:lnTo>
                  <a:lnTo>
                    <a:pt x="76" y="149"/>
                  </a:lnTo>
                  <a:lnTo>
                    <a:pt x="77" y="150"/>
                  </a:lnTo>
                  <a:lnTo>
                    <a:pt x="77" y="150"/>
                  </a:lnTo>
                  <a:lnTo>
                    <a:pt x="77" y="151"/>
                  </a:lnTo>
                  <a:lnTo>
                    <a:pt x="77" y="152"/>
                  </a:lnTo>
                  <a:lnTo>
                    <a:pt x="76" y="155"/>
                  </a:lnTo>
                  <a:lnTo>
                    <a:pt x="76" y="159"/>
                  </a:lnTo>
                  <a:lnTo>
                    <a:pt x="76" y="161"/>
                  </a:lnTo>
                  <a:lnTo>
                    <a:pt x="75" y="164"/>
                  </a:lnTo>
                  <a:lnTo>
                    <a:pt x="75" y="165"/>
                  </a:lnTo>
                  <a:lnTo>
                    <a:pt x="75" y="166"/>
                  </a:lnTo>
                  <a:lnTo>
                    <a:pt x="75" y="167"/>
                  </a:lnTo>
                  <a:lnTo>
                    <a:pt x="75" y="167"/>
                  </a:lnTo>
                  <a:lnTo>
                    <a:pt x="76" y="169"/>
                  </a:lnTo>
                  <a:lnTo>
                    <a:pt x="76" y="171"/>
                  </a:lnTo>
                  <a:lnTo>
                    <a:pt x="77" y="173"/>
                  </a:lnTo>
                  <a:lnTo>
                    <a:pt x="79" y="175"/>
                  </a:lnTo>
                  <a:lnTo>
                    <a:pt x="80" y="177"/>
                  </a:lnTo>
                  <a:lnTo>
                    <a:pt x="81" y="177"/>
                  </a:lnTo>
                  <a:lnTo>
                    <a:pt x="81" y="178"/>
                  </a:lnTo>
                  <a:lnTo>
                    <a:pt x="82" y="178"/>
                  </a:lnTo>
                  <a:lnTo>
                    <a:pt x="83" y="179"/>
                  </a:lnTo>
                  <a:lnTo>
                    <a:pt x="84" y="179"/>
                  </a:lnTo>
                  <a:lnTo>
                    <a:pt x="85" y="180"/>
                  </a:lnTo>
                  <a:lnTo>
                    <a:pt x="87" y="180"/>
                  </a:lnTo>
                  <a:lnTo>
                    <a:pt x="88" y="181"/>
                  </a:lnTo>
                  <a:lnTo>
                    <a:pt x="89" y="181"/>
                  </a:lnTo>
                  <a:lnTo>
                    <a:pt x="90" y="181"/>
                  </a:lnTo>
                  <a:lnTo>
                    <a:pt x="91" y="181"/>
                  </a:lnTo>
                  <a:lnTo>
                    <a:pt x="92" y="181"/>
                  </a:lnTo>
                  <a:lnTo>
                    <a:pt x="93" y="180"/>
                  </a:lnTo>
                  <a:lnTo>
                    <a:pt x="93" y="180"/>
                  </a:lnTo>
                  <a:lnTo>
                    <a:pt x="94" y="180"/>
                  </a:lnTo>
                  <a:lnTo>
                    <a:pt x="94" y="179"/>
                  </a:lnTo>
                  <a:lnTo>
                    <a:pt x="94" y="178"/>
                  </a:lnTo>
                  <a:lnTo>
                    <a:pt x="95" y="175"/>
                  </a:lnTo>
                  <a:lnTo>
                    <a:pt x="95" y="172"/>
                  </a:lnTo>
                  <a:lnTo>
                    <a:pt x="96" y="170"/>
                  </a:lnTo>
                  <a:lnTo>
                    <a:pt x="96" y="169"/>
                  </a:lnTo>
                  <a:lnTo>
                    <a:pt x="96" y="167"/>
                  </a:lnTo>
                  <a:lnTo>
                    <a:pt x="95" y="165"/>
                  </a:lnTo>
                  <a:lnTo>
                    <a:pt x="95" y="162"/>
                  </a:lnTo>
                  <a:lnTo>
                    <a:pt x="95" y="161"/>
                  </a:lnTo>
                  <a:lnTo>
                    <a:pt x="95" y="159"/>
                  </a:lnTo>
                  <a:lnTo>
                    <a:pt x="95" y="157"/>
                  </a:lnTo>
                  <a:lnTo>
                    <a:pt x="95" y="154"/>
                  </a:lnTo>
                  <a:lnTo>
                    <a:pt x="96" y="150"/>
                  </a:lnTo>
                  <a:lnTo>
                    <a:pt x="96" y="146"/>
                  </a:lnTo>
                  <a:lnTo>
                    <a:pt x="97" y="144"/>
                  </a:lnTo>
                  <a:lnTo>
                    <a:pt x="97" y="142"/>
                  </a:lnTo>
                  <a:lnTo>
                    <a:pt x="97" y="141"/>
                  </a:lnTo>
                  <a:lnTo>
                    <a:pt x="98" y="140"/>
                  </a:lnTo>
                  <a:lnTo>
                    <a:pt x="98" y="140"/>
                  </a:lnTo>
                  <a:lnTo>
                    <a:pt x="99" y="139"/>
                  </a:lnTo>
                  <a:lnTo>
                    <a:pt x="99" y="139"/>
                  </a:lnTo>
                  <a:lnTo>
                    <a:pt x="100" y="138"/>
                  </a:lnTo>
                  <a:lnTo>
                    <a:pt x="102" y="138"/>
                  </a:lnTo>
                  <a:lnTo>
                    <a:pt x="103" y="137"/>
                  </a:lnTo>
                  <a:lnTo>
                    <a:pt x="104" y="137"/>
                  </a:lnTo>
                  <a:lnTo>
                    <a:pt x="104" y="137"/>
                  </a:lnTo>
                  <a:lnTo>
                    <a:pt x="105" y="136"/>
                  </a:lnTo>
                  <a:lnTo>
                    <a:pt x="105" y="135"/>
                  </a:lnTo>
                  <a:lnTo>
                    <a:pt x="105" y="134"/>
                  </a:lnTo>
                  <a:lnTo>
                    <a:pt x="106" y="133"/>
                  </a:lnTo>
                  <a:lnTo>
                    <a:pt x="106" y="132"/>
                  </a:lnTo>
                  <a:lnTo>
                    <a:pt x="106" y="129"/>
                  </a:lnTo>
                  <a:lnTo>
                    <a:pt x="106" y="128"/>
                  </a:lnTo>
                  <a:lnTo>
                    <a:pt x="107" y="126"/>
                  </a:lnTo>
                  <a:lnTo>
                    <a:pt x="107" y="124"/>
                  </a:lnTo>
                  <a:lnTo>
                    <a:pt x="108" y="122"/>
                  </a:lnTo>
                  <a:lnTo>
                    <a:pt x="109" y="120"/>
                  </a:lnTo>
                  <a:lnTo>
                    <a:pt x="110" y="117"/>
                  </a:lnTo>
                  <a:lnTo>
                    <a:pt x="111" y="115"/>
                  </a:lnTo>
                  <a:lnTo>
                    <a:pt x="112" y="114"/>
                  </a:lnTo>
                  <a:lnTo>
                    <a:pt x="113" y="113"/>
                  </a:lnTo>
                  <a:lnTo>
                    <a:pt x="115" y="110"/>
                  </a:lnTo>
                  <a:lnTo>
                    <a:pt x="117" y="108"/>
                  </a:lnTo>
                  <a:lnTo>
                    <a:pt x="121" y="104"/>
                  </a:lnTo>
                  <a:lnTo>
                    <a:pt x="123" y="103"/>
                  </a:lnTo>
                  <a:lnTo>
                    <a:pt x="124" y="102"/>
                  </a:lnTo>
                  <a:lnTo>
                    <a:pt x="125" y="100"/>
                  </a:lnTo>
                  <a:lnTo>
                    <a:pt x="126" y="98"/>
                  </a:lnTo>
                  <a:lnTo>
                    <a:pt x="126" y="96"/>
                  </a:lnTo>
                  <a:lnTo>
                    <a:pt x="128" y="92"/>
                  </a:lnTo>
                  <a:lnTo>
                    <a:pt x="129" y="90"/>
                  </a:lnTo>
                  <a:lnTo>
                    <a:pt x="129" y="89"/>
                  </a:lnTo>
                  <a:lnTo>
                    <a:pt x="130" y="88"/>
                  </a:lnTo>
                  <a:lnTo>
                    <a:pt x="130" y="87"/>
                  </a:lnTo>
                  <a:lnTo>
                    <a:pt x="131" y="86"/>
                  </a:lnTo>
                  <a:lnTo>
                    <a:pt x="132" y="86"/>
                  </a:lnTo>
                  <a:lnTo>
                    <a:pt x="133" y="85"/>
                  </a:lnTo>
                  <a:lnTo>
                    <a:pt x="134" y="84"/>
                  </a:lnTo>
                  <a:lnTo>
                    <a:pt x="138" y="82"/>
                  </a:lnTo>
                  <a:lnTo>
                    <a:pt x="139" y="81"/>
                  </a:lnTo>
                  <a:lnTo>
                    <a:pt x="140" y="81"/>
                  </a:lnTo>
                  <a:lnTo>
                    <a:pt x="141" y="80"/>
                  </a:lnTo>
                  <a:lnTo>
                    <a:pt x="142" y="79"/>
                  </a:lnTo>
                  <a:lnTo>
                    <a:pt x="145" y="75"/>
                  </a:lnTo>
                  <a:lnTo>
                    <a:pt x="147" y="74"/>
                  </a:lnTo>
                  <a:lnTo>
                    <a:pt x="149" y="72"/>
                  </a:lnTo>
                  <a:lnTo>
                    <a:pt x="151" y="71"/>
                  </a:lnTo>
                  <a:lnTo>
                    <a:pt x="153" y="69"/>
                  </a:lnTo>
                  <a:lnTo>
                    <a:pt x="155" y="68"/>
                  </a:lnTo>
                  <a:lnTo>
                    <a:pt x="157" y="67"/>
                  </a:lnTo>
                  <a:lnTo>
                    <a:pt x="160" y="67"/>
                  </a:lnTo>
                  <a:lnTo>
                    <a:pt x="161" y="66"/>
                  </a:lnTo>
                  <a:lnTo>
                    <a:pt x="162" y="66"/>
                  </a:lnTo>
                  <a:lnTo>
                    <a:pt x="162" y="65"/>
                  </a:lnTo>
                  <a:lnTo>
                    <a:pt x="163" y="64"/>
                  </a:lnTo>
                  <a:lnTo>
                    <a:pt x="163" y="64"/>
                  </a:lnTo>
                  <a:lnTo>
                    <a:pt x="164" y="63"/>
                  </a:lnTo>
                  <a:lnTo>
                    <a:pt x="164" y="62"/>
                  </a:lnTo>
                  <a:lnTo>
                    <a:pt x="165" y="60"/>
                  </a:lnTo>
                  <a:lnTo>
                    <a:pt x="166" y="56"/>
                  </a:lnTo>
                  <a:lnTo>
                    <a:pt x="167" y="54"/>
                  </a:lnTo>
                  <a:lnTo>
                    <a:pt x="167" y="53"/>
                  </a:lnTo>
                  <a:lnTo>
                    <a:pt x="168" y="50"/>
                  </a:lnTo>
                  <a:lnTo>
                    <a:pt x="170" y="48"/>
                  </a:lnTo>
                  <a:lnTo>
                    <a:pt x="172" y="45"/>
                  </a:lnTo>
                  <a:lnTo>
                    <a:pt x="173" y="44"/>
                  </a:lnTo>
                  <a:lnTo>
                    <a:pt x="174" y="43"/>
                  </a:lnTo>
                  <a:lnTo>
                    <a:pt x="175" y="42"/>
                  </a:lnTo>
                  <a:lnTo>
                    <a:pt x="176" y="41"/>
                  </a:lnTo>
                  <a:lnTo>
                    <a:pt x="178" y="40"/>
                  </a:lnTo>
                  <a:lnTo>
                    <a:pt x="178" y="39"/>
                  </a:lnTo>
                  <a:lnTo>
                    <a:pt x="179" y="39"/>
                  </a:lnTo>
                  <a:lnTo>
                    <a:pt x="182" y="38"/>
                  </a:lnTo>
                  <a:lnTo>
                    <a:pt x="185" y="37"/>
                  </a:lnTo>
                  <a:lnTo>
                    <a:pt x="189" y="36"/>
                  </a:lnTo>
                  <a:lnTo>
                    <a:pt x="195" y="35"/>
                  </a:lnTo>
                  <a:lnTo>
                    <a:pt x="198" y="34"/>
                  </a:lnTo>
                  <a:lnTo>
                    <a:pt x="205" y="32"/>
                  </a:lnTo>
                  <a:lnTo>
                    <a:pt x="213" y="31"/>
                  </a:lnTo>
                  <a:lnTo>
                    <a:pt x="218" y="29"/>
                  </a:lnTo>
                  <a:lnTo>
                    <a:pt x="220" y="29"/>
                  </a:lnTo>
                  <a:lnTo>
                    <a:pt x="221" y="29"/>
                  </a:lnTo>
                  <a:lnTo>
                    <a:pt x="223" y="28"/>
                  </a:lnTo>
                  <a:lnTo>
                    <a:pt x="225" y="28"/>
                  </a:lnTo>
                  <a:lnTo>
                    <a:pt x="228" y="28"/>
                  </a:lnTo>
                  <a:lnTo>
                    <a:pt x="233" y="29"/>
                  </a:lnTo>
                  <a:lnTo>
                    <a:pt x="240" y="29"/>
                  </a:lnTo>
                  <a:lnTo>
                    <a:pt x="242" y="30"/>
                  </a:lnTo>
                  <a:lnTo>
                    <a:pt x="244" y="30"/>
                  </a:lnTo>
                  <a:lnTo>
                    <a:pt x="245" y="31"/>
                  </a:lnTo>
                  <a:lnTo>
                    <a:pt x="247" y="31"/>
                  </a:lnTo>
                  <a:lnTo>
                    <a:pt x="251" y="33"/>
                  </a:lnTo>
                  <a:lnTo>
                    <a:pt x="253" y="34"/>
                  </a:lnTo>
                  <a:lnTo>
                    <a:pt x="254" y="34"/>
                  </a:lnTo>
                  <a:lnTo>
                    <a:pt x="255" y="35"/>
                  </a:lnTo>
                  <a:lnTo>
                    <a:pt x="255" y="35"/>
                  </a:lnTo>
                  <a:lnTo>
                    <a:pt x="256" y="34"/>
                  </a:lnTo>
                  <a:lnTo>
                    <a:pt x="257" y="34"/>
                  </a:lnTo>
                  <a:lnTo>
                    <a:pt x="258" y="34"/>
                  </a:lnTo>
                  <a:lnTo>
                    <a:pt x="258" y="33"/>
                  </a:lnTo>
                  <a:lnTo>
                    <a:pt x="259" y="33"/>
                  </a:lnTo>
                  <a:lnTo>
                    <a:pt x="269" y="21"/>
                  </a:lnTo>
                  <a:lnTo>
                    <a:pt x="270" y="20"/>
                  </a:lnTo>
                  <a:lnTo>
                    <a:pt x="272" y="19"/>
                  </a:lnTo>
                  <a:lnTo>
                    <a:pt x="273" y="18"/>
                  </a:lnTo>
                  <a:lnTo>
                    <a:pt x="274" y="17"/>
                  </a:lnTo>
                  <a:lnTo>
                    <a:pt x="277" y="15"/>
                  </a:lnTo>
                  <a:lnTo>
                    <a:pt x="279" y="14"/>
                  </a:lnTo>
                  <a:lnTo>
                    <a:pt x="282" y="13"/>
                  </a:lnTo>
                  <a:lnTo>
                    <a:pt x="285" y="12"/>
                  </a:lnTo>
                  <a:lnTo>
                    <a:pt x="288" y="11"/>
                  </a:lnTo>
                  <a:lnTo>
                    <a:pt x="289" y="10"/>
                  </a:lnTo>
                  <a:lnTo>
                    <a:pt x="291" y="10"/>
                  </a:lnTo>
                  <a:lnTo>
                    <a:pt x="292" y="10"/>
                  </a:lnTo>
                  <a:lnTo>
                    <a:pt x="293" y="10"/>
                  </a:lnTo>
                  <a:lnTo>
                    <a:pt x="294" y="10"/>
                  </a:lnTo>
                  <a:lnTo>
                    <a:pt x="294" y="10"/>
                  </a:lnTo>
                  <a:lnTo>
                    <a:pt x="295" y="11"/>
                  </a:lnTo>
                  <a:lnTo>
                    <a:pt x="298" y="12"/>
                  </a:lnTo>
                  <a:lnTo>
                    <a:pt x="299" y="12"/>
                  </a:lnTo>
                  <a:lnTo>
                    <a:pt x="300" y="12"/>
                  </a:lnTo>
                  <a:lnTo>
                    <a:pt x="300" y="12"/>
                  </a:lnTo>
                  <a:lnTo>
                    <a:pt x="301" y="12"/>
                  </a:lnTo>
                  <a:lnTo>
                    <a:pt x="301" y="12"/>
                  </a:lnTo>
                  <a:lnTo>
                    <a:pt x="301" y="12"/>
                  </a:lnTo>
                  <a:lnTo>
                    <a:pt x="302" y="11"/>
                  </a:lnTo>
                  <a:lnTo>
                    <a:pt x="302" y="10"/>
                  </a:lnTo>
                  <a:lnTo>
                    <a:pt x="303" y="10"/>
                  </a:lnTo>
                  <a:lnTo>
                    <a:pt x="305" y="4"/>
                  </a:lnTo>
                  <a:lnTo>
                    <a:pt x="307" y="1"/>
                  </a:lnTo>
                  <a:lnTo>
                    <a:pt x="307" y="0"/>
                  </a:lnTo>
                  <a:lnTo>
                    <a:pt x="308" y="1"/>
                  </a:lnTo>
                  <a:close/>
                </a:path>
              </a:pathLst>
            </a:custGeom>
            <a:solidFill>
              <a:srgbClr val="CCCCCC"/>
            </a:solidFill>
            <a:ln w="98425">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92" name="Freeform 236">
              <a:extLst>
                <a:ext uri="{FF2B5EF4-FFF2-40B4-BE49-F238E27FC236}">
                  <a16:creationId xmlns:a16="http://schemas.microsoft.com/office/drawing/2014/main" id="{2A6A63CD-F7AA-4954-AB36-E3026697CBFA}"/>
                </a:ext>
              </a:extLst>
            </p:cNvPr>
            <p:cNvSpPr>
              <a:spLocks/>
            </p:cNvSpPr>
            <p:nvPr/>
          </p:nvSpPr>
          <p:spPr bwMode="auto">
            <a:xfrm>
              <a:off x="4954434" y="2545649"/>
              <a:ext cx="1135063" cy="1004888"/>
            </a:xfrm>
            <a:custGeom>
              <a:avLst/>
              <a:gdLst>
                <a:gd name="T0" fmla="*/ 616 w 715"/>
                <a:gd name="T1" fmla="*/ 21 h 633"/>
                <a:gd name="T2" fmla="*/ 651 w 715"/>
                <a:gd name="T3" fmla="*/ 12 h 633"/>
                <a:gd name="T4" fmla="*/ 670 w 715"/>
                <a:gd name="T5" fmla="*/ 31 h 633"/>
                <a:gd name="T6" fmla="*/ 689 w 715"/>
                <a:gd name="T7" fmla="*/ 67 h 633"/>
                <a:gd name="T8" fmla="*/ 693 w 715"/>
                <a:gd name="T9" fmla="*/ 90 h 633"/>
                <a:gd name="T10" fmla="*/ 706 w 715"/>
                <a:gd name="T11" fmla="*/ 120 h 633"/>
                <a:gd name="T12" fmla="*/ 680 w 715"/>
                <a:gd name="T13" fmla="*/ 154 h 633"/>
                <a:gd name="T14" fmla="*/ 650 w 715"/>
                <a:gd name="T15" fmla="*/ 162 h 633"/>
                <a:gd name="T16" fmla="*/ 632 w 715"/>
                <a:gd name="T17" fmla="*/ 180 h 633"/>
                <a:gd name="T18" fmla="*/ 618 w 715"/>
                <a:gd name="T19" fmla="*/ 210 h 633"/>
                <a:gd name="T20" fmla="*/ 591 w 715"/>
                <a:gd name="T21" fmla="*/ 249 h 633"/>
                <a:gd name="T22" fmla="*/ 603 w 715"/>
                <a:gd name="T23" fmla="*/ 296 h 633"/>
                <a:gd name="T24" fmla="*/ 638 w 715"/>
                <a:gd name="T25" fmla="*/ 350 h 633"/>
                <a:gd name="T26" fmla="*/ 637 w 715"/>
                <a:gd name="T27" fmla="*/ 367 h 633"/>
                <a:gd name="T28" fmla="*/ 631 w 715"/>
                <a:gd name="T29" fmla="*/ 397 h 633"/>
                <a:gd name="T30" fmla="*/ 601 w 715"/>
                <a:gd name="T31" fmla="*/ 410 h 633"/>
                <a:gd name="T32" fmla="*/ 598 w 715"/>
                <a:gd name="T33" fmla="*/ 437 h 633"/>
                <a:gd name="T34" fmla="*/ 578 w 715"/>
                <a:gd name="T35" fmla="*/ 459 h 633"/>
                <a:gd name="T36" fmla="*/ 526 w 715"/>
                <a:gd name="T37" fmla="*/ 469 h 633"/>
                <a:gd name="T38" fmla="*/ 457 w 715"/>
                <a:gd name="T39" fmla="*/ 465 h 633"/>
                <a:gd name="T40" fmla="*/ 435 w 715"/>
                <a:gd name="T41" fmla="*/ 486 h 633"/>
                <a:gd name="T42" fmla="*/ 415 w 715"/>
                <a:gd name="T43" fmla="*/ 503 h 633"/>
                <a:gd name="T44" fmla="*/ 379 w 715"/>
                <a:gd name="T45" fmla="*/ 527 h 633"/>
                <a:gd name="T46" fmla="*/ 353 w 715"/>
                <a:gd name="T47" fmla="*/ 524 h 633"/>
                <a:gd name="T48" fmla="*/ 310 w 715"/>
                <a:gd name="T49" fmla="*/ 541 h 633"/>
                <a:gd name="T50" fmla="*/ 276 w 715"/>
                <a:gd name="T51" fmla="*/ 557 h 633"/>
                <a:gd name="T52" fmla="*/ 233 w 715"/>
                <a:gd name="T53" fmla="*/ 574 h 633"/>
                <a:gd name="T54" fmla="*/ 220 w 715"/>
                <a:gd name="T55" fmla="*/ 602 h 633"/>
                <a:gd name="T56" fmla="*/ 195 w 715"/>
                <a:gd name="T57" fmla="*/ 619 h 633"/>
                <a:gd name="T58" fmla="*/ 174 w 715"/>
                <a:gd name="T59" fmla="*/ 632 h 633"/>
                <a:gd name="T60" fmla="*/ 155 w 715"/>
                <a:gd name="T61" fmla="*/ 624 h 633"/>
                <a:gd name="T62" fmla="*/ 144 w 715"/>
                <a:gd name="T63" fmla="*/ 619 h 633"/>
                <a:gd name="T64" fmla="*/ 118 w 715"/>
                <a:gd name="T65" fmla="*/ 597 h 633"/>
                <a:gd name="T66" fmla="*/ 135 w 715"/>
                <a:gd name="T67" fmla="*/ 590 h 633"/>
                <a:gd name="T68" fmla="*/ 127 w 715"/>
                <a:gd name="T69" fmla="*/ 551 h 633"/>
                <a:gd name="T70" fmla="*/ 117 w 715"/>
                <a:gd name="T71" fmla="*/ 519 h 633"/>
                <a:gd name="T72" fmla="*/ 118 w 715"/>
                <a:gd name="T73" fmla="*/ 471 h 633"/>
                <a:gd name="T74" fmla="*/ 98 w 715"/>
                <a:gd name="T75" fmla="*/ 451 h 633"/>
                <a:gd name="T76" fmla="*/ 64 w 715"/>
                <a:gd name="T77" fmla="*/ 448 h 633"/>
                <a:gd name="T78" fmla="*/ 39 w 715"/>
                <a:gd name="T79" fmla="*/ 427 h 633"/>
                <a:gd name="T80" fmla="*/ 9 w 715"/>
                <a:gd name="T81" fmla="*/ 409 h 633"/>
                <a:gd name="T82" fmla="*/ 37 w 715"/>
                <a:gd name="T83" fmla="*/ 354 h 633"/>
                <a:gd name="T84" fmla="*/ 77 w 715"/>
                <a:gd name="T85" fmla="*/ 348 h 633"/>
                <a:gd name="T86" fmla="*/ 111 w 715"/>
                <a:gd name="T87" fmla="*/ 341 h 633"/>
                <a:gd name="T88" fmla="*/ 133 w 715"/>
                <a:gd name="T89" fmla="*/ 297 h 633"/>
                <a:gd name="T90" fmla="*/ 158 w 715"/>
                <a:gd name="T91" fmla="*/ 301 h 633"/>
                <a:gd name="T92" fmla="*/ 184 w 715"/>
                <a:gd name="T93" fmla="*/ 264 h 633"/>
                <a:gd name="T94" fmla="*/ 212 w 715"/>
                <a:gd name="T95" fmla="*/ 287 h 633"/>
                <a:gd name="T96" fmla="*/ 244 w 715"/>
                <a:gd name="T97" fmla="*/ 260 h 633"/>
                <a:gd name="T98" fmla="*/ 252 w 715"/>
                <a:gd name="T99" fmla="*/ 225 h 633"/>
                <a:gd name="T100" fmla="*/ 295 w 715"/>
                <a:gd name="T101" fmla="*/ 212 h 633"/>
                <a:gd name="T102" fmla="*/ 328 w 715"/>
                <a:gd name="T103" fmla="*/ 212 h 633"/>
                <a:gd name="T104" fmla="*/ 383 w 715"/>
                <a:gd name="T105" fmla="*/ 211 h 633"/>
                <a:gd name="T106" fmla="*/ 401 w 715"/>
                <a:gd name="T107" fmla="*/ 180 h 633"/>
                <a:gd name="T108" fmla="*/ 435 w 715"/>
                <a:gd name="T109" fmla="*/ 158 h 633"/>
                <a:gd name="T110" fmla="*/ 485 w 715"/>
                <a:gd name="T111" fmla="*/ 150 h 633"/>
                <a:gd name="T112" fmla="*/ 549 w 715"/>
                <a:gd name="T113" fmla="*/ 110 h 633"/>
                <a:gd name="T114" fmla="*/ 599 w 715"/>
                <a:gd name="T115" fmla="*/ 103 h 633"/>
                <a:gd name="T116" fmla="*/ 606 w 715"/>
                <a:gd name="T117" fmla="*/ 78 h 633"/>
                <a:gd name="T118" fmla="*/ 577 w 715"/>
                <a:gd name="T119" fmla="*/ 56 h 633"/>
                <a:gd name="T120" fmla="*/ 557 w 715"/>
                <a:gd name="T121" fmla="*/ 43 h 633"/>
                <a:gd name="T122" fmla="*/ 566 w 715"/>
                <a:gd name="T123" fmla="*/ 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633">
                  <a:moveTo>
                    <a:pt x="573" y="0"/>
                  </a:moveTo>
                  <a:lnTo>
                    <a:pt x="574" y="0"/>
                  </a:lnTo>
                  <a:lnTo>
                    <a:pt x="575" y="1"/>
                  </a:lnTo>
                  <a:lnTo>
                    <a:pt x="577" y="2"/>
                  </a:lnTo>
                  <a:lnTo>
                    <a:pt x="582" y="5"/>
                  </a:lnTo>
                  <a:lnTo>
                    <a:pt x="584" y="6"/>
                  </a:lnTo>
                  <a:lnTo>
                    <a:pt x="586" y="7"/>
                  </a:lnTo>
                  <a:lnTo>
                    <a:pt x="587" y="7"/>
                  </a:lnTo>
                  <a:lnTo>
                    <a:pt x="589" y="8"/>
                  </a:lnTo>
                  <a:lnTo>
                    <a:pt x="594" y="9"/>
                  </a:lnTo>
                  <a:lnTo>
                    <a:pt x="596" y="10"/>
                  </a:lnTo>
                  <a:lnTo>
                    <a:pt x="597" y="10"/>
                  </a:lnTo>
                  <a:lnTo>
                    <a:pt x="599" y="11"/>
                  </a:lnTo>
                  <a:lnTo>
                    <a:pt x="601" y="12"/>
                  </a:lnTo>
                  <a:lnTo>
                    <a:pt x="603" y="13"/>
                  </a:lnTo>
                  <a:lnTo>
                    <a:pt x="604" y="14"/>
                  </a:lnTo>
                  <a:lnTo>
                    <a:pt x="607" y="17"/>
                  </a:lnTo>
                  <a:lnTo>
                    <a:pt x="608" y="18"/>
                  </a:lnTo>
                  <a:lnTo>
                    <a:pt x="610" y="19"/>
                  </a:lnTo>
                  <a:lnTo>
                    <a:pt x="611" y="20"/>
                  </a:lnTo>
                  <a:lnTo>
                    <a:pt x="613" y="20"/>
                  </a:lnTo>
                  <a:lnTo>
                    <a:pt x="615" y="21"/>
                  </a:lnTo>
                  <a:lnTo>
                    <a:pt x="616" y="21"/>
                  </a:lnTo>
                  <a:lnTo>
                    <a:pt x="618" y="21"/>
                  </a:lnTo>
                  <a:lnTo>
                    <a:pt x="619" y="21"/>
                  </a:lnTo>
                  <a:lnTo>
                    <a:pt x="620" y="21"/>
                  </a:lnTo>
                  <a:lnTo>
                    <a:pt x="622" y="21"/>
                  </a:lnTo>
                  <a:lnTo>
                    <a:pt x="623" y="20"/>
                  </a:lnTo>
                  <a:lnTo>
                    <a:pt x="625" y="20"/>
                  </a:lnTo>
                  <a:lnTo>
                    <a:pt x="630" y="18"/>
                  </a:lnTo>
                  <a:lnTo>
                    <a:pt x="631" y="17"/>
                  </a:lnTo>
                  <a:lnTo>
                    <a:pt x="633" y="17"/>
                  </a:lnTo>
                  <a:lnTo>
                    <a:pt x="635" y="16"/>
                  </a:lnTo>
                  <a:lnTo>
                    <a:pt x="637" y="16"/>
                  </a:lnTo>
                  <a:lnTo>
                    <a:pt x="639" y="16"/>
                  </a:lnTo>
                  <a:lnTo>
                    <a:pt x="640" y="17"/>
                  </a:lnTo>
                  <a:lnTo>
                    <a:pt x="643" y="17"/>
                  </a:lnTo>
                  <a:lnTo>
                    <a:pt x="644" y="17"/>
                  </a:lnTo>
                  <a:lnTo>
                    <a:pt x="646" y="17"/>
                  </a:lnTo>
                  <a:lnTo>
                    <a:pt x="647" y="17"/>
                  </a:lnTo>
                  <a:lnTo>
                    <a:pt x="647" y="17"/>
                  </a:lnTo>
                  <a:lnTo>
                    <a:pt x="648" y="17"/>
                  </a:lnTo>
                  <a:lnTo>
                    <a:pt x="649" y="16"/>
                  </a:lnTo>
                  <a:lnTo>
                    <a:pt x="649" y="16"/>
                  </a:lnTo>
                  <a:lnTo>
                    <a:pt x="650" y="15"/>
                  </a:lnTo>
                  <a:lnTo>
                    <a:pt x="651" y="12"/>
                  </a:lnTo>
                  <a:lnTo>
                    <a:pt x="652" y="12"/>
                  </a:lnTo>
                  <a:lnTo>
                    <a:pt x="652" y="11"/>
                  </a:lnTo>
                  <a:lnTo>
                    <a:pt x="653" y="11"/>
                  </a:lnTo>
                  <a:lnTo>
                    <a:pt x="653" y="11"/>
                  </a:lnTo>
                  <a:lnTo>
                    <a:pt x="653" y="11"/>
                  </a:lnTo>
                  <a:lnTo>
                    <a:pt x="654" y="11"/>
                  </a:lnTo>
                  <a:lnTo>
                    <a:pt x="654" y="12"/>
                  </a:lnTo>
                  <a:lnTo>
                    <a:pt x="654" y="12"/>
                  </a:lnTo>
                  <a:lnTo>
                    <a:pt x="655" y="12"/>
                  </a:lnTo>
                  <a:lnTo>
                    <a:pt x="655" y="13"/>
                  </a:lnTo>
                  <a:lnTo>
                    <a:pt x="655" y="16"/>
                  </a:lnTo>
                  <a:lnTo>
                    <a:pt x="656" y="17"/>
                  </a:lnTo>
                  <a:lnTo>
                    <a:pt x="656" y="18"/>
                  </a:lnTo>
                  <a:lnTo>
                    <a:pt x="656" y="19"/>
                  </a:lnTo>
                  <a:lnTo>
                    <a:pt x="657" y="20"/>
                  </a:lnTo>
                  <a:lnTo>
                    <a:pt x="658" y="21"/>
                  </a:lnTo>
                  <a:lnTo>
                    <a:pt x="658" y="21"/>
                  </a:lnTo>
                  <a:lnTo>
                    <a:pt x="659" y="22"/>
                  </a:lnTo>
                  <a:lnTo>
                    <a:pt x="661" y="23"/>
                  </a:lnTo>
                  <a:lnTo>
                    <a:pt x="665" y="26"/>
                  </a:lnTo>
                  <a:lnTo>
                    <a:pt x="666" y="28"/>
                  </a:lnTo>
                  <a:lnTo>
                    <a:pt x="669" y="30"/>
                  </a:lnTo>
                  <a:lnTo>
                    <a:pt x="670" y="31"/>
                  </a:lnTo>
                  <a:lnTo>
                    <a:pt x="671" y="31"/>
                  </a:lnTo>
                  <a:lnTo>
                    <a:pt x="672" y="32"/>
                  </a:lnTo>
                  <a:lnTo>
                    <a:pt x="674" y="32"/>
                  </a:lnTo>
                  <a:lnTo>
                    <a:pt x="678" y="33"/>
                  </a:lnTo>
                  <a:lnTo>
                    <a:pt x="679" y="33"/>
                  </a:lnTo>
                  <a:lnTo>
                    <a:pt x="680" y="34"/>
                  </a:lnTo>
                  <a:lnTo>
                    <a:pt x="681" y="34"/>
                  </a:lnTo>
                  <a:lnTo>
                    <a:pt x="682" y="35"/>
                  </a:lnTo>
                  <a:lnTo>
                    <a:pt x="684" y="36"/>
                  </a:lnTo>
                  <a:lnTo>
                    <a:pt x="685" y="38"/>
                  </a:lnTo>
                  <a:lnTo>
                    <a:pt x="687" y="40"/>
                  </a:lnTo>
                  <a:lnTo>
                    <a:pt x="689" y="42"/>
                  </a:lnTo>
                  <a:lnTo>
                    <a:pt x="690" y="45"/>
                  </a:lnTo>
                  <a:lnTo>
                    <a:pt x="691" y="46"/>
                  </a:lnTo>
                  <a:lnTo>
                    <a:pt x="692" y="48"/>
                  </a:lnTo>
                  <a:lnTo>
                    <a:pt x="692" y="50"/>
                  </a:lnTo>
                  <a:lnTo>
                    <a:pt x="693" y="52"/>
                  </a:lnTo>
                  <a:lnTo>
                    <a:pt x="693" y="54"/>
                  </a:lnTo>
                  <a:lnTo>
                    <a:pt x="692" y="56"/>
                  </a:lnTo>
                  <a:lnTo>
                    <a:pt x="692" y="58"/>
                  </a:lnTo>
                  <a:lnTo>
                    <a:pt x="691" y="61"/>
                  </a:lnTo>
                  <a:lnTo>
                    <a:pt x="691" y="64"/>
                  </a:lnTo>
                  <a:lnTo>
                    <a:pt x="689" y="67"/>
                  </a:lnTo>
                  <a:lnTo>
                    <a:pt x="688" y="71"/>
                  </a:lnTo>
                  <a:lnTo>
                    <a:pt x="686" y="74"/>
                  </a:lnTo>
                  <a:lnTo>
                    <a:pt x="684" y="78"/>
                  </a:lnTo>
                  <a:lnTo>
                    <a:pt x="684" y="79"/>
                  </a:lnTo>
                  <a:lnTo>
                    <a:pt x="683" y="81"/>
                  </a:lnTo>
                  <a:lnTo>
                    <a:pt x="683" y="82"/>
                  </a:lnTo>
                  <a:lnTo>
                    <a:pt x="682" y="83"/>
                  </a:lnTo>
                  <a:lnTo>
                    <a:pt x="682" y="84"/>
                  </a:lnTo>
                  <a:lnTo>
                    <a:pt x="682" y="85"/>
                  </a:lnTo>
                  <a:lnTo>
                    <a:pt x="682" y="86"/>
                  </a:lnTo>
                  <a:lnTo>
                    <a:pt x="682" y="86"/>
                  </a:lnTo>
                  <a:lnTo>
                    <a:pt x="683" y="87"/>
                  </a:lnTo>
                  <a:lnTo>
                    <a:pt x="683" y="87"/>
                  </a:lnTo>
                  <a:lnTo>
                    <a:pt x="683" y="88"/>
                  </a:lnTo>
                  <a:lnTo>
                    <a:pt x="684" y="89"/>
                  </a:lnTo>
                  <a:lnTo>
                    <a:pt x="685" y="89"/>
                  </a:lnTo>
                  <a:lnTo>
                    <a:pt x="686" y="90"/>
                  </a:lnTo>
                  <a:lnTo>
                    <a:pt x="686" y="90"/>
                  </a:lnTo>
                  <a:lnTo>
                    <a:pt x="687" y="90"/>
                  </a:lnTo>
                  <a:lnTo>
                    <a:pt x="688" y="90"/>
                  </a:lnTo>
                  <a:lnTo>
                    <a:pt x="689" y="90"/>
                  </a:lnTo>
                  <a:lnTo>
                    <a:pt x="691" y="90"/>
                  </a:lnTo>
                  <a:lnTo>
                    <a:pt x="693" y="90"/>
                  </a:lnTo>
                  <a:lnTo>
                    <a:pt x="696" y="89"/>
                  </a:lnTo>
                  <a:lnTo>
                    <a:pt x="702" y="87"/>
                  </a:lnTo>
                  <a:lnTo>
                    <a:pt x="705" y="86"/>
                  </a:lnTo>
                  <a:lnTo>
                    <a:pt x="707" y="86"/>
                  </a:lnTo>
                  <a:lnTo>
                    <a:pt x="708" y="86"/>
                  </a:lnTo>
                  <a:lnTo>
                    <a:pt x="709" y="86"/>
                  </a:lnTo>
                  <a:lnTo>
                    <a:pt x="710" y="86"/>
                  </a:lnTo>
                  <a:lnTo>
                    <a:pt x="711" y="86"/>
                  </a:lnTo>
                  <a:lnTo>
                    <a:pt x="712" y="86"/>
                  </a:lnTo>
                  <a:lnTo>
                    <a:pt x="713" y="86"/>
                  </a:lnTo>
                  <a:lnTo>
                    <a:pt x="713" y="87"/>
                  </a:lnTo>
                  <a:lnTo>
                    <a:pt x="714" y="88"/>
                  </a:lnTo>
                  <a:lnTo>
                    <a:pt x="714" y="88"/>
                  </a:lnTo>
                  <a:lnTo>
                    <a:pt x="715" y="89"/>
                  </a:lnTo>
                  <a:lnTo>
                    <a:pt x="715" y="90"/>
                  </a:lnTo>
                  <a:lnTo>
                    <a:pt x="715" y="92"/>
                  </a:lnTo>
                  <a:lnTo>
                    <a:pt x="715" y="94"/>
                  </a:lnTo>
                  <a:lnTo>
                    <a:pt x="715" y="96"/>
                  </a:lnTo>
                  <a:lnTo>
                    <a:pt x="714" y="98"/>
                  </a:lnTo>
                  <a:lnTo>
                    <a:pt x="714" y="100"/>
                  </a:lnTo>
                  <a:lnTo>
                    <a:pt x="712" y="104"/>
                  </a:lnTo>
                  <a:lnTo>
                    <a:pt x="711" y="107"/>
                  </a:lnTo>
                  <a:lnTo>
                    <a:pt x="706" y="120"/>
                  </a:lnTo>
                  <a:lnTo>
                    <a:pt x="703" y="128"/>
                  </a:lnTo>
                  <a:lnTo>
                    <a:pt x="702" y="130"/>
                  </a:lnTo>
                  <a:lnTo>
                    <a:pt x="702" y="130"/>
                  </a:lnTo>
                  <a:lnTo>
                    <a:pt x="702" y="130"/>
                  </a:lnTo>
                  <a:lnTo>
                    <a:pt x="702" y="131"/>
                  </a:lnTo>
                  <a:lnTo>
                    <a:pt x="702" y="131"/>
                  </a:lnTo>
                  <a:lnTo>
                    <a:pt x="701" y="132"/>
                  </a:lnTo>
                  <a:lnTo>
                    <a:pt x="701" y="133"/>
                  </a:lnTo>
                  <a:lnTo>
                    <a:pt x="699" y="134"/>
                  </a:lnTo>
                  <a:lnTo>
                    <a:pt x="697" y="136"/>
                  </a:lnTo>
                  <a:lnTo>
                    <a:pt x="696" y="137"/>
                  </a:lnTo>
                  <a:lnTo>
                    <a:pt x="693" y="139"/>
                  </a:lnTo>
                  <a:lnTo>
                    <a:pt x="692" y="140"/>
                  </a:lnTo>
                  <a:lnTo>
                    <a:pt x="688" y="143"/>
                  </a:lnTo>
                  <a:lnTo>
                    <a:pt x="686" y="144"/>
                  </a:lnTo>
                  <a:lnTo>
                    <a:pt x="685" y="145"/>
                  </a:lnTo>
                  <a:lnTo>
                    <a:pt x="684" y="145"/>
                  </a:lnTo>
                  <a:lnTo>
                    <a:pt x="683" y="146"/>
                  </a:lnTo>
                  <a:lnTo>
                    <a:pt x="683" y="147"/>
                  </a:lnTo>
                  <a:lnTo>
                    <a:pt x="682" y="148"/>
                  </a:lnTo>
                  <a:lnTo>
                    <a:pt x="682" y="149"/>
                  </a:lnTo>
                  <a:lnTo>
                    <a:pt x="681" y="152"/>
                  </a:lnTo>
                  <a:lnTo>
                    <a:pt x="680" y="154"/>
                  </a:lnTo>
                  <a:lnTo>
                    <a:pt x="678" y="161"/>
                  </a:lnTo>
                  <a:lnTo>
                    <a:pt x="677" y="163"/>
                  </a:lnTo>
                  <a:lnTo>
                    <a:pt x="677" y="164"/>
                  </a:lnTo>
                  <a:lnTo>
                    <a:pt x="676" y="165"/>
                  </a:lnTo>
                  <a:lnTo>
                    <a:pt x="676" y="166"/>
                  </a:lnTo>
                  <a:lnTo>
                    <a:pt x="675" y="167"/>
                  </a:lnTo>
                  <a:lnTo>
                    <a:pt x="674" y="167"/>
                  </a:lnTo>
                  <a:lnTo>
                    <a:pt x="673" y="168"/>
                  </a:lnTo>
                  <a:lnTo>
                    <a:pt x="673" y="168"/>
                  </a:lnTo>
                  <a:lnTo>
                    <a:pt x="672" y="169"/>
                  </a:lnTo>
                  <a:lnTo>
                    <a:pt x="671" y="169"/>
                  </a:lnTo>
                  <a:lnTo>
                    <a:pt x="670" y="169"/>
                  </a:lnTo>
                  <a:lnTo>
                    <a:pt x="669" y="169"/>
                  </a:lnTo>
                  <a:lnTo>
                    <a:pt x="668" y="170"/>
                  </a:lnTo>
                  <a:lnTo>
                    <a:pt x="667" y="169"/>
                  </a:lnTo>
                  <a:lnTo>
                    <a:pt x="665" y="169"/>
                  </a:lnTo>
                  <a:lnTo>
                    <a:pt x="664" y="169"/>
                  </a:lnTo>
                  <a:lnTo>
                    <a:pt x="662" y="169"/>
                  </a:lnTo>
                  <a:lnTo>
                    <a:pt x="660" y="168"/>
                  </a:lnTo>
                  <a:lnTo>
                    <a:pt x="658" y="167"/>
                  </a:lnTo>
                  <a:lnTo>
                    <a:pt x="657" y="166"/>
                  </a:lnTo>
                  <a:lnTo>
                    <a:pt x="653" y="164"/>
                  </a:lnTo>
                  <a:lnTo>
                    <a:pt x="650" y="162"/>
                  </a:lnTo>
                  <a:lnTo>
                    <a:pt x="649" y="162"/>
                  </a:lnTo>
                  <a:lnTo>
                    <a:pt x="646" y="161"/>
                  </a:lnTo>
                  <a:lnTo>
                    <a:pt x="643" y="160"/>
                  </a:lnTo>
                  <a:lnTo>
                    <a:pt x="642" y="159"/>
                  </a:lnTo>
                  <a:lnTo>
                    <a:pt x="641" y="159"/>
                  </a:lnTo>
                  <a:lnTo>
                    <a:pt x="640" y="159"/>
                  </a:lnTo>
                  <a:lnTo>
                    <a:pt x="639" y="159"/>
                  </a:lnTo>
                  <a:lnTo>
                    <a:pt x="638" y="159"/>
                  </a:lnTo>
                  <a:lnTo>
                    <a:pt x="635" y="160"/>
                  </a:lnTo>
                  <a:lnTo>
                    <a:pt x="634" y="160"/>
                  </a:lnTo>
                  <a:lnTo>
                    <a:pt x="633" y="161"/>
                  </a:lnTo>
                  <a:lnTo>
                    <a:pt x="633" y="161"/>
                  </a:lnTo>
                  <a:lnTo>
                    <a:pt x="632" y="161"/>
                  </a:lnTo>
                  <a:lnTo>
                    <a:pt x="632" y="162"/>
                  </a:lnTo>
                  <a:lnTo>
                    <a:pt x="632" y="163"/>
                  </a:lnTo>
                  <a:lnTo>
                    <a:pt x="632" y="163"/>
                  </a:lnTo>
                  <a:lnTo>
                    <a:pt x="632" y="165"/>
                  </a:lnTo>
                  <a:lnTo>
                    <a:pt x="632" y="170"/>
                  </a:lnTo>
                  <a:lnTo>
                    <a:pt x="633" y="172"/>
                  </a:lnTo>
                  <a:lnTo>
                    <a:pt x="633" y="174"/>
                  </a:lnTo>
                  <a:lnTo>
                    <a:pt x="633" y="175"/>
                  </a:lnTo>
                  <a:lnTo>
                    <a:pt x="632" y="179"/>
                  </a:lnTo>
                  <a:lnTo>
                    <a:pt x="632" y="180"/>
                  </a:lnTo>
                  <a:lnTo>
                    <a:pt x="631" y="181"/>
                  </a:lnTo>
                  <a:lnTo>
                    <a:pt x="631" y="182"/>
                  </a:lnTo>
                  <a:lnTo>
                    <a:pt x="630" y="183"/>
                  </a:lnTo>
                  <a:lnTo>
                    <a:pt x="629" y="184"/>
                  </a:lnTo>
                  <a:lnTo>
                    <a:pt x="627" y="187"/>
                  </a:lnTo>
                  <a:lnTo>
                    <a:pt x="626" y="188"/>
                  </a:lnTo>
                  <a:lnTo>
                    <a:pt x="625" y="189"/>
                  </a:lnTo>
                  <a:lnTo>
                    <a:pt x="624" y="190"/>
                  </a:lnTo>
                  <a:lnTo>
                    <a:pt x="624" y="191"/>
                  </a:lnTo>
                  <a:lnTo>
                    <a:pt x="623" y="193"/>
                  </a:lnTo>
                  <a:lnTo>
                    <a:pt x="622" y="194"/>
                  </a:lnTo>
                  <a:lnTo>
                    <a:pt x="622" y="196"/>
                  </a:lnTo>
                  <a:lnTo>
                    <a:pt x="621" y="198"/>
                  </a:lnTo>
                  <a:lnTo>
                    <a:pt x="620" y="200"/>
                  </a:lnTo>
                  <a:lnTo>
                    <a:pt x="620" y="202"/>
                  </a:lnTo>
                  <a:lnTo>
                    <a:pt x="620" y="203"/>
                  </a:lnTo>
                  <a:lnTo>
                    <a:pt x="620" y="204"/>
                  </a:lnTo>
                  <a:lnTo>
                    <a:pt x="620" y="207"/>
                  </a:lnTo>
                  <a:lnTo>
                    <a:pt x="620" y="208"/>
                  </a:lnTo>
                  <a:lnTo>
                    <a:pt x="619" y="208"/>
                  </a:lnTo>
                  <a:lnTo>
                    <a:pt x="619" y="209"/>
                  </a:lnTo>
                  <a:lnTo>
                    <a:pt x="618" y="209"/>
                  </a:lnTo>
                  <a:lnTo>
                    <a:pt x="618" y="210"/>
                  </a:lnTo>
                  <a:lnTo>
                    <a:pt x="618" y="210"/>
                  </a:lnTo>
                  <a:lnTo>
                    <a:pt x="616" y="211"/>
                  </a:lnTo>
                  <a:lnTo>
                    <a:pt x="615" y="211"/>
                  </a:lnTo>
                  <a:lnTo>
                    <a:pt x="614" y="212"/>
                  </a:lnTo>
                  <a:lnTo>
                    <a:pt x="611" y="215"/>
                  </a:lnTo>
                  <a:lnTo>
                    <a:pt x="606" y="219"/>
                  </a:lnTo>
                  <a:lnTo>
                    <a:pt x="605" y="220"/>
                  </a:lnTo>
                  <a:lnTo>
                    <a:pt x="604" y="221"/>
                  </a:lnTo>
                  <a:lnTo>
                    <a:pt x="603" y="222"/>
                  </a:lnTo>
                  <a:lnTo>
                    <a:pt x="602" y="223"/>
                  </a:lnTo>
                  <a:lnTo>
                    <a:pt x="601" y="224"/>
                  </a:lnTo>
                  <a:lnTo>
                    <a:pt x="601" y="225"/>
                  </a:lnTo>
                  <a:lnTo>
                    <a:pt x="600" y="227"/>
                  </a:lnTo>
                  <a:lnTo>
                    <a:pt x="599" y="229"/>
                  </a:lnTo>
                  <a:lnTo>
                    <a:pt x="599" y="231"/>
                  </a:lnTo>
                  <a:lnTo>
                    <a:pt x="598" y="232"/>
                  </a:lnTo>
                  <a:lnTo>
                    <a:pt x="598" y="237"/>
                  </a:lnTo>
                  <a:lnTo>
                    <a:pt x="597" y="238"/>
                  </a:lnTo>
                  <a:lnTo>
                    <a:pt x="597" y="239"/>
                  </a:lnTo>
                  <a:lnTo>
                    <a:pt x="597" y="241"/>
                  </a:lnTo>
                  <a:lnTo>
                    <a:pt x="596" y="242"/>
                  </a:lnTo>
                  <a:lnTo>
                    <a:pt x="592" y="247"/>
                  </a:lnTo>
                  <a:lnTo>
                    <a:pt x="591" y="249"/>
                  </a:lnTo>
                  <a:lnTo>
                    <a:pt x="591" y="250"/>
                  </a:lnTo>
                  <a:lnTo>
                    <a:pt x="590" y="251"/>
                  </a:lnTo>
                  <a:lnTo>
                    <a:pt x="590" y="252"/>
                  </a:lnTo>
                  <a:lnTo>
                    <a:pt x="590" y="253"/>
                  </a:lnTo>
                  <a:lnTo>
                    <a:pt x="589" y="255"/>
                  </a:lnTo>
                  <a:lnTo>
                    <a:pt x="589" y="256"/>
                  </a:lnTo>
                  <a:lnTo>
                    <a:pt x="589" y="257"/>
                  </a:lnTo>
                  <a:lnTo>
                    <a:pt x="589" y="258"/>
                  </a:lnTo>
                  <a:lnTo>
                    <a:pt x="590" y="259"/>
                  </a:lnTo>
                  <a:lnTo>
                    <a:pt x="590" y="260"/>
                  </a:lnTo>
                  <a:lnTo>
                    <a:pt x="591" y="263"/>
                  </a:lnTo>
                  <a:lnTo>
                    <a:pt x="592" y="263"/>
                  </a:lnTo>
                  <a:lnTo>
                    <a:pt x="593" y="265"/>
                  </a:lnTo>
                  <a:lnTo>
                    <a:pt x="594" y="269"/>
                  </a:lnTo>
                  <a:lnTo>
                    <a:pt x="594" y="271"/>
                  </a:lnTo>
                  <a:lnTo>
                    <a:pt x="595" y="273"/>
                  </a:lnTo>
                  <a:lnTo>
                    <a:pt x="595" y="277"/>
                  </a:lnTo>
                  <a:lnTo>
                    <a:pt x="596" y="279"/>
                  </a:lnTo>
                  <a:lnTo>
                    <a:pt x="596" y="280"/>
                  </a:lnTo>
                  <a:lnTo>
                    <a:pt x="597" y="283"/>
                  </a:lnTo>
                  <a:lnTo>
                    <a:pt x="598" y="285"/>
                  </a:lnTo>
                  <a:lnTo>
                    <a:pt x="601" y="290"/>
                  </a:lnTo>
                  <a:lnTo>
                    <a:pt x="603" y="296"/>
                  </a:lnTo>
                  <a:lnTo>
                    <a:pt x="604" y="298"/>
                  </a:lnTo>
                  <a:lnTo>
                    <a:pt x="605" y="300"/>
                  </a:lnTo>
                  <a:lnTo>
                    <a:pt x="607" y="302"/>
                  </a:lnTo>
                  <a:lnTo>
                    <a:pt x="608" y="304"/>
                  </a:lnTo>
                  <a:lnTo>
                    <a:pt x="610" y="306"/>
                  </a:lnTo>
                  <a:lnTo>
                    <a:pt x="610" y="307"/>
                  </a:lnTo>
                  <a:lnTo>
                    <a:pt x="612" y="310"/>
                  </a:lnTo>
                  <a:lnTo>
                    <a:pt x="613" y="313"/>
                  </a:lnTo>
                  <a:lnTo>
                    <a:pt x="614" y="315"/>
                  </a:lnTo>
                  <a:lnTo>
                    <a:pt x="615" y="317"/>
                  </a:lnTo>
                  <a:lnTo>
                    <a:pt x="618" y="325"/>
                  </a:lnTo>
                  <a:lnTo>
                    <a:pt x="619" y="327"/>
                  </a:lnTo>
                  <a:lnTo>
                    <a:pt x="619" y="328"/>
                  </a:lnTo>
                  <a:lnTo>
                    <a:pt x="623" y="335"/>
                  </a:lnTo>
                  <a:lnTo>
                    <a:pt x="626" y="340"/>
                  </a:lnTo>
                  <a:lnTo>
                    <a:pt x="627" y="341"/>
                  </a:lnTo>
                  <a:lnTo>
                    <a:pt x="627" y="342"/>
                  </a:lnTo>
                  <a:lnTo>
                    <a:pt x="628" y="344"/>
                  </a:lnTo>
                  <a:lnTo>
                    <a:pt x="629" y="344"/>
                  </a:lnTo>
                  <a:lnTo>
                    <a:pt x="631" y="345"/>
                  </a:lnTo>
                  <a:lnTo>
                    <a:pt x="634" y="347"/>
                  </a:lnTo>
                  <a:lnTo>
                    <a:pt x="636" y="348"/>
                  </a:lnTo>
                  <a:lnTo>
                    <a:pt x="638" y="350"/>
                  </a:lnTo>
                  <a:lnTo>
                    <a:pt x="639" y="351"/>
                  </a:lnTo>
                  <a:lnTo>
                    <a:pt x="640" y="352"/>
                  </a:lnTo>
                  <a:lnTo>
                    <a:pt x="641" y="354"/>
                  </a:lnTo>
                  <a:lnTo>
                    <a:pt x="642" y="355"/>
                  </a:lnTo>
                  <a:lnTo>
                    <a:pt x="643" y="356"/>
                  </a:lnTo>
                  <a:lnTo>
                    <a:pt x="644" y="358"/>
                  </a:lnTo>
                  <a:lnTo>
                    <a:pt x="645" y="360"/>
                  </a:lnTo>
                  <a:lnTo>
                    <a:pt x="645" y="360"/>
                  </a:lnTo>
                  <a:lnTo>
                    <a:pt x="645" y="361"/>
                  </a:lnTo>
                  <a:lnTo>
                    <a:pt x="645" y="361"/>
                  </a:lnTo>
                  <a:lnTo>
                    <a:pt x="645" y="361"/>
                  </a:lnTo>
                  <a:lnTo>
                    <a:pt x="645" y="361"/>
                  </a:lnTo>
                  <a:lnTo>
                    <a:pt x="644" y="360"/>
                  </a:lnTo>
                  <a:lnTo>
                    <a:pt x="643" y="361"/>
                  </a:lnTo>
                  <a:lnTo>
                    <a:pt x="643" y="361"/>
                  </a:lnTo>
                  <a:lnTo>
                    <a:pt x="642" y="361"/>
                  </a:lnTo>
                  <a:lnTo>
                    <a:pt x="641" y="362"/>
                  </a:lnTo>
                  <a:lnTo>
                    <a:pt x="641" y="362"/>
                  </a:lnTo>
                  <a:lnTo>
                    <a:pt x="640" y="363"/>
                  </a:lnTo>
                  <a:lnTo>
                    <a:pt x="639" y="364"/>
                  </a:lnTo>
                  <a:lnTo>
                    <a:pt x="638" y="365"/>
                  </a:lnTo>
                  <a:lnTo>
                    <a:pt x="637" y="366"/>
                  </a:lnTo>
                  <a:lnTo>
                    <a:pt x="637" y="367"/>
                  </a:lnTo>
                  <a:lnTo>
                    <a:pt x="637" y="368"/>
                  </a:lnTo>
                  <a:lnTo>
                    <a:pt x="637" y="369"/>
                  </a:lnTo>
                  <a:lnTo>
                    <a:pt x="636" y="370"/>
                  </a:lnTo>
                  <a:lnTo>
                    <a:pt x="636" y="371"/>
                  </a:lnTo>
                  <a:lnTo>
                    <a:pt x="636" y="372"/>
                  </a:lnTo>
                  <a:lnTo>
                    <a:pt x="637" y="374"/>
                  </a:lnTo>
                  <a:lnTo>
                    <a:pt x="638" y="378"/>
                  </a:lnTo>
                  <a:lnTo>
                    <a:pt x="638" y="381"/>
                  </a:lnTo>
                  <a:lnTo>
                    <a:pt x="638" y="383"/>
                  </a:lnTo>
                  <a:lnTo>
                    <a:pt x="639" y="387"/>
                  </a:lnTo>
                  <a:lnTo>
                    <a:pt x="639" y="388"/>
                  </a:lnTo>
                  <a:lnTo>
                    <a:pt x="639" y="389"/>
                  </a:lnTo>
                  <a:lnTo>
                    <a:pt x="638" y="390"/>
                  </a:lnTo>
                  <a:lnTo>
                    <a:pt x="638" y="391"/>
                  </a:lnTo>
                  <a:lnTo>
                    <a:pt x="638" y="392"/>
                  </a:lnTo>
                  <a:lnTo>
                    <a:pt x="637" y="393"/>
                  </a:lnTo>
                  <a:lnTo>
                    <a:pt x="637" y="394"/>
                  </a:lnTo>
                  <a:lnTo>
                    <a:pt x="637" y="394"/>
                  </a:lnTo>
                  <a:lnTo>
                    <a:pt x="636" y="395"/>
                  </a:lnTo>
                  <a:lnTo>
                    <a:pt x="636" y="395"/>
                  </a:lnTo>
                  <a:lnTo>
                    <a:pt x="635" y="395"/>
                  </a:lnTo>
                  <a:lnTo>
                    <a:pt x="634" y="396"/>
                  </a:lnTo>
                  <a:lnTo>
                    <a:pt x="631" y="397"/>
                  </a:lnTo>
                  <a:lnTo>
                    <a:pt x="627" y="398"/>
                  </a:lnTo>
                  <a:lnTo>
                    <a:pt x="623" y="399"/>
                  </a:lnTo>
                  <a:lnTo>
                    <a:pt x="622" y="399"/>
                  </a:lnTo>
                  <a:lnTo>
                    <a:pt x="621" y="400"/>
                  </a:lnTo>
                  <a:lnTo>
                    <a:pt x="621" y="400"/>
                  </a:lnTo>
                  <a:lnTo>
                    <a:pt x="620" y="401"/>
                  </a:lnTo>
                  <a:lnTo>
                    <a:pt x="618" y="405"/>
                  </a:lnTo>
                  <a:lnTo>
                    <a:pt x="616" y="409"/>
                  </a:lnTo>
                  <a:lnTo>
                    <a:pt x="616" y="409"/>
                  </a:lnTo>
                  <a:lnTo>
                    <a:pt x="616" y="411"/>
                  </a:lnTo>
                  <a:lnTo>
                    <a:pt x="616" y="412"/>
                  </a:lnTo>
                  <a:lnTo>
                    <a:pt x="616" y="412"/>
                  </a:lnTo>
                  <a:lnTo>
                    <a:pt x="615" y="412"/>
                  </a:lnTo>
                  <a:lnTo>
                    <a:pt x="615" y="413"/>
                  </a:lnTo>
                  <a:lnTo>
                    <a:pt x="615" y="413"/>
                  </a:lnTo>
                  <a:lnTo>
                    <a:pt x="614" y="413"/>
                  </a:lnTo>
                  <a:lnTo>
                    <a:pt x="613" y="413"/>
                  </a:lnTo>
                  <a:lnTo>
                    <a:pt x="612" y="413"/>
                  </a:lnTo>
                  <a:lnTo>
                    <a:pt x="610" y="413"/>
                  </a:lnTo>
                  <a:lnTo>
                    <a:pt x="609" y="412"/>
                  </a:lnTo>
                  <a:lnTo>
                    <a:pt x="607" y="412"/>
                  </a:lnTo>
                  <a:lnTo>
                    <a:pt x="602" y="410"/>
                  </a:lnTo>
                  <a:lnTo>
                    <a:pt x="601" y="410"/>
                  </a:lnTo>
                  <a:lnTo>
                    <a:pt x="600" y="410"/>
                  </a:lnTo>
                  <a:lnTo>
                    <a:pt x="600" y="410"/>
                  </a:lnTo>
                  <a:lnTo>
                    <a:pt x="599" y="410"/>
                  </a:lnTo>
                  <a:lnTo>
                    <a:pt x="598" y="410"/>
                  </a:lnTo>
                  <a:lnTo>
                    <a:pt x="598" y="410"/>
                  </a:lnTo>
                  <a:lnTo>
                    <a:pt x="597" y="411"/>
                  </a:lnTo>
                  <a:lnTo>
                    <a:pt x="596" y="411"/>
                  </a:lnTo>
                  <a:lnTo>
                    <a:pt x="596" y="411"/>
                  </a:lnTo>
                  <a:lnTo>
                    <a:pt x="596" y="412"/>
                  </a:lnTo>
                  <a:lnTo>
                    <a:pt x="596" y="412"/>
                  </a:lnTo>
                  <a:lnTo>
                    <a:pt x="596" y="413"/>
                  </a:lnTo>
                  <a:lnTo>
                    <a:pt x="596" y="417"/>
                  </a:lnTo>
                  <a:lnTo>
                    <a:pt x="596" y="420"/>
                  </a:lnTo>
                  <a:lnTo>
                    <a:pt x="596" y="421"/>
                  </a:lnTo>
                  <a:lnTo>
                    <a:pt x="596" y="422"/>
                  </a:lnTo>
                  <a:lnTo>
                    <a:pt x="596" y="424"/>
                  </a:lnTo>
                  <a:lnTo>
                    <a:pt x="596" y="426"/>
                  </a:lnTo>
                  <a:lnTo>
                    <a:pt x="596" y="427"/>
                  </a:lnTo>
                  <a:lnTo>
                    <a:pt x="597" y="428"/>
                  </a:lnTo>
                  <a:lnTo>
                    <a:pt x="598" y="432"/>
                  </a:lnTo>
                  <a:lnTo>
                    <a:pt x="598" y="434"/>
                  </a:lnTo>
                  <a:lnTo>
                    <a:pt x="598" y="435"/>
                  </a:lnTo>
                  <a:lnTo>
                    <a:pt x="598" y="437"/>
                  </a:lnTo>
                  <a:lnTo>
                    <a:pt x="598" y="439"/>
                  </a:lnTo>
                  <a:lnTo>
                    <a:pt x="598" y="440"/>
                  </a:lnTo>
                  <a:lnTo>
                    <a:pt x="598" y="442"/>
                  </a:lnTo>
                  <a:lnTo>
                    <a:pt x="598" y="443"/>
                  </a:lnTo>
                  <a:lnTo>
                    <a:pt x="597" y="447"/>
                  </a:lnTo>
                  <a:lnTo>
                    <a:pt x="596" y="453"/>
                  </a:lnTo>
                  <a:lnTo>
                    <a:pt x="596" y="454"/>
                  </a:lnTo>
                  <a:lnTo>
                    <a:pt x="596" y="455"/>
                  </a:lnTo>
                  <a:lnTo>
                    <a:pt x="595" y="456"/>
                  </a:lnTo>
                  <a:lnTo>
                    <a:pt x="594" y="458"/>
                  </a:lnTo>
                  <a:lnTo>
                    <a:pt x="594" y="458"/>
                  </a:lnTo>
                  <a:lnTo>
                    <a:pt x="593" y="459"/>
                  </a:lnTo>
                  <a:lnTo>
                    <a:pt x="593" y="459"/>
                  </a:lnTo>
                  <a:lnTo>
                    <a:pt x="592" y="460"/>
                  </a:lnTo>
                  <a:lnTo>
                    <a:pt x="591" y="460"/>
                  </a:lnTo>
                  <a:lnTo>
                    <a:pt x="590" y="460"/>
                  </a:lnTo>
                  <a:lnTo>
                    <a:pt x="589" y="461"/>
                  </a:lnTo>
                  <a:lnTo>
                    <a:pt x="588" y="461"/>
                  </a:lnTo>
                  <a:lnTo>
                    <a:pt x="587" y="460"/>
                  </a:lnTo>
                  <a:lnTo>
                    <a:pt x="583" y="460"/>
                  </a:lnTo>
                  <a:lnTo>
                    <a:pt x="581" y="459"/>
                  </a:lnTo>
                  <a:lnTo>
                    <a:pt x="580" y="459"/>
                  </a:lnTo>
                  <a:lnTo>
                    <a:pt x="578" y="459"/>
                  </a:lnTo>
                  <a:lnTo>
                    <a:pt x="572" y="460"/>
                  </a:lnTo>
                  <a:lnTo>
                    <a:pt x="569" y="460"/>
                  </a:lnTo>
                  <a:lnTo>
                    <a:pt x="560" y="462"/>
                  </a:lnTo>
                  <a:lnTo>
                    <a:pt x="558" y="462"/>
                  </a:lnTo>
                  <a:lnTo>
                    <a:pt x="557" y="462"/>
                  </a:lnTo>
                  <a:lnTo>
                    <a:pt x="556" y="463"/>
                  </a:lnTo>
                  <a:lnTo>
                    <a:pt x="555" y="463"/>
                  </a:lnTo>
                  <a:lnTo>
                    <a:pt x="554" y="464"/>
                  </a:lnTo>
                  <a:lnTo>
                    <a:pt x="553" y="465"/>
                  </a:lnTo>
                  <a:lnTo>
                    <a:pt x="550" y="468"/>
                  </a:lnTo>
                  <a:lnTo>
                    <a:pt x="549" y="469"/>
                  </a:lnTo>
                  <a:lnTo>
                    <a:pt x="548" y="470"/>
                  </a:lnTo>
                  <a:lnTo>
                    <a:pt x="546" y="471"/>
                  </a:lnTo>
                  <a:lnTo>
                    <a:pt x="546" y="471"/>
                  </a:lnTo>
                  <a:lnTo>
                    <a:pt x="545" y="472"/>
                  </a:lnTo>
                  <a:lnTo>
                    <a:pt x="544" y="472"/>
                  </a:lnTo>
                  <a:lnTo>
                    <a:pt x="543" y="472"/>
                  </a:lnTo>
                  <a:lnTo>
                    <a:pt x="542" y="472"/>
                  </a:lnTo>
                  <a:lnTo>
                    <a:pt x="540" y="472"/>
                  </a:lnTo>
                  <a:lnTo>
                    <a:pt x="538" y="471"/>
                  </a:lnTo>
                  <a:lnTo>
                    <a:pt x="533" y="470"/>
                  </a:lnTo>
                  <a:lnTo>
                    <a:pt x="528" y="470"/>
                  </a:lnTo>
                  <a:lnTo>
                    <a:pt x="526" y="469"/>
                  </a:lnTo>
                  <a:lnTo>
                    <a:pt x="522" y="468"/>
                  </a:lnTo>
                  <a:lnTo>
                    <a:pt x="521" y="468"/>
                  </a:lnTo>
                  <a:lnTo>
                    <a:pt x="520" y="468"/>
                  </a:lnTo>
                  <a:lnTo>
                    <a:pt x="519" y="468"/>
                  </a:lnTo>
                  <a:lnTo>
                    <a:pt x="518" y="468"/>
                  </a:lnTo>
                  <a:lnTo>
                    <a:pt x="517" y="469"/>
                  </a:lnTo>
                  <a:lnTo>
                    <a:pt x="515" y="470"/>
                  </a:lnTo>
                  <a:lnTo>
                    <a:pt x="513" y="470"/>
                  </a:lnTo>
                  <a:lnTo>
                    <a:pt x="510" y="471"/>
                  </a:lnTo>
                  <a:lnTo>
                    <a:pt x="507" y="472"/>
                  </a:lnTo>
                  <a:lnTo>
                    <a:pt x="504" y="472"/>
                  </a:lnTo>
                  <a:lnTo>
                    <a:pt x="501" y="472"/>
                  </a:lnTo>
                  <a:lnTo>
                    <a:pt x="498" y="472"/>
                  </a:lnTo>
                  <a:lnTo>
                    <a:pt x="494" y="472"/>
                  </a:lnTo>
                  <a:lnTo>
                    <a:pt x="491" y="472"/>
                  </a:lnTo>
                  <a:lnTo>
                    <a:pt x="482" y="471"/>
                  </a:lnTo>
                  <a:lnTo>
                    <a:pt x="479" y="470"/>
                  </a:lnTo>
                  <a:lnTo>
                    <a:pt x="477" y="470"/>
                  </a:lnTo>
                  <a:lnTo>
                    <a:pt x="473" y="469"/>
                  </a:lnTo>
                  <a:lnTo>
                    <a:pt x="467" y="467"/>
                  </a:lnTo>
                  <a:lnTo>
                    <a:pt x="462" y="466"/>
                  </a:lnTo>
                  <a:lnTo>
                    <a:pt x="459" y="465"/>
                  </a:lnTo>
                  <a:lnTo>
                    <a:pt x="457" y="465"/>
                  </a:lnTo>
                  <a:lnTo>
                    <a:pt x="450" y="464"/>
                  </a:lnTo>
                  <a:lnTo>
                    <a:pt x="448" y="464"/>
                  </a:lnTo>
                  <a:lnTo>
                    <a:pt x="447" y="464"/>
                  </a:lnTo>
                  <a:lnTo>
                    <a:pt x="446" y="465"/>
                  </a:lnTo>
                  <a:lnTo>
                    <a:pt x="445" y="465"/>
                  </a:lnTo>
                  <a:lnTo>
                    <a:pt x="444" y="465"/>
                  </a:lnTo>
                  <a:lnTo>
                    <a:pt x="442" y="466"/>
                  </a:lnTo>
                  <a:lnTo>
                    <a:pt x="441" y="467"/>
                  </a:lnTo>
                  <a:lnTo>
                    <a:pt x="440" y="467"/>
                  </a:lnTo>
                  <a:lnTo>
                    <a:pt x="439" y="468"/>
                  </a:lnTo>
                  <a:lnTo>
                    <a:pt x="438" y="469"/>
                  </a:lnTo>
                  <a:lnTo>
                    <a:pt x="437" y="470"/>
                  </a:lnTo>
                  <a:lnTo>
                    <a:pt x="436" y="472"/>
                  </a:lnTo>
                  <a:lnTo>
                    <a:pt x="436" y="473"/>
                  </a:lnTo>
                  <a:lnTo>
                    <a:pt x="436" y="473"/>
                  </a:lnTo>
                  <a:lnTo>
                    <a:pt x="435" y="474"/>
                  </a:lnTo>
                  <a:lnTo>
                    <a:pt x="435" y="475"/>
                  </a:lnTo>
                  <a:lnTo>
                    <a:pt x="435" y="476"/>
                  </a:lnTo>
                  <a:lnTo>
                    <a:pt x="435" y="478"/>
                  </a:lnTo>
                  <a:lnTo>
                    <a:pt x="435" y="481"/>
                  </a:lnTo>
                  <a:lnTo>
                    <a:pt x="435" y="482"/>
                  </a:lnTo>
                  <a:lnTo>
                    <a:pt x="435" y="484"/>
                  </a:lnTo>
                  <a:lnTo>
                    <a:pt x="435" y="486"/>
                  </a:lnTo>
                  <a:lnTo>
                    <a:pt x="435" y="487"/>
                  </a:lnTo>
                  <a:lnTo>
                    <a:pt x="435" y="488"/>
                  </a:lnTo>
                  <a:lnTo>
                    <a:pt x="434" y="488"/>
                  </a:lnTo>
                  <a:lnTo>
                    <a:pt x="434" y="489"/>
                  </a:lnTo>
                  <a:lnTo>
                    <a:pt x="433" y="489"/>
                  </a:lnTo>
                  <a:lnTo>
                    <a:pt x="433" y="490"/>
                  </a:lnTo>
                  <a:lnTo>
                    <a:pt x="432" y="490"/>
                  </a:lnTo>
                  <a:lnTo>
                    <a:pt x="431" y="490"/>
                  </a:lnTo>
                  <a:lnTo>
                    <a:pt x="429" y="491"/>
                  </a:lnTo>
                  <a:lnTo>
                    <a:pt x="427" y="491"/>
                  </a:lnTo>
                  <a:lnTo>
                    <a:pt x="425" y="491"/>
                  </a:lnTo>
                  <a:lnTo>
                    <a:pt x="424" y="491"/>
                  </a:lnTo>
                  <a:lnTo>
                    <a:pt x="423" y="491"/>
                  </a:lnTo>
                  <a:lnTo>
                    <a:pt x="422" y="492"/>
                  </a:lnTo>
                  <a:lnTo>
                    <a:pt x="422" y="493"/>
                  </a:lnTo>
                  <a:lnTo>
                    <a:pt x="422" y="493"/>
                  </a:lnTo>
                  <a:lnTo>
                    <a:pt x="421" y="495"/>
                  </a:lnTo>
                  <a:lnTo>
                    <a:pt x="421" y="496"/>
                  </a:lnTo>
                  <a:lnTo>
                    <a:pt x="420" y="498"/>
                  </a:lnTo>
                  <a:lnTo>
                    <a:pt x="419" y="499"/>
                  </a:lnTo>
                  <a:lnTo>
                    <a:pt x="418" y="500"/>
                  </a:lnTo>
                  <a:lnTo>
                    <a:pt x="417" y="501"/>
                  </a:lnTo>
                  <a:lnTo>
                    <a:pt x="415" y="503"/>
                  </a:lnTo>
                  <a:lnTo>
                    <a:pt x="414" y="505"/>
                  </a:lnTo>
                  <a:lnTo>
                    <a:pt x="413" y="505"/>
                  </a:lnTo>
                  <a:lnTo>
                    <a:pt x="411" y="506"/>
                  </a:lnTo>
                  <a:lnTo>
                    <a:pt x="409" y="508"/>
                  </a:lnTo>
                  <a:lnTo>
                    <a:pt x="407" y="508"/>
                  </a:lnTo>
                  <a:lnTo>
                    <a:pt x="406" y="509"/>
                  </a:lnTo>
                  <a:lnTo>
                    <a:pt x="405" y="509"/>
                  </a:lnTo>
                  <a:lnTo>
                    <a:pt x="400" y="511"/>
                  </a:lnTo>
                  <a:lnTo>
                    <a:pt x="399" y="511"/>
                  </a:lnTo>
                  <a:lnTo>
                    <a:pt x="397" y="512"/>
                  </a:lnTo>
                  <a:lnTo>
                    <a:pt x="395" y="512"/>
                  </a:lnTo>
                  <a:lnTo>
                    <a:pt x="394" y="513"/>
                  </a:lnTo>
                  <a:lnTo>
                    <a:pt x="393" y="514"/>
                  </a:lnTo>
                  <a:lnTo>
                    <a:pt x="392" y="514"/>
                  </a:lnTo>
                  <a:lnTo>
                    <a:pt x="390" y="516"/>
                  </a:lnTo>
                  <a:lnTo>
                    <a:pt x="389" y="517"/>
                  </a:lnTo>
                  <a:lnTo>
                    <a:pt x="388" y="517"/>
                  </a:lnTo>
                  <a:lnTo>
                    <a:pt x="386" y="520"/>
                  </a:lnTo>
                  <a:lnTo>
                    <a:pt x="383" y="523"/>
                  </a:lnTo>
                  <a:lnTo>
                    <a:pt x="382" y="525"/>
                  </a:lnTo>
                  <a:lnTo>
                    <a:pt x="380" y="526"/>
                  </a:lnTo>
                  <a:lnTo>
                    <a:pt x="380" y="526"/>
                  </a:lnTo>
                  <a:lnTo>
                    <a:pt x="379" y="527"/>
                  </a:lnTo>
                  <a:lnTo>
                    <a:pt x="378" y="527"/>
                  </a:lnTo>
                  <a:lnTo>
                    <a:pt x="378" y="527"/>
                  </a:lnTo>
                  <a:lnTo>
                    <a:pt x="376" y="528"/>
                  </a:lnTo>
                  <a:lnTo>
                    <a:pt x="376" y="528"/>
                  </a:lnTo>
                  <a:lnTo>
                    <a:pt x="375" y="527"/>
                  </a:lnTo>
                  <a:lnTo>
                    <a:pt x="374" y="527"/>
                  </a:lnTo>
                  <a:lnTo>
                    <a:pt x="374" y="527"/>
                  </a:lnTo>
                  <a:lnTo>
                    <a:pt x="373" y="527"/>
                  </a:lnTo>
                  <a:lnTo>
                    <a:pt x="372" y="526"/>
                  </a:lnTo>
                  <a:lnTo>
                    <a:pt x="371" y="525"/>
                  </a:lnTo>
                  <a:lnTo>
                    <a:pt x="368" y="522"/>
                  </a:lnTo>
                  <a:lnTo>
                    <a:pt x="367" y="521"/>
                  </a:lnTo>
                  <a:lnTo>
                    <a:pt x="366" y="521"/>
                  </a:lnTo>
                  <a:lnTo>
                    <a:pt x="365" y="520"/>
                  </a:lnTo>
                  <a:lnTo>
                    <a:pt x="363" y="519"/>
                  </a:lnTo>
                  <a:lnTo>
                    <a:pt x="362" y="519"/>
                  </a:lnTo>
                  <a:lnTo>
                    <a:pt x="361" y="519"/>
                  </a:lnTo>
                  <a:lnTo>
                    <a:pt x="360" y="519"/>
                  </a:lnTo>
                  <a:lnTo>
                    <a:pt x="359" y="520"/>
                  </a:lnTo>
                  <a:lnTo>
                    <a:pt x="357" y="521"/>
                  </a:lnTo>
                  <a:lnTo>
                    <a:pt x="356" y="522"/>
                  </a:lnTo>
                  <a:lnTo>
                    <a:pt x="355" y="523"/>
                  </a:lnTo>
                  <a:lnTo>
                    <a:pt x="353" y="524"/>
                  </a:lnTo>
                  <a:lnTo>
                    <a:pt x="349" y="529"/>
                  </a:lnTo>
                  <a:lnTo>
                    <a:pt x="347" y="530"/>
                  </a:lnTo>
                  <a:lnTo>
                    <a:pt x="346" y="531"/>
                  </a:lnTo>
                  <a:lnTo>
                    <a:pt x="344" y="533"/>
                  </a:lnTo>
                  <a:lnTo>
                    <a:pt x="343" y="533"/>
                  </a:lnTo>
                  <a:lnTo>
                    <a:pt x="342" y="534"/>
                  </a:lnTo>
                  <a:lnTo>
                    <a:pt x="342" y="534"/>
                  </a:lnTo>
                  <a:lnTo>
                    <a:pt x="340" y="534"/>
                  </a:lnTo>
                  <a:lnTo>
                    <a:pt x="339" y="535"/>
                  </a:lnTo>
                  <a:lnTo>
                    <a:pt x="338" y="536"/>
                  </a:lnTo>
                  <a:lnTo>
                    <a:pt x="335" y="538"/>
                  </a:lnTo>
                  <a:lnTo>
                    <a:pt x="334" y="539"/>
                  </a:lnTo>
                  <a:lnTo>
                    <a:pt x="332" y="539"/>
                  </a:lnTo>
                  <a:lnTo>
                    <a:pt x="331" y="540"/>
                  </a:lnTo>
                  <a:lnTo>
                    <a:pt x="329" y="540"/>
                  </a:lnTo>
                  <a:lnTo>
                    <a:pt x="328" y="541"/>
                  </a:lnTo>
                  <a:lnTo>
                    <a:pt x="326" y="541"/>
                  </a:lnTo>
                  <a:lnTo>
                    <a:pt x="324" y="541"/>
                  </a:lnTo>
                  <a:lnTo>
                    <a:pt x="317" y="541"/>
                  </a:lnTo>
                  <a:lnTo>
                    <a:pt x="315" y="541"/>
                  </a:lnTo>
                  <a:lnTo>
                    <a:pt x="313" y="541"/>
                  </a:lnTo>
                  <a:lnTo>
                    <a:pt x="312" y="541"/>
                  </a:lnTo>
                  <a:lnTo>
                    <a:pt x="310" y="541"/>
                  </a:lnTo>
                  <a:lnTo>
                    <a:pt x="308" y="540"/>
                  </a:lnTo>
                  <a:lnTo>
                    <a:pt x="306" y="540"/>
                  </a:lnTo>
                  <a:lnTo>
                    <a:pt x="305" y="539"/>
                  </a:lnTo>
                  <a:lnTo>
                    <a:pt x="304" y="539"/>
                  </a:lnTo>
                  <a:lnTo>
                    <a:pt x="303" y="538"/>
                  </a:lnTo>
                  <a:lnTo>
                    <a:pt x="301" y="537"/>
                  </a:lnTo>
                  <a:lnTo>
                    <a:pt x="301" y="537"/>
                  </a:lnTo>
                  <a:lnTo>
                    <a:pt x="300" y="537"/>
                  </a:lnTo>
                  <a:lnTo>
                    <a:pt x="300" y="537"/>
                  </a:lnTo>
                  <a:lnTo>
                    <a:pt x="299" y="537"/>
                  </a:lnTo>
                  <a:lnTo>
                    <a:pt x="299" y="537"/>
                  </a:lnTo>
                  <a:lnTo>
                    <a:pt x="298" y="537"/>
                  </a:lnTo>
                  <a:lnTo>
                    <a:pt x="297" y="538"/>
                  </a:lnTo>
                  <a:lnTo>
                    <a:pt x="296" y="539"/>
                  </a:lnTo>
                  <a:lnTo>
                    <a:pt x="294" y="540"/>
                  </a:lnTo>
                  <a:lnTo>
                    <a:pt x="288" y="545"/>
                  </a:lnTo>
                  <a:lnTo>
                    <a:pt x="285" y="548"/>
                  </a:lnTo>
                  <a:lnTo>
                    <a:pt x="282" y="551"/>
                  </a:lnTo>
                  <a:lnTo>
                    <a:pt x="281" y="551"/>
                  </a:lnTo>
                  <a:lnTo>
                    <a:pt x="280" y="552"/>
                  </a:lnTo>
                  <a:lnTo>
                    <a:pt x="279" y="554"/>
                  </a:lnTo>
                  <a:lnTo>
                    <a:pt x="277" y="556"/>
                  </a:lnTo>
                  <a:lnTo>
                    <a:pt x="276" y="557"/>
                  </a:lnTo>
                  <a:lnTo>
                    <a:pt x="274" y="558"/>
                  </a:lnTo>
                  <a:lnTo>
                    <a:pt x="273" y="559"/>
                  </a:lnTo>
                  <a:lnTo>
                    <a:pt x="272" y="560"/>
                  </a:lnTo>
                  <a:lnTo>
                    <a:pt x="270" y="561"/>
                  </a:lnTo>
                  <a:lnTo>
                    <a:pt x="267" y="562"/>
                  </a:lnTo>
                  <a:lnTo>
                    <a:pt x="265" y="562"/>
                  </a:lnTo>
                  <a:lnTo>
                    <a:pt x="263" y="563"/>
                  </a:lnTo>
                  <a:lnTo>
                    <a:pt x="261" y="563"/>
                  </a:lnTo>
                  <a:lnTo>
                    <a:pt x="259" y="563"/>
                  </a:lnTo>
                  <a:lnTo>
                    <a:pt x="257" y="563"/>
                  </a:lnTo>
                  <a:lnTo>
                    <a:pt x="254" y="563"/>
                  </a:lnTo>
                  <a:lnTo>
                    <a:pt x="252" y="563"/>
                  </a:lnTo>
                  <a:lnTo>
                    <a:pt x="251" y="563"/>
                  </a:lnTo>
                  <a:lnTo>
                    <a:pt x="249" y="563"/>
                  </a:lnTo>
                  <a:lnTo>
                    <a:pt x="247" y="564"/>
                  </a:lnTo>
                  <a:lnTo>
                    <a:pt x="246" y="564"/>
                  </a:lnTo>
                  <a:lnTo>
                    <a:pt x="244" y="565"/>
                  </a:lnTo>
                  <a:lnTo>
                    <a:pt x="243" y="566"/>
                  </a:lnTo>
                  <a:lnTo>
                    <a:pt x="240" y="568"/>
                  </a:lnTo>
                  <a:lnTo>
                    <a:pt x="238" y="570"/>
                  </a:lnTo>
                  <a:lnTo>
                    <a:pt x="237" y="571"/>
                  </a:lnTo>
                  <a:lnTo>
                    <a:pt x="234" y="573"/>
                  </a:lnTo>
                  <a:lnTo>
                    <a:pt x="233" y="574"/>
                  </a:lnTo>
                  <a:lnTo>
                    <a:pt x="231" y="576"/>
                  </a:lnTo>
                  <a:lnTo>
                    <a:pt x="228" y="578"/>
                  </a:lnTo>
                  <a:lnTo>
                    <a:pt x="227" y="579"/>
                  </a:lnTo>
                  <a:lnTo>
                    <a:pt x="226" y="580"/>
                  </a:lnTo>
                  <a:lnTo>
                    <a:pt x="226" y="580"/>
                  </a:lnTo>
                  <a:lnTo>
                    <a:pt x="225" y="581"/>
                  </a:lnTo>
                  <a:lnTo>
                    <a:pt x="225" y="583"/>
                  </a:lnTo>
                  <a:lnTo>
                    <a:pt x="225" y="584"/>
                  </a:lnTo>
                  <a:lnTo>
                    <a:pt x="224" y="587"/>
                  </a:lnTo>
                  <a:lnTo>
                    <a:pt x="224" y="589"/>
                  </a:lnTo>
                  <a:lnTo>
                    <a:pt x="224" y="590"/>
                  </a:lnTo>
                  <a:lnTo>
                    <a:pt x="223" y="592"/>
                  </a:lnTo>
                  <a:lnTo>
                    <a:pt x="223" y="593"/>
                  </a:lnTo>
                  <a:lnTo>
                    <a:pt x="223" y="594"/>
                  </a:lnTo>
                  <a:lnTo>
                    <a:pt x="223" y="596"/>
                  </a:lnTo>
                  <a:lnTo>
                    <a:pt x="223" y="597"/>
                  </a:lnTo>
                  <a:lnTo>
                    <a:pt x="222" y="599"/>
                  </a:lnTo>
                  <a:lnTo>
                    <a:pt x="222" y="600"/>
                  </a:lnTo>
                  <a:lnTo>
                    <a:pt x="222" y="600"/>
                  </a:lnTo>
                  <a:lnTo>
                    <a:pt x="222" y="600"/>
                  </a:lnTo>
                  <a:lnTo>
                    <a:pt x="221" y="601"/>
                  </a:lnTo>
                  <a:lnTo>
                    <a:pt x="221" y="601"/>
                  </a:lnTo>
                  <a:lnTo>
                    <a:pt x="220" y="602"/>
                  </a:lnTo>
                  <a:lnTo>
                    <a:pt x="218" y="603"/>
                  </a:lnTo>
                  <a:lnTo>
                    <a:pt x="217" y="603"/>
                  </a:lnTo>
                  <a:lnTo>
                    <a:pt x="217" y="604"/>
                  </a:lnTo>
                  <a:lnTo>
                    <a:pt x="216" y="604"/>
                  </a:lnTo>
                  <a:lnTo>
                    <a:pt x="216" y="605"/>
                  </a:lnTo>
                  <a:lnTo>
                    <a:pt x="214" y="609"/>
                  </a:lnTo>
                  <a:lnTo>
                    <a:pt x="214" y="610"/>
                  </a:lnTo>
                  <a:lnTo>
                    <a:pt x="213" y="611"/>
                  </a:lnTo>
                  <a:lnTo>
                    <a:pt x="211" y="613"/>
                  </a:lnTo>
                  <a:lnTo>
                    <a:pt x="211" y="614"/>
                  </a:lnTo>
                  <a:lnTo>
                    <a:pt x="210" y="614"/>
                  </a:lnTo>
                  <a:lnTo>
                    <a:pt x="210" y="615"/>
                  </a:lnTo>
                  <a:lnTo>
                    <a:pt x="209" y="615"/>
                  </a:lnTo>
                  <a:lnTo>
                    <a:pt x="208" y="615"/>
                  </a:lnTo>
                  <a:lnTo>
                    <a:pt x="207" y="616"/>
                  </a:lnTo>
                  <a:lnTo>
                    <a:pt x="206" y="616"/>
                  </a:lnTo>
                  <a:lnTo>
                    <a:pt x="203" y="616"/>
                  </a:lnTo>
                  <a:lnTo>
                    <a:pt x="201" y="616"/>
                  </a:lnTo>
                  <a:lnTo>
                    <a:pt x="200" y="617"/>
                  </a:lnTo>
                  <a:lnTo>
                    <a:pt x="199" y="617"/>
                  </a:lnTo>
                  <a:lnTo>
                    <a:pt x="198" y="617"/>
                  </a:lnTo>
                  <a:lnTo>
                    <a:pt x="197" y="618"/>
                  </a:lnTo>
                  <a:lnTo>
                    <a:pt x="195" y="619"/>
                  </a:lnTo>
                  <a:lnTo>
                    <a:pt x="194" y="620"/>
                  </a:lnTo>
                  <a:lnTo>
                    <a:pt x="192" y="622"/>
                  </a:lnTo>
                  <a:lnTo>
                    <a:pt x="190" y="623"/>
                  </a:lnTo>
                  <a:lnTo>
                    <a:pt x="190" y="624"/>
                  </a:lnTo>
                  <a:lnTo>
                    <a:pt x="189" y="625"/>
                  </a:lnTo>
                  <a:lnTo>
                    <a:pt x="189" y="626"/>
                  </a:lnTo>
                  <a:lnTo>
                    <a:pt x="188" y="627"/>
                  </a:lnTo>
                  <a:lnTo>
                    <a:pt x="189" y="627"/>
                  </a:lnTo>
                  <a:lnTo>
                    <a:pt x="188" y="628"/>
                  </a:lnTo>
                  <a:lnTo>
                    <a:pt x="187" y="629"/>
                  </a:lnTo>
                  <a:lnTo>
                    <a:pt x="186" y="630"/>
                  </a:lnTo>
                  <a:lnTo>
                    <a:pt x="185" y="631"/>
                  </a:lnTo>
                  <a:lnTo>
                    <a:pt x="183" y="632"/>
                  </a:lnTo>
                  <a:lnTo>
                    <a:pt x="182" y="632"/>
                  </a:lnTo>
                  <a:lnTo>
                    <a:pt x="181" y="632"/>
                  </a:lnTo>
                  <a:lnTo>
                    <a:pt x="178" y="633"/>
                  </a:lnTo>
                  <a:lnTo>
                    <a:pt x="177" y="633"/>
                  </a:lnTo>
                  <a:lnTo>
                    <a:pt x="176" y="633"/>
                  </a:lnTo>
                  <a:lnTo>
                    <a:pt x="176" y="633"/>
                  </a:lnTo>
                  <a:lnTo>
                    <a:pt x="175" y="633"/>
                  </a:lnTo>
                  <a:lnTo>
                    <a:pt x="174" y="633"/>
                  </a:lnTo>
                  <a:lnTo>
                    <a:pt x="174" y="632"/>
                  </a:lnTo>
                  <a:lnTo>
                    <a:pt x="174" y="632"/>
                  </a:lnTo>
                  <a:lnTo>
                    <a:pt x="173" y="631"/>
                  </a:lnTo>
                  <a:lnTo>
                    <a:pt x="172" y="628"/>
                  </a:lnTo>
                  <a:lnTo>
                    <a:pt x="172" y="627"/>
                  </a:lnTo>
                  <a:lnTo>
                    <a:pt x="171" y="625"/>
                  </a:lnTo>
                  <a:lnTo>
                    <a:pt x="169" y="623"/>
                  </a:lnTo>
                  <a:lnTo>
                    <a:pt x="167" y="621"/>
                  </a:lnTo>
                  <a:lnTo>
                    <a:pt x="167" y="619"/>
                  </a:lnTo>
                  <a:lnTo>
                    <a:pt x="166" y="619"/>
                  </a:lnTo>
                  <a:lnTo>
                    <a:pt x="166" y="619"/>
                  </a:lnTo>
                  <a:lnTo>
                    <a:pt x="165" y="619"/>
                  </a:lnTo>
                  <a:lnTo>
                    <a:pt x="164" y="619"/>
                  </a:lnTo>
                  <a:lnTo>
                    <a:pt x="163" y="620"/>
                  </a:lnTo>
                  <a:lnTo>
                    <a:pt x="163" y="620"/>
                  </a:lnTo>
                  <a:lnTo>
                    <a:pt x="162" y="621"/>
                  </a:lnTo>
                  <a:lnTo>
                    <a:pt x="160" y="623"/>
                  </a:lnTo>
                  <a:lnTo>
                    <a:pt x="159" y="624"/>
                  </a:lnTo>
                  <a:lnTo>
                    <a:pt x="159" y="625"/>
                  </a:lnTo>
                  <a:lnTo>
                    <a:pt x="158" y="625"/>
                  </a:lnTo>
                  <a:lnTo>
                    <a:pt x="158" y="625"/>
                  </a:lnTo>
                  <a:lnTo>
                    <a:pt x="157" y="625"/>
                  </a:lnTo>
                  <a:lnTo>
                    <a:pt x="156" y="625"/>
                  </a:lnTo>
                  <a:lnTo>
                    <a:pt x="156" y="625"/>
                  </a:lnTo>
                  <a:lnTo>
                    <a:pt x="155" y="624"/>
                  </a:lnTo>
                  <a:lnTo>
                    <a:pt x="155" y="624"/>
                  </a:lnTo>
                  <a:lnTo>
                    <a:pt x="154" y="622"/>
                  </a:lnTo>
                  <a:lnTo>
                    <a:pt x="154" y="621"/>
                  </a:lnTo>
                  <a:lnTo>
                    <a:pt x="154" y="620"/>
                  </a:lnTo>
                  <a:lnTo>
                    <a:pt x="154" y="618"/>
                  </a:lnTo>
                  <a:lnTo>
                    <a:pt x="154" y="618"/>
                  </a:lnTo>
                  <a:lnTo>
                    <a:pt x="154" y="618"/>
                  </a:lnTo>
                  <a:lnTo>
                    <a:pt x="154" y="617"/>
                  </a:lnTo>
                  <a:lnTo>
                    <a:pt x="153" y="617"/>
                  </a:lnTo>
                  <a:lnTo>
                    <a:pt x="153" y="617"/>
                  </a:lnTo>
                  <a:lnTo>
                    <a:pt x="153" y="618"/>
                  </a:lnTo>
                  <a:lnTo>
                    <a:pt x="153" y="618"/>
                  </a:lnTo>
                  <a:lnTo>
                    <a:pt x="152" y="618"/>
                  </a:lnTo>
                  <a:lnTo>
                    <a:pt x="152" y="619"/>
                  </a:lnTo>
                  <a:lnTo>
                    <a:pt x="149" y="619"/>
                  </a:lnTo>
                  <a:lnTo>
                    <a:pt x="147" y="619"/>
                  </a:lnTo>
                  <a:lnTo>
                    <a:pt x="146" y="619"/>
                  </a:lnTo>
                  <a:lnTo>
                    <a:pt x="146" y="619"/>
                  </a:lnTo>
                  <a:lnTo>
                    <a:pt x="146" y="619"/>
                  </a:lnTo>
                  <a:lnTo>
                    <a:pt x="145" y="619"/>
                  </a:lnTo>
                  <a:lnTo>
                    <a:pt x="145" y="619"/>
                  </a:lnTo>
                  <a:lnTo>
                    <a:pt x="144" y="620"/>
                  </a:lnTo>
                  <a:lnTo>
                    <a:pt x="144" y="619"/>
                  </a:lnTo>
                  <a:lnTo>
                    <a:pt x="144" y="619"/>
                  </a:lnTo>
                  <a:lnTo>
                    <a:pt x="143" y="617"/>
                  </a:lnTo>
                  <a:lnTo>
                    <a:pt x="142" y="615"/>
                  </a:lnTo>
                  <a:lnTo>
                    <a:pt x="142" y="614"/>
                  </a:lnTo>
                  <a:lnTo>
                    <a:pt x="141" y="613"/>
                  </a:lnTo>
                  <a:lnTo>
                    <a:pt x="140" y="611"/>
                  </a:lnTo>
                  <a:lnTo>
                    <a:pt x="137" y="607"/>
                  </a:lnTo>
                  <a:lnTo>
                    <a:pt x="136" y="606"/>
                  </a:lnTo>
                  <a:lnTo>
                    <a:pt x="135" y="605"/>
                  </a:lnTo>
                  <a:lnTo>
                    <a:pt x="134" y="604"/>
                  </a:lnTo>
                  <a:lnTo>
                    <a:pt x="133" y="604"/>
                  </a:lnTo>
                  <a:lnTo>
                    <a:pt x="131" y="603"/>
                  </a:lnTo>
                  <a:lnTo>
                    <a:pt x="130" y="602"/>
                  </a:lnTo>
                  <a:lnTo>
                    <a:pt x="129" y="602"/>
                  </a:lnTo>
                  <a:lnTo>
                    <a:pt x="128" y="602"/>
                  </a:lnTo>
                  <a:lnTo>
                    <a:pt x="123" y="601"/>
                  </a:lnTo>
                  <a:lnTo>
                    <a:pt x="122" y="600"/>
                  </a:lnTo>
                  <a:lnTo>
                    <a:pt x="121" y="600"/>
                  </a:lnTo>
                  <a:lnTo>
                    <a:pt x="120" y="599"/>
                  </a:lnTo>
                  <a:lnTo>
                    <a:pt x="119" y="598"/>
                  </a:lnTo>
                  <a:lnTo>
                    <a:pt x="118" y="598"/>
                  </a:lnTo>
                  <a:lnTo>
                    <a:pt x="118" y="597"/>
                  </a:lnTo>
                  <a:lnTo>
                    <a:pt x="118" y="597"/>
                  </a:lnTo>
                  <a:lnTo>
                    <a:pt x="118" y="597"/>
                  </a:lnTo>
                  <a:lnTo>
                    <a:pt x="118" y="596"/>
                  </a:lnTo>
                  <a:lnTo>
                    <a:pt x="118" y="595"/>
                  </a:lnTo>
                  <a:lnTo>
                    <a:pt x="119" y="594"/>
                  </a:lnTo>
                  <a:lnTo>
                    <a:pt x="119" y="593"/>
                  </a:lnTo>
                  <a:lnTo>
                    <a:pt x="120" y="593"/>
                  </a:lnTo>
                  <a:lnTo>
                    <a:pt x="120" y="592"/>
                  </a:lnTo>
                  <a:lnTo>
                    <a:pt x="121" y="592"/>
                  </a:lnTo>
                  <a:lnTo>
                    <a:pt x="122" y="592"/>
                  </a:lnTo>
                  <a:lnTo>
                    <a:pt x="123" y="591"/>
                  </a:lnTo>
                  <a:lnTo>
                    <a:pt x="124" y="591"/>
                  </a:lnTo>
                  <a:lnTo>
                    <a:pt x="125" y="591"/>
                  </a:lnTo>
                  <a:lnTo>
                    <a:pt x="126" y="591"/>
                  </a:lnTo>
                  <a:lnTo>
                    <a:pt x="129" y="591"/>
                  </a:lnTo>
                  <a:lnTo>
                    <a:pt x="132" y="592"/>
                  </a:lnTo>
                  <a:lnTo>
                    <a:pt x="133" y="592"/>
                  </a:lnTo>
                  <a:lnTo>
                    <a:pt x="133" y="592"/>
                  </a:lnTo>
                  <a:lnTo>
                    <a:pt x="134" y="592"/>
                  </a:lnTo>
                  <a:lnTo>
                    <a:pt x="134" y="591"/>
                  </a:lnTo>
                  <a:lnTo>
                    <a:pt x="134" y="591"/>
                  </a:lnTo>
                  <a:lnTo>
                    <a:pt x="135" y="591"/>
                  </a:lnTo>
                  <a:lnTo>
                    <a:pt x="135" y="590"/>
                  </a:lnTo>
                  <a:lnTo>
                    <a:pt x="135" y="590"/>
                  </a:lnTo>
                  <a:lnTo>
                    <a:pt x="135" y="589"/>
                  </a:lnTo>
                  <a:lnTo>
                    <a:pt x="135" y="587"/>
                  </a:lnTo>
                  <a:lnTo>
                    <a:pt x="134" y="585"/>
                  </a:lnTo>
                  <a:lnTo>
                    <a:pt x="134" y="584"/>
                  </a:lnTo>
                  <a:lnTo>
                    <a:pt x="134" y="583"/>
                  </a:lnTo>
                  <a:lnTo>
                    <a:pt x="134" y="582"/>
                  </a:lnTo>
                  <a:lnTo>
                    <a:pt x="134" y="582"/>
                  </a:lnTo>
                  <a:lnTo>
                    <a:pt x="135" y="580"/>
                  </a:lnTo>
                  <a:lnTo>
                    <a:pt x="136" y="579"/>
                  </a:lnTo>
                  <a:lnTo>
                    <a:pt x="136" y="578"/>
                  </a:lnTo>
                  <a:lnTo>
                    <a:pt x="136" y="577"/>
                  </a:lnTo>
                  <a:lnTo>
                    <a:pt x="136" y="577"/>
                  </a:lnTo>
                  <a:lnTo>
                    <a:pt x="136" y="576"/>
                  </a:lnTo>
                  <a:lnTo>
                    <a:pt x="136" y="575"/>
                  </a:lnTo>
                  <a:lnTo>
                    <a:pt x="136" y="574"/>
                  </a:lnTo>
                  <a:lnTo>
                    <a:pt x="136" y="572"/>
                  </a:lnTo>
                  <a:lnTo>
                    <a:pt x="135" y="568"/>
                  </a:lnTo>
                  <a:lnTo>
                    <a:pt x="134" y="566"/>
                  </a:lnTo>
                  <a:lnTo>
                    <a:pt x="133" y="563"/>
                  </a:lnTo>
                  <a:lnTo>
                    <a:pt x="131" y="558"/>
                  </a:lnTo>
                  <a:lnTo>
                    <a:pt x="130" y="556"/>
                  </a:lnTo>
                  <a:lnTo>
                    <a:pt x="128" y="553"/>
                  </a:lnTo>
                  <a:lnTo>
                    <a:pt x="127" y="551"/>
                  </a:lnTo>
                  <a:lnTo>
                    <a:pt x="125" y="547"/>
                  </a:lnTo>
                  <a:lnTo>
                    <a:pt x="124" y="547"/>
                  </a:lnTo>
                  <a:lnTo>
                    <a:pt x="124" y="546"/>
                  </a:lnTo>
                  <a:lnTo>
                    <a:pt x="123" y="545"/>
                  </a:lnTo>
                  <a:lnTo>
                    <a:pt x="123" y="544"/>
                  </a:lnTo>
                  <a:lnTo>
                    <a:pt x="123" y="540"/>
                  </a:lnTo>
                  <a:lnTo>
                    <a:pt x="123" y="539"/>
                  </a:lnTo>
                  <a:lnTo>
                    <a:pt x="123" y="536"/>
                  </a:lnTo>
                  <a:lnTo>
                    <a:pt x="123" y="535"/>
                  </a:lnTo>
                  <a:lnTo>
                    <a:pt x="122" y="534"/>
                  </a:lnTo>
                  <a:lnTo>
                    <a:pt x="122" y="533"/>
                  </a:lnTo>
                  <a:lnTo>
                    <a:pt x="121" y="532"/>
                  </a:lnTo>
                  <a:lnTo>
                    <a:pt x="119" y="530"/>
                  </a:lnTo>
                  <a:lnTo>
                    <a:pt x="118" y="529"/>
                  </a:lnTo>
                  <a:lnTo>
                    <a:pt x="117" y="529"/>
                  </a:lnTo>
                  <a:lnTo>
                    <a:pt x="117" y="528"/>
                  </a:lnTo>
                  <a:lnTo>
                    <a:pt x="116" y="527"/>
                  </a:lnTo>
                  <a:lnTo>
                    <a:pt x="116" y="526"/>
                  </a:lnTo>
                  <a:lnTo>
                    <a:pt x="116" y="525"/>
                  </a:lnTo>
                  <a:lnTo>
                    <a:pt x="116" y="524"/>
                  </a:lnTo>
                  <a:lnTo>
                    <a:pt x="116" y="523"/>
                  </a:lnTo>
                  <a:lnTo>
                    <a:pt x="117" y="520"/>
                  </a:lnTo>
                  <a:lnTo>
                    <a:pt x="117" y="519"/>
                  </a:lnTo>
                  <a:lnTo>
                    <a:pt x="117" y="517"/>
                  </a:lnTo>
                  <a:lnTo>
                    <a:pt x="117" y="515"/>
                  </a:lnTo>
                  <a:lnTo>
                    <a:pt x="117" y="513"/>
                  </a:lnTo>
                  <a:lnTo>
                    <a:pt x="116" y="509"/>
                  </a:lnTo>
                  <a:lnTo>
                    <a:pt x="115" y="507"/>
                  </a:lnTo>
                  <a:lnTo>
                    <a:pt x="114" y="504"/>
                  </a:lnTo>
                  <a:lnTo>
                    <a:pt x="114" y="503"/>
                  </a:lnTo>
                  <a:lnTo>
                    <a:pt x="113" y="502"/>
                  </a:lnTo>
                  <a:lnTo>
                    <a:pt x="113" y="501"/>
                  </a:lnTo>
                  <a:lnTo>
                    <a:pt x="114" y="499"/>
                  </a:lnTo>
                  <a:lnTo>
                    <a:pt x="114" y="497"/>
                  </a:lnTo>
                  <a:lnTo>
                    <a:pt x="115" y="492"/>
                  </a:lnTo>
                  <a:lnTo>
                    <a:pt x="116" y="489"/>
                  </a:lnTo>
                  <a:lnTo>
                    <a:pt x="116" y="488"/>
                  </a:lnTo>
                  <a:lnTo>
                    <a:pt x="116" y="487"/>
                  </a:lnTo>
                  <a:lnTo>
                    <a:pt x="116" y="486"/>
                  </a:lnTo>
                  <a:lnTo>
                    <a:pt x="116" y="481"/>
                  </a:lnTo>
                  <a:lnTo>
                    <a:pt x="116" y="480"/>
                  </a:lnTo>
                  <a:lnTo>
                    <a:pt x="116" y="479"/>
                  </a:lnTo>
                  <a:lnTo>
                    <a:pt x="117" y="478"/>
                  </a:lnTo>
                  <a:lnTo>
                    <a:pt x="117" y="477"/>
                  </a:lnTo>
                  <a:lnTo>
                    <a:pt x="118" y="473"/>
                  </a:lnTo>
                  <a:lnTo>
                    <a:pt x="118" y="471"/>
                  </a:lnTo>
                  <a:lnTo>
                    <a:pt x="119" y="469"/>
                  </a:lnTo>
                  <a:lnTo>
                    <a:pt x="119" y="468"/>
                  </a:lnTo>
                  <a:lnTo>
                    <a:pt x="118" y="466"/>
                  </a:lnTo>
                  <a:lnTo>
                    <a:pt x="118" y="465"/>
                  </a:lnTo>
                  <a:lnTo>
                    <a:pt x="118" y="463"/>
                  </a:lnTo>
                  <a:lnTo>
                    <a:pt x="118" y="462"/>
                  </a:lnTo>
                  <a:lnTo>
                    <a:pt x="117" y="460"/>
                  </a:lnTo>
                  <a:lnTo>
                    <a:pt x="116" y="458"/>
                  </a:lnTo>
                  <a:lnTo>
                    <a:pt x="115" y="457"/>
                  </a:lnTo>
                  <a:lnTo>
                    <a:pt x="114" y="455"/>
                  </a:lnTo>
                  <a:lnTo>
                    <a:pt x="114" y="454"/>
                  </a:lnTo>
                  <a:lnTo>
                    <a:pt x="113" y="453"/>
                  </a:lnTo>
                  <a:lnTo>
                    <a:pt x="112" y="453"/>
                  </a:lnTo>
                  <a:lnTo>
                    <a:pt x="111" y="452"/>
                  </a:lnTo>
                  <a:lnTo>
                    <a:pt x="110" y="451"/>
                  </a:lnTo>
                  <a:lnTo>
                    <a:pt x="109" y="451"/>
                  </a:lnTo>
                  <a:lnTo>
                    <a:pt x="108" y="451"/>
                  </a:lnTo>
                  <a:lnTo>
                    <a:pt x="108" y="451"/>
                  </a:lnTo>
                  <a:lnTo>
                    <a:pt x="107" y="450"/>
                  </a:lnTo>
                  <a:lnTo>
                    <a:pt x="106" y="451"/>
                  </a:lnTo>
                  <a:lnTo>
                    <a:pt x="100" y="451"/>
                  </a:lnTo>
                  <a:lnTo>
                    <a:pt x="99" y="451"/>
                  </a:lnTo>
                  <a:lnTo>
                    <a:pt x="98" y="451"/>
                  </a:lnTo>
                  <a:lnTo>
                    <a:pt x="93" y="451"/>
                  </a:lnTo>
                  <a:lnTo>
                    <a:pt x="91" y="451"/>
                  </a:lnTo>
                  <a:lnTo>
                    <a:pt x="88" y="451"/>
                  </a:lnTo>
                  <a:lnTo>
                    <a:pt x="83" y="450"/>
                  </a:lnTo>
                  <a:lnTo>
                    <a:pt x="81" y="450"/>
                  </a:lnTo>
                  <a:lnTo>
                    <a:pt x="79" y="450"/>
                  </a:lnTo>
                  <a:lnTo>
                    <a:pt x="78" y="450"/>
                  </a:lnTo>
                  <a:lnTo>
                    <a:pt x="77" y="450"/>
                  </a:lnTo>
                  <a:lnTo>
                    <a:pt x="75" y="451"/>
                  </a:lnTo>
                  <a:lnTo>
                    <a:pt x="72" y="451"/>
                  </a:lnTo>
                  <a:lnTo>
                    <a:pt x="71" y="451"/>
                  </a:lnTo>
                  <a:lnTo>
                    <a:pt x="71" y="452"/>
                  </a:lnTo>
                  <a:lnTo>
                    <a:pt x="70" y="452"/>
                  </a:lnTo>
                  <a:lnTo>
                    <a:pt x="69" y="451"/>
                  </a:lnTo>
                  <a:lnTo>
                    <a:pt x="69" y="451"/>
                  </a:lnTo>
                  <a:lnTo>
                    <a:pt x="68" y="451"/>
                  </a:lnTo>
                  <a:lnTo>
                    <a:pt x="67" y="450"/>
                  </a:lnTo>
                  <a:lnTo>
                    <a:pt x="66" y="450"/>
                  </a:lnTo>
                  <a:lnTo>
                    <a:pt x="66" y="450"/>
                  </a:lnTo>
                  <a:lnTo>
                    <a:pt x="65" y="449"/>
                  </a:lnTo>
                  <a:lnTo>
                    <a:pt x="65" y="449"/>
                  </a:lnTo>
                  <a:lnTo>
                    <a:pt x="64" y="448"/>
                  </a:lnTo>
                  <a:lnTo>
                    <a:pt x="64" y="448"/>
                  </a:lnTo>
                  <a:lnTo>
                    <a:pt x="64" y="447"/>
                  </a:lnTo>
                  <a:lnTo>
                    <a:pt x="64" y="446"/>
                  </a:lnTo>
                  <a:lnTo>
                    <a:pt x="64" y="444"/>
                  </a:lnTo>
                  <a:lnTo>
                    <a:pt x="64" y="441"/>
                  </a:lnTo>
                  <a:lnTo>
                    <a:pt x="64" y="440"/>
                  </a:lnTo>
                  <a:lnTo>
                    <a:pt x="63" y="439"/>
                  </a:lnTo>
                  <a:lnTo>
                    <a:pt x="63" y="438"/>
                  </a:lnTo>
                  <a:lnTo>
                    <a:pt x="63" y="437"/>
                  </a:lnTo>
                  <a:lnTo>
                    <a:pt x="62" y="436"/>
                  </a:lnTo>
                  <a:lnTo>
                    <a:pt x="62" y="436"/>
                  </a:lnTo>
                  <a:lnTo>
                    <a:pt x="61" y="435"/>
                  </a:lnTo>
                  <a:lnTo>
                    <a:pt x="61" y="434"/>
                  </a:lnTo>
                  <a:lnTo>
                    <a:pt x="60" y="434"/>
                  </a:lnTo>
                  <a:lnTo>
                    <a:pt x="58" y="433"/>
                  </a:lnTo>
                  <a:lnTo>
                    <a:pt x="54" y="431"/>
                  </a:lnTo>
                  <a:lnTo>
                    <a:pt x="52" y="430"/>
                  </a:lnTo>
                  <a:lnTo>
                    <a:pt x="51" y="429"/>
                  </a:lnTo>
                  <a:lnTo>
                    <a:pt x="50" y="429"/>
                  </a:lnTo>
                  <a:lnTo>
                    <a:pt x="48" y="429"/>
                  </a:lnTo>
                  <a:lnTo>
                    <a:pt x="46" y="428"/>
                  </a:lnTo>
                  <a:lnTo>
                    <a:pt x="44" y="428"/>
                  </a:lnTo>
                  <a:lnTo>
                    <a:pt x="41" y="428"/>
                  </a:lnTo>
                  <a:lnTo>
                    <a:pt x="39" y="427"/>
                  </a:lnTo>
                  <a:lnTo>
                    <a:pt x="36" y="427"/>
                  </a:lnTo>
                  <a:lnTo>
                    <a:pt x="31" y="425"/>
                  </a:lnTo>
                  <a:lnTo>
                    <a:pt x="30" y="425"/>
                  </a:lnTo>
                  <a:lnTo>
                    <a:pt x="28" y="425"/>
                  </a:lnTo>
                  <a:lnTo>
                    <a:pt x="23" y="424"/>
                  </a:lnTo>
                  <a:lnTo>
                    <a:pt x="21" y="424"/>
                  </a:lnTo>
                  <a:lnTo>
                    <a:pt x="18" y="424"/>
                  </a:lnTo>
                  <a:lnTo>
                    <a:pt x="14" y="423"/>
                  </a:lnTo>
                  <a:lnTo>
                    <a:pt x="11" y="422"/>
                  </a:lnTo>
                  <a:lnTo>
                    <a:pt x="10" y="421"/>
                  </a:lnTo>
                  <a:lnTo>
                    <a:pt x="8" y="421"/>
                  </a:lnTo>
                  <a:lnTo>
                    <a:pt x="6" y="419"/>
                  </a:lnTo>
                  <a:lnTo>
                    <a:pt x="1" y="416"/>
                  </a:lnTo>
                  <a:lnTo>
                    <a:pt x="1" y="416"/>
                  </a:lnTo>
                  <a:lnTo>
                    <a:pt x="0" y="415"/>
                  </a:lnTo>
                  <a:lnTo>
                    <a:pt x="0" y="415"/>
                  </a:lnTo>
                  <a:lnTo>
                    <a:pt x="1" y="415"/>
                  </a:lnTo>
                  <a:lnTo>
                    <a:pt x="1" y="414"/>
                  </a:lnTo>
                  <a:lnTo>
                    <a:pt x="1" y="414"/>
                  </a:lnTo>
                  <a:lnTo>
                    <a:pt x="2" y="413"/>
                  </a:lnTo>
                  <a:lnTo>
                    <a:pt x="3" y="412"/>
                  </a:lnTo>
                  <a:lnTo>
                    <a:pt x="4" y="412"/>
                  </a:lnTo>
                  <a:lnTo>
                    <a:pt x="9" y="409"/>
                  </a:lnTo>
                  <a:lnTo>
                    <a:pt x="12" y="407"/>
                  </a:lnTo>
                  <a:lnTo>
                    <a:pt x="15" y="405"/>
                  </a:lnTo>
                  <a:lnTo>
                    <a:pt x="16" y="404"/>
                  </a:lnTo>
                  <a:lnTo>
                    <a:pt x="17" y="403"/>
                  </a:lnTo>
                  <a:lnTo>
                    <a:pt x="19" y="401"/>
                  </a:lnTo>
                  <a:lnTo>
                    <a:pt x="26" y="394"/>
                  </a:lnTo>
                  <a:lnTo>
                    <a:pt x="27" y="392"/>
                  </a:lnTo>
                  <a:lnTo>
                    <a:pt x="29" y="390"/>
                  </a:lnTo>
                  <a:lnTo>
                    <a:pt x="30" y="388"/>
                  </a:lnTo>
                  <a:lnTo>
                    <a:pt x="30" y="387"/>
                  </a:lnTo>
                  <a:lnTo>
                    <a:pt x="31" y="385"/>
                  </a:lnTo>
                  <a:lnTo>
                    <a:pt x="31" y="384"/>
                  </a:lnTo>
                  <a:lnTo>
                    <a:pt x="32" y="381"/>
                  </a:lnTo>
                  <a:lnTo>
                    <a:pt x="32" y="374"/>
                  </a:lnTo>
                  <a:lnTo>
                    <a:pt x="33" y="370"/>
                  </a:lnTo>
                  <a:lnTo>
                    <a:pt x="33" y="366"/>
                  </a:lnTo>
                  <a:lnTo>
                    <a:pt x="34" y="364"/>
                  </a:lnTo>
                  <a:lnTo>
                    <a:pt x="34" y="362"/>
                  </a:lnTo>
                  <a:lnTo>
                    <a:pt x="35" y="360"/>
                  </a:lnTo>
                  <a:lnTo>
                    <a:pt x="35" y="359"/>
                  </a:lnTo>
                  <a:lnTo>
                    <a:pt x="36" y="357"/>
                  </a:lnTo>
                  <a:lnTo>
                    <a:pt x="37" y="356"/>
                  </a:lnTo>
                  <a:lnTo>
                    <a:pt x="37" y="354"/>
                  </a:lnTo>
                  <a:lnTo>
                    <a:pt x="38" y="354"/>
                  </a:lnTo>
                  <a:lnTo>
                    <a:pt x="39" y="353"/>
                  </a:lnTo>
                  <a:lnTo>
                    <a:pt x="39" y="352"/>
                  </a:lnTo>
                  <a:lnTo>
                    <a:pt x="40" y="351"/>
                  </a:lnTo>
                  <a:lnTo>
                    <a:pt x="41" y="351"/>
                  </a:lnTo>
                  <a:lnTo>
                    <a:pt x="42" y="351"/>
                  </a:lnTo>
                  <a:lnTo>
                    <a:pt x="43" y="351"/>
                  </a:lnTo>
                  <a:lnTo>
                    <a:pt x="44" y="351"/>
                  </a:lnTo>
                  <a:lnTo>
                    <a:pt x="45" y="351"/>
                  </a:lnTo>
                  <a:lnTo>
                    <a:pt x="50" y="352"/>
                  </a:lnTo>
                  <a:lnTo>
                    <a:pt x="51" y="352"/>
                  </a:lnTo>
                  <a:lnTo>
                    <a:pt x="53" y="352"/>
                  </a:lnTo>
                  <a:lnTo>
                    <a:pt x="55" y="352"/>
                  </a:lnTo>
                  <a:lnTo>
                    <a:pt x="56" y="353"/>
                  </a:lnTo>
                  <a:lnTo>
                    <a:pt x="58" y="352"/>
                  </a:lnTo>
                  <a:lnTo>
                    <a:pt x="60" y="352"/>
                  </a:lnTo>
                  <a:lnTo>
                    <a:pt x="63" y="352"/>
                  </a:lnTo>
                  <a:lnTo>
                    <a:pt x="65" y="351"/>
                  </a:lnTo>
                  <a:lnTo>
                    <a:pt x="68" y="351"/>
                  </a:lnTo>
                  <a:lnTo>
                    <a:pt x="73" y="349"/>
                  </a:lnTo>
                  <a:lnTo>
                    <a:pt x="74" y="348"/>
                  </a:lnTo>
                  <a:lnTo>
                    <a:pt x="76" y="348"/>
                  </a:lnTo>
                  <a:lnTo>
                    <a:pt x="77" y="348"/>
                  </a:lnTo>
                  <a:lnTo>
                    <a:pt x="78" y="348"/>
                  </a:lnTo>
                  <a:lnTo>
                    <a:pt x="79" y="348"/>
                  </a:lnTo>
                  <a:lnTo>
                    <a:pt x="80" y="348"/>
                  </a:lnTo>
                  <a:lnTo>
                    <a:pt x="81" y="348"/>
                  </a:lnTo>
                  <a:lnTo>
                    <a:pt x="84" y="350"/>
                  </a:lnTo>
                  <a:lnTo>
                    <a:pt x="85" y="350"/>
                  </a:lnTo>
                  <a:lnTo>
                    <a:pt x="86" y="350"/>
                  </a:lnTo>
                  <a:lnTo>
                    <a:pt x="91" y="351"/>
                  </a:lnTo>
                  <a:lnTo>
                    <a:pt x="95" y="352"/>
                  </a:lnTo>
                  <a:lnTo>
                    <a:pt x="97" y="352"/>
                  </a:lnTo>
                  <a:lnTo>
                    <a:pt x="98" y="352"/>
                  </a:lnTo>
                  <a:lnTo>
                    <a:pt x="99" y="352"/>
                  </a:lnTo>
                  <a:lnTo>
                    <a:pt x="100" y="352"/>
                  </a:lnTo>
                  <a:lnTo>
                    <a:pt x="101" y="352"/>
                  </a:lnTo>
                  <a:lnTo>
                    <a:pt x="102" y="351"/>
                  </a:lnTo>
                  <a:lnTo>
                    <a:pt x="103" y="351"/>
                  </a:lnTo>
                  <a:lnTo>
                    <a:pt x="104" y="351"/>
                  </a:lnTo>
                  <a:lnTo>
                    <a:pt x="104" y="350"/>
                  </a:lnTo>
                  <a:lnTo>
                    <a:pt x="105" y="350"/>
                  </a:lnTo>
                  <a:lnTo>
                    <a:pt x="106" y="349"/>
                  </a:lnTo>
                  <a:lnTo>
                    <a:pt x="107" y="348"/>
                  </a:lnTo>
                  <a:lnTo>
                    <a:pt x="110" y="343"/>
                  </a:lnTo>
                  <a:lnTo>
                    <a:pt x="111" y="341"/>
                  </a:lnTo>
                  <a:lnTo>
                    <a:pt x="111" y="340"/>
                  </a:lnTo>
                  <a:lnTo>
                    <a:pt x="115" y="333"/>
                  </a:lnTo>
                  <a:lnTo>
                    <a:pt x="116" y="331"/>
                  </a:lnTo>
                  <a:lnTo>
                    <a:pt x="117" y="329"/>
                  </a:lnTo>
                  <a:lnTo>
                    <a:pt x="118" y="325"/>
                  </a:lnTo>
                  <a:lnTo>
                    <a:pt x="119" y="324"/>
                  </a:lnTo>
                  <a:lnTo>
                    <a:pt x="119" y="321"/>
                  </a:lnTo>
                  <a:lnTo>
                    <a:pt x="120" y="318"/>
                  </a:lnTo>
                  <a:lnTo>
                    <a:pt x="120" y="316"/>
                  </a:lnTo>
                  <a:lnTo>
                    <a:pt x="120" y="315"/>
                  </a:lnTo>
                  <a:lnTo>
                    <a:pt x="121" y="313"/>
                  </a:lnTo>
                  <a:lnTo>
                    <a:pt x="123" y="307"/>
                  </a:lnTo>
                  <a:lnTo>
                    <a:pt x="124" y="305"/>
                  </a:lnTo>
                  <a:lnTo>
                    <a:pt x="125" y="304"/>
                  </a:lnTo>
                  <a:lnTo>
                    <a:pt x="125" y="303"/>
                  </a:lnTo>
                  <a:lnTo>
                    <a:pt x="126" y="302"/>
                  </a:lnTo>
                  <a:lnTo>
                    <a:pt x="127" y="301"/>
                  </a:lnTo>
                  <a:lnTo>
                    <a:pt x="128" y="300"/>
                  </a:lnTo>
                  <a:lnTo>
                    <a:pt x="129" y="299"/>
                  </a:lnTo>
                  <a:lnTo>
                    <a:pt x="130" y="299"/>
                  </a:lnTo>
                  <a:lnTo>
                    <a:pt x="131" y="298"/>
                  </a:lnTo>
                  <a:lnTo>
                    <a:pt x="132" y="298"/>
                  </a:lnTo>
                  <a:lnTo>
                    <a:pt x="133" y="297"/>
                  </a:lnTo>
                  <a:lnTo>
                    <a:pt x="134" y="297"/>
                  </a:lnTo>
                  <a:lnTo>
                    <a:pt x="135" y="297"/>
                  </a:lnTo>
                  <a:lnTo>
                    <a:pt x="136" y="297"/>
                  </a:lnTo>
                  <a:lnTo>
                    <a:pt x="137" y="298"/>
                  </a:lnTo>
                  <a:lnTo>
                    <a:pt x="139" y="298"/>
                  </a:lnTo>
                  <a:lnTo>
                    <a:pt x="140" y="299"/>
                  </a:lnTo>
                  <a:lnTo>
                    <a:pt x="141" y="299"/>
                  </a:lnTo>
                  <a:lnTo>
                    <a:pt x="142" y="300"/>
                  </a:lnTo>
                  <a:lnTo>
                    <a:pt x="145" y="302"/>
                  </a:lnTo>
                  <a:lnTo>
                    <a:pt x="146" y="303"/>
                  </a:lnTo>
                  <a:lnTo>
                    <a:pt x="148" y="303"/>
                  </a:lnTo>
                  <a:lnTo>
                    <a:pt x="149" y="304"/>
                  </a:lnTo>
                  <a:lnTo>
                    <a:pt x="150" y="304"/>
                  </a:lnTo>
                  <a:lnTo>
                    <a:pt x="151" y="304"/>
                  </a:lnTo>
                  <a:lnTo>
                    <a:pt x="152" y="304"/>
                  </a:lnTo>
                  <a:lnTo>
                    <a:pt x="153" y="304"/>
                  </a:lnTo>
                  <a:lnTo>
                    <a:pt x="154" y="303"/>
                  </a:lnTo>
                  <a:lnTo>
                    <a:pt x="155" y="303"/>
                  </a:lnTo>
                  <a:lnTo>
                    <a:pt x="156" y="303"/>
                  </a:lnTo>
                  <a:lnTo>
                    <a:pt x="156" y="302"/>
                  </a:lnTo>
                  <a:lnTo>
                    <a:pt x="157" y="302"/>
                  </a:lnTo>
                  <a:lnTo>
                    <a:pt x="158" y="301"/>
                  </a:lnTo>
                  <a:lnTo>
                    <a:pt x="158" y="301"/>
                  </a:lnTo>
                  <a:lnTo>
                    <a:pt x="159" y="300"/>
                  </a:lnTo>
                  <a:lnTo>
                    <a:pt x="159" y="298"/>
                  </a:lnTo>
                  <a:lnTo>
                    <a:pt x="161" y="294"/>
                  </a:lnTo>
                  <a:lnTo>
                    <a:pt x="162" y="292"/>
                  </a:lnTo>
                  <a:lnTo>
                    <a:pt x="163" y="290"/>
                  </a:lnTo>
                  <a:lnTo>
                    <a:pt x="163" y="289"/>
                  </a:lnTo>
                  <a:lnTo>
                    <a:pt x="164" y="289"/>
                  </a:lnTo>
                  <a:lnTo>
                    <a:pt x="165" y="287"/>
                  </a:lnTo>
                  <a:lnTo>
                    <a:pt x="168" y="285"/>
                  </a:lnTo>
                  <a:lnTo>
                    <a:pt x="170" y="284"/>
                  </a:lnTo>
                  <a:lnTo>
                    <a:pt x="173" y="281"/>
                  </a:lnTo>
                  <a:lnTo>
                    <a:pt x="176" y="279"/>
                  </a:lnTo>
                  <a:lnTo>
                    <a:pt x="177" y="278"/>
                  </a:lnTo>
                  <a:lnTo>
                    <a:pt x="178" y="278"/>
                  </a:lnTo>
                  <a:lnTo>
                    <a:pt x="178" y="277"/>
                  </a:lnTo>
                  <a:lnTo>
                    <a:pt x="179" y="276"/>
                  </a:lnTo>
                  <a:lnTo>
                    <a:pt x="180" y="274"/>
                  </a:lnTo>
                  <a:lnTo>
                    <a:pt x="181" y="272"/>
                  </a:lnTo>
                  <a:lnTo>
                    <a:pt x="182" y="270"/>
                  </a:lnTo>
                  <a:lnTo>
                    <a:pt x="183" y="266"/>
                  </a:lnTo>
                  <a:lnTo>
                    <a:pt x="183" y="265"/>
                  </a:lnTo>
                  <a:lnTo>
                    <a:pt x="184" y="264"/>
                  </a:lnTo>
                  <a:lnTo>
                    <a:pt x="184" y="264"/>
                  </a:lnTo>
                  <a:lnTo>
                    <a:pt x="184" y="263"/>
                  </a:lnTo>
                  <a:lnTo>
                    <a:pt x="184" y="263"/>
                  </a:lnTo>
                  <a:lnTo>
                    <a:pt x="185" y="263"/>
                  </a:lnTo>
                  <a:lnTo>
                    <a:pt x="186" y="263"/>
                  </a:lnTo>
                  <a:lnTo>
                    <a:pt x="186" y="263"/>
                  </a:lnTo>
                  <a:lnTo>
                    <a:pt x="187" y="263"/>
                  </a:lnTo>
                  <a:lnTo>
                    <a:pt x="188" y="264"/>
                  </a:lnTo>
                  <a:lnTo>
                    <a:pt x="189" y="264"/>
                  </a:lnTo>
                  <a:lnTo>
                    <a:pt x="189" y="265"/>
                  </a:lnTo>
                  <a:lnTo>
                    <a:pt x="190" y="265"/>
                  </a:lnTo>
                  <a:lnTo>
                    <a:pt x="192" y="267"/>
                  </a:lnTo>
                  <a:lnTo>
                    <a:pt x="194" y="269"/>
                  </a:lnTo>
                  <a:lnTo>
                    <a:pt x="195" y="271"/>
                  </a:lnTo>
                  <a:lnTo>
                    <a:pt x="198" y="276"/>
                  </a:lnTo>
                  <a:lnTo>
                    <a:pt x="199" y="278"/>
                  </a:lnTo>
                  <a:lnTo>
                    <a:pt x="200" y="279"/>
                  </a:lnTo>
                  <a:lnTo>
                    <a:pt x="201" y="281"/>
                  </a:lnTo>
                  <a:lnTo>
                    <a:pt x="203" y="282"/>
                  </a:lnTo>
                  <a:lnTo>
                    <a:pt x="205" y="283"/>
                  </a:lnTo>
                  <a:lnTo>
                    <a:pt x="207" y="285"/>
                  </a:lnTo>
                  <a:lnTo>
                    <a:pt x="208" y="285"/>
                  </a:lnTo>
                  <a:lnTo>
                    <a:pt x="209" y="286"/>
                  </a:lnTo>
                  <a:lnTo>
                    <a:pt x="212" y="287"/>
                  </a:lnTo>
                  <a:lnTo>
                    <a:pt x="214" y="288"/>
                  </a:lnTo>
                  <a:lnTo>
                    <a:pt x="215" y="288"/>
                  </a:lnTo>
                  <a:lnTo>
                    <a:pt x="216" y="288"/>
                  </a:lnTo>
                  <a:lnTo>
                    <a:pt x="217" y="288"/>
                  </a:lnTo>
                  <a:lnTo>
                    <a:pt x="218" y="288"/>
                  </a:lnTo>
                  <a:lnTo>
                    <a:pt x="219" y="288"/>
                  </a:lnTo>
                  <a:lnTo>
                    <a:pt x="219" y="288"/>
                  </a:lnTo>
                  <a:lnTo>
                    <a:pt x="220" y="287"/>
                  </a:lnTo>
                  <a:lnTo>
                    <a:pt x="221" y="287"/>
                  </a:lnTo>
                  <a:lnTo>
                    <a:pt x="222" y="286"/>
                  </a:lnTo>
                  <a:lnTo>
                    <a:pt x="223" y="286"/>
                  </a:lnTo>
                  <a:lnTo>
                    <a:pt x="225" y="285"/>
                  </a:lnTo>
                  <a:lnTo>
                    <a:pt x="227" y="283"/>
                  </a:lnTo>
                  <a:lnTo>
                    <a:pt x="231" y="278"/>
                  </a:lnTo>
                  <a:lnTo>
                    <a:pt x="235" y="274"/>
                  </a:lnTo>
                  <a:lnTo>
                    <a:pt x="240" y="269"/>
                  </a:lnTo>
                  <a:lnTo>
                    <a:pt x="241" y="268"/>
                  </a:lnTo>
                  <a:lnTo>
                    <a:pt x="242" y="267"/>
                  </a:lnTo>
                  <a:lnTo>
                    <a:pt x="242" y="266"/>
                  </a:lnTo>
                  <a:lnTo>
                    <a:pt x="243" y="265"/>
                  </a:lnTo>
                  <a:lnTo>
                    <a:pt x="243" y="263"/>
                  </a:lnTo>
                  <a:lnTo>
                    <a:pt x="244" y="262"/>
                  </a:lnTo>
                  <a:lnTo>
                    <a:pt x="244" y="260"/>
                  </a:lnTo>
                  <a:lnTo>
                    <a:pt x="244" y="259"/>
                  </a:lnTo>
                  <a:lnTo>
                    <a:pt x="244" y="258"/>
                  </a:lnTo>
                  <a:lnTo>
                    <a:pt x="244" y="257"/>
                  </a:lnTo>
                  <a:lnTo>
                    <a:pt x="245" y="255"/>
                  </a:lnTo>
                  <a:lnTo>
                    <a:pt x="246" y="253"/>
                  </a:lnTo>
                  <a:lnTo>
                    <a:pt x="247" y="251"/>
                  </a:lnTo>
                  <a:lnTo>
                    <a:pt x="249" y="248"/>
                  </a:lnTo>
                  <a:lnTo>
                    <a:pt x="250" y="247"/>
                  </a:lnTo>
                  <a:lnTo>
                    <a:pt x="250" y="246"/>
                  </a:lnTo>
                  <a:lnTo>
                    <a:pt x="250" y="245"/>
                  </a:lnTo>
                  <a:lnTo>
                    <a:pt x="251" y="244"/>
                  </a:lnTo>
                  <a:lnTo>
                    <a:pt x="251" y="243"/>
                  </a:lnTo>
                  <a:lnTo>
                    <a:pt x="251" y="242"/>
                  </a:lnTo>
                  <a:lnTo>
                    <a:pt x="251" y="241"/>
                  </a:lnTo>
                  <a:lnTo>
                    <a:pt x="251" y="238"/>
                  </a:lnTo>
                  <a:lnTo>
                    <a:pt x="251" y="236"/>
                  </a:lnTo>
                  <a:lnTo>
                    <a:pt x="250" y="232"/>
                  </a:lnTo>
                  <a:lnTo>
                    <a:pt x="250" y="230"/>
                  </a:lnTo>
                  <a:lnTo>
                    <a:pt x="250" y="229"/>
                  </a:lnTo>
                  <a:lnTo>
                    <a:pt x="250" y="227"/>
                  </a:lnTo>
                  <a:lnTo>
                    <a:pt x="251" y="227"/>
                  </a:lnTo>
                  <a:lnTo>
                    <a:pt x="251" y="226"/>
                  </a:lnTo>
                  <a:lnTo>
                    <a:pt x="252" y="225"/>
                  </a:lnTo>
                  <a:lnTo>
                    <a:pt x="252" y="224"/>
                  </a:lnTo>
                  <a:lnTo>
                    <a:pt x="253" y="224"/>
                  </a:lnTo>
                  <a:lnTo>
                    <a:pt x="254" y="223"/>
                  </a:lnTo>
                  <a:lnTo>
                    <a:pt x="255" y="222"/>
                  </a:lnTo>
                  <a:lnTo>
                    <a:pt x="256" y="222"/>
                  </a:lnTo>
                  <a:lnTo>
                    <a:pt x="257" y="221"/>
                  </a:lnTo>
                  <a:lnTo>
                    <a:pt x="259" y="221"/>
                  </a:lnTo>
                  <a:lnTo>
                    <a:pt x="260" y="220"/>
                  </a:lnTo>
                  <a:lnTo>
                    <a:pt x="262" y="220"/>
                  </a:lnTo>
                  <a:lnTo>
                    <a:pt x="263" y="220"/>
                  </a:lnTo>
                  <a:lnTo>
                    <a:pt x="266" y="220"/>
                  </a:lnTo>
                  <a:lnTo>
                    <a:pt x="273" y="220"/>
                  </a:lnTo>
                  <a:lnTo>
                    <a:pt x="276" y="220"/>
                  </a:lnTo>
                  <a:lnTo>
                    <a:pt x="278" y="219"/>
                  </a:lnTo>
                  <a:lnTo>
                    <a:pt x="281" y="219"/>
                  </a:lnTo>
                  <a:lnTo>
                    <a:pt x="283" y="218"/>
                  </a:lnTo>
                  <a:lnTo>
                    <a:pt x="284" y="218"/>
                  </a:lnTo>
                  <a:lnTo>
                    <a:pt x="285" y="217"/>
                  </a:lnTo>
                  <a:lnTo>
                    <a:pt x="287" y="216"/>
                  </a:lnTo>
                  <a:lnTo>
                    <a:pt x="289" y="215"/>
                  </a:lnTo>
                  <a:lnTo>
                    <a:pt x="291" y="214"/>
                  </a:lnTo>
                  <a:lnTo>
                    <a:pt x="293" y="212"/>
                  </a:lnTo>
                  <a:lnTo>
                    <a:pt x="295" y="212"/>
                  </a:lnTo>
                  <a:lnTo>
                    <a:pt x="296" y="211"/>
                  </a:lnTo>
                  <a:lnTo>
                    <a:pt x="298" y="211"/>
                  </a:lnTo>
                  <a:lnTo>
                    <a:pt x="299" y="210"/>
                  </a:lnTo>
                  <a:lnTo>
                    <a:pt x="301" y="210"/>
                  </a:lnTo>
                  <a:lnTo>
                    <a:pt x="302" y="210"/>
                  </a:lnTo>
                  <a:lnTo>
                    <a:pt x="303" y="210"/>
                  </a:lnTo>
                  <a:lnTo>
                    <a:pt x="305" y="210"/>
                  </a:lnTo>
                  <a:lnTo>
                    <a:pt x="306" y="211"/>
                  </a:lnTo>
                  <a:lnTo>
                    <a:pt x="307" y="211"/>
                  </a:lnTo>
                  <a:lnTo>
                    <a:pt x="308" y="211"/>
                  </a:lnTo>
                  <a:lnTo>
                    <a:pt x="313" y="214"/>
                  </a:lnTo>
                  <a:lnTo>
                    <a:pt x="315" y="214"/>
                  </a:lnTo>
                  <a:lnTo>
                    <a:pt x="316" y="215"/>
                  </a:lnTo>
                  <a:lnTo>
                    <a:pt x="317" y="215"/>
                  </a:lnTo>
                  <a:lnTo>
                    <a:pt x="318" y="215"/>
                  </a:lnTo>
                  <a:lnTo>
                    <a:pt x="319" y="215"/>
                  </a:lnTo>
                  <a:lnTo>
                    <a:pt x="320" y="215"/>
                  </a:lnTo>
                  <a:lnTo>
                    <a:pt x="321" y="215"/>
                  </a:lnTo>
                  <a:lnTo>
                    <a:pt x="321" y="215"/>
                  </a:lnTo>
                  <a:lnTo>
                    <a:pt x="322" y="215"/>
                  </a:lnTo>
                  <a:lnTo>
                    <a:pt x="323" y="214"/>
                  </a:lnTo>
                  <a:lnTo>
                    <a:pt x="325" y="213"/>
                  </a:lnTo>
                  <a:lnTo>
                    <a:pt x="328" y="212"/>
                  </a:lnTo>
                  <a:lnTo>
                    <a:pt x="330" y="211"/>
                  </a:lnTo>
                  <a:lnTo>
                    <a:pt x="331" y="210"/>
                  </a:lnTo>
                  <a:lnTo>
                    <a:pt x="333" y="210"/>
                  </a:lnTo>
                  <a:lnTo>
                    <a:pt x="338" y="210"/>
                  </a:lnTo>
                  <a:lnTo>
                    <a:pt x="344" y="208"/>
                  </a:lnTo>
                  <a:lnTo>
                    <a:pt x="345" y="208"/>
                  </a:lnTo>
                  <a:lnTo>
                    <a:pt x="347" y="208"/>
                  </a:lnTo>
                  <a:lnTo>
                    <a:pt x="350" y="208"/>
                  </a:lnTo>
                  <a:lnTo>
                    <a:pt x="352" y="208"/>
                  </a:lnTo>
                  <a:lnTo>
                    <a:pt x="355" y="208"/>
                  </a:lnTo>
                  <a:lnTo>
                    <a:pt x="357" y="208"/>
                  </a:lnTo>
                  <a:lnTo>
                    <a:pt x="360" y="209"/>
                  </a:lnTo>
                  <a:lnTo>
                    <a:pt x="362" y="209"/>
                  </a:lnTo>
                  <a:lnTo>
                    <a:pt x="364" y="210"/>
                  </a:lnTo>
                  <a:lnTo>
                    <a:pt x="368" y="211"/>
                  </a:lnTo>
                  <a:lnTo>
                    <a:pt x="369" y="212"/>
                  </a:lnTo>
                  <a:lnTo>
                    <a:pt x="371" y="212"/>
                  </a:lnTo>
                  <a:lnTo>
                    <a:pt x="373" y="212"/>
                  </a:lnTo>
                  <a:lnTo>
                    <a:pt x="375" y="212"/>
                  </a:lnTo>
                  <a:lnTo>
                    <a:pt x="377" y="212"/>
                  </a:lnTo>
                  <a:lnTo>
                    <a:pt x="379" y="212"/>
                  </a:lnTo>
                  <a:lnTo>
                    <a:pt x="381" y="212"/>
                  </a:lnTo>
                  <a:lnTo>
                    <a:pt x="383" y="211"/>
                  </a:lnTo>
                  <a:lnTo>
                    <a:pt x="384" y="210"/>
                  </a:lnTo>
                  <a:lnTo>
                    <a:pt x="385" y="209"/>
                  </a:lnTo>
                  <a:lnTo>
                    <a:pt x="388" y="207"/>
                  </a:lnTo>
                  <a:lnTo>
                    <a:pt x="389" y="206"/>
                  </a:lnTo>
                  <a:lnTo>
                    <a:pt x="391" y="205"/>
                  </a:lnTo>
                  <a:lnTo>
                    <a:pt x="394" y="204"/>
                  </a:lnTo>
                  <a:lnTo>
                    <a:pt x="395" y="204"/>
                  </a:lnTo>
                  <a:lnTo>
                    <a:pt x="396" y="203"/>
                  </a:lnTo>
                  <a:lnTo>
                    <a:pt x="397" y="202"/>
                  </a:lnTo>
                  <a:lnTo>
                    <a:pt x="398" y="202"/>
                  </a:lnTo>
                  <a:lnTo>
                    <a:pt x="399" y="201"/>
                  </a:lnTo>
                  <a:lnTo>
                    <a:pt x="399" y="200"/>
                  </a:lnTo>
                  <a:lnTo>
                    <a:pt x="400" y="199"/>
                  </a:lnTo>
                  <a:lnTo>
                    <a:pt x="400" y="198"/>
                  </a:lnTo>
                  <a:lnTo>
                    <a:pt x="400" y="197"/>
                  </a:lnTo>
                  <a:lnTo>
                    <a:pt x="401" y="195"/>
                  </a:lnTo>
                  <a:lnTo>
                    <a:pt x="401" y="193"/>
                  </a:lnTo>
                  <a:lnTo>
                    <a:pt x="400" y="189"/>
                  </a:lnTo>
                  <a:lnTo>
                    <a:pt x="400" y="187"/>
                  </a:lnTo>
                  <a:lnTo>
                    <a:pt x="400" y="185"/>
                  </a:lnTo>
                  <a:lnTo>
                    <a:pt x="401" y="183"/>
                  </a:lnTo>
                  <a:lnTo>
                    <a:pt x="401" y="182"/>
                  </a:lnTo>
                  <a:lnTo>
                    <a:pt x="401" y="180"/>
                  </a:lnTo>
                  <a:lnTo>
                    <a:pt x="402" y="179"/>
                  </a:lnTo>
                  <a:lnTo>
                    <a:pt x="402" y="178"/>
                  </a:lnTo>
                  <a:lnTo>
                    <a:pt x="403" y="176"/>
                  </a:lnTo>
                  <a:lnTo>
                    <a:pt x="403" y="175"/>
                  </a:lnTo>
                  <a:lnTo>
                    <a:pt x="404" y="175"/>
                  </a:lnTo>
                  <a:lnTo>
                    <a:pt x="405" y="174"/>
                  </a:lnTo>
                  <a:lnTo>
                    <a:pt x="405" y="173"/>
                  </a:lnTo>
                  <a:lnTo>
                    <a:pt x="406" y="173"/>
                  </a:lnTo>
                  <a:lnTo>
                    <a:pt x="407" y="173"/>
                  </a:lnTo>
                  <a:lnTo>
                    <a:pt x="407" y="172"/>
                  </a:lnTo>
                  <a:lnTo>
                    <a:pt x="409" y="172"/>
                  </a:lnTo>
                  <a:lnTo>
                    <a:pt x="413" y="171"/>
                  </a:lnTo>
                  <a:lnTo>
                    <a:pt x="415" y="171"/>
                  </a:lnTo>
                  <a:lnTo>
                    <a:pt x="417" y="170"/>
                  </a:lnTo>
                  <a:lnTo>
                    <a:pt x="419" y="169"/>
                  </a:lnTo>
                  <a:lnTo>
                    <a:pt x="421" y="168"/>
                  </a:lnTo>
                  <a:lnTo>
                    <a:pt x="423" y="166"/>
                  </a:lnTo>
                  <a:lnTo>
                    <a:pt x="425" y="165"/>
                  </a:lnTo>
                  <a:lnTo>
                    <a:pt x="427" y="162"/>
                  </a:lnTo>
                  <a:lnTo>
                    <a:pt x="429" y="161"/>
                  </a:lnTo>
                  <a:lnTo>
                    <a:pt x="430" y="160"/>
                  </a:lnTo>
                  <a:lnTo>
                    <a:pt x="432" y="159"/>
                  </a:lnTo>
                  <a:lnTo>
                    <a:pt x="435" y="158"/>
                  </a:lnTo>
                  <a:lnTo>
                    <a:pt x="437" y="157"/>
                  </a:lnTo>
                  <a:lnTo>
                    <a:pt x="439" y="156"/>
                  </a:lnTo>
                  <a:lnTo>
                    <a:pt x="440" y="156"/>
                  </a:lnTo>
                  <a:lnTo>
                    <a:pt x="441" y="156"/>
                  </a:lnTo>
                  <a:lnTo>
                    <a:pt x="442" y="156"/>
                  </a:lnTo>
                  <a:lnTo>
                    <a:pt x="444" y="157"/>
                  </a:lnTo>
                  <a:lnTo>
                    <a:pt x="445" y="157"/>
                  </a:lnTo>
                  <a:lnTo>
                    <a:pt x="449" y="158"/>
                  </a:lnTo>
                  <a:lnTo>
                    <a:pt x="453" y="159"/>
                  </a:lnTo>
                  <a:lnTo>
                    <a:pt x="456" y="160"/>
                  </a:lnTo>
                  <a:lnTo>
                    <a:pt x="458" y="160"/>
                  </a:lnTo>
                  <a:lnTo>
                    <a:pt x="459" y="160"/>
                  </a:lnTo>
                  <a:lnTo>
                    <a:pt x="460" y="160"/>
                  </a:lnTo>
                  <a:lnTo>
                    <a:pt x="465" y="159"/>
                  </a:lnTo>
                  <a:lnTo>
                    <a:pt x="469" y="159"/>
                  </a:lnTo>
                  <a:lnTo>
                    <a:pt x="470" y="158"/>
                  </a:lnTo>
                  <a:lnTo>
                    <a:pt x="472" y="158"/>
                  </a:lnTo>
                  <a:lnTo>
                    <a:pt x="474" y="157"/>
                  </a:lnTo>
                  <a:lnTo>
                    <a:pt x="475" y="156"/>
                  </a:lnTo>
                  <a:lnTo>
                    <a:pt x="477" y="155"/>
                  </a:lnTo>
                  <a:lnTo>
                    <a:pt x="481" y="152"/>
                  </a:lnTo>
                  <a:lnTo>
                    <a:pt x="483" y="151"/>
                  </a:lnTo>
                  <a:lnTo>
                    <a:pt x="485" y="150"/>
                  </a:lnTo>
                  <a:lnTo>
                    <a:pt x="489" y="148"/>
                  </a:lnTo>
                  <a:lnTo>
                    <a:pt x="500" y="143"/>
                  </a:lnTo>
                  <a:lnTo>
                    <a:pt x="507" y="140"/>
                  </a:lnTo>
                  <a:lnTo>
                    <a:pt x="511" y="138"/>
                  </a:lnTo>
                  <a:lnTo>
                    <a:pt x="514" y="137"/>
                  </a:lnTo>
                  <a:lnTo>
                    <a:pt x="521" y="134"/>
                  </a:lnTo>
                  <a:lnTo>
                    <a:pt x="524" y="133"/>
                  </a:lnTo>
                  <a:lnTo>
                    <a:pt x="528" y="132"/>
                  </a:lnTo>
                  <a:lnTo>
                    <a:pt x="529" y="131"/>
                  </a:lnTo>
                  <a:lnTo>
                    <a:pt x="530" y="130"/>
                  </a:lnTo>
                  <a:lnTo>
                    <a:pt x="533" y="129"/>
                  </a:lnTo>
                  <a:lnTo>
                    <a:pt x="535" y="127"/>
                  </a:lnTo>
                  <a:lnTo>
                    <a:pt x="537" y="126"/>
                  </a:lnTo>
                  <a:lnTo>
                    <a:pt x="538" y="124"/>
                  </a:lnTo>
                  <a:lnTo>
                    <a:pt x="539" y="123"/>
                  </a:lnTo>
                  <a:lnTo>
                    <a:pt x="540" y="121"/>
                  </a:lnTo>
                  <a:lnTo>
                    <a:pt x="541" y="119"/>
                  </a:lnTo>
                  <a:lnTo>
                    <a:pt x="544" y="115"/>
                  </a:lnTo>
                  <a:lnTo>
                    <a:pt x="545" y="114"/>
                  </a:lnTo>
                  <a:lnTo>
                    <a:pt x="546" y="112"/>
                  </a:lnTo>
                  <a:lnTo>
                    <a:pt x="546" y="112"/>
                  </a:lnTo>
                  <a:lnTo>
                    <a:pt x="548" y="111"/>
                  </a:lnTo>
                  <a:lnTo>
                    <a:pt x="549" y="110"/>
                  </a:lnTo>
                  <a:lnTo>
                    <a:pt x="550" y="109"/>
                  </a:lnTo>
                  <a:lnTo>
                    <a:pt x="553" y="109"/>
                  </a:lnTo>
                  <a:lnTo>
                    <a:pt x="555" y="108"/>
                  </a:lnTo>
                  <a:lnTo>
                    <a:pt x="556" y="108"/>
                  </a:lnTo>
                  <a:lnTo>
                    <a:pt x="558" y="108"/>
                  </a:lnTo>
                  <a:lnTo>
                    <a:pt x="559" y="108"/>
                  </a:lnTo>
                  <a:lnTo>
                    <a:pt x="561" y="108"/>
                  </a:lnTo>
                  <a:lnTo>
                    <a:pt x="563" y="108"/>
                  </a:lnTo>
                  <a:lnTo>
                    <a:pt x="567" y="109"/>
                  </a:lnTo>
                  <a:lnTo>
                    <a:pt x="568" y="109"/>
                  </a:lnTo>
                  <a:lnTo>
                    <a:pt x="570" y="109"/>
                  </a:lnTo>
                  <a:lnTo>
                    <a:pt x="572" y="109"/>
                  </a:lnTo>
                  <a:lnTo>
                    <a:pt x="573" y="109"/>
                  </a:lnTo>
                  <a:lnTo>
                    <a:pt x="575" y="109"/>
                  </a:lnTo>
                  <a:lnTo>
                    <a:pt x="577" y="109"/>
                  </a:lnTo>
                  <a:lnTo>
                    <a:pt x="581" y="108"/>
                  </a:lnTo>
                  <a:lnTo>
                    <a:pt x="583" y="108"/>
                  </a:lnTo>
                  <a:lnTo>
                    <a:pt x="585" y="107"/>
                  </a:lnTo>
                  <a:lnTo>
                    <a:pt x="588" y="106"/>
                  </a:lnTo>
                  <a:lnTo>
                    <a:pt x="591" y="105"/>
                  </a:lnTo>
                  <a:lnTo>
                    <a:pt x="592" y="104"/>
                  </a:lnTo>
                  <a:lnTo>
                    <a:pt x="594" y="104"/>
                  </a:lnTo>
                  <a:lnTo>
                    <a:pt x="599" y="103"/>
                  </a:lnTo>
                  <a:lnTo>
                    <a:pt x="600" y="102"/>
                  </a:lnTo>
                  <a:lnTo>
                    <a:pt x="602" y="102"/>
                  </a:lnTo>
                  <a:lnTo>
                    <a:pt x="603" y="101"/>
                  </a:lnTo>
                  <a:lnTo>
                    <a:pt x="603" y="101"/>
                  </a:lnTo>
                  <a:lnTo>
                    <a:pt x="604" y="100"/>
                  </a:lnTo>
                  <a:lnTo>
                    <a:pt x="605" y="100"/>
                  </a:lnTo>
                  <a:lnTo>
                    <a:pt x="606" y="98"/>
                  </a:lnTo>
                  <a:lnTo>
                    <a:pt x="606" y="97"/>
                  </a:lnTo>
                  <a:lnTo>
                    <a:pt x="607" y="96"/>
                  </a:lnTo>
                  <a:lnTo>
                    <a:pt x="608" y="93"/>
                  </a:lnTo>
                  <a:lnTo>
                    <a:pt x="609" y="89"/>
                  </a:lnTo>
                  <a:lnTo>
                    <a:pt x="610" y="87"/>
                  </a:lnTo>
                  <a:lnTo>
                    <a:pt x="610" y="86"/>
                  </a:lnTo>
                  <a:lnTo>
                    <a:pt x="610" y="85"/>
                  </a:lnTo>
                  <a:lnTo>
                    <a:pt x="610" y="84"/>
                  </a:lnTo>
                  <a:lnTo>
                    <a:pt x="610" y="83"/>
                  </a:lnTo>
                  <a:lnTo>
                    <a:pt x="610" y="82"/>
                  </a:lnTo>
                  <a:lnTo>
                    <a:pt x="610" y="81"/>
                  </a:lnTo>
                  <a:lnTo>
                    <a:pt x="609" y="81"/>
                  </a:lnTo>
                  <a:lnTo>
                    <a:pt x="609" y="80"/>
                  </a:lnTo>
                  <a:lnTo>
                    <a:pt x="608" y="79"/>
                  </a:lnTo>
                  <a:lnTo>
                    <a:pt x="607" y="78"/>
                  </a:lnTo>
                  <a:lnTo>
                    <a:pt x="606" y="78"/>
                  </a:lnTo>
                  <a:lnTo>
                    <a:pt x="605" y="77"/>
                  </a:lnTo>
                  <a:lnTo>
                    <a:pt x="604" y="77"/>
                  </a:lnTo>
                  <a:lnTo>
                    <a:pt x="601" y="75"/>
                  </a:lnTo>
                  <a:lnTo>
                    <a:pt x="595" y="73"/>
                  </a:lnTo>
                  <a:lnTo>
                    <a:pt x="591" y="72"/>
                  </a:lnTo>
                  <a:lnTo>
                    <a:pt x="585" y="69"/>
                  </a:lnTo>
                  <a:lnTo>
                    <a:pt x="583" y="69"/>
                  </a:lnTo>
                  <a:lnTo>
                    <a:pt x="582" y="68"/>
                  </a:lnTo>
                  <a:lnTo>
                    <a:pt x="581" y="67"/>
                  </a:lnTo>
                  <a:lnTo>
                    <a:pt x="580" y="67"/>
                  </a:lnTo>
                  <a:lnTo>
                    <a:pt x="579" y="66"/>
                  </a:lnTo>
                  <a:lnTo>
                    <a:pt x="579" y="65"/>
                  </a:lnTo>
                  <a:lnTo>
                    <a:pt x="578" y="65"/>
                  </a:lnTo>
                  <a:lnTo>
                    <a:pt x="578" y="64"/>
                  </a:lnTo>
                  <a:lnTo>
                    <a:pt x="577" y="63"/>
                  </a:lnTo>
                  <a:lnTo>
                    <a:pt x="577" y="61"/>
                  </a:lnTo>
                  <a:lnTo>
                    <a:pt x="576" y="60"/>
                  </a:lnTo>
                  <a:lnTo>
                    <a:pt x="576" y="60"/>
                  </a:lnTo>
                  <a:lnTo>
                    <a:pt x="576" y="59"/>
                  </a:lnTo>
                  <a:lnTo>
                    <a:pt x="576" y="58"/>
                  </a:lnTo>
                  <a:lnTo>
                    <a:pt x="576" y="58"/>
                  </a:lnTo>
                  <a:lnTo>
                    <a:pt x="576" y="57"/>
                  </a:lnTo>
                  <a:lnTo>
                    <a:pt x="577" y="56"/>
                  </a:lnTo>
                  <a:lnTo>
                    <a:pt x="578" y="54"/>
                  </a:lnTo>
                  <a:lnTo>
                    <a:pt x="578" y="53"/>
                  </a:lnTo>
                  <a:lnTo>
                    <a:pt x="579" y="52"/>
                  </a:lnTo>
                  <a:lnTo>
                    <a:pt x="579" y="52"/>
                  </a:lnTo>
                  <a:lnTo>
                    <a:pt x="579" y="51"/>
                  </a:lnTo>
                  <a:lnTo>
                    <a:pt x="578" y="50"/>
                  </a:lnTo>
                  <a:lnTo>
                    <a:pt x="578" y="50"/>
                  </a:lnTo>
                  <a:lnTo>
                    <a:pt x="577" y="49"/>
                  </a:lnTo>
                  <a:lnTo>
                    <a:pt x="577" y="49"/>
                  </a:lnTo>
                  <a:lnTo>
                    <a:pt x="576" y="49"/>
                  </a:lnTo>
                  <a:lnTo>
                    <a:pt x="575" y="49"/>
                  </a:lnTo>
                  <a:lnTo>
                    <a:pt x="574" y="48"/>
                  </a:lnTo>
                  <a:lnTo>
                    <a:pt x="570" y="49"/>
                  </a:lnTo>
                  <a:lnTo>
                    <a:pt x="568" y="48"/>
                  </a:lnTo>
                  <a:lnTo>
                    <a:pt x="565" y="48"/>
                  </a:lnTo>
                  <a:lnTo>
                    <a:pt x="564" y="48"/>
                  </a:lnTo>
                  <a:lnTo>
                    <a:pt x="564" y="48"/>
                  </a:lnTo>
                  <a:lnTo>
                    <a:pt x="562" y="47"/>
                  </a:lnTo>
                  <a:lnTo>
                    <a:pt x="561" y="46"/>
                  </a:lnTo>
                  <a:lnTo>
                    <a:pt x="560" y="46"/>
                  </a:lnTo>
                  <a:lnTo>
                    <a:pt x="559" y="45"/>
                  </a:lnTo>
                  <a:lnTo>
                    <a:pt x="558" y="44"/>
                  </a:lnTo>
                  <a:lnTo>
                    <a:pt x="557" y="43"/>
                  </a:lnTo>
                  <a:lnTo>
                    <a:pt x="557" y="42"/>
                  </a:lnTo>
                  <a:lnTo>
                    <a:pt x="556" y="41"/>
                  </a:lnTo>
                  <a:lnTo>
                    <a:pt x="556" y="41"/>
                  </a:lnTo>
                  <a:lnTo>
                    <a:pt x="556" y="40"/>
                  </a:lnTo>
                  <a:lnTo>
                    <a:pt x="556" y="38"/>
                  </a:lnTo>
                  <a:lnTo>
                    <a:pt x="556" y="35"/>
                  </a:lnTo>
                  <a:lnTo>
                    <a:pt x="556" y="34"/>
                  </a:lnTo>
                  <a:lnTo>
                    <a:pt x="557" y="33"/>
                  </a:lnTo>
                  <a:lnTo>
                    <a:pt x="557" y="32"/>
                  </a:lnTo>
                  <a:lnTo>
                    <a:pt x="557" y="31"/>
                  </a:lnTo>
                  <a:lnTo>
                    <a:pt x="559" y="27"/>
                  </a:lnTo>
                  <a:lnTo>
                    <a:pt x="560" y="26"/>
                  </a:lnTo>
                  <a:lnTo>
                    <a:pt x="561" y="24"/>
                  </a:lnTo>
                  <a:lnTo>
                    <a:pt x="561" y="22"/>
                  </a:lnTo>
                  <a:lnTo>
                    <a:pt x="562" y="21"/>
                  </a:lnTo>
                  <a:lnTo>
                    <a:pt x="562" y="19"/>
                  </a:lnTo>
                  <a:lnTo>
                    <a:pt x="563" y="18"/>
                  </a:lnTo>
                  <a:lnTo>
                    <a:pt x="564" y="13"/>
                  </a:lnTo>
                  <a:lnTo>
                    <a:pt x="564" y="12"/>
                  </a:lnTo>
                  <a:lnTo>
                    <a:pt x="564" y="11"/>
                  </a:lnTo>
                  <a:lnTo>
                    <a:pt x="565" y="10"/>
                  </a:lnTo>
                  <a:lnTo>
                    <a:pt x="565" y="10"/>
                  </a:lnTo>
                  <a:lnTo>
                    <a:pt x="566" y="8"/>
                  </a:lnTo>
                  <a:lnTo>
                    <a:pt x="571" y="2"/>
                  </a:lnTo>
                  <a:lnTo>
                    <a:pt x="572" y="1"/>
                  </a:lnTo>
                  <a:lnTo>
                    <a:pt x="573" y="0"/>
                  </a:lnTo>
                  <a:lnTo>
                    <a:pt x="573" y="0"/>
                  </a:lnTo>
                  <a:lnTo>
                    <a:pt x="57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3" name="Freeform 237">
              <a:extLst>
                <a:ext uri="{FF2B5EF4-FFF2-40B4-BE49-F238E27FC236}">
                  <a16:creationId xmlns:a16="http://schemas.microsoft.com/office/drawing/2014/main" id="{3FCBD255-0A3D-4FCC-BE94-9F37F315847D}"/>
                </a:ext>
              </a:extLst>
            </p:cNvPr>
            <p:cNvSpPr>
              <a:spLocks/>
            </p:cNvSpPr>
            <p:nvPr/>
          </p:nvSpPr>
          <p:spPr bwMode="auto">
            <a:xfrm>
              <a:off x="4954434" y="2545649"/>
              <a:ext cx="1135063" cy="1004888"/>
            </a:xfrm>
            <a:custGeom>
              <a:avLst/>
              <a:gdLst>
                <a:gd name="T0" fmla="*/ 607 w 715"/>
                <a:gd name="T1" fmla="*/ 17 h 633"/>
                <a:gd name="T2" fmla="*/ 637 w 715"/>
                <a:gd name="T3" fmla="*/ 16 h 633"/>
                <a:gd name="T4" fmla="*/ 653 w 715"/>
                <a:gd name="T5" fmla="*/ 11 h 633"/>
                <a:gd name="T6" fmla="*/ 669 w 715"/>
                <a:gd name="T7" fmla="*/ 30 h 633"/>
                <a:gd name="T8" fmla="*/ 692 w 715"/>
                <a:gd name="T9" fmla="*/ 50 h 633"/>
                <a:gd name="T10" fmla="*/ 682 w 715"/>
                <a:gd name="T11" fmla="*/ 86 h 633"/>
                <a:gd name="T12" fmla="*/ 707 w 715"/>
                <a:gd name="T13" fmla="*/ 86 h 633"/>
                <a:gd name="T14" fmla="*/ 712 w 715"/>
                <a:gd name="T15" fmla="*/ 104 h 633"/>
                <a:gd name="T16" fmla="*/ 686 w 715"/>
                <a:gd name="T17" fmla="*/ 144 h 633"/>
                <a:gd name="T18" fmla="*/ 673 w 715"/>
                <a:gd name="T19" fmla="*/ 168 h 633"/>
                <a:gd name="T20" fmla="*/ 643 w 715"/>
                <a:gd name="T21" fmla="*/ 160 h 633"/>
                <a:gd name="T22" fmla="*/ 633 w 715"/>
                <a:gd name="T23" fmla="*/ 174 h 633"/>
                <a:gd name="T24" fmla="*/ 620 w 715"/>
                <a:gd name="T25" fmla="*/ 200 h 633"/>
                <a:gd name="T26" fmla="*/ 604 w 715"/>
                <a:gd name="T27" fmla="*/ 221 h 633"/>
                <a:gd name="T28" fmla="*/ 590 w 715"/>
                <a:gd name="T29" fmla="*/ 251 h 633"/>
                <a:gd name="T30" fmla="*/ 596 w 715"/>
                <a:gd name="T31" fmla="*/ 280 h 633"/>
                <a:gd name="T32" fmla="*/ 619 w 715"/>
                <a:gd name="T33" fmla="*/ 328 h 633"/>
                <a:gd name="T34" fmla="*/ 645 w 715"/>
                <a:gd name="T35" fmla="*/ 360 h 633"/>
                <a:gd name="T36" fmla="*/ 637 w 715"/>
                <a:gd name="T37" fmla="*/ 368 h 633"/>
                <a:gd name="T38" fmla="*/ 637 w 715"/>
                <a:gd name="T39" fmla="*/ 394 h 633"/>
                <a:gd name="T40" fmla="*/ 616 w 715"/>
                <a:gd name="T41" fmla="*/ 412 h 633"/>
                <a:gd name="T42" fmla="*/ 597 w 715"/>
                <a:gd name="T43" fmla="*/ 411 h 633"/>
                <a:gd name="T44" fmla="*/ 598 w 715"/>
                <a:gd name="T45" fmla="*/ 437 h 633"/>
                <a:gd name="T46" fmla="*/ 589 w 715"/>
                <a:gd name="T47" fmla="*/ 461 h 633"/>
                <a:gd name="T48" fmla="*/ 549 w 715"/>
                <a:gd name="T49" fmla="*/ 469 h 633"/>
                <a:gd name="T50" fmla="*/ 518 w 715"/>
                <a:gd name="T51" fmla="*/ 468 h 633"/>
                <a:gd name="T52" fmla="*/ 459 w 715"/>
                <a:gd name="T53" fmla="*/ 465 h 633"/>
                <a:gd name="T54" fmla="*/ 435 w 715"/>
                <a:gd name="T55" fmla="*/ 474 h 633"/>
                <a:gd name="T56" fmla="*/ 427 w 715"/>
                <a:gd name="T57" fmla="*/ 491 h 633"/>
                <a:gd name="T58" fmla="*/ 409 w 715"/>
                <a:gd name="T59" fmla="*/ 508 h 633"/>
                <a:gd name="T60" fmla="*/ 380 w 715"/>
                <a:gd name="T61" fmla="*/ 526 h 633"/>
                <a:gd name="T62" fmla="*/ 363 w 715"/>
                <a:gd name="T63" fmla="*/ 519 h 633"/>
                <a:gd name="T64" fmla="*/ 339 w 715"/>
                <a:gd name="T65" fmla="*/ 535 h 633"/>
                <a:gd name="T66" fmla="*/ 305 w 715"/>
                <a:gd name="T67" fmla="*/ 539 h 633"/>
                <a:gd name="T68" fmla="*/ 280 w 715"/>
                <a:gd name="T69" fmla="*/ 552 h 633"/>
                <a:gd name="T70" fmla="*/ 249 w 715"/>
                <a:gd name="T71" fmla="*/ 563 h 633"/>
                <a:gd name="T72" fmla="*/ 225 w 715"/>
                <a:gd name="T73" fmla="*/ 584 h 633"/>
                <a:gd name="T74" fmla="*/ 217 w 715"/>
                <a:gd name="T75" fmla="*/ 603 h 633"/>
                <a:gd name="T76" fmla="*/ 200 w 715"/>
                <a:gd name="T77" fmla="*/ 617 h 633"/>
                <a:gd name="T78" fmla="*/ 183 w 715"/>
                <a:gd name="T79" fmla="*/ 632 h 633"/>
                <a:gd name="T80" fmla="*/ 167 w 715"/>
                <a:gd name="T81" fmla="*/ 619 h 633"/>
                <a:gd name="T82" fmla="*/ 155 w 715"/>
                <a:gd name="T83" fmla="*/ 624 h 633"/>
                <a:gd name="T84" fmla="*/ 146 w 715"/>
                <a:gd name="T85" fmla="*/ 619 h 633"/>
                <a:gd name="T86" fmla="*/ 131 w 715"/>
                <a:gd name="T87" fmla="*/ 603 h 633"/>
                <a:gd name="T88" fmla="*/ 120 w 715"/>
                <a:gd name="T89" fmla="*/ 593 h 633"/>
                <a:gd name="T90" fmla="*/ 135 w 715"/>
                <a:gd name="T91" fmla="*/ 590 h 633"/>
                <a:gd name="T92" fmla="*/ 135 w 715"/>
                <a:gd name="T93" fmla="*/ 568 h 633"/>
                <a:gd name="T94" fmla="*/ 122 w 715"/>
                <a:gd name="T95" fmla="*/ 533 h 633"/>
                <a:gd name="T96" fmla="*/ 115 w 715"/>
                <a:gd name="T97" fmla="*/ 507 h 633"/>
                <a:gd name="T98" fmla="*/ 118 w 715"/>
                <a:gd name="T99" fmla="*/ 473 h 633"/>
                <a:gd name="T100" fmla="*/ 109 w 715"/>
                <a:gd name="T101" fmla="*/ 451 h 633"/>
                <a:gd name="T102" fmla="*/ 72 w 715"/>
                <a:gd name="T103" fmla="*/ 451 h 633"/>
                <a:gd name="T104" fmla="*/ 64 w 715"/>
                <a:gd name="T105" fmla="*/ 441 h 633"/>
                <a:gd name="T106" fmla="*/ 44 w 715"/>
                <a:gd name="T107" fmla="*/ 428 h 633"/>
                <a:gd name="T108" fmla="*/ 0 w 715"/>
                <a:gd name="T109" fmla="*/ 415 h 633"/>
                <a:gd name="T110" fmla="*/ 30 w 715"/>
                <a:gd name="T111" fmla="*/ 388 h 633"/>
                <a:gd name="T112" fmla="*/ 39 w 715"/>
                <a:gd name="T113" fmla="*/ 352 h 633"/>
                <a:gd name="T114" fmla="*/ 73 w 715"/>
                <a:gd name="T115" fmla="*/ 349 h 633"/>
                <a:gd name="T116" fmla="*/ 101 w 715"/>
                <a:gd name="T117" fmla="*/ 352 h 633"/>
                <a:gd name="T118" fmla="*/ 120 w 715"/>
                <a:gd name="T119" fmla="*/ 31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633">
                  <a:moveTo>
                    <a:pt x="573" y="0"/>
                  </a:moveTo>
                  <a:lnTo>
                    <a:pt x="574" y="0"/>
                  </a:lnTo>
                  <a:lnTo>
                    <a:pt x="575" y="1"/>
                  </a:lnTo>
                  <a:lnTo>
                    <a:pt x="577" y="2"/>
                  </a:lnTo>
                  <a:lnTo>
                    <a:pt x="582" y="5"/>
                  </a:lnTo>
                  <a:lnTo>
                    <a:pt x="584" y="6"/>
                  </a:lnTo>
                  <a:lnTo>
                    <a:pt x="586" y="7"/>
                  </a:lnTo>
                  <a:lnTo>
                    <a:pt x="587" y="7"/>
                  </a:lnTo>
                  <a:lnTo>
                    <a:pt x="589" y="8"/>
                  </a:lnTo>
                  <a:lnTo>
                    <a:pt x="594" y="9"/>
                  </a:lnTo>
                  <a:lnTo>
                    <a:pt x="596" y="10"/>
                  </a:lnTo>
                  <a:lnTo>
                    <a:pt x="597" y="10"/>
                  </a:lnTo>
                  <a:lnTo>
                    <a:pt x="599" y="11"/>
                  </a:lnTo>
                  <a:lnTo>
                    <a:pt x="601" y="12"/>
                  </a:lnTo>
                  <a:lnTo>
                    <a:pt x="603" y="13"/>
                  </a:lnTo>
                  <a:lnTo>
                    <a:pt x="604" y="14"/>
                  </a:lnTo>
                  <a:lnTo>
                    <a:pt x="607" y="17"/>
                  </a:lnTo>
                  <a:lnTo>
                    <a:pt x="608" y="18"/>
                  </a:lnTo>
                  <a:lnTo>
                    <a:pt x="610" y="19"/>
                  </a:lnTo>
                  <a:lnTo>
                    <a:pt x="611" y="20"/>
                  </a:lnTo>
                  <a:lnTo>
                    <a:pt x="613" y="20"/>
                  </a:lnTo>
                  <a:lnTo>
                    <a:pt x="615" y="21"/>
                  </a:lnTo>
                  <a:lnTo>
                    <a:pt x="616" y="21"/>
                  </a:lnTo>
                  <a:lnTo>
                    <a:pt x="618" y="21"/>
                  </a:lnTo>
                  <a:lnTo>
                    <a:pt x="619" y="21"/>
                  </a:lnTo>
                  <a:lnTo>
                    <a:pt x="620" y="21"/>
                  </a:lnTo>
                  <a:lnTo>
                    <a:pt x="622" y="21"/>
                  </a:lnTo>
                  <a:lnTo>
                    <a:pt x="623" y="20"/>
                  </a:lnTo>
                  <a:lnTo>
                    <a:pt x="625" y="20"/>
                  </a:lnTo>
                  <a:lnTo>
                    <a:pt x="630" y="18"/>
                  </a:lnTo>
                  <a:lnTo>
                    <a:pt x="631" y="17"/>
                  </a:lnTo>
                  <a:lnTo>
                    <a:pt x="633" y="17"/>
                  </a:lnTo>
                  <a:lnTo>
                    <a:pt x="635" y="16"/>
                  </a:lnTo>
                  <a:lnTo>
                    <a:pt x="637" y="16"/>
                  </a:lnTo>
                  <a:lnTo>
                    <a:pt x="639" y="16"/>
                  </a:lnTo>
                  <a:lnTo>
                    <a:pt x="640" y="17"/>
                  </a:lnTo>
                  <a:lnTo>
                    <a:pt x="643" y="17"/>
                  </a:lnTo>
                  <a:lnTo>
                    <a:pt x="644" y="17"/>
                  </a:lnTo>
                  <a:lnTo>
                    <a:pt x="646" y="17"/>
                  </a:lnTo>
                  <a:lnTo>
                    <a:pt x="647" y="17"/>
                  </a:lnTo>
                  <a:lnTo>
                    <a:pt x="647" y="17"/>
                  </a:lnTo>
                  <a:lnTo>
                    <a:pt x="648" y="17"/>
                  </a:lnTo>
                  <a:lnTo>
                    <a:pt x="649" y="16"/>
                  </a:lnTo>
                  <a:lnTo>
                    <a:pt x="649" y="16"/>
                  </a:lnTo>
                  <a:lnTo>
                    <a:pt x="650" y="15"/>
                  </a:lnTo>
                  <a:lnTo>
                    <a:pt x="651" y="12"/>
                  </a:lnTo>
                  <a:lnTo>
                    <a:pt x="652" y="12"/>
                  </a:lnTo>
                  <a:lnTo>
                    <a:pt x="652" y="11"/>
                  </a:lnTo>
                  <a:lnTo>
                    <a:pt x="653" y="11"/>
                  </a:lnTo>
                  <a:lnTo>
                    <a:pt x="653" y="11"/>
                  </a:lnTo>
                  <a:lnTo>
                    <a:pt x="653" y="11"/>
                  </a:lnTo>
                  <a:lnTo>
                    <a:pt x="654" y="11"/>
                  </a:lnTo>
                  <a:lnTo>
                    <a:pt x="654" y="12"/>
                  </a:lnTo>
                  <a:lnTo>
                    <a:pt x="654" y="12"/>
                  </a:lnTo>
                  <a:lnTo>
                    <a:pt x="655" y="12"/>
                  </a:lnTo>
                  <a:lnTo>
                    <a:pt x="655" y="13"/>
                  </a:lnTo>
                  <a:lnTo>
                    <a:pt x="655" y="16"/>
                  </a:lnTo>
                  <a:lnTo>
                    <a:pt x="656" y="17"/>
                  </a:lnTo>
                  <a:lnTo>
                    <a:pt x="656" y="18"/>
                  </a:lnTo>
                  <a:lnTo>
                    <a:pt x="656" y="19"/>
                  </a:lnTo>
                  <a:lnTo>
                    <a:pt x="657" y="20"/>
                  </a:lnTo>
                  <a:lnTo>
                    <a:pt x="658" y="21"/>
                  </a:lnTo>
                  <a:lnTo>
                    <a:pt x="658" y="21"/>
                  </a:lnTo>
                  <a:lnTo>
                    <a:pt x="659" y="22"/>
                  </a:lnTo>
                  <a:lnTo>
                    <a:pt x="661" y="23"/>
                  </a:lnTo>
                  <a:lnTo>
                    <a:pt x="665" y="26"/>
                  </a:lnTo>
                  <a:lnTo>
                    <a:pt x="666" y="28"/>
                  </a:lnTo>
                  <a:lnTo>
                    <a:pt x="669" y="30"/>
                  </a:lnTo>
                  <a:lnTo>
                    <a:pt x="670" y="31"/>
                  </a:lnTo>
                  <a:lnTo>
                    <a:pt x="671" y="31"/>
                  </a:lnTo>
                  <a:lnTo>
                    <a:pt x="672" y="32"/>
                  </a:lnTo>
                  <a:lnTo>
                    <a:pt x="674" y="32"/>
                  </a:lnTo>
                  <a:lnTo>
                    <a:pt x="678" y="33"/>
                  </a:lnTo>
                  <a:lnTo>
                    <a:pt x="679" y="33"/>
                  </a:lnTo>
                  <a:lnTo>
                    <a:pt x="680" y="34"/>
                  </a:lnTo>
                  <a:lnTo>
                    <a:pt x="681" y="34"/>
                  </a:lnTo>
                  <a:lnTo>
                    <a:pt x="682" y="35"/>
                  </a:lnTo>
                  <a:lnTo>
                    <a:pt x="684" y="36"/>
                  </a:lnTo>
                  <a:lnTo>
                    <a:pt x="685" y="38"/>
                  </a:lnTo>
                  <a:lnTo>
                    <a:pt x="687" y="40"/>
                  </a:lnTo>
                  <a:lnTo>
                    <a:pt x="689" y="42"/>
                  </a:lnTo>
                  <a:lnTo>
                    <a:pt x="690" y="45"/>
                  </a:lnTo>
                  <a:lnTo>
                    <a:pt x="691" y="46"/>
                  </a:lnTo>
                  <a:lnTo>
                    <a:pt x="692" y="48"/>
                  </a:lnTo>
                  <a:lnTo>
                    <a:pt x="692" y="50"/>
                  </a:lnTo>
                  <a:lnTo>
                    <a:pt x="693" y="52"/>
                  </a:lnTo>
                  <a:lnTo>
                    <a:pt x="693" y="54"/>
                  </a:lnTo>
                  <a:lnTo>
                    <a:pt x="692" y="56"/>
                  </a:lnTo>
                  <a:lnTo>
                    <a:pt x="692" y="58"/>
                  </a:lnTo>
                  <a:lnTo>
                    <a:pt x="691" y="61"/>
                  </a:lnTo>
                  <a:lnTo>
                    <a:pt x="691" y="64"/>
                  </a:lnTo>
                  <a:lnTo>
                    <a:pt x="689" y="67"/>
                  </a:lnTo>
                  <a:lnTo>
                    <a:pt x="688" y="71"/>
                  </a:lnTo>
                  <a:lnTo>
                    <a:pt x="686" y="74"/>
                  </a:lnTo>
                  <a:lnTo>
                    <a:pt x="684" y="78"/>
                  </a:lnTo>
                  <a:lnTo>
                    <a:pt x="684" y="79"/>
                  </a:lnTo>
                  <a:lnTo>
                    <a:pt x="683" y="81"/>
                  </a:lnTo>
                  <a:lnTo>
                    <a:pt x="683" y="82"/>
                  </a:lnTo>
                  <a:lnTo>
                    <a:pt x="682" y="83"/>
                  </a:lnTo>
                  <a:lnTo>
                    <a:pt x="682" y="84"/>
                  </a:lnTo>
                  <a:lnTo>
                    <a:pt x="682" y="85"/>
                  </a:lnTo>
                  <a:lnTo>
                    <a:pt x="682" y="86"/>
                  </a:lnTo>
                  <a:lnTo>
                    <a:pt x="682" y="86"/>
                  </a:lnTo>
                  <a:lnTo>
                    <a:pt x="683" y="87"/>
                  </a:lnTo>
                  <a:lnTo>
                    <a:pt x="683" y="87"/>
                  </a:lnTo>
                  <a:lnTo>
                    <a:pt x="683" y="88"/>
                  </a:lnTo>
                  <a:lnTo>
                    <a:pt x="684" y="89"/>
                  </a:lnTo>
                  <a:lnTo>
                    <a:pt x="685" y="89"/>
                  </a:lnTo>
                  <a:lnTo>
                    <a:pt x="686" y="90"/>
                  </a:lnTo>
                  <a:lnTo>
                    <a:pt x="686" y="90"/>
                  </a:lnTo>
                  <a:lnTo>
                    <a:pt x="687" y="90"/>
                  </a:lnTo>
                  <a:lnTo>
                    <a:pt x="688" y="90"/>
                  </a:lnTo>
                  <a:lnTo>
                    <a:pt x="689" y="90"/>
                  </a:lnTo>
                  <a:lnTo>
                    <a:pt x="691" y="90"/>
                  </a:lnTo>
                  <a:lnTo>
                    <a:pt x="693" y="90"/>
                  </a:lnTo>
                  <a:lnTo>
                    <a:pt x="696" y="89"/>
                  </a:lnTo>
                  <a:lnTo>
                    <a:pt x="702" y="87"/>
                  </a:lnTo>
                  <a:lnTo>
                    <a:pt x="705" y="86"/>
                  </a:lnTo>
                  <a:lnTo>
                    <a:pt x="707" y="86"/>
                  </a:lnTo>
                  <a:lnTo>
                    <a:pt x="708" y="86"/>
                  </a:lnTo>
                  <a:lnTo>
                    <a:pt x="709" y="86"/>
                  </a:lnTo>
                  <a:lnTo>
                    <a:pt x="710" y="86"/>
                  </a:lnTo>
                  <a:lnTo>
                    <a:pt x="711" y="86"/>
                  </a:lnTo>
                  <a:lnTo>
                    <a:pt x="712" y="86"/>
                  </a:lnTo>
                  <a:lnTo>
                    <a:pt x="713" y="86"/>
                  </a:lnTo>
                  <a:lnTo>
                    <a:pt x="713" y="87"/>
                  </a:lnTo>
                  <a:lnTo>
                    <a:pt x="714" y="88"/>
                  </a:lnTo>
                  <a:lnTo>
                    <a:pt x="714" y="88"/>
                  </a:lnTo>
                  <a:lnTo>
                    <a:pt x="715" y="89"/>
                  </a:lnTo>
                  <a:lnTo>
                    <a:pt x="715" y="90"/>
                  </a:lnTo>
                  <a:lnTo>
                    <a:pt x="715" y="92"/>
                  </a:lnTo>
                  <a:lnTo>
                    <a:pt x="715" y="94"/>
                  </a:lnTo>
                  <a:lnTo>
                    <a:pt x="715" y="96"/>
                  </a:lnTo>
                  <a:lnTo>
                    <a:pt x="714" y="98"/>
                  </a:lnTo>
                  <a:lnTo>
                    <a:pt x="714" y="100"/>
                  </a:lnTo>
                  <a:lnTo>
                    <a:pt x="712" y="104"/>
                  </a:lnTo>
                  <a:lnTo>
                    <a:pt x="711" y="107"/>
                  </a:lnTo>
                  <a:lnTo>
                    <a:pt x="706" y="120"/>
                  </a:lnTo>
                  <a:lnTo>
                    <a:pt x="703" y="128"/>
                  </a:lnTo>
                  <a:lnTo>
                    <a:pt x="702" y="130"/>
                  </a:lnTo>
                  <a:lnTo>
                    <a:pt x="702" y="130"/>
                  </a:lnTo>
                  <a:lnTo>
                    <a:pt x="702" y="130"/>
                  </a:lnTo>
                  <a:lnTo>
                    <a:pt x="702" y="131"/>
                  </a:lnTo>
                  <a:lnTo>
                    <a:pt x="702" y="131"/>
                  </a:lnTo>
                  <a:lnTo>
                    <a:pt x="701" y="132"/>
                  </a:lnTo>
                  <a:lnTo>
                    <a:pt x="701" y="133"/>
                  </a:lnTo>
                  <a:lnTo>
                    <a:pt x="699" y="134"/>
                  </a:lnTo>
                  <a:lnTo>
                    <a:pt x="697" y="136"/>
                  </a:lnTo>
                  <a:lnTo>
                    <a:pt x="696" y="137"/>
                  </a:lnTo>
                  <a:lnTo>
                    <a:pt x="693" y="139"/>
                  </a:lnTo>
                  <a:lnTo>
                    <a:pt x="692" y="140"/>
                  </a:lnTo>
                  <a:lnTo>
                    <a:pt x="688" y="143"/>
                  </a:lnTo>
                  <a:lnTo>
                    <a:pt x="686" y="144"/>
                  </a:lnTo>
                  <a:lnTo>
                    <a:pt x="685" y="145"/>
                  </a:lnTo>
                  <a:lnTo>
                    <a:pt x="684" y="145"/>
                  </a:lnTo>
                  <a:lnTo>
                    <a:pt x="683" y="146"/>
                  </a:lnTo>
                  <a:lnTo>
                    <a:pt x="683" y="147"/>
                  </a:lnTo>
                  <a:lnTo>
                    <a:pt x="682" y="148"/>
                  </a:lnTo>
                  <a:lnTo>
                    <a:pt x="682" y="149"/>
                  </a:lnTo>
                  <a:lnTo>
                    <a:pt x="681" y="152"/>
                  </a:lnTo>
                  <a:lnTo>
                    <a:pt x="680" y="154"/>
                  </a:lnTo>
                  <a:lnTo>
                    <a:pt x="678" y="161"/>
                  </a:lnTo>
                  <a:lnTo>
                    <a:pt x="677" y="163"/>
                  </a:lnTo>
                  <a:lnTo>
                    <a:pt x="677" y="164"/>
                  </a:lnTo>
                  <a:lnTo>
                    <a:pt x="676" y="165"/>
                  </a:lnTo>
                  <a:lnTo>
                    <a:pt x="676" y="166"/>
                  </a:lnTo>
                  <a:lnTo>
                    <a:pt x="675" y="167"/>
                  </a:lnTo>
                  <a:lnTo>
                    <a:pt x="674" y="167"/>
                  </a:lnTo>
                  <a:lnTo>
                    <a:pt x="673" y="168"/>
                  </a:lnTo>
                  <a:lnTo>
                    <a:pt x="673" y="168"/>
                  </a:lnTo>
                  <a:lnTo>
                    <a:pt x="672" y="169"/>
                  </a:lnTo>
                  <a:lnTo>
                    <a:pt x="671" y="169"/>
                  </a:lnTo>
                  <a:lnTo>
                    <a:pt x="670" y="169"/>
                  </a:lnTo>
                  <a:lnTo>
                    <a:pt x="669" y="169"/>
                  </a:lnTo>
                  <a:lnTo>
                    <a:pt x="668" y="170"/>
                  </a:lnTo>
                  <a:lnTo>
                    <a:pt x="667" y="169"/>
                  </a:lnTo>
                  <a:lnTo>
                    <a:pt x="665" y="169"/>
                  </a:lnTo>
                  <a:lnTo>
                    <a:pt x="664" y="169"/>
                  </a:lnTo>
                  <a:lnTo>
                    <a:pt x="662" y="169"/>
                  </a:lnTo>
                  <a:lnTo>
                    <a:pt x="660" y="168"/>
                  </a:lnTo>
                  <a:lnTo>
                    <a:pt x="658" y="167"/>
                  </a:lnTo>
                  <a:lnTo>
                    <a:pt x="657" y="166"/>
                  </a:lnTo>
                  <a:lnTo>
                    <a:pt x="653" y="164"/>
                  </a:lnTo>
                  <a:lnTo>
                    <a:pt x="650" y="162"/>
                  </a:lnTo>
                  <a:lnTo>
                    <a:pt x="649" y="162"/>
                  </a:lnTo>
                  <a:lnTo>
                    <a:pt x="646" y="161"/>
                  </a:lnTo>
                  <a:lnTo>
                    <a:pt x="643" y="160"/>
                  </a:lnTo>
                  <a:lnTo>
                    <a:pt x="642" y="159"/>
                  </a:lnTo>
                  <a:lnTo>
                    <a:pt x="641" y="159"/>
                  </a:lnTo>
                  <a:lnTo>
                    <a:pt x="640" y="159"/>
                  </a:lnTo>
                  <a:lnTo>
                    <a:pt x="639" y="159"/>
                  </a:lnTo>
                  <a:lnTo>
                    <a:pt x="638" y="159"/>
                  </a:lnTo>
                  <a:lnTo>
                    <a:pt x="635" y="160"/>
                  </a:lnTo>
                  <a:lnTo>
                    <a:pt x="634" y="160"/>
                  </a:lnTo>
                  <a:lnTo>
                    <a:pt x="633" y="161"/>
                  </a:lnTo>
                  <a:lnTo>
                    <a:pt x="633" y="161"/>
                  </a:lnTo>
                  <a:lnTo>
                    <a:pt x="632" y="161"/>
                  </a:lnTo>
                  <a:lnTo>
                    <a:pt x="632" y="162"/>
                  </a:lnTo>
                  <a:lnTo>
                    <a:pt x="632" y="163"/>
                  </a:lnTo>
                  <a:lnTo>
                    <a:pt x="632" y="163"/>
                  </a:lnTo>
                  <a:lnTo>
                    <a:pt x="632" y="165"/>
                  </a:lnTo>
                  <a:lnTo>
                    <a:pt x="632" y="170"/>
                  </a:lnTo>
                  <a:lnTo>
                    <a:pt x="633" y="172"/>
                  </a:lnTo>
                  <a:lnTo>
                    <a:pt x="633" y="174"/>
                  </a:lnTo>
                  <a:lnTo>
                    <a:pt x="633" y="175"/>
                  </a:lnTo>
                  <a:lnTo>
                    <a:pt x="632" y="179"/>
                  </a:lnTo>
                  <a:lnTo>
                    <a:pt x="632" y="180"/>
                  </a:lnTo>
                  <a:lnTo>
                    <a:pt x="631" y="181"/>
                  </a:lnTo>
                  <a:lnTo>
                    <a:pt x="631" y="182"/>
                  </a:lnTo>
                  <a:lnTo>
                    <a:pt x="630" y="183"/>
                  </a:lnTo>
                  <a:lnTo>
                    <a:pt x="629" y="184"/>
                  </a:lnTo>
                  <a:lnTo>
                    <a:pt x="627" y="187"/>
                  </a:lnTo>
                  <a:lnTo>
                    <a:pt x="626" y="188"/>
                  </a:lnTo>
                  <a:lnTo>
                    <a:pt x="625" y="189"/>
                  </a:lnTo>
                  <a:lnTo>
                    <a:pt x="624" y="190"/>
                  </a:lnTo>
                  <a:lnTo>
                    <a:pt x="624" y="191"/>
                  </a:lnTo>
                  <a:lnTo>
                    <a:pt x="623" y="193"/>
                  </a:lnTo>
                  <a:lnTo>
                    <a:pt x="622" y="194"/>
                  </a:lnTo>
                  <a:lnTo>
                    <a:pt x="622" y="196"/>
                  </a:lnTo>
                  <a:lnTo>
                    <a:pt x="621" y="198"/>
                  </a:lnTo>
                  <a:lnTo>
                    <a:pt x="620" y="200"/>
                  </a:lnTo>
                  <a:lnTo>
                    <a:pt x="620" y="202"/>
                  </a:lnTo>
                  <a:lnTo>
                    <a:pt x="620" y="203"/>
                  </a:lnTo>
                  <a:lnTo>
                    <a:pt x="620" y="204"/>
                  </a:lnTo>
                  <a:lnTo>
                    <a:pt x="620" y="207"/>
                  </a:lnTo>
                  <a:lnTo>
                    <a:pt x="620" y="208"/>
                  </a:lnTo>
                  <a:lnTo>
                    <a:pt x="619" y="208"/>
                  </a:lnTo>
                  <a:lnTo>
                    <a:pt x="619" y="209"/>
                  </a:lnTo>
                  <a:lnTo>
                    <a:pt x="618" y="209"/>
                  </a:lnTo>
                  <a:lnTo>
                    <a:pt x="618" y="210"/>
                  </a:lnTo>
                  <a:lnTo>
                    <a:pt x="618" y="210"/>
                  </a:lnTo>
                  <a:lnTo>
                    <a:pt x="616" y="211"/>
                  </a:lnTo>
                  <a:lnTo>
                    <a:pt x="615" y="211"/>
                  </a:lnTo>
                  <a:lnTo>
                    <a:pt x="614" y="212"/>
                  </a:lnTo>
                  <a:lnTo>
                    <a:pt x="611" y="215"/>
                  </a:lnTo>
                  <a:lnTo>
                    <a:pt x="606" y="219"/>
                  </a:lnTo>
                  <a:lnTo>
                    <a:pt x="605" y="220"/>
                  </a:lnTo>
                  <a:lnTo>
                    <a:pt x="604" y="221"/>
                  </a:lnTo>
                  <a:lnTo>
                    <a:pt x="603" y="222"/>
                  </a:lnTo>
                  <a:lnTo>
                    <a:pt x="602" y="223"/>
                  </a:lnTo>
                  <a:lnTo>
                    <a:pt x="601" y="224"/>
                  </a:lnTo>
                  <a:lnTo>
                    <a:pt x="601" y="225"/>
                  </a:lnTo>
                  <a:lnTo>
                    <a:pt x="600" y="227"/>
                  </a:lnTo>
                  <a:lnTo>
                    <a:pt x="599" y="229"/>
                  </a:lnTo>
                  <a:lnTo>
                    <a:pt x="599" y="231"/>
                  </a:lnTo>
                  <a:lnTo>
                    <a:pt x="598" y="232"/>
                  </a:lnTo>
                  <a:lnTo>
                    <a:pt x="598" y="237"/>
                  </a:lnTo>
                  <a:lnTo>
                    <a:pt x="597" y="238"/>
                  </a:lnTo>
                  <a:lnTo>
                    <a:pt x="597" y="239"/>
                  </a:lnTo>
                  <a:lnTo>
                    <a:pt x="597" y="241"/>
                  </a:lnTo>
                  <a:lnTo>
                    <a:pt x="596" y="242"/>
                  </a:lnTo>
                  <a:lnTo>
                    <a:pt x="592" y="247"/>
                  </a:lnTo>
                  <a:lnTo>
                    <a:pt x="591" y="249"/>
                  </a:lnTo>
                  <a:lnTo>
                    <a:pt x="591" y="250"/>
                  </a:lnTo>
                  <a:lnTo>
                    <a:pt x="590" y="251"/>
                  </a:lnTo>
                  <a:lnTo>
                    <a:pt x="590" y="252"/>
                  </a:lnTo>
                  <a:lnTo>
                    <a:pt x="590" y="253"/>
                  </a:lnTo>
                  <a:lnTo>
                    <a:pt x="589" y="255"/>
                  </a:lnTo>
                  <a:lnTo>
                    <a:pt x="589" y="256"/>
                  </a:lnTo>
                  <a:lnTo>
                    <a:pt x="589" y="257"/>
                  </a:lnTo>
                  <a:lnTo>
                    <a:pt x="589" y="258"/>
                  </a:lnTo>
                  <a:lnTo>
                    <a:pt x="590" y="259"/>
                  </a:lnTo>
                  <a:lnTo>
                    <a:pt x="590" y="260"/>
                  </a:lnTo>
                  <a:lnTo>
                    <a:pt x="591" y="263"/>
                  </a:lnTo>
                  <a:lnTo>
                    <a:pt x="592" y="263"/>
                  </a:lnTo>
                  <a:lnTo>
                    <a:pt x="593" y="265"/>
                  </a:lnTo>
                  <a:lnTo>
                    <a:pt x="594" y="269"/>
                  </a:lnTo>
                  <a:lnTo>
                    <a:pt x="594" y="271"/>
                  </a:lnTo>
                  <a:lnTo>
                    <a:pt x="595" y="273"/>
                  </a:lnTo>
                  <a:lnTo>
                    <a:pt x="595" y="277"/>
                  </a:lnTo>
                  <a:lnTo>
                    <a:pt x="596" y="279"/>
                  </a:lnTo>
                  <a:lnTo>
                    <a:pt x="596" y="280"/>
                  </a:lnTo>
                  <a:lnTo>
                    <a:pt x="597" y="283"/>
                  </a:lnTo>
                  <a:lnTo>
                    <a:pt x="598" y="285"/>
                  </a:lnTo>
                  <a:lnTo>
                    <a:pt x="601" y="290"/>
                  </a:lnTo>
                  <a:lnTo>
                    <a:pt x="603" y="296"/>
                  </a:lnTo>
                  <a:lnTo>
                    <a:pt x="604" y="298"/>
                  </a:lnTo>
                  <a:lnTo>
                    <a:pt x="605" y="300"/>
                  </a:lnTo>
                  <a:lnTo>
                    <a:pt x="607" y="302"/>
                  </a:lnTo>
                  <a:lnTo>
                    <a:pt x="608" y="304"/>
                  </a:lnTo>
                  <a:lnTo>
                    <a:pt x="610" y="306"/>
                  </a:lnTo>
                  <a:lnTo>
                    <a:pt x="610" y="307"/>
                  </a:lnTo>
                  <a:lnTo>
                    <a:pt x="612" y="310"/>
                  </a:lnTo>
                  <a:lnTo>
                    <a:pt x="613" y="313"/>
                  </a:lnTo>
                  <a:lnTo>
                    <a:pt x="614" y="315"/>
                  </a:lnTo>
                  <a:lnTo>
                    <a:pt x="615" y="317"/>
                  </a:lnTo>
                  <a:lnTo>
                    <a:pt x="618" y="325"/>
                  </a:lnTo>
                  <a:lnTo>
                    <a:pt x="619" y="327"/>
                  </a:lnTo>
                  <a:lnTo>
                    <a:pt x="619" y="328"/>
                  </a:lnTo>
                  <a:lnTo>
                    <a:pt x="623" y="335"/>
                  </a:lnTo>
                  <a:lnTo>
                    <a:pt x="626" y="340"/>
                  </a:lnTo>
                  <a:lnTo>
                    <a:pt x="627" y="341"/>
                  </a:lnTo>
                  <a:lnTo>
                    <a:pt x="627" y="342"/>
                  </a:lnTo>
                  <a:lnTo>
                    <a:pt x="628" y="344"/>
                  </a:lnTo>
                  <a:lnTo>
                    <a:pt x="629" y="344"/>
                  </a:lnTo>
                  <a:lnTo>
                    <a:pt x="631" y="345"/>
                  </a:lnTo>
                  <a:lnTo>
                    <a:pt x="634" y="347"/>
                  </a:lnTo>
                  <a:lnTo>
                    <a:pt x="636" y="348"/>
                  </a:lnTo>
                  <a:lnTo>
                    <a:pt x="638" y="350"/>
                  </a:lnTo>
                  <a:lnTo>
                    <a:pt x="639" y="351"/>
                  </a:lnTo>
                  <a:lnTo>
                    <a:pt x="640" y="352"/>
                  </a:lnTo>
                  <a:lnTo>
                    <a:pt x="641" y="354"/>
                  </a:lnTo>
                  <a:lnTo>
                    <a:pt x="642" y="355"/>
                  </a:lnTo>
                  <a:lnTo>
                    <a:pt x="643" y="356"/>
                  </a:lnTo>
                  <a:lnTo>
                    <a:pt x="644" y="358"/>
                  </a:lnTo>
                  <a:lnTo>
                    <a:pt x="645" y="360"/>
                  </a:lnTo>
                  <a:lnTo>
                    <a:pt x="645" y="360"/>
                  </a:lnTo>
                  <a:lnTo>
                    <a:pt x="645" y="361"/>
                  </a:lnTo>
                  <a:lnTo>
                    <a:pt x="645" y="361"/>
                  </a:lnTo>
                  <a:lnTo>
                    <a:pt x="645" y="361"/>
                  </a:lnTo>
                  <a:lnTo>
                    <a:pt x="645" y="361"/>
                  </a:lnTo>
                  <a:lnTo>
                    <a:pt x="644" y="360"/>
                  </a:lnTo>
                  <a:lnTo>
                    <a:pt x="643" y="361"/>
                  </a:lnTo>
                  <a:lnTo>
                    <a:pt x="643" y="361"/>
                  </a:lnTo>
                  <a:lnTo>
                    <a:pt x="642" y="361"/>
                  </a:lnTo>
                  <a:lnTo>
                    <a:pt x="641" y="362"/>
                  </a:lnTo>
                  <a:lnTo>
                    <a:pt x="641" y="362"/>
                  </a:lnTo>
                  <a:lnTo>
                    <a:pt x="640" y="363"/>
                  </a:lnTo>
                  <a:lnTo>
                    <a:pt x="639" y="364"/>
                  </a:lnTo>
                  <a:lnTo>
                    <a:pt x="638" y="365"/>
                  </a:lnTo>
                  <a:lnTo>
                    <a:pt x="637" y="366"/>
                  </a:lnTo>
                  <a:lnTo>
                    <a:pt x="637" y="367"/>
                  </a:lnTo>
                  <a:lnTo>
                    <a:pt x="637" y="368"/>
                  </a:lnTo>
                  <a:lnTo>
                    <a:pt x="637" y="369"/>
                  </a:lnTo>
                  <a:lnTo>
                    <a:pt x="636" y="370"/>
                  </a:lnTo>
                  <a:lnTo>
                    <a:pt x="636" y="371"/>
                  </a:lnTo>
                  <a:lnTo>
                    <a:pt x="636" y="372"/>
                  </a:lnTo>
                  <a:lnTo>
                    <a:pt x="637" y="374"/>
                  </a:lnTo>
                  <a:lnTo>
                    <a:pt x="638" y="378"/>
                  </a:lnTo>
                  <a:lnTo>
                    <a:pt x="638" y="381"/>
                  </a:lnTo>
                  <a:lnTo>
                    <a:pt x="638" y="383"/>
                  </a:lnTo>
                  <a:lnTo>
                    <a:pt x="639" y="387"/>
                  </a:lnTo>
                  <a:lnTo>
                    <a:pt x="639" y="388"/>
                  </a:lnTo>
                  <a:lnTo>
                    <a:pt x="639" y="389"/>
                  </a:lnTo>
                  <a:lnTo>
                    <a:pt x="638" y="390"/>
                  </a:lnTo>
                  <a:lnTo>
                    <a:pt x="638" y="391"/>
                  </a:lnTo>
                  <a:lnTo>
                    <a:pt x="638" y="392"/>
                  </a:lnTo>
                  <a:lnTo>
                    <a:pt x="637" y="393"/>
                  </a:lnTo>
                  <a:lnTo>
                    <a:pt x="637" y="394"/>
                  </a:lnTo>
                  <a:lnTo>
                    <a:pt x="637" y="394"/>
                  </a:lnTo>
                  <a:lnTo>
                    <a:pt x="636" y="395"/>
                  </a:lnTo>
                  <a:lnTo>
                    <a:pt x="636" y="395"/>
                  </a:lnTo>
                  <a:lnTo>
                    <a:pt x="635" y="395"/>
                  </a:lnTo>
                  <a:lnTo>
                    <a:pt x="634" y="396"/>
                  </a:lnTo>
                  <a:lnTo>
                    <a:pt x="631" y="397"/>
                  </a:lnTo>
                  <a:lnTo>
                    <a:pt x="627" y="398"/>
                  </a:lnTo>
                  <a:lnTo>
                    <a:pt x="623" y="399"/>
                  </a:lnTo>
                  <a:lnTo>
                    <a:pt x="622" y="399"/>
                  </a:lnTo>
                  <a:lnTo>
                    <a:pt x="621" y="400"/>
                  </a:lnTo>
                  <a:lnTo>
                    <a:pt x="621" y="400"/>
                  </a:lnTo>
                  <a:lnTo>
                    <a:pt x="620" y="401"/>
                  </a:lnTo>
                  <a:lnTo>
                    <a:pt x="618" y="405"/>
                  </a:lnTo>
                  <a:lnTo>
                    <a:pt x="616" y="409"/>
                  </a:lnTo>
                  <a:lnTo>
                    <a:pt x="616" y="409"/>
                  </a:lnTo>
                  <a:lnTo>
                    <a:pt x="616" y="411"/>
                  </a:lnTo>
                  <a:lnTo>
                    <a:pt x="616" y="412"/>
                  </a:lnTo>
                  <a:lnTo>
                    <a:pt x="616" y="412"/>
                  </a:lnTo>
                  <a:lnTo>
                    <a:pt x="615" y="412"/>
                  </a:lnTo>
                  <a:lnTo>
                    <a:pt x="615" y="413"/>
                  </a:lnTo>
                  <a:lnTo>
                    <a:pt x="615" y="413"/>
                  </a:lnTo>
                  <a:lnTo>
                    <a:pt x="614" y="413"/>
                  </a:lnTo>
                  <a:lnTo>
                    <a:pt x="613" y="413"/>
                  </a:lnTo>
                  <a:lnTo>
                    <a:pt x="612" y="413"/>
                  </a:lnTo>
                  <a:lnTo>
                    <a:pt x="610" y="413"/>
                  </a:lnTo>
                  <a:lnTo>
                    <a:pt x="609" y="412"/>
                  </a:lnTo>
                  <a:lnTo>
                    <a:pt x="607" y="412"/>
                  </a:lnTo>
                  <a:lnTo>
                    <a:pt x="602" y="410"/>
                  </a:lnTo>
                  <a:lnTo>
                    <a:pt x="601" y="410"/>
                  </a:lnTo>
                  <a:lnTo>
                    <a:pt x="600" y="410"/>
                  </a:lnTo>
                  <a:lnTo>
                    <a:pt x="600" y="410"/>
                  </a:lnTo>
                  <a:lnTo>
                    <a:pt x="599" y="410"/>
                  </a:lnTo>
                  <a:lnTo>
                    <a:pt x="598" y="410"/>
                  </a:lnTo>
                  <a:lnTo>
                    <a:pt x="598" y="410"/>
                  </a:lnTo>
                  <a:lnTo>
                    <a:pt x="597" y="411"/>
                  </a:lnTo>
                  <a:lnTo>
                    <a:pt x="596" y="411"/>
                  </a:lnTo>
                  <a:lnTo>
                    <a:pt x="596" y="411"/>
                  </a:lnTo>
                  <a:lnTo>
                    <a:pt x="596" y="412"/>
                  </a:lnTo>
                  <a:lnTo>
                    <a:pt x="596" y="412"/>
                  </a:lnTo>
                  <a:lnTo>
                    <a:pt x="596" y="413"/>
                  </a:lnTo>
                  <a:lnTo>
                    <a:pt x="596" y="417"/>
                  </a:lnTo>
                  <a:lnTo>
                    <a:pt x="596" y="420"/>
                  </a:lnTo>
                  <a:lnTo>
                    <a:pt x="596" y="421"/>
                  </a:lnTo>
                  <a:lnTo>
                    <a:pt x="596" y="422"/>
                  </a:lnTo>
                  <a:lnTo>
                    <a:pt x="596" y="424"/>
                  </a:lnTo>
                  <a:lnTo>
                    <a:pt x="596" y="426"/>
                  </a:lnTo>
                  <a:lnTo>
                    <a:pt x="596" y="427"/>
                  </a:lnTo>
                  <a:lnTo>
                    <a:pt x="597" y="428"/>
                  </a:lnTo>
                  <a:lnTo>
                    <a:pt x="598" y="432"/>
                  </a:lnTo>
                  <a:lnTo>
                    <a:pt x="598" y="434"/>
                  </a:lnTo>
                  <a:lnTo>
                    <a:pt x="598" y="435"/>
                  </a:lnTo>
                  <a:lnTo>
                    <a:pt x="598" y="437"/>
                  </a:lnTo>
                  <a:lnTo>
                    <a:pt x="598" y="439"/>
                  </a:lnTo>
                  <a:lnTo>
                    <a:pt x="598" y="440"/>
                  </a:lnTo>
                  <a:lnTo>
                    <a:pt x="598" y="442"/>
                  </a:lnTo>
                  <a:lnTo>
                    <a:pt x="598" y="443"/>
                  </a:lnTo>
                  <a:lnTo>
                    <a:pt x="597" y="447"/>
                  </a:lnTo>
                  <a:lnTo>
                    <a:pt x="596" y="453"/>
                  </a:lnTo>
                  <a:lnTo>
                    <a:pt x="596" y="454"/>
                  </a:lnTo>
                  <a:lnTo>
                    <a:pt x="596" y="455"/>
                  </a:lnTo>
                  <a:lnTo>
                    <a:pt x="595" y="456"/>
                  </a:lnTo>
                  <a:lnTo>
                    <a:pt x="594" y="458"/>
                  </a:lnTo>
                  <a:lnTo>
                    <a:pt x="594" y="458"/>
                  </a:lnTo>
                  <a:lnTo>
                    <a:pt x="593" y="459"/>
                  </a:lnTo>
                  <a:lnTo>
                    <a:pt x="593" y="459"/>
                  </a:lnTo>
                  <a:lnTo>
                    <a:pt x="592" y="460"/>
                  </a:lnTo>
                  <a:lnTo>
                    <a:pt x="591" y="460"/>
                  </a:lnTo>
                  <a:lnTo>
                    <a:pt x="590" y="460"/>
                  </a:lnTo>
                  <a:lnTo>
                    <a:pt x="589" y="461"/>
                  </a:lnTo>
                  <a:lnTo>
                    <a:pt x="588" y="461"/>
                  </a:lnTo>
                  <a:lnTo>
                    <a:pt x="587" y="460"/>
                  </a:lnTo>
                  <a:lnTo>
                    <a:pt x="583" y="460"/>
                  </a:lnTo>
                  <a:lnTo>
                    <a:pt x="581" y="459"/>
                  </a:lnTo>
                  <a:lnTo>
                    <a:pt x="580" y="459"/>
                  </a:lnTo>
                  <a:lnTo>
                    <a:pt x="578" y="459"/>
                  </a:lnTo>
                  <a:lnTo>
                    <a:pt x="572" y="460"/>
                  </a:lnTo>
                  <a:lnTo>
                    <a:pt x="569" y="460"/>
                  </a:lnTo>
                  <a:lnTo>
                    <a:pt x="560" y="462"/>
                  </a:lnTo>
                  <a:lnTo>
                    <a:pt x="558" y="462"/>
                  </a:lnTo>
                  <a:lnTo>
                    <a:pt x="557" y="462"/>
                  </a:lnTo>
                  <a:lnTo>
                    <a:pt x="556" y="463"/>
                  </a:lnTo>
                  <a:lnTo>
                    <a:pt x="555" y="463"/>
                  </a:lnTo>
                  <a:lnTo>
                    <a:pt x="554" y="464"/>
                  </a:lnTo>
                  <a:lnTo>
                    <a:pt x="553" y="465"/>
                  </a:lnTo>
                  <a:lnTo>
                    <a:pt x="550" y="468"/>
                  </a:lnTo>
                  <a:lnTo>
                    <a:pt x="549" y="469"/>
                  </a:lnTo>
                  <a:lnTo>
                    <a:pt x="548" y="470"/>
                  </a:lnTo>
                  <a:lnTo>
                    <a:pt x="546" y="471"/>
                  </a:lnTo>
                  <a:lnTo>
                    <a:pt x="546" y="471"/>
                  </a:lnTo>
                  <a:lnTo>
                    <a:pt x="545" y="472"/>
                  </a:lnTo>
                  <a:lnTo>
                    <a:pt x="544" y="472"/>
                  </a:lnTo>
                  <a:lnTo>
                    <a:pt x="543" y="472"/>
                  </a:lnTo>
                  <a:lnTo>
                    <a:pt x="542" y="472"/>
                  </a:lnTo>
                  <a:lnTo>
                    <a:pt x="540" y="472"/>
                  </a:lnTo>
                  <a:lnTo>
                    <a:pt x="538" y="471"/>
                  </a:lnTo>
                  <a:lnTo>
                    <a:pt x="533" y="470"/>
                  </a:lnTo>
                  <a:lnTo>
                    <a:pt x="528" y="470"/>
                  </a:lnTo>
                  <a:lnTo>
                    <a:pt x="526" y="469"/>
                  </a:lnTo>
                  <a:lnTo>
                    <a:pt x="522" y="468"/>
                  </a:lnTo>
                  <a:lnTo>
                    <a:pt x="521" y="468"/>
                  </a:lnTo>
                  <a:lnTo>
                    <a:pt x="520" y="468"/>
                  </a:lnTo>
                  <a:lnTo>
                    <a:pt x="519" y="468"/>
                  </a:lnTo>
                  <a:lnTo>
                    <a:pt x="518" y="468"/>
                  </a:lnTo>
                  <a:lnTo>
                    <a:pt x="517" y="469"/>
                  </a:lnTo>
                  <a:lnTo>
                    <a:pt x="515" y="470"/>
                  </a:lnTo>
                  <a:lnTo>
                    <a:pt x="513" y="470"/>
                  </a:lnTo>
                  <a:lnTo>
                    <a:pt x="510" y="471"/>
                  </a:lnTo>
                  <a:lnTo>
                    <a:pt x="507" y="472"/>
                  </a:lnTo>
                  <a:lnTo>
                    <a:pt x="504" y="472"/>
                  </a:lnTo>
                  <a:lnTo>
                    <a:pt x="501" y="472"/>
                  </a:lnTo>
                  <a:lnTo>
                    <a:pt x="498" y="472"/>
                  </a:lnTo>
                  <a:lnTo>
                    <a:pt x="494" y="472"/>
                  </a:lnTo>
                  <a:lnTo>
                    <a:pt x="491" y="472"/>
                  </a:lnTo>
                  <a:lnTo>
                    <a:pt x="482" y="471"/>
                  </a:lnTo>
                  <a:lnTo>
                    <a:pt x="479" y="470"/>
                  </a:lnTo>
                  <a:lnTo>
                    <a:pt x="477" y="470"/>
                  </a:lnTo>
                  <a:lnTo>
                    <a:pt x="473" y="469"/>
                  </a:lnTo>
                  <a:lnTo>
                    <a:pt x="467" y="467"/>
                  </a:lnTo>
                  <a:lnTo>
                    <a:pt x="462" y="466"/>
                  </a:lnTo>
                  <a:lnTo>
                    <a:pt x="459" y="465"/>
                  </a:lnTo>
                  <a:lnTo>
                    <a:pt x="457" y="465"/>
                  </a:lnTo>
                  <a:lnTo>
                    <a:pt x="450" y="464"/>
                  </a:lnTo>
                  <a:lnTo>
                    <a:pt x="448" y="464"/>
                  </a:lnTo>
                  <a:lnTo>
                    <a:pt x="447" y="464"/>
                  </a:lnTo>
                  <a:lnTo>
                    <a:pt x="446" y="465"/>
                  </a:lnTo>
                  <a:lnTo>
                    <a:pt x="445" y="465"/>
                  </a:lnTo>
                  <a:lnTo>
                    <a:pt x="444" y="465"/>
                  </a:lnTo>
                  <a:lnTo>
                    <a:pt x="442" y="466"/>
                  </a:lnTo>
                  <a:lnTo>
                    <a:pt x="441" y="467"/>
                  </a:lnTo>
                  <a:lnTo>
                    <a:pt x="440" y="467"/>
                  </a:lnTo>
                  <a:lnTo>
                    <a:pt x="439" y="468"/>
                  </a:lnTo>
                  <a:lnTo>
                    <a:pt x="438" y="469"/>
                  </a:lnTo>
                  <a:lnTo>
                    <a:pt x="437" y="470"/>
                  </a:lnTo>
                  <a:lnTo>
                    <a:pt x="436" y="472"/>
                  </a:lnTo>
                  <a:lnTo>
                    <a:pt x="436" y="473"/>
                  </a:lnTo>
                  <a:lnTo>
                    <a:pt x="436" y="473"/>
                  </a:lnTo>
                  <a:lnTo>
                    <a:pt x="435" y="474"/>
                  </a:lnTo>
                  <a:lnTo>
                    <a:pt x="435" y="475"/>
                  </a:lnTo>
                  <a:lnTo>
                    <a:pt x="435" y="476"/>
                  </a:lnTo>
                  <a:lnTo>
                    <a:pt x="435" y="478"/>
                  </a:lnTo>
                  <a:lnTo>
                    <a:pt x="435" y="481"/>
                  </a:lnTo>
                  <a:lnTo>
                    <a:pt x="435" y="482"/>
                  </a:lnTo>
                  <a:lnTo>
                    <a:pt x="435" y="484"/>
                  </a:lnTo>
                  <a:lnTo>
                    <a:pt x="435" y="486"/>
                  </a:lnTo>
                  <a:lnTo>
                    <a:pt x="435" y="487"/>
                  </a:lnTo>
                  <a:lnTo>
                    <a:pt x="435" y="488"/>
                  </a:lnTo>
                  <a:lnTo>
                    <a:pt x="434" y="488"/>
                  </a:lnTo>
                  <a:lnTo>
                    <a:pt x="434" y="489"/>
                  </a:lnTo>
                  <a:lnTo>
                    <a:pt x="433" y="489"/>
                  </a:lnTo>
                  <a:lnTo>
                    <a:pt x="433" y="490"/>
                  </a:lnTo>
                  <a:lnTo>
                    <a:pt x="432" y="490"/>
                  </a:lnTo>
                  <a:lnTo>
                    <a:pt x="431" y="490"/>
                  </a:lnTo>
                  <a:lnTo>
                    <a:pt x="429" y="491"/>
                  </a:lnTo>
                  <a:lnTo>
                    <a:pt x="427" y="491"/>
                  </a:lnTo>
                  <a:lnTo>
                    <a:pt x="425" y="491"/>
                  </a:lnTo>
                  <a:lnTo>
                    <a:pt x="424" y="491"/>
                  </a:lnTo>
                  <a:lnTo>
                    <a:pt x="423" y="491"/>
                  </a:lnTo>
                  <a:lnTo>
                    <a:pt x="422" y="492"/>
                  </a:lnTo>
                  <a:lnTo>
                    <a:pt x="422" y="493"/>
                  </a:lnTo>
                  <a:lnTo>
                    <a:pt x="422" y="493"/>
                  </a:lnTo>
                  <a:lnTo>
                    <a:pt x="421" y="495"/>
                  </a:lnTo>
                  <a:lnTo>
                    <a:pt x="421" y="496"/>
                  </a:lnTo>
                  <a:lnTo>
                    <a:pt x="420" y="498"/>
                  </a:lnTo>
                  <a:lnTo>
                    <a:pt x="419" y="499"/>
                  </a:lnTo>
                  <a:lnTo>
                    <a:pt x="418" y="500"/>
                  </a:lnTo>
                  <a:lnTo>
                    <a:pt x="417" y="501"/>
                  </a:lnTo>
                  <a:lnTo>
                    <a:pt x="415" y="503"/>
                  </a:lnTo>
                  <a:lnTo>
                    <a:pt x="414" y="505"/>
                  </a:lnTo>
                  <a:lnTo>
                    <a:pt x="413" y="505"/>
                  </a:lnTo>
                  <a:lnTo>
                    <a:pt x="411" y="506"/>
                  </a:lnTo>
                  <a:lnTo>
                    <a:pt x="409" y="508"/>
                  </a:lnTo>
                  <a:lnTo>
                    <a:pt x="407" y="508"/>
                  </a:lnTo>
                  <a:lnTo>
                    <a:pt x="406" y="509"/>
                  </a:lnTo>
                  <a:lnTo>
                    <a:pt x="405" y="509"/>
                  </a:lnTo>
                  <a:lnTo>
                    <a:pt x="400" y="511"/>
                  </a:lnTo>
                  <a:lnTo>
                    <a:pt x="399" y="511"/>
                  </a:lnTo>
                  <a:lnTo>
                    <a:pt x="397" y="512"/>
                  </a:lnTo>
                  <a:lnTo>
                    <a:pt x="395" y="512"/>
                  </a:lnTo>
                  <a:lnTo>
                    <a:pt x="394" y="513"/>
                  </a:lnTo>
                  <a:lnTo>
                    <a:pt x="393" y="514"/>
                  </a:lnTo>
                  <a:lnTo>
                    <a:pt x="392" y="514"/>
                  </a:lnTo>
                  <a:lnTo>
                    <a:pt x="390" y="516"/>
                  </a:lnTo>
                  <a:lnTo>
                    <a:pt x="389" y="517"/>
                  </a:lnTo>
                  <a:lnTo>
                    <a:pt x="388" y="517"/>
                  </a:lnTo>
                  <a:lnTo>
                    <a:pt x="386" y="520"/>
                  </a:lnTo>
                  <a:lnTo>
                    <a:pt x="383" y="523"/>
                  </a:lnTo>
                  <a:lnTo>
                    <a:pt x="382" y="525"/>
                  </a:lnTo>
                  <a:lnTo>
                    <a:pt x="380" y="526"/>
                  </a:lnTo>
                  <a:lnTo>
                    <a:pt x="380" y="526"/>
                  </a:lnTo>
                  <a:lnTo>
                    <a:pt x="379" y="527"/>
                  </a:lnTo>
                  <a:lnTo>
                    <a:pt x="378" y="527"/>
                  </a:lnTo>
                  <a:lnTo>
                    <a:pt x="378" y="527"/>
                  </a:lnTo>
                  <a:lnTo>
                    <a:pt x="376" y="528"/>
                  </a:lnTo>
                  <a:lnTo>
                    <a:pt x="376" y="528"/>
                  </a:lnTo>
                  <a:lnTo>
                    <a:pt x="375" y="527"/>
                  </a:lnTo>
                  <a:lnTo>
                    <a:pt x="374" y="527"/>
                  </a:lnTo>
                  <a:lnTo>
                    <a:pt x="374" y="527"/>
                  </a:lnTo>
                  <a:lnTo>
                    <a:pt x="373" y="527"/>
                  </a:lnTo>
                  <a:lnTo>
                    <a:pt x="372" y="526"/>
                  </a:lnTo>
                  <a:lnTo>
                    <a:pt x="371" y="525"/>
                  </a:lnTo>
                  <a:lnTo>
                    <a:pt x="368" y="522"/>
                  </a:lnTo>
                  <a:lnTo>
                    <a:pt x="367" y="521"/>
                  </a:lnTo>
                  <a:lnTo>
                    <a:pt x="366" y="521"/>
                  </a:lnTo>
                  <a:lnTo>
                    <a:pt x="365" y="520"/>
                  </a:lnTo>
                  <a:lnTo>
                    <a:pt x="363" y="519"/>
                  </a:lnTo>
                  <a:lnTo>
                    <a:pt x="362" y="519"/>
                  </a:lnTo>
                  <a:lnTo>
                    <a:pt x="361" y="519"/>
                  </a:lnTo>
                  <a:lnTo>
                    <a:pt x="360" y="519"/>
                  </a:lnTo>
                  <a:lnTo>
                    <a:pt x="359" y="520"/>
                  </a:lnTo>
                  <a:lnTo>
                    <a:pt x="357" y="521"/>
                  </a:lnTo>
                  <a:lnTo>
                    <a:pt x="356" y="522"/>
                  </a:lnTo>
                  <a:lnTo>
                    <a:pt x="355" y="523"/>
                  </a:lnTo>
                  <a:lnTo>
                    <a:pt x="353" y="524"/>
                  </a:lnTo>
                  <a:lnTo>
                    <a:pt x="349" y="529"/>
                  </a:lnTo>
                  <a:lnTo>
                    <a:pt x="347" y="530"/>
                  </a:lnTo>
                  <a:lnTo>
                    <a:pt x="346" y="531"/>
                  </a:lnTo>
                  <a:lnTo>
                    <a:pt x="344" y="533"/>
                  </a:lnTo>
                  <a:lnTo>
                    <a:pt x="343" y="533"/>
                  </a:lnTo>
                  <a:lnTo>
                    <a:pt x="342" y="534"/>
                  </a:lnTo>
                  <a:lnTo>
                    <a:pt x="342" y="534"/>
                  </a:lnTo>
                  <a:lnTo>
                    <a:pt x="340" y="534"/>
                  </a:lnTo>
                  <a:lnTo>
                    <a:pt x="339" y="535"/>
                  </a:lnTo>
                  <a:lnTo>
                    <a:pt x="338" y="536"/>
                  </a:lnTo>
                  <a:lnTo>
                    <a:pt x="335" y="538"/>
                  </a:lnTo>
                  <a:lnTo>
                    <a:pt x="334" y="539"/>
                  </a:lnTo>
                  <a:lnTo>
                    <a:pt x="332" y="539"/>
                  </a:lnTo>
                  <a:lnTo>
                    <a:pt x="331" y="540"/>
                  </a:lnTo>
                  <a:lnTo>
                    <a:pt x="329" y="540"/>
                  </a:lnTo>
                  <a:lnTo>
                    <a:pt x="328" y="541"/>
                  </a:lnTo>
                  <a:lnTo>
                    <a:pt x="326" y="541"/>
                  </a:lnTo>
                  <a:lnTo>
                    <a:pt x="324" y="541"/>
                  </a:lnTo>
                  <a:lnTo>
                    <a:pt x="317" y="541"/>
                  </a:lnTo>
                  <a:lnTo>
                    <a:pt x="315" y="541"/>
                  </a:lnTo>
                  <a:lnTo>
                    <a:pt x="313" y="541"/>
                  </a:lnTo>
                  <a:lnTo>
                    <a:pt x="312" y="541"/>
                  </a:lnTo>
                  <a:lnTo>
                    <a:pt x="310" y="541"/>
                  </a:lnTo>
                  <a:lnTo>
                    <a:pt x="308" y="540"/>
                  </a:lnTo>
                  <a:lnTo>
                    <a:pt x="306" y="540"/>
                  </a:lnTo>
                  <a:lnTo>
                    <a:pt x="305" y="539"/>
                  </a:lnTo>
                  <a:lnTo>
                    <a:pt x="304" y="539"/>
                  </a:lnTo>
                  <a:lnTo>
                    <a:pt x="303" y="538"/>
                  </a:lnTo>
                  <a:lnTo>
                    <a:pt x="301" y="537"/>
                  </a:lnTo>
                  <a:lnTo>
                    <a:pt x="301" y="537"/>
                  </a:lnTo>
                  <a:lnTo>
                    <a:pt x="300" y="537"/>
                  </a:lnTo>
                  <a:lnTo>
                    <a:pt x="300" y="537"/>
                  </a:lnTo>
                  <a:lnTo>
                    <a:pt x="299" y="537"/>
                  </a:lnTo>
                  <a:lnTo>
                    <a:pt x="299" y="537"/>
                  </a:lnTo>
                  <a:lnTo>
                    <a:pt x="298" y="537"/>
                  </a:lnTo>
                  <a:lnTo>
                    <a:pt x="297" y="538"/>
                  </a:lnTo>
                  <a:lnTo>
                    <a:pt x="296" y="539"/>
                  </a:lnTo>
                  <a:lnTo>
                    <a:pt x="294" y="540"/>
                  </a:lnTo>
                  <a:lnTo>
                    <a:pt x="288" y="545"/>
                  </a:lnTo>
                  <a:lnTo>
                    <a:pt x="285" y="548"/>
                  </a:lnTo>
                  <a:lnTo>
                    <a:pt x="282" y="551"/>
                  </a:lnTo>
                  <a:lnTo>
                    <a:pt x="281" y="551"/>
                  </a:lnTo>
                  <a:lnTo>
                    <a:pt x="280" y="552"/>
                  </a:lnTo>
                  <a:lnTo>
                    <a:pt x="279" y="554"/>
                  </a:lnTo>
                  <a:lnTo>
                    <a:pt x="277" y="556"/>
                  </a:lnTo>
                  <a:lnTo>
                    <a:pt x="276" y="557"/>
                  </a:lnTo>
                  <a:lnTo>
                    <a:pt x="274" y="558"/>
                  </a:lnTo>
                  <a:lnTo>
                    <a:pt x="273" y="559"/>
                  </a:lnTo>
                  <a:lnTo>
                    <a:pt x="272" y="560"/>
                  </a:lnTo>
                  <a:lnTo>
                    <a:pt x="270" y="561"/>
                  </a:lnTo>
                  <a:lnTo>
                    <a:pt x="267" y="562"/>
                  </a:lnTo>
                  <a:lnTo>
                    <a:pt x="265" y="562"/>
                  </a:lnTo>
                  <a:lnTo>
                    <a:pt x="263" y="563"/>
                  </a:lnTo>
                  <a:lnTo>
                    <a:pt x="261" y="563"/>
                  </a:lnTo>
                  <a:lnTo>
                    <a:pt x="259" y="563"/>
                  </a:lnTo>
                  <a:lnTo>
                    <a:pt x="257" y="563"/>
                  </a:lnTo>
                  <a:lnTo>
                    <a:pt x="254" y="563"/>
                  </a:lnTo>
                  <a:lnTo>
                    <a:pt x="252" y="563"/>
                  </a:lnTo>
                  <a:lnTo>
                    <a:pt x="251" y="563"/>
                  </a:lnTo>
                  <a:lnTo>
                    <a:pt x="249" y="563"/>
                  </a:lnTo>
                  <a:lnTo>
                    <a:pt x="247" y="564"/>
                  </a:lnTo>
                  <a:lnTo>
                    <a:pt x="246" y="564"/>
                  </a:lnTo>
                  <a:lnTo>
                    <a:pt x="244" y="565"/>
                  </a:lnTo>
                  <a:lnTo>
                    <a:pt x="243" y="566"/>
                  </a:lnTo>
                  <a:lnTo>
                    <a:pt x="240" y="568"/>
                  </a:lnTo>
                  <a:lnTo>
                    <a:pt x="238" y="570"/>
                  </a:lnTo>
                  <a:lnTo>
                    <a:pt x="237" y="571"/>
                  </a:lnTo>
                  <a:lnTo>
                    <a:pt x="234" y="573"/>
                  </a:lnTo>
                  <a:lnTo>
                    <a:pt x="233" y="574"/>
                  </a:lnTo>
                  <a:lnTo>
                    <a:pt x="231" y="576"/>
                  </a:lnTo>
                  <a:lnTo>
                    <a:pt x="228" y="578"/>
                  </a:lnTo>
                  <a:lnTo>
                    <a:pt x="227" y="579"/>
                  </a:lnTo>
                  <a:lnTo>
                    <a:pt x="226" y="580"/>
                  </a:lnTo>
                  <a:lnTo>
                    <a:pt x="226" y="580"/>
                  </a:lnTo>
                  <a:lnTo>
                    <a:pt x="225" y="581"/>
                  </a:lnTo>
                  <a:lnTo>
                    <a:pt x="225" y="583"/>
                  </a:lnTo>
                  <a:lnTo>
                    <a:pt x="225" y="584"/>
                  </a:lnTo>
                  <a:lnTo>
                    <a:pt x="224" y="587"/>
                  </a:lnTo>
                  <a:lnTo>
                    <a:pt x="224" y="589"/>
                  </a:lnTo>
                  <a:lnTo>
                    <a:pt x="224" y="590"/>
                  </a:lnTo>
                  <a:lnTo>
                    <a:pt x="223" y="592"/>
                  </a:lnTo>
                  <a:lnTo>
                    <a:pt x="223" y="593"/>
                  </a:lnTo>
                  <a:lnTo>
                    <a:pt x="223" y="594"/>
                  </a:lnTo>
                  <a:lnTo>
                    <a:pt x="223" y="596"/>
                  </a:lnTo>
                  <a:lnTo>
                    <a:pt x="223" y="597"/>
                  </a:lnTo>
                  <a:lnTo>
                    <a:pt x="222" y="599"/>
                  </a:lnTo>
                  <a:lnTo>
                    <a:pt x="222" y="600"/>
                  </a:lnTo>
                  <a:lnTo>
                    <a:pt x="222" y="600"/>
                  </a:lnTo>
                  <a:lnTo>
                    <a:pt x="222" y="600"/>
                  </a:lnTo>
                  <a:lnTo>
                    <a:pt x="221" y="601"/>
                  </a:lnTo>
                  <a:lnTo>
                    <a:pt x="221" y="601"/>
                  </a:lnTo>
                  <a:lnTo>
                    <a:pt x="220" y="602"/>
                  </a:lnTo>
                  <a:lnTo>
                    <a:pt x="218" y="603"/>
                  </a:lnTo>
                  <a:lnTo>
                    <a:pt x="217" y="603"/>
                  </a:lnTo>
                  <a:lnTo>
                    <a:pt x="217" y="604"/>
                  </a:lnTo>
                  <a:lnTo>
                    <a:pt x="216" y="604"/>
                  </a:lnTo>
                  <a:lnTo>
                    <a:pt x="216" y="605"/>
                  </a:lnTo>
                  <a:lnTo>
                    <a:pt x="214" y="609"/>
                  </a:lnTo>
                  <a:lnTo>
                    <a:pt x="214" y="610"/>
                  </a:lnTo>
                  <a:lnTo>
                    <a:pt x="213" y="611"/>
                  </a:lnTo>
                  <a:lnTo>
                    <a:pt x="211" y="613"/>
                  </a:lnTo>
                  <a:lnTo>
                    <a:pt x="211" y="614"/>
                  </a:lnTo>
                  <a:lnTo>
                    <a:pt x="210" y="614"/>
                  </a:lnTo>
                  <a:lnTo>
                    <a:pt x="210" y="615"/>
                  </a:lnTo>
                  <a:lnTo>
                    <a:pt x="209" y="615"/>
                  </a:lnTo>
                  <a:lnTo>
                    <a:pt x="208" y="615"/>
                  </a:lnTo>
                  <a:lnTo>
                    <a:pt x="207" y="616"/>
                  </a:lnTo>
                  <a:lnTo>
                    <a:pt x="206" y="616"/>
                  </a:lnTo>
                  <a:lnTo>
                    <a:pt x="203" y="616"/>
                  </a:lnTo>
                  <a:lnTo>
                    <a:pt x="201" y="616"/>
                  </a:lnTo>
                  <a:lnTo>
                    <a:pt x="200" y="617"/>
                  </a:lnTo>
                  <a:lnTo>
                    <a:pt x="199" y="617"/>
                  </a:lnTo>
                  <a:lnTo>
                    <a:pt x="198" y="617"/>
                  </a:lnTo>
                  <a:lnTo>
                    <a:pt x="197" y="618"/>
                  </a:lnTo>
                  <a:lnTo>
                    <a:pt x="195" y="619"/>
                  </a:lnTo>
                  <a:lnTo>
                    <a:pt x="194" y="620"/>
                  </a:lnTo>
                  <a:lnTo>
                    <a:pt x="192" y="622"/>
                  </a:lnTo>
                  <a:lnTo>
                    <a:pt x="190" y="623"/>
                  </a:lnTo>
                  <a:lnTo>
                    <a:pt x="190" y="624"/>
                  </a:lnTo>
                  <a:lnTo>
                    <a:pt x="189" y="625"/>
                  </a:lnTo>
                  <a:lnTo>
                    <a:pt x="189" y="626"/>
                  </a:lnTo>
                  <a:lnTo>
                    <a:pt x="188" y="627"/>
                  </a:lnTo>
                  <a:lnTo>
                    <a:pt x="189" y="627"/>
                  </a:lnTo>
                  <a:lnTo>
                    <a:pt x="188" y="628"/>
                  </a:lnTo>
                  <a:lnTo>
                    <a:pt x="187" y="629"/>
                  </a:lnTo>
                  <a:lnTo>
                    <a:pt x="186" y="630"/>
                  </a:lnTo>
                  <a:lnTo>
                    <a:pt x="185" y="631"/>
                  </a:lnTo>
                  <a:lnTo>
                    <a:pt x="183" y="632"/>
                  </a:lnTo>
                  <a:lnTo>
                    <a:pt x="182" y="632"/>
                  </a:lnTo>
                  <a:lnTo>
                    <a:pt x="181" y="632"/>
                  </a:lnTo>
                  <a:lnTo>
                    <a:pt x="178" y="633"/>
                  </a:lnTo>
                  <a:lnTo>
                    <a:pt x="177" y="633"/>
                  </a:lnTo>
                  <a:lnTo>
                    <a:pt x="176" y="633"/>
                  </a:lnTo>
                  <a:lnTo>
                    <a:pt x="176" y="633"/>
                  </a:lnTo>
                  <a:lnTo>
                    <a:pt x="175" y="633"/>
                  </a:lnTo>
                  <a:lnTo>
                    <a:pt x="174" y="633"/>
                  </a:lnTo>
                  <a:lnTo>
                    <a:pt x="174" y="632"/>
                  </a:lnTo>
                  <a:lnTo>
                    <a:pt x="174" y="632"/>
                  </a:lnTo>
                  <a:lnTo>
                    <a:pt x="173" y="631"/>
                  </a:lnTo>
                  <a:lnTo>
                    <a:pt x="172" y="628"/>
                  </a:lnTo>
                  <a:lnTo>
                    <a:pt x="172" y="627"/>
                  </a:lnTo>
                  <a:lnTo>
                    <a:pt x="171" y="625"/>
                  </a:lnTo>
                  <a:lnTo>
                    <a:pt x="169" y="623"/>
                  </a:lnTo>
                  <a:lnTo>
                    <a:pt x="167" y="621"/>
                  </a:lnTo>
                  <a:lnTo>
                    <a:pt x="167" y="619"/>
                  </a:lnTo>
                  <a:lnTo>
                    <a:pt x="166" y="619"/>
                  </a:lnTo>
                  <a:lnTo>
                    <a:pt x="166" y="619"/>
                  </a:lnTo>
                  <a:lnTo>
                    <a:pt x="165" y="619"/>
                  </a:lnTo>
                  <a:lnTo>
                    <a:pt x="164" y="619"/>
                  </a:lnTo>
                  <a:lnTo>
                    <a:pt x="163" y="620"/>
                  </a:lnTo>
                  <a:lnTo>
                    <a:pt x="163" y="620"/>
                  </a:lnTo>
                  <a:lnTo>
                    <a:pt x="162" y="621"/>
                  </a:lnTo>
                  <a:lnTo>
                    <a:pt x="160" y="623"/>
                  </a:lnTo>
                  <a:lnTo>
                    <a:pt x="159" y="624"/>
                  </a:lnTo>
                  <a:lnTo>
                    <a:pt x="159" y="625"/>
                  </a:lnTo>
                  <a:lnTo>
                    <a:pt x="158" y="625"/>
                  </a:lnTo>
                  <a:lnTo>
                    <a:pt x="158" y="625"/>
                  </a:lnTo>
                  <a:lnTo>
                    <a:pt x="157" y="625"/>
                  </a:lnTo>
                  <a:lnTo>
                    <a:pt x="156" y="625"/>
                  </a:lnTo>
                  <a:lnTo>
                    <a:pt x="156" y="625"/>
                  </a:lnTo>
                  <a:lnTo>
                    <a:pt x="155" y="624"/>
                  </a:lnTo>
                  <a:lnTo>
                    <a:pt x="155" y="624"/>
                  </a:lnTo>
                  <a:lnTo>
                    <a:pt x="154" y="622"/>
                  </a:lnTo>
                  <a:lnTo>
                    <a:pt x="154" y="621"/>
                  </a:lnTo>
                  <a:lnTo>
                    <a:pt x="154" y="620"/>
                  </a:lnTo>
                  <a:lnTo>
                    <a:pt x="154" y="618"/>
                  </a:lnTo>
                  <a:lnTo>
                    <a:pt x="154" y="618"/>
                  </a:lnTo>
                  <a:lnTo>
                    <a:pt x="154" y="618"/>
                  </a:lnTo>
                  <a:lnTo>
                    <a:pt x="154" y="617"/>
                  </a:lnTo>
                  <a:lnTo>
                    <a:pt x="153" y="617"/>
                  </a:lnTo>
                  <a:lnTo>
                    <a:pt x="153" y="617"/>
                  </a:lnTo>
                  <a:lnTo>
                    <a:pt x="153" y="618"/>
                  </a:lnTo>
                  <a:lnTo>
                    <a:pt x="153" y="618"/>
                  </a:lnTo>
                  <a:lnTo>
                    <a:pt x="152" y="618"/>
                  </a:lnTo>
                  <a:lnTo>
                    <a:pt x="152" y="619"/>
                  </a:lnTo>
                  <a:lnTo>
                    <a:pt x="149" y="619"/>
                  </a:lnTo>
                  <a:lnTo>
                    <a:pt x="147" y="619"/>
                  </a:lnTo>
                  <a:lnTo>
                    <a:pt x="146" y="619"/>
                  </a:lnTo>
                  <a:lnTo>
                    <a:pt x="146" y="619"/>
                  </a:lnTo>
                  <a:lnTo>
                    <a:pt x="146" y="619"/>
                  </a:lnTo>
                  <a:lnTo>
                    <a:pt x="145" y="619"/>
                  </a:lnTo>
                  <a:lnTo>
                    <a:pt x="145" y="619"/>
                  </a:lnTo>
                  <a:lnTo>
                    <a:pt x="144" y="620"/>
                  </a:lnTo>
                  <a:lnTo>
                    <a:pt x="144" y="619"/>
                  </a:lnTo>
                  <a:lnTo>
                    <a:pt x="144" y="619"/>
                  </a:lnTo>
                  <a:lnTo>
                    <a:pt x="143" y="617"/>
                  </a:lnTo>
                  <a:lnTo>
                    <a:pt x="142" y="615"/>
                  </a:lnTo>
                  <a:lnTo>
                    <a:pt x="142" y="614"/>
                  </a:lnTo>
                  <a:lnTo>
                    <a:pt x="141" y="613"/>
                  </a:lnTo>
                  <a:lnTo>
                    <a:pt x="140" y="611"/>
                  </a:lnTo>
                  <a:lnTo>
                    <a:pt x="137" y="607"/>
                  </a:lnTo>
                  <a:lnTo>
                    <a:pt x="136" y="606"/>
                  </a:lnTo>
                  <a:lnTo>
                    <a:pt x="135" y="605"/>
                  </a:lnTo>
                  <a:lnTo>
                    <a:pt x="134" y="604"/>
                  </a:lnTo>
                  <a:lnTo>
                    <a:pt x="133" y="604"/>
                  </a:lnTo>
                  <a:lnTo>
                    <a:pt x="131" y="603"/>
                  </a:lnTo>
                  <a:lnTo>
                    <a:pt x="130" y="602"/>
                  </a:lnTo>
                  <a:lnTo>
                    <a:pt x="129" y="602"/>
                  </a:lnTo>
                  <a:lnTo>
                    <a:pt x="128" y="602"/>
                  </a:lnTo>
                  <a:lnTo>
                    <a:pt x="123" y="601"/>
                  </a:lnTo>
                  <a:lnTo>
                    <a:pt x="122" y="600"/>
                  </a:lnTo>
                  <a:lnTo>
                    <a:pt x="121" y="600"/>
                  </a:lnTo>
                  <a:lnTo>
                    <a:pt x="120" y="599"/>
                  </a:lnTo>
                  <a:lnTo>
                    <a:pt x="119" y="598"/>
                  </a:lnTo>
                  <a:lnTo>
                    <a:pt x="118" y="598"/>
                  </a:lnTo>
                  <a:lnTo>
                    <a:pt x="118" y="597"/>
                  </a:lnTo>
                  <a:lnTo>
                    <a:pt x="118" y="597"/>
                  </a:lnTo>
                  <a:lnTo>
                    <a:pt x="118" y="597"/>
                  </a:lnTo>
                  <a:lnTo>
                    <a:pt x="118" y="596"/>
                  </a:lnTo>
                  <a:lnTo>
                    <a:pt x="118" y="595"/>
                  </a:lnTo>
                  <a:lnTo>
                    <a:pt x="119" y="594"/>
                  </a:lnTo>
                  <a:lnTo>
                    <a:pt x="119" y="593"/>
                  </a:lnTo>
                  <a:lnTo>
                    <a:pt x="120" y="593"/>
                  </a:lnTo>
                  <a:lnTo>
                    <a:pt x="120" y="592"/>
                  </a:lnTo>
                  <a:lnTo>
                    <a:pt x="121" y="592"/>
                  </a:lnTo>
                  <a:lnTo>
                    <a:pt x="122" y="592"/>
                  </a:lnTo>
                  <a:lnTo>
                    <a:pt x="123" y="591"/>
                  </a:lnTo>
                  <a:lnTo>
                    <a:pt x="124" y="591"/>
                  </a:lnTo>
                  <a:lnTo>
                    <a:pt x="125" y="591"/>
                  </a:lnTo>
                  <a:lnTo>
                    <a:pt x="126" y="591"/>
                  </a:lnTo>
                  <a:lnTo>
                    <a:pt x="129" y="591"/>
                  </a:lnTo>
                  <a:lnTo>
                    <a:pt x="132" y="592"/>
                  </a:lnTo>
                  <a:lnTo>
                    <a:pt x="133" y="592"/>
                  </a:lnTo>
                  <a:lnTo>
                    <a:pt x="133" y="592"/>
                  </a:lnTo>
                  <a:lnTo>
                    <a:pt x="134" y="592"/>
                  </a:lnTo>
                  <a:lnTo>
                    <a:pt x="134" y="591"/>
                  </a:lnTo>
                  <a:lnTo>
                    <a:pt x="134" y="591"/>
                  </a:lnTo>
                  <a:lnTo>
                    <a:pt x="135" y="591"/>
                  </a:lnTo>
                  <a:lnTo>
                    <a:pt x="135" y="590"/>
                  </a:lnTo>
                  <a:lnTo>
                    <a:pt x="135" y="590"/>
                  </a:lnTo>
                  <a:lnTo>
                    <a:pt x="135" y="589"/>
                  </a:lnTo>
                  <a:lnTo>
                    <a:pt x="135" y="587"/>
                  </a:lnTo>
                  <a:lnTo>
                    <a:pt x="134" y="585"/>
                  </a:lnTo>
                  <a:lnTo>
                    <a:pt x="134" y="584"/>
                  </a:lnTo>
                  <a:lnTo>
                    <a:pt x="134" y="583"/>
                  </a:lnTo>
                  <a:lnTo>
                    <a:pt x="134" y="582"/>
                  </a:lnTo>
                  <a:lnTo>
                    <a:pt x="134" y="582"/>
                  </a:lnTo>
                  <a:lnTo>
                    <a:pt x="135" y="580"/>
                  </a:lnTo>
                  <a:lnTo>
                    <a:pt x="136" y="579"/>
                  </a:lnTo>
                  <a:lnTo>
                    <a:pt x="136" y="578"/>
                  </a:lnTo>
                  <a:lnTo>
                    <a:pt x="136" y="577"/>
                  </a:lnTo>
                  <a:lnTo>
                    <a:pt x="136" y="577"/>
                  </a:lnTo>
                  <a:lnTo>
                    <a:pt x="136" y="576"/>
                  </a:lnTo>
                  <a:lnTo>
                    <a:pt x="136" y="575"/>
                  </a:lnTo>
                  <a:lnTo>
                    <a:pt x="136" y="574"/>
                  </a:lnTo>
                  <a:lnTo>
                    <a:pt x="136" y="572"/>
                  </a:lnTo>
                  <a:lnTo>
                    <a:pt x="135" y="568"/>
                  </a:lnTo>
                  <a:lnTo>
                    <a:pt x="134" y="566"/>
                  </a:lnTo>
                  <a:lnTo>
                    <a:pt x="133" y="563"/>
                  </a:lnTo>
                  <a:lnTo>
                    <a:pt x="131" y="558"/>
                  </a:lnTo>
                  <a:lnTo>
                    <a:pt x="130" y="556"/>
                  </a:lnTo>
                  <a:lnTo>
                    <a:pt x="128" y="553"/>
                  </a:lnTo>
                  <a:lnTo>
                    <a:pt x="127" y="551"/>
                  </a:lnTo>
                  <a:lnTo>
                    <a:pt x="125" y="547"/>
                  </a:lnTo>
                  <a:lnTo>
                    <a:pt x="124" y="547"/>
                  </a:lnTo>
                  <a:lnTo>
                    <a:pt x="124" y="546"/>
                  </a:lnTo>
                  <a:lnTo>
                    <a:pt x="123" y="545"/>
                  </a:lnTo>
                  <a:lnTo>
                    <a:pt x="123" y="544"/>
                  </a:lnTo>
                  <a:lnTo>
                    <a:pt x="123" y="540"/>
                  </a:lnTo>
                  <a:lnTo>
                    <a:pt x="123" y="539"/>
                  </a:lnTo>
                  <a:lnTo>
                    <a:pt x="123" y="536"/>
                  </a:lnTo>
                  <a:lnTo>
                    <a:pt x="123" y="535"/>
                  </a:lnTo>
                  <a:lnTo>
                    <a:pt x="122" y="534"/>
                  </a:lnTo>
                  <a:lnTo>
                    <a:pt x="122" y="533"/>
                  </a:lnTo>
                  <a:lnTo>
                    <a:pt x="121" y="532"/>
                  </a:lnTo>
                  <a:lnTo>
                    <a:pt x="119" y="530"/>
                  </a:lnTo>
                  <a:lnTo>
                    <a:pt x="118" y="529"/>
                  </a:lnTo>
                  <a:lnTo>
                    <a:pt x="117" y="529"/>
                  </a:lnTo>
                  <a:lnTo>
                    <a:pt x="117" y="528"/>
                  </a:lnTo>
                  <a:lnTo>
                    <a:pt x="116" y="527"/>
                  </a:lnTo>
                  <a:lnTo>
                    <a:pt x="116" y="526"/>
                  </a:lnTo>
                  <a:lnTo>
                    <a:pt x="116" y="525"/>
                  </a:lnTo>
                  <a:lnTo>
                    <a:pt x="116" y="524"/>
                  </a:lnTo>
                  <a:lnTo>
                    <a:pt x="116" y="523"/>
                  </a:lnTo>
                  <a:lnTo>
                    <a:pt x="117" y="520"/>
                  </a:lnTo>
                  <a:lnTo>
                    <a:pt x="117" y="519"/>
                  </a:lnTo>
                  <a:lnTo>
                    <a:pt x="117" y="517"/>
                  </a:lnTo>
                  <a:lnTo>
                    <a:pt x="117" y="515"/>
                  </a:lnTo>
                  <a:lnTo>
                    <a:pt x="117" y="513"/>
                  </a:lnTo>
                  <a:lnTo>
                    <a:pt x="116" y="509"/>
                  </a:lnTo>
                  <a:lnTo>
                    <a:pt x="115" y="507"/>
                  </a:lnTo>
                  <a:lnTo>
                    <a:pt x="114" y="504"/>
                  </a:lnTo>
                  <a:lnTo>
                    <a:pt x="114" y="503"/>
                  </a:lnTo>
                  <a:lnTo>
                    <a:pt x="113" y="502"/>
                  </a:lnTo>
                  <a:lnTo>
                    <a:pt x="113" y="501"/>
                  </a:lnTo>
                  <a:lnTo>
                    <a:pt x="114" y="499"/>
                  </a:lnTo>
                  <a:lnTo>
                    <a:pt x="114" y="497"/>
                  </a:lnTo>
                  <a:lnTo>
                    <a:pt x="115" y="492"/>
                  </a:lnTo>
                  <a:lnTo>
                    <a:pt x="116" y="489"/>
                  </a:lnTo>
                  <a:lnTo>
                    <a:pt x="116" y="488"/>
                  </a:lnTo>
                  <a:lnTo>
                    <a:pt x="116" y="487"/>
                  </a:lnTo>
                  <a:lnTo>
                    <a:pt x="116" y="486"/>
                  </a:lnTo>
                  <a:lnTo>
                    <a:pt x="116" y="481"/>
                  </a:lnTo>
                  <a:lnTo>
                    <a:pt x="116" y="480"/>
                  </a:lnTo>
                  <a:lnTo>
                    <a:pt x="116" y="479"/>
                  </a:lnTo>
                  <a:lnTo>
                    <a:pt x="117" y="478"/>
                  </a:lnTo>
                  <a:lnTo>
                    <a:pt x="117" y="477"/>
                  </a:lnTo>
                  <a:lnTo>
                    <a:pt x="118" y="473"/>
                  </a:lnTo>
                  <a:lnTo>
                    <a:pt x="118" y="471"/>
                  </a:lnTo>
                  <a:lnTo>
                    <a:pt x="119" y="469"/>
                  </a:lnTo>
                  <a:lnTo>
                    <a:pt x="119" y="468"/>
                  </a:lnTo>
                  <a:lnTo>
                    <a:pt x="118" y="466"/>
                  </a:lnTo>
                  <a:lnTo>
                    <a:pt x="118" y="465"/>
                  </a:lnTo>
                  <a:lnTo>
                    <a:pt x="118" y="463"/>
                  </a:lnTo>
                  <a:lnTo>
                    <a:pt x="118" y="462"/>
                  </a:lnTo>
                  <a:lnTo>
                    <a:pt x="117" y="460"/>
                  </a:lnTo>
                  <a:lnTo>
                    <a:pt x="116" y="458"/>
                  </a:lnTo>
                  <a:lnTo>
                    <a:pt x="115" y="457"/>
                  </a:lnTo>
                  <a:lnTo>
                    <a:pt x="114" y="455"/>
                  </a:lnTo>
                  <a:lnTo>
                    <a:pt x="114" y="454"/>
                  </a:lnTo>
                  <a:lnTo>
                    <a:pt x="113" y="453"/>
                  </a:lnTo>
                  <a:lnTo>
                    <a:pt x="112" y="453"/>
                  </a:lnTo>
                  <a:lnTo>
                    <a:pt x="111" y="452"/>
                  </a:lnTo>
                  <a:lnTo>
                    <a:pt x="110" y="451"/>
                  </a:lnTo>
                  <a:lnTo>
                    <a:pt x="109" y="451"/>
                  </a:lnTo>
                  <a:lnTo>
                    <a:pt x="108" y="451"/>
                  </a:lnTo>
                  <a:lnTo>
                    <a:pt x="108" y="451"/>
                  </a:lnTo>
                  <a:lnTo>
                    <a:pt x="107" y="450"/>
                  </a:lnTo>
                  <a:lnTo>
                    <a:pt x="106" y="451"/>
                  </a:lnTo>
                  <a:lnTo>
                    <a:pt x="100" y="451"/>
                  </a:lnTo>
                  <a:lnTo>
                    <a:pt x="99" y="451"/>
                  </a:lnTo>
                  <a:lnTo>
                    <a:pt x="98" y="451"/>
                  </a:lnTo>
                  <a:lnTo>
                    <a:pt x="93" y="451"/>
                  </a:lnTo>
                  <a:lnTo>
                    <a:pt x="91" y="451"/>
                  </a:lnTo>
                  <a:lnTo>
                    <a:pt x="88" y="451"/>
                  </a:lnTo>
                  <a:lnTo>
                    <a:pt x="83" y="450"/>
                  </a:lnTo>
                  <a:lnTo>
                    <a:pt x="81" y="450"/>
                  </a:lnTo>
                  <a:lnTo>
                    <a:pt x="79" y="450"/>
                  </a:lnTo>
                  <a:lnTo>
                    <a:pt x="78" y="450"/>
                  </a:lnTo>
                  <a:lnTo>
                    <a:pt x="77" y="450"/>
                  </a:lnTo>
                  <a:lnTo>
                    <a:pt x="75" y="451"/>
                  </a:lnTo>
                  <a:lnTo>
                    <a:pt x="72" y="451"/>
                  </a:lnTo>
                  <a:lnTo>
                    <a:pt x="71" y="451"/>
                  </a:lnTo>
                  <a:lnTo>
                    <a:pt x="71" y="452"/>
                  </a:lnTo>
                  <a:lnTo>
                    <a:pt x="70" y="452"/>
                  </a:lnTo>
                  <a:lnTo>
                    <a:pt x="69" y="451"/>
                  </a:lnTo>
                  <a:lnTo>
                    <a:pt x="69" y="451"/>
                  </a:lnTo>
                  <a:lnTo>
                    <a:pt x="68" y="451"/>
                  </a:lnTo>
                  <a:lnTo>
                    <a:pt x="67" y="450"/>
                  </a:lnTo>
                  <a:lnTo>
                    <a:pt x="66" y="450"/>
                  </a:lnTo>
                  <a:lnTo>
                    <a:pt x="66" y="450"/>
                  </a:lnTo>
                  <a:lnTo>
                    <a:pt x="65" y="449"/>
                  </a:lnTo>
                  <a:lnTo>
                    <a:pt x="65" y="449"/>
                  </a:lnTo>
                  <a:lnTo>
                    <a:pt x="64" y="448"/>
                  </a:lnTo>
                  <a:lnTo>
                    <a:pt x="64" y="448"/>
                  </a:lnTo>
                  <a:lnTo>
                    <a:pt x="64" y="447"/>
                  </a:lnTo>
                  <a:lnTo>
                    <a:pt x="64" y="446"/>
                  </a:lnTo>
                  <a:lnTo>
                    <a:pt x="64" y="444"/>
                  </a:lnTo>
                  <a:lnTo>
                    <a:pt x="64" y="441"/>
                  </a:lnTo>
                  <a:lnTo>
                    <a:pt x="64" y="440"/>
                  </a:lnTo>
                  <a:lnTo>
                    <a:pt x="63" y="439"/>
                  </a:lnTo>
                  <a:lnTo>
                    <a:pt x="63" y="438"/>
                  </a:lnTo>
                  <a:lnTo>
                    <a:pt x="63" y="437"/>
                  </a:lnTo>
                  <a:lnTo>
                    <a:pt x="62" y="436"/>
                  </a:lnTo>
                  <a:lnTo>
                    <a:pt x="62" y="436"/>
                  </a:lnTo>
                  <a:lnTo>
                    <a:pt x="61" y="435"/>
                  </a:lnTo>
                  <a:lnTo>
                    <a:pt x="61" y="434"/>
                  </a:lnTo>
                  <a:lnTo>
                    <a:pt x="60" y="434"/>
                  </a:lnTo>
                  <a:lnTo>
                    <a:pt x="58" y="433"/>
                  </a:lnTo>
                  <a:lnTo>
                    <a:pt x="54" y="431"/>
                  </a:lnTo>
                  <a:lnTo>
                    <a:pt x="52" y="430"/>
                  </a:lnTo>
                  <a:lnTo>
                    <a:pt x="51" y="429"/>
                  </a:lnTo>
                  <a:lnTo>
                    <a:pt x="50" y="429"/>
                  </a:lnTo>
                  <a:lnTo>
                    <a:pt x="48" y="429"/>
                  </a:lnTo>
                  <a:lnTo>
                    <a:pt x="46" y="428"/>
                  </a:lnTo>
                  <a:lnTo>
                    <a:pt x="44" y="428"/>
                  </a:lnTo>
                  <a:lnTo>
                    <a:pt x="41" y="428"/>
                  </a:lnTo>
                  <a:lnTo>
                    <a:pt x="39" y="427"/>
                  </a:lnTo>
                  <a:lnTo>
                    <a:pt x="36" y="427"/>
                  </a:lnTo>
                  <a:lnTo>
                    <a:pt x="31" y="425"/>
                  </a:lnTo>
                  <a:lnTo>
                    <a:pt x="30" y="425"/>
                  </a:lnTo>
                  <a:lnTo>
                    <a:pt x="28" y="425"/>
                  </a:lnTo>
                  <a:lnTo>
                    <a:pt x="23" y="424"/>
                  </a:lnTo>
                  <a:lnTo>
                    <a:pt x="21" y="424"/>
                  </a:lnTo>
                  <a:lnTo>
                    <a:pt x="18" y="424"/>
                  </a:lnTo>
                  <a:lnTo>
                    <a:pt x="14" y="423"/>
                  </a:lnTo>
                  <a:lnTo>
                    <a:pt x="11" y="422"/>
                  </a:lnTo>
                  <a:lnTo>
                    <a:pt x="10" y="421"/>
                  </a:lnTo>
                  <a:lnTo>
                    <a:pt x="8" y="421"/>
                  </a:lnTo>
                  <a:lnTo>
                    <a:pt x="6" y="419"/>
                  </a:lnTo>
                  <a:lnTo>
                    <a:pt x="1" y="416"/>
                  </a:lnTo>
                  <a:lnTo>
                    <a:pt x="1" y="416"/>
                  </a:lnTo>
                  <a:lnTo>
                    <a:pt x="0" y="415"/>
                  </a:lnTo>
                  <a:lnTo>
                    <a:pt x="0" y="415"/>
                  </a:lnTo>
                  <a:lnTo>
                    <a:pt x="1" y="415"/>
                  </a:lnTo>
                  <a:lnTo>
                    <a:pt x="1" y="414"/>
                  </a:lnTo>
                  <a:lnTo>
                    <a:pt x="1" y="414"/>
                  </a:lnTo>
                  <a:lnTo>
                    <a:pt x="2" y="413"/>
                  </a:lnTo>
                  <a:lnTo>
                    <a:pt x="3" y="412"/>
                  </a:lnTo>
                  <a:lnTo>
                    <a:pt x="4" y="412"/>
                  </a:lnTo>
                  <a:lnTo>
                    <a:pt x="9" y="409"/>
                  </a:lnTo>
                  <a:lnTo>
                    <a:pt x="12" y="407"/>
                  </a:lnTo>
                  <a:lnTo>
                    <a:pt x="15" y="405"/>
                  </a:lnTo>
                  <a:lnTo>
                    <a:pt x="16" y="404"/>
                  </a:lnTo>
                  <a:lnTo>
                    <a:pt x="17" y="403"/>
                  </a:lnTo>
                  <a:lnTo>
                    <a:pt x="19" y="401"/>
                  </a:lnTo>
                  <a:lnTo>
                    <a:pt x="26" y="394"/>
                  </a:lnTo>
                  <a:lnTo>
                    <a:pt x="27" y="392"/>
                  </a:lnTo>
                  <a:lnTo>
                    <a:pt x="29" y="390"/>
                  </a:lnTo>
                  <a:lnTo>
                    <a:pt x="30" y="388"/>
                  </a:lnTo>
                  <a:lnTo>
                    <a:pt x="30" y="387"/>
                  </a:lnTo>
                  <a:lnTo>
                    <a:pt x="31" y="385"/>
                  </a:lnTo>
                  <a:lnTo>
                    <a:pt x="31" y="384"/>
                  </a:lnTo>
                  <a:lnTo>
                    <a:pt x="32" y="381"/>
                  </a:lnTo>
                  <a:lnTo>
                    <a:pt x="32" y="374"/>
                  </a:lnTo>
                  <a:lnTo>
                    <a:pt x="33" y="370"/>
                  </a:lnTo>
                  <a:lnTo>
                    <a:pt x="33" y="366"/>
                  </a:lnTo>
                  <a:lnTo>
                    <a:pt x="34" y="364"/>
                  </a:lnTo>
                  <a:lnTo>
                    <a:pt x="34" y="362"/>
                  </a:lnTo>
                  <a:lnTo>
                    <a:pt x="35" y="360"/>
                  </a:lnTo>
                  <a:lnTo>
                    <a:pt x="35" y="359"/>
                  </a:lnTo>
                  <a:lnTo>
                    <a:pt x="36" y="357"/>
                  </a:lnTo>
                  <a:lnTo>
                    <a:pt x="37" y="356"/>
                  </a:lnTo>
                  <a:lnTo>
                    <a:pt x="37" y="354"/>
                  </a:lnTo>
                  <a:lnTo>
                    <a:pt x="38" y="354"/>
                  </a:lnTo>
                  <a:lnTo>
                    <a:pt x="39" y="353"/>
                  </a:lnTo>
                  <a:lnTo>
                    <a:pt x="39" y="352"/>
                  </a:lnTo>
                  <a:lnTo>
                    <a:pt x="40" y="351"/>
                  </a:lnTo>
                  <a:lnTo>
                    <a:pt x="41" y="351"/>
                  </a:lnTo>
                  <a:lnTo>
                    <a:pt x="42" y="351"/>
                  </a:lnTo>
                  <a:lnTo>
                    <a:pt x="43" y="351"/>
                  </a:lnTo>
                  <a:lnTo>
                    <a:pt x="44" y="351"/>
                  </a:lnTo>
                  <a:lnTo>
                    <a:pt x="45" y="351"/>
                  </a:lnTo>
                  <a:lnTo>
                    <a:pt x="50" y="352"/>
                  </a:lnTo>
                  <a:lnTo>
                    <a:pt x="51" y="352"/>
                  </a:lnTo>
                  <a:lnTo>
                    <a:pt x="53" y="352"/>
                  </a:lnTo>
                  <a:lnTo>
                    <a:pt x="55" y="352"/>
                  </a:lnTo>
                  <a:lnTo>
                    <a:pt x="56" y="353"/>
                  </a:lnTo>
                  <a:lnTo>
                    <a:pt x="58" y="352"/>
                  </a:lnTo>
                  <a:lnTo>
                    <a:pt x="60" y="352"/>
                  </a:lnTo>
                  <a:lnTo>
                    <a:pt x="63" y="352"/>
                  </a:lnTo>
                  <a:lnTo>
                    <a:pt x="65" y="351"/>
                  </a:lnTo>
                  <a:lnTo>
                    <a:pt x="68" y="351"/>
                  </a:lnTo>
                  <a:lnTo>
                    <a:pt x="73" y="349"/>
                  </a:lnTo>
                  <a:lnTo>
                    <a:pt x="74" y="348"/>
                  </a:lnTo>
                  <a:lnTo>
                    <a:pt x="76" y="348"/>
                  </a:lnTo>
                  <a:lnTo>
                    <a:pt x="77" y="348"/>
                  </a:lnTo>
                  <a:lnTo>
                    <a:pt x="78" y="348"/>
                  </a:lnTo>
                  <a:lnTo>
                    <a:pt x="79" y="348"/>
                  </a:lnTo>
                  <a:lnTo>
                    <a:pt x="80" y="348"/>
                  </a:lnTo>
                  <a:lnTo>
                    <a:pt x="81" y="348"/>
                  </a:lnTo>
                  <a:lnTo>
                    <a:pt x="84" y="350"/>
                  </a:lnTo>
                  <a:lnTo>
                    <a:pt x="85" y="350"/>
                  </a:lnTo>
                  <a:lnTo>
                    <a:pt x="86" y="350"/>
                  </a:lnTo>
                  <a:lnTo>
                    <a:pt x="91" y="351"/>
                  </a:lnTo>
                  <a:lnTo>
                    <a:pt x="95" y="352"/>
                  </a:lnTo>
                  <a:lnTo>
                    <a:pt x="97" y="352"/>
                  </a:lnTo>
                  <a:lnTo>
                    <a:pt x="98" y="352"/>
                  </a:lnTo>
                  <a:lnTo>
                    <a:pt x="99" y="352"/>
                  </a:lnTo>
                  <a:lnTo>
                    <a:pt x="100" y="352"/>
                  </a:lnTo>
                  <a:lnTo>
                    <a:pt x="101" y="352"/>
                  </a:lnTo>
                  <a:lnTo>
                    <a:pt x="102" y="351"/>
                  </a:lnTo>
                  <a:lnTo>
                    <a:pt x="103" y="351"/>
                  </a:lnTo>
                  <a:lnTo>
                    <a:pt x="104" y="351"/>
                  </a:lnTo>
                  <a:lnTo>
                    <a:pt x="104" y="350"/>
                  </a:lnTo>
                  <a:lnTo>
                    <a:pt x="105" y="350"/>
                  </a:lnTo>
                  <a:lnTo>
                    <a:pt x="106" y="349"/>
                  </a:lnTo>
                  <a:lnTo>
                    <a:pt x="107" y="348"/>
                  </a:lnTo>
                  <a:lnTo>
                    <a:pt x="110" y="343"/>
                  </a:lnTo>
                  <a:lnTo>
                    <a:pt x="111" y="341"/>
                  </a:lnTo>
                  <a:lnTo>
                    <a:pt x="111" y="340"/>
                  </a:lnTo>
                  <a:lnTo>
                    <a:pt x="115" y="333"/>
                  </a:lnTo>
                  <a:lnTo>
                    <a:pt x="116" y="331"/>
                  </a:lnTo>
                  <a:lnTo>
                    <a:pt x="117" y="329"/>
                  </a:lnTo>
                  <a:lnTo>
                    <a:pt x="118" y="325"/>
                  </a:lnTo>
                  <a:lnTo>
                    <a:pt x="119" y="324"/>
                  </a:lnTo>
                  <a:lnTo>
                    <a:pt x="119" y="321"/>
                  </a:lnTo>
                  <a:lnTo>
                    <a:pt x="120" y="318"/>
                  </a:lnTo>
                  <a:lnTo>
                    <a:pt x="120" y="316"/>
                  </a:lnTo>
                  <a:lnTo>
                    <a:pt x="120" y="315"/>
                  </a:lnTo>
                  <a:lnTo>
                    <a:pt x="121" y="313"/>
                  </a:lnTo>
                  <a:lnTo>
                    <a:pt x="123" y="307"/>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4" name="Freeform 238">
              <a:extLst>
                <a:ext uri="{FF2B5EF4-FFF2-40B4-BE49-F238E27FC236}">
                  <a16:creationId xmlns:a16="http://schemas.microsoft.com/office/drawing/2014/main" id="{2E79CA5F-A5F4-46D2-BB10-51BFD376359E}"/>
                </a:ext>
              </a:extLst>
            </p:cNvPr>
            <p:cNvSpPr>
              <a:spLocks/>
            </p:cNvSpPr>
            <p:nvPr/>
          </p:nvSpPr>
          <p:spPr bwMode="auto">
            <a:xfrm>
              <a:off x="5149697" y="2545649"/>
              <a:ext cx="773113" cy="487363"/>
            </a:xfrm>
            <a:custGeom>
              <a:avLst/>
              <a:gdLst>
                <a:gd name="T0" fmla="*/ 5 w 487"/>
                <a:gd name="T1" fmla="*/ 300 h 307"/>
                <a:gd name="T2" fmla="*/ 12 w 487"/>
                <a:gd name="T3" fmla="*/ 297 h 307"/>
                <a:gd name="T4" fmla="*/ 22 w 487"/>
                <a:gd name="T5" fmla="*/ 302 h 307"/>
                <a:gd name="T6" fmla="*/ 30 w 487"/>
                <a:gd name="T7" fmla="*/ 304 h 307"/>
                <a:gd name="T8" fmla="*/ 35 w 487"/>
                <a:gd name="T9" fmla="*/ 301 h 307"/>
                <a:gd name="T10" fmla="*/ 41 w 487"/>
                <a:gd name="T11" fmla="*/ 289 h 307"/>
                <a:gd name="T12" fmla="*/ 55 w 487"/>
                <a:gd name="T13" fmla="*/ 278 h 307"/>
                <a:gd name="T14" fmla="*/ 60 w 487"/>
                <a:gd name="T15" fmla="*/ 265 h 307"/>
                <a:gd name="T16" fmla="*/ 63 w 487"/>
                <a:gd name="T17" fmla="*/ 263 h 307"/>
                <a:gd name="T18" fmla="*/ 71 w 487"/>
                <a:gd name="T19" fmla="*/ 269 h 307"/>
                <a:gd name="T20" fmla="*/ 82 w 487"/>
                <a:gd name="T21" fmla="*/ 283 h 307"/>
                <a:gd name="T22" fmla="*/ 93 w 487"/>
                <a:gd name="T23" fmla="*/ 288 h 307"/>
                <a:gd name="T24" fmla="*/ 99 w 487"/>
                <a:gd name="T25" fmla="*/ 286 h 307"/>
                <a:gd name="T26" fmla="*/ 118 w 487"/>
                <a:gd name="T27" fmla="*/ 268 h 307"/>
                <a:gd name="T28" fmla="*/ 121 w 487"/>
                <a:gd name="T29" fmla="*/ 259 h 307"/>
                <a:gd name="T30" fmla="*/ 127 w 487"/>
                <a:gd name="T31" fmla="*/ 247 h 307"/>
                <a:gd name="T32" fmla="*/ 128 w 487"/>
                <a:gd name="T33" fmla="*/ 238 h 307"/>
                <a:gd name="T34" fmla="*/ 128 w 487"/>
                <a:gd name="T35" fmla="*/ 226 h 307"/>
                <a:gd name="T36" fmla="*/ 134 w 487"/>
                <a:gd name="T37" fmla="*/ 221 h 307"/>
                <a:gd name="T38" fmla="*/ 153 w 487"/>
                <a:gd name="T39" fmla="*/ 220 h 307"/>
                <a:gd name="T40" fmla="*/ 166 w 487"/>
                <a:gd name="T41" fmla="*/ 215 h 307"/>
                <a:gd name="T42" fmla="*/ 178 w 487"/>
                <a:gd name="T43" fmla="*/ 210 h 307"/>
                <a:gd name="T44" fmla="*/ 190 w 487"/>
                <a:gd name="T45" fmla="*/ 214 h 307"/>
                <a:gd name="T46" fmla="*/ 198 w 487"/>
                <a:gd name="T47" fmla="*/ 215 h 307"/>
                <a:gd name="T48" fmla="*/ 208 w 487"/>
                <a:gd name="T49" fmla="*/ 210 h 307"/>
                <a:gd name="T50" fmla="*/ 229 w 487"/>
                <a:gd name="T51" fmla="*/ 208 h 307"/>
                <a:gd name="T52" fmla="*/ 246 w 487"/>
                <a:gd name="T53" fmla="*/ 212 h 307"/>
                <a:gd name="T54" fmla="*/ 260 w 487"/>
                <a:gd name="T55" fmla="*/ 211 h 307"/>
                <a:gd name="T56" fmla="*/ 272 w 487"/>
                <a:gd name="T57" fmla="*/ 204 h 307"/>
                <a:gd name="T58" fmla="*/ 277 w 487"/>
                <a:gd name="T59" fmla="*/ 198 h 307"/>
                <a:gd name="T60" fmla="*/ 278 w 487"/>
                <a:gd name="T61" fmla="*/ 183 h 307"/>
                <a:gd name="T62" fmla="*/ 281 w 487"/>
                <a:gd name="T63" fmla="*/ 175 h 307"/>
                <a:gd name="T64" fmla="*/ 290 w 487"/>
                <a:gd name="T65" fmla="*/ 171 h 307"/>
                <a:gd name="T66" fmla="*/ 304 w 487"/>
                <a:gd name="T67" fmla="*/ 162 h 307"/>
                <a:gd name="T68" fmla="*/ 317 w 487"/>
                <a:gd name="T69" fmla="*/ 156 h 307"/>
                <a:gd name="T70" fmla="*/ 333 w 487"/>
                <a:gd name="T71" fmla="*/ 160 h 307"/>
                <a:gd name="T72" fmla="*/ 349 w 487"/>
                <a:gd name="T73" fmla="*/ 158 h 307"/>
                <a:gd name="T74" fmla="*/ 366 w 487"/>
                <a:gd name="T75" fmla="*/ 148 h 307"/>
                <a:gd name="T76" fmla="*/ 405 w 487"/>
                <a:gd name="T77" fmla="*/ 132 h 307"/>
                <a:gd name="T78" fmla="*/ 416 w 487"/>
                <a:gd name="T79" fmla="*/ 123 h 307"/>
                <a:gd name="T80" fmla="*/ 425 w 487"/>
                <a:gd name="T81" fmla="*/ 111 h 307"/>
                <a:gd name="T82" fmla="*/ 436 w 487"/>
                <a:gd name="T83" fmla="*/ 108 h 307"/>
                <a:gd name="T84" fmla="*/ 450 w 487"/>
                <a:gd name="T85" fmla="*/ 109 h 307"/>
                <a:gd name="T86" fmla="*/ 468 w 487"/>
                <a:gd name="T87" fmla="*/ 105 h 307"/>
                <a:gd name="T88" fmla="*/ 480 w 487"/>
                <a:gd name="T89" fmla="*/ 101 h 307"/>
                <a:gd name="T90" fmla="*/ 486 w 487"/>
                <a:gd name="T91" fmla="*/ 89 h 307"/>
                <a:gd name="T92" fmla="*/ 487 w 487"/>
                <a:gd name="T93" fmla="*/ 81 h 307"/>
                <a:gd name="T94" fmla="*/ 481 w 487"/>
                <a:gd name="T95" fmla="*/ 77 h 307"/>
                <a:gd name="T96" fmla="*/ 458 w 487"/>
                <a:gd name="T97" fmla="*/ 67 h 307"/>
                <a:gd name="T98" fmla="*/ 454 w 487"/>
                <a:gd name="T99" fmla="*/ 61 h 307"/>
                <a:gd name="T100" fmla="*/ 454 w 487"/>
                <a:gd name="T101" fmla="*/ 56 h 307"/>
                <a:gd name="T102" fmla="*/ 455 w 487"/>
                <a:gd name="T103" fmla="*/ 50 h 307"/>
                <a:gd name="T104" fmla="*/ 445 w 487"/>
                <a:gd name="T105" fmla="*/ 48 h 307"/>
                <a:gd name="T106" fmla="*/ 436 w 487"/>
                <a:gd name="T107" fmla="*/ 45 h 307"/>
                <a:gd name="T108" fmla="*/ 433 w 487"/>
                <a:gd name="T109" fmla="*/ 38 h 307"/>
                <a:gd name="T110" fmla="*/ 437 w 487"/>
                <a:gd name="T111" fmla="*/ 26 h 307"/>
                <a:gd name="T112" fmla="*/ 441 w 487"/>
                <a:gd name="T113" fmla="*/ 12 h 307"/>
                <a:gd name="T114" fmla="*/ 450 w 487"/>
                <a:gd name="T11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7" h="307">
                  <a:moveTo>
                    <a:pt x="0" y="307"/>
                  </a:moveTo>
                  <a:lnTo>
                    <a:pt x="1" y="305"/>
                  </a:lnTo>
                  <a:lnTo>
                    <a:pt x="2" y="304"/>
                  </a:lnTo>
                  <a:lnTo>
                    <a:pt x="2" y="303"/>
                  </a:lnTo>
                  <a:lnTo>
                    <a:pt x="3" y="302"/>
                  </a:lnTo>
                  <a:lnTo>
                    <a:pt x="4" y="301"/>
                  </a:lnTo>
                  <a:lnTo>
                    <a:pt x="5" y="300"/>
                  </a:lnTo>
                  <a:lnTo>
                    <a:pt x="6" y="299"/>
                  </a:lnTo>
                  <a:lnTo>
                    <a:pt x="7" y="299"/>
                  </a:lnTo>
                  <a:lnTo>
                    <a:pt x="8" y="298"/>
                  </a:lnTo>
                  <a:lnTo>
                    <a:pt x="9" y="298"/>
                  </a:lnTo>
                  <a:lnTo>
                    <a:pt x="10" y="297"/>
                  </a:lnTo>
                  <a:lnTo>
                    <a:pt x="11" y="297"/>
                  </a:lnTo>
                  <a:lnTo>
                    <a:pt x="12" y="297"/>
                  </a:lnTo>
                  <a:lnTo>
                    <a:pt x="13" y="297"/>
                  </a:lnTo>
                  <a:lnTo>
                    <a:pt x="14" y="298"/>
                  </a:lnTo>
                  <a:lnTo>
                    <a:pt x="16" y="298"/>
                  </a:lnTo>
                  <a:lnTo>
                    <a:pt x="17" y="299"/>
                  </a:lnTo>
                  <a:lnTo>
                    <a:pt x="18" y="299"/>
                  </a:lnTo>
                  <a:lnTo>
                    <a:pt x="19" y="300"/>
                  </a:lnTo>
                  <a:lnTo>
                    <a:pt x="22" y="302"/>
                  </a:lnTo>
                  <a:lnTo>
                    <a:pt x="23" y="303"/>
                  </a:lnTo>
                  <a:lnTo>
                    <a:pt x="25" y="303"/>
                  </a:lnTo>
                  <a:lnTo>
                    <a:pt x="26" y="304"/>
                  </a:lnTo>
                  <a:lnTo>
                    <a:pt x="27" y="304"/>
                  </a:lnTo>
                  <a:lnTo>
                    <a:pt x="28" y="304"/>
                  </a:lnTo>
                  <a:lnTo>
                    <a:pt x="29" y="304"/>
                  </a:lnTo>
                  <a:lnTo>
                    <a:pt x="30" y="304"/>
                  </a:lnTo>
                  <a:lnTo>
                    <a:pt x="31" y="303"/>
                  </a:lnTo>
                  <a:lnTo>
                    <a:pt x="32" y="303"/>
                  </a:lnTo>
                  <a:lnTo>
                    <a:pt x="33" y="303"/>
                  </a:lnTo>
                  <a:lnTo>
                    <a:pt x="33" y="302"/>
                  </a:lnTo>
                  <a:lnTo>
                    <a:pt x="34" y="302"/>
                  </a:lnTo>
                  <a:lnTo>
                    <a:pt x="35" y="301"/>
                  </a:lnTo>
                  <a:lnTo>
                    <a:pt x="35" y="301"/>
                  </a:lnTo>
                  <a:lnTo>
                    <a:pt x="36" y="300"/>
                  </a:lnTo>
                  <a:lnTo>
                    <a:pt x="36" y="298"/>
                  </a:lnTo>
                  <a:lnTo>
                    <a:pt x="38" y="294"/>
                  </a:lnTo>
                  <a:lnTo>
                    <a:pt x="39" y="292"/>
                  </a:lnTo>
                  <a:lnTo>
                    <a:pt x="40" y="290"/>
                  </a:lnTo>
                  <a:lnTo>
                    <a:pt x="40" y="289"/>
                  </a:lnTo>
                  <a:lnTo>
                    <a:pt x="41" y="289"/>
                  </a:lnTo>
                  <a:lnTo>
                    <a:pt x="42" y="287"/>
                  </a:lnTo>
                  <a:lnTo>
                    <a:pt x="45" y="285"/>
                  </a:lnTo>
                  <a:lnTo>
                    <a:pt x="47" y="284"/>
                  </a:lnTo>
                  <a:lnTo>
                    <a:pt x="50" y="281"/>
                  </a:lnTo>
                  <a:lnTo>
                    <a:pt x="53" y="279"/>
                  </a:lnTo>
                  <a:lnTo>
                    <a:pt x="54" y="278"/>
                  </a:lnTo>
                  <a:lnTo>
                    <a:pt x="55" y="278"/>
                  </a:lnTo>
                  <a:lnTo>
                    <a:pt x="55" y="277"/>
                  </a:lnTo>
                  <a:lnTo>
                    <a:pt x="56" y="276"/>
                  </a:lnTo>
                  <a:lnTo>
                    <a:pt x="57" y="274"/>
                  </a:lnTo>
                  <a:lnTo>
                    <a:pt x="58" y="272"/>
                  </a:lnTo>
                  <a:lnTo>
                    <a:pt x="59" y="270"/>
                  </a:lnTo>
                  <a:lnTo>
                    <a:pt x="60" y="266"/>
                  </a:lnTo>
                  <a:lnTo>
                    <a:pt x="60" y="265"/>
                  </a:lnTo>
                  <a:lnTo>
                    <a:pt x="61" y="264"/>
                  </a:lnTo>
                  <a:lnTo>
                    <a:pt x="61" y="264"/>
                  </a:lnTo>
                  <a:lnTo>
                    <a:pt x="61" y="263"/>
                  </a:lnTo>
                  <a:lnTo>
                    <a:pt x="61" y="263"/>
                  </a:lnTo>
                  <a:lnTo>
                    <a:pt x="62" y="263"/>
                  </a:lnTo>
                  <a:lnTo>
                    <a:pt x="63" y="263"/>
                  </a:lnTo>
                  <a:lnTo>
                    <a:pt x="63" y="263"/>
                  </a:lnTo>
                  <a:lnTo>
                    <a:pt x="64" y="263"/>
                  </a:lnTo>
                  <a:lnTo>
                    <a:pt x="65" y="264"/>
                  </a:lnTo>
                  <a:lnTo>
                    <a:pt x="66" y="264"/>
                  </a:lnTo>
                  <a:lnTo>
                    <a:pt x="66" y="265"/>
                  </a:lnTo>
                  <a:lnTo>
                    <a:pt x="67" y="265"/>
                  </a:lnTo>
                  <a:lnTo>
                    <a:pt x="69" y="267"/>
                  </a:lnTo>
                  <a:lnTo>
                    <a:pt x="71" y="269"/>
                  </a:lnTo>
                  <a:lnTo>
                    <a:pt x="72" y="271"/>
                  </a:lnTo>
                  <a:lnTo>
                    <a:pt x="75" y="276"/>
                  </a:lnTo>
                  <a:lnTo>
                    <a:pt x="76" y="278"/>
                  </a:lnTo>
                  <a:lnTo>
                    <a:pt x="77" y="279"/>
                  </a:lnTo>
                  <a:lnTo>
                    <a:pt x="78" y="281"/>
                  </a:lnTo>
                  <a:lnTo>
                    <a:pt x="80" y="282"/>
                  </a:lnTo>
                  <a:lnTo>
                    <a:pt x="82" y="283"/>
                  </a:lnTo>
                  <a:lnTo>
                    <a:pt x="84" y="285"/>
                  </a:lnTo>
                  <a:lnTo>
                    <a:pt x="85" y="285"/>
                  </a:lnTo>
                  <a:lnTo>
                    <a:pt x="86" y="286"/>
                  </a:lnTo>
                  <a:lnTo>
                    <a:pt x="89" y="287"/>
                  </a:lnTo>
                  <a:lnTo>
                    <a:pt x="91" y="288"/>
                  </a:lnTo>
                  <a:lnTo>
                    <a:pt x="92" y="288"/>
                  </a:lnTo>
                  <a:lnTo>
                    <a:pt x="93" y="288"/>
                  </a:lnTo>
                  <a:lnTo>
                    <a:pt x="94" y="288"/>
                  </a:lnTo>
                  <a:lnTo>
                    <a:pt x="95" y="288"/>
                  </a:lnTo>
                  <a:lnTo>
                    <a:pt x="96" y="288"/>
                  </a:lnTo>
                  <a:lnTo>
                    <a:pt x="96" y="288"/>
                  </a:lnTo>
                  <a:lnTo>
                    <a:pt x="97" y="287"/>
                  </a:lnTo>
                  <a:lnTo>
                    <a:pt x="98" y="287"/>
                  </a:lnTo>
                  <a:lnTo>
                    <a:pt x="99" y="286"/>
                  </a:lnTo>
                  <a:lnTo>
                    <a:pt x="100" y="286"/>
                  </a:lnTo>
                  <a:lnTo>
                    <a:pt x="102" y="285"/>
                  </a:lnTo>
                  <a:lnTo>
                    <a:pt x="104" y="283"/>
                  </a:lnTo>
                  <a:lnTo>
                    <a:pt x="108" y="278"/>
                  </a:lnTo>
                  <a:lnTo>
                    <a:pt x="112" y="274"/>
                  </a:lnTo>
                  <a:lnTo>
                    <a:pt x="117" y="269"/>
                  </a:lnTo>
                  <a:lnTo>
                    <a:pt x="118" y="268"/>
                  </a:lnTo>
                  <a:lnTo>
                    <a:pt x="119" y="267"/>
                  </a:lnTo>
                  <a:lnTo>
                    <a:pt x="119" y="266"/>
                  </a:lnTo>
                  <a:lnTo>
                    <a:pt x="120" y="265"/>
                  </a:lnTo>
                  <a:lnTo>
                    <a:pt x="120" y="263"/>
                  </a:lnTo>
                  <a:lnTo>
                    <a:pt x="121" y="262"/>
                  </a:lnTo>
                  <a:lnTo>
                    <a:pt x="121" y="260"/>
                  </a:lnTo>
                  <a:lnTo>
                    <a:pt x="121" y="259"/>
                  </a:lnTo>
                  <a:lnTo>
                    <a:pt x="121" y="258"/>
                  </a:lnTo>
                  <a:lnTo>
                    <a:pt x="121" y="257"/>
                  </a:lnTo>
                  <a:lnTo>
                    <a:pt x="122" y="255"/>
                  </a:lnTo>
                  <a:lnTo>
                    <a:pt x="123" y="253"/>
                  </a:lnTo>
                  <a:lnTo>
                    <a:pt x="124" y="251"/>
                  </a:lnTo>
                  <a:lnTo>
                    <a:pt x="126" y="248"/>
                  </a:lnTo>
                  <a:lnTo>
                    <a:pt x="127" y="247"/>
                  </a:lnTo>
                  <a:lnTo>
                    <a:pt x="127" y="246"/>
                  </a:lnTo>
                  <a:lnTo>
                    <a:pt x="127" y="245"/>
                  </a:lnTo>
                  <a:lnTo>
                    <a:pt x="128" y="244"/>
                  </a:lnTo>
                  <a:lnTo>
                    <a:pt x="128" y="243"/>
                  </a:lnTo>
                  <a:lnTo>
                    <a:pt x="128" y="242"/>
                  </a:lnTo>
                  <a:lnTo>
                    <a:pt x="128" y="241"/>
                  </a:lnTo>
                  <a:lnTo>
                    <a:pt x="128" y="238"/>
                  </a:lnTo>
                  <a:lnTo>
                    <a:pt x="128" y="236"/>
                  </a:lnTo>
                  <a:lnTo>
                    <a:pt x="127" y="232"/>
                  </a:lnTo>
                  <a:lnTo>
                    <a:pt x="127" y="230"/>
                  </a:lnTo>
                  <a:lnTo>
                    <a:pt x="127" y="229"/>
                  </a:lnTo>
                  <a:lnTo>
                    <a:pt x="127" y="227"/>
                  </a:lnTo>
                  <a:lnTo>
                    <a:pt x="128" y="227"/>
                  </a:lnTo>
                  <a:lnTo>
                    <a:pt x="128" y="226"/>
                  </a:lnTo>
                  <a:lnTo>
                    <a:pt x="129" y="225"/>
                  </a:lnTo>
                  <a:lnTo>
                    <a:pt x="129" y="224"/>
                  </a:lnTo>
                  <a:lnTo>
                    <a:pt x="130" y="224"/>
                  </a:lnTo>
                  <a:lnTo>
                    <a:pt x="131" y="223"/>
                  </a:lnTo>
                  <a:lnTo>
                    <a:pt x="132" y="222"/>
                  </a:lnTo>
                  <a:lnTo>
                    <a:pt x="133" y="222"/>
                  </a:lnTo>
                  <a:lnTo>
                    <a:pt x="134" y="221"/>
                  </a:lnTo>
                  <a:lnTo>
                    <a:pt x="136" y="221"/>
                  </a:lnTo>
                  <a:lnTo>
                    <a:pt x="137" y="220"/>
                  </a:lnTo>
                  <a:lnTo>
                    <a:pt x="139" y="220"/>
                  </a:lnTo>
                  <a:lnTo>
                    <a:pt x="140" y="220"/>
                  </a:lnTo>
                  <a:lnTo>
                    <a:pt x="143" y="220"/>
                  </a:lnTo>
                  <a:lnTo>
                    <a:pt x="150" y="220"/>
                  </a:lnTo>
                  <a:lnTo>
                    <a:pt x="153" y="220"/>
                  </a:lnTo>
                  <a:lnTo>
                    <a:pt x="155" y="219"/>
                  </a:lnTo>
                  <a:lnTo>
                    <a:pt x="158" y="219"/>
                  </a:lnTo>
                  <a:lnTo>
                    <a:pt x="160" y="218"/>
                  </a:lnTo>
                  <a:lnTo>
                    <a:pt x="161" y="218"/>
                  </a:lnTo>
                  <a:lnTo>
                    <a:pt x="162" y="217"/>
                  </a:lnTo>
                  <a:lnTo>
                    <a:pt x="164" y="216"/>
                  </a:lnTo>
                  <a:lnTo>
                    <a:pt x="166" y="215"/>
                  </a:lnTo>
                  <a:lnTo>
                    <a:pt x="168" y="214"/>
                  </a:lnTo>
                  <a:lnTo>
                    <a:pt x="170" y="212"/>
                  </a:lnTo>
                  <a:lnTo>
                    <a:pt x="172" y="212"/>
                  </a:lnTo>
                  <a:lnTo>
                    <a:pt x="173" y="211"/>
                  </a:lnTo>
                  <a:lnTo>
                    <a:pt x="175" y="211"/>
                  </a:lnTo>
                  <a:lnTo>
                    <a:pt x="176" y="210"/>
                  </a:lnTo>
                  <a:lnTo>
                    <a:pt x="178" y="210"/>
                  </a:lnTo>
                  <a:lnTo>
                    <a:pt x="179" y="210"/>
                  </a:lnTo>
                  <a:lnTo>
                    <a:pt x="180" y="210"/>
                  </a:lnTo>
                  <a:lnTo>
                    <a:pt x="182" y="210"/>
                  </a:lnTo>
                  <a:lnTo>
                    <a:pt x="183" y="211"/>
                  </a:lnTo>
                  <a:lnTo>
                    <a:pt x="184" y="211"/>
                  </a:lnTo>
                  <a:lnTo>
                    <a:pt x="185" y="211"/>
                  </a:lnTo>
                  <a:lnTo>
                    <a:pt x="190" y="214"/>
                  </a:lnTo>
                  <a:lnTo>
                    <a:pt x="192" y="214"/>
                  </a:lnTo>
                  <a:lnTo>
                    <a:pt x="193" y="215"/>
                  </a:lnTo>
                  <a:lnTo>
                    <a:pt x="194" y="215"/>
                  </a:lnTo>
                  <a:lnTo>
                    <a:pt x="195" y="215"/>
                  </a:lnTo>
                  <a:lnTo>
                    <a:pt x="196" y="215"/>
                  </a:lnTo>
                  <a:lnTo>
                    <a:pt x="197" y="215"/>
                  </a:lnTo>
                  <a:lnTo>
                    <a:pt x="198" y="215"/>
                  </a:lnTo>
                  <a:lnTo>
                    <a:pt x="198" y="215"/>
                  </a:lnTo>
                  <a:lnTo>
                    <a:pt x="199" y="215"/>
                  </a:lnTo>
                  <a:lnTo>
                    <a:pt x="200" y="214"/>
                  </a:lnTo>
                  <a:lnTo>
                    <a:pt x="202" y="213"/>
                  </a:lnTo>
                  <a:lnTo>
                    <a:pt x="205" y="212"/>
                  </a:lnTo>
                  <a:lnTo>
                    <a:pt x="207" y="211"/>
                  </a:lnTo>
                  <a:lnTo>
                    <a:pt x="208" y="210"/>
                  </a:lnTo>
                  <a:lnTo>
                    <a:pt x="210" y="210"/>
                  </a:lnTo>
                  <a:lnTo>
                    <a:pt x="215" y="210"/>
                  </a:lnTo>
                  <a:lnTo>
                    <a:pt x="221" y="208"/>
                  </a:lnTo>
                  <a:lnTo>
                    <a:pt x="222" y="208"/>
                  </a:lnTo>
                  <a:lnTo>
                    <a:pt x="224" y="208"/>
                  </a:lnTo>
                  <a:lnTo>
                    <a:pt x="227" y="208"/>
                  </a:lnTo>
                  <a:lnTo>
                    <a:pt x="229" y="208"/>
                  </a:lnTo>
                  <a:lnTo>
                    <a:pt x="232" y="208"/>
                  </a:lnTo>
                  <a:lnTo>
                    <a:pt x="234" y="208"/>
                  </a:lnTo>
                  <a:lnTo>
                    <a:pt x="237" y="209"/>
                  </a:lnTo>
                  <a:lnTo>
                    <a:pt x="239" y="209"/>
                  </a:lnTo>
                  <a:lnTo>
                    <a:pt x="241" y="210"/>
                  </a:lnTo>
                  <a:lnTo>
                    <a:pt x="245" y="211"/>
                  </a:lnTo>
                  <a:lnTo>
                    <a:pt x="246" y="212"/>
                  </a:lnTo>
                  <a:lnTo>
                    <a:pt x="248" y="212"/>
                  </a:lnTo>
                  <a:lnTo>
                    <a:pt x="250" y="212"/>
                  </a:lnTo>
                  <a:lnTo>
                    <a:pt x="252" y="212"/>
                  </a:lnTo>
                  <a:lnTo>
                    <a:pt x="254" y="212"/>
                  </a:lnTo>
                  <a:lnTo>
                    <a:pt x="256" y="212"/>
                  </a:lnTo>
                  <a:lnTo>
                    <a:pt x="258" y="212"/>
                  </a:lnTo>
                  <a:lnTo>
                    <a:pt x="260" y="211"/>
                  </a:lnTo>
                  <a:lnTo>
                    <a:pt x="261" y="210"/>
                  </a:lnTo>
                  <a:lnTo>
                    <a:pt x="262" y="209"/>
                  </a:lnTo>
                  <a:lnTo>
                    <a:pt x="265" y="207"/>
                  </a:lnTo>
                  <a:lnTo>
                    <a:pt x="266" y="206"/>
                  </a:lnTo>
                  <a:lnTo>
                    <a:pt x="268" y="205"/>
                  </a:lnTo>
                  <a:lnTo>
                    <a:pt x="271" y="204"/>
                  </a:lnTo>
                  <a:lnTo>
                    <a:pt x="272" y="204"/>
                  </a:lnTo>
                  <a:lnTo>
                    <a:pt x="273" y="203"/>
                  </a:lnTo>
                  <a:lnTo>
                    <a:pt x="274" y="202"/>
                  </a:lnTo>
                  <a:lnTo>
                    <a:pt x="275" y="202"/>
                  </a:lnTo>
                  <a:lnTo>
                    <a:pt x="276" y="201"/>
                  </a:lnTo>
                  <a:lnTo>
                    <a:pt x="276" y="200"/>
                  </a:lnTo>
                  <a:lnTo>
                    <a:pt x="277" y="199"/>
                  </a:lnTo>
                  <a:lnTo>
                    <a:pt x="277" y="198"/>
                  </a:lnTo>
                  <a:lnTo>
                    <a:pt x="277" y="197"/>
                  </a:lnTo>
                  <a:lnTo>
                    <a:pt x="278" y="195"/>
                  </a:lnTo>
                  <a:lnTo>
                    <a:pt x="278" y="193"/>
                  </a:lnTo>
                  <a:lnTo>
                    <a:pt x="277" y="189"/>
                  </a:lnTo>
                  <a:lnTo>
                    <a:pt x="277" y="187"/>
                  </a:lnTo>
                  <a:lnTo>
                    <a:pt x="277" y="185"/>
                  </a:lnTo>
                  <a:lnTo>
                    <a:pt x="278" y="183"/>
                  </a:lnTo>
                  <a:lnTo>
                    <a:pt x="278" y="182"/>
                  </a:lnTo>
                  <a:lnTo>
                    <a:pt x="278" y="180"/>
                  </a:lnTo>
                  <a:lnTo>
                    <a:pt x="279" y="179"/>
                  </a:lnTo>
                  <a:lnTo>
                    <a:pt x="279" y="178"/>
                  </a:lnTo>
                  <a:lnTo>
                    <a:pt x="280" y="176"/>
                  </a:lnTo>
                  <a:lnTo>
                    <a:pt x="280" y="175"/>
                  </a:lnTo>
                  <a:lnTo>
                    <a:pt x="281" y="175"/>
                  </a:lnTo>
                  <a:lnTo>
                    <a:pt x="282" y="174"/>
                  </a:lnTo>
                  <a:lnTo>
                    <a:pt x="282" y="173"/>
                  </a:lnTo>
                  <a:lnTo>
                    <a:pt x="283" y="173"/>
                  </a:lnTo>
                  <a:lnTo>
                    <a:pt x="284" y="173"/>
                  </a:lnTo>
                  <a:lnTo>
                    <a:pt x="284" y="172"/>
                  </a:lnTo>
                  <a:lnTo>
                    <a:pt x="286" y="172"/>
                  </a:lnTo>
                  <a:lnTo>
                    <a:pt x="290" y="171"/>
                  </a:lnTo>
                  <a:lnTo>
                    <a:pt x="292" y="171"/>
                  </a:lnTo>
                  <a:lnTo>
                    <a:pt x="294" y="170"/>
                  </a:lnTo>
                  <a:lnTo>
                    <a:pt x="296" y="169"/>
                  </a:lnTo>
                  <a:lnTo>
                    <a:pt x="298" y="168"/>
                  </a:lnTo>
                  <a:lnTo>
                    <a:pt x="300" y="166"/>
                  </a:lnTo>
                  <a:lnTo>
                    <a:pt x="302" y="165"/>
                  </a:lnTo>
                  <a:lnTo>
                    <a:pt x="304" y="162"/>
                  </a:lnTo>
                  <a:lnTo>
                    <a:pt x="306" y="161"/>
                  </a:lnTo>
                  <a:lnTo>
                    <a:pt x="307" y="160"/>
                  </a:lnTo>
                  <a:lnTo>
                    <a:pt x="309" y="159"/>
                  </a:lnTo>
                  <a:lnTo>
                    <a:pt x="312" y="158"/>
                  </a:lnTo>
                  <a:lnTo>
                    <a:pt x="314" y="157"/>
                  </a:lnTo>
                  <a:lnTo>
                    <a:pt x="316" y="156"/>
                  </a:lnTo>
                  <a:lnTo>
                    <a:pt x="317" y="156"/>
                  </a:lnTo>
                  <a:lnTo>
                    <a:pt x="318" y="156"/>
                  </a:lnTo>
                  <a:lnTo>
                    <a:pt x="319" y="156"/>
                  </a:lnTo>
                  <a:lnTo>
                    <a:pt x="321" y="157"/>
                  </a:lnTo>
                  <a:lnTo>
                    <a:pt x="322" y="157"/>
                  </a:lnTo>
                  <a:lnTo>
                    <a:pt x="326" y="158"/>
                  </a:lnTo>
                  <a:lnTo>
                    <a:pt x="330" y="159"/>
                  </a:lnTo>
                  <a:lnTo>
                    <a:pt x="333" y="160"/>
                  </a:lnTo>
                  <a:lnTo>
                    <a:pt x="335" y="160"/>
                  </a:lnTo>
                  <a:lnTo>
                    <a:pt x="336" y="160"/>
                  </a:lnTo>
                  <a:lnTo>
                    <a:pt x="337" y="160"/>
                  </a:lnTo>
                  <a:lnTo>
                    <a:pt x="342" y="159"/>
                  </a:lnTo>
                  <a:lnTo>
                    <a:pt x="346" y="159"/>
                  </a:lnTo>
                  <a:lnTo>
                    <a:pt x="347" y="158"/>
                  </a:lnTo>
                  <a:lnTo>
                    <a:pt x="349" y="158"/>
                  </a:lnTo>
                  <a:lnTo>
                    <a:pt x="351" y="157"/>
                  </a:lnTo>
                  <a:lnTo>
                    <a:pt x="352" y="156"/>
                  </a:lnTo>
                  <a:lnTo>
                    <a:pt x="354" y="155"/>
                  </a:lnTo>
                  <a:lnTo>
                    <a:pt x="358" y="152"/>
                  </a:lnTo>
                  <a:lnTo>
                    <a:pt x="360" y="151"/>
                  </a:lnTo>
                  <a:lnTo>
                    <a:pt x="362" y="150"/>
                  </a:lnTo>
                  <a:lnTo>
                    <a:pt x="366" y="148"/>
                  </a:lnTo>
                  <a:lnTo>
                    <a:pt x="377" y="143"/>
                  </a:lnTo>
                  <a:lnTo>
                    <a:pt x="384" y="140"/>
                  </a:lnTo>
                  <a:lnTo>
                    <a:pt x="388" y="138"/>
                  </a:lnTo>
                  <a:lnTo>
                    <a:pt x="391" y="137"/>
                  </a:lnTo>
                  <a:lnTo>
                    <a:pt x="398" y="134"/>
                  </a:lnTo>
                  <a:lnTo>
                    <a:pt x="401" y="133"/>
                  </a:lnTo>
                  <a:lnTo>
                    <a:pt x="405" y="132"/>
                  </a:lnTo>
                  <a:lnTo>
                    <a:pt x="406" y="131"/>
                  </a:lnTo>
                  <a:lnTo>
                    <a:pt x="407" y="130"/>
                  </a:lnTo>
                  <a:lnTo>
                    <a:pt x="410" y="129"/>
                  </a:lnTo>
                  <a:lnTo>
                    <a:pt x="412" y="127"/>
                  </a:lnTo>
                  <a:lnTo>
                    <a:pt x="414" y="126"/>
                  </a:lnTo>
                  <a:lnTo>
                    <a:pt x="415" y="124"/>
                  </a:lnTo>
                  <a:lnTo>
                    <a:pt x="416" y="123"/>
                  </a:lnTo>
                  <a:lnTo>
                    <a:pt x="417" y="121"/>
                  </a:lnTo>
                  <a:lnTo>
                    <a:pt x="418" y="119"/>
                  </a:lnTo>
                  <a:lnTo>
                    <a:pt x="421" y="115"/>
                  </a:lnTo>
                  <a:lnTo>
                    <a:pt x="422" y="114"/>
                  </a:lnTo>
                  <a:lnTo>
                    <a:pt x="423" y="112"/>
                  </a:lnTo>
                  <a:lnTo>
                    <a:pt x="423" y="112"/>
                  </a:lnTo>
                  <a:lnTo>
                    <a:pt x="425" y="111"/>
                  </a:lnTo>
                  <a:lnTo>
                    <a:pt x="426" y="110"/>
                  </a:lnTo>
                  <a:lnTo>
                    <a:pt x="427" y="109"/>
                  </a:lnTo>
                  <a:lnTo>
                    <a:pt x="430" y="109"/>
                  </a:lnTo>
                  <a:lnTo>
                    <a:pt x="432" y="108"/>
                  </a:lnTo>
                  <a:lnTo>
                    <a:pt x="433" y="108"/>
                  </a:lnTo>
                  <a:lnTo>
                    <a:pt x="435" y="108"/>
                  </a:lnTo>
                  <a:lnTo>
                    <a:pt x="436" y="108"/>
                  </a:lnTo>
                  <a:lnTo>
                    <a:pt x="438" y="108"/>
                  </a:lnTo>
                  <a:lnTo>
                    <a:pt x="440" y="108"/>
                  </a:lnTo>
                  <a:lnTo>
                    <a:pt x="444" y="109"/>
                  </a:lnTo>
                  <a:lnTo>
                    <a:pt x="445" y="109"/>
                  </a:lnTo>
                  <a:lnTo>
                    <a:pt x="447" y="109"/>
                  </a:lnTo>
                  <a:lnTo>
                    <a:pt x="449" y="109"/>
                  </a:lnTo>
                  <a:lnTo>
                    <a:pt x="450" y="109"/>
                  </a:lnTo>
                  <a:lnTo>
                    <a:pt x="452" y="109"/>
                  </a:lnTo>
                  <a:lnTo>
                    <a:pt x="454" y="109"/>
                  </a:lnTo>
                  <a:lnTo>
                    <a:pt x="458" y="108"/>
                  </a:lnTo>
                  <a:lnTo>
                    <a:pt x="460" y="108"/>
                  </a:lnTo>
                  <a:lnTo>
                    <a:pt x="462" y="107"/>
                  </a:lnTo>
                  <a:lnTo>
                    <a:pt x="465" y="106"/>
                  </a:lnTo>
                  <a:lnTo>
                    <a:pt x="468" y="105"/>
                  </a:lnTo>
                  <a:lnTo>
                    <a:pt x="469" y="104"/>
                  </a:lnTo>
                  <a:lnTo>
                    <a:pt x="471" y="104"/>
                  </a:lnTo>
                  <a:lnTo>
                    <a:pt x="476" y="103"/>
                  </a:lnTo>
                  <a:lnTo>
                    <a:pt x="477" y="102"/>
                  </a:lnTo>
                  <a:lnTo>
                    <a:pt x="479" y="102"/>
                  </a:lnTo>
                  <a:lnTo>
                    <a:pt x="480" y="101"/>
                  </a:lnTo>
                  <a:lnTo>
                    <a:pt x="480" y="101"/>
                  </a:lnTo>
                  <a:lnTo>
                    <a:pt x="481" y="100"/>
                  </a:lnTo>
                  <a:lnTo>
                    <a:pt x="482" y="100"/>
                  </a:lnTo>
                  <a:lnTo>
                    <a:pt x="483" y="98"/>
                  </a:lnTo>
                  <a:lnTo>
                    <a:pt x="483" y="97"/>
                  </a:lnTo>
                  <a:lnTo>
                    <a:pt x="484" y="96"/>
                  </a:lnTo>
                  <a:lnTo>
                    <a:pt x="485" y="93"/>
                  </a:lnTo>
                  <a:lnTo>
                    <a:pt x="486" y="89"/>
                  </a:lnTo>
                  <a:lnTo>
                    <a:pt x="487" y="87"/>
                  </a:lnTo>
                  <a:lnTo>
                    <a:pt x="487" y="86"/>
                  </a:lnTo>
                  <a:lnTo>
                    <a:pt x="487" y="85"/>
                  </a:lnTo>
                  <a:lnTo>
                    <a:pt x="487" y="84"/>
                  </a:lnTo>
                  <a:lnTo>
                    <a:pt x="487" y="83"/>
                  </a:lnTo>
                  <a:lnTo>
                    <a:pt x="487" y="82"/>
                  </a:lnTo>
                  <a:lnTo>
                    <a:pt x="487" y="81"/>
                  </a:lnTo>
                  <a:lnTo>
                    <a:pt x="486" y="81"/>
                  </a:lnTo>
                  <a:lnTo>
                    <a:pt x="486" y="80"/>
                  </a:lnTo>
                  <a:lnTo>
                    <a:pt x="485" y="79"/>
                  </a:lnTo>
                  <a:lnTo>
                    <a:pt x="484" y="78"/>
                  </a:lnTo>
                  <a:lnTo>
                    <a:pt x="483" y="78"/>
                  </a:lnTo>
                  <a:lnTo>
                    <a:pt x="482" y="77"/>
                  </a:lnTo>
                  <a:lnTo>
                    <a:pt x="481" y="77"/>
                  </a:lnTo>
                  <a:lnTo>
                    <a:pt x="478" y="75"/>
                  </a:lnTo>
                  <a:lnTo>
                    <a:pt x="472" y="73"/>
                  </a:lnTo>
                  <a:lnTo>
                    <a:pt x="468" y="72"/>
                  </a:lnTo>
                  <a:lnTo>
                    <a:pt x="462" y="69"/>
                  </a:lnTo>
                  <a:lnTo>
                    <a:pt x="460" y="69"/>
                  </a:lnTo>
                  <a:lnTo>
                    <a:pt x="459" y="68"/>
                  </a:lnTo>
                  <a:lnTo>
                    <a:pt x="458" y="67"/>
                  </a:lnTo>
                  <a:lnTo>
                    <a:pt x="457" y="67"/>
                  </a:lnTo>
                  <a:lnTo>
                    <a:pt x="456" y="66"/>
                  </a:lnTo>
                  <a:lnTo>
                    <a:pt x="456" y="65"/>
                  </a:lnTo>
                  <a:lnTo>
                    <a:pt x="455" y="65"/>
                  </a:lnTo>
                  <a:lnTo>
                    <a:pt x="455" y="64"/>
                  </a:lnTo>
                  <a:lnTo>
                    <a:pt x="454" y="63"/>
                  </a:lnTo>
                  <a:lnTo>
                    <a:pt x="454" y="61"/>
                  </a:lnTo>
                  <a:lnTo>
                    <a:pt x="453" y="60"/>
                  </a:lnTo>
                  <a:lnTo>
                    <a:pt x="453" y="60"/>
                  </a:lnTo>
                  <a:lnTo>
                    <a:pt x="453" y="59"/>
                  </a:lnTo>
                  <a:lnTo>
                    <a:pt x="453" y="58"/>
                  </a:lnTo>
                  <a:lnTo>
                    <a:pt x="453" y="58"/>
                  </a:lnTo>
                  <a:lnTo>
                    <a:pt x="453" y="57"/>
                  </a:lnTo>
                  <a:lnTo>
                    <a:pt x="454" y="56"/>
                  </a:lnTo>
                  <a:lnTo>
                    <a:pt x="455" y="54"/>
                  </a:lnTo>
                  <a:lnTo>
                    <a:pt x="455" y="53"/>
                  </a:lnTo>
                  <a:lnTo>
                    <a:pt x="456" y="52"/>
                  </a:lnTo>
                  <a:lnTo>
                    <a:pt x="456" y="52"/>
                  </a:lnTo>
                  <a:lnTo>
                    <a:pt x="456" y="51"/>
                  </a:lnTo>
                  <a:lnTo>
                    <a:pt x="455" y="50"/>
                  </a:lnTo>
                  <a:lnTo>
                    <a:pt x="455" y="50"/>
                  </a:lnTo>
                  <a:lnTo>
                    <a:pt x="454" y="49"/>
                  </a:lnTo>
                  <a:lnTo>
                    <a:pt x="454" y="49"/>
                  </a:lnTo>
                  <a:lnTo>
                    <a:pt x="453" y="49"/>
                  </a:lnTo>
                  <a:lnTo>
                    <a:pt x="452" y="49"/>
                  </a:lnTo>
                  <a:lnTo>
                    <a:pt x="451" y="48"/>
                  </a:lnTo>
                  <a:lnTo>
                    <a:pt x="447" y="49"/>
                  </a:lnTo>
                  <a:lnTo>
                    <a:pt x="445" y="48"/>
                  </a:lnTo>
                  <a:lnTo>
                    <a:pt x="442" y="48"/>
                  </a:lnTo>
                  <a:lnTo>
                    <a:pt x="441" y="48"/>
                  </a:lnTo>
                  <a:lnTo>
                    <a:pt x="441" y="48"/>
                  </a:lnTo>
                  <a:lnTo>
                    <a:pt x="439" y="47"/>
                  </a:lnTo>
                  <a:lnTo>
                    <a:pt x="438" y="46"/>
                  </a:lnTo>
                  <a:lnTo>
                    <a:pt x="437" y="46"/>
                  </a:lnTo>
                  <a:lnTo>
                    <a:pt x="436" y="45"/>
                  </a:lnTo>
                  <a:lnTo>
                    <a:pt x="435" y="44"/>
                  </a:lnTo>
                  <a:lnTo>
                    <a:pt x="434" y="43"/>
                  </a:lnTo>
                  <a:lnTo>
                    <a:pt x="434" y="42"/>
                  </a:lnTo>
                  <a:lnTo>
                    <a:pt x="433" y="41"/>
                  </a:lnTo>
                  <a:lnTo>
                    <a:pt x="433" y="41"/>
                  </a:lnTo>
                  <a:lnTo>
                    <a:pt x="433" y="40"/>
                  </a:lnTo>
                  <a:lnTo>
                    <a:pt x="433" y="38"/>
                  </a:lnTo>
                  <a:lnTo>
                    <a:pt x="433" y="35"/>
                  </a:lnTo>
                  <a:lnTo>
                    <a:pt x="433" y="34"/>
                  </a:lnTo>
                  <a:lnTo>
                    <a:pt x="434" y="33"/>
                  </a:lnTo>
                  <a:lnTo>
                    <a:pt x="434" y="32"/>
                  </a:lnTo>
                  <a:lnTo>
                    <a:pt x="434" y="31"/>
                  </a:lnTo>
                  <a:lnTo>
                    <a:pt x="436" y="27"/>
                  </a:lnTo>
                  <a:lnTo>
                    <a:pt x="437" y="26"/>
                  </a:lnTo>
                  <a:lnTo>
                    <a:pt x="438" y="24"/>
                  </a:lnTo>
                  <a:lnTo>
                    <a:pt x="438" y="22"/>
                  </a:lnTo>
                  <a:lnTo>
                    <a:pt x="439" y="21"/>
                  </a:lnTo>
                  <a:lnTo>
                    <a:pt x="439" y="19"/>
                  </a:lnTo>
                  <a:lnTo>
                    <a:pt x="440" y="18"/>
                  </a:lnTo>
                  <a:lnTo>
                    <a:pt x="441" y="13"/>
                  </a:lnTo>
                  <a:lnTo>
                    <a:pt x="441" y="12"/>
                  </a:lnTo>
                  <a:lnTo>
                    <a:pt x="441" y="11"/>
                  </a:lnTo>
                  <a:lnTo>
                    <a:pt x="442" y="10"/>
                  </a:lnTo>
                  <a:lnTo>
                    <a:pt x="442" y="10"/>
                  </a:lnTo>
                  <a:lnTo>
                    <a:pt x="443" y="8"/>
                  </a:lnTo>
                  <a:lnTo>
                    <a:pt x="448" y="2"/>
                  </a:lnTo>
                  <a:lnTo>
                    <a:pt x="449" y="1"/>
                  </a:lnTo>
                  <a:lnTo>
                    <a:pt x="450" y="0"/>
                  </a:lnTo>
                  <a:lnTo>
                    <a:pt x="450" y="0"/>
                  </a:lnTo>
                  <a:lnTo>
                    <a:pt x="450"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5" name="Freeform 239">
              <a:extLst>
                <a:ext uri="{FF2B5EF4-FFF2-40B4-BE49-F238E27FC236}">
                  <a16:creationId xmlns:a16="http://schemas.microsoft.com/office/drawing/2014/main" id="{F73A6F16-D0BF-4F95-A3CE-90F4FC70FC08}"/>
                </a:ext>
              </a:extLst>
            </p:cNvPr>
            <p:cNvSpPr>
              <a:spLocks/>
            </p:cNvSpPr>
            <p:nvPr/>
          </p:nvSpPr>
          <p:spPr bwMode="auto">
            <a:xfrm>
              <a:off x="5889472" y="2580574"/>
              <a:ext cx="844550" cy="568325"/>
            </a:xfrm>
            <a:custGeom>
              <a:avLst/>
              <a:gdLst>
                <a:gd name="T0" fmla="*/ 298 w 532"/>
                <a:gd name="T1" fmla="*/ 4 h 358"/>
                <a:gd name="T2" fmla="*/ 315 w 532"/>
                <a:gd name="T3" fmla="*/ 17 h 358"/>
                <a:gd name="T4" fmla="*/ 328 w 532"/>
                <a:gd name="T5" fmla="*/ 17 h 358"/>
                <a:gd name="T6" fmla="*/ 340 w 532"/>
                <a:gd name="T7" fmla="*/ 8 h 358"/>
                <a:gd name="T8" fmla="*/ 350 w 532"/>
                <a:gd name="T9" fmla="*/ 24 h 358"/>
                <a:gd name="T10" fmla="*/ 369 w 532"/>
                <a:gd name="T11" fmla="*/ 20 h 358"/>
                <a:gd name="T12" fmla="*/ 388 w 532"/>
                <a:gd name="T13" fmla="*/ 46 h 358"/>
                <a:gd name="T14" fmla="*/ 385 w 532"/>
                <a:gd name="T15" fmla="*/ 79 h 358"/>
                <a:gd name="T16" fmla="*/ 403 w 532"/>
                <a:gd name="T17" fmla="*/ 106 h 358"/>
                <a:gd name="T18" fmla="*/ 425 w 532"/>
                <a:gd name="T19" fmla="*/ 134 h 358"/>
                <a:gd name="T20" fmla="*/ 432 w 532"/>
                <a:gd name="T21" fmla="*/ 158 h 358"/>
                <a:gd name="T22" fmla="*/ 451 w 532"/>
                <a:gd name="T23" fmla="*/ 144 h 358"/>
                <a:gd name="T24" fmla="*/ 485 w 532"/>
                <a:gd name="T25" fmla="*/ 155 h 358"/>
                <a:gd name="T26" fmla="*/ 497 w 532"/>
                <a:gd name="T27" fmla="*/ 169 h 358"/>
                <a:gd name="T28" fmla="*/ 506 w 532"/>
                <a:gd name="T29" fmla="*/ 210 h 358"/>
                <a:gd name="T30" fmla="*/ 511 w 532"/>
                <a:gd name="T31" fmla="*/ 252 h 358"/>
                <a:gd name="T32" fmla="*/ 514 w 532"/>
                <a:gd name="T33" fmla="*/ 284 h 358"/>
                <a:gd name="T34" fmla="*/ 531 w 532"/>
                <a:gd name="T35" fmla="*/ 319 h 358"/>
                <a:gd name="T36" fmla="*/ 520 w 532"/>
                <a:gd name="T37" fmla="*/ 330 h 358"/>
                <a:gd name="T38" fmla="*/ 495 w 532"/>
                <a:gd name="T39" fmla="*/ 331 h 358"/>
                <a:gd name="T40" fmla="*/ 476 w 532"/>
                <a:gd name="T41" fmla="*/ 316 h 358"/>
                <a:gd name="T42" fmla="*/ 457 w 532"/>
                <a:gd name="T43" fmla="*/ 330 h 358"/>
                <a:gd name="T44" fmla="*/ 454 w 532"/>
                <a:gd name="T45" fmla="*/ 349 h 358"/>
                <a:gd name="T46" fmla="*/ 436 w 532"/>
                <a:gd name="T47" fmla="*/ 352 h 358"/>
                <a:gd name="T48" fmla="*/ 425 w 532"/>
                <a:gd name="T49" fmla="*/ 342 h 358"/>
                <a:gd name="T50" fmla="*/ 399 w 532"/>
                <a:gd name="T51" fmla="*/ 332 h 358"/>
                <a:gd name="T52" fmla="*/ 379 w 532"/>
                <a:gd name="T53" fmla="*/ 332 h 358"/>
                <a:gd name="T54" fmla="*/ 359 w 532"/>
                <a:gd name="T55" fmla="*/ 343 h 358"/>
                <a:gd name="T56" fmla="*/ 324 w 532"/>
                <a:gd name="T57" fmla="*/ 324 h 358"/>
                <a:gd name="T58" fmla="*/ 305 w 532"/>
                <a:gd name="T59" fmla="*/ 305 h 358"/>
                <a:gd name="T60" fmla="*/ 274 w 532"/>
                <a:gd name="T61" fmla="*/ 279 h 358"/>
                <a:gd name="T62" fmla="*/ 256 w 532"/>
                <a:gd name="T63" fmla="*/ 279 h 358"/>
                <a:gd name="T64" fmla="*/ 239 w 532"/>
                <a:gd name="T65" fmla="*/ 267 h 358"/>
                <a:gd name="T66" fmla="*/ 230 w 532"/>
                <a:gd name="T67" fmla="*/ 284 h 358"/>
                <a:gd name="T68" fmla="*/ 211 w 532"/>
                <a:gd name="T69" fmla="*/ 299 h 358"/>
                <a:gd name="T70" fmla="*/ 200 w 532"/>
                <a:gd name="T71" fmla="*/ 313 h 358"/>
                <a:gd name="T72" fmla="*/ 172 w 532"/>
                <a:gd name="T73" fmla="*/ 309 h 358"/>
                <a:gd name="T74" fmla="*/ 163 w 532"/>
                <a:gd name="T75" fmla="*/ 330 h 358"/>
                <a:gd name="T76" fmla="*/ 139 w 532"/>
                <a:gd name="T77" fmla="*/ 353 h 358"/>
                <a:gd name="T78" fmla="*/ 106 w 532"/>
                <a:gd name="T79" fmla="*/ 358 h 358"/>
                <a:gd name="T80" fmla="*/ 95 w 532"/>
                <a:gd name="T81" fmla="*/ 343 h 358"/>
                <a:gd name="T82" fmla="*/ 82 w 532"/>
                <a:gd name="T83" fmla="*/ 341 h 358"/>
                <a:gd name="T84" fmla="*/ 62 w 532"/>
                <a:gd name="T85" fmla="*/ 341 h 358"/>
                <a:gd name="T86" fmla="*/ 54 w 532"/>
                <a:gd name="T87" fmla="*/ 334 h 358"/>
                <a:gd name="T88" fmla="*/ 30 w 532"/>
                <a:gd name="T89" fmla="*/ 306 h 358"/>
                <a:gd name="T90" fmla="*/ 9 w 532"/>
                <a:gd name="T91" fmla="*/ 263 h 358"/>
                <a:gd name="T92" fmla="*/ 0 w 532"/>
                <a:gd name="T93" fmla="*/ 234 h 358"/>
                <a:gd name="T94" fmla="*/ 10 w 532"/>
                <a:gd name="T95" fmla="*/ 207 h 358"/>
                <a:gd name="T96" fmla="*/ 29 w 532"/>
                <a:gd name="T97" fmla="*/ 187 h 358"/>
                <a:gd name="T98" fmla="*/ 36 w 532"/>
                <a:gd name="T99" fmla="*/ 167 h 358"/>
                <a:gd name="T100" fmla="*/ 43 w 532"/>
                <a:gd name="T101" fmla="*/ 141 h 358"/>
                <a:gd name="T102" fmla="*/ 61 w 532"/>
                <a:gd name="T103" fmla="*/ 140 h 358"/>
                <a:gd name="T104" fmla="*/ 84 w 532"/>
                <a:gd name="T105" fmla="*/ 146 h 358"/>
                <a:gd name="T106" fmla="*/ 96 w 532"/>
                <a:gd name="T107" fmla="*/ 123 h 358"/>
                <a:gd name="T108" fmla="*/ 128 w 532"/>
                <a:gd name="T109" fmla="*/ 114 h 358"/>
                <a:gd name="T110" fmla="*/ 164 w 532"/>
                <a:gd name="T111" fmla="*/ 130 h 358"/>
                <a:gd name="T112" fmla="*/ 189 w 532"/>
                <a:gd name="T113" fmla="*/ 125 h 358"/>
                <a:gd name="T114" fmla="*/ 211 w 532"/>
                <a:gd name="T115" fmla="*/ 100 h 358"/>
                <a:gd name="T116" fmla="*/ 252 w 532"/>
                <a:gd name="T117" fmla="*/ 103 h 358"/>
                <a:gd name="T118" fmla="*/ 269 w 532"/>
                <a:gd name="T119" fmla="*/ 97 h 358"/>
                <a:gd name="T120" fmla="*/ 275 w 532"/>
                <a:gd name="T121" fmla="*/ 56 h 358"/>
                <a:gd name="T122" fmla="*/ 274 w 532"/>
                <a:gd name="T123" fmla="*/ 29 h 358"/>
                <a:gd name="T124" fmla="*/ 262 w 532"/>
                <a:gd name="T125" fmla="*/ 1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2" h="358">
                  <a:moveTo>
                    <a:pt x="280" y="0"/>
                  </a:moveTo>
                  <a:lnTo>
                    <a:pt x="281" y="1"/>
                  </a:lnTo>
                  <a:lnTo>
                    <a:pt x="284" y="3"/>
                  </a:lnTo>
                  <a:lnTo>
                    <a:pt x="285" y="3"/>
                  </a:lnTo>
                  <a:lnTo>
                    <a:pt x="287" y="4"/>
                  </a:lnTo>
                  <a:lnTo>
                    <a:pt x="288" y="5"/>
                  </a:lnTo>
                  <a:lnTo>
                    <a:pt x="289" y="5"/>
                  </a:lnTo>
                  <a:lnTo>
                    <a:pt x="290" y="5"/>
                  </a:lnTo>
                  <a:lnTo>
                    <a:pt x="291" y="5"/>
                  </a:lnTo>
                  <a:lnTo>
                    <a:pt x="292" y="5"/>
                  </a:lnTo>
                  <a:lnTo>
                    <a:pt x="293" y="5"/>
                  </a:lnTo>
                  <a:lnTo>
                    <a:pt x="293" y="5"/>
                  </a:lnTo>
                  <a:lnTo>
                    <a:pt x="296" y="4"/>
                  </a:lnTo>
                  <a:lnTo>
                    <a:pt x="297" y="4"/>
                  </a:lnTo>
                  <a:lnTo>
                    <a:pt x="298" y="4"/>
                  </a:lnTo>
                  <a:lnTo>
                    <a:pt x="299" y="4"/>
                  </a:lnTo>
                  <a:lnTo>
                    <a:pt x="300" y="4"/>
                  </a:lnTo>
                  <a:lnTo>
                    <a:pt x="302" y="5"/>
                  </a:lnTo>
                  <a:lnTo>
                    <a:pt x="308" y="6"/>
                  </a:lnTo>
                  <a:lnTo>
                    <a:pt x="310" y="7"/>
                  </a:lnTo>
                  <a:lnTo>
                    <a:pt x="311" y="8"/>
                  </a:lnTo>
                  <a:lnTo>
                    <a:pt x="312" y="9"/>
                  </a:lnTo>
                  <a:lnTo>
                    <a:pt x="312" y="9"/>
                  </a:lnTo>
                  <a:lnTo>
                    <a:pt x="313" y="10"/>
                  </a:lnTo>
                  <a:lnTo>
                    <a:pt x="313" y="11"/>
                  </a:lnTo>
                  <a:lnTo>
                    <a:pt x="313" y="11"/>
                  </a:lnTo>
                  <a:lnTo>
                    <a:pt x="313" y="14"/>
                  </a:lnTo>
                  <a:lnTo>
                    <a:pt x="314" y="15"/>
                  </a:lnTo>
                  <a:lnTo>
                    <a:pt x="314" y="16"/>
                  </a:lnTo>
                  <a:lnTo>
                    <a:pt x="315" y="17"/>
                  </a:lnTo>
                  <a:lnTo>
                    <a:pt x="315" y="18"/>
                  </a:lnTo>
                  <a:lnTo>
                    <a:pt x="316" y="19"/>
                  </a:lnTo>
                  <a:lnTo>
                    <a:pt x="317" y="19"/>
                  </a:lnTo>
                  <a:lnTo>
                    <a:pt x="319" y="20"/>
                  </a:lnTo>
                  <a:lnTo>
                    <a:pt x="320" y="20"/>
                  </a:lnTo>
                  <a:lnTo>
                    <a:pt x="321" y="20"/>
                  </a:lnTo>
                  <a:lnTo>
                    <a:pt x="322" y="20"/>
                  </a:lnTo>
                  <a:lnTo>
                    <a:pt x="323" y="20"/>
                  </a:lnTo>
                  <a:lnTo>
                    <a:pt x="324" y="20"/>
                  </a:lnTo>
                  <a:lnTo>
                    <a:pt x="325" y="20"/>
                  </a:lnTo>
                  <a:lnTo>
                    <a:pt x="325" y="20"/>
                  </a:lnTo>
                  <a:lnTo>
                    <a:pt x="326" y="19"/>
                  </a:lnTo>
                  <a:lnTo>
                    <a:pt x="327" y="19"/>
                  </a:lnTo>
                  <a:lnTo>
                    <a:pt x="327" y="18"/>
                  </a:lnTo>
                  <a:lnTo>
                    <a:pt x="328" y="17"/>
                  </a:lnTo>
                  <a:lnTo>
                    <a:pt x="329" y="15"/>
                  </a:lnTo>
                  <a:lnTo>
                    <a:pt x="330" y="13"/>
                  </a:lnTo>
                  <a:lnTo>
                    <a:pt x="331" y="11"/>
                  </a:lnTo>
                  <a:lnTo>
                    <a:pt x="332" y="10"/>
                  </a:lnTo>
                  <a:lnTo>
                    <a:pt x="333" y="9"/>
                  </a:lnTo>
                  <a:lnTo>
                    <a:pt x="334" y="9"/>
                  </a:lnTo>
                  <a:lnTo>
                    <a:pt x="335" y="8"/>
                  </a:lnTo>
                  <a:lnTo>
                    <a:pt x="335" y="8"/>
                  </a:lnTo>
                  <a:lnTo>
                    <a:pt x="336" y="8"/>
                  </a:lnTo>
                  <a:lnTo>
                    <a:pt x="336" y="7"/>
                  </a:lnTo>
                  <a:lnTo>
                    <a:pt x="337" y="7"/>
                  </a:lnTo>
                  <a:lnTo>
                    <a:pt x="338" y="7"/>
                  </a:lnTo>
                  <a:lnTo>
                    <a:pt x="339" y="7"/>
                  </a:lnTo>
                  <a:lnTo>
                    <a:pt x="339" y="8"/>
                  </a:lnTo>
                  <a:lnTo>
                    <a:pt x="340" y="8"/>
                  </a:lnTo>
                  <a:lnTo>
                    <a:pt x="340" y="8"/>
                  </a:lnTo>
                  <a:lnTo>
                    <a:pt x="340" y="8"/>
                  </a:lnTo>
                  <a:lnTo>
                    <a:pt x="341" y="9"/>
                  </a:lnTo>
                  <a:lnTo>
                    <a:pt x="342" y="10"/>
                  </a:lnTo>
                  <a:lnTo>
                    <a:pt x="342" y="12"/>
                  </a:lnTo>
                  <a:lnTo>
                    <a:pt x="343" y="13"/>
                  </a:lnTo>
                  <a:lnTo>
                    <a:pt x="344" y="18"/>
                  </a:lnTo>
                  <a:lnTo>
                    <a:pt x="345" y="20"/>
                  </a:lnTo>
                  <a:lnTo>
                    <a:pt x="345" y="21"/>
                  </a:lnTo>
                  <a:lnTo>
                    <a:pt x="346" y="22"/>
                  </a:lnTo>
                  <a:lnTo>
                    <a:pt x="346" y="23"/>
                  </a:lnTo>
                  <a:lnTo>
                    <a:pt x="347" y="23"/>
                  </a:lnTo>
                  <a:lnTo>
                    <a:pt x="348" y="24"/>
                  </a:lnTo>
                  <a:lnTo>
                    <a:pt x="349" y="24"/>
                  </a:lnTo>
                  <a:lnTo>
                    <a:pt x="350" y="24"/>
                  </a:lnTo>
                  <a:lnTo>
                    <a:pt x="351" y="24"/>
                  </a:lnTo>
                  <a:lnTo>
                    <a:pt x="352" y="24"/>
                  </a:lnTo>
                  <a:lnTo>
                    <a:pt x="353" y="23"/>
                  </a:lnTo>
                  <a:lnTo>
                    <a:pt x="356" y="22"/>
                  </a:lnTo>
                  <a:lnTo>
                    <a:pt x="358" y="21"/>
                  </a:lnTo>
                  <a:lnTo>
                    <a:pt x="361" y="20"/>
                  </a:lnTo>
                  <a:lnTo>
                    <a:pt x="362" y="20"/>
                  </a:lnTo>
                  <a:lnTo>
                    <a:pt x="363" y="19"/>
                  </a:lnTo>
                  <a:lnTo>
                    <a:pt x="365" y="19"/>
                  </a:lnTo>
                  <a:lnTo>
                    <a:pt x="366" y="19"/>
                  </a:lnTo>
                  <a:lnTo>
                    <a:pt x="367" y="19"/>
                  </a:lnTo>
                  <a:lnTo>
                    <a:pt x="367" y="19"/>
                  </a:lnTo>
                  <a:lnTo>
                    <a:pt x="368" y="20"/>
                  </a:lnTo>
                  <a:lnTo>
                    <a:pt x="369" y="20"/>
                  </a:lnTo>
                  <a:lnTo>
                    <a:pt x="369" y="20"/>
                  </a:lnTo>
                  <a:lnTo>
                    <a:pt x="370" y="21"/>
                  </a:lnTo>
                  <a:lnTo>
                    <a:pt x="373" y="24"/>
                  </a:lnTo>
                  <a:lnTo>
                    <a:pt x="374" y="25"/>
                  </a:lnTo>
                  <a:lnTo>
                    <a:pt x="376" y="26"/>
                  </a:lnTo>
                  <a:lnTo>
                    <a:pt x="379" y="28"/>
                  </a:lnTo>
                  <a:lnTo>
                    <a:pt x="380" y="29"/>
                  </a:lnTo>
                  <a:lnTo>
                    <a:pt x="382" y="30"/>
                  </a:lnTo>
                  <a:lnTo>
                    <a:pt x="383" y="31"/>
                  </a:lnTo>
                  <a:lnTo>
                    <a:pt x="383" y="33"/>
                  </a:lnTo>
                  <a:lnTo>
                    <a:pt x="384" y="33"/>
                  </a:lnTo>
                  <a:lnTo>
                    <a:pt x="385" y="35"/>
                  </a:lnTo>
                  <a:lnTo>
                    <a:pt x="387" y="41"/>
                  </a:lnTo>
                  <a:lnTo>
                    <a:pt x="388" y="43"/>
                  </a:lnTo>
                  <a:lnTo>
                    <a:pt x="388" y="45"/>
                  </a:lnTo>
                  <a:lnTo>
                    <a:pt x="388" y="46"/>
                  </a:lnTo>
                  <a:lnTo>
                    <a:pt x="388" y="47"/>
                  </a:lnTo>
                  <a:lnTo>
                    <a:pt x="388" y="49"/>
                  </a:lnTo>
                  <a:lnTo>
                    <a:pt x="388" y="50"/>
                  </a:lnTo>
                  <a:lnTo>
                    <a:pt x="388" y="51"/>
                  </a:lnTo>
                  <a:lnTo>
                    <a:pt x="385" y="58"/>
                  </a:lnTo>
                  <a:lnTo>
                    <a:pt x="384" y="60"/>
                  </a:lnTo>
                  <a:lnTo>
                    <a:pt x="384" y="61"/>
                  </a:lnTo>
                  <a:lnTo>
                    <a:pt x="384" y="63"/>
                  </a:lnTo>
                  <a:lnTo>
                    <a:pt x="384" y="65"/>
                  </a:lnTo>
                  <a:lnTo>
                    <a:pt x="383" y="67"/>
                  </a:lnTo>
                  <a:lnTo>
                    <a:pt x="384" y="69"/>
                  </a:lnTo>
                  <a:lnTo>
                    <a:pt x="384" y="72"/>
                  </a:lnTo>
                  <a:lnTo>
                    <a:pt x="384" y="74"/>
                  </a:lnTo>
                  <a:lnTo>
                    <a:pt x="385" y="76"/>
                  </a:lnTo>
                  <a:lnTo>
                    <a:pt x="385" y="79"/>
                  </a:lnTo>
                  <a:lnTo>
                    <a:pt x="386" y="82"/>
                  </a:lnTo>
                  <a:lnTo>
                    <a:pt x="387" y="85"/>
                  </a:lnTo>
                  <a:lnTo>
                    <a:pt x="388" y="87"/>
                  </a:lnTo>
                  <a:lnTo>
                    <a:pt x="389" y="89"/>
                  </a:lnTo>
                  <a:lnTo>
                    <a:pt x="390" y="91"/>
                  </a:lnTo>
                  <a:lnTo>
                    <a:pt x="392" y="94"/>
                  </a:lnTo>
                  <a:lnTo>
                    <a:pt x="393" y="96"/>
                  </a:lnTo>
                  <a:lnTo>
                    <a:pt x="395" y="98"/>
                  </a:lnTo>
                  <a:lnTo>
                    <a:pt x="396" y="100"/>
                  </a:lnTo>
                  <a:lnTo>
                    <a:pt x="398" y="102"/>
                  </a:lnTo>
                  <a:lnTo>
                    <a:pt x="399" y="103"/>
                  </a:lnTo>
                  <a:lnTo>
                    <a:pt x="400" y="104"/>
                  </a:lnTo>
                  <a:lnTo>
                    <a:pt x="401" y="105"/>
                  </a:lnTo>
                  <a:lnTo>
                    <a:pt x="402" y="106"/>
                  </a:lnTo>
                  <a:lnTo>
                    <a:pt x="403" y="106"/>
                  </a:lnTo>
                  <a:lnTo>
                    <a:pt x="405" y="107"/>
                  </a:lnTo>
                  <a:lnTo>
                    <a:pt x="407" y="108"/>
                  </a:lnTo>
                  <a:lnTo>
                    <a:pt x="412" y="110"/>
                  </a:lnTo>
                  <a:lnTo>
                    <a:pt x="413" y="111"/>
                  </a:lnTo>
                  <a:lnTo>
                    <a:pt x="415" y="112"/>
                  </a:lnTo>
                  <a:lnTo>
                    <a:pt x="417" y="113"/>
                  </a:lnTo>
                  <a:lnTo>
                    <a:pt x="418" y="115"/>
                  </a:lnTo>
                  <a:lnTo>
                    <a:pt x="419" y="116"/>
                  </a:lnTo>
                  <a:lnTo>
                    <a:pt x="421" y="118"/>
                  </a:lnTo>
                  <a:lnTo>
                    <a:pt x="422" y="121"/>
                  </a:lnTo>
                  <a:lnTo>
                    <a:pt x="423" y="124"/>
                  </a:lnTo>
                  <a:lnTo>
                    <a:pt x="424" y="126"/>
                  </a:lnTo>
                  <a:lnTo>
                    <a:pt x="425" y="129"/>
                  </a:lnTo>
                  <a:lnTo>
                    <a:pt x="425" y="131"/>
                  </a:lnTo>
                  <a:lnTo>
                    <a:pt x="425" y="134"/>
                  </a:lnTo>
                  <a:lnTo>
                    <a:pt x="425" y="139"/>
                  </a:lnTo>
                  <a:lnTo>
                    <a:pt x="425" y="145"/>
                  </a:lnTo>
                  <a:lnTo>
                    <a:pt x="425" y="146"/>
                  </a:lnTo>
                  <a:lnTo>
                    <a:pt x="426" y="148"/>
                  </a:lnTo>
                  <a:lnTo>
                    <a:pt x="426" y="151"/>
                  </a:lnTo>
                  <a:lnTo>
                    <a:pt x="426" y="153"/>
                  </a:lnTo>
                  <a:lnTo>
                    <a:pt x="427" y="154"/>
                  </a:lnTo>
                  <a:lnTo>
                    <a:pt x="427" y="155"/>
                  </a:lnTo>
                  <a:lnTo>
                    <a:pt x="428" y="156"/>
                  </a:lnTo>
                  <a:lnTo>
                    <a:pt x="428" y="156"/>
                  </a:lnTo>
                  <a:lnTo>
                    <a:pt x="428" y="157"/>
                  </a:lnTo>
                  <a:lnTo>
                    <a:pt x="429" y="157"/>
                  </a:lnTo>
                  <a:lnTo>
                    <a:pt x="430" y="158"/>
                  </a:lnTo>
                  <a:lnTo>
                    <a:pt x="431" y="158"/>
                  </a:lnTo>
                  <a:lnTo>
                    <a:pt x="432" y="158"/>
                  </a:lnTo>
                  <a:lnTo>
                    <a:pt x="432" y="158"/>
                  </a:lnTo>
                  <a:lnTo>
                    <a:pt x="433" y="158"/>
                  </a:lnTo>
                  <a:lnTo>
                    <a:pt x="434" y="158"/>
                  </a:lnTo>
                  <a:lnTo>
                    <a:pt x="435" y="158"/>
                  </a:lnTo>
                  <a:lnTo>
                    <a:pt x="436" y="157"/>
                  </a:lnTo>
                  <a:lnTo>
                    <a:pt x="437" y="156"/>
                  </a:lnTo>
                  <a:lnTo>
                    <a:pt x="438" y="156"/>
                  </a:lnTo>
                  <a:lnTo>
                    <a:pt x="439" y="155"/>
                  </a:lnTo>
                  <a:lnTo>
                    <a:pt x="441" y="153"/>
                  </a:lnTo>
                  <a:lnTo>
                    <a:pt x="445" y="148"/>
                  </a:lnTo>
                  <a:lnTo>
                    <a:pt x="447" y="147"/>
                  </a:lnTo>
                  <a:lnTo>
                    <a:pt x="448" y="146"/>
                  </a:lnTo>
                  <a:lnTo>
                    <a:pt x="449" y="145"/>
                  </a:lnTo>
                  <a:lnTo>
                    <a:pt x="450" y="145"/>
                  </a:lnTo>
                  <a:lnTo>
                    <a:pt x="451" y="144"/>
                  </a:lnTo>
                  <a:lnTo>
                    <a:pt x="452" y="144"/>
                  </a:lnTo>
                  <a:lnTo>
                    <a:pt x="453" y="144"/>
                  </a:lnTo>
                  <a:lnTo>
                    <a:pt x="453" y="144"/>
                  </a:lnTo>
                  <a:lnTo>
                    <a:pt x="454" y="144"/>
                  </a:lnTo>
                  <a:lnTo>
                    <a:pt x="455" y="144"/>
                  </a:lnTo>
                  <a:lnTo>
                    <a:pt x="457" y="144"/>
                  </a:lnTo>
                  <a:lnTo>
                    <a:pt x="459" y="144"/>
                  </a:lnTo>
                  <a:lnTo>
                    <a:pt x="461" y="145"/>
                  </a:lnTo>
                  <a:lnTo>
                    <a:pt x="463" y="146"/>
                  </a:lnTo>
                  <a:lnTo>
                    <a:pt x="466" y="147"/>
                  </a:lnTo>
                  <a:lnTo>
                    <a:pt x="471" y="149"/>
                  </a:lnTo>
                  <a:lnTo>
                    <a:pt x="473" y="151"/>
                  </a:lnTo>
                  <a:lnTo>
                    <a:pt x="477" y="152"/>
                  </a:lnTo>
                  <a:lnTo>
                    <a:pt x="482" y="154"/>
                  </a:lnTo>
                  <a:lnTo>
                    <a:pt x="485" y="155"/>
                  </a:lnTo>
                  <a:lnTo>
                    <a:pt x="487" y="156"/>
                  </a:lnTo>
                  <a:lnTo>
                    <a:pt x="491" y="158"/>
                  </a:lnTo>
                  <a:lnTo>
                    <a:pt x="492" y="159"/>
                  </a:lnTo>
                  <a:lnTo>
                    <a:pt x="493" y="159"/>
                  </a:lnTo>
                  <a:lnTo>
                    <a:pt x="493" y="159"/>
                  </a:lnTo>
                  <a:lnTo>
                    <a:pt x="493" y="159"/>
                  </a:lnTo>
                  <a:lnTo>
                    <a:pt x="494" y="159"/>
                  </a:lnTo>
                  <a:lnTo>
                    <a:pt x="493" y="159"/>
                  </a:lnTo>
                  <a:lnTo>
                    <a:pt x="493" y="160"/>
                  </a:lnTo>
                  <a:lnTo>
                    <a:pt x="494" y="161"/>
                  </a:lnTo>
                  <a:lnTo>
                    <a:pt x="494" y="162"/>
                  </a:lnTo>
                  <a:lnTo>
                    <a:pt x="494" y="163"/>
                  </a:lnTo>
                  <a:lnTo>
                    <a:pt x="495" y="165"/>
                  </a:lnTo>
                  <a:lnTo>
                    <a:pt x="496" y="167"/>
                  </a:lnTo>
                  <a:lnTo>
                    <a:pt x="497" y="169"/>
                  </a:lnTo>
                  <a:lnTo>
                    <a:pt x="498" y="172"/>
                  </a:lnTo>
                  <a:lnTo>
                    <a:pt x="500" y="174"/>
                  </a:lnTo>
                  <a:lnTo>
                    <a:pt x="503" y="179"/>
                  </a:lnTo>
                  <a:lnTo>
                    <a:pt x="505" y="182"/>
                  </a:lnTo>
                  <a:lnTo>
                    <a:pt x="505" y="183"/>
                  </a:lnTo>
                  <a:lnTo>
                    <a:pt x="506" y="185"/>
                  </a:lnTo>
                  <a:lnTo>
                    <a:pt x="506" y="186"/>
                  </a:lnTo>
                  <a:lnTo>
                    <a:pt x="507" y="187"/>
                  </a:lnTo>
                  <a:lnTo>
                    <a:pt x="507" y="189"/>
                  </a:lnTo>
                  <a:lnTo>
                    <a:pt x="507" y="191"/>
                  </a:lnTo>
                  <a:lnTo>
                    <a:pt x="507" y="193"/>
                  </a:lnTo>
                  <a:lnTo>
                    <a:pt x="506" y="199"/>
                  </a:lnTo>
                  <a:lnTo>
                    <a:pt x="506" y="201"/>
                  </a:lnTo>
                  <a:lnTo>
                    <a:pt x="506" y="203"/>
                  </a:lnTo>
                  <a:lnTo>
                    <a:pt x="506" y="210"/>
                  </a:lnTo>
                  <a:lnTo>
                    <a:pt x="506" y="220"/>
                  </a:lnTo>
                  <a:lnTo>
                    <a:pt x="507" y="222"/>
                  </a:lnTo>
                  <a:lnTo>
                    <a:pt x="507" y="224"/>
                  </a:lnTo>
                  <a:lnTo>
                    <a:pt x="507" y="227"/>
                  </a:lnTo>
                  <a:lnTo>
                    <a:pt x="508" y="231"/>
                  </a:lnTo>
                  <a:lnTo>
                    <a:pt x="509" y="234"/>
                  </a:lnTo>
                  <a:lnTo>
                    <a:pt x="510" y="239"/>
                  </a:lnTo>
                  <a:lnTo>
                    <a:pt x="511" y="241"/>
                  </a:lnTo>
                  <a:lnTo>
                    <a:pt x="511" y="242"/>
                  </a:lnTo>
                  <a:lnTo>
                    <a:pt x="511" y="244"/>
                  </a:lnTo>
                  <a:lnTo>
                    <a:pt x="511" y="247"/>
                  </a:lnTo>
                  <a:lnTo>
                    <a:pt x="511" y="249"/>
                  </a:lnTo>
                  <a:lnTo>
                    <a:pt x="511" y="250"/>
                  </a:lnTo>
                  <a:lnTo>
                    <a:pt x="511" y="251"/>
                  </a:lnTo>
                  <a:lnTo>
                    <a:pt x="511" y="252"/>
                  </a:lnTo>
                  <a:lnTo>
                    <a:pt x="512" y="254"/>
                  </a:lnTo>
                  <a:lnTo>
                    <a:pt x="515" y="259"/>
                  </a:lnTo>
                  <a:lnTo>
                    <a:pt x="516" y="263"/>
                  </a:lnTo>
                  <a:lnTo>
                    <a:pt x="517" y="264"/>
                  </a:lnTo>
                  <a:lnTo>
                    <a:pt x="517" y="265"/>
                  </a:lnTo>
                  <a:lnTo>
                    <a:pt x="518" y="266"/>
                  </a:lnTo>
                  <a:lnTo>
                    <a:pt x="518" y="267"/>
                  </a:lnTo>
                  <a:lnTo>
                    <a:pt x="518" y="268"/>
                  </a:lnTo>
                  <a:lnTo>
                    <a:pt x="518" y="269"/>
                  </a:lnTo>
                  <a:lnTo>
                    <a:pt x="517" y="270"/>
                  </a:lnTo>
                  <a:lnTo>
                    <a:pt x="517" y="272"/>
                  </a:lnTo>
                  <a:lnTo>
                    <a:pt x="515" y="277"/>
                  </a:lnTo>
                  <a:lnTo>
                    <a:pt x="514" y="280"/>
                  </a:lnTo>
                  <a:lnTo>
                    <a:pt x="514" y="283"/>
                  </a:lnTo>
                  <a:lnTo>
                    <a:pt x="514" y="284"/>
                  </a:lnTo>
                  <a:lnTo>
                    <a:pt x="514" y="286"/>
                  </a:lnTo>
                  <a:lnTo>
                    <a:pt x="514" y="287"/>
                  </a:lnTo>
                  <a:lnTo>
                    <a:pt x="514" y="288"/>
                  </a:lnTo>
                  <a:lnTo>
                    <a:pt x="514" y="290"/>
                  </a:lnTo>
                  <a:lnTo>
                    <a:pt x="515" y="291"/>
                  </a:lnTo>
                  <a:lnTo>
                    <a:pt x="517" y="295"/>
                  </a:lnTo>
                  <a:lnTo>
                    <a:pt x="518" y="298"/>
                  </a:lnTo>
                  <a:lnTo>
                    <a:pt x="521" y="304"/>
                  </a:lnTo>
                  <a:lnTo>
                    <a:pt x="522" y="305"/>
                  </a:lnTo>
                  <a:lnTo>
                    <a:pt x="524" y="308"/>
                  </a:lnTo>
                  <a:lnTo>
                    <a:pt x="528" y="312"/>
                  </a:lnTo>
                  <a:lnTo>
                    <a:pt x="530" y="316"/>
                  </a:lnTo>
                  <a:lnTo>
                    <a:pt x="531" y="317"/>
                  </a:lnTo>
                  <a:lnTo>
                    <a:pt x="531" y="318"/>
                  </a:lnTo>
                  <a:lnTo>
                    <a:pt x="531" y="319"/>
                  </a:lnTo>
                  <a:lnTo>
                    <a:pt x="532" y="320"/>
                  </a:lnTo>
                  <a:lnTo>
                    <a:pt x="532" y="321"/>
                  </a:lnTo>
                  <a:lnTo>
                    <a:pt x="532" y="322"/>
                  </a:lnTo>
                  <a:lnTo>
                    <a:pt x="532" y="323"/>
                  </a:lnTo>
                  <a:lnTo>
                    <a:pt x="532" y="324"/>
                  </a:lnTo>
                  <a:lnTo>
                    <a:pt x="531" y="325"/>
                  </a:lnTo>
                  <a:lnTo>
                    <a:pt x="531" y="326"/>
                  </a:lnTo>
                  <a:lnTo>
                    <a:pt x="530" y="326"/>
                  </a:lnTo>
                  <a:lnTo>
                    <a:pt x="529" y="327"/>
                  </a:lnTo>
                  <a:lnTo>
                    <a:pt x="528" y="327"/>
                  </a:lnTo>
                  <a:lnTo>
                    <a:pt x="527" y="328"/>
                  </a:lnTo>
                  <a:lnTo>
                    <a:pt x="525" y="329"/>
                  </a:lnTo>
                  <a:lnTo>
                    <a:pt x="523" y="330"/>
                  </a:lnTo>
                  <a:lnTo>
                    <a:pt x="521" y="330"/>
                  </a:lnTo>
                  <a:lnTo>
                    <a:pt x="520" y="330"/>
                  </a:lnTo>
                  <a:lnTo>
                    <a:pt x="518" y="330"/>
                  </a:lnTo>
                  <a:lnTo>
                    <a:pt x="517" y="330"/>
                  </a:lnTo>
                  <a:lnTo>
                    <a:pt x="516" y="330"/>
                  </a:lnTo>
                  <a:lnTo>
                    <a:pt x="515" y="330"/>
                  </a:lnTo>
                  <a:lnTo>
                    <a:pt x="513" y="329"/>
                  </a:lnTo>
                  <a:lnTo>
                    <a:pt x="511" y="328"/>
                  </a:lnTo>
                  <a:lnTo>
                    <a:pt x="509" y="328"/>
                  </a:lnTo>
                  <a:lnTo>
                    <a:pt x="507" y="328"/>
                  </a:lnTo>
                  <a:lnTo>
                    <a:pt x="506" y="328"/>
                  </a:lnTo>
                  <a:lnTo>
                    <a:pt x="505" y="328"/>
                  </a:lnTo>
                  <a:lnTo>
                    <a:pt x="502" y="329"/>
                  </a:lnTo>
                  <a:lnTo>
                    <a:pt x="498" y="330"/>
                  </a:lnTo>
                  <a:lnTo>
                    <a:pt x="497" y="331"/>
                  </a:lnTo>
                  <a:lnTo>
                    <a:pt x="496" y="331"/>
                  </a:lnTo>
                  <a:lnTo>
                    <a:pt x="495" y="331"/>
                  </a:lnTo>
                  <a:lnTo>
                    <a:pt x="494" y="331"/>
                  </a:lnTo>
                  <a:lnTo>
                    <a:pt x="493" y="331"/>
                  </a:lnTo>
                  <a:lnTo>
                    <a:pt x="491" y="330"/>
                  </a:lnTo>
                  <a:lnTo>
                    <a:pt x="490" y="330"/>
                  </a:lnTo>
                  <a:lnTo>
                    <a:pt x="488" y="329"/>
                  </a:lnTo>
                  <a:lnTo>
                    <a:pt x="487" y="328"/>
                  </a:lnTo>
                  <a:lnTo>
                    <a:pt x="485" y="327"/>
                  </a:lnTo>
                  <a:lnTo>
                    <a:pt x="484" y="326"/>
                  </a:lnTo>
                  <a:lnTo>
                    <a:pt x="483" y="325"/>
                  </a:lnTo>
                  <a:lnTo>
                    <a:pt x="482" y="324"/>
                  </a:lnTo>
                  <a:lnTo>
                    <a:pt x="480" y="321"/>
                  </a:lnTo>
                  <a:lnTo>
                    <a:pt x="478" y="318"/>
                  </a:lnTo>
                  <a:lnTo>
                    <a:pt x="477" y="317"/>
                  </a:lnTo>
                  <a:lnTo>
                    <a:pt x="477" y="317"/>
                  </a:lnTo>
                  <a:lnTo>
                    <a:pt x="476" y="316"/>
                  </a:lnTo>
                  <a:lnTo>
                    <a:pt x="475" y="316"/>
                  </a:lnTo>
                  <a:lnTo>
                    <a:pt x="474" y="315"/>
                  </a:lnTo>
                  <a:lnTo>
                    <a:pt x="473" y="315"/>
                  </a:lnTo>
                  <a:lnTo>
                    <a:pt x="473" y="316"/>
                  </a:lnTo>
                  <a:lnTo>
                    <a:pt x="472" y="316"/>
                  </a:lnTo>
                  <a:lnTo>
                    <a:pt x="472" y="316"/>
                  </a:lnTo>
                  <a:lnTo>
                    <a:pt x="471" y="317"/>
                  </a:lnTo>
                  <a:lnTo>
                    <a:pt x="470" y="318"/>
                  </a:lnTo>
                  <a:lnTo>
                    <a:pt x="469" y="319"/>
                  </a:lnTo>
                  <a:lnTo>
                    <a:pt x="466" y="321"/>
                  </a:lnTo>
                  <a:lnTo>
                    <a:pt x="463" y="324"/>
                  </a:lnTo>
                  <a:lnTo>
                    <a:pt x="460" y="327"/>
                  </a:lnTo>
                  <a:lnTo>
                    <a:pt x="459" y="328"/>
                  </a:lnTo>
                  <a:lnTo>
                    <a:pt x="458" y="329"/>
                  </a:lnTo>
                  <a:lnTo>
                    <a:pt x="457" y="330"/>
                  </a:lnTo>
                  <a:lnTo>
                    <a:pt x="457" y="331"/>
                  </a:lnTo>
                  <a:lnTo>
                    <a:pt x="456" y="332"/>
                  </a:lnTo>
                  <a:lnTo>
                    <a:pt x="456" y="333"/>
                  </a:lnTo>
                  <a:lnTo>
                    <a:pt x="456" y="334"/>
                  </a:lnTo>
                  <a:lnTo>
                    <a:pt x="456" y="335"/>
                  </a:lnTo>
                  <a:lnTo>
                    <a:pt x="456" y="337"/>
                  </a:lnTo>
                  <a:lnTo>
                    <a:pt x="457" y="341"/>
                  </a:lnTo>
                  <a:lnTo>
                    <a:pt x="457" y="342"/>
                  </a:lnTo>
                  <a:lnTo>
                    <a:pt x="457" y="343"/>
                  </a:lnTo>
                  <a:lnTo>
                    <a:pt x="457" y="344"/>
                  </a:lnTo>
                  <a:lnTo>
                    <a:pt x="456" y="345"/>
                  </a:lnTo>
                  <a:lnTo>
                    <a:pt x="456" y="347"/>
                  </a:lnTo>
                  <a:lnTo>
                    <a:pt x="455" y="348"/>
                  </a:lnTo>
                  <a:lnTo>
                    <a:pt x="454" y="348"/>
                  </a:lnTo>
                  <a:lnTo>
                    <a:pt x="454" y="349"/>
                  </a:lnTo>
                  <a:lnTo>
                    <a:pt x="451" y="350"/>
                  </a:lnTo>
                  <a:lnTo>
                    <a:pt x="450" y="351"/>
                  </a:lnTo>
                  <a:lnTo>
                    <a:pt x="449" y="352"/>
                  </a:lnTo>
                  <a:lnTo>
                    <a:pt x="448" y="353"/>
                  </a:lnTo>
                  <a:lnTo>
                    <a:pt x="446" y="353"/>
                  </a:lnTo>
                  <a:lnTo>
                    <a:pt x="445" y="354"/>
                  </a:lnTo>
                  <a:lnTo>
                    <a:pt x="443" y="354"/>
                  </a:lnTo>
                  <a:lnTo>
                    <a:pt x="441" y="354"/>
                  </a:lnTo>
                  <a:lnTo>
                    <a:pt x="440" y="354"/>
                  </a:lnTo>
                  <a:lnTo>
                    <a:pt x="439" y="354"/>
                  </a:lnTo>
                  <a:lnTo>
                    <a:pt x="438" y="354"/>
                  </a:lnTo>
                  <a:lnTo>
                    <a:pt x="437" y="354"/>
                  </a:lnTo>
                  <a:lnTo>
                    <a:pt x="437" y="353"/>
                  </a:lnTo>
                  <a:lnTo>
                    <a:pt x="436" y="353"/>
                  </a:lnTo>
                  <a:lnTo>
                    <a:pt x="436" y="352"/>
                  </a:lnTo>
                  <a:lnTo>
                    <a:pt x="435" y="352"/>
                  </a:lnTo>
                  <a:lnTo>
                    <a:pt x="434" y="351"/>
                  </a:lnTo>
                  <a:lnTo>
                    <a:pt x="433" y="350"/>
                  </a:lnTo>
                  <a:lnTo>
                    <a:pt x="433" y="349"/>
                  </a:lnTo>
                  <a:lnTo>
                    <a:pt x="433" y="348"/>
                  </a:lnTo>
                  <a:lnTo>
                    <a:pt x="433" y="347"/>
                  </a:lnTo>
                  <a:lnTo>
                    <a:pt x="432" y="345"/>
                  </a:lnTo>
                  <a:lnTo>
                    <a:pt x="431" y="344"/>
                  </a:lnTo>
                  <a:lnTo>
                    <a:pt x="431" y="343"/>
                  </a:lnTo>
                  <a:lnTo>
                    <a:pt x="430" y="342"/>
                  </a:lnTo>
                  <a:lnTo>
                    <a:pt x="430" y="342"/>
                  </a:lnTo>
                  <a:lnTo>
                    <a:pt x="429" y="342"/>
                  </a:lnTo>
                  <a:lnTo>
                    <a:pt x="429" y="341"/>
                  </a:lnTo>
                  <a:lnTo>
                    <a:pt x="428" y="341"/>
                  </a:lnTo>
                  <a:lnTo>
                    <a:pt x="425" y="342"/>
                  </a:lnTo>
                  <a:lnTo>
                    <a:pt x="424" y="342"/>
                  </a:lnTo>
                  <a:lnTo>
                    <a:pt x="423" y="342"/>
                  </a:lnTo>
                  <a:lnTo>
                    <a:pt x="422" y="341"/>
                  </a:lnTo>
                  <a:lnTo>
                    <a:pt x="420" y="340"/>
                  </a:lnTo>
                  <a:lnTo>
                    <a:pt x="417" y="339"/>
                  </a:lnTo>
                  <a:lnTo>
                    <a:pt x="415" y="338"/>
                  </a:lnTo>
                  <a:lnTo>
                    <a:pt x="412" y="337"/>
                  </a:lnTo>
                  <a:lnTo>
                    <a:pt x="411" y="336"/>
                  </a:lnTo>
                  <a:lnTo>
                    <a:pt x="410" y="336"/>
                  </a:lnTo>
                  <a:lnTo>
                    <a:pt x="409" y="335"/>
                  </a:lnTo>
                  <a:lnTo>
                    <a:pt x="406" y="335"/>
                  </a:lnTo>
                  <a:lnTo>
                    <a:pt x="405" y="334"/>
                  </a:lnTo>
                  <a:lnTo>
                    <a:pt x="403" y="334"/>
                  </a:lnTo>
                  <a:lnTo>
                    <a:pt x="401" y="333"/>
                  </a:lnTo>
                  <a:lnTo>
                    <a:pt x="399" y="332"/>
                  </a:lnTo>
                  <a:lnTo>
                    <a:pt x="395" y="331"/>
                  </a:lnTo>
                  <a:lnTo>
                    <a:pt x="394" y="330"/>
                  </a:lnTo>
                  <a:lnTo>
                    <a:pt x="392" y="330"/>
                  </a:lnTo>
                  <a:lnTo>
                    <a:pt x="390" y="329"/>
                  </a:lnTo>
                  <a:lnTo>
                    <a:pt x="389" y="329"/>
                  </a:lnTo>
                  <a:lnTo>
                    <a:pt x="388" y="329"/>
                  </a:lnTo>
                  <a:lnTo>
                    <a:pt x="387" y="329"/>
                  </a:lnTo>
                  <a:lnTo>
                    <a:pt x="386" y="329"/>
                  </a:lnTo>
                  <a:lnTo>
                    <a:pt x="385" y="329"/>
                  </a:lnTo>
                  <a:lnTo>
                    <a:pt x="384" y="329"/>
                  </a:lnTo>
                  <a:lnTo>
                    <a:pt x="383" y="329"/>
                  </a:lnTo>
                  <a:lnTo>
                    <a:pt x="382" y="330"/>
                  </a:lnTo>
                  <a:lnTo>
                    <a:pt x="381" y="330"/>
                  </a:lnTo>
                  <a:lnTo>
                    <a:pt x="380" y="331"/>
                  </a:lnTo>
                  <a:lnTo>
                    <a:pt x="379" y="332"/>
                  </a:lnTo>
                  <a:lnTo>
                    <a:pt x="378" y="333"/>
                  </a:lnTo>
                  <a:lnTo>
                    <a:pt x="375" y="336"/>
                  </a:lnTo>
                  <a:lnTo>
                    <a:pt x="373" y="339"/>
                  </a:lnTo>
                  <a:lnTo>
                    <a:pt x="371" y="341"/>
                  </a:lnTo>
                  <a:lnTo>
                    <a:pt x="370" y="342"/>
                  </a:lnTo>
                  <a:lnTo>
                    <a:pt x="369" y="343"/>
                  </a:lnTo>
                  <a:lnTo>
                    <a:pt x="369" y="343"/>
                  </a:lnTo>
                  <a:lnTo>
                    <a:pt x="368" y="343"/>
                  </a:lnTo>
                  <a:lnTo>
                    <a:pt x="366" y="344"/>
                  </a:lnTo>
                  <a:lnTo>
                    <a:pt x="365" y="344"/>
                  </a:lnTo>
                  <a:lnTo>
                    <a:pt x="364" y="344"/>
                  </a:lnTo>
                  <a:lnTo>
                    <a:pt x="363" y="344"/>
                  </a:lnTo>
                  <a:lnTo>
                    <a:pt x="362" y="344"/>
                  </a:lnTo>
                  <a:lnTo>
                    <a:pt x="360" y="343"/>
                  </a:lnTo>
                  <a:lnTo>
                    <a:pt x="359" y="343"/>
                  </a:lnTo>
                  <a:lnTo>
                    <a:pt x="356" y="342"/>
                  </a:lnTo>
                  <a:lnTo>
                    <a:pt x="354" y="341"/>
                  </a:lnTo>
                  <a:lnTo>
                    <a:pt x="352" y="340"/>
                  </a:lnTo>
                  <a:lnTo>
                    <a:pt x="350" y="339"/>
                  </a:lnTo>
                  <a:lnTo>
                    <a:pt x="348" y="338"/>
                  </a:lnTo>
                  <a:lnTo>
                    <a:pt x="342" y="335"/>
                  </a:lnTo>
                  <a:lnTo>
                    <a:pt x="340" y="334"/>
                  </a:lnTo>
                  <a:lnTo>
                    <a:pt x="337" y="332"/>
                  </a:lnTo>
                  <a:lnTo>
                    <a:pt x="335" y="331"/>
                  </a:lnTo>
                  <a:lnTo>
                    <a:pt x="334" y="330"/>
                  </a:lnTo>
                  <a:lnTo>
                    <a:pt x="333" y="329"/>
                  </a:lnTo>
                  <a:lnTo>
                    <a:pt x="333" y="328"/>
                  </a:lnTo>
                  <a:lnTo>
                    <a:pt x="331" y="327"/>
                  </a:lnTo>
                  <a:lnTo>
                    <a:pt x="330" y="327"/>
                  </a:lnTo>
                  <a:lnTo>
                    <a:pt x="324" y="324"/>
                  </a:lnTo>
                  <a:lnTo>
                    <a:pt x="321" y="323"/>
                  </a:lnTo>
                  <a:lnTo>
                    <a:pt x="319" y="322"/>
                  </a:lnTo>
                  <a:lnTo>
                    <a:pt x="318" y="321"/>
                  </a:lnTo>
                  <a:lnTo>
                    <a:pt x="317" y="320"/>
                  </a:lnTo>
                  <a:lnTo>
                    <a:pt x="316" y="320"/>
                  </a:lnTo>
                  <a:lnTo>
                    <a:pt x="315" y="318"/>
                  </a:lnTo>
                  <a:lnTo>
                    <a:pt x="314" y="318"/>
                  </a:lnTo>
                  <a:lnTo>
                    <a:pt x="313" y="317"/>
                  </a:lnTo>
                  <a:lnTo>
                    <a:pt x="312" y="315"/>
                  </a:lnTo>
                  <a:lnTo>
                    <a:pt x="310" y="311"/>
                  </a:lnTo>
                  <a:lnTo>
                    <a:pt x="309" y="310"/>
                  </a:lnTo>
                  <a:lnTo>
                    <a:pt x="308" y="308"/>
                  </a:lnTo>
                  <a:lnTo>
                    <a:pt x="307" y="307"/>
                  </a:lnTo>
                  <a:lnTo>
                    <a:pt x="306" y="306"/>
                  </a:lnTo>
                  <a:lnTo>
                    <a:pt x="305" y="305"/>
                  </a:lnTo>
                  <a:lnTo>
                    <a:pt x="302" y="303"/>
                  </a:lnTo>
                  <a:lnTo>
                    <a:pt x="300" y="301"/>
                  </a:lnTo>
                  <a:lnTo>
                    <a:pt x="298" y="300"/>
                  </a:lnTo>
                  <a:lnTo>
                    <a:pt x="297" y="299"/>
                  </a:lnTo>
                  <a:lnTo>
                    <a:pt x="296" y="299"/>
                  </a:lnTo>
                  <a:lnTo>
                    <a:pt x="293" y="298"/>
                  </a:lnTo>
                  <a:lnTo>
                    <a:pt x="292" y="297"/>
                  </a:lnTo>
                  <a:lnTo>
                    <a:pt x="290" y="297"/>
                  </a:lnTo>
                  <a:lnTo>
                    <a:pt x="289" y="296"/>
                  </a:lnTo>
                  <a:lnTo>
                    <a:pt x="289" y="295"/>
                  </a:lnTo>
                  <a:lnTo>
                    <a:pt x="288" y="295"/>
                  </a:lnTo>
                  <a:lnTo>
                    <a:pt x="285" y="292"/>
                  </a:lnTo>
                  <a:lnTo>
                    <a:pt x="279" y="285"/>
                  </a:lnTo>
                  <a:lnTo>
                    <a:pt x="275" y="281"/>
                  </a:lnTo>
                  <a:lnTo>
                    <a:pt x="274" y="279"/>
                  </a:lnTo>
                  <a:lnTo>
                    <a:pt x="273" y="278"/>
                  </a:lnTo>
                  <a:lnTo>
                    <a:pt x="272" y="278"/>
                  </a:lnTo>
                  <a:lnTo>
                    <a:pt x="271" y="277"/>
                  </a:lnTo>
                  <a:lnTo>
                    <a:pt x="270" y="277"/>
                  </a:lnTo>
                  <a:lnTo>
                    <a:pt x="269" y="277"/>
                  </a:lnTo>
                  <a:lnTo>
                    <a:pt x="265" y="276"/>
                  </a:lnTo>
                  <a:lnTo>
                    <a:pt x="264" y="276"/>
                  </a:lnTo>
                  <a:lnTo>
                    <a:pt x="263" y="276"/>
                  </a:lnTo>
                  <a:lnTo>
                    <a:pt x="262" y="276"/>
                  </a:lnTo>
                  <a:lnTo>
                    <a:pt x="261" y="276"/>
                  </a:lnTo>
                  <a:lnTo>
                    <a:pt x="260" y="277"/>
                  </a:lnTo>
                  <a:lnTo>
                    <a:pt x="259" y="278"/>
                  </a:lnTo>
                  <a:lnTo>
                    <a:pt x="257" y="279"/>
                  </a:lnTo>
                  <a:lnTo>
                    <a:pt x="257" y="279"/>
                  </a:lnTo>
                  <a:lnTo>
                    <a:pt x="256" y="279"/>
                  </a:lnTo>
                  <a:lnTo>
                    <a:pt x="255" y="280"/>
                  </a:lnTo>
                  <a:lnTo>
                    <a:pt x="255" y="280"/>
                  </a:lnTo>
                  <a:lnTo>
                    <a:pt x="254" y="280"/>
                  </a:lnTo>
                  <a:lnTo>
                    <a:pt x="253" y="279"/>
                  </a:lnTo>
                  <a:lnTo>
                    <a:pt x="252" y="279"/>
                  </a:lnTo>
                  <a:lnTo>
                    <a:pt x="251" y="278"/>
                  </a:lnTo>
                  <a:lnTo>
                    <a:pt x="251" y="278"/>
                  </a:lnTo>
                  <a:lnTo>
                    <a:pt x="250" y="276"/>
                  </a:lnTo>
                  <a:lnTo>
                    <a:pt x="249" y="275"/>
                  </a:lnTo>
                  <a:lnTo>
                    <a:pt x="248" y="274"/>
                  </a:lnTo>
                  <a:lnTo>
                    <a:pt x="245" y="272"/>
                  </a:lnTo>
                  <a:lnTo>
                    <a:pt x="243" y="271"/>
                  </a:lnTo>
                  <a:lnTo>
                    <a:pt x="242" y="270"/>
                  </a:lnTo>
                  <a:lnTo>
                    <a:pt x="239" y="267"/>
                  </a:lnTo>
                  <a:lnTo>
                    <a:pt x="239" y="267"/>
                  </a:lnTo>
                  <a:lnTo>
                    <a:pt x="238" y="266"/>
                  </a:lnTo>
                  <a:lnTo>
                    <a:pt x="237" y="266"/>
                  </a:lnTo>
                  <a:lnTo>
                    <a:pt x="236" y="265"/>
                  </a:lnTo>
                  <a:lnTo>
                    <a:pt x="236" y="265"/>
                  </a:lnTo>
                  <a:lnTo>
                    <a:pt x="235" y="265"/>
                  </a:lnTo>
                  <a:lnTo>
                    <a:pt x="235" y="266"/>
                  </a:lnTo>
                  <a:lnTo>
                    <a:pt x="235" y="268"/>
                  </a:lnTo>
                  <a:lnTo>
                    <a:pt x="234" y="270"/>
                  </a:lnTo>
                  <a:lnTo>
                    <a:pt x="234" y="271"/>
                  </a:lnTo>
                  <a:lnTo>
                    <a:pt x="233" y="274"/>
                  </a:lnTo>
                  <a:lnTo>
                    <a:pt x="232" y="276"/>
                  </a:lnTo>
                  <a:lnTo>
                    <a:pt x="231" y="278"/>
                  </a:lnTo>
                  <a:lnTo>
                    <a:pt x="231" y="282"/>
                  </a:lnTo>
                  <a:lnTo>
                    <a:pt x="231" y="283"/>
                  </a:lnTo>
                  <a:lnTo>
                    <a:pt x="230" y="284"/>
                  </a:lnTo>
                  <a:lnTo>
                    <a:pt x="230" y="285"/>
                  </a:lnTo>
                  <a:lnTo>
                    <a:pt x="229" y="286"/>
                  </a:lnTo>
                  <a:lnTo>
                    <a:pt x="228" y="287"/>
                  </a:lnTo>
                  <a:lnTo>
                    <a:pt x="228" y="288"/>
                  </a:lnTo>
                  <a:lnTo>
                    <a:pt x="227" y="288"/>
                  </a:lnTo>
                  <a:lnTo>
                    <a:pt x="225" y="289"/>
                  </a:lnTo>
                  <a:lnTo>
                    <a:pt x="220" y="292"/>
                  </a:lnTo>
                  <a:lnTo>
                    <a:pt x="217" y="293"/>
                  </a:lnTo>
                  <a:lnTo>
                    <a:pt x="216" y="294"/>
                  </a:lnTo>
                  <a:lnTo>
                    <a:pt x="214" y="295"/>
                  </a:lnTo>
                  <a:lnTo>
                    <a:pt x="213" y="296"/>
                  </a:lnTo>
                  <a:lnTo>
                    <a:pt x="212" y="297"/>
                  </a:lnTo>
                  <a:lnTo>
                    <a:pt x="212" y="297"/>
                  </a:lnTo>
                  <a:lnTo>
                    <a:pt x="211" y="298"/>
                  </a:lnTo>
                  <a:lnTo>
                    <a:pt x="211" y="299"/>
                  </a:lnTo>
                  <a:lnTo>
                    <a:pt x="211" y="299"/>
                  </a:lnTo>
                  <a:lnTo>
                    <a:pt x="210" y="301"/>
                  </a:lnTo>
                  <a:lnTo>
                    <a:pt x="210" y="304"/>
                  </a:lnTo>
                  <a:lnTo>
                    <a:pt x="209" y="305"/>
                  </a:lnTo>
                  <a:lnTo>
                    <a:pt x="209" y="306"/>
                  </a:lnTo>
                  <a:lnTo>
                    <a:pt x="208" y="307"/>
                  </a:lnTo>
                  <a:lnTo>
                    <a:pt x="208" y="308"/>
                  </a:lnTo>
                  <a:lnTo>
                    <a:pt x="207" y="308"/>
                  </a:lnTo>
                  <a:lnTo>
                    <a:pt x="206" y="309"/>
                  </a:lnTo>
                  <a:lnTo>
                    <a:pt x="205" y="310"/>
                  </a:lnTo>
                  <a:lnTo>
                    <a:pt x="204" y="311"/>
                  </a:lnTo>
                  <a:lnTo>
                    <a:pt x="203" y="312"/>
                  </a:lnTo>
                  <a:lnTo>
                    <a:pt x="202" y="312"/>
                  </a:lnTo>
                  <a:lnTo>
                    <a:pt x="201" y="313"/>
                  </a:lnTo>
                  <a:lnTo>
                    <a:pt x="200" y="313"/>
                  </a:lnTo>
                  <a:lnTo>
                    <a:pt x="199" y="313"/>
                  </a:lnTo>
                  <a:lnTo>
                    <a:pt x="198" y="313"/>
                  </a:lnTo>
                  <a:lnTo>
                    <a:pt x="197" y="313"/>
                  </a:lnTo>
                  <a:lnTo>
                    <a:pt x="197" y="313"/>
                  </a:lnTo>
                  <a:lnTo>
                    <a:pt x="195" y="313"/>
                  </a:lnTo>
                  <a:lnTo>
                    <a:pt x="193" y="312"/>
                  </a:lnTo>
                  <a:lnTo>
                    <a:pt x="188" y="311"/>
                  </a:lnTo>
                  <a:lnTo>
                    <a:pt x="185" y="310"/>
                  </a:lnTo>
                  <a:lnTo>
                    <a:pt x="182" y="309"/>
                  </a:lnTo>
                  <a:lnTo>
                    <a:pt x="179" y="309"/>
                  </a:lnTo>
                  <a:lnTo>
                    <a:pt x="177" y="309"/>
                  </a:lnTo>
                  <a:lnTo>
                    <a:pt x="176" y="309"/>
                  </a:lnTo>
                  <a:lnTo>
                    <a:pt x="174" y="309"/>
                  </a:lnTo>
                  <a:lnTo>
                    <a:pt x="173" y="309"/>
                  </a:lnTo>
                  <a:lnTo>
                    <a:pt x="172" y="309"/>
                  </a:lnTo>
                  <a:lnTo>
                    <a:pt x="171" y="310"/>
                  </a:lnTo>
                  <a:lnTo>
                    <a:pt x="170" y="310"/>
                  </a:lnTo>
                  <a:lnTo>
                    <a:pt x="170" y="311"/>
                  </a:lnTo>
                  <a:lnTo>
                    <a:pt x="169" y="313"/>
                  </a:lnTo>
                  <a:lnTo>
                    <a:pt x="169" y="314"/>
                  </a:lnTo>
                  <a:lnTo>
                    <a:pt x="168" y="315"/>
                  </a:lnTo>
                  <a:lnTo>
                    <a:pt x="168" y="321"/>
                  </a:lnTo>
                  <a:lnTo>
                    <a:pt x="167" y="323"/>
                  </a:lnTo>
                  <a:lnTo>
                    <a:pt x="167" y="325"/>
                  </a:lnTo>
                  <a:lnTo>
                    <a:pt x="167" y="326"/>
                  </a:lnTo>
                  <a:lnTo>
                    <a:pt x="166" y="327"/>
                  </a:lnTo>
                  <a:lnTo>
                    <a:pt x="165" y="328"/>
                  </a:lnTo>
                  <a:lnTo>
                    <a:pt x="165" y="329"/>
                  </a:lnTo>
                  <a:lnTo>
                    <a:pt x="164" y="330"/>
                  </a:lnTo>
                  <a:lnTo>
                    <a:pt x="163" y="330"/>
                  </a:lnTo>
                  <a:lnTo>
                    <a:pt x="160" y="333"/>
                  </a:lnTo>
                  <a:lnTo>
                    <a:pt x="159" y="333"/>
                  </a:lnTo>
                  <a:lnTo>
                    <a:pt x="158" y="334"/>
                  </a:lnTo>
                  <a:lnTo>
                    <a:pt x="157" y="335"/>
                  </a:lnTo>
                  <a:lnTo>
                    <a:pt x="157" y="336"/>
                  </a:lnTo>
                  <a:lnTo>
                    <a:pt x="154" y="339"/>
                  </a:lnTo>
                  <a:lnTo>
                    <a:pt x="153" y="341"/>
                  </a:lnTo>
                  <a:lnTo>
                    <a:pt x="152" y="342"/>
                  </a:lnTo>
                  <a:lnTo>
                    <a:pt x="151" y="343"/>
                  </a:lnTo>
                  <a:lnTo>
                    <a:pt x="149" y="345"/>
                  </a:lnTo>
                  <a:lnTo>
                    <a:pt x="144" y="348"/>
                  </a:lnTo>
                  <a:lnTo>
                    <a:pt x="141" y="351"/>
                  </a:lnTo>
                  <a:lnTo>
                    <a:pt x="140" y="352"/>
                  </a:lnTo>
                  <a:lnTo>
                    <a:pt x="139" y="352"/>
                  </a:lnTo>
                  <a:lnTo>
                    <a:pt x="139" y="353"/>
                  </a:lnTo>
                  <a:lnTo>
                    <a:pt x="137" y="353"/>
                  </a:lnTo>
                  <a:lnTo>
                    <a:pt x="128" y="353"/>
                  </a:lnTo>
                  <a:lnTo>
                    <a:pt x="127" y="354"/>
                  </a:lnTo>
                  <a:lnTo>
                    <a:pt x="124" y="354"/>
                  </a:lnTo>
                  <a:lnTo>
                    <a:pt x="123" y="354"/>
                  </a:lnTo>
                  <a:lnTo>
                    <a:pt x="120" y="354"/>
                  </a:lnTo>
                  <a:lnTo>
                    <a:pt x="118" y="354"/>
                  </a:lnTo>
                  <a:lnTo>
                    <a:pt x="117" y="355"/>
                  </a:lnTo>
                  <a:lnTo>
                    <a:pt x="112" y="356"/>
                  </a:lnTo>
                  <a:lnTo>
                    <a:pt x="111" y="357"/>
                  </a:lnTo>
                  <a:lnTo>
                    <a:pt x="109" y="357"/>
                  </a:lnTo>
                  <a:lnTo>
                    <a:pt x="108" y="358"/>
                  </a:lnTo>
                  <a:lnTo>
                    <a:pt x="107" y="358"/>
                  </a:lnTo>
                  <a:lnTo>
                    <a:pt x="107" y="358"/>
                  </a:lnTo>
                  <a:lnTo>
                    <a:pt x="106" y="358"/>
                  </a:lnTo>
                  <a:lnTo>
                    <a:pt x="105" y="358"/>
                  </a:lnTo>
                  <a:lnTo>
                    <a:pt x="104" y="358"/>
                  </a:lnTo>
                  <a:lnTo>
                    <a:pt x="103" y="357"/>
                  </a:lnTo>
                  <a:lnTo>
                    <a:pt x="102" y="357"/>
                  </a:lnTo>
                  <a:lnTo>
                    <a:pt x="101" y="356"/>
                  </a:lnTo>
                  <a:lnTo>
                    <a:pt x="100" y="356"/>
                  </a:lnTo>
                  <a:lnTo>
                    <a:pt x="99" y="356"/>
                  </a:lnTo>
                  <a:lnTo>
                    <a:pt x="99" y="355"/>
                  </a:lnTo>
                  <a:lnTo>
                    <a:pt x="98" y="354"/>
                  </a:lnTo>
                  <a:lnTo>
                    <a:pt x="98" y="353"/>
                  </a:lnTo>
                  <a:lnTo>
                    <a:pt x="97" y="352"/>
                  </a:lnTo>
                  <a:lnTo>
                    <a:pt x="97" y="351"/>
                  </a:lnTo>
                  <a:lnTo>
                    <a:pt x="96" y="349"/>
                  </a:lnTo>
                  <a:lnTo>
                    <a:pt x="96" y="347"/>
                  </a:lnTo>
                  <a:lnTo>
                    <a:pt x="95" y="343"/>
                  </a:lnTo>
                  <a:lnTo>
                    <a:pt x="95" y="342"/>
                  </a:lnTo>
                  <a:lnTo>
                    <a:pt x="94" y="341"/>
                  </a:lnTo>
                  <a:lnTo>
                    <a:pt x="94" y="340"/>
                  </a:lnTo>
                  <a:lnTo>
                    <a:pt x="93" y="339"/>
                  </a:lnTo>
                  <a:lnTo>
                    <a:pt x="93" y="339"/>
                  </a:lnTo>
                  <a:lnTo>
                    <a:pt x="92" y="338"/>
                  </a:lnTo>
                  <a:lnTo>
                    <a:pt x="91" y="338"/>
                  </a:lnTo>
                  <a:lnTo>
                    <a:pt x="91" y="338"/>
                  </a:lnTo>
                  <a:lnTo>
                    <a:pt x="90" y="338"/>
                  </a:lnTo>
                  <a:lnTo>
                    <a:pt x="89" y="338"/>
                  </a:lnTo>
                  <a:lnTo>
                    <a:pt x="88" y="339"/>
                  </a:lnTo>
                  <a:lnTo>
                    <a:pt x="86" y="339"/>
                  </a:lnTo>
                  <a:lnTo>
                    <a:pt x="85" y="340"/>
                  </a:lnTo>
                  <a:lnTo>
                    <a:pt x="83" y="341"/>
                  </a:lnTo>
                  <a:lnTo>
                    <a:pt x="82" y="341"/>
                  </a:lnTo>
                  <a:lnTo>
                    <a:pt x="81" y="341"/>
                  </a:lnTo>
                  <a:lnTo>
                    <a:pt x="80" y="341"/>
                  </a:lnTo>
                  <a:lnTo>
                    <a:pt x="79" y="341"/>
                  </a:lnTo>
                  <a:lnTo>
                    <a:pt x="79" y="341"/>
                  </a:lnTo>
                  <a:lnTo>
                    <a:pt x="77" y="341"/>
                  </a:lnTo>
                  <a:lnTo>
                    <a:pt x="76" y="341"/>
                  </a:lnTo>
                  <a:lnTo>
                    <a:pt x="73" y="339"/>
                  </a:lnTo>
                  <a:lnTo>
                    <a:pt x="72" y="339"/>
                  </a:lnTo>
                  <a:lnTo>
                    <a:pt x="70" y="338"/>
                  </a:lnTo>
                  <a:lnTo>
                    <a:pt x="69" y="338"/>
                  </a:lnTo>
                  <a:lnTo>
                    <a:pt x="68" y="339"/>
                  </a:lnTo>
                  <a:lnTo>
                    <a:pt x="67" y="339"/>
                  </a:lnTo>
                  <a:lnTo>
                    <a:pt x="66" y="340"/>
                  </a:lnTo>
                  <a:lnTo>
                    <a:pt x="63" y="341"/>
                  </a:lnTo>
                  <a:lnTo>
                    <a:pt x="62" y="341"/>
                  </a:lnTo>
                  <a:lnTo>
                    <a:pt x="61" y="342"/>
                  </a:lnTo>
                  <a:lnTo>
                    <a:pt x="61" y="342"/>
                  </a:lnTo>
                  <a:lnTo>
                    <a:pt x="60" y="342"/>
                  </a:lnTo>
                  <a:lnTo>
                    <a:pt x="59" y="342"/>
                  </a:lnTo>
                  <a:lnTo>
                    <a:pt x="59" y="341"/>
                  </a:lnTo>
                  <a:lnTo>
                    <a:pt x="58" y="341"/>
                  </a:lnTo>
                  <a:lnTo>
                    <a:pt x="57" y="340"/>
                  </a:lnTo>
                  <a:lnTo>
                    <a:pt x="57" y="340"/>
                  </a:lnTo>
                  <a:lnTo>
                    <a:pt x="56" y="339"/>
                  </a:lnTo>
                  <a:lnTo>
                    <a:pt x="56" y="339"/>
                  </a:lnTo>
                  <a:lnTo>
                    <a:pt x="56" y="339"/>
                  </a:lnTo>
                  <a:lnTo>
                    <a:pt x="56" y="338"/>
                  </a:lnTo>
                  <a:lnTo>
                    <a:pt x="56" y="338"/>
                  </a:lnTo>
                  <a:lnTo>
                    <a:pt x="55" y="336"/>
                  </a:lnTo>
                  <a:lnTo>
                    <a:pt x="54" y="334"/>
                  </a:lnTo>
                  <a:lnTo>
                    <a:pt x="53" y="333"/>
                  </a:lnTo>
                  <a:lnTo>
                    <a:pt x="52" y="332"/>
                  </a:lnTo>
                  <a:lnTo>
                    <a:pt x="51" y="330"/>
                  </a:lnTo>
                  <a:lnTo>
                    <a:pt x="50" y="329"/>
                  </a:lnTo>
                  <a:lnTo>
                    <a:pt x="49" y="328"/>
                  </a:lnTo>
                  <a:lnTo>
                    <a:pt x="47" y="326"/>
                  </a:lnTo>
                  <a:lnTo>
                    <a:pt x="45" y="325"/>
                  </a:lnTo>
                  <a:lnTo>
                    <a:pt x="42" y="323"/>
                  </a:lnTo>
                  <a:lnTo>
                    <a:pt x="40" y="322"/>
                  </a:lnTo>
                  <a:lnTo>
                    <a:pt x="39" y="322"/>
                  </a:lnTo>
                  <a:lnTo>
                    <a:pt x="38" y="320"/>
                  </a:lnTo>
                  <a:lnTo>
                    <a:pt x="38" y="319"/>
                  </a:lnTo>
                  <a:lnTo>
                    <a:pt x="37" y="318"/>
                  </a:lnTo>
                  <a:lnTo>
                    <a:pt x="34" y="313"/>
                  </a:lnTo>
                  <a:lnTo>
                    <a:pt x="30" y="306"/>
                  </a:lnTo>
                  <a:lnTo>
                    <a:pt x="30" y="305"/>
                  </a:lnTo>
                  <a:lnTo>
                    <a:pt x="29" y="303"/>
                  </a:lnTo>
                  <a:lnTo>
                    <a:pt x="26" y="295"/>
                  </a:lnTo>
                  <a:lnTo>
                    <a:pt x="25" y="293"/>
                  </a:lnTo>
                  <a:lnTo>
                    <a:pt x="24" y="291"/>
                  </a:lnTo>
                  <a:lnTo>
                    <a:pt x="23" y="288"/>
                  </a:lnTo>
                  <a:lnTo>
                    <a:pt x="21" y="285"/>
                  </a:lnTo>
                  <a:lnTo>
                    <a:pt x="21" y="284"/>
                  </a:lnTo>
                  <a:lnTo>
                    <a:pt x="19" y="282"/>
                  </a:lnTo>
                  <a:lnTo>
                    <a:pt x="18" y="280"/>
                  </a:lnTo>
                  <a:lnTo>
                    <a:pt x="16" y="278"/>
                  </a:lnTo>
                  <a:lnTo>
                    <a:pt x="15" y="276"/>
                  </a:lnTo>
                  <a:lnTo>
                    <a:pt x="14" y="274"/>
                  </a:lnTo>
                  <a:lnTo>
                    <a:pt x="12" y="268"/>
                  </a:lnTo>
                  <a:lnTo>
                    <a:pt x="9" y="263"/>
                  </a:lnTo>
                  <a:lnTo>
                    <a:pt x="8" y="261"/>
                  </a:lnTo>
                  <a:lnTo>
                    <a:pt x="7" y="258"/>
                  </a:lnTo>
                  <a:lnTo>
                    <a:pt x="7" y="257"/>
                  </a:lnTo>
                  <a:lnTo>
                    <a:pt x="6" y="255"/>
                  </a:lnTo>
                  <a:lnTo>
                    <a:pt x="6" y="251"/>
                  </a:lnTo>
                  <a:lnTo>
                    <a:pt x="5" y="249"/>
                  </a:lnTo>
                  <a:lnTo>
                    <a:pt x="5" y="247"/>
                  </a:lnTo>
                  <a:lnTo>
                    <a:pt x="4" y="243"/>
                  </a:lnTo>
                  <a:lnTo>
                    <a:pt x="3" y="241"/>
                  </a:lnTo>
                  <a:lnTo>
                    <a:pt x="2" y="241"/>
                  </a:lnTo>
                  <a:lnTo>
                    <a:pt x="1" y="238"/>
                  </a:lnTo>
                  <a:lnTo>
                    <a:pt x="1" y="237"/>
                  </a:lnTo>
                  <a:lnTo>
                    <a:pt x="0" y="236"/>
                  </a:lnTo>
                  <a:lnTo>
                    <a:pt x="0" y="235"/>
                  </a:lnTo>
                  <a:lnTo>
                    <a:pt x="0" y="234"/>
                  </a:lnTo>
                  <a:lnTo>
                    <a:pt x="0" y="233"/>
                  </a:lnTo>
                  <a:lnTo>
                    <a:pt x="1" y="231"/>
                  </a:lnTo>
                  <a:lnTo>
                    <a:pt x="1" y="230"/>
                  </a:lnTo>
                  <a:lnTo>
                    <a:pt x="1" y="229"/>
                  </a:lnTo>
                  <a:lnTo>
                    <a:pt x="2" y="228"/>
                  </a:lnTo>
                  <a:lnTo>
                    <a:pt x="2" y="227"/>
                  </a:lnTo>
                  <a:lnTo>
                    <a:pt x="3" y="225"/>
                  </a:lnTo>
                  <a:lnTo>
                    <a:pt x="7" y="220"/>
                  </a:lnTo>
                  <a:lnTo>
                    <a:pt x="8" y="219"/>
                  </a:lnTo>
                  <a:lnTo>
                    <a:pt x="8" y="217"/>
                  </a:lnTo>
                  <a:lnTo>
                    <a:pt x="8" y="216"/>
                  </a:lnTo>
                  <a:lnTo>
                    <a:pt x="9" y="215"/>
                  </a:lnTo>
                  <a:lnTo>
                    <a:pt x="9" y="210"/>
                  </a:lnTo>
                  <a:lnTo>
                    <a:pt x="10" y="209"/>
                  </a:lnTo>
                  <a:lnTo>
                    <a:pt x="10" y="207"/>
                  </a:lnTo>
                  <a:lnTo>
                    <a:pt x="11" y="205"/>
                  </a:lnTo>
                  <a:lnTo>
                    <a:pt x="12" y="203"/>
                  </a:lnTo>
                  <a:lnTo>
                    <a:pt x="12" y="202"/>
                  </a:lnTo>
                  <a:lnTo>
                    <a:pt x="13" y="201"/>
                  </a:lnTo>
                  <a:lnTo>
                    <a:pt x="14" y="200"/>
                  </a:lnTo>
                  <a:lnTo>
                    <a:pt x="15" y="199"/>
                  </a:lnTo>
                  <a:lnTo>
                    <a:pt x="16" y="198"/>
                  </a:lnTo>
                  <a:lnTo>
                    <a:pt x="17" y="197"/>
                  </a:lnTo>
                  <a:lnTo>
                    <a:pt x="22" y="193"/>
                  </a:lnTo>
                  <a:lnTo>
                    <a:pt x="25" y="190"/>
                  </a:lnTo>
                  <a:lnTo>
                    <a:pt x="26" y="189"/>
                  </a:lnTo>
                  <a:lnTo>
                    <a:pt x="27" y="189"/>
                  </a:lnTo>
                  <a:lnTo>
                    <a:pt x="29" y="188"/>
                  </a:lnTo>
                  <a:lnTo>
                    <a:pt x="29" y="188"/>
                  </a:lnTo>
                  <a:lnTo>
                    <a:pt x="29" y="187"/>
                  </a:lnTo>
                  <a:lnTo>
                    <a:pt x="30" y="187"/>
                  </a:lnTo>
                  <a:lnTo>
                    <a:pt x="30" y="186"/>
                  </a:lnTo>
                  <a:lnTo>
                    <a:pt x="31" y="186"/>
                  </a:lnTo>
                  <a:lnTo>
                    <a:pt x="31" y="185"/>
                  </a:lnTo>
                  <a:lnTo>
                    <a:pt x="31" y="182"/>
                  </a:lnTo>
                  <a:lnTo>
                    <a:pt x="31" y="181"/>
                  </a:lnTo>
                  <a:lnTo>
                    <a:pt x="31" y="180"/>
                  </a:lnTo>
                  <a:lnTo>
                    <a:pt x="31" y="178"/>
                  </a:lnTo>
                  <a:lnTo>
                    <a:pt x="32" y="176"/>
                  </a:lnTo>
                  <a:lnTo>
                    <a:pt x="33" y="174"/>
                  </a:lnTo>
                  <a:lnTo>
                    <a:pt x="33" y="172"/>
                  </a:lnTo>
                  <a:lnTo>
                    <a:pt x="34" y="171"/>
                  </a:lnTo>
                  <a:lnTo>
                    <a:pt x="35" y="169"/>
                  </a:lnTo>
                  <a:lnTo>
                    <a:pt x="35" y="168"/>
                  </a:lnTo>
                  <a:lnTo>
                    <a:pt x="36" y="167"/>
                  </a:lnTo>
                  <a:lnTo>
                    <a:pt x="37" y="166"/>
                  </a:lnTo>
                  <a:lnTo>
                    <a:pt x="38" y="165"/>
                  </a:lnTo>
                  <a:lnTo>
                    <a:pt x="40" y="162"/>
                  </a:lnTo>
                  <a:lnTo>
                    <a:pt x="41" y="161"/>
                  </a:lnTo>
                  <a:lnTo>
                    <a:pt x="42" y="160"/>
                  </a:lnTo>
                  <a:lnTo>
                    <a:pt x="42" y="159"/>
                  </a:lnTo>
                  <a:lnTo>
                    <a:pt x="43" y="158"/>
                  </a:lnTo>
                  <a:lnTo>
                    <a:pt x="43" y="157"/>
                  </a:lnTo>
                  <a:lnTo>
                    <a:pt x="44" y="153"/>
                  </a:lnTo>
                  <a:lnTo>
                    <a:pt x="44" y="152"/>
                  </a:lnTo>
                  <a:lnTo>
                    <a:pt x="44" y="150"/>
                  </a:lnTo>
                  <a:lnTo>
                    <a:pt x="43" y="148"/>
                  </a:lnTo>
                  <a:lnTo>
                    <a:pt x="43" y="143"/>
                  </a:lnTo>
                  <a:lnTo>
                    <a:pt x="43" y="141"/>
                  </a:lnTo>
                  <a:lnTo>
                    <a:pt x="43" y="141"/>
                  </a:lnTo>
                  <a:lnTo>
                    <a:pt x="43" y="140"/>
                  </a:lnTo>
                  <a:lnTo>
                    <a:pt x="43" y="139"/>
                  </a:lnTo>
                  <a:lnTo>
                    <a:pt x="44" y="139"/>
                  </a:lnTo>
                  <a:lnTo>
                    <a:pt x="44" y="139"/>
                  </a:lnTo>
                  <a:lnTo>
                    <a:pt x="45" y="138"/>
                  </a:lnTo>
                  <a:lnTo>
                    <a:pt x="46" y="138"/>
                  </a:lnTo>
                  <a:lnTo>
                    <a:pt x="49" y="137"/>
                  </a:lnTo>
                  <a:lnTo>
                    <a:pt x="50" y="137"/>
                  </a:lnTo>
                  <a:lnTo>
                    <a:pt x="51" y="137"/>
                  </a:lnTo>
                  <a:lnTo>
                    <a:pt x="52" y="137"/>
                  </a:lnTo>
                  <a:lnTo>
                    <a:pt x="53" y="137"/>
                  </a:lnTo>
                  <a:lnTo>
                    <a:pt x="54" y="138"/>
                  </a:lnTo>
                  <a:lnTo>
                    <a:pt x="57" y="139"/>
                  </a:lnTo>
                  <a:lnTo>
                    <a:pt x="60" y="140"/>
                  </a:lnTo>
                  <a:lnTo>
                    <a:pt x="61" y="140"/>
                  </a:lnTo>
                  <a:lnTo>
                    <a:pt x="64" y="142"/>
                  </a:lnTo>
                  <a:lnTo>
                    <a:pt x="68" y="144"/>
                  </a:lnTo>
                  <a:lnTo>
                    <a:pt x="69" y="145"/>
                  </a:lnTo>
                  <a:lnTo>
                    <a:pt x="71" y="146"/>
                  </a:lnTo>
                  <a:lnTo>
                    <a:pt x="73" y="147"/>
                  </a:lnTo>
                  <a:lnTo>
                    <a:pt x="75" y="147"/>
                  </a:lnTo>
                  <a:lnTo>
                    <a:pt x="76" y="147"/>
                  </a:lnTo>
                  <a:lnTo>
                    <a:pt x="78" y="147"/>
                  </a:lnTo>
                  <a:lnTo>
                    <a:pt x="79" y="148"/>
                  </a:lnTo>
                  <a:lnTo>
                    <a:pt x="80" y="147"/>
                  </a:lnTo>
                  <a:lnTo>
                    <a:pt x="81" y="147"/>
                  </a:lnTo>
                  <a:lnTo>
                    <a:pt x="82" y="147"/>
                  </a:lnTo>
                  <a:lnTo>
                    <a:pt x="83" y="147"/>
                  </a:lnTo>
                  <a:lnTo>
                    <a:pt x="84" y="146"/>
                  </a:lnTo>
                  <a:lnTo>
                    <a:pt x="84" y="146"/>
                  </a:lnTo>
                  <a:lnTo>
                    <a:pt x="85" y="145"/>
                  </a:lnTo>
                  <a:lnTo>
                    <a:pt x="86" y="145"/>
                  </a:lnTo>
                  <a:lnTo>
                    <a:pt x="87" y="144"/>
                  </a:lnTo>
                  <a:lnTo>
                    <a:pt x="87" y="143"/>
                  </a:lnTo>
                  <a:lnTo>
                    <a:pt x="88" y="142"/>
                  </a:lnTo>
                  <a:lnTo>
                    <a:pt x="88" y="141"/>
                  </a:lnTo>
                  <a:lnTo>
                    <a:pt x="89" y="139"/>
                  </a:lnTo>
                  <a:lnTo>
                    <a:pt x="91" y="132"/>
                  </a:lnTo>
                  <a:lnTo>
                    <a:pt x="92" y="130"/>
                  </a:lnTo>
                  <a:lnTo>
                    <a:pt x="93" y="127"/>
                  </a:lnTo>
                  <a:lnTo>
                    <a:pt x="93" y="126"/>
                  </a:lnTo>
                  <a:lnTo>
                    <a:pt x="94" y="125"/>
                  </a:lnTo>
                  <a:lnTo>
                    <a:pt x="94" y="124"/>
                  </a:lnTo>
                  <a:lnTo>
                    <a:pt x="95" y="123"/>
                  </a:lnTo>
                  <a:lnTo>
                    <a:pt x="96" y="123"/>
                  </a:lnTo>
                  <a:lnTo>
                    <a:pt x="97" y="122"/>
                  </a:lnTo>
                  <a:lnTo>
                    <a:pt x="99" y="121"/>
                  </a:lnTo>
                  <a:lnTo>
                    <a:pt x="103" y="118"/>
                  </a:lnTo>
                  <a:lnTo>
                    <a:pt x="104" y="117"/>
                  </a:lnTo>
                  <a:lnTo>
                    <a:pt x="107" y="115"/>
                  </a:lnTo>
                  <a:lnTo>
                    <a:pt x="108" y="114"/>
                  </a:lnTo>
                  <a:lnTo>
                    <a:pt x="110" y="112"/>
                  </a:lnTo>
                  <a:lnTo>
                    <a:pt x="112" y="111"/>
                  </a:lnTo>
                  <a:lnTo>
                    <a:pt x="112" y="110"/>
                  </a:lnTo>
                  <a:lnTo>
                    <a:pt x="113" y="109"/>
                  </a:lnTo>
                  <a:lnTo>
                    <a:pt x="113" y="109"/>
                  </a:lnTo>
                  <a:lnTo>
                    <a:pt x="113" y="108"/>
                  </a:lnTo>
                  <a:lnTo>
                    <a:pt x="114" y="109"/>
                  </a:lnTo>
                  <a:lnTo>
                    <a:pt x="121" y="111"/>
                  </a:lnTo>
                  <a:lnTo>
                    <a:pt x="128" y="114"/>
                  </a:lnTo>
                  <a:lnTo>
                    <a:pt x="131" y="115"/>
                  </a:lnTo>
                  <a:lnTo>
                    <a:pt x="134" y="116"/>
                  </a:lnTo>
                  <a:lnTo>
                    <a:pt x="141" y="120"/>
                  </a:lnTo>
                  <a:lnTo>
                    <a:pt x="146" y="121"/>
                  </a:lnTo>
                  <a:lnTo>
                    <a:pt x="148" y="122"/>
                  </a:lnTo>
                  <a:lnTo>
                    <a:pt x="149" y="123"/>
                  </a:lnTo>
                  <a:lnTo>
                    <a:pt x="150" y="124"/>
                  </a:lnTo>
                  <a:lnTo>
                    <a:pt x="152" y="125"/>
                  </a:lnTo>
                  <a:lnTo>
                    <a:pt x="154" y="127"/>
                  </a:lnTo>
                  <a:lnTo>
                    <a:pt x="155" y="128"/>
                  </a:lnTo>
                  <a:lnTo>
                    <a:pt x="156" y="128"/>
                  </a:lnTo>
                  <a:lnTo>
                    <a:pt x="157" y="129"/>
                  </a:lnTo>
                  <a:lnTo>
                    <a:pt x="158" y="129"/>
                  </a:lnTo>
                  <a:lnTo>
                    <a:pt x="160" y="130"/>
                  </a:lnTo>
                  <a:lnTo>
                    <a:pt x="164" y="130"/>
                  </a:lnTo>
                  <a:lnTo>
                    <a:pt x="165" y="130"/>
                  </a:lnTo>
                  <a:lnTo>
                    <a:pt x="172" y="131"/>
                  </a:lnTo>
                  <a:lnTo>
                    <a:pt x="174" y="132"/>
                  </a:lnTo>
                  <a:lnTo>
                    <a:pt x="176" y="132"/>
                  </a:lnTo>
                  <a:lnTo>
                    <a:pt x="178" y="132"/>
                  </a:lnTo>
                  <a:lnTo>
                    <a:pt x="179" y="132"/>
                  </a:lnTo>
                  <a:lnTo>
                    <a:pt x="181" y="132"/>
                  </a:lnTo>
                  <a:lnTo>
                    <a:pt x="182" y="131"/>
                  </a:lnTo>
                  <a:lnTo>
                    <a:pt x="183" y="131"/>
                  </a:lnTo>
                  <a:lnTo>
                    <a:pt x="184" y="130"/>
                  </a:lnTo>
                  <a:lnTo>
                    <a:pt x="185" y="130"/>
                  </a:lnTo>
                  <a:lnTo>
                    <a:pt x="186" y="129"/>
                  </a:lnTo>
                  <a:lnTo>
                    <a:pt x="187" y="128"/>
                  </a:lnTo>
                  <a:lnTo>
                    <a:pt x="188" y="127"/>
                  </a:lnTo>
                  <a:lnTo>
                    <a:pt x="189" y="125"/>
                  </a:lnTo>
                  <a:lnTo>
                    <a:pt x="190" y="123"/>
                  </a:lnTo>
                  <a:lnTo>
                    <a:pt x="192" y="116"/>
                  </a:lnTo>
                  <a:lnTo>
                    <a:pt x="193" y="114"/>
                  </a:lnTo>
                  <a:lnTo>
                    <a:pt x="195" y="111"/>
                  </a:lnTo>
                  <a:lnTo>
                    <a:pt x="197" y="107"/>
                  </a:lnTo>
                  <a:lnTo>
                    <a:pt x="198" y="105"/>
                  </a:lnTo>
                  <a:lnTo>
                    <a:pt x="199" y="104"/>
                  </a:lnTo>
                  <a:lnTo>
                    <a:pt x="200" y="103"/>
                  </a:lnTo>
                  <a:lnTo>
                    <a:pt x="201" y="103"/>
                  </a:lnTo>
                  <a:lnTo>
                    <a:pt x="201" y="102"/>
                  </a:lnTo>
                  <a:lnTo>
                    <a:pt x="202" y="102"/>
                  </a:lnTo>
                  <a:lnTo>
                    <a:pt x="203" y="101"/>
                  </a:lnTo>
                  <a:lnTo>
                    <a:pt x="204" y="101"/>
                  </a:lnTo>
                  <a:lnTo>
                    <a:pt x="205" y="101"/>
                  </a:lnTo>
                  <a:lnTo>
                    <a:pt x="211" y="100"/>
                  </a:lnTo>
                  <a:lnTo>
                    <a:pt x="217" y="98"/>
                  </a:lnTo>
                  <a:lnTo>
                    <a:pt x="219" y="98"/>
                  </a:lnTo>
                  <a:lnTo>
                    <a:pt x="220" y="98"/>
                  </a:lnTo>
                  <a:lnTo>
                    <a:pt x="222" y="98"/>
                  </a:lnTo>
                  <a:lnTo>
                    <a:pt x="226" y="99"/>
                  </a:lnTo>
                  <a:lnTo>
                    <a:pt x="227" y="99"/>
                  </a:lnTo>
                  <a:lnTo>
                    <a:pt x="228" y="99"/>
                  </a:lnTo>
                  <a:lnTo>
                    <a:pt x="232" y="99"/>
                  </a:lnTo>
                  <a:lnTo>
                    <a:pt x="233" y="99"/>
                  </a:lnTo>
                  <a:lnTo>
                    <a:pt x="235" y="99"/>
                  </a:lnTo>
                  <a:lnTo>
                    <a:pt x="237" y="100"/>
                  </a:lnTo>
                  <a:lnTo>
                    <a:pt x="240" y="100"/>
                  </a:lnTo>
                  <a:lnTo>
                    <a:pt x="248" y="103"/>
                  </a:lnTo>
                  <a:lnTo>
                    <a:pt x="250" y="103"/>
                  </a:lnTo>
                  <a:lnTo>
                    <a:pt x="252" y="103"/>
                  </a:lnTo>
                  <a:lnTo>
                    <a:pt x="253" y="103"/>
                  </a:lnTo>
                  <a:lnTo>
                    <a:pt x="255" y="104"/>
                  </a:lnTo>
                  <a:lnTo>
                    <a:pt x="256" y="103"/>
                  </a:lnTo>
                  <a:lnTo>
                    <a:pt x="258" y="103"/>
                  </a:lnTo>
                  <a:lnTo>
                    <a:pt x="259" y="103"/>
                  </a:lnTo>
                  <a:lnTo>
                    <a:pt x="261" y="103"/>
                  </a:lnTo>
                  <a:lnTo>
                    <a:pt x="263" y="102"/>
                  </a:lnTo>
                  <a:lnTo>
                    <a:pt x="264" y="102"/>
                  </a:lnTo>
                  <a:lnTo>
                    <a:pt x="266" y="101"/>
                  </a:lnTo>
                  <a:lnTo>
                    <a:pt x="267" y="100"/>
                  </a:lnTo>
                  <a:lnTo>
                    <a:pt x="267" y="100"/>
                  </a:lnTo>
                  <a:lnTo>
                    <a:pt x="268" y="99"/>
                  </a:lnTo>
                  <a:lnTo>
                    <a:pt x="269" y="98"/>
                  </a:lnTo>
                  <a:lnTo>
                    <a:pt x="269" y="98"/>
                  </a:lnTo>
                  <a:lnTo>
                    <a:pt x="269" y="97"/>
                  </a:lnTo>
                  <a:lnTo>
                    <a:pt x="270" y="96"/>
                  </a:lnTo>
                  <a:lnTo>
                    <a:pt x="270" y="95"/>
                  </a:lnTo>
                  <a:lnTo>
                    <a:pt x="270" y="94"/>
                  </a:lnTo>
                  <a:lnTo>
                    <a:pt x="270" y="93"/>
                  </a:lnTo>
                  <a:lnTo>
                    <a:pt x="271" y="91"/>
                  </a:lnTo>
                  <a:lnTo>
                    <a:pt x="271" y="85"/>
                  </a:lnTo>
                  <a:lnTo>
                    <a:pt x="271" y="78"/>
                  </a:lnTo>
                  <a:lnTo>
                    <a:pt x="271" y="77"/>
                  </a:lnTo>
                  <a:lnTo>
                    <a:pt x="271" y="73"/>
                  </a:lnTo>
                  <a:lnTo>
                    <a:pt x="271" y="70"/>
                  </a:lnTo>
                  <a:lnTo>
                    <a:pt x="270" y="69"/>
                  </a:lnTo>
                  <a:lnTo>
                    <a:pt x="271" y="67"/>
                  </a:lnTo>
                  <a:lnTo>
                    <a:pt x="271" y="65"/>
                  </a:lnTo>
                  <a:lnTo>
                    <a:pt x="271" y="64"/>
                  </a:lnTo>
                  <a:lnTo>
                    <a:pt x="275" y="56"/>
                  </a:lnTo>
                  <a:lnTo>
                    <a:pt x="275" y="54"/>
                  </a:lnTo>
                  <a:lnTo>
                    <a:pt x="276" y="52"/>
                  </a:lnTo>
                  <a:lnTo>
                    <a:pt x="276" y="49"/>
                  </a:lnTo>
                  <a:lnTo>
                    <a:pt x="277" y="46"/>
                  </a:lnTo>
                  <a:lnTo>
                    <a:pt x="277" y="39"/>
                  </a:lnTo>
                  <a:lnTo>
                    <a:pt x="277" y="37"/>
                  </a:lnTo>
                  <a:lnTo>
                    <a:pt x="277" y="36"/>
                  </a:lnTo>
                  <a:lnTo>
                    <a:pt x="277" y="35"/>
                  </a:lnTo>
                  <a:lnTo>
                    <a:pt x="277" y="34"/>
                  </a:lnTo>
                  <a:lnTo>
                    <a:pt x="276" y="33"/>
                  </a:lnTo>
                  <a:lnTo>
                    <a:pt x="276" y="32"/>
                  </a:lnTo>
                  <a:lnTo>
                    <a:pt x="275" y="31"/>
                  </a:lnTo>
                  <a:lnTo>
                    <a:pt x="275" y="30"/>
                  </a:lnTo>
                  <a:lnTo>
                    <a:pt x="274" y="29"/>
                  </a:lnTo>
                  <a:lnTo>
                    <a:pt x="274" y="29"/>
                  </a:lnTo>
                  <a:lnTo>
                    <a:pt x="273" y="28"/>
                  </a:lnTo>
                  <a:lnTo>
                    <a:pt x="272" y="28"/>
                  </a:lnTo>
                  <a:lnTo>
                    <a:pt x="271" y="27"/>
                  </a:lnTo>
                  <a:lnTo>
                    <a:pt x="268" y="26"/>
                  </a:lnTo>
                  <a:lnTo>
                    <a:pt x="267" y="26"/>
                  </a:lnTo>
                  <a:lnTo>
                    <a:pt x="266" y="25"/>
                  </a:lnTo>
                  <a:lnTo>
                    <a:pt x="265" y="25"/>
                  </a:lnTo>
                  <a:lnTo>
                    <a:pt x="264" y="24"/>
                  </a:lnTo>
                  <a:lnTo>
                    <a:pt x="263" y="23"/>
                  </a:lnTo>
                  <a:lnTo>
                    <a:pt x="263" y="22"/>
                  </a:lnTo>
                  <a:lnTo>
                    <a:pt x="262" y="22"/>
                  </a:lnTo>
                  <a:lnTo>
                    <a:pt x="262" y="21"/>
                  </a:lnTo>
                  <a:lnTo>
                    <a:pt x="262" y="20"/>
                  </a:lnTo>
                  <a:lnTo>
                    <a:pt x="262" y="19"/>
                  </a:lnTo>
                  <a:lnTo>
                    <a:pt x="262" y="19"/>
                  </a:lnTo>
                  <a:lnTo>
                    <a:pt x="262" y="18"/>
                  </a:lnTo>
                  <a:lnTo>
                    <a:pt x="263" y="17"/>
                  </a:lnTo>
                  <a:lnTo>
                    <a:pt x="263" y="15"/>
                  </a:lnTo>
                  <a:lnTo>
                    <a:pt x="264" y="14"/>
                  </a:lnTo>
                  <a:lnTo>
                    <a:pt x="265" y="13"/>
                  </a:lnTo>
                  <a:lnTo>
                    <a:pt x="265" y="12"/>
                  </a:lnTo>
                  <a:lnTo>
                    <a:pt x="266" y="11"/>
                  </a:lnTo>
                  <a:lnTo>
                    <a:pt x="268" y="10"/>
                  </a:lnTo>
                  <a:lnTo>
                    <a:pt x="269" y="8"/>
                  </a:lnTo>
                  <a:lnTo>
                    <a:pt x="275" y="4"/>
                  </a:lnTo>
                  <a:lnTo>
                    <a:pt x="278" y="2"/>
                  </a:lnTo>
                  <a:lnTo>
                    <a:pt x="279" y="1"/>
                  </a:lnTo>
                  <a:lnTo>
                    <a:pt x="280" y="0"/>
                  </a:lnTo>
                  <a:lnTo>
                    <a:pt x="280" y="0"/>
                  </a:lnTo>
                  <a:close/>
                </a:path>
              </a:pathLst>
            </a:custGeom>
            <a:solidFill>
              <a:srgbClr val="CCCCCC"/>
            </a:solidFill>
            <a:ln w="98425">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96" name="Freeform 240">
              <a:extLst>
                <a:ext uri="{FF2B5EF4-FFF2-40B4-BE49-F238E27FC236}">
                  <a16:creationId xmlns:a16="http://schemas.microsoft.com/office/drawing/2014/main" id="{C074747B-1857-4EE1-9CCA-18ACEF3CDB82}"/>
                </a:ext>
              </a:extLst>
            </p:cNvPr>
            <p:cNvSpPr>
              <a:spLocks/>
            </p:cNvSpPr>
            <p:nvPr/>
          </p:nvSpPr>
          <p:spPr bwMode="auto">
            <a:xfrm>
              <a:off x="6395884" y="2832987"/>
              <a:ext cx="981075" cy="760413"/>
            </a:xfrm>
            <a:custGeom>
              <a:avLst/>
              <a:gdLst>
                <a:gd name="T0" fmla="*/ 240 w 618"/>
                <a:gd name="T1" fmla="*/ 22 h 479"/>
                <a:gd name="T2" fmla="*/ 288 w 618"/>
                <a:gd name="T3" fmla="*/ 18 h 479"/>
                <a:gd name="T4" fmla="*/ 313 w 618"/>
                <a:gd name="T5" fmla="*/ 64 h 479"/>
                <a:gd name="T6" fmla="*/ 349 w 618"/>
                <a:gd name="T7" fmla="*/ 58 h 479"/>
                <a:gd name="T8" fmla="*/ 371 w 618"/>
                <a:gd name="T9" fmla="*/ 86 h 479"/>
                <a:gd name="T10" fmla="*/ 373 w 618"/>
                <a:gd name="T11" fmla="*/ 111 h 479"/>
                <a:gd name="T12" fmla="*/ 401 w 618"/>
                <a:gd name="T13" fmla="*/ 87 h 479"/>
                <a:gd name="T14" fmla="*/ 439 w 618"/>
                <a:gd name="T15" fmla="*/ 87 h 479"/>
                <a:gd name="T16" fmla="*/ 460 w 618"/>
                <a:gd name="T17" fmla="*/ 85 h 479"/>
                <a:gd name="T18" fmla="*/ 488 w 618"/>
                <a:gd name="T19" fmla="*/ 72 h 479"/>
                <a:gd name="T20" fmla="*/ 532 w 618"/>
                <a:gd name="T21" fmla="*/ 97 h 479"/>
                <a:gd name="T22" fmla="*/ 543 w 618"/>
                <a:gd name="T23" fmla="*/ 135 h 479"/>
                <a:gd name="T24" fmla="*/ 520 w 618"/>
                <a:gd name="T25" fmla="*/ 176 h 479"/>
                <a:gd name="T26" fmla="*/ 493 w 618"/>
                <a:gd name="T27" fmla="*/ 189 h 479"/>
                <a:gd name="T28" fmla="*/ 466 w 618"/>
                <a:gd name="T29" fmla="*/ 208 h 479"/>
                <a:gd name="T30" fmla="*/ 456 w 618"/>
                <a:gd name="T31" fmla="*/ 222 h 479"/>
                <a:gd name="T32" fmla="*/ 475 w 618"/>
                <a:gd name="T33" fmla="*/ 244 h 479"/>
                <a:gd name="T34" fmla="*/ 500 w 618"/>
                <a:gd name="T35" fmla="*/ 259 h 479"/>
                <a:gd name="T36" fmla="*/ 526 w 618"/>
                <a:gd name="T37" fmla="*/ 276 h 479"/>
                <a:gd name="T38" fmla="*/ 556 w 618"/>
                <a:gd name="T39" fmla="*/ 299 h 479"/>
                <a:gd name="T40" fmla="*/ 601 w 618"/>
                <a:gd name="T41" fmla="*/ 354 h 479"/>
                <a:gd name="T42" fmla="*/ 617 w 618"/>
                <a:gd name="T43" fmla="*/ 406 h 479"/>
                <a:gd name="T44" fmla="*/ 590 w 618"/>
                <a:gd name="T45" fmla="*/ 401 h 479"/>
                <a:gd name="T46" fmla="*/ 571 w 618"/>
                <a:gd name="T47" fmla="*/ 413 h 479"/>
                <a:gd name="T48" fmla="*/ 527 w 618"/>
                <a:gd name="T49" fmla="*/ 441 h 479"/>
                <a:gd name="T50" fmla="*/ 511 w 618"/>
                <a:gd name="T51" fmla="*/ 464 h 479"/>
                <a:gd name="T52" fmla="*/ 503 w 618"/>
                <a:gd name="T53" fmla="*/ 477 h 479"/>
                <a:gd name="T54" fmla="*/ 470 w 618"/>
                <a:gd name="T55" fmla="*/ 477 h 479"/>
                <a:gd name="T56" fmla="*/ 429 w 618"/>
                <a:gd name="T57" fmla="*/ 462 h 479"/>
                <a:gd name="T58" fmla="*/ 394 w 618"/>
                <a:gd name="T59" fmla="*/ 436 h 479"/>
                <a:gd name="T60" fmla="*/ 369 w 618"/>
                <a:gd name="T61" fmla="*/ 409 h 479"/>
                <a:gd name="T62" fmla="*/ 324 w 618"/>
                <a:gd name="T63" fmla="*/ 410 h 479"/>
                <a:gd name="T64" fmla="*/ 296 w 618"/>
                <a:gd name="T65" fmla="*/ 419 h 479"/>
                <a:gd name="T66" fmla="*/ 280 w 618"/>
                <a:gd name="T67" fmla="*/ 396 h 479"/>
                <a:gd name="T68" fmla="*/ 256 w 618"/>
                <a:gd name="T69" fmla="*/ 420 h 479"/>
                <a:gd name="T70" fmla="*/ 219 w 618"/>
                <a:gd name="T71" fmla="*/ 422 h 479"/>
                <a:gd name="T72" fmla="*/ 192 w 618"/>
                <a:gd name="T73" fmla="*/ 416 h 479"/>
                <a:gd name="T74" fmla="*/ 166 w 618"/>
                <a:gd name="T75" fmla="*/ 435 h 479"/>
                <a:gd name="T76" fmla="*/ 138 w 618"/>
                <a:gd name="T77" fmla="*/ 441 h 479"/>
                <a:gd name="T78" fmla="*/ 126 w 618"/>
                <a:gd name="T79" fmla="*/ 422 h 479"/>
                <a:gd name="T80" fmla="*/ 105 w 618"/>
                <a:gd name="T81" fmla="*/ 404 h 479"/>
                <a:gd name="T82" fmla="*/ 117 w 618"/>
                <a:gd name="T83" fmla="*/ 373 h 479"/>
                <a:gd name="T84" fmla="*/ 110 w 618"/>
                <a:gd name="T85" fmla="*/ 330 h 479"/>
                <a:gd name="T86" fmla="*/ 84 w 618"/>
                <a:gd name="T87" fmla="*/ 322 h 479"/>
                <a:gd name="T88" fmla="*/ 44 w 618"/>
                <a:gd name="T89" fmla="*/ 318 h 479"/>
                <a:gd name="T90" fmla="*/ 30 w 618"/>
                <a:gd name="T91" fmla="*/ 293 h 479"/>
                <a:gd name="T92" fmla="*/ 6 w 618"/>
                <a:gd name="T93" fmla="*/ 281 h 479"/>
                <a:gd name="T94" fmla="*/ 7 w 618"/>
                <a:gd name="T95" fmla="*/ 258 h 479"/>
                <a:gd name="T96" fmla="*/ 14 w 618"/>
                <a:gd name="T97" fmla="*/ 223 h 479"/>
                <a:gd name="T98" fmla="*/ 3 w 618"/>
                <a:gd name="T99" fmla="*/ 184 h 479"/>
                <a:gd name="T100" fmla="*/ 33 w 618"/>
                <a:gd name="T101" fmla="*/ 181 h 479"/>
                <a:gd name="T102" fmla="*/ 62 w 618"/>
                <a:gd name="T103" fmla="*/ 171 h 479"/>
                <a:gd name="T104" fmla="*/ 92 w 618"/>
                <a:gd name="T105" fmla="*/ 177 h 479"/>
                <a:gd name="T106" fmla="*/ 114 w 618"/>
                <a:gd name="T107" fmla="*/ 191 h 479"/>
                <a:gd name="T108" fmla="*/ 136 w 618"/>
                <a:gd name="T109" fmla="*/ 189 h 479"/>
                <a:gd name="T110" fmla="*/ 151 w 618"/>
                <a:gd name="T111" fmla="*/ 159 h 479"/>
                <a:gd name="T112" fmla="*/ 172 w 618"/>
                <a:gd name="T113" fmla="*/ 171 h 479"/>
                <a:gd name="T114" fmla="*/ 204 w 618"/>
                <a:gd name="T115" fmla="*/ 171 h 479"/>
                <a:gd name="T116" fmla="*/ 202 w 618"/>
                <a:gd name="T117" fmla="*/ 145 h 479"/>
                <a:gd name="T118" fmla="*/ 197 w 618"/>
                <a:gd name="T119" fmla="*/ 104 h 479"/>
                <a:gd name="T120" fmla="*/ 187 w 618"/>
                <a:gd name="T121" fmla="*/ 42 h 479"/>
                <a:gd name="T122" fmla="*/ 174 w 618"/>
                <a:gd name="T1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8" h="479">
                  <a:moveTo>
                    <a:pt x="180" y="0"/>
                  </a:moveTo>
                  <a:lnTo>
                    <a:pt x="182" y="0"/>
                  </a:lnTo>
                  <a:lnTo>
                    <a:pt x="190" y="1"/>
                  </a:lnTo>
                  <a:lnTo>
                    <a:pt x="194" y="1"/>
                  </a:lnTo>
                  <a:lnTo>
                    <a:pt x="197" y="2"/>
                  </a:lnTo>
                  <a:lnTo>
                    <a:pt x="200" y="3"/>
                  </a:lnTo>
                  <a:lnTo>
                    <a:pt x="203" y="4"/>
                  </a:lnTo>
                  <a:lnTo>
                    <a:pt x="204" y="4"/>
                  </a:lnTo>
                  <a:lnTo>
                    <a:pt x="206" y="5"/>
                  </a:lnTo>
                  <a:lnTo>
                    <a:pt x="207" y="5"/>
                  </a:lnTo>
                  <a:lnTo>
                    <a:pt x="212" y="8"/>
                  </a:lnTo>
                  <a:lnTo>
                    <a:pt x="216" y="10"/>
                  </a:lnTo>
                  <a:lnTo>
                    <a:pt x="219" y="11"/>
                  </a:lnTo>
                  <a:lnTo>
                    <a:pt x="226" y="14"/>
                  </a:lnTo>
                  <a:lnTo>
                    <a:pt x="228" y="15"/>
                  </a:lnTo>
                  <a:lnTo>
                    <a:pt x="230" y="16"/>
                  </a:lnTo>
                  <a:lnTo>
                    <a:pt x="232" y="17"/>
                  </a:lnTo>
                  <a:lnTo>
                    <a:pt x="234" y="18"/>
                  </a:lnTo>
                  <a:lnTo>
                    <a:pt x="235" y="19"/>
                  </a:lnTo>
                  <a:lnTo>
                    <a:pt x="240" y="22"/>
                  </a:lnTo>
                  <a:lnTo>
                    <a:pt x="241" y="23"/>
                  </a:lnTo>
                  <a:lnTo>
                    <a:pt x="242" y="24"/>
                  </a:lnTo>
                  <a:lnTo>
                    <a:pt x="244" y="24"/>
                  </a:lnTo>
                  <a:lnTo>
                    <a:pt x="245" y="25"/>
                  </a:lnTo>
                  <a:lnTo>
                    <a:pt x="247" y="25"/>
                  </a:lnTo>
                  <a:lnTo>
                    <a:pt x="248" y="25"/>
                  </a:lnTo>
                  <a:lnTo>
                    <a:pt x="250" y="26"/>
                  </a:lnTo>
                  <a:lnTo>
                    <a:pt x="251" y="26"/>
                  </a:lnTo>
                  <a:lnTo>
                    <a:pt x="256" y="26"/>
                  </a:lnTo>
                  <a:lnTo>
                    <a:pt x="258" y="26"/>
                  </a:lnTo>
                  <a:lnTo>
                    <a:pt x="260" y="26"/>
                  </a:lnTo>
                  <a:lnTo>
                    <a:pt x="261" y="25"/>
                  </a:lnTo>
                  <a:lnTo>
                    <a:pt x="264" y="25"/>
                  </a:lnTo>
                  <a:lnTo>
                    <a:pt x="274" y="22"/>
                  </a:lnTo>
                  <a:lnTo>
                    <a:pt x="277" y="21"/>
                  </a:lnTo>
                  <a:lnTo>
                    <a:pt x="282" y="19"/>
                  </a:lnTo>
                  <a:lnTo>
                    <a:pt x="284" y="19"/>
                  </a:lnTo>
                  <a:lnTo>
                    <a:pt x="285" y="18"/>
                  </a:lnTo>
                  <a:lnTo>
                    <a:pt x="287" y="18"/>
                  </a:lnTo>
                  <a:lnTo>
                    <a:pt x="288" y="18"/>
                  </a:lnTo>
                  <a:lnTo>
                    <a:pt x="289" y="18"/>
                  </a:lnTo>
                  <a:lnTo>
                    <a:pt x="290" y="19"/>
                  </a:lnTo>
                  <a:lnTo>
                    <a:pt x="291" y="19"/>
                  </a:lnTo>
                  <a:lnTo>
                    <a:pt x="292" y="20"/>
                  </a:lnTo>
                  <a:lnTo>
                    <a:pt x="293" y="20"/>
                  </a:lnTo>
                  <a:lnTo>
                    <a:pt x="294" y="22"/>
                  </a:lnTo>
                  <a:lnTo>
                    <a:pt x="295" y="23"/>
                  </a:lnTo>
                  <a:lnTo>
                    <a:pt x="296" y="25"/>
                  </a:lnTo>
                  <a:lnTo>
                    <a:pt x="297" y="26"/>
                  </a:lnTo>
                  <a:lnTo>
                    <a:pt x="297" y="27"/>
                  </a:lnTo>
                  <a:lnTo>
                    <a:pt x="299" y="34"/>
                  </a:lnTo>
                  <a:lnTo>
                    <a:pt x="300" y="36"/>
                  </a:lnTo>
                  <a:lnTo>
                    <a:pt x="302" y="40"/>
                  </a:lnTo>
                  <a:lnTo>
                    <a:pt x="306" y="48"/>
                  </a:lnTo>
                  <a:lnTo>
                    <a:pt x="308" y="52"/>
                  </a:lnTo>
                  <a:lnTo>
                    <a:pt x="310" y="58"/>
                  </a:lnTo>
                  <a:lnTo>
                    <a:pt x="311" y="60"/>
                  </a:lnTo>
                  <a:lnTo>
                    <a:pt x="312" y="62"/>
                  </a:lnTo>
                  <a:lnTo>
                    <a:pt x="313" y="64"/>
                  </a:lnTo>
                  <a:lnTo>
                    <a:pt x="313" y="64"/>
                  </a:lnTo>
                  <a:lnTo>
                    <a:pt x="314" y="65"/>
                  </a:lnTo>
                  <a:lnTo>
                    <a:pt x="314" y="65"/>
                  </a:lnTo>
                  <a:lnTo>
                    <a:pt x="315" y="66"/>
                  </a:lnTo>
                  <a:lnTo>
                    <a:pt x="316" y="66"/>
                  </a:lnTo>
                  <a:lnTo>
                    <a:pt x="317" y="66"/>
                  </a:lnTo>
                  <a:lnTo>
                    <a:pt x="317" y="67"/>
                  </a:lnTo>
                  <a:lnTo>
                    <a:pt x="318" y="67"/>
                  </a:lnTo>
                  <a:lnTo>
                    <a:pt x="319" y="67"/>
                  </a:lnTo>
                  <a:lnTo>
                    <a:pt x="320" y="67"/>
                  </a:lnTo>
                  <a:lnTo>
                    <a:pt x="321" y="67"/>
                  </a:lnTo>
                  <a:lnTo>
                    <a:pt x="322" y="67"/>
                  </a:lnTo>
                  <a:lnTo>
                    <a:pt x="324" y="66"/>
                  </a:lnTo>
                  <a:lnTo>
                    <a:pt x="327" y="65"/>
                  </a:lnTo>
                  <a:lnTo>
                    <a:pt x="334" y="63"/>
                  </a:lnTo>
                  <a:lnTo>
                    <a:pt x="337" y="62"/>
                  </a:lnTo>
                  <a:lnTo>
                    <a:pt x="341" y="60"/>
                  </a:lnTo>
                  <a:lnTo>
                    <a:pt x="343" y="60"/>
                  </a:lnTo>
                  <a:lnTo>
                    <a:pt x="345" y="59"/>
                  </a:lnTo>
                  <a:lnTo>
                    <a:pt x="347" y="58"/>
                  </a:lnTo>
                  <a:lnTo>
                    <a:pt x="349" y="58"/>
                  </a:lnTo>
                  <a:lnTo>
                    <a:pt x="350" y="58"/>
                  </a:lnTo>
                  <a:lnTo>
                    <a:pt x="352" y="58"/>
                  </a:lnTo>
                  <a:lnTo>
                    <a:pt x="354" y="58"/>
                  </a:lnTo>
                  <a:lnTo>
                    <a:pt x="355" y="58"/>
                  </a:lnTo>
                  <a:lnTo>
                    <a:pt x="357" y="59"/>
                  </a:lnTo>
                  <a:lnTo>
                    <a:pt x="359" y="60"/>
                  </a:lnTo>
                  <a:lnTo>
                    <a:pt x="360" y="61"/>
                  </a:lnTo>
                  <a:lnTo>
                    <a:pt x="362" y="62"/>
                  </a:lnTo>
                  <a:lnTo>
                    <a:pt x="363" y="63"/>
                  </a:lnTo>
                  <a:lnTo>
                    <a:pt x="364" y="64"/>
                  </a:lnTo>
                  <a:lnTo>
                    <a:pt x="364" y="65"/>
                  </a:lnTo>
                  <a:lnTo>
                    <a:pt x="365" y="66"/>
                  </a:lnTo>
                  <a:lnTo>
                    <a:pt x="366" y="68"/>
                  </a:lnTo>
                  <a:lnTo>
                    <a:pt x="367" y="69"/>
                  </a:lnTo>
                  <a:lnTo>
                    <a:pt x="367" y="71"/>
                  </a:lnTo>
                  <a:lnTo>
                    <a:pt x="369" y="74"/>
                  </a:lnTo>
                  <a:lnTo>
                    <a:pt x="369" y="76"/>
                  </a:lnTo>
                  <a:lnTo>
                    <a:pt x="370" y="79"/>
                  </a:lnTo>
                  <a:lnTo>
                    <a:pt x="371" y="82"/>
                  </a:lnTo>
                  <a:lnTo>
                    <a:pt x="371" y="86"/>
                  </a:lnTo>
                  <a:lnTo>
                    <a:pt x="373" y="91"/>
                  </a:lnTo>
                  <a:lnTo>
                    <a:pt x="373" y="93"/>
                  </a:lnTo>
                  <a:lnTo>
                    <a:pt x="373" y="94"/>
                  </a:lnTo>
                  <a:lnTo>
                    <a:pt x="373" y="95"/>
                  </a:lnTo>
                  <a:lnTo>
                    <a:pt x="373" y="96"/>
                  </a:lnTo>
                  <a:lnTo>
                    <a:pt x="373" y="96"/>
                  </a:lnTo>
                  <a:lnTo>
                    <a:pt x="372" y="97"/>
                  </a:lnTo>
                  <a:lnTo>
                    <a:pt x="372" y="98"/>
                  </a:lnTo>
                  <a:lnTo>
                    <a:pt x="370" y="102"/>
                  </a:lnTo>
                  <a:lnTo>
                    <a:pt x="369" y="104"/>
                  </a:lnTo>
                  <a:lnTo>
                    <a:pt x="369" y="105"/>
                  </a:lnTo>
                  <a:lnTo>
                    <a:pt x="369" y="106"/>
                  </a:lnTo>
                  <a:lnTo>
                    <a:pt x="369" y="106"/>
                  </a:lnTo>
                  <a:lnTo>
                    <a:pt x="369" y="107"/>
                  </a:lnTo>
                  <a:lnTo>
                    <a:pt x="369" y="108"/>
                  </a:lnTo>
                  <a:lnTo>
                    <a:pt x="370" y="109"/>
                  </a:lnTo>
                  <a:lnTo>
                    <a:pt x="370" y="110"/>
                  </a:lnTo>
                  <a:lnTo>
                    <a:pt x="371" y="110"/>
                  </a:lnTo>
                  <a:lnTo>
                    <a:pt x="372" y="111"/>
                  </a:lnTo>
                  <a:lnTo>
                    <a:pt x="373" y="111"/>
                  </a:lnTo>
                  <a:lnTo>
                    <a:pt x="375" y="112"/>
                  </a:lnTo>
                  <a:lnTo>
                    <a:pt x="376" y="112"/>
                  </a:lnTo>
                  <a:lnTo>
                    <a:pt x="377" y="113"/>
                  </a:lnTo>
                  <a:lnTo>
                    <a:pt x="379" y="113"/>
                  </a:lnTo>
                  <a:lnTo>
                    <a:pt x="380" y="112"/>
                  </a:lnTo>
                  <a:lnTo>
                    <a:pt x="381" y="112"/>
                  </a:lnTo>
                  <a:lnTo>
                    <a:pt x="383" y="111"/>
                  </a:lnTo>
                  <a:lnTo>
                    <a:pt x="385" y="110"/>
                  </a:lnTo>
                  <a:lnTo>
                    <a:pt x="388" y="107"/>
                  </a:lnTo>
                  <a:lnTo>
                    <a:pt x="389" y="107"/>
                  </a:lnTo>
                  <a:lnTo>
                    <a:pt x="390" y="106"/>
                  </a:lnTo>
                  <a:lnTo>
                    <a:pt x="391" y="105"/>
                  </a:lnTo>
                  <a:lnTo>
                    <a:pt x="391" y="105"/>
                  </a:lnTo>
                  <a:lnTo>
                    <a:pt x="392" y="104"/>
                  </a:lnTo>
                  <a:lnTo>
                    <a:pt x="392" y="103"/>
                  </a:lnTo>
                  <a:lnTo>
                    <a:pt x="394" y="101"/>
                  </a:lnTo>
                  <a:lnTo>
                    <a:pt x="396" y="95"/>
                  </a:lnTo>
                  <a:lnTo>
                    <a:pt x="398" y="92"/>
                  </a:lnTo>
                  <a:lnTo>
                    <a:pt x="399" y="90"/>
                  </a:lnTo>
                  <a:lnTo>
                    <a:pt x="401" y="87"/>
                  </a:lnTo>
                  <a:lnTo>
                    <a:pt x="403" y="85"/>
                  </a:lnTo>
                  <a:lnTo>
                    <a:pt x="405" y="83"/>
                  </a:lnTo>
                  <a:lnTo>
                    <a:pt x="407" y="81"/>
                  </a:lnTo>
                  <a:lnTo>
                    <a:pt x="409" y="80"/>
                  </a:lnTo>
                  <a:lnTo>
                    <a:pt x="410" y="79"/>
                  </a:lnTo>
                  <a:lnTo>
                    <a:pt x="411" y="78"/>
                  </a:lnTo>
                  <a:lnTo>
                    <a:pt x="413" y="77"/>
                  </a:lnTo>
                  <a:lnTo>
                    <a:pt x="414" y="77"/>
                  </a:lnTo>
                  <a:lnTo>
                    <a:pt x="415" y="77"/>
                  </a:lnTo>
                  <a:lnTo>
                    <a:pt x="417" y="77"/>
                  </a:lnTo>
                  <a:lnTo>
                    <a:pt x="419" y="77"/>
                  </a:lnTo>
                  <a:lnTo>
                    <a:pt x="421" y="77"/>
                  </a:lnTo>
                  <a:lnTo>
                    <a:pt x="422" y="78"/>
                  </a:lnTo>
                  <a:lnTo>
                    <a:pt x="424" y="78"/>
                  </a:lnTo>
                  <a:lnTo>
                    <a:pt x="430" y="81"/>
                  </a:lnTo>
                  <a:lnTo>
                    <a:pt x="432" y="82"/>
                  </a:lnTo>
                  <a:lnTo>
                    <a:pt x="433" y="83"/>
                  </a:lnTo>
                  <a:lnTo>
                    <a:pt x="435" y="84"/>
                  </a:lnTo>
                  <a:lnTo>
                    <a:pt x="437" y="86"/>
                  </a:lnTo>
                  <a:lnTo>
                    <a:pt x="439" y="87"/>
                  </a:lnTo>
                  <a:lnTo>
                    <a:pt x="443" y="91"/>
                  </a:lnTo>
                  <a:lnTo>
                    <a:pt x="444" y="91"/>
                  </a:lnTo>
                  <a:lnTo>
                    <a:pt x="445" y="92"/>
                  </a:lnTo>
                  <a:lnTo>
                    <a:pt x="446" y="93"/>
                  </a:lnTo>
                  <a:lnTo>
                    <a:pt x="447" y="93"/>
                  </a:lnTo>
                  <a:lnTo>
                    <a:pt x="448" y="93"/>
                  </a:lnTo>
                  <a:lnTo>
                    <a:pt x="449" y="93"/>
                  </a:lnTo>
                  <a:lnTo>
                    <a:pt x="450" y="93"/>
                  </a:lnTo>
                  <a:lnTo>
                    <a:pt x="451" y="93"/>
                  </a:lnTo>
                  <a:lnTo>
                    <a:pt x="452" y="93"/>
                  </a:lnTo>
                  <a:lnTo>
                    <a:pt x="453" y="92"/>
                  </a:lnTo>
                  <a:lnTo>
                    <a:pt x="454" y="92"/>
                  </a:lnTo>
                  <a:lnTo>
                    <a:pt x="455" y="91"/>
                  </a:lnTo>
                  <a:lnTo>
                    <a:pt x="456" y="91"/>
                  </a:lnTo>
                  <a:lnTo>
                    <a:pt x="457" y="90"/>
                  </a:lnTo>
                  <a:lnTo>
                    <a:pt x="458" y="89"/>
                  </a:lnTo>
                  <a:lnTo>
                    <a:pt x="458" y="89"/>
                  </a:lnTo>
                  <a:lnTo>
                    <a:pt x="459" y="88"/>
                  </a:lnTo>
                  <a:lnTo>
                    <a:pt x="459" y="87"/>
                  </a:lnTo>
                  <a:lnTo>
                    <a:pt x="460" y="85"/>
                  </a:lnTo>
                  <a:lnTo>
                    <a:pt x="462" y="81"/>
                  </a:lnTo>
                  <a:lnTo>
                    <a:pt x="463" y="78"/>
                  </a:lnTo>
                  <a:lnTo>
                    <a:pt x="464" y="76"/>
                  </a:lnTo>
                  <a:lnTo>
                    <a:pt x="465" y="75"/>
                  </a:lnTo>
                  <a:lnTo>
                    <a:pt x="466" y="74"/>
                  </a:lnTo>
                  <a:lnTo>
                    <a:pt x="466" y="73"/>
                  </a:lnTo>
                  <a:lnTo>
                    <a:pt x="467" y="72"/>
                  </a:lnTo>
                  <a:lnTo>
                    <a:pt x="468" y="72"/>
                  </a:lnTo>
                  <a:lnTo>
                    <a:pt x="469" y="71"/>
                  </a:lnTo>
                  <a:lnTo>
                    <a:pt x="469" y="71"/>
                  </a:lnTo>
                  <a:lnTo>
                    <a:pt x="470" y="71"/>
                  </a:lnTo>
                  <a:lnTo>
                    <a:pt x="471" y="70"/>
                  </a:lnTo>
                  <a:lnTo>
                    <a:pt x="473" y="70"/>
                  </a:lnTo>
                  <a:lnTo>
                    <a:pt x="474" y="70"/>
                  </a:lnTo>
                  <a:lnTo>
                    <a:pt x="476" y="70"/>
                  </a:lnTo>
                  <a:lnTo>
                    <a:pt x="478" y="70"/>
                  </a:lnTo>
                  <a:lnTo>
                    <a:pt x="480" y="70"/>
                  </a:lnTo>
                  <a:lnTo>
                    <a:pt x="482" y="70"/>
                  </a:lnTo>
                  <a:lnTo>
                    <a:pt x="483" y="71"/>
                  </a:lnTo>
                  <a:lnTo>
                    <a:pt x="488" y="72"/>
                  </a:lnTo>
                  <a:lnTo>
                    <a:pt x="490" y="72"/>
                  </a:lnTo>
                  <a:lnTo>
                    <a:pt x="491" y="72"/>
                  </a:lnTo>
                  <a:lnTo>
                    <a:pt x="493" y="72"/>
                  </a:lnTo>
                  <a:lnTo>
                    <a:pt x="495" y="73"/>
                  </a:lnTo>
                  <a:lnTo>
                    <a:pt x="500" y="73"/>
                  </a:lnTo>
                  <a:lnTo>
                    <a:pt x="502" y="73"/>
                  </a:lnTo>
                  <a:lnTo>
                    <a:pt x="504" y="73"/>
                  </a:lnTo>
                  <a:lnTo>
                    <a:pt x="505" y="73"/>
                  </a:lnTo>
                  <a:lnTo>
                    <a:pt x="507" y="74"/>
                  </a:lnTo>
                  <a:lnTo>
                    <a:pt x="508" y="74"/>
                  </a:lnTo>
                  <a:lnTo>
                    <a:pt x="510" y="75"/>
                  </a:lnTo>
                  <a:lnTo>
                    <a:pt x="511" y="76"/>
                  </a:lnTo>
                  <a:lnTo>
                    <a:pt x="513" y="77"/>
                  </a:lnTo>
                  <a:lnTo>
                    <a:pt x="516" y="80"/>
                  </a:lnTo>
                  <a:lnTo>
                    <a:pt x="519" y="83"/>
                  </a:lnTo>
                  <a:lnTo>
                    <a:pt x="520" y="84"/>
                  </a:lnTo>
                  <a:lnTo>
                    <a:pt x="523" y="86"/>
                  </a:lnTo>
                  <a:lnTo>
                    <a:pt x="526" y="89"/>
                  </a:lnTo>
                  <a:lnTo>
                    <a:pt x="530" y="94"/>
                  </a:lnTo>
                  <a:lnTo>
                    <a:pt x="532" y="97"/>
                  </a:lnTo>
                  <a:lnTo>
                    <a:pt x="534" y="99"/>
                  </a:lnTo>
                  <a:lnTo>
                    <a:pt x="539" y="103"/>
                  </a:lnTo>
                  <a:lnTo>
                    <a:pt x="543" y="107"/>
                  </a:lnTo>
                  <a:lnTo>
                    <a:pt x="545" y="109"/>
                  </a:lnTo>
                  <a:lnTo>
                    <a:pt x="547" y="112"/>
                  </a:lnTo>
                  <a:lnTo>
                    <a:pt x="548" y="114"/>
                  </a:lnTo>
                  <a:lnTo>
                    <a:pt x="550" y="116"/>
                  </a:lnTo>
                  <a:lnTo>
                    <a:pt x="550" y="118"/>
                  </a:lnTo>
                  <a:lnTo>
                    <a:pt x="551" y="120"/>
                  </a:lnTo>
                  <a:lnTo>
                    <a:pt x="551" y="122"/>
                  </a:lnTo>
                  <a:lnTo>
                    <a:pt x="551" y="123"/>
                  </a:lnTo>
                  <a:lnTo>
                    <a:pt x="551" y="123"/>
                  </a:lnTo>
                  <a:lnTo>
                    <a:pt x="551" y="125"/>
                  </a:lnTo>
                  <a:lnTo>
                    <a:pt x="551" y="126"/>
                  </a:lnTo>
                  <a:lnTo>
                    <a:pt x="550" y="127"/>
                  </a:lnTo>
                  <a:lnTo>
                    <a:pt x="550" y="128"/>
                  </a:lnTo>
                  <a:lnTo>
                    <a:pt x="549" y="129"/>
                  </a:lnTo>
                  <a:lnTo>
                    <a:pt x="547" y="131"/>
                  </a:lnTo>
                  <a:lnTo>
                    <a:pt x="544" y="134"/>
                  </a:lnTo>
                  <a:lnTo>
                    <a:pt x="543" y="135"/>
                  </a:lnTo>
                  <a:lnTo>
                    <a:pt x="543" y="136"/>
                  </a:lnTo>
                  <a:lnTo>
                    <a:pt x="542" y="137"/>
                  </a:lnTo>
                  <a:lnTo>
                    <a:pt x="541" y="139"/>
                  </a:lnTo>
                  <a:lnTo>
                    <a:pt x="540" y="143"/>
                  </a:lnTo>
                  <a:lnTo>
                    <a:pt x="539" y="145"/>
                  </a:lnTo>
                  <a:lnTo>
                    <a:pt x="538" y="147"/>
                  </a:lnTo>
                  <a:lnTo>
                    <a:pt x="536" y="150"/>
                  </a:lnTo>
                  <a:lnTo>
                    <a:pt x="536" y="152"/>
                  </a:lnTo>
                  <a:lnTo>
                    <a:pt x="535" y="153"/>
                  </a:lnTo>
                  <a:lnTo>
                    <a:pt x="535" y="157"/>
                  </a:lnTo>
                  <a:lnTo>
                    <a:pt x="534" y="158"/>
                  </a:lnTo>
                  <a:lnTo>
                    <a:pt x="534" y="160"/>
                  </a:lnTo>
                  <a:lnTo>
                    <a:pt x="533" y="162"/>
                  </a:lnTo>
                  <a:lnTo>
                    <a:pt x="532" y="164"/>
                  </a:lnTo>
                  <a:lnTo>
                    <a:pt x="530" y="166"/>
                  </a:lnTo>
                  <a:lnTo>
                    <a:pt x="529" y="167"/>
                  </a:lnTo>
                  <a:lnTo>
                    <a:pt x="524" y="173"/>
                  </a:lnTo>
                  <a:lnTo>
                    <a:pt x="522" y="175"/>
                  </a:lnTo>
                  <a:lnTo>
                    <a:pt x="521" y="176"/>
                  </a:lnTo>
                  <a:lnTo>
                    <a:pt x="520" y="176"/>
                  </a:lnTo>
                  <a:lnTo>
                    <a:pt x="519" y="177"/>
                  </a:lnTo>
                  <a:lnTo>
                    <a:pt x="518" y="178"/>
                  </a:lnTo>
                  <a:lnTo>
                    <a:pt x="517" y="178"/>
                  </a:lnTo>
                  <a:lnTo>
                    <a:pt x="516" y="178"/>
                  </a:lnTo>
                  <a:lnTo>
                    <a:pt x="514" y="179"/>
                  </a:lnTo>
                  <a:lnTo>
                    <a:pt x="513" y="179"/>
                  </a:lnTo>
                  <a:lnTo>
                    <a:pt x="511" y="179"/>
                  </a:lnTo>
                  <a:lnTo>
                    <a:pt x="508" y="178"/>
                  </a:lnTo>
                  <a:lnTo>
                    <a:pt x="506" y="178"/>
                  </a:lnTo>
                  <a:lnTo>
                    <a:pt x="505" y="178"/>
                  </a:lnTo>
                  <a:lnTo>
                    <a:pt x="505" y="178"/>
                  </a:lnTo>
                  <a:lnTo>
                    <a:pt x="504" y="179"/>
                  </a:lnTo>
                  <a:lnTo>
                    <a:pt x="503" y="179"/>
                  </a:lnTo>
                  <a:lnTo>
                    <a:pt x="502" y="179"/>
                  </a:lnTo>
                  <a:lnTo>
                    <a:pt x="501" y="180"/>
                  </a:lnTo>
                  <a:lnTo>
                    <a:pt x="501" y="181"/>
                  </a:lnTo>
                  <a:lnTo>
                    <a:pt x="499" y="183"/>
                  </a:lnTo>
                  <a:lnTo>
                    <a:pt x="495" y="187"/>
                  </a:lnTo>
                  <a:lnTo>
                    <a:pt x="494" y="188"/>
                  </a:lnTo>
                  <a:lnTo>
                    <a:pt x="493" y="189"/>
                  </a:lnTo>
                  <a:lnTo>
                    <a:pt x="491" y="190"/>
                  </a:lnTo>
                  <a:lnTo>
                    <a:pt x="490" y="190"/>
                  </a:lnTo>
                  <a:lnTo>
                    <a:pt x="489" y="191"/>
                  </a:lnTo>
                  <a:lnTo>
                    <a:pt x="486" y="192"/>
                  </a:lnTo>
                  <a:lnTo>
                    <a:pt x="485" y="192"/>
                  </a:lnTo>
                  <a:lnTo>
                    <a:pt x="484" y="192"/>
                  </a:lnTo>
                  <a:lnTo>
                    <a:pt x="482" y="194"/>
                  </a:lnTo>
                  <a:lnTo>
                    <a:pt x="479" y="195"/>
                  </a:lnTo>
                  <a:lnTo>
                    <a:pt x="478" y="196"/>
                  </a:lnTo>
                  <a:lnTo>
                    <a:pt x="477" y="197"/>
                  </a:lnTo>
                  <a:lnTo>
                    <a:pt x="477" y="197"/>
                  </a:lnTo>
                  <a:lnTo>
                    <a:pt x="475" y="199"/>
                  </a:lnTo>
                  <a:lnTo>
                    <a:pt x="474" y="200"/>
                  </a:lnTo>
                  <a:lnTo>
                    <a:pt x="473" y="201"/>
                  </a:lnTo>
                  <a:lnTo>
                    <a:pt x="470" y="203"/>
                  </a:lnTo>
                  <a:lnTo>
                    <a:pt x="470" y="203"/>
                  </a:lnTo>
                  <a:lnTo>
                    <a:pt x="469" y="204"/>
                  </a:lnTo>
                  <a:lnTo>
                    <a:pt x="467" y="206"/>
                  </a:lnTo>
                  <a:lnTo>
                    <a:pt x="466" y="207"/>
                  </a:lnTo>
                  <a:lnTo>
                    <a:pt x="466" y="208"/>
                  </a:lnTo>
                  <a:lnTo>
                    <a:pt x="466" y="209"/>
                  </a:lnTo>
                  <a:lnTo>
                    <a:pt x="466" y="211"/>
                  </a:lnTo>
                  <a:lnTo>
                    <a:pt x="465" y="212"/>
                  </a:lnTo>
                  <a:lnTo>
                    <a:pt x="465" y="213"/>
                  </a:lnTo>
                  <a:lnTo>
                    <a:pt x="465" y="213"/>
                  </a:lnTo>
                  <a:lnTo>
                    <a:pt x="464" y="214"/>
                  </a:lnTo>
                  <a:lnTo>
                    <a:pt x="463" y="214"/>
                  </a:lnTo>
                  <a:lnTo>
                    <a:pt x="463" y="214"/>
                  </a:lnTo>
                  <a:lnTo>
                    <a:pt x="461" y="215"/>
                  </a:lnTo>
                  <a:lnTo>
                    <a:pt x="460" y="215"/>
                  </a:lnTo>
                  <a:lnTo>
                    <a:pt x="460" y="215"/>
                  </a:lnTo>
                  <a:lnTo>
                    <a:pt x="459" y="215"/>
                  </a:lnTo>
                  <a:lnTo>
                    <a:pt x="458" y="216"/>
                  </a:lnTo>
                  <a:lnTo>
                    <a:pt x="458" y="216"/>
                  </a:lnTo>
                  <a:lnTo>
                    <a:pt x="457" y="217"/>
                  </a:lnTo>
                  <a:lnTo>
                    <a:pt x="457" y="218"/>
                  </a:lnTo>
                  <a:lnTo>
                    <a:pt x="456" y="219"/>
                  </a:lnTo>
                  <a:lnTo>
                    <a:pt x="456" y="220"/>
                  </a:lnTo>
                  <a:lnTo>
                    <a:pt x="456" y="221"/>
                  </a:lnTo>
                  <a:lnTo>
                    <a:pt x="456" y="222"/>
                  </a:lnTo>
                  <a:lnTo>
                    <a:pt x="456" y="223"/>
                  </a:lnTo>
                  <a:lnTo>
                    <a:pt x="456" y="224"/>
                  </a:lnTo>
                  <a:lnTo>
                    <a:pt x="456" y="225"/>
                  </a:lnTo>
                  <a:lnTo>
                    <a:pt x="456" y="226"/>
                  </a:lnTo>
                  <a:lnTo>
                    <a:pt x="457" y="228"/>
                  </a:lnTo>
                  <a:lnTo>
                    <a:pt x="459" y="232"/>
                  </a:lnTo>
                  <a:lnTo>
                    <a:pt x="460" y="234"/>
                  </a:lnTo>
                  <a:lnTo>
                    <a:pt x="461" y="236"/>
                  </a:lnTo>
                  <a:lnTo>
                    <a:pt x="462" y="236"/>
                  </a:lnTo>
                  <a:lnTo>
                    <a:pt x="463" y="237"/>
                  </a:lnTo>
                  <a:lnTo>
                    <a:pt x="463" y="237"/>
                  </a:lnTo>
                  <a:lnTo>
                    <a:pt x="464" y="238"/>
                  </a:lnTo>
                  <a:lnTo>
                    <a:pt x="465" y="238"/>
                  </a:lnTo>
                  <a:lnTo>
                    <a:pt x="468" y="239"/>
                  </a:lnTo>
                  <a:lnTo>
                    <a:pt x="469" y="239"/>
                  </a:lnTo>
                  <a:lnTo>
                    <a:pt x="470" y="240"/>
                  </a:lnTo>
                  <a:lnTo>
                    <a:pt x="471" y="241"/>
                  </a:lnTo>
                  <a:lnTo>
                    <a:pt x="473" y="242"/>
                  </a:lnTo>
                  <a:lnTo>
                    <a:pt x="474" y="243"/>
                  </a:lnTo>
                  <a:lnTo>
                    <a:pt x="475" y="244"/>
                  </a:lnTo>
                  <a:lnTo>
                    <a:pt x="477" y="248"/>
                  </a:lnTo>
                  <a:lnTo>
                    <a:pt x="478" y="249"/>
                  </a:lnTo>
                  <a:lnTo>
                    <a:pt x="480" y="251"/>
                  </a:lnTo>
                  <a:lnTo>
                    <a:pt x="481" y="252"/>
                  </a:lnTo>
                  <a:lnTo>
                    <a:pt x="482" y="254"/>
                  </a:lnTo>
                  <a:lnTo>
                    <a:pt x="484" y="257"/>
                  </a:lnTo>
                  <a:lnTo>
                    <a:pt x="485" y="258"/>
                  </a:lnTo>
                  <a:lnTo>
                    <a:pt x="486" y="259"/>
                  </a:lnTo>
                  <a:lnTo>
                    <a:pt x="487" y="260"/>
                  </a:lnTo>
                  <a:lnTo>
                    <a:pt x="488" y="261"/>
                  </a:lnTo>
                  <a:lnTo>
                    <a:pt x="489" y="262"/>
                  </a:lnTo>
                  <a:lnTo>
                    <a:pt x="489" y="262"/>
                  </a:lnTo>
                  <a:lnTo>
                    <a:pt x="490" y="262"/>
                  </a:lnTo>
                  <a:lnTo>
                    <a:pt x="491" y="262"/>
                  </a:lnTo>
                  <a:lnTo>
                    <a:pt x="492" y="262"/>
                  </a:lnTo>
                  <a:lnTo>
                    <a:pt x="493" y="262"/>
                  </a:lnTo>
                  <a:lnTo>
                    <a:pt x="494" y="262"/>
                  </a:lnTo>
                  <a:lnTo>
                    <a:pt x="498" y="260"/>
                  </a:lnTo>
                  <a:lnTo>
                    <a:pt x="499" y="259"/>
                  </a:lnTo>
                  <a:lnTo>
                    <a:pt x="500" y="259"/>
                  </a:lnTo>
                  <a:lnTo>
                    <a:pt x="502" y="259"/>
                  </a:lnTo>
                  <a:lnTo>
                    <a:pt x="503" y="258"/>
                  </a:lnTo>
                  <a:lnTo>
                    <a:pt x="505" y="258"/>
                  </a:lnTo>
                  <a:lnTo>
                    <a:pt x="507" y="258"/>
                  </a:lnTo>
                  <a:lnTo>
                    <a:pt x="509" y="258"/>
                  </a:lnTo>
                  <a:lnTo>
                    <a:pt x="511" y="258"/>
                  </a:lnTo>
                  <a:lnTo>
                    <a:pt x="513" y="258"/>
                  </a:lnTo>
                  <a:lnTo>
                    <a:pt x="515" y="259"/>
                  </a:lnTo>
                  <a:lnTo>
                    <a:pt x="516" y="259"/>
                  </a:lnTo>
                  <a:lnTo>
                    <a:pt x="517" y="260"/>
                  </a:lnTo>
                  <a:lnTo>
                    <a:pt x="519" y="260"/>
                  </a:lnTo>
                  <a:lnTo>
                    <a:pt x="520" y="261"/>
                  </a:lnTo>
                  <a:lnTo>
                    <a:pt x="520" y="261"/>
                  </a:lnTo>
                  <a:lnTo>
                    <a:pt x="521" y="262"/>
                  </a:lnTo>
                  <a:lnTo>
                    <a:pt x="522" y="263"/>
                  </a:lnTo>
                  <a:lnTo>
                    <a:pt x="523" y="265"/>
                  </a:lnTo>
                  <a:lnTo>
                    <a:pt x="524" y="267"/>
                  </a:lnTo>
                  <a:lnTo>
                    <a:pt x="524" y="269"/>
                  </a:lnTo>
                  <a:lnTo>
                    <a:pt x="525" y="274"/>
                  </a:lnTo>
                  <a:lnTo>
                    <a:pt x="526" y="276"/>
                  </a:lnTo>
                  <a:lnTo>
                    <a:pt x="527" y="278"/>
                  </a:lnTo>
                  <a:lnTo>
                    <a:pt x="528" y="280"/>
                  </a:lnTo>
                  <a:lnTo>
                    <a:pt x="529" y="282"/>
                  </a:lnTo>
                  <a:lnTo>
                    <a:pt x="530" y="284"/>
                  </a:lnTo>
                  <a:lnTo>
                    <a:pt x="531" y="286"/>
                  </a:lnTo>
                  <a:lnTo>
                    <a:pt x="532" y="287"/>
                  </a:lnTo>
                  <a:lnTo>
                    <a:pt x="533" y="289"/>
                  </a:lnTo>
                  <a:lnTo>
                    <a:pt x="535" y="290"/>
                  </a:lnTo>
                  <a:lnTo>
                    <a:pt x="536" y="291"/>
                  </a:lnTo>
                  <a:lnTo>
                    <a:pt x="538" y="292"/>
                  </a:lnTo>
                  <a:lnTo>
                    <a:pt x="539" y="293"/>
                  </a:lnTo>
                  <a:lnTo>
                    <a:pt x="541" y="293"/>
                  </a:lnTo>
                  <a:lnTo>
                    <a:pt x="542" y="294"/>
                  </a:lnTo>
                  <a:lnTo>
                    <a:pt x="546" y="294"/>
                  </a:lnTo>
                  <a:lnTo>
                    <a:pt x="548" y="295"/>
                  </a:lnTo>
                  <a:lnTo>
                    <a:pt x="550" y="295"/>
                  </a:lnTo>
                  <a:lnTo>
                    <a:pt x="551" y="296"/>
                  </a:lnTo>
                  <a:lnTo>
                    <a:pt x="553" y="297"/>
                  </a:lnTo>
                  <a:lnTo>
                    <a:pt x="554" y="298"/>
                  </a:lnTo>
                  <a:lnTo>
                    <a:pt x="556" y="299"/>
                  </a:lnTo>
                  <a:lnTo>
                    <a:pt x="557" y="301"/>
                  </a:lnTo>
                  <a:lnTo>
                    <a:pt x="559" y="304"/>
                  </a:lnTo>
                  <a:lnTo>
                    <a:pt x="563" y="308"/>
                  </a:lnTo>
                  <a:lnTo>
                    <a:pt x="565" y="311"/>
                  </a:lnTo>
                  <a:lnTo>
                    <a:pt x="567" y="313"/>
                  </a:lnTo>
                  <a:lnTo>
                    <a:pt x="570" y="318"/>
                  </a:lnTo>
                  <a:lnTo>
                    <a:pt x="573" y="323"/>
                  </a:lnTo>
                  <a:lnTo>
                    <a:pt x="575" y="327"/>
                  </a:lnTo>
                  <a:lnTo>
                    <a:pt x="578" y="330"/>
                  </a:lnTo>
                  <a:lnTo>
                    <a:pt x="579" y="331"/>
                  </a:lnTo>
                  <a:lnTo>
                    <a:pt x="580" y="333"/>
                  </a:lnTo>
                  <a:lnTo>
                    <a:pt x="584" y="337"/>
                  </a:lnTo>
                  <a:lnTo>
                    <a:pt x="589" y="343"/>
                  </a:lnTo>
                  <a:lnTo>
                    <a:pt x="591" y="345"/>
                  </a:lnTo>
                  <a:lnTo>
                    <a:pt x="592" y="346"/>
                  </a:lnTo>
                  <a:lnTo>
                    <a:pt x="594" y="347"/>
                  </a:lnTo>
                  <a:lnTo>
                    <a:pt x="598" y="351"/>
                  </a:lnTo>
                  <a:lnTo>
                    <a:pt x="599" y="352"/>
                  </a:lnTo>
                  <a:lnTo>
                    <a:pt x="600" y="353"/>
                  </a:lnTo>
                  <a:lnTo>
                    <a:pt x="601" y="354"/>
                  </a:lnTo>
                  <a:lnTo>
                    <a:pt x="602" y="356"/>
                  </a:lnTo>
                  <a:lnTo>
                    <a:pt x="603" y="357"/>
                  </a:lnTo>
                  <a:lnTo>
                    <a:pt x="604" y="359"/>
                  </a:lnTo>
                  <a:lnTo>
                    <a:pt x="605" y="361"/>
                  </a:lnTo>
                  <a:lnTo>
                    <a:pt x="606" y="363"/>
                  </a:lnTo>
                  <a:lnTo>
                    <a:pt x="607" y="365"/>
                  </a:lnTo>
                  <a:lnTo>
                    <a:pt x="607" y="368"/>
                  </a:lnTo>
                  <a:lnTo>
                    <a:pt x="607" y="370"/>
                  </a:lnTo>
                  <a:lnTo>
                    <a:pt x="608" y="376"/>
                  </a:lnTo>
                  <a:lnTo>
                    <a:pt x="608" y="380"/>
                  </a:lnTo>
                  <a:lnTo>
                    <a:pt x="609" y="383"/>
                  </a:lnTo>
                  <a:lnTo>
                    <a:pt x="609" y="387"/>
                  </a:lnTo>
                  <a:lnTo>
                    <a:pt x="610" y="390"/>
                  </a:lnTo>
                  <a:lnTo>
                    <a:pt x="610" y="392"/>
                  </a:lnTo>
                  <a:lnTo>
                    <a:pt x="611" y="394"/>
                  </a:lnTo>
                  <a:lnTo>
                    <a:pt x="611" y="395"/>
                  </a:lnTo>
                  <a:lnTo>
                    <a:pt x="612" y="397"/>
                  </a:lnTo>
                  <a:lnTo>
                    <a:pt x="613" y="400"/>
                  </a:lnTo>
                  <a:lnTo>
                    <a:pt x="616" y="405"/>
                  </a:lnTo>
                  <a:lnTo>
                    <a:pt x="617" y="406"/>
                  </a:lnTo>
                  <a:lnTo>
                    <a:pt x="617" y="407"/>
                  </a:lnTo>
                  <a:lnTo>
                    <a:pt x="618" y="409"/>
                  </a:lnTo>
                  <a:lnTo>
                    <a:pt x="618" y="410"/>
                  </a:lnTo>
                  <a:lnTo>
                    <a:pt x="618" y="411"/>
                  </a:lnTo>
                  <a:lnTo>
                    <a:pt x="618" y="411"/>
                  </a:lnTo>
                  <a:lnTo>
                    <a:pt x="618" y="411"/>
                  </a:lnTo>
                  <a:lnTo>
                    <a:pt x="618" y="411"/>
                  </a:lnTo>
                  <a:lnTo>
                    <a:pt x="617" y="412"/>
                  </a:lnTo>
                  <a:lnTo>
                    <a:pt x="617" y="412"/>
                  </a:lnTo>
                  <a:lnTo>
                    <a:pt x="616" y="412"/>
                  </a:lnTo>
                  <a:lnTo>
                    <a:pt x="615" y="412"/>
                  </a:lnTo>
                  <a:lnTo>
                    <a:pt x="613" y="411"/>
                  </a:lnTo>
                  <a:lnTo>
                    <a:pt x="611" y="411"/>
                  </a:lnTo>
                  <a:lnTo>
                    <a:pt x="609" y="410"/>
                  </a:lnTo>
                  <a:lnTo>
                    <a:pt x="602" y="407"/>
                  </a:lnTo>
                  <a:lnTo>
                    <a:pt x="599" y="406"/>
                  </a:lnTo>
                  <a:lnTo>
                    <a:pt x="597" y="405"/>
                  </a:lnTo>
                  <a:lnTo>
                    <a:pt x="594" y="403"/>
                  </a:lnTo>
                  <a:lnTo>
                    <a:pt x="591" y="401"/>
                  </a:lnTo>
                  <a:lnTo>
                    <a:pt x="590" y="401"/>
                  </a:lnTo>
                  <a:lnTo>
                    <a:pt x="588" y="400"/>
                  </a:lnTo>
                  <a:lnTo>
                    <a:pt x="587" y="399"/>
                  </a:lnTo>
                  <a:lnTo>
                    <a:pt x="586" y="399"/>
                  </a:lnTo>
                  <a:lnTo>
                    <a:pt x="585" y="398"/>
                  </a:lnTo>
                  <a:lnTo>
                    <a:pt x="584" y="398"/>
                  </a:lnTo>
                  <a:lnTo>
                    <a:pt x="583" y="398"/>
                  </a:lnTo>
                  <a:lnTo>
                    <a:pt x="582" y="398"/>
                  </a:lnTo>
                  <a:lnTo>
                    <a:pt x="581" y="398"/>
                  </a:lnTo>
                  <a:lnTo>
                    <a:pt x="581" y="399"/>
                  </a:lnTo>
                  <a:lnTo>
                    <a:pt x="580" y="399"/>
                  </a:lnTo>
                  <a:lnTo>
                    <a:pt x="579" y="399"/>
                  </a:lnTo>
                  <a:lnTo>
                    <a:pt x="578" y="400"/>
                  </a:lnTo>
                  <a:lnTo>
                    <a:pt x="578" y="401"/>
                  </a:lnTo>
                  <a:lnTo>
                    <a:pt x="577" y="402"/>
                  </a:lnTo>
                  <a:lnTo>
                    <a:pt x="576" y="402"/>
                  </a:lnTo>
                  <a:lnTo>
                    <a:pt x="576" y="404"/>
                  </a:lnTo>
                  <a:lnTo>
                    <a:pt x="573" y="409"/>
                  </a:lnTo>
                  <a:lnTo>
                    <a:pt x="572" y="411"/>
                  </a:lnTo>
                  <a:lnTo>
                    <a:pt x="572" y="412"/>
                  </a:lnTo>
                  <a:lnTo>
                    <a:pt x="571" y="413"/>
                  </a:lnTo>
                  <a:lnTo>
                    <a:pt x="570" y="415"/>
                  </a:lnTo>
                  <a:lnTo>
                    <a:pt x="568" y="416"/>
                  </a:lnTo>
                  <a:lnTo>
                    <a:pt x="567" y="417"/>
                  </a:lnTo>
                  <a:lnTo>
                    <a:pt x="565" y="419"/>
                  </a:lnTo>
                  <a:lnTo>
                    <a:pt x="563" y="420"/>
                  </a:lnTo>
                  <a:lnTo>
                    <a:pt x="561" y="421"/>
                  </a:lnTo>
                  <a:lnTo>
                    <a:pt x="558" y="422"/>
                  </a:lnTo>
                  <a:lnTo>
                    <a:pt x="555" y="424"/>
                  </a:lnTo>
                  <a:lnTo>
                    <a:pt x="554" y="424"/>
                  </a:lnTo>
                  <a:lnTo>
                    <a:pt x="553" y="426"/>
                  </a:lnTo>
                  <a:lnTo>
                    <a:pt x="552" y="426"/>
                  </a:lnTo>
                  <a:lnTo>
                    <a:pt x="548" y="428"/>
                  </a:lnTo>
                  <a:lnTo>
                    <a:pt x="544" y="430"/>
                  </a:lnTo>
                  <a:lnTo>
                    <a:pt x="541" y="431"/>
                  </a:lnTo>
                  <a:lnTo>
                    <a:pt x="540" y="432"/>
                  </a:lnTo>
                  <a:lnTo>
                    <a:pt x="538" y="433"/>
                  </a:lnTo>
                  <a:lnTo>
                    <a:pt x="534" y="436"/>
                  </a:lnTo>
                  <a:lnTo>
                    <a:pt x="532" y="438"/>
                  </a:lnTo>
                  <a:lnTo>
                    <a:pt x="530" y="439"/>
                  </a:lnTo>
                  <a:lnTo>
                    <a:pt x="527" y="441"/>
                  </a:lnTo>
                  <a:lnTo>
                    <a:pt x="525" y="442"/>
                  </a:lnTo>
                  <a:lnTo>
                    <a:pt x="524" y="443"/>
                  </a:lnTo>
                  <a:lnTo>
                    <a:pt x="523" y="444"/>
                  </a:lnTo>
                  <a:lnTo>
                    <a:pt x="522" y="445"/>
                  </a:lnTo>
                  <a:lnTo>
                    <a:pt x="521" y="446"/>
                  </a:lnTo>
                  <a:lnTo>
                    <a:pt x="521" y="447"/>
                  </a:lnTo>
                  <a:lnTo>
                    <a:pt x="520" y="448"/>
                  </a:lnTo>
                  <a:lnTo>
                    <a:pt x="520" y="449"/>
                  </a:lnTo>
                  <a:lnTo>
                    <a:pt x="520" y="450"/>
                  </a:lnTo>
                  <a:lnTo>
                    <a:pt x="520" y="454"/>
                  </a:lnTo>
                  <a:lnTo>
                    <a:pt x="520" y="455"/>
                  </a:lnTo>
                  <a:lnTo>
                    <a:pt x="519" y="456"/>
                  </a:lnTo>
                  <a:lnTo>
                    <a:pt x="519" y="456"/>
                  </a:lnTo>
                  <a:lnTo>
                    <a:pt x="519" y="457"/>
                  </a:lnTo>
                  <a:lnTo>
                    <a:pt x="518" y="458"/>
                  </a:lnTo>
                  <a:lnTo>
                    <a:pt x="517" y="459"/>
                  </a:lnTo>
                  <a:lnTo>
                    <a:pt x="515" y="460"/>
                  </a:lnTo>
                  <a:lnTo>
                    <a:pt x="513" y="462"/>
                  </a:lnTo>
                  <a:lnTo>
                    <a:pt x="512" y="463"/>
                  </a:lnTo>
                  <a:lnTo>
                    <a:pt x="511" y="464"/>
                  </a:lnTo>
                  <a:lnTo>
                    <a:pt x="511" y="464"/>
                  </a:lnTo>
                  <a:lnTo>
                    <a:pt x="510" y="465"/>
                  </a:lnTo>
                  <a:lnTo>
                    <a:pt x="510" y="466"/>
                  </a:lnTo>
                  <a:lnTo>
                    <a:pt x="510" y="467"/>
                  </a:lnTo>
                  <a:lnTo>
                    <a:pt x="510" y="468"/>
                  </a:lnTo>
                  <a:lnTo>
                    <a:pt x="510" y="468"/>
                  </a:lnTo>
                  <a:lnTo>
                    <a:pt x="510" y="470"/>
                  </a:lnTo>
                  <a:lnTo>
                    <a:pt x="511" y="473"/>
                  </a:lnTo>
                  <a:lnTo>
                    <a:pt x="511" y="474"/>
                  </a:lnTo>
                  <a:lnTo>
                    <a:pt x="511" y="475"/>
                  </a:lnTo>
                  <a:lnTo>
                    <a:pt x="511" y="475"/>
                  </a:lnTo>
                  <a:lnTo>
                    <a:pt x="511" y="476"/>
                  </a:lnTo>
                  <a:lnTo>
                    <a:pt x="510" y="477"/>
                  </a:lnTo>
                  <a:lnTo>
                    <a:pt x="510" y="477"/>
                  </a:lnTo>
                  <a:lnTo>
                    <a:pt x="509" y="477"/>
                  </a:lnTo>
                  <a:lnTo>
                    <a:pt x="508" y="477"/>
                  </a:lnTo>
                  <a:lnTo>
                    <a:pt x="507" y="477"/>
                  </a:lnTo>
                  <a:lnTo>
                    <a:pt x="506" y="477"/>
                  </a:lnTo>
                  <a:lnTo>
                    <a:pt x="505" y="477"/>
                  </a:lnTo>
                  <a:lnTo>
                    <a:pt x="503" y="477"/>
                  </a:lnTo>
                  <a:lnTo>
                    <a:pt x="500" y="476"/>
                  </a:lnTo>
                  <a:lnTo>
                    <a:pt x="498" y="476"/>
                  </a:lnTo>
                  <a:lnTo>
                    <a:pt x="496" y="476"/>
                  </a:lnTo>
                  <a:lnTo>
                    <a:pt x="495" y="475"/>
                  </a:lnTo>
                  <a:lnTo>
                    <a:pt x="494" y="476"/>
                  </a:lnTo>
                  <a:lnTo>
                    <a:pt x="491" y="476"/>
                  </a:lnTo>
                  <a:lnTo>
                    <a:pt x="487" y="476"/>
                  </a:lnTo>
                  <a:lnTo>
                    <a:pt x="485" y="477"/>
                  </a:lnTo>
                  <a:lnTo>
                    <a:pt x="483" y="477"/>
                  </a:lnTo>
                  <a:lnTo>
                    <a:pt x="482" y="476"/>
                  </a:lnTo>
                  <a:lnTo>
                    <a:pt x="482" y="476"/>
                  </a:lnTo>
                  <a:lnTo>
                    <a:pt x="481" y="476"/>
                  </a:lnTo>
                  <a:lnTo>
                    <a:pt x="479" y="475"/>
                  </a:lnTo>
                  <a:lnTo>
                    <a:pt x="478" y="475"/>
                  </a:lnTo>
                  <a:lnTo>
                    <a:pt x="477" y="475"/>
                  </a:lnTo>
                  <a:lnTo>
                    <a:pt x="477" y="475"/>
                  </a:lnTo>
                  <a:lnTo>
                    <a:pt x="476" y="475"/>
                  </a:lnTo>
                  <a:lnTo>
                    <a:pt x="473" y="477"/>
                  </a:lnTo>
                  <a:lnTo>
                    <a:pt x="471" y="477"/>
                  </a:lnTo>
                  <a:lnTo>
                    <a:pt x="470" y="477"/>
                  </a:lnTo>
                  <a:lnTo>
                    <a:pt x="466" y="478"/>
                  </a:lnTo>
                  <a:lnTo>
                    <a:pt x="464" y="479"/>
                  </a:lnTo>
                  <a:lnTo>
                    <a:pt x="462" y="479"/>
                  </a:lnTo>
                  <a:lnTo>
                    <a:pt x="460" y="479"/>
                  </a:lnTo>
                  <a:lnTo>
                    <a:pt x="459" y="479"/>
                  </a:lnTo>
                  <a:lnTo>
                    <a:pt x="458" y="479"/>
                  </a:lnTo>
                  <a:lnTo>
                    <a:pt x="457" y="478"/>
                  </a:lnTo>
                  <a:lnTo>
                    <a:pt x="456" y="478"/>
                  </a:lnTo>
                  <a:lnTo>
                    <a:pt x="455" y="477"/>
                  </a:lnTo>
                  <a:lnTo>
                    <a:pt x="453" y="476"/>
                  </a:lnTo>
                  <a:lnTo>
                    <a:pt x="448" y="472"/>
                  </a:lnTo>
                  <a:lnTo>
                    <a:pt x="446" y="470"/>
                  </a:lnTo>
                  <a:lnTo>
                    <a:pt x="445" y="470"/>
                  </a:lnTo>
                  <a:lnTo>
                    <a:pt x="443" y="469"/>
                  </a:lnTo>
                  <a:lnTo>
                    <a:pt x="440" y="467"/>
                  </a:lnTo>
                  <a:lnTo>
                    <a:pt x="437" y="466"/>
                  </a:lnTo>
                  <a:lnTo>
                    <a:pt x="434" y="465"/>
                  </a:lnTo>
                  <a:lnTo>
                    <a:pt x="432" y="464"/>
                  </a:lnTo>
                  <a:lnTo>
                    <a:pt x="431" y="463"/>
                  </a:lnTo>
                  <a:lnTo>
                    <a:pt x="429" y="462"/>
                  </a:lnTo>
                  <a:lnTo>
                    <a:pt x="428" y="461"/>
                  </a:lnTo>
                  <a:lnTo>
                    <a:pt x="424" y="458"/>
                  </a:lnTo>
                  <a:lnTo>
                    <a:pt x="423" y="457"/>
                  </a:lnTo>
                  <a:lnTo>
                    <a:pt x="422" y="456"/>
                  </a:lnTo>
                  <a:lnTo>
                    <a:pt x="420" y="456"/>
                  </a:lnTo>
                  <a:lnTo>
                    <a:pt x="419" y="455"/>
                  </a:lnTo>
                  <a:lnTo>
                    <a:pt x="415" y="453"/>
                  </a:lnTo>
                  <a:lnTo>
                    <a:pt x="412" y="452"/>
                  </a:lnTo>
                  <a:lnTo>
                    <a:pt x="410" y="451"/>
                  </a:lnTo>
                  <a:lnTo>
                    <a:pt x="409" y="450"/>
                  </a:lnTo>
                  <a:lnTo>
                    <a:pt x="407" y="449"/>
                  </a:lnTo>
                  <a:lnTo>
                    <a:pt x="406" y="447"/>
                  </a:lnTo>
                  <a:lnTo>
                    <a:pt x="405" y="446"/>
                  </a:lnTo>
                  <a:lnTo>
                    <a:pt x="402" y="442"/>
                  </a:lnTo>
                  <a:lnTo>
                    <a:pt x="400" y="440"/>
                  </a:lnTo>
                  <a:lnTo>
                    <a:pt x="399" y="439"/>
                  </a:lnTo>
                  <a:lnTo>
                    <a:pt x="398" y="438"/>
                  </a:lnTo>
                  <a:lnTo>
                    <a:pt x="397" y="438"/>
                  </a:lnTo>
                  <a:lnTo>
                    <a:pt x="396" y="437"/>
                  </a:lnTo>
                  <a:lnTo>
                    <a:pt x="394" y="436"/>
                  </a:lnTo>
                  <a:lnTo>
                    <a:pt x="392" y="436"/>
                  </a:lnTo>
                  <a:lnTo>
                    <a:pt x="387" y="434"/>
                  </a:lnTo>
                  <a:lnTo>
                    <a:pt x="385" y="434"/>
                  </a:lnTo>
                  <a:lnTo>
                    <a:pt x="384" y="433"/>
                  </a:lnTo>
                  <a:lnTo>
                    <a:pt x="383" y="432"/>
                  </a:lnTo>
                  <a:lnTo>
                    <a:pt x="382" y="432"/>
                  </a:lnTo>
                  <a:lnTo>
                    <a:pt x="381" y="431"/>
                  </a:lnTo>
                  <a:lnTo>
                    <a:pt x="380" y="430"/>
                  </a:lnTo>
                  <a:lnTo>
                    <a:pt x="380" y="429"/>
                  </a:lnTo>
                  <a:lnTo>
                    <a:pt x="379" y="428"/>
                  </a:lnTo>
                  <a:lnTo>
                    <a:pt x="378" y="425"/>
                  </a:lnTo>
                  <a:lnTo>
                    <a:pt x="377" y="421"/>
                  </a:lnTo>
                  <a:lnTo>
                    <a:pt x="376" y="419"/>
                  </a:lnTo>
                  <a:lnTo>
                    <a:pt x="375" y="417"/>
                  </a:lnTo>
                  <a:lnTo>
                    <a:pt x="375" y="416"/>
                  </a:lnTo>
                  <a:lnTo>
                    <a:pt x="374" y="415"/>
                  </a:lnTo>
                  <a:lnTo>
                    <a:pt x="374" y="415"/>
                  </a:lnTo>
                  <a:lnTo>
                    <a:pt x="373" y="413"/>
                  </a:lnTo>
                  <a:lnTo>
                    <a:pt x="370" y="410"/>
                  </a:lnTo>
                  <a:lnTo>
                    <a:pt x="369" y="409"/>
                  </a:lnTo>
                  <a:lnTo>
                    <a:pt x="368" y="408"/>
                  </a:lnTo>
                  <a:lnTo>
                    <a:pt x="367" y="408"/>
                  </a:lnTo>
                  <a:lnTo>
                    <a:pt x="365" y="407"/>
                  </a:lnTo>
                  <a:lnTo>
                    <a:pt x="363" y="406"/>
                  </a:lnTo>
                  <a:lnTo>
                    <a:pt x="361" y="405"/>
                  </a:lnTo>
                  <a:lnTo>
                    <a:pt x="356" y="404"/>
                  </a:lnTo>
                  <a:lnTo>
                    <a:pt x="351" y="402"/>
                  </a:lnTo>
                  <a:lnTo>
                    <a:pt x="348" y="402"/>
                  </a:lnTo>
                  <a:lnTo>
                    <a:pt x="344" y="401"/>
                  </a:lnTo>
                  <a:lnTo>
                    <a:pt x="343" y="401"/>
                  </a:lnTo>
                  <a:lnTo>
                    <a:pt x="341" y="401"/>
                  </a:lnTo>
                  <a:lnTo>
                    <a:pt x="340" y="401"/>
                  </a:lnTo>
                  <a:lnTo>
                    <a:pt x="339" y="401"/>
                  </a:lnTo>
                  <a:lnTo>
                    <a:pt x="337" y="401"/>
                  </a:lnTo>
                  <a:lnTo>
                    <a:pt x="333" y="403"/>
                  </a:lnTo>
                  <a:lnTo>
                    <a:pt x="331" y="403"/>
                  </a:lnTo>
                  <a:lnTo>
                    <a:pt x="330" y="404"/>
                  </a:lnTo>
                  <a:lnTo>
                    <a:pt x="328" y="405"/>
                  </a:lnTo>
                  <a:lnTo>
                    <a:pt x="327" y="406"/>
                  </a:lnTo>
                  <a:lnTo>
                    <a:pt x="324" y="410"/>
                  </a:lnTo>
                  <a:lnTo>
                    <a:pt x="323" y="410"/>
                  </a:lnTo>
                  <a:lnTo>
                    <a:pt x="322" y="411"/>
                  </a:lnTo>
                  <a:lnTo>
                    <a:pt x="321" y="412"/>
                  </a:lnTo>
                  <a:lnTo>
                    <a:pt x="320" y="412"/>
                  </a:lnTo>
                  <a:lnTo>
                    <a:pt x="316" y="414"/>
                  </a:lnTo>
                  <a:lnTo>
                    <a:pt x="314" y="415"/>
                  </a:lnTo>
                  <a:lnTo>
                    <a:pt x="313" y="416"/>
                  </a:lnTo>
                  <a:lnTo>
                    <a:pt x="310" y="418"/>
                  </a:lnTo>
                  <a:lnTo>
                    <a:pt x="307" y="419"/>
                  </a:lnTo>
                  <a:lnTo>
                    <a:pt x="306" y="420"/>
                  </a:lnTo>
                  <a:lnTo>
                    <a:pt x="305" y="420"/>
                  </a:lnTo>
                  <a:lnTo>
                    <a:pt x="304" y="420"/>
                  </a:lnTo>
                  <a:lnTo>
                    <a:pt x="304" y="421"/>
                  </a:lnTo>
                  <a:lnTo>
                    <a:pt x="303" y="421"/>
                  </a:lnTo>
                  <a:lnTo>
                    <a:pt x="301" y="420"/>
                  </a:lnTo>
                  <a:lnTo>
                    <a:pt x="300" y="420"/>
                  </a:lnTo>
                  <a:lnTo>
                    <a:pt x="299" y="420"/>
                  </a:lnTo>
                  <a:lnTo>
                    <a:pt x="298" y="420"/>
                  </a:lnTo>
                  <a:lnTo>
                    <a:pt x="297" y="419"/>
                  </a:lnTo>
                  <a:lnTo>
                    <a:pt x="296" y="419"/>
                  </a:lnTo>
                  <a:lnTo>
                    <a:pt x="295" y="418"/>
                  </a:lnTo>
                  <a:lnTo>
                    <a:pt x="294" y="417"/>
                  </a:lnTo>
                  <a:lnTo>
                    <a:pt x="294" y="416"/>
                  </a:lnTo>
                  <a:lnTo>
                    <a:pt x="293" y="415"/>
                  </a:lnTo>
                  <a:lnTo>
                    <a:pt x="292" y="414"/>
                  </a:lnTo>
                  <a:lnTo>
                    <a:pt x="291" y="412"/>
                  </a:lnTo>
                  <a:lnTo>
                    <a:pt x="290" y="408"/>
                  </a:lnTo>
                  <a:lnTo>
                    <a:pt x="289" y="406"/>
                  </a:lnTo>
                  <a:lnTo>
                    <a:pt x="288" y="404"/>
                  </a:lnTo>
                  <a:lnTo>
                    <a:pt x="287" y="402"/>
                  </a:lnTo>
                  <a:lnTo>
                    <a:pt x="286" y="400"/>
                  </a:lnTo>
                  <a:lnTo>
                    <a:pt x="285" y="399"/>
                  </a:lnTo>
                  <a:lnTo>
                    <a:pt x="284" y="399"/>
                  </a:lnTo>
                  <a:lnTo>
                    <a:pt x="284" y="398"/>
                  </a:lnTo>
                  <a:lnTo>
                    <a:pt x="283" y="397"/>
                  </a:lnTo>
                  <a:lnTo>
                    <a:pt x="281" y="396"/>
                  </a:lnTo>
                  <a:lnTo>
                    <a:pt x="281" y="396"/>
                  </a:lnTo>
                  <a:lnTo>
                    <a:pt x="281" y="396"/>
                  </a:lnTo>
                  <a:lnTo>
                    <a:pt x="280" y="396"/>
                  </a:lnTo>
                  <a:lnTo>
                    <a:pt x="280" y="396"/>
                  </a:lnTo>
                  <a:lnTo>
                    <a:pt x="277" y="398"/>
                  </a:lnTo>
                  <a:lnTo>
                    <a:pt x="275" y="399"/>
                  </a:lnTo>
                  <a:lnTo>
                    <a:pt x="273" y="400"/>
                  </a:lnTo>
                  <a:lnTo>
                    <a:pt x="271" y="401"/>
                  </a:lnTo>
                  <a:lnTo>
                    <a:pt x="270" y="402"/>
                  </a:lnTo>
                  <a:lnTo>
                    <a:pt x="269" y="404"/>
                  </a:lnTo>
                  <a:lnTo>
                    <a:pt x="268" y="405"/>
                  </a:lnTo>
                  <a:lnTo>
                    <a:pt x="267" y="406"/>
                  </a:lnTo>
                  <a:lnTo>
                    <a:pt x="267" y="406"/>
                  </a:lnTo>
                  <a:lnTo>
                    <a:pt x="266" y="407"/>
                  </a:lnTo>
                  <a:lnTo>
                    <a:pt x="265" y="409"/>
                  </a:lnTo>
                  <a:lnTo>
                    <a:pt x="264" y="413"/>
                  </a:lnTo>
                  <a:lnTo>
                    <a:pt x="263" y="414"/>
                  </a:lnTo>
                  <a:lnTo>
                    <a:pt x="262" y="415"/>
                  </a:lnTo>
                  <a:lnTo>
                    <a:pt x="262" y="416"/>
                  </a:lnTo>
                  <a:lnTo>
                    <a:pt x="261" y="416"/>
                  </a:lnTo>
                  <a:lnTo>
                    <a:pt x="260" y="417"/>
                  </a:lnTo>
                  <a:lnTo>
                    <a:pt x="259" y="418"/>
                  </a:lnTo>
                  <a:lnTo>
                    <a:pt x="258" y="419"/>
                  </a:lnTo>
                  <a:lnTo>
                    <a:pt x="256" y="420"/>
                  </a:lnTo>
                  <a:lnTo>
                    <a:pt x="255" y="420"/>
                  </a:lnTo>
                  <a:lnTo>
                    <a:pt x="251" y="421"/>
                  </a:lnTo>
                  <a:lnTo>
                    <a:pt x="249" y="422"/>
                  </a:lnTo>
                  <a:lnTo>
                    <a:pt x="247" y="423"/>
                  </a:lnTo>
                  <a:lnTo>
                    <a:pt x="244" y="425"/>
                  </a:lnTo>
                  <a:lnTo>
                    <a:pt x="242" y="425"/>
                  </a:lnTo>
                  <a:lnTo>
                    <a:pt x="241" y="425"/>
                  </a:lnTo>
                  <a:lnTo>
                    <a:pt x="240" y="425"/>
                  </a:lnTo>
                  <a:lnTo>
                    <a:pt x="238" y="425"/>
                  </a:lnTo>
                  <a:lnTo>
                    <a:pt x="237" y="425"/>
                  </a:lnTo>
                  <a:lnTo>
                    <a:pt x="236" y="425"/>
                  </a:lnTo>
                  <a:lnTo>
                    <a:pt x="234" y="425"/>
                  </a:lnTo>
                  <a:lnTo>
                    <a:pt x="230" y="423"/>
                  </a:lnTo>
                  <a:lnTo>
                    <a:pt x="228" y="422"/>
                  </a:lnTo>
                  <a:lnTo>
                    <a:pt x="227" y="422"/>
                  </a:lnTo>
                  <a:lnTo>
                    <a:pt x="226" y="422"/>
                  </a:lnTo>
                  <a:lnTo>
                    <a:pt x="225" y="422"/>
                  </a:lnTo>
                  <a:lnTo>
                    <a:pt x="223" y="422"/>
                  </a:lnTo>
                  <a:lnTo>
                    <a:pt x="221" y="422"/>
                  </a:lnTo>
                  <a:lnTo>
                    <a:pt x="219" y="422"/>
                  </a:lnTo>
                  <a:lnTo>
                    <a:pt x="217" y="421"/>
                  </a:lnTo>
                  <a:lnTo>
                    <a:pt x="215" y="421"/>
                  </a:lnTo>
                  <a:lnTo>
                    <a:pt x="213" y="421"/>
                  </a:lnTo>
                  <a:lnTo>
                    <a:pt x="209" y="421"/>
                  </a:lnTo>
                  <a:lnTo>
                    <a:pt x="208" y="421"/>
                  </a:lnTo>
                  <a:lnTo>
                    <a:pt x="206" y="421"/>
                  </a:lnTo>
                  <a:lnTo>
                    <a:pt x="204" y="421"/>
                  </a:lnTo>
                  <a:lnTo>
                    <a:pt x="203" y="421"/>
                  </a:lnTo>
                  <a:lnTo>
                    <a:pt x="202" y="421"/>
                  </a:lnTo>
                  <a:lnTo>
                    <a:pt x="201" y="421"/>
                  </a:lnTo>
                  <a:lnTo>
                    <a:pt x="200" y="420"/>
                  </a:lnTo>
                  <a:lnTo>
                    <a:pt x="198" y="419"/>
                  </a:lnTo>
                  <a:lnTo>
                    <a:pt x="196" y="417"/>
                  </a:lnTo>
                  <a:lnTo>
                    <a:pt x="195" y="417"/>
                  </a:lnTo>
                  <a:lnTo>
                    <a:pt x="195" y="416"/>
                  </a:lnTo>
                  <a:lnTo>
                    <a:pt x="194" y="416"/>
                  </a:lnTo>
                  <a:lnTo>
                    <a:pt x="194" y="416"/>
                  </a:lnTo>
                  <a:lnTo>
                    <a:pt x="193" y="416"/>
                  </a:lnTo>
                  <a:lnTo>
                    <a:pt x="192" y="416"/>
                  </a:lnTo>
                  <a:lnTo>
                    <a:pt x="192" y="416"/>
                  </a:lnTo>
                  <a:lnTo>
                    <a:pt x="191" y="416"/>
                  </a:lnTo>
                  <a:lnTo>
                    <a:pt x="186" y="419"/>
                  </a:lnTo>
                  <a:lnTo>
                    <a:pt x="185" y="419"/>
                  </a:lnTo>
                  <a:lnTo>
                    <a:pt x="184" y="420"/>
                  </a:lnTo>
                  <a:lnTo>
                    <a:pt x="181" y="420"/>
                  </a:lnTo>
                  <a:lnTo>
                    <a:pt x="180" y="421"/>
                  </a:lnTo>
                  <a:lnTo>
                    <a:pt x="178" y="421"/>
                  </a:lnTo>
                  <a:lnTo>
                    <a:pt x="177" y="422"/>
                  </a:lnTo>
                  <a:lnTo>
                    <a:pt x="176" y="423"/>
                  </a:lnTo>
                  <a:lnTo>
                    <a:pt x="175" y="423"/>
                  </a:lnTo>
                  <a:lnTo>
                    <a:pt x="175" y="424"/>
                  </a:lnTo>
                  <a:lnTo>
                    <a:pt x="174" y="425"/>
                  </a:lnTo>
                  <a:lnTo>
                    <a:pt x="173" y="426"/>
                  </a:lnTo>
                  <a:lnTo>
                    <a:pt x="173" y="427"/>
                  </a:lnTo>
                  <a:lnTo>
                    <a:pt x="171" y="430"/>
                  </a:lnTo>
                  <a:lnTo>
                    <a:pt x="171" y="431"/>
                  </a:lnTo>
                  <a:lnTo>
                    <a:pt x="170" y="431"/>
                  </a:lnTo>
                  <a:lnTo>
                    <a:pt x="169" y="432"/>
                  </a:lnTo>
                  <a:lnTo>
                    <a:pt x="167" y="434"/>
                  </a:lnTo>
                  <a:lnTo>
                    <a:pt x="166" y="435"/>
                  </a:lnTo>
                  <a:lnTo>
                    <a:pt x="164" y="436"/>
                  </a:lnTo>
                  <a:lnTo>
                    <a:pt x="162" y="437"/>
                  </a:lnTo>
                  <a:lnTo>
                    <a:pt x="161" y="437"/>
                  </a:lnTo>
                  <a:lnTo>
                    <a:pt x="159" y="439"/>
                  </a:lnTo>
                  <a:lnTo>
                    <a:pt x="157" y="440"/>
                  </a:lnTo>
                  <a:lnTo>
                    <a:pt x="155" y="441"/>
                  </a:lnTo>
                  <a:lnTo>
                    <a:pt x="154" y="442"/>
                  </a:lnTo>
                  <a:lnTo>
                    <a:pt x="153" y="442"/>
                  </a:lnTo>
                  <a:lnTo>
                    <a:pt x="151" y="443"/>
                  </a:lnTo>
                  <a:lnTo>
                    <a:pt x="150" y="443"/>
                  </a:lnTo>
                  <a:lnTo>
                    <a:pt x="148" y="443"/>
                  </a:lnTo>
                  <a:lnTo>
                    <a:pt x="147" y="444"/>
                  </a:lnTo>
                  <a:lnTo>
                    <a:pt x="146" y="444"/>
                  </a:lnTo>
                  <a:lnTo>
                    <a:pt x="145" y="444"/>
                  </a:lnTo>
                  <a:lnTo>
                    <a:pt x="143" y="444"/>
                  </a:lnTo>
                  <a:lnTo>
                    <a:pt x="142" y="443"/>
                  </a:lnTo>
                  <a:lnTo>
                    <a:pt x="141" y="443"/>
                  </a:lnTo>
                  <a:lnTo>
                    <a:pt x="140" y="443"/>
                  </a:lnTo>
                  <a:lnTo>
                    <a:pt x="139" y="442"/>
                  </a:lnTo>
                  <a:lnTo>
                    <a:pt x="138" y="441"/>
                  </a:lnTo>
                  <a:lnTo>
                    <a:pt x="137" y="441"/>
                  </a:lnTo>
                  <a:lnTo>
                    <a:pt x="137" y="440"/>
                  </a:lnTo>
                  <a:lnTo>
                    <a:pt x="136" y="439"/>
                  </a:lnTo>
                  <a:lnTo>
                    <a:pt x="137" y="439"/>
                  </a:lnTo>
                  <a:lnTo>
                    <a:pt x="137" y="437"/>
                  </a:lnTo>
                  <a:lnTo>
                    <a:pt x="137" y="435"/>
                  </a:lnTo>
                  <a:lnTo>
                    <a:pt x="138" y="433"/>
                  </a:lnTo>
                  <a:lnTo>
                    <a:pt x="137" y="433"/>
                  </a:lnTo>
                  <a:lnTo>
                    <a:pt x="137" y="432"/>
                  </a:lnTo>
                  <a:lnTo>
                    <a:pt x="137" y="431"/>
                  </a:lnTo>
                  <a:lnTo>
                    <a:pt x="137" y="430"/>
                  </a:lnTo>
                  <a:lnTo>
                    <a:pt x="136" y="430"/>
                  </a:lnTo>
                  <a:lnTo>
                    <a:pt x="136" y="429"/>
                  </a:lnTo>
                  <a:lnTo>
                    <a:pt x="135" y="428"/>
                  </a:lnTo>
                  <a:lnTo>
                    <a:pt x="135" y="428"/>
                  </a:lnTo>
                  <a:lnTo>
                    <a:pt x="133" y="426"/>
                  </a:lnTo>
                  <a:lnTo>
                    <a:pt x="132" y="425"/>
                  </a:lnTo>
                  <a:lnTo>
                    <a:pt x="128" y="423"/>
                  </a:lnTo>
                  <a:lnTo>
                    <a:pt x="127" y="422"/>
                  </a:lnTo>
                  <a:lnTo>
                    <a:pt x="126" y="422"/>
                  </a:lnTo>
                  <a:lnTo>
                    <a:pt x="125" y="421"/>
                  </a:lnTo>
                  <a:lnTo>
                    <a:pt x="123" y="421"/>
                  </a:lnTo>
                  <a:lnTo>
                    <a:pt x="120" y="421"/>
                  </a:lnTo>
                  <a:lnTo>
                    <a:pt x="118" y="420"/>
                  </a:lnTo>
                  <a:lnTo>
                    <a:pt x="117" y="419"/>
                  </a:lnTo>
                  <a:lnTo>
                    <a:pt x="112" y="418"/>
                  </a:lnTo>
                  <a:lnTo>
                    <a:pt x="107" y="416"/>
                  </a:lnTo>
                  <a:lnTo>
                    <a:pt x="106" y="416"/>
                  </a:lnTo>
                  <a:lnTo>
                    <a:pt x="105" y="415"/>
                  </a:lnTo>
                  <a:lnTo>
                    <a:pt x="105" y="415"/>
                  </a:lnTo>
                  <a:lnTo>
                    <a:pt x="104" y="415"/>
                  </a:lnTo>
                  <a:lnTo>
                    <a:pt x="104" y="414"/>
                  </a:lnTo>
                  <a:lnTo>
                    <a:pt x="104" y="414"/>
                  </a:lnTo>
                  <a:lnTo>
                    <a:pt x="106" y="410"/>
                  </a:lnTo>
                  <a:lnTo>
                    <a:pt x="106" y="409"/>
                  </a:lnTo>
                  <a:lnTo>
                    <a:pt x="106" y="409"/>
                  </a:lnTo>
                  <a:lnTo>
                    <a:pt x="106" y="407"/>
                  </a:lnTo>
                  <a:lnTo>
                    <a:pt x="105" y="405"/>
                  </a:lnTo>
                  <a:lnTo>
                    <a:pt x="105" y="405"/>
                  </a:lnTo>
                  <a:lnTo>
                    <a:pt x="105" y="404"/>
                  </a:lnTo>
                  <a:lnTo>
                    <a:pt x="105" y="403"/>
                  </a:lnTo>
                  <a:lnTo>
                    <a:pt x="106" y="402"/>
                  </a:lnTo>
                  <a:lnTo>
                    <a:pt x="107" y="400"/>
                  </a:lnTo>
                  <a:lnTo>
                    <a:pt x="109" y="398"/>
                  </a:lnTo>
                  <a:lnTo>
                    <a:pt x="111" y="396"/>
                  </a:lnTo>
                  <a:lnTo>
                    <a:pt x="112" y="395"/>
                  </a:lnTo>
                  <a:lnTo>
                    <a:pt x="114" y="392"/>
                  </a:lnTo>
                  <a:lnTo>
                    <a:pt x="115" y="390"/>
                  </a:lnTo>
                  <a:lnTo>
                    <a:pt x="116" y="389"/>
                  </a:lnTo>
                  <a:lnTo>
                    <a:pt x="116" y="387"/>
                  </a:lnTo>
                  <a:lnTo>
                    <a:pt x="117" y="385"/>
                  </a:lnTo>
                  <a:lnTo>
                    <a:pt x="118" y="383"/>
                  </a:lnTo>
                  <a:lnTo>
                    <a:pt x="118" y="382"/>
                  </a:lnTo>
                  <a:lnTo>
                    <a:pt x="118" y="381"/>
                  </a:lnTo>
                  <a:lnTo>
                    <a:pt x="118" y="379"/>
                  </a:lnTo>
                  <a:lnTo>
                    <a:pt x="118" y="378"/>
                  </a:lnTo>
                  <a:lnTo>
                    <a:pt x="118" y="377"/>
                  </a:lnTo>
                  <a:lnTo>
                    <a:pt x="118" y="377"/>
                  </a:lnTo>
                  <a:lnTo>
                    <a:pt x="117" y="374"/>
                  </a:lnTo>
                  <a:lnTo>
                    <a:pt x="117" y="373"/>
                  </a:lnTo>
                  <a:lnTo>
                    <a:pt x="116" y="371"/>
                  </a:lnTo>
                  <a:lnTo>
                    <a:pt x="115" y="369"/>
                  </a:lnTo>
                  <a:lnTo>
                    <a:pt x="113" y="366"/>
                  </a:lnTo>
                  <a:lnTo>
                    <a:pt x="112" y="364"/>
                  </a:lnTo>
                  <a:lnTo>
                    <a:pt x="111" y="362"/>
                  </a:lnTo>
                  <a:lnTo>
                    <a:pt x="111" y="361"/>
                  </a:lnTo>
                  <a:lnTo>
                    <a:pt x="111" y="360"/>
                  </a:lnTo>
                  <a:lnTo>
                    <a:pt x="110" y="358"/>
                  </a:lnTo>
                  <a:lnTo>
                    <a:pt x="110" y="356"/>
                  </a:lnTo>
                  <a:lnTo>
                    <a:pt x="110" y="354"/>
                  </a:lnTo>
                  <a:lnTo>
                    <a:pt x="110" y="351"/>
                  </a:lnTo>
                  <a:lnTo>
                    <a:pt x="110" y="350"/>
                  </a:lnTo>
                  <a:lnTo>
                    <a:pt x="110" y="349"/>
                  </a:lnTo>
                  <a:lnTo>
                    <a:pt x="111" y="345"/>
                  </a:lnTo>
                  <a:lnTo>
                    <a:pt x="111" y="343"/>
                  </a:lnTo>
                  <a:lnTo>
                    <a:pt x="111" y="340"/>
                  </a:lnTo>
                  <a:lnTo>
                    <a:pt x="111" y="336"/>
                  </a:lnTo>
                  <a:lnTo>
                    <a:pt x="111" y="333"/>
                  </a:lnTo>
                  <a:lnTo>
                    <a:pt x="111" y="331"/>
                  </a:lnTo>
                  <a:lnTo>
                    <a:pt x="110" y="330"/>
                  </a:lnTo>
                  <a:lnTo>
                    <a:pt x="110" y="328"/>
                  </a:lnTo>
                  <a:lnTo>
                    <a:pt x="109" y="327"/>
                  </a:lnTo>
                  <a:lnTo>
                    <a:pt x="109" y="326"/>
                  </a:lnTo>
                  <a:lnTo>
                    <a:pt x="108" y="325"/>
                  </a:lnTo>
                  <a:lnTo>
                    <a:pt x="107" y="324"/>
                  </a:lnTo>
                  <a:lnTo>
                    <a:pt x="107" y="323"/>
                  </a:lnTo>
                  <a:lnTo>
                    <a:pt x="105" y="322"/>
                  </a:lnTo>
                  <a:lnTo>
                    <a:pt x="104" y="321"/>
                  </a:lnTo>
                  <a:lnTo>
                    <a:pt x="102" y="319"/>
                  </a:lnTo>
                  <a:lnTo>
                    <a:pt x="101" y="319"/>
                  </a:lnTo>
                  <a:lnTo>
                    <a:pt x="100" y="318"/>
                  </a:lnTo>
                  <a:lnTo>
                    <a:pt x="99" y="318"/>
                  </a:lnTo>
                  <a:lnTo>
                    <a:pt x="99" y="318"/>
                  </a:lnTo>
                  <a:lnTo>
                    <a:pt x="98" y="318"/>
                  </a:lnTo>
                  <a:lnTo>
                    <a:pt x="97" y="318"/>
                  </a:lnTo>
                  <a:lnTo>
                    <a:pt x="95" y="318"/>
                  </a:lnTo>
                  <a:lnTo>
                    <a:pt x="94" y="319"/>
                  </a:lnTo>
                  <a:lnTo>
                    <a:pt x="92" y="319"/>
                  </a:lnTo>
                  <a:lnTo>
                    <a:pt x="89" y="321"/>
                  </a:lnTo>
                  <a:lnTo>
                    <a:pt x="84" y="322"/>
                  </a:lnTo>
                  <a:lnTo>
                    <a:pt x="82" y="323"/>
                  </a:lnTo>
                  <a:lnTo>
                    <a:pt x="81" y="323"/>
                  </a:lnTo>
                  <a:lnTo>
                    <a:pt x="79" y="323"/>
                  </a:lnTo>
                  <a:lnTo>
                    <a:pt x="78" y="323"/>
                  </a:lnTo>
                  <a:lnTo>
                    <a:pt x="73" y="322"/>
                  </a:lnTo>
                  <a:lnTo>
                    <a:pt x="70" y="322"/>
                  </a:lnTo>
                  <a:lnTo>
                    <a:pt x="64" y="321"/>
                  </a:lnTo>
                  <a:lnTo>
                    <a:pt x="62" y="321"/>
                  </a:lnTo>
                  <a:lnTo>
                    <a:pt x="61" y="321"/>
                  </a:lnTo>
                  <a:lnTo>
                    <a:pt x="54" y="322"/>
                  </a:lnTo>
                  <a:lnTo>
                    <a:pt x="53" y="322"/>
                  </a:lnTo>
                  <a:lnTo>
                    <a:pt x="52" y="322"/>
                  </a:lnTo>
                  <a:lnTo>
                    <a:pt x="51" y="322"/>
                  </a:lnTo>
                  <a:lnTo>
                    <a:pt x="50" y="322"/>
                  </a:lnTo>
                  <a:lnTo>
                    <a:pt x="49" y="321"/>
                  </a:lnTo>
                  <a:lnTo>
                    <a:pt x="48" y="321"/>
                  </a:lnTo>
                  <a:lnTo>
                    <a:pt x="47" y="320"/>
                  </a:lnTo>
                  <a:lnTo>
                    <a:pt x="46" y="320"/>
                  </a:lnTo>
                  <a:lnTo>
                    <a:pt x="45" y="319"/>
                  </a:lnTo>
                  <a:lnTo>
                    <a:pt x="44" y="318"/>
                  </a:lnTo>
                  <a:lnTo>
                    <a:pt x="43" y="317"/>
                  </a:lnTo>
                  <a:lnTo>
                    <a:pt x="42" y="317"/>
                  </a:lnTo>
                  <a:lnTo>
                    <a:pt x="42" y="316"/>
                  </a:lnTo>
                  <a:lnTo>
                    <a:pt x="42" y="315"/>
                  </a:lnTo>
                  <a:lnTo>
                    <a:pt x="41" y="314"/>
                  </a:lnTo>
                  <a:lnTo>
                    <a:pt x="41" y="313"/>
                  </a:lnTo>
                  <a:lnTo>
                    <a:pt x="40" y="311"/>
                  </a:lnTo>
                  <a:lnTo>
                    <a:pt x="40" y="310"/>
                  </a:lnTo>
                  <a:lnTo>
                    <a:pt x="40" y="308"/>
                  </a:lnTo>
                  <a:lnTo>
                    <a:pt x="40" y="305"/>
                  </a:lnTo>
                  <a:lnTo>
                    <a:pt x="40" y="304"/>
                  </a:lnTo>
                  <a:lnTo>
                    <a:pt x="40" y="303"/>
                  </a:lnTo>
                  <a:lnTo>
                    <a:pt x="39" y="302"/>
                  </a:lnTo>
                  <a:lnTo>
                    <a:pt x="38" y="301"/>
                  </a:lnTo>
                  <a:lnTo>
                    <a:pt x="38" y="300"/>
                  </a:lnTo>
                  <a:lnTo>
                    <a:pt x="36" y="298"/>
                  </a:lnTo>
                  <a:lnTo>
                    <a:pt x="34" y="297"/>
                  </a:lnTo>
                  <a:lnTo>
                    <a:pt x="32" y="295"/>
                  </a:lnTo>
                  <a:lnTo>
                    <a:pt x="31" y="294"/>
                  </a:lnTo>
                  <a:lnTo>
                    <a:pt x="30" y="293"/>
                  </a:lnTo>
                  <a:lnTo>
                    <a:pt x="29" y="291"/>
                  </a:lnTo>
                  <a:lnTo>
                    <a:pt x="28" y="290"/>
                  </a:lnTo>
                  <a:lnTo>
                    <a:pt x="27" y="290"/>
                  </a:lnTo>
                  <a:lnTo>
                    <a:pt x="26" y="289"/>
                  </a:lnTo>
                  <a:lnTo>
                    <a:pt x="25" y="288"/>
                  </a:lnTo>
                  <a:lnTo>
                    <a:pt x="23" y="288"/>
                  </a:lnTo>
                  <a:lnTo>
                    <a:pt x="22" y="287"/>
                  </a:lnTo>
                  <a:lnTo>
                    <a:pt x="21" y="287"/>
                  </a:lnTo>
                  <a:lnTo>
                    <a:pt x="17" y="287"/>
                  </a:lnTo>
                  <a:lnTo>
                    <a:pt x="16" y="287"/>
                  </a:lnTo>
                  <a:lnTo>
                    <a:pt x="15" y="286"/>
                  </a:lnTo>
                  <a:lnTo>
                    <a:pt x="14" y="286"/>
                  </a:lnTo>
                  <a:lnTo>
                    <a:pt x="13" y="286"/>
                  </a:lnTo>
                  <a:lnTo>
                    <a:pt x="12" y="285"/>
                  </a:lnTo>
                  <a:lnTo>
                    <a:pt x="11" y="285"/>
                  </a:lnTo>
                  <a:lnTo>
                    <a:pt x="10" y="284"/>
                  </a:lnTo>
                  <a:lnTo>
                    <a:pt x="9" y="283"/>
                  </a:lnTo>
                  <a:lnTo>
                    <a:pt x="8" y="283"/>
                  </a:lnTo>
                  <a:lnTo>
                    <a:pt x="7" y="282"/>
                  </a:lnTo>
                  <a:lnTo>
                    <a:pt x="6" y="281"/>
                  </a:lnTo>
                  <a:lnTo>
                    <a:pt x="6" y="280"/>
                  </a:lnTo>
                  <a:lnTo>
                    <a:pt x="5" y="279"/>
                  </a:lnTo>
                  <a:lnTo>
                    <a:pt x="5" y="277"/>
                  </a:lnTo>
                  <a:lnTo>
                    <a:pt x="4" y="275"/>
                  </a:lnTo>
                  <a:lnTo>
                    <a:pt x="4" y="274"/>
                  </a:lnTo>
                  <a:lnTo>
                    <a:pt x="3" y="273"/>
                  </a:lnTo>
                  <a:lnTo>
                    <a:pt x="1" y="270"/>
                  </a:lnTo>
                  <a:lnTo>
                    <a:pt x="1" y="269"/>
                  </a:lnTo>
                  <a:lnTo>
                    <a:pt x="0" y="268"/>
                  </a:lnTo>
                  <a:lnTo>
                    <a:pt x="0" y="267"/>
                  </a:lnTo>
                  <a:lnTo>
                    <a:pt x="0" y="266"/>
                  </a:lnTo>
                  <a:lnTo>
                    <a:pt x="0" y="265"/>
                  </a:lnTo>
                  <a:lnTo>
                    <a:pt x="0" y="264"/>
                  </a:lnTo>
                  <a:lnTo>
                    <a:pt x="0" y="263"/>
                  </a:lnTo>
                  <a:lnTo>
                    <a:pt x="1" y="262"/>
                  </a:lnTo>
                  <a:lnTo>
                    <a:pt x="2" y="261"/>
                  </a:lnTo>
                  <a:lnTo>
                    <a:pt x="2" y="260"/>
                  </a:lnTo>
                  <a:lnTo>
                    <a:pt x="3" y="260"/>
                  </a:lnTo>
                  <a:lnTo>
                    <a:pt x="4" y="259"/>
                  </a:lnTo>
                  <a:lnTo>
                    <a:pt x="7" y="258"/>
                  </a:lnTo>
                  <a:lnTo>
                    <a:pt x="8" y="257"/>
                  </a:lnTo>
                  <a:lnTo>
                    <a:pt x="9" y="256"/>
                  </a:lnTo>
                  <a:lnTo>
                    <a:pt x="9" y="256"/>
                  </a:lnTo>
                  <a:lnTo>
                    <a:pt x="10" y="255"/>
                  </a:lnTo>
                  <a:lnTo>
                    <a:pt x="10" y="254"/>
                  </a:lnTo>
                  <a:lnTo>
                    <a:pt x="12" y="250"/>
                  </a:lnTo>
                  <a:lnTo>
                    <a:pt x="12" y="249"/>
                  </a:lnTo>
                  <a:lnTo>
                    <a:pt x="13" y="248"/>
                  </a:lnTo>
                  <a:lnTo>
                    <a:pt x="15" y="244"/>
                  </a:lnTo>
                  <a:lnTo>
                    <a:pt x="16" y="243"/>
                  </a:lnTo>
                  <a:lnTo>
                    <a:pt x="16" y="242"/>
                  </a:lnTo>
                  <a:lnTo>
                    <a:pt x="17" y="240"/>
                  </a:lnTo>
                  <a:lnTo>
                    <a:pt x="17" y="238"/>
                  </a:lnTo>
                  <a:lnTo>
                    <a:pt x="17" y="236"/>
                  </a:lnTo>
                  <a:lnTo>
                    <a:pt x="17" y="234"/>
                  </a:lnTo>
                  <a:lnTo>
                    <a:pt x="17" y="233"/>
                  </a:lnTo>
                  <a:lnTo>
                    <a:pt x="17" y="231"/>
                  </a:lnTo>
                  <a:lnTo>
                    <a:pt x="16" y="225"/>
                  </a:lnTo>
                  <a:lnTo>
                    <a:pt x="15" y="224"/>
                  </a:lnTo>
                  <a:lnTo>
                    <a:pt x="14" y="223"/>
                  </a:lnTo>
                  <a:lnTo>
                    <a:pt x="14" y="221"/>
                  </a:lnTo>
                  <a:lnTo>
                    <a:pt x="13" y="220"/>
                  </a:lnTo>
                  <a:lnTo>
                    <a:pt x="12" y="218"/>
                  </a:lnTo>
                  <a:lnTo>
                    <a:pt x="11" y="217"/>
                  </a:lnTo>
                  <a:lnTo>
                    <a:pt x="10" y="216"/>
                  </a:lnTo>
                  <a:lnTo>
                    <a:pt x="10" y="215"/>
                  </a:lnTo>
                  <a:lnTo>
                    <a:pt x="10" y="213"/>
                  </a:lnTo>
                  <a:lnTo>
                    <a:pt x="10" y="211"/>
                  </a:lnTo>
                  <a:lnTo>
                    <a:pt x="10" y="205"/>
                  </a:lnTo>
                  <a:lnTo>
                    <a:pt x="10" y="202"/>
                  </a:lnTo>
                  <a:lnTo>
                    <a:pt x="10" y="201"/>
                  </a:lnTo>
                  <a:lnTo>
                    <a:pt x="10" y="200"/>
                  </a:lnTo>
                  <a:lnTo>
                    <a:pt x="9" y="199"/>
                  </a:lnTo>
                  <a:lnTo>
                    <a:pt x="8" y="196"/>
                  </a:lnTo>
                  <a:lnTo>
                    <a:pt x="7" y="193"/>
                  </a:lnTo>
                  <a:lnTo>
                    <a:pt x="7" y="191"/>
                  </a:lnTo>
                  <a:lnTo>
                    <a:pt x="6" y="189"/>
                  </a:lnTo>
                  <a:lnTo>
                    <a:pt x="4" y="186"/>
                  </a:lnTo>
                  <a:lnTo>
                    <a:pt x="4" y="185"/>
                  </a:lnTo>
                  <a:lnTo>
                    <a:pt x="3" y="184"/>
                  </a:lnTo>
                  <a:lnTo>
                    <a:pt x="3" y="183"/>
                  </a:lnTo>
                  <a:lnTo>
                    <a:pt x="3" y="182"/>
                  </a:lnTo>
                  <a:lnTo>
                    <a:pt x="4" y="181"/>
                  </a:lnTo>
                  <a:lnTo>
                    <a:pt x="4" y="180"/>
                  </a:lnTo>
                  <a:lnTo>
                    <a:pt x="4" y="179"/>
                  </a:lnTo>
                  <a:lnTo>
                    <a:pt x="5" y="178"/>
                  </a:lnTo>
                  <a:lnTo>
                    <a:pt x="6" y="177"/>
                  </a:lnTo>
                  <a:lnTo>
                    <a:pt x="8" y="175"/>
                  </a:lnTo>
                  <a:lnTo>
                    <a:pt x="11" y="172"/>
                  </a:lnTo>
                  <a:lnTo>
                    <a:pt x="13" y="170"/>
                  </a:lnTo>
                  <a:lnTo>
                    <a:pt x="14" y="169"/>
                  </a:lnTo>
                  <a:lnTo>
                    <a:pt x="14" y="170"/>
                  </a:lnTo>
                  <a:lnTo>
                    <a:pt x="15" y="171"/>
                  </a:lnTo>
                  <a:lnTo>
                    <a:pt x="16" y="172"/>
                  </a:lnTo>
                  <a:lnTo>
                    <a:pt x="18" y="173"/>
                  </a:lnTo>
                  <a:lnTo>
                    <a:pt x="21" y="175"/>
                  </a:lnTo>
                  <a:lnTo>
                    <a:pt x="23" y="176"/>
                  </a:lnTo>
                  <a:lnTo>
                    <a:pt x="29" y="179"/>
                  </a:lnTo>
                  <a:lnTo>
                    <a:pt x="31" y="180"/>
                  </a:lnTo>
                  <a:lnTo>
                    <a:pt x="33" y="181"/>
                  </a:lnTo>
                  <a:lnTo>
                    <a:pt x="35" y="182"/>
                  </a:lnTo>
                  <a:lnTo>
                    <a:pt x="37" y="183"/>
                  </a:lnTo>
                  <a:lnTo>
                    <a:pt x="40" y="184"/>
                  </a:lnTo>
                  <a:lnTo>
                    <a:pt x="41" y="184"/>
                  </a:lnTo>
                  <a:lnTo>
                    <a:pt x="43" y="185"/>
                  </a:lnTo>
                  <a:lnTo>
                    <a:pt x="44" y="185"/>
                  </a:lnTo>
                  <a:lnTo>
                    <a:pt x="45" y="185"/>
                  </a:lnTo>
                  <a:lnTo>
                    <a:pt x="46" y="185"/>
                  </a:lnTo>
                  <a:lnTo>
                    <a:pt x="47" y="185"/>
                  </a:lnTo>
                  <a:lnTo>
                    <a:pt x="49" y="184"/>
                  </a:lnTo>
                  <a:lnTo>
                    <a:pt x="50" y="184"/>
                  </a:lnTo>
                  <a:lnTo>
                    <a:pt x="50" y="184"/>
                  </a:lnTo>
                  <a:lnTo>
                    <a:pt x="51" y="183"/>
                  </a:lnTo>
                  <a:lnTo>
                    <a:pt x="52" y="182"/>
                  </a:lnTo>
                  <a:lnTo>
                    <a:pt x="54" y="180"/>
                  </a:lnTo>
                  <a:lnTo>
                    <a:pt x="56" y="177"/>
                  </a:lnTo>
                  <a:lnTo>
                    <a:pt x="59" y="174"/>
                  </a:lnTo>
                  <a:lnTo>
                    <a:pt x="60" y="173"/>
                  </a:lnTo>
                  <a:lnTo>
                    <a:pt x="61" y="172"/>
                  </a:lnTo>
                  <a:lnTo>
                    <a:pt x="62" y="171"/>
                  </a:lnTo>
                  <a:lnTo>
                    <a:pt x="63" y="171"/>
                  </a:lnTo>
                  <a:lnTo>
                    <a:pt x="64" y="170"/>
                  </a:lnTo>
                  <a:lnTo>
                    <a:pt x="65" y="170"/>
                  </a:lnTo>
                  <a:lnTo>
                    <a:pt x="66" y="170"/>
                  </a:lnTo>
                  <a:lnTo>
                    <a:pt x="67" y="170"/>
                  </a:lnTo>
                  <a:lnTo>
                    <a:pt x="68" y="170"/>
                  </a:lnTo>
                  <a:lnTo>
                    <a:pt x="69" y="170"/>
                  </a:lnTo>
                  <a:lnTo>
                    <a:pt x="70" y="170"/>
                  </a:lnTo>
                  <a:lnTo>
                    <a:pt x="71" y="170"/>
                  </a:lnTo>
                  <a:lnTo>
                    <a:pt x="73" y="171"/>
                  </a:lnTo>
                  <a:lnTo>
                    <a:pt x="75" y="171"/>
                  </a:lnTo>
                  <a:lnTo>
                    <a:pt x="76" y="172"/>
                  </a:lnTo>
                  <a:lnTo>
                    <a:pt x="80" y="173"/>
                  </a:lnTo>
                  <a:lnTo>
                    <a:pt x="82" y="174"/>
                  </a:lnTo>
                  <a:lnTo>
                    <a:pt x="84" y="175"/>
                  </a:lnTo>
                  <a:lnTo>
                    <a:pt x="86" y="175"/>
                  </a:lnTo>
                  <a:lnTo>
                    <a:pt x="87" y="176"/>
                  </a:lnTo>
                  <a:lnTo>
                    <a:pt x="90" y="176"/>
                  </a:lnTo>
                  <a:lnTo>
                    <a:pt x="91" y="177"/>
                  </a:lnTo>
                  <a:lnTo>
                    <a:pt x="92" y="177"/>
                  </a:lnTo>
                  <a:lnTo>
                    <a:pt x="93" y="178"/>
                  </a:lnTo>
                  <a:lnTo>
                    <a:pt x="96" y="179"/>
                  </a:lnTo>
                  <a:lnTo>
                    <a:pt x="98" y="180"/>
                  </a:lnTo>
                  <a:lnTo>
                    <a:pt x="101" y="181"/>
                  </a:lnTo>
                  <a:lnTo>
                    <a:pt x="103" y="182"/>
                  </a:lnTo>
                  <a:lnTo>
                    <a:pt x="104" y="183"/>
                  </a:lnTo>
                  <a:lnTo>
                    <a:pt x="105" y="183"/>
                  </a:lnTo>
                  <a:lnTo>
                    <a:pt x="106" y="183"/>
                  </a:lnTo>
                  <a:lnTo>
                    <a:pt x="109" y="182"/>
                  </a:lnTo>
                  <a:lnTo>
                    <a:pt x="110" y="182"/>
                  </a:lnTo>
                  <a:lnTo>
                    <a:pt x="110" y="183"/>
                  </a:lnTo>
                  <a:lnTo>
                    <a:pt x="111" y="183"/>
                  </a:lnTo>
                  <a:lnTo>
                    <a:pt x="111" y="183"/>
                  </a:lnTo>
                  <a:lnTo>
                    <a:pt x="112" y="184"/>
                  </a:lnTo>
                  <a:lnTo>
                    <a:pt x="112" y="185"/>
                  </a:lnTo>
                  <a:lnTo>
                    <a:pt x="113" y="186"/>
                  </a:lnTo>
                  <a:lnTo>
                    <a:pt x="114" y="188"/>
                  </a:lnTo>
                  <a:lnTo>
                    <a:pt x="114" y="189"/>
                  </a:lnTo>
                  <a:lnTo>
                    <a:pt x="114" y="190"/>
                  </a:lnTo>
                  <a:lnTo>
                    <a:pt x="114" y="191"/>
                  </a:lnTo>
                  <a:lnTo>
                    <a:pt x="115" y="192"/>
                  </a:lnTo>
                  <a:lnTo>
                    <a:pt x="116" y="193"/>
                  </a:lnTo>
                  <a:lnTo>
                    <a:pt x="117" y="193"/>
                  </a:lnTo>
                  <a:lnTo>
                    <a:pt x="117" y="194"/>
                  </a:lnTo>
                  <a:lnTo>
                    <a:pt x="118" y="194"/>
                  </a:lnTo>
                  <a:lnTo>
                    <a:pt x="118" y="195"/>
                  </a:lnTo>
                  <a:lnTo>
                    <a:pt x="119" y="195"/>
                  </a:lnTo>
                  <a:lnTo>
                    <a:pt x="120" y="195"/>
                  </a:lnTo>
                  <a:lnTo>
                    <a:pt x="121" y="195"/>
                  </a:lnTo>
                  <a:lnTo>
                    <a:pt x="122" y="195"/>
                  </a:lnTo>
                  <a:lnTo>
                    <a:pt x="124" y="195"/>
                  </a:lnTo>
                  <a:lnTo>
                    <a:pt x="126" y="195"/>
                  </a:lnTo>
                  <a:lnTo>
                    <a:pt x="127" y="194"/>
                  </a:lnTo>
                  <a:lnTo>
                    <a:pt x="129" y="194"/>
                  </a:lnTo>
                  <a:lnTo>
                    <a:pt x="130" y="193"/>
                  </a:lnTo>
                  <a:lnTo>
                    <a:pt x="131" y="192"/>
                  </a:lnTo>
                  <a:lnTo>
                    <a:pt x="132" y="191"/>
                  </a:lnTo>
                  <a:lnTo>
                    <a:pt x="135" y="190"/>
                  </a:lnTo>
                  <a:lnTo>
                    <a:pt x="135" y="189"/>
                  </a:lnTo>
                  <a:lnTo>
                    <a:pt x="136" y="189"/>
                  </a:lnTo>
                  <a:lnTo>
                    <a:pt x="137" y="188"/>
                  </a:lnTo>
                  <a:lnTo>
                    <a:pt x="137" y="186"/>
                  </a:lnTo>
                  <a:lnTo>
                    <a:pt x="138" y="185"/>
                  </a:lnTo>
                  <a:lnTo>
                    <a:pt x="138" y="184"/>
                  </a:lnTo>
                  <a:lnTo>
                    <a:pt x="138" y="183"/>
                  </a:lnTo>
                  <a:lnTo>
                    <a:pt x="138" y="182"/>
                  </a:lnTo>
                  <a:lnTo>
                    <a:pt x="137" y="178"/>
                  </a:lnTo>
                  <a:lnTo>
                    <a:pt x="137" y="176"/>
                  </a:lnTo>
                  <a:lnTo>
                    <a:pt x="137" y="175"/>
                  </a:lnTo>
                  <a:lnTo>
                    <a:pt x="137" y="174"/>
                  </a:lnTo>
                  <a:lnTo>
                    <a:pt x="137" y="173"/>
                  </a:lnTo>
                  <a:lnTo>
                    <a:pt x="138" y="172"/>
                  </a:lnTo>
                  <a:lnTo>
                    <a:pt x="138" y="171"/>
                  </a:lnTo>
                  <a:lnTo>
                    <a:pt x="139" y="170"/>
                  </a:lnTo>
                  <a:lnTo>
                    <a:pt x="140" y="169"/>
                  </a:lnTo>
                  <a:lnTo>
                    <a:pt x="141" y="168"/>
                  </a:lnTo>
                  <a:lnTo>
                    <a:pt x="144" y="165"/>
                  </a:lnTo>
                  <a:lnTo>
                    <a:pt x="147" y="162"/>
                  </a:lnTo>
                  <a:lnTo>
                    <a:pt x="150" y="160"/>
                  </a:lnTo>
                  <a:lnTo>
                    <a:pt x="151" y="159"/>
                  </a:lnTo>
                  <a:lnTo>
                    <a:pt x="152" y="158"/>
                  </a:lnTo>
                  <a:lnTo>
                    <a:pt x="153" y="157"/>
                  </a:lnTo>
                  <a:lnTo>
                    <a:pt x="153" y="157"/>
                  </a:lnTo>
                  <a:lnTo>
                    <a:pt x="154" y="157"/>
                  </a:lnTo>
                  <a:lnTo>
                    <a:pt x="154" y="156"/>
                  </a:lnTo>
                  <a:lnTo>
                    <a:pt x="155" y="156"/>
                  </a:lnTo>
                  <a:lnTo>
                    <a:pt x="156" y="157"/>
                  </a:lnTo>
                  <a:lnTo>
                    <a:pt x="157" y="157"/>
                  </a:lnTo>
                  <a:lnTo>
                    <a:pt x="158" y="158"/>
                  </a:lnTo>
                  <a:lnTo>
                    <a:pt x="158" y="158"/>
                  </a:lnTo>
                  <a:lnTo>
                    <a:pt x="159" y="159"/>
                  </a:lnTo>
                  <a:lnTo>
                    <a:pt x="161" y="162"/>
                  </a:lnTo>
                  <a:lnTo>
                    <a:pt x="163" y="165"/>
                  </a:lnTo>
                  <a:lnTo>
                    <a:pt x="164" y="166"/>
                  </a:lnTo>
                  <a:lnTo>
                    <a:pt x="165" y="167"/>
                  </a:lnTo>
                  <a:lnTo>
                    <a:pt x="166" y="168"/>
                  </a:lnTo>
                  <a:lnTo>
                    <a:pt x="168" y="169"/>
                  </a:lnTo>
                  <a:lnTo>
                    <a:pt x="169" y="170"/>
                  </a:lnTo>
                  <a:lnTo>
                    <a:pt x="171" y="171"/>
                  </a:lnTo>
                  <a:lnTo>
                    <a:pt x="172" y="171"/>
                  </a:lnTo>
                  <a:lnTo>
                    <a:pt x="174" y="172"/>
                  </a:lnTo>
                  <a:lnTo>
                    <a:pt x="175" y="172"/>
                  </a:lnTo>
                  <a:lnTo>
                    <a:pt x="176" y="172"/>
                  </a:lnTo>
                  <a:lnTo>
                    <a:pt x="177" y="172"/>
                  </a:lnTo>
                  <a:lnTo>
                    <a:pt x="178" y="172"/>
                  </a:lnTo>
                  <a:lnTo>
                    <a:pt x="179" y="171"/>
                  </a:lnTo>
                  <a:lnTo>
                    <a:pt x="183" y="170"/>
                  </a:lnTo>
                  <a:lnTo>
                    <a:pt x="186" y="169"/>
                  </a:lnTo>
                  <a:lnTo>
                    <a:pt x="187" y="169"/>
                  </a:lnTo>
                  <a:lnTo>
                    <a:pt x="188" y="169"/>
                  </a:lnTo>
                  <a:lnTo>
                    <a:pt x="190" y="169"/>
                  </a:lnTo>
                  <a:lnTo>
                    <a:pt x="192" y="169"/>
                  </a:lnTo>
                  <a:lnTo>
                    <a:pt x="194" y="170"/>
                  </a:lnTo>
                  <a:lnTo>
                    <a:pt x="196" y="171"/>
                  </a:lnTo>
                  <a:lnTo>
                    <a:pt x="197" y="171"/>
                  </a:lnTo>
                  <a:lnTo>
                    <a:pt x="198" y="171"/>
                  </a:lnTo>
                  <a:lnTo>
                    <a:pt x="199" y="171"/>
                  </a:lnTo>
                  <a:lnTo>
                    <a:pt x="201" y="171"/>
                  </a:lnTo>
                  <a:lnTo>
                    <a:pt x="202" y="171"/>
                  </a:lnTo>
                  <a:lnTo>
                    <a:pt x="204" y="171"/>
                  </a:lnTo>
                  <a:lnTo>
                    <a:pt x="206" y="170"/>
                  </a:lnTo>
                  <a:lnTo>
                    <a:pt x="208" y="169"/>
                  </a:lnTo>
                  <a:lnTo>
                    <a:pt x="209" y="168"/>
                  </a:lnTo>
                  <a:lnTo>
                    <a:pt x="210" y="168"/>
                  </a:lnTo>
                  <a:lnTo>
                    <a:pt x="211" y="167"/>
                  </a:lnTo>
                  <a:lnTo>
                    <a:pt x="212" y="167"/>
                  </a:lnTo>
                  <a:lnTo>
                    <a:pt x="212" y="166"/>
                  </a:lnTo>
                  <a:lnTo>
                    <a:pt x="213" y="165"/>
                  </a:lnTo>
                  <a:lnTo>
                    <a:pt x="213" y="164"/>
                  </a:lnTo>
                  <a:lnTo>
                    <a:pt x="213" y="163"/>
                  </a:lnTo>
                  <a:lnTo>
                    <a:pt x="213" y="162"/>
                  </a:lnTo>
                  <a:lnTo>
                    <a:pt x="213" y="161"/>
                  </a:lnTo>
                  <a:lnTo>
                    <a:pt x="212" y="160"/>
                  </a:lnTo>
                  <a:lnTo>
                    <a:pt x="212" y="159"/>
                  </a:lnTo>
                  <a:lnTo>
                    <a:pt x="212" y="158"/>
                  </a:lnTo>
                  <a:lnTo>
                    <a:pt x="211" y="157"/>
                  </a:lnTo>
                  <a:lnTo>
                    <a:pt x="209" y="153"/>
                  </a:lnTo>
                  <a:lnTo>
                    <a:pt x="205" y="149"/>
                  </a:lnTo>
                  <a:lnTo>
                    <a:pt x="203" y="146"/>
                  </a:lnTo>
                  <a:lnTo>
                    <a:pt x="202" y="145"/>
                  </a:lnTo>
                  <a:lnTo>
                    <a:pt x="199" y="139"/>
                  </a:lnTo>
                  <a:lnTo>
                    <a:pt x="198" y="136"/>
                  </a:lnTo>
                  <a:lnTo>
                    <a:pt x="196" y="132"/>
                  </a:lnTo>
                  <a:lnTo>
                    <a:pt x="195" y="131"/>
                  </a:lnTo>
                  <a:lnTo>
                    <a:pt x="195" y="129"/>
                  </a:lnTo>
                  <a:lnTo>
                    <a:pt x="195" y="128"/>
                  </a:lnTo>
                  <a:lnTo>
                    <a:pt x="195" y="127"/>
                  </a:lnTo>
                  <a:lnTo>
                    <a:pt x="195" y="125"/>
                  </a:lnTo>
                  <a:lnTo>
                    <a:pt x="195" y="124"/>
                  </a:lnTo>
                  <a:lnTo>
                    <a:pt x="195" y="121"/>
                  </a:lnTo>
                  <a:lnTo>
                    <a:pt x="196" y="118"/>
                  </a:lnTo>
                  <a:lnTo>
                    <a:pt x="198" y="113"/>
                  </a:lnTo>
                  <a:lnTo>
                    <a:pt x="198" y="111"/>
                  </a:lnTo>
                  <a:lnTo>
                    <a:pt x="199" y="110"/>
                  </a:lnTo>
                  <a:lnTo>
                    <a:pt x="199" y="109"/>
                  </a:lnTo>
                  <a:lnTo>
                    <a:pt x="199" y="108"/>
                  </a:lnTo>
                  <a:lnTo>
                    <a:pt x="199" y="107"/>
                  </a:lnTo>
                  <a:lnTo>
                    <a:pt x="198" y="106"/>
                  </a:lnTo>
                  <a:lnTo>
                    <a:pt x="198" y="105"/>
                  </a:lnTo>
                  <a:lnTo>
                    <a:pt x="197" y="104"/>
                  </a:lnTo>
                  <a:lnTo>
                    <a:pt x="196" y="100"/>
                  </a:lnTo>
                  <a:lnTo>
                    <a:pt x="193" y="95"/>
                  </a:lnTo>
                  <a:lnTo>
                    <a:pt x="192" y="93"/>
                  </a:lnTo>
                  <a:lnTo>
                    <a:pt x="192" y="92"/>
                  </a:lnTo>
                  <a:lnTo>
                    <a:pt x="192" y="91"/>
                  </a:lnTo>
                  <a:lnTo>
                    <a:pt x="192" y="90"/>
                  </a:lnTo>
                  <a:lnTo>
                    <a:pt x="192" y="88"/>
                  </a:lnTo>
                  <a:lnTo>
                    <a:pt x="192" y="85"/>
                  </a:lnTo>
                  <a:lnTo>
                    <a:pt x="192" y="83"/>
                  </a:lnTo>
                  <a:lnTo>
                    <a:pt x="192" y="82"/>
                  </a:lnTo>
                  <a:lnTo>
                    <a:pt x="191" y="80"/>
                  </a:lnTo>
                  <a:lnTo>
                    <a:pt x="190" y="75"/>
                  </a:lnTo>
                  <a:lnTo>
                    <a:pt x="189" y="72"/>
                  </a:lnTo>
                  <a:lnTo>
                    <a:pt x="188" y="68"/>
                  </a:lnTo>
                  <a:lnTo>
                    <a:pt x="188" y="65"/>
                  </a:lnTo>
                  <a:lnTo>
                    <a:pt x="188" y="63"/>
                  </a:lnTo>
                  <a:lnTo>
                    <a:pt x="187" y="61"/>
                  </a:lnTo>
                  <a:lnTo>
                    <a:pt x="187" y="51"/>
                  </a:lnTo>
                  <a:lnTo>
                    <a:pt x="187" y="44"/>
                  </a:lnTo>
                  <a:lnTo>
                    <a:pt x="187" y="42"/>
                  </a:lnTo>
                  <a:lnTo>
                    <a:pt x="187" y="40"/>
                  </a:lnTo>
                  <a:lnTo>
                    <a:pt x="188" y="34"/>
                  </a:lnTo>
                  <a:lnTo>
                    <a:pt x="188" y="32"/>
                  </a:lnTo>
                  <a:lnTo>
                    <a:pt x="188" y="30"/>
                  </a:lnTo>
                  <a:lnTo>
                    <a:pt x="188" y="28"/>
                  </a:lnTo>
                  <a:lnTo>
                    <a:pt x="187" y="27"/>
                  </a:lnTo>
                  <a:lnTo>
                    <a:pt x="187" y="26"/>
                  </a:lnTo>
                  <a:lnTo>
                    <a:pt x="186" y="24"/>
                  </a:lnTo>
                  <a:lnTo>
                    <a:pt x="186" y="23"/>
                  </a:lnTo>
                  <a:lnTo>
                    <a:pt x="184" y="20"/>
                  </a:lnTo>
                  <a:lnTo>
                    <a:pt x="181" y="15"/>
                  </a:lnTo>
                  <a:lnTo>
                    <a:pt x="179" y="13"/>
                  </a:lnTo>
                  <a:lnTo>
                    <a:pt x="178" y="10"/>
                  </a:lnTo>
                  <a:lnTo>
                    <a:pt x="177" y="8"/>
                  </a:lnTo>
                  <a:lnTo>
                    <a:pt x="176" y="6"/>
                  </a:lnTo>
                  <a:lnTo>
                    <a:pt x="175" y="4"/>
                  </a:lnTo>
                  <a:lnTo>
                    <a:pt x="175" y="3"/>
                  </a:lnTo>
                  <a:lnTo>
                    <a:pt x="175" y="2"/>
                  </a:lnTo>
                  <a:lnTo>
                    <a:pt x="174" y="1"/>
                  </a:lnTo>
                  <a:lnTo>
                    <a:pt x="174" y="0"/>
                  </a:lnTo>
                  <a:lnTo>
                    <a:pt x="175" y="0"/>
                  </a:lnTo>
                  <a:lnTo>
                    <a:pt x="176" y="0"/>
                  </a:lnTo>
                  <a:lnTo>
                    <a:pt x="177" y="0"/>
                  </a:lnTo>
                  <a:lnTo>
                    <a:pt x="18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7" name="Freeform 241">
              <a:extLst>
                <a:ext uri="{FF2B5EF4-FFF2-40B4-BE49-F238E27FC236}">
                  <a16:creationId xmlns:a16="http://schemas.microsoft.com/office/drawing/2014/main" id="{CCB2058A-6DD7-4875-AD64-CCCC14AA27CE}"/>
                </a:ext>
              </a:extLst>
            </p:cNvPr>
            <p:cNvSpPr>
              <a:spLocks/>
            </p:cNvSpPr>
            <p:nvPr/>
          </p:nvSpPr>
          <p:spPr bwMode="auto">
            <a:xfrm>
              <a:off x="6395884" y="2832987"/>
              <a:ext cx="981075" cy="760413"/>
            </a:xfrm>
            <a:custGeom>
              <a:avLst/>
              <a:gdLst>
                <a:gd name="T0" fmla="*/ 232 w 618"/>
                <a:gd name="T1" fmla="*/ 17 h 479"/>
                <a:gd name="T2" fmla="*/ 274 w 618"/>
                <a:gd name="T3" fmla="*/ 22 h 479"/>
                <a:gd name="T4" fmla="*/ 299 w 618"/>
                <a:gd name="T5" fmla="*/ 34 h 479"/>
                <a:gd name="T6" fmla="*/ 319 w 618"/>
                <a:gd name="T7" fmla="*/ 67 h 479"/>
                <a:gd name="T8" fmla="*/ 357 w 618"/>
                <a:gd name="T9" fmla="*/ 59 h 479"/>
                <a:gd name="T10" fmla="*/ 373 w 618"/>
                <a:gd name="T11" fmla="*/ 93 h 479"/>
                <a:gd name="T12" fmla="*/ 372 w 618"/>
                <a:gd name="T13" fmla="*/ 111 h 479"/>
                <a:gd name="T14" fmla="*/ 394 w 618"/>
                <a:gd name="T15" fmla="*/ 101 h 479"/>
                <a:gd name="T16" fmla="*/ 422 w 618"/>
                <a:gd name="T17" fmla="*/ 78 h 479"/>
                <a:gd name="T18" fmla="*/ 452 w 618"/>
                <a:gd name="T19" fmla="*/ 93 h 479"/>
                <a:gd name="T20" fmla="*/ 467 w 618"/>
                <a:gd name="T21" fmla="*/ 72 h 479"/>
                <a:gd name="T22" fmla="*/ 495 w 618"/>
                <a:gd name="T23" fmla="*/ 73 h 479"/>
                <a:gd name="T24" fmla="*/ 534 w 618"/>
                <a:gd name="T25" fmla="*/ 99 h 479"/>
                <a:gd name="T26" fmla="*/ 547 w 618"/>
                <a:gd name="T27" fmla="*/ 131 h 479"/>
                <a:gd name="T28" fmla="*/ 530 w 618"/>
                <a:gd name="T29" fmla="*/ 166 h 479"/>
                <a:gd name="T30" fmla="*/ 504 w 618"/>
                <a:gd name="T31" fmla="*/ 179 h 479"/>
                <a:gd name="T32" fmla="*/ 478 w 618"/>
                <a:gd name="T33" fmla="*/ 196 h 479"/>
                <a:gd name="T34" fmla="*/ 464 w 618"/>
                <a:gd name="T35" fmla="*/ 214 h 479"/>
                <a:gd name="T36" fmla="*/ 456 w 618"/>
                <a:gd name="T37" fmla="*/ 225 h 479"/>
                <a:gd name="T38" fmla="*/ 475 w 618"/>
                <a:gd name="T39" fmla="*/ 244 h 479"/>
                <a:gd name="T40" fmla="*/ 494 w 618"/>
                <a:gd name="T41" fmla="*/ 262 h 479"/>
                <a:gd name="T42" fmla="*/ 521 w 618"/>
                <a:gd name="T43" fmla="*/ 262 h 479"/>
                <a:gd name="T44" fmla="*/ 539 w 618"/>
                <a:gd name="T45" fmla="*/ 293 h 479"/>
                <a:gd name="T46" fmla="*/ 575 w 618"/>
                <a:gd name="T47" fmla="*/ 327 h 479"/>
                <a:gd name="T48" fmla="*/ 606 w 618"/>
                <a:gd name="T49" fmla="*/ 363 h 479"/>
                <a:gd name="T50" fmla="*/ 618 w 618"/>
                <a:gd name="T51" fmla="*/ 409 h 479"/>
                <a:gd name="T52" fmla="*/ 591 w 618"/>
                <a:gd name="T53" fmla="*/ 401 h 479"/>
                <a:gd name="T54" fmla="*/ 576 w 618"/>
                <a:gd name="T55" fmla="*/ 404 h 479"/>
                <a:gd name="T56" fmla="*/ 544 w 618"/>
                <a:gd name="T57" fmla="*/ 430 h 479"/>
                <a:gd name="T58" fmla="*/ 520 w 618"/>
                <a:gd name="T59" fmla="*/ 454 h 479"/>
                <a:gd name="T60" fmla="*/ 510 w 618"/>
                <a:gd name="T61" fmla="*/ 470 h 479"/>
                <a:gd name="T62" fmla="*/ 495 w 618"/>
                <a:gd name="T63" fmla="*/ 475 h 479"/>
                <a:gd name="T64" fmla="*/ 466 w 618"/>
                <a:gd name="T65" fmla="*/ 478 h 479"/>
                <a:gd name="T66" fmla="*/ 432 w 618"/>
                <a:gd name="T67" fmla="*/ 464 h 479"/>
                <a:gd name="T68" fmla="*/ 400 w 618"/>
                <a:gd name="T69" fmla="*/ 440 h 479"/>
                <a:gd name="T70" fmla="*/ 377 w 618"/>
                <a:gd name="T71" fmla="*/ 421 h 479"/>
                <a:gd name="T72" fmla="*/ 344 w 618"/>
                <a:gd name="T73" fmla="*/ 401 h 479"/>
                <a:gd name="T74" fmla="*/ 314 w 618"/>
                <a:gd name="T75" fmla="*/ 415 h 479"/>
                <a:gd name="T76" fmla="*/ 294 w 618"/>
                <a:gd name="T77" fmla="*/ 416 h 479"/>
                <a:gd name="T78" fmla="*/ 280 w 618"/>
                <a:gd name="T79" fmla="*/ 396 h 479"/>
                <a:gd name="T80" fmla="*/ 260 w 618"/>
                <a:gd name="T81" fmla="*/ 417 h 479"/>
                <a:gd name="T82" fmla="*/ 228 w 618"/>
                <a:gd name="T83" fmla="*/ 422 h 479"/>
                <a:gd name="T84" fmla="*/ 200 w 618"/>
                <a:gd name="T85" fmla="*/ 420 h 479"/>
                <a:gd name="T86" fmla="*/ 177 w 618"/>
                <a:gd name="T87" fmla="*/ 422 h 479"/>
                <a:gd name="T88" fmla="*/ 157 w 618"/>
                <a:gd name="T89" fmla="*/ 440 h 479"/>
                <a:gd name="T90" fmla="*/ 137 w 618"/>
                <a:gd name="T91" fmla="*/ 440 h 479"/>
                <a:gd name="T92" fmla="*/ 127 w 618"/>
                <a:gd name="T93" fmla="*/ 422 h 479"/>
                <a:gd name="T94" fmla="*/ 106 w 618"/>
                <a:gd name="T95" fmla="*/ 409 h 479"/>
                <a:gd name="T96" fmla="*/ 118 w 618"/>
                <a:gd name="T97" fmla="*/ 382 h 479"/>
                <a:gd name="T98" fmla="*/ 110 w 618"/>
                <a:gd name="T99" fmla="*/ 354 h 479"/>
                <a:gd name="T100" fmla="*/ 105 w 618"/>
                <a:gd name="T101" fmla="*/ 322 h 479"/>
                <a:gd name="T102" fmla="*/ 78 w 618"/>
                <a:gd name="T103" fmla="*/ 323 h 479"/>
                <a:gd name="T104" fmla="*/ 43 w 618"/>
                <a:gd name="T105" fmla="*/ 317 h 479"/>
                <a:gd name="T106" fmla="*/ 32 w 618"/>
                <a:gd name="T107" fmla="*/ 295 h 479"/>
                <a:gd name="T108" fmla="*/ 11 w 618"/>
                <a:gd name="T109" fmla="*/ 285 h 479"/>
                <a:gd name="T110" fmla="*/ 0 w 618"/>
                <a:gd name="T111" fmla="*/ 265 h 479"/>
                <a:gd name="T112" fmla="*/ 15 w 618"/>
                <a:gd name="T113" fmla="*/ 244 h 479"/>
                <a:gd name="T114" fmla="*/ 10 w 618"/>
                <a:gd name="T115" fmla="*/ 215 h 479"/>
                <a:gd name="T116" fmla="*/ 4 w 618"/>
                <a:gd name="T117" fmla="*/ 181 h 479"/>
                <a:gd name="T118" fmla="*/ 33 w 618"/>
                <a:gd name="T119" fmla="*/ 18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479">
                  <a:moveTo>
                    <a:pt x="180" y="0"/>
                  </a:moveTo>
                  <a:lnTo>
                    <a:pt x="182" y="0"/>
                  </a:lnTo>
                  <a:lnTo>
                    <a:pt x="190" y="1"/>
                  </a:lnTo>
                  <a:lnTo>
                    <a:pt x="194" y="1"/>
                  </a:lnTo>
                  <a:lnTo>
                    <a:pt x="197" y="2"/>
                  </a:lnTo>
                  <a:lnTo>
                    <a:pt x="200" y="3"/>
                  </a:lnTo>
                  <a:lnTo>
                    <a:pt x="203" y="4"/>
                  </a:lnTo>
                  <a:lnTo>
                    <a:pt x="204" y="4"/>
                  </a:lnTo>
                  <a:lnTo>
                    <a:pt x="206" y="5"/>
                  </a:lnTo>
                  <a:lnTo>
                    <a:pt x="207" y="5"/>
                  </a:lnTo>
                  <a:lnTo>
                    <a:pt x="212" y="8"/>
                  </a:lnTo>
                  <a:lnTo>
                    <a:pt x="216" y="10"/>
                  </a:lnTo>
                  <a:lnTo>
                    <a:pt x="219" y="11"/>
                  </a:lnTo>
                  <a:lnTo>
                    <a:pt x="226" y="14"/>
                  </a:lnTo>
                  <a:lnTo>
                    <a:pt x="228" y="15"/>
                  </a:lnTo>
                  <a:lnTo>
                    <a:pt x="230" y="16"/>
                  </a:lnTo>
                  <a:lnTo>
                    <a:pt x="232" y="17"/>
                  </a:lnTo>
                  <a:lnTo>
                    <a:pt x="234" y="18"/>
                  </a:lnTo>
                  <a:lnTo>
                    <a:pt x="235" y="19"/>
                  </a:lnTo>
                  <a:lnTo>
                    <a:pt x="240" y="22"/>
                  </a:lnTo>
                  <a:lnTo>
                    <a:pt x="241" y="23"/>
                  </a:lnTo>
                  <a:lnTo>
                    <a:pt x="242" y="24"/>
                  </a:lnTo>
                  <a:lnTo>
                    <a:pt x="244" y="24"/>
                  </a:lnTo>
                  <a:lnTo>
                    <a:pt x="245" y="25"/>
                  </a:lnTo>
                  <a:lnTo>
                    <a:pt x="247" y="25"/>
                  </a:lnTo>
                  <a:lnTo>
                    <a:pt x="248" y="25"/>
                  </a:lnTo>
                  <a:lnTo>
                    <a:pt x="250" y="26"/>
                  </a:lnTo>
                  <a:lnTo>
                    <a:pt x="251" y="26"/>
                  </a:lnTo>
                  <a:lnTo>
                    <a:pt x="256" y="26"/>
                  </a:lnTo>
                  <a:lnTo>
                    <a:pt x="258" y="26"/>
                  </a:lnTo>
                  <a:lnTo>
                    <a:pt x="260" y="26"/>
                  </a:lnTo>
                  <a:lnTo>
                    <a:pt x="261" y="25"/>
                  </a:lnTo>
                  <a:lnTo>
                    <a:pt x="264" y="25"/>
                  </a:lnTo>
                  <a:lnTo>
                    <a:pt x="274" y="22"/>
                  </a:lnTo>
                  <a:lnTo>
                    <a:pt x="277" y="21"/>
                  </a:lnTo>
                  <a:lnTo>
                    <a:pt x="282" y="19"/>
                  </a:lnTo>
                  <a:lnTo>
                    <a:pt x="284" y="19"/>
                  </a:lnTo>
                  <a:lnTo>
                    <a:pt x="285" y="18"/>
                  </a:lnTo>
                  <a:lnTo>
                    <a:pt x="287" y="18"/>
                  </a:lnTo>
                  <a:lnTo>
                    <a:pt x="288" y="18"/>
                  </a:lnTo>
                  <a:lnTo>
                    <a:pt x="289" y="18"/>
                  </a:lnTo>
                  <a:lnTo>
                    <a:pt x="290" y="19"/>
                  </a:lnTo>
                  <a:lnTo>
                    <a:pt x="291" y="19"/>
                  </a:lnTo>
                  <a:lnTo>
                    <a:pt x="292" y="20"/>
                  </a:lnTo>
                  <a:lnTo>
                    <a:pt x="293" y="20"/>
                  </a:lnTo>
                  <a:lnTo>
                    <a:pt x="294" y="22"/>
                  </a:lnTo>
                  <a:lnTo>
                    <a:pt x="295" y="23"/>
                  </a:lnTo>
                  <a:lnTo>
                    <a:pt x="296" y="25"/>
                  </a:lnTo>
                  <a:lnTo>
                    <a:pt x="297" y="26"/>
                  </a:lnTo>
                  <a:lnTo>
                    <a:pt x="297" y="27"/>
                  </a:lnTo>
                  <a:lnTo>
                    <a:pt x="299" y="34"/>
                  </a:lnTo>
                  <a:lnTo>
                    <a:pt x="300" y="36"/>
                  </a:lnTo>
                  <a:lnTo>
                    <a:pt x="302" y="40"/>
                  </a:lnTo>
                  <a:lnTo>
                    <a:pt x="306" y="48"/>
                  </a:lnTo>
                  <a:lnTo>
                    <a:pt x="308" y="52"/>
                  </a:lnTo>
                  <a:lnTo>
                    <a:pt x="310" y="58"/>
                  </a:lnTo>
                  <a:lnTo>
                    <a:pt x="311" y="60"/>
                  </a:lnTo>
                  <a:lnTo>
                    <a:pt x="312" y="62"/>
                  </a:lnTo>
                  <a:lnTo>
                    <a:pt x="313" y="64"/>
                  </a:lnTo>
                  <a:lnTo>
                    <a:pt x="313" y="64"/>
                  </a:lnTo>
                  <a:lnTo>
                    <a:pt x="314" y="65"/>
                  </a:lnTo>
                  <a:lnTo>
                    <a:pt x="314" y="65"/>
                  </a:lnTo>
                  <a:lnTo>
                    <a:pt x="315" y="66"/>
                  </a:lnTo>
                  <a:lnTo>
                    <a:pt x="316" y="66"/>
                  </a:lnTo>
                  <a:lnTo>
                    <a:pt x="317" y="66"/>
                  </a:lnTo>
                  <a:lnTo>
                    <a:pt x="317" y="67"/>
                  </a:lnTo>
                  <a:lnTo>
                    <a:pt x="318" y="67"/>
                  </a:lnTo>
                  <a:lnTo>
                    <a:pt x="319" y="67"/>
                  </a:lnTo>
                  <a:lnTo>
                    <a:pt x="320" y="67"/>
                  </a:lnTo>
                  <a:lnTo>
                    <a:pt x="321" y="67"/>
                  </a:lnTo>
                  <a:lnTo>
                    <a:pt x="322" y="67"/>
                  </a:lnTo>
                  <a:lnTo>
                    <a:pt x="324" y="66"/>
                  </a:lnTo>
                  <a:lnTo>
                    <a:pt x="327" y="65"/>
                  </a:lnTo>
                  <a:lnTo>
                    <a:pt x="334" y="63"/>
                  </a:lnTo>
                  <a:lnTo>
                    <a:pt x="337" y="62"/>
                  </a:lnTo>
                  <a:lnTo>
                    <a:pt x="341" y="60"/>
                  </a:lnTo>
                  <a:lnTo>
                    <a:pt x="343" y="60"/>
                  </a:lnTo>
                  <a:lnTo>
                    <a:pt x="345" y="59"/>
                  </a:lnTo>
                  <a:lnTo>
                    <a:pt x="347" y="58"/>
                  </a:lnTo>
                  <a:lnTo>
                    <a:pt x="349" y="58"/>
                  </a:lnTo>
                  <a:lnTo>
                    <a:pt x="350" y="58"/>
                  </a:lnTo>
                  <a:lnTo>
                    <a:pt x="352" y="58"/>
                  </a:lnTo>
                  <a:lnTo>
                    <a:pt x="354" y="58"/>
                  </a:lnTo>
                  <a:lnTo>
                    <a:pt x="355" y="58"/>
                  </a:lnTo>
                  <a:lnTo>
                    <a:pt x="357" y="59"/>
                  </a:lnTo>
                  <a:lnTo>
                    <a:pt x="359" y="60"/>
                  </a:lnTo>
                  <a:lnTo>
                    <a:pt x="360" y="61"/>
                  </a:lnTo>
                  <a:lnTo>
                    <a:pt x="362" y="62"/>
                  </a:lnTo>
                  <a:lnTo>
                    <a:pt x="363" y="63"/>
                  </a:lnTo>
                  <a:lnTo>
                    <a:pt x="364" y="64"/>
                  </a:lnTo>
                  <a:lnTo>
                    <a:pt x="364" y="65"/>
                  </a:lnTo>
                  <a:lnTo>
                    <a:pt x="365" y="66"/>
                  </a:lnTo>
                  <a:lnTo>
                    <a:pt x="366" y="68"/>
                  </a:lnTo>
                  <a:lnTo>
                    <a:pt x="367" y="69"/>
                  </a:lnTo>
                  <a:lnTo>
                    <a:pt x="367" y="71"/>
                  </a:lnTo>
                  <a:lnTo>
                    <a:pt x="369" y="74"/>
                  </a:lnTo>
                  <a:lnTo>
                    <a:pt x="369" y="76"/>
                  </a:lnTo>
                  <a:lnTo>
                    <a:pt x="370" y="79"/>
                  </a:lnTo>
                  <a:lnTo>
                    <a:pt x="371" y="82"/>
                  </a:lnTo>
                  <a:lnTo>
                    <a:pt x="371" y="86"/>
                  </a:lnTo>
                  <a:lnTo>
                    <a:pt x="373" y="91"/>
                  </a:lnTo>
                  <a:lnTo>
                    <a:pt x="373" y="93"/>
                  </a:lnTo>
                  <a:lnTo>
                    <a:pt x="373" y="94"/>
                  </a:lnTo>
                  <a:lnTo>
                    <a:pt x="373" y="95"/>
                  </a:lnTo>
                  <a:lnTo>
                    <a:pt x="373" y="96"/>
                  </a:lnTo>
                  <a:lnTo>
                    <a:pt x="373" y="96"/>
                  </a:lnTo>
                  <a:lnTo>
                    <a:pt x="372" y="97"/>
                  </a:lnTo>
                  <a:lnTo>
                    <a:pt x="372" y="98"/>
                  </a:lnTo>
                  <a:lnTo>
                    <a:pt x="370" y="102"/>
                  </a:lnTo>
                  <a:lnTo>
                    <a:pt x="369" y="104"/>
                  </a:lnTo>
                  <a:lnTo>
                    <a:pt x="369" y="105"/>
                  </a:lnTo>
                  <a:lnTo>
                    <a:pt x="369" y="106"/>
                  </a:lnTo>
                  <a:lnTo>
                    <a:pt x="369" y="106"/>
                  </a:lnTo>
                  <a:lnTo>
                    <a:pt x="369" y="107"/>
                  </a:lnTo>
                  <a:lnTo>
                    <a:pt x="369" y="108"/>
                  </a:lnTo>
                  <a:lnTo>
                    <a:pt x="370" y="109"/>
                  </a:lnTo>
                  <a:lnTo>
                    <a:pt x="370" y="110"/>
                  </a:lnTo>
                  <a:lnTo>
                    <a:pt x="371" y="110"/>
                  </a:lnTo>
                  <a:lnTo>
                    <a:pt x="372" y="111"/>
                  </a:lnTo>
                  <a:lnTo>
                    <a:pt x="373" y="111"/>
                  </a:lnTo>
                  <a:lnTo>
                    <a:pt x="375" y="112"/>
                  </a:lnTo>
                  <a:lnTo>
                    <a:pt x="376" y="112"/>
                  </a:lnTo>
                  <a:lnTo>
                    <a:pt x="377" y="113"/>
                  </a:lnTo>
                  <a:lnTo>
                    <a:pt x="379" y="113"/>
                  </a:lnTo>
                  <a:lnTo>
                    <a:pt x="380" y="112"/>
                  </a:lnTo>
                  <a:lnTo>
                    <a:pt x="381" y="112"/>
                  </a:lnTo>
                  <a:lnTo>
                    <a:pt x="383" y="111"/>
                  </a:lnTo>
                  <a:lnTo>
                    <a:pt x="385" y="110"/>
                  </a:lnTo>
                  <a:lnTo>
                    <a:pt x="388" y="107"/>
                  </a:lnTo>
                  <a:lnTo>
                    <a:pt x="389" y="107"/>
                  </a:lnTo>
                  <a:lnTo>
                    <a:pt x="390" y="106"/>
                  </a:lnTo>
                  <a:lnTo>
                    <a:pt x="391" y="105"/>
                  </a:lnTo>
                  <a:lnTo>
                    <a:pt x="391" y="105"/>
                  </a:lnTo>
                  <a:lnTo>
                    <a:pt x="392" y="104"/>
                  </a:lnTo>
                  <a:lnTo>
                    <a:pt x="392" y="103"/>
                  </a:lnTo>
                  <a:lnTo>
                    <a:pt x="394" y="101"/>
                  </a:lnTo>
                  <a:lnTo>
                    <a:pt x="396" y="95"/>
                  </a:lnTo>
                  <a:lnTo>
                    <a:pt x="398" y="92"/>
                  </a:lnTo>
                  <a:lnTo>
                    <a:pt x="399" y="90"/>
                  </a:lnTo>
                  <a:lnTo>
                    <a:pt x="401" y="87"/>
                  </a:lnTo>
                  <a:lnTo>
                    <a:pt x="403" y="85"/>
                  </a:lnTo>
                  <a:lnTo>
                    <a:pt x="405" y="83"/>
                  </a:lnTo>
                  <a:lnTo>
                    <a:pt x="407" y="81"/>
                  </a:lnTo>
                  <a:lnTo>
                    <a:pt x="409" y="80"/>
                  </a:lnTo>
                  <a:lnTo>
                    <a:pt x="410" y="79"/>
                  </a:lnTo>
                  <a:lnTo>
                    <a:pt x="411" y="78"/>
                  </a:lnTo>
                  <a:lnTo>
                    <a:pt x="413" y="77"/>
                  </a:lnTo>
                  <a:lnTo>
                    <a:pt x="414" y="77"/>
                  </a:lnTo>
                  <a:lnTo>
                    <a:pt x="415" y="77"/>
                  </a:lnTo>
                  <a:lnTo>
                    <a:pt x="417" y="77"/>
                  </a:lnTo>
                  <a:lnTo>
                    <a:pt x="419" y="77"/>
                  </a:lnTo>
                  <a:lnTo>
                    <a:pt x="421" y="77"/>
                  </a:lnTo>
                  <a:lnTo>
                    <a:pt x="422" y="78"/>
                  </a:lnTo>
                  <a:lnTo>
                    <a:pt x="424" y="78"/>
                  </a:lnTo>
                  <a:lnTo>
                    <a:pt x="430" y="81"/>
                  </a:lnTo>
                  <a:lnTo>
                    <a:pt x="432" y="82"/>
                  </a:lnTo>
                  <a:lnTo>
                    <a:pt x="433" y="83"/>
                  </a:lnTo>
                  <a:lnTo>
                    <a:pt x="435" y="84"/>
                  </a:lnTo>
                  <a:lnTo>
                    <a:pt x="437" y="86"/>
                  </a:lnTo>
                  <a:lnTo>
                    <a:pt x="439" y="87"/>
                  </a:lnTo>
                  <a:lnTo>
                    <a:pt x="443" y="91"/>
                  </a:lnTo>
                  <a:lnTo>
                    <a:pt x="444" y="91"/>
                  </a:lnTo>
                  <a:lnTo>
                    <a:pt x="445" y="92"/>
                  </a:lnTo>
                  <a:lnTo>
                    <a:pt x="446" y="93"/>
                  </a:lnTo>
                  <a:lnTo>
                    <a:pt x="447" y="93"/>
                  </a:lnTo>
                  <a:lnTo>
                    <a:pt x="448" y="93"/>
                  </a:lnTo>
                  <a:lnTo>
                    <a:pt x="449" y="93"/>
                  </a:lnTo>
                  <a:lnTo>
                    <a:pt x="450" y="93"/>
                  </a:lnTo>
                  <a:lnTo>
                    <a:pt x="451" y="93"/>
                  </a:lnTo>
                  <a:lnTo>
                    <a:pt x="452" y="93"/>
                  </a:lnTo>
                  <a:lnTo>
                    <a:pt x="453" y="92"/>
                  </a:lnTo>
                  <a:lnTo>
                    <a:pt x="454" y="92"/>
                  </a:lnTo>
                  <a:lnTo>
                    <a:pt x="455" y="91"/>
                  </a:lnTo>
                  <a:lnTo>
                    <a:pt x="456" y="91"/>
                  </a:lnTo>
                  <a:lnTo>
                    <a:pt x="457" y="90"/>
                  </a:lnTo>
                  <a:lnTo>
                    <a:pt x="458" y="89"/>
                  </a:lnTo>
                  <a:lnTo>
                    <a:pt x="458" y="89"/>
                  </a:lnTo>
                  <a:lnTo>
                    <a:pt x="459" y="88"/>
                  </a:lnTo>
                  <a:lnTo>
                    <a:pt x="459" y="87"/>
                  </a:lnTo>
                  <a:lnTo>
                    <a:pt x="460" y="85"/>
                  </a:lnTo>
                  <a:lnTo>
                    <a:pt x="462" y="81"/>
                  </a:lnTo>
                  <a:lnTo>
                    <a:pt x="463" y="78"/>
                  </a:lnTo>
                  <a:lnTo>
                    <a:pt x="464" y="76"/>
                  </a:lnTo>
                  <a:lnTo>
                    <a:pt x="465" y="75"/>
                  </a:lnTo>
                  <a:lnTo>
                    <a:pt x="466" y="74"/>
                  </a:lnTo>
                  <a:lnTo>
                    <a:pt x="466" y="73"/>
                  </a:lnTo>
                  <a:lnTo>
                    <a:pt x="467" y="72"/>
                  </a:lnTo>
                  <a:lnTo>
                    <a:pt x="468" y="72"/>
                  </a:lnTo>
                  <a:lnTo>
                    <a:pt x="469" y="71"/>
                  </a:lnTo>
                  <a:lnTo>
                    <a:pt x="469" y="71"/>
                  </a:lnTo>
                  <a:lnTo>
                    <a:pt x="470" y="71"/>
                  </a:lnTo>
                  <a:lnTo>
                    <a:pt x="471" y="70"/>
                  </a:lnTo>
                  <a:lnTo>
                    <a:pt x="473" y="70"/>
                  </a:lnTo>
                  <a:lnTo>
                    <a:pt x="474" y="70"/>
                  </a:lnTo>
                  <a:lnTo>
                    <a:pt x="476" y="70"/>
                  </a:lnTo>
                  <a:lnTo>
                    <a:pt x="478" y="70"/>
                  </a:lnTo>
                  <a:lnTo>
                    <a:pt x="480" y="70"/>
                  </a:lnTo>
                  <a:lnTo>
                    <a:pt x="482" y="70"/>
                  </a:lnTo>
                  <a:lnTo>
                    <a:pt x="483" y="71"/>
                  </a:lnTo>
                  <a:lnTo>
                    <a:pt x="488" y="72"/>
                  </a:lnTo>
                  <a:lnTo>
                    <a:pt x="490" y="72"/>
                  </a:lnTo>
                  <a:lnTo>
                    <a:pt x="491" y="72"/>
                  </a:lnTo>
                  <a:lnTo>
                    <a:pt x="493" y="72"/>
                  </a:lnTo>
                  <a:lnTo>
                    <a:pt x="495" y="73"/>
                  </a:lnTo>
                  <a:lnTo>
                    <a:pt x="500" y="73"/>
                  </a:lnTo>
                  <a:lnTo>
                    <a:pt x="502" y="73"/>
                  </a:lnTo>
                  <a:lnTo>
                    <a:pt x="504" y="73"/>
                  </a:lnTo>
                  <a:lnTo>
                    <a:pt x="505" y="73"/>
                  </a:lnTo>
                  <a:lnTo>
                    <a:pt x="507" y="74"/>
                  </a:lnTo>
                  <a:lnTo>
                    <a:pt x="508" y="74"/>
                  </a:lnTo>
                  <a:lnTo>
                    <a:pt x="510" y="75"/>
                  </a:lnTo>
                  <a:lnTo>
                    <a:pt x="511" y="76"/>
                  </a:lnTo>
                  <a:lnTo>
                    <a:pt x="513" y="77"/>
                  </a:lnTo>
                  <a:lnTo>
                    <a:pt x="516" y="80"/>
                  </a:lnTo>
                  <a:lnTo>
                    <a:pt x="519" y="83"/>
                  </a:lnTo>
                  <a:lnTo>
                    <a:pt x="520" y="84"/>
                  </a:lnTo>
                  <a:lnTo>
                    <a:pt x="523" y="86"/>
                  </a:lnTo>
                  <a:lnTo>
                    <a:pt x="526" y="89"/>
                  </a:lnTo>
                  <a:lnTo>
                    <a:pt x="530" y="94"/>
                  </a:lnTo>
                  <a:lnTo>
                    <a:pt x="532" y="97"/>
                  </a:lnTo>
                  <a:lnTo>
                    <a:pt x="534" y="99"/>
                  </a:lnTo>
                  <a:lnTo>
                    <a:pt x="539" y="103"/>
                  </a:lnTo>
                  <a:lnTo>
                    <a:pt x="543" y="107"/>
                  </a:lnTo>
                  <a:lnTo>
                    <a:pt x="545" y="109"/>
                  </a:lnTo>
                  <a:lnTo>
                    <a:pt x="547" y="112"/>
                  </a:lnTo>
                  <a:lnTo>
                    <a:pt x="548" y="114"/>
                  </a:lnTo>
                  <a:lnTo>
                    <a:pt x="550" y="116"/>
                  </a:lnTo>
                  <a:lnTo>
                    <a:pt x="550" y="118"/>
                  </a:lnTo>
                  <a:lnTo>
                    <a:pt x="551" y="120"/>
                  </a:lnTo>
                  <a:lnTo>
                    <a:pt x="551" y="122"/>
                  </a:lnTo>
                  <a:lnTo>
                    <a:pt x="551" y="123"/>
                  </a:lnTo>
                  <a:lnTo>
                    <a:pt x="551" y="123"/>
                  </a:lnTo>
                  <a:lnTo>
                    <a:pt x="551" y="125"/>
                  </a:lnTo>
                  <a:lnTo>
                    <a:pt x="551" y="126"/>
                  </a:lnTo>
                  <a:lnTo>
                    <a:pt x="550" y="127"/>
                  </a:lnTo>
                  <a:lnTo>
                    <a:pt x="550" y="128"/>
                  </a:lnTo>
                  <a:lnTo>
                    <a:pt x="549" y="129"/>
                  </a:lnTo>
                  <a:lnTo>
                    <a:pt x="547" y="131"/>
                  </a:lnTo>
                  <a:lnTo>
                    <a:pt x="544" y="134"/>
                  </a:lnTo>
                  <a:lnTo>
                    <a:pt x="543" y="135"/>
                  </a:lnTo>
                  <a:lnTo>
                    <a:pt x="543" y="136"/>
                  </a:lnTo>
                  <a:lnTo>
                    <a:pt x="542" y="137"/>
                  </a:lnTo>
                  <a:lnTo>
                    <a:pt x="541" y="139"/>
                  </a:lnTo>
                  <a:lnTo>
                    <a:pt x="540" y="143"/>
                  </a:lnTo>
                  <a:lnTo>
                    <a:pt x="539" y="145"/>
                  </a:lnTo>
                  <a:lnTo>
                    <a:pt x="538" y="147"/>
                  </a:lnTo>
                  <a:lnTo>
                    <a:pt x="536" y="150"/>
                  </a:lnTo>
                  <a:lnTo>
                    <a:pt x="536" y="152"/>
                  </a:lnTo>
                  <a:lnTo>
                    <a:pt x="535" y="153"/>
                  </a:lnTo>
                  <a:lnTo>
                    <a:pt x="535" y="157"/>
                  </a:lnTo>
                  <a:lnTo>
                    <a:pt x="534" y="158"/>
                  </a:lnTo>
                  <a:lnTo>
                    <a:pt x="534" y="160"/>
                  </a:lnTo>
                  <a:lnTo>
                    <a:pt x="533" y="162"/>
                  </a:lnTo>
                  <a:lnTo>
                    <a:pt x="532" y="164"/>
                  </a:lnTo>
                  <a:lnTo>
                    <a:pt x="530" y="166"/>
                  </a:lnTo>
                  <a:lnTo>
                    <a:pt x="529" y="167"/>
                  </a:lnTo>
                  <a:lnTo>
                    <a:pt x="524" y="173"/>
                  </a:lnTo>
                  <a:lnTo>
                    <a:pt x="522" y="175"/>
                  </a:lnTo>
                  <a:lnTo>
                    <a:pt x="521" y="176"/>
                  </a:lnTo>
                  <a:lnTo>
                    <a:pt x="520" y="176"/>
                  </a:lnTo>
                  <a:lnTo>
                    <a:pt x="519" y="177"/>
                  </a:lnTo>
                  <a:lnTo>
                    <a:pt x="518" y="178"/>
                  </a:lnTo>
                  <a:lnTo>
                    <a:pt x="517" y="178"/>
                  </a:lnTo>
                  <a:lnTo>
                    <a:pt x="516" y="178"/>
                  </a:lnTo>
                  <a:lnTo>
                    <a:pt x="514" y="179"/>
                  </a:lnTo>
                  <a:lnTo>
                    <a:pt x="513" y="179"/>
                  </a:lnTo>
                  <a:lnTo>
                    <a:pt x="511" y="179"/>
                  </a:lnTo>
                  <a:lnTo>
                    <a:pt x="508" y="178"/>
                  </a:lnTo>
                  <a:lnTo>
                    <a:pt x="506" y="178"/>
                  </a:lnTo>
                  <a:lnTo>
                    <a:pt x="505" y="178"/>
                  </a:lnTo>
                  <a:lnTo>
                    <a:pt x="505" y="178"/>
                  </a:lnTo>
                  <a:lnTo>
                    <a:pt x="504" y="179"/>
                  </a:lnTo>
                  <a:lnTo>
                    <a:pt x="503" y="179"/>
                  </a:lnTo>
                  <a:lnTo>
                    <a:pt x="502" y="179"/>
                  </a:lnTo>
                  <a:lnTo>
                    <a:pt x="501" y="180"/>
                  </a:lnTo>
                  <a:lnTo>
                    <a:pt x="501" y="181"/>
                  </a:lnTo>
                  <a:lnTo>
                    <a:pt x="499" y="183"/>
                  </a:lnTo>
                  <a:lnTo>
                    <a:pt x="495" y="187"/>
                  </a:lnTo>
                  <a:lnTo>
                    <a:pt x="494" y="188"/>
                  </a:lnTo>
                  <a:lnTo>
                    <a:pt x="493" y="189"/>
                  </a:lnTo>
                  <a:lnTo>
                    <a:pt x="491" y="190"/>
                  </a:lnTo>
                  <a:lnTo>
                    <a:pt x="490" y="190"/>
                  </a:lnTo>
                  <a:lnTo>
                    <a:pt x="489" y="191"/>
                  </a:lnTo>
                  <a:lnTo>
                    <a:pt x="486" y="192"/>
                  </a:lnTo>
                  <a:lnTo>
                    <a:pt x="485" y="192"/>
                  </a:lnTo>
                  <a:lnTo>
                    <a:pt x="484" y="192"/>
                  </a:lnTo>
                  <a:lnTo>
                    <a:pt x="482" y="194"/>
                  </a:lnTo>
                  <a:lnTo>
                    <a:pt x="479" y="195"/>
                  </a:lnTo>
                  <a:lnTo>
                    <a:pt x="478" y="196"/>
                  </a:lnTo>
                  <a:lnTo>
                    <a:pt x="477" y="197"/>
                  </a:lnTo>
                  <a:lnTo>
                    <a:pt x="477" y="197"/>
                  </a:lnTo>
                  <a:lnTo>
                    <a:pt x="475" y="199"/>
                  </a:lnTo>
                  <a:lnTo>
                    <a:pt x="474" y="200"/>
                  </a:lnTo>
                  <a:lnTo>
                    <a:pt x="473" y="201"/>
                  </a:lnTo>
                  <a:lnTo>
                    <a:pt x="470" y="203"/>
                  </a:lnTo>
                  <a:lnTo>
                    <a:pt x="470" y="203"/>
                  </a:lnTo>
                  <a:lnTo>
                    <a:pt x="469" y="204"/>
                  </a:lnTo>
                  <a:lnTo>
                    <a:pt x="467" y="206"/>
                  </a:lnTo>
                  <a:lnTo>
                    <a:pt x="466" y="207"/>
                  </a:lnTo>
                  <a:lnTo>
                    <a:pt x="466" y="208"/>
                  </a:lnTo>
                  <a:lnTo>
                    <a:pt x="466" y="209"/>
                  </a:lnTo>
                  <a:lnTo>
                    <a:pt x="466" y="211"/>
                  </a:lnTo>
                  <a:lnTo>
                    <a:pt x="465" y="212"/>
                  </a:lnTo>
                  <a:lnTo>
                    <a:pt x="465" y="213"/>
                  </a:lnTo>
                  <a:lnTo>
                    <a:pt x="465" y="213"/>
                  </a:lnTo>
                  <a:lnTo>
                    <a:pt x="464" y="214"/>
                  </a:lnTo>
                  <a:lnTo>
                    <a:pt x="463" y="214"/>
                  </a:lnTo>
                  <a:lnTo>
                    <a:pt x="463" y="214"/>
                  </a:lnTo>
                  <a:lnTo>
                    <a:pt x="461" y="215"/>
                  </a:lnTo>
                  <a:lnTo>
                    <a:pt x="460" y="215"/>
                  </a:lnTo>
                  <a:lnTo>
                    <a:pt x="460" y="215"/>
                  </a:lnTo>
                  <a:lnTo>
                    <a:pt x="459" y="215"/>
                  </a:lnTo>
                  <a:lnTo>
                    <a:pt x="458" y="216"/>
                  </a:lnTo>
                  <a:lnTo>
                    <a:pt x="458" y="216"/>
                  </a:lnTo>
                  <a:lnTo>
                    <a:pt x="457" y="217"/>
                  </a:lnTo>
                  <a:lnTo>
                    <a:pt x="457" y="218"/>
                  </a:lnTo>
                  <a:lnTo>
                    <a:pt x="456" y="219"/>
                  </a:lnTo>
                  <a:lnTo>
                    <a:pt x="456" y="220"/>
                  </a:lnTo>
                  <a:lnTo>
                    <a:pt x="456" y="221"/>
                  </a:lnTo>
                  <a:lnTo>
                    <a:pt x="456" y="222"/>
                  </a:lnTo>
                  <a:lnTo>
                    <a:pt x="456" y="223"/>
                  </a:lnTo>
                  <a:lnTo>
                    <a:pt x="456" y="224"/>
                  </a:lnTo>
                  <a:lnTo>
                    <a:pt x="456" y="225"/>
                  </a:lnTo>
                  <a:lnTo>
                    <a:pt x="456" y="226"/>
                  </a:lnTo>
                  <a:lnTo>
                    <a:pt x="457" y="228"/>
                  </a:lnTo>
                  <a:lnTo>
                    <a:pt x="459" y="232"/>
                  </a:lnTo>
                  <a:lnTo>
                    <a:pt x="460" y="234"/>
                  </a:lnTo>
                  <a:lnTo>
                    <a:pt x="461" y="236"/>
                  </a:lnTo>
                  <a:lnTo>
                    <a:pt x="462" y="236"/>
                  </a:lnTo>
                  <a:lnTo>
                    <a:pt x="463" y="237"/>
                  </a:lnTo>
                  <a:lnTo>
                    <a:pt x="463" y="237"/>
                  </a:lnTo>
                  <a:lnTo>
                    <a:pt x="464" y="238"/>
                  </a:lnTo>
                  <a:lnTo>
                    <a:pt x="465" y="238"/>
                  </a:lnTo>
                  <a:lnTo>
                    <a:pt x="468" y="239"/>
                  </a:lnTo>
                  <a:lnTo>
                    <a:pt x="469" y="239"/>
                  </a:lnTo>
                  <a:lnTo>
                    <a:pt x="470" y="240"/>
                  </a:lnTo>
                  <a:lnTo>
                    <a:pt x="471" y="241"/>
                  </a:lnTo>
                  <a:lnTo>
                    <a:pt x="473" y="242"/>
                  </a:lnTo>
                  <a:lnTo>
                    <a:pt x="474" y="243"/>
                  </a:lnTo>
                  <a:lnTo>
                    <a:pt x="475" y="244"/>
                  </a:lnTo>
                  <a:lnTo>
                    <a:pt x="477" y="248"/>
                  </a:lnTo>
                  <a:lnTo>
                    <a:pt x="478" y="249"/>
                  </a:lnTo>
                  <a:lnTo>
                    <a:pt x="480" y="251"/>
                  </a:lnTo>
                  <a:lnTo>
                    <a:pt x="481" y="252"/>
                  </a:lnTo>
                  <a:lnTo>
                    <a:pt x="482" y="254"/>
                  </a:lnTo>
                  <a:lnTo>
                    <a:pt x="484" y="257"/>
                  </a:lnTo>
                  <a:lnTo>
                    <a:pt x="485" y="258"/>
                  </a:lnTo>
                  <a:lnTo>
                    <a:pt x="486" y="259"/>
                  </a:lnTo>
                  <a:lnTo>
                    <a:pt x="487" y="260"/>
                  </a:lnTo>
                  <a:lnTo>
                    <a:pt x="488" y="261"/>
                  </a:lnTo>
                  <a:lnTo>
                    <a:pt x="489" y="262"/>
                  </a:lnTo>
                  <a:lnTo>
                    <a:pt x="489" y="262"/>
                  </a:lnTo>
                  <a:lnTo>
                    <a:pt x="490" y="262"/>
                  </a:lnTo>
                  <a:lnTo>
                    <a:pt x="491" y="262"/>
                  </a:lnTo>
                  <a:lnTo>
                    <a:pt x="492" y="262"/>
                  </a:lnTo>
                  <a:lnTo>
                    <a:pt x="493" y="262"/>
                  </a:lnTo>
                  <a:lnTo>
                    <a:pt x="494" y="262"/>
                  </a:lnTo>
                  <a:lnTo>
                    <a:pt x="498" y="260"/>
                  </a:lnTo>
                  <a:lnTo>
                    <a:pt x="499" y="259"/>
                  </a:lnTo>
                  <a:lnTo>
                    <a:pt x="500" y="259"/>
                  </a:lnTo>
                  <a:lnTo>
                    <a:pt x="502" y="259"/>
                  </a:lnTo>
                  <a:lnTo>
                    <a:pt x="503" y="258"/>
                  </a:lnTo>
                  <a:lnTo>
                    <a:pt x="505" y="258"/>
                  </a:lnTo>
                  <a:lnTo>
                    <a:pt x="507" y="258"/>
                  </a:lnTo>
                  <a:lnTo>
                    <a:pt x="509" y="258"/>
                  </a:lnTo>
                  <a:lnTo>
                    <a:pt x="511" y="258"/>
                  </a:lnTo>
                  <a:lnTo>
                    <a:pt x="513" y="258"/>
                  </a:lnTo>
                  <a:lnTo>
                    <a:pt x="515" y="259"/>
                  </a:lnTo>
                  <a:lnTo>
                    <a:pt x="516" y="259"/>
                  </a:lnTo>
                  <a:lnTo>
                    <a:pt x="517" y="260"/>
                  </a:lnTo>
                  <a:lnTo>
                    <a:pt x="519" y="260"/>
                  </a:lnTo>
                  <a:lnTo>
                    <a:pt x="520" y="261"/>
                  </a:lnTo>
                  <a:lnTo>
                    <a:pt x="520" y="261"/>
                  </a:lnTo>
                  <a:lnTo>
                    <a:pt x="521" y="262"/>
                  </a:lnTo>
                  <a:lnTo>
                    <a:pt x="522" y="263"/>
                  </a:lnTo>
                  <a:lnTo>
                    <a:pt x="523" y="265"/>
                  </a:lnTo>
                  <a:lnTo>
                    <a:pt x="524" y="267"/>
                  </a:lnTo>
                  <a:lnTo>
                    <a:pt x="524" y="269"/>
                  </a:lnTo>
                  <a:lnTo>
                    <a:pt x="525" y="274"/>
                  </a:lnTo>
                  <a:lnTo>
                    <a:pt x="526" y="276"/>
                  </a:lnTo>
                  <a:lnTo>
                    <a:pt x="527" y="278"/>
                  </a:lnTo>
                  <a:lnTo>
                    <a:pt x="528" y="280"/>
                  </a:lnTo>
                  <a:lnTo>
                    <a:pt x="529" y="282"/>
                  </a:lnTo>
                  <a:lnTo>
                    <a:pt x="530" y="284"/>
                  </a:lnTo>
                  <a:lnTo>
                    <a:pt x="531" y="286"/>
                  </a:lnTo>
                  <a:lnTo>
                    <a:pt x="532" y="287"/>
                  </a:lnTo>
                  <a:lnTo>
                    <a:pt x="533" y="289"/>
                  </a:lnTo>
                  <a:lnTo>
                    <a:pt x="535" y="290"/>
                  </a:lnTo>
                  <a:lnTo>
                    <a:pt x="536" y="291"/>
                  </a:lnTo>
                  <a:lnTo>
                    <a:pt x="538" y="292"/>
                  </a:lnTo>
                  <a:lnTo>
                    <a:pt x="539" y="293"/>
                  </a:lnTo>
                  <a:lnTo>
                    <a:pt x="541" y="293"/>
                  </a:lnTo>
                  <a:lnTo>
                    <a:pt x="542" y="294"/>
                  </a:lnTo>
                  <a:lnTo>
                    <a:pt x="546" y="294"/>
                  </a:lnTo>
                  <a:lnTo>
                    <a:pt x="548" y="295"/>
                  </a:lnTo>
                  <a:lnTo>
                    <a:pt x="550" y="295"/>
                  </a:lnTo>
                  <a:lnTo>
                    <a:pt x="551" y="296"/>
                  </a:lnTo>
                  <a:lnTo>
                    <a:pt x="553" y="297"/>
                  </a:lnTo>
                  <a:lnTo>
                    <a:pt x="554" y="298"/>
                  </a:lnTo>
                  <a:lnTo>
                    <a:pt x="556" y="299"/>
                  </a:lnTo>
                  <a:lnTo>
                    <a:pt x="557" y="301"/>
                  </a:lnTo>
                  <a:lnTo>
                    <a:pt x="559" y="304"/>
                  </a:lnTo>
                  <a:lnTo>
                    <a:pt x="563" y="308"/>
                  </a:lnTo>
                  <a:lnTo>
                    <a:pt x="565" y="311"/>
                  </a:lnTo>
                  <a:lnTo>
                    <a:pt x="567" y="313"/>
                  </a:lnTo>
                  <a:lnTo>
                    <a:pt x="570" y="318"/>
                  </a:lnTo>
                  <a:lnTo>
                    <a:pt x="573" y="323"/>
                  </a:lnTo>
                  <a:lnTo>
                    <a:pt x="575" y="327"/>
                  </a:lnTo>
                  <a:lnTo>
                    <a:pt x="578" y="330"/>
                  </a:lnTo>
                  <a:lnTo>
                    <a:pt x="579" y="331"/>
                  </a:lnTo>
                  <a:lnTo>
                    <a:pt x="580" y="333"/>
                  </a:lnTo>
                  <a:lnTo>
                    <a:pt x="584" y="337"/>
                  </a:lnTo>
                  <a:lnTo>
                    <a:pt x="589" y="343"/>
                  </a:lnTo>
                  <a:lnTo>
                    <a:pt x="591" y="345"/>
                  </a:lnTo>
                  <a:lnTo>
                    <a:pt x="592" y="346"/>
                  </a:lnTo>
                  <a:lnTo>
                    <a:pt x="594" y="347"/>
                  </a:lnTo>
                  <a:lnTo>
                    <a:pt x="598" y="351"/>
                  </a:lnTo>
                  <a:lnTo>
                    <a:pt x="599" y="352"/>
                  </a:lnTo>
                  <a:lnTo>
                    <a:pt x="600" y="353"/>
                  </a:lnTo>
                  <a:lnTo>
                    <a:pt x="601" y="354"/>
                  </a:lnTo>
                  <a:lnTo>
                    <a:pt x="602" y="356"/>
                  </a:lnTo>
                  <a:lnTo>
                    <a:pt x="603" y="357"/>
                  </a:lnTo>
                  <a:lnTo>
                    <a:pt x="604" y="359"/>
                  </a:lnTo>
                  <a:lnTo>
                    <a:pt x="605" y="361"/>
                  </a:lnTo>
                  <a:lnTo>
                    <a:pt x="606" y="363"/>
                  </a:lnTo>
                  <a:lnTo>
                    <a:pt x="607" y="365"/>
                  </a:lnTo>
                  <a:lnTo>
                    <a:pt x="607" y="368"/>
                  </a:lnTo>
                  <a:lnTo>
                    <a:pt x="607" y="370"/>
                  </a:lnTo>
                  <a:lnTo>
                    <a:pt x="608" y="376"/>
                  </a:lnTo>
                  <a:lnTo>
                    <a:pt x="608" y="380"/>
                  </a:lnTo>
                  <a:lnTo>
                    <a:pt x="609" y="383"/>
                  </a:lnTo>
                  <a:lnTo>
                    <a:pt x="609" y="387"/>
                  </a:lnTo>
                  <a:lnTo>
                    <a:pt x="610" y="390"/>
                  </a:lnTo>
                  <a:lnTo>
                    <a:pt x="610" y="392"/>
                  </a:lnTo>
                  <a:lnTo>
                    <a:pt x="611" y="394"/>
                  </a:lnTo>
                  <a:lnTo>
                    <a:pt x="611" y="395"/>
                  </a:lnTo>
                  <a:lnTo>
                    <a:pt x="612" y="397"/>
                  </a:lnTo>
                  <a:lnTo>
                    <a:pt x="613" y="400"/>
                  </a:lnTo>
                  <a:lnTo>
                    <a:pt x="616" y="405"/>
                  </a:lnTo>
                  <a:lnTo>
                    <a:pt x="617" y="406"/>
                  </a:lnTo>
                  <a:lnTo>
                    <a:pt x="617" y="407"/>
                  </a:lnTo>
                  <a:lnTo>
                    <a:pt x="618" y="409"/>
                  </a:lnTo>
                  <a:lnTo>
                    <a:pt x="618" y="410"/>
                  </a:lnTo>
                  <a:lnTo>
                    <a:pt x="618" y="411"/>
                  </a:lnTo>
                  <a:lnTo>
                    <a:pt x="618" y="411"/>
                  </a:lnTo>
                  <a:lnTo>
                    <a:pt x="618" y="411"/>
                  </a:lnTo>
                  <a:lnTo>
                    <a:pt x="618" y="411"/>
                  </a:lnTo>
                  <a:lnTo>
                    <a:pt x="617" y="412"/>
                  </a:lnTo>
                  <a:lnTo>
                    <a:pt x="617" y="412"/>
                  </a:lnTo>
                  <a:lnTo>
                    <a:pt x="616" y="412"/>
                  </a:lnTo>
                  <a:lnTo>
                    <a:pt x="615" y="412"/>
                  </a:lnTo>
                  <a:lnTo>
                    <a:pt x="613" y="411"/>
                  </a:lnTo>
                  <a:lnTo>
                    <a:pt x="611" y="411"/>
                  </a:lnTo>
                  <a:lnTo>
                    <a:pt x="609" y="410"/>
                  </a:lnTo>
                  <a:lnTo>
                    <a:pt x="602" y="407"/>
                  </a:lnTo>
                  <a:lnTo>
                    <a:pt x="599" y="406"/>
                  </a:lnTo>
                  <a:lnTo>
                    <a:pt x="597" y="405"/>
                  </a:lnTo>
                  <a:lnTo>
                    <a:pt x="594" y="403"/>
                  </a:lnTo>
                  <a:lnTo>
                    <a:pt x="591" y="401"/>
                  </a:lnTo>
                  <a:lnTo>
                    <a:pt x="590" y="401"/>
                  </a:lnTo>
                  <a:lnTo>
                    <a:pt x="588" y="400"/>
                  </a:lnTo>
                  <a:lnTo>
                    <a:pt x="587" y="399"/>
                  </a:lnTo>
                  <a:lnTo>
                    <a:pt x="586" y="399"/>
                  </a:lnTo>
                  <a:lnTo>
                    <a:pt x="585" y="398"/>
                  </a:lnTo>
                  <a:lnTo>
                    <a:pt x="584" y="398"/>
                  </a:lnTo>
                  <a:lnTo>
                    <a:pt x="583" y="398"/>
                  </a:lnTo>
                  <a:lnTo>
                    <a:pt x="582" y="398"/>
                  </a:lnTo>
                  <a:lnTo>
                    <a:pt x="581" y="398"/>
                  </a:lnTo>
                  <a:lnTo>
                    <a:pt x="581" y="399"/>
                  </a:lnTo>
                  <a:lnTo>
                    <a:pt x="580" y="399"/>
                  </a:lnTo>
                  <a:lnTo>
                    <a:pt x="579" y="399"/>
                  </a:lnTo>
                  <a:lnTo>
                    <a:pt x="578" y="400"/>
                  </a:lnTo>
                  <a:lnTo>
                    <a:pt x="578" y="401"/>
                  </a:lnTo>
                  <a:lnTo>
                    <a:pt x="577" y="402"/>
                  </a:lnTo>
                  <a:lnTo>
                    <a:pt x="576" y="402"/>
                  </a:lnTo>
                  <a:lnTo>
                    <a:pt x="576" y="404"/>
                  </a:lnTo>
                  <a:lnTo>
                    <a:pt x="573" y="409"/>
                  </a:lnTo>
                  <a:lnTo>
                    <a:pt x="572" y="411"/>
                  </a:lnTo>
                  <a:lnTo>
                    <a:pt x="572" y="412"/>
                  </a:lnTo>
                  <a:lnTo>
                    <a:pt x="571" y="413"/>
                  </a:lnTo>
                  <a:lnTo>
                    <a:pt x="570" y="415"/>
                  </a:lnTo>
                  <a:lnTo>
                    <a:pt x="568" y="416"/>
                  </a:lnTo>
                  <a:lnTo>
                    <a:pt x="567" y="417"/>
                  </a:lnTo>
                  <a:lnTo>
                    <a:pt x="565" y="419"/>
                  </a:lnTo>
                  <a:lnTo>
                    <a:pt x="563" y="420"/>
                  </a:lnTo>
                  <a:lnTo>
                    <a:pt x="561" y="421"/>
                  </a:lnTo>
                  <a:lnTo>
                    <a:pt x="558" y="422"/>
                  </a:lnTo>
                  <a:lnTo>
                    <a:pt x="555" y="424"/>
                  </a:lnTo>
                  <a:lnTo>
                    <a:pt x="554" y="424"/>
                  </a:lnTo>
                  <a:lnTo>
                    <a:pt x="553" y="426"/>
                  </a:lnTo>
                  <a:lnTo>
                    <a:pt x="552" y="426"/>
                  </a:lnTo>
                  <a:lnTo>
                    <a:pt x="548" y="428"/>
                  </a:lnTo>
                  <a:lnTo>
                    <a:pt x="544" y="430"/>
                  </a:lnTo>
                  <a:lnTo>
                    <a:pt x="541" y="431"/>
                  </a:lnTo>
                  <a:lnTo>
                    <a:pt x="540" y="432"/>
                  </a:lnTo>
                  <a:lnTo>
                    <a:pt x="538" y="433"/>
                  </a:lnTo>
                  <a:lnTo>
                    <a:pt x="534" y="436"/>
                  </a:lnTo>
                  <a:lnTo>
                    <a:pt x="532" y="438"/>
                  </a:lnTo>
                  <a:lnTo>
                    <a:pt x="530" y="439"/>
                  </a:lnTo>
                  <a:lnTo>
                    <a:pt x="527" y="441"/>
                  </a:lnTo>
                  <a:lnTo>
                    <a:pt x="525" y="442"/>
                  </a:lnTo>
                  <a:lnTo>
                    <a:pt x="524" y="443"/>
                  </a:lnTo>
                  <a:lnTo>
                    <a:pt x="523" y="444"/>
                  </a:lnTo>
                  <a:lnTo>
                    <a:pt x="522" y="445"/>
                  </a:lnTo>
                  <a:lnTo>
                    <a:pt x="521" y="446"/>
                  </a:lnTo>
                  <a:lnTo>
                    <a:pt x="521" y="447"/>
                  </a:lnTo>
                  <a:lnTo>
                    <a:pt x="520" y="448"/>
                  </a:lnTo>
                  <a:lnTo>
                    <a:pt x="520" y="449"/>
                  </a:lnTo>
                  <a:lnTo>
                    <a:pt x="520" y="450"/>
                  </a:lnTo>
                  <a:lnTo>
                    <a:pt x="520" y="454"/>
                  </a:lnTo>
                  <a:lnTo>
                    <a:pt x="520" y="455"/>
                  </a:lnTo>
                  <a:lnTo>
                    <a:pt x="519" y="456"/>
                  </a:lnTo>
                  <a:lnTo>
                    <a:pt x="519" y="456"/>
                  </a:lnTo>
                  <a:lnTo>
                    <a:pt x="519" y="457"/>
                  </a:lnTo>
                  <a:lnTo>
                    <a:pt x="518" y="458"/>
                  </a:lnTo>
                  <a:lnTo>
                    <a:pt x="517" y="459"/>
                  </a:lnTo>
                  <a:lnTo>
                    <a:pt x="515" y="460"/>
                  </a:lnTo>
                  <a:lnTo>
                    <a:pt x="513" y="462"/>
                  </a:lnTo>
                  <a:lnTo>
                    <a:pt x="512" y="463"/>
                  </a:lnTo>
                  <a:lnTo>
                    <a:pt x="511" y="464"/>
                  </a:lnTo>
                  <a:lnTo>
                    <a:pt x="511" y="464"/>
                  </a:lnTo>
                  <a:lnTo>
                    <a:pt x="510" y="465"/>
                  </a:lnTo>
                  <a:lnTo>
                    <a:pt x="510" y="466"/>
                  </a:lnTo>
                  <a:lnTo>
                    <a:pt x="510" y="467"/>
                  </a:lnTo>
                  <a:lnTo>
                    <a:pt x="510" y="468"/>
                  </a:lnTo>
                  <a:lnTo>
                    <a:pt x="510" y="468"/>
                  </a:lnTo>
                  <a:lnTo>
                    <a:pt x="510" y="470"/>
                  </a:lnTo>
                  <a:lnTo>
                    <a:pt x="511" y="473"/>
                  </a:lnTo>
                  <a:lnTo>
                    <a:pt x="511" y="474"/>
                  </a:lnTo>
                  <a:lnTo>
                    <a:pt x="511" y="475"/>
                  </a:lnTo>
                  <a:lnTo>
                    <a:pt x="511" y="475"/>
                  </a:lnTo>
                  <a:lnTo>
                    <a:pt x="511" y="476"/>
                  </a:lnTo>
                  <a:lnTo>
                    <a:pt x="510" y="477"/>
                  </a:lnTo>
                  <a:lnTo>
                    <a:pt x="510" y="477"/>
                  </a:lnTo>
                  <a:lnTo>
                    <a:pt x="509" y="477"/>
                  </a:lnTo>
                  <a:lnTo>
                    <a:pt x="508" y="477"/>
                  </a:lnTo>
                  <a:lnTo>
                    <a:pt x="507" y="477"/>
                  </a:lnTo>
                  <a:lnTo>
                    <a:pt x="506" y="477"/>
                  </a:lnTo>
                  <a:lnTo>
                    <a:pt x="505" y="477"/>
                  </a:lnTo>
                  <a:lnTo>
                    <a:pt x="503" y="477"/>
                  </a:lnTo>
                  <a:lnTo>
                    <a:pt x="500" y="476"/>
                  </a:lnTo>
                  <a:lnTo>
                    <a:pt x="498" y="476"/>
                  </a:lnTo>
                  <a:lnTo>
                    <a:pt x="496" y="476"/>
                  </a:lnTo>
                  <a:lnTo>
                    <a:pt x="495" y="475"/>
                  </a:lnTo>
                  <a:lnTo>
                    <a:pt x="494" y="476"/>
                  </a:lnTo>
                  <a:lnTo>
                    <a:pt x="491" y="476"/>
                  </a:lnTo>
                  <a:lnTo>
                    <a:pt x="487" y="476"/>
                  </a:lnTo>
                  <a:lnTo>
                    <a:pt x="485" y="477"/>
                  </a:lnTo>
                  <a:lnTo>
                    <a:pt x="483" y="477"/>
                  </a:lnTo>
                  <a:lnTo>
                    <a:pt x="482" y="476"/>
                  </a:lnTo>
                  <a:lnTo>
                    <a:pt x="482" y="476"/>
                  </a:lnTo>
                  <a:lnTo>
                    <a:pt x="481" y="476"/>
                  </a:lnTo>
                  <a:lnTo>
                    <a:pt x="479" y="475"/>
                  </a:lnTo>
                  <a:lnTo>
                    <a:pt x="478" y="475"/>
                  </a:lnTo>
                  <a:lnTo>
                    <a:pt x="477" y="475"/>
                  </a:lnTo>
                  <a:lnTo>
                    <a:pt x="477" y="475"/>
                  </a:lnTo>
                  <a:lnTo>
                    <a:pt x="476" y="475"/>
                  </a:lnTo>
                  <a:lnTo>
                    <a:pt x="473" y="477"/>
                  </a:lnTo>
                  <a:lnTo>
                    <a:pt x="471" y="477"/>
                  </a:lnTo>
                  <a:lnTo>
                    <a:pt x="470" y="477"/>
                  </a:lnTo>
                  <a:lnTo>
                    <a:pt x="466" y="478"/>
                  </a:lnTo>
                  <a:lnTo>
                    <a:pt x="464" y="479"/>
                  </a:lnTo>
                  <a:lnTo>
                    <a:pt x="462" y="479"/>
                  </a:lnTo>
                  <a:lnTo>
                    <a:pt x="460" y="479"/>
                  </a:lnTo>
                  <a:lnTo>
                    <a:pt x="459" y="479"/>
                  </a:lnTo>
                  <a:lnTo>
                    <a:pt x="458" y="479"/>
                  </a:lnTo>
                  <a:lnTo>
                    <a:pt x="457" y="478"/>
                  </a:lnTo>
                  <a:lnTo>
                    <a:pt x="456" y="478"/>
                  </a:lnTo>
                  <a:lnTo>
                    <a:pt x="455" y="477"/>
                  </a:lnTo>
                  <a:lnTo>
                    <a:pt x="453" y="476"/>
                  </a:lnTo>
                  <a:lnTo>
                    <a:pt x="448" y="472"/>
                  </a:lnTo>
                  <a:lnTo>
                    <a:pt x="446" y="470"/>
                  </a:lnTo>
                  <a:lnTo>
                    <a:pt x="445" y="470"/>
                  </a:lnTo>
                  <a:lnTo>
                    <a:pt x="443" y="469"/>
                  </a:lnTo>
                  <a:lnTo>
                    <a:pt x="440" y="467"/>
                  </a:lnTo>
                  <a:lnTo>
                    <a:pt x="437" y="466"/>
                  </a:lnTo>
                  <a:lnTo>
                    <a:pt x="434" y="465"/>
                  </a:lnTo>
                  <a:lnTo>
                    <a:pt x="432" y="464"/>
                  </a:lnTo>
                  <a:lnTo>
                    <a:pt x="431" y="463"/>
                  </a:lnTo>
                  <a:lnTo>
                    <a:pt x="429" y="462"/>
                  </a:lnTo>
                  <a:lnTo>
                    <a:pt x="428" y="461"/>
                  </a:lnTo>
                  <a:lnTo>
                    <a:pt x="424" y="458"/>
                  </a:lnTo>
                  <a:lnTo>
                    <a:pt x="423" y="457"/>
                  </a:lnTo>
                  <a:lnTo>
                    <a:pt x="422" y="456"/>
                  </a:lnTo>
                  <a:lnTo>
                    <a:pt x="420" y="456"/>
                  </a:lnTo>
                  <a:lnTo>
                    <a:pt x="419" y="455"/>
                  </a:lnTo>
                  <a:lnTo>
                    <a:pt x="415" y="453"/>
                  </a:lnTo>
                  <a:lnTo>
                    <a:pt x="412" y="452"/>
                  </a:lnTo>
                  <a:lnTo>
                    <a:pt x="410" y="451"/>
                  </a:lnTo>
                  <a:lnTo>
                    <a:pt x="409" y="450"/>
                  </a:lnTo>
                  <a:lnTo>
                    <a:pt x="407" y="449"/>
                  </a:lnTo>
                  <a:lnTo>
                    <a:pt x="406" y="447"/>
                  </a:lnTo>
                  <a:lnTo>
                    <a:pt x="405" y="446"/>
                  </a:lnTo>
                  <a:lnTo>
                    <a:pt x="402" y="442"/>
                  </a:lnTo>
                  <a:lnTo>
                    <a:pt x="400" y="440"/>
                  </a:lnTo>
                  <a:lnTo>
                    <a:pt x="399" y="439"/>
                  </a:lnTo>
                  <a:lnTo>
                    <a:pt x="398" y="438"/>
                  </a:lnTo>
                  <a:lnTo>
                    <a:pt x="397" y="438"/>
                  </a:lnTo>
                  <a:lnTo>
                    <a:pt x="396" y="437"/>
                  </a:lnTo>
                  <a:lnTo>
                    <a:pt x="394" y="436"/>
                  </a:lnTo>
                  <a:lnTo>
                    <a:pt x="392" y="436"/>
                  </a:lnTo>
                  <a:lnTo>
                    <a:pt x="387" y="434"/>
                  </a:lnTo>
                  <a:lnTo>
                    <a:pt x="385" y="434"/>
                  </a:lnTo>
                  <a:lnTo>
                    <a:pt x="384" y="433"/>
                  </a:lnTo>
                  <a:lnTo>
                    <a:pt x="383" y="432"/>
                  </a:lnTo>
                  <a:lnTo>
                    <a:pt x="382" y="432"/>
                  </a:lnTo>
                  <a:lnTo>
                    <a:pt x="381" y="431"/>
                  </a:lnTo>
                  <a:lnTo>
                    <a:pt x="380" y="430"/>
                  </a:lnTo>
                  <a:lnTo>
                    <a:pt x="380" y="429"/>
                  </a:lnTo>
                  <a:lnTo>
                    <a:pt x="379" y="428"/>
                  </a:lnTo>
                  <a:lnTo>
                    <a:pt x="378" y="425"/>
                  </a:lnTo>
                  <a:lnTo>
                    <a:pt x="377" y="421"/>
                  </a:lnTo>
                  <a:lnTo>
                    <a:pt x="376" y="419"/>
                  </a:lnTo>
                  <a:lnTo>
                    <a:pt x="375" y="417"/>
                  </a:lnTo>
                  <a:lnTo>
                    <a:pt x="375" y="416"/>
                  </a:lnTo>
                  <a:lnTo>
                    <a:pt x="374" y="415"/>
                  </a:lnTo>
                  <a:lnTo>
                    <a:pt x="374" y="415"/>
                  </a:lnTo>
                  <a:lnTo>
                    <a:pt x="373" y="413"/>
                  </a:lnTo>
                  <a:lnTo>
                    <a:pt x="370" y="410"/>
                  </a:lnTo>
                  <a:lnTo>
                    <a:pt x="369" y="409"/>
                  </a:lnTo>
                  <a:lnTo>
                    <a:pt x="368" y="408"/>
                  </a:lnTo>
                  <a:lnTo>
                    <a:pt x="367" y="408"/>
                  </a:lnTo>
                  <a:lnTo>
                    <a:pt x="365" y="407"/>
                  </a:lnTo>
                  <a:lnTo>
                    <a:pt x="363" y="406"/>
                  </a:lnTo>
                  <a:lnTo>
                    <a:pt x="361" y="405"/>
                  </a:lnTo>
                  <a:lnTo>
                    <a:pt x="356" y="404"/>
                  </a:lnTo>
                  <a:lnTo>
                    <a:pt x="351" y="402"/>
                  </a:lnTo>
                  <a:lnTo>
                    <a:pt x="348" y="402"/>
                  </a:lnTo>
                  <a:lnTo>
                    <a:pt x="344" y="401"/>
                  </a:lnTo>
                  <a:lnTo>
                    <a:pt x="343" y="401"/>
                  </a:lnTo>
                  <a:lnTo>
                    <a:pt x="341" y="401"/>
                  </a:lnTo>
                  <a:lnTo>
                    <a:pt x="340" y="401"/>
                  </a:lnTo>
                  <a:lnTo>
                    <a:pt x="339" y="401"/>
                  </a:lnTo>
                  <a:lnTo>
                    <a:pt x="337" y="401"/>
                  </a:lnTo>
                  <a:lnTo>
                    <a:pt x="333" y="403"/>
                  </a:lnTo>
                  <a:lnTo>
                    <a:pt x="331" y="403"/>
                  </a:lnTo>
                  <a:lnTo>
                    <a:pt x="330" y="404"/>
                  </a:lnTo>
                  <a:lnTo>
                    <a:pt x="328" y="405"/>
                  </a:lnTo>
                  <a:lnTo>
                    <a:pt x="327" y="406"/>
                  </a:lnTo>
                  <a:lnTo>
                    <a:pt x="324" y="410"/>
                  </a:lnTo>
                  <a:lnTo>
                    <a:pt x="323" y="410"/>
                  </a:lnTo>
                  <a:lnTo>
                    <a:pt x="322" y="411"/>
                  </a:lnTo>
                  <a:lnTo>
                    <a:pt x="321" y="412"/>
                  </a:lnTo>
                  <a:lnTo>
                    <a:pt x="320" y="412"/>
                  </a:lnTo>
                  <a:lnTo>
                    <a:pt x="316" y="414"/>
                  </a:lnTo>
                  <a:lnTo>
                    <a:pt x="314" y="415"/>
                  </a:lnTo>
                  <a:lnTo>
                    <a:pt x="313" y="416"/>
                  </a:lnTo>
                  <a:lnTo>
                    <a:pt x="310" y="418"/>
                  </a:lnTo>
                  <a:lnTo>
                    <a:pt x="307" y="419"/>
                  </a:lnTo>
                  <a:lnTo>
                    <a:pt x="306" y="420"/>
                  </a:lnTo>
                  <a:lnTo>
                    <a:pt x="305" y="420"/>
                  </a:lnTo>
                  <a:lnTo>
                    <a:pt x="304" y="420"/>
                  </a:lnTo>
                  <a:lnTo>
                    <a:pt x="304" y="421"/>
                  </a:lnTo>
                  <a:lnTo>
                    <a:pt x="303" y="421"/>
                  </a:lnTo>
                  <a:lnTo>
                    <a:pt x="301" y="420"/>
                  </a:lnTo>
                  <a:lnTo>
                    <a:pt x="300" y="420"/>
                  </a:lnTo>
                  <a:lnTo>
                    <a:pt x="299" y="420"/>
                  </a:lnTo>
                  <a:lnTo>
                    <a:pt x="298" y="420"/>
                  </a:lnTo>
                  <a:lnTo>
                    <a:pt x="297" y="419"/>
                  </a:lnTo>
                  <a:lnTo>
                    <a:pt x="296" y="419"/>
                  </a:lnTo>
                  <a:lnTo>
                    <a:pt x="295" y="418"/>
                  </a:lnTo>
                  <a:lnTo>
                    <a:pt x="294" y="417"/>
                  </a:lnTo>
                  <a:lnTo>
                    <a:pt x="294" y="416"/>
                  </a:lnTo>
                  <a:lnTo>
                    <a:pt x="293" y="415"/>
                  </a:lnTo>
                  <a:lnTo>
                    <a:pt x="292" y="414"/>
                  </a:lnTo>
                  <a:lnTo>
                    <a:pt x="291" y="412"/>
                  </a:lnTo>
                  <a:lnTo>
                    <a:pt x="290" y="408"/>
                  </a:lnTo>
                  <a:lnTo>
                    <a:pt x="289" y="406"/>
                  </a:lnTo>
                  <a:lnTo>
                    <a:pt x="288" y="404"/>
                  </a:lnTo>
                  <a:lnTo>
                    <a:pt x="287" y="402"/>
                  </a:lnTo>
                  <a:lnTo>
                    <a:pt x="286" y="400"/>
                  </a:lnTo>
                  <a:lnTo>
                    <a:pt x="285" y="399"/>
                  </a:lnTo>
                  <a:lnTo>
                    <a:pt x="284" y="399"/>
                  </a:lnTo>
                  <a:lnTo>
                    <a:pt x="284" y="398"/>
                  </a:lnTo>
                  <a:lnTo>
                    <a:pt x="283" y="397"/>
                  </a:lnTo>
                  <a:lnTo>
                    <a:pt x="281" y="396"/>
                  </a:lnTo>
                  <a:lnTo>
                    <a:pt x="281" y="396"/>
                  </a:lnTo>
                  <a:lnTo>
                    <a:pt x="281" y="396"/>
                  </a:lnTo>
                  <a:lnTo>
                    <a:pt x="280" y="396"/>
                  </a:lnTo>
                  <a:lnTo>
                    <a:pt x="280" y="396"/>
                  </a:lnTo>
                  <a:lnTo>
                    <a:pt x="277" y="398"/>
                  </a:lnTo>
                  <a:lnTo>
                    <a:pt x="275" y="399"/>
                  </a:lnTo>
                  <a:lnTo>
                    <a:pt x="273" y="400"/>
                  </a:lnTo>
                  <a:lnTo>
                    <a:pt x="271" y="401"/>
                  </a:lnTo>
                  <a:lnTo>
                    <a:pt x="270" y="402"/>
                  </a:lnTo>
                  <a:lnTo>
                    <a:pt x="269" y="404"/>
                  </a:lnTo>
                  <a:lnTo>
                    <a:pt x="268" y="405"/>
                  </a:lnTo>
                  <a:lnTo>
                    <a:pt x="267" y="406"/>
                  </a:lnTo>
                  <a:lnTo>
                    <a:pt x="267" y="406"/>
                  </a:lnTo>
                  <a:lnTo>
                    <a:pt x="266" y="407"/>
                  </a:lnTo>
                  <a:lnTo>
                    <a:pt x="265" y="409"/>
                  </a:lnTo>
                  <a:lnTo>
                    <a:pt x="264" y="413"/>
                  </a:lnTo>
                  <a:lnTo>
                    <a:pt x="263" y="414"/>
                  </a:lnTo>
                  <a:lnTo>
                    <a:pt x="262" y="415"/>
                  </a:lnTo>
                  <a:lnTo>
                    <a:pt x="262" y="416"/>
                  </a:lnTo>
                  <a:lnTo>
                    <a:pt x="261" y="416"/>
                  </a:lnTo>
                  <a:lnTo>
                    <a:pt x="260" y="417"/>
                  </a:lnTo>
                  <a:lnTo>
                    <a:pt x="259" y="418"/>
                  </a:lnTo>
                  <a:lnTo>
                    <a:pt x="258" y="419"/>
                  </a:lnTo>
                  <a:lnTo>
                    <a:pt x="256" y="420"/>
                  </a:lnTo>
                  <a:lnTo>
                    <a:pt x="255" y="420"/>
                  </a:lnTo>
                  <a:lnTo>
                    <a:pt x="251" y="421"/>
                  </a:lnTo>
                  <a:lnTo>
                    <a:pt x="249" y="422"/>
                  </a:lnTo>
                  <a:lnTo>
                    <a:pt x="247" y="423"/>
                  </a:lnTo>
                  <a:lnTo>
                    <a:pt x="244" y="425"/>
                  </a:lnTo>
                  <a:lnTo>
                    <a:pt x="242" y="425"/>
                  </a:lnTo>
                  <a:lnTo>
                    <a:pt x="241" y="425"/>
                  </a:lnTo>
                  <a:lnTo>
                    <a:pt x="240" y="425"/>
                  </a:lnTo>
                  <a:lnTo>
                    <a:pt x="238" y="425"/>
                  </a:lnTo>
                  <a:lnTo>
                    <a:pt x="237" y="425"/>
                  </a:lnTo>
                  <a:lnTo>
                    <a:pt x="236" y="425"/>
                  </a:lnTo>
                  <a:lnTo>
                    <a:pt x="234" y="425"/>
                  </a:lnTo>
                  <a:lnTo>
                    <a:pt x="230" y="423"/>
                  </a:lnTo>
                  <a:lnTo>
                    <a:pt x="228" y="422"/>
                  </a:lnTo>
                  <a:lnTo>
                    <a:pt x="227" y="422"/>
                  </a:lnTo>
                  <a:lnTo>
                    <a:pt x="226" y="422"/>
                  </a:lnTo>
                  <a:lnTo>
                    <a:pt x="225" y="422"/>
                  </a:lnTo>
                  <a:lnTo>
                    <a:pt x="223" y="422"/>
                  </a:lnTo>
                  <a:lnTo>
                    <a:pt x="221" y="422"/>
                  </a:lnTo>
                  <a:lnTo>
                    <a:pt x="219" y="422"/>
                  </a:lnTo>
                  <a:lnTo>
                    <a:pt x="217" y="421"/>
                  </a:lnTo>
                  <a:lnTo>
                    <a:pt x="215" y="421"/>
                  </a:lnTo>
                  <a:lnTo>
                    <a:pt x="213" y="421"/>
                  </a:lnTo>
                  <a:lnTo>
                    <a:pt x="209" y="421"/>
                  </a:lnTo>
                  <a:lnTo>
                    <a:pt x="208" y="421"/>
                  </a:lnTo>
                  <a:lnTo>
                    <a:pt x="206" y="421"/>
                  </a:lnTo>
                  <a:lnTo>
                    <a:pt x="204" y="421"/>
                  </a:lnTo>
                  <a:lnTo>
                    <a:pt x="203" y="421"/>
                  </a:lnTo>
                  <a:lnTo>
                    <a:pt x="202" y="421"/>
                  </a:lnTo>
                  <a:lnTo>
                    <a:pt x="201" y="421"/>
                  </a:lnTo>
                  <a:lnTo>
                    <a:pt x="200" y="420"/>
                  </a:lnTo>
                  <a:lnTo>
                    <a:pt x="198" y="419"/>
                  </a:lnTo>
                  <a:lnTo>
                    <a:pt x="196" y="417"/>
                  </a:lnTo>
                  <a:lnTo>
                    <a:pt x="195" y="417"/>
                  </a:lnTo>
                  <a:lnTo>
                    <a:pt x="195" y="416"/>
                  </a:lnTo>
                  <a:lnTo>
                    <a:pt x="194" y="416"/>
                  </a:lnTo>
                  <a:lnTo>
                    <a:pt x="194" y="416"/>
                  </a:lnTo>
                  <a:lnTo>
                    <a:pt x="193" y="416"/>
                  </a:lnTo>
                  <a:lnTo>
                    <a:pt x="192" y="416"/>
                  </a:lnTo>
                  <a:lnTo>
                    <a:pt x="192" y="416"/>
                  </a:lnTo>
                  <a:lnTo>
                    <a:pt x="191" y="416"/>
                  </a:lnTo>
                  <a:lnTo>
                    <a:pt x="186" y="419"/>
                  </a:lnTo>
                  <a:lnTo>
                    <a:pt x="185" y="419"/>
                  </a:lnTo>
                  <a:lnTo>
                    <a:pt x="184" y="420"/>
                  </a:lnTo>
                  <a:lnTo>
                    <a:pt x="181" y="420"/>
                  </a:lnTo>
                  <a:lnTo>
                    <a:pt x="180" y="421"/>
                  </a:lnTo>
                  <a:lnTo>
                    <a:pt x="178" y="421"/>
                  </a:lnTo>
                  <a:lnTo>
                    <a:pt x="177" y="422"/>
                  </a:lnTo>
                  <a:lnTo>
                    <a:pt x="176" y="423"/>
                  </a:lnTo>
                  <a:lnTo>
                    <a:pt x="175" y="423"/>
                  </a:lnTo>
                  <a:lnTo>
                    <a:pt x="175" y="424"/>
                  </a:lnTo>
                  <a:lnTo>
                    <a:pt x="174" y="425"/>
                  </a:lnTo>
                  <a:lnTo>
                    <a:pt x="173" y="426"/>
                  </a:lnTo>
                  <a:lnTo>
                    <a:pt x="173" y="427"/>
                  </a:lnTo>
                  <a:lnTo>
                    <a:pt x="171" y="430"/>
                  </a:lnTo>
                  <a:lnTo>
                    <a:pt x="171" y="431"/>
                  </a:lnTo>
                  <a:lnTo>
                    <a:pt x="170" y="431"/>
                  </a:lnTo>
                  <a:lnTo>
                    <a:pt x="169" y="432"/>
                  </a:lnTo>
                  <a:lnTo>
                    <a:pt x="167" y="434"/>
                  </a:lnTo>
                  <a:lnTo>
                    <a:pt x="166" y="435"/>
                  </a:lnTo>
                  <a:lnTo>
                    <a:pt x="164" y="436"/>
                  </a:lnTo>
                  <a:lnTo>
                    <a:pt x="162" y="437"/>
                  </a:lnTo>
                  <a:lnTo>
                    <a:pt x="161" y="437"/>
                  </a:lnTo>
                  <a:lnTo>
                    <a:pt x="159" y="439"/>
                  </a:lnTo>
                  <a:lnTo>
                    <a:pt x="157" y="440"/>
                  </a:lnTo>
                  <a:lnTo>
                    <a:pt x="155" y="441"/>
                  </a:lnTo>
                  <a:lnTo>
                    <a:pt x="154" y="442"/>
                  </a:lnTo>
                  <a:lnTo>
                    <a:pt x="153" y="442"/>
                  </a:lnTo>
                  <a:lnTo>
                    <a:pt x="151" y="443"/>
                  </a:lnTo>
                  <a:lnTo>
                    <a:pt x="150" y="443"/>
                  </a:lnTo>
                  <a:lnTo>
                    <a:pt x="148" y="443"/>
                  </a:lnTo>
                  <a:lnTo>
                    <a:pt x="147" y="444"/>
                  </a:lnTo>
                  <a:lnTo>
                    <a:pt x="146" y="444"/>
                  </a:lnTo>
                  <a:lnTo>
                    <a:pt x="145" y="444"/>
                  </a:lnTo>
                  <a:lnTo>
                    <a:pt x="143" y="444"/>
                  </a:lnTo>
                  <a:lnTo>
                    <a:pt x="142" y="443"/>
                  </a:lnTo>
                  <a:lnTo>
                    <a:pt x="141" y="443"/>
                  </a:lnTo>
                  <a:lnTo>
                    <a:pt x="140" y="443"/>
                  </a:lnTo>
                  <a:lnTo>
                    <a:pt x="139" y="442"/>
                  </a:lnTo>
                  <a:lnTo>
                    <a:pt x="138" y="441"/>
                  </a:lnTo>
                  <a:lnTo>
                    <a:pt x="137" y="441"/>
                  </a:lnTo>
                  <a:lnTo>
                    <a:pt x="137" y="440"/>
                  </a:lnTo>
                  <a:lnTo>
                    <a:pt x="136" y="439"/>
                  </a:lnTo>
                  <a:lnTo>
                    <a:pt x="137" y="439"/>
                  </a:lnTo>
                  <a:lnTo>
                    <a:pt x="137" y="437"/>
                  </a:lnTo>
                  <a:lnTo>
                    <a:pt x="137" y="435"/>
                  </a:lnTo>
                  <a:lnTo>
                    <a:pt x="138" y="433"/>
                  </a:lnTo>
                  <a:lnTo>
                    <a:pt x="137" y="433"/>
                  </a:lnTo>
                  <a:lnTo>
                    <a:pt x="137" y="432"/>
                  </a:lnTo>
                  <a:lnTo>
                    <a:pt x="137" y="431"/>
                  </a:lnTo>
                  <a:lnTo>
                    <a:pt x="137" y="430"/>
                  </a:lnTo>
                  <a:lnTo>
                    <a:pt x="136" y="430"/>
                  </a:lnTo>
                  <a:lnTo>
                    <a:pt x="136" y="429"/>
                  </a:lnTo>
                  <a:lnTo>
                    <a:pt x="135" y="428"/>
                  </a:lnTo>
                  <a:lnTo>
                    <a:pt x="135" y="428"/>
                  </a:lnTo>
                  <a:lnTo>
                    <a:pt x="133" y="426"/>
                  </a:lnTo>
                  <a:lnTo>
                    <a:pt x="132" y="425"/>
                  </a:lnTo>
                  <a:lnTo>
                    <a:pt x="128" y="423"/>
                  </a:lnTo>
                  <a:lnTo>
                    <a:pt x="127" y="422"/>
                  </a:lnTo>
                  <a:lnTo>
                    <a:pt x="126" y="422"/>
                  </a:lnTo>
                  <a:lnTo>
                    <a:pt x="125" y="421"/>
                  </a:lnTo>
                  <a:lnTo>
                    <a:pt x="123" y="421"/>
                  </a:lnTo>
                  <a:lnTo>
                    <a:pt x="120" y="421"/>
                  </a:lnTo>
                  <a:lnTo>
                    <a:pt x="118" y="420"/>
                  </a:lnTo>
                  <a:lnTo>
                    <a:pt x="117" y="419"/>
                  </a:lnTo>
                  <a:lnTo>
                    <a:pt x="112" y="418"/>
                  </a:lnTo>
                  <a:lnTo>
                    <a:pt x="107" y="416"/>
                  </a:lnTo>
                  <a:lnTo>
                    <a:pt x="106" y="416"/>
                  </a:lnTo>
                  <a:lnTo>
                    <a:pt x="105" y="415"/>
                  </a:lnTo>
                  <a:lnTo>
                    <a:pt x="105" y="415"/>
                  </a:lnTo>
                  <a:lnTo>
                    <a:pt x="104" y="415"/>
                  </a:lnTo>
                  <a:lnTo>
                    <a:pt x="104" y="414"/>
                  </a:lnTo>
                  <a:lnTo>
                    <a:pt x="104" y="414"/>
                  </a:lnTo>
                  <a:lnTo>
                    <a:pt x="106" y="410"/>
                  </a:lnTo>
                  <a:lnTo>
                    <a:pt x="106" y="409"/>
                  </a:lnTo>
                  <a:lnTo>
                    <a:pt x="106" y="409"/>
                  </a:lnTo>
                  <a:lnTo>
                    <a:pt x="106" y="407"/>
                  </a:lnTo>
                  <a:lnTo>
                    <a:pt x="105" y="405"/>
                  </a:lnTo>
                  <a:lnTo>
                    <a:pt x="105" y="405"/>
                  </a:lnTo>
                  <a:lnTo>
                    <a:pt x="105" y="404"/>
                  </a:lnTo>
                  <a:lnTo>
                    <a:pt x="105" y="403"/>
                  </a:lnTo>
                  <a:lnTo>
                    <a:pt x="106" y="402"/>
                  </a:lnTo>
                  <a:lnTo>
                    <a:pt x="107" y="400"/>
                  </a:lnTo>
                  <a:lnTo>
                    <a:pt x="109" y="398"/>
                  </a:lnTo>
                  <a:lnTo>
                    <a:pt x="111" y="396"/>
                  </a:lnTo>
                  <a:lnTo>
                    <a:pt x="112" y="395"/>
                  </a:lnTo>
                  <a:lnTo>
                    <a:pt x="114" y="392"/>
                  </a:lnTo>
                  <a:lnTo>
                    <a:pt x="115" y="390"/>
                  </a:lnTo>
                  <a:lnTo>
                    <a:pt x="116" y="389"/>
                  </a:lnTo>
                  <a:lnTo>
                    <a:pt x="116" y="387"/>
                  </a:lnTo>
                  <a:lnTo>
                    <a:pt x="117" y="385"/>
                  </a:lnTo>
                  <a:lnTo>
                    <a:pt x="118" y="383"/>
                  </a:lnTo>
                  <a:lnTo>
                    <a:pt x="118" y="382"/>
                  </a:lnTo>
                  <a:lnTo>
                    <a:pt x="118" y="381"/>
                  </a:lnTo>
                  <a:lnTo>
                    <a:pt x="118" y="379"/>
                  </a:lnTo>
                  <a:lnTo>
                    <a:pt x="118" y="378"/>
                  </a:lnTo>
                  <a:lnTo>
                    <a:pt x="118" y="377"/>
                  </a:lnTo>
                  <a:lnTo>
                    <a:pt x="118" y="377"/>
                  </a:lnTo>
                  <a:lnTo>
                    <a:pt x="117" y="374"/>
                  </a:lnTo>
                  <a:lnTo>
                    <a:pt x="117" y="373"/>
                  </a:lnTo>
                  <a:lnTo>
                    <a:pt x="116" y="371"/>
                  </a:lnTo>
                  <a:lnTo>
                    <a:pt x="115" y="369"/>
                  </a:lnTo>
                  <a:lnTo>
                    <a:pt x="113" y="366"/>
                  </a:lnTo>
                  <a:lnTo>
                    <a:pt x="112" y="364"/>
                  </a:lnTo>
                  <a:lnTo>
                    <a:pt x="111" y="362"/>
                  </a:lnTo>
                  <a:lnTo>
                    <a:pt x="111" y="361"/>
                  </a:lnTo>
                  <a:lnTo>
                    <a:pt x="111" y="360"/>
                  </a:lnTo>
                  <a:lnTo>
                    <a:pt x="110" y="358"/>
                  </a:lnTo>
                  <a:lnTo>
                    <a:pt x="110" y="356"/>
                  </a:lnTo>
                  <a:lnTo>
                    <a:pt x="110" y="354"/>
                  </a:lnTo>
                  <a:lnTo>
                    <a:pt x="110" y="351"/>
                  </a:lnTo>
                  <a:lnTo>
                    <a:pt x="110" y="350"/>
                  </a:lnTo>
                  <a:lnTo>
                    <a:pt x="110" y="349"/>
                  </a:lnTo>
                  <a:lnTo>
                    <a:pt x="111" y="345"/>
                  </a:lnTo>
                  <a:lnTo>
                    <a:pt x="111" y="343"/>
                  </a:lnTo>
                  <a:lnTo>
                    <a:pt x="111" y="340"/>
                  </a:lnTo>
                  <a:lnTo>
                    <a:pt x="111" y="336"/>
                  </a:lnTo>
                  <a:lnTo>
                    <a:pt x="111" y="333"/>
                  </a:lnTo>
                  <a:lnTo>
                    <a:pt x="111" y="331"/>
                  </a:lnTo>
                  <a:lnTo>
                    <a:pt x="110" y="330"/>
                  </a:lnTo>
                  <a:lnTo>
                    <a:pt x="110" y="328"/>
                  </a:lnTo>
                  <a:lnTo>
                    <a:pt x="109" y="327"/>
                  </a:lnTo>
                  <a:lnTo>
                    <a:pt x="109" y="326"/>
                  </a:lnTo>
                  <a:lnTo>
                    <a:pt x="108" y="325"/>
                  </a:lnTo>
                  <a:lnTo>
                    <a:pt x="107" y="324"/>
                  </a:lnTo>
                  <a:lnTo>
                    <a:pt x="107" y="323"/>
                  </a:lnTo>
                  <a:lnTo>
                    <a:pt x="105" y="322"/>
                  </a:lnTo>
                  <a:lnTo>
                    <a:pt x="104" y="321"/>
                  </a:lnTo>
                  <a:lnTo>
                    <a:pt x="102" y="319"/>
                  </a:lnTo>
                  <a:lnTo>
                    <a:pt x="101" y="319"/>
                  </a:lnTo>
                  <a:lnTo>
                    <a:pt x="100" y="318"/>
                  </a:lnTo>
                  <a:lnTo>
                    <a:pt x="99" y="318"/>
                  </a:lnTo>
                  <a:lnTo>
                    <a:pt x="99" y="318"/>
                  </a:lnTo>
                  <a:lnTo>
                    <a:pt x="98" y="318"/>
                  </a:lnTo>
                  <a:lnTo>
                    <a:pt x="97" y="318"/>
                  </a:lnTo>
                  <a:lnTo>
                    <a:pt x="95" y="318"/>
                  </a:lnTo>
                  <a:lnTo>
                    <a:pt x="94" y="319"/>
                  </a:lnTo>
                  <a:lnTo>
                    <a:pt x="92" y="319"/>
                  </a:lnTo>
                  <a:lnTo>
                    <a:pt x="89" y="321"/>
                  </a:lnTo>
                  <a:lnTo>
                    <a:pt x="84" y="322"/>
                  </a:lnTo>
                  <a:lnTo>
                    <a:pt x="82" y="323"/>
                  </a:lnTo>
                  <a:lnTo>
                    <a:pt x="81" y="323"/>
                  </a:lnTo>
                  <a:lnTo>
                    <a:pt x="79" y="323"/>
                  </a:lnTo>
                  <a:lnTo>
                    <a:pt x="78" y="323"/>
                  </a:lnTo>
                  <a:lnTo>
                    <a:pt x="73" y="322"/>
                  </a:lnTo>
                  <a:lnTo>
                    <a:pt x="70" y="322"/>
                  </a:lnTo>
                  <a:lnTo>
                    <a:pt x="64" y="321"/>
                  </a:lnTo>
                  <a:lnTo>
                    <a:pt x="62" y="321"/>
                  </a:lnTo>
                  <a:lnTo>
                    <a:pt x="61" y="321"/>
                  </a:lnTo>
                  <a:lnTo>
                    <a:pt x="54" y="322"/>
                  </a:lnTo>
                  <a:lnTo>
                    <a:pt x="53" y="322"/>
                  </a:lnTo>
                  <a:lnTo>
                    <a:pt x="52" y="322"/>
                  </a:lnTo>
                  <a:lnTo>
                    <a:pt x="51" y="322"/>
                  </a:lnTo>
                  <a:lnTo>
                    <a:pt x="50" y="322"/>
                  </a:lnTo>
                  <a:lnTo>
                    <a:pt x="49" y="321"/>
                  </a:lnTo>
                  <a:lnTo>
                    <a:pt x="48" y="321"/>
                  </a:lnTo>
                  <a:lnTo>
                    <a:pt x="47" y="320"/>
                  </a:lnTo>
                  <a:lnTo>
                    <a:pt x="46" y="320"/>
                  </a:lnTo>
                  <a:lnTo>
                    <a:pt x="45" y="319"/>
                  </a:lnTo>
                  <a:lnTo>
                    <a:pt x="44" y="318"/>
                  </a:lnTo>
                  <a:lnTo>
                    <a:pt x="43" y="317"/>
                  </a:lnTo>
                  <a:lnTo>
                    <a:pt x="42" y="317"/>
                  </a:lnTo>
                  <a:lnTo>
                    <a:pt x="42" y="316"/>
                  </a:lnTo>
                  <a:lnTo>
                    <a:pt x="42" y="315"/>
                  </a:lnTo>
                  <a:lnTo>
                    <a:pt x="41" y="314"/>
                  </a:lnTo>
                  <a:lnTo>
                    <a:pt x="41" y="313"/>
                  </a:lnTo>
                  <a:lnTo>
                    <a:pt x="40" y="311"/>
                  </a:lnTo>
                  <a:lnTo>
                    <a:pt x="40" y="310"/>
                  </a:lnTo>
                  <a:lnTo>
                    <a:pt x="40" y="308"/>
                  </a:lnTo>
                  <a:lnTo>
                    <a:pt x="40" y="305"/>
                  </a:lnTo>
                  <a:lnTo>
                    <a:pt x="40" y="304"/>
                  </a:lnTo>
                  <a:lnTo>
                    <a:pt x="40" y="303"/>
                  </a:lnTo>
                  <a:lnTo>
                    <a:pt x="39" y="302"/>
                  </a:lnTo>
                  <a:lnTo>
                    <a:pt x="38" y="301"/>
                  </a:lnTo>
                  <a:lnTo>
                    <a:pt x="38" y="300"/>
                  </a:lnTo>
                  <a:lnTo>
                    <a:pt x="36" y="298"/>
                  </a:lnTo>
                  <a:lnTo>
                    <a:pt x="34" y="297"/>
                  </a:lnTo>
                  <a:lnTo>
                    <a:pt x="32" y="295"/>
                  </a:lnTo>
                  <a:lnTo>
                    <a:pt x="31" y="294"/>
                  </a:lnTo>
                  <a:lnTo>
                    <a:pt x="30" y="293"/>
                  </a:lnTo>
                  <a:lnTo>
                    <a:pt x="29" y="291"/>
                  </a:lnTo>
                  <a:lnTo>
                    <a:pt x="28" y="290"/>
                  </a:lnTo>
                  <a:lnTo>
                    <a:pt x="27" y="290"/>
                  </a:lnTo>
                  <a:lnTo>
                    <a:pt x="26" y="289"/>
                  </a:lnTo>
                  <a:lnTo>
                    <a:pt x="25" y="288"/>
                  </a:lnTo>
                  <a:lnTo>
                    <a:pt x="23" y="288"/>
                  </a:lnTo>
                  <a:lnTo>
                    <a:pt x="22" y="287"/>
                  </a:lnTo>
                  <a:lnTo>
                    <a:pt x="21" y="287"/>
                  </a:lnTo>
                  <a:lnTo>
                    <a:pt x="17" y="287"/>
                  </a:lnTo>
                  <a:lnTo>
                    <a:pt x="16" y="287"/>
                  </a:lnTo>
                  <a:lnTo>
                    <a:pt x="15" y="286"/>
                  </a:lnTo>
                  <a:lnTo>
                    <a:pt x="14" y="286"/>
                  </a:lnTo>
                  <a:lnTo>
                    <a:pt x="13" y="286"/>
                  </a:lnTo>
                  <a:lnTo>
                    <a:pt x="12" y="285"/>
                  </a:lnTo>
                  <a:lnTo>
                    <a:pt x="11" y="285"/>
                  </a:lnTo>
                  <a:lnTo>
                    <a:pt x="10" y="284"/>
                  </a:lnTo>
                  <a:lnTo>
                    <a:pt x="9" y="283"/>
                  </a:lnTo>
                  <a:lnTo>
                    <a:pt x="8" y="283"/>
                  </a:lnTo>
                  <a:lnTo>
                    <a:pt x="7" y="282"/>
                  </a:lnTo>
                  <a:lnTo>
                    <a:pt x="6" y="281"/>
                  </a:lnTo>
                  <a:lnTo>
                    <a:pt x="6" y="280"/>
                  </a:lnTo>
                  <a:lnTo>
                    <a:pt x="5" y="279"/>
                  </a:lnTo>
                  <a:lnTo>
                    <a:pt x="5" y="277"/>
                  </a:lnTo>
                  <a:lnTo>
                    <a:pt x="4" y="275"/>
                  </a:lnTo>
                  <a:lnTo>
                    <a:pt x="4" y="274"/>
                  </a:lnTo>
                  <a:lnTo>
                    <a:pt x="3" y="273"/>
                  </a:lnTo>
                  <a:lnTo>
                    <a:pt x="1" y="270"/>
                  </a:lnTo>
                  <a:lnTo>
                    <a:pt x="1" y="269"/>
                  </a:lnTo>
                  <a:lnTo>
                    <a:pt x="0" y="268"/>
                  </a:lnTo>
                  <a:lnTo>
                    <a:pt x="0" y="267"/>
                  </a:lnTo>
                  <a:lnTo>
                    <a:pt x="0" y="266"/>
                  </a:lnTo>
                  <a:lnTo>
                    <a:pt x="0" y="265"/>
                  </a:lnTo>
                  <a:lnTo>
                    <a:pt x="0" y="264"/>
                  </a:lnTo>
                  <a:lnTo>
                    <a:pt x="0" y="263"/>
                  </a:lnTo>
                  <a:lnTo>
                    <a:pt x="1" y="262"/>
                  </a:lnTo>
                  <a:lnTo>
                    <a:pt x="2" y="261"/>
                  </a:lnTo>
                  <a:lnTo>
                    <a:pt x="2" y="260"/>
                  </a:lnTo>
                  <a:lnTo>
                    <a:pt x="3" y="260"/>
                  </a:lnTo>
                  <a:lnTo>
                    <a:pt x="4" y="259"/>
                  </a:lnTo>
                  <a:lnTo>
                    <a:pt x="7" y="258"/>
                  </a:lnTo>
                  <a:lnTo>
                    <a:pt x="8" y="257"/>
                  </a:lnTo>
                  <a:lnTo>
                    <a:pt x="9" y="256"/>
                  </a:lnTo>
                  <a:lnTo>
                    <a:pt x="9" y="256"/>
                  </a:lnTo>
                  <a:lnTo>
                    <a:pt x="10" y="255"/>
                  </a:lnTo>
                  <a:lnTo>
                    <a:pt x="10" y="254"/>
                  </a:lnTo>
                  <a:lnTo>
                    <a:pt x="12" y="250"/>
                  </a:lnTo>
                  <a:lnTo>
                    <a:pt x="12" y="249"/>
                  </a:lnTo>
                  <a:lnTo>
                    <a:pt x="13" y="248"/>
                  </a:lnTo>
                  <a:lnTo>
                    <a:pt x="15" y="244"/>
                  </a:lnTo>
                  <a:lnTo>
                    <a:pt x="16" y="243"/>
                  </a:lnTo>
                  <a:lnTo>
                    <a:pt x="16" y="242"/>
                  </a:lnTo>
                  <a:lnTo>
                    <a:pt x="17" y="240"/>
                  </a:lnTo>
                  <a:lnTo>
                    <a:pt x="17" y="238"/>
                  </a:lnTo>
                  <a:lnTo>
                    <a:pt x="17" y="236"/>
                  </a:lnTo>
                  <a:lnTo>
                    <a:pt x="17" y="234"/>
                  </a:lnTo>
                  <a:lnTo>
                    <a:pt x="17" y="233"/>
                  </a:lnTo>
                  <a:lnTo>
                    <a:pt x="17" y="231"/>
                  </a:lnTo>
                  <a:lnTo>
                    <a:pt x="16" y="225"/>
                  </a:lnTo>
                  <a:lnTo>
                    <a:pt x="15" y="224"/>
                  </a:lnTo>
                  <a:lnTo>
                    <a:pt x="14" y="223"/>
                  </a:lnTo>
                  <a:lnTo>
                    <a:pt x="14" y="221"/>
                  </a:lnTo>
                  <a:lnTo>
                    <a:pt x="13" y="220"/>
                  </a:lnTo>
                  <a:lnTo>
                    <a:pt x="12" y="218"/>
                  </a:lnTo>
                  <a:lnTo>
                    <a:pt x="11" y="217"/>
                  </a:lnTo>
                  <a:lnTo>
                    <a:pt x="10" y="216"/>
                  </a:lnTo>
                  <a:lnTo>
                    <a:pt x="10" y="215"/>
                  </a:lnTo>
                  <a:lnTo>
                    <a:pt x="10" y="213"/>
                  </a:lnTo>
                  <a:lnTo>
                    <a:pt x="10" y="211"/>
                  </a:lnTo>
                  <a:lnTo>
                    <a:pt x="10" y="205"/>
                  </a:lnTo>
                  <a:lnTo>
                    <a:pt x="10" y="202"/>
                  </a:lnTo>
                  <a:lnTo>
                    <a:pt x="10" y="201"/>
                  </a:lnTo>
                  <a:lnTo>
                    <a:pt x="10" y="200"/>
                  </a:lnTo>
                  <a:lnTo>
                    <a:pt x="9" y="199"/>
                  </a:lnTo>
                  <a:lnTo>
                    <a:pt x="8" y="196"/>
                  </a:lnTo>
                  <a:lnTo>
                    <a:pt x="7" y="193"/>
                  </a:lnTo>
                  <a:lnTo>
                    <a:pt x="7" y="191"/>
                  </a:lnTo>
                  <a:lnTo>
                    <a:pt x="6" y="189"/>
                  </a:lnTo>
                  <a:lnTo>
                    <a:pt x="4" y="186"/>
                  </a:lnTo>
                  <a:lnTo>
                    <a:pt x="4" y="185"/>
                  </a:lnTo>
                  <a:lnTo>
                    <a:pt x="3" y="184"/>
                  </a:lnTo>
                  <a:lnTo>
                    <a:pt x="3" y="183"/>
                  </a:lnTo>
                  <a:lnTo>
                    <a:pt x="3" y="182"/>
                  </a:lnTo>
                  <a:lnTo>
                    <a:pt x="4" y="181"/>
                  </a:lnTo>
                  <a:lnTo>
                    <a:pt x="4" y="180"/>
                  </a:lnTo>
                  <a:lnTo>
                    <a:pt x="4" y="179"/>
                  </a:lnTo>
                  <a:lnTo>
                    <a:pt x="5" y="178"/>
                  </a:lnTo>
                  <a:lnTo>
                    <a:pt x="6" y="177"/>
                  </a:lnTo>
                  <a:lnTo>
                    <a:pt x="8" y="175"/>
                  </a:lnTo>
                  <a:lnTo>
                    <a:pt x="11" y="172"/>
                  </a:lnTo>
                  <a:lnTo>
                    <a:pt x="13" y="170"/>
                  </a:lnTo>
                  <a:lnTo>
                    <a:pt x="14" y="169"/>
                  </a:lnTo>
                  <a:lnTo>
                    <a:pt x="14" y="170"/>
                  </a:lnTo>
                  <a:lnTo>
                    <a:pt x="15" y="171"/>
                  </a:lnTo>
                  <a:lnTo>
                    <a:pt x="16" y="172"/>
                  </a:lnTo>
                  <a:lnTo>
                    <a:pt x="18" y="173"/>
                  </a:lnTo>
                  <a:lnTo>
                    <a:pt x="21" y="175"/>
                  </a:lnTo>
                  <a:lnTo>
                    <a:pt x="23" y="176"/>
                  </a:lnTo>
                  <a:lnTo>
                    <a:pt x="29" y="179"/>
                  </a:lnTo>
                  <a:lnTo>
                    <a:pt x="31" y="180"/>
                  </a:lnTo>
                  <a:lnTo>
                    <a:pt x="33" y="181"/>
                  </a:lnTo>
                  <a:lnTo>
                    <a:pt x="35" y="182"/>
                  </a:lnTo>
                  <a:lnTo>
                    <a:pt x="37" y="183"/>
                  </a:lnTo>
                  <a:lnTo>
                    <a:pt x="40" y="184"/>
                  </a:lnTo>
                  <a:lnTo>
                    <a:pt x="41" y="184"/>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8" name="Freeform 242">
              <a:extLst>
                <a:ext uri="{FF2B5EF4-FFF2-40B4-BE49-F238E27FC236}">
                  <a16:creationId xmlns:a16="http://schemas.microsoft.com/office/drawing/2014/main" id="{D82BCD6D-C6ED-470A-AEF4-BFEC4EC7139C}"/>
                </a:ext>
              </a:extLst>
            </p:cNvPr>
            <p:cNvSpPr>
              <a:spLocks/>
            </p:cNvSpPr>
            <p:nvPr/>
          </p:nvSpPr>
          <p:spPr bwMode="auto">
            <a:xfrm>
              <a:off x="6460972" y="2832987"/>
              <a:ext cx="273050" cy="309563"/>
            </a:xfrm>
            <a:custGeom>
              <a:avLst/>
              <a:gdLst>
                <a:gd name="T0" fmla="*/ 4 w 172"/>
                <a:gd name="T1" fmla="*/ 185 h 195"/>
                <a:gd name="T2" fmla="*/ 9 w 172"/>
                <a:gd name="T3" fmla="*/ 184 h 195"/>
                <a:gd name="T4" fmla="*/ 13 w 172"/>
                <a:gd name="T5" fmla="*/ 180 h 195"/>
                <a:gd name="T6" fmla="*/ 20 w 172"/>
                <a:gd name="T7" fmla="*/ 172 h 195"/>
                <a:gd name="T8" fmla="*/ 24 w 172"/>
                <a:gd name="T9" fmla="*/ 170 h 195"/>
                <a:gd name="T10" fmla="*/ 28 w 172"/>
                <a:gd name="T11" fmla="*/ 170 h 195"/>
                <a:gd name="T12" fmla="*/ 34 w 172"/>
                <a:gd name="T13" fmla="*/ 171 h 195"/>
                <a:gd name="T14" fmla="*/ 43 w 172"/>
                <a:gd name="T15" fmla="*/ 175 h 195"/>
                <a:gd name="T16" fmla="*/ 50 w 172"/>
                <a:gd name="T17" fmla="*/ 177 h 195"/>
                <a:gd name="T18" fmla="*/ 57 w 172"/>
                <a:gd name="T19" fmla="*/ 180 h 195"/>
                <a:gd name="T20" fmla="*/ 64 w 172"/>
                <a:gd name="T21" fmla="*/ 183 h 195"/>
                <a:gd name="T22" fmla="*/ 69 w 172"/>
                <a:gd name="T23" fmla="*/ 183 h 195"/>
                <a:gd name="T24" fmla="*/ 71 w 172"/>
                <a:gd name="T25" fmla="*/ 185 h 195"/>
                <a:gd name="T26" fmla="*/ 73 w 172"/>
                <a:gd name="T27" fmla="*/ 190 h 195"/>
                <a:gd name="T28" fmla="*/ 76 w 172"/>
                <a:gd name="T29" fmla="*/ 193 h 195"/>
                <a:gd name="T30" fmla="*/ 78 w 172"/>
                <a:gd name="T31" fmla="*/ 195 h 195"/>
                <a:gd name="T32" fmla="*/ 83 w 172"/>
                <a:gd name="T33" fmla="*/ 195 h 195"/>
                <a:gd name="T34" fmla="*/ 89 w 172"/>
                <a:gd name="T35" fmla="*/ 193 h 195"/>
                <a:gd name="T36" fmla="*/ 94 w 172"/>
                <a:gd name="T37" fmla="*/ 189 h 195"/>
                <a:gd name="T38" fmla="*/ 97 w 172"/>
                <a:gd name="T39" fmla="*/ 185 h 195"/>
                <a:gd name="T40" fmla="*/ 96 w 172"/>
                <a:gd name="T41" fmla="*/ 178 h 195"/>
                <a:gd name="T42" fmla="*/ 96 w 172"/>
                <a:gd name="T43" fmla="*/ 173 h 195"/>
                <a:gd name="T44" fmla="*/ 99 w 172"/>
                <a:gd name="T45" fmla="*/ 169 h 195"/>
                <a:gd name="T46" fmla="*/ 109 w 172"/>
                <a:gd name="T47" fmla="*/ 160 h 195"/>
                <a:gd name="T48" fmla="*/ 112 w 172"/>
                <a:gd name="T49" fmla="*/ 157 h 195"/>
                <a:gd name="T50" fmla="*/ 115 w 172"/>
                <a:gd name="T51" fmla="*/ 157 h 195"/>
                <a:gd name="T52" fmla="*/ 118 w 172"/>
                <a:gd name="T53" fmla="*/ 159 h 195"/>
                <a:gd name="T54" fmla="*/ 124 w 172"/>
                <a:gd name="T55" fmla="*/ 167 h 195"/>
                <a:gd name="T56" fmla="*/ 130 w 172"/>
                <a:gd name="T57" fmla="*/ 171 h 195"/>
                <a:gd name="T58" fmla="*/ 135 w 172"/>
                <a:gd name="T59" fmla="*/ 172 h 195"/>
                <a:gd name="T60" fmla="*/ 142 w 172"/>
                <a:gd name="T61" fmla="*/ 170 h 195"/>
                <a:gd name="T62" fmla="*/ 149 w 172"/>
                <a:gd name="T63" fmla="*/ 169 h 195"/>
                <a:gd name="T64" fmla="*/ 156 w 172"/>
                <a:gd name="T65" fmla="*/ 171 h 195"/>
                <a:gd name="T66" fmla="*/ 161 w 172"/>
                <a:gd name="T67" fmla="*/ 171 h 195"/>
                <a:gd name="T68" fmla="*/ 168 w 172"/>
                <a:gd name="T69" fmla="*/ 168 h 195"/>
                <a:gd name="T70" fmla="*/ 171 w 172"/>
                <a:gd name="T71" fmla="*/ 166 h 195"/>
                <a:gd name="T72" fmla="*/ 172 w 172"/>
                <a:gd name="T73" fmla="*/ 162 h 195"/>
                <a:gd name="T74" fmla="*/ 171 w 172"/>
                <a:gd name="T75" fmla="*/ 158 h 195"/>
                <a:gd name="T76" fmla="*/ 162 w 172"/>
                <a:gd name="T77" fmla="*/ 146 h 195"/>
                <a:gd name="T78" fmla="*/ 155 w 172"/>
                <a:gd name="T79" fmla="*/ 132 h 195"/>
                <a:gd name="T80" fmla="*/ 154 w 172"/>
                <a:gd name="T81" fmla="*/ 127 h 195"/>
                <a:gd name="T82" fmla="*/ 155 w 172"/>
                <a:gd name="T83" fmla="*/ 118 h 195"/>
                <a:gd name="T84" fmla="*/ 158 w 172"/>
                <a:gd name="T85" fmla="*/ 109 h 195"/>
                <a:gd name="T86" fmla="*/ 157 w 172"/>
                <a:gd name="T87" fmla="*/ 105 h 195"/>
                <a:gd name="T88" fmla="*/ 151 w 172"/>
                <a:gd name="T89" fmla="*/ 93 h 195"/>
                <a:gd name="T90" fmla="*/ 151 w 172"/>
                <a:gd name="T91" fmla="*/ 88 h 195"/>
                <a:gd name="T92" fmla="*/ 150 w 172"/>
                <a:gd name="T93" fmla="*/ 80 h 195"/>
                <a:gd name="T94" fmla="*/ 147 w 172"/>
                <a:gd name="T95" fmla="*/ 65 h 195"/>
                <a:gd name="T96" fmla="*/ 146 w 172"/>
                <a:gd name="T97" fmla="*/ 44 h 195"/>
                <a:gd name="T98" fmla="*/ 147 w 172"/>
                <a:gd name="T99" fmla="*/ 32 h 195"/>
                <a:gd name="T100" fmla="*/ 146 w 172"/>
                <a:gd name="T101" fmla="*/ 26 h 195"/>
                <a:gd name="T102" fmla="*/ 140 w 172"/>
                <a:gd name="T103" fmla="*/ 15 h 195"/>
                <a:gd name="T104" fmla="*/ 135 w 172"/>
                <a:gd name="T105" fmla="*/ 6 h 195"/>
                <a:gd name="T106" fmla="*/ 133 w 172"/>
                <a:gd name="T107" fmla="*/ 1 h 195"/>
                <a:gd name="T108" fmla="*/ 136 w 172"/>
                <a:gd name="T10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95">
                  <a:moveTo>
                    <a:pt x="0" y="184"/>
                  </a:moveTo>
                  <a:lnTo>
                    <a:pt x="2" y="185"/>
                  </a:lnTo>
                  <a:lnTo>
                    <a:pt x="3" y="185"/>
                  </a:lnTo>
                  <a:lnTo>
                    <a:pt x="4" y="185"/>
                  </a:lnTo>
                  <a:lnTo>
                    <a:pt x="5" y="185"/>
                  </a:lnTo>
                  <a:lnTo>
                    <a:pt x="6" y="185"/>
                  </a:lnTo>
                  <a:lnTo>
                    <a:pt x="8" y="184"/>
                  </a:lnTo>
                  <a:lnTo>
                    <a:pt x="9" y="184"/>
                  </a:lnTo>
                  <a:lnTo>
                    <a:pt x="9" y="184"/>
                  </a:lnTo>
                  <a:lnTo>
                    <a:pt x="10" y="183"/>
                  </a:lnTo>
                  <a:lnTo>
                    <a:pt x="11" y="182"/>
                  </a:lnTo>
                  <a:lnTo>
                    <a:pt x="13" y="180"/>
                  </a:lnTo>
                  <a:lnTo>
                    <a:pt x="15" y="177"/>
                  </a:lnTo>
                  <a:lnTo>
                    <a:pt x="18" y="174"/>
                  </a:lnTo>
                  <a:lnTo>
                    <a:pt x="19" y="173"/>
                  </a:lnTo>
                  <a:lnTo>
                    <a:pt x="20" y="172"/>
                  </a:lnTo>
                  <a:lnTo>
                    <a:pt x="21" y="171"/>
                  </a:lnTo>
                  <a:lnTo>
                    <a:pt x="22" y="171"/>
                  </a:lnTo>
                  <a:lnTo>
                    <a:pt x="23" y="170"/>
                  </a:lnTo>
                  <a:lnTo>
                    <a:pt x="24" y="170"/>
                  </a:lnTo>
                  <a:lnTo>
                    <a:pt x="25" y="170"/>
                  </a:lnTo>
                  <a:lnTo>
                    <a:pt x="26" y="170"/>
                  </a:lnTo>
                  <a:lnTo>
                    <a:pt x="27" y="170"/>
                  </a:lnTo>
                  <a:lnTo>
                    <a:pt x="28" y="170"/>
                  </a:lnTo>
                  <a:lnTo>
                    <a:pt x="29" y="170"/>
                  </a:lnTo>
                  <a:lnTo>
                    <a:pt x="30" y="170"/>
                  </a:lnTo>
                  <a:lnTo>
                    <a:pt x="32" y="171"/>
                  </a:lnTo>
                  <a:lnTo>
                    <a:pt x="34" y="171"/>
                  </a:lnTo>
                  <a:lnTo>
                    <a:pt x="35" y="172"/>
                  </a:lnTo>
                  <a:lnTo>
                    <a:pt x="39" y="173"/>
                  </a:lnTo>
                  <a:lnTo>
                    <a:pt x="41" y="174"/>
                  </a:lnTo>
                  <a:lnTo>
                    <a:pt x="43" y="175"/>
                  </a:lnTo>
                  <a:lnTo>
                    <a:pt x="45" y="175"/>
                  </a:lnTo>
                  <a:lnTo>
                    <a:pt x="46" y="176"/>
                  </a:lnTo>
                  <a:lnTo>
                    <a:pt x="49" y="176"/>
                  </a:lnTo>
                  <a:lnTo>
                    <a:pt x="50" y="177"/>
                  </a:lnTo>
                  <a:lnTo>
                    <a:pt x="51" y="177"/>
                  </a:lnTo>
                  <a:lnTo>
                    <a:pt x="52" y="178"/>
                  </a:lnTo>
                  <a:lnTo>
                    <a:pt x="55" y="179"/>
                  </a:lnTo>
                  <a:lnTo>
                    <a:pt x="57" y="180"/>
                  </a:lnTo>
                  <a:lnTo>
                    <a:pt x="60" y="181"/>
                  </a:lnTo>
                  <a:lnTo>
                    <a:pt x="62" y="182"/>
                  </a:lnTo>
                  <a:lnTo>
                    <a:pt x="63" y="183"/>
                  </a:lnTo>
                  <a:lnTo>
                    <a:pt x="64" y="183"/>
                  </a:lnTo>
                  <a:lnTo>
                    <a:pt x="65" y="183"/>
                  </a:lnTo>
                  <a:lnTo>
                    <a:pt x="68" y="182"/>
                  </a:lnTo>
                  <a:lnTo>
                    <a:pt x="69" y="182"/>
                  </a:lnTo>
                  <a:lnTo>
                    <a:pt x="69" y="183"/>
                  </a:lnTo>
                  <a:lnTo>
                    <a:pt x="70" y="183"/>
                  </a:lnTo>
                  <a:lnTo>
                    <a:pt x="70" y="183"/>
                  </a:lnTo>
                  <a:lnTo>
                    <a:pt x="71" y="184"/>
                  </a:lnTo>
                  <a:lnTo>
                    <a:pt x="71" y="185"/>
                  </a:lnTo>
                  <a:lnTo>
                    <a:pt x="72" y="186"/>
                  </a:lnTo>
                  <a:lnTo>
                    <a:pt x="73" y="188"/>
                  </a:lnTo>
                  <a:lnTo>
                    <a:pt x="73" y="189"/>
                  </a:lnTo>
                  <a:lnTo>
                    <a:pt x="73" y="190"/>
                  </a:lnTo>
                  <a:lnTo>
                    <a:pt x="73" y="191"/>
                  </a:lnTo>
                  <a:lnTo>
                    <a:pt x="74" y="192"/>
                  </a:lnTo>
                  <a:lnTo>
                    <a:pt x="75" y="193"/>
                  </a:lnTo>
                  <a:lnTo>
                    <a:pt x="76" y="193"/>
                  </a:lnTo>
                  <a:lnTo>
                    <a:pt x="76" y="194"/>
                  </a:lnTo>
                  <a:lnTo>
                    <a:pt x="77" y="194"/>
                  </a:lnTo>
                  <a:lnTo>
                    <a:pt x="77" y="195"/>
                  </a:lnTo>
                  <a:lnTo>
                    <a:pt x="78" y="195"/>
                  </a:lnTo>
                  <a:lnTo>
                    <a:pt x="79" y="195"/>
                  </a:lnTo>
                  <a:lnTo>
                    <a:pt x="80" y="195"/>
                  </a:lnTo>
                  <a:lnTo>
                    <a:pt x="81" y="195"/>
                  </a:lnTo>
                  <a:lnTo>
                    <a:pt x="83" y="195"/>
                  </a:lnTo>
                  <a:lnTo>
                    <a:pt x="85" y="195"/>
                  </a:lnTo>
                  <a:lnTo>
                    <a:pt x="86" y="194"/>
                  </a:lnTo>
                  <a:lnTo>
                    <a:pt x="88" y="194"/>
                  </a:lnTo>
                  <a:lnTo>
                    <a:pt x="89" y="193"/>
                  </a:lnTo>
                  <a:lnTo>
                    <a:pt x="90" y="192"/>
                  </a:lnTo>
                  <a:lnTo>
                    <a:pt x="91" y="191"/>
                  </a:lnTo>
                  <a:lnTo>
                    <a:pt x="94" y="190"/>
                  </a:lnTo>
                  <a:lnTo>
                    <a:pt x="94" y="189"/>
                  </a:lnTo>
                  <a:lnTo>
                    <a:pt x="95" y="189"/>
                  </a:lnTo>
                  <a:lnTo>
                    <a:pt x="96" y="188"/>
                  </a:lnTo>
                  <a:lnTo>
                    <a:pt x="96" y="186"/>
                  </a:lnTo>
                  <a:lnTo>
                    <a:pt x="97" y="185"/>
                  </a:lnTo>
                  <a:lnTo>
                    <a:pt x="97" y="184"/>
                  </a:lnTo>
                  <a:lnTo>
                    <a:pt x="97" y="183"/>
                  </a:lnTo>
                  <a:lnTo>
                    <a:pt x="97" y="182"/>
                  </a:lnTo>
                  <a:lnTo>
                    <a:pt x="96" y="178"/>
                  </a:lnTo>
                  <a:lnTo>
                    <a:pt x="96" y="176"/>
                  </a:lnTo>
                  <a:lnTo>
                    <a:pt x="96" y="175"/>
                  </a:lnTo>
                  <a:lnTo>
                    <a:pt x="96" y="174"/>
                  </a:lnTo>
                  <a:lnTo>
                    <a:pt x="96" y="173"/>
                  </a:lnTo>
                  <a:lnTo>
                    <a:pt x="97" y="172"/>
                  </a:lnTo>
                  <a:lnTo>
                    <a:pt x="97" y="171"/>
                  </a:lnTo>
                  <a:lnTo>
                    <a:pt x="98" y="170"/>
                  </a:lnTo>
                  <a:lnTo>
                    <a:pt x="99" y="169"/>
                  </a:lnTo>
                  <a:lnTo>
                    <a:pt x="100" y="168"/>
                  </a:lnTo>
                  <a:lnTo>
                    <a:pt x="103" y="165"/>
                  </a:lnTo>
                  <a:lnTo>
                    <a:pt x="106" y="162"/>
                  </a:lnTo>
                  <a:lnTo>
                    <a:pt x="109" y="160"/>
                  </a:lnTo>
                  <a:lnTo>
                    <a:pt x="110" y="159"/>
                  </a:lnTo>
                  <a:lnTo>
                    <a:pt x="111" y="158"/>
                  </a:lnTo>
                  <a:lnTo>
                    <a:pt x="112" y="157"/>
                  </a:lnTo>
                  <a:lnTo>
                    <a:pt x="112" y="157"/>
                  </a:lnTo>
                  <a:lnTo>
                    <a:pt x="113" y="157"/>
                  </a:lnTo>
                  <a:lnTo>
                    <a:pt x="113" y="156"/>
                  </a:lnTo>
                  <a:lnTo>
                    <a:pt x="114" y="156"/>
                  </a:lnTo>
                  <a:lnTo>
                    <a:pt x="115" y="157"/>
                  </a:lnTo>
                  <a:lnTo>
                    <a:pt x="116" y="157"/>
                  </a:lnTo>
                  <a:lnTo>
                    <a:pt x="117" y="158"/>
                  </a:lnTo>
                  <a:lnTo>
                    <a:pt x="117" y="158"/>
                  </a:lnTo>
                  <a:lnTo>
                    <a:pt x="118" y="159"/>
                  </a:lnTo>
                  <a:lnTo>
                    <a:pt x="120" y="162"/>
                  </a:lnTo>
                  <a:lnTo>
                    <a:pt x="122" y="165"/>
                  </a:lnTo>
                  <a:lnTo>
                    <a:pt x="123" y="166"/>
                  </a:lnTo>
                  <a:lnTo>
                    <a:pt x="124" y="167"/>
                  </a:lnTo>
                  <a:lnTo>
                    <a:pt x="125" y="168"/>
                  </a:lnTo>
                  <a:lnTo>
                    <a:pt x="127" y="169"/>
                  </a:lnTo>
                  <a:lnTo>
                    <a:pt x="128" y="170"/>
                  </a:lnTo>
                  <a:lnTo>
                    <a:pt x="130" y="171"/>
                  </a:lnTo>
                  <a:lnTo>
                    <a:pt x="131" y="171"/>
                  </a:lnTo>
                  <a:lnTo>
                    <a:pt x="133" y="172"/>
                  </a:lnTo>
                  <a:lnTo>
                    <a:pt x="134" y="172"/>
                  </a:lnTo>
                  <a:lnTo>
                    <a:pt x="135" y="172"/>
                  </a:lnTo>
                  <a:lnTo>
                    <a:pt x="136" y="172"/>
                  </a:lnTo>
                  <a:lnTo>
                    <a:pt x="137" y="172"/>
                  </a:lnTo>
                  <a:lnTo>
                    <a:pt x="138" y="171"/>
                  </a:lnTo>
                  <a:lnTo>
                    <a:pt x="142" y="170"/>
                  </a:lnTo>
                  <a:lnTo>
                    <a:pt x="145" y="169"/>
                  </a:lnTo>
                  <a:lnTo>
                    <a:pt x="146" y="169"/>
                  </a:lnTo>
                  <a:lnTo>
                    <a:pt x="147" y="169"/>
                  </a:lnTo>
                  <a:lnTo>
                    <a:pt x="149" y="169"/>
                  </a:lnTo>
                  <a:lnTo>
                    <a:pt x="151" y="169"/>
                  </a:lnTo>
                  <a:lnTo>
                    <a:pt x="153" y="170"/>
                  </a:lnTo>
                  <a:lnTo>
                    <a:pt x="155" y="171"/>
                  </a:lnTo>
                  <a:lnTo>
                    <a:pt x="156" y="171"/>
                  </a:lnTo>
                  <a:lnTo>
                    <a:pt x="157" y="171"/>
                  </a:lnTo>
                  <a:lnTo>
                    <a:pt x="158" y="171"/>
                  </a:lnTo>
                  <a:lnTo>
                    <a:pt x="160" y="171"/>
                  </a:lnTo>
                  <a:lnTo>
                    <a:pt x="161" y="171"/>
                  </a:lnTo>
                  <a:lnTo>
                    <a:pt x="163" y="171"/>
                  </a:lnTo>
                  <a:lnTo>
                    <a:pt x="165" y="170"/>
                  </a:lnTo>
                  <a:lnTo>
                    <a:pt x="167" y="169"/>
                  </a:lnTo>
                  <a:lnTo>
                    <a:pt x="168" y="168"/>
                  </a:lnTo>
                  <a:lnTo>
                    <a:pt x="169" y="168"/>
                  </a:lnTo>
                  <a:lnTo>
                    <a:pt x="170" y="167"/>
                  </a:lnTo>
                  <a:lnTo>
                    <a:pt x="171" y="167"/>
                  </a:lnTo>
                  <a:lnTo>
                    <a:pt x="171" y="166"/>
                  </a:lnTo>
                  <a:lnTo>
                    <a:pt x="172" y="165"/>
                  </a:lnTo>
                  <a:lnTo>
                    <a:pt x="172" y="164"/>
                  </a:lnTo>
                  <a:lnTo>
                    <a:pt x="172" y="163"/>
                  </a:lnTo>
                  <a:lnTo>
                    <a:pt x="172" y="162"/>
                  </a:lnTo>
                  <a:lnTo>
                    <a:pt x="172" y="161"/>
                  </a:lnTo>
                  <a:lnTo>
                    <a:pt x="171" y="160"/>
                  </a:lnTo>
                  <a:lnTo>
                    <a:pt x="171" y="159"/>
                  </a:lnTo>
                  <a:lnTo>
                    <a:pt x="171" y="158"/>
                  </a:lnTo>
                  <a:lnTo>
                    <a:pt x="170" y="157"/>
                  </a:lnTo>
                  <a:lnTo>
                    <a:pt x="168" y="153"/>
                  </a:lnTo>
                  <a:lnTo>
                    <a:pt x="164" y="149"/>
                  </a:lnTo>
                  <a:lnTo>
                    <a:pt x="162" y="146"/>
                  </a:lnTo>
                  <a:lnTo>
                    <a:pt x="161" y="145"/>
                  </a:lnTo>
                  <a:lnTo>
                    <a:pt x="158" y="139"/>
                  </a:lnTo>
                  <a:lnTo>
                    <a:pt x="157" y="136"/>
                  </a:lnTo>
                  <a:lnTo>
                    <a:pt x="155" y="132"/>
                  </a:lnTo>
                  <a:lnTo>
                    <a:pt x="154" y="131"/>
                  </a:lnTo>
                  <a:lnTo>
                    <a:pt x="154" y="129"/>
                  </a:lnTo>
                  <a:lnTo>
                    <a:pt x="154" y="128"/>
                  </a:lnTo>
                  <a:lnTo>
                    <a:pt x="154" y="127"/>
                  </a:lnTo>
                  <a:lnTo>
                    <a:pt x="154" y="125"/>
                  </a:lnTo>
                  <a:lnTo>
                    <a:pt x="154" y="124"/>
                  </a:lnTo>
                  <a:lnTo>
                    <a:pt x="154" y="121"/>
                  </a:lnTo>
                  <a:lnTo>
                    <a:pt x="155" y="118"/>
                  </a:lnTo>
                  <a:lnTo>
                    <a:pt x="157" y="113"/>
                  </a:lnTo>
                  <a:lnTo>
                    <a:pt x="157" y="111"/>
                  </a:lnTo>
                  <a:lnTo>
                    <a:pt x="158" y="110"/>
                  </a:lnTo>
                  <a:lnTo>
                    <a:pt x="158" y="109"/>
                  </a:lnTo>
                  <a:lnTo>
                    <a:pt x="158" y="108"/>
                  </a:lnTo>
                  <a:lnTo>
                    <a:pt x="158" y="107"/>
                  </a:lnTo>
                  <a:lnTo>
                    <a:pt x="157" y="106"/>
                  </a:lnTo>
                  <a:lnTo>
                    <a:pt x="157" y="105"/>
                  </a:lnTo>
                  <a:lnTo>
                    <a:pt x="156" y="104"/>
                  </a:lnTo>
                  <a:lnTo>
                    <a:pt x="155" y="100"/>
                  </a:lnTo>
                  <a:lnTo>
                    <a:pt x="152" y="95"/>
                  </a:lnTo>
                  <a:lnTo>
                    <a:pt x="151" y="93"/>
                  </a:lnTo>
                  <a:lnTo>
                    <a:pt x="151" y="92"/>
                  </a:lnTo>
                  <a:lnTo>
                    <a:pt x="151" y="91"/>
                  </a:lnTo>
                  <a:lnTo>
                    <a:pt x="151" y="90"/>
                  </a:lnTo>
                  <a:lnTo>
                    <a:pt x="151" y="88"/>
                  </a:lnTo>
                  <a:lnTo>
                    <a:pt x="151" y="85"/>
                  </a:lnTo>
                  <a:lnTo>
                    <a:pt x="151" y="83"/>
                  </a:lnTo>
                  <a:lnTo>
                    <a:pt x="151" y="82"/>
                  </a:lnTo>
                  <a:lnTo>
                    <a:pt x="150" y="80"/>
                  </a:lnTo>
                  <a:lnTo>
                    <a:pt x="149" y="75"/>
                  </a:lnTo>
                  <a:lnTo>
                    <a:pt x="148" y="72"/>
                  </a:lnTo>
                  <a:lnTo>
                    <a:pt x="147" y="68"/>
                  </a:lnTo>
                  <a:lnTo>
                    <a:pt x="147" y="65"/>
                  </a:lnTo>
                  <a:lnTo>
                    <a:pt x="147" y="63"/>
                  </a:lnTo>
                  <a:lnTo>
                    <a:pt x="146" y="61"/>
                  </a:lnTo>
                  <a:lnTo>
                    <a:pt x="146" y="51"/>
                  </a:lnTo>
                  <a:lnTo>
                    <a:pt x="146" y="44"/>
                  </a:lnTo>
                  <a:lnTo>
                    <a:pt x="146" y="42"/>
                  </a:lnTo>
                  <a:lnTo>
                    <a:pt x="146" y="40"/>
                  </a:lnTo>
                  <a:lnTo>
                    <a:pt x="147" y="34"/>
                  </a:lnTo>
                  <a:lnTo>
                    <a:pt x="147" y="32"/>
                  </a:lnTo>
                  <a:lnTo>
                    <a:pt x="147" y="30"/>
                  </a:lnTo>
                  <a:lnTo>
                    <a:pt x="147" y="28"/>
                  </a:lnTo>
                  <a:lnTo>
                    <a:pt x="146" y="27"/>
                  </a:lnTo>
                  <a:lnTo>
                    <a:pt x="146" y="26"/>
                  </a:lnTo>
                  <a:lnTo>
                    <a:pt x="145" y="24"/>
                  </a:lnTo>
                  <a:lnTo>
                    <a:pt x="145" y="23"/>
                  </a:lnTo>
                  <a:lnTo>
                    <a:pt x="143" y="20"/>
                  </a:lnTo>
                  <a:lnTo>
                    <a:pt x="140" y="15"/>
                  </a:lnTo>
                  <a:lnTo>
                    <a:pt x="138" y="13"/>
                  </a:lnTo>
                  <a:lnTo>
                    <a:pt x="137" y="10"/>
                  </a:lnTo>
                  <a:lnTo>
                    <a:pt x="136" y="8"/>
                  </a:lnTo>
                  <a:lnTo>
                    <a:pt x="135" y="6"/>
                  </a:lnTo>
                  <a:lnTo>
                    <a:pt x="134" y="4"/>
                  </a:lnTo>
                  <a:lnTo>
                    <a:pt x="134" y="3"/>
                  </a:lnTo>
                  <a:lnTo>
                    <a:pt x="134" y="2"/>
                  </a:lnTo>
                  <a:lnTo>
                    <a:pt x="133" y="1"/>
                  </a:lnTo>
                  <a:lnTo>
                    <a:pt x="133" y="0"/>
                  </a:lnTo>
                  <a:lnTo>
                    <a:pt x="134" y="0"/>
                  </a:lnTo>
                  <a:lnTo>
                    <a:pt x="135" y="0"/>
                  </a:lnTo>
                  <a:lnTo>
                    <a:pt x="136" y="0"/>
                  </a:lnTo>
                  <a:lnTo>
                    <a:pt x="139"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9" name="Freeform 243">
              <a:extLst>
                <a:ext uri="{FF2B5EF4-FFF2-40B4-BE49-F238E27FC236}">
                  <a16:creationId xmlns:a16="http://schemas.microsoft.com/office/drawing/2014/main" id="{A03877DF-B735-4BD1-9435-307DFFB5F0AF}"/>
                </a:ext>
              </a:extLst>
            </p:cNvPr>
            <p:cNvSpPr>
              <a:spLocks/>
            </p:cNvSpPr>
            <p:nvPr/>
          </p:nvSpPr>
          <p:spPr bwMode="auto">
            <a:xfrm>
              <a:off x="6570509" y="3420362"/>
              <a:ext cx="993775" cy="654050"/>
            </a:xfrm>
            <a:custGeom>
              <a:avLst/>
              <a:gdLst>
                <a:gd name="T0" fmla="*/ 186 w 626"/>
                <a:gd name="T1" fmla="*/ 49 h 412"/>
                <a:gd name="T2" fmla="*/ 212 w 626"/>
                <a:gd name="T3" fmla="*/ 41 h 412"/>
                <a:gd name="T4" fmla="*/ 253 w 626"/>
                <a:gd name="T5" fmla="*/ 36 h 412"/>
                <a:gd name="T6" fmla="*/ 272 w 626"/>
                <a:gd name="T7" fmla="*/ 62 h 412"/>
                <a:gd name="T8" fmla="*/ 302 w 626"/>
                <a:gd name="T9" fmla="*/ 82 h 412"/>
                <a:gd name="T10" fmla="*/ 343 w 626"/>
                <a:gd name="T11" fmla="*/ 106 h 412"/>
                <a:gd name="T12" fmla="*/ 371 w 626"/>
                <a:gd name="T13" fmla="*/ 106 h 412"/>
                <a:gd name="T14" fmla="*/ 400 w 626"/>
                <a:gd name="T15" fmla="*/ 107 h 412"/>
                <a:gd name="T16" fmla="*/ 407 w 626"/>
                <a:gd name="T17" fmla="*/ 89 h 412"/>
                <a:gd name="T18" fmla="*/ 422 w 626"/>
                <a:gd name="T19" fmla="*/ 68 h 412"/>
                <a:gd name="T20" fmla="*/ 461 w 626"/>
                <a:gd name="T21" fmla="*/ 43 h 412"/>
                <a:gd name="T22" fmla="*/ 477 w 626"/>
                <a:gd name="T23" fmla="*/ 29 h 412"/>
                <a:gd name="T24" fmla="*/ 510 w 626"/>
                <a:gd name="T25" fmla="*/ 42 h 412"/>
                <a:gd name="T26" fmla="*/ 552 w 626"/>
                <a:gd name="T27" fmla="*/ 67 h 412"/>
                <a:gd name="T28" fmla="*/ 578 w 626"/>
                <a:gd name="T29" fmla="*/ 49 h 412"/>
                <a:gd name="T30" fmla="*/ 605 w 626"/>
                <a:gd name="T31" fmla="*/ 10 h 412"/>
                <a:gd name="T32" fmla="*/ 626 w 626"/>
                <a:gd name="T33" fmla="*/ 2 h 412"/>
                <a:gd name="T34" fmla="*/ 607 w 626"/>
                <a:gd name="T35" fmla="*/ 60 h 412"/>
                <a:gd name="T36" fmla="*/ 605 w 626"/>
                <a:gd name="T37" fmla="*/ 90 h 412"/>
                <a:gd name="T38" fmla="*/ 589 w 626"/>
                <a:gd name="T39" fmla="*/ 124 h 412"/>
                <a:gd name="T40" fmla="*/ 570 w 626"/>
                <a:gd name="T41" fmla="*/ 137 h 412"/>
                <a:gd name="T42" fmla="*/ 585 w 626"/>
                <a:gd name="T43" fmla="*/ 191 h 412"/>
                <a:gd name="T44" fmla="*/ 580 w 626"/>
                <a:gd name="T45" fmla="*/ 230 h 412"/>
                <a:gd name="T46" fmla="*/ 590 w 626"/>
                <a:gd name="T47" fmla="*/ 265 h 412"/>
                <a:gd name="T48" fmla="*/ 608 w 626"/>
                <a:gd name="T49" fmla="*/ 299 h 412"/>
                <a:gd name="T50" fmla="*/ 619 w 626"/>
                <a:gd name="T51" fmla="*/ 312 h 412"/>
                <a:gd name="T52" fmla="*/ 624 w 626"/>
                <a:gd name="T53" fmla="*/ 342 h 412"/>
                <a:gd name="T54" fmla="*/ 614 w 626"/>
                <a:gd name="T55" fmla="*/ 377 h 412"/>
                <a:gd name="T56" fmla="*/ 598 w 626"/>
                <a:gd name="T57" fmla="*/ 394 h 412"/>
                <a:gd name="T58" fmla="*/ 550 w 626"/>
                <a:gd name="T59" fmla="*/ 379 h 412"/>
                <a:gd name="T60" fmla="*/ 513 w 626"/>
                <a:gd name="T61" fmla="*/ 379 h 412"/>
                <a:gd name="T62" fmla="*/ 496 w 626"/>
                <a:gd name="T63" fmla="*/ 402 h 412"/>
                <a:gd name="T64" fmla="*/ 459 w 626"/>
                <a:gd name="T65" fmla="*/ 402 h 412"/>
                <a:gd name="T66" fmla="*/ 439 w 626"/>
                <a:gd name="T67" fmla="*/ 412 h 412"/>
                <a:gd name="T68" fmla="*/ 404 w 626"/>
                <a:gd name="T69" fmla="*/ 387 h 412"/>
                <a:gd name="T70" fmla="*/ 366 w 626"/>
                <a:gd name="T71" fmla="*/ 359 h 412"/>
                <a:gd name="T72" fmla="*/ 314 w 626"/>
                <a:gd name="T73" fmla="*/ 342 h 412"/>
                <a:gd name="T74" fmla="*/ 287 w 626"/>
                <a:gd name="T75" fmla="*/ 325 h 412"/>
                <a:gd name="T76" fmla="*/ 265 w 626"/>
                <a:gd name="T77" fmla="*/ 314 h 412"/>
                <a:gd name="T78" fmla="*/ 243 w 626"/>
                <a:gd name="T79" fmla="*/ 343 h 412"/>
                <a:gd name="T80" fmla="*/ 208 w 626"/>
                <a:gd name="T81" fmla="*/ 327 h 412"/>
                <a:gd name="T82" fmla="*/ 200 w 626"/>
                <a:gd name="T83" fmla="*/ 308 h 412"/>
                <a:gd name="T84" fmla="*/ 173 w 626"/>
                <a:gd name="T85" fmla="*/ 295 h 412"/>
                <a:gd name="T86" fmla="*/ 152 w 626"/>
                <a:gd name="T87" fmla="*/ 280 h 412"/>
                <a:gd name="T88" fmla="*/ 124 w 626"/>
                <a:gd name="T89" fmla="*/ 264 h 412"/>
                <a:gd name="T90" fmla="*/ 95 w 626"/>
                <a:gd name="T91" fmla="*/ 263 h 412"/>
                <a:gd name="T92" fmla="*/ 55 w 626"/>
                <a:gd name="T93" fmla="*/ 213 h 412"/>
                <a:gd name="T94" fmla="*/ 64 w 626"/>
                <a:gd name="T95" fmla="*/ 181 h 412"/>
                <a:gd name="T96" fmla="*/ 53 w 626"/>
                <a:gd name="T97" fmla="*/ 160 h 412"/>
                <a:gd name="T98" fmla="*/ 39 w 626"/>
                <a:gd name="T99" fmla="*/ 140 h 412"/>
                <a:gd name="T100" fmla="*/ 19 w 626"/>
                <a:gd name="T101" fmla="*/ 130 h 412"/>
                <a:gd name="T102" fmla="*/ 0 w 626"/>
                <a:gd name="T103" fmla="*/ 115 h 412"/>
                <a:gd name="T104" fmla="*/ 6 w 626"/>
                <a:gd name="T105" fmla="*/ 105 h 412"/>
                <a:gd name="T106" fmla="*/ 16 w 626"/>
                <a:gd name="T107" fmla="*/ 86 h 412"/>
                <a:gd name="T108" fmla="*/ 17 w 626"/>
                <a:gd name="T109" fmla="*/ 74 h 412"/>
                <a:gd name="T110" fmla="*/ 35 w 626"/>
                <a:gd name="T111" fmla="*/ 74 h 412"/>
                <a:gd name="T112" fmla="*/ 61 w 626"/>
                <a:gd name="T113" fmla="*/ 61 h 412"/>
                <a:gd name="T114" fmla="*/ 83 w 626"/>
                <a:gd name="T115" fmla="*/ 46 h 412"/>
                <a:gd name="T116" fmla="*/ 109 w 626"/>
                <a:gd name="T117" fmla="*/ 52 h 412"/>
                <a:gd name="T118" fmla="*/ 141 w 626"/>
                <a:gd name="T119" fmla="*/ 51 h 412"/>
                <a:gd name="T120" fmla="*/ 161 w 626"/>
                <a:gd name="T121" fmla="*/ 3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 h="412">
                  <a:moveTo>
                    <a:pt x="171" y="26"/>
                  </a:moveTo>
                  <a:lnTo>
                    <a:pt x="171" y="26"/>
                  </a:lnTo>
                  <a:lnTo>
                    <a:pt x="173" y="27"/>
                  </a:lnTo>
                  <a:lnTo>
                    <a:pt x="174" y="28"/>
                  </a:lnTo>
                  <a:lnTo>
                    <a:pt x="174" y="29"/>
                  </a:lnTo>
                  <a:lnTo>
                    <a:pt x="175" y="29"/>
                  </a:lnTo>
                  <a:lnTo>
                    <a:pt x="176" y="30"/>
                  </a:lnTo>
                  <a:lnTo>
                    <a:pt x="177" y="32"/>
                  </a:lnTo>
                  <a:lnTo>
                    <a:pt x="178" y="34"/>
                  </a:lnTo>
                  <a:lnTo>
                    <a:pt x="179" y="36"/>
                  </a:lnTo>
                  <a:lnTo>
                    <a:pt x="180" y="38"/>
                  </a:lnTo>
                  <a:lnTo>
                    <a:pt x="181" y="42"/>
                  </a:lnTo>
                  <a:lnTo>
                    <a:pt x="182" y="44"/>
                  </a:lnTo>
                  <a:lnTo>
                    <a:pt x="183" y="45"/>
                  </a:lnTo>
                  <a:lnTo>
                    <a:pt x="184" y="46"/>
                  </a:lnTo>
                  <a:lnTo>
                    <a:pt x="184" y="47"/>
                  </a:lnTo>
                  <a:lnTo>
                    <a:pt x="185" y="48"/>
                  </a:lnTo>
                  <a:lnTo>
                    <a:pt x="186" y="49"/>
                  </a:lnTo>
                  <a:lnTo>
                    <a:pt x="187" y="49"/>
                  </a:lnTo>
                  <a:lnTo>
                    <a:pt x="188" y="50"/>
                  </a:lnTo>
                  <a:lnTo>
                    <a:pt x="189" y="50"/>
                  </a:lnTo>
                  <a:lnTo>
                    <a:pt x="190" y="50"/>
                  </a:lnTo>
                  <a:lnTo>
                    <a:pt x="191" y="50"/>
                  </a:lnTo>
                  <a:lnTo>
                    <a:pt x="193" y="51"/>
                  </a:lnTo>
                  <a:lnTo>
                    <a:pt x="194" y="51"/>
                  </a:lnTo>
                  <a:lnTo>
                    <a:pt x="194" y="50"/>
                  </a:lnTo>
                  <a:lnTo>
                    <a:pt x="195" y="50"/>
                  </a:lnTo>
                  <a:lnTo>
                    <a:pt x="196" y="50"/>
                  </a:lnTo>
                  <a:lnTo>
                    <a:pt x="197" y="49"/>
                  </a:lnTo>
                  <a:lnTo>
                    <a:pt x="200" y="48"/>
                  </a:lnTo>
                  <a:lnTo>
                    <a:pt x="203" y="46"/>
                  </a:lnTo>
                  <a:lnTo>
                    <a:pt x="204" y="45"/>
                  </a:lnTo>
                  <a:lnTo>
                    <a:pt x="206" y="44"/>
                  </a:lnTo>
                  <a:lnTo>
                    <a:pt x="210" y="42"/>
                  </a:lnTo>
                  <a:lnTo>
                    <a:pt x="211" y="42"/>
                  </a:lnTo>
                  <a:lnTo>
                    <a:pt x="212" y="41"/>
                  </a:lnTo>
                  <a:lnTo>
                    <a:pt x="213" y="40"/>
                  </a:lnTo>
                  <a:lnTo>
                    <a:pt x="214" y="40"/>
                  </a:lnTo>
                  <a:lnTo>
                    <a:pt x="217" y="36"/>
                  </a:lnTo>
                  <a:lnTo>
                    <a:pt x="218" y="35"/>
                  </a:lnTo>
                  <a:lnTo>
                    <a:pt x="220" y="34"/>
                  </a:lnTo>
                  <a:lnTo>
                    <a:pt x="221" y="33"/>
                  </a:lnTo>
                  <a:lnTo>
                    <a:pt x="223" y="33"/>
                  </a:lnTo>
                  <a:lnTo>
                    <a:pt x="227" y="31"/>
                  </a:lnTo>
                  <a:lnTo>
                    <a:pt x="229" y="31"/>
                  </a:lnTo>
                  <a:lnTo>
                    <a:pt x="230" y="31"/>
                  </a:lnTo>
                  <a:lnTo>
                    <a:pt x="231" y="31"/>
                  </a:lnTo>
                  <a:lnTo>
                    <a:pt x="233" y="31"/>
                  </a:lnTo>
                  <a:lnTo>
                    <a:pt x="234" y="31"/>
                  </a:lnTo>
                  <a:lnTo>
                    <a:pt x="238" y="32"/>
                  </a:lnTo>
                  <a:lnTo>
                    <a:pt x="241" y="32"/>
                  </a:lnTo>
                  <a:lnTo>
                    <a:pt x="246" y="34"/>
                  </a:lnTo>
                  <a:lnTo>
                    <a:pt x="251" y="35"/>
                  </a:lnTo>
                  <a:lnTo>
                    <a:pt x="253" y="36"/>
                  </a:lnTo>
                  <a:lnTo>
                    <a:pt x="255" y="37"/>
                  </a:lnTo>
                  <a:lnTo>
                    <a:pt x="257" y="38"/>
                  </a:lnTo>
                  <a:lnTo>
                    <a:pt x="258" y="38"/>
                  </a:lnTo>
                  <a:lnTo>
                    <a:pt x="259" y="39"/>
                  </a:lnTo>
                  <a:lnTo>
                    <a:pt x="260" y="40"/>
                  </a:lnTo>
                  <a:lnTo>
                    <a:pt x="263" y="43"/>
                  </a:lnTo>
                  <a:lnTo>
                    <a:pt x="264" y="45"/>
                  </a:lnTo>
                  <a:lnTo>
                    <a:pt x="264" y="45"/>
                  </a:lnTo>
                  <a:lnTo>
                    <a:pt x="265" y="46"/>
                  </a:lnTo>
                  <a:lnTo>
                    <a:pt x="265" y="47"/>
                  </a:lnTo>
                  <a:lnTo>
                    <a:pt x="266" y="49"/>
                  </a:lnTo>
                  <a:lnTo>
                    <a:pt x="267" y="51"/>
                  </a:lnTo>
                  <a:lnTo>
                    <a:pt x="268" y="55"/>
                  </a:lnTo>
                  <a:lnTo>
                    <a:pt x="269" y="58"/>
                  </a:lnTo>
                  <a:lnTo>
                    <a:pt x="270" y="59"/>
                  </a:lnTo>
                  <a:lnTo>
                    <a:pt x="270" y="60"/>
                  </a:lnTo>
                  <a:lnTo>
                    <a:pt x="271" y="61"/>
                  </a:lnTo>
                  <a:lnTo>
                    <a:pt x="272" y="62"/>
                  </a:lnTo>
                  <a:lnTo>
                    <a:pt x="273" y="62"/>
                  </a:lnTo>
                  <a:lnTo>
                    <a:pt x="274" y="63"/>
                  </a:lnTo>
                  <a:lnTo>
                    <a:pt x="275" y="64"/>
                  </a:lnTo>
                  <a:lnTo>
                    <a:pt x="277" y="64"/>
                  </a:lnTo>
                  <a:lnTo>
                    <a:pt x="282" y="66"/>
                  </a:lnTo>
                  <a:lnTo>
                    <a:pt x="284" y="66"/>
                  </a:lnTo>
                  <a:lnTo>
                    <a:pt x="286" y="67"/>
                  </a:lnTo>
                  <a:lnTo>
                    <a:pt x="287" y="68"/>
                  </a:lnTo>
                  <a:lnTo>
                    <a:pt x="288" y="68"/>
                  </a:lnTo>
                  <a:lnTo>
                    <a:pt x="289" y="69"/>
                  </a:lnTo>
                  <a:lnTo>
                    <a:pt x="290" y="70"/>
                  </a:lnTo>
                  <a:lnTo>
                    <a:pt x="292" y="72"/>
                  </a:lnTo>
                  <a:lnTo>
                    <a:pt x="295" y="76"/>
                  </a:lnTo>
                  <a:lnTo>
                    <a:pt x="296" y="77"/>
                  </a:lnTo>
                  <a:lnTo>
                    <a:pt x="297" y="79"/>
                  </a:lnTo>
                  <a:lnTo>
                    <a:pt x="299" y="80"/>
                  </a:lnTo>
                  <a:lnTo>
                    <a:pt x="300" y="81"/>
                  </a:lnTo>
                  <a:lnTo>
                    <a:pt x="302" y="82"/>
                  </a:lnTo>
                  <a:lnTo>
                    <a:pt x="305" y="83"/>
                  </a:lnTo>
                  <a:lnTo>
                    <a:pt x="309" y="85"/>
                  </a:lnTo>
                  <a:lnTo>
                    <a:pt x="310" y="86"/>
                  </a:lnTo>
                  <a:lnTo>
                    <a:pt x="312" y="86"/>
                  </a:lnTo>
                  <a:lnTo>
                    <a:pt x="313" y="87"/>
                  </a:lnTo>
                  <a:lnTo>
                    <a:pt x="314" y="88"/>
                  </a:lnTo>
                  <a:lnTo>
                    <a:pt x="318" y="91"/>
                  </a:lnTo>
                  <a:lnTo>
                    <a:pt x="319" y="92"/>
                  </a:lnTo>
                  <a:lnTo>
                    <a:pt x="321" y="93"/>
                  </a:lnTo>
                  <a:lnTo>
                    <a:pt x="322" y="94"/>
                  </a:lnTo>
                  <a:lnTo>
                    <a:pt x="324" y="95"/>
                  </a:lnTo>
                  <a:lnTo>
                    <a:pt x="327" y="96"/>
                  </a:lnTo>
                  <a:lnTo>
                    <a:pt x="330" y="97"/>
                  </a:lnTo>
                  <a:lnTo>
                    <a:pt x="333" y="99"/>
                  </a:lnTo>
                  <a:lnTo>
                    <a:pt x="335" y="100"/>
                  </a:lnTo>
                  <a:lnTo>
                    <a:pt x="336" y="100"/>
                  </a:lnTo>
                  <a:lnTo>
                    <a:pt x="338" y="102"/>
                  </a:lnTo>
                  <a:lnTo>
                    <a:pt x="343" y="106"/>
                  </a:lnTo>
                  <a:lnTo>
                    <a:pt x="345" y="107"/>
                  </a:lnTo>
                  <a:lnTo>
                    <a:pt x="346" y="108"/>
                  </a:lnTo>
                  <a:lnTo>
                    <a:pt x="347" y="108"/>
                  </a:lnTo>
                  <a:lnTo>
                    <a:pt x="348" y="109"/>
                  </a:lnTo>
                  <a:lnTo>
                    <a:pt x="349" y="109"/>
                  </a:lnTo>
                  <a:lnTo>
                    <a:pt x="350" y="109"/>
                  </a:lnTo>
                  <a:lnTo>
                    <a:pt x="352" y="109"/>
                  </a:lnTo>
                  <a:lnTo>
                    <a:pt x="354" y="109"/>
                  </a:lnTo>
                  <a:lnTo>
                    <a:pt x="356" y="108"/>
                  </a:lnTo>
                  <a:lnTo>
                    <a:pt x="360" y="107"/>
                  </a:lnTo>
                  <a:lnTo>
                    <a:pt x="361" y="107"/>
                  </a:lnTo>
                  <a:lnTo>
                    <a:pt x="363" y="107"/>
                  </a:lnTo>
                  <a:lnTo>
                    <a:pt x="366" y="105"/>
                  </a:lnTo>
                  <a:lnTo>
                    <a:pt x="367" y="105"/>
                  </a:lnTo>
                  <a:lnTo>
                    <a:pt x="367" y="105"/>
                  </a:lnTo>
                  <a:lnTo>
                    <a:pt x="368" y="105"/>
                  </a:lnTo>
                  <a:lnTo>
                    <a:pt x="369" y="105"/>
                  </a:lnTo>
                  <a:lnTo>
                    <a:pt x="371" y="106"/>
                  </a:lnTo>
                  <a:lnTo>
                    <a:pt x="372" y="106"/>
                  </a:lnTo>
                  <a:lnTo>
                    <a:pt x="372" y="106"/>
                  </a:lnTo>
                  <a:lnTo>
                    <a:pt x="373" y="107"/>
                  </a:lnTo>
                  <a:lnTo>
                    <a:pt x="375" y="107"/>
                  </a:lnTo>
                  <a:lnTo>
                    <a:pt x="377" y="106"/>
                  </a:lnTo>
                  <a:lnTo>
                    <a:pt x="381" y="106"/>
                  </a:lnTo>
                  <a:lnTo>
                    <a:pt x="384" y="106"/>
                  </a:lnTo>
                  <a:lnTo>
                    <a:pt x="385" y="105"/>
                  </a:lnTo>
                  <a:lnTo>
                    <a:pt x="386" y="106"/>
                  </a:lnTo>
                  <a:lnTo>
                    <a:pt x="388" y="106"/>
                  </a:lnTo>
                  <a:lnTo>
                    <a:pt x="390" y="106"/>
                  </a:lnTo>
                  <a:lnTo>
                    <a:pt x="393" y="107"/>
                  </a:lnTo>
                  <a:lnTo>
                    <a:pt x="395" y="107"/>
                  </a:lnTo>
                  <a:lnTo>
                    <a:pt x="396" y="107"/>
                  </a:lnTo>
                  <a:lnTo>
                    <a:pt x="397" y="107"/>
                  </a:lnTo>
                  <a:lnTo>
                    <a:pt x="398" y="107"/>
                  </a:lnTo>
                  <a:lnTo>
                    <a:pt x="399" y="107"/>
                  </a:lnTo>
                  <a:lnTo>
                    <a:pt x="400" y="107"/>
                  </a:lnTo>
                  <a:lnTo>
                    <a:pt x="400" y="107"/>
                  </a:lnTo>
                  <a:lnTo>
                    <a:pt x="401" y="106"/>
                  </a:lnTo>
                  <a:lnTo>
                    <a:pt x="401" y="105"/>
                  </a:lnTo>
                  <a:lnTo>
                    <a:pt x="401" y="105"/>
                  </a:lnTo>
                  <a:lnTo>
                    <a:pt x="401" y="104"/>
                  </a:lnTo>
                  <a:lnTo>
                    <a:pt x="401" y="103"/>
                  </a:lnTo>
                  <a:lnTo>
                    <a:pt x="400" y="100"/>
                  </a:lnTo>
                  <a:lnTo>
                    <a:pt x="400" y="98"/>
                  </a:lnTo>
                  <a:lnTo>
                    <a:pt x="400" y="98"/>
                  </a:lnTo>
                  <a:lnTo>
                    <a:pt x="400" y="97"/>
                  </a:lnTo>
                  <a:lnTo>
                    <a:pt x="400" y="96"/>
                  </a:lnTo>
                  <a:lnTo>
                    <a:pt x="400" y="95"/>
                  </a:lnTo>
                  <a:lnTo>
                    <a:pt x="401" y="94"/>
                  </a:lnTo>
                  <a:lnTo>
                    <a:pt x="401" y="94"/>
                  </a:lnTo>
                  <a:lnTo>
                    <a:pt x="402" y="93"/>
                  </a:lnTo>
                  <a:lnTo>
                    <a:pt x="403" y="92"/>
                  </a:lnTo>
                  <a:lnTo>
                    <a:pt x="405" y="90"/>
                  </a:lnTo>
                  <a:lnTo>
                    <a:pt x="407" y="89"/>
                  </a:lnTo>
                  <a:lnTo>
                    <a:pt x="408" y="88"/>
                  </a:lnTo>
                  <a:lnTo>
                    <a:pt x="409" y="87"/>
                  </a:lnTo>
                  <a:lnTo>
                    <a:pt x="409" y="86"/>
                  </a:lnTo>
                  <a:lnTo>
                    <a:pt x="409" y="86"/>
                  </a:lnTo>
                  <a:lnTo>
                    <a:pt x="410" y="85"/>
                  </a:lnTo>
                  <a:lnTo>
                    <a:pt x="410" y="84"/>
                  </a:lnTo>
                  <a:lnTo>
                    <a:pt x="410" y="80"/>
                  </a:lnTo>
                  <a:lnTo>
                    <a:pt x="410" y="79"/>
                  </a:lnTo>
                  <a:lnTo>
                    <a:pt x="410" y="78"/>
                  </a:lnTo>
                  <a:lnTo>
                    <a:pt x="411" y="77"/>
                  </a:lnTo>
                  <a:lnTo>
                    <a:pt x="411" y="76"/>
                  </a:lnTo>
                  <a:lnTo>
                    <a:pt x="412" y="75"/>
                  </a:lnTo>
                  <a:lnTo>
                    <a:pt x="413" y="74"/>
                  </a:lnTo>
                  <a:lnTo>
                    <a:pt x="414" y="73"/>
                  </a:lnTo>
                  <a:lnTo>
                    <a:pt x="415" y="72"/>
                  </a:lnTo>
                  <a:lnTo>
                    <a:pt x="417" y="71"/>
                  </a:lnTo>
                  <a:lnTo>
                    <a:pt x="420" y="69"/>
                  </a:lnTo>
                  <a:lnTo>
                    <a:pt x="422" y="68"/>
                  </a:lnTo>
                  <a:lnTo>
                    <a:pt x="424" y="66"/>
                  </a:lnTo>
                  <a:lnTo>
                    <a:pt x="428" y="63"/>
                  </a:lnTo>
                  <a:lnTo>
                    <a:pt x="430" y="62"/>
                  </a:lnTo>
                  <a:lnTo>
                    <a:pt x="431" y="61"/>
                  </a:lnTo>
                  <a:lnTo>
                    <a:pt x="434" y="60"/>
                  </a:lnTo>
                  <a:lnTo>
                    <a:pt x="438" y="58"/>
                  </a:lnTo>
                  <a:lnTo>
                    <a:pt x="442" y="56"/>
                  </a:lnTo>
                  <a:lnTo>
                    <a:pt x="443" y="56"/>
                  </a:lnTo>
                  <a:lnTo>
                    <a:pt x="444" y="54"/>
                  </a:lnTo>
                  <a:lnTo>
                    <a:pt x="445" y="54"/>
                  </a:lnTo>
                  <a:lnTo>
                    <a:pt x="448" y="52"/>
                  </a:lnTo>
                  <a:lnTo>
                    <a:pt x="451" y="51"/>
                  </a:lnTo>
                  <a:lnTo>
                    <a:pt x="453" y="50"/>
                  </a:lnTo>
                  <a:lnTo>
                    <a:pt x="455" y="49"/>
                  </a:lnTo>
                  <a:lnTo>
                    <a:pt x="457" y="47"/>
                  </a:lnTo>
                  <a:lnTo>
                    <a:pt x="458" y="46"/>
                  </a:lnTo>
                  <a:lnTo>
                    <a:pt x="460" y="45"/>
                  </a:lnTo>
                  <a:lnTo>
                    <a:pt x="461" y="43"/>
                  </a:lnTo>
                  <a:lnTo>
                    <a:pt x="462" y="42"/>
                  </a:lnTo>
                  <a:lnTo>
                    <a:pt x="462" y="41"/>
                  </a:lnTo>
                  <a:lnTo>
                    <a:pt x="463" y="39"/>
                  </a:lnTo>
                  <a:lnTo>
                    <a:pt x="466" y="34"/>
                  </a:lnTo>
                  <a:lnTo>
                    <a:pt x="466" y="32"/>
                  </a:lnTo>
                  <a:lnTo>
                    <a:pt x="467" y="32"/>
                  </a:lnTo>
                  <a:lnTo>
                    <a:pt x="468" y="31"/>
                  </a:lnTo>
                  <a:lnTo>
                    <a:pt x="468" y="30"/>
                  </a:lnTo>
                  <a:lnTo>
                    <a:pt x="469" y="29"/>
                  </a:lnTo>
                  <a:lnTo>
                    <a:pt x="470" y="29"/>
                  </a:lnTo>
                  <a:lnTo>
                    <a:pt x="471" y="29"/>
                  </a:lnTo>
                  <a:lnTo>
                    <a:pt x="471" y="28"/>
                  </a:lnTo>
                  <a:lnTo>
                    <a:pt x="472" y="28"/>
                  </a:lnTo>
                  <a:lnTo>
                    <a:pt x="473" y="28"/>
                  </a:lnTo>
                  <a:lnTo>
                    <a:pt x="474" y="28"/>
                  </a:lnTo>
                  <a:lnTo>
                    <a:pt x="475" y="28"/>
                  </a:lnTo>
                  <a:lnTo>
                    <a:pt x="476" y="29"/>
                  </a:lnTo>
                  <a:lnTo>
                    <a:pt x="477" y="29"/>
                  </a:lnTo>
                  <a:lnTo>
                    <a:pt x="478" y="30"/>
                  </a:lnTo>
                  <a:lnTo>
                    <a:pt x="480" y="31"/>
                  </a:lnTo>
                  <a:lnTo>
                    <a:pt x="481" y="31"/>
                  </a:lnTo>
                  <a:lnTo>
                    <a:pt x="484" y="33"/>
                  </a:lnTo>
                  <a:lnTo>
                    <a:pt x="487" y="35"/>
                  </a:lnTo>
                  <a:lnTo>
                    <a:pt x="489" y="36"/>
                  </a:lnTo>
                  <a:lnTo>
                    <a:pt x="492" y="37"/>
                  </a:lnTo>
                  <a:lnTo>
                    <a:pt x="499" y="40"/>
                  </a:lnTo>
                  <a:lnTo>
                    <a:pt x="501" y="41"/>
                  </a:lnTo>
                  <a:lnTo>
                    <a:pt x="503" y="41"/>
                  </a:lnTo>
                  <a:lnTo>
                    <a:pt x="505" y="42"/>
                  </a:lnTo>
                  <a:lnTo>
                    <a:pt x="506" y="42"/>
                  </a:lnTo>
                  <a:lnTo>
                    <a:pt x="507" y="42"/>
                  </a:lnTo>
                  <a:lnTo>
                    <a:pt x="507" y="42"/>
                  </a:lnTo>
                  <a:lnTo>
                    <a:pt x="508" y="41"/>
                  </a:lnTo>
                  <a:lnTo>
                    <a:pt x="508" y="41"/>
                  </a:lnTo>
                  <a:lnTo>
                    <a:pt x="509" y="41"/>
                  </a:lnTo>
                  <a:lnTo>
                    <a:pt x="510" y="42"/>
                  </a:lnTo>
                  <a:lnTo>
                    <a:pt x="511" y="42"/>
                  </a:lnTo>
                  <a:lnTo>
                    <a:pt x="512" y="43"/>
                  </a:lnTo>
                  <a:lnTo>
                    <a:pt x="515" y="45"/>
                  </a:lnTo>
                  <a:lnTo>
                    <a:pt x="517" y="47"/>
                  </a:lnTo>
                  <a:lnTo>
                    <a:pt x="518" y="48"/>
                  </a:lnTo>
                  <a:lnTo>
                    <a:pt x="520" y="49"/>
                  </a:lnTo>
                  <a:lnTo>
                    <a:pt x="524" y="54"/>
                  </a:lnTo>
                  <a:lnTo>
                    <a:pt x="526" y="55"/>
                  </a:lnTo>
                  <a:lnTo>
                    <a:pt x="528" y="57"/>
                  </a:lnTo>
                  <a:lnTo>
                    <a:pt x="530" y="58"/>
                  </a:lnTo>
                  <a:lnTo>
                    <a:pt x="531" y="59"/>
                  </a:lnTo>
                  <a:lnTo>
                    <a:pt x="532" y="60"/>
                  </a:lnTo>
                  <a:lnTo>
                    <a:pt x="534" y="61"/>
                  </a:lnTo>
                  <a:lnTo>
                    <a:pt x="536" y="62"/>
                  </a:lnTo>
                  <a:lnTo>
                    <a:pt x="538" y="63"/>
                  </a:lnTo>
                  <a:lnTo>
                    <a:pt x="543" y="65"/>
                  </a:lnTo>
                  <a:lnTo>
                    <a:pt x="548" y="66"/>
                  </a:lnTo>
                  <a:lnTo>
                    <a:pt x="552" y="67"/>
                  </a:lnTo>
                  <a:lnTo>
                    <a:pt x="553" y="68"/>
                  </a:lnTo>
                  <a:lnTo>
                    <a:pt x="554" y="68"/>
                  </a:lnTo>
                  <a:lnTo>
                    <a:pt x="556" y="68"/>
                  </a:lnTo>
                  <a:lnTo>
                    <a:pt x="557" y="68"/>
                  </a:lnTo>
                  <a:lnTo>
                    <a:pt x="558" y="68"/>
                  </a:lnTo>
                  <a:lnTo>
                    <a:pt x="559" y="68"/>
                  </a:lnTo>
                  <a:lnTo>
                    <a:pt x="560" y="68"/>
                  </a:lnTo>
                  <a:lnTo>
                    <a:pt x="561" y="67"/>
                  </a:lnTo>
                  <a:lnTo>
                    <a:pt x="562" y="67"/>
                  </a:lnTo>
                  <a:lnTo>
                    <a:pt x="563" y="67"/>
                  </a:lnTo>
                  <a:lnTo>
                    <a:pt x="564" y="66"/>
                  </a:lnTo>
                  <a:lnTo>
                    <a:pt x="566" y="65"/>
                  </a:lnTo>
                  <a:lnTo>
                    <a:pt x="567" y="63"/>
                  </a:lnTo>
                  <a:lnTo>
                    <a:pt x="568" y="62"/>
                  </a:lnTo>
                  <a:lnTo>
                    <a:pt x="570" y="60"/>
                  </a:lnTo>
                  <a:lnTo>
                    <a:pt x="575" y="52"/>
                  </a:lnTo>
                  <a:lnTo>
                    <a:pt x="576" y="50"/>
                  </a:lnTo>
                  <a:lnTo>
                    <a:pt x="578" y="49"/>
                  </a:lnTo>
                  <a:lnTo>
                    <a:pt x="579" y="48"/>
                  </a:lnTo>
                  <a:lnTo>
                    <a:pt x="580" y="46"/>
                  </a:lnTo>
                  <a:lnTo>
                    <a:pt x="585" y="43"/>
                  </a:lnTo>
                  <a:lnTo>
                    <a:pt x="587" y="40"/>
                  </a:lnTo>
                  <a:lnTo>
                    <a:pt x="589" y="38"/>
                  </a:lnTo>
                  <a:lnTo>
                    <a:pt x="591" y="36"/>
                  </a:lnTo>
                  <a:lnTo>
                    <a:pt x="592" y="35"/>
                  </a:lnTo>
                  <a:lnTo>
                    <a:pt x="594" y="32"/>
                  </a:lnTo>
                  <a:lnTo>
                    <a:pt x="595" y="30"/>
                  </a:lnTo>
                  <a:lnTo>
                    <a:pt x="596" y="28"/>
                  </a:lnTo>
                  <a:lnTo>
                    <a:pt x="597" y="26"/>
                  </a:lnTo>
                  <a:lnTo>
                    <a:pt x="598" y="24"/>
                  </a:lnTo>
                  <a:lnTo>
                    <a:pt x="601" y="17"/>
                  </a:lnTo>
                  <a:lnTo>
                    <a:pt x="601" y="16"/>
                  </a:lnTo>
                  <a:lnTo>
                    <a:pt x="602" y="14"/>
                  </a:lnTo>
                  <a:lnTo>
                    <a:pt x="603" y="12"/>
                  </a:lnTo>
                  <a:lnTo>
                    <a:pt x="604" y="11"/>
                  </a:lnTo>
                  <a:lnTo>
                    <a:pt x="605" y="10"/>
                  </a:lnTo>
                  <a:lnTo>
                    <a:pt x="606" y="8"/>
                  </a:lnTo>
                  <a:lnTo>
                    <a:pt x="608" y="7"/>
                  </a:lnTo>
                  <a:lnTo>
                    <a:pt x="609" y="6"/>
                  </a:lnTo>
                  <a:lnTo>
                    <a:pt x="611" y="5"/>
                  </a:lnTo>
                  <a:lnTo>
                    <a:pt x="613" y="4"/>
                  </a:lnTo>
                  <a:lnTo>
                    <a:pt x="614" y="3"/>
                  </a:lnTo>
                  <a:lnTo>
                    <a:pt x="616" y="2"/>
                  </a:lnTo>
                  <a:lnTo>
                    <a:pt x="617" y="1"/>
                  </a:lnTo>
                  <a:lnTo>
                    <a:pt x="618" y="1"/>
                  </a:lnTo>
                  <a:lnTo>
                    <a:pt x="619" y="0"/>
                  </a:lnTo>
                  <a:lnTo>
                    <a:pt x="621" y="0"/>
                  </a:lnTo>
                  <a:lnTo>
                    <a:pt x="622" y="0"/>
                  </a:lnTo>
                  <a:lnTo>
                    <a:pt x="623" y="0"/>
                  </a:lnTo>
                  <a:lnTo>
                    <a:pt x="624" y="0"/>
                  </a:lnTo>
                  <a:lnTo>
                    <a:pt x="625" y="1"/>
                  </a:lnTo>
                  <a:lnTo>
                    <a:pt x="625" y="1"/>
                  </a:lnTo>
                  <a:lnTo>
                    <a:pt x="626" y="2"/>
                  </a:lnTo>
                  <a:lnTo>
                    <a:pt x="626" y="2"/>
                  </a:lnTo>
                  <a:lnTo>
                    <a:pt x="626" y="2"/>
                  </a:lnTo>
                  <a:lnTo>
                    <a:pt x="626" y="4"/>
                  </a:lnTo>
                  <a:lnTo>
                    <a:pt x="626" y="6"/>
                  </a:lnTo>
                  <a:lnTo>
                    <a:pt x="626" y="8"/>
                  </a:lnTo>
                  <a:lnTo>
                    <a:pt x="626" y="10"/>
                  </a:lnTo>
                  <a:lnTo>
                    <a:pt x="625" y="12"/>
                  </a:lnTo>
                  <a:lnTo>
                    <a:pt x="625" y="14"/>
                  </a:lnTo>
                  <a:lnTo>
                    <a:pt x="624" y="16"/>
                  </a:lnTo>
                  <a:lnTo>
                    <a:pt x="624" y="18"/>
                  </a:lnTo>
                  <a:lnTo>
                    <a:pt x="621" y="24"/>
                  </a:lnTo>
                  <a:lnTo>
                    <a:pt x="620" y="29"/>
                  </a:lnTo>
                  <a:lnTo>
                    <a:pt x="616" y="40"/>
                  </a:lnTo>
                  <a:lnTo>
                    <a:pt x="614" y="45"/>
                  </a:lnTo>
                  <a:lnTo>
                    <a:pt x="613" y="47"/>
                  </a:lnTo>
                  <a:lnTo>
                    <a:pt x="612" y="51"/>
                  </a:lnTo>
                  <a:lnTo>
                    <a:pt x="610" y="56"/>
                  </a:lnTo>
                  <a:lnTo>
                    <a:pt x="609" y="57"/>
                  </a:lnTo>
                  <a:lnTo>
                    <a:pt x="607" y="60"/>
                  </a:lnTo>
                  <a:lnTo>
                    <a:pt x="607" y="61"/>
                  </a:lnTo>
                  <a:lnTo>
                    <a:pt x="607" y="62"/>
                  </a:lnTo>
                  <a:lnTo>
                    <a:pt x="606" y="63"/>
                  </a:lnTo>
                  <a:lnTo>
                    <a:pt x="606" y="64"/>
                  </a:lnTo>
                  <a:lnTo>
                    <a:pt x="606" y="66"/>
                  </a:lnTo>
                  <a:lnTo>
                    <a:pt x="606" y="68"/>
                  </a:lnTo>
                  <a:lnTo>
                    <a:pt x="607" y="73"/>
                  </a:lnTo>
                  <a:lnTo>
                    <a:pt x="607" y="74"/>
                  </a:lnTo>
                  <a:lnTo>
                    <a:pt x="607" y="76"/>
                  </a:lnTo>
                  <a:lnTo>
                    <a:pt x="607" y="77"/>
                  </a:lnTo>
                  <a:lnTo>
                    <a:pt x="607" y="78"/>
                  </a:lnTo>
                  <a:lnTo>
                    <a:pt x="605" y="82"/>
                  </a:lnTo>
                  <a:lnTo>
                    <a:pt x="605" y="84"/>
                  </a:lnTo>
                  <a:lnTo>
                    <a:pt x="605" y="85"/>
                  </a:lnTo>
                  <a:lnTo>
                    <a:pt x="605" y="86"/>
                  </a:lnTo>
                  <a:lnTo>
                    <a:pt x="604" y="87"/>
                  </a:lnTo>
                  <a:lnTo>
                    <a:pt x="605" y="89"/>
                  </a:lnTo>
                  <a:lnTo>
                    <a:pt x="605" y="90"/>
                  </a:lnTo>
                  <a:lnTo>
                    <a:pt x="605" y="93"/>
                  </a:lnTo>
                  <a:lnTo>
                    <a:pt x="606" y="95"/>
                  </a:lnTo>
                  <a:lnTo>
                    <a:pt x="606" y="100"/>
                  </a:lnTo>
                  <a:lnTo>
                    <a:pt x="606" y="102"/>
                  </a:lnTo>
                  <a:lnTo>
                    <a:pt x="606" y="103"/>
                  </a:lnTo>
                  <a:lnTo>
                    <a:pt x="606" y="104"/>
                  </a:lnTo>
                  <a:lnTo>
                    <a:pt x="606" y="106"/>
                  </a:lnTo>
                  <a:lnTo>
                    <a:pt x="605" y="108"/>
                  </a:lnTo>
                  <a:lnTo>
                    <a:pt x="604" y="109"/>
                  </a:lnTo>
                  <a:lnTo>
                    <a:pt x="604" y="110"/>
                  </a:lnTo>
                  <a:lnTo>
                    <a:pt x="603" y="111"/>
                  </a:lnTo>
                  <a:lnTo>
                    <a:pt x="602" y="112"/>
                  </a:lnTo>
                  <a:lnTo>
                    <a:pt x="601" y="113"/>
                  </a:lnTo>
                  <a:lnTo>
                    <a:pt x="600" y="115"/>
                  </a:lnTo>
                  <a:lnTo>
                    <a:pt x="595" y="118"/>
                  </a:lnTo>
                  <a:lnTo>
                    <a:pt x="594" y="120"/>
                  </a:lnTo>
                  <a:lnTo>
                    <a:pt x="590" y="123"/>
                  </a:lnTo>
                  <a:lnTo>
                    <a:pt x="589" y="124"/>
                  </a:lnTo>
                  <a:lnTo>
                    <a:pt x="588" y="126"/>
                  </a:lnTo>
                  <a:lnTo>
                    <a:pt x="587" y="127"/>
                  </a:lnTo>
                  <a:lnTo>
                    <a:pt x="586" y="129"/>
                  </a:lnTo>
                  <a:lnTo>
                    <a:pt x="584" y="130"/>
                  </a:lnTo>
                  <a:lnTo>
                    <a:pt x="584" y="131"/>
                  </a:lnTo>
                  <a:lnTo>
                    <a:pt x="583" y="131"/>
                  </a:lnTo>
                  <a:lnTo>
                    <a:pt x="582" y="132"/>
                  </a:lnTo>
                  <a:lnTo>
                    <a:pt x="581" y="132"/>
                  </a:lnTo>
                  <a:lnTo>
                    <a:pt x="579" y="133"/>
                  </a:lnTo>
                  <a:lnTo>
                    <a:pt x="576" y="133"/>
                  </a:lnTo>
                  <a:lnTo>
                    <a:pt x="574" y="133"/>
                  </a:lnTo>
                  <a:lnTo>
                    <a:pt x="573" y="134"/>
                  </a:lnTo>
                  <a:lnTo>
                    <a:pt x="572" y="134"/>
                  </a:lnTo>
                  <a:lnTo>
                    <a:pt x="571" y="135"/>
                  </a:lnTo>
                  <a:lnTo>
                    <a:pt x="571" y="135"/>
                  </a:lnTo>
                  <a:lnTo>
                    <a:pt x="570" y="136"/>
                  </a:lnTo>
                  <a:lnTo>
                    <a:pt x="570" y="136"/>
                  </a:lnTo>
                  <a:lnTo>
                    <a:pt x="570" y="137"/>
                  </a:lnTo>
                  <a:lnTo>
                    <a:pt x="569" y="137"/>
                  </a:lnTo>
                  <a:lnTo>
                    <a:pt x="569" y="138"/>
                  </a:lnTo>
                  <a:lnTo>
                    <a:pt x="569" y="139"/>
                  </a:lnTo>
                  <a:lnTo>
                    <a:pt x="569" y="140"/>
                  </a:lnTo>
                  <a:lnTo>
                    <a:pt x="570" y="142"/>
                  </a:lnTo>
                  <a:lnTo>
                    <a:pt x="570" y="144"/>
                  </a:lnTo>
                  <a:lnTo>
                    <a:pt x="572" y="149"/>
                  </a:lnTo>
                  <a:lnTo>
                    <a:pt x="573" y="153"/>
                  </a:lnTo>
                  <a:lnTo>
                    <a:pt x="574" y="156"/>
                  </a:lnTo>
                  <a:lnTo>
                    <a:pt x="576" y="163"/>
                  </a:lnTo>
                  <a:lnTo>
                    <a:pt x="576" y="166"/>
                  </a:lnTo>
                  <a:lnTo>
                    <a:pt x="577" y="168"/>
                  </a:lnTo>
                  <a:lnTo>
                    <a:pt x="578" y="172"/>
                  </a:lnTo>
                  <a:lnTo>
                    <a:pt x="581" y="179"/>
                  </a:lnTo>
                  <a:lnTo>
                    <a:pt x="583" y="185"/>
                  </a:lnTo>
                  <a:lnTo>
                    <a:pt x="584" y="187"/>
                  </a:lnTo>
                  <a:lnTo>
                    <a:pt x="584" y="189"/>
                  </a:lnTo>
                  <a:lnTo>
                    <a:pt x="585" y="191"/>
                  </a:lnTo>
                  <a:lnTo>
                    <a:pt x="585" y="197"/>
                  </a:lnTo>
                  <a:lnTo>
                    <a:pt x="585" y="201"/>
                  </a:lnTo>
                  <a:lnTo>
                    <a:pt x="586" y="203"/>
                  </a:lnTo>
                  <a:lnTo>
                    <a:pt x="586" y="205"/>
                  </a:lnTo>
                  <a:lnTo>
                    <a:pt x="587" y="210"/>
                  </a:lnTo>
                  <a:lnTo>
                    <a:pt x="587" y="212"/>
                  </a:lnTo>
                  <a:lnTo>
                    <a:pt x="587" y="213"/>
                  </a:lnTo>
                  <a:lnTo>
                    <a:pt x="587" y="215"/>
                  </a:lnTo>
                  <a:lnTo>
                    <a:pt x="587" y="216"/>
                  </a:lnTo>
                  <a:lnTo>
                    <a:pt x="586" y="217"/>
                  </a:lnTo>
                  <a:lnTo>
                    <a:pt x="586" y="218"/>
                  </a:lnTo>
                  <a:lnTo>
                    <a:pt x="585" y="219"/>
                  </a:lnTo>
                  <a:lnTo>
                    <a:pt x="583" y="223"/>
                  </a:lnTo>
                  <a:lnTo>
                    <a:pt x="581" y="224"/>
                  </a:lnTo>
                  <a:lnTo>
                    <a:pt x="581" y="226"/>
                  </a:lnTo>
                  <a:lnTo>
                    <a:pt x="580" y="227"/>
                  </a:lnTo>
                  <a:lnTo>
                    <a:pt x="580" y="228"/>
                  </a:lnTo>
                  <a:lnTo>
                    <a:pt x="580" y="230"/>
                  </a:lnTo>
                  <a:lnTo>
                    <a:pt x="579" y="231"/>
                  </a:lnTo>
                  <a:lnTo>
                    <a:pt x="579" y="233"/>
                  </a:lnTo>
                  <a:lnTo>
                    <a:pt x="579" y="234"/>
                  </a:lnTo>
                  <a:lnTo>
                    <a:pt x="579" y="235"/>
                  </a:lnTo>
                  <a:lnTo>
                    <a:pt x="579" y="238"/>
                  </a:lnTo>
                  <a:lnTo>
                    <a:pt x="579" y="239"/>
                  </a:lnTo>
                  <a:lnTo>
                    <a:pt x="579" y="241"/>
                  </a:lnTo>
                  <a:lnTo>
                    <a:pt x="580" y="242"/>
                  </a:lnTo>
                  <a:lnTo>
                    <a:pt x="580" y="244"/>
                  </a:lnTo>
                  <a:lnTo>
                    <a:pt x="581" y="245"/>
                  </a:lnTo>
                  <a:lnTo>
                    <a:pt x="584" y="250"/>
                  </a:lnTo>
                  <a:lnTo>
                    <a:pt x="585" y="252"/>
                  </a:lnTo>
                  <a:lnTo>
                    <a:pt x="586" y="253"/>
                  </a:lnTo>
                  <a:lnTo>
                    <a:pt x="586" y="254"/>
                  </a:lnTo>
                  <a:lnTo>
                    <a:pt x="587" y="256"/>
                  </a:lnTo>
                  <a:lnTo>
                    <a:pt x="588" y="260"/>
                  </a:lnTo>
                  <a:lnTo>
                    <a:pt x="589" y="262"/>
                  </a:lnTo>
                  <a:lnTo>
                    <a:pt x="590" y="265"/>
                  </a:lnTo>
                  <a:lnTo>
                    <a:pt x="592" y="268"/>
                  </a:lnTo>
                  <a:lnTo>
                    <a:pt x="593" y="269"/>
                  </a:lnTo>
                  <a:lnTo>
                    <a:pt x="594" y="271"/>
                  </a:lnTo>
                  <a:lnTo>
                    <a:pt x="596" y="274"/>
                  </a:lnTo>
                  <a:lnTo>
                    <a:pt x="599" y="277"/>
                  </a:lnTo>
                  <a:lnTo>
                    <a:pt x="602" y="280"/>
                  </a:lnTo>
                  <a:lnTo>
                    <a:pt x="603" y="281"/>
                  </a:lnTo>
                  <a:lnTo>
                    <a:pt x="604" y="283"/>
                  </a:lnTo>
                  <a:lnTo>
                    <a:pt x="605" y="284"/>
                  </a:lnTo>
                  <a:lnTo>
                    <a:pt x="605" y="285"/>
                  </a:lnTo>
                  <a:lnTo>
                    <a:pt x="605" y="286"/>
                  </a:lnTo>
                  <a:lnTo>
                    <a:pt x="606" y="290"/>
                  </a:lnTo>
                  <a:lnTo>
                    <a:pt x="606" y="291"/>
                  </a:lnTo>
                  <a:lnTo>
                    <a:pt x="606" y="292"/>
                  </a:lnTo>
                  <a:lnTo>
                    <a:pt x="608" y="296"/>
                  </a:lnTo>
                  <a:lnTo>
                    <a:pt x="608" y="297"/>
                  </a:lnTo>
                  <a:lnTo>
                    <a:pt x="608" y="298"/>
                  </a:lnTo>
                  <a:lnTo>
                    <a:pt x="608" y="299"/>
                  </a:lnTo>
                  <a:lnTo>
                    <a:pt x="608" y="301"/>
                  </a:lnTo>
                  <a:lnTo>
                    <a:pt x="608" y="302"/>
                  </a:lnTo>
                  <a:lnTo>
                    <a:pt x="607" y="305"/>
                  </a:lnTo>
                  <a:lnTo>
                    <a:pt x="606" y="306"/>
                  </a:lnTo>
                  <a:lnTo>
                    <a:pt x="606" y="307"/>
                  </a:lnTo>
                  <a:lnTo>
                    <a:pt x="606" y="308"/>
                  </a:lnTo>
                  <a:lnTo>
                    <a:pt x="607" y="308"/>
                  </a:lnTo>
                  <a:lnTo>
                    <a:pt x="607" y="308"/>
                  </a:lnTo>
                  <a:lnTo>
                    <a:pt x="607" y="309"/>
                  </a:lnTo>
                  <a:lnTo>
                    <a:pt x="608" y="309"/>
                  </a:lnTo>
                  <a:lnTo>
                    <a:pt x="608" y="309"/>
                  </a:lnTo>
                  <a:lnTo>
                    <a:pt x="609" y="309"/>
                  </a:lnTo>
                  <a:lnTo>
                    <a:pt x="611" y="310"/>
                  </a:lnTo>
                  <a:lnTo>
                    <a:pt x="612" y="310"/>
                  </a:lnTo>
                  <a:lnTo>
                    <a:pt x="616" y="311"/>
                  </a:lnTo>
                  <a:lnTo>
                    <a:pt x="618" y="311"/>
                  </a:lnTo>
                  <a:lnTo>
                    <a:pt x="618" y="312"/>
                  </a:lnTo>
                  <a:lnTo>
                    <a:pt x="619" y="312"/>
                  </a:lnTo>
                  <a:lnTo>
                    <a:pt x="620" y="313"/>
                  </a:lnTo>
                  <a:lnTo>
                    <a:pt x="621" y="314"/>
                  </a:lnTo>
                  <a:lnTo>
                    <a:pt x="622" y="315"/>
                  </a:lnTo>
                  <a:lnTo>
                    <a:pt x="623" y="315"/>
                  </a:lnTo>
                  <a:lnTo>
                    <a:pt x="624" y="316"/>
                  </a:lnTo>
                  <a:lnTo>
                    <a:pt x="624" y="318"/>
                  </a:lnTo>
                  <a:lnTo>
                    <a:pt x="625" y="319"/>
                  </a:lnTo>
                  <a:lnTo>
                    <a:pt x="625" y="320"/>
                  </a:lnTo>
                  <a:lnTo>
                    <a:pt x="626" y="322"/>
                  </a:lnTo>
                  <a:lnTo>
                    <a:pt x="626" y="327"/>
                  </a:lnTo>
                  <a:lnTo>
                    <a:pt x="626" y="329"/>
                  </a:lnTo>
                  <a:lnTo>
                    <a:pt x="626" y="330"/>
                  </a:lnTo>
                  <a:lnTo>
                    <a:pt x="626" y="333"/>
                  </a:lnTo>
                  <a:lnTo>
                    <a:pt x="626" y="335"/>
                  </a:lnTo>
                  <a:lnTo>
                    <a:pt x="625" y="338"/>
                  </a:lnTo>
                  <a:lnTo>
                    <a:pt x="625" y="340"/>
                  </a:lnTo>
                  <a:lnTo>
                    <a:pt x="624" y="341"/>
                  </a:lnTo>
                  <a:lnTo>
                    <a:pt x="624" y="342"/>
                  </a:lnTo>
                  <a:lnTo>
                    <a:pt x="623" y="344"/>
                  </a:lnTo>
                  <a:lnTo>
                    <a:pt x="622" y="345"/>
                  </a:lnTo>
                  <a:lnTo>
                    <a:pt x="619" y="349"/>
                  </a:lnTo>
                  <a:lnTo>
                    <a:pt x="615" y="354"/>
                  </a:lnTo>
                  <a:lnTo>
                    <a:pt x="615" y="355"/>
                  </a:lnTo>
                  <a:lnTo>
                    <a:pt x="614" y="356"/>
                  </a:lnTo>
                  <a:lnTo>
                    <a:pt x="613" y="357"/>
                  </a:lnTo>
                  <a:lnTo>
                    <a:pt x="612" y="359"/>
                  </a:lnTo>
                  <a:lnTo>
                    <a:pt x="612" y="360"/>
                  </a:lnTo>
                  <a:lnTo>
                    <a:pt x="611" y="362"/>
                  </a:lnTo>
                  <a:lnTo>
                    <a:pt x="611" y="363"/>
                  </a:lnTo>
                  <a:lnTo>
                    <a:pt x="611" y="365"/>
                  </a:lnTo>
                  <a:lnTo>
                    <a:pt x="611" y="366"/>
                  </a:lnTo>
                  <a:lnTo>
                    <a:pt x="611" y="368"/>
                  </a:lnTo>
                  <a:lnTo>
                    <a:pt x="611" y="369"/>
                  </a:lnTo>
                  <a:lnTo>
                    <a:pt x="612" y="371"/>
                  </a:lnTo>
                  <a:lnTo>
                    <a:pt x="614" y="376"/>
                  </a:lnTo>
                  <a:lnTo>
                    <a:pt x="614" y="377"/>
                  </a:lnTo>
                  <a:lnTo>
                    <a:pt x="614" y="377"/>
                  </a:lnTo>
                  <a:lnTo>
                    <a:pt x="614" y="379"/>
                  </a:lnTo>
                  <a:lnTo>
                    <a:pt x="613" y="381"/>
                  </a:lnTo>
                  <a:lnTo>
                    <a:pt x="612" y="385"/>
                  </a:lnTo>
                  <a:lnTo>
                    <a:pt x="611" y="388"/>
                  </a:lnTo>
                  <a:lnTo>
                    <a:pt x="611" y="391"/>
                  </a:lnTo>
                  <a:lnTo>
                    <a:pt x="611" y="394"/>
                  </a:lnTo>
                  <a:lnTo>
                    <a:pt x="611" y="395"/>
                  </a:lnTo>
                  <a:lnTo>
                    <a:pt x="611" y="395"/>
                  </a:lnTo>
                  <a:lnTo>
                    <a:pt x="611" y="395"/>
                  </a:lnTo>
                  <a:lnTo>
                    <a:pt x="610" y="395"/>
                  </a:lnTo>
                  <a:lnTo>
                    <a:pt x="610" y="395"/>
                  </a:lnTo>
                  <a:lnTo>
                    <a:pt x="608" y="396"/>
                  </a:lnTo>
                  <a:lnTo>
                    <a:pt x="606" y="396"/>
                  </a:lnTo>
                  <a:lnTo>
                    <a:pt x="604" y="395"/>
                  </a:lnTo>
                  <a:lnTo>
                    <a:pt x="602" y="395"/>
                  </a:lnTo>
                  <a:lnTo>
                    <a:pt x="600" y="395"/>
                  </a:lnTo>
                  <a:lnTo>
                    <a:pt x="598" y="394"/>
                  </a:lnTo>
                  <a:lnTo>
                    <a:pt x="595" y="393"/>
                  </a:lnTo>
                  <a:lnTo>
                    <a:pt x="593" y="392"/>
                  </a:lnTo>
                  <a:lnTo>
                    <a:pt x="590" y="391"/>
                  </a:lnTo>
                  <a:lnTo>
                    <a:pt x="588" y="390"/>
                  </a:lnTo>
                  <a:lnTo>
                    <a:pt x="586" y="389"/>
                  </a:lnTo>
                  <a:lnTo>
                    <a:pt x="576" y="385"/>
                  </a:lnTo>
                  <a:lnTo>
                    <a:pt x="572" y="383"/>
                  </a:lnTo>
                  <a:lnTo>
                    <a:pt x="571" y="382"/>
                  </a:lnTo>
                  <a:lnTo>
                    <a:pt x="569" y="381"/>
                  </a:lnTo>
                  <a:lnTo>
                    <a:pt x="567" y="381"/>
                  </a:lnTo>
                  <a:lnTo>
                    <a:pt x="565" y="380"/>
                  </a:lnTo>
                  <a:lnTo>
                    <a:pt x="563" y="380"/>
                  </a:lnTo>
                  <a:lnTo>
                    <a:pt x="562" y="380"/>
                  </a:lnTo>
                  <a:lnTo>
                    <a:pt x="558" y="379"/>
                  </a:lnTo>
                  <a:lnTo>
                    <a:pt x="555" y="379"/>
                  </a:lnTo>
                  <a:lnTo>
                    <a:pt x="553" y="379"/>
                  </a:lnTo>
                  <a:lnTo>
                    <a:pt x="552" y="379"/>
                  </a:lnTo>
                  <a:lnTo>
                    <a:pt x="550" y="379"/>
                  </a:lnTo>
                  <a:lnTo>
                    <a:pt x="546" y="380"/>
                  </a:lnTo>
                  <a:lnTo>
                    <a:pt x="545" y="380"/>
                  </a:lnTo>
                  <a:lnTo>
                    <a:pt x="544" y="380"/>
                  </a:lnTo>
                  <a:lnTo>
                    <a:pt x="543" y="380"/>
                  </a:lnTo>
                  <a:lnTo>
                    <a:pt x="542" y="380"/>
                  </a:lnTo>
                  <a:lnTo>
                    <a:pt x="539" y="378"/>
                  </a:lnTo>
                  <a:lnTo>
                    <a:pt x="537" y="378"/>
                  </a:lnTo>
                  <a:lnTo>
                    <a:pt x="535" y="378"/>
                  </a:lnTo>
                  <a:lnTo>
                    <a:pt x="534" y="378"/>
                  </a:lnTo>
                  <a:lnTo>
                    <a:pt x="533" y="378"/>
                  </a:lnTo>
                  <a:lnTo>
                    <a:pt x="532" y="378"/>
                  </a:lnTo>
                  <a:lnTo>
                    <a:pt x="528" y="379"/>
                  </a:lnTo>
                  <a:lnTo>
                    <a:pt x="526" y="380"/>
                  </a:lnTo>
                  <a:lnTo>
                    <a:pt x="524" y="380"/>
                  </a:lnTo>
                  <a:lnTo>
                    <a:pt x="522" y="380"/>
                  </a:lnTo>
                  <a:lnTo>
                    <a:pt x="518" y="380"/>
                  </a:lnTo>
                  <a:lnTo>
                    <a:pt x="515" y="379"/>
                  </a:lnTo>
                  <a:lnTo>
                    <a:pt x="513" y="379"/>
                  </a:lnTo>
                  <a:lnTo>
                    <a:pt x="509" y="378"/>
                  </a:lnTo>
                  <a:lnTo>
                    <a:pt x="507" y="377"/>
                  </a:lnTo>
                  <a:lnTo>
                    <a:pt x="507" y="377"/>
                  </a:lnTo>
                  <a:lnTo>
                    <a:pt x="506" y="377"/>
                  </a:lnTo>
                  <a:lnTo>
                    <a:pt x="506" y="377"/>
                  </a:lnTo>
                  <a:lnTo>
                    <a:pt x="506" y="377"/>
                  </a:lnTo>
                  <a:lnTo>
                    <a:pt x="505" y="378"/>
                  </a:lnTo>
                  <a:lnTo>
                    <a:pt x="504" y="379"/>
                  </a:lnTo>
                  <a:lnTo>
                    <a:pt x="504" y="381"/>
                  </a:lnTo>
                  <a:lnTo>
                    <a:pt x="503" y="384"/>
                  </a:lnTo>
                  <a:lnTo>
                    <a:pt x="500" y="395"/>
                  </a:lnTo>
                  <a:lnTo>
                    <a:pt x="500" y="397"/>
                  </a:lnTo>
                  <a:lnTo>
                    <a:pt x="499" y="398"/>
                  </a:lnTo>
                  <a:lnTo>
                    <a:pt x="498" y="400"/>
                  </a:lnTo>
                  <a:lnTo>
                    <a:pt x="498" y="400"/>
                  </a:lnTo>
                  <a:lnTo>
                    <a:pt x="497" y="401"/>
                  </a:lnTo>
                  <a:lnTo>
                    <a:pt x="496" y="402"/>
                  </a:lnTo>
                  <a:lnTo>
                    <a:pt x="496" y="402"/>
                  </a:lnTo>
                  <a:lnTo>
                    <a:pt x="495" y="402"/>
                  </a:lnTo>
                  <a:lnTo>
                    <a:pt x="493" y="402"/>
                  </a:lnTo>
                  <a:lnTo>
                    <a:pt x="491" y="403"/>
                  </a:lnTo>
                  <a:lnTo>
                    <a:pt x="488" y="403"/>
                  </a:lnTo>
                  <a:lnTo>
                    <a:pt x="486" y="402"/>
                  </a:lnTo>
                  <a:lnTo>
                    <a:pt x="484" y="402"/>
                  </a:lnTo>
                  <a:lnTo>
                    <a:pt x="478" y="401"/>
                  </a:lnTo>
                  <a:lnTo>
                    <a:pt x="477" y="401"/>
                  </a:lnTo>
                  <a:lnTo>
                    <a:pt x="476" y="401"/>
                  </a:lnTo>
                  <a:lnTo>
                    <a:pt x="475" y="401"/>
                  </a:lnTo>
                  <a:lnTo>
                    <a:pt x="473" y="401"/>
                  </a:lnTo>
                  <a:lnTo>
                    <a:pt x="469" y="402"/>
                  </a:lnTo>
                  <a:lnTo>
                    <a:pt x="467" y="402"/>
                  </a:lnTo>
                  <a:lnTo>
                    <a:pt x="464" y="403"/>
                  </a:lnTo>
                  <a:lnTo>
                    <a:pt x="462" y="403"/>
                  </a:lnTo>
                  <a:lnTo>
                    <a:pt x="461" y="403"/>
                  </a:lnTo>
                  <a:lnTo>
                    <a:pt x="460" y="403"/>
                  </a:lnTo>
                  <a:lnTo>
                    <a:pt x="459" y="402"/>
                  </a:lnTo>
                  <a:lnTo>
                    <a:pt x="458" y="401"/>
                  </a:lnTo>
                  <a:lnTo>
                    <a:pt x="456" y="401"/>
                  </a:lnTo>
                  <a:lnTo>
                    <a:pt x="456" y="401"/>
                  </a:lnTo>
                  <a:lnTo>
                    <a:pt x="455" y="401"/>
                  </a:lnTo>
                  <a:lnTo>
                    <a:pt x="454" y="401"/>
                  </a:lnTo>
                  <a:lnTo>
                    <a:pt x="453" y="401"/>
                  </a:lnTo>
                  <a:lnTo>
                    <a:pt x="452" y="401"/>
                  </a:lnTo>
                  <a:lnTo>
                    <a:pt x="451" y="402"/>
                  </a:lnTo>
                  <a:lnTo>
                    <a:pt x="449" y="402"/>
                  </a:lnTo>
                  <a:lnTo>
                    <a:pt x="448" y="403"/>
                  </a:lnTo>
                  <a:lnTo>
                    <a:pt x="447" y="404"/>
                  </a:lnTo>
                  <a:lnTo>
                    <a:pt x="447" y="404"/>
                  </a:lnTo>
                  <a:lnTo>
                    <a:pt x="444" y="407"/>
                  </a:lnTo>
                  <a:lnTo>
                    <a:pt x="443" y="409"/>
                  </a:lnTo>
                  <a:lnTo>
                    <a:pt x="441" y="410"/>
                  </a:lnTo>
                  <a:lnTo>
                    <a:pt x="440" y="411"/>
                  </a:lnTo>
                  <a:lnTo>
                    <a:pt x="439" y="412"/>
                  </a:lnTo>
                  <a:lnTo>
                    <a:pt x="439" y="412"/>
                  </a:lnTo>
                  <a:lnTo>
                    <a:pt x="438" y="412"/>
                  </a:lnTo>
                  <a:lnTo>
                    <a:pt x="437" y="412"/>
                  </a:lnTo>
                  <a:lnTo>
                    <a:pt x="437" y="412"/>
                  </a:lnTo>
                  <a:lnTo>
                    <a:pt x="436" y="412"/>
                  </a:lnTo>
                  <a:lnTo>
                    <a:pt x="436" y="412"/>
                  </a:lnTo>
                  <a:lnTo>
                    <a:pt x="435" y="412"/>
                  </a:lnTo>
                  <a:lnTo>
                    <a:pt x="435" y="411"/>
                  </a:lnTo>
                  <a:lnTo>
                    <a:pt x="429" y="403"/>
                  </a:lnTo>
                  <a:lnTo>
                    <a:pt x="428" y="401"/>
                  </a:lnTo>
                  <a:lnTo>
                    <a:pt x="426" y="400"/>
                  </a:lnTo>
                  <a:lnTo>
                    <a:pt x="425" y="399"/>
                  </a:lnTo>
                  <a:lnTo>
                    <a:pt x="424" y="398"/>
                  </a:lnTo>
                  <a:lnTo>
                    <a:pt x="420" y="395"/>
                  </a:lnTo>
                  <a:lnTo>
                    <a:pt x="415" y="392"/>
                  </a:lnTo>
                  <a:lnTo>
                    <a:pt x="413" y="391"/>
                  </a:lnTo>
                  <a:lnTo>
                    <a:pt x="411" y="390"/>
                  </a:lnTo>
                  <a:lnTo>
                    <a:pt x="409" y="389"/>
                  </a:lnTo>
                  <a:lnTo>
                    <a:pt x="404" y="387"/>
                  </a:lnTo>
                  <a:lnTo>
                    <a:pt x="398" y="386"/>
                  </a:lnTo>
                  <a:lnTo>
                    <a:pt x="397" y="385"/>
                  </a:lnTo>
                  <a:lnTo>
                    <a:pt x="394" y="385"/>
                  </a:lnTo>
                  <a:lnTo>
                    <a:pt x="393" y="384"/>
                  </a:lnTo>
                  <a:lnTo>
                    <a:pt x="392" y="384"/>
                  </a:lnTo>
                  <a:lnTo>
                    <a:pt x="391" y="384"/>
                  </a:lnTo>
                  <a:lnTo>
                    <a:pt x="389" y="382"/>
                  </a:lnTo>
                  <a:lnTo>
                    <a:pt x="387" y="381"/>
                  </a:lnTo>
                  <a:lnTo>
                    <a:pt x="386" y="379"/>
                  </a:lnTo>
                  <a:lnTo>
                    <a:pt x="384" y="378"/>
                  </a:lnTo>
                  <a:lnTo>
                    <a:pt x="382" y="375"/>
                  </a:lnTo>
                  <a:lnTo>
                    <a:pt x="381" y="373"/>
                  </a:lnTo>
                  <a:lnTo>
                    <a:pt x="379" y="371"/>
                  </a:lnTo>
                  <a:lnTo>
                    <a:pt x="374" y="365"/>
                  </a:lnTo>
                  <a:lnTo>
                    <a:pt x="372" y="364"/>
                  </a:lnTo>
                  <a:lnTo>
                    <a:pt x="370" y="362"/>
                  </a:lnTo>
                  <a:lnTo>
                    <a:pt x="368" y="361"/>
                  </a:lnTo>
                  <a:lnTo>
                    <a:pt x="366" y="359"/>
                  </a:lnTo>
                  <a:lnTo>
                    <a:pt x="364" y="358"/>
                  </a:lnTo>
                  <a:lnTo>
                    <a:pt x="362" y="357"/>
                  </a:lnTo>
                  <a:lnTo>
                    <a:pt x="356" y="355"/>
                  </a:lnTo>
                  <a:lnTo>
                    <a:pt x="351" y="351"/>
                  </a:lnTo>
                  <a:lnTo>
                    <a:pt x="349" y="351"/>
                  </a:lnTo>
                  <a:lnTo>
                    <a:pt x="348" y="351"/>
                  </a:lnTo>
                  <a:lnTo>
                    <a:pt x="344" y="349"/>
                  </a:lnTo>
                  <a:lnTo>
                    <a:pt x="339" y="348"/>
                  </a:lnTo>
                  <a:lnTo>
                    <a:pt x="333" y="346"/>
                  </a:lnTo>
                  <a:lnTo>
                    <a:pt x="332" y="346"/>
                  </a:lnTo>
                  <a:lnTo>
                    <a:pt x="328" y="344"/>
                  </a:lnTo>
                  <a:lnTo>
                    <a:pt x="327" y="344"/>
                  </a:lnTo>
                  <a:lnTo>
                    <a:pt x="326" y="343"/>
                  </a:lnTo>
                  <a:lnTo>
                    <a:pt x="325" y="343"/>
                  </a:lnTo>
                  <a:lnTo>
                    <a:pt x="323" y="343"/>
                  </a:lnTo>
                  <a:lnTo>
                    <a:pt x="317" y="343"/>
                  </a:lnTo>
                  <a:lnTo>
                    <a:pt x="315" y="343"/>
                  </a:lnTo>
                  <a:lnTo>
                    <a:pt x="314" y="342"/>
                  </a:lnTo>
                  <a:lnTo>
                    <a:pt x="313" y="342"/>
                  </a:lnTo>
                  <a:lnTo>
                    <a:pt x="312" y="342"/>
                  </a:lnTo>
                  <a:lnTo>
                    <a:pt x="312" y="342"/>
                  </a:lnTo>
                  <a:lnTo>
                    <a:pt x="311" y="341"/>
                  </a:lnTo>
                  <a:lnTo>
                    <a:pt x="310" y="341"/>
                  </a:lnTo>
                  <a:lnTo>
                    <a:pt x="309" y="340"/>
                  </a:lnTo>
                  <a:lnTo>
                    <a:pt x="307" y="338"/>
                  </a:lnTo>
                  <a:lnTo>
                    <a:pt x="304" y="334"/>
                  </a:lnTo>
                  <a:lnTo>
                    <a:pt x="302" y="333"/>
                  </a:lnTo>
                  <a:lnTo>
                    <a:pt x="300" y="331"/>
                  </a:lnTo>
                  <a:lnTo>
                    <a:pt x="299" y="330"/>
                  </a:lnTo>
                  <a:lnTo>
                    <a:pt x="298" y="329"/>
                  </a:lnTo>
                  <a:lnTo>
                    <a:pt x="297" y="329"/>
                  </a:lnTo>
                  <a:lnTo>
                    <a:pt x="296" y="328"/>
                  </a:lnTo>
                  <a:lnTo>
                    <a:pt x="295" y="327"/>
                  </a:lnTo>
                  <a:lnTo>
                    <a:pt x="293" y="327"/>
                  </a:lnTo>
                  <a:lnTo>
                    <a:pt x="291" y="326"/>
                  </a:lnTo>
                  <a:lnTo>
                    <a:pt x="287" y="325"/>
                  </a:lnTo>
                  <a:lnTo>
                    <a:pt x="284" y="325"/>
                  </a:lnTo>
                  <a:lnTo>
                    <a:pt x="282" y="324"/>
                  </a:lnTo>
                  <a:lnTo>
                    <a:pt x="280" y="323"/>
                  </a:lnTo>
                  <a:lnTo>
                    <a:pt x="279" y="323"/>
                  </a:lnTo>
                  <a:lnTo>
                    <a:pt x="278" y="322"/>
                  </a:lnTo>
                  <a:lnTo>
                    <a:pt x="277" y="321"/>
                  </a:lnTo>
                  <a:lnTo>
                    <a:pt x="276" y="321"/>
                  </a:lnTo>
                  <a:lnTo>
                    <a:pt x="275" y="320"/>
                  </a:lnTo>
                  <a:lnTo>
                    <a:pt x="274" y="319"/>
                  </a:lnTo>
                  <a:lnTo>
                    <a:pt x="273" y="318"/>
                  </a:lnTo>
                  <a:lnTo>
                    <a:pt x="271" y="315"/>
                  </a:lnTo>
                  <a:lnTo>
                    <a:pt x="270" y="314"/>
                  </a:lnTo>
                  <a:lnTo>
                    <a:pt x="269" y="314"/>
                  </a:lnTo>
                  <a:lnTo>
                    <a:pt x="268" y="313"/>
                  </a:lnTo>
                  <a:lnTo>
                    <a:pt x="268" y="313"/>
                  </a:lnTo>
                  <a:lnTo>
                    <a:pt x="267" y="313"/>
                  </a:lnTo>
                  <a:lnTo>
                    <a:pt x="266" y="313"/>
                  </a:lnTo>
                  <a:lnTo>
                    <a:pt x="265" y="314"/>
                  </a:lnTo>
                  <a:lnTo>
                    <a:pt x="264" y="315"/>
                  </a:lnTo>
                  <a:lnTo>
                    <a:pt x="263" y="316"/>
                  </a:lnTo>
                  <a:lnTo>
                    <a:pt x="261" y="318"/>
                  </a:lnTo>
                  <a:lnTo>
                    <a:pt x="260" y="319"/>
                  </a:lnTo>
                  <a:lnTo>
                    <a:pt x="259" y="321"/>
                  </a:lnTo>
                  <a:lnTo>
                    <a:pt x="257" y="323"/>
                  </a:lnTo>
                  <a:lnTo>
                    <a:pt x="256" y="326"/>
                  </a:lnTo>
                  <a:lnTo>
                    <a:pt x="254" y="330"/>
                  </a:lnTo>
                  <a:lnTo>
                    <a:pt x="254" y="331"/>
                  </a:lnTo>
                  <a:lnTo>
                    <a:pt x="253" y="332"/>
                  </a:lnTo>
                  <a:lnTo>
                    <a:pt x="252" y="334"/>
                  </a:lnTo>
                  <a:lnTo>
                    <a:pt x="250" y="336"/>
                  </a:lnTo>
                  <a:lnTo>
                    <a:pt x="248" y="340"/>
                  </a:lnTo>
                  <a:lnTo>
                    <a:pt x="247" y="340"/>
                  </a:lnTo>
                  <a:lnTo>
                    <a:pt x="246" y="341"/>
                  </a:lnTo>
                  <a:lnTo>
                    <a:pt x="245" y="342"/>
                  </a:lnTo>
                  <a:lnTo>
                    <a:pt x="245" y="342"/>
                  </a:lnTo>
                  <a:lnTo>
                    <a:pt x="243" y="343"/>
                  </a:lnTo>
                  <a:lnTo>
                    <a:pt x="242" y="343"/>
                  </a:lnTo>
                  <a:lnTo>
                    <a:pt x="241" y="343"/>
                  </a:lnTo>
                  <a:lnTo>
                    <a:pt x="239" y="343"/>
                  </a:lnTo>
                  <a:lnTo>
                    <a:pt x="237" y="343"/>
                  </a:lnTo>
                  <a:lnTo>
                    <a:pt x="235" y="343"/>
                  </a:lnTo>
                  <a:lnTo>
                    <a:pt x="234" y="343"/>
                  </a:lnTo>
                  <a:lnTo>
                    <a:pt x="233" y="343"/>
                  </a:lnTo>
                  <a:lnTo>
                    <a:pt x="232" y="342"/>
                  </a:lnTo>
                  <a:lnTo>
                    <a:pt x="231" y="342"/>
                  </a:lnTo>
                  <a:lnTo>
                    <a:pt x="229" y="341"/>
                  </a:lnTo>
                  <a:lnTo>
                    <a:pt x="224" y="339"/>
                  </a:lnTo>
                  <a:lnTo>
                    <a:pt x="216" y="334"/>
                  </a:lnTo>
                  <a:lnTo>
                    <a:pt x="213" y="333"/>
                  </a:lnTo>
                  <a:lnTo>
                    <a:pt x="212" y="332"/>
                  </a:lnTo>
                  <a:lnTo>
                    <a:pt x="211" y="331"/>
                  </a:lnTo>
                  <a:lnTo>
                    <a:pt x="210" y="330"/>
                  </a:lnTo>
                  <a:lnTo>
                    <a:pt x="209" y="329"/>
                  </a:lnTo>
                  <a:lnTo>
                    <a:pt x="208" y="327"/>
                  </a:lnTo>
                  <a:lnTo>
                    <a:pt x="207" y="326"/>
                  </a:lnTo>
                  <a:lnTo>
                    <a:pt x="207" y="325"/>
                  </a:lnTo>
                  <a:lnTo>
                    <a:pt x="207" y="323"/>
                  </a:lnTo>
                  <a:lnTo>
                    <a:pt x="207" y="322"/>
                  </a:lnTo>
                  <a:lnTo>
                    <a:pt x="207" y="320"/>
                  </a:lnTo>
                  <a:lnTo>
                    <a:pt x="207" y="318"/>
                  </a:lnTo>
                  <a:lnTo>
                    <a:pt x="208" y="315"/>
                  </a:lnTo>
                  <a:lnTo>
                    <a:pt x="208" y="314"/>
                  </a:lnTo>
                  <a:lnTo>
                    <a:pt x="208" y="314"/>
                  </a:lnTo>
                  <a:lnTo>
                    <a:pt x="208" y="313"/>
                  </a:lnTo>
                  <a:lnTo>
                    <a:pt x="208" y="312"/>
                  </a:lnTo>
                  <a:lnTo>
                    <a:pt x="208" y="311"/>
                  </a:lnTo>
                  <a:lnTo>
                    <a:pt x="207" y="310"/>
                  </a:lnTo>
                  <a:lnTo>
                    <a:pt x="207" y="310"/>
                  </a:lnTo>
                  <a:lnTo>
                    <a:pt x="206" y="310"/>
                  </a:lnTo>
                  <a:lnTo>
                    <a:pt x="203" y="309"/>
                  </a:lnTo>
                  <a:lnTo>
                    <a:pt x="202" y="309"/>
                  </a:lnTo>
                  <a:lnTo>
                    <a:pt x="200" y="308"/>
                  </a:lnTo>
                  <a:lnTo>
                    <a:pt x="199" y="308"/>
                  </a:lnTo>
                  <a:lnTo>
                    <a:pt x="197" y="307"/>
                  </a:lnTo>
                  <a:lnTo>
                    <a:pt x="196" y="306"/>
                  </a:lnTo>
                  <a:lnTo>
                    <a:pt x="194" y="305"/>
                  </a:lnTo>
                  <a:lnTo>
                    <a:pt x="191" y="303"/>
                  </a:lnTo>
                  <a:lnTo>
                    <a:pt x="190" y="302"/>
                  </a:lnTo>
                  <a:lnTo>
                    <a:pt x="188" y="301"/>
                  </a:lnTo>
                  <a:lnTo>
                    <a:pt x="186" y="301"/>
                  </a:lnTo>
                  <a:lnTo>
                    <a:pt x="184" y="300"/>
                  </a:lnTo>
                  <a:lnTo>
                    <a:pt x="182" y="299"/>
                  </a:lnTo>
                  <a:lnTo>
                    <a:pt x="180" y="299"/>
                  </a:lnTo>
                  <a:lnTo>
                    <a:pt x="178" y="298"/>
                  </a:lnTo>
                  <a:lnTo>
                    <a:pt x="177" y="298"/>
                  </a:lnTo>
                  <a:lnTo>
                    <a:pt x="176" y="297"/>
                  </a:lnTo>
                  <a:lnTo>
                    <a:pt x="175" y="297"/>
                  </a:lnTo>
                  <a:lnTo>
                    <a:pt x="174" y="296"/>
                  </a:lnTo>
                  <a:lnTo>
                    <a:pt x="174" y="296"/>
                  </a:lnTo>
                  <a:lnTo>
                    <a:pt x="173" y="295"/>
                  </a:lnTo>
                  <a:lnTo>
                    <a:pt x="173" y="294"/>
                  </a:lnTo>
                  <a:lnTo>
                    <a:pt x="172" y="293"/>
                  </a:lnTo>
                  <a:lnTo>
                    <a:pt x="171" y="289"/>
                  </a:lnTo>
                  <a:lnTo>
                    <a:pt x="171" y="288"/>
                  </a:lnTo>
                  <a:lnTo>
                    <a:pt x="171" y="288"/>
                  </a:lnTo>
                  <a:lnTo>
                    <a:pt x="170" y="287"/>
                  </a:lnTo>
                  <a:lnTo>
                    <a:pt x="170" y="287"/>
                  </a:lnTo>
                  <a:lnTo>
                    <a:pt x="170" y="286"/>
                  </a:lnTo>
                  <a:lnTo>
                    <a:pt x="169" y="286"/>
                  </a:lnTo>
                  <a:lnTo>
                    <a:pt x="168" y="286"/>
                  </a:lnTo>
                  <a:lnTo>
                    <a:pt x="167" y="285"/>
                  </a:lnTo>
                  <a:lnTo>
                    <a:pt x="164" y="284"/>
                  </a:lnTo>
                  <a:lnTo>
                    <a:pt x="162" y="283"/>
                  </a:lnTo>
                  <a:lnTo>
                    <a:pt x="158" y="283"/>
                  </a:lnTo>
                  <a:lnTo>
                    <a:pt x="157" y="282"/>
                  </a:lnTo>
                  <a:lnTo>
                    <a:pt x="155" y="282"/>
                  </a:lnTo>
                  <a:lnTo>
                    <a:pt x="154" y="281"/>
                  </a:lnTo>
                  <a:lnTo>
                    <a:pt x="152" y="280"/>
                  </a:lnTo>
                  <a:lnTo>
                    <a:pt x="150" y="279"/>
                  </a:lnTo>
                  <a:lnTo>
                    <a:pt x="149" y="278"/>
                  </a:lnTo>
                  <a:lnTo>
                    <a:pt x="148" y="277"/>
                  </a:lnTo>
                  <a:lnTo>
                    <a:pt x="147" y="276"/>
                  </a:lnTo>
                  <a:lnTo>
                    <a:pt x="143" y="272"/>
                  </a:lnTo>
                  <a:lnTo>
                    <a:pt x="143" y="272"/>
                  </a:lnTo>
                  <a:lnTo>
                    <a:pt x="142" y="272"/>
                  </a:lnTo>
                  <a:lnTo>
                    <a:pt x="141" y="271"/>
                  </a:lnTo>
                  <a:lnTo>
                    <a:pt x="139" y="270"/>
                  </a:lnTo>
                  <a:lnTo>
                    <a:pt x="135" y="268"/>
                  </a:lnTo>
                  <a:lnTo>
                    <a:pt x="134" y="268"/>
                  </a:lnTo>
                  <a:lnTo>
                    <a:pt x="132" y="267"/>
                  </a:lnTo>
                  <a:lnTo>
                    <a:pt x="131" y="266"/>
                  </a:lnTo>
                  <a:lnTo>
                    <a:pt x="130" y="266"/>
                  </a:lnTo>
                  <a:lnTo>
                    <a:pt x="129" y="265"/>
                  </a:lnTo>
                  <a:lnTo>
                    <a:pt x="126" y="264"/>
                  </a:lnTo>
                  <a:lnTo>
                    <a:pt x="125" y="264"/>
                  </a:lnTo>
                  <a:lnTo>
                    <a:pt x="124" y="264"/>
                  </a:lnTo>
                  <a:lnTo>
                    <a:pt x="123" y="264"/>
                  </a:lnTo>
                  <a:lnTo>
                    <a:pt x="122" y="264"/>
                  </a:lnTo>
                  <a:lnTo>
                    <a:pt x="120" y="265"/>
                  </a:lnTo>
                  <a:lnTo>
                    <a:pt x="119" y="265"/>
                  </a:lnTo>
                  <a:lnTo>
                    <a:pt x="118" y="265"/>
                  </a:lnTo>
                  <a:lnTo>
                    <a:pt x="117" y="265"/>
                  </a:lnTo>
                  <a:lnTo>
                    <a:pt x="115" y="265"/>
                  </a:lnTo>
                  <a:lnTo>
                    <a:pt x="112" y="264"/>
                  </a:lnTo>
                  <a:lnTo>
                    <a:pt x="111" y="264"/>
                  </a:lnTo>
                  <a:lnTo>
                    <a:pt x="110" y="264"/>
                  </a:lnTo>
                  <a:lnTo>
                    <a:pt x="109" y="264"/>
                  </a:lnTo>
                  <a:lnTo>
                    <a:pt x="104" y="265"/>
                  </a:lnTo>
                  <a:lnTo>
                    <a:pt x="102" y="265"/>
                  </a:lnTo>
                  <a:lnTo>
                    <a:pt x="101" y="265"/>
                  </a:lnTo>
                  <a:lnTo>
                    <a:pt x="99" y="264"/>
                  </a:lnTo>
                  <a:lnTo>
                    <a:pt x="97" y="264"/>
                  </a:lnTo>
                  <a:lnTo>
                    <a:pt x="96" y="264"/>
                  </a:lnTo>
                  <a:lnTo>
                    <a:pt x="95" y="263"/>
                  </a:lnTo>
                  <a:lnTo>
                    <a:pt x="94" y="263"/>
                  </a:lnTo>
                  <a:lnTo>
                    <a:pt x="93" y="263"/>
                  </a:lnTo>
                  <a:lnTo>
                    <a:pt x="92" y="261"/>
                  </a:lnTo>
                  <a:lnTo>
                    <a:pt x="89" y="259"/>
                  </a:lnTo>
                  <a:lnTo>
                    <a:pt x="88" y="258"/>
                  </a:lnTo>
                  <a:lnTo>
                    <a:pt x="85" y="255"/>
                  </a:lnTo>
                  <a:lnTo>
                    <a:pt x="84" y="254"/>
                  </a:lnTo>
                  <a:lnTo>
                    <a:pt x="74" y="247"/>
                  </a:lnTo>
                  <a:lnTo>
                    <a:pt x="69" y="244"/>
                  </a:lnTo>
                  <a:lnTo>
                    <a:pt x="67" y="242"/>
                  </a:lnTo>
                  <a:lnTo>
                    <a:pt x="59" y="236"/>
                  </a:lnTo>
                  <a:lnTo>
                    <a:pt x="53" y="232"/>
                  </a:lnTo>
                  <a:lnTo>
                    <a:pt x="53" y="232"/>
                  </a:lnTo>
                  <a:lnTo>
                    <a:pt x="53" y="231"/>
                  </a:lnTo>
                  <a:lnTo>
                    <a:pt x="53" y="228"/>
                  </a:lnTo>
                  <a:lnTo>
                    <a:pt x="54" y="223"/>
                  </a:lnTo>
                  <a:lnTo>
                    <a:pt x="55" y="218"/>
                  </a:lnTo>
                  <a:lnTo>
                    <a:pt x="55" y="213"/>
                  </a:lnTo>
                  <a:lnTo>
                    <a:pt x="55" y="212"/>
                  </a:lnTo>
                  <a:lnTo>
                    <a:pt x="56" y="211"/>
                  </a:lnTo>
                  <a:lnTo>
                    <a:pt x="56" y="210"/>
                  </a:lnTo>
                  <a:lnTo>
                    <a:pt x="56" y="209"/>
                  </a:lnTo>
                  <a:lnTo>
                    <a:pt x="57" y="208"/>
                  </a:lnTo>
                  <a:lnTo>
                    <a:pt x="59" y="205"/>
                  </a:lnTo>
                  <a:lnTo>
                    <a:pt x="60" y="204"/>
                  </a:lnTo>
                  <a:lnTo>
                    <a:pt x="61" y="203"/>
                  </a:lnTo>
                  <a:lnTo>
                    <a:pt x="63" y="198"/>
                  </a:lnTo>
                  <a:lnTo>
                    <a:pt x="64" y="195"/>
                  </a:lnTo>
                  <a:lnTo>
                    <a:pt x="65" y="193"/>
                  </a:lnTo>
                  <a:lnTo>
                    <a:pt x="65" y="191"/>
                  </a:lnTo>
                  <a:lnTo>
                    <a:pt x="66" y="190"/>
                  </a:lnTo>
                  <a:lnTo>
                    <a:pt x="66" y="189"/>
                  </a:lnTo>
                  <a:lnTo>
                    <a:pt x="66" y="187"/>
                  </a:lnTo>
                  <a:lnTo>
                    <a:pt x="65" y="186"/>
                  </a:lnTo>
                  <a:lnTo>
                    <a:pt x="65" y="182"/>
                  </a:lnTo>
                  <a:lnTo>
                    <a:pt x="64" y="181"/>
                  </a:lnTo>
                  <a:lnTo>
                    <a:pt x="64" y="180"/>
                  </a:lnTo>
                  <a:lnTo>
                    <a:pt x="64" y="179"/>
                  </a:lnTo>
                  <a:lnTo>
                    <a:pt x="64" y="178"/>
                  </a:lnTo>
                  <a:lnTo>
                    <a:pt x="65" y="177"/>
                  </a:lnTo>
                  <a:lnTo>
                    <a:pt x="65" y="174"/>
                  </a:lnTo>
                  <a:lnTo>
                    <a:pt x="65" y="172"/>
                  </a:lnTo>
                  <a:lnTo>
                    <a:pt x="65" y="171"/>
                  </a:lnTo>
                  <a:lnTo>
                    <a:pt x="65" y="170"/>
                  </a:lnTo>
                  <a:lnTo>
                    <a:pt x="65" y="169"/>
                  </a:lnTo>
                  <a:lnTo>
                    <a:pt x="65" y="168"/>
                  </a:lnTo>
                  <a:lnTo>
                    <a:pt x="64" y="167"/>
                  </a:lnTo>
                  <a:lnTo>
                    <a:pt x="63" y="166"/>
                  </a:lnTo>
                  <a:lnTo>
                    <a:pt x="62" y="165"/>
                  </a:lnTo>
                  <a:lnTo>
                    <a:pt x="61" y="164"/>
                  </a:lnTo>
                  <a:lnTo>
                    <a:pt x="59" y="163"/>
                  </a:lnTo>
                  <a:lnTo>
                    <a:pt x="58" y="162"/>
                  </a:lnTo>
                  <a:lnTo>
                    <a:pt x="54" y="160"/>
                  </a:lnTo>
                  <a:lnTo>
                    <a:pt x="53" y="160"/>
                  </a:lnTo>
                  <a:lnTo>
                    <a:pt x="50" y="158"/>
                  </a:lnTo>
                  <a:lnTo>
                    <a:pt x="48" y="156"/>
                  </a:lnTo>
                  <a:lnTo>
                    <a:pt x="46" y="155"/>
                  </a:lnTo>
                  <a:lnTo>
                    <a:pt x="45" y="154"/>
                  </a:lnTo>
                  <a:lnTo>
                    <a:pt x="43" y="152"/>
                  </a:lnTo>
                  <a:lnTo>
                    <a:pt x="43" y="151"/>
                  </a:lnTo>
                  <a:lnTo>
                    <a:pt x="42" y="151"/>
                  </a:lnTo>
                  <a:lnTo>
                    <a:pt x="42" y="150"/>
                  </a:lnTo>
                  <a:lnTo>
                    <a:pt x="41" y="149"/>
                  </a:lnTo>
                  <a:lnTo>
                    <a:pt x="41" y="148"/>
                  </a:lnTo>
                  <a:lnTo>
                    <a:pt x="41" y="147"/>
                  </a:lnTo>
                  <a:lnTo>
                    <a:pt x="41" y="144"/>
                  </a:lnTo>
                  <a:lnTo>
                    <a:pt x="40" y="142"/>
                  </a:lnTo>
                  <a:lnTo>
                    <a:pt x="40" y="142"/>
                  </a:lnTo>
                  <a:lnTo>
                    <a:pt x="40" y="141"/>
                  </a:lnTo>
                  <a:lnTo>
                    <a:pt x="40" y="140"/>
                  </a:lnTo>
                  <a:lnTo>
                    <a:pt x="39" y="140"/>
                  </a:lnTo>
                  <a:lnTo>
                    <a:pt x="39" y="140"/>
                  </a:lnTo>
                  <a:lnTo>
                    <a:pt x="37" y="139"/>
                  </a:lnTo>
                  <a:lnTo>
                    <a:pt x="37" y="139"/>
                  </a:lnTo>
                  <a:lnTo>
                    <a:pt x="36" y="138"/>
                  </a:lnTo>
                  <a:lnTo>
                    <a:pt x="35" y="137"/>
                  </a:lnTo>
                  <a:lnTo>
                    <a:pt x="34" y="137"/>
                  </a:lnTo>
                  <a:lnTo>
                    <a:pt x="34" y="136"/>
                  </a:lnTo>
                  <a:lnTo>
                    <a:pt x="33" y="136"/>
                  </a:lnTo>
                  <a:lnTo>
                    <a:pt x="32" y="136"/>
                  </a:lnTo>
                  <a:lnTo>
                    <a:pt x="30" y="136"/>
                  </a:lnTo>
                  <a:lnTo>
                    <a:pt x="29" y="135"/>
                  </a:lnTo>
                  <a:lnTo>
                    <a:pt x="26" y="135"/>
                  </a:lnTo>
                  <a:lnTo>
                    <a:pt x="24" y="134"/>
                  </a:lnTo>
                  <a:lnTo>
                    <a:pt x="23" y="134"/>
                  </a:lnTo>
                  <a:lnTo>
                    <a:pt x="23" y="133"/>
                  </a:lnTo>
                  <a:lnTo>
                    <a:pt x="22" y="133"/>
                  </a:lnTo>
                  <a:lnTo>
                    <a:pt x="21" y="131"/>
                  </a:lnTo>
                  <a:lnTo>
                    <a:pt x="20" y="131"/>
                  </a:lnTo>
                  <a:lnTo>
                    <a:pt x="19" y="130"/>
                  </a:lnTo>
                  <a:lnTo>
                    <a:pt x="17" y="129"/>
                  </a:lnTo>
                  <a:lnTo>
                    <a:pt x="16" y="129"/>
                  </a:lnTo>
                  <a:lnTo>
                    <a:pt x="15" y="128"/>
                  </a:lnTo>
                  <a:lnTo>
                    <a:pt x="12" y="127"/>
                  </a:lnTo>
                  <a:lnTo>
                    <a:pt x="10" y="127"/>
                  </a:lnTo>
                  <a:lnTo>
                    <a:pt x="8" y="126"/>
                  </a:lnTo>
                  <a:lnTo>
                    <a:pt x="7" y="125"/>
                  </a:lnTo>
                  <a:lnTo>
                    <a:pt x="5" y="124"/>
                  </a:lnTo>
                  <a:lnTo>
                    <a:pt x="4" y="124"/>
                  </a:lnTo>
                  <a:lnTo>
                    <a:pt x="3" y="123"/>
                  </a:lnTo>
                  <a:lnTo>
                    <a:pt x="2" y="122"/>
                  </a:lnTo>
                  <a:lnTo>
                    <a:pt x="1" y="121"/>
                  </a:lnTo>
                  <a:lnTo>
                    <a:pt x="1" y="119"/>
                  </a:lnTo>
                  <a:lnTo>
                    <a:pt x="0" y="118"/>
                  </a:lnTo>
                  <a:lnTo>
                    <a:pt x="0" y="117"/>
                  </a:lnTo>
                  <a:lnTo>
                    <a:pt x="0" y="116"/>
                  </a:lnTo>
                  <a:lnTo>
                    <a:pt x="0" y="116"/>
                  </a:lnTo>
                  <a:lnTo>
                    <a:pt x="0" y="115"/>
                  </a:lnTo>
                  <a:lnTo>
                    <a:pt x="0" y="115"/>
                  </a:lnTo>
                  <a:lnTo>
                    <a:pt x="1" y="114"/>
                  </a:lnTo>
                  <a:lnTo>
                    <a:pt x="1" y="113"/>
                  </a:lnTo>
                  <a:lnTo>
                    <a:pt x="2" y="113"/>
                  </a:lnTo>
                  <a:lnTo>
                    <a:pt x="3" y="112"/>
                  </a:lnTo>
                  <a:lnTo>
                    <a:pt x="4" y="112"/>
                  </a:lnTo>
                  <a:lnTo>
                    <a:pt x="5" y="111"/>
                  </a:lnTo>
                  <a:lnTo>
                    <a:pt x="7" y="110"/>
                  </a:lnTo>
                  <a:lnTo>
                    <a:pt x="7" y="110"/>
                  </a:lnTo>
                  <a:lnTo>
                    <a:pt x="8" y="109"/>
                  </a:lnTo>
                  <a:lnTo>
                    <a:pt x="8" y="109"/>
                  </a:lnTo>
                  <a:lnTo>
                    <a:pt x="8" y="109"/>
                  </a:lnTo>
                  <a:lnTo>
                    <a:pt x="8" y="108"/>
                  </a:lnTo>
                  <a:lnTo>
                    <a:pt x="7" y="108"/>
                  </a:lnTo>
                  <a:lnTo>
                    <a:pt x="6" y="106"/>
                  </a:lnTo>
                  <a:lnTo>
                    <a:pt x="6" y="106"/>
                  </a:lnTo>
                  <a:lnTo>
                    <a:pt x="6" y="105"/>
                  </a:lnTo>
                  <a:lnTo>
                    <a:pt x="6" y="105"/>
                  </a:lnTo>
                  <a:lnTo>
                    <a:pt x="6" y="105"/>
                  </a:lnTo>
                  <a:lnTo>
                    <a:pt x="6" y="104"/>
                  </a:lnTo>
                  <a:lnTo>
                    <a:pt x="6" y="104"/>
                  </a:lnTo>
                  <a:lnTo>
                    <a:pt x="6" y="103"/>
                  </a:lnTo>
                  <a:lnTo>
                    <a:pt x="7" y="102"/>
                  </a:lnTo>
                  <a:lnTo>
                    <a:pt x="10" y="100"/>
                  </a:lnTo>
                  <a:lnTo>
                    <a:pt x="11" y="99"/>
                  </a:lnTo>
                  <a:lnTo>
                    <a:pt x="12" y="98"/>
                  </a:lnTo>
                  <a:lnTo>
                    <a:pt x="13" y="98"/>
                  </a:lnTo>
                  <a:lnTo>
                    <a:pt x="13" y="97"/>
                  </a:lnTo>
                  <a:lnTo>
                    <a:pt x="14" y="96"/>
                  </a:lnTo>
                  <a:lnTo>
                    <a:pt x="14" y="95"/>
                  </a:lnTo>
                  <a:lnTo>
                    <a:pt x="14" y="94"/>
                  </a:lnTo>
                  <a:lnTo>
                    <a:pt x="15" y="93"/>
                  </a:lnTo>
                  <a:lnTo>
                    <a:pt x="15" y="89"/>
                  </a:lnTo>
                  <a:lnTo>
                    <a:pt x="15" y="87"/>
                  </a:lnTo>
                  <a:lnTo>
                    <a:pt x="16" y="86"/>
                  </a:lnTo>
                  <a:lnTo>
                    <a:pt x="16" y="86"/>
                  </a:lnTo>
                  <a:lnTo>
                    <a:pt x="17" y="84"/>
                  </a:lnTo>
                  <a:lnTo>
                    <a:pt x="18" y="83"/>
                  </a:lnTo>
                  <a:lnTo>
                    <a:pt x="18" y="83"/>
                  </a:lnTo>
                  <a:lnTo>
                    <a:pt x="17" y="82"/>
                  </a:lnTo>
                  <a:lnTo>
                    <a:pt x="17" y="82"/>
                  </a:lnTo>
                  <a:lnTo>
                    <a:pt x="17" y="81"/>
                  </a:lnTo>
                  <a:lnTo>
                    <a:pt x="15" y="80"/>
                  </a:lnTo>
                  <a:lnTo>
                    <a:pt x="15" y="79"/>
                  </a:lnTo>
                  <a:lnTo>
                    <a:pt x="14" y="78"/>
                  </a:lnTo>
                  <a:lnTo>
                    <a:pt x="14" y="78"/>
                  </a:lnTo>
                  <a:lnTo>
                    <a:pt x="14" y="77"/>
                  </a:lnTo>
                  <a:lnTo>
                    <a:pt x="14" y="77"/>
                  </a:lnTo>
                  <a:lnTo>
                    <a:pt x="14" y="76"/>
                  </a:lnTo>
                  <a:lnTo>
                    <a:pt x="15" y="76"/>
                  </a:lnTo>
                  <a:lnTo>
                    <a:pt x="15" y="75"/>
                  </a:lnTo>
                  <a:lnTo>
                    <a:pt x="16" y="75"/>
                  </a:lnTo>
                  <a:lnTo>
                    <a:pt x="16" y="74"/>
                  </a:lnTo>
                  <a:lnTo>
                    <a:pt x="17" y="74"/>
                  </a:lnTo>
                  <a:lnTo>
                    <a:pt x="19" y="73"/>
                  </a:lnTo>
                  <a:lnTo>
                    <a:pt x="21" y="73"/>
                  </a:lnTo>
                  <a:lnTo>
                    <a:pt x="22" y="72"/>
                  </a:lnTo>
                  <a:lnTo>
                    <a:pt x="23" y="72"/>
                  </a:lnTo>
                  <a:lnTo>
                    <a:pt x="24" y="71"/>
                  </a:lnTo>
                  <a:lnTo>
                    <a:pt x="25" y="71"/>
                  </a:lnTo>
                  <a:lnTo>
                    <a:pt x="25" y="70"/>
                  </a:lnTo>
                  <a:lnTo>
                    <a:pt x="26" y="70"/>
                  </a:lnTo>
                  <a:lnTo>
                    <a:pt x="26" y="69"/>
                  </a:lnTo>
                  <a:lnTo>
                    <a:pt x="27" y="70"/>
                  </a:lnTo>
                  <a:lnTo>
                    <a:pt x="27" y="71"/>
                  </a:lnTo>
                  <a:lnTo>
                    <a:pt x="28" y="71"/>
                  </a:lnTo>
                  <a:lnTo>
                    <a:pt x="29" y="72"/>
                  </a:lnTo>
                  <a:lnTo>
                    <a:pt x="30" y="73"/>
                  </a:lnTo>
                  <a:lnTo>
                    <a:pt x="31" y="73"/>
                  </a:lnTo>
                  <a:lnTo>
                    <a:pt x="32" y="73"/>
                  </a:lnTo>
                  <a:lnTo>
                    <a:pt x="33" y="74"/>
                  </a:lnTo>
                  <a:lnTo>
                    <a:pt x="35" y="74"/>
                  </a:lnTo>
                  <a:lnTo>
                    <a:pt x="36" y="74"/>
                  </a:lnTo>
                  <a:lnTo>
                    <a:pt x="37" y="74"/>
                  </a:lnTo>
                  <a:lnTo>
                    <a:pt x="38" y="73"/>
                  </a:lnTo>
                  <a:lnTo>
                    <a:pt x="40" y="73"/>
                  </a:lnTo>
                  <a:lnTo>
                    <a:pt x="41" y="73"/>
                  </a:lnTo>
                  <a:lnTo>
                    <a:pt x="43" y="72"/>
                  </a:lnTo>
                  <a:lnTo>
                    <a:pt x="44" y="72"/>
                  </a:lnTo>
                  <a:lnTo>
                    <a:pt x="45" y="71"/>
                  </a:lnTo>
                  <a:lnTo>
                    <a:pt x="47" y="70"/>
                  </a:lnTo>
                  <a:lnTo>
                    <a:pt x="49" y="69"/>
                  </a:lnTo>
                  <a:lnTo>
                    <a:pt x="51" y="67"/>
                  </a:lnTo>
                  <a:lnTo>
                    <a:pt x="52" y="67"/>
                  </a:lnTo>
                  <a:lnTo>
                    <a:pt x="54" y="66"/>
                  </a:lnTo>
                  <a:lnTo>
                    <a:pt x="56" y="65"/>
                  </a:lnTo>
                  <a:lnTo>
                    <a:pt x="57" y="64"/>
                  </a:lnTo>
                  <a:lnTo>
                    <a:pt x="59" y="62"/>
                  </a:lnTo>
                  <a:lnTo>
                    <a:pt x="60" y="61"/>
                  </a:lnTo>
                  <a:lnTo>
                    <a:pt x="61" y="61"/>
                  </a:lnTo>
                  <a:lnTo>
                    <a:pt x="61" y="60"/>
                  </a:lnTo>
                  <a:lnTo>
                    <a:pt x="63" y="57"/>
                  </a:lnTo>
                  <a:lnTo>
                    <a:pt x="63" y="56"/>
                  </a:lnTo>
                  <a:lnTo>
                    <a:pt x="64" y="55"/>
                  </a:lnTo>
                  <a:lnTo>
                    <a:pt x="65" y="54"/>
                  </a:lnTo>
                  <a:lnTo>
                    <a:pt x="65" y="53"/>
                  </a:lnTo>
                  <a:lnTo>
                    <a:pt x="66" y="53"/>
                  </a:lnTo>
                  <a:lnTo>
                    <a:pt x="67" y="52"/>
                  </a:lnTo>
                  <a:lnTo>
                    <a:pt x="68" y="51"/>
                  </a:lnTo>
                  <a:lnTo>
                    <a:pt x="70" y="51"/>
                  </a:lnTo>
                  <a:lnTo>
                    <a:pt x="71" y="50"/>
                  </a:lnTo>
                  <a:lnTo>
                    <a:pt x="74" y="50"/>
                  </a:lnTo>
                  <a:lnTo>
                    <a:pt x="75" y="49"/>
                  </a:lnTo>
                  <a:lnTo>
                    <a:pt x="76" y="49"/>
                  </a:lnTo>
                  <a:lnTo>
                    <a:pt x="81" y="46"/>
                  </a:lnTo>
                  <a:lnTo>
                    <a:pt x="82" y="46"/>
                  </a:lnTo>
                  <a:lnTo>
                    <a:pt x="82" y="46"/>
                  </a:lnTo>
                  <a:lnTo>
                    <a:pt x="83" y="46"/>
                  </a:lnTo>
                  <a:lnTo>
                    <a:pt x="84" y="46"/>
                  </a:lnTo>
                  <a:lnTo>
                    <a:pt x="84" y="46"/>
                  </a:lnTo>
                  <a:lnTo>
                    <a:pt x="85" y="46"/>
                  </a:lnTo>
                  <a:lnTo>
                    <a:pt x="85" y="47"/>
                  </a:lnTo>
                  <a:lnTo>
                    <a:pt x="86" y="47"/>
                  </a:lnTo>
                  <a:lnTo>
                    <a:pt x="88" y="49"/>
                  </a:lnTo>
                  <a:lnTo>
                    <a:pt x="90" y="50"/>
                  </a:lnTo>
                  <a:lnTo>
                    <a:pt x="91" y="51"/>
                  </a:lnTo>
                  <a:lnTo>
                    <a:pt x="92" y="51"/>
                  </a:lnTo>
                  <a:lnTo>
                    <a:pt x="93" y="51"/>
                  </a:lnTo>
                  <a:lnTo>
                    <a:pt x="94" y="51"/>
                  </a:lnTo>
                  <a:lnTo>
                    <a:pt x="96" y="51"/>
                  </a:lnTo>
                  <a:lnTo>
                    <a:pt x="98" y="51"/>
                  </a:lnTo>
                  <a:lnTo>
                    <a:pt x="99" y="51"/>
                  </a:lnTo>
                  <a:lnTo>
                    <a:pt x="103" y="51"/>
                  </a:lnTo>
                  <a:lnTo>
                    <a:pt x="105" y="51"/>
                  </a:lnTo>
                  <a:lnTo>
                    <a:pt x="107" y="51"/>
                  </a:lnTo>
                  <a:lnTo>
                    <a:pt x="109" y="52"/>
                  </a:lnTo>
                  <a:lnTo>
                    <a:pt x="111" y="52"/>
                  </a:lnTo>
                  <a:lnTo>
                    <a:pt x="113" y="52"/>
                  </a:lnTo>
                  <a:lnTo>
                    <a:pt x="115" y="52"/>
                  </a:lnTo>
                  <a:lnTo>
                    <a:pt x="116" y="52"/>
                  </a:lnTo>
                  <a:lnTo>
                    <a:pt x="117" y="52"/>
                  </a:lnTo>
                  <a:lnTo>
                    <a:pt x="118" y="52"/>
                  </a:lnTo>
                  <a:lnTo>
                    <a:pt x="120" y="53"/>
                  </a:lnTo>
                  <a:lnTo>
                    <a:pt x="124" y="55"/>
                  </a:lnTo>
                  <a:lnTo>
                    <a:pt x="126" y="55"/>
                  </a:lnTo>
                  <a:lnTo>
                    <a:pt x="127" y="55"/>
                  </a:lnTo>
                  <a:lnTo>
                    <a:pt x="128" y="55"/>
                  </a:lnTo>
                  <a:lnTo>
                    <a:pt x="130" y="55"/>
                  </a:lnTo>
                  <a:lnTo>
                    <a:pt x="131" y="55"/>
                  </a:lnTo>
                  <a:lnTo>
                    <a:pt x="132" y="55"/>
                  </a:lnTo>
                  <a:lnTo>
                    <a:pt x="134" y="55"/>
                  </a:lnTo>
                  <a:lnTo>
                    <a:pt x="137" y="53"/>
                  </a:lnTo>
                  <a:lnTo>
                    <a:pt x="139" y="52"/>
                  </a:lnTo>
                  <a:lnTo>
                    <a:pt x="141" y="51"/>
                  </a:lnTo>
                  <a:lnTo>
                    <a:pt x="145" y="50"/>
                  </a:lnTo>
                  <a:lnTo>
                    <a:pt x="146" y="50"/>
                  </a:lnTo>
                  <a:lnTo>
                    <a:pt x="148" y="49"/>
                  </a:lnTo>
                  <a:lnTo>
                    <a:pt x="149" y="48"/>
                  </a:lnTo>
                  <a:lnTo>
                    <a:pt x="150" y="47"/>
                  </a:lnTo>
                  <a:lnTo>
                    <a:pt x="151" y="46"/>
                  </a:lnTo>
                  <a:lnTo>
                    <a:pt x="152" y="46"/>
                  </a:lnTo>
                  <a:lnTo>
                    <a:pt x="152" y="45"/>
                  </a:lnTo>
                  <a:lnTo>
                    <a:pt x="153" y="44"/>
                  </a:lnTo>
                  <a:lnTo>
                    <a:pt x="154" y="43"/>
                  </a:lnTo>
                  <a:lnTo>
                    <a:pt x="155" y="39"/>
                  </a:lnTo>
                  <a:lnTo>
                    <a:pt x="156" y="37"/>
                  </a:lnTo>
                  <a:lnTo>
                    <a:pt x="157" y="36"/>
                  </a:lnTo>
                  <a:lnTo>
                    <a:pt x="157" y="36"/>
                  </a:lnTo>
                  <a:lnTo>
                    <a:pt x="158" y="35"/>
                  </a:lnTo>
                  <a:lnTo>
                    <a:pt x="159" y="34"/>
                  </a:lnTo>
                  <a:lnTo>
                    <a:pt x="160" y="32"/>
                  </a:lnTo>
                  <a:lnTo>
                    <a:pt x="161" y="31"/>
                  </a:lnTo>
                  <a:lnTo>
                    <a:pt x="163" y="30"/>
                  </a:lnTo>
                  <a:lnTo>
                    <a:pt x="165" y="29"/>
                  </a:lnTo>
                  <a:lnTo>
                    <a:pt x="167" y="28"/>
                  </a:lnTo>
                  <a:lnTo>
                    <a:pt x="170" y="26"/>
                  </a:lnTo>
                  <a:lnTo>
                    <a:pt x="170" y="26"/>
                  </a:lnTo>
                  <a:lnTo>
                    <a:pt x="171" y="26"/>
                  </a:lnTo>
                  <a:lnTo>
                    <a:pt x="171" y="2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0" name="Freeform 244">
              <a:extLst>
                <a:ext uri="{FF2B5EF4-FFF2-40B4-BE49-F238E27FC236}">
                  <a16:creationId xmlns:a16="http://schemas.microsoft.com/office/drawing/2014/main" id="{F4BE3E73-67DB-42DD-A915-1DEC53269C45}"/>
                </a:ext>
              </a:extLst>
            </p:cNvPr>
            <p:cNvSpPr>
              <a:spLocks/>
            </p:cNvSpPr>
            <p:nvPr/>
          </p:nvSpPr>
          <p:spPr bwMode="auto">
            <a:xfrm>
              <a:off x="6570509" y="3420362"/>
              <a:ext cx="993775" cy="654050"/>
            </a:xfrm>
            <a:custGeom>
              <a:avLst/>
              <a:gdLst>
                <a:gd name="T0" fmla="*/ 185 w 626"/>
                <a:gd name="T1" fmla="*/ 48 h 412"/>
                <a:gd name="T2" fmla="*/ 210 w 626"/>
                <a:gd name="T3" fmla="*/ 42 h 412"/>
                <a:gd name="T4" fmla="*/ 241 w 626"/>
                <a:gd name="T5" fmla="*/ 32 h 412"/>
                <a:gd name="T6" fmla="*/ 269 w 626"/>
                <a:gd name="T7" fmla="*/ 58 h 412"/>
                <a:gd name="T8" fmla="*/ 295 w 626"/>
                <a:gd name="T9" fmla="*/ 76 h 412"/>
                <a:gd name="T10" fmla="*/ 327 w 626"/>
                <a:gd name="T11" fmla="*/ 96 h 412"/>
                <a:gd name="T12" fmla="*/ 361 w 626"/>
                <a:gd name="T13" fmla="*/ 107 h 412"/>
                <a:gd name="T14" fmla="*/ 388 w 626"/>
                <a:gd name="T15" fmla="*/ 106 h 412"/>
                <a:gd name="T16" fmla="*/ 400 w 626"/>
                <a:gd name="T17" fmla="*/ 98 h 412"/>
                <a:gd name="T18" fmla="*/ 410 w 626"/>
                <a:gd name="T19" fmla="*/ 79 h 412"/>
                <a:gd name="T20" fmla="*/ 442 w 626"/>
                <a:gd name="T21" fmla="*/ 56 h 412"/>
                <a:gd name="T22" fmla="*/ 467 w 626"/>
                <a:gd name="T23" fmla="*/ 32 h 412"/>
                <a:gd name="T24" fmla="*/ 487 w 626"/>
                <a:gd name="T25" fmla="*/ 35 h 412"/>
                <a:gd name="T26" fmla="*/ 517 w 626"/>
                <a:gd name="T27" fmla="*/ 47 h 412"/>
                <a:gd name="T28" fmla="*/ 556 w 626"/>
                <a:gd name="T29" fmla="*/ 68 h 412"/>
                <a:gd name="T30" fmla="*/ 580 w 626"/>
                <a:gd name="T31" fmla="*/ 46 h 412"/>
                <a:gd name="T32" fmla="*/ 606 w 626"/>
                <a:gd name="T33" fmla="*/ 8 h 412"/>
                <a:gd name="T34" fmla="*/ 626 w 626"/>
                <a:gd name="T35" fmla="*/ 2 h 412"/>
                <a:gd name="T36" fmla="*/ 609 w 626"/>
                <a:gd name="T37" fmla="*/ 57 h 412"/>
                <a:gd name="T38" fmla="*/ 604 w 626"/>
                <a:gd name="T39" fmla="*/ 87 h 412"/>
                <a:gd name="T40" fmla="*/ 595 w 626"/>
                <a:gd name="T41" fmla="*/ 118 h 412"/>
                <a:gd name="T42" fmla="*/ 571 w 626"/>
                <a:gd name="T43" fmla="*/ 135 h 412"/>
                <a:gd name="T44" fmla="*/ 578 w 626"/>
                <a:gd name="T45" fmla="*/ 172 h 412"/>
                <a:gd name="T46" fmla="*/ 585 w 626"/>
                <a:gd name="T47" fmla="*/ 219 h 412"/>
                <a:gd name="T48" fmla="*/ 584 w 626"/>
                <a:gd name="T49" fmla="*/ 250 h 412"/>
                <a:gd name="T50" fmla="*/ 605 w 626"/>
                <a:gd name="T51" fmla="*/ 285 h 412"/>
                <a:gd name="T52" fmla="*/ 607 w 626"/>
                <a:gd name="T53" fmla="*/ 309 h 412"/>
                <a:gd name="T54" fmla="*/ 625 w 626"/>
                <a:gd name="T55" fmla="*/ 320 h 412"/>
                <a:gd name="T56" fmla="*/ 613 w 626"/>
                <a:gd name="T57" fmla="*/ 357 h 412"/>
                <a:gd name="T58" fmla="*/ 611 w 626"/>
                <a:gd name="T59" fmla="*/ 391 h 412"/>
                <a:gd name="T60" fmla="*/ 586 w 626"/>
                <a:gd name="T61" fmla="*/ 389 h 412"/>
                <a:gd name="T62" fmla="*/ 543 w 626"/>
                <a:gd name="T63" fmla="*/ 380 h 412"/>
                <a:gd name="T64" fmla="*/ 507 w 626"/>
                <a:gd name="T65" fmla="*/ 377 h 412"/>
                <a:gd name="T66" fmla="*/ 493 w 626"/>
                <a:gd name="T67" fmla="*/ 402 h 412"/>
                <a:gd name="T68" fmla="*/ 458 w 626"/>
                <a:gd name="T69" fmla="*/ 401 h 412"/>
                <a:gd name="T70" fmla="*/ 439 w 626"/>
                <a:gd name="T71" fmla="*/ 412 h 412"/>
                <a:gd name="T72" fmla="*/ 409 w 626"/>
                <a:gd name="T73" fmla="*/ 389 h 412"/>
                <a:gd name="T74" fmla="*/ 370 w 626"/>
                <a:gd name="T75" fmla="*/ 362 h 412"/>
                <a:gd name="T76" fmla="*/ 323 w 626"/>
                <a:gd name="T77" fmla="*/ 343 h 412"/>
                <a:gd name="T78" fmla="*/ 296 w 626"/>
                <a:gd name="T79" fmla="*/ 328 h 412"/>
                <a:gd name="T80" fmla="*/ 269 w 626"/>
                <a:gd name="T81" fmla="*/ 314 h 412"/>
                <a:gd name="T82" fmla="*/ 250 w 626"/>
                <a:gd name="T83" fmla="*/ 336 h 412"/>
                <a:gd name="T84" fmla="*/ 224 w 626"/>
                <a:gd name="T85" fmla="*/ 339 h 412"/>
                <a:gd name="T86" fmla="*/ 208 w 626"/>
                <a:gd name="T87" fmla="*/ 313 h 412"/>
                <a:gd name="T88" fmla="*/ 184 w 626"/>
                <a:gd name="T89" fmla="*/ 300 h 412"/>
                <a:gd name="T90" fmla="*/ 170 w 626"/>
                <a:gd name="T91" fmla="*/ 286 h 412"/>
                <a:gd name="T92" fmla="*/ 142 w 626"/>
                <a:gd name="T93" fmla="*/ 272 h 412"/>
                <a:gd name="T94" fmla="*/ 117 w 626"/>
                <a:gd name="T95" fmla="*/ 265 h 412"/>
                <a:gd name="T96" fmla="*/ 88 w 626"/>
                <a:gd name="T97" fmla="*/ 258 h 412"/>
                <a:gd name="T98" fmla="*/ 56 w 626"/>
                <a:gd name="T99" fmla="*/ 209 h 412"/>
                <a:gd name="T100" fmla="*/ 64 w 626"/>
                <a:gd name="T101" fmla="*/ 178 h 412"/>
                <a:gd name="T102" fmla="*/ 48 w 626"/>
                <a:gd name="T103" fmla="*/ 156 h 412"/>
                <a:gd name="T104" fmla="*/ 37 w 626"/>
                <a:gd name="T105" fmla="*/ 139 h 412"/>
                <a:gd name="T106" fmla="*/ 19 w 626"/>
                <a:gd name="T107" fmla="*/ 130 h 412"/>
                <a:gd name="T108" fmla="*/ 0 w 626"/>
                <a:gd name="T109" fmla="*/ 116 h 412"/>
                <a:gd name="T110" fmla="*/ 6 w 626"/>
                <a:gd name="T111" fmla="*/ 106 h 412"/>
                <a:gd name="T112" fmla="*/ 15 w 626"/>
                <a:gd name="T113" fmla="*/ 89 h 412"/>
                <a:gd name="T114" fmla="*/ 15 w 626"/>
                <a:gd name="T115" fmla="*/ 76 h 412"/>
                <a:gd name="T116" fmla="*/ 29 w 626"/>
                <a:gd name="T117" fmla="*/ 72 h 412"/>
                <a:gd name="T118" fmla="*/ 52 w 626"/>
                <a:gd name="T119" fmla="*/ 6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6" h="412">
                  <a:moveTo>
                    <a:pt x="171" y="26"/>
                  </a:moveTo>
                  <a:lnTo>
                    <a:pt x="171" y="26"/>
                  </a:lnTo>
                  <a:lnTo>
                    <a:pt x="173" y="27"/>
                  </a:lnTo>
                  <a:lnTo>
                    <a:pt x="174" y="28"/>
                  </a:lnTo>
                  <a:lnTo>
                    <a:pt x="174" y="29"/>
                  </a:lnTo>
                  <a:lnTo>
                    <a:pt x="175" y="29"/>
                  </a:lnTo>
                  <a:lnTo>
                    <a:pt x="176" y="30"/>
                  </a:lnTo>
                  <a:lnTo>
                    <a:pt x="177" y="32"/>
                  </a:lnTo>
                  <a:lnTo>
                    <a:pt x="178" y="34"/>
                  </a:lnTo>
                  <a:lnTo>
                    <a:pt x="179" y="36"/>
                  </a:lnTo>
                  <a:lnTo>
                    <a:pt x="180" y="38"/>
                  </a:lnTo>
                  <a:lnTo>
                    <a:pt x="181" y="42"/>
                  </a:lnTo>
                  <a:lnTo>
                    <a:pt x="182" y="44"/>
                  </a:lnTo>
                  <a:lnTo>
                    <a:pt x="183" y="45"/>
                  </a:lnTo>
                  <a:lnTo>
                    <a:pt x="184" y="46"/>
                  </a:lnTo>
                  <a:lnTo>
                    <a:pt x="184" y="47"/>
                  </a:lnTo>
                  <a:lnTo>
                    <a:pt x="185" y="48"/>
                  </a:lnTo>
                  <a:lnTo>
                    <a:pt x="186" y="49"/>
                  </a:lnTo>
                  <a:lnTo>
                    <a:pt x="187" y="49"/>
                  </a:lnTo>
                  <a:lnTo>
                    <a:pt x="188" y="50"/>
                  </a:lnTo>
                  <a:lnTo>
                    <a:pt x="189" y="50"/>
                  </a:lnTo>
                  <a:lnTo>
                    <a:pt x="190" y="50"/>
                  </a:lnTo>
                  <a:lnTo>
                    <a:pt x="191" y="50"/>
                  </a:lnTo>
                  <a:lnTo>
                    <a:pt x="193" y="51"/>
                  </a:lnTo>
                  <a:lnTo>
                    <a:pt x="194" y="51"/>
                  </a:lnTo>
                  <a:lnTo>
                    <a:pt x="194" y="50"/>
                  </a:lnTo>
                  <a:lnTo>
                    <a:pt x="195" y="50"/>
                  </a:lnTo>
                  <a:lnTo>
                    <a:pt x="196" y="50"/>
                  </a:lnTo>
                  <a:lnTo>
                    <a:pt x="197" y="49"/>
                  </a:lnTo>
                  <a:lnTo>
                    <a:pt x="200" y="48"/>
                  </a:lnTo>
                  <a:lnTo>
                    <a:pt x="203" y="46"/>
                  </a:lnTo>
                  <a:lnTo>
                    <a:pt x="204" y="45"/>
                  </a:lnTo>
                  <a:lnTo>
                    <a:pt x="206" y="44"/>
                  </a:lnTo>
                  <a:lnTo>
                    <a:pt x="210" y="42"/>
                  </a:lnTo>
                  <a:lnTo>
                    <a:pt x="211" y="42"/>
                  </a:lnTo>
                  <a:lnTo>
                    <a:pt x="212" y="41"/>
                  </a:lnTo>
                  <a:lnTo>
                    <a:pt x="213" y="40"/>
                  </a:lnTo>
                  <a:lnTo>
                    <a:pt x="214" y="40"/>
                  </a:lnTo>
                  <a:lnTo>
                    <a:pt x="217" y="36"/>
                  </a:lnTo>
                  <a:lnTo>
                    <a:pt x="218" y="35"/>
                  </a:lnTo>
                  <a:lnTo>
                    <a:pt x="220" y="34"/>
                  </a:lnTo>
                  <a:lnTo>
                    <a:pt x="221" y="33"/>
                  </a:lnTo>
                  <a:lnTo>
                    <a:pt x="223" y="33"/>
                  </a:lnTo>
                  <a:lnTo>
                    <a:pt x="227" y="31"/>
                  </a:lnTo>
                  <a:lnTo>
                    <a:pt x="229" y="31"/>
                  </a:lnTo>
                  <a:lnTo>
                    <a:pt x="230" y="31"/>
                  </a:lnTo>
                  <a:lnTo>
                    <a:pt x="231" y="31"/>
                  </a:lnTo>
                  <a:lnTo>
                    <a:pt x="233" y="31"/>
                  </a:lnTo>
                  <a:lnTo>
                    <a:pt x="234" y="31"/>
                  </a:lnTo>
                  <a:lnTo>
                    <a:pt x="238" y="32"/>
                  </a:lnTo>
                  <a:lnTo>
                    <a:pt x="241" y="32"/>
                  </a:lnTo>
                  <a:lnTo>
                    <a:pt x="246" y="34"/>
                  </a:lnTo>
                  <a:lnTo>
                    <a:pt x="251" y="35"/>
                  </a:lnTo>
                  <a:lnTo>
                    <a:pt x="253" y="36"/>
                  </a:lnTo>
                  <a:lnTo>
                    <a:pt x="255" y="37"/>
                  </a:lnTo>
                  <a:lnTo>
                    <a:pt x="257" y="38"/>
                  </a:lnTo>
                  <a:lnTo>
                    <a:pt x="258" y="38"/>
                  </a:lnTo>
                  <a:lnTo>
                    <a:pt x="259" y="39"/>
                  </a:lnTo>
                  <a:lnTo>
                    <a:pt x="260" y="40"/>
                  </a:lnTo>
                  <a:lnTo>
                    <a:pt x="263" y="43"/>
                  </a:lnTo>
                  <a:lnTo>
                    <a:pt x="264" y="45"/>
                  </a:lnTo>
                  <a:lnTo>
                    <a:pt x="264" y="45"/>
                  </a:lnTo>
                  <a:lnTo>
                    <a:pt x="265" y="46"/>
                  </a:lnTo>
                  <a:lnTo>
                    <a:pt x="265" y="47"/>
                  </a:lnTo>
                  <a:lnTo>
                    <a:pt x="266" y="49"/>
                  </a:lnTo>
                  <a:lnTo>
                    <a:pt x="267" y="51"/>
                  </a:lnTo>
                  <a:lnTo>
                    <a:pt x="268" y="55"/>
                  </a:lnTo>
                  <a:lnTo>
                    <a:pt x="269" y="58"/>
                  </a:lnTo>
                  <a:lnTo>
                    <a:pt x="270" y="59"/>
                  </a:lnTo>
                  <a:lnTo>
                    <a:pt x="270" y="60"/>
                  </a:lnTo>
                  <a:lnTo>
                    <a:pt x="271" y="61"/>
                  </a:lnTo>
                  <a:lnTo>
                    <a:pt x="272" y="62"/>
                  </a:lnTo>
                  <a:lnTo>
                    <a:pt x="273" y="62"/>
                  </a:lnTo>
                  <a:lnTo>
                    <a:pt x="274" y="63"/>
                  </a:lnTo>
                  <a:lnTo>
                    <a:pt x="275" y="64"/>
                  </a:lnTo>
                  <a:lnTo>
                    <a:pt x="277" y="64"/>
                  </a:lnTo>
                  <a:lnTo>
                    <a:pt x="282" y="66"/>
                  </a:lnTo>
                  <a:lnTo>
                    <a:pt x="284" y="66"/>
                  </a:lnTo>
                  <a:lnTo>
                    <a:pt x="286" y="67"/>
                  </a:lnTo>
                  <a:lnTo>
                    <a:pt x="287" y="68"/>
                  </a:lnTo>
                  <a:lnTo>
                    <a:pt x="288" y="68"/>
                  </a:lnTo>
                  <a:lnTo>
                    <a:pt x="289" y="69"/>
                  </a:lnTo>
                  <a:lnTo>
                    <a:pt x="290" y="70"/>
                  </a:lnTo>
                  <a:lnTo>
                    <a:pt x="292" y="72"/>
                  </a:lnTo>
                  <a:lnTo>
                    <a:pt x="295" y="76"/>
                  </a:lnTo>
                  <a:lnTo>
                    <a:pt x="296" y="77"/>
                  </a:lnTo>
                  <a:lnTo>
                    <a:pt x="297" y="79"/>
                  </a:lnTo>
                  <a:lnTo>
                    <a:pt x="299" y="80"/>
                  </a:lnTo>
                  <a:lnTo>
                    <a:pt x="300" y="81"/>
                  </a:lnTo>
                  <a:lnTo>
                    <a:pt x="302" y="82"/>
                  </a:lnTo>
                  <a:lnTo>
                    <a:pt x="305" y="83"/>
                  </a:lnTo>
                  <a:lnTo>
                    <a:pt x="309" y="85"/>
                  </a:lnTo>
                  <a:lnTo>
                    <a:pt x="310" y="86"/>
                  </a:lnTo>
                  <a:lnTo>
                    <a:pt x="312" y="86"/>
                  </a:lnTo>
                  <a:lnTo>
                    <a:pt x="313" y="87"/>
                  </a:lnTo>
                  <a:lnTo>
                    <a:pt x="314" y="88"/>
                  </a:lnTo>
                  <a:lnTo>
                    <a:pt x="318" y="91"/>
                  </a:lnTo>
                  <a:lnTo>
                    <a:pt x="319" y="92"/>
                  </a:lnTo>
                  <a:lnTo>
                    <a:pt x="321" y="93"/>
                  </a:lnTo>
                  <a:lnTo>
                    <a:pt x="322" y="94"/>
                  </a:lnTo>
                  <a:lnTo>
                    <a:pt x="324" y="95"/>
                  </a:lnTo>
                  <a:lnTo>
                    <a:pt x="327" y="96"/>
                  </a:lnTo>
                  <a:lnTo>
                    <a:pt x="330" y="97"/>
                  </a:lnTo>
                  <a:lnTo>
                    <a:pt x="333" y="99"/>
                  </a:lnTo>
                  <a:lnTo>
                    <a:pt x="335" y="100"/>
                  </a:lnTo>
                  <a:lnTo>
                    <a:pt x="336" y="100"/>
                  </a:lnTo>
                  <a:lnTo>
                    <a:pt x="338" y="102"/>
                  </a:lnTo>
                  <a:lnTo>
                    <a:pt x="343" y="106"/>
                  </a:lnTo>
                  <a:lnTo>
                    <a:pt x="345" y="107"/>
                  </a:lnTo>
                  <a:lnTo>
                    <a:pt x="346" y="108"/>
                  </a:lnTo>
                  <a:lnTo>
                    <a:pt x="347" y="108"/>
                  </a:lnTo>
                  <a:lnTo>
                    <a:pt x="348" y="109"/>
                  </a:lnTo>
                  <a:lnTo>
                    <a:pt x="349" y="109"/>
                  </a:lnTo>
                  <a:lnTo>
                    <a:pt x="350" y="109"/>
                  </a:lnTo>
                  <a:lnTo>
                    <a:pt x="352" y="109"/>
                  </a:lnTo>
                  <a:lnTo>
                    <a:pt x="354" y="109"/>
                  </a:lnTo>
                  <a:lnTo>
                    <a:pt x="356" y="108"/>
                  </a:lnTo>
                  <a:lnTo>
                    <a:pt x="360" y="107"/>
                  </a:lnTo>
                  <a:lnTo>
                    <a:pt x="361" y="107"/>
                  </a:lnTo>
                  <a:lnTo>
                    <a:pt x="363" y="107"/>
                  </a:lnTo>
                  <a:lnTo>
                    <a:pt x="366" y="105"/>
                  </a:lnTo>
                  <a:lnTo>
                    <a:pt x="367" y="105"/>
                  </a:lnTo>
                  <a:lnTo>
                    <a:pt x="367" y="105"/>
                  </a:lnTo>
                  <a:lnTo>
                    <a:pt x="368" y="105"/>
                  </a:lnTo>
                  <a:lnTo>
                    <a:pt x="369" y="105"/>
                  </a:lnTo>
                  <a:lnTo>
                    <a:pt x="371" y="106"/>
                  </a:lnTo>
                  <a:lnTo>
                    <a:pt x="372" y="106"/>
                  </a:lnTo>
                  <a:lnTo>
                    <a:pt x="372" y="106"/>
                  </a:lnTo>
                  <a:lnTo>
                    <a:pt x="373" y="107"/>
                  </a:lnTo>
                  <a:lnTo>
                    <a:pt x="375" y="107"/>
                  </a:lnTo>
                  <a:lnTo>
                    <a:pt x="377" y="106"/>
                  </a:lnTo>
                  <a:lnTo>
                    <a:pt x="381" y="106"/>
                  </a:lnTo>
                  <a:lnTo>
                    <a:pt x="384" y="106"/>
                  </a:lnTo>
                  <a:lnTo>
                    <a:pt x="385" y="105"/>
                  </a:lnTo>
                  <a:lnTo>
                    <a:pt x="386" y="106"/>
                  </a:lnTo>
                  <a:lnTo>
                    <a:pt x="388" y="106"/>
                  </a:lnTo>
                  <a:lnTo>
                    <a:pt x="390" y="106"/>
                  </a:lnTo>
                  <a:lnTo>
                    <a:pt x="393" y="107"/>
                  </a:lnTo>
                  <a:lnTo>
                    <a:pt x="395" y="107"/>
                  </a:lnTo>
                  <a:lnTo>
                    <a:pt x="396" y="107"/>
                  </a:lnTo>
                  <a:lnTo>
                    <a:pt x="397" y="107"/>
                  </a:lnTo>
                  <a:lnTo>
                    <a:pt x="398" y="107"/>
                  </a:lnTo>
                  <a:lnTo>
                    <a:pt x="399" y="107"/>
                  </a:lnTo>
                  <a:lnTo>
                    <a:pt x="400" y="107"/>
                  </a:lnTo>
                  <a:lnTo>
                    <a:pt x="400" y="107"/>
                  </a:lnTo>
                  <a:lnTo>
                    <a:pt x="401" y="106"/>
                  </a:lnTo>
                  <a:lnTo>
                    <a:pt x="401" y="105"/>
                  </a:lnTo>
                  <a:lnTo>
                    <a:pt x="401" y="105"/>
                  </a:lnTo>
                  <a:lnTo>
                    <a:pt x="401" y="104"/>
                  </a:lnTo>
                  <a:lnTo>
                    <a:pt x="401" y="103"/>
                  </a:lnTo>
                  <a:lnTo>
                    <a:pt x="400" y="100"/>
                  </a:lnTo>
                  <a:lnTo>
                    <a:pt x="400" y="98"/>
                  </a:lnTo>
                  <a:lnTo>
                    <a:pt x="400" y="98"/>
                  </a:lnTo>
                  <a:lnTo>
                    <a:pt x="400" y="97"/>
                  </a:lnTo>
                  <a:lnTo>
                    <a:pt x="400" y="96"/>
                  </a:lnTo>
                  <a:lnTo>
                    <a:pt x="400" y="95"/>
                  </a:lnTo>
                  <a:lnTo>
                    <a:pt x="401" y="94"/>
                  </a:lnTo>
                  <a:lnTo>
                    <a:pt x="401" y="94"/>
                  </a:lnTo>
                  <a:lnTo>
                    <a:pt x="402" y="93"/>
                  </a:lnTo>
                  <a:lnTo>
                    <a:pt x="403" y="92"/>
                  </a:lnTo>
                  <a:lnTo>
                    <a:pt x="405" y="90"/>
                  </a:lnTo>
                  <a:lnTo>
                    <a:pt x="407" y="89"/>
                  </a:lnTo>
                  <a:lnTo>
                    <a:pt x="408" y="88"/>
                  </a:lnTo>
                  <a:lnTo>
                    <a:pt x="409" y="87"/>
                  </a:lnTo>
                  <a:lnTo>
                    <a:pt x="409" y="86"/>
                  </a:lnTo>
                  <a:lnTo>
                    <a:pt x="409" y="86"/>
                  </a:lnTo>
                  <a:lnTo>
                    <a:pt x="410" y="85"/>
                  </a:lnTo>
                  <a:lnTo>
                    <a:pt x="410" y="84"/>
                  </a:lnTo>
                  <a:lnTo>
                    <a:pt x="410" y="80"/>
                  </a:lnTo>
                  <a:lnTo>
                    <a:pt x="410" y="79"/>
                  </a:lnTo>
                  <a:lnTo>
                    <a:pt x="410" y="78"/>
                  </a:lnTo>
                  <a:lnTo>
                    <a:pt x="411" y="77"/>
                  </a:lnTo>
                  <a:lnTo>
                    <a:pt x="411" y="76"/>
                  </a:lnTo>
                  <a:lnTo>
                    <a:pt x="412" y="75"/>
                  </a:lnTo>
                  <a:lnTo>
                    <a:pt x="413" y="74"/>
                  </a:lnTo>
                  <a:lnTo>
                    <a:pt x="414" y="73"/>
                  </a:lnTo>
                  <a:lnTo>
                    <a:pt x="415" y="72"/>
                  </a:lnTo>
                  <a:lnTo>
                    <a:pt x="417" y="71"/>
                  </a:lnTo>
                  <a:lnTo>
                    <a:pt x="420" y="69"/>
                  </a:lnTo>
                  <a:lnTo>
                    <a:pt x="422" y="68"/>
                  </a:lnTo>
                  <a:lnTo>
                    <a:pt x="424" y="66"/>
                  </a:lnTo>
                  <a:lnTo>
                    <a:pt x="428" y="63"/>
                  </a:lnTo>
                  <a:lnTo>
                    <a:pt x="430" y="62"/>
                  </a:lnTo>
                  <a:lnTo>
                    <a:pt x="431" y="61"/>
                  </a:lnTo>
                  <a:lnTo>
                    <a:pt x="434" y="60"/>
                  </a:lnTo>
                  <a:lnTo>
                    <a:pt x="438" y="58"/>
                  </a:lnTo>
                  <a:lnTo>
                    <a:pt x="442" y="56"/>
                  </a:lnTo>
                  <a:lnTo>
                    <a:pt x="443" y="56"/>
                  </a:lnTo>
                  <a:lnTo>
                    <a:pt x="444" y="54"/>
                  </a:lnTo>
                  <a:lnTo>
                    <a:pt x="445" y="54"/>
                  </a:lnTo>
                  <a:lnTo>
                    <a:pt x="448" y="52"/>
                  </a:lnTo>
                  <a:lnTo>
                    <a:pt x="451" y="51"/>
                  </a:lnTo>
                  <a:lnTo>
                    <a:pt x="453" y="50"/>
                  </a:lnTo>
                  <a:lnTo>
                    <a:pt x="455" y="49"/>
                  </a:lnTo>
                  <a:lnTo>
                    <a:pt x="457" y="47"/>
                  </a:lnTo>
                  <a:lnTo>
                    <a:pt x="458" y="46"/>
                  </a:lnTo>
                  <a:lnTo>
                    <a:pt x="460" y="45"/>
                  </a:lnTo>
                  <a:lnTo>
                    <a:pt x="461" y="43"/>
                  </a:lnTo>
                  <a:lnTo>
                    <a:pt x="462" y="42"/>
                  </a:lnTo>
                  <a:lnTo>
                    <a:pt x="462" y="41"/>
                  </a:lnTo>
                  <a:lnTo>
                    <a:pt x="463" y="39"/>
                  </a:lnTo>
                  <a:lnTo>
                    <a:pt x="466" y="34"/>
                  </a:lnTo>
                  <a:lnTo>
                    <a:pt x="466" y="32"/>
                  </a:lnTo>
                  <a:lnTo>
                    <a:pt x="467" y="32"/>
                  </a:lnTo>
                  <a:lnTo>
                    <a:pt x="468" y="31"/>
                  </a:lnTo>
                  <a:lnTo>
                    <a:pt x="468" y="30"/>
                  </a:lnTo>
                  <a:lnTo>
                    <a:pt x="469" y="29"/>
                  </a:lnTo>
                  <a:lnTo>
                    <a:pt x="470" y="29"/>
                  </a:lnTo>
                  <a:lnTo>
                    <a:pt x="471" y="29"/>
                  </a:lnTo>
                  <a:lnTo>
                    <a:pt x="471" y="28"/>
                  </a:lnTo>
                  <a:lnTo>
                    <a:pt x="472" y="28"/>
                  </a:lnTo>
                  <a:lnTo>
                    <a:pt x="473" y="28"/>
                  </a:lnTo>
                  <a:lnTo>
                    <a:pt x="474" y="28"/>
                  </a:lnTo>
                  <a:lnTo>
                    <a:pt x="475" y="28"/>
                  </a:lnTo>
                  <a:lnTo>
                    <a:pt x="476" y="29"/>
                  </a:lnTo>
                  <a:lnTo>
                    <a:pt x="477" y="29"/>
                  </a:lnTo>
                  <a:lnTo>
                    <a:pt x="478" y="30"/>
                  </a:lnTo>
                  <a:lnTo>
                    <a:pt x="480" y="31"/>
                  </a:lnTo>
                  <a:lnTo>
                    <a:pt x="481" y="31"/>
                  </a:lnTo>
                  <a:lnTo>
                    <a:pt x="484" y="33"/>
                  </a:lnTo>
                  <a:lnTo>
                    <a:pt x="487" y="35"/>
                  </a:lnTo>
                  <a:lnTo>
                    <a:pt x="489" y="36"/>
                  </a:lnTo>
                  <a:lnTo>
                    <a:pt x="492" y="37"/>
                  </a:lnTo>
                  <a:lnTo>
                    <a:pt x="499" y="40"/>
                  </a:lnTo>
                  <a:lnTo>
                    <a:pt x="501" y="41"/>
                  </a:lnTo>
                  <a:lnTo>
                    <a:pt x="503" y="41"/>
                  </a:lnTo>
                  <a:lnTo>
                    <a:pt x="505" y="42"/>
                  </a:lnTo>
                  <a:lnTo>
                    <a:pt x="506" y="42"/>
                  </a:lnTo>
                  <a:lnTo>
                    <a:pt x="507" y="42"/>
                  </a:lnTo>
                  <a:lnTo>
                    <a:pt x="507" y="42"/>
                  </a:lnTo>
                  <a:lnTo>
                    <a:pt x="508" y="41"/>
                  </a:lnTo>
                  <a:lnTo>
                    <a:pt x="508" y="41"/>
                  </a:lnTo>
                  <a:lnTo>
                    <a:pt x="509" y="41"/>
                  </a:lnTo>
                  <a:lnTo>
                    <a:pt x="510" y="42"/>
                  </a:lnTo>
                  <a:lnTo>
                    <a:pt x="511" y="42"/>
                  </a:lnTo>
                  <a:lnTo>
                    <a:pt x="512" y="43"/>
                  </a:lnTo>
                  <a:lnTo>
                    <a:pt x="515" y="45"/>
                  </a:lnTo>
                  <a:lnTo>
                    <a:pt x="517" y="47"/>
                  </a:lnTo>
                  <a:lnTo>
                    <a:pt x="518" y="48"/>
                  </a:lnTo>
                  <a:lnTo>
                    <a:pt x="520" y="49"/>
                  </a:lnTo>
                  <a:lnTo>
                    <a:pt x="524" y="54"/>
                  </a:lnTo>
                  <a:lnTo>
                    <a:pt x="526" y="55"/>
                  </a:lnTo>
                  <a:lnTo>
                    <a:pt x="528" y="57"/>
                  </a:lnTo>
                  <a:lnTo>
                    <a:pt x="530" y="58"/>
                  </a:lnTo>
                  <a:lnTo>
                    <a:pt x="531" y="59"/>
                  </a:lnTo>
                  <a:lnTo>
                    <a:pt x="532" y="60"/>
                  </a:lnTo>
                  <a:lnTo>
                    <a:pt x="534" y="61"/>
                  </a:lnTo>
                  <a:lnTo>
                    <a:pt x="536" y="62"/>
                  </a:lnTo>
                  <a:lnTo>
                    <a:pt x="538" y="63"/>
                  </a:lnTo>
                  <a:lnTo>
                    <a:pt x="543" y="65"/>
                  </a:lnTo>
                  <a:lnTo>
                    <a:pt x="548" y="66"/>
                  </a:lnTo>
                  <a:lnTo>
                    <a:pt x="552" y="67"/>
                  </a:lnTo>
                  <a:lnTo>
                    <a:pt x="553" y="68"/>
                  </a:lnTo>
                  <a:lnTo>
                    <a:pt x="554" y="68"/>
                  </a:lnTo>
                  <a:lnTo>
                    <a:pt x="556" y="68"/>
                  </a:lnTo>
                  <a:lnTo>
                    <a:pt x="557" y="68"/>
                  </a:lnTo>
                  <a:lnTo>
                    <a:pt x="558" y="68"/>
                  </a:lnTo>
                  <a:lnTo>
                    <a:pt x="559" y="68"/>
                  </a:lnTo>
                  <a:lnTo>
                    <a:pt x="560" y="68"/>
                  </a:lnTo>
                  <a:lnTo>
                    <a:pt x="561" y="67"/>
                  </a:lnTo>
                  <a:lnTo>
                    <a:pt x="562" y="67"/>
                  </a:lnTo>
                  <a:lnTo>
                    <a:pt x="563" y="67"/>
                  </a:lnTo>
                  <a:lnTo>
                    <a:pt x="564" y="66"/>
                  </a:lnTo>
                  <a:lnTo>
                    <a:pt x="566" y="65"/>
                  </a:lnTo>
                  <a:lnTo>
                    <a:pt x="567" y="63"/>
                  </a:lnTo>
                  <a:lnTo>
                    <a:pt x="568" y="62"/>
                  </a:lnTo>
                  <a:lnTo>
                    <a:pt x="570" y="60"/>
                  </a:lnTo>
                  <a:lnTo>
                    <a:pt x="575" y="52"/>
                  </a:lnTo>
                  <a:lnTo>
                    <a:pt x="576" y="50"/>
                  </a:lnTo>
                  <a:lnTo>
                    <a:pt x="578" y="49"/>
                  </a:lnTo>
                  <a:lnTo>
                    <a:pt x="579" y="48"/>
                  </a:lnTo>
                  <a:lnTo>
                    <a:pt x="580" y="46"/>
                  </a:lnTo>
                  <a:lnTo>
                    <a:pt x="585" y="43"/>
                  </a:lnTo>
                  <a:lnTo>
                    <a:pt x="587" y="40"/>
                  </a:lnTo>
                  <a:lnTo>
                    <a:pt x="589" y="38"/>
                  </a:lnTo>
                  <a:lnTo>
                    <a:pt x="591" y="36"/>
                  </a:lnTo>
                  <a:lnTo>
                    <a:pt x="592" y="35"/>
                  </a:lnTo>
                  <a:lnTo>
                    <a:pt x="594" y="32"/>
                  </a:lnTo>
                  <a:lnTo>
                    <a:pt x="595" y="30"/>
                  </a:lnTo>
                  <a:lnTo>
                    <a:pt x="596" y="28"/>
                  </a:lnTo>
                  <a:lnTo>
                    <a:pt x="597" y="26"/>
                  </a:lnTo>
                  <a:lnTo>
                    <a:pt x="598" y="24"/>
                  </a:lnTo>
                  <a:lnTo>
                    <a:pt x="601" y="17"/>
                  </a:lnTo>
                  <a:lnTo>
                    <a:pt x="601" y="16"/>
                  </a:lnTo>
                  <a:lnTo>
                    <a:pt x="602" y="14"/>
                  </a:lnTo>
                  <a:lnTo>
                    <a:pt x="603" y="12"/>
                  </a:lnTo>
                  <a:lnTo>
                    <a:pt x="604" y="11"/>
                  </a:lnTo>
                  <a:lnTo>
                    <a:pt x="605" y="10"/>
                  </a:lnTo>
                  <a:lnTo>
                    <a:pt x="606" y="8"/>
                  </a:lnTo>
                  <a:lnTo>
                    <a:pt x="608" y="7"/>
                  </a:lnTo>
                  <a:lnTo>
                    <a:pt x="609" y="6"/>
                  </a:lnTo>
                  <a:lnTo>
                    <a:pt x="611" y="5"/>
                  </a:lnTo>
                  <a:lnTo>
                    <a:pt x="613" y="4"/>
                  </a:lnTo>
                  <a:lnTo>
                    <a:pt x="614" y="3"/>
                  </a:lnTo>
                  <a:lnTo>
                    <a:pt x="616" y="2"/>
                  </a:lnTo>
                  <a:lnTo>
                    <a:pt x="617" y="1"/>
                  </a:lnTo>
                  <a:lnTo>
                    <a:pt x="618" y="1"/>
                  </a:lnTo>
                  <a:lnTo>
                    <a:pt x="619" y="0"/>
                  </a:lnTo>
                  <a:lnTo>
                    <a:pt x="621" y="0"/>
                  </a:lnTo>
                  <a:lnTo>
                    <a:pt x="622" y="0"/>
                  </a:lnTo>
                  <a:lnTo>
                    <a:pt x="623" y="0"/>
                  </a:lnTo>
                  <a:lnTo>
                    <a:pt x="624" y="0"/>
                  </a:lnTo>
                  <a:lnTo>
                    <a:pt x="625" y="1"/>
                  </a:lnTo>
                  <a:lnTo>
                    <a:pt x="625" y="1"/>
                  </a:lnTo>
                  <a:lnTo>
                    <a:pt x="626" y="2"/>
                  </a:lnTo>
                  <a:lnTo>
                    <a:pt x="626" y="2"/>
                  </a:lnTo>
                  <a:lnTo>
                    <a:pt x="626" y="2"/>
                  </a:lnTo>
                  <a:lnTo>
                    <a:pt x="626" y="4"/>
                  </a:lnTo>
                  <a:lnTo>
                    <a:pt x="626" y="6"/>
                  </a:lnTo>
                  <a:lnTo>
                    <a:pt x="626" y="8"/>
                  </a:lnTo>
                  <a:lnTo>
                    <a:pt x="626" y="10"/>
                  </a:lnTo>
                  <a:lnTo>
                    <a:pt x="625" y="12"/>
                  </a:lnTo>
                  <a:lnTo>
                    <a:pt x="625" y="14"/>
                  </a:lnTo>
                  <a:lnTo>
                    <a:pt x="624" y="16"/>
                  </a:lnTo>
                  <a:lnTo>
                    <a:pt x="624" y="18"/>
                  </a:lnTo>
                  <a:lnTo>
                    <a:pt x="621" y="24"/>
                  </a:lnTo>
                  <a:lnTo>
                    <a:pt x="620" y="29"/>
                  </a:lnTo>
                  <a:lnTo>
                    <a:pt x="616" y="40"/>
                  </a:lnTo>
                  <a:lnTo>
                    <a:pt x="614" y="45"/>
                  </a:lnTo>
                  <a:lnTo>
                    <a:pt x="613" y="47"/>
                  </a:lnTo>
                  <a:lnTo>
                    <a:pt x="612" y="51"/>
                  </a:lnTo>
                  <a:lnTo>
                    <a:pt x="610" y="56"/>
                  </a:lnTo>
                  <a:lnTo>
                    <a:pt x="609" y="57"/>
                  </a:lnTo>
                  <a:lnTo>
                    <a:pt x="607" y="60"/>
                  </a:lnTo>
                  <a:lnTo>
                    <a:pt x="607" y="61"/>
                  </a:lnTo>
                  <a:lnTo>
                    <a:pt x="607" y="62"/>
                  </a:lnTo>
                  <a:lnTo>
                    <a:pt x="606" y="63"/>
                  </a:lnTo>
                  <a:lnTo>
                    <a:pt x="606" y="64"/>
                  </a:lnTo>
                  <a:lnTo>
                    <a:pt x="606" y="66"/>
                  </a:lnTo>
                  <a:lnTo>
                    <a:pt x="606" y="68"/>
                  </a:lnTo>
                  <a:lnTo>
                    <a:pt x="607" y="73"/>
                  </a:lnTo>
                  <a:lnTo>
                    <a:pt x="607" y="74"/>
                  </a:lnTo>
                  <a:lnTo>
                    <a:pt x="607" y="76"/>
                  </a:lnTo>
                  <a:lnTo>
                    <a:pt x="607" y="77"/>
                  </a:lnTo>
                  <a:lnTo>
                    <a:pt x="607" y="78"/>
                  </a:lnTo>
                  <a:lnTo>
                    <a:pt x="605" y="82"/>
                  </a:lnTo>
                  <a:lnTo>
                    <a:pt x="605" y="84"/>
                  </a:lnTo>
                  <a:lnTo>
                    <a:pt x="605" y="85"/>
                  </a:lnTo>
                  <a:lnTo>
                    <a:pt x="605" y="86"/>
                  </a:lnTo>
                  <a:lnTo>
                    <a:pt x="604" y="87"/>
                  </a:lnTo>
                  <a:lnTo>
                    <a:pt x="605" y="89"/>
                  </a:lnTo>
                  <a:lnTo>
                    <a:pt x="605" y="90"/>
                  </a:lnTo>
                  <a:lnTo>
                    <a:pt x="605" y="93"/>
                  </a:lnTo>
                  <a:lnTo>
                    <a:pt x="606" y="95"/>
                  </a:lnTo>
                  <a:lnTo>
                    <a:pt x="606" y="100"/>
                  </a:lnTo>
                  <a:lnTo>
                    <a:pt x="606" y="102"/>
                  </a:lnTo>
                  <a:lnTo>
                    <a:pt x="606" y="103"/>
                  </a:lnTo>
                  <a:lnTo>
                    <a:pt x="606" y="104"/>
                  </a:lnTo>
                  <a:lnTo>
                    <a:pt x="606" y="106"/>
                  </a:lnTo>
                  <a:lnTo>
                    <a:pt x="605" y="108"/>
                  </a:lnTo>
                  <a:lnTo>
                    <a:pt x="604" y="109"/>
                  </a:lnTo>
                  <a:lnTo>
                    <a:pt x="604" y="110"/>
                  </a:lnTo>
                  <a:lnTo>
                    <a:pt x="603" y="111"/>
                  </a:lnTo>
                  <a:lnTo>
                    <a:pt x="602" y="112"/>
                  </a:lnTo>
                  <a:lnTo>
                    <a:pt x="601" y="113"/>
                  </a:lnTo>
                  <a:lnTo>
                    <a:pt x="600" y="115"/>
                  </a:lnTo>
                  <a:lnTo>
                    <a:pt x="595" y="118"/>
                  </a:lnTo>
                  <a:lnTo>
                    <a:pt x="594" y="120"/>
                  </a:lnTo>
                  <a:lnTo>
                    <a:pt x="590" y="123"/>
                  </a:lnTo>
                  <a:lnTo>
                    <a:pt x="589" y="124"/>
                  </a:lnTo>
                  <a:lnTo>
                    <a:pt x="588" y="126"/>
                  </a:lnTo>
                  <a:lnTo>
                    <a:pt x="587" y="127"/>
                  </a:lnTo>
                  <a:lnTo>
                    <a:pt x="586" y="129"/>
                  </a:lnTo>
                  <a:lnTo>
                    <a:pt x="584" y="130"/>
                  </a:lnTo>
                  <a:lnTo>
                    <a:pt x="584" y="131"/>
                  </a:lnTo>
                  <a:lnTo>
                    <a:pt x="583" y="131"/>
                  </a:lnTo>
                  <a:lnTo>
                    <a:pt x="582" y="132"/>
                  </a:lnTo>
                  <a:lnTo>
                    <a:pt x="581" y="132"/>
                  </a:lnTo>
                  <a:lnTo>
                    <a:pt x="579" y="133"/>
                  </a:lnTo>
                  <a:lnTo>
                    <a:pt x="576" y="133"/>
                  </a:lnTo>
                  <a:lnTo>
                    <a:pt x="574" y="133"/>
                  </a:lnTo>
                  <a:lnTo>
                    <a:pt x="573" y="134"/>
                  </a:lnTo>
                  <a:lnTo>
                    <a:pt x="572" y="134"/>
                  </a:lnTo>
                  <a:lnTo>
                    <a:pt x="571" y="135"/>
                  </a:lnTo>
                  <a:lnTo>
                    <a:pt x="571" y="135"/>
                  </a:lnTo>
                  <a:lnTo>
                    <a:pt x="570" y="136"/>
                  </a:lnTo>
                  <a:lnTo>
                    <a:pt x="570" y="136"/>
                  </a:lnTo>
                  <a:lnTo>
                    <a:pt x="570" y="137"/>
                  </a:lnTo>
                  <a:lnTo>
                    <a:pt x="569" y="137"/>
                  </a:lnTo>
                  <a:lnTo>
                    <a:pt x="569" y="138"/>
                  </a:lnTo>
                  <a:lnTo>
                    <a:pt x="569" y="139"/>
                  </a:lnTo>
                  <a:lnTo>
                    <a:pt x="569" y="140"/>
                  </a:lnTo>
                  <a:lnTo>
                    <a:pt x="570" y="142"/>
                  </a:lnTo>
                  <a:lnTo>
                    <a:pt x="570" y="144"/>
                  </a:lnTo>
                  <a:lnTo>
                    <a:pt x="572" y="149"/>
                  </a:lnTo>
                  <a:lnTo>
                    <a:pt x="573" y="153"/>
                  </a:lnTo>
                  <a:lnTo>
                    <a:pt x="574" y="156"/>
                  </a:lnTo>
                  <a:lnTo>
                    <a:pt x="576" y="163"/>
                  </a:lnTo>
                  <a:lnTo>
                    <a:pt x="576" y="166"/>
                  </a:lnTo>
                  <a:lnTo>
                    <a:pt x="577" y="168"/>
                  </a:lnTo>
                  <a:lnTo>
                    <a:pt x="578" y="172"/>
                  </a:lnTo>
                  <a:lnTo>
                    <a:pt x="581" y="179"/>
                  </a:lnTo>
                  <a:lnTo>
                    <a:pt x="583" y="185"/>
                  </a:lnTo>
                  <a:lnTo>
                    <a:pt x="584" y="187"/>
                  </a:lnTo>
                  <a:lnTo>
                    <a:pt x="584" y="189"/>
                  </a:lnTo>
                  <a:lnTo>
                    <a:pt x="585" y="191"/>
                  </a:lnTo>
                  <a:lnTo>
                    <a:pt x="585" y="197"/>
                  </a:lnTo>
                  <a:lnTo>
                    <a:pt x="585" y="201"/>
                  </a:lnTo>
                  <a:lnTo>
                    <a:pt x="586" y="203"/>
                  </a:lnTo>
                  <a:lnTo>
                    <a:pt x="586" y="205"/>
                  </a:lnTo>
                  <a:lnTo>
                    <a:pt x="587" y="210"/>
                  </a:lnTo>
                  <a:lnTo>
                    <a:pt x="587" y="212"/>
                  </a:lnTo>
                  <a:lnTo>
                    <a:pt x="587" y="213"/>
                  </a:lnTo>
                  <a:lnTo>
                    <a:pt x="587" y="215"/>
                  </a:lnTo>
                  <a:lnTo>
                    <a:pt x="587" y="216"/>
                  </a:lnTo>
                  <a:lnTo>
                    <a:pt x="586" y="217"/>
                  </a:lnTo>
                  <a:lnTo>
                    <a:pt x="586" y="218"/>
                  </a:lnTo>
                  <a:lnTo>
                    <a:pt x="585" y="219"/>
                  </a:lnTo>
                  <a:lnTo>
                    <a:pt x="583" y="223"/>
                  </a:lnTo>
                  <a:lnTo>
                    <a:pt x="581" y="224"/>
                  </a:lnTo>
                  <a:lnTo>
                    <a:pt x="581" y="226"/>
                  </a:lnTo>
                  <a:lnTo>
                    <a:pt x="580" y="227"/>
                  </a:lnTo>
                  <a:lnTo>
                    <a:pt x="580" y="228"/>
                  </a:lnTo>
                  <a:lnTo>
                    <a:pt x="580" y="230"/>
                  </a:lnTo>
                  <a:lnTo>
                    <a:pt x="579" y="231"/>
                  </a:lnTo>
                  <a:lnTo>
                    <a:pt x="579" y="233"/>
                  </a:lnTo>
                  <a:lnTo>
                    <a:pt x="579" y="234"/>
                  </a:lnTo>
                  <a:lnTo>
                    <a:pt x="579" y="235"/>
                  </a:lnTo>
                  <a:lnTo>
                    <a:pt x="579" y="238"/>
                  </a:lnTo>
                  <a:lnTo>
                    <a:pt x="579" y="239"/>
                  </a:lnTo>
                  <a:lnTo>
                    <a:pt x="579" y="241"/>
                  </a:lnTo>
                  <a:lnTo>
                    <a:pt x="580" y="242"/>
                  </a:lnTo>
                  <a:lnTo>
                    <a:pt x="580" y="244"/>
                  </a:lnTo>
                  <a:lnTo>
                    <a:pt x="581" y="245"/>
                  </a:lnTo>
                  <a:lnTo>
                    <a:pt x="584" y="250"/>
                  </a:lnTo>
                  <a:lnTo>
                    <a:pt x="585" y="252"/>
                  </a:lnTo>
                  <a:lnTo>
                    <a:pt x="586" y="253"/>
                  </a:lnTo>
                  <a:lnTo>
                    <a:pt x="586" y="254"/>
                  </a:lnTo>
                  <a:lnTo>
                    <a:pt x="587" y="256"/>
                  </a:lnTo>
                  <a:lnTo>
                    <a:pt x="588" y="260"/>
                  </a:lnTo>
                  <a:lnTo>
                    <a:pt x="589" y="262"/>
                  </a:lnTo>
                  <a:lnTo>
                    <a:pt x="590" y="265"/>
                  </a:lnTo>
                  <a:lnTo>
                    <a:pt x="592" y="268"/>
                  </a:lnTo>
                  <a:lnTo>
                    <a:pt x="593" y="269"/>
                  </a:lnTo>
                  <a:lnTo>
                    <a:pt x="594" y="271"/>
                  </a:lnTo>
                  <a:lnTo>
                    <a:pt x="596" y="274"/>
                  </a:lnTo>
                  <a:lnTo>
                    <a:pt x="599" y="277"/>
                  </a:lnTo>
                  <a:lnTo>
                    <a:pt x="602" y="280"/>
                  </a:lnTo>
                  <a:lnTo>
                    <a:pt x="603" y="281"/>
                  </a:lnTo>
                  <a:lnTo>
                    <a:pt x="604" y="283"/>
                  </a:lnTo>
                  <a:lnTo>
                    <a:pt x="605" y="284"/>
                  </a:lnTo>
                  <a:lnTo>
                    <a:pt x="605" y="285"/>
                  </a:lnTo>
                  <a:lnTo>
                    <a:pt x="605" y="286"/>
                  </a:lnTo>
                  <a:lnTo>
                    <a:pt x="606" y="290"/>
                  </a:lnTo>
                  <a:lnTo>
                    <a:pt x="606" y="291"/>
                  </a:lnTo>
                  <a:lnTo>
                    <a:pt x="606" y="292"/>
                  </a:lnTo>
                  <a:lnTo>
                    <a:pt x="608" y="296"/>
                  </a:lnTo>
                  <a:lnTo>
                    <a:pt x="608" y="297"/>
                  </a:lnTo>
                  <a:lnTo>
                    <a:pt x="608" y="298"/>
                  </a:lnTo>
                  <a:lnTo>
                    <a:pt x="608" y="299"/>
                  </a:lnTo>
                  <a:lnTo>
                    <a:pt x="608" y="301"/>
                  </a:lnTo>
                  <a:lnTo>
                    <a:pt x="608" y="302"/>
                  </a:lnTo>
                  <a:lnTo>
                    <a:pt x="607" y="305"/>
                  </a:lnTo>
                  <a:lnTo>
                    <a:pt x="606" y="306"/>
                  </a:lnTo>
                  <a:lnTo>
                    <a:pt x="606" y="307"/>
                  </a:lnTo>
                  <a:lnTo>
                    <a:pt x="606" y="308"/>
                  </a:lnTo>
                  <a:lnTo>
                    <a:pt x="607" y="308"/>
                  </a:lnTo>
                  <a:lnTo>
                    <a:pt x="607" y="308"/>
                  </a:lnTo>
                  <a:lnTo>
                    <a:pt x="607" y="309"/>
                  </a:lnTo>
                  <a:lnTo>
                    <a:pt x="608" y="309"/>
                  </a:lnTo>
                  <a:lnTo>
                    <a:pt x="608" y="309"/>
                  </a:lnTo>
                  <a:lnTo>
                    <a:pt x="609" y="309"/>
                  </a:lnTo>
                  <a:lnTo>
                    <a:pt x="611" y="310"/>
                  </a:lnTo>
                  <a:lnTo>
                    <a:pt x="612" y="310"/>
                  </a:lnTo>
                  <a:lnTo>
                    <a:pt x="616" y="311"/>
                  </a:lnTo>
                  <a:lnTo>
                    <a:pt x="618" y="311"/>
                  </a:lnTo>
                  <a:lnTo>
                    <a:pt x="618" y="312"/>
                  </a:lnTo>
                  <a:lnTo>
                    <a:pt x="619" y="312"/>
                  </a:lnTo>
                  <a:lnTo>
                    <a:pt x="620" y="313"/>
                  </a:lnTo>
                  <a:lnTo>
                    <a:pt x="621" y="314"/>
                  </a:lnTo>
                  <a:lnTo>
                    <a:pt x="622" y="315"/>
                  </a:lnTo>
                  <a:lnTo>
                    <a:pt x="623" y="315"/>
                  </a:lnTo>
                  <a:lnTo>
                    <a:pt x="624" y="316"/>
                  </a:lnTo>
                  <a:lnTo>
                    <a:pt x="624" y="318"/>
                  </a:lnTo>
                  <a:lnTo>
                    <a:pt x="625" y="319"/>
                  </a:lnTo>
                  <a:lnTo>
                    <a:pt x="625" y="320"/>
                  </a:lnTo>
                  <a:lnTo>
                    <a:pt x="626" y="322"/>
                  </a:lnTo>
                  <a:lnTo>
                    <a:pt x="626" y="327"/>
                  </a:lnTo>
                  <a:lnTo>
                    <a:pt x="626" y="329"/>
                  </a:lnTo>
                  <a:lnTo>
                    <a:pt x="626" y="330"/>
                  </a:lnTo>
                  <a:lnTo>
                    <a:pt x="626" y="333"/>
                  </a:lnTo>
                  <a:lnTo>
                    <a:pt x="626" y="335"/>
                  </a:lnTo>
                  <a:lnTo>
                    <a:pt x="625" y="338"/>
                  </a:lnTo>
                  <a:lnTo>
                    <a:pt x="625" y="340"/>
                  </a:lnTo>
                  <a:lnTo>
                    <a:pt x="624" y="341"/>
                  </a:lnTo>
                  <a:lnTo>
                    <a:pt x="624" y="342"/>
                  </a:lnTo>
                  <a:lnTo>
                    <a:pt x="623" y="344"/>
                  </a:lnTo>
                  <a:lnTo>
                    <a:pt x="622" y="345"/>
                  </a:lnTo>
                  <a:lnTo>
                    <a:pt x="619" y="349"/>
                  </a:lnTo>
                  <a:lnTo>
                    <a:pt x="615" y="354"/>
                  </a:lnTo>
                  <a:lnTo>
                    <a:pt x="615" y="355"/>
                  </a:lnTo>
                  <a:lnTo>
                    <a:pt x="614" y="356"/>
                  </a:lnTo>
                  <a:lnTo>
                    <a:pt x="613" y="357"/>
                  </a:lnTo>
                  <a:lnTo>
                    <a:pt x="612" y="359"/>
                  </a:lnTo>
                  <a:lnTo>
                    <a:pt x="612" y="360"/>
                  </a:lnTo>
                  <a:lnTo>
                    <a:pt x="611" y="362"/>
                  </a:lnTo>
                  <a:lnTo>
                    <a:pt x="611" y="363"/>
                  </a:lnTo>
                  <a:lnTo>
                    <a:pt x="611" y="365"/>
                  </a:lnTo>
                  <a:lnTo>
                    <a:pt x="611" y="366"/>
                  </a:lnTo>
                  <a:lnTo>
                    <a:pt x="611" y="368"/>
                  </a:lnTo>
                  <a:lnTo>
                    <a:pt x="611" y="369"/>
                  </a:lnTo>
                  <a:lnTo>
                    <a:pt x="612" y="371"/>
                  </a:lnTo>
                  <a:lnTo>
                    <a:pt x="614" y="376"/>
                  </a:lnTo>
                  <a:lnTo>
                    <a:pt x="614" y="377"/>
                  </a:lnTo>
                  <a:lnTo>
                    <a:pt x="614" y="377"/>
                  </a:lnTo>
                  <a:lnTo>
                    <a:pt x="614" y="379"/>
                  </a:lnTo>
                  <a:lnTo>
                    <a:pt x="613" y="381"/>
                  </a:lnTo>
                  <a:lnTo>
                    <a:pt x="612" y="385"/>
                  </a:lnTo>
                  <a:lnTo>
                    <a:pt x="611" y="388"/>
                  </a:lnTo>
                  <a:lnTo>
                    <a:pt x="611" y="391"/>
                  </a:lnTo>
                  <a:lnTo>
                    <a:pt x="611" y="394"/>
                  </a:lnTo>
                  <a:lnTo>
                    <a:pt x="611" y="395"/>
                  </a:lnTo>
                  <a:lnTo>
                    <a:pt x="611" y="395"/>
                  </a:lnTo>
                  <a:lnTo>
                    <a:pt x="611" y="395"/>
                  </a:lnTo>
                  <a:lnTo>
                    <a:pt x="610" y="395"/>
                  </a:lnTo>
                  <a:lnTo>
                    <a:pt x="610" y="395"/>
                  </a:lnTo>
                  <a:lnTo>
                    <a:pt x="608" y="396"/>
                  </a:lnTo>
                  <a:lnTo>
                    <a:pt x="606" y="396"/>
                  </a:lnTo>
                  <a:lnTo>
                    <a:pt x="604" y="395"/>
                  </a:lnTo>
                  <a:lnTo>
                    <a:pt x="602" y="395"/>
                  </a:lnTo>
                  <a:lnTo>
                    <a:pt x="600" y="395"/>
                  </a:lnTo>
                  <a:lnTo>
                    <a:pt x="598" y="394"/>
                  </a:lnTo>
                  <a:lnTo>
                    <a:pt x="595" y="393"/>
                  </a:lnTo>
                  <a:lnTo>
                    <a:pt x="593" y="392"/>
                  </a:lnTo>
                  <a:lnTo>
                    <a:pt x="590" y="391"/>
                  </a:lnTo>
                  <a:lnTo>
                    <a:pt x="588" y="390"/>
                  </a:lnTo>
                  <a:lnTo>
                    <a:pt x="586" y="389"/>
                  </a:lnTo>
                  <a:lnTo>
                    <a:pt x="576" y="385"/>
                  </a:lnTo>
                  <a:lnTo>
                    <a:pt x="572" y="383"/>
                  </a:lnTo>
                  <a:lnTo>
                    <a:pt x="571" y="382"/>
                  </a:lnTo>
                  <a:lnTo>
                    <a:pt x="569" y="381"/>
                  </a:lnTo>
                  <a:lnTo>
                    <a:pt x="567" y="381"/>
                  </a:lnTo>
                  <a:lnTo>
                    <a:pt x="565" y="380"/>
                  </a:lnTo>
                  <a:lnTo>
                    <a:pt x="563" y="380"/>
                  </a:lnTo>
                  <a:lnTo>
                    <a:pt x="562" y="380"/>
                  </a:lnTo>
                  <a:lnTo>
                    <a:pt x="558" y="379"/>
                  </a:lnTo>
                  <a:lnTo>
                    <a:pt x="555" y="379"/>
                  </a:lnTo>
                  <a:lnTo>
                    <a:pt x="553" y="379"/>
                  </a:lnTo>
                  <a:lnTo>
                    <a:pt x="552" y="379"/>
                  </a:lnTo>
                  <a:lnTo>
                    <a:pt x="550" y="379"/>
                  </a:lnTo>
                  <a:lnTo>
                    <a:pt x="546" y="380"/>
                  </a:lnTo>
                  <a:lnTo>
                    <a:pt x="545" y="380"/>
                  </a:lnTo>
                  <a:lnTo>
                    <a:pt x="544" y="380"/>
                  </a:lnTo>
                  <a:lnTo>
                    <a:pt x="543" y="380"/>
                  </a:lnTo>
                  <a:lnTo>
                    <a:pt x="542" y="380"/>
                  </a:lnTo>
                  <a:lnTo>
                    <a:pt x="539" y="378"/>
                  </a:lnTo>
                  <a:lnTo>
                    <a:pt x="537" y="378"/>
                  </a:lnTo>
                  <a:lnTo>
                    <a:pt x="535" y="378"/>
                  </a:lnTo>
                  <a:lnTo>
                    <a:pt x="534" y="378"/>
                  </a:lnTo>
                  <a:lnTo>
                    <a:pt x="533" y="378"/>
                  </a:lnTo>
                  <a:lnTo>
                    <a:pt x="532" y="378"/>
                  </a:lnTo>
                  <a:lnTo>
                    <a:pt x="528" y="379"/>
                  </a:lnTo>
                  <a:lnTo>
                    <a:pt x="526" y="380"/>
                  </a:lnTo>
                  <a:lnTo>
                    <a:pt x="524" y="380"/>
                  </a:lnTo>
                  <a:lnTo>
                    <a:pt x="522" y="380"/>
                  </a:lnTo>
                  <a:lnTo>
                    <a:pt x="518" y="380"/>
                  </a:lnTo>
                  <a:lnTo>
                    <a:pt x="515" y="379"/>
                  </a:lnTo>
                  <a:lnTo>
                    <a:pt x="513" y="379"/>
                  </a:lnTo>
                  <a:lnTo>
                    <a:pt x="509" y="378"/>
                  </a:lnTo>
                  <a:lnTo>
                    <a:pt x="507" y="377"/>
                  </a:lnTo>
                  <a:lnTo>
                    <a:pt x="507" y="377"/>
                  </a:lnTo>
                  <a:lnTo>
                    <a:pt x="506" y="377"/>
                  </a:lnTo>
                  <a:lnTo>
                    <a:pt x="506" y="377"/>
                  </a:lnTo>
                  <a:lnTo>
                    <a:pt x="506" y="377"/>
                  </a:lnTo>
                  <a:lnTo>
                    <a:pt x="505" y="378"/>
                  </a:lnTo>
                  <a:lnTo>
                    <a:pt x="504" y="379"/>
                  </a:lnTo>
                  <a:lnTo>
                    <a:pt x="504" y="381"/>
                  </a:lnTo>
                  <a:lnTo>
                    <a:pt x="503" y="384"/>
                  </a:lnTo>
                  <a:lnTo>
                    <a:pt x="500" y="395"/>
                  </a:lnTo>
                  <a:lnTo>
                    <a:pt x="500" y="397"/>
                  </a:lnTo>
                  <a:lnTo>
                    <a:pt x="499" y="398"/>
                  </a:lnTo>
                  <a:lnTo>
                    <a:pt x="498" y="400"/>
                  </a:lnTo>
                  <a:lnTo>
                    <a:pt x="498" y="400"/>
                  </a:lnTo>
                  <a:lnTo>
                    <a:pt x="497" y="401"/>
                  </a:lnTo>
                  <a:lnTo>
                    <a:pt x="496" y="402"/>
                  </a:lnTo>
                  <a:lnTo>
                    <a:pt x="496" y="402"/>
                  </a:lnTo>
                  <a:lnTo>
                    <a:pt x="495" y="402"/>
                  </a:lnTo>
                  <a:lnTo>
                    <a:pt x="493" y="402"/>
                  </a:lnTo>
                  <a:lnTo>
                    <a:pt x="491" y="403"/>
                  </a:lnTo>
                  <a:lnTo>
                    <a:pt x="488" y="403"/>
                  </a:lnTo>
                  <a:lnTo>
                    <a:pt x="486" y="402"/>
                  </a:lnTo>
                  <a:lnTo>
                    <a:pt x="484" y="402"/>
                  </a:lnTo>
                  <a:lnTo>
                    <a:pt x="478" y="401"/>
                  </a:lnTo>
                  <a:lnTo>
                    <a:pt x="477" y="401"/>
                  </a:lnTo>
                  <a:lnTo>
                    <a:pt x="476" y="401"/>
                  </a:lnTo>
                  <a:lnTo>
                    <a:pt x="475" y="401"/>
                  </a:lnTo>
                  <a:lnTo>
                    <a:pt x="473" y="401"/>
                  </a:lnTo>
                  <a:lnTo>
                    <a:pt x="469" y="402"/>
                  </a:lnTo>
                  <a:lnTo>
                    <a:pt x="467" y="402"/>
                  </a:lnTo>
                  <a:lnTo>
                    <a:pt x="464" y="403"/>
                  </a:lnTo>
                  <a:lnTo>
                    <a:pt x="462" y="403"/>
                  </a:lnTo>
                  <a:lnTo>
                    <a:pt x="461" y="403"/>
                  </a:lnTo>
                  <a:lnTo>
                    <a:pt x="460" y="403"/>
                  </a:lnTo>
                  <a:lnTo>
                    <a:pt x="459" y="402"/>
                  </a:lnTo>
                  <a:lnTo>
                    <a:pt x="458" y="401"/>
                  </a:lnTo>
                  <a:lnTo>
                    <a:pt x="456" y="401"/>
                  </a:lnTo>
                  <a:lnTo>
                    <a:pt x="456" y="401"/>
                  </a:lnTo>
                  <a:lnTo>
                    <a:pt x="455" y="401"/>
                  </a:lnTo>
                  <a:lnTo>
                    <a:pt x="454" y="401"/>
                  </a:lnTo>
                  <a:lnTo>
                    <a:pt x="453" y="401"/>
                  </a:lnTo>
                  <a:lnTo>
                    <a:pt x="452" y="401"/>
                  </a:lnTo>
                  <a:lnTo>
                    <a:pt x="451" y="402"/>
                  </a:lnTo>
                  <a:lnTo>
                    <a:pt x="449" y="402"/>
                  </a:lnTo>
                  <a:lnTo>
                    <a:pt x="448" y="403"/>
                  </a:lnTo>
                  <a:lnTo>
                    <a:pt x="447" y="404"/>
                  </a:lnTo>
                  <a:lnTo>
                    <a:pt x="447" y="404"/>
                  </a:lnTo>
                  <a:lnTo>
                    <a:pt x="444" y="407"/>
                  </a:lnTo>
                  <a:lnTo>
                    <a:pt x="443" y="409"/>
                  </a:lnTo>
                  <a:lnTo>
                    <a:pt x="441" y="410"/>
                  </a:lnTo>
                  <a:lnTo>
                    <a:pt x="440" y="411"/>
                  </a:lnTo>
                  <a:lnTo>
                    <a:pt x="439" y="412"/>
                  </a:lnTo>
                  <a:lnTo>
                    <a:pt x="439" y="412"/>
                  </a:lnTo>
                  <a:lnTo>
                    <a:pt x="438" y="412"/>
                  </a:lnTo>
                  <a:lnTo>
                    <a:pt x="437" y="412"/>
                  </a:lnTo>
                  <a:lnTo>
                    <a:pt x="437" y="412"/>
                  </a:lnTo>
                  <a:lnTo>
                    <a:pt x="436" y="412"/>
                  </a:lnTo>
                  <a:lnTo>
                    <a:pt x="436" y="412"/>
                  </a:lnTo>
                  <a:lnTo>
                    <a:pt x="435" y="412"/>
                  </a:lnTo>
                  <a:lnTo>
                    <a:pt x="435" y="411"/>
                  </a:lnTo>
                  <a:lnTo>
                    <a:pt x="429" y="403"/>
                  </a:lnTo>
                  <a:lnTo>
                    <a:pt x="428" y="401"/>
                  </a:lnTo>
                  <a:lnTo>
                    <a:pt x="426" y="400"/>
                  </a:lnTo>
                  <a:lnTo>
                    <a:pt x="425" y="399"/>
                  </a:lnTo>
                  <a:lnTo>
                    <a:pt x="424" y="398"/>
                  </a:lnTo>
                  <a:lnTo>
                    <a:pt x="420" y="395"/>
                  </a:lnTo>
                  <a:lnTo>
                    <a:pt x="415" y="392"/>
                  </a:lnTo>
                  <a:lnTo>
                    <a:pt x="413" y="391"/>
                  </a:lnTo>
                  <a:lnTo>
                    <a:pt x="411" y="390"/>
                  </a:lnTo>
                  <a:lnTo>
                    <a:pt x="409" y="389"/>
                  </a:lnTo>
                  <a:lnTo>
                    <a:pt x="404" y="387"/>
                  </a:lnTo>
                  <a:lnTo>
                    <a:pt x="398" y="386"/>
                  </a:lnTo>
                  <a:lnTo>
                    <a:pt x="397" y="385"/>
                  </a:lnTo>
                  <a:lnTo>
                    <a:pt x="394" y="385"/>
                  </a:lnTo>
                  <a:lnTo>
                    <a:pt x="393" y="384"/>
                  </a:lnTo>
                  <a:lnTo>
                    <a:pt x="392" y="384"/>
                  </a:lnTo>
                  <a:lnTo>
                    <a:pt x="391" y="384"/>
                  </a:lnTo>
                  <a:lnTo>
                    <a:pt x="389" y="382"/>
                  </a:lnTo>
                  <a:lnTo>
                    <a:pt x="387" y="381"/>
                  </a:lnTo>
                  <a:lnTo>
                    <a:pt x="386" y="379"/>
                  </a:lnTo>
                  <a:lnTo>
                    <a:pt x="384" y="378"/>
                  </a:lnTo>
                  <a:lnTo>
                    <a:pt x="382" y="375"/>
                  </a:lnTo>
                  <a:lnTo>
                    <a:pt x="381" y="373"/>
                  </a:lnTo>
                  <a:lnTo>
                    <a:pt x="379" y="371"/>
                  </a:lnTo>
                  <a:lnTo>
                    <a:pt x="374" y="365"/>
                  </a:lnTo>
                  <a:lnTo>
                    <a:pt x="372" y="364"/>
                  </a:lnTo>
                  <a:lnTo>
                    <a:pt x="370" y="362"/>
                  </a:lnTo>
                  <a:lnTo>
                    <a:pt x="368" y="361"/>
                  </a:lnTo>
                  <a:lnTo>
                    <a:pt x="366" y="359"/>
                  </a:lnTo>
                  <a:lnTo>
                    <a:pt x="364" y="358"/>
                  </a:lnTo>
                  <a:lnTo>
                    <a:pt x="362" y="357"/>
                  </a:lnTo>
                  <a:lnTo>
                    <a:pt x="356" y="355"/>
                  </a:lnTo>
                  <a:lnTo>
                    <a:pt x="351" y="351"/>
                  </a:lnTo>
                  <a:lnTo>
                    <a:pt x="349" y="351"/>
                  </a:lnTo>
                  <a:lnTo>
                    <a:pt x="348" y="351"/>
                  </a:lnTo>
                  <a:lnTo>
                    <a:pt x="344" y="349"/>
                  </a:lnTo>
                  <a:lnTo>
                    <a:pt x="339" y="348"/>
                  </a:lnTo>
                  <a:lnTo>
                    <a:pt x="333" y="346"/>
                  </a:lnTo>
                  <a:lnTo>
                    <a:pt x="332" y="346"/>
                  </a:lnTo>
                  <a:lnTo>
                    <a:pt x="328" y="344"/>
                  </a:lnTo>
                  <a:lnTo>
                    <a:pt x="327" y="344"/>
                  </a:lnTo>
                  <a:lnTo>
                    <a:pt x="326" y="343"/>
                  </a:lnTo>
                  <a:lnTo>
                    <a:pt x="325" y="343"/>
                  </a:lnTo>
                  <a:lnTo>
                    <a:pt x="323" y="343"/>
                  </a:lnTo>
                  <a:lnTo>
                    <a:pt x="317" y="343"/>
                  </a:lnTo>
                  <a:lnTo>
                    <a:pt x="315" y="343"/>
                  </a:lnTo>
                  <a:lnTo>
                    <a:pt x="314" y="342"/>
                  </a:lnTo>
                  <a:lnTo>
                    <a:pt x="313" y="342"/>
                  </a:lnTo>
                  <a:lnTo>
                    <a:pt x="312" y="342"/>
                  </a:lnTo>
                  <a:lnTo>
                    <a:pt x="312" y="342"/>
                  </a:lnTo>
                  <a:lnTo>
                    <a:pt x="311" y="341"/>
                  </a:lnTo>
                  <a:lnTo>
                    <a:pt x="310" y="341"/>
                  </a:lnTo>
                  <a:lnTo>
                    <a:pt x="309" y="340"/>
                  </a:lnTo>
                  <a:lnTo>
                    <a:pt x="307" y="338"/>
                  </a:lnTo>
                  <a:lnTo>
                    <a:pt x="304" y="334"/>
                  </a:lnTo>
                  <a:lnTo>
                    <a:pt x="302" y="333"/>
                  </a:lnTo>
                  <a:lnTo>
                    <a:pt x="300" y="331"/>
                  </a:lnTo>
                  <a:lnTo>
                    <a:pt x="299" y="330"/>
                  </a:lnTo>
                  <a:lnTo>
                    <a:pt x="298" y="329"/>
                  </a:lnTo>
                  <a:lnTo>
                    <a:pt x="297" y="329"/>
                  </a:lnTo>
                  <a:lnTo>
                    <a:pt x="296" y="328"/>
                  </a:lnTo>
                  <a:lnTo>
                    <a:pt x="295" y="327"/>
                  </a:lnTo>
                  <a:lnTo>
                    <a:pt x="293" y="327"/>
                  </a:lnTo>
                  <a:lnTo>
                    <a:pt x="291" y="326"/>
                  </a:lnTo>
                  <a:lnTo>
                    <a:pt x="287" y="325"/>
                  </a:lnTo>
                  <a:lnTo>
                    <a:pt x="284" y="325"/>
                  </a:lnTo>
                  <a:lnTo>
                    <a:pt x="282" y="324"/>
                  </a:lnTo>
                  <a:lnTo>
                    <a:pt x="280" y="323"/>
                  </a:lnTo>
                  <a:lnTo>
                    <a:pt x="279" y="323"/>
                  </a:lnTo>
                  <a:lnTo>
                    <a:pt x="278" y="322"/>
                  </a:lnTo>
                  <a:lnTo>
                    <a:pt x="277" y="321"/>
                  </a:lnTo>
                  <a:lnTo>
                    <a:pt x="276" y="321"/>
                  </a:lnTo>
                  <a:lnTo>
                    <a:pt x="275" y="320"/>
                  </a:lnTo>
                  <a:lnTo>
                    <a:pt x="274" y="319"/>
                  </a:lnTo>
                  <a:lnTo>
                    <a:pt x="273" y="318"/>
                  </a:lnTo>
                  <a:lnTo>
                    <a:pt x="271" y="315"/>
                  </a:lnTo>
                  <a:lnTo>
                    <a:pt x="270" y="314"/>
                  </a:lnTo>
                  <a:lnTo>
                    <a:pt x="269" y="314"/>
                  </a:lnTo>
                  <a:lnTo>
                    <a:pt x="268" y="313"/>
                  </a:lnTo>
                  <a:lnTo>
                    <a:pt x="268" y="313"/>
                  </a:lnTo>
                  <a:lnTo>
                    <a:pt x="267" y="313"/>
                  </a:lnTo>
                  <a:lnTo>
                    <a:pt x="266" y="313"/>
                  </a:lnTo>
                  <a:lnTo>
                    <a:pt x="265" y="314"/>
                  </a:lnTo>
                  <a:lnTo>
                    <a:pt x="264" y="315"/>
                  </a:lnTo>
                  <a:lnTo>
                    <a:pt x="263" y="316"/>
                  </a:lnTo>
                  <a:lnTo>
                    <a:pt x="261" y="318"/>
                  </a:lnTo>
                  <a:lnTo>
                    <a:pt x="260" y="319"/>
                  </a:lnTo>
                  <a:lnTo>
                    <a:pt x="259" y="321"/>
                  </a:lnTo>
                  <a:lnTo>
                    <a:pt x="257" y="323"/>
                  </a:lnTo>
                  <a:lnTo>
                    <a:pt x="256" y="326"/>
                  </a:lnTo>
                  <a:lnTo>
                    <a:pt x="254" y="330"/>
                  </a:lnTo>
                  <a:lnTo>
                    <a:pt x="254" y="331"/>
                  </a:lnTo>
                  <a:lnTo>
                    <a:pt x="253" y="332"/>
                  </a:lnTo>
                  <a:lnTo>
                    <a:pt x="252" y="334"/>
                  </a:lnTo>
                  <a:lnTo>
                    <a:pt x="250" y="336"/>
                  </a:lnTo>
                  <a:lnTo>
                    <a:pt x="248" y="340"/>
                  </a:lnTo>
                  <a:lnTo>
                    <a:pt x="247" y="340"/>
                  </a:lnTo>
                  <a:lnTo>
                    <a:pt x="246" y="341"/>
                  </a:lnTo>
                  <a:lnTo>
                    <a:pt x="245" y="342"/>
                  </a:lnTo>
                  <a:lnTo>
                    <a:pt x="245" y="342"/>
                  </a:lnTo>
                  <a:lnTo>
                    <a:pt x="243" y="343"/>
                  </a:lnTo>
                  <a:lnTo>
                    <a:pt x="242" y="343"/>
                  </a:lnTo>
                  <a:lnTo>
                    <a:pt x="241" y="343"/>
                  </a:lnTo>
                  <a:lnTo>
                    <a:pt x="239" y="343"/>
                  </a:lnTo>
                  <a:lnTo>
                    <a:pt x="237" y="343"/>
                  </a:lnTo>
                  <a:lnTo>
                    <a:pt x="235" y="343"/>
                  </a:lnTo>
                  <a:lnTo>
                    <a:pt x="234" y="343"/>
                  </a:lnTo>
                  <a:lnTo>
                    <a:pt x="233" y="343"/>
                  </a:lnTo>
                  <a:lnTo>
                    <a:pt x="232" y="342"/>
                  </a:lnTo>
                  <a:lnTo>
                    <a:pt x="231" y="342"/>
                  </a:lnTo>
                  <a:lnTo>
                    <a:pt x="229" y="341"/>
                  </a:lnTo>
                  <a:lnTo>
                    <a:pt x="224" y="339"/>
                  </a:lnTo>
                  <a:lnTo>
                    <a:pt x="216" y="334"/>
                  </a:lnTo>
                  <a:lnTo>
                    <a:pt x="213" y="333"/>
                  </a:lnTo>
                  <a:lnTo>
                    <a:pt x="212" y="332"/>
                  </a:lnTo>
                  <a:lnTo>
                    <a:pt x="211" y="331"/>
                  </a:lnTo>
                  <a:lnTo>
                    <a:pt x="210" y="330"/>
                  </a:lnTo>
                  <a:lnTo>
                    <a:pt x="209" y="329"/>
                  </a:lnTo>
                  <a:lnTo>
                    <a:pt x="208" y="327"/>
                  </a:lnTo>
                  <a:lnTo>
                    <a:pt x="207" y="326"/>
                  </a:lnTo>
                  <a:lnTo>
                    <a:pt x="207" y="325"/>
                  </a:lnTo>
                  <a:lnTo>
                    <a:pt x="207" y="323"/>
                  </a:lnTo>
                  <a:lnTo>
                    <a:pt x="207" y="322"/>
                  </a:lnTo>
                  <a:lnTo>
                    <a:pt x="207" y="320"/>
                  </a:lnTo>
                  <a:lnTo>
                    <a:pt x="207" y="318"/>
                  </a:lnTo>
                  <a:lnTo>
                    <a:pt x="208" y="315"/>
                  </a:lnTo>
                  <a:lnTo>
                    <a:pt x="208" y="314"/>
                  </a:lnTo>
                  <a:lnTo>
                    <a:pt x="208" y="314"/>
                  </a:lnTo>
                  <a:lnTo>
                    <a:pt x="208" y="313"/>
                  </a:lnTo>
                  <a:lnTo>
                    <a:pt x="208" y="312"/>
                  </a:lnTo>
                  <a:lnTo>
                    <a:pt x="208" y="311"/>
                  </a:lnTo>
                  <a:lnTo>
                    <a:pt x="207" y="310"/>
                  </a:lnTo>
                  <a:lnTo>
                    <a:pt x="207" y="310"/>
                  </a:lnTo>
                  <a:lnTo>
                    <a:pt x="206" y="310"/>
                  </a:lnTo>
                  <a:lnTo>
                    <a:pt x="203" y="309"/>
                  </a:lnTo>
                  <a:lnTo>
                    <a:pt x="202" y="309"/>
                  </a:lnTo>
                  <a:lnTo>
                    <a:pt x="200" y="308"/>
                  </a:lnTo>
                  <a:lnTo>
                    <a:pt x="199" y="308"/>
                  </a:lnTo>
                  <a:lnTo>
                    <a:pt x="197" y="307"/>
                  </a:lnTo>
                  <a:lnTo>
                    <a:pt x="196" y="306"/>
                  </a:lnTo>
                  <a:lnTo>
                    <a:pt x="194" y="305"/>
                  </a:lnTo>
                  <a:lnTo>
                    <a:pt x="191" y="303"/>
                  </a:lnTo>
                  <a:lnTo>
                    <a:pt x="190" y="302"/>
                  </a:lnTo>
                  <a:lnTo>
                    <a:pt x="188" y="301"/>
                  </a:lnTo>
                  <a:lnTo>
                    <a:pt x="186" y="301"/>
                  </a:lnTo>
                  <a:lnTo>
                    <a:pt x="184" y="300"/>
                  </a:lnTo>
                  <a:lnTo>
                    <a:pt x="182" y="299"/>
                  </a:lnTo>
                  <a:lnTo>
                    <a:pt x="180" y="299"/>
                  </a:lnTo>
                  <a:lnTo>
                    <a:pt x="178" y="298"/>
                  </a:lnTo>
                  <a:lnTo>
                    <a:pt x="177" y="298"/>
                  </a:lnTo>
                  <a:lnTo>
                    <a:pt x="176" y="297"/>
                  </a:lnTo>
                  <a:lnTo>
                    <a:pt x="175" y="297"/>
                  </a:lnTo>
                  <a:lnTo>
                    <a:pt x="174" y="296"/>
                  </a:lnTo>
                  <a:lnTo>
                    <a:pt x="174" y="296"/>
                  </a:lnTo>
                  <a:lnTo>
                    <a:pt x="173" y="295"/>
                  </a:lnTo>
                  <a:lnTo>
                    <a:pt x="173" y="294"/>
                  </a:lnTo>
                  <a:lnTo>
                    <a:pt x="172" y="293"/>
                  </a:lnTo>
                  <a:lnTo>
                    <a:pt x="171" y="289"/>
                  </a:lnTo>
                  <a:lnTo>
                    <a:pt x="171" y="288"/>
                  </a:lnTo>
                  <a:lnTo>
                    <a:pt x="171" y="288"/>
                  </a:lnTo>
                  <a:lnTo>
                    <a:pt x="170" y="287"/>
                  </a:lnTo>
                  <a:lnTo>
                    <a:pt x="170" y="287"/>
                  </a:lnTo>
                  <a:lnTo>
                    <a:pt x="170" y="286"/>
                  </a:lnTo>
                  <a:lnTo>
                    <a:pt x="169" y="286"/>
                  </a:lnTo>
                  <a:lnTo>
                    <a:pt x="168" y="286"/>
                  </a:lnTo>
                  <a:lnTo>
                    <a:pt x="167" y="285"/>
                  </a:lnTo>
                  <a:lnTo>
                    <a:pt x="164" y="284"/>
                  </a:lnTo>
                  <a:lnTo>
                    <a:pt x="162" y="283"/>
                  </a:lnTo>
                  <a:lnTo>
                    <a:pt x="158" y="283"/>
                  </a:lnTo>
                  <a:lnTo>
                    <a:pt x="157" y="282"/>
                  </a:lnTo>
                  <a:lnTo>
                    <a:pt x="155" y="282"/>
                  </a:lnTo>
                  <a:lnTo>
                    <a:pt x="154" y="281"/>
                  </a:lnTo>
                  <a:lnTo>
                    <a:pt x="152" y="280"/>
                  </a:lnTo>
                  <a:lnTo>
                    <a:pt x="150" y="279"/>
                  </a:lnTo>
                  <a:lnTo>
                    <a:pt x="149" y="278"/>
                  </a:lnTo>
                  <a:lnTo>
                    <a:pt x="148" y="277"/>
                  </a:lnTo>
                  <a:lnTo>
                    <a:pt x="147" y="276"/>
                  </a:lnTo>
                  <a:lnTo>
                    <a:pt x="143" y="272"/>
                  </a:lnTo>
                  <a:lnTo>
                    <a:pt x="143" y="272"/>
                  </a:lnTo>
                  <a:lnTo>
                    <a:pt x="142" y="272"/>
                  </a:lnTo>
                  <a:lnTo>
                    <a:pt x="141" y="271"/>
                  </a:lnTo>
                  <a:lnTo>
                    <a:pt x="139" y="270"/>
                  </a:lnTo>
                  <a:lnTo>
                    <a:pt x="135" y="268"/>
                  </a:lnTo>
                  <a:lnTo>
                    <a:pt x="134" y="268"/>
                  </a:lnTo>
                  <a:lnTo>
                    <a:pt x="132" y="267"/>
                  </a:lnTo>
                  <a:lnTo>
                    <a:pt x="131" y="266"/>
                  </a:lnTo>
                  <a:lnTo>
                    <a:pt x="130" y="266"/>
                  </a:lnTo>
                  <a:lnTo>
                    <a:pt x="129" y="265"/>
                  </a:lnTo>
                  <a:lnTo>
                    <a:pt x="126" y="264"/>
                  </a:lnTo>
                  <a:lnTo>
                    <a:pt x="125" y="264"/>
                  </a:lnTo>
                  <a:lnTo>
                    <a:pt x="124" y="264"/>
                  </a:lnTo>
                  <a:lnTo>
                    <a:pt x="123" y="264"/>
                  </a:lnTo>
                  <a:lnTo>
                    <a:pt x="122" y="264"/>
                  </a:lnTo>
                  <a:lnTo>
                    <a:pt x="120" y="265"/>
                  </a:lnTo>
                  <a:lnTo>
                    <a:pt x="119" y="265"/>
                  </a:lnTo>
                  <a:lnTo>
                    <a:pt x="118" y="265"/>
                  </a:lnTo>
                  <a:lnTo>
                    <a:pt x="117" y="265"/>
                  </a:lnTo>
                  <a:lnTo>
                    <a:pt x="115" y="265"/>
                  </a:lnTo>
                  <a:lnTo>
                    <a:pt x="112" y="264"/>
                  </a:lnTo>
                  <a:lnTo>
                    <a:pt x="111" y="264"/>
                  </a:lnTo>
                  <a:lnTo>
                    <a:pt x="110" y="264"/>
                  </a:lnTo>
                  <a:lnTo>
                    <a:pt x="109" y="264"/>
                  </a:lnTo>
                  <a:lnTo>
                    <a:pt x="104" y="265"/>
                  </a:lnTo>
                  <a:lnTo>
                    <a:pt x="102" y="265"/>
                  </a:lnTo>
                  <a:lnTo>
                    <a:pt x="101" y="265"/>
                  </a:lnTo>
                  <a:lnTo>
                    <a:pt x="99" y="264"/>
                  </a:lnTo>
                  <a:lnTo>
                    <a:pt x="97" y="264"/>
                  </a:lnTo>
                  <a:lnTo>
                    <a:pt x="96" y="264"/>
                  </a:lnTo>
                  <a:lnTo>
                    <a:pt x="95" y="263"/>
                  </a:lnTo>
                  <a:lnTo>
                    <a:pt x="94" y="263"/>
                  </a:lnTo>
                  <a:lnTo>
                    <a:pt x="93" y="263"/>
                  </a:lnTo>
                  <a:lnTo>
                    <a:pt x="92" y="261"/>
                  </a:lnTo>
                  <a:lnTo>
                    <a:pt x="89" y="259"/>
                  </a:lnTo>
                  <a:lnTo>
                    <a:pt x="88" y="258"/>
                  </a:lnTo>
                  <a:lnTo>
                    <a:pt x="85" y="255"/>
                  </a:lnTo>
                  <a:lnTo>
                    <a:pt x="84" y="254"/>
                  </a:lnTo>
                  <a:lnTo>
                    <a:pt x="74" y="247"/>
                  </a:lnTo>
                  <a:lnTo>
                    <a:pt x="69" y="244"/>
                  </a:lnTo>
                  <a:lnTo>
                    <a:pt x="67" y="242"/>
                  </a:lnTo>
                  <a:lnTo>
                    <a:pt x="59" y="236"/>
                  </a:lnTo>
                  <a:lnTo>
                    <a:pt x="53" y="232"/>
                  </a:lnTo>
                  <a:lnTo>
                    <a:pt x="53" y="232"/>
                  </a:lnTo>
                  <a:lnTo>
                    <a:pt x="53" y="231"/>
                  </a:lnTo>
                  <a:lnTo>
                    <a:pt x="53" y="228"/>
                  </a:lnTo>
                  <a:lnTo>
                    <a:pt x="54" y="223"/>
                  </a:lnTo>
                  <a:lnTo>
                    <a:pt x="55" y="218"/>
                  </a:lnTo>
                  <a:lnTo>
                    <a:pt x="55" y="213"/>
                  </a:lnTo>
                  <a:lnTo>
                    <a:pt x="55" y="212"/>
                  </a:lnTo>
                  <a:lnTo>
                    <a:pt x="56" y="211"/>
                  </a:lnTo>
                  <a:lnTo>
                    <a:pt x="56" y="210"/>
                  </a:lnTo>
                  <a:lnTo>
                    <a:pt x="56" y="209"/>
                  </a:lnTo>
                  <a:lnTo>
                    <a:pt x="57" y="208"/>
                  </a:lnTo>
                  <a:lnTo>
                    <a:pt x="59" y="205"/>
                  </a:lnTo>
                  <a:lnTo>
                    <a:pt x="60" y="204"/>
                  </a:lnTo>
                  <a:lnTo>
                    <a:pt x="61" y="203"/>
                  </a:lnTo>
                  <a:lnTo>
                    <a:pt x="63" y="198"/>
                  </a:lnTo>
                  <a:lnTo>
                    <a:pt x="64" y="195"/>
                  </a:lnTo>
                  <a:lnTo>
                    <a:pt x="65" y="193"/>
                  </a:lnTo>
                  <a:lnTo>
                    <a:pt x="65" y="191"/>
                  </a:lnTo>
                  <a:lnTo>
                    <a:pt x="66" y="190"/>
                  </a:lnTo>
                  <a:lnTo>
                    <a:pt x="66" y="189"/>
                  </a:lnTo>
                  <a:lnTo>
                    <a:pt x="66" y="187"/>
                  </a:lnTo>
                  <a:lnTo>
                    <a:pt x="65" y="186"/>
                  </a:lnTo>
                  <a:lnTo>
                    <a:pt x="65" y="182"/>
                  </a:lnTo>
                  <a:lnTo>
                    <a:pt x="64" y="181"/>
                  </a:lnTo>
                  <a:lnTo>
                    <a:pt x="64" y="180"/>
                  </a:lnTo>
                  <a:lnTo>
                    <a:pt x="64" y="179"/>
                  </a:lnTo>
                  <a:lnTo>
                    <a:pt x="64" y="178"/>
                  </a:lnTo>
                  <a:lnTo>
                    <a:pt x="65" y="177"/>
                  </a:lnTo>
                  <a:lnTo>
                    <a:pt x="65" y="174"/>
                  </a:lnTo>
                  <a:lnTo>
                    <a:pt x="65" y="172"/>
                  </a:lnTo>
                  <a:lnTo>
                    <a:pt x="65" y="171"/>
                  </a:lnTo>
                  <a:lnTo>
                    <a:pt x="65" y="170"/>
                  </a:lnTo>
                  <a:lnTo>
                    <a:pt x="65" y="169"/>
                  </a:lnTo>
                  <a:lnTo>
                    <a:pt x="65" y="168"/>
                  </a:lnTo>
                  <a:lnTo>
                    <a:pt x="64" y="167"/>
                  </a:lnTo>
                  <a:lnTo>
                    <a:pt x="63" y="166"/>
                  </a:lnTo>
                  <a:lnTo>
                    <a:pt x="62" y="165"/>
                  </a:lnTo>
                  <a:lnTo>
                    <a:pt x="61" y="164"/>
                  </a:lnTo>
                  <a:lnTo>
                    <a:pt x="59" y="163"/>
                  </a:lnTo>
                  <a:lnTo>
                    <a:pt x="58" y="162"/>
                  </a:lnTo>
                  <a:lnTo>
                    <a:pt x="54" y="160"/>
                  </a:lnTo>
                  <a:lnTo>
                    <a:pt x="53" y="160"/>
                  </a:lnTo>
                  <a:lnTo>
                    <a:pt x="50" y="158"/>
                  </a:lnTo>
                  <a:lnTo>
                    <a:pt x="48" y="156"/>
                  </a:lnTo>
                  <a:lnTo>
                    <a:pt x="46" y="155"/>
                  </a:lnTo>
                  <a:lnTo>
                    <a:pt x="45" y="154"/>
                  </a:lnTo>
                  <a:lnTo>
                    <a:pt x="43" y="152"/>
                  </a:lnTo>
                  <a:lnTo>
                    <a:pt x="43" y="151"/>
                  </a:lnTo>
                  <a:lnTo>
                    <a:pt x="42" y="151"/>
                  </a:lnTo>
                  <a:lnTo>
                    <a:pt x="42" y="150"/>
                  </a:lnTo>
                  <a:lnTo>
                    <a:pt x="41" y="149"/>
                  </a:lnTo>
                  <a:lnTo>
                    <a:pt x="41" y="148"/>
                  </a:lnTo>
                  <a:lnTo>
                    <a:pt x="41" y="147"/>
                  </a:lnTo>
                  <a:lnTo>
                    <a:pt x="41" y="144"/>
                  </a:lnTo>
                  <a:lnTo>
                    <a:pt x="40" y="142"/>
                  </a:lnTo>
                  <a:lnTo>
                    <a:pt x="40" y="142"/>
                  </a:lnTo>
                  <a:lnTo>
                    <a:pt x="40" y="141"/>
                  </a:lnTo>
                  <a:lnTo>
                    <a:pt x="40" y="140"/>
                  </a:lnTo>
                  <a:lnTo>
                    <a:pt x="39" y="140"/>
                  </a:lnTo>
                  <a:lnTo>
                    <a:pt x="39" y="140"/>
                  </a:lnTo>
                  <a:lnTo>
                    <a:pt x="37" y="139"/>
                  </a:lnTo>
                  <a:lnTo>
                    <a:pt x="37" y="139"/>
                  </a:lnTo>
                  <a:lnTo>
                    <a:pt x="36" y="138"/>
                  </a:lnTo>
                  <a:lnTo>
                    <a:pt x="35" y="137"/>
                  </a:lnTo>
                  <a:lnTo>
                    <a:pt x="34" y="137"/>
                  </a:lnTo>
                  <a:lnTo>
                    <a:pt x="34" y="136"/>
                  </a:lnTo>
                  <a:lnTo>
                    <a:pt x="33" y="136"/>
                  </a:lnTo>
                  <a:lnTo>
                    <a:pt x="32" y="136"/>
                  </a:lnTo>
                  <a:lnTo>
                    <a:pt x="30" y="136"/>
                  </a:lnTo>
                  <a:lnTo>
                    <a:pt x="29" y="135"/>
                  </a:lnTo>
                  <a:lnTo>
                    <a:pt x="26" y="135"/>
                  </a:lnTo>
                  <a:lnTo>
                    <a:pt x="24" y="134"/>
                  </a:lnTo>
                  <a:lnTo>
                    <a:pt x="23" y="134"/>
                  </a:lnTo>
                  <a:lnTo>
                    <a:pt x="23" y="133"/>
                  </a:lnTo>
                  <a:lnTo>
                    <a:pt x="22" y="133"/>
                  </a:lnTo>
                  <a:lnTo>
                    <a:pt x="21" y="131"/>
                  </a:lnTo>
                  <a:lnTo>
                    <a:pt x="20" y="131"/>
                  </a:lnTo>
                  <a:lnTo>
                    <a:pt x="19" y="130"/>
                  </a:lnTo>
                  <a:lnTo>
                    <a:pt x="17" y="129"/>
                  </a:lnTo>
                  <a:lnTo>
                    <a:pt x="16" y="129"/>
                  </a:lnTo>
                  <a:lnTo>
                    <a:pt x="15" y="128"/>
                  </a:lnTo>
                  <a:lnTo>
                    <a:pt x="12" y="127"/>
                  </a:lnTo>
                  <a:lnTo>
                    <a:pt x="10" y="127"/>
                  </a:lnTo>
                  <a:lnTo>
                    <a:pt x="8" y="126"/>
                  </a:lnTo>
                  <a:lnTo>
                    <a:pt x="7" y="125"/>
                  </a:lnTo>
                  <a:lnTo>
                    <a:pt x="5" y="124"/>
                  </a:lnTo>
                  <a:lnTo>
                    <a:pt x="4" y="124"/>
                  </a:lnTo>
                  <a:lnTo>
                    <a:pt x="3" y="123"/>
                  </a:lnTo>
                  <a:lnTo>
                    <a:pt x="2" y="122"/>
                  </a:lnTo>
                  <a:lnTo>
                    <a:pt x="1" y="121"/>
                  </a:lnTo>
                  <a:lnTo>
                    <a:pt x="1" y="119"/>
                  </a:lnTo>
                  <a:lnTo>
                    <a:pt x="0" y="118"/>
                  </a:lnTo>
                  <a:lnTo>
                    <a:pt x="0" y="117"/>
                  </a:lnTo>
                  <a:lnTo>
                    <a:pt x="0" y="116"/>
                  </a:lnTo>
                  <a:lnTo>
                    <a:pt x="0" y="116"/>
                  </a:lnTo>
                  <a:lnTo>
                    <a:pt x="0" y="115"/>
                  </a:lnTo>
                  <a:lnTo>
                    <a:pt x="0" y="115"/>
                  </a:lnTo>
                  <a:lnTo>
                    <a:pt x="1" y="114"/>
                  </a:lnTo>
                  <a:lnTo>
                    <a:pt x="1" y="113"/>
                  </a:lnTo>
                  <a:lnTo>
                    <a:pt x="2" y="113"/>
                  </a:lnTo>
                  <a:lnTo>
                    <a:pt x="3" y="112"/>
                  </a:lnTo>
                  <a:lnTo>
                    <a:pt x="4" y="112"/>
                  </a:lnTo>
                  <a:lnTo>
                    <a:pt x="5" y="111"/>
                  </a:lnTo>
                  <a:lnTo>
                    <a:pt x="7" y="110"/>
                  </a:lnTo>
                  <a:lnTo>
                    <a:pt x="7" y="110"/>
                  </a:lnTo>
                  <a:lnTo>
                    <a:pt x="8" y="109"/>
                  </a:lnTo>
                  <a:lnTo>
                    <a:pt x="8" y="109"/>
                  </a:lnTo>
                  <a:lnTo>
                    <a:pt x="8" y="109"/>
                  </a:lnTo>
                  <a:lnTo>
                    <a:pt x="8" y="108"/>
                  </a:lnTo>
                  <a:lnTo>
                    <a:pt x="7" y="108"/>
                  </a:lnTo>
                  <a:lnTo>
                    <a:pt x="6" y="106"/>
                  </a:lnTo>
                  <a:lnTo>
                    <a:pt x="6" y="106"/>
                  </a:lnTo>
                  <a:lnTo>
                    <a:pt x="6" y="105"/>
                  </a:lnTo>
                  <a:lnTo>
                    <a:pt x="6" y="105"/>
                  </a:lnTo>
                  <a:lnTo>
                    <a:pt x="6" y="105"/>
                  </a:lnTo>
                  <a:lnTo>
                    <a:pt x="6" y="104"/>
                  </a:lnTo>
                  <a:lnTo>
                    <a:pt x="6" y="104"/>
                  </a:lnTo>
                  <a:lnTo>
                    <a:pt x="6" y="103"/>
                  </a:lnTo>
                  <a:lnTo>
                    <a:pt x="7" y="102"/>
                  </a:lnTo>
                  <a:lnTo>
                    <a:pt x="10" y="100"/>
                  </a:lnTo>
                  <a:lnTo>
                    <a:pt x="11" y="99"/>
                  </a:lnTo>
                  <a:lnTo>
                    <a:pt x="12" y="98"/>
                  </a:lnTo>
                  <a:lnTo>
                    <a:pt x="13" y="98"/>
                  </a:lnTo>
                  <a:lnTo>
                    <a:pt x="13" y="97"/>
                  </a:lnTo>
                  <a:lnTo>
                    <a:pt x="14" y="96"/>
                  </a:lnTo>
                  <a:lnTo>
                    <a:pt x="14" y="95"/>
                  </a:lnTo>
                  <a:lnTo>
                    <a:pt x="14" y="94"/>
                  </a:lnTo>
                  <a:lnTo>
                    <a:pt x="15" y="93"/>
                  </a:lnTo>
                  <a:lnTo>
                    <a:pt x="15" y="89"/>
                  </a:lnTo>
                  <a:lnTo>
                    <a:pt x="15" y="87"/>
                  </a:lnTo>
                  <a:lnTo>
                    <a:pt x="16" y="86"/>
                  </a:lnTo>
                  <a:lnTo>
                    <a:pt x="16" y="86"/>
                  </a:lnTo>
                  <a:lnTo>
                    <a:pt x="17" y="84"/>
                  </a:lnTo>
                  <a:lnTo>
                    <a:pt x="18" y="83"/>
                  </a:lnTo>
                  <a:lnTo>
                    <a:pt x="18" y="83"/>
                  </a:lnTo>
                  <a:lnTo>
                    <a:pt x="17" y="82"/>
                  </a:lnTo>
                  <a:lnTo>
                    <a:pt x="17" y="82"/>
                  </a:lnTo>
                  <a:lnTo>
                    <a:pt x="17" y="81"/>
                  </a:lnTo>
                  <a:lnTo>
                    <a:pt x="15" y="80"/>
                  </a:lnTo>
                  <a:lnTo>
                    <a:pt x="15" y="79"/>
                  </a:lnTo>
                  <a:lnTo>
                    <a:pt x="14" y="78"/>
                  </a:lnTo>
                  <a:lnTo>
                    <a:pt x="14" y="78"/>
                  </a:lnTo>
                  <a:lnTo>
                    <a:pt x="14" y="77"/>
                  </a:lnTo>
                  <a:lnTo>
                    <a:pt x="14" y="77"/>
                  </a:lnTo>
                  <a:lnTo>
                    <a:pt x="14" y="76"/>
                  </a:lnTo>
                  <a:lnTo>
                    <a:pt x="15" y="76"/>
                  </a:lnTo>
                  <a:lnTo>
                    <a:pt x="15" y="75"/>
                  </a:lnTo>
                  <a:lnTo>
                    <a:pt x="16" y="75"/>
                  </a:lnTo>
                  <a:lnTo>
                    <a:pt x="16" y="74"/>
                  </a:lnTo>
                  <a:lnTo>
                    <a:pt x="17" y="74"/>
                  </a:lnTo>
                  <a:lnTo>
                    <a:pt x="19" y="73"/>
                  </a:lnTo>
                  <a:lnTo>
                    <a:pt x="21" y="73"/>
                  </a:lnTo>
                  <a:lnTo>
                    <a:pt x="22" y="72"/>
                  </a:lnTo>
                  <a:lnTo>
                    <a:pt x="23" y="72"/>
                  </a:lnTo>
                  <a:lnTo>
                    <a:pt x="24" y="71"/>
                  </a:lnTo>
                  <a:lnTo>
                    <a:pt x="25" y="71"/>
                  </a:lnTo>
                  <a:lnTo>
                    <a:pt x="25" y="70"/>
                  </a:lnTo>
                  <a:lnTo>
                    <a:pt x="26" y="70"/>
                  </a:lnTo>
                  <a:lnTo>
                    <a:pt x="26" y="69"/>
                  </a:lnTo>
                  <a:lnTo>
                    <a:pt x="27" y="70"/>
                  </a:lnTo>
                  <a:lnTo>
                    <a:pt x="27" y="71"/>
                  </a:lnTo>
                  <a:lnTo>
                    <a:pt x="28" y="71"/>
                  </a:lnTo>
                  <a:lnTo>
                    <a:pt x="29" y="72"/>
                  </a:lnTo>
                  <a:lnTo>
                    <a:pt x="30" y="73"/>
                  </a:lnTo>
                  <a:lnTo>
                    <a:pt x="31" y="73"/>
                  </a:lnTo>
                  <a:lnTo>
                    <a:pt x="32" y="73"/>
                  </a:lnTo>
                  <a:lnTo>
                    <a:pt x="33" y="74"/>
                  </a:lnTo>
                  <a:lnTo>
                    <a:pt x="35" y="74"/>
                  </a:lnTo>
                  <a:lnTo>
                    <a:pt x="36" y="74"/>
                  </a:lnTo>
                  <a:lnTo>
                    <a:pt x="37" y="74"/>
                  </a:lnTo>
                  <a:lnTo>
                    <a:pt x="38" y="73"/>
                  </a:lnTo>
                  <a:lnTo>
                    <a:pt x="40" y="73"/>
                  </a:lnTo>
                  <a:lnTo>
                    <a:pt x="41" y="73"/>
                  </a:lnTo>
                  <a:lnTo>
                    <a:pt x="43" y="72"/>
                  </a:lnTo>
                  <a:lnTo>
                    <a:pt x="44" y="72"/>
                  </a:lnTo>
                  <a:lnTo>
                    <a:pt x="45" y="71"/>
                  </a:lnTo>
                  <a:lnTo>
                    <a:pt x="47" y="70"/>
                  </a:lnTo>
                  <a:lnTo>
                    <a:pt x="49" y="69"/>
                  </a:lnTo>
                  <a:lnTo>
                    <a:pt x="51" y="67"/>
                  </a:lnTo>
                  <a:lnTo>
                    <a:pt x="52" y="67"/>
                  </a:lnTo>
                  <a:lnTo>
                    <a:pt x="54" y="66"/>
                  </a:lnTo>
                  <a:lnTo>
                    <a:pt x="56" y="65"/>
                  </a:lnTo>
                  <a:lnTo>
                    <a:pt x="57" y="64"/>
                  </a:lnTo>
                  <a:lnTo>
                    <a:pt x="59" y="62"/>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1" name="Freeform 245">
              <a:extLst>
                <a:ext uri="{FF2B5EF4-FFF2-40B4-BE49-F238E27FC236}">
                  <a16:creationId xmlns:a16="http://schemas.microsoft.com/office/drawing/2014/main" id="{66A27B98-AAE3-45F4-AB6B-9C8A99EA0208}"/>
                </a:ext>
              </a:extLst>
            </p:cNvPr>
            <p:cNvSpPr>
              <a:spLocks/>
            </p:cNvSpPr>
            <p:nvPr/>
          </p:nvSpPr>
          <p:spPr bwMode="auto">
            <a:xfrm>
              <a:off x="6664172" y="3461637"/>
              <a:ext cx="177800" cy="57150"/>
            </a:xfrm>
            <a:custGeom>
              <a:avLst/>
              <a:gdLst>
                <a:gd name="T0" fmla="*/ 1 w 112"/>
                <a:gd name="T1" fmla="*/ 35 h 36"/>
                <a:gd name="T2" fmla="*/ 2 w 112"/>
                <a:gd name="T3" fmla="*/ 34 h 36"/>
                <a:gd name="T4" fmla="*/ 4 w 112"/>
                <a:gd name="T5" fmla="*/ 30 h 36"/>
                <a:gd name="T6" fmla="*/ 6 w 112"/>
                <a:gd name="T7" fmla="*/ 28 h 36"/>
                <a:gd name="T8" fmla="*/ 7 w 112"/>
                <a:gd name="T9" fmla="*/ 27 h 36"/>
                <a:gd name="T10" fmla="*/ 9 w 112"/>
                <a:gd name="T11" fmla="*/ 25 h 36"/>
                <a:gd name="T12" fmla="*/ 12 w 112"/>
                <a:gd name="T13" fmla="*/ 24 h 36"/>
                <a:gd name="T14" fmla="*/ 16 w 112"/>
                <a:gd name="T15" fmla="*/ 23 h 36"/>
                <a:gd name="T16" fmla="*/ 22 w 112"/>
                <a:gd name="T17" fmla="*/ 20 h 36"/>
                <a:gd name="T18" fmla="*/ 23 w 112"/>
                <a:gd name="T19" fmla="*/ 20 h 36"/>
                <a:gd name="T20" fmla="*/ 25 w 112"/>
                <a:gd name="T21" fmla="*/ 20 h 36"/>
                <a:gd name="T22" fmla="*/ 26 w 112"/>
                <a:gd name="T23" fmla="*/ 20 h 36"/>
                <a:gd name="T24" fmla="*/ 27 w 112"/>
                <a:gd name="T25" fmla="*/ 21 h 36"/>
                <a:gd name="T26" fmla="*/ 31 w 112"/>
                <a:gd name="T27" fmla="*/ 24 h 36"/>
                <a:gd name="T28" fmla="*/ 33 w 112"/>
                <a:gd name="T29" fmla="*/ 25 h 36"/>
                <a:gd name="T30" fmla="*/ 35 w 112"/>
                <a:gd name="T31" fmla="*/ 25 h 36"/>
                <a:gd name="T32" fmla="*/ 39 w 112"/>
                <a:gd name="T33" fmla="*/ 25 h 36"/>
                <a:gd name="T34" fmla="*/ 44 w 112"/>
                <a:gd name="T35" fmla="*/ 25 h 36"/>
                <a:gd name="T36" fmla="*/ 48 w 112"/>
                <a:gd name="T37" fmla="*/ 25 h 36"/>
                <a:gd name="T38" fmla="*/ 52 w 112"/>
                <a:gd name="T39" fmla="*/ 26 h 36"/>
                <a:gd name="T40" fmla="*/ 56 w 112"/>
                <a:gd name="T41" fmla="*/ 26 h 36"/>
                <a:gd name="T42" fmla="*/ 58 w 112"/>
                <a:gd name="T43" fmla="*/ 26 h 36"/>
                <a:gd name="T44" fmla="*/ 61 w 112"/>
                <a:gd name="T45" fmla="*/ 27 h 36"/>
                <a:gd name="T46" fmla="*/ 67 w 112"/>
                <a:gd name="T47" fmla="*/ 29 h 36"/>
                <a:gd name="T48" fmla="*/ 69 w 112"/>
                <a:gd name="T49" fmla="*/ 29 h 36"/>
                <a:gd name="T50" fmla="*/ 72 w 112"/>
                <a:gd name="T51" fmla="*/ 29 h 36"/>
                <a:gd name="T52" fmla="*/ 75 w 112"/>
                <a:gd name="T53" fmla="*/ 29 h 36"/>
                <a:gd name="T54" fmla="*/ 80 w 112"/>
                <a:gd name="T55" fmla="*/ 26 h 36"/>
                <a:gd name="T56" fmla="*/ 86 w 112"/>
                <a:gd name="T57" fmla="*/ 24 h 36"/>
                <a:gd name="T58" fmla="*/ 89 w 112"/>
                <a:gd name="T59" fmla="*/ 23 h 36"/>
                <a:gd name="T60" fmla="*/ 91 w 112"/>
                <a:gd name="T61" fmla="*/ 21 h 36"/>
                <a:gd name="T62" fmla="*/ 93 w 112"/>
                <a:gd name="T63" fmla="*/ 20 h 36"/>
                <a:gd name="T64" fmla="*/ 94 w 112"/>
                <a:gd name="T65" fmla="*/ 18 h 36"/>
                <a:gd name="T66" fmla="*/ 96 w 112"/>
                <a:gd name="T67" fmla="*/ 13 h 36"/>
                <a:gd name="T68" fmla="*/ 98 w 112"/>
                <a:gd name="T69" fmla="*/ 10 h 36"/>
                <a:gd name="T70" fmla="*/ 99 w 112"/>
                <a:gd name="T71" fmla="*/ 9 h 36"/>
                <a:gd name="T72" fmla="*/ 101 w 112"/>
                <a:gd name="T73" fmla="*/ 6 h 36"/>
                <a:gd name="T74" fmla="*/ 104 w 112"/>
                <a:gd name="T75" fmla="*/ 4 h 36"/>
                <a:gd name="T76" fmla="*/ 108 w 112"/>
                <a:gd name="T77" fmla="*/ 2 h 36"/>
                <a:gd name="T78" fmla="*/ 111 w 112"/>
                <a:gd name="T79" fmla="*/ 0 h 36"/>
                <a:gd name="T80" fmla="*/ 112 w 112"/>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36">
                  <a:moveTo>
                    <a:pt x="0" y="36"/>
                  </a:moveTo>
                  <a:lnTo>
                    <a:pt x="1" y="35"/>
                  </a:lnTo>
                  <a:lnTo>
                    <a:pt x="2" y="35"/>
                  </a:lnTo>
                  <a:lnTo>
                    <a:pt x="2" y="34"/>
                  </a:lnTo>
                  <a:lnTo>
                    <a:pt x="4" y="31"/>
                  </a:lnTo>
                  <a:lnTo>
                    <a:pt x="4" y="30"/>
                  </a:lnTo>
                  <a:lnTo>
                    <a:pt x="5" y="29"/>
                  </a:lnTo>
                  <a:lnTo>
                    <a:pt x="6" y="28"/>
                  </a:lnTo>
                  <a:lnTo>
                    <a:pt x="6" y="27"/>
                  </a:lnTo>
                  <a:lnTo>
                    <a:pt x="7" y="27"/>
                  </a:lnTo>
                  <a:lnTo>
                    <a:pt x="8" y="26"/>
                  </a:lnTo>
                  <a:lnTo>
                    <a:pt x="9" y="25"/>
                  </a:lnTo>
                  <a:lnTo>
                    <a:pt x="11" y="25"/>
                  </a:lnTo>
                  <a:lnTo>
                    <a:pt x="12" y="24"/>
                  </a:lnTo>
                  <a:lnTo>
                    <a:pt x="15" y="24"/>
                  </a:lnTo>
                  <a:lnTo>
                    <a:pt x="16" y="23"/>
                  </a:lnTo>
                  <a:lnTo>
                    <a:pt x="17" y="23"/>
                  </a:lnTo>
                  <a:lnTo>
                    <a:pt x="22" y="20"/>
                  </a:lnTo>
                  <a:lnTo>
                    <a:pt x="23" y="20"/>
                  </a:lnTo>
                  <a:lnTo>
                    <a:pt x="23" y="20"/>
                  </a:lnTo>
                  <a:lnTo>
                    <a:pt x="24" y="20"/>
                  </a:lnTo>
                  <a:lnTo>
                    <a:pt x="25" y="20"/>
                  </a:lnTo>
                  <a:lnTo>
                    <a:pt x="25" y="20"/>
                  </a:lnTo>
                  <a:lnTo>
                    <a:pt x="26" y="20"/>
                  </a:lnTo>
                  <a:lnTo>
                    <a:pt x="26" y="21"/>
                  </a:lnTo>
                  <a:lnTo>
                    <a:pt x="27" y="21"/>
                  </a:lnTo>
                  <a:lnTo>
                    <a:pt x="29" y="23"/>
                  </a:lnTo>
                  <a:lnTo>
                    <a:pt x="31" y="24"/>
                  </a:lnTo>
                  <a:lnTo>
                    <a:pt x="32" y="25"/>
                  </a:lnTo>
                  <a:lnTo>
                    <a:pt x="33" y="25"/>
                  </a:lnTo>
                  <a:lnTo>
                    <a:pt x="34" y="25"/>
                  </a:lnTo>
                  <a:lnTo>
                    <a:pt x="35" y="25"/>
                  </a:lnTo>
                  <a:lnTo>
                    <a:pt x="37" y="25"/>
                  </a:lnTo>
                  <a:lnTo>
                    <a:pt x="39" y="25"/>
                  </a:lnTo>
                  <a:lnTo>
                    <a:pt x="40" y="25"/>
                  </a:lnTo>
                  <a:lnTo>
                    <a:pt x="44" y="25"/>
                  </a:lnTo>
                  <a:lnTo>
                    <a:pt x="46" y="25"/>
                  </a:lnTo>
                  <a:lnTo>
                    <a:pt x="48" y="25"/>
                  </a:lnTo>
                  <a:lnTo>
                    <a:pt x="50" y="26"/>
                  </a:lnTo>
                  <a:lnTo>
                    <a:pt x="52" y="26"/>
                  </a:lnTo>
                  <a:lnTo>
                    <a:pt x="54" y="26"/>
                  </a:lnTo>
                  <a:lnTo>
                    <a:pt x="56" y="26"/>
                  </a:lnTo>
                  <a:lnTo>
                    <a:pt x="57" y="26"/>
                  </a:lnTo>
                  <a:lnTo>
                    <a:pt x="58" y="26"/>
                  </a:lnTo>
                  <a:lnTo>
                    <a:pt x="59" y="26"/>
                  </a:lnTo>
                  <a:lnTo>
                    <a:pt x="61" y="27"/>
                  </a:lnTo>
                  <a:lnTo>
                    <a:pt x="65" y="29"/>
                  </a:lnTo>
                  <a:lnTo>
                    <a:pt x="67" y="29"/>
                  </a:lnTo>
                  <a:lnTo>
                    <a:pt x="68" y="29"/>
                  </a:lnTo>
                  <a:lnTo>
                    <a:pt x="69" y="29"/>
                  </a:lnTo>
                  <a:lnTo>
                    <a:pt x="71" y="29"/>
                  </a:lnTo>
                  <a:lnTo>
                    <a:pt x="72" y="29"/>
                  </a:lnTo>
                  <a:lnTo>
                    <a:pt x="73" y="29"/>
                  </a:lnTo>
                  <a:lnTo>
                    <a:pt x="75" y="29"/>
                  </a:lnTo>
                  <a:lnTo>
                    <a:pt x="78" y="27"/>
                  </a:lnTo>
                  <a:lnTo>
                    <a:pt x="80" y="26"/>
                  </a:lnTo>
                  <a:lnTo>
                    <a:pt x="82" y="25"/>
                  </a:lnTo>
                  <a:lnTo>
                    <a:pt x="86" y="24"/>
                  </a:lnTo>
                  <a:lnTo>
                    <a:pt x="87" y="24"/>
                  </a:lnTo>
                  <a:lnTo>
                    <a:pt x="89" y="23"/>
                  </a:lnTo>
                  <a:lnTo>
                    <a:pt x="90" y="22"/>
                  </a:lnTo>
                  <a:lnTo>
                    <a:pt x="91" y="21"/>
                  </a:lnTo>
                  <a:lnTo>
                    <a:pt x="92" y="20"/>
                  </a:lnTo>
                  <a:lnTo>
                    <a:pt x="93" y="20"/>
                  </a:lnTo>
                  <a:lnTo>
                    <a:pt x="93" y="19"/>
                  </a:lnTo>
                  <a:lnTo>
                    <a:pt x="94" y="18"/>
                  </a:lnTo>
                  <a:lnTo>
                    <a:pt x="95" y="17"/>
                  </a:lnTo>
                  <a:lnTo>
                    <a:pt x="96" y="13"/>
                  </a:lnTo>
                  <a:lnTo>
                    <a:pt x="97" y="11"/>
                  </a:lnTo>
                  <a:lnTo>
                    <a:pt x="98" y="10"/>
                  </a:lnTo>
                  <a:lnTo>
                    <a:pt x="98" y="10"/>
                  </a:lnTo>
                  <a:lnTo>
                    <a:pt x="99" y="9"/>
                  </a:lnTo>
                  <a:lnTo>
                    <a:pt x="100" y="8"/>
                  </a:lnTo>
                  <a:lnTo>
                    <a:pt x="101" y="6"/>
                  </a:lnTo>
                  <a:lnTo>
                    <a:pt x="102" y="5"/>
                  </a:lnTo>
                  <a:lnTo>
                    <a:pt x="104" y="4"/>
                  </a:lnTo>
                  <a:lnTo>
                    <a:pt x="106" y="3"/>
                  </a:lnTo>
                  <a:lnTo>
                    <a:pt x="108" y="2"/>
                  </a:lnTo>
                  <a:lnTo>
                    <a:pt x="111" y="0"/>
                  </a:lnTo>
                  <a:lnTo>
                    <a:pt x="111" y="0"/>
                  </a:lnTo>
                  <a:lnTo>
                    <a:pt x="112" y="0"/>
                  </a:lnTo>
                  <a:lnTo>
                    <a:pt x="112"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2" name="Freeform 246">
              <a:extLst>
                <a:ext uri="{FF2B5EF4-FFF2-40B4-BE49-F238E27FC236}">
                  <a16:creationId xmlns:a16="http://schemas.microsoft.com/office/drawing/2014/main" id="{F0CF2AE5-F51D-4FFC-9A9D-7F057E109FE3}"/>
                </a:ext>
              </a:extLst>
            </p:cNvPr>
            <p:cNvSpPr>
              <a:spLocks/>
            </p:cNvSpPr>
            <p:nvPr/>
          </p:nvSpPr>
          <p:spPr bwMode="auto">
            <a:xfrm>
              <a:off x="6248247" y="3788662"/>
              <a:ext cx="1027113" cy="954088"/>
            </a:xfrm>
            <a:custGeom>
              <a:avLst/>
              <a:gdLst>
                <a:gd name="T0" fmla="*/ 318 w 647"/>
                <a:gd name="T1" fmla="*/ 33 h 601"/>
                <a:gd name="T2" fmla="*/ 352 w 647"/>
                <a:gd name="T3" fmla="*/ 46 h 601"/>
                <a:gd name="T4" fmla="*/ 378 w 647"/>
                <a:gd name="T5" fmla="*/ 65 h 601"/>
                <a:gd name="T6" fmla="*/ 411 w 647"/>
                <a:gd name="T7" fmla="*/ 81 h 601"/>
                <a:gd name="T8" fmla="*/ 438 w 647"/>
                <a:gd name="T9" fmla="*/ 111 h 601"/>
                <a:gd name="T10" fmla="*/ 468 w 647"/>
                <a:gd name="T11" fmla="*/ 82 h 601"/>
                <a:gd name="T12" fmla="*/ 500 w 647"/>
                <a:gd name="T13" fmla="*/ 97 h 601"/>
                <a:gd name="T14" fmla="*/ 542 w 647"/>
                <a:gd name="T15" fmla="*/ 116 h 601"/>
                <a:gd name="T16" fmla="*/ 597 w 647"/>
                <a:gd name="T17" fmla="*/ 153 h 601"/>
                <a:gd name="T18" fmla="*/ 633 w 647"/>
                <a:gd name="T19" fmla="*/ 197 h 601"/>
                <a:gd name="T20" fmla="*/ 647 w 647"/>
                <a:gd name="T21" fmla="*/ 219 h 601"/>
                <a:gd name="T22" fmla="*/ 627 w 647"/>
                <a:gd name="T23" fmla="*/ 237 h 601"/>
                <a:gd name="T24" fmla="*/ 630 w 647"/>
                <a:gd name="T25" fmla="*/ 262 h 601"/>
                <a:gd name="T26" fmla="*/ 609 w 647"/>
                <a:gd name="T27" fmla="*/ 255 h 601"/>
                <a:gd name="T28" fmla="*/ 613 w 647"/>
                <a:gd name="T29" fmla="*/ 271 h 601"/>
                <a:gd name="T30" fmla="*/ 584 w 647"/>
                <a:gd name="T31" fmla="*/ 286 h 601"/>
                <a:gd name="T32" fmla="*/ 571 w 647"/>
                <a:gd name="T33" fmla="*/ 330 h 601"/>
                <a:gd name="T34" fmla="*/ 586 w 647"/>
                <a:gd name="T35" fmla="*/ 349 h 601"/>
                <a:gd name="T36" fmla="*/ 587 w 647"/>
                <a:gd name="T37" fmla="*/ 374 h 601"/>
                <a:gd name="T38" fmla="*/ 583 w 647"/>
                <a:gd name="T39" fmla="*/ 400 h 601"/>
                <a:gd name="T40" fmla="*/ 588 w 647"/>
                <a:gd name="T41" fmla="*/ 427 h 601"/>
                <a:gd name="T42" fmla="*/ 576 w 647"/>
                <a:gd name="T43" fmla="*/ 450 h 601"/>
                <a:gd name="T44" fmla="*/ 567 w 647"/>
                <a:gd name="T45" fmla="*/ 472 h 601"/>
                <a:gd name="T46" fmla="*/ 577 w 647"/>
                <a:gd name="T47" fmla="*/ 495 h 601"/>
                <a:gd name="T48" fmla="*/ 543 w 647"/>
                <a:gd name="T49" fmla="*/ 515 h 601"/>
                <a:gd name="T50" fmla="*/ 521 w 647"/>
                <a:gd name="T51" fmla="*/ 536 h 601"/>
                <a:gd name="T52" fmla="*/ 476 w 647"/>
                <a:gd name="T53" fmla="*/ 541 h 601"/>
                <a:gd name="T54" fmla="*/ 449 w 647"/>
                <a:gd name="T55" fmla="*/ 532 h 601"/>
                <a:gd name="T56" fmla="*/ 427 w 647"/>
                <a:gd name="T57" fmla="*/ 543 h 601"/>
                <a:gd name="T58" fmla="*/ 393 w 647"/>
                <a:gd name="T59" fmla="*/ 563 h 601"/>
                <a:gd name="T60" fmla="*/ 360 w 647"/>
                <a:gd name="T61" fmla="*/ 593 h 601"/>
                <a:gd name="T62" fmla="*/ 327 w 647"/>
                <a:gd name="T63" fmla="*/ 597 h 601"/>
                <a:gd name="T64" fmla="*/ 301 w 647"/>
                <a:gd name="T65" fmla="*/ 596 h 601"/>
                <a:gd name="T66" fmla="*/ 276 w 647"/>
                <a:gd name="T67" fmla="*/ 579 h 601"/>
                <a:gd name="T68" fmla="*/ 259 w 647"/>
                <a:gd name="T69" fmla="*/ 563 h 601"/>
                <a:gd name="T70" fmla="*/ 281 w 647"/>
                <a:gd name="T71" fmla="*/ 525 h 601"/>
                <a:gd name="T72" fmla="*/ 301 w 647"/>
                <a:gd name="T73" fmla="*/ 504 h 601"/>
                <a:gd name="T74" fmla="*/ 286 w 647"/>
                <a:gd name="T75" fmla="*/ 481 h 601"/>
                <a:gd name="T76" fmla="*/ 251 w 647"/>
                <a:gd name="T77" fmla="*/ 484 h 601"/>
                <a:gd name="T78" fmla="*/ 210 w 647"/>
                <a:gd name="T79" fmla="*/ 473 h 601"/>
                <a:gd name="T80" fmla="*/ 192 w 647"/>
                <a:gd name="T81" fmla="*/ 428 h 601"/>
                <a:gd name="T82" fmla="*/ 155 w 647"/>
                <a:gd name="T83" fmla="*/ 425 h 601"/>
                <a:gd name="T84" fmla="*/ 112 w 647"/>
                <a:gd name="T85" fmla="*/ 419 h 601"/>
                <a:gd name="T86" fmla="*/ 83 w 647"/>
                <a:gd name="T87" fmla="*/ 402 h 601"/>
                <a:gd name="T88" fmla="*/ 82 w 647"/>
                <a:gd name="T89" fmla="*/ 387 h 601"/>
                <a:gd name="T90" fmla="*/ 40 w 647"/>
                <a:gd name="T91" fmla="*/ 381 h 601"/>
                <a:gd name="T92" fmla="*/ 7 w 647"/>
                <a:gd name="T93" fmla="*/ 344 h 601"/>
                <a:gd name="T94" fmla="*/ 1 w 647"/>
                <a:gd name="T95" fmla="*/ 316 h 601"/>
                <a:gd name="T96" fmla="*/ 11 w 647"/>
                <a:gd name="T97" fmla="*/ 270 h 601"/>
                <a:gd name="T98" fmla="*/ 7 w 647"/>
                <a:gd name="T99" fmla="*/ 227 h 601"/>
                <a:gd name="T100" fmla="*/ 16 w 647"/>
                <a:gd name="T101" fmla="*/ 205 h 601"/>
                <a:gd name="T102" fmla="*/ 37 w 647"/>
                <a:gd name="T103" fmla="*/ 182 h 601"/>
                <a:gd name="T104" fmla="*/ 53 w 647"/>
                <a:gd name="T105" fmla="*/ 171 h 601"/>
                <a:gd name="T106" fmla="*/ 101 w 647"/>
                <a:gd name="T107" fmla="*/ 170 h 601"/>
                <a:gd name="T108" fmla="*/ 123 w 647"/>
                <a:gd name="T109" fmla="*/ 162 h 601"/>
                <a:gd name="T110" fmla="*/ 150 w 647"/>
                <a:gd name="T111" fmla="*/ 150 h 601"/>
                <a:gd name="T112" fmla="*/ 124 w 647"/>
                <a:gd name="T113" fmla="*/ 123 h 601"/>
                <a:gd name="T114" fmla="*/ 139 w 647"/>
                <a:gd name="T115" fmla="*/ 78 h 601"/>
                <a:gd name="T116" fmla="*/ 158 w 647"/>
                <a:gd name="T117" fmla="*/ 70 h 601"/>
                <a:gd name="T118" fmla="*/ 205 w 647"/>
                <a:gd name="T119" fmla="*/ 46 h 601"/>
                <a:gd name="T120" fmla="*/ 228 w 647"/>
                <a:gd name="T121" fmla="*/ 37 h 601"/>
                <a:gd name="T122" fmla="*/ 236 w 647"/>
                <a:gd name="T123" fmla="*/ 1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7" h="601">
                  <a:moveTo>
                    <a:pt x="262" y="4"/>
                  </a:moveTo>
                  <a:lnTo>
                    <a:pt x="270" y="10"/>
                  </a:lnTo>
                  <a:lnTo>
                    <a:pt x="272" y="12"/>
                  </a:lnTo>
                  <a:lnTo>
                    <a:pt x="277" y="15"/>
                  </a:lnTo>
                  <a:lnTo>
                    <a:pt x="287" y="22"/>
                  </a:lnTo>
                  <a:lnTo>
                    <a:pt x="288" y="23"/>
                  </a:lnTo>
                  <a:lnTo>
                    <a:pt x="291" y="26"/>
                  </a:lnTo>
                  <a:lnTo>
                    <a:pt x="292" y="27"/>
                  </a:lnTo>
                  <a:lnTo>
                    <a:pt x="295" y="29"/>
                  </a:lnTo>
                  <a:lnTo>
                    <a:pt x="296" y="31"/>
                  </a:lnTo>
                  <a:lnTo>
                    <a:pt x="297" y="31"/>
                  </a:lnTo>
                  <a:lnTo>
                    <a:pt x="298" y="31"/>
                  </a:lnTo>
                  <a:lnTo>
                    <a:pt x="299" y="32"/>
                  </a:lnTo>
                  <a:lnTo>
                    <a:pt x="300" y="32"/>
                  </a:lnTo>
                  <a:lnTo>
                    <a:pt x="302" y="32"/>
                  </a:lnTo>
                  <a:lnTo>
                    <a:pt x="304" y="33"/>
                  </a:lnTo>
                  <a:lnTo>
                    <a:pt x="305" y="33"/>
                  </a:lnTo>
                  <a:lnTo>
                    <a:pt x="307" y="33"/>
                  </a:lnTo>
                  <a:lnTo>
                    <a:pt x="312" y="32"/>
                  </a:lnTo>
                  <a:lnTo>
                    <a:pt x="313" y="32"/>
                  </a:lnTo>
                  <a:lnTo>
                    <a:pt x="314" y="32"/>
                  </a:lnTo>
                  <a:lnTo>
                    <a:pt x="315" y="32"/>
                  </a:lnTo>
                  <a:lnTo>
                    <a:pt x="318" y="33"/>
                  </a:lnTo>
                  <a:lnTo>
                    <a:pt x="320" y="33"/>
                  </a:lnTo>
                  <a:lnTo>
                    <a:pt x="321" y="33"/>
                  </a:lnTo>
                  <a:lnTo>
                    <a:pt x="322" y="33"/>
                  </a:lnTo>
                  <a:lnTo>
                    <a:pt x="323" y="33"/>
                  </a:lnTo>
                  <a:lnTo>
                    <a:pt x="325" y="32"/>
                  </a:lnTo>
                  <a:lnTo>
                    <a:pt x="326" y="32"/>
                  </a:lnTo>
                  <a:lnTo>
                    <a:pt x="327" y="32"/>
                  </a:lnTo>
                  <a:lnTo>
                    <a:pt x="328" y="32"/>
                  </a:lnTo>
                  <a:lnTo>
                    <a:pt x="329" y="32"/>
                  </a:lnTo>
                  <a:lnTo>
                    <a:pt x="332" y="33"/>
                  </a:lnTo>
                  <a:lnTo>
                    <a:pt x="333" y="34"/>
                  </a:lnTo>
                  <a:lnTo>
                    <a:pt x="334" y="34"/>
                  </a:lnTo>
                  <a:lnTo>
                    <a:pt x="335" y="35"/>
                  </a:lnTo>
                  <a:lnTo>
                    <a:pt x="337" y="36"/>
                  </a:lnTo>
                  <a:lnTo>
                    <a:pt x="338" y="36"/>
                  </a:lnTo>
                  <a:lnTo>
                    <a:pt x="342" y="38"/>
                  </a:lnTo>
                  <a:lnTo>
                    <a:pt x="344" y="39"/>
                  </a:lnTo>
                  <a:lnTo>
                    <a:pt x="345" y="40"/>
                  </a:lnTo>
                  <a:lnTo>
                    <a:pt x="346" y="40"/>
                  </a:lnTo>
                  <a:lnTo>
                    <a:pt x="346" y="40"/>
                  </a:lnTo>
                  <a:lnTo>
                    <a:pt x="350" y="44"/>
                  </a:lnTo>
                  <a:lnTo>
                    <a:pt x="351" y="45"/>
                  </a:lnTo>
                  <a:lnTo>
                    <a:pt x="352" y="46"/>
                  </a:lnTo>
                  <a:lnTo>
                    <a:pt x="353" y="47"/>
                  </a:lnTo>
                  <a:lnTo>
                    <a:pt x="355" y="48"/>
                  </a:lnTo>
                  <a:lnTo>
                    <a:pt x="357" y="49"/>
                  </a:lnTo>
                  <a:lnTo>
                    <a:pt x="358" y="50"/>
                  </a:lnTo>
                  <a:lnTo>
                    <a:pt x="360" y="50"/>
                  </a:lnTo>
                  <a:lnTo>
                    <a:pt x="361" y="51"/>
                  </a:lnTo>
                  <a:lnTo>
                    <a:pt x="365" y="51"/>
                  </a:lnTo>
                  <a:lnTo>
                    <a:pt x="367" y="52"/>
                  </a:lnTo>
                  <a:lnTo>
                    <a:pt x="370" y="53"/>
                  </a:lnTo>
                  <a:lnTo>
                    <a:pt x="371" y="54"/>
                  </a:lnTo>
                  <a:lnTo>
                    <a:pt x="372" y="54"/>
                  </a:lnTo>
                  <a:lnTo>
                    <a:pt x="373" y="54"/>
                  </a:lnTo>
                  <a:lnTo>
                    <a:pt x="373" y="55"/>
                  </a:lnTo>
                  <a:lnTo>
                    <a:pt x="373" y="55"/>
                  </a:lnTo>
                  <a:lnTo>
                    <a:pt x="374" y="56"/>
                  </a:lnTo>
                  <a:lnTo>
                    <a:pt x="374" y="56"/>
                  </a:lnTo>
                  <a:lnTo>
                    <a:pt x="374" y="57"/>
                  </a:lnTo>
                  <a:lnTo>
                    <a:pt x="375" y="61"/>
                  </a:lnTo>
                  <a:lnTo>
                    <a:pt x="376" y="62"/>
                  </a:lnTo>
                  <a:lnTo>
                    <a:pt x="376" y="63"/>
                  </a:lnTo>
                  <a:lnTo>
                    <a:pt x="377" y="64"/>
                  </a:lnTo>
                  <a:lnTo>
                    <a:pt x="377" y="64"/>
                  </a:lnTo>
                  <a:lnTo>
                    <a:pt x="378" y="65"/>
                  </a:lnTo>
                  <a:lnTo>
                    <a:pt x="379" y="65"/>
                  </a:lnTo>
                  <a:lnTo>
                    <a:pt x="380" y="66"/>
                  </a:lnTo>
                  <a:lnTo>
                    <a:pt x="381" y="66"/>
                  </a:lnTo>
                  <a:lnTo>
                    <a:pt x="383" y="67"/>
                  </a:lnTo>
                  <a:lnTo>
                    <a:pt x="385" y="67"/>
                  </a:lnTo>
                  <a:lnTo>
                    <a:pt x="387" y="68"/>
                  </a:lnTo>
                  <a:lnTo>
                    <a:pt x="389" y="69"/>
                  </a:lnTo>
                  <a:lnTo>
                    <a:pt x="391" y="69"/>
                  </a:lnTo>
                  <a:lnTo>
                    <a:pt x="393" y="70"/>
                  </a:lnTo>
                  <a:lnTo>
                    <a:pt x="394" y="71"/>
                  </a:lnTo>
                  <a:lnTo>
                    <a:pt x="397" y="73"/>
                  </a:lnTo>
                  <a:lnTo>
                    <a:pt x="399" y="74"/>
                  </a:lnTo>
                  <a:lnTo>
                    <a:pt x="400" y="75"/>
                  </a:lnTo>
                  <a:lnTo>
                    <a:pt x="402" y="76"/>
                  </a:lnTo>
                  <a:lnTo>
                    <a:pt x="403" y="76"/>
                  </a:lnTo>
                  <a:lnTo>
                    <a:pt x="405" y="77"/>
                  </a:lnTo>
                  <a:lnTo>
                    <a:pt x="406" y="77"/>
                  </a:lnTo>
                  <a:lnTo>
                    <a:pt x="409" y="78"/>
                  </a:lnTo>
                  <a:lnTo>
                    <a:pt x="410" y="78"/>
                  </a:lnTo>
                  <a:lnTo>
                    <a:pt x="410" y="78"/>
                  </a:lnTo>
                  <a:lnTo>
                    <a:pt x="411" y="79"/>
                  </a:lnTo>
                  <a:lnTo>
                    <a:pt x="411" y="80"/>
                  </a:lnTo>
                  <a:lnTo>
                    <a:pt x="411" y="81"/>
                  </a:lnTo>
                  <a:lnTo>
                    <a:pt x="411" y="82"/>
                  </a:lnTo>
                  <a:lnTo>
                    <a:pt x="411" y="82"/>
                  </a:lnTo>
                  <a:lnTo>
                    <a:pt x="411" y="83"/>
                  </a:lnTo>
                  <a:lnTo>
                    <a:pt x="410" y="86"/>
                  </a:lnTo>
                  <a:lnTo>
                    <a:pt x="410" y="88"/>
                  </a:lnTo>
                  <a:lnTo>
                    <a:pt x="410" y="90"/>
                  </a:lnTo>
                  <a:lnTo>
                    <a:pt x="410" y="91"/>
                  </a:lnTo>
                  <a:lnTo>
                    <a:pt x="410" y="93"/>
                  </a:lnTo>
                  <a:lnTo>
                    <a:pt x="410" y="94"/>
                  </a:lnTo>
                  <a:lnTo>
                    <a:pt x="411" y="95"/>
                  </a:lnTo>
                  <a:lnTo>
                    <a:pt x="412" y="97"/>
                  </a:lnTo>
                  <a:lnTo>
                    <a:pt x="413" y="98"/>
                  </a:lnTo>
                  <a:lnTo>
                    <a:pt x="414" y="99"/>
                  </a:lnTo>
                  <a:lnTo>
                    <a:pt x="415" y="100"/>
                  </a:lnTo>
                  <a:lnTo>
                    <a:pt x="416" y="101"/>
                  </a:lnTo>
                  <a:lnTo>
                    <a:pt x="419" y="102"/>
                  </a:lnTo>
                  <a:lnTo>
                    <a:pt x="427" y="107"/>
                  </a:lnTo>
                  <a:lnTo>
                    <a:pt x="432" y="109"/>
                  </a:lnTo>
                  <a:lnTo>
                    <a:pt x="434" y="110"/>
                  </a:lnTo>
                  <a:lnTo>
                    <a:pt x="435" y="110"/>
                  </a:lnTo>
                  <a:lnTo>
                    <a:pt x="436" y="111"/>
                  </a:lnTo>
                  <a:lnTo>
                    <a:pt x="437" y="111"/>
                  </a:lnTo>
                  <a:lnTo>
                    <a:pt x="438" y="111"/>
                  </a:lnTo>
                  <a:lnTo>
                    <a:pt x="440" y="111"/>
                  </a:lnTo>
                  <a:lnTo>
                    <a:pt x="442" y="111"/>
                  </a:lnTo>
                  <a:lnTo>
                    <a:pt x="444" y="111"/>
                  </a:lnTo>
                  <a:lnTo>
                    <a:pt x="445" y="111"/>
                  </a:lnTo>
                  <a:lnTo>
                    <a:pt x="446" y="111"/>
                  </a:lnTo>
                  <a:lnTo>
                    <a:pt x="448" y="110"/>
                  </a:lnTo>
                  <a:lnTo>
                    <a:pt x="448" y="110"/>
                  </a:lnTo>
                  <a:lnTo>
                    <a:pt x="449" y="109"/>
                  </a:lnTo>
                  <a:lnTo>
                    <a:pt x="450" y="108"/>
                  </a:lnTo>
                  <a:lnTo>
                    <a:pt x="451" y="108"/>
                  </a:lnTo>
                  <a:lnTo>
                    <a:pt x="453" y="104"/>
                  </a:lnTo>
                  <a:lnTo>
                    <a:pt x="455" y="102"/>
                  </a:lnTo>
                  <a:lnTo>
                    <a:pt x="456" y="100"/>
                  </a:lnTo>
                  <a:lnTo>
                    <a:pt x="457" y="99"/>
                  </a:lnTo>
                  <a:lnTo>
                    <a:pt x="457" y="98"/>
                  </a:lnTo>
                  <a:lnTo>
                    <a:pt x="459" y="94"/>
                  </a:lnTo>
                  <a:lnTo>
                    <a:pt x="460" y="91"/>
                  </a:lnTo>
                  <a:lnTo>
                    <a:pt x="462" y="89"/>
                  </a:lnTo>
                  <a:lnTo>
                    <a:pt x="463" y="87"/>
                  </a:lnTo>
                  <a:lnTo>
                    <a:pt x="464" y="86"/>
                  </a:lnTo>
                  <a:lnTo>
                    <a:pt x="466" y="84"/>
                  </a:lnTo>
                  <a:lnTo>
                    <a:pt x="467" y="83"/>
                  </a:lnTo>
                  <a:lnTo>
                    <a:pt x="468" y="82"/>
                  </a:lnTo>
                  <a:lnTo>
                    <a:pt x="469" y="81"/>
                  </a:lnTo>
                  <a:lnTo>
                    <a:pt x="470" y="81"/>
                  </a:lnTo>
                  <a:lnTo>
                    <a:pt x="471" y="81"/>
                  </a:lnTo>
                  <a:lnTo>
                    <a:pt x="471" y="81"/>
                  </a:lnTo>
                  <a:lnTo>
                    <a:pt x="472" y="82"/>
                  </a:lnTo>
                  <a:lnTo>
                    <a:pt x="473" y="82"/>
                  </a:lnTo>
                  <a:lnTo>
                    <a:pt x="474" y="83"/>
                  </a:lnTo>
                  <a:lnTo>
                    <a:pt x="476" y="86"/>
                  </a:lnTo>
                  <a:lnTo>
                    <a:pt x="477" y="87"/>
                  </a:lnTo>
                  <a:lnTo>
                    <a:pt x="478" y="88"/>
                  </a:lnTo>
                  <a:lnTo>
                    <a:pt x="479" y="89"/>
                  </a:lnTo>
                  <a:lnTo>
                    <a:pt x="480" y="89"/>
                  </a:lnTo>
                  <a:lnTo>
                    <a:pt x="481" y="90"/>
                  </a:lnTo>
                  <a:lnTo>
                    <a:pt x="482" y="91"/>
                  </a:lnTo>
                  <a:lnTo>
                    <a:pt x="483" y="91"/>
                  </a:lnTo>
                  <a:lnTo>
                    <a:pt x="485" y="92"/>
                  </a:lnTo>
                  <a:lnTo>
                    <a:pt x="487" y="93"/>
                  </a:lnTo>
                  <a:lnTo>
                    <a:pt x="490" y="93"/>
                  </a:lnTo>
                  <a:lnTo>
                    <a:pt x="494" y="94"/>
                  </a:lnTo>
                  <a:lnTo>
                    <a:pt x="496" y="95"/>
                  </a:lnTo>
                  <a:lnTo>
                    <a:pt x="498" y="95"/>
                  </a:lnTo>
                  <a:lnTo>
                    <a:pt x="499" y="96"/>
                  </a:lnTo>
                  <a:lnTo>
                    <a:pt x="500" y="97"/>
                  </a:lnTo>
                  <a:lnTo>
                    <a:pt x="501" y="97"/>
                  </a:lnTo>
                  <a:lnTo>
                    <a:pt x="502" y="98"/>
                  </a:lnTo>
                  <a:lnTo>
                    <a:pt x="503" y="99"/>
                  </a:lnTo>
                  <a:lnTo>
                    <a:pt x="505" y="101"/>
                  </a:lnTo>
                  <a:lnTo>
                    <a:pt x="507" y="102"/>
                  </a:lnTo>
                  <a:lnTo>
                    <a:pt x="510" y="106"/>
                  </a:lnTo>
                  <a:lnTo>
                    <a:pt x="512" y="108"/>
                  </a:lnTo>
                  <a:lnTo>
                    <a:pt x="513" y="109"/>
                  </a:lnTo>
                  <a:lnTo>
                    <a:pt x="514" y="109"/>
                  </a:lnTo>
                  <a:lnTo>
                    <a:pt x="515" y="110"/>
                  </a:lnTo>
                  <a:lnTo>
                    <a:pt x="515" y="110"/>
                  </a:lnTo>
                  <a:lnTo>
                    <a:pt x="516" y="110"/>
                  </a:lnTo>
                  <a:lnTo>
                    <a:pt x="517" y="110"/>
                  </a:lnTo>
                  <a:lnTo>
                    <a:pt x="518" y="111"/>
                  </a:lnTo>
                  <a:lnTo>
                    <a:pt x="520" y="111"/>
                  </a:lnTo>
                  <a:lnTo>
                    <a:pt x="526" y="111"/>
                  </a:lnTo>
                  <a:lnTo>
                    <a:pt x="528" y="111"/>
                  </a:lnTo>
                  <a:lnTo>
                    <a:pt x="529" y="111"/>
                  </a:lnTo>
                  <a:lnTo>
                    <a:pt x="530" y="112"/>
                  </a:lnTo>
                  <a:lnTo>
                    <a:pt x="531" y="112"/>
                  </a:lnTo>
                  <a:lnTo>
                    <a:pt x="535" y="114"/>
                  </a:lnTo>
                  <a:lnTo>
                    <a:pt x="536" y="114"/>
                  </a:lnTo>
                  <a:lnTo>
                    <a:pt x="542" y="116"/>
                  </a:lnTo>
                  <a:lnTo>
                    <a:pt x="547" y="117"/>
                  </a:lnTo>
                  <a:lnTo>
                    <a:pt x="551" y="119"/>
                  </a:lnTo>
                  <a:lnTo>
                    <a:pt x="552" y="119"/>
                  </a:lnTo>
                  <a:lnTo>
                    <a:pt x="554" y="119"/>
                  </a:lnTo>
                  <a:lnTo>
                    <a:pt x="559" y="123"/>
                  </a:lnTo>
                  <a:lnTo>
                    <a:pt x="565" y="125"/>
                  </a:lnTo>
                  <a:lnTo>
                    <a:pt x="567" y="126"/>
                  </a:lnTo>
                  <a:lnTo>
                    <a:pt x="569" y="127"/>
                  </a:lnTo>
                  <a:lnTo>
                    <a:pt x="571" y="129"/>
                  </a:lnTo>
                  <a:lnTo>
                    <a:pt x="573" y="130"/>
                  </a:lnTo>
                  <a:lnTo>
                    <a:pt x="575" y="132"/>
                  </a:lnTo>
                  <a:lnTo>
                    <a:pt x="577" y="133"/>
                  </a:lnTo>
                  <a:lnTo>
                    <a:pt x="582" y="139"/>
                  </a:lnTo>
                  <a:lnTo>
                    <a:pt x="584" y="141"/>
                  </a:lnTo>
                  <a:lnTo>
                    <a:pt x="585" y="143"/>
                  </a:lnTo>
                  <a:lnTo>
                    <a:pt x="587" y="146"/>
                  </a:lnTo>
                  <a:lnTo>
                    <a:pt x="589" y="147"/>
                  </a:lnTo>
                  <a:lnTo>
                    <a:pt x="590" y="149"/>
                  </a:lnTo>
                  <a:lnTo>
                    <a:pt x="592" y="150"/>
                  </a:lnTo>
                  <a:lnTo>
                    <a:pt x="594" y="152"/>
                  </a:lnTo>
                  <a:lnTo>
                    <a:pt x="595" y="152"/>
                  </a:lnTo>
                  <a:lnTo>
                    <a:pt x="596" y="152"/>
                  </a:lnTo>
                  <a:lnTo>
                    <a:pt x="597" y="153"/>
                  </a:lnTo>
                  <a:lnTo>
                    <a:pt x="600" y="153"/>
                  </a:lnTo>
                  <a:lnTo>
                    <a:pt x="601" y="154"/>
                  </a:lnTo>
                  <a:lnTo>
                    <a:pt x="607" y="155"/>
                  </a:lnTo>
                  <a:lnTo>
                    <a:pt x="612" y="157"/>
                  </a:lnTo>
                  <a:lnTo>
                    <a:pt x="614" y="158"/>
                  </a:lnTo>
                  <a:lnTo>
                    <a:pt x="616" y="159"/>
                  </a:lnTo>
                  <a:lnTo>
                    <a:pt x="618" y="160"/>
                  </a:lnTo>
                  <a:lnTo>
                    <a:pt x="623" y="163"/>
                  </a:lnTo>
                  <a:lnTo>
                    <a:pt x="627" y="166"/>
                  </a:lnTo>
                  <a:lnTo>
                    <a:pt x="628" y="167"/>
                  </a:lnTo>
                  <a:lnTo>
                    <a:pt x="629" y="168"/>
                  </a:lnTo>
                  <a:lnTo>
                    <a:pt x="631" y="169"/>
                  </a:lnTo>
                  <a:lnTo>
                    <a:pt x="632" y="171"/>
                  </a:lnTo>
                  <a:lnTo>
                    <a:pt x="638" y="179"/>
                  </a:lnTo>
                  <a:lnTo>
                    <a:pt x="638" y="180"/>
                  </a:lnTo>
                  <a:lnTo>
                    <a:pt x="638" y="181"/>
                  </a:lnTo>
                  <a:lnTo>
                    <a:pt x="638" y="182"/>
                  </a:lnTo>
                  <a:lnTo>
                    <a:pt x="638" y="184"/>
                  </a:lnTo>
                  <a:lnTo>
                    <a:pt x="637" y="186"/>
                  </a:lnTo>
                  <a:lnTo>
                    <a:pt x="636" y="189"/>
                  </a:lnTo>
                  <a:lnTo>
                    <a:pt x="634" y="195"/>
                  </a:lnTo>
                  <a:lnTo>
                    <a:pt x="634" y="196"/>
                  </a:lnTo>
                  <a:lnTo>
                    <a:pt x="633" y="197"/>
                  </a:lnTo>
                  <a:lnTo>
                    <a:pt x="633" y="198"/>
                  </a:lnTo>
                  <a:lnTo>
                    <a:pt x="633" y="199"/>
                  </a:lnTo>
                  <a:lnTo>
                    <a:pt x="633" y="199"/>
                  </a:lnTo>
                  <a:lnTo>
                    <a:pt x="634" y="200"/>
                  </a:lnTo>
                  <a:lnTo>
                    <a:pt x="634" y="201"/>
                  </a:lnTo>
                  <a:lnTo>
                    <a:pt x="635" y="202"/>
                  </a:lnTo>
                  <a:lnTo>
                    <a:pt x="636" y="204"/>
                  </a:lnTo>
                  <a:lnTo>
                    <a:pt x="637" y="204"/>
                  </a:lnTo>
                  <a:lnTo>
                    <a:pt x="639" y="205"/>
                  </a:lnTo>
                  <a:lnTo>
                    <a:pt x="642" y="207"/>
                  </a:lnTo>
                  <a:lnTo>
                    <a:pt x="643" y="208"/>
                  </a:lnTo>
                  <a:lnTo>
                    <a:pt x="644" y="209"/>
                  </a:lnTo>
                  <a:lnTo>
                    <a:pt x="645" y="210"/>
                  </a:lnTo>
                  <a:lnTo>
                    <a:pt x="646" y="210"/>
                  </a:lnTo>
                  <a:lnTo>
                    <a:pt x="646" y="211"/>
                  </a:lnTo>
                  <a:lnTo>
                    <a:pt x="647" y="212"/>
                  </a:lnTo>
                  <a:lnTo>
                    <a:pt x="647" y="213"/>
                  </a:lnTo>
                  <a:lnTo>
                    <a:pt x="647" y="214"/>
                  </a:lnTo>
                  <a:lnTo>
                    <a:pt x="647" y="215"/>
                  </a:lnTo>
                  <a:lnTo>
                    <a:pt x="647" y="216"/>
                  </a:lnTo>
                  <a:lnTo>
                    <a:pt x="647" y="217"/>
                  </a:lnTo>
                  <a:lnTo>
                    <a:pt x="647" y="218"/>
                  </a:lnTo>
                  <a:lnTo>
                    <a:pt x="647" y="219"/>
                  </a:lnTo>
                  <a:lnTo>
                    <a:pt x="647" y="220"/>
                  </a:lnTo>
                  <a:lnTo>
                    <a:pt x="646" y="222"/>
                  </a:lnTo>
                  <a:lnTo>
                    <a:pt x="645" y="224"/>
                  </a:lnTo>
                  <a:lnTo>
                    <a:pt x="644" y="225"/>
                  </a:lnTo>
                  <a:lnTo>
                    <a:pt x="642" y="227"/>
                  </a:lnTo>
                  <a:lnTo>
                    <a:pt x="640" y="229"/>
                  </a:lnTo>
                  <a:lnTo>
                    <a:pt x="639" y="231"/>
                  </a:lnTo>
                  <a:lnTo>
                    <a:pt x="637" y="232"/>
                  </a:lnTo>
                  <a:lnTo>
                    <a:pt x="636" y="232"/>
                  </a:lnTo>
                  <a:lnTo>
                    <a:pt x="635" y="233"/>
                  </a:lnTo>
                  <a:lnTo>
                    <a:pt x="634" y="233"/>
                  </a:lnTo>
                  <a:lnTo>
                    <a:pt x="633" y="234"/>
                  </a:lnTo>
                  <a:lnTo>
                    <a:pt x="632" y="234"/>
                  </a:lnTo>
                  <a:lnTo>
                    <a:pt x="631" y="234"/>
                  </a:lnTo>
                  <a:lnTo>
                    <a:pt x="629" y="234"/>
                  </a:lnTo>
                  <a:lnTo>
                    <a:pt x="628" y="234"/>
                  </a:lnTo>
                  <a:lnTo>
                    <a:pt x="627" y="234"/>
                  </a:lnTo>
                  <a:lnTo>
                    <a:pt x="627" y="234"/>
                  </a:lnTo>
                  <a:lnTo>
                    <a:pt x="627" y="234"/>
                  </a:lnTo>
                  <a:lnTo>
                    <a:pt x="627" y="234"/>
                  </a:lnTo>
                  <a:lnTo>
                    <a:pt x="627" y="235"/>
                  </a:lnTo>
                  <a:lnTo>
                    <a:pt x="627" y="236"/>
                  </a:lnTo>
                  <a:lnTo>
                    <a:pt x="627" y="237"/>
                  </a:lnTo>
                  <a:lnTo>
                    <a:pt x="628" y="238"/>
                  </a:lnTo>
                  <a:lnTo>
                    <a:pt x="628" y="239"/>
                  </a:lnTo>
                  <a:lnTo>
                    <a:pt x="629" y="240"/>
                  </a:lnTo>
                  <a:lnTo>
                    <a:pt x="630" y="241"/>
                  </a:lnTo>
                  <a:lnTo>
                    <a:pt x="632" y="243"/>
                  </a:lnTo>
                  <a:lnTo>
                    <a:pt x="633" y="244"/>
                  </a:lnTo>
                  <a:lnTo>
                    <a:pt x="634" y="245"/>
                  </a:lnTo>
                  <a:lnTo>
                    <a:pt x="635" y="247"/>
                  </a:lnTo>
                  <a:lnTo>
                    <a:pt x="635" y="248"/>
                  </a:lnTo>
                  <a:lnTo>
                    <a:pt x="635" y="249"/>
                  </a:lnTo>
                  <a:lnTo>
                    <a:pt x="635" y="250"/>
                  </a:lnTo>
                  <a:lnTo>
                    <a:pt x="635" y="251"/>
                  </a:lnTo>
                  <a:lnTo>
                    <a:pt x="635" y="251"/>
                  </a:lnTo>
                  <a:lnTo>
                    <a:pt x="635" y="252"/>
                  </a:lnTo>
                  <a:lnTo>
                    <a:pt x="635" y="253"/>
                  </a:lnTo>
                  <a:lnTo>
                    <a:pt x="634" y="256"/>
                  </a:lnTo>
                  <a:lnTo>
                    <a:pt x="633" y="259"/>
                  </a:lnTo>
                  <a:lnTo>
                    <a:pt x="633" y="260"/>
                  </a:lnTo>
                  <a:lnTo>
                    <a:pt x="632" y="261"/>
                  </a:lnTo>
                  <a:lnTo>
                    <a:pt x="632" y="261"/>
                  </a:lnTo>
                  <a:lnTo>
                    <a:pt x="631" y="262"/>
                  </a:lnTo>
                  <a:lnTo>
                    <a:pt x="630" y="262"/>
                  </a:lnTo>
                  <a:lnTo>
                    <a:pt x="630" y="262"/>
                  </a:lnTo>
                  <a:lnTo>
                    <a:pt x="629" y="263"/>
                  </a:lnTo>
                  <a:lnTo>
                    <a:pt x="627" y="263"/>
                  </a:lnTo>
                  <a:lnTo>
                    <a:pt x="626" y="263"/>
                  </a:lnTo>
                  <a:lnTo>
                    <a:pt x="626" y="262"/>
                  </a:lnTo>
                  <a:lnTo>
                    <a:pt x="625" y="262"/>
                  </a:lnTo>
                  <a:lnTo>
                    <a:pt x="624" y="262"/>
                  </a:lnTo>
                  <a:lnTo>
                    <a:pt x="624" y="261"/>
                  </a:lnTo>
                  <a:lnTo>
                    <a:pt x="623" y="260"/>
                  </a:lnTo>
                  <a:lnTo>
                    <a:pt x="622" y="259"/>
                  </a:lnTo>
                  <a:lnTo>
                    <a:pt x="622" y="259"/>
                  </a:lnTo>
                  <a:lnTo>
                    <a:pt x="621" y="257"/>
                  </a:lnTo>
                  <a:lnTo>
                    <a:pt x="620" y="255"/>
                  </a:lnTo>
                  <a:lnTo>
                    <a:pt x="620" y="255"/>
                  </a:lnTo>
                  <a:lnTo>
                    <a:pt x="619" y="255"/>
                  </a:lnTo>
                  <a:lnTo>
                    <a:pt x="619" y="254"/>
                  </a:lnTo>
                  <a:lnTo>
                    <a:pt x="618" y="254"/>
                  </a:lnTo>
                  <a:lnTo>
                    <a:pt x="617" y="254"/>
                  </a:lnTo>
                  <a:lnTo>
                    <a:pt x="616" y="253"/>
                  </a:lnTo>
                  <a:lnTo>
                    <a:pt x="615" y="253"/>
                  </a:lnTo>
                  <a:lnTo>
                    <a:pt x="613" y="254"/>
                  </a:lnTo>
                  <a:lnTo>
                    <a:pt x="612" y="254"/>
                  </a:lnTo>
                  <a:lnTo>
                    <a:pt x="611" y="255"/>
                  </a:lnTo>
                  <a:lnTo>
                    <a:pt x="609" y="255"/>
                  </a:lnTo>
                  <a:lnTo>
                    <a:pt x="608" y="256"/>
                  </a:lnTo>
                  <a:lnTo>
                    <a:pt x="607" y="257"/>
                  </a:lnTo>
                  <a:lnTo>
                    <a:pt x="606" y="258"/>
                  </a:lnTo>
                  <a:lnTo>
                    <a:pt x="604" y="260"/>
                  </a:lnTo>
                  <a:lnTo>
                    <a:pt x="603" y="261"/>
                  </a:lnTo>
                  <a:lnTo>
                    <a:pt x="603" y="262"/>
                  </a:lnTo>
                  <a:lnTo>
                    <a:pt x="602" y="263"/>
                  </a:lnTo>
                  <a:lnTo>
                    <a:pt x="602" y="263"/>
                  </a:lnTo>
                  <a:lnTo>
                    <a:pt x="602" y="264"/>
                  </a:lnTo>
                  <a:lnTo>
                    <a:pt x="602" y="264"/>
                  </a:lnTo>
                  <a:lnTo>
                    <a:pt x="602" y="265"/>
                  </a:lnTo>
                  <a:lnTo>
                    <a:pt x="602" y="265"/>
                  </a:lnTo>
                  <a:lnTo>
                    <a:pt x="603" y="265"/>
                  </a:lnTo>
                  <a:lnTo>
                    <a:pt x="604" y="265"/>
                  </a:lnTo>
                  <a:lnTo>
                    <a:pt x="608" y="266"/>
                  </a:lnTo>
                  <a:lnTo>
                    <a:pt x="609" y="267"/>
                  </a:lnTo>
                  <a:lnTo>
                    <a:pt x="610" y="267"/>
                  </a:lnTo>
                  <a:lnTo>
                    <a:pt x="611" y="268"/>
                  </a:lnTo>
                  <a:lnTo>
                    <a:pt x="611" y="268"/>
                  </a:lnTo>
                  <a:lnTo>
                    <a:pt x="612" y="269"/>
                  </a:lnTo>
                  <a:lnTo>
                    <a:pt x="612" y="269"/>
                  </a:lnTo>
                  <a:lnTo>
                    <a:pt x="613" y="270"/>
                  </a:lnTo>
                  <a:lnTo>
                    <a:pt x="613" y="271"/>
                  </a:lnTo>
                  <a:lnTo>
                    <a:pt x="613" y="271"/>
                  </a:lnTo>
                  <a:lnTo>
                    <a:pt x="613" y="272"/>
                  </a:lnTo>
                  <a:lnTo>
                    <a:pt x="612" y="273"/>
                  </a:lnTo>
                  <a:lnTo>
                    <a:pt x="612" y="273"/>
                  </a:lnTo>
                  <a:lnTo>
                    <a:pt x="612" y="274"/>
                  </a:lnTo>
                  <a:lnTo>
                    <a:pt x="611" y="275"/>
                  </a:lnTo>
                  <a:lnTo>
                    <a:pt x="610" y="276"/>
                  </a:lnTo>
                  <a:lnTo>
                    <a:pt x="609" y="276"/>
                  </a:lnTo>
                  <a:lnTo>
                    <a:pt x="608" y="277"/>
                  </a:lnTo>
                  <a:lnTo>
                    <a:pt x="606" y="277"/>
                  </a:lnTo>
                  <a:lnTo>
                    <a:pt x="603" y="278"/>
                  </a:lnTo>
                  <a:lnTo>
                    <a:pt x="600" y="278"/>
                  </a:lnTo>
                  <a:lnTo>
                    <a:pt x="596" y="278"/>
                  </a:lnTo>
                  <a:lnTo>
                    <a:pt x="594" y="279"/>
                  </a:lnTo>
                  <a:lnTo>
                    <a:pt x="592" y="279"/>
                  </a:lnTo>
                  <a:lnTo>
                    <a:pt x="591" y="280"/>
                  </a:lnTo>
                  <a:lnTo>
                    <a:pt x="589" y="281"/>
                  </a:lnTo>
                  <a:lnTo>
                    <a:pt x="588" y="282"/>
                  </a:lnTo>
                  <a:lnTo>
                    <a:pt x="587" y="282"/>
                  </a:lnTo>
                  <a:lnTo>
                    <a:pt x="587" y="283"/>
                  </a:lnTo>
                  <a:lnTo>
                    <a:pt x="586" y="284"/>
                  </a:lnTo>
                  <a:lnTo>
                    <a:pt x="585" y="285"/>
                  </a:lnTo>
                  <a:lnTo>
                    <a:pt x="584" y="286"/>
                  </a:lnTo>
                  <a:lnTo>
                    <a:pt x="583" y="288"/>
                  </a:lnTo>
                  <a:lnTo>
                    <a:pt x="581" y="292"/>
                  </a:lnTo>
                  <a:lnTo>
                    <a:pt x="580" y="293"/>
                  </a:lnTo>
                  <a:lnTo>
                    <a:pt x="579" y="295"/>
                  </a:lnTo>
                  <a:lnTo>
                    <a:pt x="577" y="298"/>
                  </a:lnTo>
                  <a:lnTo>
                    <a:pt x="575" y="299"/>
                  </a:lnTo>
                  <a:lnTo>
                    <a:pt x="574" y="301"/>
                  </a:lnTo>
                  <a:lnTo>
                    <a:pt x="573" y="303"/>
                  </a:lnTo>
                  <a:lnTo>
                    <a:pt x="573" y="304"/>
                  </a:lnTo>
                  <a:lnTo>
                    <a:pt x="573" y="305"/>
                  </a:lnTo>
                  <a:lnTo>
                    <a:pt x="572" y="307"/>
                  </a:lnTo>
                  <a:lnTo>
                    <a:pt x="572" y="311"/>
                  </a:lnTo>
                  <a:lnTo>
                    <a:pt x="572" y="314"/>
                  </a:lnTo>
                  <a:lnTo>
                    <a:pt x="572" y="316"/>
                  </a:lnTo>
                  <a:lnTo>
                    <a:pt x="571" y="319"/>
                  </a:lnTo>
                  <a:lnTo>
                    <a:pt x="570" y="323"/>
                  </a:lnTo>
                  <a:lnTo>
                    <a:pt x="570" y="325"/>
                  </a:lnTo>
                  <a:lnTo>
                    <a:pt x="570" y="326"/>
                  </a:lnTo>
                  <a:lnTo>
                    <a:pt x="570" y="327"/>
                  </a:lnTo>
                  <a:lnTo>
                    <a:pt x="570" y="328"/>
                  </a:lnTo>
                  <a:lnTo>
                    <a:pt x="570" y="329"/>
                  </a:lnTo>
                  <a:lnTo>
                    <a:pt x="571" y="329"/>
                  </a:lnTo>
                  <a:lnTo>
                    <a:pt x="571" y="330"/>
                  </a:lnTo>
                  <a:lnTo>
                    <a:pt x="572" y="331"/>
                  </a:lnTo>
                  <a:lnTo>
                    <a:pt x="573" y="331"/>
                  </a:lnTo>
                  <a:lnTo>
                    <a:pt x="577" y="335"/>
                  </a:lnTo>
                  <a:lnTo>
                    <a:pt x="584" y="340"/>
                  </a:lnTo>
                  <a:lnTo>
                    <a:pt x="585" y="340"/>
                  </a:lnTo>
                  <a:lnTo>
                    <a:pt x="585" y="341"/>
                  </a:lnTo>
                  <a:lnTo>
                    <a:pt x="585" y="341"/>
                  </a:lnTo>
                  <a:lnTo>
                    <a:pt x="586" y="342"/>
                  </a:lnTo>
                  <a:lnTo>
                    <a:pt x="585" y="342"/>
                  </a:lnTo>
                  <a:lnTo>
                    <a:pt x="585" y="342"/>
                  </a:lnTo>
                  <a:lnTo>
                    <a:pt x="585" y="343"/>
                  </a:lnTo>
                  <a:lnTo>
                    <a:pt x="583" y="344"/>
                  </a:lnTo>
                  <a:lnTo>
                    <a:pt x="583" y="344"/>
                  </a:lnTo>
                  <a:lnTo>
                    <a:pt x="582" y="345"/>
                  </a:lnTo>
                  <a:lnTo>
                    <a:pt x="582" y="345"/>
                  </a:lnTo>
                  <a:lnTo>
                    <a:pt x="582" y="346"/>
                  </a:lnTo>
                  <a:lnTo>
                    <a:pt x="582" y="346"/>
                  </a:lnTo>
                  <a:lnTo>
                    <a:pt x="582" y="347"/>
                  </a:lnTo>
                  <a:lnTo>
                    <a:pt x="583" y="347"/>
                  </a:lnTo>
                  <a:lnTo>
                    <a:pt x="583" y="348"/>
                  </a:lnTo>
                  <a:lnTo>
                    <a:pt x="584" y="348"/>
                  </a:lnTo>
                  <a:lnTo>
                    <a:pt x="585" y="349"/>
                  </a:lnTo>
                  <a:lnTo>
                    <a:pt x="586" y="349"/>
                  </a:lnTo>
                  <a:lnTo>
                    <a:pt x="588" y="350"/>
                  </a:lnTo>
                  <a:lnTo>
                    <a:pt x="589" y="350"/>
                  </a:lnTo>
                  <a:lnTo>
                    <a:pt x="593" y="351"/>
                  </a:lnTo>
                  <a:lnTo>
                    <a:pt x="594" y="352"/>
                  </a:lnTo>
                  <a:lnTo>
                    <a:pt x="594" y="352"/>
                  </a:lnTo>
                  <a:lnTo>
                    <a:pt x="595" y="353"/>
                  </a:lnTo>
                  <a:lnTo>
                    <a:pt x="595" y="353"/>
                  </a:lnTo>
                  <a:lnTo>
                    <a:pt x="596" y="354"/>
                  </a:lnTo>
                  <a:lnTo>
                    <a:pt x="596" y="355"/>
                  </a:lnTo>
                  <a:lnTo>
                    <a:pt x="596" y="355"/>
                  </a:lnTo>
                  <a:lnTo>
                    <a:pt x="596" y="356"/>
                  </a:lnTo>
                  <a:lnTo>
                    <a:pt x="596" y="357"/>
                  </a:lnTo>
                  <a:lnTo>
                    <a:pt x="596" y="358"/>
                  </a:lnTo>
                  <a:lnTo>
                    <a:pt x="595" y="359"/>
                  </a:lnTo>
                  <a:lnTo>
                    <a:pt x="595" y="360"/>
                  </a:lnTo>
                  <a:lnTo>
                    <a:pt x="594" y="362"/>
                  </a:lnTo>
                  <a:lnTo>
                    <a:pt x="593" y="364"/>
                  </a:lnTo>
                  <a:lnTo>
                    <a:pt x="589" y="369"/>
                  </a:lnTo>
                  <a:lnTo>
                    <a:pt x="588" y="370"/>
                  </a:lnTo>
                  <a:lnTo>
                    <a:pt x="588" y="371"/>
                  </a:lnTo>
                  <a:lnTo>
                    <a:pt x="587" y="372"/>
                  </a:lnTo>
                  <a:lnTo>
                    <a:pt x="587" y="373"/>
                  </a:lnTo>
                  <a:lnTo>
                    <a:pt x="587" y="374"/>
                  </a:lnTo>
                  <a:lnTo>
                    <a:pt x="587" y="375"/>
                  </a:lnTo>
                  <a:lnTo>
                    <a:pt x="587" y="376"/>
                  </a:lnTo>
                  <a:lnTo>
                    <a:pt x="588" y="378"/>
                  </a:lnTo>
                  <a:lnTo>
                    <a:pt x="588" y="379"/>
                  </a:lnTo>
                  <a:lnTo>
                    <a:pt x="589" y="380"/>
                  </a:lnTo>
                  <a:lnTo>
                    <a:pt x="589" y="381"/>
                  </a:lnTo>
                  <a:lnTo>
                    <a:pt x="591" y="383"/>
                  </a:lnTo>
                  <a:lnTo>
                    <a:pt x="592" y="385"/>
                  </a:lnTo>
                  <a:lnTo>
                    <a:pt x="593" y="386"/>
                  </a:lnTo>
                  <a:lnTo>
                    <a:pt x="593" y="387"/>
                  </a:lnTo>
                  <a:lnTo>
                    <a:pt x="594" y="388"/>
                  </a:lnTo>
                  <a:lnTo>
                    <a:pt x="594" y="388"/>
                  </a:lnTo>
                  <a:lnTo>
                    <a:pt x="594" y="389"/>
                  </a:lnTo>
                  <a:lnTo>
                    <a:pt x="594" y="390"/>
                  </a:lnTo>
                  <a:lnTo>
                    <a:pt x="593" y="391"/>
                  </a:lnTo>
                  <a:lnTo>
                    <a:pt x="593" y="391"/>
                  </a:lnTo>
                  <a:lnTo>
                    <a:pt x="592" y="392"/>
                  </a:lnTo>
                  <a:lnTo>
                    <a:pt x="592" y="392"/>
                  </a:lnTo>
                  <a:lnTo>
                    <a:pt x="590" y="394"/>
                  </a:lnTo>
                  <a:lnTo>
                    <a:pt x="587" y="396"/>
                  </a:lnTo>
                  <a:lnTo>
                    <a:pt x="585" y="397"/>
                  </a:lnTo>
                  <a:lnTo>
                    <a:pt x="584" y="398"/>
                  </a:lnTo>
                  <a:lnTo>
                    <a:pt x="583" y="400"/>
                  </a:lnTo>
                  <a:lnTo>
                    <a:pt x="582" y="401"/>
                  </a:lnTo>
                  <a:lnTo>
                    <a:pt x="581" y="403"/>
                  </a:lnTo>
                  <a:lnTo>
                    <a:pt x="580" y="404"/>
                  </a:lnTo>
                  <a:lnTo>
                    <a:pt x="579" y="406"/>
                  </a:lnTo>
                  <a:lnTo>
                    <a:pt x="579" y="407"/>
                  </a:lnTo>
                  <a:lnTo>
                    <a:pt x="578" y="409"/>
                  </a:lnTo>
                  <a:lnTo>
                    <a:pt x="578" y="410"/>
                  </a:lnTo>
                  <a:lnTo>
                    <a:pt x="577" y="412"/>
                  </a:lnTo>
                  <a:lnTo>
                    <a:pt x="577" y="413"/>
                  </a:lnTo>
                  <a:lnTo>
                    <a:pt x="577" y="414"/>
                  </a:lnTo>
                  <a:lnTo>
                    <a:pt x="577" y="415"/>
                  </a:lnTo>
                  <a:lnTo>
                    <a:pt x="577" y="416"/>
                  </a:lnTo>
                  <a:lnTo>
                    <a:pt x="577" y="417"/>
                  </a:lnTo>
                  <a:lnTo>
                    <a:pt x="578" y="418"/>
                  </a:lnTo>
                  <a:lnTo>
                    <a:pt x="578" y="419"/>
                  </a:lnTo>
                  <a:lnTo>
                    <a:pt x="578" y="419"/>
                  </a:lnTo>
                  <a:lnTo>
                    <a:pt x="579" y="420"/>
                  </a:lnTo>
                  <a:lnTo>
                    <a:pt x="580" y="421"/>
                  </a:lnTo>
                  <a:lnTo>
                    <a:pt x="582" y="422"/>
                  </a:lnTo>
                  <a:lnTo>
                    <a:pt x="585" y="425"/>
                  </a:lnTo>
                  <a:lnTo>
                    <a:pt x="586" y="426"/>
                  </a:lnTo>
                  <a:lnTo>
                    <a:pt x="587" y="427"/>
                  </a:lnTo>
                  <a:lnTo>
                    <a:pt x="588" y="427"/>
                  </a:lnTo>
                  <a:lnTo>
                    <a:pt x="588" y="428"/>
                  </a:lnTo>
                  <a:lnTo>
                    <a:pt x="589" y="429"/>
                  </a:lnTo>
                  <a:lnTo>
                    <a:pt x="589" y="430"/>
                  </a:lnTo>
                  <a:lnTo>
                    <a:pt x="590" y="431"/>
                  </a:lnTo>
                  <a:lnTo>
                    <a:pt x="590" y="432"/>
                  </a:lnTo>
                  <a:lnTo>
                    <a:pt x="590" y="433"/>
                  </a:lnTo>
                  <a:lnTo>
                    <a:pt x="590" y="435"/>
                  </a:lnTo>
                  <a:lnTo>
                    <a:pt x="590" y="437"/>
                  </a:lnTo>
                  <a:lnTo>
                    <a:pt x="590" y="438"/>
                  </a:lnTo>
                  <a:lnTo>
                    <a:pt x="590" y="439"/>
                  </a:lnTo>
                  <a:lnTo>
                    <a:pt x="589" y="440"/>
                  </a:lnTo>
                  <a:lnTo>
                    <a:pt x="589" y="441"/>
                  </a:lnTo>
                  <a:lnTo>
                    <a:pt x="588" y="442"/>
                  </a:lnTo>
                  <a:lnTo>
                    <a:pt x="586" y="443"/>
                  </a:lnTo>
                  <a:lnTo>
                    <a:pt x="584" y="444"/>
                  </a:lnTo>
                  <a:lnTo>
                    <a:pt x="583" y="445"/>
                  </a:lnTo>
                  <a:lnTo>
                    <a:pt x="580" y="446"/>
                  </a:lnTo>
                  <a:lnTo>
                    <a:pt x="579" y="447"/>
                  </a:lnTo>
                  <a:lnTo>
                    <a:pt x="578" y="448"/>
                  </a:lnTo>
                  <a:lnTo>
                    <a:pt x="577" y="448"/>
                  </a:lnTo>
                  <a:lnTo>
                    <a:pt x="577" y="449"/>
                  </a:lnTo>
                  <a:lnTo>
                    <a:pt x="576" y="450"/>
                  </a:lnTo>
                  <a:lnTo>
                    <a:pt x="576" y="450"/>
                  </a:lnTo>
                  <a:lnTo>
                    <a:pt x="575" y="452"/>
                  </a:lnTo>
                  <a:lnTo>
                    <a:pt x="575" y="453"/>
                  </a:lnTo>
                  <a:lnTo>
                    <a:pt x="575" y="454"/>
                  </a:lnTo>
                  <a:lnTo>
                    <a:pt x="575" y="455"/>
                  </a:lnTo>
                  <a:lnTo>
                    <a:pt x="575" y="456"/>
                  </a:lnTo>
                  <a:lnTo>
                    <a:pt x="576" y="459"/>
                  </a:lnTo>
                  <a:lnTo>
                    <a:pt x="576" y="461"/>
                  </a:lnTo>
                  <a:lnTo>
                    <a:pt x="577" y="462"/>
                  </a:lnTo>
                  <a:lnTo>
                    <a:pt x="577" y="463"/>
                  </a:lnTo>
                  <a:lnTo>
                    <a:pt x="577" y="464"/>
                  </a:lnTo>
                  <a:lnTo>
                    <a:pt x="577" y="464"/>
                  </a:lnTo>
                  <a:lnTo>
                    <a:pt x="576" y="465"/>
                  </a:lnTo>
                  <a:lnTo>
                    <a:pt x="576" y="466"/>
                  </a:lnTo>
                  <a:lnTo>
                    <a:pt x="575" y="467"/>
                  </a:lnTo>
                  <a:lnTo>
                    <a:pt x="574" y="468"/>
                  </a:lnTo>
                  <a:lnTo>
                    <a:pt x="574" y="469"/>
                  </a:lnTo>
                  <a:lnTo>
                    <a:pt x="573" y="469"/>
                  </a:lnTo>
                  <a:lnTo>
                    <a:pt x="571" y="470"/>
                  </a:lnTo>
                  <a:lnTo>
                    <a:pt x="570" y="470"/>
                  </a:lnTo>
                  <a:lnTo>
                    <a:pt x="569" y="471"/>
                  </a:lnTo>
                  <a:lnTo>
                    <a:pt x="568" y="471"/>
                  </a:lnTo>
                  <a:lnTo>
                    <a:pt x="567" y="471"/>
                  </a:lnTo>
                  <a:lnTo>
                    <a:pt x="567" y="472"/>
                  </a:lnTo>
                  <a:lnTo>
                    <a:pt x="567" y="472"/>
                  </a:lnTo>
                  <a:lnTo>
                    <a:pt x="567" y="472"/>
                  </a:lnTo>
                  <a:lnTo>
                    <a:pt x="567" y="473"/>
                  </a:lnTo>
                  <a:lnTo>
                    <a:pt x="567" y="474"/>
                  </a:lnTo>
                  <a:lnTo>
                    <a:pt x="567" y="475"/>
                  </a:lnTo>
                  <a:lnTo>
                    <a:pt x="568" y="476"/>
                  </a:lnTo>
                  <a:lnTo>
                    <a:pt x="569" y="477"/>
                  </a:lnTo>
                  <a:lnTo>
                    <a:pt x="571" y="479"/>
                  </a:lnTo>
                  <a:lnTo>
                    <a:pt x="572" y="480"/>
                  </a:lnTo>
                  <a:lnTo>
                    <a:pt x="576" y="484"/>
                  </a:lnTo>
                  <a:lnTo>
                    <a:pt x="578" y="485"/>
                  </a:lnTo>
                  <a:lnTo>
                    <a:pt x="578" y="486"/>
                  </a:lnTo>
                  <a:lnTo>
                    <a:pt x="579" y="487"/>
                  </a:lnTo>
                  <a:lnTo>
                    <a:pt x="580" y="488"/>
                  </a:lnTo>
                  <a:lnTo>
                    <a:pt x="580" y="489"/>
                  </a:lnTo>
                  <a:lnTo>
                    <a:pt x="581" y="490"/>
                  </a:lnTo>
                  <a:lnTo>
                    <a:pt x="581" y="491"/>
                  </a:lnTo>
                  <a:lnTo>
                    <a:pt x="580" y="491"/>
                  </a:lnTo>
                  <a:lnTo>
                    <a:pt x="580" y="492"/>
                  </a:lnTo>
                  <a:lnTo>
                    <a:pt x="580" y="493"/>
                  </a:lnTo>
                  <a:lnTo>
                    <a:pt x="579" y="494"/>
                  </a:lnTo>
                  <a:lnTo>
                    <a:pt x="578" y="495"/>
                  </a:lnTo>
                  <a:lnTo>
                    <a:pt x="577" y="495"/>
                  </a:lnTo>
                  <a:lnTo>
                    <a:pt x="575" y="498"/>
                  </a:lnTo>
                  <a:lnTo>
                    <a:pt x="574" y="499"/>
                  </a:lnTo>
                  <a:lnTo>
                    <a:pt x="573" y="499"/>
                  </a:lnTo>
                  <a:lnTo>
                    <a:pt x="573" y="500"/>
                  </a:lnTo>
                  <a:lnTo>
                    <a:pt x="572" y="501"/>
                  </a:lnTo>
                  <a:lnTo>
                    <a:pt x="571" y="504"/>
                  </a:lnTo>
                  <a:lnTo>
                    <a:pt x="571" y="505"/>
                  </a:lnTo>
                  <a:lnTo>
                    <a:pt x="570" y="506"/>
                  </a:lnTo>
                  <a:lnTo>
                    <a:pt x="569" y="507"/>
                  </a:lnTo>
                  <a:lnTo>
                    <a:pt x="568" y="508"/>
                  </a:lnTo>
                  <a:lnTo>
                    <a:pt x="568" y="509"/>
                  </a:lnTo>
                  <a:lnTo>
                    <a:pt x="567" y="509"/>
                  </a:lnTo>
                  <a:lnTo>
                    <a:pt x="566" y="510"/>
                  </a:lnTo>
                  <a:lnTo>
                    <a:pt x="565" y="511"/>
                  </a:lnTo>
                  <a:lnTo>
                    <a:pt x="565" y="511"/>
                  </a:lnTo>
                  <a:lnTo>
                    <a:pt x="564" y="511"/>
                  </a:lnTo>
                  <a:lnTo>
                    <a:pt x="563" y="512"/>
                  </a:lnTo>
                  <a:lnTo>
                    <a:pt x="560" y="512"/>
                  </a:lnTo>
                  <a:lnTo>
                    <a:pt x="557" y="513"/>
                  </a:lnTo>
                  <a:lnTo>
                    <a:pt x="553" y="514"/>
                  </a:lnTo>
                  <a:lnTo>
                    <a:pt x="548" y="514"/>
                  </a:lnTo>
                  <a:lnTo>
                    <a:pt x="545" y="514"/>
                  </a:lnTo>
                  <a:lnTo>
                    <a:pt x="543" y="515"/>
                  </a:lnTo>
                  <a:lnTo>
                    <a:pt x="541" y="516"/>
                  </a:lnTo>
                  <a:lnTo>
                    <a:pt x="540" y="516"/>
                  </a:lnTo>
                  <a:lnTo>
                    <a:pt x="539" y="517"/>
                  </a:lnTo>
                  <a:lnTo>
                    <a:pt x="538" y="518"/>
                  </a:lnTo>
                  <a:lnTo>
                    <a:pt x="537" y="518"/>
                  </a:lnTo>
                  <a:lnTo>
                    <a:pt x="536" y="520"/>
                  </a:lnTo>
                  <a:lnTo>
                    <a:pt x="535" y="521"/>
                  </a:lnTo>
                  <a:lnTo>
                    <a:pt x="535" y="522"/>
                  </a:lnTo>
                  <a:lnTo>
                    <a:pt x="534" y="523"/>
                  </a:lnTo>
                  <a:lnTo>
                    <a:pt x="535" y="524"/>
                  </a:lnTo>
                  <a:lnTo>
                    <a:pt x="535" y="527"/>
                  </a:lnTo>
                  <a:lnTo>
                    <a:pt x="535" y="528"/>
                  </a:lnTo>
                  <a:lnTo>
                    <a:pt x="535" y="528"/>
                  </a:lnTo>
                  <a:lnTo>
                    <a:pt x="534" y="529"/>
                  </a:lnTo>
                  <a:lnTo>
                    <a:pt x="534" y="530"/>
                  </a:lnTo>
                  <a:lnTo>
                    <a:pt x="533" y="530"/>
                  </a:lnTo>
                  <a:lnTo>
                    <a:pt x="533" y="531"/>
                  </a:lnTo>
                  <a:lnTo>
                    <a:pt x="532" y="532"/>
                  </a:lnTo>
                  <a:lnTo>
                    <a:pt x="528" y="534"/>
                  </a:lnTo>
                  <a:lnTo>
                    <a:pt x="527" y="535"/>
                  </a:lnTo>
                  <a:lnTo>
                    <a:pt x="526" y="535"/>
                  </a:lnTo>
                  <a:lnTo>
                    <a:pt x="524" y="535"/>
                  </a:lnTo>
                  <a:lnTo>
                    <a:pt x="521" y="536"/>
                  </a:lnTo>
                  <a:lnTo>
                    <a:pt x="516" y="537"/>
                  </a:lnTo>
                  <a:lnTo>
                    <a:pt x="513" y="538"/>
                  </a:lnTo>
                  <a:lnTo>
                    <a:pt x="512" y="538"/>
                  </a:lnTo>
                  <a:lnTo>
                    <a:pt x="511" y="538"/>
                  </a:lnTo>
                  <a:lnTo>
                    <a:pt x="507" y="537"/>
                  </a:lnTo>
                  <a:lnTo>
                    <a:pt x="504" y="537"/>
                  </a:lnTo>
                  <a:lnTo>
                    <a:pt x="503" y="536"/>
                  </a:lnTo>
                  <a:lnTo>
                    <a:pt x="500" y="536"/>
                  </a:lnTo>
                  <a:lnTo>
                    <a:pt x="498" y="535"/>
                  </a:lnTo>
                  <a:lnTo>
                    <a:pt x="495" y="535"/>
                  </a:lnTo>
                  <a:lnTo>
                    <a:pt x="494" y="535"/>
                  </a:lnTo>
                  <a:lnTo>
                    <a:pt x="493" y="535"/>
                  </a:lnTo>
                  <a:lnTo>
                    <a:pt x="492" y="535"/>
                  </a:lnTo>
                  <a:lnTo>
                    <a:pt x="491" y="535"/>
                  </a:lnTo>
                  <a:lnTo>
                    <a:pt x="490" y="536"/>
                  </a:lnTo>
                  <a:lnTo>
                    <a:pt x="488" y="537"/>
                  </a:lnTo>
                  <a:lnTo>
                    <a:pt x="487" y="538"/>
                  </a:lnTo>
                  <a:lnTo>
                    <a:pt x="485" y="540"/>
                  </a:lnTo>
                  <a:lnTo>
                    <a:pt x="483" y="540"/>
                  </a:lnTo>
                  <a:lnTo>
                    <a:pt x="481" y="541"/>
                  </a:lnTo>
                  <a:lnTo>
                    <a:pt x="479" y="541"/>
                  </a:lnTo>
                  <a:lnTo>
                    <a:pt x="477" y="541"/>
                  </a:lnTo>
                  <a:lnTo>
                    <a:pt x="476" y="541"/>
                  </a:lnTo>
                  <a:lnTo>
                    <a:pt x="475" y="541"/>
                  </a:lnTo>
                  <a:lnTo>
                    <a:pt x="474" y="541"/>
                  </a:lnTo>
                  <a:lnTo>
                    <a:pt x="472" y="540"/>
                  </a:lnTo>
                  <a:lnTo>
                    <a:pt x="471" y="540"/>
                  </a:lnTo>
                  <a:lnTo>
                    <a:pt x="470" y="539"/>
                  </a:lnTo>
                  <a:lnTo>
                    <a:pt x="466" y="537"/>
                  </a:lnTo>
                  <a:lnTo>
                    <a:pt x="465" y="536"/>
                  </a:lnTo>
                  <a:lnTo>
                    <a:pt x="464" y="535"/>
                  </a:lnTo>
                  <a:lnTo>
                    <a:pt x="464" y="534"/>
                  </a:lnTo>
                  <a:lnTo>
                    <a:pt x="462" y="532"/>
                  </a:lnTo>
                  <a:lnTo>
                    <a:pt x="461" y="531"/>
                  </a:lnTo>
                  <a:lnTo>
                    <a:pt x="460" y="530"/>
                  </a:lnTo>
                  <a:lnTo>
                    <a:pt x="460" y="529"/>
                  </a:lnTo>
                  <a:lnTo>
                    <a:pt x="459" y="529"/>
                  </a:lnTo>
                  <a:lnTo>
                    <a:pt x="459" y="529"/>
                  </a:lnTo>
                  <a:lnTo>
                    <a:pt x="458" y="529"/>
                  </a:lnTo>
                  <a:lnTo>
                    <a:pt x="457" y="529"/>
                  </a:lnTo>
                  <a:lnTo>
                    <a:pt x="456" y="529"/>
                  </a:lnTo>
                  <a:lnTo>
                    <a:pt x="455" y="529"/>
                  </a:lnTo>
                  <a:lnTo>
                    <a:pt x="453" y="530"/>
                  </a:lnTo>
                  <a:lnTo>
                    <a:pt x="451" y="531"/>
                  </a:lnTo>
                  <a:lnTo>
                    <a:pt x="450" y="531"/>
                  </a:lnTo>
                  <a:lnTo>
                    <a:pt x="449" y="532"/>
                  </a:lnTo>
                  <a:lnTo>
                    <a:pt x="449" y="532"/>
                  </a:lnTo>
                  <a:lnTo>
                    <a:pt x="448" y="533"/>
                  </a:lnTo>
                  <a:lnTo>
                    <a:pt x="445" y="536"/>
                  </a:lnTo>
                  <a:lnTo>
                    <a:pt x="444" y="537"/>
                  </a:lnTo>
                  <a:lnTo>
                    <a:pt x="443" y="538"/>
                  </a:lnTo>
                  <a:lnTo>
                    <a:pt x="442" y="539"/>
                  </a:lnTo>
                  <a:lnTo>
                    <a:pt x="441" y="539"/>
                  </a:lnTo>
                  <a:lnTo>
                    <a:pt x="440" y="540"/>
                  </a:lnTo>
                  <a:lnTo>
                    <a:pt x="440" y="540"/>
                  </a:lnTo>
                  <a:lnTo>
                    <a:pt x="439" y="540"/>
                  </a:lnTo>
                  <a:lnTo>
                    <a:pt x="438" y="540"/>
                  </a:lnTo>
                  <a:lnTo>
                    <a:pt x="437" y="541"/>
                  </a:lnTo>
                  <a:lnTo>
                    <a:pt x="436" y="540"/>
                  </a:lnTo>
                  <a:lnTo>
                    <a:pt x="433" y="540"/>
                  </a:lnTo>
                  <a:lnTo>
                    <a:pt x="432" y="540"/>
                  </a:lnTo>
                  <a:lnTo>
                    <a:pt x="431" y="540"/>
                  </a:lnTo>
                  <a:lnTo>
                    <a:pt x="430" y="540"/>
                  </a:lnTo>
                  <a:lnTo>
                    <a:pt x="430" y="540"/>
                  </a:lnTo>
                  <a:lnTo>
                    <a:pt x="429" y="540"/>
                  </a:lnTo>
                  <a:lnTo>
                    <a:pt x="429" y="541"/>
                  </a:lnTo>
                  <a:lnTo>
                    <a:pt x="428" y="541"/>
                  </a:lnTo>
                  <a:lnTo>
                    <a:pt x="427" y="542"/>
                  </a:lnTo>
                  <a:lnTo>
                    <a:pt x="427" y="543"/>
                  </a:lnTo>
                  <a:lnTo>
                    <a:pt x="426" y="544"/>
                  </a:lnTo>
                  <a:lnTo>
                    <a:pt x="425" y="546"/>
                  </a:lnTo>
                  <a:lnTo>
                    <a:pt x="424" y="550"/>
                  </a:lnTo>
                  <a:lnTo>
                    <a:pt x="423" y="551"/>
                  </a:lnTo>
                  <a:lnTo>
                    <a:pt x="423" y="552"/>
                  </a:lnTo>
                  <a:lnTo>
                    <a:pt x="422" y="553"/>
                  </a:lnTo>
                  <a:lnTo>
                    <a:pt x="421" y="554"/>
                  </a:lnTo>
                  <a:lnTo>
                    <a:pt x="421" y="554"/>
                  </a:lnTo>
                  <a:lnTo>
                    <a:pt x="420" y="554"/>
                  </a:lnTo>
                  <a:lnTo>
                    <a:pt x="419" y="555"/>
                  </a:lnTo>
                  <a:lnTo>
                    <a:pt x="418" y="555"/>
                  </a:lnTo>
                  <a:lnTo>
                    <a:pt x="416" y="555"/>
                  </a:lnTo>
                  <a:lnTo>
                    <a:pt x="413" y="555"/>
                  </a:lnTo>
                  <a:lnTo>
                    <a:pt x="412" y="555"/>
                  </a:lnTo>
                  <a:lnTo>
                    <a:pt x="409" y="555"/>
                  </a:lnTo>
                  <a:lnTo>
                    <a:pt x="406" y="556"/>
                  </a:lnTo>
                  <a:lnTo>
                    <a:pt x="404" y="557"/>
                  </a:lnTo>
                  <a:lnTo>
                    <a:pt x="400" y="558"/>
                  </a:lnTo>
                  <a:lnTo>
                    <a:pt x="398" y="559"/>
                  </a:lnTo>
                  <a:lnTo>
                    <a:pt x="396" y="560"/>
                  </a:lnTo>
                  <a:lnTo>
                    <a:pt x="394" y="561"/>
                  </a:lnTo>
                  <a:lnTo>
                    <a:pt x="394" y="562"/>
                  </a:lnTo>
                  <a:lnTo>
                    <a:pt x="393" y="563"/>
                  </a:lnTo>
                  <a:lnTo>
                    <a:pt x="392" y="564"/>
                  </a:lnTo>
                  <a:lnTo>
                    <a:pt x="390" y="566"/>
                  </a:lnTo>
                  <a:lnTo>
                    <a:pt x="389" y="568"/>
                  </a:lnTo>
                  <a:lnTo>
                    <a:pt x="387" y="571"/>
                  </a:lnTo>
                  <a:lnTo>
                    <a:pt x="385" y="572"/>
                  </a:lnTo>
                  <a:lnTo>
                    <a:pt x="383" y="573"/>
                  </a:lnTo>
                  <a:lnTo>
                    <a:pt x="382" y="574"/>
                  </a:lnTo>
                  <a:lnTo>
                    <a:pt x="381" y="575"/>
                  </a:lnTo>
                  <a:lnTo>
                    <a:pt x="377" y="577"/>
                  </a:lnTo>
                  <a:lnTo>
                    <a:pt x="376" y="578"/>
                  </a:lnTo>
                  <a:lnTo>
                    <a:pt x="375" y="579"/>
                  </a:lnTo>
                  <a:lnTo>
                    <a:pt x="374" y="579"/>
                  </a:lnTo>
                  <a:lnTo>
                    <a:pt x="372" y="581"/>
                  </a:lnTo>
                  <a:lnTo>
                    <a:pt x="370" y="583"/>
                  </a:lnTo>
                  <a:lnTo>
                    <a:pt x="368" y="585"/>
                  </a:lnTo>
                  <a:lnTo>
                    <a:pt x="367" y="586"/>
                  </a:lnTo>
                  <a:lnTo>
                    <a:pt x="366" y="588"/>
                  </a:lnTo>
                  <a:lnTo>
                    <a:pt x="364" y="591"/>
                  </a:lnTo>
                  <a:lnTo>
                    <a:pt x="363" y="592"/>
                  </a:lnTo>
                  <a:lnTo>
                    <a:pt x="362" y="593"/>
                  </a:lnTo>
                  <a:lnTo>
                    <a:pt x="361" y="593"/>
                  </a:lnTo>
                  <a:lnTo>
                    <a:pt x="361" y="593"/>
                  </a:lnTo>
                  <a:lnTo>
                    <a:pt x="360" y="593"/>
                  </a:lnTo>
                  <a:lnTo>
                    <a:pt x="359" y="593"/>
                  </a:lnTo>
                  <a:lnTo>
                    <a:pt x="358" y="593"/>
                  </a:lnTo>
                  <a:lnTo>
                    <a:pt x="358" y="593"/>
                  </a:lnTo>
                  <a:lnTo>
                    <a:pt x="357" y="592"/>
                  </a:lnTo>
                  <a:lnTo>
                    <a:pt x="354" y="590"/>
                  </a:lnTo>
                  <a:lnTo>
                    <a:pt x="352" y="589"/>
                  </a:lnTo>
                  <a:lnTo>
                    <a:pt x="351" y="588"/>
                  </a:lnTo>
                  <a:lnTo>
                    <a:pt x="349" y="588"/>
                  </a:lnTo>
                  <a:lnTo>
                    <a:pt x="348" y="587"/>
                  </a:lnTo>
                  <a:lnTo>
                    <a:pt x="346" y="587"/>
                  </a:lnTo>
                  <a:lnTo>
                    <a:pt x="345" y="587"/>
                  </a:lnTo>
                  <a:lnTo>
                    <a:pt x="343" y="587"/>
                  </a:lnTo>
                  <a:lnTo>
                    <a:pt x="338" y="588"/>
                  </a:lnTo>
                  <a:lnTo>
                    <a:pt x="336" y="588"/>
                  </a:lnTo>
                  <a:lnTo>
                    <a:pt x="335" y="588"/>
                  </a:lnTo>
                  <a:lnTo>
                    <a:pt x="335" y="589"/>
                  </a:lnTo>
                  <a:lnTo>
                    <a:pt x="334" y="589"/>
                  </a:lnTo>
                  <a:lnTo>
                    <a:pt x="333" y="589"/>
                  </a:lnTo>
                  <a:lnTo>
                    <a:pt x="333" y="590"/>
                  </a:lnTo>
                  <a:lnTo>
                    <a:pt x="332" y="591"/>
                  </a:lnTo>
                  <a:lnTo>
                    <a:pt x="330" y="594"/>
                  </a:lnTo>
                  <a:lnTo>
                    <a:pt x="328" y="596"/>
                  </a:lnTo>
                  <a:lnTo>
                    <a:pt x="327" y="597"/>
                  </a:lnTo>
                  <a:lnTo>
                    <a:pt x="326" y="598"/>
                  </a:lnTo>
                  <a:lnTo>
                    <a:pt x="325" y="599"/>
                  </a:lnTo>
                  <a:lnTo>
                    <a:pt x="325" y="600"/>
                  </a:lnTo>
                  <a:lnTo>
                    <a:pt x="324" y="600"/>
                  </a:lnTo>
                  <a:lnTo>
                    <a:pt x="323" y="601"/>
                  </a:lnTo>
                  <a:lnTo>
                    <a:pt x="322" y="601"/>
                  </a:lnTo>
                  <a:lnTo>
                    <a:pt x="322" y="601"/>
                  </a:lnTo>
                  <a:lnTo>
                    <a:pt x="320" y="601"/>
                  </a:lnTo>
                  <a:lnTo>
                    <a:pt x="319" y="600"/>
                  </a:lnTo>
                  <a:lnTo>
                    <a:pt x="317" y="600"/>
                  </a:lnTo>
                  <a:lnTo>
                    <a:pt x="316" y="600"/>
                  </a:lnTo>
                  <a:lnTo>
                    <a:pt x="315" y="599"/>
                  </a:lnTo>
                  <a:lnTo>
                    <a:pt x="314" y="599"/>
                  </a:lnTo>
                  <a:lnTo>
                    <a:pt x="312" y="597"/>
                  </a:lnTo>
                  <a:lnTo>
                    <a:pt x="311" y="596"/>
                  </a:lnTo>
                  <a:lnTo>
                    <a:pt x="310" y="595"/>
                  </a:lnTo>
                  <a:lnTo>
                    <a:pt x="309" y="595"/>
                  </a:lnTo>
                  <a:lnTo>
                    <a:pt x="308" y="595"/>
                  </a:lnTo>
                  <a:lnTo>
                    <a:pt x="307" y="595"/>
                  </a:lnTo>
                  <a:lnTo>
                    <a:pt x="305" y="595"/>
                  </a:lnTo>
                  <a:lnTo>
                    <a:pt x="304" y="595"/>
                  </a:lnTo>
                  <a:lnTo>
                    <a:pt x="302" y="595"/>
                  </a:lnTo>
                  <a:lnTo>
                    <a:pt x="301" y="596"/>
                  </a:lnTo>
                  <a:lnTo>
                    <a:pt x="300" y="596"/>
                  </a:lnTo>
                  <a:lnTo>
                    <a:pt x="299" y="597"/>
                  </a:lnTo>
                  <a:lnTo>
                    <a:pt x="299" y="597"/>
                  </a:lnTo>
                  <a:lnTo>
                    <a:pt x="299" y="598"/>
                  </a:lnTo>
                  <a:lnTo>
                    <a:pt x="298" y="598"/>
                  </a:lnTo>
                  <a:lnTo>
                    <a:pt x="298" y="598"/>
                  </a:lnTo>
                  <a:lnTo>
                    <a:pt x="298" y="598"/>
                  </a:lnTo>
                  <a:lnTo>
                    <a:pt x="297" y="597"/>
                  </a:lnTo>
                  <a:lnTo>
                    <a:pt x="297" y="596"/>
                  </a:lnTo>
                  <a:lnTo>
                    <a:pt x="295" y="593"/>
                  </a:lnTo>
                  <a:lnTo>
                    <a:pt x="295" y="592"/>
                  </a:lnTo>
                  <a:lnTo>
                    <a:pt x="294" y="591"/>
                  </a:lnTo>
                  <a:lnTo>
                    <a:pt x="293" y="590"/>
                  </a:lnTo>
                  <a:lnTo>
                    <a:pt x="293" y="589"/>
                  </a:lnTo>
                  <a:lnTo>
                    <a:pt x="292" y="588"/>
                  </a:lnTo>
                  <a:lnTo>
                    <a:pt x="291" y="587"/>
                  </a:lnTo>
                  <a:lnTo>
                    <a:pt x="288" y="585"/>
                  </a:lnTo>
                  <a:lnTo>
                    <a:pt x="287" y="584"/>
                  </a:lnTo>
                  <a:lnTo>
                    <a:pt x="285" y="584"/>
                  </a:lnTo>
                  <a:lnTo>
                    <a:pt x="283" y="582"/>
                  </a:lnTo>
                  <a:lnTo>
                    <a:pt x="280" y="581"/>
                  </a:lnTo>
                  <a:lnTo>
                    <a:pt x="278" y="580"/>
                  </a:lnTo>
                  <a:lnTo>
                    <a:pt x="276" y="579"/>
                  </a:lnTo>
                  <a:lnTo>
                    <a:pt x="275" y="578"/>
                  </a:lnTo>
                  <a:lnTo>
                    <a:pt x="274" y="577"/>
                  </a:lnTo>
                  <a:lnTo>
                    <a:pt x="273" y="576"/>
                  </a:lnTo>
                  <a:lnTo>
                    <a:pt x="272" y="575"/>
                  </a:lnTo>
                  <a:lnTo>
                    <a:pt x="271" y="572"/>
                  </a:lnTo>
                  <a:lnTo>
                    <a:pt x="270" y="571"/>
                  </a:lnTo>
                  <a:lnTo>
                    <a:pt x="269" y="570"/>
                  </a:lnTo>
                  <a:lnTo>
                    <a:pt x="268" y="569"/>
                  </a:lnTo>
                  <a:lnTo>
                    <a:pt x="268" y="569"/>
                  </a:lnTo>
                  <a:lnTo>
                    <a:pt x="267" y="569"/>
                  </a:lnTo>
                  <a:lnTo>
                    <a:pt x="266" y="568"/>
                  </a:lnTo>
                  <a:lnTo>
                    <a:pt x="265" y="568"/>
                  </a:lnTo>
                  <a:lnTo>
                    <a:pt x="264" y="568"/>
                  </a:lnTo>
                  <a:lnTo>
                    <a:pt x="261" y="568"/>
                  </a:lnTo>
                  <a:lnTo>
                    <a:pt x="261" y="568"/>
                  </a:lnTo>
                  <a:lnTo>
                    <a:pt x="260" y="567"/>
                  </a:lnTo>
                  <a:lnTo>
                    <a:pt x="259" y="567"/>
                  </a:lnTo>
                  <a:lnTo>
                    <a:pt x="259" y="567"/>
                  </a:lnTo>
                  <a:lnTo>
                    <a:pt x="259" y="566"/>
                  </a:lnTo>
                  <a:lnTo>
                    <a:pt x="259" y="565"/>
                  </a:lnTo>
                  <a:lnTo>
                    <a:pt x="259" y="565"/>
                  </a:lnTo>
                  <a:lnTo>
                    <a:pt x="259" y="564"/>
                  </a:lnTo>
                  <a:lnTo>
                    <a:pt x="259" y="563"/>
                  </a:lnTo>
                  <a:lnTo>
                    <a:pt x="259" y="563"/>
                  </a:lnTo>
                  <a:lnTo>
                    <a:pt x="260" y="561"/>
                  </a:lnTo>
                  <a:lnTo>
                    <a:pt x="261" y="560"/>
                  </a:lnTo>
                  <a:lnTo>
                    <a:pt x="262" y="558"/>
                  </a:lnTo>
                  <a:lnTo>
                    <a:pt x="264" y="555"/>
                  </a:lnTo>
                  <a:lnTo>
                    <a:pt x="265" y="555"/>
                  </a:lnTo>
                  <a:lnTo>
                    <a:pt x="267" y="553"/>
                  </a:lnTo>
                  <a:lnTo>
                    <a:pt x="270" y="549"/>
                  </a:lnTo>
                  <a:lnTo>
                    <a:pt x="271" y="548"/>
                  </a:lnTo>
                  <a:lnTo>
                    <a:pt x="272" y="547"/>
                  </a:lnTo>
                  <a:lnTo>
                    <a:pt x="272" y="546"/>
                  </a:lnTo>
                  <a:lnTo>
                    <a:pt x="273" y="545"/>
                  </a:lnTo>
                  <a:lnTo>
                    <a:pt x="274" y="541"/>
                  </a:lnTo>
                  <a:lnTo>
                    <a:pt x="275" y="540"/>
                  </a:lnTo>
                  <a:lnTo>
                    <a:pt x="275" y="539"/>
                  </a:lnTo>
                  <a:lnTo>
                    <a:pt x="277" y="535"/>
                  </a:lnTo>
                  <a:lnTo>
                    <a:pt x="278" y="534"/>
                  </a:lnTo>
                  <a:lnTo>
                    <a:pt x="279" y="533"/>
                  </a:lnTo>
                  <a:lnTo>
                    <a:pt x="279" y="532"/>
                  </a:lnTo>
                  <a:lnTo>
                    <a:pt x="279" y="531"/>
                  </a:lnTo>
                  <a:lnTo>
                    <a:pt x="280" y="528"/>
                  </a:lnTo>
                  <a:lnTo>
                    <a:pt x="280" y="527"/>
                  </a:lnTo>
                  <a:lnTo>
                    <a:pt x="281" y="525"/>
                  </a:lnTo>
                  <a:lnTo>
                    <a:pt x="282" y="524"/>
                  </a:lnTo>
                  <a:lnTo>
                    <a:pt x="283" y="522"/>
                  </a:lnTo>
                  <a:lnTo>
                    <a:pt x="284" y="519"/>
                  </a:lnTo>
                  <a:lnTo>
                    <a:pt x="285" y="518"/>
                  </a:lnTo>
                  <a:lnTo>
                    <a:pt x="286" y="518"/>
                  </a:lnTo>
                  <a:lnTo>
                    <a:pt x="286" y="517"/>
                  </a:lnTo>
                  <a:lnTo>
                    <a:pt x="287" y="517"/>
                  </a:lnTo>
                  <a:lnTo>
                    <a:pt x="288" y="517"/>
                  </a:lnTo>
                  <a:lnTo>
                    <a:pt x="289" y="516"/>
                  </a:lnTo>
                  <a:lnTo>
                    <a:pt x="292" y="516"/>
                  </a:lnTo>
                  <a:lnTo>
                    <a:pt x="295" y="515"/>
                  </a:lnTo>
                  <a:lnTo>
                    <a:pt x="296" y="514"/>
                  </a:lnTo>
                  <a:lnTo>
                    <a:pt x="298" y="514"/>
                  </a:lnTo>
                  <a:lnTo>
                    <a:pt x="298" y="513"/>
                  </a:lnTo>
                  <a:lnTo>
                    <a:pt x="299" y="513"/>
                  </a:lnTo>
                  <a:lnTo>
                    <a:pt x="300" y="512"/>
                  </a:lnTo>
                  <a:lnTo>
                    <a:pt x="300" y="512"/>
                  </a:lnTo>
                  <a:lnTo>
                    <a:pt x="301" y="510"/>
                  </a:lnTo>
                  <a:lnTo>
                    <a:pt x="301" y="508"/>
                  </a:lnTo>
                  <a:lnTo>
                    <a:pt x="302" y="507"/>
                  </a:lnTo>
                  <a:lnTo>
                    <a:pt x="302" y="506"/>
                  </a:lnTo>
                  <a:lnTo>
                    <a:pt x="302" y="505"/>
                  </a:lnTo>
                  <a:lnTo>
                    <a:pt x="301" y="504"/>
                  </a:lnTo>
                  <a:lnTo>
                    <a:pt x="301" y="503"/>
                  </a:lnTo>
                  <a:lnTo>
                    <a:pt x="300" y="502"/>
                  </a:lnTo>
                  <a:lnTo>
                    <a:pt x="297" y="498"/>
                  </a:lnTo>
                  <a:lnTo>
                    <a:pt x="296" y="497"/>
                  </a:lnTo>
                  <a:lnTo>
                    <a:pt x="296" y="496"/>
                  </a:lnTo>
                  <a:lnTo>
                    <a:pt x="294" y="496"/>
                  </a:lnTo>
                  <a:lnTo>
                    <a:pt x="292" y="494"/>
                  </a:lnTo>
                  <a:lnTo>
                    <a:pt x="290" y="493"/>
                  </a:lnTo>
                  <a:lnTo>
                    <a:pt x="289" y="492"/>
                  </a:lnTo>
                  <a:lnTo>
                    <a:pt x="288" y="491"/>
                  </a:lnTo>
                  <a:lnTo>
                    <a:pt x="288" y="490"/>
                  </a:lnTo>
                  <a:lnTo>
                    <a:pt x="287" y="490"/>
                  </a:lnTo>
                  <a:lnTo>
                    <a:pt x="287" y="489"/>
                  </a:lnTo>
                  <a:lnTo>
                    <a:pt x="287" y="488"/>
                  </a:lnTo>
                  <a:lnTo>
                    <a:pt x="287" y="487"/>
                  </a:lnTo>
                  <a:lnTo>
                    <a:pt x="287" y="486"/>
                  </a:lnTo>
                  <a:lnTo>
                    <a:pt x="288" y="485"/>
                  </a:lnTo>
                  <a:lnTo>
                    <a:pt x="288" y="485"/>
                  </a:lnTo>
                  <a:lnTo>
                    <a:pt x="288" y="484"/>
                  </a:lnTo>
                  <a:lnTo>
                    <a:pt x="287" y="483"/>
                  </a:lnTo>
                  <a:lnTo>
                    <a:pt x="287" y="482"/>
                  </a:lnTo>
                  <a:lnTo>
                    <a:pt x="287" y="481"/>
                  </a:lnTo>
                  <a:lnTo>
                    <a:pt x="286" y="481"/>
                  </a:lnTo>
                  <a:lnTo>
                    <a:pt x="285" y="480"/>
                  </a:lnTo>
                  <a:lnTo>
                    <a:pt x="284" y="479"/>
                  </a:lnTo>
                  <a:lnTo>
                    <a:pt x="283" y="479"/>
                  </a:lnTo>
                  <a:lnTo>
                    <a:pt x="282" y="478"/>
                  </a:lnTo>
                  <a:lnTo>
                    <a:pt x="281" y="478"/>
                  </a:lnTo>
                  <a:lnTo>
                    <a:pt x="280" y="478"/>
                  </a:lnTo>
                  <a:lnTo>
                    <a:pt x="280" y="478"/>
                  </a:lnTo>
                  <a:lnTo>
                    <a:pt x="279" y="478"/>
                  </a:lnTo>
                  <a:lnTo>
                    <a:pt x="278" y="478"/>
                  </a:lnTo>
                  <a:lnTo>
                    <a:pt x="277" y="478"/>
                  </a:lnTo>
                  <a:lnTo>
                    <a:pt x="277" y="478"/>
                  </a:lnTo>
                  <a:lnTo>
                    <a:pt x="275" y="479"/>
                  </a:lnTo>
                  <a:lnTo>
                    <a:pt x="273" y="480"/>
                  </a:lnTo>
                  <a:lnTo>
                    <a:pt x="273" y="480"/>
                  </a:lnTo>
                  <a:lnTo>
                    <a:pt x="269" y="480"/>
                  </a:lnTo>
                  <a:lnTo>
                    <a:pt x="267" y="481"/>
                  </a:lnTo>
                  <a:lnTo>
                    <a:pt x="265" y="481"/>
                  </a:lnTo>
                  <a:lnTo>
                    <a:pt x="262" y="483"/>
                  </a:lnTo>
                  <a:lnTo>
                    <a:pt x="260" y="483"/>
                  </a:lnTo>
                  <a:lnTo>
                    <a:pt x="259" y="484"/>
                  </a:lnTo>
                  <a:lnTo>
                    <a:pt x="257" y="484"/>
                  </a:lnTo>
                  <a:lnTo>
                    <a:pt x="255" y="484"/>
                  </a:lnTo>
                  <a:lnTo>
                    <a:pt x="251" y="484"/>
                  </a:lnTo>
                  <a:lnTo>
                    <a:pt x="248" y="484"/>
                  </a:lnTo>
                  <a:lnTo>
                    <a:pt x="246" y="484"/>
                  </a:lnTo>
                  <a:lnTo>
                    <a:pt x="244" y="484"/>
                  </a:lnTo>
                  <a:lnTo>
                    <a:pt x="243" y="483"/>
                  </a:lnTo>
                  <a:lnTo>
                    <a:pt x="238" y="482"/>
                  </a:lnTo>
                  <a:lnTo>
                    <a:pt x="237" y="482"/>
                  </a:lnTo>
                  <a:lnTo>
                    <a:pt x="236" y="482"/>
                  </a:lnTo>
                  <a:lnTo>
                    <a:pt x="235" y="481"/>
                  </a:lnTo>
                  <a:lnTo>
                    <a:pt x="234" y="481"/>
                  </a:lnTo>
                  <a:lnTo>
                    <a:pt x="232" y="482"/>
                  </a:lnTo>
                  <a:lnTo>
                    <a:pt x="231" y="482"/>
                  </a:lnTo>
                  <a:lnTo>
                    <a:pt x="229" y="483"/>
                  </a:lnTo>
                  <a:lnTo>
                    <a:pt x="228" y="483"/>
                  </a:lnTo>
                  <a:lnTo>
                    <a:pt x="228" y="483"/>
                  </a:lnTo>
                  <a:lnTo>
                    <a:pt x="227" y="483"/>
                  </a:lnTo>
                  <a:lnTo>
                    <a:pt x="227" y="483"/>
                  </a:lnTo>
                  <a:lnTo>
                    <a:pt x="226" y="483"/>
                  </a:lnTo>
                  <a:lnTo>
                    <a:pt x="225" y="483"/>
                  </a:lnTo>
                  <a:lnTo>
                    <a:pt x="222" y="481"/>
                  </a:lnTo>
                  <a:lnTo>
                    <a:pt x="215" y="477"/>
                  </a:lnTo>
                  <a:lnTo>
                    <a:pt x="213" y="475"/>
                  </a:lnTo>
                  <a:lnTo>
                    <a:pt x="211" y="474"/>
                  </a:lnTo>
                  <a:lnTo>
                    <a:pt x="210" y="473"/>
                  </a:lnTo>
                  <a:lnTo>
                    <a:pt x="206" y="469"/>
                  </a:lnTo>
                  <a:lnTo>
                    <a:pt x="202" y="467"/>
                  </a:lnTo>
                  <a:lnTo>
                    <a:pt x="201" y="465"/>
                  </a:lnTo>
                  <a:lnTo>
                    <a:pt x="198" y="463"/>
                  </a:lnTo>
                  <a:lnTo>
                    <a:pt x="197" y="462"/>
                  </a:lnTo>
                  <a:lnTo>
                    <a:pt x="196" y="461"/>
                  </a:lnTo>
                  <a:lnTo>
                    <a:pt x="196" y="460"/>
                  </a:lnTo>
                  <a:lnTo>
                    <a:pt x="195" y="458"/>
                  </a:lnTo>
                  <a:lnTo>
                    <a:pt x="194" y="456"/>
                  </a:lnTo>
                  <a:lnTo>
                    <a:pt x="193" y="454"/>
                  </a:lnTo>
                  <a:lnTo>
                    <a:pt x="193" y="453"/>
                  </a:lnTo>
                  <a:lnTo>
                    <a:pt x="193" y="451"/>
                  </a:lnTo>
                  <a:lnTo>
                    <a:pt x="193" y="449"/>
                  </a:lnTo>
                  <a:lnTo>
                    <a:pt x="193" y="446"/>
                  </a:lnTo>
                  <a:lnTo>
                    <a:pt x="194" y="442"/>
                  </a:lnTo>
                  <a:lnTo>
                    <a:pt x="194" y="439"/>
                  </a:lnTo>
                  <a:lnTo>
                    <a:pt x="194" y="438"/>
                  </a:lnTo>
                  <a:lnTo>
                    <a:pt x="194" y="437"/>
                  </a:lnTo>
                  <a:lnTo>
                    <a:pt x="194" y="435"/>
                  </a:lnTo>
                  <a:lnTo>
                    <a:pt x="194" y="434"/>
                  </a:lnTo>
                  <a:lnTo>
                    <a:pt x="193" y="432"/>
                  </a:lnTo>
                  <a:lnTo>
                    <a:pt x="193" y="429"/>
                  </a:lnTo>
                  <a:lnTo>
                    <a:pt x="192" y="428"/>
                  </a:lnTo>
                  <a:lnTo>
                    <a:pt x="192" y="427"/>
                  </a:lnTo>
                  <a:lnTo>
                    <a:pt x="191" y="426"/>
                  </a:lnTo>
                  <a:lnTo>
                    <a:pt x="190" y="425"/>
                  </a:lnTo>
                  <a:lnTo>
                    <a:pt x="190" y="424"/>
                  </a:lnTo>
                  <a:lnTo>
                    <a:pt x="189" y="423"/>
                  </a:lnTo>
                  <a:lnTo>
                    <a:pt x="188" y="423"/>
                  </a:lnTo>
                  <a:lnTo>
                    <a:pt x="187" y="423"/>
                  </a:lnTo>
                  <a:lnTo>
                    <a:pt x="186" y="422"/>
                  </a:lnTo>
                  <a:lnTo>
                    <a:pt x="185" y="422"/>
                  </a:lnTo>
                  <a:lnTo>
                    <a:pt x="183" y="422"/>
                  </a:lnTo>
                  <a:lnTo>
                    <a:pt x="181" y="422"/>
                  </a:lnTo>
                  <a:lnTo>
                    <a:pt x="180" y="422"/>
                  </a:lnTo>
                  <a:lnTo>
                    <a:pt x="176" y="423"/>
                  </a:lnTo>
                  <a:lnTo>
                    <a:pt x="172" y="423"/>
                  </a:lnTo>
                  <a:lnTo>
                    <a:pt x="171" y="423"/>
                  </a:lnTo>
                  <a:lnTo>
                    <a:pt x="169" y="424"/>
                  </a:lnTo>
                  <a:lnTo>
                    <a:pt x="165" y="425"/>
                  </a:lnTo>
                  <a:lnTo>
                    <a:pt x="163" y="425"/>
                  </a:lnTo>
                  <a:lnTo>
                    <a:pt x="158" y="426"/>
                  </a:lnTo>
                  <a:lnTo>
                    <a:pt x="157" y="426"/>
                  </a:lnTo>
                  <a:lnTo>
                    <a:pt x="157" y="426"/>
                  </a:lnTo>
                  <a:lnTo>
                    <a:pt x="156" y="425"/>
                  </a:lnTo>
                  <a:lnTo>
                    <a:pt x="155" y="425"/>
                  </a:lnTo>
                  <a:lnTo>
                    <a:pt x="154" y="424"/>
                  </a:lnTo>
                  <a:lnTo>
                    <a:pt x="153" y="422"/>
                  </a:lnTo>
                  <a:lnTo>
                    <a:pt x="152" y="422"/>
                  </a:lnTo>
                  <a:lnTo>
                    <a:pt x="151" y="421"/>
                  </a:lnTo>
                  <a:lnTo>
                    <a:pt x="149" y="420"/>
                  </a:lnTo>
                  <a:lnTo>
                    <a:pt x="147" y="419"/>
                  </a:lnTo>
                  <a:lnTo>
                    <a:pt x="144" y="418"/>
                  </a:lnTo>
                  <a:lnTo>
                    <a:pt x="139" y="416"/>
                  </a:lnTo>
                  <a:lnTo>
                    <a:pt x="132" y="415"/>
                  </a:lnTo>
                  <a:lnTo>
                    <a:pt x="131" y="414"/>
                  </a:lnTo>
                  <a:lnTo>
                    <a:pt x="130" y="414"/>
                  </a:lnTo>
                  <a:lnTo>
                    <a:pt x="129" y="414"/>
                  </a:lnTo>
                  <a:lnTo>
                    <a:pt x="128" y="414"/>
                  </a:lnTo>
                  <a:lnTo>
                    <a:pt x="128" y="414"/>
                  </a:lnTo>
                  <a:lnTo>
                    <a:pt x="127" y="415"/>
                  </a:lnTo>
                  <a:lnTo>
                    <a:pt x="125" y="415"/>
                  </a:lnTo>
                  <a:lnTo>
                    <a:pt x="121" y="417"/>
                  </a:lnTo>
                  <a:lnTo>
                    <a:pt x="120" y="418"/>
                  </a:lnTo>
                  <a:lnTo>
                    <a:pt x="118" y="419"/>
                  </a:lnTo>
                  <a:lnTo>
                    <a:pt x="117" y="419"/>
                  </a:lnTo>
                  <a:lnTo>
                    <a:pt x="115" y="419"/>
                  </a:lnTo>
                  <a:lnTo>
                    <a:pt x="114" y="419"/>
                  </a:lnTo>
                  <a:lnTo>
                    <a:pt x="112" y="419"/>
                  </a:lnTo>
                  <a:lnTo>
                    <a:pt x="110" y="418"/>
                  </a:lnTo>
                  <a:lnTo>
                    <a:pt x="109" y="418"/>
                  </a:lnTo>
                  <a:lnTo>
                    <a:pt x="109" y="417"/>
                  </a:lnTo>
                  <a:lnTo>
                    <a:pt x="108" y="417"/>
                  </a:lnTo>
                  <a:lnTo>
                    <a:pt x="107" y="416"/>
                  </a:lnTo>
                  <a:lnTo>
                    <a:pt x="106" y="415"/>
                  </a:lnTo>
                  <a:lnTo>
                    <a:pt x="105" y="415"/>
                  </a:lnTo>
                  <a:lnTo>
                    <a:pt x="102" y="411"/>
                  </a:lnTo>
                  <a:lnTo>
                    <a:pt x="101" y="409"/>
                  </a:lnTo>
                  <a:lnTo>
                    <a:pt x="99" y="408"/>
                  </a:lnTo>
                  <a:lnTo>
                    <a:pt x="98" y="407"/>
                  </a:lnTo>
                  <a:lnTo>
                    <a:pt x="97" y="406"/>
                  </a:lnTo>
                  <a:lnTo>
                    <a:pt x="96" y="406"/>
                  </a:lnTo>
                  <a:lnTo>
                    <a:pt x="96" y="406"/>
                  </a:lnTo>
                  <a:lnTo>
                    <a:pt x="95" y="405"/>
                  </a:lnTo>
                  <a:lnTo>
                    <a:pt x="94" y="405"/>
                  </a:lnTo>
                  <a:lnTo>
                    <a:pt x="92" y="405"/>
                  </a:lnTo>
                  <a:lnTo>
                    <a:pt x="88" y="404"/>
                  </a:lnTo>
                  <a:lnTo>
                    <a:pt x="87" y="404"/>
                  </a:lnTo>
                  <a:lnTo>
                    <a:pt x="86" y="404"/>
                  </a:lnTo>
                  <a:lnTo>
                    <a:pt x="85" y="403"/>
                  </a:lnTo>
                  <a:lnTo>
                    <a:pt x="84" y="403"/>
                  </a:lnTo>
                  <a:lnTo>
                    <a:pt x="83" y="402"/>
                  </a:lnTo>
                  <a:lnTo>
                    <a:pt x="82" y="402"/>
                  </a:lnTo>
                  <a:lnTo>
                    <a:pt x="82" y="402"/>
                  </a:lnTo>
                  <a:lnTo>
                    <a:pt x="82" y="401"/>
                  </a:lnTo>
                  <a:lnTo>
                    <a:pt x="82" y="401"/>
                  </a:lnTo>
                  <a:lnTo>
                    <a:pt x="83" y="401"/>
                  </a:lnTo>
                  <a:lnTo>
                    <a:pt x="84" y="400"/>
                  </a:lnTo>
                  <a:lnTo>
                    <a:pt x="85" y="399"/>
                  </a:lnTo>
                  <a:lnTo>
                    <a:pt x="86" y="399"/>
                  </a:lnTo>
                  <a:lnTo>
                    <a:pt x="86" y="398"/>
                  </a:lnTo>
                  <a:lnTo>
                    <a:pt x="87" y="397"/>
                  </a:lnTo>
                  <a:lnTo>
                    <a:pt x="87" y="397"/>
                  </a:lnTo>
                  <a:lnTo>
                    <a:pt x="87" y="396"/>
                  </a:lnTo>
                  <a:lnTo>
                    <a:pt x="88" y="394"/>
                  </a:lnTo>
                  <a:lnTo>
                    <a:pt x="88" y="393"/>
                  </a:lnTo>
                  <a:lnTo>
                    <a:pt x="88" y="393"/>
                  </a:lnTo>
                  <a:lnTo>
                    <a:pt x="88" y="392"/>
                  </a:lnTo>
                  <a:lnTo>
                    <a:pt x="87" y="391"/>
                  </a:lnTo>
                  <a:lnTo>
                    <a:pt x="87" y="390"/>
                  </a:lnTo>
                  <a:lnTo>
                    <a:pt x="86" y="390"/>
                  </a:lnTo>
                  <a:lnTo>
                    <a:pt x="86" y="389"/>
                  </a:lnTo>
                  <a:lnTo>
                    <a:pt x="85" y="389"/>
                  </a:lnTo>
                  <a:lnTo>
                    <a:pt x="84" y="388"/>
                  </a:lnTo>
                  <a:lnTo>
                    <a:pt x="82" y="387"/>
                  </a:lnTo>
                  <a:lnTo>
                    <a:pt x="80" y="387"/>
                  </a:lnTo>
                  <a:lnTo>
                    <a:pt x="75" y="385"/>
                  </a:lnTo>
                  <a:lnTo>
                    <a:pt x="74" y="384"/>
                  </a:lnTo>
                  <a:lnTo>
                    <a:pt x="72" y="384"/>
                  </a:lnTo>
                  <a:lnTo>
                    <a:pt x="70" y="383"/>
                  </a:lnTo>
                  <a:lnTo>
                    <a:pt x="68" y="381"/>
                  </a:lnTo>
                  <a:lnTo>
                    <a:pt x="66" y="380"/>
                  </a:lnTo>
                  <a:lnTo>
                    <a:pt x="63" y="377"/>
                  </a:lnTo>
                  <a:lnTo>
                    <a:pt x="62" y="376"/>
                  </a:lnTo>
                  <a:lnTo>
                    <a:pt x="61" y="376"/>
                  </a:lnTo>
                  <a:lnTo>
                    <a:pt x="60" y="375"/>
                  </a:lnTo>
                  <a:lnTo>
                    <a:pt x="59" y="375"/>
                  </a:lnTo>
                  <a:lnTo>
                    <a:pt x="58" y="375"/>
                  </a:lnTo>
                  <a:lnTo>
                    <a:pt x="57" y="375"/>
                  </a:lnTo>
                  <a:lnTo>
                    <a:pt x="56" y="375"/>
                  </a:lnTo>
                  <a:lnTo>
                    <a:pt x="54" y="375"/>
                  </a:lnTo>
                  <a:lnTo>
                    <a:pt x="53" y="376"/>
                  </a:lnTo>
                  <a:lnTo>
                    <a:pt x="51" y="376"/>
                  </a:lnTo>
                  <a:lnTo>
                    <a:pt x="49" y="377"/>
                  </a:lnTo>
                  <a:lnTo>
                    <a:pt x="44" y="380"/>
                  </a:lnTo>
                  <a:lnTo>
                    <a:pt x="42" y="380"/>
                  </a:lnTo>
                  <a:lnTo>
                    <a:pt x="41" y="381"/>
                  </a:lnTo>
                  <a:lnTo>
                    <a:pt x="40" y="381"/>
                  </a:lnTo>
                  <a:lnTo>
                    <a:pt x="39" y="381"/>
                  </a:lnTo>
                  <a:lnTo>
                    <a:pt x="38" y="381"/>
                  </a:lnTo>
                  <a:lnTo>
                    <a:pt x="36" y="380"/>
                  </a:lnTo>
                  <a:lnTo>
                    <a:pt x="36" y="380"/>
                  </a:lnTo>
                  <a:lnTo>
                    <a:pt x="35" y="380"/>
                  </a:lnTo>
                  <a:lnTo>
                    <a:pt x="33" y="378"/>
                  </a:lnTo>
                  <a:lnTo>
                    <a:pt x="30" y="376"/>
                  </a:lnTo>
                  <a:lnTo>
                    <a:pt x="27" y="373"/>
                  </a:lnTo>
                  <a:lnTo>
                    <a:pt x="25" y="371"/>
                  </a:lnTo>
                  <a:lnTo>
                    <a:pt x="22" y="368"/>
                  </a:lnTo>
                  <a:lnTo>
                    <a:pt x="21" y="367"/>
                  </a:lnTo>
                  <a:lnTo>
                    <a:pt x="16" y="362"/>
                  </a:lnTo>
                  <a:lnTo>
                    <a:pt x="15" y="361"/>
                  </a:lnTo>
                  <a:lnTo>
                    <a:pt x="15" y="360"/>
                  </a:lnTo>
                  <a:lnTo>
                    <a:pt x="12" y="356"/>
                  </a:lnTo>
                  <a:lnTo>
                    <a:pt x="9" y="352"/>
                  </a:lnTo>
                  <a:lnTo>
                    <a:pt x="8" y="350"/>
                  </a:lnTo>
                  <a:lnTo>
                    <a:pt x="8" y="349"/>
                  </a:lnTo>
                  <a:lnTo>
                    <a:pt x="7" y="348"/>
                  </a:lnTo>
                  <a:lnTo>
                    <a:pt x="7" y="347"/>
                  </a:lnTo>
                  <a:lnTo>
                    <a:pt x="7" y="346"/>
                  </a:lnTo>
                  <a:lnTo>
                    <a:pt x="7" y="345"/>
                  </a:lnTo>
                  <a:lnTo>
                    <a:pt x="7" y="344"/>
                  </a:lnTo>
                  <a:lnTo>
                    <a:pt x="7" y="343"/>
                  </a:lnTo>
                  <a:lnTo>
                    <a:pt x="8" y="342"/>
                  </a:lnTo>
                  <a:lnTo>
                    <a:pt x="9" y="341"/>
                  </a:lnTo>
                  <a:lnTo>
                    <a:pt x="10" y="339"/>
                  </a:lnTo>
                  <a:lnTo>
                    <a:pt x="11" y="337"/>
                  </a:lnTo>
                  <a:lnTo>
                    <a:pt x="13" y="335"/>
                  </a:lnTo>
                  <a:lnTo>
                    <a:pt x="13" y="334"/>
                  </a:lnTo>
                  <a:lnTo>
                    <a:pt x="14" y="333"/>
                  </a:lnTo>
                  <a:lnTo>
                    <a:pt x="14" y="333"/>
                  </a:lnTo>
                  <a:lnTo>
                    <a:pt x="14" y="332"/>
                  </a:lnTo>
                  <a:lnTo>
                    <a:pt x="14" y="332"/>
                  </a:lnTo>
                  <a:lnTo>
                    <a:pt x="13" y="331"/>
                  </a:lnTo>
                  <a:lnTo>
                    <a:pt x="12" y="329"/>
                  </a:lnTo>
                  <a:lnTo>
                    <a:pt x="11" y="328"/>
                  </a:lnTo>
                  <a:lnTo>
                    <a:pt x="11" y="327"/>
                  </a:lnTo>
                  <a:lnTo>
                    <a:pt x="10" y="326"/>
                  </a:lnTo>
                  <a:lnTo>
                    <a:pt x="9" y="325"/>
                  </a:lnTo>
                  <a:lnTo>
                    <a:pt x="6" y="323"/>
                  </a:lnTo>
                  <a:lnTo>
                    <a:pt x="4" y="321"/>
                  </a:lnTo>
                  <a:lnTo>
                    <a:pt x="3" y="320"/>
                  </a:lnTo>
                  <a:lnTo>
                    <a:pt x="2" y="319"/>
                  </a:lnTo>
                  <a:lnTo>
                    <a:pt x="1" y="317"/>
                  </a:lnTo>
                  <a:lnTo>
                    <a:pt x="1" y="316"/>
                  </a:lnTo>
                  <a:lnTo>
                    <a:pt x="1" y="316"/>
                  </a:lnTo>
                  <a:lnTo>
                    <a:pt x="0" y="314"/>
                  </a:lnTo>
                  <a:lnTo>
                    <a:pt x="0" y="313"/>
                  </a:lnTo>
                  <a:lnTo>
                    <a:pt x="0" y="312"/>
                  </a:lnTo>
                  <a:lnTo>
                    <a:pt x="0" y="310"/>
                  </a:lnTo>
                  <a:lnTo>
                    <a:pt x="1" y="308"/>
                  </a:lnTo>
                  <a:lnTo>
                    <a:pt x="1" y="307"/>
                  </a:lnTo>
                  <a:lnTo>
                    <a:pt x="2" y="303"/>
                  </a:lnTo>
                  <a:lnTo>
                    <a:pt x="3" y="301"/>
                  </a:lnTo>
                  <a:lnTo>
                    <a:pt x="4" y="299"/>
                  </a:lnTo>
                  <a:lnTo>
                    <a:pt x="5" y="295"/>
                  </a:lnTo>
                  <a:lnTo>
                    <a:pt x="6" y="290"/>
                  </a:lnTo>
                  <a:lnTo>
                    <a:pt x="6" y="289"/>
                  </a:lnTo>
                  <a:lnTo>
                    <a:pt x="6" y="289"/>
                  </a:lnTo>
                  <a:lnTo>
                    <a:pt x="6" y="288"/>
                  </a:lnTo>
                  <a:lnTo>
                    <a:pt x="5" y="287"/>
                  </a:lnTo>
                  <a:lnTo>
                    <a:pt x="5" y="286"/>
                  </a:lnTo>
                  <a:lnTo>
                    <a:pt x="5" y="285"/>
                  </a:lnTo>
                  <a:lnTo>
                    <a:pt x="6" y="284"/>
                  </a:lnTo>
                  <a:lnTo>
                    <a:pt x="6" y="283"/>
                  </a:lnTo>
                  <a:lnTo>
                    <a:pt x="7" y="279"/>
                  </a:lnTo>
                  <a:lnTo>
                    <a:pt x="9" y="275"/>
                  </a:lnTo>
                  <a:lnTo>
                    <a:pt x="11" y="270"/>
                  </a:lnTo>
                  <a:lnTo>
                    <a:pt x="11" y="268"/>
                  </a:lnTo>
                  <a:lnTo>
                    <a:pt x="12" y="266"/>
                  </a:lnTo>
                  <a:lnTo>
                    <a:pt x="12" y="265"/>
                  </a:lnTo>
                  <a:lnTo>
                    <a:pt x="13" y="263"/>
                  </a:lnTo>
                  <a:lnTo>
                    <a:pt x="13" y="260"/>
                  </a:lnTo>
                  <a:lnTo>
                    <a:pt x="13" y="259"/>
                  </a:lnTo>
                  <a:lnTo>
                    <a:pt x="13" y="255"/>
                  </a:lnTo>
                  <a:lnTo>
                    <a:pt x="13" y="254"/>
                  </a:lnTo>
                  <a:lnTo>
                    <a:pt x="13" y="252"/>
                  </a:lnTo>
                  <a:lnTo>
                    <a:pt x="14" y="248"/>
                  </a:lnTo>
                  <a:lnTo>
                    <a:pt x="14" y="247"/>
                  </a:lnTo>
                  <a:lnTo>
                    <a:pt x="14" y="245"/>
                  </a:lnTo>
                  <a:lnTo>
                    <a:pt x="13" y="242"/>
                  </a:lnTo>
                  <a:lnTo>
                    <a:pt x="13" y="241"/>
                  </a:lnTo>
                  <a:lnTo>
                    <a:pt x="13" y="240"/>
                  </a:lnTo>
                  <a:lnTo>
                    <a:pt x="12" y="238"/>
                  </a:lnTo>
                  <a:lnTo>
                    <a:pt x="12" y="237"/>
                  </a:lnTo>
                  <a:lnTo>
                    <a:pt x="11" y="235"/>
                  </a:lnTo>
                  <a:lnTo>
                    <a:pt x="11" y="234"/>
                  </a:lnTo>
                  <a:lnTo>
                    <a:pt x="8" y="230"/>
                  </a:lnTo>
                  <a:lnTo>
                    <a:pt x="7" y="229"/>
                  </a:lnTo>
                  <a:lnTo>
                    <a:pt x="7" y="228"/>
                  </a:lnTo>
                  <a:lnTo>
                    <a:pt x="7" y="227"/>
                  </a:lnTo>
                  <a:lnTo>
                    <a:pt x="7" y="227"/>
                  </a:lnTo>
                  <a:lnTo>
                    <a:pt x="7" y="226"/>
                  </a:lnTo>
                  <a:lnTo>
                    <a:pt x="7" y="225"/>
                  </a:lnTo>
                  <a:lnTo>
                    <a:pt x="7" y="225"/>
                  </a:lnTo>
                  <a:lnTo>
                    <a:pt x="8" y="225"/>
                  </a:lnTo>
                  <a:lnTo>
                    <a:pt x="8" y="224"/>
                  </a:lnTo>
                  <a:lnTo>
                    <a:pt x="9" y="223"/>
                  </a:lnTo>
                  <a:lnTo>
                    <a:pt x="10" y="223"/>
                  </a:lnTo>
                  <a:lnTo>
                    <a:pt x="11" y="222"/>
                  </a:lnTo>
                  <a:lnTo>
                    <a:pt x="13" y="222"/>
                  </a:lnTo>
                  <a:lnTo>
                    <a:pt x="14" y="221"/>
                  </a:lnTo>
                  <a:lnTo>
                    <a:pt x="15" y="221"/>
                  </a:lnTo>
                  <a:lnTo>
                    <a:pt x="16" y="220"/>
                  </a:lnTo>
                  <a:lnTo>
                    <a:pt x="16" y="219"/>
                  </a:lnTo>
                  <a:lnTo>
                    <a:pt x="17" y="218"/>
                  </a:lnTo>
                  <a:lnTo>
                    <a:pt x="17" y="217"/>
                  </a:lnTo>
                  <a:lnTo>
                    <a:pt x="17" y="217"/>
                  </a:lnTo>
                  <a:lnTo>
                    <a:pt x="17" y="216"/>
                  </a:lnTo>
                  <a:lnTo>
                    <a:pt x="17" y="215"/>
                  </a:lnTo>
                  <a:lnTo>
                    <a:pt x="17" y="213"/>
                  </a:lnTo>
                  <a:lnTo>
                    <a:pt x="17" y="212"/>
                  </a:lnTo>
                  <a:lnTo>
                    <a:pt x="16" y="206"/>
                  </a:lnTo>
                  <a:lnTo>
                    <a:pt x="16" y="205"/>
                  </a:lnTo>
                  <a:lnTo>
                    <a:pt x="16" y="205"/>
                  </a:lnTo>
                  <a:lnTo>
                    <a:pt x="16" y="204"/>
                  </a:lnTo>
                  <a:lnTo>
                    <a:pt x="18" y="201"/>
                  </a:lnTo>
                  <a:lnTo>
                    <a:pt x="18" y="200"/>
                  </a:lnTo>
                  <a:lnTo>
                    <a:pt x="19" y="198"/>
                  </a:lnTo>
                  <a:lnTo>
                    <a:pt x="19" y="194"/>
                  </a:lnTo>
                  <a:lnTo>
                    <a:pt x="20" y="193"/>
                  </a:lnTo>
                  <a:lnTo>
                    <a:pt x="20" y="192"/>
                  </a:lnTo>
                  <a:lnTo>
                    <a:pt x="20" y="191"/>
                  </a:lnTo>
                  <a:lnTo>
                    <a:pt x="21" y="190"/>
                  </a:lnTo>
                  <a:lnTo>
                    <a:pt x="21" y="189"/>
                  </a:lnTo>
                  <a:lnTo>
                    <a:pt x="22" y="188"/>
                  </a:lnTo>
                  <a:lnTo>
                    <a:pt x="22" y="188"/>
                  </a:lnTo>
                  <a:lnTo>
                    <a:pt x="23" y="188"/>
                  </a:lnTo>
                  <a:lnTo>
                    <a:pt x="23" y="187"/>
                  </a:lnTo>
                  <a:lnTo>
                    <a:pt x="25" y="187"/>
                  </a:lnTo>
                  <a:lnTo>
                    <a:pt x="31" y="185"/>
                  </a:lnTo>
                  <a:lnTo>
                    <a:pt x="33" y="185"/>
                  </a:lnTo>
                  <a:lnTo>
                    <a:pt x="34" y="184"/>
                  </a:lnTo>
                  <a:lnTo>
                    <a:pt x="35" y="184"/>
                  </a:lnTo>
                  <a:lnTo>
                    <a:pt x="36" y="183"/>
                  </a:lnTo>
                  <a:lnTo>
                    <a:pt x="36" y="183"/>
                  </a:lnTo>
                  <a:lnTo>
                    <a:pt x="37" y="182"/>
                  </a:lnTo>
                  <a:lnTo>
                    <a:pt x="37" y="182"/>
                  </a:lnTo>
                  <a:lnTo>
                    <a:pt x="37" y="181"/>
                  </a:lnTo>
                  <a:lnTo>
                    <a:pt x="37" y="181"/>
                  </a:lnTo>
                  <a:lnTo>
                    <a:pt x="37" y="180"/>
                  </a:lnTo>
                  <a:lnTo>
                    <a:pt x="37" y="179"/>
                  </a:lnTo>
                  <a:lnTo>
                    <a:pt x="36" y="176"/>
                  </a:lnTo>
                  <a:lnTo>
                    <a:pt x="36" y="175"/>
                  </a:lnTo>
                  <a:lnTo>
                    <a:pt x="36" y="174"/>
                  </a:lnTo>
                  <a:lnTo>
                    <a:pt x="36" y="173"/>
                  </a:lnTo>
                  <a:lnTo>
                    <a:pt x="36" y="173"/>
                  </a:lnTo>
                  <a:lnTo>
                    <a:pt x="37" y="172"/>
                  </a:lnTo>
                  <a:lnTo>
                    <a:pt x="37" y="171"/>
                  </a:lnTo>
                  <a:lnTo>
                    <a:pt x="38" y="171"/>
                  </a:lnTo>
                  <a:lnTo>
                    <a:pt x="39" y="170"/>
                  </a:lnTo>
                  <a:lnTo>
                    <a:pt x="39" y="170"/>
                  </a:lnTo>
                  <a:lnTo>
                    <a:pt x="40" y="170"/>
                  </a:lnTo>
                  <a:lnTo>
                    <a:pt x="41" y="169"/>
                  </a:lnTo>
                  <a:lnTo>
                    <a:pt x="42" y="169"/>
                  </a:lnTo>
                  <a:lnTo>
                    <a:pt x="43" y="169"/>
                  </a:lnTo>
                  <a:lnTo>
                    <a:pt x="45" y="169"/>
                  </a:lnTo>
                  <a:lnTo>
                    <a:pt x="46" y="169"/>
                  </a:lnTo>
                  <a:lnTo>
                    <a:pt x="51" y="171"/>
                  </a:lnTo>
                  <a:lnTo>
                    <a:pt x="53" y="171"/>
                  </a:lnTo>
                  <a:lnTo>
                    <a:pt x="55" y="171"/>
                  </a:lnTo>
                  <a:lnTo>
                    <a:pt x="56" y="172"/>
                  </a:lnTo>
                  <a:lnTo>
                    <a:pt x="60" y="172"/>
                  </a:lnTo>
                  <a:lnTo>
                    <a:pt x="62" y="172"/>
                  </a:lnTo>
                  <a:lnTo>
                    <a:pt x="68" y="173"/>
                  </a:lnTo>
                  <a:lnTo>
                    <a:pt x="69" y="173"/>
                  </a:lnTo>
                  <a:lnTo>
                    <a:pt x="71" y="173"/>
                  </a:lnTo>
                  <a:lnTo>
                    <a:pt x="73" y="173"/>
                  </a:lnTo>
                  <a:lnTo>
                    <a:pt x="75" y="173"/>
                  </a:lnTo>
                  <a:lnTo>
                    <a:pt x="77" y="173"/>
                  </a:lnTo>
                  <a:lnTo>
                    <a:pt x="79" y="172"/>
                  </a:lnTo>
                  <a:lnTo>
                    <a:pt x="80" y="172"/>
                  </a:lnTo>
                  <a:lnTo>
                    <a:pt x="83" y="171"/>
                  </a:lnTo>
                  <a:lnTo>
                    <a:pt x="88" y="169"/>
                  </a:lnTo>
                  <a:lnTo>
                    <a:pt x="90" y="168"/>
                  </a:lnTo>
                  <a:lnTo>
                    <a:pt x="92" y="167"/>
                  </a:lnTo>
                  <a:lnTo>
                    <a:pt x="93" y="167"/>
                  </a:lnTo>
                  <a:lnTo>
                    <a:pt x="93" y="167"/>
                  </a:lnTo>
                  <a:lnTo>
                    <a:pt x="94" y="167"/>
                  </a:lnTo>
                  <a:lnTo>
                    <a:pt x="94" y="168"/>
                  </a:lnTo>
                  <a:lnTo>
                    <a:pt x="98" y="169"/>
                  </a:lnTo>
                  <a:lnTo>
                    <a:pt x="100" y="170"/>
                  </a:lnTo>
                  <a:lnTo>
                    <a:pt x="101" y="170"/>
                  </a:lnTo>
                  <a:lnTo>
                    <a:pt x="104" y="171"/>
                  </a:lnTo>
                  <a:lnTo>
                    <a:pt x="106" y="171"/>
                  </a:lnTo>
                  <a:lnTo>
                    <a:pt x="106" y="172"/>
                  </a:lnTo>
                  <a:lnTo>
                    <a:pt x="108" y="172"/>
                  </a:lnTo>
                  <a:lnTo>
                    <a:pt x="110" y="174"/>
                  </a:lnTo>
                  <a:lnTo>
                    <a:pt x="111" y="175"/>
                  </a:lnTo>
                  <a:lnTo>
                    <a:pt x="112" y="175"/>
                  </a:lnTo>
                  <a:lnTo>
                    <a:pt x="112" y="175"/>
                  </a:lnTo>
                  <a:lnTo>
                    <a:pt x="113" y="175"/>
                  </a:lnTo>
                  <a:lnTo>
                    <a:pt x="113" y="175"/>
                  </a:lnTo>
                  <a:lnTo>
                    <a:pt x="114" y="175"/>
                  </a:lnTo>
                  <a:lnTo>
                    <a:pt x="114" y="174"/>
                  </a:lnTo>
                  <a:lnTo>
                    <a:pt x="115" y="174"/>
                  </a:lnTo>
                  <a:lnTo>
                    <a:pt x="116" y="172"/>
                  </a:lnTo>
                  <a:lnTo>
                    <a:pt x="117" y="171"/>
                  </a:lnTo>
                  <a:lnTo>
                    <a:pt x="117" y="169"/>
                  </a:lnTo>
                  <a:lnTo>
                    <a:pt x="118" y="166"/>
                  </a:lnTo>
                  <a:lnTo>
                    <a:pt x="119" y="166"/>
                  </a:lnTo>
                  <a:lnTo>
                    <a:pt x="119" y="165"/>
                  </a:lnTo>
                  <a:lnTo>
                    <a:pt x="120" y="165"/>
                  </a:lnTo>
                  <a:lnTo>
                    <a:pt x="120" y="164"/>
                  </a:lnTo>
                  <a:lnTo>
                    <a:pt x="122" y="163"/>
                  </a:lnTo>
                  <a:lnTo>
                    <a:pt x="123" y="162"/>
                  </a:lnTo>
                  <a:lnTo>
                    <a:pt x="124" y="162"/>
                  </a:lnTo>
                  <a:lnTo>
                    <a:pt x="125" y="162"/>
                  </a:lnTo>
                  <a:lnTo>
                    <a:pt x="125" y="161"/>
                  </a:lnTo>
                  <a:lnTo>
                    <a:pt x="126" y="161"/>
                  </a:lnTo>
                  <a:lnTo>
                    <a:pt x="128" y="162"/>
                  </a:lnTo>
                  <a:lnTo>
                    <a:pt x="131" y="162"/>
                  </a:lnTo>
                  <a:lnTo>
                    <a:pt x="132" y="162"/>
                  </a:lnTo>
                  <a:lnTo>
                    <a:pt x="135" y="162"/>
                  </a:lnTo>
                  <a:lnTo>
                    <a:pt x="136" y="162"/>
                  </a:lnTo>
                  <a:lnTo>
                    <a:pt x="137" y="162"/>
                  </a:lnTo>
                  <a:lnTo>
                    <a:pt x="139" y="162"/>
                  </a:lnTo>
                  <a:lnTo>
                    <a:pt x="140" y="161"/>
                  </a:lnTo>
                  <a:lnTo>
                    <a:pt x="141" y="161"/>
                  </a:lnTo>
                  <a:lnTo>
                    <a:pt x="143" y="160"/>
                  </a:lnTo>
                  <a:lnTo>
                    <a:pt x="145" y="158"/>
                  </a:lnTo>
                  <a:lnTo>
                    <a:pt x="146" y="157"/>
                  </a:lnTo>
                  <a:lnTo>
                    <a:pt x="147" y="156"/>
                  </a:lnTo>
                  <a:lnTo>
                    <a:pt x="147" y="155"/>
                  </a:lnTo>
                  <a:lnTo>
                    <a:pt x="148" y="155"/>
                  </a:lnTo>
                  <a:lnTo>
                    <a:pt x="149" y="154"/>
                  </a:lnTo>
                  <a:lnTo>
                    <a:pt x="149" y="152"/>
                  </a:lnTo>
                  <a:lnTo>
                    <a:pt x="149" y="151"/>
                  </a:lnTo>
                  <a:lnTo>
                    <a:pt x="150" y="150"/>
                  </a:lnTo>
                  <a:lnTo>
                    <a:pt x="150" y="149"/>
                  </a:lnTo>
                  <a:lnTo>
                    <a:pt x="150" y="147"/>
                  </a:lnTo>
                  <a:lnTo>
                    <a:pt x="150" y="146"/>
                  </a:lnTo>
                  <a:lnTo>
                    <a:pt x="150" y="144"/>
                  </a:lnTo>
                  <a:lnTo>
                    <a:pt x="149" y="143"/>
                  </a:lnTo>
                  <a:lnTo>
                    <a:pt x="149" y="142"/>
                  </a:lnTo>
                  <a:lnTo>
                    <a:pt x="148" y="140"/>
                  </a:lnTo>
                  <a:lnTo>
                    <a:pt x="148" y="139"/>
                  </a:lnTo>
                  <a:lnTo>
                    <a:pt x="146" y="137"/>
                  </a:lnTo>
                  <a:lnTo>
                    <a:pt x="145" y="134"/>
                  </a:lnTo>
                  <a:lnTo>
                    <a:pt x="144" y="134"/>
                  </a:lnTo>
                  <a:lnTo>
                    <a:pt x="143" y="133"/>
                  </a:lnTo>
                  <a:lnTo>
                    <a:pt x="143" y="132"/>
                  </a:lnTo>
                  <a:lnTo>
                    <a:pt x="142" y="132"/>
                  </a:lnTo>
                  <a:lnTo>
                    <a:pt x="141" y="131"/>
                  </a:lnTo>
                  <a:lnTo>
                    <a:pt x="139" y="130"/>
                  </a:lnTo>
                  <a:lnTo>
                    <a:pt x="138" y="130"/>
                  </a:lnTo>
                  <a:lnTo>
                    <a:pt x="134" y="129"/>
                  </a:lnTo>
                  <a:lnTo>
                    <a:pt x="132" y="128"/>
                  </a:lnTo>
                  <a:lnTo>
                    <a:pt x="127" y="125"/>
                  </a:lnTo>
                  <a:lnTo>
                    <a:pt x="126" y="125"/>
                  </a:lnTo>
                  <a:lnTo>
                    <a:pt x="125" y="124"/>
                  </a:lnTo>
                  <a:lnTo>
                    <a:pt x="124" y="123"/>
                  </a:lnTo>
                  <a:lnTo>
                    <a:pt x="124" y="122"/>
                  </a:lnTo>
                  <a:lnTo>
                    <a:pt x="123" y="121"/>
                  </a:lnTo>
                  <a:lnTo>
                    <a:pt x="123" y="119"/>
                  </a:lnTo>
                  <a:lnTo>
                    <a:pt x="122" y="118"/>
                  </a:lnTo>
                  <a:lnTo>
                    <a:pt x="122" y="116"/>
                  </a:lnTo>
                  <a:lnTo>
                    <a:pt x="122" y="114"/>
                  </a:lnTo>
                  <a:lnTo>
                    <a:pt x="122" y="113"/>
                  </a:lnTo>
                  <a:lnTo>
                    <a:pt x="121" y="111"/>
                  </a:lnTo>
                  <a:lnTo>
                    <a:pt x="122" y="110"/>
                  </a:lnTo>
                  <a:lnTo>
                    <a:pt x="122" y="108"/>
                  </a:lnTo>
                  <a:lnTo>
                    <a:pt x="122" y="107"/>
                  </a:lnTo>
                  <a:lnTo>
                    <a:pt x="122" y="106"/>
                  </a:lnTo>
                  <a:lnTo>
                    <a:pt x="123" y="104"/>
                  </a:lnTo>
                  <a:lnTo>
                    <a:pt x="123" y="103"/>
                  </a:lnTo>
                  <a:lnTo>
                    <a:pt x="124" y="101"/>
                  </a:lnTo>
                  <a:lnTo>
                    <a:pt x="124" y="100"/>
                  </a:lnTo>
                  <a:lnTo>
                    <a:pt x="125" y="99"/>
                  </a:lnTo>
                  <a:lnTo>
                    <a:pt x="133" y="89"/>
                  </a:lnTo>
                  <a:lnTo>
                    <a:pt x="134" y="88"/>
                  </a:lnTo>
                  <a:lnTo>
                    <a:pt x="135" y="87"/>
                  </a:lnTo>
                  <a:lnTo>
                    <a:pt x="136" y="85"/>
                  </a:lnTo>
                  <a:lnTo>
                    <a:pt x="137" y="81"/>
                  </a:lnTo>
                  <a:lnTo>
                    <a:pt x="139" y="78"/>
                  </a:lnTo>
                  <a:lnTo>
                    <a:pt x="139" y="77"/>
                  </a:lnTo>
                  <a:lnTo>
                    <a:pt x="140" y="74"/>
                  </a:lnTo>
                  <a:lnTo>
                    <a:pt x="141" y="74"/>
                  </a:lnTo>
                  <a:lnTo>
                    <a:pt x="141" y="73"/>
                  </a:lnTo>
                  <a:lnTo>
                    <a:pt x="142" y="72"/>
                  </a:lnTo>
                  <a:lnTo>
                    <a:pt x="142" y="71"/>
                  </a:lnTo>
                  <a:lnTo>
                    <a:pt x="143" y="70"/>
                  </a:lnTo>
                  <a:lnTo>
                    <a:pt x="144" y="70"/>
                  </a:lnTo>
                  <a:lnTo>
                    <a:pt x="144" y="69"/>
                  </a:lnTo>
                  <a:lnTo>
                    <a:pt x="145" y="69"/>
                  </a:lnTo>
                  <a:lnTo>
                    <a:pt x="147" y="68"/>
                  </a:lnTo>
                  <a:lnTo>
                    <a:pt x="148" y="68"/>
                  </a:lnTo>
                  <a:lnTo>
                    <a:pt x="149" y="68"/>
                  </a:lnTo>
                  <a:lnTo>
                    <a:pt x="150" y="67"/>
                  </a:lnTo>
                  <a:lnTo>
                    <a:pt x="151" y="68"/>
                  </a:lnTo>
                  <a:lnTo>
                    <a:pt x="151" y="68"/>
                  </a:lnTo>
                  <a:lnTo>
                    <a:pt x="153" y="69"/>
                  </a:lnTo>
                  <a:lnTo>
                    <a:pt x="154" y="69"/>
                  </a:lnTo>
                  <a:lnTo>
                    <a:pt x="154" y="69"/>
                  </a:lnTo>
                  <a:lnTo>
                    <a:pt x="155" y="69"/>
                  </a:lnTo>
                  <a:lnTo>
                    <a:pt x="156" y="70"/>
                  </a:lnTo>
                  <a:lnTo>
                    <a:pt x="157" y="70"/>
                  </a:lnTo>
                  <a:lnTo>
                    <a:pt x="158" y="70"/>
                  </a:lnTo>
                  <a:lnTo>
                    <a:pt x="159" y="69"/>
                  </a:lnTo>
                  <a:lnTo>
                    <a:pt x="161" y="69"/>
                  </a:lnTo>
                  <a:lnTo>
                    <a:pt x="162" y="68"/>
                  </a:lnTo>
                  <a:lnTo>
                    <a:pt x="163" y="68"/>
                  </a:lnTo>
                  <a:lnTo>
                    <a:pt x="168" y="65"/>
                  </a:lnTo>
                  <a:lnTo>
                    <a:pt x="170" y="64"/>
                  </a:lnTo>
                  <a:lnTo>
                    <a:pt x="172" y="63"/>
                  </a:lnTo>
                  <a:lnTo>
                    <a:pt x="174" y="63"/>
                  </a:lnTo>
                  <a:lnTo>
                    <a:pt x="177" y="62"/>
                  </a:lnTo>
                  <a:lnTo>
                    <a:pt x="179" y="61"/>
                  </a:lnTo>
                  <a:lnTo>
                    <a:pt x="184" y="60"/>
                  </a:lnTo>
                  <a:lnTo>
                    <a:pt x="186" y="59"/>
                  </a:lnTo>
                  <a:lnTo>
                    <a:pt x="188" y="59"/>
                  </a:lnTo>
                  <a:lnTo>
                    <a:pt x="191" y="58"/>
                  </a:lnTo>
                  <a:lnTo>
                    <a:pt x="193" y="57"/>
                  </a:lnTo>
                  <a:lnTo>
                    <a:pt x="194" y="57"/>
                  </a:lnTo>
                  <a:lnTo>
                    <a:pt x="196" y="56"/>
                  </a:lnTo>
                  <a:lnTo>
                    <a:pt x="198" y="54"/>
                  </a:lnTo>
                  <a:lnTo>
                    <a:pt x="200" y="53"/>
                  </a:lnTo>
                  <a:lnTo>
                    <a:pt x="200" y="52"/>
                  </a:lnTo>
                  <a:lnTo>
                    <a:pt x="201" y="51"/>
                  </a:lnTo>
                  <a:lnTo>
                    <a:pt x="204" y="48"/>
                  </a:lnTo>
                  <a:lnTo>
                    <a:pt x="205" y="46"/>
                  </a:lnTo>
                  <a:lnTo>
                    <a:pt x="206" y="45"/>
                  </a:lnTo>
                  <a:lnTo>
                    <a:pt x="207" y="44"/>
                  </a:lnTo>
                  <a:lnTo>
                    <a:pt x="208" y="44"/>
                  </a:lnTo>
                  <a:lnTo>
                    <a:pt x="209" y="43"/>
                  </a:lnTo>
                  <a:lnTo>
                    <a:pt x="210" y="43"/>
                  </a:lnTo>
                  <a:lnTo>
                    <a:pt x="210" y="43"/>
                  </a:lnTo>
                  <a:lnTo>
                    <a:pt x="213" y="43"/>
                  </a:lnTo>
                  <a:lnTo>
                    <a:pt x="217" y="43"/>
                  </a:lnTo>
                  <a:lnTo>
                    <a:pt x="219" y="43"/>
                  </a:lnTo>
                  <a:lnTo>
                    <a:pt x="220" y="43"/>
                  </a:lnTo>
                  <a:lnTo>
                    <a:pt x="221" y="43"/>
                  </a:lnTo>
                  <a:lnTo>
                    <a:pt x="223" y="43"/>
                  </a:lnTo>
                  <a:lnTo>
                    <a:pt x="224" y="43"/>
                  </a:lnTo>
                  <a:lnTo>
                    <a:pt x="225" y="42"/>
                  </a:lnTo>
                  <a:lnTo>
                    <a:pt x="225" y="42"/>
                  </a:lnTo>
                  <a:lnTo>
                    <a:pt x="226" y="41"/>
                  </a:lnTo>
                  <a:lnTo>
                    <a:pt x="226" y="40"/>
                  </a:lnTo>
                  <a:lnTo>
                    <a:pt x="227" y="40"/>
                  </a:lnTo>
                  <a:lnTo>
                    <a:pt x="227" y="40"/>
                  </a:lnTo>
                  <a:lnTo>
                    <a:pt x="227" y="39"/>
                  </a:lnTo>
                  <a:lnTo>
                    <a:pt x="228" y="38"/>
                  </a:lnTo>
                  <a:lnTo>
                    <a:pt x="228" y="37"/>
                  </a:lnTo>
                  <a:lnTo>
                    <a:pt x="228" y="37"/>
                  </a:lnTo>
                  <a:lnTo>
                    <a:pt x="227" y="36"/>
                  </a:lnTo>
                  <a:lnTo>
                    <a:pt x="227" y="35"/>
                  </a:lnTo>
                  <a:lnTo>
                    <a:pt x="227" y="34"/>
                  </a:lnTo>
                  <a:lnTo>
                    <a:pt x="226" y="32"/>
                  </a:lnTo>
                  <a:lnTo>
                    <a:pt x="225" y="28"/>
                  </a:lnTo>
                  <a:lnTo>
                    <a:pt x="224" y="27"/>
                  </a:lnTo>
                  <a:lnTo>
                    <a:pt x="224" y="26"/>
                  </a:lnTo>
                  <a:lnTo>
                    <a:pt x="224" y="25"/>
                  </a:lnTo>
                  <a:lnTo>
                    <a:pt x="224" y="24"/>
                  </a:lnTo>
                  <a:lnTo>
                    <a:pt x="224" y="23"/>
                  </a:lnTo>
                  <a:lnTo>
                    <a:pt x="225" y="22"/>
                  </a:lnTo>
                  <a:lnTo>
                    <a:pt x="225" y="22"/>
                  </a:lnTo>
                  <a:lnTo>
                    <a:pt x="225" y="21"/>
                  </a:lnTo>
                  <a:lnTo>
                    <a:pt x="226" y="20"/>
                  </a:lnTo>
                  <a:lnTo>
                    <a:pt x="226" y="19"/>
                  </a:lnTo>
                  <a:lnTo>
                    <a:pt x="228" y="18"/>
                  </a:lnTo>
                  <a:lnTo>
                    <a:pt x="229" y="16"/>
                  </a:lnTo>
                  <a:lnTo>
                    <a:pt x="230" y="15"/>
                  </a:lnTo>
                  <a:lnTo>
                    <a:pt x="231" y="15"/>
                  </a:lnTo>
                  <a:lnTo>
                    <a:pt x="232" y="14"/>
                  </a:lnTo>
                  <a:lnTo>
                    <a:pt x="233" y="14"/>
                  </a:lnTo>
                  <a:lnTo>
                    <a:pt x="235" y="13"/>
                  </a:lnTo>
                  <a:lnTo>
                    <a:pt x="236" y="12"/>
                  </a:lnTo>
                  <a:lnTo>
                    <a:pt x="237" y="12"/>
                  </a:lnTo>
                  <a:lnTo>
                    <a:pt x="240" y="12"/>
                  </a:lnTo>
                  <a:lnTo>
                    <a:pt x="241" y="12"/>
                  </a:lnTo>
                  <a:lnTo>
                    <a:pt x="242" y="11"/>
                  </a:lnTo>
                  <a:lnTo>
                    <a:pt x="243" y="11"/>
                  </a:lnTo>
                  <a:lnTo>
                    <a:pt x="244" y="10"/>
                  </a:lnTo>
                  <a:lnTo>
                    <a:pt x="245" y="10"/>
                  </a:lnTo>
                  <a:lnTo>
                    <a:pt x="246" y="9"/>
                  </a:lnTo>
                  <a:lnTo>
                    <a:pt x="249" y="7"/>
                  </a:lnTo>
                  <a:lnTo>
                    <a:pt x="252" y="4"/>
                  </a:lnTo>
                  <a:lnTo>
                    <a:pt x="253" y="3"/>
                  </a:lnTo>
                  <a:lnTo>
                    <a:pt x="254" y="3"/>
                  </a:lnTo>
                  <a:lnTo>
                    <a:pt x="255" y="2"/>
                  </a:lnTo>
                  <a:lnTo>
                    <a:pt x="256" y="1"/>
                  </a:lnTo>
                  <a:lnTo>
                    <a:pt x="256" y="0"/>
                  </a:lnTo>
                  <a:lnTo>
                    <a:pt x="262" y="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3" name="Freeform 247">
              <a:extLst>
                <a:ext uri="{FF2B5EF4-FFF2-40B4-BE49-F238E27FC236}">
                  <a16:creationId xmlns:a16="http://schemas.microsoft.com/office/drawing/2014/main" id="{0D9245C2-3CEF-4AE9-AB9C-CF5ED057BABD}"/>
                </a:ext>
              </a:extLst>
            </p:cNvPr>
            <p:cNvSpPr>
              <a:spLocks/>
            </p:cNvSpPr>
            <p:nvPr/>
          </p:nvSpPr>
          <p:spPr bwMode="auto">
            <a:xfrm>
              <a:off x="6378422" y="3795012"/>
              <a:ext cx="896938" cy="947738"/>
            </a:xfrm>
            <a:custGeom>
              <a:avLst/>
              <a:gdLst>
                <a:gd name="T0" fmla="*/ 223 w 565"/>
                <a:gd name="T1" fmla="*/ 29 h 597"/>
                <a:gd name="T2" fmla="*/ 251 w 565"/>
                <a:gd name="T3" fmla="*/ 30 h 597"/>
                <a:gd name="T4" fmla="*/ 278 w 565"/>
                <a:gd name="T5" fmla="*/ 46 h 597"/>
                <a:gd name="T6" fmla="*/ 295 w 565"/>
                <a:gd name="T7" fmla="*/ 60 h 597"/>
                <a:gd name="T8" fmla="*/ 323 w 565"/>
                <a:gd name="T9" fmla="*/ 73 h 597"/>
                <a:gd name="T10" fmla="*/ 329 w 565"/>
                <a:gd name="T11" fmla="*/ 91 h 597"/>
                <a:gd name="T12" fmla="*/ 363 w 565"/>
                <a:gd name="T13" fmla="*/ 107 h 597"/>
                <a:gd name="T14" fmla="*/ 384 w 565"/>
                <a:gd name="T15" fmla="*/ 80 h 597"/>
                <a:gd name="T16" fmla="*/ 401 w 565"/>
                <a:gd name="T17" fmla="*/ 87 h 597"/>
                <a:gd name="T18" fmla="*/ 432 w 565"/>
                <a:gd name="T19" fmla="*/ 105 h 597"/>
                <a:gd name="T20" fmla="*/ 470 w 565"/>
                <a:gd name="T21" fmla="*/ 115 h 597"/>
                <a:gd name="T22" fmla="*/ 512 w 565"/>
                <a:gd name="T23" fmla="*/ 148 h 597"/>
                <a:gd name="T24" fmla="*/ 556 w 565"/>
                <a:gd name="T25" fmla="*/ 175 h 597"/>
                <a:gd name="T26" fmla="*/ 555 w 565"/>
                <a:gd name="T27" fmla="*/ 200 h 597"/>
                <a:gd name="T28" fmla="*/ 564 w 565"/>
                <a:gd name="T29" fmla="*/ 218 h 597"/>
                <a:gd name="T30" fmla="*/ 545 w 565"/>
                <a:gd name="T31" fmla="*/ 230 h 597"/>
                <a:gd name="T32" fmla="*/ 553 w 565"/>
                <a:gd name="T33" fmla="*/ 247 h 597"/>
                <a:gd name="T34" fmla="*/ 542 w 565"/>
                <a:gd name="T35" fmla="*/ 257 h 597"/>
                <a:gd name="T36" fmla="*/ 526 w 565"/>
                <a:gd name="T37" fmla="*/ 252 h 597"/>
                <a:gd name="T38" fmla="*/ 529 w 565"/>
                <a:gd name="T39" fmla="*/ 264 h 597"/>
                <a:gd name="T40" fmla="*/ 518 w 565"/>
                <a:gd name="T41" fmla="*/ 274 h 597"/>
                <a:gd name="T42" fmla="*/ 493 w 565"/>
                <a:gd name="T43" fmla="*/ 295 h 597"/>
                <a:gd name="T44" fmla="*/ 489 w 565"/>
                <a:gd name="T45" fmla="*/ 326 h 597"/>
                <a:gd name="T46" fmla="*/ 500 w 565"/>
                <a:gd name="T47" fmla="*/ 342 h 597"/>
                <a:gd name="T48" fmla="*/ 514 w 565"/>
                <a:gd name="T49" fmla="*/ 352 h 597"/>
                <a:gd name="T50" fmla="*/ 507 w 565"/>
                <a:gd name="T51" fmla="*/ 376 h 597"/>
                <a:gd name="T52" fmla="*/ 502 w 565"/>
                <a:gd name="T53" fmla="*/ 394 h 597"/>
                <a:gd name="T54" fmla="*/ 496 w 565"/>
                <a:gd name="T55" fmla="*/ 415 h 597"/>
                <a:gd name="T56" fmla="*/ 508 w 565"/>
                <a:gd name="T57" fmla="*/ 435 h 597"/>
                <a:gd name="T58" fmla="*/ 493 w 565"/>
                <a:gd name="T59" fmla="*/ 451 h 597"/>
                <a:gd name="T60" fmla="*/ 486 w 565"/>
                <a:gd name="T61" fmla="*/ 467 h 597"/>
                <a:gd name="T62" fmla="*/ 498 w 565"/>
                <a:gd name="T63" fmla="*/ 485 h 597"/>
                <a:gd name="T64" fmla="*/ 487 w 565"/>
                <a:gd name="T65" fmla="*/ 503 h 597"/>
                <a:gd name="T66" fmla="*/ 457 w 565"/>
                <a:gd name="T67" fmla="*/ 513 h 597"/>
                <a:gd name="T68" fmla="*/ 445 w 565"/>
                <a:gd name="T69" fmla="*/ 531 h 597"/>
                <a:gd name="T70" fmla="*/ 409 w 565"/>
                <a:gd name="T71" fmla="*/ 531 h 597"/>
                <a:gd name="T72" fmla="*/ 382 w 565"/>
                <a:gd name="T73" fmla="*/ 531 h 597"/>
                <a:gd name="T74" fmla="*/ 366 w 565"/>
                <a:gd name="T75" fmla="*/ 529 h 597"/>
                <a:gd name="T76" fmla="*/ 347 w 565"/>
                <a:gd name="T77" fmla="*/ 536 h 597"/>
                <a:gd name="T78" fmla="*/ 331 w 565"/>
                <a:gd name="T79" fmla="*/ 551 h 597"/>
                <a:gd name="T80" fmla="*/ 300 w 565"/>
                <a:gd name="T81" fmla="*/ 570 h 597"/>
                <a:gd name="T82" fmla="*/ 277 w 565"/>
                <a:gd name="T83" fmla="*/ 589 h 597"/>
                <a:gd name="T84" fmla="*/ 251 w 565"/>
                <a:gd name="T85" fmla="*/ 585 h 597"/>
                <a:gd name="T86" fmla="*/ 233 w 565"/>
                <a:gd name="T87" fmla="*/ 595 h 597"/>
                <a:gd name="T88" fmla="*/ 216 w 565"/>
                <a:gd name="T89" fmla="*/ 594 h 597"/>
                <a:gd name="T90" fmla="*/ 194 w 565"/>
                <a:gd name="T91" fmla="*/ 575 h 597"/>
                <a:gd name="T92" fmla="*/ 177 w 565"/>
                <a:gd name="T93" fmla="*/ 563 h 597"/>
                <a:gd name="T94" fmla="*/ 190 w 565"/>
                <a:gd name="T95" fmla="*/ 542 h 597"/>
                <a:gd name="T96" fmla="*/ 204 w 565"/>
                <a:gd name="T97" fmla="*/ 514 h 597"/>
                <a:gd name="T98" fmla="*/ 220 w 565"/>
                <a:gd name="T99" fmla="*/ 501 h 597"/>
                <a:gd name="T100" fmla="*/ 205 w 565"/>
                <a:gd name="T101" fmla="*/ 482 h 597"/>
                <a:gd name="T102" fmla="*/ 195 w 565"/>
                <a:gd name="T103" fmla="*/ 474 h 597"/>
                <a:gd name="T104" fmla="*/ 161 w 565"/>
                <a:gd name="T105" fmla="*/ 479 h 597"/>
                <a:gd name="T106" fmla="*/ 131 w 565"/>
                <a:gd name="T107" fmla="*/ 471 h 597"/>
                <a:gd name="T108" fmla="*/ 112 w 565"/>
                <a:gd name="T109" fmla="*/ 438 h 597"/>
                <a:gd name="T110" fmla="*/ 103 w 565"/>
                <a:gd name="T111" fmla="*/ 418 h 597"/>
                <a:gd name="T112" fmla="*/ 70 w 565"/>
                <a:gd name="T113" fmla="*/ 418 h 597"/>
                <a:gd name="T114" fmla="*/ 35 w 565"/>
                <a:gd name="T115" fmla="*/ 415 h 597"/>
                <a:gd name="T116" fmla="*/ 14 w 565"/>
                <a:gd name="T117" fmla="*/ 402 h 597"/>
                <a:gd name="T118" fmla="*/ 4 w 565"/>
                <a:gd name="T119" fmla="*/ 39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5" h="597">
                  <a:moveTo>
                    <a:pt x="180" y="0"/>
                  </a:moveTo>
                  <a:lnTo>
                    <a:pt x="188" y="6"/>
                  </a:lnTo>
                  <a:lnTo>
                    <a:pt x="190" y="8"/>
                  </a:lnTo>
                  <a:lnTo>
                    <a:pt x="195" y="11"/>
                  </a:lnTo>
                  <a:lnTo>
                    <a:pt x="205" y="18"/>
                  </a:lnTo>
                  <a:lnTo>
                    <a:pt x="206" y="19"/>
                  </a:lnTo>
                  <a:lnTo>
                    <a:pt x="209" y="22"/>
                  </a:lnTo>
                  <a:lnTo>
                    <a:pt x="210" y="23"/>
                  </a:lnTo>
                  <a:lnTo>
                    <a:pt x="213" y="25"/>
                  </a:lnTo>
                  <a:lnTo>
                    <a:pt x="214" y="27"/>
                  </a:lnTo>
                  <a:lnTo>
                    <a:pt x="215" y="27"/>
                  </a:lnTo>
                  <a:lnTo>
                    <a:pt x="216" y="27"/>
                  </a:lnTo>
                  <a:lnTo>
                    <a:pt x="217" y="28"/>
                  </a:lnTo>
                  <a:lnTo>
                    <a:pt x="218" y="28"/>
                  </a:lnTo>
                  <a:lnTo>
                    <a:pt x="220" y="28"/>
                  </a:lnTo>
                  <a:lnTo>
                    <a:pt x="222" y="29"/>
                  </a:lnTo>
                  <a:lnTo>
                    <a:pt x="223" y="29"/>
                  </a:lnTo>
                  <a:lnTo>
                    <a:pt x="225" y="29"/>
                  </a:lnTo>
                  <a:lnTo>
                    <a:pt x="230" y="28"/>
                  </a:lnTo>
                  <a:lnTo>
                    <a:pt x="231" y="28"/>
                  </a:lnTo>
                  <a:lnTo>
                    <a:pt x="232" y="28"/>
                  </a:lnTo>
                  <a:lnTo>
                    <a:pt x="233" y="28"/>
                  </a:lnTo>
                  <a:lnTo>
                    <a:pt x="236" y="29"/>
                  </a:lnTo>
                  <a:lnTo>
                    <a:pt x="238" y="29"/>
                  </a:lnTo>
                  <a:lnTo>
                    <a:pt x="239" y="29"/>
                  </a:lnTo>
                  <a:lnTo>
                    <a:pt x="240" y="29"/>
                  </a:lnTo>
                  <a:lnTo>
                    <a:pt x="241" y="29"/>
                  </a:lnTo>
                  <a:lnTo>
                    <a:pt x="243" y="28"/>
                  </a:lnTo>
                  <a:lnTo>
                    <a:pt x="244" y="28"/>
                  </a:lnTo>
                  <a:lnTo>
                    <a:pt x="245" y="28"/>
                  </a:lnTo>
                  <a:lnTo>
                    <a:pt x="246" y="28"/>
                  </a:lnTo>
                  <a:lnTo>
                    <a:pt x="247" y="28"/>
                  </a:lnTo>
                  <a:lnTo>
                    <a:pt x="250" y="29"/>
                  </a:lnTo>
                  <a:lnTo>
                    <a:pt x="251" y="30"/>
                  </a:lnTo>
                  <a:lnTo>
                    <a:pt x="252" y="30"/>
                  </a:lnTo>
                  <a:lnTo>
                    <a:pt x="253" y="31"/>
                  </a:lnTo>
                  <a:lnTo>
                    <a:pt x="255" y="32"/>
                  </a:lnTo>
                  <a:lnTo>
                    <a:pt x="256" y="32"/>
                  </a:lnTo>
                  <a:lnTo>
                    <a:pt x="260" y="34"/>
                  </a:lnTo>
                  <a:lnTo>
                    <a:pt x="262" y="35"/>
                  </a:lnTo>
                  <a:lnTo>
                    <a:pt x="263" y="36"/>
                  </a:lnTo>
                  <a:lnTo>
                    <a:pt x="264" y="36"/>
                  </a:lnTo>
                  <a:lnTo>
                    <a:pt x="264" y="36"/>
                  </a:lnTo>
                  <a:lnTo>
                    <a:pt x="268" y="40"/>
                  </a:lnTo>
                  <a:lnTo>
                    <a:pt x="269" y="41"/>
                  </a:lnTo>
                  <a:lnTo>
                    <a:pt x="270" y="42"/>
                  </a:lnTo>
                  <a:lnTo>
                    <a:pt x="271" y="43"/>
                  </a:lnTo>
                  <a:lnTo>
                    <a:pt x="273" y="44"/>
                  </a:lnTo>
                  <a:lnTo>
                    <a:pt x="275" y="45"/>
                  </a:lnTo>
                  <a:lnTo>
                    <a:pt x="276" y="46"/>
                  </a:lnTo>
                  <a:lnTo>
                    <a:pt x="278" y="46"/>
                  </a:lnTo>
                  <a:lnTo>
                    <a:pt x="279" y="47"/>
                  </a:lnTo>
                  <a:lnTo>
                    <a:pt x="283" y="47"/>
                  </a:lnTo>
                  <a:lnTo>
                    <a:pt x="285" y="48"/>
                  </a:lnTo>
                  <a:lnTo>
                    <a:pt x="288" y="49"/>
                  </a:lnTo>
                  <a:lnTo>
                    <a:pt x="289" y="50"/>
                  </a:lnTo>
                  <a:lnTo>
                    <a:pt x="290" y="50"/>
                  </a:lnTo>
                  <a:lnTo>
                    <a:pt x="291" y="50"/>
                  </a:lnTo>
                  <a:lnTo>
                    <a:pt x="291" y="51"/>
                  </a:lnTo>
                  <a:lnTo>
                    <a:pt x="291" y="51"/>
                  </a:lnTo>
                  <a:lnTo>
                    <a:pt x="292" y="52"/>
                  </a:lnTo>
                  <a:lnTo>
                    <a:pt x="292" y="52"/>
                  </a:lnTo>
                  <a:lnTo>
                    <a:pt x="292" y="53"/>
                  </a:lnTo>
                  <a:lnTo>
                    <a:pt x="293" y="57"/>
                  </a:lnTo>
                  <a:lnTo>
                    <a:pt x="294" y="58"/>
                  </a:lnTo>
                  <a:lnTo>
                    <a:pt x="294" y="59"/>
                  </a:lnTo>
                  <a:lnTo>
                    <a:pt x="295" y="60"/>
                  </a:lnTo>
                  <a:lnTo>
                    <a:pt x="295" y="60"/>
                  </a:lnTo>
                  <a:lnTo>
                    <a:pt x="296" y="61"/>
                  </a:lnTo>
                  <a:lnTo>
                    <a:pt x="297" y="61"/>
                  </a:lnTo>
                  <a:lnTo>
                    <a:pt x="298" y="62"/>
                  </a:lnTo>
                  <a:lnTo>
                    <a:pt x="299" y="62"/>
                  </a:lnTo>
                  <a:lnTo>
                    <a:pt x="301" y="63"/>
                  </a:lnTo>
                  <a:lnTo>
                    <a:pt x="303" y="63"/>
                  </a:lnTo>
                  <a:lnTo>
                    <a:pt x="305" y="64"/>
                  </a:lnTo>
                  <a:lnTo>
                    <a:pt x="307" y="65"/>
                  </a:lnTo>
                  <a:lnTo>
                    <a:pt x="309" y="65"/>
                  </a:lnTo>
                  <a:lnTo>
                    <a:pt x="311" y="66"/>
                  </a:lnTo>
                  <a:lnTo>
                    <a:pt x="312" y="67"/>
                  </a:lnTo>
                  <a:lnTo>
                    <a:pt x="315" y="69"/>
                  </a:lnTo>
                  <a:lnTo>
                    <a:pt x="317" y="70"/>
                  </a:lnTo>
                  <a:lnTo>
                    <a:pt x="318" y="71"/>
                  </a:lnTo>
                  <a:lnTo>
                    <a:pt x="320" y="72"/>
                  </a:lnTo>
                  <a:lnTo>
                    <a:pt x="321" y="72"/>
                  </a:lnTo>
                  <a:lnTo>
                    <a:pt x="323" y="73"/>
                  </a:lnTo>
                  <a:lnTo>
                    <a:pt x="324" y="73"/>
                  </a:lnTo>
                  <a:lnTo>
                    <a:pt x="327" y="74"/>
                  </a:lnTo>
                  <a:lnTo>
                    <a:pt x="328" y="74"/>
                  </a:lnTo>
                  <a:lnTo>
                    <a:pt x="328" y="74"/>
                  </a:lnTo>
                  <a:lnTo>
                    <a:pt x="329" y="75"/>
                  </a:lnTo>
                  <a:lnTo>
                    <a:pt x="329" y="76"/>
                  </a:lnTo>
                  <a:lnTo>
                    <a:pt x="329" y="77"/>
                  </a:lnTo>
                  <a:lnTo>
                    <a:pt x="329" y="78"/>
                  </a:lnTo>
                  <a:lnTo>
                    <a:pt x="329" y="78"/>
                  </a:lnTo>
                  <a:lnTo>
                    <a:pt x="329" y="79"/>
                  </a:lnTo>
                  <a:lnTo>
                    <a:pt x="328" y="82"/>
                  </a:lnTo>
                  <a:lnTo>
                    <a:pt x="328" y="84"/>
                  </a:lnTo>
                  <a:lnTo>
                    <a:pt x="328" y="86"/>
                  </a:lnTo>
                  <a:lnTo>
                    <a:pt x="328" y="87"/>
                  </a:lnTo>
                  <a:lnTo>
                    <a:pt x="328" y="89"/>
                  </a:lnTo>
                  <a:lnTo>
                    <a:pt x="328" y="90"/>
                  </a:lnTo>
                  <a:lnTo>
                    <a:pt x="329" y="91"/>
                  </a:lnTo>
                  <a:lnTo>
                    <a:pt x="330" y="93"/>
                  </a:lnTo>
                  <a:lnTo>
                    <a:pt x="331" y="94"/>
                  </a:lnTo>
                  <a:lnTo>
                    <a:pt x="332" y="95"/>
                  </a:lnTo>
                  <a:lnTo>
                    <a:pt x="333" y="96"/>
                  </a:lnTo>
                  <a:lnTo>
                    <a:pt x="334" y="97"/>
                  </a:lnTo>
                  <a:lnTo>
                    <a:pt x="337" y="98"/>
                  </a:lnTo>
                  <a:lnTo>
                    <a:pt x="345" y="103"/>
                  </a:lnTo>
                  <a:lnTo>
                    <a:pt x="350" y="105"/>
                  </a:lnTo>
                  <a:lnTo>
                    <a:pt x="352" y="106"/>
                  </a:lnTo>
                  <a:lnTo>
                    <a:pt x="353" y="106"/>
                  </a:lnTo>
                  <a:lnTo>
                    <a:pt x="354" y="107"/>
                  </a:lnTo>
                  <a:lnTo>
                    <a:pt x="355" y="107"/>
                  </a:lnTo>
                  <a:lnTo>
                    <a:pt x="356" y="107"/>
                  </a:lnTo>
                  <a:lnTo>
                    <a:pt x="358" y="107"/>
                  </a:lnTo>
                  <a:lnTo>
                    <a:pt x="360" y="107"/>
                  </a:lnTo>
                  <a:lnTo>
                    <a:pt x="362" y="107"/>
                  </a:lnTo>
                  <a:lnTo>
                    <a:pt x="363" y="107"/>
                  </a:lnTo>
                  <a:lnTo>
                    <a:pt x="364" y="107"/>
                  </a:lnTo>
                  <a:lnTo>
                    <a:pt x="366" y="106"/>
                  </a:lnTo>
                  <a:lnTo>
                    <a:pt x="366" y="106"/>
                  </a:lnTo>
                  <a:lnTo>
                    <a:pt x="367" y="105"/>
                  </a:lnTo>
                  <a:lnTo>
                    <a:pt x="368" y="104"/>
                  </a:lnTo>
                  <a:lnTo>
                    <a:pt x="369" y="104"/>
                  </a:lnTo>
                  <a:lnTo>
                    <a:pt x="371" y="100"/>
                  </a:lnTo>
                  <a:lnTo>
                    <a:pt x="373" y="98"/>
                  </a:lnTo>
                  <a:lnTo>
                    <a:pt x="374" y="96"/>
                  </a:lnTo>
                  <a:lnTo>
                    <a:pt x="375" y="95"/>
                  </a:lnTo>
                  <a:lnTo>
                    <a:pt x="375" y="94"/>
                  </a:lnTo>
                  <a:lnTo>
                    <a:pt x="377" y="90"/>
                  </a:lnTo>
                  <a:lnTo>
                    <a:pt x="378" y="87"/>
                  </a:lnTo>
                  <a:lnTo>
                    <a:pt x="380" y="85"/>
                  </a:lnTo>
                  <a:lnTo>
                    <a:pt x="381" y="83"/>
                  </a:lnTo>
                  <a:lnTo>
                    <a:pt x="382" y="82"/>
                  </a:lnTo>
                  <a:lnTo>
                    <a:pt x="384" y="80"/>
                  </a:lnTo>
                  <a:lnTo>
                    <a:pt x="385" y="79"/>
                  </a:lnTo>
                  <a:lnTo>
                    <a:pt x="386" y="78"/>
                  </a:lnTo>
                  <a:lnTo>
                    <a:pt x="387" y="77"/>
                  </a:lnTo>
                  <a:lnTo>
                    <a:pt x="388" y="77"/>
                  </a:lnTo>
                  <a:lnTo>
                    <a:pt x="389" y="77"/>
                  </a:lnTo>
                  <a:lnTo>
                    <a:pt x="389" y="77"/>
                  </a:lnTo>
                  <a:lnTo>
                    <a:pt x="390" y="78"/>
                  </a:lnTo>
                  <a:lnTo>
                    <a:pt x="391" y="78"/>
                  </a:lnTo>
                  <a:lnTo>
                    <a:pt x="392" y="79"/>
                  </a:lnTo>
                  <a:lnTo>
                    <a:pt x="394" y="82"/>
                  </a:lnTo>
                  <a:lnTo>
                    <a:pt x="395" y="83"/>
                  </a:lnTo>
                  <a:lnTo>
                    <a:pt x="396" y="84"/>
                  </a:lnTo>
                  <a:lnTo>
                    <a:pt x="397" y="85"/>
                  </a:lnTo>
                  <a:lnTo>
                    <a:pt x="398" y="85"/>
                  </a:lnTo>
                  <a:lnTo>
                    <a:pt x="399" y="86"/>
                  </a:lnTo>
                  <a:lnTo>
                    <a:pt x="400" y="87"/>
                  </a:lnTo>
                  <a:lnTo>
                    <a:pt x="401" y="87"/>
                  </a:lnTo>
                  <a:lnTo>
                    <a:pt x="403" y="88"/>
                  </a:lnTo>
                  <a:lnTo>
                    <a:pt x="405" y="89"/>
                  </a:lnTo>
                  <a:lnTo>
                    <a:pt x="408" y="89"/>
                  </a:lnTo>
                  <a:lnTo>
                    <a:pt x="412" y="90"/>
                  </a:lnTo>
                  <a:lnTo>
                    <a:pt x="414" y="91"/>
                  </a:lnTo>
                  <a:lnTo>
                    <a:pt x="416" y="91"/>
                  </a:lnTo>
                  <a:lnTo>
                    <a:pt x="417" y="92"/>
                  </a:lnTo>
                  <a:lnTo>
                    <a:pt x="418" y="93"/>
                  </a:lnTo>
                  <a:lnTo>
                    <a:pt x="419" y="93"/>
                  </a:lnTo>
                  <a:lnTo>
                    <a:pt x="420" y="94"/>
                  </a:lnTo>
                  <a:lnTo>
                    <a:pt x="421" y="95"/>
                  </a:lnTo>
                  <a:lnTo>
                    <a:pt x="423" y="97"/>
                  </a:lnTo>
                  <a:lnTo>
                    <a:pt x="425" y="98"/>
                  </a:lnTo>
                  <a:lnTo>
                    <a:pt x="428" y="102"/>
                  </a:lnTo>
                  <a:lnTo>
                    <a:pt x="430" y="104"/>
                  </a:lnTo>
                  <a:lnTo>
                    <a:pt x="431" y="105"/>
                  </a:lnTo>
                  <a:lnTo>
                    <a:pt x="432" y="105"/>
                  </a:lnTo>
                  <a:lnTo>
                    <a:pt x="433" y="106"/>
                  </a:lnTo>
                  <a:lnTo>
                    <a:pt x="433" y="106"/>
                  </a:lnTo>
                  <a:lnTo>
                    <a:pt x="434" y="106"/>
                  </a:lnTo>
                  <a:lnTo>
                    <a:pt x="435" y="106"/>
                  </a:lnTo>
                  <a:lnTo>
                    <a:pt x="436" y="107"/>
                  </a:lnTo>
                  <a:lnTo>
                    <a:pt x="438" y="107"/>
                  </a:lnTo>
                  <a:lnTo>
                    <a:pt x="444" y="107"/>
                  </a:lnTo>
                  <a:lnTo>
                    <a:pt x="446" y="107"/>
                  </a:lnTo>
                  <a:lnTo>
                    <a:pt x="447" y="107"/>
                  </a:lnTo>
                  <a:lnTo>
                    <a:pt x="448" y="108"/>
                  </a:lnTo>
                  <a:lnTo>
                    <a:pt x="449" y="108"/>
                  </a:lnTo>
                  <a:lnTo>
                    <a:pt x="453" y="110"/>
                  </a:lnTo>
                  <a:lnTo>
                    <a:pt x="454" y="110"/>
                  </a:lnTo>
                  <a:lnTo>
                    <a:pt x="460" y="112"/>
                  </a:lnTo>
                  <a:lnTo>
                    <a:pt x="465" y="113"/>
                  </a:lnTo>
                  <a:lnTo>
                    <a:pt x="469" y="115"/>
                  </a:lnTo>
                  <a:lnTo>
                    <a:pt x="470" y="115"/>
                  </a:lnTo>
                  <a:lnTo>
                    <a:pt x="472" y="115"/>
                  </a:lnTo>
                  <a:lnTo>
                    <a:pt x="477" y="119"/>
                  </a:lnTo>
                  <a:lnTo>
                    <a:pt x="483" y="121"/>
                  </a:lnTo>
                  <a:lnTo>
                    <a:pt x="485" y="122"/>
                  </a:lnTo>
                  <a:lnTo>
                    <a:pt x="487" y="123"/>
                  </a:lnTo>
                  <a:lnTo>
                    <a:pt x="489" y="125"/>
                  </a:lnTo>
                  <a:lnTo>
                    <a:pt x="491" y="126"/>
                  </a:lnTo>
                  <a:lnTo>
                    <a:pt x="493" y="128"/>
                  </a:lnTo>
                  <a:lnTo>
                    <a:pt x="495" y="129"/>
                  </a:lnTo>
                  <a:lnTo>
                    <a:pt x="500" y="135"/>
                  </a:lnTo>
                  <a:lnTo>
                    <a:pt x="502" y="137"/>
                  </a:lnTo>
                  <a:lnTo>
                    <a:pt x="503" y="139"/>
                  </a:lnTo>
                  <a:lnTo>
                    <a:pt x="505" y="142"/>
                  </a:lnTo>
                  <a:lnTo>
                    <a:pt x="507" y="143"/>
                  </a:lnTo>
                  <a:lnTo>
                    <a:pt x="508" y="145"/>
                  </a:lnTo>
                  <a:lnTo>
                    <a:pt x="510" y="146"/>
                  </a:lnTo>
                  <a:lnTo>
                    <a:pt x="512" y="148"/>
                  </a:lnTo>
                  <a:lnTo>
                    <a:pt x="513" y="148"/>
                  </a:lnTo>
                  <a:lnTo>
                    <a:pt x="514" y="148"/>
                  </a:lnTo>
                  <a:lnTo>
                    <a:pt x="515" y="149"/>
                  </a:lnTo>
                  <a:lnTo>
                    <a:pt x="518" y="149"/>
                  </a:lnTo>
                  <a:lnTo>
                    <a:pt x="519" y="150"/>
                  </a:lnTo>
                  <a:lnTo>
                    <a:pt x="525" y="151"/>
                  </a:lnTo>
                  <a:lnTo>
                    <a:pt x="530" y="153"/>
                  </a:lnTo>
                  <a:lnTo>
                    <a:pt x="532" y="154"/>
                  </a:lnTo>
                  <a:lnTo>
                    <a:pt x="534" y="155"/>
                  </a:lnTo>
                  <a:lnTo>
                    <a:pt x="536" y="156"/>
                  </a:lnTo>
                  <a:lnTo>
                    <a:pt x="541" y="159"/>
                  </a:lnTo>
                  <a:lnTo>
                    <a:pt x="545" y="162"/>
                  </a:lnTo>
                  <a:lnTo>
                    <a:pt x="546" y="163"/>
                  </a:lnTo>
                  <a:lnTo>
                    <a:pt x="547" y="164"/>
                  </a:lnTo>
                  <a:lnTo>
                    <a:pt x="549" y="165"/>
                  </a:lnTo>
                  <a:lnTo>
                    <a:pt x="550" y="167"/>
                  </a:lnTo>
                  <a:lnTo>
                    <a:pt x="556" y="175"/>
                  </a:lnTo>
                  <a:lnTo>
                    <a:pt x="556" y="176"/>
                  </a:lnTo>
                  <a:lnTo>
                    <a:pt x="556" y="177"/>
                  </a:lnTo>
                  <a:lnTo>
                    <a:pt x="556" y="178"/>
                  </a:lnTo>
                  <a:lnTo>
                    <a:pt x="556" y="180"/>
                  </a:lnTo>
                  <a:lnTo>
                    <a:pt x="555" y="182"/>
                  </a:lnTo>
                  <a:lnTo>
                    <a:pt x="554" y="185"/>
                  </a:lnTo>
                  <a:lnTo>
                    <a:pt x="552" y="191"/>
                  </a:lnTo>
                  <a:lnTo>
                    <a:pt x="552" y="192"/>
                  </a:lnTo>
                  <a:lnTo>
                    <a:pt x="551" y="193"/>
                  </a:lnTo>
                  <a:lnTo>
                    <a:pt x="551" y="194"/>
                  </a:lnTo>
                  <a:lnTo>
                    <a:pt x="551" y="195"/>
                  </a:lnTo>
                  <a:lnTo>
                    <a:pt x="551" y="195"/>
                  </a:lnTo>
                  <a:lnTo>
                    <a:pt x="552" y="196"/>
                  </a:lnTo>
                  <a:lnTo>
                    <a:pt x="552" y="197"/>
                  </a:lnTo>
                  <a:lnTo>
                    <a:pt x="553" y="198"/>
                  </a:lnTo>
                  <a:lnTo>
                    <a:pt x="554" y="200"/>
                  </a:lnTo>
                  <a:lnTo>
                    <a:pt x="555" y="200"/>
                  </a:lnTo>
                  <a:lnTo>
                    <a:pt x="557" y="201"/>
                  </a:lnTo>
                  <a:lnTo>
                    <a:pt x="560" y="203"/>
                  </a:lnTo>
                  <a:lnTo>
                    <a:pt x="561" y="204"/>
                  </a:lnTo>
                  <a:lnTo>
                    <a:pt x="562" y="205"/>
                  </a:lnTo>
                  <a:lnTo>
                    <a:pt x="563" y="206"/>
                  </a:lnTo>
                  <a:lnTo>
                    <a:pt x="564" y="206"/>
                  </a:lnTo>
                  <a:lnTo>
                    <a:pt x="564" y="207"/>
                  </a:lnTo>
                  <a:lnTo>
                    <a:pt x="565" y="208"/>
                  </a:lnTo>
                  <a:lnTo>
                    <a:pt x="565" y="209"/>
                  </a:lnTo>
                  <a:lnTo>
                    <a:pt x="565" y="210"/>
                  </a:lnTo>
                  <a:lnTo>
                    <a:pt x="565" y="211"/>
                  </a:lnTo>
                  <a:lnTo>
                    <a:pt x="565" y="212"/>
                  </a:lnTo>
                  <a:lnTo>
                    <a:pt x="565" y="213"/>
                  </a:lnTo>
                  <a:lnTo>
                    <a:pt x="565" y="214"/>
                  </a:lnTo>
                  <a:lnTo>
                    <a:pt x="565" y="215"/>
                  </a:lnTo>
                  <a:lnTo>
                    <a:pt x="565" y="216"/>
                  </a:lnTo>
                  <a:lnTo>
                    <a:pt x="564" y="218"/>
                  </a:lnTo>
                  <a:lnTo>
                    <a:pt x="563" y="220"/>
                  </a:lnTo>
                  <a:lnTo>
                    <a:pt x="562" y="221"/>
                  </a:lnTo>
                  <a:lnTo>
                    <a:pt x="560" y="223"/>
                  </a:lnTo>
                  <a:lnTo>
                    <a:pt x="558" y="225"/>
                  </a:lnTo>
                  <a:lnTo>
                    <a:pt x="557" y="227"/>
                  </a:lnTo>
                  <a:lnTo>
                    <a:pt x="555" y="228"/>
                  </a:lnTo>
                  <a:lnTo>
                    <a:pt x="554" y="228"/>
                  </a:lnTo>
                  <a:lnTo>
                    <a:pt x="553" y="229"/>
                  </a:lnTo>
                  <a:lnTo>
                    <a:pt x="552" y="229"/>
                  </a:lnTo>
                  <a:lnTo>
                    <a:pt x="551" y="230"/>
                  </a:lnTo>
                  <a:lnTo>
                    <a:pt x="550" y="230"/>
                  </a:lnTo>
                  <a:lnTo>
                    <a:pt x="549" y="230"/>
                  </a:lnTo>
                  <a:lnTo>
                    <a:pt x="547" y="230"/>
                  </a:lnTo>
                  <a:lnTo>
                    <a:pt x="546" y="230"/>
                  </a:lnTo>
                  <a:lnTo>
                    <a:pt x="545" y="230"/>
                  </a:lnTo>
                  <a:lnTo>
                    <a:pt x="545" y="230"/>
                  </a:lnTo>
                  <a:lnTo>
                    <a:pt x="545" y="230"/>
                  </a:lnTo>
                  <a:lnTo>
                    <a:pt x="545" y="230"/>
                  </a:lnTo>
                  <a:lnTo>
                    <a:pt x="545" y="231"/>
                  </a:lnTo>
                  <a:lnTo>
                    <a:pt x="545" y="232"/>
                  </a:lnTo>
                  <a:lnTo>
                    <a:pt x="545" y="233"/>
                  </a:lnTo>
                  <a:lnTo>
                    <a:pt x="546" y="234"/>
                  </a:lnTo>
                  <a:lnTo>
                    <a:pt x="546" y="235"/>
                  </a:lnTo>
                  <a:lnTo>
                    <a:pt x="547" y="236"/>
                  </a:lnTo>
                  <a:lnTo>
                    <a:pt x="548" y="237"/>
                  </a:lnTo>
                  <a:lnTo>
                    <a:pt x="550" y="239"/>
                  </a:lnTo>
                  <a:lnTo>
                    <a:pt x="551" y="240"/>
                  </a:lnTo>
                  <a:lnTo>
                    <a:pt x="552" y="241"/>
                  </a:lnTo>
                  <a:lnTo>
                    <a:pt x="553" y="243"/>
                  </a:lnTo>
                  <a:lnTo>
                    <a:pt x="553" y="244"/>
                  </a:lnTo>
                  <a:lnTo>
                    <a:pt x="553" y="245"/>
                  </a:lnTo>
                  <a:lnTo>
                    <a:pt x="553" y="246"/>
                  </a:lnTo>
                  <a:lnTo>
                    <a:pt x="553" y="247"/>
                  </a:lnTo>
                  <a:lnTo>
                    <a:pt x="553" y="247"/>
                  </a:lnTo>
                  <a:lnTo>
                    <a:pt x="553" y="248"/>
                  </a:lnTo>
                  <a:lnTo>
                    <a:pt x="553" y="249"/>
                  </a:lnTo>
                  <a:lnTo>
                    <a:pt x="552" y="252"/>
                  </a:lnTo>
                  <a:lnTo>
                    <a:pt x="551" y="255"/>
                  </a:lnTo>
                  <a:lnTo>
                    <a:pt x="551" y="256"/>
                  </a:lnTo>
                  <a:lnTo>
                    <a:pt x="550" y="257"/>
                  </a:lnTo>
                  <a:lnTo>
                    <a:pt x="550" y="257"/>
                  </a:lnTo>
                  <a:lnTo>
                    <a:pt x="549" y="258"/>
                  </a:lnTo>
                  <a:lnTo>
                    <a:pt x="548" y="258"/>
                  </a:lnTo>
                  <a:lnTo>
                    <a:pt x="548" y="258"/>
                  </a:lnTo>
                  <a:lnTo>
                    <a:pt x="547" y="259"/>
                  </a:lnTo>
                  <a:lnTo>
                    <a:pt x="545" y="259"/>
                  </a:lnTo>
                  <a:lnTo>
                    <a:pt x="544" y="259"/>
                  </a:lnTo>
                  <a:lnTo>
                    <a:pt x="544" y="258"/>
                  </a:lnTo>
                  <a:lnTo>
                    <a:pt x="543" y="258"/>
                  </a:lnTo>
                  <a:lnTo>
                    <a:pt x="542" y="258"/>
                  </a:lnTo>
                  <a:lnTo>
                    <a:pt x="542" y="257"/>
                  </a:lnTo>
                  <a:lnTo>
                    <a:pt x="541" y="256"/>
                  </a:lnTo>
                  <a:lnTo>
                    <a:pt x="540" y="255"/>
                  </a:lnTo>
                  <a:lnTo>
                    <a:pt x="540" y="255"/>
                  </a:lnTo>
                  <a:lnTo>
                    <a:pt x="539" y="253"/>
                  </a:lnTo>
                  <a:lnTo>
                    <a:pt x="538" y="251"/>
                  </a:lnTo>
                  <a:lnTo>
                    <a:pt x="538" y="251"/>
                  </a:lnTo>
                  <a:lnTo>
                    <a:pt x="537" y="251"/>
                  </a:lnTo>
                  <a:lnTo>
                    <a:pt x="537" y="250"/>
                  </a:lnTo>
                  <a:lnTo>
                    <a:pt x="536" y="250"/>
                  </a:lnTo>
                  <a:lnTo>
                    <a:pt x="535" y="250"/>
                  </a:lnTo>
                  <a:lnTo>
                    <a:pt x="534" y="249"/>
                  </a:lnTo>
                  <a:lnTo>
                    <a:pt x="533" y="249"/>
                  </a:lnTo>
                  <a:lnTo>
                    <a:pt x="531" y="250"/>
                  </a:lnTo>
                  <a:lnTo>
                    <a:pt x="530" y="250"/>
                  </a:lnTo>
                  <a:lnTo>
                    <a:pt x="529" y="251"/>
                  </a:lnTo>
                  <a:lnTo>
                    <a:pt x="527" y="251"/>
                  </a:lnTo>
                  <a:lnTo>
                    <a:pt x="526" y="252"/>
                  </a:lnTo>
                  <a:lnTo>
                    <a:pt x="525" y="253"/>
                  </a:lnTo>
                  <a:lnTo>
                    <a:pt x="524" y="254"/>
                  </a:lnTo>
                  <a:lnTo>
                    <a:pt x="522" y="256"/>
                  </a:lnTo>
                  <a:lnTo>
                    <a:pt x="521" y="257"/>
                  </a:lnTo>
                  <a:lnTo>
                    <a:pt x="521" y="258"/>
                  </a:lnTo>
                  <a:lnTo>
                    <a:pt x="520" y="259"/>
                  </a:lnTo>
                  <a:lnTo>
                    <a:pt x="520" y="259"/>
                  </a:lnTo>
                  <a:lnTo>
                    <a:pt x="520" y="260"/>
                  </a:lnTo>
                  <a:lnTo>
                    <a:pt x="520" y="260"/>
                  </a:lnTo>
                  <a:lnTo>
                    <a:pt x="520" y="261"/>
                  </a:lnTo>
                  <a:lnTo>
                    <a:pt x="520" y="261"/>
                  </a:lnTo>
                  <a:lnTo>
                    <a:pt x="521" y="261"/>
                  </a:lnTo>
                  <a:lnTo>
                    <a:pt x="522" y="261"/>
                  </a:lnTo>
                  <a:lnTo>
                    <a:pt x="526" y="262"/>
                  </a:lnTo>
                  <a:lnTo>
                    <a:pt x="527" y="263"/>
                  </a:lnTo>
                  <a:lnTo>
                    <a:pt x="528" y="263"/>
                  </a:lnTo>
                  <a:lnTo>
                    <a:pt x="529" y="264"/>
                  </a:lnTo>
                  <a:lnTo>
                    <a:pt x="529" y="264"/>
                  </a:lnTo>
                  <a:lnTo>
                    <a:pt x="530" y="265"/>
                  </a:lnTo>
                  <a:lnTo>
                    <a:pt x="530" y="265"/>
                  </a:lnTo>
                  <a:lnTo>
                    <a:pt x="531" y="266"/>
                  </a:lnTo>
                  <a:lnTo>
                    <a:pt x="531" y="267"/>
                  </a:lnTo>
                  <a:lnTo>
                    <a:pt x="531" y="267"/>
                  </a:lnTo>
                  <a:lnTo>
                    <a:pt x="531" y="268"/>
                  </a:lnTo>
                  <a:lnTo>
                    <a:pt x="530" y="269"/>
                  </a:lnTo>
                  <a:lnTo>
                    <a:pt x="530" y="269"/>
                  </a:lnTo>
                  <a:lnTo>
                    <a:pt x="530" y="270"/>
                  </a:lnTo>
                  <a:lnTo>
                    <a:pt x="529" y="271"/>
                  </a:lnTo>
                  <a:lnTo>
                    <a:pt x="528" y="272"/>
                  </a:lnTo>
                  <a:lnTo>
                    <a:pt x="527" y="272"/>
                  </a:lnTo>
                  <a:lnTo>
                    <a:pt x="526" y="273"/>
                  </a:lnTo>
                  <a:lnTo>
                    <a:pt x="524" y="273"/>
                  </a:lnTo>
                  <a:lnTo>
                    <a:pt x="521" y="274"/>
                  </a:lnTo>
                  <a:lnTo>
                    <a:pt x="518" y="274"/>
                  </a:lnTo>
                  <a:lnTo>
                    <a:pt x="514" y="274"/>
                  </a:lnTo>
                  <a:lnTo>
                    <a:pt x="512" y="275"/>
                  </a:lnTo>
                  <a:lnTo>
                    <a:pt x="510" y="275"/>
                  </a:lnTo>
                  <a:lnTo>
                    <a:pt x="509" y="276"/>
                  </a:lnTo>
                  <a:lnTo>
                    <a:pt x="507" y="277"/>
                  </a:lnTo>
                  <a:lnTo>
                    <a:pt x="506" y="278"/>
                  </a:lnTo>
                  <a:lnTo>
                    <a:pt x="505" y="278"/>
                  </a:lnTo>
                  <a:lnTo>
                    <a:pt x="505" y="279"/>
                  </a:lnTo>
                  <a:lnTo>
                    <a:pt x="504" y="280"/>
                  </a:lnTo>
                  <a:lnTo>
                    <a:pt x="503" y="281"/>
                  </a:lnTo>
                  <a:lnTo>
                    <a:pt x="502" y="282"/>
                  </a:lnTo>
                  <a:lnTo>
                    <a:pt x="501" y="284"/>
                  </a:lnTo>
                  <a:lnTo>
                    <a:pt x="499" y="288"/>
                  </a:lnTo>
                  <a:lnTo>
                    <a:pt x="498" y="289"/>
                  </a:lnTo>
                  <a:lnTo>
                    <a:pt x="497" y="291"/>
                  </a:lnTo>
                  <a:lnTo>
                    <a:pt x="495" y="294"/>
                  </a:lnTo>
                  <a:lnTo>
                    <a:pt x="493" y="295"/>
                  </a:lnTo>
                  <a:lnTo>
                    <a:pt x="492" y="297"/>
                  </a:lnTo>
                  <a:lnTo>
                    <a:pt x="491" y="299"/>
                  </a:lnTo>
                  <a:lnTo>
                    <a:pt x="491" y="300"/>
                  </a:lnTo>
                  <a:lnTo>
                    <a:pt x="491" y="301"/>
                  </a:lnTo>
                  <a:lnTo>
                    <a:pt x="490" y="303"/>
                  </a:lnTo>
                  <a:lnTo>
                    <a:pt x="490" y="307"/>
                  </a:lnTo>
                  <a:lnTo>
                    <a:pt x="490" y="310"/>
                  </a:lnTo>
                  <a:lnTo>
                    <a:pt x="490" y="312"/>
                  </a:lnTo>
                  <a:lnTo>
                    <a:pt x="489" y="315"/>
                  </a:lnTo>
                  <a:lnTo>
                    <a:pt x="488" y="319"/>
                  </a:lnTo>
                  <a:lnTo>
                    <a:pt x="488" y="321"/>
                  </a:lnTo>
                  <a:lnTo>
                    <a:pt x="488" y="322"/>
                  </a:lnTo>
                  <a:lnTo>
                    <a:pt x="488" y="323"/>
                  </a:lnTo>
                  <a:lnTo>
                    <a:pt x="488" y="324"/>
                  </a:lnTo>
                  <a:lnTo>
                    <a:pt x="488" y="325"/>
                  </a:lnTo>
                  <a:lnTo>
                    <a:pt x="489" y="325"/>
                  </a:lnTo>
                  <a:lnTo>
                    <a:pt x="489" y="326"/>
                  </a:lnTo>
                  <a:lnTo>
                    <a:pt x="490" y="327"/>
                  </a:lnTo>
                  <a:lnTo>
                    <a:pt x="491" y="327"/>
                  </a:lnTo>
                  <a:lnTo>
                    <a:pt x="495" y="331"/>
                  </a:lnTo>
                  <a:lnTo>
                    <a:pt x="502" y="336"/>
                  </a:lnTo>
                  <a:lnTo>
                    <a:pt x="503" y="336"/>
                  </a:lnTo>
                  <a:lnTo>
                    <a:pt x="503" y="337"/>
                  </a:lnTo>
                  <a:lnTo>
                    <a:pt x="503" y="337"/>
                  </a:lnTo>
                  <a:lnTo>
                    <a:pt x="504" y="338"/>
                  </a:lnTo>
                  <a:lnTo>
                    <a:pt x="503" y="338"/>
                  </a:lnTo>
                  <a:lnTo>
                    <a:pt x="503" y="338"/>
                  </a:lnTo>
                  <a:lnTo>
                    <a:pt x="503" y="339"/>
                  </a:lnTo>
                  <a:lnTo>
                    <a:pt x="501" y="340"/>
                  </a:lnTo>
                  <a:lnTo>
                    <a:pt x="501" y="340"/>
                  </a:lnTo>
                  <a:lnTo>
                    <a:pt x="500" y="341"/>
                  </a:lnTo>
                  <a:lnTo>
                    <a:pt x="500" y="341"/>
                  </a:lnTo>
                  <a:lnTo>
                    <a:pt x="500" y="342"/>
                  </a:lnTo>
                  <a:lnTo>
                    <a:pt x="500" y="342"/>
                  </a:lnTo>
                  <a:lnTo>
                    <a:pt x="500" y="343"/>
                  </a:lnTo>
                  <a:lnTo>
                    <a:pt x="501" y="343"/>
                  </a:lnTo>
                  <a:lnTo>
                    <a:pt x="501" y="344"/>
                  </a:lnTo>
                  <a:lnTo>
                    <a:pt x="502" y="344"/>
                  </a:lnTo>
                  <a:lnTo>
                    <a:pt x="503" y="345"/>
                  </a:lnTo>
                  <a:lnTo>
                    <a:pt x="504" y="345"/>
                  </a:lnTo>
                  <a:lnTo>
                    <a:pt x="506" y="346"/>
                  </a:lnTo>
                  <a:lnTo>
                    <a:pt x="507" y="346"/>
                  </a:lnTo>
                  <a:lnTo>
                    <a:pt x="511" y="347"/>
                  </a:lnTo>
                  <a:lnTo>
                    <a:pt x="512" y="348"/>
                  </a:lnTo>
                  <a:lnTo>
                    <a:pt x="512" y="348"/>
                  </a:lnTo>
                  <a:lnTo>
                    <a:pt x="513" y="349"/>
                  </a:lnTo>
                  <a:lnTo>
                    <a:pt x="513" y="349"/>
                  </a:lnTo>
                  <a:lnTo>
                    <a:pt x="514" y="350"/>
                  </a:lnTo>
                  <a:lnTo>
                    <a:pt x="514" y="351"/>
                  </a:lnTo>
                  <a:lnTo>
                    <a:pt x="514" y="351"/>
                  </a:lnTo>
                  <a:lnTo>
                    <a:pt x="514" y="352"/>
                  </a:lnTo>
                  <a:lnTo>
                    <a:pt x="514" y="353"/>
                  </a:lnTo>
                  <a:lnTo>
                    <a:pt x="514" y="354"/>
                  </a:lnTo>
                  <a:lnTo>
                    <a:pt x="513" y="355"/>
                  </a:lnTo>
                  <a:lnTo>
                    <a:pt x="513" y="356"/>
                  </a:lnTo>
                  <a:lnTo>
                    <a:pt x="512" y="358"/>
                  </a:lnTo>
                  <a:lnTo>
                    <a:pt x="511" y="360"/>
                  </a:lnTo>
                  <a:lnTo>
                    <a:pt x="507" y="365"/>
                  </a:lnTo>
                  <a:lnTo>
                    <a:pt x="506" y="366"/>
                  </a:lnTo>
                  <a:lnTo>
                    <a:pt x="506" y="367"/>
                  </a:lnTo>
                  <a:lnTo>
                    <a:pt x="505" y="368"/>
                  </a:lnTo>
                  <a:lnTo>
                    <a:pt x="505" y="369"/>
                  </a:lnTo>
                  <a:lnTo>
                    <a:pt x="505" y="370"/>
                  </a:lnTo>
                  <a:lnTo>
                    <a:pt x="505" y="371"/>
                  </a:lnTo>
                  <a:lnTo>
                    <a:pt x="505" y="372"/>
                  </a:lnTo>
                  <a:lnTo>
                    <a:pt x="506" y="374"/>
                  </a:lnTo>
                  <a:lnTo>
                    <a:pt x="506" y="375"/>
                  </a:lnTo>
                  <a:lnTo>
                    <a:pt x="507" y="376"/>
                  </a:lnTo>
                  <a:lnTo>
                    <a:pt x="507" y="377"/>
                  </a:lnTo>
                  <a:lnTo>
                    <a:pt x="509" y="379"/>
                  </a:lnTo>
                  <a:lnTo>
                    <a:pt x="510" y="381"/>
                  </a:lnTo>
                  <a:lnTo>
                    <a:pt x="511" y="382"/>
                  </a:lnTo>
                  <a:lnTo>
                    <a:pt x="511" y="383"/>
                  </a:lnTo>
                  <a:lnTo>
                    <a:pt x="512" y="384"/>
                  </a:lnTo>
                  <a:lnTo>
                    <a:pt x="512" y="384"/>
                  </a:lnTo>
                  <a:lnTo>
                    <a:pt x="512" y="385"/>
                  </a:lnTo>
                  <a:lnTo>
                    <a:pt x="512" y="386"/>
                  </a:lnTo>
                  <a:lnTo>
                    <a:pt x="511" y="387"/>
                  </a:lnTo>
                  <a:lnTo>
                    <a:pt x="511" y="387"/>
                  </a:lnTo>
                  <a:lnTo>
                    <a:pt x="510" y="388"/>
                  </a:lnTo>
                  <a:lnTo>
                    <a:pt x="510" y="388"/>
                  </a:lnTo>
                  <a:lnTo>
                    <a:pt x="508" y="390"/>
                  </a:lnTo>
                  <a:lnTo>
                    <a:pt x="505" y="392"/>
                  </a:lnTo>
                  <a:lnTo>
                    <a:pt x="503" y="393"/>
                  </a:lnTo>
                  <a:lnTo>
                    <a:pt x="502" y="394"/>
                  </a:lnTo>
                  <a:lnTo>
                    <a:pt x="501" y="396"/>
                  </a:lnTo>
                  <a:lnTo>
                    <a:pt x="500" y="397"/>
                  </a:lnTo>
                  <a:lnTo>
                    <a:pt x="499" y="399"/>
                  </a:lnTo>
                  <a:lnTo>
                    <a:pt x="498" y="400"/>
                  </a:lnTo>
                  <a:lnTo>
                    <a:pt x="497" y="402"/>
                  </a:lnTo>
                  <a:lnTo>
                    <a:pt x="497" y="403"/>
                  </a:lnTo>
                  <a:lnTo>
                    <a:pt x="496" y="405"/>
                  </a:lnTo>
                  <a:lnTo>
                    <a:pt x="496" y="406"/>
                  </a:lnTo>
                  <a:lnTo>
                    <a:pt x="495" y="408"/>
                  </a:lnTo>
                  <a:lnTo>
                    <a:pt x="495" y="409"/>
                  </a:lnTo>
                  <a:lnTo>
                    <a:pt x="495" y="410"/>
                  </a:lnTo>
                  <a:lnTo>
                    <a:pt x="495" y="411"/>
                  </a:lnTo>
                  <a:lnTo>
                    <a:pt x="495" y="412"/>
                  </a:lnTo>
                  <a:lnTo>
                    <a:pt x="495" y="413"/>
                  </a:lnTo>
                  <a:lnTo>
                    <a:pt x="496" y="414"/>
                  </a:lnTo>
                  <a:lnTo>
                    <a:pt x="496" y="415"/>
                  </a:lnTo>
                  <a:lnTo>
                    <a:pt x="496" y="415"/>
                  </a:lnTo>
                  <a:lnTo>
                    <a:pt x="497" y="416"/>
                  </a:lnTo>
                  <a:lnTo>
                    <a:pt x="498" y="417"/>
                  </a:lnTo>
                  <a:lnTo>
                    <a:pt x="500" y="418"/>
                  </a:lnTo>
                  <a:lnTo>
                    <a:pt x="503" y="421"/>
                  </a:lnTo>
                  <a:lnTo>
                    <a:pt x="504" y="422"/>
                  </a:lnTo>
                  <a:lnTo>
                    <a:pt x="505" y="423"/>
                  </a:lnTo>
                  <a:lnTo>
                    <a:pt x="506" y="423"/>
                  </a:lnTo>
                  <a:lnTo>
                    <a:pt x="506" y="424"/>
                  </a:lnTo>
                  <a:lnTo>
                    <a:pt x="507" y="425"/>
                  </a:lnTo>
                  <a:lnTo>
                    <a:pt x="507" y="426"/>
                  </a:lnTo>
                  <a:lnTo>
                    <a:pt x="508" y="427"/>
                  </a:lnTo>
                  <a:lnTo>
                    <a:pt x="508" y="428"/>
                  </a:lnTo>
                  <a:lnTo>
                    <a:pt x="508" y="429"/>
                  </a:lnTo>
                  <a:lnTo>
                    <a:pt x="508" y="431"/>
                  </a:lnTo>
                  <a:lnTo>
                    <a:pt x="508" y="433"/>
                  </a:lnTo>
                  <a:lnTo>
                    <a:pt x="508" y="434"/>
                  </a:lnTo>
                  <a:lnTo>
                    <a:pt x="508" y="435"/>
                  </a:lnTo>
                  <a:lnTo>
                    <a:pt x="507" y="436"/>
                  </a:lnTo>
                  <a:lnTo>
                    <a:pt x="507" y="437"/>
                  </a:lnTo>
                  <a:lnTo>
                    <a:pt x="506" y="438"/>
                  </a:lnTo>
                  <a:lnTo>
                    <a:pt x="504" y="439"/>
                  </a:lnTo>
                  <a:lnTo>
                    <a:pt x="502" y="440"/>
                  </a:lnTo>
                  <a:lnTo>
                    <a:pt x="501" y="441"/>
                  </a:lnTo>
                  <a:lnTo>
                    <a:pt x="498" y="442"/>
                  </a:lnTo>
                  <a:lnTo>
                    <a:pt x="497" y="443"/>
                  </a:lnTo>
                  <a:lnTo>
                    <a:pt x="496" y="444"/>
                  </a:lnTo>
                  <a:lnTo>
                    <a:pt x="495" y="444"/>
                  </a:lnTo>
                  <a:lnTo>
                    <a:pt x="495" y="445"/>
                  </a:lnTo>
                  <a:lnTo>
                    <a:pt x="494" y="446"/>
                  </a:lnTo>
                  <a:lnTo>
                    <a:pt x="494" y="446"/>
                  </a:lnTo>
                  <a:lnTo>
                    <a:pt x="493" y="448"/>
                  </a:lnTo>
                  <a:lnTo>
                    <a:pt x="493" y="449"/>
                  </a:lnTo>
                  <a:lnTo>
                    <a:pt x="493" y="450"/>
                  </a:lnTo>
                  <a:lnTo>
                    <a:pt x="493" y="451"/>
                  </a:lnTo>
                  <a:lnTo>
                    <a:pt x="493" y="452"/>
                  </a:lnTo>
                  <a:lnTo>
                    <a:pt x="494" y="455"/>
                  </a:lnTo>
                  <a:lnTo>
                    <a:pt x="494" y="457"/>
                  </a:lnTo>
                  <a:lnTo>
                    <a:pt x="495" y="458"/>
                  </a:lnTo>
                  <a:lnTo>
                    <a:pt x="495" y="459"/>
                  </a:lnTo>
                  <a:lnTo>
                    <a:pt x="495" y="460"/>
                  </a:lnTo>
                  <a:lnTo>
                    <a:pt x="495" y="460"/>
                  </a:lnTo>
                  <a:lnTo>
                    <a:pt x="494" y="461"/>
                  </a:lnTo>
                  <a:lnTo>
                    <a:pt x="494" y="462"/>
                  </a:lnTo>
                  <a:lnTo>
                    <a:pt x="493" y="463"/>
                  </a:lnTo>
                  <a:lnTo>
                    <a:pt x="492" y="464"/>
                  </a:lnTo>
                  <a:lnTo>
                    <a:pt x="492" y="465"/>
                  </a:lnTo>
                  <a:lnTo>
                    <a:pt x="491" y="465"/>
                  </a:lnTo>
                  <a:lnTo>
                    <a:pt x="489" y="466"/>
                  </a:lnTo>
                  <a:lnTo>
                    <a:pt x="488" y="466"/>
                  </a:lnTo>
                  <a:lnTo>
                    <a:pt x="487" y="467"/>
                  </a:lnTo>
                  <a:lnTo>
                    <a:pt x="486" y="467"/>
                  </a:lnTo>
                  <a:lnTo>
                    <a:pt x="485" y="467"/>
                  </a:lnTo>
                  <a:lnTo>
                    <a:pt x="485" y="468"/>
                  </a:lnTo>
                  <a:lnTo>
                    <a:pt x="485" y="468"/>
                  </a:lnTo>
                  <a:lnTo>
                    <a:pt x="485" y="468"/>
                  </a:lnTo>
                  <a:lnTo>
                    <a:pt x="485" y="469"/>
                  </a:lnTo>
                  <a:lnTo>
                    <a:pt x="485" y="470"/>
                  </a:lnTo>
                  <a:lnTo>
                    <a:pt x="485" y="471"/>
                  </a:lnTo>
                  <a:lnTo>
                    <a:pt x="486" y="472"/>
                  </a:lnTo>
                  <a:lnTo>
                    <a:pt x="487" y="473"/>
                  </a:lnTo>
                  <a:lnTo>
                    <a:pt x="489" y="475"/>
                  </a:lnTo>
                  <a:lnTo>
                    <a:pt x="490" y="476"/>
                  </a:lnTo>
                  <a:lnTo>
                    <a:pt x="494" y="480"/>
                  </a:lnTo>
                  <a:lnTo>
                    <a:pt x="496" y="481"/>
                  </a:lnTo>
                  <a:lnTo>
                    <a:pt x="496" y="482"/>
                  </a:lnTo>
                  <a:lnTo>
                    <a:pt x="497" y="483"/>
                  </a:lnTo>
                  <a:lnTo>
                    <a:pt x="498" y="484"/>
                  </a:lnTo>
                  <a:lnTo>
                    <a:pt x="498" y="485"/>
                  </a:lnTo>
                  <a:lnTo>
                    <a:pt x="499" y="486"/>
                  </a:lnTo>
                  <a:lnTo>
                    <a:pt x="499" y="487"/>
                  </a:lnTo>
                  <a:lnTo>
                    <a:pt x="498" y="487"/>
                  </a:lnTo>
                  <a:lnTo>
                    <a:pt x="498" y="488"/>
                  </a:lnTo>
                  <a:lnTo>
                    <a:pt x="498" y="489"/>
                  </a:lnTo>
                  <a:lnTo>
                    <a:pt x="497" y="490"/>
                  </a:lnTo>
                  <a:lnTo>
                    <a:pt x="496" y="491"/>
                  </a:lnTo>
                  <a:lnTo>
                    <a:pt x="495" y="491"/>
                  </a:lnTo>
                  <a:lnTo>
                    <a:pt x="493" y="494"/>
                  </a:lnTo>
                  <a:lnTo>
                    <a:pt x="492" y="495"/>
                  </a:lnTo>
                  <a:lnTo>
                    <a:pt x="491" y="495"/>
                  </a:lnTo>
                  <a:lnTo>
                    <a:pt x="491" y="496"/>
                  </a:lnTo>
                  <a:lnTo>
                    <a:pt x="490" y="497"/>
                  </a:lnTo>
                  <a:lnTo>
                    <a:pt x="489" y="500"/>
                  </a:lnTo>
                  <a:lnTo>
                    <a:pt x="489" y="501"/>
                  </a:lnTo>
                  <a:lnTo>
                    <a:pt x="488" y="502"/>
                  </a:lnTo>
                  <a:lnTo>
                    <a:pt x="487" y="503"/>
                  </a:lnTo>
                  <a:lnTo>
                    <a:pt x="486" y="504"/>
                  </a:lnTo>
                  <a:lnTo>
                    <a:pt x="486" y="505"/>
                  </a:lnTo>
                  <a:lnTo>
                    <a:pt x="485" y="505"/>
                  </a:lnTo>
                  <a:lnTo>
                    <a:pt x="484" y="506"/>
                  </a:lnTo>
                  <a:lnTo>
                    <a:pt x="483" y="507"/>
                  </a:lnTo>
                  <a:lnTo>
                    <a:pt x="483" y="507"/>
                  </a:lnTo>
                  <a:lnTo>
                    <a:pt x="482" y="507"/>
                  </a:lnTo>
                  <a:lnTo>
                    <a:pt x="481" y="508"/>
                  </a:lnTo>
                  <a:lnTo>
                    <a:pt x="478" y="508"/>
                  </a:lnTo>
                  <a:lnTo>
                    <a:pt x="475" y="509"/>
                  </a:lnTo>
                  <a:lnTo>
                    <a:pt x="471" y="510"/>
                  </a:lnTo>
                  <a:lnTo>
                    <a:pt x="466" y="510"/>
                  </a:lnTo>
                  <a:lnTo>
                    <a:pt x="463" y="510"/>
                  </a:lnTo>
                  <a:lnTo>
                    <a:pt x="461" y="511"/>
                  </a:lnTo>
                  <a:lnTo>
                    <a:pt x="459" y="512"/>
                  </a:lnTo>
                  <a:lnTo>
                    <a:pt x="458" y="512"/>
                  </a:lnTo>
                  <a:lnTo>
                    <a:pt x="457" y="513"/>
                  </a:lnTo>
                  <a:lnTo>
                    <a:pt x="456" y="514"/>
                  </a:lnTo>
                  <a:lnTo>
                    <a:pt x="455" y="514"/>
                  </a:lnTo>
                  <a:lnTo>
                    <a:pt x="454" y="516"/>
                  </a:lnTo>
                  <a:lnTo>
                    <a:pt x="453" y="517"/>
                  </a:lnTo>
                  <a:lnTo>
                    <a:pt x="453" y="518"/>
                  </a:lnTo>
                  <a:lnTo>
                    <a:pt x="452" y="519"/>
                  </a:lnTo>
                  <a:lnTo>
                    <a:pt x="453" y="520"/>
                  </a:lnTo>
                  <a:lnTo>
                    <a:pt x="453" y="523"/>
                  </a:lnTo>
                  <a:lnTo>
                    <a:pt x="453" y="524"/>
                  </a:lnTo>
                  <a:lnTo>
                    <a:pt x="453" y="524"/>
                  </a:lnTo>
                  <a:lnTo>
                    <a:pt x="452" y="525"/>
                  </a:lnTo>
                  <a:lnTo>
                    <a:pt x="452" y="526"/>
                  </a:lnTo>
                  <a:lnTo>
                    <a:pt x="451" y="526"/>
                  </a:lnTo>
                  <a:lnTo>
                    <a:pt x="451" y="527"/>
                  </a:lnTo>
                  <a:lnTo>
                    <a:pt x="450" y="528"/>
                  </a:lnTo>
                  <a:lnTo>
                    <a:pt x="446" y="530"/>
                  </a:lnTo>
                  <a:lnTo>
                    <a:pt x="445" y="531"/>
                  </a:lnTo>
                  <a:lnTo>
                    <a:pt x="444" y="531"/>
                  </a:lnTo>
                  <a:lnTo>
                    <a:pt x="442" y="531"/>
                  </a:lnTo>
                  <a:lnTo>
                    <a:pt x="439" y="532"/>
                  </a:lnTo>
                  <a:lnTo>
                    <a:pt x="434" y="533"/>
                  </a:lnTo>
                  <a:lnTo>
                    <a:pt x="431" y="534"/>
                  </a:lnTo>
                  <a:lnTo>
                    <a:pt x="430" y="534"/>
                  </a:lnTo>
                  <a:lnTo>
                    <a:pt x="429" y="534"/>
                  </a:lnTo>
                  <a:lnTo>
                    <a:pt x="425" y="533"/>
                  </a:lnTo>
                  <a:lnTo>
                    <a:pt x="422" y="533"/>
                  </a:lnTo>
                  <a:lnTo>
                    <a:pt x="421" y="532"/>
                  </a:lnTo>
                  <a:lnTo>
                    <a:pt x="418" y="532"/>
                  </a:lnTo>
                  <a:lnTo>
                    <a:pt x="416" y="531"/>
                  </a:lnTo>
                  <a:lnTo>
                    <a:pt x="413" y="531"/>
                  </a:lnTo>
                  <a:lnTo>
                    <a:pt x="412" y="531"/>
                  </a:lnTo>
                  <a:lnTo>
                    <a:pt x="411" y="531"/>
                  </a:lnTo>
                  <a:lnTo>
                    <a:pt x="410" y="531"/>
                  </a:lnTo>
                  <a:lnTo>
                    <a:pt x="409" y="531"/>
                  </a:lnTo>
                  <a:lnTo>
                    <a:pt x="408" y="532"/>
                  </a:lnTo>
                  <a:lnTo>
                    <a:pt x="406" y="533"/>
                  </a:lnTo>
                  <a:lnTo>
                    <a:pt x="405" y="534"/>
                  </a:lnTo>
                  <a:lnTo>
                    <a:pt x="403" y="536"/>
                  </a:lnTo>
                  <a:lnTo>
                    <a:pt x="401" y="536"/>
                  </a:lnTo>
                  <a:lnTo>
                    <a:pt x="399" y="537"/>
                  </a:lnTo>
                  <a:lnTo>
                    <a:pt x="397" y="537"/>
                  </a:lnTo>
                  <a:lnTo>
                    <a:pt x="395" y="537"/>
                  </a:lnTo>
                  <a:lnTo>
                    <a:pt x="394" y="537"/>
                  </a:lnTo>
                  <a:lnTo>
                    <a:pt x="393" y="537"/>
                  </a:lnTo>
                  <a:lnTo>
                    <a:pt x="392" y="537"/>
                  </a:lnTo>
                  <a:lnTo>
                    <a:pt x="390" y="536"/>
                  </a:lnTo>
                  <a:lnTo>
                    <a:pt x="389" y="536"/>
                  </a:lnTo>
                  <a:lnTo>
                    <a:pt x="388" y="535"/>
                  </a:lnTo>
                  <a:lnTo>
                    <a:pt x="384" y="533"/>
                  </a:lnTo>
                  <a:lnTo>
                    <a:pt x="383" y="532"/>
                  </a:lnTo>
                  <a:lnTo>
                    <a:pt x="382" y="531"/>
                  </a:lnTo>
                  <a:lnTo>
                    <a:pt x="382" y="530"/>
                  </a:lnTo>
                  <a:lnTo>
                    <a:pt x="380" y="528"/>
                  </a:lnTo>
                  <a:lnTo>
                    <a:pt x="379" y="527"/>
                  </a:lnTo>
                  <a:lnTo>
                    <a:pt x="378" y="526"/>
                  </a:lnTo>
                  <a:lnTo>
                    <a:pt x="378" y="525"/>
                  </a:lnTo>
                  <a:lnTo>
                    <a:pt x="377" y="525"/>
                  </a:lnTo>
                  <a:lnTo>
                    <a:pt x="377" y="525"/>
                  </a:lnTo>
                  <a:lnTo>
                    <a:pt x="376" y="525"/>
                  </a:lnTo>
                  <a:lnTo>
                    <a:pt x="375" y="525"/>
                  </a:lnTo>
                  <a:lnTo>
                    <a:pt x="374" y="525"/>
                  </a:lnTo>
                  <a:lnTo>
                    <a:pt x="373" y="525"/>
                  </a:lnTo>
                  <a:lnTo>
                    <a:pt x="371" y="526"/>
                  </a:lnTo>
                  <a:lnTo>
                    <a:pt x="369" y="527"/>
                  </a:lnTo>
                  <a:lnTo>
                    <a:pt x="368" y="527"/>
                  </a:lnTo>
                  <a:lnTo>
                    <a:pt x="367" y="528"/>
                  </a:lnTo>
                  <a:lnTo>
                    <a:pt x="367" y="528"/>
                  </a:lnTo>
                  <a:lnTo>
                    <a:pt x="366" y="529"/>
                  </a:lnTo>
                  <a:lnTo>
                    <a:pt x="363" y="532"/>
                  </a:lnTo>
                  <a:lnTo>
                    <a:pt x="362" y="533"/>
                  </a:lnTo>
                  <a:lnTo>
                    <a:pt x="361" y="534"/>
                  </a:lnTo>
                  <a:lnTo>
                    <a:pt x="360" y="535"/>
                  </a:lnTo>
                  <a:lnTo>
                    <a:pt x="359" y="535"/>
                  </a:lnTo>
                  <a:lnTo>
                    <a:pt x="358" y="536"/>
                  </a:lnTo>
                  <a:lnTo>
                    <a:pt x="358" y="536"/>
                  </a:lnTo>
                  <a:lnTo>
                    <a:pt x="357" y="536"/>
                  </a:lnTo>
                  <a:lnTo>
                    <a:pt x="356" y="536"/>
                  </a:lnTo>
                  <a:lnTo>
                    <a:pt x="355" y="537"/>
                  </a:lnTo>
                  <a:lnTo>
                    <a:pt x="354" y="536"/>
                  </a:lnTo>
                  <a:lnTo>
                    <a:pt x="351" y="536"/>
                  </a:lnTo>
                  <a:lnTo>
                    <a:pt x="350" y="536"/>
                  </a:lnTo>
                  <a:lnTo>
                    <a:pt x="349" y="536"/>
                  </a:lnTo>
                  <a:lnTo>
                    <a:pt x="348" y="536"/>
                  </a:lnTo>
                  <a:lnTo>
                    <a:pt x="348" y="536"/>
                  </a:lnTo>
                  <a:lnTo>
                    <a:pt x="347" y="536"/>
                  </a:lnTo>
                  <a:lnTo>
                    <a:pt x="347" y="537"/>
                  </a:lnTo>
                  <a:lnTo>
                    <a:pt x="346" y="537"/>
                  </a:lnTo>
                  <a:lnTo>
                    <a:pt x="345" y="538"/>
                  </a:lnTo>
                  <a:lnTo>
                    <a:pt x="345" y="539"/>
                  </a:lnTo>
                  <a:lnTo>
                    <a:pt x="344" y="540"/>
                  </a:lnTo>
                  <a:lnTo>
                    <a:pt x="343" y="542"/>
                  </a:lnTo>
                  <a:lnTo>
                    <a:pt x="342" y="546"/>
                  </a:lnTo>
                  <a:lnTo>
                    <a:pt x="341" y="547"/>
                  </a:lnTo>
                  <a:lnTo>
                    <a:pt x="341" y="548"/>
                  </a:lnTo>
                  <a:lnTo>
                    <a:pt x="340" y="549"/>
                  </a:lnTo>
                  <a:lnTo>
                    <a:pt x="339" y="550"/>
                  </a:lnTo>
                  <a:lnTo>
                    <a:pt x="339" y="550"/>
                  </a:lnTo>
                  <a:lnTo>
                    <a:pt x="338" y="550"/>
                  </a:lnTo>
                  <a:lnTo>
                    <a:pt x="337" y="551"/>
                  </a:lnTo>
                  <a:lnTo>
                    <a:pt x="336" y="551"/>
                  </a:lnTo>
                  <a:lnTo>
                    <a:pt x="334" y="551"/>
                  </a:lnTo>
                  <a:lnTo>
                    <a:pt x="331" y="551"/>
                  </a:lnTo>
                  <a:lnTo>
                    <a:pt x="330" y="551"/>
                  </a:lnTo>
                  <a:lnTo>
                    <a:pt x="327" y="551"/>
                  </a:lnTo>
                  <a:lnTo>
                    <a:pt x="324" y="552"/>
                  </a:lnTo>
                  <a:lnTo>
                    <a:pt x="322" y="553"/>
                  </a:lnTo>
                  <a:lnTo>
                    <a:pt x="318" y="554"/>
                  </a:lnTo>
                  <a:lnTo>
                    <a:pt x="316" y="555"/>
                  </a:lnTo>
                  <a:lnTo>
                    <a:pt x="314" y="556"/>
                  </a:lnTo>
                  <a:lnTo>
                    <a:pt x="312" y="557"/>
                  </a:lnTo>
                  <a:lnTo>
                    <a:pt x="312" y="558"/>
                  </a:lnTo>
                  <a:lnTo>
                    <a:pt x="311" y="559"/>
                  </a:lnTo>
                  <a:lnTo>
                    <a:pt x="310" y="560"/>
                  </a:lnTo>
                  <a:lnTo>
                    <a:pt x="308" y="562"/>
                  </a:lnTo>
                  <a:lnTo>
                    <a:pt x="307" y="564"/>
                  </a:lnTo>
                  <a:lnTo>
                    <a:pt x="305" y="567"/>
                  </a:lnTo>
                  <a:lnTo>
                    <a:pt x="303" y="568"/>
                  </a:lnTo>
                  <a:lnTo>
                    <a:pt x="301" y="569"/>
                  </a:lnTo>
                  <a:lnTo>
                    <a:pt x="300" y="570"/>
                  </a:lnTo>
                  <a:lnTo>
                    <a:pt x="299" y="571"/>
                  </a:lnTo>
                  <a:lnTo>
                    <a:pt x="295" y="573"/>
                  </a:lnTo>
                  <a:lnTo>
                    <a:pt x="294" y="574"/>
                  </a:lnTo>
                  <a:lnTo>
                    <a:pt x="293" y="575"/>
                  </a:lnTo>
                  <a:lnTo>
                    <a:pt x="292" y="575"/>
                  </a:lnTo>
                  <a:lnTo>
                    <a:pt x="290" y="577"/>
                  </a:lnTo>
                  <a:lnTo>
                    <a:pt x="288" y="579"/>
                  </a:lnTo>
                  <a:lnTo>
                    <a:pt x="286" y="581"/>
                  </a:lnTo>
                  <a:lnTo>
                    <a:pt x="285" y="582"/>
                  </a:lnTo>
                  <a:lnTo>
                    <a:pt x="284" y="584"/>
                  </a:lnTo>
                  <a:lnTo>
                    <a:pt x="282" y="587"/>
                  </a:lnTo>
                  <a:lnTo>
                    <a:pt x="281" y="588"/>
                  </a:lnTo>
                  <a:lnTo>
                    <a:pt x="280" y="589"/>
                  </a:lnTo>
                  <a:lnTo>
                    <a:pt x="279" y="589"/>
                  </a:lnTo>
                  <a:lnTo>
                    <a:pt x="279" y="589"/>
                  </a:lnTo>
                  <a:lnTo>
                    <a:pt x="278" y="589"/>
                  </a:lnTo>
                  <a:lnTo>
                    <a:pt x="277" y="589"/>
                  </a:lnTo>
                  <a:lnTo>
                    <a:pt x="276" y="589"/>
                  </a:lnTo>
                  <a:lnTo>
                    <a:pt x="276" y="589"/>
                  </a:lnTo>
                  <a:lnTo>
                    <a:pt x="275" y="588"/>
                  </a:lnTo>
                  <a:lnTo>
                    <a:pt x="272" y="586"/>
                  </a:lnTo>
                  <a:lnTo>
                    <a:pt x="270" y="585"/>
                  </a:lnTo>
                  <a:lnTo>
                    <a:pt x="269" y="584"/>
                  </a:lnTo>
                  <a:lnTo>
                    <a:pt x="267" y="584"/>
                  </a:lnTo>
                  <a:lnTo>
                    <a:pt x="266" y="583"/>
                  </a:lnTo>
                  <a:lnTo>
                    <a:pt x="264" y="583"/>
                  </a:lnTo>
                  <a:lnTo>
                    <a:pt x="263" y="583"/>
                  </a:lnTo>
                  <a:lnTo>
                    <a:pt x="261" y="583"/>
                  </a:lnTo>
                  <a:lnTo>
                    <a:pt x="256" y="584"/>
                  </a:lnTo>
                  <a:lnTo>
                    <a:pt x="254" y="584"/>
                  </a:lnTo>
                  <a:lnTo>
                    <a:pt x="253" y="584"/>
                  </a:lnTo>
                  <a:lnTo>
                    <a:pt x="253" y="585"/>
                  </a:lnTo>
                  <a:lnTo>
                    <a:pt x="252" y="585"/>
                  </a:lnTo>
                  <a:lnTo>
                    <a:pt x="251" y="585"/>
                  </a:lnTo>
                  <a:lnTo>
                    <a:pt x="251" y="586"/>
                  </a:lnTo>
                  <a:lnTo>
                    <a:pt x="250" y="587"/>
                  </a:lnTo>
                  <a:lnTo>
                    <a:pt x="248" y="590"/>
                  </a:lnTo>
                  <a:lnTo>
                    <a:pt x="246" y="592"/>
                  </a:lnTo>
                  <a:lnTo>
                    <a:pt x="245" y="593"/>
                  </a:lnTo>
                  <a:lnTo>
                    <a:pt x="244" y="594"/>
                  </a:lnTo>
                  <a:lnTo>
                    <a:pt x="243" y="595"/>
                  </a:lnTo>
                  <a:lnTo>
                    <a:pt x="243" y="596"/>
                  </a:lnTo>
                  <a:lnTo>
                    <a:pt x="242" y="596"/>
                  </a:lnTo>
                  <a:lnTo>
                    <a:pt x="241" y="597"/>
                  </a:lnTo>
                  <a:lnTo>
                    <a:pt x="240" y="597"/>
                  </a:lnTo>
                  <a:lnTo>
                    <a:pt x="240" y="597"/>
                  </a:lnTo>
                  <a:lnTo>
                    <a:pt x="238" y="597"/>
                  </a:lnTo>
                  <a:lnTo>
                    <a:pt x="237" y="596"/>
                  </a:lnTo>
                  <a:lnTo>
                    <a:pt x="235" y="596"/>
                  </a:lnTo>
                  <a:lnTo>
                    <a:pt x="234" y="596"/>
                  </a:lnTo>
                  <a:lnTo>
                    <a:pt x="233" y="595"/>
                  </a:lnTo>
                  <a:lnTo>
                    <a:pt x="232" y="595"/>
                  </a:lnTo>
                  <a:lnTo>
                    <a:pt x="230" y="593"/>
                  </a:lnTo>
                  <a:lnTo>
                    <a:pt x="229" y="592"/>
                  </a:lnTo>
                  <a:lnTo>
                    <a:pt x="228" y="591"/>
                  </a:lnTo>
                  <a:lnTo>
                    <a:pt x="227" y="591"/>
                  </a:lnTo>
                  <a:lnTo>
                    <a:pt x="226" y="591"/>
                  </a:lnTo>
                  <a:lnTo>
                    <a:pt x="225" y="591"/>
                  </a:lnTo>
                  <a:lnTo>
                    <a:pt x="223" y="591"/>
                  </a:lnTo>
                  <a:lnTo>
                    <a:pt x="222" y="591"/>
                  </a:lnTo>
                  <a:lnTo>
                    <a:pt x="220" y="591"/>
                  </a:lnTo>
                  <a:lnTo>
                    <a:pt x="219" y="592"/>
                  </a:lnTo>
                  <a:lnTo>
                    <a:pt x="218" y="592"/>
                  </a:lnTo>
                  <a:lnTo>
                    <a:pt x="217" y="593"/>
                  </a:lnTo>
                  <a:lnTo>
                    <a:pt x="217" y="593"/>
                  </a:lnTo>
                  <a:lnTo>
                    <a:pt x="217" y="594"/>
                  </a:lnTo>
                  <a:lnTo>
                    <a:pt x="216" y="594"/>
                  </a:lnTo>
                  <a:lnTo>
                    <a:pt x="216" y="594"/>
                  </a:lnTo>
                  <a:lnTo>
                    <a:pt x="216" y="594"/>
                  </a:lnTo>
                  <a:lnTo>
                    <a:pt x="215" y="593"/>
                  </a:lnTo>
                  <a:lnTo>
                    <a:pt x="215" y="592"/>
                  </a:lnTo>
                  <a:lnTo>
                    <a:pt x="213" y="589"/>
                  </a:lnTo>
                  <a:lnTo>
                    <a:pt x="213" y="588"/>
                  </a:lnTo>
                  <a:lnTo>
                    <a:pt x="212" y="587"/>
                  </a:lnTo>
                  <a:lnTo>
                    <a:pt x="211" y="586"/>
                  </a:lnTo>
                  <a:lnTo>
                    <a:pt x="211" y="585"/>
                  </a:lnTo>
                  <a:lnTo>
                    <a:pt x="210" y="584"/>
                  </a:lnTo>
                  <a:lnTo>
                    <a:pt x="209" y="583"/>
                  </a:lnTo>
                  <a:lnTo>
                    <a:pt x="206" y="581"/>
                  </a:lnTo>
                  <a:lnTo>
                    <a:pt x="205" y="580"/>
                  </a:lnTo>
                  <a:lnTo>
                    <a:pt x="203" y="580"/>
                  </a:lnTo>
                  <a:lnTo>
                    <a:pt x="201" y="578"/>
                  </a:lnTo>
                  <a:lnTo>
                    <a:pt x="198" y="577"/>
                  </a:lnTo>
                  <a:lnTo>
                    <a:pt x="196" y="576"/>
                  </a:lnTo>
                  <a:lnTo>
                    <a:pt x="194" y="575"/>
                  </a:lnTo>
                  <a:lnTo>
                    <a:pt x="193" y="574"/>
                  </a:lnTo>
                  <a:lnTo>
                    <a:pt x="192" y="573"/>
                  </a:lnTo>
                  <a:lnTo>
                    <a:pt x="191" y="572"/>
                  </a:lnTo>
                  <a:lnTo>
                    <a:pt x="190" y="571"/>
                  </a:lnTo>
                  <a:lnTo>
                    <a:pt x="189" y="568"/>
                  </a:lnTo>
                  <a:lnTo>
                    <a:pt x="188" y="567"/>
                  </a:lnTo>
                  <a:lnTo>
                    <a:pt x="187" y="566"/>
                  </a:lnTo>
                  <a:lnTo>
                    <a:pt x="186" y="565"/>
                  </a:lnTo>
                  <a:lnTo>
                    <a:pt x="186" y="565"/>
                  </a:lnTo>
                  <a:lnTo>
                    <a:pt x="185" y="565"/>
                  </a:lnTo>
                  <a:lnTo>
                    <a:pt x="184" y="564"/>
                  </a:lnTo>
                  <a:lnTo>
                    <a:pt x="183" y="564"/>
                  </a:lnTo>
                  <a:lnTo>
                    <a:pt x="182" y="564"/>
                  </a:lnTo>
                  <a:lnTo>
                    <a:pt x="179" y="564"/>
                  </a:lnTo>
                  <a:lnTo>
                    <a:pt x="179" y="564"/>
                  </a:lnTo>
                  <a:lnTo>
                    <a:pt x="178" y="563"/>
                  </a:lnTo>
                  <a:lnTo>
                    <a:pt x="177" y="563"/>
                  </a:lnTo>
                  <a:lnTo>
                    <a:pt x="177" y="563"/>
                  </a:lnTo>
                  <a:lnTo>
                    <a:pt x="177" y="562"/>
                  </a:lnTo>
                  <a:lnTo>
                    <a:pt x="177" y="561"/>
                  </a:lnTo>
                  <a:lnTo>
                    <a:pt x="177" y="561"/>
                  </a:lnTo>
                  <a:lnTo>
                    <a:pt x="177" y="560"/>
                  </a:lnTo>
                  <a:lnTo>
                    <a:pt x="177" y="559"/>
                  </a:lnTo>
                  <a:lnTo>
                    <a:pt x="177" y="559"/>
                  </a:lnTo>
                  <a:lnTo>
                    <a:pt x="178" y="557"/>
                  </a:lnTo>
                  <a:lnTo>
                    <a:pt x="179" y="556"/>
                  </a:lnTo>
                  <a:lnTo>
                    <a:pt x="180" y="554"/>
                  </a:lnTo>
                  <a:lnTo>
                    <a:pt x="182" y="551"/>
                  </a:lnTo>
                  <a:lnTo>
                    <a:pt x="183" y="551"/>
                  </a:lnTo>
                  <a:lnTo>
                    <a:pt x="185" y="549"/>
                  </a:lnTo>
                  <a:lnTo>
                    <a:pt x="188" y="545"/>
                  </a:lnTo>
                  <a:lnTo>
                    <a:pt x="189" y="544"/>
                  </a:lnTo>
                  <a:lnTo>
                    <a:pt x="190" y="543"/>
                  </a:lnTo>
                  <a:lnTo>
                    <a:pt x="190" y="542"/>
                  </a:lnTo>
                  <a:lnTo>
                    <a:pt x="191" y="541"/>
                  </a:lnTo>
                  <a:lnTo>
                    <a:pt x="192" y="537"/>
                  </a:lnTo>
                  <a:lnTo>
                    <a:pt x="193" y="536"/>
                  </a:lnTo>
                  <a:lnTo>
                    <a:pt x="193" y="535"/>
                  </a:lnTo>
                  <a:lnTo>
                    <a:pt x="195" y="531"/>
                  </a:lnTo>
                  <a:lnTo>
                    <a:pt x="196" y="530"/>
                  </a:lnTo>
                  <a:lnTo>
                    <a:pt x="197" y="529"/>
                  </a:lnTo>
                  <a:lnTo>
                    <a:pt x="197" y="528"/>
                  </a:lnTo>
                  <a:lnTo>
                    <a:pt x="197" y="527"/>
                  </a:lnTo>
                  <a:lnTo>
                    <a:pt x="198" y="524"/>
                  </a:lnTo>
                  <a:lnTo>
                    <a:pt x="198" y="523"/>
                  </a:lnTo>
                  <a:lnTo>
                    <a:pt x="199" y="521"/>
                  </a:lnTo>
                  <a:lnTo>
                    <a:pt x="200" y="520"/>
                  </a:lnTo>
                  <a:lnTo>
                    <a:pt x="201" y="518"/>
                  </a:lnTo>
                  <a:lnTo>
                    <a:pt x="202" y="515"/>
                  </a:lnTo>
                  <a:lnTo>
                    <a:pt x="203" y="514"/>
                  </a:lnTo>
                  <a:lnTo>
                    <a:pt x="204" y="514"/>
                  </a:lnTo>
                  <a:lnTo>
                    <a:pt x="204" y="513"/>
                  </a:lnTo>
                  <a:lnTo>
                    <a:pt x="205" y="513"/>
                  </a:lnTo>
                  <a:lnTo>
                    <a:pt x="206" y="513"/>
                  </a:lnTo>
                  <a:lnTo>
                    <a:pt x="207" y="512"/>
                  </a:lnTo>
                  <a:lnTo>
                    <a:pt x="210" y="512"/>
                  </a:lnTo>
                  <a:lnTo>
                    <a:pt x="213" y="511"/>
                  </a:lnTo>
                  <a:lnTo>
                    <a:pt x="214" y="510"/>
                  </a:lnTo>
                  <a:lnTo>
                    <a:pt x="216" y="510"/>
                  </a:lnTo>
                  <a:lnTo>
                    <a:pt x="216" y="509"/>
                  </a:lnTo>
                  <a:lnTo>
                    <a:pt x="217" y="509"/>
                  </a:lnTo>
                  <a:lnTo>
                    <a:pt x="218" y="508"/>
                  </a:lnTo>
                  <a:lnTo>
                    <a:pt x="218" y="508"/>
                  </a:lnTo>
                  <a:lnTo>
                    <a:pt x="219" y="506"/>
                  </a:lnTo>
                  <a:lnTo>
                    <a:pt x="219" y="504"/>
                  </a:lnTo>
                  <a:lnTo>
                    <a:pt x="220" y="503"/>
                  </a:lnTo>
                  <a:lnTo>
                    <a:pt x="220" y="502"/>
                  </a:lnTo>
                  <a:lnTo>
                    <a:pt x="220" y="501"/>
                  </a:lnTo>
                  <a:lnTo>
                    <a:pt x="219" y="500"/>
                  </a:lnTo>
                  <a:lnTo>
                    <a:pt x="219" y="499"/>
                  </a:lnTo>
                  <a:lnTo>
                    <a:pt x="218" y="498"/>
                  </a:lnTo>
                  <a:lnTo>
                    <a:pt x="215" y="494"/>
                  </a:lnTo>
                  <a:lnTo>
                    <a:pt x="214" y="493"/>
                  </a:lnTo>
                  <a:lnTo>
                    <a:pt x="214" y="492"/>
                  </a:lnTo>
                  <a:lnTo>
                    <a:pt x="212" y="492"/>
                  </a:lnTo>
                  <a:lnTo>
                    <a:pt x="210" y="490"/>
                  </a:lnTo>
                  <a:lnTo>
                    <a:pt x="208" y="489"/>
                  </a:lnTo>
                  <a:lnTo>
                    <a:pt x="207" y="488"/>
                  </a:lnTo>
                  <a:lnTo>
                    <a:pt x="206" y="487"/>
                  </a:lnTo>
                  <a:lnTo>
                    <a:pt x="206" y="486"/>
                  </a:lnTo>
                  <a:lnTo>
                    <a:pt x="205" y="486"/>
                  </a:lnTo>
                  <a:lnTo>
                    <a:pt x="205" y="485"/>
                  </a:lnTo>
                  <a:lnTo>
                    <a:pt x="205" y="484"/>
                  </a:lnTo>
                  <a:lnTo>
                    <a:pt x="205" y="483"/>
                  </a:lnTo>
                  <a:lnTo>
                    <a:pt x="205" y="482"/>
                  </a:lnTo>
                  <a:lnTo>
                    <a:pt x="206" y="481"/>
                  </a:lnTo>
                  <a:lnTo>
                    <a:pt x="206" y="481"/>
                  </a:lnTo>
                  <a:lnTo>
                    <a:pt x="206" y="480"/>
                  </a:lnTo>
                  <a:lnTo>
                    <a:pt x="205" y="479"/>
                  </a:lnTo>
                  <a:lnTo>
                    <a:pt x="205" y="478"/>
                  </a:lnTo>
                  <a:lnTo>
                    <a:pt x="205" y="477"/>
                  </a:lnTo>
                  <a:lnTo>
                    <a:pt x="204" y="477"/>
                  </a:lnTo>
                  <a:lnTo>
                    <a:pt x="203" y="476"/>
                  </a:lnTo>
                  <a:lnTo>
                    <a:pt x="202" y="475"/>
                  </a:lnTo>
                  <a:lnTo>
                    <a:pt x="201" y="475"/>
                  </a:lnTo>
                  <a:lnTo>
                    <a:pt x="200" y="474"/>
                  </a:lnTo>
                  <a:lnTo>
                    <a:pt x="199" y="474"/>
                  </a:lnTo>
                  <a:lnTo>
                    <a:pt x="198" y="474"/>
                  </a:lnTo>
                  <a:lnTo>
                    <a:pt x="198" y="474"/>
                  </a:lnTo>
                  <a:lnTo>
                    <a:pt x="197" y="474"/>
                  </a:lnTo>
                  <a:lnTo>
                    <a:pt x="196" y="474"/>
                  </a:lnTo>
                  <a:lnTo>
                    <a:pt x="195" y="474"/>
                  </a:lnTo>
                  <a:lnTo>
                    <a:pt x="195" y="474"/>
                  </a:lnTo>
                  <a:lnTo>
                    <a:pt x="193" y="475"/>
                  </a:lnTo>
                  <a:lnTo>
                    <a:pt x="191" y="476"/>
                  </a:lnTo>
                  <a:lnTo>
                    <a:pt x="191" y="476"/>
                  </a:lnTo>
                  <a:lnTo>
                    <a:pt x="187" y="476"/>
                  </a:lnTo>
                  <a:lnTo>
                    <a:pt x="185" y="477"/>
                  </a:lnTo>
                  <a:lnTo>
                    <a:pt x="183" y="477"/>
                  </a:lnTo>
                  <a:lnTo>
                    <a:pt x="180" y="479"/>
                  </a:lnTo>
                  <a:lnTo>
                    <a:pt x="178" y="479"/>
                  </a:lnTo>
                  <a:lnTo>
                    <a:pt x="177" y="480"/>
                  </a:lnTo>
                  <a:lnTo>
                    <a:pt x="175" y="480"/>
                  </a:lnTo>
                  <a:lnTo>
                    <a:pt x="173" y="480"/>
                  </a:lnTo>
                  <a:lnTo>
                    <a:pt x="169" y="480"/>
                  </a:lnTo>
                  <a:lnTo>
                    <a:pt x="166" y="480"/>
                  </a:lnTo>
                  <a:lnTo>
                    <a:pt x="164" y="480"/>
                  </a:lnTo>
                  <a:lnTo>
                    <a:pt x="162" y="480"/>
                  </a:lnTo>
                  <a:lnTo>
                    <a:pt x="161" y="479"/>
                  </a:lnTo>
                  <a:lnTo>
                    <a:pt x="156" y="478"/>
                  </a:lnTo>
                  <a:lnTo>
                    <a:pt x="155" y="478"/>
                  </a:lnTo>
                  <a:lnTo>
                    <a:pt x="154" y="478"/>
                  </a:lnTo>
                  <a:lnTo>
                    <a:pt x="153" y="477"/>
                  </a:lnTo>
                  <a:lnTo>
                    <a:pt x="152" y="477"/>
                  </a:lnTo>
                  <a:lnTo>
                    <a:pt x="150" y="478"/>
                  </a:lnTo>
                  <a:lnTo>
                    <a:pt x="149" y="478"/>
                  </a:lnTo>
                  <a:lnTo>
                    <a:pt x="147" y="479"/>
                  </a:lnTo>
                  <a:lnTo>
                    <a:pt x="146" y="479"/>
                  </a:lnTo>
                  <a:lnTo>
                    <a:pt x="146" y="479"/>
                  </a:lnTo>
                  <a:lnTo>
                    <a:pt x="145" y="479"/>
                  </a:lnTo>
                  <a:lnTo>
                    <a:pt x="145" y="479"/>
                  </a:lnTo>
                  <a:lnTo>
                    <a:pt x="144" y="479"/>
                  </a:lnTo>
                  <a:lnTo>
                    <a:pt x="143" y="479"/>
                  </a:lnTo>
                  <a:lnTo>
                    <a:pt x="140" y="477"/>
                  </a:lnTo>
                  <a:lnTo>
                    <a:pt x="133" y="473"/>
                  </a:lnTo>
                  <a:lnTo>
                    <a:pt x="131" y="471"/>
                  </a:lnTo>
                  <a:lnTo>
                    <a:pt x="129" y="470"/>
                  </a:lnTo>
                  <a:lnTo>
                    <a:pt x="128" y="469"/>
                  </a:lnTo>
                  <a:lnTo>
                    <a:pt x="124" y="465"/>
                  </a:lnTo>
                  <a:lnTo>
                    <a:pt x="120" y="463"/>
                  </a:lnTo>
                  <a:lnTo>
                    <a:pt x="119" y="461"/>
                  </a:lnTo>
                  <a:lnTo>
                    <a:pt x="116" y="459"/>
                  </a:lnTo>
                  <a:lnTo>
                    <a:pt x="115" y="458"/>
                  </a:lnTo>
                  <a:lnTo>
                    <a:pt x="114" y="457"/>
                  </a:lnTo>
                  <a:lnTo>
                    <a:pt x="114" y="456"/>
                  </a:lnTo>
                  <a:lnTo>
                    <a:pt x="113" y="454"/>
                  </a:lnTo>
                  <a:lnTo>
                    <a:pt x="112" y="452"/>
                  </a:lnTo>
                  <a:lnTo>
                    <a:pt x="111" y="450"/>
                  </a:lnTo>
                  <a:lnTo>
                    <a:pt x="111" y="449"/>
                  </a:lnTo>
                  <a:lnTo>
                    <a:pt x="111" y="447"/>
                  </a:lnTo>
                  <a:lnTo>
                    <a:pt x="111" y="445"/>
                  </a:lnTo>
                  <a:lnTo>
                    <a:pt x="111" y="442"/>
                  </a:lnTo>
                  <a:lnTo>
                    <a:pt x="112" y="438"/>
                  </a:lnTo>
                  <a:lnTo>
                    <a:pt x="112" y="435"/>
                  </a:lnTo>
                  <a:lnTo>
                    <a:pt x="112" y="434"/>
                  </a:lnTo>
                  <a:lnTo>
                    <a:pt x="112" y="433"/>
                  </a:lnTo>
                  <a:lnTo>
                    <a:pt x="112" y="431"/>
                  </a:lnTo>
                  <a:lnTo>
                    <a:pt x="112" y="430"/>
                  </a:lnTo>
                  <a:lnTo>
                    <a:pt x="111" y="428"/>
                  </a:lnTo>
                  <a:lnTo>
                    <a:pt x="111" y="425"/>
                  </a:lnTo>
                  <a:lnTo>
                    <a:pt x="110" y="424"/>
                  </a:lnTo>
                  <a:lnTo>
                    <a:pt x="110" y="423"/>
                  </a:lnTo>
                  <a:lnTo>
                    <a:pt x="109" y="422"/>
                  </a:lnTo>
                  <a:lnTo>
                    <a:pt x="108" y="421"/>
                  </a:lnTo>
                  <a:lnTo>
                    <a:pt x="108" y="420"/>
                  </a:lnTo>
                  <a:lnTo>
                    <a:pt x="107" y="419"/>
                  </a:lnTo>
                  <a:lnTo>
                    <a:pt x="106" y="419"/>
                  </a:lnTo>
                  <a:lnTo>
                    <a:pt x="105" y="419"/>
                  </a:lnTo>
                  <a:lnTo>
                    <a:pt x="104" y="418"/>
                  </a:lnTo>
                  <a:lnTo>
                    <a:pt x="103" y="418"/>
                  </a:lnTo>
                  <a:lnTo>
                    <a:pt x="101" y="418"/>
                  </a:lnTo>
                  <a:lnTo>
                    <a:pt x="99" y="418"/>
                  </a:lnTo>
                  <a:lnTo>
                    <a:pt x="98" y="418"/>
                  </a:lnTo>
                  <a:lnTo>
                    <a:pt x="94" y="419"/>
                  </a:lnTo>
                  <a:lnTo>
                    <a:pt x="90" y="419"/>
                  </a:lnTo>
                  <a:lnTo>
                    <a:pt x="89" y="419"/>
                  </a:lnTo>
                  <a:lnTo>
                    <a:pt x="87" y="420"/>
                  </a:lnTo>
                  <a:lnTo>
                    <a:pt x="83" y="421"/>
                  </a:lnTo>
                  <a:lnTo>
                    <a:pt x="81" y="421"/>
                  </a:lnTo>
                  <a:lnTo>
                    <a:pt x="76" y="422"/>
                  </a:lnTo>
                  <a:lnTo>
                    <a:pt x="75" y="422"/>
                  </a:lnTo>
                  <a:lnTo>
                    <a:pt x="75" y="422"/>
                  </a:lnTo>
                  <a:lnTo>
                    <a:pt x="74" y="421"/>
                  </a:lnTo>
                  <a:lnTo>
                    <a:pt x="73" y="421"/>
                  </a:lnTo>
                  <a:lnTo>
                    <a:pt x="72" y="420"/>
                  </a:lnTo>
                  <a:lnTo>
                    <a:pt x="71" y="418"/>
                  </a:lnTo>
                  <a:lnTo>
                    <a:pt x="70" y="418"/>
                  </a:lnTo>
                  <a:lnTo>
                    <a:pt x="69" y="417"/>
                  </a:lnTo>
                  <a:lnTo>
                    <a:pt x="67" y="416"/>
                  </a:lnTo>
                  <a:lnTo>
                    <a:pt x="65" y="415"/>
                  </a:lnTo>
                  <a:lnTo>
                    <a:pt x="62" y="414"/>
                  </a:lnTo>
                  <a:lnTo>
                    <a:pt x="57" y="412"/>
                  </a:lnTo>
                  <a:lnTo>
                    <a:pt x="50" y="411"/>
                  </a:lnTo>
                  <a:lnTo>
                    <a:pt x="49" y="410"/>
                  </a:lnTo>
                  <a:lnTo>
                    <a:pt x="48" y="410"/>
                  </a:lnTo>
                  <a:lnTo>
                    <a:pt x="47" y="410"/>
                  </a:lnTo>
                  <a:lnTo>
                    <a:pt x="46" y="410"/>
                  </a:lnTo>
                  <a:lnTo>
                    <a:pt x="46" y="410"/>
                  </a:lnTo>
                  <a:lnTo>
                    <a:pt x="45" y="411"/>
                  </a:lnTo>
                  <a:lnTo>
                    <a:pt x="43" y="411"/>
                  </a:lnTo>
                  <a:lnTo>
                    <a:pt x="39" y="413"/>
                  </a:lnTo>
                  <a:lnTo>
                    <a:pt x="38" y="414"/>
                  </a:lnTo>
                  <a:lnTo>
                    <a:pt x="36" y="415"/>
                  </a:lnTo>
                  <a:lnTo>
                    <a:pt x="35" y="415"/>
                  </a:lnTo>
                  <a:lnTo>
                    <a:pt x="33" y="415"/>
                  </a:lnTo>
                  <a:lnTo>
                    <a:pt x="32" y="415"/>
                  </a:lnTo>
                  <a:lnTo>
                    <a:pt x="30" y="415"/>
                  </a:lnTo>
                  <a:lnTo>
                    <a:pt x="28" y="414"/>
                  </a:lnTo>
                  <a:lnTo>
                    <a:pt x="27" y="414"/>
                  </a:lnTo>
                  <a:lnTo>
                    <a:pt x="27" y="413"/>
                  </a:lnTo>
                  <a:lnTo>
                    <a:pt x="26" y="413"/>
                  </a:lnTo>
                  <a:lnTo>
                    <a:pt x="25" y="412"/>
                  </a:lnTo>
                  <a:lnTo>
                    <a:pt x="24" y="411"/>
                  </a:lnTo>
                  <a:lnTo>
                    <a:pt x="23" y="411"/>
                  </a:lnTo>
                  <a:lnTo>
                    <a:pt x="20" y="407"/>
                  </a:lnTo>
                  <a:lnTo>
                    <a:pt x="19" y="405"/>
                  </a:lnTo>
                  <a:lnTo>
                    <a:pt x="17" y="404"/>
                  </a:lnTo>
                  <a:lnTo>
                    <a:pt x="16" y="403"/>
                  </a:lnTo>
                  <a:lnTo>
                    <a:pt x="15" y="402"/>
                  </a:lnTo>
                  <a:lnTo>
                    <a:pt x="14" y="402"/>
                  </a:lnTo>
                  <a:lnTo>
                    <a:pt x="14" y="402"/>
                  </a:lnTo>
                  <a:lnTo>
                    <a:pt x="13" y="401"/>
                  </a:lnTo>
                  <a:lnTo>
                    <a:pt x="12" y="401"/>
                  </a:lnTo>
                  <a:lnTo>
                    <a:pt x="10" y="401"/>
                  </a:lnTo>
                  <a:lnTo>
                    <a:pt x="6" y="400"/>
                  </a:lnTo>
                  <a:lnTo>
                    <a:pt x="5" y="400"/>
                  </a:lnTo>
                  <a:lnTo>
                    <a:pt x="4" y="400"/>
                  </a:lnTo>
                  <a:lnTo>
                    <a:pt x="3" y="399"/>
                  </a:lnTo>
                  <a:lnTo>
                    <a:pt x="2" y="399"/>
                  </a:lnTo>
                  <a:lnTo>
                    <a:pt x="1" y="398"/>
                  </a:lnTo>
                  <a:lnTo>
                    <a:pt x="0" y="398"/>
                  </a:lnTo>
                  <a:lnTo>
                    <a:pt x="0" y="398"/>
                  </a:lnTo>
                  <a:lnTo>
                    <a:pt x="0" y="397"/>
                  </a:lnTo>
                  <a:lnTo>
                    <a:pt x="0" y="397"/>
                  </a:lnTo>
                  <a:lnTo>
                    <a:pt x="1" y="397"/>
                  </a:lnTo>
                  <a:lnTo>
                    <a:pt x="2" y="396"/>
                  </a:lnTo>
                  <a:lnTo>
                    <a:pt x="3" y="395"/>
                  </a:lnTo>
                  <a:lnTo>
                    <a:pt x="4" y="395"/>
                  </a:lnTo>
                  <a:lnTo>
                    <a:pt x="4" y="394"/>
                  </a:lnTo>
                  <a:lnTo>
                    <a:pt x="5" y="393"/>
                  </a:lnTo>
                  <a:lnTo>
                    <a:pt x="5" y="393"/>
                  </a:lnTo>
                  <a:lnTo>
                    <a:pt x="5" y="392"/>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4" name="Freeform 248">
              <a:extLst>
                <a:ext uri="{FF2B5EF4-FFF2-40B4-BE49-F238E27FC236}">
                  <a16:creationId xmlns:a16="http://schemas.microsoft.com/office/drawing/2014/main" id="{68E1C6FD-1736-4C08-9777-C92037BFFED1}"/>
                </a:ext>
              </a:extLst>
            </p:cNvPr>
            <p:cNvSpPr>
              <a:spLocks/>
            </p:cNvSpPr>
            <p:nvPr/>
          </p:nvSpPr>
          <p:spPr bwMode="auto">
            <a:xfrm>
              <a:off x="6248247" y="3788662"/>
              <a:ext cx="415925" cy="628650"/>
            </a:xfrm>
            <a:custGeom>
              <a:avLst/>
              <a:gdLst>
                <a:gd name="T0" fmla="*/ 87 w 262"/>
                <a:gd name="T1" fmla="*/ 390 h 396"/>
                <a:gd name="T2" fmla="*/ 75 w 262"/>
                <a:gd name="T3" fmla="*/ 385 h 396"/>
                <a:gd name="T4" fmla="*/ 62 w 262"/>
                <a:gd name="T5" fmla="*/ 376 h 396"/>
                <a:gd name="T6" fmla="*/ 54 w 262"/>
                <a:gd name="T7" fmla="*/ 375 h 396"/>
                <a:gd name="T8" fmla="*/ 40 w 262"/>
                <a:gd name="T9" fmla="*/ 381 h 396"/>
                <a:gd name="T10" fmla="*/ 30 w 262"/>
                <a:gd name="T11" fmla="*/ 376 h 396"/>
                <a:gd name="T12" fmla="*/ 15 w 262"/>
                <a:gd name="T13" fmla="*/ 360 h 396"/>
                <a:gd name="T14" fmla="*/ 7 w 262"/>
                <a:gd name="T15" fmla="*/ 346 h 396"/>
                <a:gd name="T16" fmla="*/ 11 w 262"/>
                <a:gd name="T17" fmla="*/ 337 h 396"/>
                <a:gd name="T18" fmla="*/ 13 w 262"/>
                <a:gd name="T19" fmla="*/ 331 h 396"/>
                <a:gd name="T20" fmla="*/ 4 w 262"/>
                <a:gd name="T21" fmla="*/ 321 h 396"/>
                <a:gd name="T22" fmla="*/ 0 w 262"/>
                <a:gd name="T23" fmla="*/ 313 h 396"/>
                <a:gd name="T24" fmla="*/ 4 w 262"/>
                <a:gd name="T25" fmla="*/ 299 h 396"/>
                <a:gd name="T26" fmla="*/ 5 w 262"/>
                <a:gd name="T27" fmla="*/ 286 h 396"/>
                <a:gd name="T28" fmla="*/ 11 w 262"/>
                <a:gd name="T29" fmla="*/ 268 h 396"/>
                <a:gd name="T30" fmla="*/ 13 w 262"/>
                <a:gd name="T31" fmla="*/ 254 h 396"/>
                <a:gd name="T32" fmla="*/ 13 w 262"/>
                <a:gd name="T33" fmla="*/ 240 h 396"/>
                <a:gd name="T34" fmla="*/ 7 w 262"/>
                <a:gd name="T35" fmla="*/ 228 h 396"/>
                <a:gd name="T36" fmla="*/ 8 w 262"/>
                <a:gd name="T37" fmla="*/ 224 h 396"/>
                <a:gd name="T38" fmla="*/ 16 w 262"/>
                <a:gd name="T39" fmla="*/ 220 h 396"/>
                <a:gd name="T40" fmla="*/ 17 w 262"/>
                <a:gd name="T41" fmla="*/ 213 h 396"/>
                <a:gd name="T42" fmla="*/ 18 w 262"/>
                <a:gd name="T43" fmla="*/ 200 h 396"/>
                <a:gd name="T44" fmla="*/ 21 w 262"/>
                <a:gd name="T45" fmla="*/ 189 h 396"/>
                <a:gd name="T46" fmla="*/ 33 w 262"/>
                <a:gd name="T47" fmla="*/ 185 h 396"/>
                <a:gd name="T48" fmla="*/ 37 w 262"/>
                <a:gd name="T49" fmla="*/ 181 h 396"/>
                <a:gd name="T50" fmla="*/ 36 w 262"/>
                <a:gd name="T51" fmla="*/ 173 h 396"/>
                <a:gd name="T52" fmla="*/ 40 w 262"/>
                <a:gd name="T53" fmla="*/ 170 h 396"/>
                <a:gd name="T54" fmla="*/ 53 w 262"/>
                <a:gd name="T55" fmla="*/ 171 h 396"/>
                <a:gd name="T56" fmla="*/ 71 w 262"/>
                <a:gd name="T57" fmla="*/ 173 h 396"/>
                <a:gd name="T58" fmla="*/ 88 w 262"/>
                <a:gd name="T59" fmla="*/ 169 h 396"/>
                <a:gd name="T60" fmla="*/ 98 w 262"/>
                <a:gd name="T61" fmla="*/ 169 h 396"/>
                <a:gd name="T62" fmla="*/ 110 w 262"/>
                <a:gd name="T63" fmla="*/ 174 h 396"/>
                <a:gd name="T64" fmla="*/ 114 w 262"/>
                <a:gd name="T65" fmla="*/ 174 h 396"/>
                <a:gd name="T66" fmla="*/ 119 w 262"/>
                <a:gd name="T67" fmla="*/ 165 h 396"/>
                <a:gd name="T68" fmla="*/ 125 w 262"/>
                <a:gd name="T69" fmla="*/ 161 h 396"/>
                <a:gd name="T70" fmla="*/ 137 w 262"/>
                <a:gd name="T71" fmla="*/ 162 h 396"/>
                <a:gd name="T72" fmla="*/ 147 w 262"/>
                <a:gd name="T73" fmla="*/ 156 h 396"/>
                <a:gd name="T74" fmla="*/ 150 w 262"/>
                <a:gd name="T75" fmla="*/ 149 h 396"/>
                <a:gd name="T76" fmla="*/ 148 w 262"/>
                <a:gd name="T77" fmla="*/ 139 h 396"/>
                <a:gd name="T78" fmla="*/ 141 w 262"/>
                <a:gd name="T79" fmla="*/ 131 h 396"/>
                <a:gd name="T80" fmla="*/ 125 w 262"/>
                <a:gd name="T81" fmla="*/ 124 h 396"/>
                <a:gd name="T82" fmla="*/ 122 w 262"/>
                <a:gd name="T83" fmla="*/ 114 h 396"/>
                <a:gd name="T84" fmla="*/ 123 w 262"/>
                <a:gd name="T85" fmla="*/ 104 h 396"/>
                <a:gd name="T86" fmla="*/ 135 w 262"/>
                <a:gd name="T87" fmla="*/ 87 h 396"/>
                <a:gd name="T88" fmla="*/ 141 w 262"/>
                <a:gd name="T89" fmla="*/ 73 h 396"/>
                <a:gd name="T90" fmla="*/ 147 w 262"/>
                <a:gd name="T91" fmla="*/ 68 h 396"/>
                <a:gd name="T92" fmla="*/ 154 w 262"/>
                <a:gd name="T93" fmla="*/ 69 h 396"/>
                <a:gd name="T94" fmla="*/ 161 w 262"/>
                <a:gd name="T95" fmla="*/ 69 h 396"/>
                <a:gd name="T96" fmla="*/ 177 w 262"/>
                <a:gd name="T97" fmla="*/ 62 h 396"/>
                <a:gd name="T98" fmla="*/ 194 w 262"/>
                <a:gd name="T99" fmla="*/ 57 h 396"/>
                <a:gd name="T100" fmla="*/ 205 w 262"/>
                <a:gd name="T101" fmla="*/ 46 h 396"/>
                <a:gd name="T102" fmla="*/ 213 w 262"/>
                <a:gd name="T103" fmla="*/ 43 h 396"/>
                <a:gd name="T104" fmla="*/ 225 w 262"/>
                <a:gd name="T105" fmla="*/ 42 h 396"/>
                <a:gd name="T106" fmla="*/ 228 w 262"/>
                <a:gd name="T107" fmla="*/ 38 h 396"/>
                <a:gd name="T108" fmla="*/ 225 w 262"/>
                <a:gd name="T109" fmla="*/ 28 h 396"/>
                <a:gd name="T110" fmla="*/ 225 w 262"/>
                <a:gd name="T111" fmla="*/ 22 h 396"/>
                <a:gd name="T112" fmla="*/ 231 w 262"/>
                <a:gd name="T113" fmla="*/ 15 h 396"/>
                <a:gd name="T114" fmla="*/ 241 w 262"/>
                <a:gd name="T115" fmla="*/ 12 h 396"/>
                <a:gd name="T116" fmla="*/ 252 w 262"/>
                <a:gd name="T117" fmla="*/ 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396">
                  <a:moveTo>
                    <a:pt x="87" y="396"/>
                  </a:moveTo>
                  <a:lnTo>
                    <a:pt x="88" y="394"/>
                  </a:lnTo>
                  <a:lnTo>
                    <a:pt x="88" y="393"/>
                  </a:lnTo>
                  <a:lnTo>
                    <a:pt x="88" y="393"/>
                  </a:lnTo>
                  <a:lnTo>
                    <a:pt x="88" y="392"/>
                  </a:lnTo>
                  <a:lnTo>
                    <a:pt x="87" y="391"/>
                  </a:lnTo>
                  <a:lnTo>
                    <a:pt x="87" y="390"/>
                  </a:lnTo>
                  <a:lnTo>
                    <a:pt x="86" y="390"/>
                  </a:lnTo>
                  <a:lnTo>
                    <a:pt x="86" y="389"/>
                  </a:lnTo>
                  <a:lnTo>
                    <a:pt x="85" y="389"/>
                  </a:lnTo>
                  <a:lnTo>
                    <a:pt x="84" y="388"/>
                  </a:lnTo>
                  <a:lnTo>
                    <a:pt x="82" y="387"/>
                  </a:lnTo>
                  <a:lnTo>
                    <a:pt x="80" y="387"/>
                  </a:lnTo>
                  <a:lnTo>
                    <a:pt x="75" y="385"/>
                  </a:lnTo>
                  <a:lnTo>
                    <a:pt x="74" y="384"/>
                  </a:lnTo>
                  <a:lnTo>
                    <a:pt x="72" y="384"/>
                  </a:lnTo>
                  <a:lnTo>
                    <a:pt x="70" y="383"/>
                  </a:lnTo>
                  <a:lnTo>
                    <a:pt x="68" y="381"/>
                  </a:lnTo>
                  <a:lnTo>
                    <a:pt x="66" y="380"/>
                  </a:lnTo>
                  <a:lnTo>
                    <a:pt x="63" y="377"/>
                  </a:lnTo>
                  <a:lnTo>
                    <a:pt x="62" y="376"/>
                  </a:lnTo>
                  <a:lnTo>
                    <a:pt x="61" y="376"/>
                  </a:lnTo>
                  <a:lnTo>
                    <a:pt x="60" y="375"/>
                  </a:lnTo>
                  <a:lnTo>
                    <a:pt x="59" y="375"/>
                  </a:lnTo>
                  <a:lnTo>
                    <a:pt x="58" y="375"/>
                  </a:lnTo>
                  <a:lnTo>
                    <a:pt x="57" y="375"/>
                  </a:lnTo>
                  <a:lnTo>
                    <a:pt x="56" y="375"/>
                  </a:lnTo>
                  <a:lnTo>
                    <a:pt x="54" y="375"/>
                  </a:lnTo>
                  <a:lnTo>
                    <a:pt x="53" y="376"/>
                  </a:lnTo>
                  <a:lnTo>
                    <a:pt x="51" y="376"/>
                  </a:lnTo>
                  <a:lnTo>
                    <a:pt x="49" y="377"/>
                  </a:lnTo>
                  <a:lnTo>
                    <a:pt x="44" y="380"/>
                  </a:lnTo>
                  <a:lnTo>
                    <a:pt x="42" y="380"/>
                  </a:lnTo>
                  <a:lnTo>
                    <a:pt x="41" y="381"/>
                  </a:lnTo>
                  <a:lnTo>
                    <a:pt x="40" y="381"/>
                  </a:lnTo>
                  <a:lnTo>
                    <a:pt x="39" y="381"/>
                  </a:lnTo>
                  <a:lnTo>
                    <a:pt x="38" y="381"/>
                  </a:lnTo>
                  <a:lnTo>
                    <a:pt x="36" y="380"/>
                  </a:lnTo>
                  <a:lnTo>
                    <a:pt x="36" y="380"/>
                  </a:lnTo>
                  <a:lnTo>
                    <a:pt x="35" y="380"/>
                  </a:lnTo>
                  <a:lnTo>
                    <a:pt x="33" y="378"/>
                  </a:lnTo>
                  <a:lnTo>
                    <a:pt x="30" y="376"/>
                  </a:lnTo>
                  <a:lnTo>
                    <a:pt x="27" y="373"/>
                  </a:lnTo>
                  <a:lnTo>
                    <a:pt x="25" y="371"/>
                  </a:lnTo>
                  <a:lnTo>
                    <a:pt x="22" y="368"/>
                  </a:lnTo>
                  <a:lnTo>
                    <a:pt x="21" y="367"/>
                  </a:lnTo>
                  <a:lnTo>
                    <a:pt x="16" y="362"/>
                  </a:lnTo>
                  <a:lnTo>
                    <a:pt x="15" y="361"/>
                  </a:lnTo>
                  <a:lnTo>
                    <a:pt x="15" y="360"/>
                  </a:lnTo>
                  <a:lnTo>
                    <a:pt x="12" y="356"/>
                  </a:lnTo>
                  <a:lnTo>
                    <a:pt x="9" y="352"/>
                  </a:lnTo>
                  <a:lnTo>
                    <a:pt x="8" y="350"/>
                  </a:lnTo>
                  <a:lnTo>
                    <a:pt x="8" y="349"/>
                  </a:lnTo>
                  <a:lnTo>
                    <a:pt x="7" y="348"/>
                  </a:lnTo>
                  <a:lnTo>
                    <a:pt x="7" y="347"/>
                  </a:lnTo>
                  <a:lnTo>
                    <a:pt x="7" y="346"/>
                  </a:lnTo>
                  <a:lnTo>
                    <a:pt x="7" y="345"/>
                  </a:lnTo>
                  <a:lnTo>
                    <a:pt x="7" y="344"/>
                  </a:lnTo>
                  <a:lnTo>
                    <a:pt x="7" y="343"/>
                  </a:lnTo>
                  <a:lnTo>
                    <a:pt x="8" y="342"/>
                  </a:lnTo>
                  <a:lnTo>
                    <a:pt x="9" y="341"/>
                  </a:lnTo>
                  <a:lnTo>
                    <a:pt x="10" y="339"/>
                  </a:lnTo>
                  <a:lnTo>
                    <a:pt x="11" y="337"/>
                  </a:lnTo>
                  <a:lnTo>
                    <a:pt x="13" y="335"/>
                  </a:lnTo>
                  <a:lnTo>
                    <a:pt x="13" y="334"/>
                  </a:lnTo>
                  <a:lnTo>
                    <a:pt x="14" y="333"/>
                  </a:lnTo>
                  <a:lnTo>
                    <a:pt x="14" y="333"/>
                  </a:lnTo>
                  <a:lnTo>
                    <a:pt x="14" y="332"/>
                  </a:lnTo>
                  <a:lnTo>
                    <a:pt x="14" y="332"/>
                  </a:lnTo>
                  <a:lnTo>
                    <a:pt x="13" y="331"/>
                  </a:lnTo>
                  <a:lnTo>
                    <a:pt x="12" y="329"/>
                  </a:lnTo>
                  <a:lnTo>
                    <a:pt x="11" y="328"/>
                  </a:lnTo>
                  <a:lnTo>
                    <a:pt x="11" y="327"/>
                  </a:lnTo>
                  <a:lnTo>
                    <a:pt x="10" y="326"/>
                  </a:lnTo>
                  <a:lnTo>
                    <a:pt x="9" y="325"/>
                  </a:lnTo>
                  <a:lnTo>
                    <a:pt x="6" y="323"/>
                  </a:lnTo>
                  <a:lnTo>
                    <a:pt x="4" y="321"/>
                  </a:lnTo>
                  <a:lnTo>
                    <a:pt x="3" y="320"/>
                  </a:lnTo>
                  <a:lnTo>
                    <a:pt x="2" y="319"/>
                  </a:lnTo>
                  <a:lnTo>
                    <a:pt x="1" y="317"/>
                  </a:lnTo>
                  <a:lnTo>
                    <a:pt x="1" y="316"/>
                  </a:lnTo>
                  <a:lnTo>
                    <a:pt x="1" y="316"/>
                  </a:lnTo>
                  <a:lnTo>
                    <a:pt x="0" y="314"/>
                  </a:lnTo>
                  <a:lnTo>
                    <a:pt x="0" y="313"/>
                  </a:lnTo>
                  <a:lnTo>
                    <a:pt x="0" y="312"/>
                  </a:lnTo>
                  <a:lnTo>
                    <a:pt x="0" y="310"/>
                  </a:lnTo>
                  <a:lnTo>
                    <a:pt x="1" y="308"/>
                  </a:lnTo>
                  <a:lnTo>
                    <a:pt x="1" y="307"/>
                  </a:lnTo>
                  <a:lnTo>
                    <a:pt x="2" y="303"/>
                  </a:lnTo>
                  <a:lnTo>
                    <a:pt x="3" y="301"/>
                  </a:lnTo>
                  <a:lnTo>
                    <a:pt x="4" y="299"/>
                  </a:lnTo>
                  <a:lnTo>
                    <a:pt x="5" y="295"/>
                  </a:lnTo>
                  <a:lnTo>
                    <a:pt x="6" y="290"/>
                  </a:lnTo>
                  <a:lnTo>
                    <a:pt x="6" y="289"/>
                  </a:lnTo>
                  <a:lnTo>
                    <a:pt x="6" y="289"/>
                  </a:lnTo>
                  <a:lnTo>
                    <a:pt x="6" y="288"/>
                  </a:lnTo>
                  <a:lnTo>
                    <a:pt x="5" y="287"/>
                  </a:lnTo>
                  <a:lnTo>
                    <a:pt x="5" y="286"/>
                  </a:lnTo>
                  <a:lnTo>
                    <a:pt x="5" y="285"/>
                  </a:lnTo>
                  <a:lnTo>
                    <a:pt x="6" y="284"/>
                  </a:lnTo>
                  <a:lnTo>
                    <a:pt x="6" y="283"/>
                  </a:lnTo>
                  <a:lnTo>
                    <a:pt x="7" y="279"/>
                  </a:lnTo>
                  <a:lnTo>
                    <a:pt x="9" y="275"/>
                  </a:lnTo>
                  <a:lnTo>
                    <a:pt x="11" y="270"/>
                  </a:lnTo>
                  <a:lnTo>
                    <a:pt x="11" y="268"/>
                  </a:lnTo>
                  <a:lnTo>
                    <a:pt x="12" y="266"/>
                  </a:lnTo>
                  <a:lnTo>
                    <a:pt x="12" y="265"/>
                  </a:lnTo>
                  <a:lnTo>
                    <a:pt x="13" y="263"/>
                  </a:lnTo>
                  <a:lnTo>
                    <a:pt x="13" y="260"/>
                  </a:lnTo>
                  <a:lnTo>
                    <a:pt x="13" y="259"/>
                  </a:lnTo>
                  <a:lnTo>
                    <a:pt x="13" y="255"/>
                  </a:lnTo>
                  <a:lnTo>
                    <a:pt x="13" y="254"/>
                  </a:lnTo>
                  <a:lnTo>
                    <a:pt x="13" y="252"/>
                  </a:lnTo>
                  <a:lnTo>
                    <a:pt x="14" y="248"/>
                  </a:lnTo>
                  <a:lnTo>
                    <a:pt x="14" y="247"/>
                  </a:lnTo>
                  <a:lnTo>
                    <a:pt x="14" y="245"/>
                  </a:lnTo>
                  <a:lnTo>
                    <a:pt x="13" y="242"/>
                  </a:lnTo>
                  <a:lnTo>
                    <a:pt x="13" y="241"/>
                  </a:lnTo>
                  <a:lnTo>
                    <a:pt x="13" y="240"/>
                  </a:lnTo>
                  <a:lnTo>
                    <a:pt x="12" y="238"/>
                  </a:lnTo>
                  <a:lnTo>
                    <a:pt x="12" y="237"/>
                  </a:lnTo>
                  <a:lnTo>
                    <a:pt x="11" y="235"/>
                  </a:lnTo>
                  <a:lnTo>
                    <a:pt x="11" y="234"/>
                  </a:lnTo>
                  <a:lnTo>
                    <a:pt x="8" y="230"/>
                  </a:lnTo>
                  <a:lnTo>
                    <a:pt x="7" y="229"/>
                  </a:lnTo>
                  <a:lnTo>
                    <a:pt x="7" y="228"/>
                  </a:lnTo>
                  <a:lnTo>
                    <a:pt x="7" y="227"/>
                  </a:lnTo>
                  <a:lnTo>
                    <a:pt x="7" y="227"/>
                  </a:lnTo>
                  <a:lnTo>
                    <a:pt x="7" y="226"/>
                  </a:lnTo>
                  <a:lnTo>
                    <a:pt x="7" y="225"/>
                  </a:lnTo>
                  <a:lnTo>
                    <a:pt x="7" y="225"/>
                  </a:lnTo>
                  <a:lnTo>
                    <a:pt x="8" y="225"/>
                  </a:lnTo>
                  <a:lnTo>
                    <a:pt x="8" y="224"/>
                  </a:lnTo>
                  <a:lnTo>
                    <a:pt x="9" y="223"/>
                  </a:lnTo>
                  <a:lnTo>
                    <a:pt x="10" y="223"/>
                  </a:lnTo>
                  <a:lnTo>
                    <a:pt x="11" y="222"/>
                  </a:lnTo>
                  <a:lnTo>
                    <a:pt x="13" y="222"/>
                  </a:lnTo>
                  <a:lnTo>
                    <a:pt x="14" y="221"/>
                  </a:lnTo>
                  <a:lnTo>
                    <a:pt x="15" y="221"/>
                  </a:lnTo>
                  <a:lnTo>
                    <a:pt x="16" y="220"/>
                  </a:lnTo>
                  <a:lnTo>
                    <a:pt x="16" y="219"/>
                  </a:lnTo>
                  <a:lnTo>
                    <a:pt x="17" y="218"/>
                  </a:lnTo>
                  <a:lnTo>
                    <a:pt x="17" y="217"/>
                  </a:lnTo>
                  <a:lnTo>
                    <a:pt x="17" y="217"/>
                  </a:lnTo>
                  <a:lnTo>
                    <a:pt x="17" y="216"/>
                  </a:lnTo>
                  <a:lnTo>
                    <a:pt x="17" y="215"/>
                  </a:lnTo>
                  <a:lnTo>
                    <a:pt x="17" y="213"/>
                  </a:lnTo>
                  <a:lnTo>
                    <a:pt x="17" y="212"/>
                  </a:lnTo>
                  <a:lnTo>
                    <a:pt x="16" y="206"/>
                  </a:lnTo>
                  <a:lnTo>
                    <a:pt x="16" y="205"/>
                  </a:lnTo>
                  <a:lnTo>
                    <a:pt x="16" y="205"/>
                  </a:lnTo>
                  <a:lnTo>
                    <a:pt x="16" y="204"/>
                  </a:lnTo>
                  <a:lnTo>
                    <a:pt x="18" y="201"/>
                  </a:lnTo>
                  <a:lnTo>
                    <a:pt x="18" y="200"/>
                  </a:lnTo>
                  <a:lnTo>
                    <a:pt x="19" y="198"/>
                  </a:lnTo>
                  <a:lnTo>
                    <a:pt x="19" y="194"/>
                  </a:lnTo>
                  <a:lnTo>
                    <a:pt x="20" y="193"/>
                  </a:lnTo>
                  <a:lnTo>
                    <a:pt x="20" y="192"/>
                  </a:lnTo>
                  <a:lnTo>
                    <a:pt x="20" y="191"/>
                  </a:lnTo>
                  <a:lnTo>
                    <a:pt x="21" y="190"/>
                  </a:lnTo>
                  <a:lnTo>
                    <a:pt x="21" y="189"/>
                  </a:lnTo>
                  <a:lnTo>
                    <a:pt x="22" y="188"/>
                  </a:lnTo>
                  <a:lnTo>
                    <a:pt x="22" y="188"/>
                  </a:lnTo>
                  <a:lnTo>
                    <a:pt x="23" y="188"/>
                  </a:lnTo>
                  <a:lnTo>
                    <a:pt x="23" y="187"/>
                  </a:lnTo>
                  <a:lnTo>
                    <a:pt x="25" y="187"/>
                  </a:lnTo>
                  <a:lnTo>
                    <a:pt x="31" y="185"/>
                  </a:lnTo>
                  <a:lnTo>
                    <a:pt x="33" y="185"/>
                  </a:lnTo>
                  <a:lnTo>
                    <a:pt x="34" y="184"/>
                  </a:lnTo>
                  <a:lnTo>
                    <a:pt x="35" y="184"/>
                  </a:lnTo>
                  <a:lnTo>
                    <a:pt x="36" y="183"/>
                  </a:lnTo>
                  <a:lnTo>
                    <a:pt x="36" y="183"/>
                  </a:lnTo>
                  <a:lnTo>
                    <a:pt x="37" y="182"/>
                  </a:lnTo>
                  <a:lnTo>
                    <a:pt x="37" y="182"/>
                  </a:lnTo>
                  <a:lnTo>
                    <a:pt x="37" y="181"/>
                  </a:lnTo>
                  <a:lnTo>
                    <a:pt x="37" y="181"/>
                  </a:lnTo>
                  <a:lnTo>
                    <a:pt x="37" y="180"/>
                  </a:lnTo>
                  <a:lnTo>
                    <a:pt x="37" y="179"/>
                  </a:lnTo>
                  <a:lnTo>
                    <a:pt x="36" y="176"/>
                  </a:lnTo>
                  <a:lnTo>
                    <a:pt x="36" y="175"/>
                  </a:lnTo>
                  <a:lnTo>
                    <a:pt x="36" y="174"/>
                  </a:lnTo>
                  <a:lnTo>
                    <a:pt x="36" y="173"/>
                  </a:lnTo>
                  <a:lnTo>
                    <a:pt x="36" y="173"/>
                  </a:lnTo>
                  <a:lnTo>
                    <a:pt x="37" y="172"/>
                  </a:lnTo>
                  <a:lnTo>
                    <a:pt x="37" y="171"/>
                  </a:lnTo>
                  <a:lnTo>
                    <a:pt x="38" y="171"/>
                  </a:lnTo>
                  <a:lnTo>
                    <a:pt x="39" y="170"/>
                  </a:lnTo>
                  <a:lnTo>
                    <a:pt x="39" y="170"/>
                  </a:lnTo>
                  <a:lnTo>
                    <a:pt x="40" y="170"/>
                  </a:lnTo>
                  <a:lnTo>
                    <a:pt x="41" y="169"/>
                  </a:lnTo>
                  <a:lnTo>
                    <a:pt x="42" y="169"/>
                  </a:lnTo>
                  <a:lnTo>
                    <a:pt x="43" y="169"/>
                  </a:lnTo>
                  <a:lnTo>
                    <a:pt x="45" y="169"/>
                  </a:lnTo>
                  <a:lnTo>
                    <a:pt x="46" y="169"/>
                  </a:lnTo>
                  <a:lnTo>
                    <a:pt x="51" y="171"/>
                  </a:lnTo>
                  <a:lnTo>
                    <a:pt x="53" y="171"/>
                  </a:lnTo>
                  <a:lnTo>
                    <a:pt x="55" y="171"/>
                  </a:lnTo>
                  <a:lnTo>
                    <a:pt x="56" y="172"/>
                  </a:lnTo>
                  <a:lnTo>
                    <a:pt x="60" y="172"/>
                  </a:lnTo>
                  <a:lnTo>
                    <a:pt x="62" y="172"/>
                  </a:lnTo>
                  <a:lnTo>
                    <a:pt x="68" y="173"/>
                  </a:lnTo>
                  <a:lnTo>
                    <a:pt x="69" y="173"/>
                  </a:lnTo>
                  <a:lnTo>
                    <a:pt x="71" y="173"/>
                  </a:lnTo>
                  <a:lnTo>
                    <a:pt x="73" y="173"/>
                  </a:lnTo>
                  <a:lnTo>
                    <a:pt x="75" y="173"/>
                  </a:lnTo>
                  <a:lnTo>
                    <a:pt x="77" y="173"/>
                  </a:lnTo>
                  <a:lnTo>
                    <a:pt x="79" y="172"/>
                  </a:lnTo>
                  <a:lnTo>
                    <a:pt x="80" y="172"/>
                  </a:lnTo>
                  <a:lnTo>
                    <a:pt x="83" y="171"/>
                  </a:lnTo>
                  <a:lnTo>
                    <a:pt x="88" y="169"/>
                  </a:lnTo>
                  <a:lnTo>
                    <a:pt x="90" y="168"/>
                  </a:lnTo>
                  <a:lnTo>
                    <a:pt x="92" y="167"/>
                  </a:lnTo>
                  <a:lnTo>
                    <a:pt x="93" y="167"/>
                  </a:lnTo>
                  <a:lnTo>
                    <a:pt x="93" y="167"/>
                  </a:lnTo>
                  <a:lnTo>
                    <a:pt x="94" y="167"/>
                  </a:lnTo>
                  <a:lnTo>
                    <a:pt x="94" y="168"/>
                  </a:lnTo>
                  <a:lnTo>
                    <a:pt x="98" y="169"/>
                  </a:lnTo>
                  <a:lnTo>
                    <a:pt x="100" y="170"/>
                  </a:lnTo>
                  <a:lnTo>
                    <a:pt x="101" y="170"/>
                  </a:lnTo>
                  <a:lnTo>
                    <a:pt x="104" y="171"/>
                  </a:lnTo>
                  <a:lnTo>
                    <a:pt x="106" y="171"/>
                  </a:lnTo>
                  <a:lnTo>
                    <a:pt x="106" y="172"/>
                  </a:lnTo>
                  <a:lnTo>
                    <a:pt x="108" y="172"/>
                  </a:lnTo>
                  <a:lnTo>
                    <a:pt x="110" y="174"/>
                  </a:lnTo>
                  <a:lnTo>
                    <a:pt x="111" y="175"/>
                  </a:lnTo>
                  <a:lnTo>
                    <a:pt x="112" y="175"/>
                  </a:lnTo>
                  <a:lnTo>
                    <a:pt x="112" y="175"/>
                  </a:lnTo>
                  <a:lnTo>
                    <a:pt x="113" y="175"/>
                  </a:lnTo>
                  <a:lnTo>
                    <a:pt x="113" y="175"/>
                  </a:lnTo>
                  <a:lnTo>
                    <a:pt x="114" y="175"/>
                  </a:lnTo>
                  <a:lnTo>
                    <a:pt x="114" y="174"/>
                  </a:lnTo>
                  <a:lnTo>
                    <a:pt x="115" y="174"/>
                  </a:lnTo>
                  <a:lnTo>
                    <a:pt x="116" y="172"/>
                  </a:lnTo>
                  <a:lnTo>
                    <a:pt x="117" y="171"/>
                  </a:lnTo>
                  <a:lnTo>
                    <a:pt x="117" y="169"/>
                  </a:lnTo>
                  <a:lnTo>
                    <a:pt x="118" y="166"/>
                  </a:lnTo>
                  <a:lnTo>
                    <a:pt x="119" y="166"/>
                  </a:lnTo>
                  <a:lnTo>
                    <a:pt x="119" y="165"/>
                  </a:lnTo>
                  <a:lnTo>
                    <a:pt x="120" y="165"/>
                  </a:lnTo>
                  <a:lnTo>
                    <a:pt x="120" y="164"/>
                  </a:lnTo>
                  <a:lnTo>
                    <a:pt x="122" y="163"/>
                  </a:lnTo>
                  <a:lnTo>
                    <a:pt x="123" y="162"/>
                  </a:lnTo>
                  <a:lnTo>
                    <a:pt x="124" y="162"/>
                  </a:lnTo>
                  <a:lnTo>
                    <a:pt x="125" y="162"/>
                  </a:lnTo>
                  <a:lnTo>
                    <a:pt x="125" y="161"/>
                  </a:lnTo>
                  <a:lnTo>
                    <a:pt x="126" y="161"/>
                  </a:lnTo>
                  <a:lnTo>
                    <a:pt x="128" y="162"/>
                  </a:lnTo>
                  <a:lnTo>
                    <a:pt x="131" y="162"/>
                  </a:lnTo>
                  <a:lnTo>
                    <a:pt x="132" y="162"/>
                  </a:lnTo>
                  <a:lnTo>
                    <a:pt x="135" y="162"/>
                  </a:lnTo>
                  <a:lnTo>
                    <a:pt x="136" y="162"/>
                  </a:lnTo>
                  <a:lnTo>
                    <a:pt x="137" y="162"/>
                  </a:lnTo>
                  <a:lnTo>
                    <a:pt x="139" y="162"/>
                  </a:lnTo>
                  <a:lnTo>
                    <a:pt x="140" y="161"/>
                  </a:lnTo>
                  <a:lnTo>
                    <a:pt x="141" y="161"/>
                  </a:lnTo>
                  <a:lnTo>
                    <a:pt x="143" y="160"/>
                  </a:lnTo>
                  <a:lnTo>
                    <a:pt x="145" y="158"/>
                  </a:lnTo>
                  <a:lnTo>
                    <a:pt x="146" y="157"/>
                  </a:lnTo>
                  <a:lnTo>
                    <a:pt x="147" y="156"/>
                  </a:lnTo>
                  <a:lnTo>
                    <a:pt x="147" y="155"/>
                  </a:lnTo>
                  <a:lnTo>
                    <a:pt x="148" y="155"/>
                  </a:lnTo>
                  <a:lnTo>
                    <a:pt x="149" y="154"/>
                  </a:lnTo>
                  <a:lnTo>
                    <a:pt x="149" y="152"/>
                  </a:lnTo>
                  <a:lnTo>
                    <a:pt x="149" y="151"/>
                  </a:lnTo>
                  <a:lnTo>
                    <a:pt x="150" y="150"/>
                  </a:lnTo>
                  <a:lnTo>
                    <a:pt x="150" y="149"/>
                  </a:lnTo>
                  <a:lnTo>
                    <a:pt x="150" y="147"/>
                  </a:lnTo>
                  <a:lnTo>
                    <a:pt x="150" y="146"/>
                  </a:lnTo>
                  <a:lnTo>
                    <a:pt x="150" y="144"/>
                  </a:lnTo>
                  <a:lnTo>
                    <a:pt x="149" y="143"/>
                  </a:lnTo>
                  <a:lnTo>
                    <a:pt x="149" y="142"/>
                  </a:lnTo>
                  <a:lnTo>
                    <a:pt x="148" y="140"/>
                  </a:lnTo>
                  <a:lnTo>
                    <a:pt x="148" y="139"/>
                  </a:lnTo>
                  <a:lnTo>
                    <a:pt x="146" y="137"/>
                  </a:lnTo>
                  <a:lnTo>
                    <a:pt x="145" y="134"/>
                  </a:lnTo>
                  <a:lnTo>
                    <a:pt x="144" y="134"/>
                  </a:lnTo>
                  <a:lnTo>
                    <a:pt x="143" y="133"/>
                  </a:lnTo>
                  <a:lnTo>
                    <a:pt x="143" y="132"/>
                  </a:lnTo>
                  <a:lnTo>
                    <a:pt x="142" y="132"/>
                  </a:lnTo>
                  <a:lnTo>
                    <a:pt x="141" y="131"/>
                  </a:lnTo>
                  <a:lnTo>
                    <a:pt x="139" y="130"/>
                  </a:lnTo>
                  <a:lnTo>
                    <a:pt x="138" y="130"/>
                  </a:lnTo>
                  <a:lnTo>
                    <a:pt x="134" y="129"/>
                  </a:lnTo>
                  <a:lnTo>
                    <a:pt x="132" y="128"/>
                  </a:lnTo>
                  <a:lnTo>
                    <a:pt x="127" y="125"/>
                  </a:lnTo>
                  <a:lnTo>
                    <a:pt x="126" y="125"/>
                  </a:lnTo>
                  <a:lnTo>
                    <a:pt x="125" y="124"/>
                  </a:lnTo>
                  <a:lnTo>
                    <a:pt x="124" y="123"/>
                  </a:lnTo>
                  <a:lnTo>
                    <a:pt x="124" y="122"/>
                  </a:lnTo>
                  <a:lnTo>
                    <a:pt x="123" y="121"/>
                  </a:lnTo>
                  <a:lnTo>
                    <a:pt x="123" y="119"/>
                  </a:lnTo>
                  <a:lnTo>
                    <a:pt x="122" y="118"/>
                  </a:lnTo>
                  <a:lnTo>
                    <a:pt x="122" y="116"/>
                  </a:lnTo>
                  <a:lnTo>
                    <a:pt x="122" y="114"/>
                  </a:lnTo>
                  <a:lnTo>
                    <a:pt x="122" y="113"/>
                  </a:lnTo>
                  <a:lnTo>
                    <a:pt x="121" y="111"/>
                  </a:lnTo>
                  <a:lnTo>
                    <a:pt x="122" y="110"/>
                  </a:lnTo>
                  <a:lnTo>
                    <a:pt x="122" y="108"/>
                  </a:lnTo>
                  <a:lnTo>
                    <a:pt x="122" y="107"/>
                  </a:lnTo>
                  <a:lnTo>
                    <a:pt x="122" y="106"/>
                  </a:lnTo>
                  <a:lnTo>
                    <a:pt x="123" y="104"/>
                  </a:lnTo>
                  <a:lnTo>
                    <a:pt x="123" y="103"/>
                  </a:lnTo>
                  <a:lnTo>
                    <a:pt x="124" y="101"/>
                  </a:lnTo>
                  <a:lnTo>
                    <a:pt x="124" y="100"/>
                  </a:lnTo>
                  <a:lnTo>
                    <a:pt x="125" y="99"/>
                  </a:lnTo>
                  <a:lnTo>
                    <a:pt x="133" y="89"/>
                  </a:lnTo>
                  <a:lnTo>
                    <a:pt x="134" y="88"/>
                  </a:lnTo>
                  <a:lnTo>
                    <a:pt x="135" y="87"/>
                  </a:lnTo>
                  <a:lnTo>
                    <a:pt x="136" y="85"/>
                  </a:lnTo>
                  <a:lnTo>
                    <a:pt x="137" y="81"/>
                  </a:lnTo>
                  <a:lnTo>
                    <a:pt x="139" y="78"/>
                  </a:lnTo>
                  <a:lnTo>
                    <a:pt x="139" y="77"/>
                  </a:lnTo>
                  <a:lnTo>
                    <a:pt x="140" y="74"/>
                  </a:lnTo>
                  <a:lnTo>
                    <a:pt x="141" y="74"/>
                  </a:lnTo>
                  <a:lnTo>
                    <a:pt x="141" y="73"/>
                  </a:lnTo>
                  <a:lnTo>
                    <a:pt x="142" y="72"/>
                  </a:lnTo>
                  <a:lnTo>
                    <a:pt x="142" y="71"/>
                  </a:lnTo>
                  <a:lnTo>
                    <a:pt x="143" y="70"/>
                  </a:lnTo>
                  <a:lnTo>
                    <a:pt x="144" y="70"/>
                  </a:lnTo>
                  <a:lnTo>
                    <a:pt x="144" y="69"/>
                  </a:lnTo>
                  <a:lnTo>
                    <a:pt x="145" y="69"/>
                  </a:lnTo>
                  <a:lnTo>
                    <a:pt x="147" y="68"/>
                  </a:lnTo>
                  <a:lnTo>
                    <a:pt x="148" y="68"/>
                  </a:lnTo>
                  <a:lnTo>
                    <a:pt x="149" y="68"/>
                  </a:lnTo>
                  <a:lnTo>
                    <a:pt x="150" y="67"/>
                  </a:lnTo>
                  <a:lnTo>
                    <a:pt x="151" y="68"/>
                  </a:lnTo>
                  <a:lnTo>
                    <a:pt x="151" y="68"/>
                  </a:lnTo>
                  <a:lnTo>
                    <a:pt x="153" y="69"/>
                  </a:lnTo>
                  <a:lnTo>
                    <a:pt x="154" y="69"/>
                  </a:lnTo>
                  <a:lnTo>
                    <a:pt x="154" y="69"/>
                  </a:lnTo>
                  <a:lnTo>
                    <a:pt x="155" y="69"/>
                  </a:lnTo>
                  <a:lnTo>
                    <a:pt x="156" y="70"/>
                  </a:lnTo>
                  <a:lnTo>
                    <a:pt x="157" y="70"/>
                  </a:lnTo>
                  <a:lnTo>
                    <a:pt x="158" y="70"/>
                  </a:lnTo>
                  <a:lnTo>
                    <a:pt x="159" y="69"/>
                  </a:lnTo>
                  <a:lnTo>
                    <a:pt x="161" y="69"/>
                  </a:lnTo>
                  <a:lnTo>
                    <a:pt x="162" y="68"/>
                  </a:lnTo>
                  <a:lnTo>
                    <a:pt x="163" y="68"/>
                  </a:lnTo>
                  <a:lnTo>
                    <a:pt x="168" y="65"/>
                  </a:lnTo>
                  <a:lnTo>
                    <a:pt x="170" y="64"/>
                  </a:lnTo>
                  <a:lnTo>
                    <a:pt x="172" y="63"/>
                  </a:lnTo>
                  <a:lnTo>
                    <a:pt x="174" y="63"/>
                  </a:lnTo>
                  <a:lnTo>
                    <a:pt x="177" y="62"/>
                  </a:lnTo>
                  <a:lnTo>
                    <a:pt x="179" y="61"/>
                  </a:lnTo>
                  <a:lnTo>
                    <a:pt x="184" y="60"/>
                  </a:lnTo>
                  <a:lnTo>
                    <a:pt x="186" y="59"/>
                  </a:lnTo>
                  <a:lnTo>
                    <a:pt x="188" y="59"/>
                  </a:lnTo>
                  <a:lnTo>
                    <a:pt x="191" y="58"/>
                  </a:lnTo>
                  <a:lnTo>
                    <a:pt x="193" y="57"/>
                  </a:lnTo>
                  <a:lnTo>
                    <a:pt x="194" y="57"/>
                  </a:lnTo>
                  <a:lnTo>
                    <a:pt x="196" y="56"/>
                  </a:lnTo>
                  <a:lnTo>
                    <a:pt x="198" y="54"/>
                  </a:lnTo>
                  <a:lnTo>
                    <a:pt x="200" y="53"/>
                  </a:lnTo>
                  <a:lnTo>
                    <a:pt x="200" y="52"/>
                  </a:lnTo>
                  <a:lnTo>
                    <a:pt x="201" y="51"/>
                  </a:lnTo>
                  <a:lnTo>
                    <a:pt x="204" y="48"/>
                  </a:lnTo>
                  <a:lnTo>
                    <a:pt x="205" y="46"/>
                  </a:lnTo>
                  <a:lnTo>
                    <a:pt x="206" y="45"/>
                  </a:lnTo>
                  <a:lnTo>
                    <a:pt x="207" y="44"/>
                  </a:lnTo>
                  <a:lnTo>
                    <a:pt x="208" y="44"/>
                  </a:lnTo>
                  <a:lnTo>
                    <a:pt x="209" y="43"/>
                  </a:lnTo>
                  <a:lnTo>
                    <a:pt x="210" y="43"/>
                  </a:lnTo>
                  <a:lnTo>
                    <a:pt x="210" y="43"/>
                  </a:lnTo>
                  <a:lnTo>
                    <a:pt x="213" y="43"/>
                  </a:lnTo>
                  <a:lnTo>
                    <a:pt x="217" y="43"/>
                  </a:lnTo>
                  <a:lnTo>
                    <a:pt x="219" y="43"/>
                  </a:lnTo>
                  <a:lnTo>
                    <a:pt x="220" y="43"/>
                  </a:lnTo>
                  <a:lnTo>
                    <a:pt x="221" y="43"/>
                  </a:lnTo>
                  <a:lnTo>
                    <a:pt x="223" y="43"/>
                  </a:lnTo>
                  <a:lnTo>
                    <a:pt x="224" y="43"/>
                  </a:lnTo>
                  <a:lnTo>
                    <a:pt x="225" y="42"/>
                  </a:lnTo>
                  <a:lnTo>
                    <a:pt x="225" y="42"/>
                  </a:lnTo>
                  <a:lnTo>
                    <a:pt x="226" y="41"/>
                  </a:lnTo>
                  <a:lnTo>
                    <a:pt x="226" y="40"/>
                  </a:lnTo>
                  <a:lnTo>
                    <a:pt x="227" y="40"/>
                  </a:lnTo>
                  <a:lnTo>
                    <a:pt x="227" y="40"/>
                  </a:lnTo>
                  <a:lnTo>
                    <a:pt x="227" y="39"/>
                  </a:lnTo>
                  <a:lnTo>
                    <a:pt x="228" y="38"/>
                  </a:lnTo>
                  <a:lnTo>
                    <a:pt x="228" y="37"/>
                  </a:lnTo>
                  <a:lnTo>
                    <a:pt x="228" y="37"/>
                  </a:lnTo>
                  <a:lnTo>
                    <a:pt x="227" y="36"/>
                  </a:lnTo>
                  <a:lnTo>
                    <a:pt x="227" y="35"/>
                  </a:lnTo>
                  <a:lnTo>
                    <a:pt x="227" y="34"/>
                  </a:lnTo>
                  <a:lnTo>
                    <a:pt x="226" y="32"/>
                  </a:lnTo>
                  <a:lnTo>
                    <a:pt x="225" y="28"/>
                  </a:lnTo>
                  <a:lnTo>
                    <a:pt x="224" y="27"/>
                  </a:lnTo>
                  <a:lnTo>
                    <a:pt x="224" y="26"/>
                  </a:lnTo>
                  <a:lnTo>
                    <a:pt x="224" y="25"/>
                  </a:lnTo>
                  <a:lnTo>
                    <a:pt x="224" y="24"/>
                  </a:lnTo>
                  <a:lnTo>
                    <a:pt x="224" y="23"/>
                  </a:lnTo>
                  <a:lnTo>
                    <a:pt x="225" y="22"/>
                  </a:lnTo>
                  <a:lnTo>
                    <a:pt x="225" y="22"/>
                  </a:lnTo>
                  <a:lnTo>
                    <a:pt x="225" y="21"/>
                  </a:lnTo>
                  <a:lnTo>
                    <a:pt x="226" y="20"/>
                  </a:lnTo>
                  <a:lnTo>
                    <a:pt x="226" y="19"/>
                  </a:lnTo>
                  <a:lnTo>
                    <a:pt x="228" y="18"/>
                  </a:lnTo>
                  <a:lnTo>
                    <a:pt x="229" y="16"/>
                  </a:lnTo>
                  <a:lnTo>
                    <a:pt x="230" y="15"/>
                  </a:lnTo>
                  <a:lnTo>
                    <a:pt x="231" y="15"/>
                  </a:lnTo>
                  <a:lnTo>
                    <a:pt x="232" y="14"/>
                  </a:lnTo>
                  <a:lnTo>
                    <a:pt x="233" y="14"/>
                  </a:lnTo>
                  <a:lnTo>
                    <a:pt x="235" y="13"/>
                  </a:lnTo>
                  <a:lnTo>
                    <a:pt x="236" y="12"/>
                  </a:lnTo>
                  <a:lnTo>
                    <a:pt x="237" y="12"/>
                  </a:lnTo>
                  <a:lnTo>
                    <a:pt x="240" y="12"/>
                  </a:lnTo>
                  <a:lnTo>
                    <a:pt x="241" y="12"/>
                  </a:lnTo>
                  <a:lnTo>
                    <a:pt x="242" y="11"/>
                  </a:lnTo>
                  <a:lnTo>
                    <a:pt x="243" y="11"/>
                  </a:lnTo>
                  <a:lnTo>
                    <a:pt x="244" y="10"/>
                  </a:lnTo>
                  <a:lnTo>
                    <a:pt x="245" y="10"/>
                  </a:lnTo>
                  <a:lnTo>
                    <a:pt x="246" y="9"/>
                  </a:lnTo>
                  <a:lnTo>
                    <a:pt x="249" y="7"/>
                  </a:lnTo>
                  <a:lnTo>
                    <a:pt x="252" y="4"/>
                  </a:lnTo>
                  <a:lnTo>
                    <a:pt x="253" y="3"/>
                  </a:lnTo>
                  <a:lnTo>
                    <a:pt x="254" y="3"/>
                  </a:lnTo>
                  <a:lnTo>
                    <a:pt x="255" y="2"/>
                  </a:lnTo>
                  <a:lnTo>
                    <a:pt x="256" y="1"/>
                  </a:lnTo>
                  <a:lnTo>
                    <a:pt x="256" y="0"/>
                  </a:lnTo>
                  <a:lnTo>
                    <a:pt x="262" y="4"/>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5" name="Freeform 249">
              <a:extLst>
                <a:ext uri="{FF2B5EF4-FFF2-40B4-BE49-F238E27FC236}">
                  <a16:creationId xmlns:a16="http://schemas.microsoft.com/office/drawing/2014/main" id="{19EE29A8-0E85-4146-821C-B74DB10BFABC}"/>
                </a:ext>
              </a:extLst>
            </p:cNvPr>
            <p:cNvSpPr>
              <a:spLocks/>
            </p:cNvSpPr>
            <p:nvPr/>
          </p:nvSpPr>
          <p:spPr bwMode="auto">
            <a:xfrm>
              <a:off x="6691159" y="4018849"/>
              <a:ext cx="1446213" cy="1042988"/>
            </a:xfrm>
            <a:custGeom>
              <a:avLst/>
              <a:gdLst>
                <a:gd name="T0" fmla="*/ 482 w 911"/>
                <a:gd name="T1" fmla="*/ 2 h 657"/>
                <a:gd name="T2" fmla="*/ 532 w 911"/>
                <a:gd name="T3" fmla="*/ 24 h 657"/>
                <a:gd name="T4" fmla="*/ 510 w 911"/>
                <a:gd name="T5" fmla="*/ 45 h 657"/>
                <a:gd name="T6" fmla="*/ 540 w 911"/>
                <a:gd name="T7" fmla="*/ 65 h 657"/>
                <a:gd name="T8" fmla="*/ 544 w 911"/>
                <a:gd name="T9" fmla="*/ 123 h 657"/>
                <a:gd name="T10" fmla="*/ 553 w 911"/>
                <a:gd name="T11" fmla="*/ 154 h 657"/>
                <a:gd name="T12" fmla="*/ 581 w 911"/>
                <a:gd name="T13" fmla="*/ 123 h 657"/>
                <a:gd name="T14" fmla="*/ 572 w 911"/>
                <a:gd name="T15" fmla="*/ 88 h 657"/>
                <a:gd name="T16" fmla="*/ 611 w 911"/>
                <a:gd name="T17" fmla="*/ 108 h 657"/>
                <a:gd name="T18" fmla="*/ 636 w 911"/>
                <a:gd name="T19" fmla="*/ 150 h 657"/>
                <a:gd name="T20" fmla="*/ 642 w 911"/>
                <a:gd name="T21" fmla="*/ 172 h 657"/>
                <a:gd name="T22" fmla="*/ 685 w 911"/>
                <a:gd name="T23" fmla="*/ 207 h 657"/>
                <a:gd name="T24" fmla="*/ 692 w 911"/>
                <a:gd name="T25" fmla="*/ 282 h 657"/>
                <a:gd name="T26" fmla="*/ 710 w 911"/>
                <a:gd name="T27" fmla="*/ 300 h 657"/>
                <a:gd name="T28" fmla="*/ 678 w 911"/>
                <a:gd name="T29" fmla="*/ 342 h 657"/>
                <a:gd name="T30" fmla="*/ 713 w 911"/>
                <a:gd name="T31" fmla="*/ 349 h 657"/>
                <a:gd name="T32" fmla="*/ 733 w 911"/>
                <a:gd name="T33" fmla="*/ 382 h 657"/>
                <a:gd name="T34" fmla="*/ 782 w 911"/>
                <a:gd name="T35" fmla="*/ 404 h 657"/>
                <a:gd name="T36" fmla="*/ 818 w 911"/>
                <a:gd name="T37" fmla="*/ 431 h 657"/>
                <a:gd name="T38" fmla="*/ 864 w 911"/>
                <a:gd name="T39" fmla="*/ 441 h 657"/>
                <a:gd name="T40" fmla="*/ 908 w 911"/>
                <a:gd name="T41" fmla="*/ 491 h 657"/>
                <a:gd name="T42" fmla="*/ 868 w 911"/>
                <a:gd name="T43" fmla="*/ 519 h 657"/>
                <a:gd name="T44" fmla="*/ 827 w 911"/>
                <a:gd name="T45" fmla="*/ 507 h 657"/>
                <a:gd name="T46" fmla="*/ 777 w 911"/>
                <a:gd name="T47" fmla="*/ 516 h 657"/>
                <a:gd name="T48" fmla="*/ 714 w 911"/>
                <a:gd name="T49" fmla="*/ 491 h 657"/>
                <a:gd name="T50" fmla="*/ 661 w 911"/>
                <a:gd name="T51" fmla="*/ 554 h 657"/>
                <a:gd name="T52" fmla="*/ 618 w 911"/>
                <a:gd name="T53" fmla="*/ 646 h 657"/>
                <a:gd name="T54" fmla="*/ 600 w 911"/>
                <a:gd name="T55" fmla="*/ 630 h 657"/>
                <a:gd name="T56" fmla="*/ 574 w 911"/>
                <a:gd name="T57" fmla="*/ 597 h 657"/>
                <a:gd name="T58" fmla="*/ 509 w 911"/>
                <a:gd name="T59" fmla="*/ 585 h 657"/>
                <a:gd name="T60" fmla="*/ 486 w 911"/>
                <a:gd name="T61" fmla="*/ 559 h 657"/>
                <a:gd name="T62" fmla="*/ 432 w 911"/>
                <a:gd name="T63" fmla="*/ 540 h 657"/>
                <a:gd name="T64" fmla="*/ 385 w 911"/>
                <a:gd name="T65" fmla="*/ 568 h 657"/>
                <a:gd name="T66" fmla="*/ 346 w 911"/>
                <a:gd name="T67" fmla="*/ 586 h 657"/>
                <a:gd name="T68" fmla="*/ 259 w 911"/>
                <a:gd name="T69" fmla="*/ 583 h 657"/>
                <a:gd name="T70" fmla="*/ 182 w 911"/>
                <a:gd name="T71" fmla="*/ 546 h 657"/>
                <a:gd name="T72" fmla="*/ 157 w 911"/>
                <a:gd name="T73" fmla="*/ 524 h 657"/>
                <a:gd name="T74" fmla="*/ 132 w 911"/>
                <a:gd name="T75" fmla="*/ 505 h 657"/>
                <a:gd name="T76" fmla="*/ 89 w 911"/>
                <a:gd name="T77" fmla="*/ 512 h 657"/>
                <a:gd name="T78" fmla="*/ 13 w 911"/>
                <a:gd name="T79" fmla="*/ 484 h 657"/>
                <a:gd name="T80" fmla="*/ 12 w 911"/>
                <a:gd name="T81" fmla="*/ 459 h 657"/>
                <a:gd name="T82" fmla="*/ 36 w 911"/>
                <a:gd name="T83" fmla="*/ 454 h 657"/>
                <a:gd name="T84" fmla="*/ 70 w 911"/>
                <a:gd name="T85" fmla="*/ 443 h 657"/>
                <a:gd name="T86" fmla="*/ 108 w 911"/>
                <a:gd name="T87" fmla="*/ 426 h 657"/>
                <a:gd name="T88" fmla="*/ 148 w 911"/>
                <a:gd name="T89" fmla="*/ 398 h 657"/>
                <a:gd name="T90" fmla="*/ 176 w 911"/>
                <a:gd name="T91" fmla="*/ 384 h 657"/>
                <a:gd name="T92" fmla="*/ 211 w 911"/>
                <a:gd name="T93" fmla="*/ 391 h 657"/>
                <a:gd name="T94" fmla="*/ 256 w 911"/>
                <a:gd name="T95" fmla="*/ 382 h 657"/>
                <a:gd name="T96" fmla="*/ 292 w 911"/>
                <a:gd name="T97" fmla="*/ 360 h 657"/>
                <a:gd name="T98" fmla="*/ 288 w 911"/>
                <a:gd name="T99" fmla="*/ 328 h 657"/>
                <a:gd name="T100" fmla="*/ 297 w 911"/>
                <a:gd name="T101" fmla="*/ 305 h 657"/>
                <a:gd name="T102" fmla="*/ 301 w 911"/>
                <a:gd name="T103" fmla="*/ 276 h 657"/>
                <a:gd name="T104" fmla="*/ 315 w 911"/>
                <a:gd name="T105" fmla="*/ 245 h 657"/>
                <a:gd name="T106" fmla="*/ 317 w 911"/>
                <a:gd name="T107" fmla="*/ 210 h 657"/>
                <a:gd name="T108" fmla="*/ 306 w 911"/>
                <a:gd name="T109" fmla="*/ 196 h 657"/>
                <a:gd name="T110" fmla="*/ 302 w 911"/>
                <a:gd name="T111" fmla="*/ 147 h 657"/>
                <a:gd name="T112" fmla="*/ 333 w 911"/>
                <a:gd name="T113" fmla="*/ 124 h 657"/>
                <a:gd name="T114" fmla="*/ 338 w 911"/>
                <a:gd name="T115" fmla="*/ 109 h 657"/>
                <a:gd name="T116" fmla="*/ 356 w 911"/>
                <a:gd name="T117" fmla="*/ 106 h 657"/>
                <a:gd name="T118" fmla="*/ 357 w 911"/>
                <a:gd name="T119" fmla="*/ 87 h 657"/>
                <a:gd name="T120" fmla="*/ 355 w 911"/>
                <a:gd name="T121" fmla="*/ 56 h 657"/>
                <a:gd name="T122" fmla="*/ 371 w 911"/>
                <a:gd name="T123" fmla="*/ 27 h 657"/>
                <a:gd name="T124" fmla="*/ 415 w 911"/>
                <a:gd name="T125" fmla="*/ 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657">
                  <a:moveTo>
                    <a:pt x="430" y="0"/>
                  </a:moveTo>
                  <a:lnTo>
                    <a:pt x="431" y="0"/>
                  </a:lnTo>
                  <a:lnTo>
                    <a:pt x="431" y="0"/>
                  </a:lnTo>
                  <a:lnTo>
                    <a:pt x="433" y="1"/>
                  </a:lnTo>
                  <a:lnTo>
                    <a:pt x="437" y="2"/>
                  </a:lnTo>
                  <a:lnTo>
                    <a:pt x="439" y="2"/>
                  </a:lnTo>
                  <a:lnTo>
                    <a:pt x="442" y="3"/>
                  </a:lnTo>
                  <a:lnTo>
                    <a:pt x="446" y="3"/>
                  </a:lnTo>
                  <a:lnTo>
                    <a:pt x="448" y="3"/>
                  </a:lnTo>
                  <a:lnTo>
                    <a:pt x="450" y="3"/>
                  </a:lnTo>
                  <a:lnTo>
                    <a:pt x="452" y="2"/>
                  </a:lnTo>
                  <a:lnTo>
                    <a:pt x="456" y="1"/>
                  </a:lnTo>
                  <a:lnTo>
                    <a:pt x="457" y="1"/>
                  </a:lnTo>
                  <a:lnTo>
                    <a:pt x="458" y="1"/>
                  </a:lnTo>
                  <a:lnTo>
                    <a:pt x="459" y="1"/>
                  </a:lnTo>
                  <a:lnTo>
                    <a:pt x="461" y="1"/>
                  </a:lnTo>
                  <a:lnTo>
                    <a:pt x="463" y="1"/>
                  </a:lnTo>
                  <a:lnTo>
                    <a:pt x="466" y="3"/>
                  </a:lnTo>
                  <a:lnTo>
                    <a:pt x="467" y="3"/>
                  </a:lnTo>
                  <a:lnTo>
                    <a:pt x="468" y="3"/>
                  </a:lnTo>
                  <a:lnTo>
                    <a:pt x="469" y="3"/>
                  </a:lnTo>
                  <a:lnTo>
                    <a:pt x="470" y="3"/>
                  </a:lnTo>
                  <a:lnTo>
                    <a:pt x="474" y="2"/>
                  </a:lnTo>
                  <a:lnTo>
                    <a:pt x="476" y="2"/>
                  </a:lnTo>
                  <a:lnTo>
                    <a:pt x="477" y="2"/>
                  </a:lnTo>
                  <a:lnTo>
                    <a:pt x="479" y="2"/>
                  </a:lnTo>
                  <a:lnTo>
                    <a:pt x="482" y="2"/>
                  </a:lnTo>
                  <a:lnTo>
                    <a:pt x="486" y="3"/>
                  </a:lnTo>
                  <a:lnTo>
                    <a:pt x="487" y="3"/>
                  </a:lnTo>
                  <a:lnTo>
                    <a:pt x="489" y="3"/>
                  </a:lnTo>
                  <a:lnTo>
                    <a:pt x="491" y="4"/>
                  </a:lnTo>
                  <a:lnTo>
                    <a:pt x="493" y="4"/>
                  </a:lnTo>
                  <a:lnTo>
                    <a:pt x="495" y="5"/>
                  </a:lnTo>
                  <a:lnTo>
                    <a:pt x="496" y="6"/>
                  </a:lnTo>
                  <a:lnTo>
                    <a:pt x="500" y="8"/>
                  </a:lnTo>
                  <a:lnTo>
                    <a:pt x="510" y="12"/>
                  </a:lnTo>
                  <a:lnTo>
                    <a:pt x="512" y="13"/>
                  </a:lnTo>
                  <a:lnTo>
                    <a:pt x="514" y="14"/>
                  </a:lnTo>
                  <a:lnTo>
                    <a:pt x="517" y="15"/>
                  </a:lnTo>
                  <a:lnTo>
                    <a:pt x="519" y="16"/>
                  </a:lnTo>
                  <a:lnTo>
                    <a:pt x="522" y="17"/>
                  </a:lnTo>
                  <a:lnTo>
                    <a:pt x="524" y="18"/>
                  </a:lnTo>
                  <a:lnTo>
                    <a:pt x="526" y="18"/>
                  </a:lnTo>
                  <a:lnTo>
                    <a:pt x="528" y="18"/>
                  </a:lnTo>
                  <a:lnTo>
                    <a:pt x="530" y="19"/>
                  </a:lnTo>
                  <a:lnTo>
                    <a:pt x="532" y="19"/>
                  </a:lnTo>
                  <a:lnTo>
                    <a:pt x="534" y="18"/>
                  </a:lnTo>
                  <a:lnTo>
                    <a:pt x="534" y="18"/>
                  </a:lnTo>
                  <a:lnTo>
                    <a:pt x="535" y="18"/>
                  </a:lnTo>
                  <a:lnTo>
                    <a:pt x="534" y="19"/>
                  </a:lnTo>
                  <a:lnTo>
                    <a:pt x="534" y="20"/>
                  </a:lnTo>
                  <a:lnTo>
                    <a:pt x="533" y="21"/>
                  </a:lnTo>
                  <a:lnTo>
                    <a:pt x="533" y="22"/>
                  </a:lnTo>
                  <a:lnTo>
                    <a:pt x="532" y="24"/>
                  </a:lnTo>
                  <a:lnTo>
                    <a:pt x="531" y="28"/>
                  </a:lnTo>
                  <a:lnTo>
                    <a:pt x="531" y="29"/>
                  </a:lnTo>
                  <a:lnTo>
                    <a:pt x="531" y="29"/>
                  </a:lnTo>
                  <a:lnTo>
                    <a:pt x="530" y="30"/>
                  </a:lnTo>
                  <a:lnTo>
                    <a:pt x="530" y="31"/>
                  </a:lnTo>
                  <a:lnTo>
                    <a:pt x="529" y="31"/>
                  </a:lnTo>
                  <a:lnTo>
                    <a:pt x="529" y="32"/>
                  </a:lnTo>
                  <a:lnTo>
                    <a:pt x="528" y="32"/>
                  </a:lnTo>
                  <a:lnTo>
                    <a:pt x="527" y="32"/>
                  </a:lnTo>
                  <a:lnTo>
                    <a:pt x="526" y="32"/>
                  </a:lnTo>
                  <a:lnTo>
                    <a:pt x="525" y="32"/>
                  </a:lnTo>
                  <a:lnTo>
                    <a:pt x="524" y="32"/>
                  </a:lnTo>
                  <a:lnTo>
                    <a:pt x="518" y="31"/>
                  </a:lnTo>
                  <a:lnTo>
                    <a:pt x="514" y="30"/>
                  </a:lnTo>
                  <a:lnTo>
                    <a:pt x="513" y="30"/>
                  </a:lnTo>
                  <a:lnTo>
                    <a:pt x="512" y="30"/>
                  </a:lnTo>
                  <a:lnTo>
                    <a:pt x="512" y="31"/>
                  </a:lnTo>
                  <a:lnTo>
                    <a:pt x="511" y="31"/>
                  </a:lnTo>
                  <a:lnTo>
                    <a:pt x="511" y="32"/>
                  </a:lnTo>
                  <a:lnTo>
                    <a:pt x="511" y="33"/>
                  </a:lnTo>
                  <a:lnTo>
                    <a:pt x="510" y="34"/>
                  </a:lnTo>
                  <a:lnTo>
                    <a:pt x="510" y="36"/>
                  </a:lnTo>
                  <a:lnTo>
                    <a:pt x="510" y="37"/>
                  </a:lnTo>
                  <a:lnTo>
                    <a:pt x="510" y="38"/>
                  </a:lnTo>
                  <a:lnTo>
                    <a:pt x="510" y="42"/>
                  </a:lnTo>
                  <a:lnTo>
                    <a:pt x="510" y="43"/>
                  </a:lnTo>
                  <a:lnTo>
                    <a:pt x="510" y="45"/>
                  </a:lnTo>
                  <a:lnTo>
                    <a:pt x="510" y="48"/>
                  </a:lnTo>
                  <a:lnTo>
                    <a:pt x="510" y="50"/>
                  </a:lnTo>
                  <a:lnTo>
                    <a:pt x="510" y="51"/>
                  </a:lnTo>
                  <a:lnTo>
                    <a:pt x="511" y="51"/>
                  </a:lnTo>
                  <a:lnTo>
                    <a:pt x="511" y="52"/>
                  </a:lnTo>
                  <a:lnTo>
                    <a:pt x="511" y="53"/>
                  </a:lnTo>
                  <a:lnTo>
                    <a:pt x="512" y="53"/>
                  </a:lnTo>
                  <a:lnTo>
                    <a:pt x="512" y="54"/>
                  </a:lnTo>
                  <a:lnTo>
                    <a:pt x="513" y="54"/>
                  </a:lnTo>
                  <a:lnTo>
                    <a:pt x="514" y="54"/>
                  </a:lnTo>
                  <a:lnTo>
                    <a:pt x="518" y="56"/>
                  </a:lnTo>
                  <a:lnTo>
                    <a:pt x="522" y="57"/>
                  </a:lnTo>
                  <a:lnTo>
                    <a:pt x="528" y="58"/>
                  </a:lnTo>
                  <a:lnTo>
                    <a:pt x="531" y="59"/>
                  </a:lnTo>
                  <a:lnTo>
                    <a:pt x="533" y="60"/>
                  </a:lnTo>
                  <a:lnTo>
                    <a:pt x="535" y="60"/>
                  </a:lnTo>
                  <a:lnTo>
                    <a:pt x="538" y="60"/>
                  </a:lnTo>
                  <a:lnTo>
                    <a:pt x="541" y="61"/>
                  </a:lnTo>
                  <a:lnTo>
                    <a:pt x="542" y="61"/>
                  </a:lnTo>
                  <a:lnTo>
                    <a:pt x="542" y="61"/>
                  </a:lnTo>
                  <a:lnTo>
                    <a:pt x="543" y="62"/>
                  </a:lnTo>
                  <a:lnTo>
                    <a:pt x="543" y="62"/>
                  </a:lnTo>
                  <a:lnTo>
                    <a:pt x="543" y="62"/>
                  </a:lnTo>
                  <a:lnTo>
                    <a:pt x="543" y="63"/>
                  </a:lnTo>
                  <a:lnTo>
                    <a:pt x="542" y="63"/>
                  </a:lnTo>
                  <a:lnTo>
                    <a:pt x="541" y="64"/>
                  </a:lnTo>
                  <a:lnTo>
                    <a:pt x="540" y="65"/>
                  </a:lnTo>
                  <a:lnTo>
                    <a:pt x="539" y="66"/>
                  </a:lnTo>
                  <a:lnTo>
                    <a:pt x="538" y="67"/>
                  </a:lnTo>
                  <a:lnTo>
                    <a:pt x="537" y="68"/>
                  </a:lnTo>
                  <a:lnTo>
                    <a:pt x="536" y="71"/>
                  </a:lnTo>
                  <a:lnTo>
                    <a:pt x="535" y="73"/>
                  </a:lnTo>
                  <a:lnTo>
                    <a:pt x="532" y="77"/>
                  </a:lnTo>
                  <a:lnTo>
                    <a:pt x="531" y="78"/>
                  </a:lnTo>
                  <a:lnTo>
                    <a:pt x="531" y="80"/>
                  </a:lnTo>
                  <a:lnTo>
                    <a:pt x="530" y="82"/>
                  </a:lnTo>
                  <a:lnTo>
                    <a:pt x="530" y="84"/>
                  </a:lnTo>
                  <a:lnTo>
                    <a:pt x="530" y="86"/>
                  </a:lnTo>
                  <a:lnTo>
                    <a:pt x="530" y="88"/>
                  </a:lnTo>
                  <a:lnTo>
                    <a:pt x="531" y="90"/>
                  </a:lnTo>
                  <a:lnTo>
                    <a:pt x="531" y="92"/>
                  </a:lnTo>
                  <a:lnTo>
                    <a:pt x="532" y="97"/>
                  </a:lnTo>
                  <a:lnTo>
                    <a:pt x="534" y="102"/>
                  </a:lnTo>
                  <a:lnTo>
                    <a:pt x="535" y="106"/>
                  </a:lnTo>
                  <a:lnTo>
                    <a:pt x="536" y="108"/>
                  </a:lnTo>
                  <a:lnTo>
                    <a:pt x="536" y="109"/>
                  </a:lnTo>
                  <a:lnTo>
                    <a:pt x="537" y="110"/>
                  </a:lnTo>
                  <a:lnTo>
                    <a:pt x="538" y="112"/>
                  </a:lnTo>
                  <a:lnTo>
                    <a:pt x="541" y="116"/>
                  </a:lnTo>
                  <a:lnTo>
                    <a:pt x="542" y="117"/>
                  </a:lnTo>
                  <a:lnTo>
                    <a:pt x="542" y="119"/>
                  </a:lnTo>
                  <a:lnTo>
                    <a:pt x="543" y="120"/>
                  </a:lnTo>
                  <a:lnTo>
                    <a:pt x="544" y="122"/>
                  </a:lnTo>
                  <a:lnTo>
                    <a:pt x="544" y="123"/>
                  </a:lnTo>
                  <a:lnTo>
                    <a:pt x="544" y="124"/>
                  </a:lnTo>
                  <a:lnTo>
                    <a:pt x="544" y="125"/>
                  </a:lnTo>
                  <a:lnTo>
                    <a:pt x="544" y="126"/>
                  </a:lnTo>
                  <a:lnTo>
                    <a:pt x="543" y="126"/>
                  </a:lnTo>
                  <a:lnTo>
                    <a:pt x="543" y="127"/>
                  </a:lnTo>
                  <a:lnTo>
                    <a:pt x="542" y="128"/>
                  </a:lnTo>
                  <a:lnTo>
                    <a:pt x="540" y="130"/>
                  </a:lnTo>
                  <a:lnTo>
                    <a:pt x="539" y="131"/>
                  </a:lnTo>
                  <a:lnTo>
                    <a:pt x="538" y="132"/>
                  </a:lnTo>
                  <a:lnTo>
                    <a:pt x="538" y="133"/>
                  </a:lnTo>
                  <a:lnTo>
                    <a:pt x="537" y="134"/>
                  </a:lnTo>
                  <a:lnTo>
                    <a:pt x="537" y="135"/>
                  </a:lnTo>
                  <a:lnTo>
                    <a:pt x="537" y="136"/>
                  </a:lnTo>
                  <a:lnTo>
                    <a:pt x="536" y="137"/>
                  </a:lnTo>
                  <a:lnTo>
                    <a:pt x="536" y="138"/>
                  </a:lnTo>
                  <a:lnTo>
                    <a:pt x="536" y="139"/>
                  </a:lnTo>
                  <a:lnTo>
                    <a:pt x="537" y="140"/>
                  </a:lnTo>
                  <a:lnTo>
                    <a:pt x="537" y="140"/>
                  </a:lnTo>
                  <a:lnTo>
                    <a:pt x="538" y="141"/>
                  </a:lnTo>
                  <a:lnTo>
                    <a:pt x="538" y="142"/>
                  </a:lnTo>
                  <a:lnTo>
                    <a:pt x="540" y="144"/>
                  </a:lnTo>
                  <a:lnTo>
                    <a:pt x="541" y="145"/>
                  </a:lnTo>
                  <a:lnTo>
                    <a:pt x="542" y="146"/>
                  </a:lnTo>
                  <a:lnTo>
                    <a:pt x="544" y="148"/>
                  </a:lnTo>
                  <a:lnTo>
                    <a:pt x="549" y="151"/>
                  </a:lnTo>
                  <a:lnTo>
                    <a:pt x="551" y="153"/>
                  </a:lnTo>
                  <a:lnTo>
                    <a:pt x="553" y="154"/>
                  </a:lnTo>
                  <a:lnTo>
                    <a:pt x="556" y="155"/>
                  </a:lnTo>
                  <a:lnTo>
                    <a:pt x="558" y="155"/>
                  </a:lnTo>
                  <a:lnTo>
                    <a:pt x="559" y="156"/>
                  </a:lnTo>
                  <a:lnTo>
                    <a:pt x="561" y="156"/>
                  </a:lnTo>
                  <a:lnTo>
                    <a:pt x="562" y="155"/>
                  </a:lnTo>
                  <a:lnTo>
                    <a:pt x="563" y="155"/>
                  </a:lnTo>
                  <a:lnTo>
                    <a:pt x="564" y="154"/>
                  </a:lnTo>
                  <a:lnTo>
                    <a:pt x="566" y="153"/>
                  </a:lnTo>
                  <a:lnTo>
                    <a:pt x="568" y="152"/>
                  </a:lnTo>
                  <a:lnTo>
                    <a:pt x="570" y="150"/>
                  </a:lnTo>
                  <a:lnTo>
                    <a:pt x="571" y="148"/>
                  </a:lnTo>
                  <a:lnTo>
                    <a:pt x="572" y="147"/>
                  </a:lnTo>
                  <a:lnTo>
                    <a:pt x="573" y="146"/>
                  </a:lnTo>
                  <a:lnTo>
                    <a:pt x="574" y="144"/>
                  </a:lnTo>
                  <a:lnTo>
                    <a:pt x="575" y="142"/>
                  </a:lnTo>
                  <a:lnTo>
                    <a:pt x="576" y="138"/>
                  </a:lnTo>
                  <a:lnTo>
                    <a:pt x="578" y="135"/>
                  </a:lnTo>
                  <a:lnTo>
                    <a:pt x="579" y="133"/>
                  </a:lnTo>
                  <a:lnTo>
                    <a:pt x="581" y="131"/>
                  </a:lnTo>
                  <a:lnTo>
                    <a:pt x="581" y="129"/>
                  </a:lnTo>
                  <a:lnTo>
                    <a:pt x="582" y="129"/>
                  </a:lnTo>
                  <a:lnTo>
                    <a:pt x="582" y="128"/>
                  </a:lnTo>
                  <a:lnTo>
                    <a:pt x="582" y="127"/>
                  </a:lnTo>
                  <a:lnTo>
                    <a:pt x="582" y="126"/>
                  </a:lnTo>
                  <a:lnTo>
                    <a:pt x="582" y="125"/>
                  </a:lnTo>
                  <a:lnTo>
                    <a:pt x="581" y="124"/>
                  </a:lnTo>
                  <a:lnTo>
                    <a:pt x="581" y="123"/>
                  </a:lnTo>
                  <a:lnTo>
                    <a:pt x="581" y="122"/>
                  </a:lnTo>
                  <a:lnTo>
                    <a:pt x="580" y="120"/>
                  </a:lnTo>
                  <a:lnTo>
                    <a:pt x="578" y="117"/>
                  </a:lnTo>
                  <a:lnTo>
                    <a:pt x="578" y="117"/>
                  </a:lnTo>
                  <a:lnTo>
                    <a:pt x="577" y="115"/>
                  </a:lnTo>
                  <a:lnTo>
                    <a:pt x="576" y="113"/>
                  </a:lnTo>
                  <a:lnTo>
                    <a:pt x="576" y="112"/>
                  </a:lnTo>
                  <a:lnTo>
                    <a:pt x="576" y="111"/>
                  </a:lnTo>
                  <a:lnTo>
                    <a:pt x="575" y="110"/>
                  </a:lnTo>
                  <a:lnTo>
                    <a:pt x="574" y="109"/>
                  </a:lnTo>
                  <a:lnTo>
                    <a:pt x="567" y="102"/>
                  </a:lnTo>
                  <a:lnTo>
                    <a:pt x="566" y="101"/>
                  </a:lnTo>
                  <a:lnTo>
                    <a:pt x="566" y="101"/>
                  </a:lnTo>
                  <a:lnTo>
                    <a:pt x="565" y="100"/>
                  </a:lnTo>
                  <a:lnTo>
                    <a:pt x="565" y="99"/>
                  </a:lnTo>
                  <a:lnTo>
                    <a:pt x="564" y="98"/>
                  </a:lnTo>
                  <a:lnTo>
                    <a:pt x="564" y="97"/>
                  </a:lnTo>
                  <a:lnTo>
                    <a:pt x="563" y="96"/>
                  </a:lnTo>
                  <a:lnTo>
                    <a:pt x="563" y="96"/>
                  </a:lnTo>
                  <a:lnTo>
                    <a:pt x="563" y="96"/>
                  </a:lnTo>
                  <a:lnTo>
                    <a:pt x="564" y="95"/>
                  </a:lnTo>
                  <a:lnTo>
                    <a:pt x="564" y="95"/>
                  </a:lnTo>
                  <a:lnTo>
                    <a:pt x="564" y="94"/>
                  </a:lnTo>
                  <a:lnTo>
                    <a:pt x="566" y="92"/>
                  </a:lnTo>
                  <a:lnTo>
                    <a:pt x="568" y="90"/>
                  </a:lnTo>
                  <a:lnTo>
                    <a:pt x="570" y="89"/>
                  </a:lnTo>
                  <a:lnTo>
                    <a:pt x="572" y="88"/>
                  </a:lnTo>
                  <a:lnTo>
                    <a:pt x="575" y="86"/>
                  </a:lnTo>
                  <a:lnTo>
                    <a:pt x="577" y="85"/>
                  </a:lnTo>
                  <a:lnTo>
                    <a:pt x="579" y="85"/>
                  </a:lnTo>
                  <a:lnTo>
                    <a:pt x="580" y="84"/>
                  </a:lnTo>
                  <a:lnTo>
                    <a:pt x="582" y="84"/>
                  </a:lnTo>
                  <a:lnTo>
                    <a:pt x="583" y="84"/>
                  </a:lnTo>
                  <a:lnTo>
                    <a:pt x="585" y="84"/>
                  </a:lnTo>
                  <a:lnTo>
                    <a:pt x="587" y="85"/>
                  </a:lnTo>
                  <a:lnTo>
                    <a:pt x="591" y="86"/>
                  </a:lnTo>
                  <a:lnTo>
                    <a:pt x="593" y="87"/>
                  </a:lnTo>
                  <a:lnTo>
                    <a:pt x="594" y="87"/>
                  </a:lnTo>
                  <a:lnTo>
                    <a:pt x="595" y="87"/>
                  </a:lnTo>
                  <a:lnTo>
                    <a:pt x="596" y="88"/>
                  </a:lnTo>
                  <a:lnTo>
                    <a:pt x="597" y="89"/>
                  </a:lnTo>
                  <a:lnTo>
                    <a:pt x="598" y="90"/>
                  </a:lnTo>
                  <a:lnTo>
                    <a:pt x="600" y="92"/>
                  </a:lnTo>
                  <a:lnTo>
                    <a:pt x="601" y="94"/>
                  </a:lnTo>
                  <a:lnTo>
                    <a:pt x="601" y="94"/>
                  </a:lnTo>
                  <a:lnTo>
                    <a:pt x="602" y="97"/>
                  </a:lnTo>
                  <a:lnTo>
                    <a:pt x="604" y="99"/>
                  </a:lnTo>
                  <a:lnTo>
                    <a:pt x="605" y="100"/>
                  </a:lnTo>
                  <a:lnTo>
                    <a:pt x="607" y="103"/>
                  </a:lnTo>
                  <a:lnTo>
                    <a:pt x="608" y="104"/>
                  </a:lnTo>
                  <a:lnTo>
                    <a:pt x="608" y="105"/>
                  </a:lnTo>
                  <a:lnTo>
                    <a:pt x="609" y="107"/>
                  </a:lnTo>
                  <a:lnTo>
                    <a:pt x="610" y="107"/>
                  </a:lnTo>
                  <a:lnTo>
                    <a:pt x="611" y="108"/>
                  </a:lnTo>
                  <a:lnTo>
                    <a:pt x="612" y="110"/>
                  </a:lnTo>
                  <a:lnTo>
                    <a:pt x="613" y="111"/>
                  </a:lnTo>
                  <a:lnTo>
                    <a:pt x="613" y="113"/>
                  </a:lnTo>
                  <a:lnTo>
                    <a:pt x="614" y="114"/>
                  </a:lnTo>
                  <a:lnTo>
                    <a:pt x="615" y="118"/>
                  </a:lnTo>
                  <a:lnTo>
                    <a:pt x="617" y="123"/>
                  </a:lnTo>
                  <a:lnTo>
                    <a:pt x="618" y="127"/>
                  </a:lnTo>
                  <a:lnTo>
                    <a:pt x="618" y="128"/>
                  </a:lnTo>
                  <a:lnTo>
                    <a:pt x="619" y="129"/>
                  </a:lnTo>
                  <a:lnTo>
                    <a:pt x="620" y="130"/>
                  </a:lnTo>
                  <a:lnTo>
                    <a:pt x="620" y="131"/>
                  </a:lnTo>
                  <a:lnTo>
                    <a:pt x="621" y="132"/>
                  </a:lnTo>
                  <a:lnTo>
                    <a:pt x="624" y="135"/>
                  </a:lnTo>
                  <a:lnTo>
                    <a:pt x="625" y="135"/>
                  </a:lnTo>
                  <a:lnTo>
                    <a:pt x="625" y="136"/>
                  </a:lnTo>
                  <a:lnTo>
                    <a:pt x="626" y="137"/>
                  </a:lnTo>
                  <a:lnTo>
                    <a:pt x="626" y="138"/>
                  </a:lnTo>
                  <a:lnTo>
                    <a:pt x="628" y="141"/>
                  </a:lnTo>
                  <a:lnTo>
                    <a:pt x="629" y="143"/>
                  </a:lnTo>
                  <a:lnTo>
                    <a:pt x="629" y="144"/>
                  </a:lnTo>
                  <a:lnTo>
                    <a:pt x="631" y="145"/>
                  </a:lnTo>
                  <a:lnTo>
                    <a:pt x="632" y="147"/>
                  </a:lnTo>
                  <a:lnTo>
                    <a:pt x="633" y="148"/>
                  </a:lnTo>
                  <a:lnTo>
                    <a:pt x="634" y="149"/>
                  </a:lnTo>
                  <a:lnTo>
                    <a:pt x="634" y="149"/>
                  </a:lnTo>
                  <a:lnTo>
                    <a:pt x="635" y="150"/>
                  </a:lnTo>
                  <a:lnTo>
                    <a:pt x="636" y="150"/>
                  </a:lnTo>
                  <a:lnTo>
                    <a:pt x="636" y="150"/>
                  </a:lnTo>
                  <a:lnTo>
                    <a:pt x="637" y="151"/>
                  </a:lnTo>
                  <a:lnTo>
                    <a:pt x="637" y="151"/>
                  </a:lnTo>
                  <a:lnTo>
                    <a:pt x="638" y="151"/>
                  </a:lnTo>
                  <a:lnTo>
                    <a:pt x="639" y="150"/>
                  </a:lnTo>
                  <a:lnTo>
                    <a:pt x="639" y="150"/>
                  </a:lnTo>
                  <a:lnTo>
                    <a:pt x="640" y="150"/>
                  </a:lnTo>
                  <a:lnTo>
                    <a:pt x="640" y="149"/>
                  </a:lnTo>
                  <a:lnTo>
                    <a:pt x="641" y="147"/>
                  </a:lnTo>
                  <a:lnTo>
                    <a:pt x="642" y="146"/>
                  </a:lnTo>
                  <a:lnTo>
                    <a:pt x="642" y="146"/>
                  </a:lnTo>
                  <a:lnTo>
                    <a:pt x="643" y="146"/>
                  </a:lnTo>
                  <a:lnTo>
                    <a:pt x="643" y="146"/>
                  </a:lnTo>
                  <a:lnTo>
                    <a:pt x="644" y="146"/>
                  </a:lnTo>
                  <a:lnTo>
                    <a:pt x="644" y="146"/>
                  </a:lnTo>
                  <a:lnTo>
                    <a:pt x="644" y="147"/>
                  </a:lnTo>
                  <a:lnTo>
                    <a:pt x="644" y="148"/>
                  </a:lnTo>
                  <a:lnTo>
                    <a:pt x="645" y="149"/>
                  </a:lnTo>
                  <a:lnTo>
                    <a:pt x="645" y="151"/>
                  </a:lnTo>
                  <a:lnTo>
                    <a:pt x="645" y="153"/>
                  </a:lnTo>
                  <a:lnTo>
                    <a:pt x="644" y="155"/>
                  </a:lnTo>
                  <a:lnTo>
                    <a:pt x="644" y="158"/>
                  </a:lnTo>
                  <a:lnTo>
                    <a:pt x="644" y="159"/>
                  </a:lnTo>
                  <a:lnTo>
                    <a:pt x="643" y="164"/>
                  </a:lnTo>
                  <a:lnTo>
                    <a:pt x="642" y="168"/>
                  </a:lnTo>
                  <a:lnTo>
                    <a:pt x="642" y="171"/>
                  </a:lnTo>
                  <a:lnTo>
                    <a:pt x="642" y="172"/>
                  </a:lnTo>
                  <a:lnTo>
                    <a:pt x="642" y="172"/>
                  </a:lnTo>
                  <a:lnTo>
                    <a:pt x="642" y="173"/>
                  </a:lnTo>
                  <a:lnTo>
                    <a:pt x="642" y="173"/>
                  </a:lnTo>
                  <a:lnTo>
                    <a:pt x="643" y="174"/>
                  </a:lnTo>
                  <a:lnTo>
                    <a:pt x="643" y="175"/>
                  </a:lnTo>
                  <a:lnTo>
                    <a:pt x="644" y="175"/>
                  </a:lnTo>
                  <a:lnTo>
                    <a:pt x="645" y="176"/>
                  </a:lnTo>
                  <a:lnTo>
                    <a:pt x="646" y="177"/>
                  </a:lnTo>
                  <a:lnTo>
                    <a:pt x="649" y="178"/>
                  </a:lnTo>
                  <a:lnTo>
                    <a:pt x="651" y="180"/>
                  </a:lnTo>
                  <a:lnTo>
                    <a:pt x="654" y="181"/>
                  </a:lnTo>
                  <a:lnTo>
                    <a:pt x="656" y="182"/>
                  </a:lnTo>
                  <a:lnTo>
                    <a:pt x="660" y="183"/>
                  </a:lnTo>
                  <a:lnTo>
                    <a:pt x="664" y="184"/>
                  </a:lnTo>
                  <a:lnTo>
                    <a:pt x="666" y="185"/>
                  </a:lnTo>
                  <a:lnTo>
                    <a:pt x="668" y="186"/>
                  </a:lnTo>
                  <a:lnTo>
                    <a:pt x="671" y="187"/>
                  </a:lnTo>
                  <a:lnTo>
                    <a:pt x="672" y="188"/>
                  </a:lnTo>
                  <a:lnTo>
                    <a:pt x="674" y="190"/>
                  </a:lnTo>
                  <a:lnTo>
                    <a:pt x="678" y="193"/>
                  </a:lnTo>
                  <a:lnTo>
                    <a:pt x="680" y="194"/>
                  </a:lnTo>
                  <a:lnTo>
                    <a:pt x="680" y="195"/>
                  </a:lnTo>
                  <a:lnTo>
                    <a:pt x="681" y="196"/>
                  </a:lnTo>
                  <a:lnTo>
                    <a:pt x="682" y="197"/>
                  </a:lnTo>
                  <a:lnTo>
                    <a:pt x="682" y="198"/>
                  </a:lnTo>
                  <a:lnTo>
                    <a:pt x="683" y="200"/>
                  </a:lnTo>
                  <a:lnTo>
                    <a:pt x="685" y="207"/>
                  </a:lnTo>
                  <a:lnTo>
                    <a:pt x="686" y="211"/>
                  </a:lnTo>
                  <a:lnTo>
                    <a:pt x="687" y="213"/>
                  </a:lnTo>
                  <a:lnTo>
                    <a:pt x="689" y="218"/>
                  </a:lnTo>
                  <a:lnTo>
                    <a:pt x="691" y="224"/>
                  </a:lnTo>
                  <a:lnTo>
                    <a:pt x="692" y="226"/>
                  </a:lnTo>
                  <a:lnTo>
                    <a:pt x="692" y="226"/>
                  </a:lnTo>
                  <a:lnTo>
                    <a:pt x="687" y="236"/>
                  </a:lnTo>
                  <a:lnTo>
                    <a:pt x="686" y="239"/>
                  </a:lnTo>
                  <a:lnTo>
                    <a:pt x="685" y="241"/>
                  </a:lnTo>
                  <a:lnTo>
                    <a:pt x="684" y="242"/>
                  </a:lnTo>
                  <a:lnTo>
                    <a:pt x="684" y="243"/>
                  </a:lnTo>
                  <a:lnTo>
                    <a:pt x="684" y="245"/>
                  </a:lnTo>
                  <a:lnTo>
                    <a:pt x="683" y="247"/>
                  </a:lnTo>
                  <a:lnTo>
                    <a:pt x="684" y="249"/>
                  </a:lnTo>
                  <a:lnTo>
                    <a:pt x="684" y="250"/>
                  </a:lnTo>
                  <a:lnTo>
                    <a:pt x="685" y="254"/>
                  </a:lnTo>
                  <a:lnTo>
                    <a:pt x="685" y="256"/>
                  </a:lnTo>
                  <a:lnTo>
                    <a:pt x="685" y="258"/>
                  </a:lnTo>
                  <a:lnTo>
                    <a:pt x="686" y="263"/>
                  </a:lnTo>
                  <a:lnTo>
                    <a:pt x="686" y="265"/>
                  </a:lnTo>
                  <a:lnTo>
                    <a:pt x="686" y="266"/>
                  </a:lnTo>
                  <a:lnTo>
                    <a:pt x="687" y="268"/>
                  </a:lnTo>
                  <a:lnTo>
                    <a:pt x="687" y="270"/>
                  </a:lnTo>
                  <a:lnTo>
                    <a:pt x="690" y="276"/>
                  </a:lnTo>
                  <a:lnTo>
                    <a:pt x="692" y="280"/>
                  </a:lnTo>
                  <a:lnTo>
                    <a:pt x="692" y="281"/>
                  </a:lnTo>
                  <a:lnTo>
                    <a:pt x="692" y="282"/>
                  </a:lnTo>
                  <a:lnTo>
                    <a:pt x="692" y="283"/>
                  </a:lnTo>
                  <a:lnTo>
                    <a:pt x="692" y="284"/>
                  </a:lnTo>
                  <a:lnTo>
                    <a:pt x="692" y="287"/>
                  </a:lnTo>
                  <a:lnTo>
                    <a:pt x="692" y="288"/>
                  </a:lnTo>
                  <a:lnTo>
                    <a:pt x="693" y="289"/>
                  </a:lnTo>
                  <a:lnTo>
                    <a:pt x="693" y="289"/>
                  </a:lnTo>
                  <a:lnTo>
                    <a:pt x="693" y="290"/>
                  </a:lnTo>
                  <a:lnTo>
                    <a:pt x="693" y="290"/>
                  </a:lnTo>
                  <a:lnTo>
                    <a:pt x="694" y="290"/>
                  </a:lnTo>
                  <a:lnTo>
                    <a:pt x="695" y="291"/>
                  </a:lnTo>
                  <a:lnTo>
                    <a:pt x="696" y="291"/>
                  </a:lnTo>
                  <a:lnTo>
                    <a:pt x="698" y="291"/>
                  </a:lnTo>
                  <a:lnTo>
                    <a:pt x="702" y="291"/>
                  </a:lnTo>
                  <a:lnTo>
                    <a:pt x="703" y="291"/>
                  </a:lnTo>
                  <a:lnTo>
                    <a:pt x="706" y="290"/>
                  </a:lnTo>
                  <a:lnTo>
                    <a:pt x="706" y="290"/>
                  </a:lnTo>
                  <a:lnTo>
                    <a:pt x="707" y="290"/>
                  </a:lnTo>
                  <a:lnTo>
                    <a:pt x="708" y="291"/>
                  </a:lnTo>
                  <a:lnTo>
                    <a:pt x="709" y="291"/>
                  </a:lnTo>
                  <a:lnTo>
                    <a:pt x="709" y="292"/>
                  </a:lnTo>
                  <a:lnTo>
                    <a:pt x="710" y="292"/>
                  </a:lnTo>
                  <a:lnTo>
                    <a:pt x="710" y="293"/>
                  </a:lnTo>
                  <a:lnTo>
                    <a:pt x="710" y="294"/>
                  </a:lnTo>
                  <a:lnTo>
                    <a:pt x="710" y="296"/>
                  </a:lnTo>
                  <a:lnTo>
                    <a:pt x="710" y="297"/>
                  </a:lnTo>
                  <a:lnTo>
                    <a:pt x="710" y="298"/>
                  </a:lnTo>
                  <a:lnTo>
                    <a:pt x="710" y="300"/>
                  </a:lnTo>
                  <a:lnTo>
                    <a:pt x="710" y="302"/>
                  </a:lnTo>
                  <a:lnTo>
                    <a:pt x="709" y="304"/>
                  </a:lnTo>
                  <a:lnTo>
                    <a:pt x="708" y="306"/>
                  </a:lnTo>
                  <a:lnTo>
                    <a:pt x="708" y="308"/>
                  </a:lnTo>
                  <a:lnTo>
                    <a:pt x="707" y="309"/>
                  </a:lnTo>
                  <a:lnTo>
                    <a:pt x="706" y="311"/>
                  </a:lnTo>
                  <a:lnTo>
                    <a:pt x="705" y="312"/>
                  </a:lnTo>
                  <a:lnTo>
                    <a:pt x="705" y="313"/>
                  </a:lnTo>
                  <a:lnTo>
                    <a:pt x="704" y="313"/>
                  </a:lnTo>
                  <a:lnTo>
                    <a:pt x="702" y="315"/>
                  </a:lnTo>
                  <a:lnTo>
                    <a:pt x="699" y="318"/>
                  </a:lnTo>
                  <a:lnTo>
                    <a:pt x="696" y="319"/>
                  </a:lnTo>
                  <a:lnTo>
                    <a:pt x="695" y="320"/>
                  </a:lnTo>
                  <a:lnTo>
                    <a:pt x="693" y="321"/>
                  </a:lnTo>
                  <a:lnTo>
                    <a:pt x="692" y="322"/>
                  </a:lnTo>
                  <a:lnTo>
                    <a:pt x="691" y="324"/>
                  </a:lnTo>
                  <a:lnTo>
                    <a:pt x="690" y="326"/>
                  </a:lnTo>
                  <a:lnTo>
                    <a:pt x="689" y="327"/>
                  </a:lnTo>
                  <a:lnTo>
                    <a:pt x="687" y="333"/>
                  </a:lnTo>
                  <a:lnTo>
                    <a:pt x="685" y="335"/>
                  </a:lnTo>
                  <a:lnTo>
                    <a:pt x="685" y="336"/>
                  </a:lnTo>
                  <a:lnTo>
                    <a:pt x="684" y="337"/>
                  </a:lnTo>
                  <a:lnTo>
                    <a:pt x="683" y="338"/>
                  </a:lnTo>
                  <a:lnTo>
                    <a:pt x="682" y="339"/>
                  </a:lnTo>
                  <a:lnTo>
                    <a:pt x="680" y="341"/>
                  </a:lnTo>
                  <a:lnTo>
                    <a:pt x="679" y="341"/>
                  </a:lnTo>
                  <a:lnTo>
                    <a:pt x="678" y="342"/>
                  </a:lnTo>
                  <a:lnTo>
                    <a:pt x="678" y="343"/>
                  </a:lnTo>
                  <a:lnTo>
                    <a:pt x="677" y="344"/>
                  </a:lnTo>
                  <a:lnTo>
                    <a:pt x="677" y="345"/>
                  </a:lnTo>
                  <a:lnTo>
                    <a:pt x="677" y="347"/>
                  </a:lnTo>
                  <a:lnTo>
                    <a:pt x="677" y="348"/>
                  </a:lnTo>
                  <a:lnTo>
                    <a:pt x="677" y="350"/>
                  </a:lnTo>
                  <a:lnTo>
                    <a:pt x="677" y="352"/>
                  </a:lnTo>
                  <a:lnTo>
                    <a:pt x="678" y="354"/>
                  </a:lnTo>
                  <a:lnTo>
                    <a:pt x="678" y="354"/>
                  </a:lnTo>
                  <a:lnTo>
                    <a:pt x="678" y="355"/>
                  </a:lnTo>
                  <a:lnTo>
                    <a:pt x="679" y="355"/>
                  </a:lnTo>
                  <a:lnTo>
                    <a:pt x="680" y="356"/>
                  </a:lnTo>
                  <a:lnTo>
                    <a:pt x="681" y="356"/>
                  </a:lnTo>
                  <a:lnTo>
                    <a:pt x="682" y="356"/>
                  </a:lnTo>
                  <a:lnTo>
                    <a:pt x="683" y="356"/>
                  </a:lnTo>
                  <a:lnTo>
                    <a:pt x="684" y="357"/>
                  </a:lnTo>
                  <a:lnTo>
                    <a:pt x="686" y="356"/>
                  </a:lnTo>
                  <a:lnTo>
                    <a:pt x="688" y="356"/>
                  </a:lnTo>
                  <a:lnTo>
                    <a:pt x="689" y="356"/>
                  </a:lnTo>
                  <a:lnTo>
                    <a:pt x="691" y="355"/>
                  </a:lnTo>
                  <a:lnTo>
                    <a:pt x="695" y="354"/>
                  </a:lnTo>
                  <a:lnTo>
                    <a:pt x="705" y="351"/>
                  </a:lnTo>
                  <a:lnTo>
                    <a:pt x="707" y="350"/>
                  </a:lnTo>
                  <a:lnTo>
                    <a:pt x="710" y="349"/>
                  </a:lnTo>
                  <a:lnTo>
                    <a:pt x="711" y="349"/>
                  </a:lnTo>
                  <a:lnTo>
                    <a:pt x="712" y="349"/>
                  </a:lnTo>
                  <a:lnTo>
                    <a:pt x="713" y="349"/>
                  </a:lnTo>
                  <a:lnTo>
                    <a:pt x="715" y="349"/>
                  </a:lnTo>
                  <a:lnTo>
                    <a:pt x="716" y="349"/>
                  </a:lnTo>
                  <a:lnTo>
                    <a:pt x="716" y="349"/>
                  </a:lnTo>
                  <a:lnTo>
                    <a:pt x="717" y="350"/>
                  </a:lnTo>
                  <a:lnTo>
                    <a:pt x="718" y="350"/>
                  </a:lnTo>
                  <a:lnTo>
                    <a:pt x="719" y="351"/>
                  </a:lnTo>
                  <a:lnTo>
                    <a:pt x="720" y="352"/>
                  </a:lnTo>
                  <a:lnTo>
                    <a:pt x="721" y="355"/>
                  </a:lnTo>
                  <a:lnTo>
                    <a:pt x="723" y="357"/>
                  </a:lnTo>
                  <a:lnTo>
                    <a:pt x="724" y="358"/>
                  </a:lnTo>
                  <a:lnTo>
                    <a:pt x="724" y="360"/>
                  </a:lnTo>
                  <a:lnTo>
                    <a:pt x="725" y="362"/>
                  </a:lnTo>
                  <a:lnTo>
                    <a:pt x="725" y="363"/>
                  </a:lnTo>
                  <a:lnTo>
                    <a:pt x="725" y="365"/>
                  </a:lnTo>
                  <a:lnTo>
                    <a:pt x="725" y="366"/>
                  </a:lnTo>
                  <a:lnTo>
                    <a:pt x="725" y="369"/>
                  </a:lnTo>
                  <a:lnTo>
                    <a:pt x="725" y="374"/>
                  </a:lnTo>
                  <a:lnTo>
                    <a:pt x="725" y="376"/>
                  </a:lnTo>
                  <a:lnTo>
                    <a:pt x="725" y="377"/>
                  </a:lnTo>
                  <a:lnTo>
                    <a:pt x="725" y="378"/>
                  </a:lnTo>
                  <a:lnTo>
                    <a:pt x="725" y="378"/>
                  </a:lnTo>
                  <a:lnTo>
                    <a:pt x="726" y="379"/>
                  </a:lnTo>
                  <a:lnTo>
                    <a:pt x="726" y="380"/>
                  </a:lnTo>
                  <a:lnTo>
                    <a:pt x="727" y="380"/>
                  </a:lnTo>
                  <a:lnTo>
                    <a:pt x="727" y="380"/>
                  </a:lnTo>
                  <a:lnTo>
                    <a:pt x="731" y="381"/>
                  </a:lnTo>
                  <a:lnTo>
                    <a:pt x="733" y="382"/>
                  </a:lnTo>
                  <a:lnTo>
                    <a:pt x="734" y="382"/>
                  </a:lnTo>
                  <a:lnTo>
                    <a:pt x="735" y="383"/>
                  </a:lnTo>
                  <a:lnTo>
                    <a:pt x="737" y="384"/>
                  </a:lnTo>
                  <a:lnTo>
                    <a:pt x="740" y="385"/>
                  </a:lnTo>
                  <a:lnTo>
                    <a:pt x="741" y="385"/>
                  </a:lnTo>
                  <a:lnTo>
                    <a:pt x="742" y="386"/>
                  </a:lnTo>
                  <a:lnTo>
                    <a:pt x="743" y="387"/>
                  </a:lnTo>
                  <a:lnTo>
                    <a:pt x="745" y="389"/>
                  </a:lnTo>
                  <a:lnTo>
                    <a:pt x="747" y="391"/>
                  </a:lnTo>
                  <a:lnTo>
                    <a:pt x="748" y="391"/>
                  </a:lnTo>
                  <a:lnTo>
                    <a:pt x="748" y="392"/>
                  </a:lnTo>
                  <a:lnTo>
                    <a:pt x="750" y="393"/>
                  </a:lnTo>
                  <a:lnTo>
                    <a:pt x="751" y="393"/>
                  </a:lnTo>
                  <a:lnTo>
                    <a:pt x="752" y="393"/>
                  </a:lnTo>
                  <a:lnTo>
                    <a:pt x="760" y="394"/>
                  </a:lnTo>
                  <a:lnTo>
                    <a:pt x="764" y="395"/>
                  </a:lnTo>
                  <a:lnTo>
                    <a:pt x="771" y="396"/>
                  </a:lnTo>
                  <a:lnTo>
                    <a:pt x="772" y="396"/>
                  </a:lnTo>
                  <a:lnTo>
                    <a:pt x="774" y="397"/>
                  </a:lnTo>
                  <a:lnTo>
                    <a:pt x="775" y="397"/>
                  </a:lnTo>
                  <a:lnTo>
                    <a:pt x="776" y="398"/>
                  </a:lnTo>
                  <a:lnTo>
                    <a:pt x="778" y="399"/>
                  </a:lnTo>
                  <a:lnTo>
                    <a:pt x="779" y="400"/>
                  </a:lnTo>
                  <a:lnTo>
                    <a:pt x="780" y="402"/>
                  </a:lnTo>
                  <a:lnTo>
                    <a:pt x="781" y="402"/>
                  </a:lnTo>
                  <a:lnTo>
                    <a:pt x="781" y="403"/>
                  </a:lnTo>
                  <a:lnTo>
                    <a:pt x="782" y="404"/>
                  </a:lnTo>
                  <a:lnTo>
                    <a:pt x="782" y="406"/>
                  </a:lnTo>
                  <a:lnTo>
                    <a:pt x="782" y="408"/>
                  </a:lnTo>
                  <a:lnTo>
                    <a:pt x="783" y="412"/>
                  </a:lnTo>
                  <a:lnTo>
                    <a:pt x="783" y="413"/>
                  </a:lnTo>
                  <a:lnTo>
                    <a:pt x="783" y="414"/>
                  </a:lnTo>
                  <a:lnTo>
                    <a:pt x="784" y="415"/>
                  </a:lnTo>
                  <a:lnTo>
                    <a:pt x="784" y="416"/>
                  </a:lnTo>
                  <a:lnTo>
                    <a:pt x="785" y="416"/>
                  </a:lnTo>
                  <a:lnTo>
                    <a:pt x="785" y="417"/>
                  </a:lnTo>
                  <a:lnTo>
                    <a:pt x="786" y="417"/>
                  </a:lnTo>
                  <a:lnTo>
                    <a:pt x="787" y="418"/>
                  </a:lnTo>
                  <a:lnTo>
                    <a:pt x="789" y="418"/>
                  </a:lnTo>
                  <a:lnTo>
                    <a:pt x="791" y="418"/>
                  </a:lnTo>
                  <a:lnTo>
                    <a:pt x="794" y="419"/>
                  </a:lnTo>
                  <a:lnTo>
                    <a:pt x="795" y="419"/>
                  </a:lnTo>
                  <a:lnTo>
                    <a:pt x="797" y="419"/>
                  </a:lnTo>
                  <a:lnTo>
                    <a:pt x="798" y="420"/>
                  </a:lnTo>
                  <a:lnTo>
                    <a:pt x="799" y="420"/>
                  </a:lnTo>
                  <a:lnTo>
                    <a:pt x="800" y="421"/>
                  </a:lnTo>
                  <a:lnTo>
                    <a:pt x="808" y="427"/>
                  </a:lnTo>
                  <a:lnTo>
                    <a:pt x="810" y="428"/>
                  </a:lnTo>
                  <a:lnTo>
                    <a:pt x="812" y="429"/>
                  </a:lnTo>
                  <a:lnTo>
                    <a:pt x="813" y="430"/>
                  </a:lnTo>
                  <a:lnTo>
                    <a:pt x="815" y="431"/>
                  </a:lnTo>
                  <a:lnTo>
                    <a:pt x="816" y="431"/>
                  </a:lnTo>
                  <a:lnTo>
                    <a:pt x="817" y="431"/>
                  </a:lnTo>
                  <a:lnTo>
                    <a:pt x="818" y="431"/>
                  </a:lnTo>
                  <a:lnTo>
                    <a:pt x="819" y="431"/>
                  </a:lnTo>
                  <a:lnTo>
                    <a:pt x="821" y="431"/>
                  </a:lnTo>
                  <a:lnTo>
                    <a:pt x="823" y="431"/>
                  </a:lnTo>
                  <a:lnTo>
                    <a:pt x="828" y="430"/>
                  </a:lnTo>
                  <a:lnTo>
                    <a:pt x="831" y="429"/>
                  </a:lnTo>
                  <a:lnTo>
                    <a:pt x="833" y="429"/>
                  </a:lnTo>
                  <a:lnTo>
                    <a:pt x="837" y="429"/>
                  </a:lnTo>
                  <a:lnTo>
                    <a:pt x="842" y="428"/>
                  </a:lnTo>
                  <a:lnTo>
                    <a:pt x="843" y="428"/>
                  </a:lnTo>
                  <a:lnTo>
                    <a:pt x="844" y="428"/>
                  </a:lnTo>
                  <a:lnTo>
                    <a:pt x="845" y="428"/>
                  </a:lnTo>
                  <a:lnTo>
                    <a:pt x="846" y="428"/>
                  </a:lnTo>
                  <a:lnTo>
                    <a:pt x="847" y="429"/>
                  </a:lnTo>
                  <a:lnTo>
                    <a:pt x="850" y="430"/>
                  </a:lnTo>
                  <a:lnTo>
                    <a:pt x="854" y="431"/>
                  </a:lnTo>
                  <a:lnTo>
                    <a:pt x="855" y="432"/>
                  </a:lnTo>
                  <a:lnTo>
                    <a:pt x="857" y="432"/>
                  </a:lnTo>
                  <a:lnTo>
                    <a:pt x="858" y="433"/>
                  </a:lnTo>
                  <a:lnTo>
                    <a:pt x="860" y="435"/>
                  </a:lnTo>
                  <a:lnTo>
                    <a:pt x="861" y="436"/>
                  </a:lnTo>
                  <a:lnTo>
                    <a:pt x="862" y="436"/>
                  </a:lnTo>
                  <a:lnTo>
                    <a:pt x="863" y="437"/>
                  </a:lnTo>
                  <a:lnTo>
                    <a:pt x="863" y="438"/>
                  </a:lnTo>
                  <a:lnTo>
                    <a:pt x="863" y="439"/>
                  </a:lnTo>
                  <a:lnTo>
                    <a:pt x="864" y="439"/>
                  </a:lnTo>
                  <a:lnTo>
                    <a:pt x="864" y="440"/>
                  </a:lnTo>
                  <a:lnTo>
                    <a:pt x="864" y="441"/>
                  </a:lnTo>
                  <a:lnTo>
                    <a:pt x="865" y="443"/>
                  </a:lnTo>
                  <a:lnTo>
                    <a:pt x="865" y="446"/>
                  </a:lnTo>
                  <a:lnTo>
                    <a:pt x="865" y="448"/>
                  </a:lnTo>
                  <a:lnTo>
                    <a:pt x="865" y="448"/>
                  </a:lnTo>
                  <a:lnTo>
                    <a:pt x="866" y="449"/>
                  </a:lnTo>
                  <a:lnTo>
                    <a:pt x="866" y="450"/>
                  </a:lnTo>
                  <a:lnTo>
                    <a:pt x="867" y="451"/>
                  </a:lnTo>
                  <a:lnTo>
                    <a:pt x="867" y="451"/>
                  </a:lnTo>
                  <a:lnTo>
                    <a:pt x="868" y="452"/>
                  </a:lnTo>
                  <a:lnTo>
                    <a:pt x="869" y="452"/>
                  </a:lnTo>
                  <a:lnTo>
                    <a:pt x="870" y="453"/>
                  </a:lnTo>
                  <a:lnTo>
                    <a:pt x="873" y="454"/>
                  </a:lnTo>
                  <a:lnTo>
                    <a:pt x="875" y="455"/>
                  </a:lnTo>
                  <a:lnTo>
                    <a:pt x="885" y="459"/>
                  </a:lnTo>
                  <a:lnTo>
                    <a:pt x="886" y="460"/>
                  </a:lnTo>
                  <a:lnTo>
                    <a:pt x="888" y="461"/>
                  </a:lnTo>
                  <a:lnTo>
                    <a:pt x="890" y="463"/>
                  </a:lnTo>
                  <a:lnTo>
                    <a:pt x="891" y="464"/>
                  </a:lnTo>
                  <a:lnTo>
                    <a:pt x="893" y="466"/>
                  </a:lnTo>
                  <a:lnTo>
                    <a:pt x="894" y="468"/>
                  </a:lnTo>
                  <a:lnTo>
                    <a:pt x="896" y="470"/>
                  </a:lnTo>
                  <a:lnTo>
                    <a:pt x="901" y="477"/>
                  </a:lnTo>
                  <a:lnTo>
                    <a:pt x="904" y="481"/>
                  </a:lnTo>
                  <a:lnTo>
                    <a:pt x="905" y="483"/>
                  </a:lnTo>
                  <a:lnTo>
                    <a:pt x="906" y="484"/>
                  </a:lnTo>
                  <a:lnTo>
                    <a:pt x="907" y="486"/>
                  </a:lnTo>
                  <a:lnTo>
                    <a:pt x="908" y="491"/>
                  </a:lnTo>
                  <a:lnTo>
                    <a:pt x="909" y="493"/>
                  </a:lnTo>
                  <a:lnTo>
                    <a:pt x="910" y="495"/>
                  </a:lnTo>
                  <a:lnTo>
                    <a:pt x="910" y="495"/>
                  </a:lnTo>
                  <a:lnTo>
                    <a:pt x="911" y="495"/>
                  </a:lnTo>
                  <a:lnTo>
                    <a:pt x="910" y="495"/>
                  </a:lnTo>
                  <a:lnTo>
                    <a:pt x="910" y="495"/>
                  </a:lnTo>
                  <a:lnTo>
                    <a:pt x="909" y="495"/>
                  </a:lnTo>
                  <a:lnTo>
                    <a:pt x="909" y="496"/>
                  </a:lnTo>
                  <a:lnTo>
                    <a:pt x="907" y="496"/>
                  </a:lnTo>
                  <a:lnTo>
                    <a:pt x="905" y="498"/>
                  </a:lnTo>
                  <a:lnTo>
                    <a:pt x="900" y="501"/>
                  </a:lnTo>
                  <a:lnTo>
                    <a:pt x="894" y="506"/>
                  </a:lnTo>
                  <a:lnTo>
                    <a:pt x="892" y="508"/>
                  </a:lnTo>
                  <a:lnTo>
                    <a:pt x="888" y="511"/>
                  </a:lnTo>
                  <a:lnTo>
                    <a:pt x="886" y="512"/>
                  </a:lnTo>
                  <a:lnTo>
                    <a:pt x="885" y="513"/>
                  </a:lnTo>
                  <a:lnTo>
                    <a:pt x="884" y="513"/>
                  </a:lnTo>
                  <a:lnTo>
                    <a:pt x="883" y="514"/>
                  </a:lnTo>
                  <a:lnTo>
                    <a:pt x="882" y="514"/>
                  </a:lnTo>
                  <a:lnTo>
                    <a:pt x="881" y="514"/>
                  </a:lnTo>
                  <a:lnTo>
                    <a:pt x="878" y="515"/>
                  </a:lnTo>
                  <a:lnTo>
                    <a:pt x="874" y="515"/>
                  </a:lnTo>
                  <a:lnTo>
                    <a:pt x="873" y="516"/>
                  </a:lnTo>
                  <a:lnTo>
                    <a:pt x="872" y="516"/>
                  </a:lnTo>
                  <a:lnTo>
                    <a:pt x="871" y="517"/>
                  </a:lnTo>
                  <a:lnTo>
                    <a:pt x="868" y="519"/>
                  </a:lnTo>
                  <a:lnTo>
                    <a:pt x="868" y="519"/>
                  </a:lnTo>
                  <a:lnTo>
                    <a:pt x="867" y="520"/>
                  </a:lnTo>
                  <a:lnTo>
                    <a:pt x="866" y="520"/>
                  </a:lnTo>
                  <a:lnTo>
                    <a:pt x="865" y="520"/>
                  </a:lnTo>
                  <a:lnTo>
                    <a:pt x="862" y="521"/>
                  </a:lnTo>
                  <a:lnTo>
                    <a:pt x="861" y="521"/>
                  </a:lnTo>
                  <a:lnTo>
                    <a:pt x="860" y="521"/>
                  </a:lnTo>
                  <a:lnTo>
                    <a:pt x="859" y="521"/>
                  </a:lnTo>
                  <a:lnTo>
                    <a:pt x="858" y="521"/>
                  </a:lnTo>
                  <a:lnTo>
                    <a:pt x="857" y="520"/>
                  </a:lnTo>
                  <a:lnTo>
                    <a:pt x="857" y="520"/>
                  </a:lnTo>
                  <a:lnTo>
                    <a:pt x="855" y="518"/>
                  </a:lnTo>
                  <a:lnTo>
                    <a:pt x="855" y="518"/>
                  </a:lnTo>
                  <a:lnTo>
                    <a:pt x="854" y="518"/>
                  </a:lnTo>
                  <a:lnTo>
                    <a:pt x="851" y="517"/>
                  </a:lnTo>
                  <a:lnTo>
                    <a:pt x="850" y="517"/>
                  </a:lnTo>
                  <a:lnTo>
                    <a:pt x="849" y="516"/>
                  </a:lnTo>
                  <a:lnTo>
                    <a:pt x="847" y="515"/>
                  </a:lnTo>
                  <a:lnTo>
                    <a:pt x="843" y="512"/>
                  </a:lnTo>
                  <a:lnTo>
                    <a:pt x="841" y="510"/>
                  </a:lnTo>
                  <a:lnTo>
                    <a:pt x="839" y="509"/>
                  </a:lnTo>
                  <a:lnTo>
                    <a:pt x="837" y="508"/>
                  </a:lnTo>
                  <a:lnTo>
                    <a:pt x="835" y="507"/>
                  </a:lnTo>
                  <a:lnTo>
                    <a:pt x="833" y="507"/>
                  </a:lnTo>
                  <a:lnTo>
                    <a:pt x="831" y="506"/>
                  </a:lnTo>
                  <a:lnTo>
                    <a:pt x="829" y="506"/>
                  </a:lnTo>
                  <a:lnTo>
                    <a:pt x="828" y="506"/>
                  </a:lnTo>
                  <a:lnTo>
                    <a:pt x="827" y="507"/>
                  </a:lnTo>
                  <a:lnTo>
                    <a:pt x="827" y="507"/>
                  </a:lnTo>
                  <a:lnTo>
                    <a:pt x="826" y="507"/>
                  </a:lnTo>
                  <a:lnTo>
                    <a:pt x="824" y="508"/>
                  </a:lnTo>
                  <a:lnTo>
                    <a:pt x="821" y="509"/>
                  </a:lnTo>
                  <a:lnTo>
                    <a:pt x="821" y="510"/>
                  </a:lnTo>
                  <a:lnTo>
                    <a:pt x="819" y="511"/>
                  </a:lnTo>
                  <a:lnTo>
                    <a:pt x="816" y="514"/>
                  </a:lnTo>
                  <a:lnTo>
                    <a:pt x="814" y="515"/>
                  </a:lnTo>
                  <a:lnTo>
                    <a:pt x="808" y="520"/>
                  </a:lnTo>
                  <a:lnTo>
                    <a:pt x="805" y="521"/>
                  </a:lnTo>
                  <a:lnTo>
                    <a:pt x="804" y="522"/>
                  </a:lnTo>
                  <a:lnTo>
                    <a:pt x="803" y="523"/>
                  </a:lnTo>
                  <a:lnTo>
                    <a:pt x="802" y="523"/>
                  </a:lnTo>
                  <a:lnTo>
                    <a:pt x="801" y="523"/>
                  </a:lnTo>
                  <a:lnTo>
                    <a:pt x="799" y="523"/>
                  </a:lnTo>
                  <a:lnTo>
                    <a:pt x="797" y="524"/>
                  </a:lnTo>
                  <a:lnTo>
                    <a:pt x="793" y="524"/>
                  </a:lnTo>
                  <a:lnTo>
                    <a:pt x="791" y="524"/>
                  </a:lnTo>
                  <a:lnTo>
                    <a:pt x="790" y="523"/>
                  </a:lnTo>
                  <a:lnTo>
                    <a:pt x="789" y="523"/>
                  </a:lnTo>
                  <a:lnTo>
                    <a:pt x="788" y="523"/>
                  </a:lnTo>
                  <a:lnTo>
                    <a:pt x="787" y="522"/>
                  </a:lnTo>
                  <a:lnTo>
                    <a:pt x="785" y="521"/>
                  </a:lnTo>
                  <a:lnTo>
                    <a:pt x="783" y="520"/>
                  </a:lnTo>
                  <a:lnTo>
                    <a:pt x="782" y="519"/>
                  </a:lnTo>
                  <a:lnTo>
                    <a:pt x="779" y="517"/>
                  </a:lnTo>
                  <a:lnTo>
                    <a:pt x="777" y="516"/>
                  </a:lnTo>
                  <a:lnTo>
                    <a:pt x="774" y="513"/>
                  </a:lnTo>
                  <a:lnTo>
                    <a:pt x="770" y="509"/>
                  </a:lnTo>
                  <a:lnTo>
                    <a:pt x="769" y="509"/>
                  </a:lnTo>
                  <a:lnTo>
                    <a:pt x="768" y="508"/>
                  </a:lnTo>
                  <a:lnTo>
                    <a:pt x="767" y="507"/>
                  </a:lnTo>
                  <a:lnTo>
                    <a:pt x="764" y="506"/>
                  </a:lnTo>
                  <a:lnTo>
                    <a:pt x="762" y="505"/>
                  </a:lnTo>
                  <a:lnTo>
                    <a:pt x="756" y="501"/>
                  </a:lnTo>
                  <a:lnTo>
                    <a:pt x="751" y="498"/>
                  </a:lnTo>
                  <a:lnTo>
                    <a:pt x="750" y="498"/>
                  </a:lnTo>
                  <a:lnTo>
                    <a:pt x="748" y="497"/>
                  </a:lnTo>
                  <a:lnTo>
                    <a:pt x="747" y="497"/>
                  </a:lnTo>
                  <a:lnTo>
                    <a:pt x="743" y="495"/>
                  </a:lnTo>
                  <a:lnTo>
                    <a:pt x="737" y="493"/>
                  </a:lnTo>
                  <a:lnTo>
                    <a:pt x="735" y="492"/>
                  </a:lnTo>
                  <a:lnTo>
                    <a:pt x="733" y="492"/>
                  </a:lnTo>
                  <a:lnTo>
                    <a:pt x="731" y="491"/>
                  </a:lnTo>
                  <a:lnTo>
                    <a:pt x="729" y="490"/>
                  </a:lnTo>
                  <a:lnTo>
                    <a:pt x="727" y="490"/>
                  </a:lnTo>
                  <a:lnTo>
                    <a:pt x="724" y="490"/>
                  </a:lnTo>
                  <a:lnTo>
                    <a:pt x="722" y="489"/>
                  </a:lnTo>
                  <a:lnTo>
                    <a:pt x="721" y="489"/>
                  </a:lnTo>
                  <a:lnTo>
                    <a:pt x="720" y="489"/>
                  </a:lnTo>
                  <a:lnTo>
                    <a:pt x="718" y="489"/>
                  </a:lnTo>
                  <a:lnTo>
                    <a:pt x="717" y="490"/>
                  </a:lnTo>
                  <a:lnTo>
                    <a:pt x="716" y="490"/>
                  </a:lnTo>
                  <a:lnTo>
                    <a:pt x="714" y="491"/>
                  </a:lnTo>
                  <a:lnTo>
                    <a:pt x="713" y="491"/>
                  </a:lnTo>
                  <a:lnTo>
                    <a:pt x="712" y="492"/>
                  </a:lnTo>
                  <a:lnTo>
                    <a:pt x="710" y="494"/>
                  </a:lnTo>
                  <a:lnTo>
                    <a:pt x="708" y="495"/>
                  </a:lnTo>
                  <a:lnTo>
                    <a:pt x="704" y="499"/>
                  </a:lnTo>
                  <a:lnTo>
                    <a:pt x="697" y="506"/>
                  </a:lnTo>
                  <a:lnTo>
                    <a:pt x="695" y="507"/>
                  </a:lnTo>
                  <a:lnTo>
                    <a:pt x="690" y="511"/>
                  </a:lnTo>
                  <a:lnTo>
                    <a:pt x="687" y="514"/>
                  </a:lnTo>
                  <a:lnTo>
                    <a:pt x="684" y="516"/>
                  </a:lnTo>
                  <a:lnTo>
                    <a:pt x="683" y="517"/>
                  </a:lnTo>
                  <a:lnTo>
                    <a:pt x="682" y="518"/>
                  </a:lnTo>
                  <a:lnTo>
                    <a:pt x="681" y="519"/>
                  </a:lnTo>
                  <a:lnTo>
                    <a:pt x="681" y="520"/>
                  </a:lnTo>
                  <a:lnTo>
                    <a:pt x="680" y="521"/>
                  </a:lnTo>
                  <a:lnTo>
                    <a:pt x="679" y="523"/>
                  </a:lnTo>
                  <a:lnTo>
                    <a:pt x="678" y="525"/>
                  </a:lnTo>
                  <a:lnTo>
                    <a:pt x="676" y="531"/>
                  </a:lnTo>
                  <a:lnTo>
                    <a:pt x="676" y="533"/>
                  </a:lnTo>
                  <a:lnTo>
                    <a:pt x="675" y="534"/>
                  </a:lnTo>
                  <a:lnTo>
                    <a:pt x="674" y="536"/>
                  </a:lnTo>
                  <a:lnTo>
                    <a:pt x="673" y="538"/>
                  </a:lnTo>
                  <a:lnTo>
                    <a:pt x="670" y="543"/>
                  </a:lnTo>
                  <a:lnTo>
                    <a:pt x="669" y="545"/>
                  </a:lnTo>
                  <a:lnTo>
                    <a:pt x="668" y="547"/>
                  </a:lnTo>
                  <a:lnTo>
                    <a:pt x="666" y="549"/>
                  </a:lnTo>
                  <a:lnTo>
                    <a:pt x="661" y="554"/>
                  </a:lnTo>
                  <a:lnTo>
                    <a:pt x="655" y="560"/>
                  </a:lnTo>
                  <a:lnTo>
                    <a:pt x="653" y="563"/>
                  </a:lnTo>
                  <a:lnTo>
                    <a:pt x="651" y="565"/>
                  </a:lnTo>
                  <a:lnTo>
                    <a:pt x="650" y="567"/>
                  </a:lnTo>
                  <a:lnTo>
                    <a:pt x="646" y="575"/>
                  </a:lnTo>
                  <a:lnTo>
                    <a:pt x="644" y="578"/>
                  </a:lnTo>
                  <a:lnTo>
                    <a:pt x="641" y="584"/>
                  </a:lnTo>
                  <a:lnTo>
                    <a:pt x="640" y="587"/>
                  </a:lnTo>
                  <a:lnTo>
                    <a:pt x="638" y="592"/>
                  </a:lnTo>
                  <a:lnTo>
                    <a:pt x="635" y="597"/>
                  </a:lnTo>
                  <a:lnTo>
                    <a:pt x="634" y="599"/>
                  </a:lnTo>
                  <a:lnTo>
                    <a:pt x="633" y="602"/>
                  </a:lnTo>
                  <a:lnTo>
                    <a:pt x="632" y="607"/>
                  </a:lnTo>
                  <a:lnTo>
                    <a:pt x="631" y="610"/>
                  </a:lnTo>
                  <a:lnTo>
                    <a:pt x="629" y="612"/>
                  </a:lnTo>
                  <a:lnTo>
                    <a:pt x="627" y="616"/>
                  </a:lnTo>
                  <a:lnTo>
                    <a:pt x="626" y="618"/>
                  </a:lnTo>
                  <a:lnTo>
                    <a:pt x="625" y="621"/>
                  </a:lnTo>
                  <a:lnTo>
                    <a:pt x="624" y="623"/>
                  </a:lnTo>
                  <a:lnTo>
                    <a:pt x="622" y="627"/>
                  </a:lnTo>
                  <a:lnTo>
                    <a:pt x="622" y="628"/>
                  </a:lnTo>
                  <a:lnTo>
                    <a:pt x="622" y="629"/>
                  </a:lnTo>
                  <a:lnTo>
                    <a:pt x="621" y="633"/>
                  </a:lnTo>
                  <a:lnTo>
                    <a:pt x="620" y="639"/>
                  </a:lnTo>
                  <a:lnTo>
                    <a:pt x="619" y="642"/>
                  </a:lnTo>
                  <a:lnTo>
                    <a:pt x="619" y="644"/>
                  </a:lnTo>
                  <a:lnTo>
                    <a:pt x="618" y="646"/>
                  </a:lnTo>
                  <a:lnTo>
                    <a:pt x="617" y="648"/>
                  </a:lnTo>
                  <a:lnTo>
                    <a:pt x="617" y="649"/>
                  </a:lnTo>
                  <a:lnTo>
                    <a:pt x="616" y="651"/>
                  </a:lnTo>
                  <a:lnTo>
                    <a:pt x="615" y="652"/>
                  </a:lnTo>
                  <a:lnTo>
                    <a:pt x="614" y="653"/>
                  </a:lnTo>
                  <a:lnTo>
                    <a:pt x="613" y="655"/>
                  </a:lnTo>
                  <a:lnTo>
                    <a:pt x="612" y="656"/>
                  </a:lnTo>
                  <a:lnTo>
                    <a:pt x="611" y="656"/>
                  </a:lnTo>
                  <a:lnTo>
                    <a:pt x="610" y="656"/>
                  </a:lnTo>
                  <a:lnTo>
                    <a:pt x="609" y="657"/>
                  </a:lnTo>
                  <a:lnTo>
                    <a:pt x="608" y="657"/>
                  </a:lnTo>
                  <a:lnTo>
                    <a:pt x="608" y="657"/>
                  </a:lnTo>
                  <a:lnTo>
                    <a:pt x="607" y="657"/>
                  </a:lnTo>
                  <a:lnTo>
                    <a:pt x="606" y="657"/>
                  </a:lnTo>
                  <a:lnTo>
                    <a:pt x="605" y="656"/>
                  </a:lnTo>
                  <a:lnTo>
                    <a:pt x="604" y="656"/>
                  </a:lnTo>
                  <a:lnTo>
                    <a:pt x="604" y="655"/>
                  </a:lnTo>
                  <a:lnTo>
                    <a:pt x="603" y="655"/>
                  </a:lnTo>
                  <a:lnTo>
                    <a:pt x="603" y="654"/>
                  </a:lnTo>
                  <a:lnTo>
                    <a:pt x="603" y="653"/>
                  </a:lnTo>
                  <a:lnTo>
                    <a:pt x="602" y="652"/>
                  </a:lnTo>
                  <a:lnTo>
                    <a:pt x="602" y="651"/>
                  </a:lnTo>
                  <a:lnTo>
                    <a:pt x="602" y="646"/>
                  </a:lnTo>
                  <a:lnTo>
                    <a:pt x="601" y="640"/>
                  </a:lnTo>
                  <a:lnTo>
                    <a:pt x="600" y="637"/>
                  </a:lnTo>
                  <a:lnTo>
                    <a:pt x="600" y="633"/>
                  </a:lnTo>
                  <a:lnTo>
                    <a:pt x="600" y="630"/>
                  </a:lnTo>
                  <a:lnTo>
                    <a:pt x="599" y="626"/>
                  </a:lnTo>
                  <a:lnTo>
                    <a:pt x="598" y="622"/>
                  </a:lnTo>
                  <a:lnTo>
                    <a:pt x="598" y="620"/>
                  </a:lnTo>
                  <a:lnTo>
                    <a:pt x="597" y="618"/>
                  </a:lnTo>
                  <a:lnTo>
                    <a:pt x="597" y="611"/>
                  </a:lnTo>
                  <a:lnTo>
                    <a:pt x="597" y="610"/>
                  </a:lnTo>
                  <a:lnTo>
                    <a:pt x="596" y="608"/>
                  </a:lnTo>
                  <a:lnTo>
                    <a:pt x="596" y="607"/>
                  </a:lnTo>
                  <a:lnTo>
                    <a:pt x="595" y="605"/>
                  </a:lnTo>
                  <a:lnTo>
                    <a:pt x="595" y="603"/>
                  </a:lnTo>
                  <a:lnTo>
                    <a:pt x="594" y="602"/>
                  </a:lnTo>
                  <a:lnTo>
                    <a:pt x="593" y="600"/>
                  </a:lnTo>
                  <a:lnTo>
                    <a:pt x="591" y="599"/>
                  </a:lnTo>
                  <a:lnTo>
                    <a:pt x="591" y="598"/>
                  </a:lnTo>
                  <a:lnTo>
                    <a:pt x="590" y="597"/>
                  </a:lnTo>
                  <a:lnTo>
                    <a:pt x="589" y="596"/>
                  </a:lnTo>
                  <a:lnTo>
                    <a:pt x="588" y="596"/>
                  </a:lnTo>
                  <a:lnTo>
                    <a:pt x="587" y="596"/>
                  </a:lnTo>
                  <a:lnTo>
                    <a:pt x="586" y="595"/>
                  </a:lnTo>
                  <a:lnTo>
                    <a:pt x="584" y="595"/>
                  </a:lnTo>
                  <a:lnTo>
                    <a:pt x="583" y="595"/>
                  </a:lnTo>
                  <a:lnTo>
                    <a:pt x="582" y="595"/>
                  </a:lnTo>
                  <a:lnTo>
                    <a:pt x="581" y="595"/>
                  </a:lnTo>
                  <a:lnTo>
                    <a:pt x="580" y="595"/>
                  </a:lnTo>
                  <a:lnTo>
                    <a:pt x="579" y="595"/>
                  </a:lnTo>
                  <a:lnTo>
                    <a:pt x="576" y="596"/>
                  </a:lnTo>
                  <a:lnTo>
                    <a:pt x="574" y="597"/>
                  </a:lnTo>
                  <a:lnTo>
                    <a:pt x="572" y="597"/>
                  </a:lnTo>
                  <a:lnTo>
                    <a:pt x="569" y="597"/>
                  </a:lnTo>
                  <a:lnTo>
                    <a:pt x="566" y="598"/>
                  </a:lnTo>
                  <a:lnTo>
                    <a:pt x="562" y="598"/>
                  </a:lnTo>
                  <a:lnTo>
                    <a:pt x="556" y="599"/>
                  </a:lnTo>
                  <a:lnTo>
                    <a:pt x="553" y="600"/>
                  </a:lnTo>
                  <a:lnTo>
                    <a:pt x="548" y="600"/>
                  </a:lnTo>
                  <a:lnTo>
                    <a:pt x="547" y="600"/>
                  </a:lnTo>
                  <a:lnTo>
                    <a:pt x="546" y="600"/>
                  </a:lnTo>
                  <a:lnTo>
                    <a:pt x="543" y="600"/>
                  </a:lnTo>
                  <a:lnTo>
                    <a:pt x="538" y="598"/>
                  </a:lnTo>
                  <a:lnTo>
                    <a:pt x="536" y="598"/>
                  </a:lnTo>
                  <a:lnTo>
                    <a:pt x="534" y="597"/>
                  </a:lnTo>
                  <a:lnTo>
                    <a:pt x="531" y="595"/>
                  </a:lnTo>
                  <a:lnTo>
                    <a:pt x="529" y="594"/>
                  </a:lnTo>
                  <a:lnTo>
                    <a:pt x="527" y="593"/>
                  </a:lnTo>
                  <a:lnTo>
                    <a:pt x="524" y="590"/>
                  </a:lnTo>
                  <a:lnTo>
                    <a:pt x="523" y="589"/>
                  </a:lnTo>
                  <a:lnTo>
                    <a:pt x="522" y="589"/>
                  </a:lnTo>
                  <a:lnTo>
                    <a:pt x="521" y="588"/>
                  </a:lnTo>
                  <a:lnTo>
                    <a:pt x="517" y="587"/>
                  </a:lnTo>
                  <a:lnTo>
                    <a:pt x="516" y="586"/>
                  </a:lnTo>
                  <a:lnTo>
                    <a:pt x="514" y="586"/>
                  </a:lnTo>
                  <a:lnTo>
                    <a:pt x="513" y="585"/>
                  </a:lnTo>
                  <a:lnTo>
                    <a:pt x="512" y="585"/>
                  </a:lnTo>
                  <a:lnTo>
                    <a:pt x="511" y="585"/>
                  </a:lnTo>
                  <a:lnTo>
                    <a:pt x="509" y="585"/>
                  </a:lnTo>
                  <a:lnTo>
                    <a:pt x="508" y="585"/>
                  </a:lnTo>
                  <a:lnTo>
                    <a:pt x="507" y="585"/>
                  </a:lnTo>
                  <a:lnTo>
                    <a:pt x="502" y="585"/>
                  </a:lnTo>
                  <a:lnTo>
                    <a:pt x="501" y="585"/>
                  </a:lnTo>
                  <a:lnTo>
                    <a:pt x="500" y="585"/>
                  </a:lnTo>
                  <a:lnTo>
                    <a:pt x="499" y="585"/>
                  </a:lnTo>
                  <a:lnTo>
                    <a:pt x="498" y="585"/>
                  </a:lnTo>
                  <a:lnTo>
                    <a:pt x="498" y="585"/>
                  </a:lnTo>
                  <a:lnTo>
                    <a:pt x="497" y="585"/>
                  </a:lnTo>
                  <a:lnTo>
                    <a:pt x="497" y="584"/>
                  </a:lnTo>
                  <a:lnTo>
                    <a:pt x="496" y="584"/>
                  </a:lnTo>
                  <a:lnTo>
                    <a:pt x="496" y="583"/>
                  </a:lnTo>
                  <a:lnTo>
                    <a:pt x="495" y="582"/>
                  </a:lnTo>
                  <a:lnTo>
                    <a:pt x="495" y="582"/>
                  </a:lnTo>
                  <a:lnTo>
                    <a:pt x="494" y="581"/>
                  </a:lnTo>
                  <a:lnTo>
                    <a:pt x="494" y="580"/>
                  </a:lnTo>
                  <a:lnTo>
                    <a:pt x="494" y="579"/>
                  </a:lnTo>
                  <a:lnTo>
                    <a:pt x="493" y="573"/>
                  </a:lnTo>
                  <a:lnTo>
                    <a:pt x="492" y="570"/>
                  </a:lnTo>
                  <a:lnTo>
                    <a:pt x="492" y="568"/>
                  </a:lnTo>
                  <a:lnTo>
                    <a:pt x="492" y="567"/>
                  </a:lnTo>
                  <a:lnTo>
                    <a:pt x="491" y="566"/>
                  </a:lnTo>
                  <a:lnTo>
                    <a:pt x="491" y="564"/>
                  </a:lnTo>
                  <a:lnTo>
                    <a:pt x="490" y="563"/>
                  </a:lnTo>
                  <a:lnTo>
                    <a:pt x="489" y="562"/>
                  </a:lnTo>
                  <a:lnTo>
                    <a:pt x="488" y="560"/>
                  </a:lnTo>
                  <a:lnTo>
                    <a:pt x="486" y="559"/>
                  </a:lnTo>
                  <a:lnTo>
                    <a:pt x="485" y="558"/>
                  </a:lnTo>
                  <a:lnTo>
                    <a:pt x="484" y="557"/>
                  </a:lnTo>
                  <a:lnTo>
                    <a:pt x="483" y="556"/>
                  </a:lnTo>
                  <a:lnTo>
                    <a:pt x="482" y="555"/>
                  </a:lnTo>
                  <a:lnTo>
                    <a:pt x="480" y="555"/>
                  </a:lnTo>
                  <a:lnTo>
                    <a:pt x="478" y="554"/>
                  </a:lnTo>
                  <a:lnTo>
                    <a:pt x="477" y="554"/>
                  </a:lnTo>
                  <a:lnTo>
                    <a:pt x="475" y="554"/>
                  </a:lnTo>
                  <a:lnTo>
                    <a:pt x="470" y="554"/>
                  </a:lnTo>
                  <a:lnTo>
                    <a:pt x="468" y="554"/>
                  </a:lnTo>
                  <a:lnTo>
                    <a:pt x="466" y="554"/>
                  </a:lnTo>
                  <a:lnTo>
                    <a:pt x="464" y="554"/>
                  </a:lnTo>
                  <a:lnTo>
                    <a:pt x="462" y="554"/>
                  </a:lnTo>
                  <a:lnTo>
                    <a:pt x="461" y="553"/>
                  </a:lnTo>
                  <a:lnTo>
                    <a:pt x="459" y="553"/>
                  </a:lnTo>
                  <a:lnTo>
                    <a:pt x="457" y="552"/>
                  </a:lnTo>
                  <a:lnTo>
                    <a:pt x="456" y="552"/>
                  </a:lnTo>
                  <a:lnTo>
                    <a:pt x="446" y="547"/>
                  </a:lnTo>
                  <a:lnTo>
                    <a:pt x="444" y="545"/>
                  </a:lnTo>
                  <a:lnTo>
                    <a:pt x="440" y="542"/>
                  </a:lnTo>
                  <a:lnTo>
                    <a:pt x="438" y="542"/>
                  </a:lnTo>
                  <a:lnTo>
                    <a:pt x="436" y="540"/>
                  </a:lnTo>
                  <a:lnTo>
                    <a:pt x="435" y="540"/>
                  </a:lnTo>
                  <a:lnTo>
                    <a:pt x="434" y="540"/>
                  </a:lnTo>
                  <a:lnTo>
                    <a:pt x="433" y="540"/>
                  </a:lnTo>
                  <a:lnTo>
                    <a:pt x="432" y="540"/>
                  </a:lnTo>
                  <a:lnTo>
                    <a:pt x="432" y="540"/>
                  </a:lnTo>
                  <a:lnTo>
                    <a:pt x="431" y="540"/>
                  </a:lnTo>
                  <a:lnTo>
                    <a:pt x="429" y="540"/>
                  </a:lnTo>
                  <a:lnTo>
                    <a:pt x="426" y="541"/>
                  </a:lnTo>
                  <a:lnTo>
                    <a:pt x="424" y="542"/>
                  </a:lnTo>
                  <a:lnTo>
                    <a:pt x="422" y="542"/>
                  </a:lnTo>
                  <a:lnTo>
                    <a:pt x="420" y="542"/>
                  </a:lnTo>
                  <a:lnTo>
                    <a:pt x="416" y="542"/>
                  </a:lnTo>
                  <a:lnTo>
                    <a:pt x="413" y="542"/>
                  </a:lnTo>
                  <a:lnTo>
                    <a:pt x="409" y="542"/>
                  </a:lnTo>
                  <a:lnTo>
                    <a:pt x="404" y="542"/>
                  </a:lnTo>
                  <a:lnTo>
                    <a:pt x="403" y="542"/>
                  </a:lnTo>
                  <a:lnTo>
                    <a:pt x="402" y="542"/>
                  </a:lnTo>
                  <a:lnTo>
                    <a:pt x="401" y="542"/>
                  </a:lnTo>
                  <a:lnTo>
                    <a:pt x="400" y="542"/>
                  </a:lnTo>
                  <a:lnTo>
                    <a:pt x="399" y="542"/>
                  </a:lnTo>
                  <a:lnTo>
                    <a:pt x="398" y="543"/>
                  </a:lnTo>
                  <a:lnTo>
                    <a:pt x="397" y="544"/>
                  </a:lnTo>
                  <a:lnTo>
                    <a:pt x="396" y="545"/>
                  </a:lnTo>
                  <a:lnTo>
                    <a:pt x="395" y="546"/>
                  </a:lnTo>
                  <a:lnTo>
                    <a:pt x="394" y="548"/>
                  </a:lnTo>
                  <a:lnTo>
                    <a:pt x="392" y="550"/>
                  </a:lnTo>
                  <a:lnTo>
                    <a:pt x="390" y="555"/>
                  </a:lnTo>
                  <a:lnTo>
                    <a:pt x="389" y="558"/>
                  </a:lnTo>
                  <a:lnTo>
                    <a:pt x="387" y="563"/>
                  </a:lnTo>
                  <a:lnTo>
                    <a:pt x="386" y="565"/>
                  </a:lnTo>
                  <a:lnTo>
                    <a:pt x="385" y="567"/>
                  </a:lnTo>
                  <a:lnTo>
                    <a:pt x="385" y="568"/>
                  </a:lnTo>
                  <a:lnTo>
                    <a:pt x="381" y="573"/>
                  </a:lnTo>
                  <a:lnTo>
                    <a:pt x="378" y="579"/>
                  </a:lnTo>
                  <a:lnTo>
                    <a:pt x="376" y="581"/>
                  </a:lnTo>
                  <a:lnTo>
                    <a:pt x="375" y="582"/>
                  </a:lnTo>
                  <a:lnTo>
                    <a:pt x="374" y="583"/>
                  </a:lnTo>
                  <a:lnTo>
                    <a:pt x="372" y="584"/>
                  </a:lnTo>
                  <a:lnTo>
                    <a:pt x="371" y="586"/>
                  </a:lnTo>
                  <a:lnTo>
                    <a:pt x="367" y="588"/>
                  </a:lnTo>
                  <a:lnTo>
                    <a:pt x="366" y="589"/>
                  </a:lnTo>
                  <a:lnTo>
                    <a:pt x="364" y="590"/>
                  </a:lnTo>
                  <a:lnTo>
                    <a:pt x="363" y="590"/>
                  </a:lnTo>
                  <a:lnTo>
                    <a:pt x="361" y="590"/>
                  </a:lnTo>
                  <a:lnTo>
                    <a:pt x="360" y="590"/>
                  </a:lnTo>
                  <a:lnTo>
                    <a:pt x="358" y="590"/>
                  </a:lnTo>
                  <a:lnTo>
                    <a:pt x="357" y="590"/>
                  </a:lnTo>
                  <a:lnTo>
                    <a:pt x="356" y="589"/>
                  </a:lnTo>
                  <a:lnTo>
                    <a:pt x="355" y="589"/>
                  </a:lnTo>
                  <a:lnTo>
                    <a:pt x="354" y="588"/>
                  </a:lnTo>
                  <a:lnTo>
                    <a:pt x="352" y="587"/>
                  </a:lnTo>
                  <a:lnTo>
                    <a:pt x="351" y="586"/>
                  </a:lnTo>
                  <a:lnTo>
                    <a:pt x="351" y="586"/>
                  </a:lnTo>
                  <a:lnTo>
                    <a:pt x="350" y="585"/>
                  </a:lnTo>
                  <a:lnTo>
                    <a:pt x="349" y="585"/>
                  </a:lnTo>
                  <a:lnTo>
                    <a:pt x="349" y="585"/>
                  </a:lnTo>
                  <a:lnTo>
                    <a:pt x="348" y="585"/>
                  </a:lnTo>
                  <a:lnTo>
                    <a:pt x="347" y="585"/>
                  </a:lnTo>
                  <a:lnTo>
                    <a:pt x="346" y="586"/>
                  </a:lnTo>
                  <a:lnTo>
                    <a:pt x="344" y="587"/>
                  </a:lnTo>
                  <a:lnTo>
                    <a:pt x="343" y="587"/>
                  </a:lnTo>
                  <a:lnTo>
                    <a:pt x="342" y="588"/>
                  </a:lnTo>
                  <a:lnTo>
                    <a:pt x="341" y="588"/>
                  </a:lnTo>
                  <a:lnTo>
                    <a:pt x="340" y="588"/>
                  </a:lnTo>
                  <a:lnTo>
                    <a:pt x="339" y="588"/>
                  </a:lnTo>
                  <a:lnTo>
                    <a:pt x="338" y="588"/>
                  </a:lnTo>
                  <a:lnTo>
                    <a:pt x="337" y="588"/>
                  </a:lnTo>
                  <a:lnTo>
                    <a:pt x="335" y="588"/>
                  </a:lnTo>
                  <a:lnTo>
                    <a:pt x="331" y="587"/>
                  </a:lnTo>
                  <a:lnTo>
                    <a:pt x="329" y="587"/>
                  </a:lnTo>
                  <a:lnTo>
                    <a:pt x="325" y="586"/>
                  </a:lnTo>
                  <a:lnTo>
                    <a:pt x="323" y="586"/>
                  </a:lnTo>
                  <a:lnTo>
                    <a:pt x="320" y="586"/>
                  </a:lnTo>
                  <a:lnTo>
                    <a:pt x="318" y="586"/>
                  </a:lnTo>
                  <a:lnTo>
                    <a:pt x="313" y="586"/>
                  </a:lnTo>
                  <a:lnTo>
                    <a:pt x="310" y="586"/>
                  </a:lnTo>
                  <a:lnTo>
                    <a:pt x="306" y="586"/>
                  </a:lnTo>
                  <a:lnTo>
                    <a:pt x="301" y="585"/>
                  </a:lnTo>
                  <a:lnTo>
                    <a:pt x="295" y="585"/>
                  </a:lnTo>
                  <a:lnTo>
                    <a:pt x="277" y="583"/>
                  </a:lnTo>
                  <a:lnTo>
                    <a:pt x="273" y="583"/>
                  </a:lnTo>
                  <a:lnTo>
                    <a:pt x="271" y="583"/>
                  </a:lnTo>
                  <a:lnTo>
                    <a:pt x="268" y="583"/>
                  </a:lnTo>
                  <a:lnTo>
                    <a:pt x="267" y="583"/>
                  </a:lnTo>
                  <a:lnTo>
                    <a:pt x="262" y="583"/>
                  </a:lnTo>
                  <a:lnTo>
                    <a:pt x="259" y="583"/>
                  </a:lnTo>
                  <a:lnTo>
                    <a:pt x="257" y="583"/>
                  </a:lnTo>
                  <a:lnTo>
                    <a:pt x="253" y="583"/>
                  </a:lnTo>
                  <a:lnTo>
                    <a:pt x="246" y="582"/>
                  </a:lnTo>
                  <a:lnTo>
                    <a:pt x="244" y="582"/>
                  </a:lnTo>
                  <a:lnTo>
                    <a:pt x="242" y="582"/>
                  </a:lnTo>
                  <a:lnTo>
                    <a:pt x="240" y="581"/>
                  </a:lnTo>
                  <a:lnTo>
                    <a:pt x="238" y="581"/>
                  </a:lnTo>
                  <a:lnTo>
                    <a:pt x="237" y="580"/>
                  </a:lnTo>
                  <a:lnTo>
                    <a:pt x="235" y="580"/>
                  </a:lnTo>
                  <a:lnTo>
                    <a:pt x="233" y="579"/>
                  </a:lnTo>
                  <a:lnTo>
                    <a:pt x="231" y="578"/>
                  </a:lnTo>
                  <a:lnTo>
                    <a:pt x="229" y="577"/>
                  </a:lnTo>
                  <a:lnTo>
                    <a:pt x="225" y="575"/>
                  </a:lnTo>
                  <a:lnTo>
                    <a:pt x="217" y="571"/>
                  </a:lnTo>
                  <a:lnTo>
                    <a:pt x="205" y="565"/>
                  </a:lnTo>
                  <a:lnTo>
                    <a:pt x="201" y="562"/>
                  </a:lnTo>
                  <a:lnTo>
                    <a:pt x="199" y="561"/>
                  </a:lnTo>
                  <a:lnTo>
                    <a:pt x="197" y="560"/>
                  </a:lnTo>
                  <a:lnTo>
                    <a:pt x="196" y="559"/>
                  </a:lnTo>
                  <a:lnTo>
                    <a:pt x="194" y="557"/>
                  </a:lnTo>
                  <a:lnTo>
                    <a:pt x="191" y="555"/>
                  </a:lnTo>
                  <a:lnTo>
                    <a:pt x="189" y="553"/>
                  </a:lnTo>
                  <a:lnTo>
                    <a:pt x="187" y="552"/>
                  </a:lnTo>
                  <a:lnTo>
                    <a:pt x="185" y="550"/>
                  </a:lnTo>
                  <a:lnTo>
                    <a:pt x="184" y="548"/>
                  </a:lnTo>
                  <a:lnTo>
                    <a:pt x="183" y="547"/>
                  </a:lnTo>
                  <a:lnTo>
                    <a:pt x="182" y="546"/>
                  </a:lnTo>
                  <a:lnTo>
                    <a:pt x="181" y="545"/>
                  </a:lnTo>
                  <a:lnTo>
                    <a:pt x="180" y="544"/>
                  </a:lnTo>
                  <a:lnTo>
                    <a:pt x="180" y="543"/>
                  </a:lnTo>
                  <a:lnTo>
                    <a:pt x="179" y="542"/>
                  </a:lnTo>
                  <a:lnTo>
                    <a:pt x="178" y="538"/>
                  </a:lnTo>
                  <a:lnTo>
                    <a:pt x="178" y="537"/>
                  </a:lnTo>
                  <a:lnTo>
                    <a:pt x="178" y="536"/>
                  </a:lnTo>
                  <a:lnTo>
                    <a:pt x="178" y="536"/>
                  </a:lnTo>
                  <a:lnTo>
                    <a:pt x="177" y="535"/>
                  </a:lnTo>
                  <a:lnTo>
                    <a:pt x="177" y="535"/>
                  </a:lnTo>
                  <a:lnTo>
                    <a:pt x="176" y="534"/>
                  </a:lnTo>
                  <a:lnTo>
                    <a:pt x="175" y="533"/>
                  </a:lnTo>
                  <a:lnTo>
                    <a:pt x="174" y="533"/>
                  </a:lnTo>
                  <a:lnTo>
                    <a:pt x="173" y="533"/>
                  </a:lnTo>
                  <a:lnTo>
                    <a:pt x="172" y="532"/>
                  </a:lnTo>
                  <a:lnTo>
                    <a:pt x="171" y="532"/>
                  </a:lnTo>
                  <a:lnTo>
                    <a:pt x="170" y="532"/>
                  </a:lnTo>
                  <a:lnTo>
                    <a:pt x="170" y="532"/>
                  </a:lnTo>
                  <a:lnTo>
                    <a:pt x="169" y="531"/>
                  </a:lnTo>
                  <a:lnTo>
                    <a:pt x="168" y="530"/>
                  </a:lnTo>
                  <a:lnTo>
                    <a:pt x="166" y="528"/>
                  </a:lnTo>
                  <a:lnTo>
                    <a:pt x="165" y="528"/>
                  </a:lnTo>
                  <a:lnTo>
                    <a:pt x="164" y="527"/>
                  </a:lnTo>
                  <a:lnTo>
                    <a:pt x="163" y="526"/>
                  </a:lnTo>
                  <a:lnTo>
                    <a:pt x="162" y="526"/>
                  </a:lnTo>
                  <a:lnTo>
                    <a:pt x="161" y="525"/>
                  </a:lnTo>
                  <a:lnTo>
                    <a:pt x="157" y="524"/>
                  </a:lnTo>
                  <a:lnTo>
                    <a:pt x="156" y="524"/>
                  </a:lnTo>
                  <a:lnTo>
                    <a:pt x="156" y="524"/>
                  </a:lnTo>
                  <a:lnTo>
                    <a:pt x="155" y="523"/>
                  </a:lnTo>
                  <a:lnTo>
                    <a:pt x="155" y="523"/>
                  </a:lnTo>
                  <a:lnTo>
                    <a:pt x="154" y="522"/>
                  </a:lnTo>
                  <a:lnTo>
                    <a:pt x="154" y="521"/>
                  </a:lnTo>
                  <a:lnTo>
                    <a:pt x="154" y="521"/>
                  </a:lnTo>
                  <a:lnTo>
                    <a:pt x="154" y="520"/>
                  </a:lnTo>
                  <a:lnTo>
                    <a:pt x="153" y="519"/>
                  </a:lnTo>
                  <a:lnTo>
                    <a:pt x="152" y="519"/>
                  </a:lnTo>
                  <a:lnTo>
                    <a:pt x="150" y="518"/>
                  </a:lnTo>
                  <a:lnTo>
                    <a:pt x="149" y="517"/>
                  </a:lnTo>
                  <a:lnTo>
                    <a:pt x="148" y="516"/>
                  </a:lnTo>
                  <a:lnTo>
                    <a:pt x="146" y="514"/>
                  </a:lnTo>
                  <a:lnTo>
                    <a:pt x="145" y="513"/>
                  </a:lnTo>
                  <a:lnTo>
                    <a:pt x="144" y="513"/>
                  </a:lnTo>
                  <a:lnTo>
                    <a:pt x="144" y="512"/>
                  </a:lnTo>
                  <a:lnTo>
                    <a:pt x="143" y="512"/>
                  </a:lnTo>
                  <a:lnTo>
                    <a:pt x="141" y="512"/>
                  </a:lnTo>
                  <a:lnTo>
                    <a:pt x="139" y="511"/>
                  </a:lnTo>
                  <a:lnTo>
                    <a:pt x="137" y="510"/>
                  </a:lnTo>
                  <a:lnTo>
                    <a:pt x="136" y="510"/>
                  </a:lnTo>
                  <a:lnTo>
                    <a:pt x="135" y="509"/>
                  </a:lnTo>
                  <a:lnTo>
                    <a:pt x="135" y="508"/>
                  </a:lnTo>
                  <a:lnTo>
                    <a:pt x="134" y="507"/>
                  </a:lnTo>
                  <a:lnTo>
                    <a:pt x="133" y="507"/>
                  </a:lnTo>
                  <a:lnTo>
                    <a:pt x="132" y="505"/>
                  </a:lnTo>
                  <a:lnTo>
                    <a:pt x="132" y="504"/>
                  </a:lnTo>
                  <a:lnTo>
                    <a:pt x="131" y="504"/>
                  </a:lnTo>
                  <a:lnTo>
                    <a:pt x="131" y="503"/>
                  </a:lnTo>
                  <a:lnTo>
                    <a:pt x="130" y="502"/>
                  </a:lnTo>
                  <a:lnTo>
                    <a:pt x="129" y="502"/>
                  </a:lnTo>
                  <a:lnTo>
                    <a:pt x="129" y="502"/>
                  </a:lnTo>
                  <a:lnTo>
                    <a:pt x="128" y="501"/>
                  </a:lnTo>
                  <a:lnTo>
                    <a:pt x="127" y="501"/>
                  </a:lnTo>
                  <a:lnTo>
                    <a:pt x="126" y="501"/>
                  </a:lnTo>
                  <a:lnTo>
                    <a:pt x="121" y="501"/>
                  </a:lnTo>
                  <a:lnTo>
                    <a:pt x="119" y="501"/>
                  </a:lnTo>
                  <a:lnTo>
                    <a:pt x="116" y="501"/>
                  </a:lnTo>
                  <a:lnTo>
                    <a:pt x="113" y="501"/>
                  </a:lnTo>
                  <a:lnTo>
                    <a:pt x="110" y="502"/>
                  </a:lnTo>
                  <a:lnTo>
                    <a:pt x="108" y="502"/>
                  </a:lnTo>
                  <a:lnTo>
                    <a:pt x="107" y="503"/>
                  </a:lnTo>
                  <a:lnTo>
                    <a:pt x="106" y="503"/>
                  </a:lnTo>
                  <a:lnTo>
                    <a:pt x="105" y="504"/>
                  </a:lnTo>
                  <a:lnTo>
                    <a:pt x="103" y="504"/>
                  </a:lnTo>
                  <a:lnTo>
                    <a:pt x="102" y="505"/>
                  </a:lnTo>
                  <a:lnTo>
                    <a:pt x="97" y="509"/>
                  </a:lnTo>
                  <a:lnTo>
                    <a:pt x="95" y="510"/>
                  </a:lnTo>
                  <a:lnTo>
                    <a:pt x="94" y="510"/>
                  </a:lnTo>
                  <a:lnTo>
                    <a:pt x="92" y="511"/>
                  </a:lnTo>
                  <a:lnTo>
                    <a:pt x="91" y="512"/>
                  </a:lnTo>
                  <a:lnTo>
                    <a:pt x="90" y="512"/>
                  </a:lnTo>
                  <a:lnTo>
                    <a:pt x="89" y="512"/>
                  </a:lnTo>
                  <a:lnTo>
                    <a:pt x="87" y="512"/>
                  </a:lnTo>
                  <a:lnTo>
                    <a:pt x="85" y="512"/>
                  </a:lnTo>
                  <a:lnTo>
                    <a:pt x="83" y="512"/>
                  </a:lnTo>
                  <a:lnTo>
                    <a:pt x="81" y="512"/>
                  </a:lnTo>
                  <a:lnTo>
                    <a:pt x="77" y="512"/>
                  </a:lnTo>
                  <a:lnTo>
                    <a:pt x="68" y="511"/>
                  </a:lnTo>
                  <a:lnTo>
                    <a:pt x="67" y="510"/>
                  </a:lnTo>
                  <a:lnTo>
                    <a:pt x="65" y="510"/>
                  </a:lnTo>
                  <a:lnTo>
                    <a:pt x="63" y="509"/>
                  </a:lnTo>
                  <a:lnTo>
                    <a:pt x="62" y="508"/>
                  </a:lnTo>
                  <a:lnTo>
                    <a:pt x="60" y="507"/>
                  </a:lnTo>
                  <a:lnTo>
                    <a:pt x="58" y="505"/>
                  </a:lnTo>
                  <a:lnTo>
                    <a:pt x="56" y="504"/>
                  </a:lnTo>
                  <a:lnTo>
                    <a:pt x="50" y="499"/>
                  </a:lnTo>
                  <a:lnTo>
                    <a:pt x="48" y="497"/>
                  </a:lnTo>
                  <a:lnTo>
                    <a:pt x="47" y="496"/>
                  </a:lnTo>
                  <a:lnTo>
                    <a:pt x="45" y="495"/>
                  </a:lnTo>
                  <a:lnTo>
                    <a:pt x="44" y="494"/>
                  </a:lnTo>
                  <a:lnTo>
                    <a:pt x="39" y="492"/>
                  </a:lnTo>
                  <a:lnTo>
                    <a:pt x="34" y="489"/>
                  </a:lnTo>
                  <a:lnTo>
                    <a:pt x="33" y="488"/>
                  </a:lnTo>
                  <a:lnTo>
                    <a:pt x="31" y="488"/>
                  </a:lnTo>
                  <a:lnTo>
                    <a:pt x="29" y="487"/>
                  </a:lnTo>
                  <a:lnTo>
                    <a:pt x="26" y="486"/>
                  </a:lnTo>
                  <a:lnTo>
                    <a:pt x="18" y="485"/>
                  </a:lnTo>
                  <a:lnTo>
                    <a:pt x="15" y="484"/>
                  </a:lnTo>
                  <a:lnTo>
                    <a:pt x="13" y="484"/>
                  </a:lnTo>
                  <a:lnTo>
                    <a:pt x="11" y="483"/>
                  </a:lnTo>
                  <a:lnTo>
                    <a:pt x="9" y="482"/>
                  </a:lnTo>
                  <a:lnTo>
                    <a:pt x="0" y="479"/>
                  </a:lnTo>
                  <a:lnTo>
                    <a:pt x="1" y="478"/>
                  </a:lnTo>
                  <a:lnTo>
                    <a:pt x="2" y="476"/>
                  </a:lnTo>
                  <a:lnTo>
                    <a:pt x="4" y="471"/>
                  </a:lnTo>
                  <a:lnTo>
                    <a:pt x="4" y="470"/>
                  </a:lnTo>
                  <a:lnTo>
                    <a:pt x="5" y="470"/>
                  </a:lnTo>
                  <a:lnTo>
                    <a:pt x="5" y="469"/>
                  </a:lnTo>
                  <a:lnTo>
                    <a:pt x="6" y="469"/>
                  </a:lnTo>
                  <a:lnTo>
                    <a:pt x="7" y="469"/>
                  </a:lnTo>
                  <a:lnTo>
                    <a:pt x="7" y="468"/>
                  </a:lnTo>
                  <a:lnTo>
                    <a:pt x="9" y="467"/>
                  </a:lnTo>
                  <a:lnTo>
                    <a:pt x="10" y="467"/>
                  </a:lnTo>
                  <a:lnTo>
                    <a:pt x="10" y="466"/>
                  </a:lnTo>
                  <a:lnTo>
                    <a:pt x="10" y="466"/>
                  </a:lnTo>
                  <a:lnTo>
                    <a:pt x="10" y="466"/>
                  </a:lnTo>
                  <a:lnTo>
                    <a:pt x="9" y="465"/>
                  </a:lnTo>
                  <a:lnTo>
                    <a:pt x="9" y="465"/>
                  </a:lnTo>
                  <a:lnTo>
                    <a:pt x="9" y="465"/>
                  </a:lnTo>
                  <a:lnTo>
                    <a:pt x="9" y="464"/>
                  </a:lnTo>
                  <a:lnTo>
                    <a:pt x="10" y="464"/>
                  </a:lnTo>
                  <a:lnTo>
                    <a:pt x="11" y="463"/>
                  </a:lnTo>
                  <a:lnTo>
                    <a:pt x="11" y="462"/>
                  </a:lnTo>
                  <a:lnTo>
                    <a:pt x="12" y="460"/>
                  </a:lnTo>
                  <a:lnTo>
                    <a:pt x="12" y="460"/>
                  </a:lnTo>
                  <a:lnTo>
                    <a:pt x="12" y="459"/>
                  </a:lnTo>
                  <a:lnTo>
                    <a:pt x="12" y="458"/>
                  </a:lnTo>
                  <a:lnTo>
                    <a:pt x="13" y="458"/>
                  </a:lnTo>
                  <a:lnTo>
                    <a:pt x="13" y="458"/>
                  </a:lnTo>
                  <a:lnTo>
                    <a:pt x="15" y="458"/>
                  </a:lnTo>
                  <a:lnTo>
                    <a:pt x="15" y="457"/>
                  </a:lnTo>
                  <a:lnTo>
                    <a:pt x="16" y="457"/>
                  </a:lnTo>
                  <a:lnTo>
                    <a:pt x="16" y="457"/>
                  </a:lnTo>
                  <a:lnTo>
                    <a:pt x="17" y="456"/>
                  </a:lnTo>
                  <a:lnTo>
                    <a:pt x="19" y="454"/>
                  </a:lnTo>
                  <a:lnTo>
                    <a:pt x="19" y="453"/>
                  </a:lnTo>
                  <a:lnTo>
                    <a:pt x="19" y="453"/>
                  </a:lnTo>
                  <a:lnTo>
                    <a:pt x="20" y="453"/>
                  </a:lnTo>
                  <a:lnTo>
                    <a:pt x="20" y="452"/>
                  </a:lnTo>
                  <a:lnTo>
                    <a:pt x="20" y="452"/>
                  </a:lnTo>
                  <a:lnTo>
                    <a:pt x="21" y="451"/>
                  </a:lnTo>
                  <a:lnTo>
                    <a:pt x="22" y="451"/>
                  </a:lnTo>
                  <a:lnTo>
                    <a:pt x="23" y="450"/>
                  </a:lnTo>
                  <a:lnTo>
                    <a:pt x="25" y="450"/>
                  </a:lnTo>
                  <a:lnTo>
                    <a:pt x="26" y="450"/>
                  </a:lnTo>
                  <a:lnTo>
                    <a:pt x="28" y="450"/>
                  </a:lnTo>
                  <a:lnTo>
                    <a:pt x="29" y="450"/>
                  </a:lnTo>
                  <a:lnTo>
                    <a:pt x="30" y="450"/>
                  </a:lnTo>
                  <a:lnTo>
                    <a:pt x="31" y="450"/>
                  </a:lnTo>
                  <a:lnTo>
                    <a:pt x="32" y="451"/>
                  </a:lnTo>
                  <a:lnTo>
                    <a:pt x="33" y="452"/>
                  </a:lnTo>
                  <a:lnTo>
                    <a:pt x="35" y="454"/>
                  </a:lnTo>
                  <a:lnTo>
                    <a:pt x="36" y="454"/>
                  </a:lnTo>
                  <a:lnTo>
                    <a:pt x="37" y="455"/>
                  </a:lnTo>
                  <a:lnTo>
                    <a:pt x="38" y="455"/>
                  </a:lnTo>
                  <a:lnTo>
                    <a:pt x="40" y="455"/>
                  </a:lnTo>
                  <a:lnTo>
                    <a:pt x="41" y="456"/>
                  </a:lnTo>
                  <a:lnTo>
                    <a:pt x="43" y="456"/>
                  </a:lnTo>
                  <a:lnTo>
                    <a:pt x="43" y="456"/>
                  </a:lnTo>
                  <a:lnTo>
                    <a:pt x="44" y="456"/>
                  </a:lnTo>
                  <a:lnTo>
                    <a:pt x="45" y="455"/>
                  </a:lnTo>
                  <a:lnTo>
                    <a:pt x="46" y="455"/>
                  </a:lnTo>
                  <a:lnTo>
                    <a:pt x="46" y="454"/>
                  </a:lnTo>
                  <a:lnTo>
                    <a:pt x="47" y="453"/>
                  </a:lnTo>
                  <a:lnTo>
                    <a:pt x="48" y="452"/>
                  </a:lnTo>
                  <a:lnTo>
                    <a:pt x="49" y="451"/>
                  </a:lnTo>
                  <a:lnTo>
                    <a:pt x="51" y="449"/>
                  </a:lnTo>
                  <a:lnTo>
                    <a:pt x="53" y="446"/>
                  </a:lnTo>
                  <a:lnTo>
                    <a:pt x="54" y="445"/>
                  </a:lnTo>
                  <a:lnTo>
                    <a:pt x="54" y="444"/>
                  </a:lnTo>
                  <a:lnTo>
                    <a:pt x="55" y="444"/>
                  </a:lnTo>
                  <a:lnTo>
                    <a:pt x="56" y="444"/>
                  </a:lnTo>
                  <a:lnTo>
                    <a:pt x="56" y="443"/>
                  </a:lnTo>
                  <a:lnTo>
                    <a:pt x="57" y="443"/>
                  </a:lnTo>
                  <a:lnTo>
                    <a:pt x="59" y="443"/>
                  </a:lnTo>
                  <a:lnTo>
                    <a:pt x="64" y="442"/>
                  </a:lnTo>
                  <a:lnTo>
                    <a:pt x="66" y="442"/>
                  </a:lnTo>
                  <a:lnTo>
                    <a:pt x="67" y="442"/>
                  </a:lnTo>
                  <a:lnTo>
                    <a:pt x="69" y="442"/>
                  </a:lnTo>
                  <a:lnTo>
                    <a:pt x="70" y="443"/>
                  </a:lnTo>
                  <a:lnTo>
                    <a:pt x="72" y="443"/>
                  </a:lnTo>
                  <a:lnTo>
                    <a:pt x="73" y="444"/>
                  </a:lnTo>
                  <a:lnTo>
                    <a:pt x="75" y="445"/>
                  </a:lnTo>
                  <a:lnTo>
                    <a:pt x="78" y="447"/>
                  </a:lnTo>
                  <a:lnTo>
                    <a:pt x="79" y="448"/>
                  </a:lnTo>
                  <a:lnTo>
                    <a:pt x="79" y="448"/>
                  </a:lnTo>
                  <a:lnTo>
                    <a:pt x="80" y="448"/>
                  </a:lnTo>
                  <a:lnTo>
                    <a:pt x="81" y="448"/>
                  </a:lnTo>
                  <a:lnTo>
                    <a:pt x="82" y="448"/>
                  </a:lnTo>
                  <a:lnTo>
                    <a:pt x="82" y="448"/>
                  </a:lnTo>
                  <a:lnTo>
                    <a:pt x="83" y="448"/>
                  </a:lnTo>
                  <a:lnTo>
                    <a:pt x="84" y="447"/>
                  </a:lnTo>
                  <a:lnTo>
                    <a:pt x="85" y="446"/>
                  </a:lnTo>
                  <a:lnTo>
                    <a:pt x="87" y="443"/>
                  </a:lnTo>
                  <a:lnTo>
                    <a:pt x="88" y="441"/>
                  </a:lnTo>
                  <a:lnTo>
                    <a:pt x="89" y="440"/>
                  </a:lnTo>
                  <a:lnTo>
                    <a:pt x="91" y="438"/>
                  </a:lnTo>
                  <a:lnTo>
                    <a:pt x="93" y="436"/>
                  </a:lnTo>
                  <a:lnTo>
                    <a:pt x="95" y="434"/>
                  </a:lnTo>
                  <a:lnTo>
                    <a:pt x="96" y="434"/>
                  </a:lnTo>
                  <a:lnTo>
                    <a:pt x="97" y="433"/>
                  </a:lnTo>
                  <a:lnTo>
                    <a:pt x="98" y="432"/>
                  </a:lnTo>
                  <a:lnTo>
                    <a:pt x="102" y="430"/>
                  </a:lnTo>
                  <a:lnTo>
                    <a:pt x="103" y="429"/>
                  </a:lnTo>
                  <a:lnTo>
                    <a:pt x="104" y="428"/>
                  </a:lnTo>
                  <a:lnTo>
                    <a:pt x="106" y="427"/>
                  </a:lnTo>
                  <a:lnTo>
                    <a:pt x="108" y="426"/>
                  </a:lnTo>
                  <a:lnTo>
                    <a:pt x="110" y="423"/>
                  </a:lnTo>
                  <a:lnTo>
                    <a:pt x="111" y="421"/>
                  </a:lnTo>
                  <a:lnTo>
                    <a:pt x="113" y="419"/>
                  </a:lnTo>
                  <a:lnTo>
                    <a:pt x="114" y="418"/>
                  </a:lnTo>
                  <a:lnTo>
                    <a:pt x="115" y="417"/>
                  </a:lnTo>
                  <a:lnTo>
                    <a:pt x="115" y="416"/>
                  </a:lnTo>
                  <a:lnTo>
                    <a:pt x="117" y="415"/>
                  </a:lnTo>
                  <a:lnTo>
                    <a:pt x="119" y="414"/>
                  </a:lnTo>
                  <a:lnTo>
                    <a:pt x="121" y="413"/>
                  </a:lnTo>
                  <a:lnTo>
                    <a:pt x="125" y="412"/>
                  </a:lnTo>
                  <a:lnTo>
                    <a:pt x="127" y="411"/>
                  </a:lnTo>
                  <a:lnTo>
                    <a:pt x="130" y="410"/>
                  </a:lnTo>
                  <a:lnTo>
                    <a:pt x="133" y="410"/>
                  </a:lnTo>
                  <a:lnTo>
                    <a:pt x="134" y="410"/>
                  </a:lnTo>
                  <a:lnTo>
                    <a:pt x="137" y="410"/>
                  </a:lnTo>
                  <a:lnTo>
                    <a:pt x="139" y="410"/>
                  </a:lnTo>
                  <a:lnTo>
                    <a:pt x="140" y="410"/>
                  </a:lnTo>
                  <a:lnTo>
                    <a:pt x="141" y="409"/>
                  </a:lnTo>
                  <a:lnTo>
                    <a:pt x="142" y="409"/>
                  </a:lnTo>
                  <a:lnTo>
                    <a:pt x="142" y="409"/>
                  </a:lnTo>
                  <a:lnTo>
                    <a:pt x="143" y="408"/>
                  </a:lnTo>
                  <a:lnTo>
                    <a:pt x="144" y="407"/>
                  </a:lnTo>
                  <a:lnTo>
                    <a:pt x="144" y="406"/>
                  </a:lnTo>
                  <a:lnTo>
                    <a:pt x="145" y="405"/>
                  </a:lnTo>
                  <a:lnTo>
                    <a:pt x="146" y="401"/>
                  </a:lnTo>
                  <a:lnTo>
                    <a:pt x="147" y="399"/>
                  </a:lnTo>
                  <a:lnTo>
                    <a:pt x="148" y="398"/>
                  </a:lnTo>
                  <a:lnTo>
                    <a:pt x="148" y="397"/>
                  </a:lnTo>
                  <a:lnTo>
                    <a:pt x="149" y="396"/>
                  </a:lnTo>
                  <a:lnTo>
                    <a:pt x="150" y="396"/>
                  </a:lnTo>
                  <a:lnTo>
                    <a:pt x="150" y="395"/>
                  </a:lnTo>
                  <a:lnTo>
                    <a:pt x="151" y="395"/>
                  </a:lnTo>
                  <a:lnTo>
                    <a:pt x="151" y="395"/>
                  </a:lnTo>
                  <a:lnTo>
                    <a:pt x="152" y="395"/>
                  </a:lnTo>
                  <a:lnTo>
                    <a:pt x="153" y="395"/>
                  </a:lnTo>
                  <a:lnTo>
                    <a:pt x="154" y="395"/>
                  </a:lnTo>
                  <a:lnTo>
                    <a:pt x="157" y="395"/>
                  </a:lnTo>
                  <a:lnTo>
                    <a:pt x="158" y="396"/>
                  </a:lnTo>
                  <a:lnTo>
                    <a:pt x="159" y="395"/>
                  </a:lnTo>
                  <a:lnTo>
                    <a:pt x="160" y="395"/>
                  </a:lnTo>
                  <a:lnTo>
                    <a:pt x="161" y="395"/>
                  </a:lnTo>
                  <a:lnTo>
                    <a:pt x="161" y="395"/>
                  </a:lnTo>
                  <a:lnTo>
                    <a:pt x="162" y="394"/>
                  </a:lnTo>
                  <a:lnTo>
                    <a:pt x="163" y="394"/>
                  </a:lnTo>
                  <a:lnTo>
                    <a:pt x="164" y="393"/>
                  </a:lnTo>
                  <a:lnTo>
                    <a:pt x="165" y="392"/>
                  </a:lnTo>
                  <a:lnTo>
                    <a:pt x="166" y="391"/>
                  </a:lnTo>
                  <a:lnTo>
                    <a:pt x="169" y="388"/>
                  </a:lnTo>
                  <a:lnTo>
                    <a:pt x="170" y="387"/>
                  </a:lnTo>
                  <a:lnTo>
                    <a:pt x="170" y="387"/>
                  </a:lnTo>
                  <a:lnTo>
                    <a:pt x="171" y="386"/>
                  </a:lnTo>
                  <a:lnTo>
                    <a:pt x="172" y="386"/>
                  </a:lnTo>
                  <a:lnTo>
                    <a:pt x="174" y="385"/>
                  </a:lnTo>
                  <a:lnTo>
                    <a:pt x="176" y="384"/>
                  </a:lnTo>
                  <a:lnTo>
                    <a:pt x="177" y="384"/>
                  </a:lnTo>
                  <a:lnTo>
                    <a:pt x="178" y="384"/>
                  </a:lnTo>
                  <a:lnTo>
                    <a:pt x="179" y="384"/>
                  </a:lnTo>
                  <a:lnTo>
                    <a:pt x="180" y="384"/>
                  </a:lnTo>
                  <a:lnTo>
                    <a:pt x="180" y="384"/>
                  </a:lnTo>
                  <a:lnTo>
                    <a:pt x="181" y="384"/>
                  </a:lnTo>
                  <a:lnTo>
                    <a:pt x="181" y="385"/>
                  </a:lnTo>
                  <a:lnTo>
                    <a:pt x="182" y="386"/>
                  </a:lnTo>
                  <a:lnTo>
                    <a:pt x="183" y="387"/>
                  </a:lnTo>
                  <a:lnTo>
                    <a:pt x="185" y="389"/>
                  </a:lnTo>
                  <a:lnTo>
                    <a:pt x="185" y="390"/>
                  </a:lnTo>
                  <a:lnTo>
                    <a:pt x="186" y="391"/>
                  </a:lnTo>
                  <a:lnTo>
                    <a:pt x="187" y="392"/>
                  </a:lnTo>
                  <a:lnTo>
                    <a:pt x="191" y="394"/>
                  </a:lnTo>
                  <a:lnTo>
                    <a:pt x="192" y="395"/>
                  </a:lnTo>
                  <a:lnTo>
                    <a:pt x="193" y="395"/>
                  </a:lnTo>
                  <a:lnTo>
                    <a:pt x="195" y="396"/>
                  </a:lnTo>
                  <a:lnTo>
                    <a:pt x="196" y="396"/>
                  </a:lnTo>
                  <a:lnTo>
                    <a:pt x="197" y="396"/>
                  </a:lnTo>
                  <a:lnTo>
                    <a:pt x="198" y="396"/>
                  </a:lnTo>
                  <a:lnTo>
                    <a:pt x="200" y="396"/>
                  </a:lnTo>
                  <a:lnTo>
                    <a:pt x="202" y="396"/>
                  </a:lnTo>
                  <a:lnTo>
                    <a:pt x="204" y="395"/>
                  </a:lnTo>
                  <a:lnTo>
                    <a:pt x="206" y="395"/>
                  </a:lnTo>
                  <a:lnTo>
                    <a:pt x="208" y="393"/>
                  </a:lnTo>
                  <a:lnTo>
                    <a:pt x="209" y="392"/>
                  </a:lnTo>
                  <a:lnTo>
                    <a:pt x="211" y="391"/>
                  </a:lnTo>
                  <a:lnTo>
                    <a:pt x="212" y="390"/>
                  </a:lnTo>
                  <a:lnTo>
                    <a:pt x="213" y="390"/>
                  </a:lnTo>
                  <a:lnTo>
                    <a:pt x="214" y="390"/>
                  </a:lnTo>
                  <a:lnTo>
                    <a:pt x="215" y="390"/>
                  </a:lnTo>
                  <a:lnTo>
                    <a:pt x="216" y="390"/>
                  </a:lnTo>
                  <a:lnTo>
                    <a:pt x="219" y="390"/>
                  </a:lnTo>
                  <a:lnTo>
                    <a:pt x="221" y="391"/>
                  </a:lnTo>
                  <a:lnTo>
                    <a:pt x="224" y="391"/>
                  </a:lnTo>
                  <a:lnTo>
                    <a:pt x="225" y="392"/>
                  </a:lnTo>
                  <a:lnTo>
                    <a:pt x="228" y="392"/>
                  </a:lnTo>
                  <a:lnTo>
                    <a:pt x="232" y="393"/>
                  </a:lnTo>
                  <a:lnTo>
                    <a:pt x="233" y="393"/>
                  </a:lnTo>
                  <a:lnTo>
                    <a:pt x="234" y="393"/>
                  </a:lnTo>
                  <a:lnTo>
                    <a:pt x="237" y="392"/>
                  </a:lnTo>
                  <a:lnTo>
                    <a:pt x="242" y="391"/>
                  </a:lnTo>
                  <a:lnTo>
                    <a:pt x="245" y="390"/>
                  </a:lnTo>
                  <a:lnTo>
                    <a:pt x="247" y="390"/>
                  </a:lnTo>
                  <a:lnTo>
                    <a:pt x="248" y="390"/>
                  </a:lnTo>
                  <a:lnTo>
                    <a:pt x="249" y="389"/>
                  </a:lnTo>
                  <a:lnTo>
                    <a:pt x="253" y="387"/>
                  </a:lnTo>
                  <a:lnTo>
                    <a:pt x="254" y="386"/>
                  </a:lnTo>
                  <a:lnTo>
                    <a:pt x="254" y="385"/>
                  </a:lnTo>
                  <a:lnTo>
                    <a:pt x="255" y="385"/>
                  </a:lnTo>
                  <a:lnTo>
                    <a:pt x="255" y="384"/>
                  </a:lnTo>
                  <a:lnTo>
                    <a:pt x="256" y="383"/>
                  </a:lnTo>
                  <a:lnTo>
                    <a:pt x="256" y="383"/>
                  </a:lnTo>
                  <a:lnTo>
                    <a:pt x="256" y="382"/>
                  </a:lnTo>
                  <a:lnTo>
                    <a:pt x="256" y="379"/>
                  </a:lnTo>
                  <a:lnTo>
                    <a:pt x="255" y="378"/>
                  </a:lnTo>
                  <a:lnTo>
                    <a:pt x="256" y="377"/>
                  </a:lnTo>
                  <a:lnTo>
                    <a:pt x="256" y="376"/>
                  </a:lnTo>
                  <a:lnTo>
                    <a:pt x="257" y="375"/>
                  </a:lnTo>
                  <a:lnTo>
                    <a:pt x="258" y="373"/>
                  </a:lnTo>
                  <a:lnTo>
                    <a:pt x="259" y="373"/>
                  </a:lnTo>
                  <a:lnTo>
                    <a:pt x="260" y="372"/>
                  </a:lnTo>
                  <a:lnTo>
                    <a:pt x="261" y="371"/>
                  </a:lnTo>
                  <a:lnTo>
                    <a:pt x="262" y="371"/>
                  </a:lnTo>
                  <a:lnTo>
                    <a:pt x="264" y="370"/>
                  </a:lnTo>
                  <a:lnTo>
                    <a:pt x="266" y="369"/>
                  </a:lnTo>
                  <a:lnTo>
                    <a:pt x="269" y="369"/>
                  </a:lnTo>
                  <a:lnTo>
                    <a:pt x="274" y="369"/>
                  </a:lnTo>
                  <a:lnTo>
                    <a:pt x="278" y="368"/>
                  </a:lnTo>
                  <a:lnTo>
                    <a:pt x="281" y="367"/>
                  </a:lnTo>
                  <a:lnTo>
                    <a:pt x="284" y="367"/>
                  </a:lnTo>
                  <a:lnTo>
                    <a:pt x="285" y="366"/>
                  </a:lnTo>
                  <a:lnTo>
                    <a:pt x="286" y="366"/>
                  </a:lnTo>
                  <a:lnTo>
                    <a:pt x="286" y="366"/>
                  </a:lnTo>
                  <a:lnTo>
                    <a:pt x="287" y="365"/>
                  </a:lnTo>
                  <a:lnTo>
                    <a:pt x="288" y="364"/>
                  </a:lnTo>
                  <a:lnTo>
                    <a:pt x="289" y="364"/>
                  </a:lnTo>
                  <a:lnTo>
                    <a:pt x="289" y="363"/>
                  </a:lnTo>
                  <a:lnTo>
                    <a:pt x="290" y="362"/>
                  </a:lnTo>
                  <a:lnTo>
                    <a:pt x="291" y="361"/>
                  </a:lnTo>
                  <a:lnTo>
                    <a:pt x="292" y="360"/>
                  </a:lnTo>
                  <a:lnTo>
                    <a:pt x="292" y="359"/>
                  </a:lnTo>
                  <a:lnTo>
                    <a:pt x="293" y="356"/>
                  </a:lnTo>
                  <a:lnTo>
                    <a:pt x="294" y="355"/>
                  </a:lnTo>
                  <a:lnTo>
                    <a:pt x="294" y="354"/>
                  </a:lnTo>
                  <a:lnTo>
                    <a:pt x="295" y="354"/>
                  </a:lnTo>
                  <a:lnTo>
                    <a:pt x="296" y="353"/>
                  </a:lnTo>
                  <a:lnTo>
                    <a:pt x="298" y="350"/>
                  </a:lnTo>
                  <a:lnTo>
                    <a:pt x="299" y="350"/>
                  </a:lnTo>
                  <a:lnTo>
                    <a:pt x="300" y="349"/>
                  </a:lnTo>
                  <a:lnTo>
                    <a:pt x="301" y="348"/>
                  </a:lnTo>
                  <a:lnTo>
                    <a:pt x="301" y="347"/>
                  </a:lnTo>
                  <a:lnTo>
                    <a:pt x="301" y="346"/>
                  </a:lnTo>
                  <a:lnTo>
                    <a:pt x="302" y="346"/>
                  </a:lnTo>
                  <a:lnTo>
                    <a:pt x="302" y="345"/>
                  </a:lnTo>
                  <a:lnTo>
                    <a:pt x="301" y="344"/>
                  </a:lnTo>
                  <a:lnTo>
                    <a:pt x="301" y="343"/>
                  </a:lnTo>
                  <a:lnTo>
                    <a:pt x="300" y="342"/>
                  </a:lnTo>
                  <a:lnTo>
                    <a:pt x="299" y="341"/>
                  </a:lnTo>
                  <a:lnTo>
                    <a:pt x="299" y="340"/>
                  </a:lnTo>
                  <a:lnTo>
                    <a:pt x="297" y="339"/>
                  </a:lnTo>
                  <a:lnTo>
                    <a:pt x="293" y="335"/>
                  </a:lnTo>
                  <a:lnTo>
                    <a:pt x="292" y="334"/>
                  </a:lnTo>
                  <a:lnTo>
                    <a:pt x="290" y="332"/>
                  </a:lnTo>
                  <a:lnTo>
                    <a:pt x="289" y="331"/>
                  </a:lnTo>
                  <a:lnTo>
                    <a:pt x="288" y="330"/>
                  </a:lnTo>
                  <a:lnTo>
                    <a:pt x="288" y="329"/>
                  </a:lnTo>
                  <a:lnTo>
                    <a:pt x="288" y="328"/>
                  </a:lnTo>
                  <a:lnTo>
                    <a:pt x="288" y="327"/>
                  </a:lnTo>
                  <a:lnTo>
                    <a:pt x="288" y="327"/>
                  </a:lnTo>
                  <a:lnTo>
                    <a:pt x="288" y="327"/>
                  </a:lnTo>
                  <a:lnTo>
                    <a:pt x="288" y="326"/>
                  </a:lnTo>
                  <a:lnTo>
                    <a:pt x="289" y="326"/>
                  </a:lnTo>
                  <a:lnTo>
                    <a:pt x="290" y="326"/>
                  </a:lnTo>
                  <a:lnTo>
                    <a:pt x="291" y="325"/>
                  </a:lnTo>
                  <a:lnTo>
                    <a:pt x="292" y="325"/>
                  </a:lnTo>
                  <a:lnTo>
                    <a:pt x="294" y="324"/>
                  </a:lnTo>
                  <a:lnTo>
                    <a:pt x="295" y="324"/>
                  </a:lnTo>
                  <a:lnTo>
                    <a:pt x="295" y="323"/>
                  </a:lnTo>
                  <a:lnTo>
                    <a:pt x="296" y="322"/>
                  </a:lnTo>
                  <a:lnTo>
                    <a:pt x="297" y="321"/>
                  </a:lnTo>
                  <a:lnTo>
                    <a:pt x="297" y="320"/>
                  </a:lnTo>
                  <a:lnTo>
                    <a:pt x="298" y="319"/>
                  </a:lnTo>
                  <a:lnTo>
                    <a:pt x="298" y="319"/>
                  </a:lnTo>
                  <a:lnTo>
                    <a:pt x="298" y="318"/>
                  </a:lnTo>
                  <a:lnTo>
                    <a:pt x="298" y="317"/>
                  </a:lnTo>
                  <a:lnTo>
                    <a:pt x="297" y="316"/>
                  </a:lnTo>
                  <a:lnTo>
                    <a:pt x="297" y="314"/>
                  </a:lnTo>
                  <a:lnTo>
                    <a:pt x="296" y="311"/>
                  </a:lnTo>
                  <a:lnTo>
                    <a:pt x="296" y="310"/>
                  </a:lnTo>
                  <a:lnTo>
                    <a:pt x="296" y="309"/>
                  </a:lnTo>
                  <a:lnTo>
                    <a:pt x="296" y="308"/>
                  </a:lnTo>
                  <a:lnTo>
                    <a:pt x="296" y="307"/>
                  </a:lnTo>
                  <a:lnTo>
                    <a:pt x="297" y="305"/>
                  </a:lnTo>
                  <a:lnTo>
                    <a:pt x="297" y="305"/>
                  </a:lnTo>
                  <a:lnTo>
                    <a:pt x="298" y="304"/>
                  </a:lnTo>
                  <a:lnTo>
                    <a:pt x="298" y="303"/>
                  </a:lnTo>
                  <a:lnTo>
                    <a:pt x="299" y="303"/>
                  </a:lnTo>
                  <a:lnTo>
                    <a:pt x="300" y="302"/>
                  </a:lnTo>
                  <a:lnTo>
                    <a:pt x="301" y="301"/>
                  </a:lnTo>
                  <a:lnTo>
                    <a:pt x="304" y="300"/>
                  </a:lnTo>
                  <a:lnTo>
                    <a:pt x="305" y="299"/>
                  </a:lnTo>
                  <a:lnTo>
                    <a:pt x="307" y="298"/>
                  </a:lnTo>
                  <a:lnTo>
                    <a:pt x="309" y="297"/>
                  </a:lnTo>
                  <a:lnTo>
                    <a:pt x="310" y="296"/>
                  </a:lnTo>
                  <a:lnTo>
                    <a:pt x="310" y="295"/>
                  </a:lnTo>
                  <a:lnTo>
                    <a:pt x="311" y="294"/>
                  </a:lnTo>
                  <a:lnTo>
                    <a:pt x="311" y="293"/>
                  </a:lnTo>
                  <a:lnTo>
                    <a:pt x="311" y="292"/>
                  </a:lnTo>
                  <a:lnTo>
                    <a:pt x="311" y="290"/>
                  </a:lnTo>
                  <a:lnTo>
                    <a:pt x="311" y="288"/>
                  </a:lnTo>
                  <a:lnTo>
                    <a:pt x="311" y="287"/>
                  </a:lnTo>
                  <a:lnTo>
                    <a:pt x="311" y="286"/>
                  </a:lnTo>
                  <a:lnTo>
                    <a:pt x="310" y="285"/>
                  </a:lnTo>
                  <a:lnTo>
                    <a:pt x="310" y="284"/>
                  </a:lnTo>
                  <a:lnTo>
                    <a:pt x="309" y="283"/>
                  </a:lnTo>
                  <a:lnTo>
                    <a:pt x="309" y="282"/>
                  </a:lnTo>
                  <a:lnTo>
                    <a:pt x="308" y="282"/>
                  </a:lnTo>
                  <a:lnTo>
                    <a:pt x="307" y="281"/>
                  </a:lnTo>
                  <a:lnTo>
                    <a:pt x="306" y="280"/>
                  </a:lnTo>
                  <a:lnTo>
                    <a:pt x="303" y="277"/>
                  </a:lnTo>
                  <a:lnTo>
                    <a:pt x="301" y="276"/>
                  </a:lnTo>
                  <a:lnTo>
                    <a:pt x="300" y="275"/>
                  </a:lnTo>
                  <a:lnTo>
                    <a:pt x="299" y="274"/>
                  </a:lnTo>
                  <a:lnTo>
                    <a:pt x="299" y="274"/>
                  </a:lnTo>
                  <a:lnTo>
                    <a:pt x="299" y="273"/>
                  </a:lnTo>
                  <a:lnTo>
                    <a:pt x="298" y="272"/>
                  </a:lnTo>
                  <a:lnTo>
                    <a:pt x="298" y="271"/>
                  </a:lnTo>
                  <a:lnTo>
                    <a:pt x="298" y="270"/>
                  </a:lnTo>
                  <a:lnTo>
                    <a:pt x="298" y="269"/>
                  </a:lnTo>
                  <a:lnTo>
                    <a:pt x="298" y="268"/>
                  </a:lnTo>
                  <a:lnTo>
                    <a:pt x="298" y="267"/>
                  </a:lnTo>
                  <a:lnTo>
                    <a:pt x="299" y="265"/>
                  </a:lnTo>
                  <a:lnTo>
                    <a:pt x="299" y="264"/>
                  </a:lnTo>
                  <a:lnTo>
                    <a:pt x="300" y="262"/>
                  </a:lnTo>
                  <a:lnTo>
                    <a:pt x="300" y="261"/>
                  </a:lnTo>
                  <a:lnTo>
                    <a:pt x="301" y="259"/>
                  </a:lnTo>
                  <a:lnTo>
                    <a:pt x="302" y="258"/>
                  </a:lnTo>
                  <a:lnTo>
                    <a:pt x="303" y="256"/>
                  </a:lnTo>
                  <a:lnTo>
                    <a:pt x="304" y="255"/>
                  </a:lnTo>
                  <a:lnTo>
                    <a:pt x="305" y="253"/>
                  </a:lnTo>
                  <a:lnTo>
                    <a:pt x="306" y="252"/>
                  </a:lnTo>
                  <a:lnTo>
                    <a:pt x="308" y="251"/>
                  </a:lnTo>
                  <a:lnTo>
                    <a:pt x="311" y="249"/>
                  </a:lnTo>
                  <a:lnTo>
                    <a:pt x="313" y="247"/>
                  </a:lnTo>
                  <a:lnTo>
                    <a:pt x="313" y="247"/>
                  </a:lnTo>
                  <a:lnTo>
                    <a:pt x="314" y="246"/>
                  </a:lnTo>
                  <a:lnTo>
                    <a:pt x="314" y="246"/>
                  </a:lnTo>
                  <a:lnTo>
                    <a:pt x="315" y="245"/>
                  </a:lnTo>
                  <a:lnTo>
                    <a:pt x="315" y="244"/>
                  </a:lnTo>
                  <a:lnTo>
                    <a:pt x="315" y="243"/>
                  </a:lnTo>
                  <a:lnTo>
                    <a:pt x="315" y="243"/>
                  </a:lnTo>
                  <a:lnTo>
                    <a:pt x="314" y="242"/>
                  </a:lnTo>
                  <a:lnTo>
                    <a:pt x="314" y="241"/>
                  </a:lnTo>
                  <a:lnTo>
                    <a:pt x="313" y="240"/>
                  </a:lnTo>
                  <a:lnTo>
                    <a:pt x="312" y="238"/>
                  </a:lnTo>
                  <a:lnTo>
                    <a:pt x="310" y="236"/>
                  </a:lnTo>
                  <a:lnTo>
                    <a:pt x="310" y="235"/>
                  </a:lnTo>
                  <a:lnTo>
                    <a:pt x="309" y="234"/>
                  </a:lnTo>
                  <a:lnTo>
                    <a:pt x="309" y="233"/>
                  </a:lnTo>
                  <a:lnTo>
                    <a:pt x="308" y="231"/>
                  </a:lnTo>
                  <a:lnTo>
                    <a:pt x="308" y="230"/>
                  </a:lnTo>
                  <a:lnTo>
                    <a:pt x="308" y="229"/>
                  </a:lnTo>
                  <a:lnTo>
                    <a:pt x="308" y="228"/>
                  </a:lnTo>
                  <a:lnTo>
                    <a:pt x="308" y="227"/>
                  </a:lnTo>
                  <a:lnTo>
                    <a:pt x="309" y="226"/>
                  </a:lnTo>
                  <a:lnTo>
                    <a:pt x="309" y="225"/>
                  </a:lnTo>
                  <a:lnTo>
                    <a:pt x="310" y="224"/>
                  </a:lnTo>
                  <a:lnTo>
                    <a:pt x="314" y="219"/>
                  </a:lnTo>
                  <a:lnTo>
                    <a:pt x="315" y="217"/>
                  </a:lnTo>
                  <a:lnTo>
                    <a:pt x="316" y="215"/>
                  </a:lnTo>
                  <a:lnTo>
                    <a:pt x="316" y="214"/>
                  </a:lnTo>
                  <a:lnTo>
                    <a:pt x="317" y="213"/>
                  </a:lnTo>
                  <a:lnTo>
                    <a:pt x="317" y="212"/>
                  </a:lnTo>
                  <a:lnTo>
                    <a:pt x="317" y="211"/>
                  </a:lnTo>
                  <a:lnTo>
                    <a:pt x="317" y="210"/>
                  </a:lnTo>
                  <a:lnTo>
                    <a:pt x="317" y="210"/>
                  </a:lnTo>
                  <a:lnTo>
                    <a:pt x="317" y="209"/>
                  </a:lnTo>
                  <a:lnTo>
                    <a:pt x="316" y="208"/>
                  </a:lnTo>
                  <a:lnTo>
                    <a:pt x="316" y="208"/>
                  </a:lnTo>
                  <a:lnTo>
                    <a:pt x="315" y="207"/>
                  </a:lnTo>
                  <a:lnTo>
                    <a:pt x="315" y="207"/>
                  </a:lnTo>
                  <a:lnTo>
                    <a:pt x="314" y="206"/>
                  </a:lnTo>
                  <a:lnTo>
                    <a:pt x="310" y="205"/>
                  </a:lnTo>
                  <a:lnTo>
                    <a:pt x="309" y="205"/>
                  </a:lnTo>
                  <a:lnTo>
                    <a:pt x="307" y="204"/>
                  </a:lnTo>
                  <a:lnTo>
                    <a:pt x="306" y="204"/>
                  </a:lnTo>
                  <a:lnTo>
                    <a:pt x="305" y="203"/>
                  </a:lnTo>
                  <a:lnTo>
                    <a:pt x="304" y="203"/>
                  </a:lnTo>
                  <a:lnTo>
                    <a:pt x="304" y="202"/>
                  </a:lnTo>
                  <a:lnTo>
                    <a:pt x="303" y="202"/>
                  </a:lnTo>
                  <a:lnTo>
                    <a:pt x="303" y="201"/>
                  </a:lnTo>
                  <a:lnTo>
                    <a:pt x="303" y="201"/>
                  </a:lnTo>
                  <a:lnTo>
                    <a:pt x="303" y="200"/>
                  </a:lnTo>
                  <a:lnTo>
                    <a:pt x="303" y="200"/>
                  </a:lnTo>
                  <a:lnTo>
                    <a:pt x="304" y="199"/>
                  </a:lnTo>
                  <a:lnTo>
                    <a:pt x="304" y="199"/>
                  </a:lnTo>
                  <a:lnTo>
                    <a:pt x="306" y="198"/>
                  </a:lnTo>
                  <a:lnTo>
                    <a:pt x="306" y="197"/>
                  </a:lnTo>
                  <a:lnTo>
                    <a:pt x="306" y="197"/>
                  </a:lnTo>
                  <a:lnTo>
                    <a:pt x="307" y="197"/>
                  </a:lnTo>
                  <a:lnTo>
                    <a:pt x="306" y="196"/>
                  </a:lnTo>
                  <a:lnTo>
                    <a:pt x="306" y="196"/>
                  </a:lnTo>
                  <a:lnTo>
                    <a:pt x="306" y="195"/>
                  </a:lnTo>
                  <a:lnTo>
                    <a:pt x="305" y="195"/>
                  </a:lnTo>
                  <a:lnTo>
                    <a:pt x="298" y="190"/>
                  </a:lnTo>
                  <a:lnTo>
                    <a:pt x="294" y="186"/>
                  </a:lnTo>
                  <a:lnTo>
                    <a:pt x="293" y="186"/>
                  </a:lnTo>
                  <a:lnTo>
                    <a:pt x="292" y="185"/>
                  </a:lnTo>
                  <a:lnTo>
                    <a:pt x="292" y="184"/>
                  </a:lnTo>
                  <a:lnTo>
                    <a:pt x="291" y="184"/>
                  </a:lnTo>
                  <a:lnTo>
                    <a:pt x="291" y="183"/>
                  </a:lnTo>
                  <a:lnTo>
                    <a:pt x="291" y="182"/>
                  </a:lnTo>
                  <a:lnTo>
                    <a:pt x="291" y="181"/>
                  </a:lnTo>
                  <a:lnTo>
                    <a:pt x="291" y="180"/>
                  </a:lnTo>
                  <a:lnTo>
                    <a:pt x="291" y="178"/>
                  </a:lnTo>
                  <a:lnTo>
                    <a:pt x="292" y="174"/>
                  </a:lnTo>
                  <a:lnTo>
                    <a:pt x="293" y="171"/>
                  </a:lnTo>
                  <a:lnTo>
                    <a:pt x="293" y="169"/>
                  </a:lnTo>
                  <a:lnTo>
                    <a:pt x="293" y="166"/>
                  </a:lnTo>
                  <a:lnTo>
                    <a:pt x="293" y="162"/>
                  </a:lnTo>
                  <a:lnTo>
                    <a:pt x="294" y="160"/>
                  </a:lnTo>
                  <a:lnTo>
                    <a:pt x="294" y="159"/>
                  </a:lnTo>
                  <a:lnTo>
                    <a:pt x="294" y="158"/>
                  </a:lnTo>
                  <a:lnTo>
                    <a:pt x="295" y="156"/>
                  </a:lnTo>
                  <a:lnTo>
                    <a:pt x="296" y="154"/>
                  </a:lnTo>
                  <a:lnTo>
                    <a:pt x="298" y="153"/>
                  </a:lnTo>
                  <a:lnTo>
                    <a:pt x="300" y="150"/>
                  </a:lnTo>
                  <a:lnTo>
                    <a:pt x="301" y="148"/>
                  </a:lnTo>
                  <a:lnTo>
                    <a:pt x="302" y="147"/>
                  </a:lnTo>
                  <a:lnTo>
                    <a:pt x="304" y="143"/>
                  </a:lnTo>
                  <a:lnTo>
                    <a:pt x="305" y="141"/>
                  </a:lnTo>
                  <a:lnTo>
                    <a:pt x="306" y="140"/>
                  </a:lnTo>
                  <a:lnTo>
                    <a:pt x="307" y="139"/>
                  </a:lnTo>
                  <a:lnTo>
                    <a:pt x="308" y="138"/>
                  </a:lnTo>
                  <a:lnTo>
                    <a:pt x="308" y="137"/>
                  </a:lnTo>
                  <a:lnTo>
                    <a:pt x="309" y="137"/>
                  </a:lnTo>
                  <a:lnTo>
                    <a:pt x="310" y="136"/>
                  </a:lnTo>
                  <a:lnTo>
                    <a:pt x="312" y="135"/>
                  </a:lnTo>
                  <a:lnTo>
                    <a:pt x="313" y="134"/>
                  </a:lnTo>
                  <a:lnTo>
                    <a:pt x="315" y="134"/>
                  </a:lnTo>
                  <a:lnTo>
                    <a:pt x="317" y="133"/>
                  </a:lnTo>
                  <a:lnTo>
                    <a:pt x="321" y="133"/>
                  </a:lnTo>
                  <a:lnTo>
                    <a:pt x="324" y="133"/>
                  </a:lnTo>
                  <a:lnTo>
                    <a:pt x="327" y="132"/>
                  </a:lnTo>
                  <a:lnTo>
                    <a:pt x="329" y="132"/>
                  </a:lnTo>
                  <a:lnTo>
                    <a:pt x="330" y="131"/>
                  </a:lnTo>
                  <a:lnTo>
                    <a:pt x="331" y="131"/>
                  </a:lnTo>
                  <a:lnTo>
                    <a:pt x="332" y="130"/>
                  </a:lnTo>
                  <a:lnTo>
                    <a:pt x="333" y="129"/>
                  </a:lnTo>
                  <a:lnTo>
                    <a:pt x="333" y="128"/>
                  </a:lnTo>
                  <a:lnTo>
                    <a:pt x="333" y="128"/>
                  </a:lnTo>
                  <a:lnTo>
                    <a:pt x="334" y="127"/>
                  </a:lnTo>
                  <a:lnTo>
                    <a:pt x="334" y="126"/>
                  </a:lnTo>
                  <a:lnTo>
                    <a:pt x="334" y="126"/>
                  </a:lnTo>
                  <a:lnTo>
                    <a:pt x="334" y="125"/>
                  </a:lnTo>
                  <a:lnTo>
                    <a:pt x="333" y="124"/>
                  </a:lnTo>
                  <a:lnTo>
                    <a:pt x="333" y="124"/>
                  </a:lnTo>
                  <a:lnTo>
                    <a:pt x="332" y="123"/>
                  </a:lnTo>
                  <a:lnTo>
                    <a:pt x="332" y="123"/>
                  </a:lnTo>
                  <a:lnTo>
                    <a:pt x="331" y="122"/>
                  </a:lnTo>
                  <a:lnTo>
                    <a:pt x="330" y="122"/>
                  </a:lnTo>
                  <a:lnTo>
                    <a:pt x="329" y="121"/>
                  </a:lnTo>
                  <a:lnTo>
                    <a:pt x="325" y="120"/>
                  </a:lnTo>
                  <a:lnTo>
                    <a:pt x="324" y="120"/>
                  </a:lnTo>
                  <a:lnTo>
                    <a:pt x="323" y="120"/>
                  </a:lnTo>
                  <a:lnTo>
                    <a:pt x="323" y="120"/>
                  </a:lnTo>
                  <a:lnTo>
                    <a:pt x="323" y="119"/>
                  </a:lnTo>
                  <a:lnTo>
                    <a:pt x="323" y="119"/>
                  </a:lnTo>
                  <a:lnTo>
                    <a:pt x="323" y="118"/>
                  </a:lnTo>
                  <a:lnTo>
                    <a:pt x="323" y="118"/>
                  </a:lnTo>
                  <a:lnTo>
                    <a:pt x="324" y="117"/>
                  </a:lnTo>
                  <a:lnTo>
                    <a:pt x="324" y="116"/>
                  </a:lnTo>
                  <a:lnTo>
                    <a:pt x="325" y="115"/>
                  </a:lnTo>
                  <a:lnTo>
                    <a:pt x="327" y="113"/>
                  </a:lnTo>
                  <a:lnTo>
                    <a:pt x="328" y="112"/>
                  </a:lnTo>
                  <a:lnTo>
                    <a:pt x="329" y="111"/>
                  </a:lnTo>
                  <a:lnTo>
                    <a:pt x="330" y="110"/>
                  </a:lnTo>
                  <a:lnTo>
                    <a:pt x="332" y="110"/>
                  </a:lnTo>
                  <a:lnTo>
                    <a:pt x="333" y="109"/>
                  </a:lnTo>
                  <a:lnTo>
                    <a:pt x="334" y="109"/>
                  </a:lnTo>
                  <a:lnTo>
                    <a:pt x="336" y="108"/>
                  </a:lnTo>
                  <a:lnTo>
                    <a:pt x="337" y="108"/>
                  </a:lnTo>
                  <a:lnTo>
                    <a:pt x="338" y="109"/>
                  </a:lnTo>
                  <a:lnTo>
                    <a:pt x="339" y="109"/>
                  </a:lnTo>
                  <a:lnTo>
                    <a:pt x="340" y="109"/>
                  </a:lnTo>
                  <a:lnTo>
                    <a:pt x="340" y="110"/>
                  </a:lnTo>
                  <a:lnTo>
                    <a:pt x="341" y="110"/>
                  </a:lnTo>
                  <a:lnTo>
                    <a:pt x="341" y="110"/>
                  </a:lnTo>
                  <a:lnTo>
                    <a:pt x="342" y="112"/>
                  </a:lnTo>
                  <a:lnTo>
                    <a:pt x="343" y="114"/>
                  </a:lnTo>
                  <a:lnTo>
                    <a:pt x="343" y="114"/>
                  </a:lnTo>
                  <a:lnTo>
                    <a:pt x="344" y="115"/>
                  </a:lnTo>
                  <a:lnTo>
                    <a:pt x="345" y="116"/>
                  </a:lnTo>
                  <a:lnTo>
                    <a:pt x="345" y="117"/>
                  </a:lnTo>
                  <a:lnTo>
                    <a:pt x="346" y="117"/>
                  </a:lnTo>
                  <a:lnTo>
                    <a:pt x="347" y="117"/>
                  </a:lnTo>
                  <a:lnTo>
                    <a:pt x="347" y="118"/>
                  </a:lnTo>
                  <a:lnTo>
                    <a:pt x="348" y="118"/>
                  </a:lnTo>
                  <a:lnTo>
                    <a:pt x="350" y="118"/>
                  </a:lnTo>
                  <a:lnTo>
                    <a:pt x="351" y="117"/>
                  </a:lnTo>
                  <a:lnTo>
                    <a:pt x="351" y="117"/>
                  </a:lnTo>
                  <a:lnTo>
                    <a:pt x="352" y="117"/>
                  </a:lnTo>
                  <a:lnTo>
                    <a:pt x="353" y="116"/>
                  </a:lnTo>
                  <a:lnTo>
                    <a:pt x="353" y="116"/>
                  </a:lnTo>
                  <a:lnTo>
                    <a:pt x="354" y="115"/>
                  </a:lnTo>
                  <a:lnTo>
                    <a:pt x="354" y="114"/>
                  </a:lnTo>
                  <a:lnTo>
                    <a:pt x="355" y="111"/>
                  </a:lnTo>
                  <a:lnTo>
                    <a:pt x="356" y="108"/>
                  </a:lnTo>
                  <a:lnTo>
                    <a:pt x="356" y="107"/>
                  </a:lnTo>
                  <a:lnTo>
                    <a:pt x="356" y="106"/>
                  </a:lnTo>
                  <a:lnTo>
                    <a:pt x="356" y="106"/>
                  </a:lnTo>
                  <a:lnTo>
                    <a:pt x="356" y="105"/>
                  </a:lnTo>
                  <a:lnTo>
                    <a:pt x="356" y="104"/>
                  </a:lnTo>
                  <a:lnTo>
                    <a:pt x="356" y="103"/>
                  </a:lnTo>
                  <a:lnTo>
                    <a:pt x="356" y="102"/>
                  </a:lnTo>
                  <a:lnTo>
                    <a:pt x="355" y="100"/>
                  </a:lnTo>
                  <a:lnTo>
                    <a:pt x="354" y="99"/>
                  </a:lnTo>
                  <a:lnTo>
                    <a:pt x="353" y="98"/>
                  </a:lnTo>
                  <a:lnTo>
                    <a:pt x="351" y="96"/>
                  </a:lnTo>
                  <a:lnTo>
                    <a:pt x="350" y="95"/>
                  </a:lnTo>
                  <a:lnTo>
                    <a:pt x="349" y="94"/>
                  </a:lnTo>
                  <a:lnTo>
                    <a:pt x="349" y="93"/>
                  </a:lnTo>
                  <a:lnTo>
                    <a:pt x="348" y="92"/>
                  </a:lnTo>
                  <a:lnTo>
                    <a:pt x="348" y="91"/>
                  </a:lnTo>
                  <a:lnTo>
                    <a:pt x="348" y="90"/>
                  </a:lnTo>
                  <a:lnTo>
                    <a:pt x="348" y="89"/>
                  </a:lnTo>
                  <a:lnTo>
                    <a:pt x="348" y="89"/>
                  </a:lnTo>
                  <a:lnTo>
                    <a:pt x="348" y="89"/>
                  </a:lnTo>
                  <a:lnTo>
                    <a:pt x="348" y="89"/>
                  </a:lnTo>
                  <a:lnTo>
                    <a:pt x="349" y="89"/>
                  </a:lnTo>
                  <a:lnTo>
                    <a:pt x="350" y="89"/>
                  </a:lnTo>
                  <a:lnTo>
                    <a:pt x="352" y="89"/>
                  </a:lnTo>
                  <a:lnTo>
                    <a:pt x="353" y="89"/>
                  </a:lnTo>
                  <a:lnTo>
                    <a:pt x="354" y="89"/>
                  </a:lnTo>
                  <a:lnTo>
                    <a:pt x="355" y="88"/>
                  </a:lnTo>
                  <a:lnTo>
                    <a:pt x="356" y="88"/>
                  </a:lnTo>
                  <a:lnTo>
                    <a:pt x="357" y="87"/>
                  </a:lnTo>
                  <a:lnTo>
                    <a:pt x="358" y="87"/>
                  </a:lnTo>
                  <a:lnTo>
                    <a:pt x="360" y="86"/>
                  </a:lnTo>
                  <a:lnTo>
                    <a:pt x="361" y="84"/>
                  </a:lnTo>
                  <a:lnTo>
                    <a:pt x="363" y="82"/>
                  </a:lnTo>
                  <a:lnTo>
                    <a:pt x="365" y="80"/>
                  </a:lnTo>
                  <a:lnTo>
                    <a:pt x="366" y="79"/>
                  </a:lnTo>
                  <a:lnTo>
                    <a:pt x="367" y="77"/>
                  </a:lnTo>
                  <a:lnTo>
                    <a:pt x="368" y="75"/>
                  </a:lnTo>
                  <a:lnTo>
                    <a:pt x="368" y="74"/>
                  </a:lnTo>
                  <a:lnTo>
                    <a:pt x="368" y="73"/>
                  </a:lnTo>
                  <a:lnTo>
                    <a:pt x="368" y="72"/>
                  </a:lnTo>
                  <a:lnTo>
                    <a:pt x="368" y="71"/>
                  </a:lnTo>
                  <a:lnTo>
                    <a:pt x="368" y="70"/>
                  </a:lnTo>
                  <a:lnTo>
                    <a:pt x="368" y="69"/>
                  </a:lnTo>
                  <a:lnTo>
                    <a:pt x="368" y="68"/>
                  </a:lnTo>
                  <a:lnTo>
                    <a:pt x="368" y="67"/>
                  </a:lnTo>
                  <a:lnTo>
                    <a:pt x="367" y="66"/>
                  </a:lnTo>
                  <a:lnTo>
                    <a:pt x="367" y="65"/>
                  </a:lnTo>
                  <a:lnTo>
                    <a:pt x="366" y="65"/>
                  </a:lnTo>
                  <a:lnTo>
                    <a:pt x="365" y="64"/>
                  </a:lnTo>
                  <a:lnTo>
                    <a:pt x="364" y="63"/>
                  </a:lnTo>
                  <a:lnTo>
                    <a:pt x="363" y="62"/>
                  </a:lnTo>
                  <a:lnTo>
                    <a:pt x="360" y="60"/>
                  </a:lnTo>
                  <a:lnTo>
                    <a:pt x="358" y="59"/>
                  </a:lnTo>
                  <a:lnTo>
                    <a:pt x="357" y="59"/>
                  </a:lnTo>
                  <a:lnTo>
                    <a:pt x="356" y="57"/>
                  </a:lnTo>
                  <a:lnTo>
                    <a:pt x="355" y="56"/>
                  </a:lnTo>
                  <a:lnTo>
                    <a:pt x="355" y="55"/>
                  </a:lnTo>
                  <a:lnTo>
                    <a:pt x="354" y="54"/>
                  </a:lnTo>
                  <a:lnTo>
                    <a:pt x="354" y="54"/>
                  </a:lnTo>
                  <a:lnTo>
                    <a:pt x="354" y="53"/>
                  </a:lnTo>
                  <a:lnTo>
                    <a:pt x="354" y="52"/>
                  </a:lnTo>
                  <a:lnTo>
                    <a:pt x="355" y="51"/>
                  </a:lnTo>
                  <a:lnTo>
                    <a:pt x="355" y="50"/>
                  </a:lnTo>
                  <a:lnTo>
                    <a:pt x="357" y="44"/>
                  </a:lnTo>
                  <a:lnTo>
                    <a:pt x="358" y="41"/>
                  </a:lnTo>
                  <a:lnTo>
                    <a:pt x="359" y="39"/>
                  </a:lnTo>
                  <a:lnTo>
                    <a:pt x="359" y="37"/>
                  </a:lnTo>
                  <a:lnTo>
                    <a:pt x="359" y="36"/>
                  </a:lnTo>
                  <a:lnTo>
                    <a:pt x="359" y="35"/>
                  </a:lnTo>
                  <a:lnTo>
                    <a:pt x="359" y="34"/>
                  </a:lnTo>
                  <a:lnTo>
                    <a:pt x="359" y="35"/>
                  </a:lnTo>
                  <a:lnTo>
                    <a:pt x="360" y="35"/>
                  </a:lnTo>
                  <a:lnTo>
                    <a:pt x="360" y="35"/>
                  </a:lnTo>
                  <a:lnTo>
                    <a:pt x="361" y="35"/>
                  </a:lnTo>
                  <a:lnTo>
                    <a:pt x="361" y="35"/>
                  </a:lnTo>
                  <a:lnTo>
                    <a:pt x="362" y="35"/>
                  </a:lnTo>
                  <a:lnTo>
                    <a:pt x="363" y="35"/>
                  </a:lnTo>
                  <a:lnTo>
                    <a:pt x="363" y="35"/>
                  </a:lnTo>
                  <a:lnTo>
                    <a:pt x="364" y="34"/>
                  </a:lnTo>
                  <a:lnTo>
                    <a:pt x="365" y="33"/>
                  </a:lnTo>
                  <a:lnTo>
                    <a:pt x="367" y="32"/>
                  </a:lnTo>
                  <a:lnTo>
                    <a:pt x="368" y="30"/>
                  </a:lnTo>
                  <a:lnTo>
                    <a:pt x="371" y="27"/>
                  </a:lnTo>
                  <a:lnTo>
                    <a:pt x="371" y="27"/>
                  </a:lnTo>
                  <a:lnTo>
                    <a:pt x="372" y="26"/>
                  </a:lnTo>
                  <a:lnTo>
                    <a:pt x="373" y="25"/>
                  </a:lnTo>
                  <a:lnTo>
                    <a:pt x="375" y="25"/>
                  </a:lnTo>
                  <a:lnTo>
                    <a:pt x="376" y="24"/>
                  </a:lnTo>
                  <a:lnTo>
                    <a:pt x="377" y="24"/>
                  </a:lnTo>
                  <a:lnTo>
                    <a:pt x="378" y="24"/>
                  </a:lnTo>
                  <a:lnTo>
                    <a:pt x="379" y="24"/>
                  </a:lnTo>
                  <a:lnTo>
                    <a:pt x="380" y="24"/>
                  </a:lnTo>
                  <a:lnTo>
                    <a:pt x="380" y="24"/>
                  </a:lnTo>
                  <a:lnTo>
                    <a:pt x="382" y="24"/>
                  </a:lnTo>
                  <a:lnTo>
                    <a:pt x="383" y="25"/>
                  </a:lnTo>
                  <a:lnTo>
                    <a:pt x="384" y="26"/>
                  </a:lnTo>
                  <a:lnTo>
                    <a:pt x="385" y="26"/>
                  </a:lnTo>
                  <a:lnTo>
                    <a:pt x="386" y="26"/>
                  </a:lnTo>
                  <a:lnTo>
                    <a:pt x="388" y="26"/>
                  </a:lnTo>
                  <a:lnTo>
                    <a:pt x="391" y="25"/>
                  </a:lnTo>
                  <a:lnTo>
                    <a:pt x="393" y="25"/>
                  </a:lnTo>
                  <a:lnTo>
                    <a:pt x="397" y="24"/>
                  </a:lnTo>
                  <a:lnTo>
                    <a:pt x="399" y="24"/>
                  </a:lnTo>
                  <a:lnTo>
                    <a:pt x="400" y="24"/>
                  </a:lnTo>
                  <a:lnTo>
                    <a:pt x="401" y="24"/>
                  </a:lnTo>
                  <a:lnTo>
                    <a:pt x="402" y="24"/>
                  </a:lnTo>
                  <a:lnTo>
                    <a:pt x="408" y="25"/>
                  </a:lnTo>
                  <a:lnTo>
                    <a:pt x="410" y="25"/>
                  </a:lnTo>
                  <a:lnTo>
                    <a:pt x="412" y="26"/>
                  </a:lnTo>
                  <a:lnTo>
                    <a:pt x="415" y="26"/>
                  </a:lnTo>
                  <a:lnTo>
                    <a:pt x="417" y="25"/>
                  </a:lnTo>
                  <a:lnTo>
                    <a:pt x="419" y="25"/>
                  </a:lnTo>
                  <a:lnTo>
                    <a:pt x="420" y="25"/>
                  </a:lnTo>
                  <a:lnTo>
                    <a:pt x="420" y="25"/>
                  </a:lnTo>
                  <a:lnTo>
                    <a:pt x="421" y="24"/>
                  </a:lnTo>
                  <a:lnTo>
                    <a:pt x="422" y="23"/>
                  </a:lnTo>
                  <a:lnTo>
                    <a:pt x="422" y="23"/>
                  </a:lnTo>
                  <a:lnTo>
                    <a:pt x="423" y="21"/>
                  </a:lnTo>
                  <a:lnTo>
                    <a:pt x="424" y="20"/>
                  </a:lnTo>
                  <a:lnTo>
                    <a:pt x="424" y="18"/>
                  </a:lnTo>
                  <a:lnTo>
                    <a:pt x="427" y="7"/>
                  </a:lnTo>
                  <a:lnTo>
                    <a:pt x="428" y="4"/>
                  </a:lnTo>
                  <a:lnTo>
                    <a:pt x="428" y="2"/>
                  </a:lnTo>
                  <a:lnTo>
                    <a:pt x="429" y="1"/>
                  </a:lnTo>
                  <a:lnTo>
                    <a:pt x="430" y="0"/>
                  </a:lnTo>
                  <a:lnTo>
                    <a:pt x="430" y="0"/>
                  </a:lnTo>
                  <a:lnTo>
                    <a:pt x="4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6" name="Freeform 250">
              <a:extLst>
                <a:ext uri="{FF2B5EF4-FFF2-40B4-BE49-F238E27FC236}">
                  <a16:creationId xmlns:a16="http://schemas.microsoft.com/office/drawing/2014/main" id="{67A5B805-5F80-4C08-8B9F-CB9C25381B8D}"/>
                </a:ext>
              </a:extLst>
            </p:cNvPr>
            <p:cNvSpPr>
              <a:spLocks/>
            </p:cNvSpPr>
            <p:nvPr/>
          </p:nvSpPr>
          <p:spPr bwMode="auto">
            <a:xfrm>
              <a:off x="6903884" y="4018849"/>
              <a:ext cx="1233488" cy="1042988"/>
            </a:xfrm>
            <a:custGeom>
              <a:avLst/>
              <a:gdLst>
                <a:gd name="T0" fmla="*/ 329 w 777"/>
                <a:gd name="T1" fmla="*/ 1 h 657"/>
                <a:gd name="T2" fmla="*/ 362 w 777"/>
                <a:gd name="T3" fmla="*/ 6 h 657"/>
                <a:gd name="T4" fmla="*/ 400 w 777"/>
                <a:gd name="T5" fmla="*/ 20 h 657"/>
                <a:gd name="T6" fmla="*/ 380 w 777"/>
                <a:gd name="T7" fmla="*/ 30 h 657"/>
                <a:gd name="T8" fmla="*/ 377 w 777"/>
                <a:gd name="T9" fmla="*/ 51 h 657"/>
                <a:gd name="T10" fmla="*/ 409 w 777"/>
                <a:gd name="T11" fmla="*/ 62 h 657"/>
                <a:gd name="T12" fmla="*/ 396 w 777"/>
                <a:gd name="T13" fmla="*/ 86 h 657"/>
                <a:gd name="T14" fmla="*/ 410 w 777"/>
                <a:gd name="T15" fmla="*/ 124 h 657"/>
                <a:gd name="T16" fmla="*/ 403 w 777"/>
                <a:gd name="T17" fmla="*/ 140 h 657"/>
                <a:gd name="T18" fmla="*/ 432 w 777"/>
                <a:gd name="T19" fmla="*/ 153 h 657"/>
                <a:gd name="T20" fmla="*/ 448 w 777"/>
                <a:gd name="T21" fmla="*/ 125 h 657"/>
                <a:gd name="T22" fmla="*/ 431 w 777"/>
                <a:gd name="T23" fmla="*/ 99 h 657"/>
                <a:gd name="T24" fmla="*/ 448 w 777"/>
                <a:gd name="T25" fmla="*/ 84 h 657"/>
                <a:gd name="T26" fmla="*/ 473 w 777"/>
                <a:gd name="T27" fmla="*/ 103 h 657"/>
                <a:gd name="T28" fmla="*/ 487 w 777"/>
                <a:gd name="T29" fmla="*/ 132 h 657"/>
                <a:gd name="T30" fmla="*/ 503 w 777"/>
                <a:gd name="T31" fmla="*/ 151 h 657"/>
                <a:gd name="T32" fmla="*/ 511 w 777"/>
                <a:gd name="T33" fmla="*/ 151 h 657"/>
                <a:gd name="T34" fmla="*/ 515 w 777"/>
                <a:gd name="T35" fmla="*/ 178 h 657"/>
                <a:gd name="T36" fmla="*/ 549 w 777"/>
                <a:gd name="T37" fmla="*/ 200 h 657"/>
                <a:gd name="T38" fmla="*/ 551 w 777"/>
                <a:gd name="T39" fmla="*/ 254 h 657"/>
                <a:gd name="T40" fmla="*/ 559 w 777"/>
                <a:gd name="T41" fmla="*/ 289 h 657"/>
                <a:gd name="T42" fmla="*/ 576 w 777"/>
                <a:gd name="T43" fmla="*/ 294 h 657"/>
                <a:gd name="T44" fmla="*/ 561 w 777"/>
                <a:gd name="T45" fmla="*/ 320 h 657"/>
                <a:gd name="T46" fmla="*/ 543 w 777"/>
                <a:gd name="T47" fmla="*/ 345 h 657"/>
                <a:gd name="T48" fmla="*/ 557 w 777"/>
                <a:gd name="T49" fmla="*/ 355 h 657"/>
                <a:gd name="T50" fmla="*/ 590 w 777"/>
                <a:gd name="T51" fmla="*/ 358 h 657"/>
                <a:gd name="T52" fmla="*/ 599 w 777"/>
                <a:gd name="T53" fmla="*/ 382 h 657"/>
                <a:gd name="T54" fmla="*/ 637 w 777"/>
                <a:gd name="T55" fmla="*/ 396 h 657"/>
                <a:gd name="T56" fmla="*/ 650 w 777"/>
                <a:gd name="T57" fmla="*/ 416 h 657"/>
                <a:gd name="T58" fmla="*/ 681 w 777"/>
                <a:gd name="T59" fmla="*/ 431 h 657"/>
                <a:gd name="T60" fmla="*/ 716 w 777"/>
                <a:gd name="T61" fmla="*/ 430 h 657"/>
                <a:gd name="T62" fmla="*/ 731 w 777"/>
                <a:gd name="T63" fmla="*/ 448 h 657"/>
                <a:gd name="T64" fmla="*/ 762 w 777"/>
                <a:gd name="T65" fmla="*/ 470 h 657"/>
                <a:gd name="T66" fmla="*/ 766 w 777"/>
                <a:gd name="T67" fmla="*/ 501 h 657"/>
                <a:gd name="T68" fmla="*/ 733 w 777"/>
                <a:gd name="T69" fmla="*/ 520 h 657"/>
                <a:gd name="T70" fmla="*/ 709 w 777"/>
                <a:gd name="T71" fmla="*/ 512 h 657"/>
                <a:gd name="T72" fmla="*/ 680 w 777"/>
                <a:gd name="T73" fmla="*/ 515 h 657"/>
                <a:gd name="T74" fmla="*/ 648 w 777"/>
                <a:gd name="T75" fmla="*/ 519 h 657"/>
                <a:gd name="T76" fmla="*/ 601 w 777"/>
                <a:gd name="T77" fmla="*/ 492 h 657"/>
                <a:gd name="T78" fmla="*/ 570 w 777"/>
                <a:gd name="T79" fmla="*/ 499 h 657"/>
                <a:gd name="T80" fmla="*/ 539 w 777"/>
                <a:gd name="T81" fmla="*/ 538 h 657"/>
                <a:gd name="T82" fmla="*/ 499 w 777"/>
                <a:gd name="T83" fmla="*/ 602 h 657"/>
                <a:gd name="T84" fmla="*/ 483 w 777"/>
                <a:gd name="T85" fmla="*/ 649 h 657"/>
                <a:gd name="T86" fmla="*/ 469 w 777"/>
                <a:gd name="T87" fmla="*/ 654 h 657"/>
                <a:gd name="T88" fmla="*/ 461 w 777"/>
                <a:gd name="T89" fmla="*/ 605 h 657"/>
                <a:gd name="T90" fmla="*/ 442 w 777"/>
                <a:gd name="T91" fmla="*/ 596 h 657"/>
                <a:gd name="T92" fmla="*/ 393 w 777"/>
                <a:gd name="T93" fmla="*/ 593 h 657"/>
                <a:gd name="T94" fmla="*/ 365 w 777"/>
                <a:gd name="T95" fmla="*/ 585 h 657"/>
                <a:gd name="T96" fmla="*/ 357 w 777"/>
                <a:gd name="T97" fmla="*/ 564 h 657"/>
                <a:gd name="T98" fmla="*/ 328 w 777"/>
                <a:gd name="T99" fmla="*/ 554 h 657"/>
                <a:gd name="T100" fmla="*/ 292 w 777"/>
                <a:gd name="T101" fmla="*/ 541 h 657"/>
                <a:gd name="T102" fmla="*/ 260 w 777"/>
                <a:gd name="T103" fmla="*/ 548 h 657"/>
                <a:gd name="T104" fmla="*/ 230 w 777"/>
                <a:gd name="T105" fmla="*/ 590 h 657"/>
                <a:gd name="T106" fmla="*/ 212 w 777"/>
                <a:gd name="T107" fmla="*/ 586 h 657"/>
                <a:gd name="T108" fmla="*/ 176 w 777"/>
                <a:gd name="T109" fmla="*/ 586 h 657"/>
                <a:gd name="T110" fmla="*/ 104 w 777"/>
                <a:gd name="T111" fmla="*/ 581 h 657"/>
                <a:gd name="T112" fmla="*/ 51 w 777"/>
                <a:gd name="T113" fmla="*/ 550 h 657"/>
                <a:gd name="T114" fmla="*/ 39 w 777"/>
                <a:gd name="T115" fmla="*/ 533 h 657"/>
                <a:gd name="T116" fmla="*/ 21 w 777"/>
                <a:gd name="T117" fmla="*/ 523 h 657"/>
                <a:gd name="T118" fmla="*/ 3 w 777"/>
                <a:gd name="T119" fmla="*/ 51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7" h="657">
                  <a:moveTo>
                    <a:pt x="296" y="0"/>
                  </a:moveTo>
                  <a:lnTo>
                    <a:pt x="297" y="0"/>
                  </a:lnTo>
                  <a:lnTo>
                    <a:pt x="297" y="0"/>
                  </a:lnTo>
                  <a:lnTo>
                    <a:pt x="299" y="1"/>
                  </a:lnTo>
                  <a:lnTo>
                    <a:pt x="303" y="2"/>
                  </a:lnTo>
                  <a:lnTo>
                    <a:pt x="305" y="2"/>
                  </a:lnTo>
                  <a:lnTo>
                    <a:pt x="308" y="3"/>
                  </a:lnTo>
                  <a:lnTo>
                    <a:pt x="312" y="3"/>
                  </a:lnTo>
                  <a:lnTo>
                    <a:pt x="314" y="3"/>
                  </a:lnTo>
                  <a:lnTo>
                    <a:pt x="316" y="3"/>
                  </a:lnTo>
                  <a:lnTo>
                    <a:pt x="318" y="2"/>
                  </a:lnTo>
                  <a:lnTo>
                    <a:pt x="322" y="1"/>
                  </a:lnTo>
                  <a:lnTo>
                    <a:pt x="323" y="1"/>
                  </a:lnTo>
                  <a:lnTo>
                    <a:pt x="324" y="1"/>
                  </a:lnTo>
                  <a:lnTo>
                    <a:pt x="325" y="1"/>
                  </a:lnTo>
                  <a:lnTo>
                    <a:pt x="327" y="1"/>
                  </a:lnTo>
                  <a:lnTo>
                    <a:pt x="329" y="1"/>
                  </a:lnTo>
                  <a:lnTo>
                    <a:pt x="332" y="3"/>
                  </a:lnTo>
                  <a:lnTo>
                    <a:pt x="333" y="3"/>
                  </a:lnTo>
                  <a:lnTo>
                    <a:pt x="334" y="3"/>
                  </a:lnTo>
                  <a:lnTo>
                    <a:pt x="335" y="3"/>
                  </a:lnTo>
                  <a:lnTo>
                    <a:pt x="336" y="3"/>
                  </a:lnTo>
                  <a:lnTo>
                    <a:pt x="340" y="2"/>
                  </a:lnTo>
                  <a:lnTo>
                    <a:pt x="342" y="2"/>
                  </a:lnTo>
                  <a:lnTo>
                    <a:pt x="343" y="2"/>
                  </a:lnTo>
                  <a:lnTo>
                    <a:pt x="345" y="2"/>
                  </a:lnTo>
                  <a:lnTo>
                    <a:pt x="348" y="2"/>
                  </a:lnTo>
                  <a:lnTo>
                    <a:pt x="352" y="3"/>
                  </a:lnTo>
                  <a:lnTo>
                    <a:pt x="353" y="3"/>
                  </a:lnTo>
                  <a:lnTo>
                    <a:pt x="355" y="3"/>
                  </a:lnTo>
                  <a:lnTo>
                    <a:pt x="357" y="4"/>
                  </a:lnTo>
                  <a:lnTo>
                    <a:pt x="359" y="4"/>
                  </a:lnTo>
                  <a:lnTo>
                    <a:pt x="361" y="5"/>
                  </a:lnTo>
                  <a:lnTo>
                    <a:pt x="362" y="6"/>
                  </a:lnTo>
                  <a:lnTo>
                    <a:pt x="366" y="8"/>
                  </a:lnTo>
                  <a:lnTo>
                    <a:pt x="376" y="12"/>
                  </a:lnTo>
                  <a:lnTo>
                    <a:pt x="378" y="13"/>
                  </a:lnTo>
                  <a:lnTo>
                    <a:pt x="380" y="14"/>
                  </a:lnTo>
                  <a:lnTo>
                    <a:pt x="383" y="15"/>
                  </a:lnTo>
                  <a:lnTo>
                    <a:pt x="385" y="16"/>
                  </a:lnTo>
                  <a:lnTo>
                    <a:pt x="388" y="17"/>
                  </a:lnTo>
                  <a:lnTo>
                    <a:pt x="390" y="18"/>
                  </a:lnTo>
                  <a:lnTo>
                    <a:pt x="392" y="18"/>
                  </a:lnTo>
                  <a:lnTo>
                    <a:pt x="394" y="18"/>
                  </a:lnTo>
                  <a:lnTo>
                    <a:pt x="396" y="19"/>
                  </a:lnTo>
                  <a:lnTo>
                    <a:pt x="398" y="19"/>
                  </a:lnTo>
                  <a:lnTo>
                    <a:pt x="400" y="18"/>
                  </a:lnTo>
                  <a:lnTo>
                    <a:pt x="400" y="18"/>
                  </a:lnTo>
                  <a:lnTo>
                    <a:pt x="401" y="18"/>
                  </a:lnTo>
                  <a:lnTo>
                    <a:pt x="400" y="19"/>
                  </a:lnTo>
                  <a:lnTo>
                    <a:pt x="400" y="20"/>
                  </a:lnTo>
                  <a:lnTo>
                    <a:pt x="399" y="21"/>
                  </a:lnTo>
                  <a:lnTo>
                    <a:pt x="399" y="22"/>
                  </a:lnTo>
                  <a:lnTo>
                    <a:pt x="398" y="24"/>
                  </a:lnTo>
                  <a:lnTo>
                    <a:pt x="397" y="28"/>
                  </a:lnTo>
                  <a:lnTo>
                    <a:pt x="397" y="29"/>
                  </a:lnTo>
                  <a:lnTo>
                    <a:pt x="397" y="29"/>
                  </a:lnTo>
                  <a:lnTo>
                    <a:pt x="396" y="30"/>
                  </a:lnTo>
                  <a:lnTo>
                    <a:pt x="396" y="31"/>
                  </a:lnTo>
                  <a:lnTo>
                    <a:pt x="395" y="31"/>
                  </a:lnTo>
                  <a:lnTo>
                    <a:pt x="395" y="32"/>
                  </a:lnTo>
                  <a:lnTo>
                    <a:pt x="394" y="32"/>
                  </a:lnTo>
                  <a:lnTo>
                    <a:pt x="393" y="32"/>
                  </a:lnTo>
                  <a:lnTo>
                    <a:pt x="392" y="32"/>
                  </a:lnTo>
                  <a:lnTo>
                    <a:pt x="391" y="32"/>
                  </a:lnTo>
                  <a:lnTo>
                    <a:pt x="390" y="32"/>
                  </a:lnTo>
                  <a:lnTo>
                    <a:pt x="384" y="31"/>
                  </a:lnTo>
                  <a:lnTo>
                    <a:pt x="380" y="30"/>
                  </a:lnTo>
                  <a:lnTo>
                    <a:pt x="379" y="30"/>
                  </a:lnTo>
                  <a:lnTo>
                    <a:pt x="378" y="30"/>
                  </a:lnTo>
                  <a:lnTo>
                    <a:pt x="378" y="31"/>
                  </a:lnTo>
                  <a:lnTo>
                    <a:pt x="377" y="31"/>
                  </a:lnTo>
                  <a:lnTo>
                    <a:pt x="377" y="32"/>
                  </a:lnTo>
                  <a:lnTo>
                    <a:pt x="377" y="33"/>
                  </a:lnTo>
                  <a:lnTo>
                    <a:pt x="376" y="34"/>
                  </a:lnTo>
                  <a:lnTo>
                    <a:pt x="376" y="36"/>
                  </a:lnTo>
                  <a:lnTo>
                    <a:pt x="376" y="37"/>
                  </a:lnTo>
                  <a:lnTo>
                    <a:pt x="376" y="38"/>
                  </a:lnTo>
                  <a:lnTo>
                    <a:pt x="376" y="42"/>
                  </a:lnTo>
                  <a:lnTo>
                    <a:pt x="376" y="43"/>
                  </a:lnTo>
                  <a:lnTo>
                    <a:pt x="376" y="45"/>
                  </a:lnTo>
                  <a:lnTo>
                    <a:pt x="376" y="48"/>
                  </a:lnTo>
                  <a:lnTo>
                    <a:pt x="376" y="50"/>
                  </a:lnTo>
                  <a:lnTo>
                    <a:pt x="376" y="51"/>
                  </a:lnTo>
                  <a:lnTo>
                    <a:pt x="377" y="51"/>
                  </a:lnTo>
                  <a:lnTo>
                    <a:pt x="377" y="52"/>
                  </a:lnTo>
                  <a:lnTo>
                    <a:pt x="377" y="53"/>
                  </a:lnTo>
                  <a:lnTo>
                    <a:pt x="378" y="53"/>
                  </a:lnTo>
                  <a:lnTo>
                    <a:pt x="378" y="54"/>
                  </a:lnTo>
                  <a:lnTo>
                    <a:pt x="379" y="54"/>
                  </a:lnTo>
                  <a:lnTo>
                    <a:pt x="380" y="54"/>
                  </a:lnTo>
                  <a:lnTo>
                    <a:pt x="384" y="56"/>
                  </a:lnTo>
                  <a:lnTo>
                    <a:pt x="388" y="57"/>
                  </a:lnTo>
                  <a:lnTo>
                    <a:pt x="394" y="58"/>
                  </a:lnTo>
                  <a:lnTo>
                    <a:pt x="397" y="59"/>
                  </a:lnTo>
                  <a:lnTo>
                    <a:pt x="399" y="60"/>
                  </a:lnTo>
                  <a:lnTo>
                    <a:pt x="401" y="60"/>
                  </a:lnTo>
                  <a:lnTo>
                    <a:pt x="404" y="60"/>
                  </a:lnTo>
                  <a:lnTo>
                    <a:pt x="407" y="61"/>
                  </a:lnTo>
                  <a:lnTo>
                    <a:pt x="408" y="61"/>
                  </a:lnTo>
                  <a:lnTo>
                    <a:pt x="408" y="61"/>
                  </a:lnTo>
                  <a:lnTo>
                    <a:pt x="409" y="62"/>
                  </a:lnTo>
                  <a:lnTo>
                    <a:pt x="409" y="62"/>
                  </a:lnTo>
                  <a:lnTo>
                    <a:pt x="409" y="62"/>
                  </a:lnTo>
                  <a:lnTo>
                    <a:pt x="409" y="63"/>
                  </a:lnTo>
                  <a:lnTo>
                    <a:pt x="408" y="63"/>
                  </a:lnTo>
                  <a:lnTo>
                    <a:pt x="407" y="64"/>
                  </a:lnTo>
                  <a:lnTo>
                    <a:pt x="406" y="65"/>
                  </a:lnTo>
                  <a:lnTo>
                    <a:pt x="405" y="66"/>
                  </a:lnTo>
                  <a:lnTo>
                    <a:pt x="404" y="67"/>
                  </a:lnTo>
                  <a:lnTo>
                    <a:pt x="403" y="68"/>
                  </a:lnTo>
                  <a:lnTo>
                    <a:pt x="402" y="71"/>
                  </a:lnTo>
                  <a:lnTo>
                    <a:pt x="401" y="73"/>
                  </a:lnTo>
                  <a:lnTo>
                    <a:pt x="398" y="77"/>
                  </a:lnTo>
                  <a:lnTo>
                    <a:pt x="397" y="78"/>
                  </a:lnTo>
                  <a:lnTo>
                    <a:pt x="397" y="80"/>
                  </a:lnTo>
                  <a:lnTo>
                    <a:pt x="396" y="82"/>
                  </a:lnTo>
                  <a:lnTo>
                    <a:pt x="396" y="84"/>
                  </a:lnTo>
                  <a:lnTo>
                    <a:pt x="396" y="86"/>
                  </a:lnTo>
                  <a:lnTo>
                    <a:pt x="396" y="88"/>
                  </a:lnTo>
                  <a:lnTo>
                    <a:pt x="397" y="90"/>
                  </a:lnTo>
                  <a:lnTo>
                    <a:pt x="397" y="92"/>
                  </a:lnTo>
                  <a:lnTo>
                    <a:pt x="398" y="97"/>
                  </a:lnTo>
                  <a:lnTo>
                    <a:pt x="400" y="102"/>
                  </a:lnTo>
                  <a:lnTo>
                    <a:pt x="401" y="106"/>
                  </a:lnTo>
                  <a:lnTo>
                    <a:pt x="402" y="108"/>
                  </a:lnTo>
                  <a:lnTo>
                    <a:pt x="402" y="109"/>
                  </a:lnTo>
                  <a:lnTo>
                    <a:pt x="403" y="110"/>
                  </a:lnTo>
                  <a:lnTo>
                    <a:pt x="404" y="112"/>
                  </a:lnTo>
                  <a:lnTo>
                    <a:pt x="407" y="116"/>
                  </a:lnTo>
                  <a:lnTo>
                    <a:pt x="408" y="117"/>
                  </a:lnTo>
                  <a:lnTo>
                    <a:pt x="408" y="119"/>
                  </a:lnTo>
                  <a:lnTo>
                    <a:pt x="409" y="120"/>
                  </a:lnTo>
                  <a:lnTo>
                    <a:pt x="410" y="122"/>
                  </a:lnTo>
                  <a:lnTo>
                    <a:pt x="410" y="123"/>
                  </a:lnTo>
                  <a:lnTo>
                    <a:pt x="410" y="124"/>
                  </a:lnTo>
                  <a:lnTo>
                    <a:pt x="410" y="125"/>
                  </a:lnTo>
                  <a:lnTo>
                    <a:pt x="410" y="126"/>
                  </a:lnTo>
                  <a:lnTo>
                    <a:pt x="409" y="126"/>
                  </a:lnTo>
                  <a:lnTo>
                    <a:pt x="409" y="127"/>
                  </a:lnTo>
                  <a:lnTo>
                    <a:pt x="408" y="128"/>
                  </a:lnTo>
                  <a:lnTo>
                    <a:pt x="406" y="130"/>
                  </a:lnTo>
                  <a:lnTo>
                    <a:pt x="405" y="131"/>
                  </a:lnTo>
                  <a:lnTo>
                    <a:pt x="404" y="132"/>
                  </a:lnTo>
                  <a:lnTo>
                    <a:pt x="404" y="133"/>
                  </a:lnTo>
                  <a:lnTo>
                    <a:pt x="403" y="134"/>
                  </a:lnTo>
                  <a:lnTo>
                    <a:pt x="403" y="135"/>
                  </a:lnTo>
                  <a:lnTo>
                    <a:pt x="403" y="136"/>
                  </a:lnTo>
                  <a:lnTo>
                    <a:pt x="402" y="137"/>
                  </a:lnTo>
                  <a:lnTo>
                    <a:pt x="402" y="138"/>
                  </a:lnTo>
                  <a:lnTo>
                    <a:pt x="402" y="139"/>
                  </a:lnTo>
                  <a:lnTo>
                    <a:pt x="403" y="140"/>
                  </a:lnTo>
                  <a:lnTo>
                    <a:pt x="403" y="140"/>
                  </a:lnTo>
                  <a:lnTo>
                    <a:pt x="404" y="141"/>
                  </a:lnTo>
                  <a:lnTo>
                    <a:pt x="404" y="142"/>
                  </a:lnTo>
                  <a:lnTo>
                    <a:pt x="406" y="144"/>
                  </a:lnTo>
                  <a:lnTo>
                    <a:pt x="407" y="145"/>
                  </a:lnTo>
                  <a:lnTo>
                    <a:pt x="408" y="146"/>
                  </a:lnTo>
                  <a:lnTo>
                    <a:pt x="410" y="148"/>
                  </a:lnTo>
                  <a:lnTo>
                    <a:pt x="415" y="151"/>
                  </a:lnTo>
                  <a:lnTo>
                    <a:pt x="417" y="153"/>
                  </a:lnTo>
                  <a:lnTo>
                    <a:pt x="419" y="154"/>
                  </a:lnTo>
                  <a:lnTo>
                    <a:pt x="422" y="155"/>
                  </a:lnTo>
                  <a:lnTo>
                    <a:pt x="424" y="155"/>
                  </a:lnTo>
                  <a:lnTo>
                    <a:pt x="425" y="156"/>
                  </a:lnTo>
                  <a:lnTo>
                    <a:pt x="427" y="156"/>
                  </a:lnTo>
                  <a:lnTo>
                    <a:pt x="428" y="155"/>
                  </a:lnTo>
                  <a:lnTo>
                    <a:pt x="429" y="155"/>
                  </a:lnTo>
                  <a:lnTo>
                    <a:pt x="430" y="154"/>
                  </a:lnTo>
                  <a:lnTo>
                    <a:pt x="432" y="153"/>
                  </a:lnTo>
                  <a:lnTo>
                    <a:pt x="434" y="152"/>
                  </a:lnTo>
                  <a:lnTo>
                    <a:pt x="436" y="150"/>
                  </a:lnTo>
                  <a:lnTo>
                    <a:pt x="437" y="148"/>
                  </a:lnTo>
                  <a:lnTo>
                    <a:pt x="438" y="147"/>
                  </a:lnTo>
                  <a:lnTo>
                    <a:pt x="439" y="146"/>
                  </a:lnTo>
                  <a:lnTo>
                    <a:pt x="440" y="144"/>
                  </a:lnTo>
                  <a:lnTo>
                    <a:pt x="441" y="142"/>
                  </a:lnTo>
                  <a:lnTo>
                    <a:pt x="442" y="138"/>
                  </a:lnTo>
                  <a:lnTo>
                    <a:pt x="444" y="135"/>
                  </a:lnTo>
                  <a:lnTo>
                    <a:pt x="445" y="133"/>
                  </a:lnTo>
                  <a:lnTo>
                    <a:pt x="447" y="131"/>
                  </a:lnTo>
                  <a:lnTo>
                    <a:pt x="447" y="129"/>
                  </a:lnTo>
                  <a:lnTo>
                    <a:pt x="448" y="129"/>
                  </a:lnTo>
                  <a:lnTo>
                    <a:pt x="448" y="128"/>
                  </a:lnTo>
                  <a:lnTo>
                    <a:pt x="448" y="127"/>
                  </a:lnTo>
                  <a:lnTo>
                    <a:pt x="448" y="126"/>
                  </a:lnTo>
                  <a:lnTo>
                    <a:pt x="448" y="125"/>
                  </a:lnTo>
                  <a:lnTo>
                    <a:pt x="447" y="124"/>
                  </a:lnTo>
                  <a:lnTo>
                    <a:pt x="447" y="123"/>
                  </a:lnTo>
                  <a:lnTo>
                    <a:pt x="447" y="122"/>
                  </a:lnTo>
                  <a:lnTo>
                    <a:pt x="446" y="120"/>
                  </a:lnTo>
                  <a:lnTo>
                    <a:pt x="444" y="117"/>
                  </a:lnTo>
                  <a:lnTo>
                    <a:pt x="444" y="117"/>
                  </a:lnTo>
                  <a:lnTo>
                    <a:pt x="443" y="115"/>
                  </a:lnTo>
                  <a:lnTo>
                    <a:pt x="442" y="113"/>
                  </a:lnTo>
                  <a:lnTo>
                    <a:pt x="442" y="112"/>
                  </a:lnTo>
                  <a:lnTo>
                    <a:pt x="442" y="111"/>
                  </a:lnTo>
                  <a:lnTo>
                    <a:pt x="441" y="110"/>
                  </a:lnTo>
                  <a:lnTo>
                    <a:pt x="440" y="109"/>
                  </a:lnTo>
                  <a:lnTo>
                    <a:pt x="433" y="102"/>
                  </a:lnTo>
                  <a:lnTo>
                    <a:pt x="432" y="101"/>
                  </a:lnTo>
                  <a:lnTo>
                    <a:pt x="432" y="101"/>
                  </a:lnTo>
                  <a:lnTo>
                    <a:pt x="431" y="100"/>
                  </a:lnTo>
                  <a:lnTo>
                    <a:pt x="431" y="99"/>
                  </a:lnTo>
                  <a:lnTo>
                    <a:pt x="430" y="98"/>
                  </a:lnTo>
                  <a:lnTo>
                    <a:pt x="430" y="97"/>
                  </a:lnTo>
                  <a:lnTo>
                    <a:pt x="429" y="96"/>
                  </a:lnTo>
                  <a:lnTo>
                    <a:pt x="429" y="96"/>
                  </a:lnTo>
                  <a:lnTo>
                    <a:pt x="429" y="96"/>
                  </a:lnTo>
                  <a:lnTo>
                    <a:pt x="430" y="95"/>
                  </a:lnTo>
                  <a:lnTo>
                    <a:pt x="430" y="95"/>
                  </a:lnTo>
                  <a:lnTo>
                    <a:pt x="430" y="94"/>
                  </a:lnTo>
                  <a:lnTo>
                    <a:pt x="432" y="92"/>
                  </a:lnTo>
                  <a:lnTo>
                    <a:pt x="434" y="90"/>
                  </a:lnTo>
                  <a:lnTo>
                    <a:pt x="436" y="89"/>
                  </a:lnTo>
                  <a:lnTo>
                    <a:pt x="438" y="88"/>
                  </a:lnTo>
                  <a:lnTo>
                    <a:pt x="441" y="86"/>
                  </a:lnTo>
                  <a:lnTo>
                    <a:pt x="443" y="85"/>
                  </a:lnTo>
                  <a:lnTo>
                    <a:pt x="445" y="85"/>
                  </a:lnTo>
                  <a:lnTo>
                    <a:pt x="446" y="84"/>
                  </a:lnTo>
                  <a:lnTo>
                    <a:pt x="448" y="84"/>
                  </a:lnTo>
                  <a:lnTo>
                    <a:pt x="449" y="84"/>
                  </a:lnTo>
                  <a:lnTo>
                    <a:pt x="451" y="84"/>
                  </a:lnTo>
                  <a:lnTo>
                    <a:pt x="453" y="85"/>
                  </a:lnTo>
                  <a:lnTo>
                    <a:pt x="457" y="86"/>
                  </a:lnTo>
                  <a:lnTo>
                    <a:pt x="459" y="87"/>
                  </a:lnTo>
                  <a:lnTo>
                    <a:pt x="460" y="87"/>
                  </a:lnTo>
                  <a:lnTo>
                    <a:pt x="461" y="87"/>
                  </a:lnTo>
                  <a:lnTo>
                    <a:pt x="462" y="88"/>
                  </a:lnTo>
                  <a:lnTo>
                    <a:pt x="463" y="89"/>
                  </a:lnTo>
                  <a:lnTo>
                    <a:pt x="464" y="90"/>
                  </a:lnTo>
                  <a:lnTo>
                    <a:pt x="466" y="92"/>
                  </a:lnTo>
                  <a:lnTo>
                    <a:pt x="467" y="94"/>
                  </a:lnTo>
                  <a:lnTo>
                    <a:pt x="467" y="94"/>
                  </a:lnTo>
                  <a:lnTo>
                    <a:pt x="468" y="97"/>
                  </a:lnTo>
                  <a:lnTo>
                    <a:pt x="470" y="99"/>
                  </a:lnTo>
                  <a:lnTo>
                    <a:pt x="471" y="100"/>
                  </a:lnTo>
                  <a:lnTo>
                    <a:pt x="473" y="103"/>
                  </a:lnTo>
                  <a:lnTo>
                    <a:pt x="474" y="104"/>
                  </a:lnTo>
                  <a:lnTo>
                    <a:pt x="474" y="105"/>
                  </a:lnTo>
                  <a:lnTo>
                    <a:pt x="475" y="107"/>
                  </a:lnTo>
                  <a:lnTo>
                    <a:pt x="476" y="107"/>
                  </a:lnTo>
                  <a:lnTo>
                    <a:pt x="477" y="108"/>
                  </a:lnTo>
                  <a:lnTo>
                    <a:pt x="478" y="110"/>
                  </a:lnTo>
                  <a:lnTo>
                    <a:pt x="479" y="111"/>
                  </a:lnTo>
                  <a:lnTo>
                    <a:pt x="479" y="113"/>
                  </a:lnTo>
                  <a:lnTo>
                    <a:pt x="480" y="114"/>
                  </a:lnTo>
                  <a:lnTo>
                    <a:pt x="481" y="118"/>
                  </a:lnTo>
                  <a:lnTo>
                    <a:pt x="483" y="123"/>
                  </a:lnTo>
                  <a:lnTo>
                    <a:pt x="484" y="127"/>
                  </a:lnTo>
                  <a:lnTo>
                    <a:pt x="484" y="128"/>
                  </a:lnTo>
                  <a:lnTo>
                    <a:pt x="485" y="129"/>
                  </a:lnTo>
                  <a:lnTo>
                    <a:pt x="486" y="130"/>
                  </a:lnTo>
                  <a:lnTo>
                    <a:pt x="486" y="131"/>
                  </a:lnTo>
                  <a:lnTo>
                    <a:pt x="487" y="132"/>
                  </a:lnTo>
                  <a:lnTo>
                    <a:pt x="490" y="135"/>
                  </a:lnTo>
                  <a:lnTo>
                    <a:pt x="491" y="135"/>
                  </a:lnTo>
                  <a:lnTo>
                    <a:pt x="491" y="136"/>
                  </a:lnTo>
                  <a:lnTo>
                    <a:pt x="492" y="137"/>
                  </a:lnTo>
                  <a:lnTo>
                    <a:pt x="492" y="138"/>
                  </a:lnTo>
                  <a:lnTo>
                    <a:pt x="494" y="141"/>
                  </a:lnTo>
                  <a:lnTo>
                    <a:pt x="495" y="143"/>
                  </a:lnTo>
                  <a:lnTo>
                    <a:pt x="495" y="144"/>
                  </a:lnTo>
                  <a:lnTo>
                    <a:pt x="497" y="145"/>
                  </a:lnTo>
                  <a:lnTo>
                    <a:pt x="498" y="147"/>
                  </a:lnTo>
                  <a:lnTo>
                    <a:pt x="499" y="148"/>
                  </a:lnTo>
                  <a:lnTo>
                    <a:pt x="500" y="149"/>
                  </a:lnTo>
                  <a:lnTo>
                    <a:pt x="500" y="149"/>
                  </a:lnTo>
                  <a:lnTo>
                    <a:pt x="501" y="150"/>
                  </a:lnTo>
                  <a:lnTo>
                    <a:pt x="502" y="150"/>
                  </a:lnTo>
                  <a:lnTo>
                    <a:pt x="502" y="150"/>
                  </a:lnTo>
                  <a:lnTo>
                    <a:pt x="503" y="151"/>
                  </a:lnTo>
                  <a:lnTo>
                    <a:pt x="503" y="151"/>
                  </a:lnTo>
                  <a:lnTo>
                    <a:pt x="504" y="151"/>
                  </a:lnTo>
                  <a:lnTo>
                    <a:pt x="505" y="150"/>
                  </a:lnTo>
                  <a:lnTo>
                    <a:pt x="505" y="150"/>
                  </a:lnTo>
                  <a:lnTo>
                    <a:pt x="506" y="150"/>
                  </a:lnTo>
                  <a:lnTo>
                    <a:pt x="506" y="149"/>
                  </a:lnTo>
                  <a:lnTo>
                    <a:pt x="507" y="147"/>
                  </a:lnTo>
                  <a:lnTo>
                    <a:pt x="508" y="146"/>
                  </a:lnTo>
                  <a:lnTo>
                    <a:pt x="508" y="146"/>
                  </a:lnTo>
                  <a:lnTo>
                    <a:pt x="509" y="146"/>
                  </a:lnTo>
                  <a:lnTo>
                    <a:pt x="509" y="146"/>
                  </a:lnTo>
                  <a:lnTo>
                    <a:pt x="510" y="146"/>
                  </a:lnTo>
                  <a:lnTo>
                    <a:pt x="510" y="146"/>
                  </a:lnTo>
                  <a:lnTo>
                    <a:pt x="510" y="147"/>
                  </a:lnTo>
                  <a:lnTo>
                    <a:pt x="510" y="148"/>
                  </a:lnTo>
                  <a:lnTo>
                    <a:pt x="511" y="149"/>
                  </a:lnTo>
                  <a:lnTo>
                    <a:pt x="511" y="151"/>
                  </a:lnTo>
                  <a:lnTo>
                    <a:pt x="511" y="153"/>
                  </a:lnTo>
                  <a:lnTo>
                    <a:pt x="510" y="155"/>
                  </a:lnTo>
                  <a:lnTo>
                    <a:pt x="510" y="158"/>
                  </a:lnTo>
                  <a:lnTo>
                    <a:pt x="510" y="159"/>
                  </a:lnTo>
                  <a:lnTo>
                    <a:pt x="509" y="164"/>
                  </a:lnTo>
                  <a:lnTo>
                    <a:pt x="508" y="168"/>
                  </a:lnTo>
                  <a:lnTo>
                    <a:pt x="508" y="171"/>
                  </a:lnTo>
                  <a:lnTo>
                    <a:pt x="508" y="172"/>
                  </a:lnTo>
                  <a:lnTo>
                    <a:pt x="508" y="172"/>
                  </a:lnTo>
                  <a:lnTo>
                    <a:pt x="508" y="173"/>
                  </a:lnTo>
                  <a:lnTo>
                    <a:pt x="508" y="173"/>
                  </a:lnTo>
                  <a:lnTo>
                    <a:pt x="509" y="174"/>
                  </a:lnTo>
                  <a:lnTo>
                    <a:pt x="509" y="175"/>
                  </a:lnTo>
                  <a:lnTo>
                    <a:pt x="510" y="175"/>
                  </a:lnTo>
                  <a:lnTo>
                    <a:pt x="511" y="176"/>
                  </a:lnTo>
                  <a:lnTo>
                    <a:pt x="512" y="177"/>
                  </a:lnTo>
                  <a:lnTo>
                    <a:pt x="515" y="178"/>
                  </a:lnTo>
                  <a:lnTo>
                    <a:pt x="517" y="180"/>
                  </a:lnTo>
                  <a:lnTo>
                    <a:pt x="520" y="181"/>
                  </a:lnTo>
                  <a:lnTo>
                    <a:pt x="522" y="182"/>
                  </a:lnTo>
                  <a:lnTo>
                    <a:pt x="526" y="183"/>
                  </a:lnTo>
                  <a:lnTo>
                    <a:pt x="530" y="184"/>
                  </a:lnTo>
                  <a:lnTo>
                    <a:pt x="532" y="185"/>
                  </a:lnTo>
                  <a:lnTo>
                    <a:pt x="534" y="186"/>
                  </a:lnTo>
                  <a:lnTo>
                    <a:pt x="537" y="187"/>
                  </a:lnTo>
                  <a:lnTo>
                    <a:pt x="538" y="188"/>
                  </a:lnTo>
                  <a:lnTo>
                    <a:pt x="540" y="190"/>
                  </a:lnTo>
                  <a:lnTo>
                    <a:pt x="544" y="193"/>
                  </a:lnTo>
                  <a:lnTo>
                    <a:pt x="546" y="194"/>
                  </a:lnTo>
                  <a:lnTo>
                    <a:pt x="546" y="195"/>
                  </a:lnTo>
                  <a:lnTo>
                    <a:pt x="547" y="196"/>
                  </a:lnTo>
                  <a:lnTo>
                    <a:pt x="548" y="197"/>
                  </a:lnTo>
                  <a:lnTo>
                    <a:pt x="548" y="198"/>
                  </a:lnTo>
                  <a:lnTo>
                    <a:pt x="549" y="200"/>
                  </a:lnTo>
                  <a:lnTo>
                    <a:pt x="551" y="207"/>
                  </a:lnTo>
                  <a:lnTo>
                    <a:pt x="552" y="211"/>
                  </a:lnTo>
                  <a:lnTo>
                    <a:pt x="553" y="213"/>
                  </a:lnTo>
                  <a:lnTo>
                    <a:pt x="555" y="218"/>
                  </a:lnTo>
                  <a:lnTo>
                    <a:pt x="557" y="224"/>
                  </a:lnTo>
                  <a:lnTo>
                    <a:pt x="558" y="226"/>
                  </a:lnTo>
                  <a:lnTo>
                    <a:pt x="558" y="226"/>
                  </a:lnTo>
                  <a:lnTo>
                    <a:pt x="553" y="236"/>
                  </a:lnTo>
                  <a:lnTo>
                    <a:pt x="552" y="239"/>
                  </a:lnTo>
                  <a:lnTo>
                    <a:pt x="551" y="241"/>
                  </a:lnTo>
                  <a:lnTo>
                    <a:pt x="550" y="242"/>
                  </a:lnTo>
                  <a:lnTo>
                    <a:pt x="550" y="243"/>
                  </a:lnTo>
                  <a:lnTo>
                    <a:pt x="550" y="245"/>
                  </a:lnTo>
                  <a:lnTo>
                    <a:pt x="549" y="247"/>
                  </a:lnTo>
                  <a:lnTo>
                    <a:pt x="550" y="249"/>
                  </a:lnTo>
                  <a:lnTo>
                    <a:pt x="550" y="250"/>
                  </a:lnTo>
                  <a:lnTo>
                    <a:pt x="551" y="254"/>
                  </a:lnTo>
                  <a:lnTo>
                    <a:pt x="551" y="256"/>
                  </a:lnTo>
                  <a:lnTo>
                    <a:pt x="551" y="258"/>
                  </a:lnTo>
                  <a:lnTo>
                    <a:pt x="552" y="263"/>
                  </a:lnTo>
                  <a:lnTo>
                    <a:pt x="552" y="265"/>
                  </a:lnTo>
                  <a:lnTo>
                    <a:pt x="552" y="266"/>
                  </a:lnTo>
                  <a:lnTo>
                    <a:pt x="553" y="268"/>
                  </a:lnTo>
                  <a:lnTo>
                    <a:pt x="553" y="270"/>
                  </a:lnTo>
                  <a:lnTo>
                    <a:pt x="556" y="276"/>
                  </a:lnTo>
                  <a:lnTo>
                    <a:pt x="558" y="280"/>
                  </a:lnTo>
                  <a:lnTo>
                    <a:pt x="558" y="281"/>
                  </a:lnTo>
                  <a:lnTo>
                    <a:pt x="558" y="282"/>
                  </a:lnTo>
                  <a:lnTo>
                    <a:pt x="558" y="283"/>
                  </a:lnTo>
                  <a:lnTo>
                    <a:pt x="558" y="284"/>
                  </a:lnTo>
                  <a:lnTo>
                    <a:pt x="558" y="287"/>
                  </a:lnTo>
                  <a:lnTo>
                    <a:pt x="558" y="288"/>
                  </a:lnTo>
                  <a:lnTo>
                    <a:pt x="559" y="289"/>
                  </a:lnTo>
                  <a:lnTo>
                    <a:pt x="559" y="289"/>
                  </a:lnTo>
                  <a:lnTo>
                    <a:pt x="559" y="290"/>
                  </a:lnTo>
                  <a:lnTo>
                    <a:pt x="559" y="290"/>
                  </a:lnTo>
                  <a:lnTo>
                    <a:pt x="560" y="290"/>
                  </a:lnTo>
                  <a:lnTo>
                    <a:pt x="561" y="291"/>
                  </a:lnTo>
                  <a:lnTo>
                    <a:pt x="562" y="291"/>
                  </a:lnTo>
                  <a:lnTo>
                    <a:pt x="564" y="291"/>
                  </a:lnTo>
                  <a:lnTo>
                    <a:pt x="568" y="291"/>
                  </a:lnTo>
                  <a:lnTo>
                    <a:pt x="569" y="291"/>
                  </a:lnTo>
                  <a:lnTo>
                    <a:pt x="572" y="290"/>
                  </a:lnTo>
                  <a:lnTo>
                    <a:pt x="572" y="290"/>
                  </a:lnTo>
                  <a:lnTo>
                    <a:pt x="573" y="290"/>
                  </a:lnTo>
                  <a:lnTo>
                    <a:pt x="574" y="291"/>
                  </a:lnTo>
                  <a:lnTo>
                    <a:pt x="575" y="291"/>
                  </a:lnTo>
                  <a:lnTo>
                    <a:pt x="575" y="292"/>
                  </a:lnTo>
                  <a:lnTo>
                    <a:pt x="576" y="292"/>
                  </a:lnTo>
                  <a:lnTo>
                    <a:pt x="576" y="293"/>
                  </a:lnTo>
                  <a:lnTo>
                    <a:pt x="576" y="294"/>
                  </a:lnTo>
                  <a:lnTo>
                    <a:pt x="576" y="296"/>
                  </a:lnTo>
                  <a:lnTo>
                    <a:pt x="576" y="297"/>
                  </a:lnTo>
                  <a:lnTo>
                    <a:pt x="576" y="298"/>
                  </a:lnTo>
                  <a:lnTo>
                    <a:pt x="576" y="300"/>
                  </a:lnTo>
                  <a:lnTo>
                    <a:pt x="576" y="302"/>
                  </a:lnTo>
                  <a:lnTo>
                    <a:pt x="575" y="304"/>
                  </a:lnTo>
                  <a:lnTo>
                    <a:pt x="574" y="306"/>
                  </a:lnTo>
                  <a:lnTo>
                    <a:pt x="574" y="308"/>
                  </a:lnTo>
                  <a:lnTo>
                    <a:pt x="573" y="309"/>
                  </a:lnTo>
                  <a:lnTo>
                    <a:pt x="572" y="311"/>
                  </a:lnTo>
                  <a:lnTo>
                    <a:pt x="571" y="312"/>
                  </a:lnTo>
                  <a:lnTo>
                    <a:pt x="571" y="313"/>
                  </a:lnTo>
                  <a:lnTo>
                    <a:pt x="570" y="313"/>
                  </a:lnTo>
                  <a:lnTo>
                    <a:pt x="568" y="315"/>
                  </a:lnTo>
                  <a:lnTo>
                    <a:pt x="565" y="318"/>
                  </a:lnTo>
                  <a:lnTo>
                    <a:pt x="562" y="319"/>
                  </a:lnTo>
                  <a:lnTo>
                    <a:pt x="561" y="320"/>
                  </a:lnTo>
                  <a:lnTo>
                    <a:pt x="559" y="321"/>
                  </a:lnTo>
                  <a:lnTo>
                    <a:pt x="558" y="322"/>
                  </a:lnTo>
                  <a:lnTo>
                    <a:pt x="557" y="324"/>
                  </a:lnTo>
                  <a:lnTo>
                    <a:pt x="556" y="326"/>
                  </a:lnTo>
                  <a:lnTo>
                    <a:pt x="555" y="327"/>
                  </a:lnTo>
                  <a:lnTo>
                    <a:pt x="553" y="333"/>
                  </a:lnTo>
                  <a:lnTo>
                    <a:pt x="551" y="335"/>
                  </a:lnTo>
                  <a:lnTo>
                    <a:pt x="551" y="336"/>
                  </a:lnTo>
                  <a:lnTo>
                    <a:pt x="550" y="337"/>
                  </a:lnTo>
                  <a:lnTo>
                    <a:pt x="549" y="338"/>
                  </a:lnTo>
                  <a:lnTo>
                    <a:pt x="548" y="339"/>
                  </a:lnTo>
                  <a:lnTo>
                    <a:pt x="546" y="341"/>
                  </a:lnTo>
                  <a:lnTo>
                    <a:pt x="545" y="341"/>
                  </a:lnTo>
                  <a:lnTo>
                    <a:pt x="544" y="342"/>
                  </a:lnTo>
                  <a:lnTo>
                    <a:pt x="544" y="343"/>
                  </a:lnTo>
                  <a:lnTo>
                    <a:pt x="543" y="344"/>
                  </a:lnTo>
                  <a:lnTo>
                    <a:pt x="543" y="345"/>
                  </a:lnTo>
                  <a:lnTo>
                    <a:pt x="543" y="347"/>
                  </a:lnTo>
                  <a:lnTo>
                    <a:pt x="543" y="348"/>
                  </a:lnTo>
                  <a:lnTo>
                    <a:pt x="543" y="350"/>
                  </a:lnTo>
                  <a:lnTo>
                    <a:pt x="543" y="352"/>
                  </a:lnTo>
                  <a:lnTo>
                    <a:pt x="544" y="354"/>
                  </a:lnTo>
                  <a:lnTo>
                    <a:pt x="544" y="354"/>
                  </a:lnTo>
                  <a:lnTo>
                    <a:pt x="544" y="355"/>
                  </a:lnTo>
                  <a:lnTo>
                    <a:pt x="545" y="355"/>
                  </a:lnTo>
                  <a:lnTo>
                    <a:pt x="546" y="356"/>
                  </a:lnTo>
                  <a:lnTo>
                    <a:pt x="547" y="356"/>
                  </a:lnTo>
                  <a:lnTo>
                    <a:pt x="548" y="356"/>
                  </a:lnTo>
                  <a:lnTo>
                    <a:pt x="549" y="356"/>
                  </a:lnTo>
                  <a:lnTo>
                    <a:pt x="550" y="357"/>
                  </a:lnTo>
                  <a:lnTo>
                    <a:pt x="552" y="356"/>
                  </a:lnTo>
                  <a:lnTo>
                    <a:pt x="554" y="356"/>
                  </a:lnTo>
                  <a:lnTo>
                    <a:pt x="555" y="356"/>
                  </a:lnTo>
                  <a:lnTo>
                    <a:pt x="557" y="355"/>
                  </a:lnTo>
                  <a:lnTo>
                    <a:pt x="561" y="354"/>
                  </a:lnTo>
                  <a:lnTo>
                    <a:pt x="571" y="351"/>
                  </a:lnTo>
                  <a:lnTo>
                    <a:pt x="573" y="350"/>
                  </a:lnTo>
                  <a:lnTo>
                    <a:pt x="576" y="349"/>
                  </a:lnTo>
                  <a:lnTo>
                    <a:pt x="577" y="349"/>
                  </a:lnTo>
                  <a:lnTo>
                    <a:pt x="578" y="349"/>
                  </a:lnTo>
                  <a:lnTo>
                    <a:pt x="579" y="349"/>
                  </a:lnTo>
                  <a:lnTo>
                    <a:pt x="581" y="349"/>
                  </a:lnTo>
                  <a:lnTo>
                    <a:pt x="582" y="349"/>
                  </a:lnTo>
                  <a:lnTo>
                    <a:pt x="582" y="349"/>
                  </a:lnTo>
                  <a:lnTo>
                    <a:pt x="583" y="350"/>
                  </a:lnTo>
                  <a:lnTo>
                    <a:pt x="584" y="350"/>
                  </a:lnTo>
                  <a:lnTo>
                    <a:pt x="585" y="351"/>
                  </a:lnTo>
                  <a:lnTo>
                    <a:pt x="586" y="352"/>
                  </a:lnTo>
                  <a:lnTo>
                    <a:pt x="587" y="355"/>
                  </a:lnTo>
                  <a:lnTo>
                    <a:pt x="589" y="357"/>
                  </a:lnTo>
                  <a:lnTo>
                    <a:pt x="590" y="358"/>
                  </a:lnTo>
                  <a:lnTo>
                    <a:pt x="590" y="360"/>
                  </a:lnTo>
                  <a:lnTo>
                    <a:pt x="591" y="362"/>
                  </a:lnTo>
                  <a:lnTo>
                    <a:pt x="591" y="363"/>
                  </a:lnTo>
                  <a:lnTo>
                    <a:pt x="591" y="365"/>
                  </a:lnTo>
                  <a:lnTo>
                    <a:pt x="591" y="366"/>
                  </a:lnTo>
                  <a:lnTo>
                    <a:pt x="591" y="369"/>
                  </a:lnTo>
                  <a:lnTo>
                    <a:pt x="591" y="374"/>
                  </a:lnTo>
                  <a:lnTo>
                    <a:pt x="591" y="376"/>
                  </a:lnTo>
                  <a:lnTo>
                    <a:pt x="591" y="377"/>
                  </a:lnTo>
                  <a:lnTo>
                    <a:pt x="591" y="378"/>
                  </a:lnTo>
                  <a:lnTo>
                    <a:pt x="591" y="378"/>
                  </a:lnTo>
                  <a:lnTo>
                    <a:pt x="592" y="379"/>
                  </a:lnTo>
                  <a:lnTo>
                    <a:pt x="592" y="380"/>
                  </a:lnTo>
                  <a:lnTo>
                    <a:pt x="593" y="380"/>
                  </a:lnTo>
                  <a:lnTo>
                    <a:pt x="593" y="380"/>
                  </a:lnTo>
                  <a:lnTo>
                    <a:pt x="597" y="381"/>
                  </a:lnTo>
                  <a:lnTo>
                    <a:pt x="599" y="382"/>
                  </a:lnTo>
                  <a:lnTo>
                    <a:pt x="600" y="382"/>
                  </a:lnTo>
                  <a:lnTo>
                    <a:pt x="601" y="383"/>
                  </a:lnTo>
                  <a:lnTo>
                    <a:pt x="603" y="384"/>
                  </a:lnTo>
                  <a:lnTo>
                    <a:pt x="606" y="385"/>
                  </a:lnTo>
                  <a:lnTo>
                    <a:pt x="607" y="385"/>
                  </a:lnTo>
                  <a:lnTo>
                    <a:pt x="608" y="386"/>
                  </a:lnTo>
                  <a:lnTo>
                    <a:pt x="609" y="387"/>
                  </a:lnTo>
                  <a:lnTo>
                    <a:pt x="611" y="389"/>
                  </a:lnTo>
                  <a:lnTo>
                    <a:pt x="613" y="391"/>
                  </a:lnTo>
                  <a:lnTo>
                    <a:pt x="614" y="391"/>
                  </a:lnTo>
                  <a:lnTo>
                    <a:pt x="614" y="392"/>
                  </a:lnTo>
                  <a:lnTo>
                    <a:pt x="616" y="393"/>
                  </a:lnTo>
                  <a:lnTo>
                    <a:pt x="617" y="393"/>
                  </a:lnTo>
                  <a:lnTo>
                    <a:pt x="618" y="393"/>
                  </a:lnTo>
                  <a:lnTo>
                    <a:pt x="626" y="394"/>
                  </a:lnTo>
                  <a:lnTo>
                    <a:pt x="630" y="395"/>
                  </a:lnTo>
                  <a:lnTo>
                    <a:pt x="637" y="396"/>
                  </a:lnTo>
                  <a:lnTo>
                    <a:pt x="638" y="396"/>
                  </a:lnTo>
                  <a:lnTo>
                    <a:pt x="640" y="397"/>
                  </a:lnTo>
                  <a:lnTo>
                    <a:pt x="641" y="397"/>
                  </a:lnTo>
                  <a:lnTo>
                    <a:pt x="642" y="398"/>
                  </a:lnTo>
                  <a:lnTo>
                    <a:pt x="644" y="399"/>
                  </a:lnTo>
                  <a:lnTo>
                    <a:pt x="645" y="400"/>
                  </a:lnTo>
                  <a:lnTo>
                    <a:pt x="646" y="402"/>
                  </a:lnTo>
                  <a:lnTo>
                    <a:pt x="647" y="402"/>
                  </a:lnTo>
                  <a:lnTo>
                    <a:pt x="647" y="403"/>
                  </a:lnTo>
                  <a:lnTo>
                    <a:pt x="648" y="404"/>
                  </a:lnTo>
                  <a:lnTo>
                    <a:pt x="648" y="406"/>
                  </a:lnTo>
                  <a:lnTo>
                    <a:pt x="648" y="408"/>
                  </a:lnTo>
                  <a:lnTo>
                    <a:pt x="649" y="412"/>
                  </a:lnTo>
                  <a:lnTo>
                    <a:pt x="649" y="413"/>
                  </a:lnTo>
                  <a:lnTo>
                    <a:pt x="649" y="414"/>
                  </a:lnTo>
                  <a:lnTo>
                    <a:pt x="650" y="415"/>
                  </a:lnTo>
                  <a:lnTo>
                    <a:pt x="650" y="416"/>
                  </a:lnTo>
                  <a:lnTo>
                    <a:pt x="651" y="416"/>
                  </a:lnTo>
                  <a:lnTo>
                    <a:pt x="651" y="417"/>
                  </a:lnTo>
                  <a:lnTo>
                    <a:pt x="652" y="417"/>
                  </a:lnTo>
                  <a:lnTo>
                    <a:pt x="653" y="418"/>
                  </a:lnTo>
                  <a:lnTo>
                    <a:pt x="655" y="418"/>
                  </a:lnTo>
                  <a:lnTo>
                    <a:pt x="657" y="418"/>
                  </a:lnTo>
                  <a:lnTo>
                    <a:pt x="660" y="419"/>
                  </a:lnTo>
                  <a:lnTo>
                    <a:pt x="661" y="419"/>
                  </a:lnTo>
                  <a:lnTo>
                    <a:pt x="663" y="419"/>
                  </a:lnTo>
                  <a:lnTo>
                    <a:pt x="664" y="420"/>
                  </a:lnTo>
                  <a:lnTo>
                    <a:pt x="665" y="420"/>
                  </a:lnTo>
                  <a:lnTo>
                    <a:pt x="666" y="421"/>
                  </a:lnTo>
                  <a:lnTo>
                    <a:pt x="674" y="427"/>
                  </a:lnTo>
                  <a:lnTo>
                    <a:pt x="676" y="428"/>
                  </a:lnTo>
                  <a:lnTo>
                    <a:pt x="678" y="429"/>
                  </a:lnTo>
                  <a:lnTo>
                    <a:pt x="679" y="430"/>
                  </a:lnTo>
                  <a:lnTo>
                    <a:pt x="681" y="431"/>
                  </a:lnTo>
                  <a:lnTo>
                    <a:pt x="682" y="431"/>
                  </a:lnTo>
                  <a:lnTo>
                    <a:pt x="683" y="431"/>
                  </a:lnTo>
                  <a:lnTo>
                    <a:pt x="684" y="431"/>
                  </a:lnTo>
                  <a:lnTo>
                    <a:pt x="685" y="431"/>
                  </a:lnTo>
                  <a:lnTo>
                    <a:pt x="687" y="431"/>
                  </a:lnTo>
                  <a:lnTo>
                    <a:pt x="689" y="431"/>
                  </a:lnTo>
                  <a:lnTo>
                    <a:pt x="694" y="430"/>
                  </a:lnTo>
                  <a:lnTo>
                    <a:pt x="697" y="429"/>
                  </a:lnTo>
                  <a:lnTo>
                    <a:pt x="699" y="429"/>
                  </a:lnTo>
                  <a:lnTo>
                    <a:pt x="703" y="429"/>
                  </a:lnTo>
                  <a:lnTo>
                    <a:pt x="708" y="428"/>
                  </a:lnTo>
                  <a:lnTo>
                    <a:pt x="709" y="428"/>
                  </a:lnTo>
                  <a:lnTo>
                    <a:pt x="710" y="428"/>
                  </a:lnTo>
                  <a:lnTo>
                    <a:pt x="711" y="428"/>
                  </a:lnTo>
                  <a:lnTo>
                    <a:pt x="712" y="428"/>
                  </a:lnTo>
                  <a:lnTo>
                    <a:pt x="713" y="429"/>
                  </a:lnTo>
                  <a:lnTo>
                    <a:pt x="716" y="430"/>
                  </a:lnTo>
                  <a:lnTo>
                    <a:pt x="720" y="431"/>
                  </a:lnTo>
                  <a:lnTo>
                    <a:pt x="721" y="432"/>
                  </a:lnTo>
                  <a:lnTo>
                    <a:pt x="723" y="432"/>
                  </a:lnTo>
                  <a:lnTo>
                    <a:pt x="724" y="433"/>
                  </a:lnTo>
                  <a:lnTo>
                    <a:pt x="726" y="435"/>
                  </a:lnTo>
                  <a:lnTo>
                    <a:pt x="727" y="436"/>
                  </a:lnTo>
                  <a:lnTo>
                    <a:pt x="728" y="436"/>
                  </a:lnTo>
                  <a:lnTo>
                    <a:pt x="729" y="437"/>
                  </a:lnTo>
                  <a:lnTo>
                    <a:pt x="729" y="438"/>
                  </a:lnTo>
                  <a:lnTo>
                    <a:pt x="729" y="439"/>
                  </a:lnTo>
                  <a:lnTo>
                    <a:pt x="730" y="439"/>
                  </a:lnTo>
                  <a:lnTo>
                    <a:pt x="730" y="440"/>
                  </a:lnTo>
                  <a:lnTo>
                    <a:pt x="730" y="441"/>
                  </a:lnTo>
                  <a:lnTo>
                    <a:pt x="731" y="443"/>
                  </a:lnTo>
                  <a:lnTo>
                    <a:pt x="731" y="446"/>
                  </a:lnTo>
                  <a:lnTo>
                    <a:pt x="731" y="448"/>
                  </a:lnTo>
                  <a:lnTo>
                    <a:pt x="731" y="448"/>
                  </a:lnTo>
                  <a:lnTo>
                    <a:pt x="732" y="449"/>
                  </a:lnTo>
                  <a:lnTo>
                    <a:pt x="732" y="450"/>
                  </a:lnTo>
                  <a:lnTo>
                    <a:pt x="733" y="451"/>
                  </a:lnTo>
                  <a:lnTo>
                    <a:pt x="733" y="451"/>
                  </a:lnTo>
                  <a:lnTo>
                    <a:pt x="734" y="452"/>
                  </a:lnTo>
                  <a:lnTo>
                    <a:pt x="735" y="452"/>
                  </a:lnTo>
                  <a:lnTo>
                    <a:pt x="736" y="453"/>
                  </a:lnTo>
                  <a:lnTo>
                    <a:pt x="739" y="454"/>
                  </a:lnTo>
                  <a:lnTo>
                    <a:pt x="741" y="455"/>
                  </a:lnTo>
                  <a:lnTo>
                    <a:pt x="751" y="459"/>
                  </a:lnTo>
                  <a:lnTo>
                    <a:pt x="752" y="460"/>
                  </a:lnTo>
                  <a:lnTo>
                    <a:pt x="754" y="461"/>
                  </a:lnTo>
                  <a:lnTo>
                    <a:pt x="756" y="463"/>
                  </a:lnTo>
                  <a:lnTo>
                    <a:pt x="757" y="464"/>
                  </a:lnTo>
                  <a:lnTo>
                    <a:pt x="759" y="466"/>
                  </a:lnTo>
                  <a:lnTo>
                    <a:pt x="760" y="468"/>
                  </a:lnTo>
                  <a:lnTo>
                    <a:pt x="762" y="470"/>
                  </a:lnTo>
                  <a:lnTo>
                    <a:pt x="767" y="477"/>
                  </a:lnTo>
                  <a:lnTo>
                    <a:pt x="770" y="481"/>
                  </a:lnTo>
                  <a:lnTo>
                    <a:pt x="771" y="483"/>
                  </a:lnTo>
                  <a:lnTo>
                    <a:pt x="772" y="484"/>
                  </a:lnTo>
                  <a:lnTo>
                    <a:pt x="773" y="486"/>
                  </a:lnTo>
                  <a:lnTo>
                    <a:pt x="774" y="491"/>
                  </a:lnTo>
                  <a:lnTo>
                    <a:pt x="775" y="493"/>
                  </a:lnTo>
                  <a:lnTo>
                    <a:pt x="776" y="495"/>
                  </a:lnTo>
                  <a:lnTo>
                    <a:pt x="776" y="495"/>
                  </a:lnTo>
                  <a:lnTo>
                    <a:pt x="777" y="495"/>
                  </a:lnTo>
                  <a:lnTo>
                    <a:pt x="776" y="495"/>
                  </a:lnTo>
                  <a:lnTo>
                    <a:pt x="776" y="495"/>
                  </a:lnTo>
                  <a:lnTo>
                    <a:pt x="775" y="495"/>
                  </a:lnTo>
                  <a:lnTo>
                    <a:pt x="775" y="496"/>
                  </a:lnTo>
                  <a:lnTo>
                    <a:pt x="773" y="496"/>
                  </a:lnTo>
                  <a:lnTo>
                    <a:pt x="771" y="498"/>
                  </a:lnTo>
                  <a:lnTo>
                    <a:pt x="766" y="501"/>
                  </a:lnTo>
                  <a:lnTo>
                    <a:pt x="760" y="506"/>
                  </a:lnTo>
                  <a:lnTo>
                    <a:pt x="758" y="508"/>
                  </a:lnTo>
                  <a:lnTo>
                    <a:pt x="754" y="511"/>
                  </a:lnTo>
                  <a:lnTo>
                    <a:pt x="752" y="512"/>
                  </a:lnTo>
                  <a:lnTo>
                    <a:pt x="751" y="513"/>
                  </a:lnTo>
                  <a:lnTo>
                    <a:pt x="750" y="513"/>
                  </a:lnTo>
                  <a:lnTo>
                    <a:pt x="749" y="514"/>
                  </a:lnTo>
                  <a:lnTo>
                    <a:pt x="748" y="514"/>
                  </a:lnTo>
                  <a:lnTo>
                    <a:pt x="747" y="514"/>
                  </a:lnTo>
                  <a:lnTo>
                    <a:pt x="744" y="515"/>
                  </a:lnTo>
                  <a:lnTo>
                    <a:pt x="740" y="515"/>
                  </a:lnTo>
                  <a:lnTo>
                    <a:pt x="739" y="516"/>
                  </a:lnTo>
                  <a:lnTo>
                    <a:pt x="738" y="516"/>
                  </a:lnTo>
                  <a:lnTo>
                    <a:pt x="737" y="517"/>
                  </a:lnTo>
                  <a:lnTo>
                    <a:pt x="734" y="519"/>
                  </a:lnTo>
                  <a:lnTo>
                    <a:pt x="734" y="519"/>
                  </a:lnTo>
                  <a:lnTo>
                    <a:pt x="733" y="520"/>
                  </a:lnTo>
                  <a:lnTo>
                    <a:pt x="732" y="520"/>
                  </a:lnTo>
                  <a:lnTo>
                    <a:pt x="731" y="520"/>
                  </a:lnTo>
                  <a:lnTo>
                    <a:pt x="728" y="521"/>
                  </a:lnTo>
                  <a:lnTo>
                    <a:pt x="727" y="521"/>
                  </a:lnTo>
                  <a:lnTo>
                    <a:pt x="726" y="521"/>
                  </a:lnTo>
                  <a:lnTo>
                    <a:pt x="725" y="521"/>
                  </a:lnTo>
                  <a:lnTo>
                    <a:pt x="724" y="521"/>
                  </a:lnTo>
                  <a:lnTo>
                    <a:pt x="723" y="520"/>
                  </a:lnTo>
                  <a:lnTo>
                    <a:pt x="723" y="520"/>
                  </a:lnTo>
                  <a:lnTo>
                    <a:pt x="721" y="518"/>
                  </a:lnTo>
                  <a:lnTo>
                    <a:pt x="721" y="518"/>
                  </a:lnTo>
                  <a:lnTo>
                    <a:pt x="720" y="518"/>
                  </a:lnTo>
                  <a:lnTo>
                    <a:pt x="717" y="517"/>
                  </a:lnTo>
                  <a:lnTo>
                    <a:pt x="716" y="517"/>
                  </a:lnTo>
                  <a:lnTo>
                    <a:pt x="715" y="516"/>
                  </a:lnTo>
                  <a:lnTo>
                    <a:pt x="713" y="515"/>
                  </a:lnTo>
                  <a:lnTo>
                    <a:pt x="709" y="512"/>
                  </a:lnTo>
                  <a:lnTo>
                    <a:pt x="707" y="510"/>
                  </a:lnTo>
                  <a:lnTo>
                    <a:pt x="705" y="509"/>
                  </a:lnTo>
                  <a:lnTo>
                    <a:pt x="703" y="508"/>
                  </a:lnTo>
                  <a:lnTo>
                    <a:pt x="701" y="507"/>
                  </a:lnTo>
                  <a:lnTo>
                    <a:pt x="699" y="507"/>
                  </a:lnTo>
                  <a:lnTo>
                    <a:pt x="697" y="506"/>
                  </a:lnTo>
                  <a:lnTo>
                    <a:pt x="695" y="506"/>
                  </a:lnTo>
                  <a:lnTo>
                    <a:pt x="694" y="506"/>
                  </a:lnTo>
                  <a:lnTo>
                    <a:pt x="693" y="507"/>
                  </a:lnTo>
                  <a:lnTo>
                    <a:pt x="693" y="507"/>
                  </a:lnTo>
                  <a:lnTo>
                    <a:pt x="692" y="507"/>
                  </a:lnTo>
                  <a:lnTo>
                    <a:pt x="690" y="508"/>
                  </a:lnTo>
                  <a:lnTo>
                    <a:pt x="687" y="509"/>
                  </a:lnTo>
                  <a:lnTo>
                    <a:pt x="687" y="510"/>
                  </a:lnTo>
                  <a:lnTo>
                    <a:pt x="685" y="511"/>
                  </a:lnTo>
                  <a:lnTo>
                    <a:pt x="682" y="514"/>
                  </a:lnTo>
                  <a:lnTo>
                    <a:pt x="680" y="515"/>
                  </a:lnTo>
                  <a:lnTo>
                    <a:pt x="674" y="520"/>
                  </a:lnTo>
                  <a:lnTo>
                    <a:pt x="671" y="521"/>
                  </a:lnTo>
                  <a:lnTo>
                    <a:pt x="670" y="522"/>
                  </a:lnTo>
                  <a:lnTo>
                    <a:pt x="669" y="523"/>
                  </a:lnTo>
                  <a:lnTo>
                    <a:pt x="668" y="523"/>
                  </a:lnTo>
                  <a:lnTo>
                    <a:pt x="667" y="523"/>
                  </a:lnTo>
                  <a:lnTo>
                    <a:pt x="665" y="523"/>
                  </a:lnTo>
                  <a:lnTo>
                    <a:pt x="663" y="524"/>
                  </a:lnTo>
                  <a:lnTo>
                    <a:pt x="659" y="524"/>
                  </a:lnTo>
                  <a:lnTo>
                    <a:pt x="657" y="524"/>
                  </a:lnTo>
                  <a:lnTo>
                    <a:pt x="656" y="523"/>
                  </a:lnTo>
                  <a:lnTo>
                    <a:pt x="655" y="523"/>
                  </a:lnTo>
                  <a:lnTo>
                    <a:pt x="654" y="523"/>
                  </a:lnTo>
                  <a:lnTo>
                    <a:pt x="653" y="522"/>
                  </a:lnTo>
                  <a:lnTo>
                    <a:pt x="651" y="521"/>
                  </a:lnTo>
                  <a:lnTo>
                    <a:pt x="649" y="520"/>
                  </a:lnTo>
                  <a:lnTo>
                    <a:pt x="648" y="519"/>
                  </a:lnTo>
                  <a:lnTo>
                    <a:pt x="645" y="517"/>
                  </a:lnTo>
                  <a:lnTo>
                    <a:pt x="643" y="516"/>
                  </a:lnTo>
                  <a:lnTo>
                    <a:pt x="640" y="513"/>
                  </a:lnTo>
                  <a:lnTo>
                    <a:pt x="636" y="509"/>
                  </a:lnTo>
                  <a:lnTo>
                    <a:pt x="635" y="509"/>
                  </a:lnTo>
                  <a:lnTo>
                    <a:pt x="634" y="508"/>
                  </a:lnTo>
                  <a:lnTo>
                    <a:pt x="633" y="507"/>
                  </a:lnTo>
                  <a:lnTo>
                    <a:pt x="630" y="506"/>
                  </a:lnTo>
                  <a:lnTo>
                    <a:pt x="628" y="505"/>
                  </a:lnTo>
                  <a:lnTo>
                    <a:pt x="622" y="501"/>
                  </a:lnTo>
                  <a:lnTo>
                    <a:pt x="617" y="498"/>
                  </a:lnTo>
                  <a:lnTo>
                    <a:pt x="616" y="498"/>
                  </a:lnTo>
                  <a:lnTo>
                    <a:pt x="614" y="497"/>
                  </a:lnTo>
                  <a:lnTo>
                    <a:pt x="613" y="497"/>
                  </a:lnTo>
                  <a:lnTo>
                    <a:pt x="609" y="495"/>
                  </a:lnTo>
                  <a:lnTo>
                    <a:pt x="603" y="493"/>
                  </a:lnTo>
                  <a:lnTo>
                    <a:pt x="601" y="492"/>
                  </a:lnTo>
                  <a:lnTo>
                    <a:pt x="599" y="492"/>
                  </a:lnTo>
                  <a:lnTo>
                    <a:pt x="597" y="491"/>
                  </a:lnTo>
                  <a:lnTo>
                    <a:pt x="595" y="490"/>
                  </a:lnTo>
                  <a:lnTo>
                    <a:pt x="593" y="490"/>
                  </a:lnTo>
                  <a:lnTo>
                    <a:pt x="590" y="490"/>
                  </a:lnTo>
                  <a:lnTo>
                    <a:pt x="588" y="489"/>
                  </a:lnTo>
                  <a:lnTo>
                    <a:pt x="587" y="489"/>
                  </a:lnTo>
                  <a:lnTo>
                    <a:pt x="586" y="489"/>
                  </a:lnTo>
                  <a:lnTo>
                    <a:pt x="584" y="489"/>
                  </a:lnTo>
                  <a:lnTo>
                    <a:pt x="583" y="490"/>
                  </a:lnTo>
                  <a:lnTo>
                    <a:pt x="582" y="490"/>
                  </a:lnTo>
                  <a:lnTo>
                    <a:pt x="580" y="491"/>
                  </a:lnTo>
                  <a:lnTo>
                    <a:pt x="579" y="491"/>
                  </a:lnTo>
                  <a:lnTo>
                    <a:pt x="578" y="492"/>
                  </a:lnTo>
                  <a:lnTo>
                    <a:pt x="576" y="494"/>
                  </a:lnTo>
                  <a:lnTo>
                    <a:pt x="574" y="495"/>
                  </a:lnTo>
                  <a:lnTo>
                    <a:pt x="570" y="499"/>
                  </a:lnTo>
                  <a:lnTo>
                    <a:pt x="563" y="506"/>
                  </a:lnTo>
                  <a:lnTo>
                    <a:pt x="561" y="507"/>
                  </a:lnTo>
                  <a:lnTo>
                    <a:pt x="556" y="511"/>
                  </a:lnTo>
                  <a:lnTo>
                    <a:pt x="553" y="514"/>
                  </a:lnTo>
                  <a:lnTo>
                    <a:pt x="550" y="516"/>
                  </a:lnTo>
                  <a:lnTo>
                    <a:pt x="549" y="517"/>
                  </a:lnTo>
                  <a:lnTo>
                    <a:pt x="548" y="518"/>
                  </a:lnTo>
                  <a:lnTo>
                    <a:pt x="547" y="519"/>
                  </a:lnTo>
                  <a:lnTo>
                    <a:pt x="547" y="520"/>
                  </a:lnTo>
                  <a:lnTo>
                    <a:pt x="546" y="521"/>
                  </a:lnTo>
                  <a:lnTo>
                    <a:pt x="545" y="523"/>
                  </a:lnTo>
                  <a:lnTo>
                    <a:pt x="544" y="525"/>
                  </a:lnTo>
                  <a:lnTo>
                    <a:pt x="542" y="531"/>
                  </a:lnTo>
                  <a:lnTo>
                    <a:pt x="542" y="533"/>
                  </a:lnTo>
                  <a:lnTo>
                    <a:pt x="541" y="534"/>
                  </a:lnTo>
                  <a:lnTo>
                    <a:pt x="540" y="536"/>
                  </a:lnTo>
                  <a:lnTo>
                    <a:pt x="539" y="538"/>
                  </a:lnTo>
                  <a:lnTo>
                    <a:pt x="536" y="543"/>
                  </a:lnTo>
                  <a:lnTo>
                    <a:pt x="535" y="545"/>
                  </a:lnTo>
                  <a:lnTo>
                    <a:pt x="534" y="547"/>
                  </a:lnTo>
                  <a:lnTo>
                    <a:pt x="532" y="549"/>
                  </a:lnTo>
                  <a:lnTo>
                    <a:pt x="527" y="554"/>
                  </a:lnTo>
                  <a:lnTo>
                    <a:pt x="521" y="560"/>
                  </a:lnTo>
                  <a:lnTo>
                    <a:pt x="519" y="563"/>
                  </a:lnTo>
                  <a:lnTo>
                    <a:pt x="517" y="565"/>
                  </a:lnTo>
                  <a:lnTo>
                    <a:pt x="516" y="567"/>
                  </a:lnTo>
                  <a:lnTo>
                    <a:pt x="512" y="575"/>
                  </a:lnTo>
                  <a:lnTo>
                    <a:pt x="510" y="578"/>
                  </a:lnTo>
                  <a:lnTo>
                    <a:pt x="507" y="584"/>
                  </a:lnTo>
                  <a:lnTo>
                    <a:pt x="506" y="587"/>
                  </a:lnTo>
                  <a:lnTo>
                    <a:pt x="504" y="592"/>
                  </a:lnTo>
                  <a:lnTo>
                    <a:pt x="501" y="597"/>
                  </a:lnTo>
                  <a:lnTo>
                    <a:pt x="500" y="599"/>
                  </a:lnTo>
                  <a:lnTo>
                    <a:pt x="499" y="602"/>
                  </a:lnTo>
                  <a:lnTo>
                    <a:pt x="498" y="607"/>
                  </a:lnTo>
                  <a:lnTo>
                    <a:pt x="497" y="610"/>
                  </a:lnTo>
                  <a:lnTo>
                    <a:pt x="495" y="612"/>
                  </a:lnTo>
                  <a:lnTo>
                    <a:pt x="493" y="616"/>
                  </a:lnTo>
                  <a:lnTo>
                    <a:pt x="492" y="618"/>
                  </a:lnTo>
                  <a:lnTo>
                    <a:pt x="491" y="621"/>
                  </a:lnTo>
                  <a:lnTo>
                    <a:pt x="490" y="623"/>
                  </a:lnTo>
                  <a:lnTo>
                    <a:pt x="488" y="627"/>
                  </a:lnTo>
                  <a:lnTo>
                    <a:pt x="488" y="628"/>
                  </a:lnTo>
                  <a:lnTo>
                    <a:pt x="488" y="629"/>
                  </a:lnTo>
                  <a:lnTo>
                    <a:pt x="487" y="633"/>
                  </a:lnTo>
                  <a:lnTo>
                    <a:pt x="486" y="639"/>
                  </a:lnTo>
                  <a:lnTo>
                    <a:pt x="485" y="642"/>
                  </a:lnTo>
                  <a:lnTo>
                    <a:pt x="485" y="644"/>
                  </a:lnTo>
                  <a:lnTo>
                    <a:pt x="484" y="646"/>
                  </a:lnTo>
                  <a:lnTo>
                    <a:pt x="483" y="648"/>
                  </a:lnTo>
                  <a:lnTo>
                    <a:pt x="483" y="649"/>
                  </a:lnTo>
                  <a:lnTo>
                    <a:pt x="482" y="651"/>
                  </a:lnTo>
                  <a:lnTo>
                    <a:pt x="481" y="652"/>
                  </a:lnTo>
                  <a:lnTo>
                    <a:pt x="480" y="653"/>
                  </a:lnTo>
                  <a:lnTo>
                    <a:pt x="479" y="655"/>
                  </a:lnTo>
                  <a:lnTo>
                    <a:pt x="478" y="656"/>
                  </a:lnTo>
                  <a:lnTo>
                    <a:pt x="477" y="656"/>
                  </a:lnTo>
                  <a:lnTo>
                    <a:pt x="476" y="656"/>
                  </a:lnTo>
                  <a:lnTo>
                    <a:pt x="475" y="657"/>
                  </a:lnTo>
                  <a:lnTo>
                    <a:pt x="474" y="657"/>
                  </a:lnTo>
                  <a:lnTo>
                    <a:pt x="474" y="657"/>
                  </a:lnTo>
                  <a:lnTo>
                    <a:pt x="473" y="657"/>
                  </a:lnTo>
                  <a:lnTo>
                    <a:pt x="472" y="657"/>
                  </a:lnTo>
                  <a:lnTo>
                    <a:pt x="471" y="656"/>
                  </a:lnTo>
                  <a:lnTo>
                    <a:pt x="470" y="656"/>
                  </a:lnTo>
                  <a:lnTo>
                    <a:pt x="470" y="655"/>
                  </a:lnTo>
                  <a:lnTo>
                    <a:pt x="469" y="655"/>
                  </a:lnTo>
                  <a:lnTo>
                    <a:pt x="469" y="654"/>
                  </a:lnTo>
                  <a:lnTo>
                    <a:pt x="469" y="653"/>
                  </a:lnTo>
                  <a:lnTo>
                    <a:pt x="468" y="652"/>
                  </a:lnTo>
                  <a:lnTo>
                    <a:pt x="468" y="651"/>
                  </a:lnTo>
                  <a:lnTo>
                    <a:pt x="468" y="646"/>
                  </a:lnTo>
                  <a:lnTo>
                    <a:pt x="467" y="640"/>
                  </a:lnTo>
                  <a:lnTo>
                    <a:pt x="466" y="637"/>
                  </a:lnTo>
                  <a:lnTo>
                    <a:pt x="466" y="633"/>
                  </a:lnTo>
                  <a:lnTo>
                    <a:pt x="466" y="630"/>
                  </a:lnTo>
                  <a:lnTo>
                    <a:pt x="465" y="626"/>
                  </a:lnTo>
                  <a:lnTo>
                    <a:pt x="464" y="622"/>
                  </a:lnTo>
                  <a:lnTo>
                    <a:pt x="464" y="620"/>
                  </a:lnTo>
                  <a:lnTo>
                    <a:pt x="463" y="618"/>
                  </a:lnTo>
                  <a:lnTo>
                    <a:pt x="463" y="611"/>
                  </a:lnTo>
                  <a:lnTo>
                    <a:pt x="463" y="610"/>
                  </a:lnTo>
                  <a:lnTo>
                    <a:pt x="462" y="608"/>
                  </a:lnTo>
                  <a:lnTo>
                    <a:pt x="462" y="607"/>
                  </a:lnTo>
                  <a:lnTo>
                    <a:pt x="461" y="605"/>
                  </a:lnTo>
                  <a:lnTo>
                    <a:pt x="461" y="603"/>
                  </a:lnTo>
                  <a:lnTo>
                    <a:pt x="460" y="602"/>
                  </a:lnTo>
                  <a:lnTo>
                    <a:pt x="459" y="600"/>
                  </a:lnTo>
                  <a:lnTo>
                    <a:pt x="457" y="599"/>
                  </a:lnTo>
                  <a:lnTo>
                    <a:pt x="457" y="598"/>
                  </a:lnTo>
                  <a:lnTo>
                    <a:pt x="456" y="597"/>
                  </a:lnTo>
                  <a:lnTo>
                    <a:pt x="455" y="596"/>
                  </a:lnTo>
                  <a:lnTo>
                    <a:pt x="454" y="596"/>
                  </a:lnTo>
                  <a:lnTo>
                    <a:pt x="453" y="596"/>
                  </a:lnTo>
                  <a:lnTo>
                    <a:pt x="452" y="595"/>
                  </a:lnTo>
                  <a:lnTo>
                    <a:pt x="450" y="595"/>
                  </a:lnTo>
                  <a:lnTo>
                    <a:pt x="449" y="595"/>
                  </a:lnTo>
                  <a:lnTo>
                    <a:pt x="448" y="595"/>
                  </a:lnTo>
                  <a:lnTo>
                    <a:pt x="447" y="595"/>
                  </a:lnTo>
                  <a:lnTo>
                    <a:pt x="446" y="595"/>
                  </a:lnTo>
                  <a:lnTo>
                    <a:pt x="445" y="595"/>
                  </a:lnTo>
                  <a:lnTo>
                    <a:pt x="442" y="596"/>
                  </a:lnTo>
                  <a:lnTo>
                    <a:pt x="440" y="597"/>
                  </a:lnTo>
                  <a:lnTo>
                    <a:pt x="438" y="597"/>
                  </a:lnTo>
                  <a:lnTo>
                    <a:pt x="435" y="597"/>
                  </a:lnTo>
                  <a:lnTo>
                    <a:pt x="432" y="598"/>
                  </a:lnTo>
                  <a:lnTo>
                    <a:pt x="428" y="598"/>
                  </a:lnTo>
                  <a:lnTo>
                    <a:pt x="422" y="599"/>
                  </a:lnTo>
                  <a:lnTo>
                    <a:pt x="419" y="600"/>
                  </a:lnTo>
                  <a:lnTo>
                    <a:pt x="414" y="600"/>
                  </a:lnTo>
                  <a:lnTo>
                    <a:pt x="413" y="600"/>
                  </a:lnTo>
                  <a:lnTo>
                    <a:pt x="412" y="600"/>
                  </a:lnTo>
                  <a:lnTo>
                    <a:pt x="409" y="600"/>
                  </a:lnTo>
                  <a:lnTo>
                    <a:pt x="404" y="598"/>
                  </a:lnTo>
                  <a:lnTo>
                    <a:pt x="402" y="598"/>
                  </a:lnTo>
                  <a:lnTo>
                    <a:pt x="400" y="597"/>
                  </a:lnTo>
                  <a:lnTo>
                    <a:pt x="397" y="595"/>
                  </a:lnTo>
                  <a:lnTo>
                    <a:pt x="395" y="594"/>
                  </a:lnTo>
                  <a:lnTo>
                    <a:pt x="393" y="593"/>
                  </a:lnTo>
                  <a:lnTo>
                    <a:pt x="390" y="590"/>
                  </a:lnTo>
                  <a:lnTo>
                    <a:pt x="389" y="589"/>
                  </a:lnTo>
                  <a:lnTo>
                    <a:pt x="388" y="589"/>
                  </a:lnTo>
                  <a:lnTo>
                    <a:pt x="387" y="588"/>
                  </a:lnTo>
                  <a:lnTo>
                    <a:pt x="383" y="587"/>
                  </a:lnTo>
                  <a:lnTo>
                    <a:pt x="382" y="586"/>
                  </a:lnTo>
                  <a:lnTo>
                    <a:pt x="380" y="586"/>
                  </a:lnTo>
                  <a:lnTo>
                    <a:pt x="379" y="585"/>
                  </a:lnTo>
                  <a:lnTo>
                    <a:pt x="378" y="585"/>
                  </a:lnTo>
                  <a:lnTo>
                    <a:pt x="377" y="585"/>
                  </a:lnTo>
                  <a:lnTo>
                    <a:pt x="375" y="585"/>
                  </a:lnTo>
                  <a:lnTo>
                    <a:pt x="374" y="585"/>
                  </a:lnTo>
                  <a:lnTo>
                    <a:pt x="373" y="585"/>
                  </a:lnTo>
                  <a:lnTo>
                    <a:pt x="368" y="585"/>
                  </a:lnTo>
                  <a:lnTo>
                    <a:pt x="367" y="585"/>
                  </a:lnTo>
                  <a:lnTo>
                    <a:pt x="366" y="585"/>
                  </a:lnTo>
                  <a:lnTo>
                    <a:pt x="365" y="585"/>
                  </a:lnTo>
                  <a:lnTo>
                    <a:pt x="364" y="585"/>
                  </a:lnTo>
                  <a:lnTo>
                    <a:pt x="364" y="585"/>
                  </a:lnTo>
                  <a:lnTo>
                    <a:pt x="363" y="585"/>
                  </a:lnTo>
                  <a:lnTo>
                    <a:pt x="363" y="584"/>
                  </a:lnTo>
                  <a:lnTo>
                    <a:pt x="362" y="584"/>
                  </a:lnTo>
                  <a:lnTo>
                    <a:pt x="362" y="583"/>
                  </a:lnTo>
                  <a:lnTo>
                    <a:pt x="361" y="582"/>
                  </a:lnTo>
                  <a:lnTo>
                    <a:pt x="361" y="582"/>
                  </a:lnTo>
                  <a:lnTo>
                    <a:pt x="360" y="581"/>
                  </a:lnTo>
                  <a:lnTo>
                    <a:pt x="360" y="580"/>
                  </a:lnTo>
                  <a:lnTo>
                    <a:pt x="360" y="579"/>
                  </a:lnTo>
                  <a:lnTo>
                    <a:pt x="359" y="573"/>
                  </a:lnTo>
                  <a:lnTo>
                    <a:pt x="358" y="570"/>
                  </a:lnTo>
                  <a:lnTo>
                    <a:pt x="358" y="568"/>
                  </a:lnTo>
                  <a:lnTo>
                    <a:pt x="358" y="567"/>
                  </a:lnTo>
                  <a:lnTo>
                    <a:pt x="357" y="566"/>
                  </a:lnTo>
                  <a:lnTo>
                    <a:pt x="357" y="564"/>
                  </a:lnTo>
                  <a:lnTo>
                    <a:pt x="356" y="563"/>
                  </a:lnTo>
                  <a:lnTo>
                    <a:pt x="355" y="562"/>
                  </a:lnTo>
                  <a:lnTo>
                    <a:pt x="354" y="560"/>
                  </a:lnTo>
                  <a:lnTo>
                    <a:pt x="352" y="559"/>
                  </a:lnTo>
                  <a:lnTo>
                    <a:pt x="351" y="558"/>
                  </a:lnTo>
                  <a:lnTo>
                    <a:pt x="350" y="557"/>
                  </a:lnTo>
                  <a:lnTo>
                    <a:pt x="349" y="556"/>
                  </a:lnTo>
                  <a:lnTo>
                    <a:pt x="348" y="555"/>
                  </a:lnTo>
                  <a:lnTo>
                    <a:pt x="346" y="555"/>
                  </a:lnTo>
                  <a:lnTo>
                    <a:pt x="344" y="554"/>
                  </a:lnTo>
                  <a:lnTo>
                    <a:pt x="343" y="554"/>
                  </a:lnTo>
                  <a:lnTo>
                    <a:pt x="341" y="554"/>
                  </a:lnTo>
                  <a:lnTo>
                    <a:pt x="336" y="554"/>
                  </a:lnTo>
                  <a:lnTo>
                    <a:pt x="334" y="554"/>
                  </a:lnTo>
                  <a:lnTo>
                    <a:pt x="332" y="554"/>
                  </a:lnTo>
                  <a:lnTo>
                    <a:pt x="330" y="554"/>
                  </a:lnTo>
                  <a:lnTo>
                    <a:pt x="328" y="554"/>
                  </a:lnTo>
                  <a:lnTo>
                    <a:pt x="327" y="553"/>
                  </a:lnTo>
                  <a:lnTo>
                    <a:pt x="325" y="553"/>
                  </a:lnTo>
                  <a:lnTo>
                    <a:pt x="323" y="552"/>
                  </a:lnTo>
                  <a:lnTo>
                    <a:pt x="322" y="552"/>
                  </a:lnTo>
                  <a:lnTo>
                    <a:pt x="312" y="547"/>
                  </a:lnTo>
                  <a:lnTo>
                    <a:pt x="310" y="545"/>
                  </a:lnTo>
                  <a:lnTo>
                    <a:pt x="306" y="542"/>
                  </a:lnTo>
                  <a:lnTo>
                    <a:pt x="304" y="542"/>
                  </a:lnTo>
                  <a:lnTo>
                    <a:pt x="302" y="540"/>
                  </a:lnTo>
                  <a:lnTo>
                    <a:pt x="301" y="540"/>
                  </a:lnTo>
                  <a:lnTo>
                    <a:pt x="300" y="540"/>
                  </a:lnTo>
                  <a:lnTo>
                    <a:pt x="299" y="540"/>
                  </a:lnTo>
                  <a:lnTo>
                    <a:pt x="298" y="540"/>
                  </a:lnTo>
                  <a:lnTo>
                    <a:pt x="298" y="540"/>
                  </a:lnTo>
                  <a:lnTo>
                    <a:pt x="297" y="540"/>
                  </a:lnTo>
                  <a:lnTo>
                    <a:pt x="295" y="540"/>
                  </a:lnTo>
                  <a:lnTo>
                    <a:pt x="292" y="541"/>
                  </a:lnTo>
                  <a:lnTo>
                    <a:pt x="290" y="542"/>
                  </a:lnTo>
                  <a:lnTo>
                    <a:pt x="288" y="542"/>
                  </a:lnTo>
                  <a:lnTo>
                    <a:pt x="286" y="542"/>
                  </a:lnTo>
                  <a:lnTo>
                    <a:pt x="282" y="542"/>
                  </a:lnTo>
                  <a:lnTo>
                    <a:pt x="279" y="542"/>
                  </a:lnTo>
                  <a:lnTo>
                    <a:pt x="275" y="542"/>
                  </a:lnTo>
                  <a:lnTo>
                    <a:pt x="270" y="542"/>
                  </a:lnTo>
                  <a:lnTo>
                    <a:pt x="269" y="542"/>
                  </a:lnTo>
                  <a:lnTo>
                    <a:pt x="268" y="542"/>
                  </a:lnTo>
                  <a:lnTo>
                    <a:pt x="267" y="542"/>
                  </a:lnTo>
                  <a:lnTo>
                    <a:pt x="266" y="542"/>
                  </a:lnTo>
                  <a:lnTo>
                    <a:pt x="265" y="542"/>
                  </a:lnTo>
                  <a:lnTo>
                    <a:pt x="264" y="543"/>
                  </a:lnTo>
                  <a:lnTo>
                    <a:pt x="263" y="544"/>
                  </a:lnTo>
                  <a:lnTo>
                    <a:pt x="262" y="545"/>
                  </a:lnTo>
                  <a:lnTo>
                    <a:pt x="261" y="546"/>
                  </a:lnTo>
                  <a:lnTo>
                    <a:pt x="260" y="548"/>
                  </a:lnTo>
                  <a:lnTo>
                    <a:pt x="258" y="550"/>
                  </a:lnTo>
                  <a:lnTo>
                    <a:pt x="256" y="555"/>
                  </a:lnTo>
                  <a:lnTo>
                    <a:pt x="255" y="558"/>
                  </a:lnTo>
                  <a:lnTo>
                    <a:pt x="253" y="563"/>
                  </a:lnTo>
                  <a:lnTo>
                    <a:pt x="252" y="565"/>
                  </a:lnTo>
                  <a:lnTo>
                    <a:pt x="251" y="567"/>
                  </a:lnTo>
                  <a:lnTo>
                    <a:pt x="251" y="568"/>
                  </a:lnTo>
                  <a:lnTo>
                    <a:pt x="247" y="573"/>
                  </a:lnTo>
                  <a:lnTo>
                    <a:pt x="244" y="579"/>
                  </a:lnTo>
                  <a:lnTo>
                    <a:pt x="242" y="581"/>
                  </a:lnTo>
                  <a:lnTo>
                    <a:pt x="241" y="582"/>
                  </a:lnTo>
                  <a:lnTo>
                    <a:pt x="240" y="583"/>
                  </a:lnTo>
                  <a:lnTo>
                    <a:pt x="238" y="584"/>
                  </a:lnTo>
                  <a:lnTo>
                    <a:pt x="237" y="586"/>
                  </a:lnTo>
                  <a:lnTo>
                    <a:pt x="233" y="588"/>
                  </a:lnTo>
                  <a:lnTo>
                    <a:pt x="232" y="589"/>
                  </a:lnTo>
                  <a:lnTo>
                    <a:pt x="230" y="590"/>
                  </a:lnTo>
                  <a:lnTo>
                    <a:pt x="229" y="590"/>
                  </a:lnTo>
                  <a:lnTo>
                    <a:pt x="227" y="590"/>
                  </a:lnTo>
                  <a:lnTo>
                    <a:pt x="226" y="590"/>
                  </a:lnTo>
                  <a:lnTo>
                    <a:pt x="224" y="590"/>
                  </a:lnTo>
                  <a:lnTo>
                    <a:pt x="223" y="590"/>
                  </a:lnTo>
                  <a:lnTo>
                    <a:pt x="222" y="589"/>
                  </a:lnTo>
                  <a:lnTo>
                    <a:pt x="221" y="589"/>
                  </a:lnTo>
                  <a:lnTo>
                    <a:pt x="220" y="588"/>
                  </a:lnTo>
                  <a:lnTo>
                    <a:pt x="218" y="587"/>
                  </a:lnTo>
                  <a:lnTo>
                    <a:pt x="217" y="586"/>
                  </a:lnTo>
                  <a:lnTo>
                    <a:pt x="217" y="586"/>
                  </a:lnTo>
                  <a:lnTo>
                    <a:pt x="216" y="585"/>
                  </a:lnTo>
                  <a:lnTo>
                    <a:pt x="215" y="585"/>
                  </a:lnTo>
                  <a:lnTo>
                    <a:pt x="215" y="585"/>
                  </a:lnTo>
                  <a:lnTo>
                    <a:pt x="214" y="585"/>
                  </a:lnTo>
                  <a:lnTo>
                    <a:pt x="213" y="585"/>
                  </a:lnTo>
                  <a:lnTo>
                    <a:pt x="212" y="586"/>
                  </a:lnTo>
                  <a:lnTo>
                    <a:pt x="210" y="587"/>
                  </a:lnTo>
                  <a:lnTo>
                    <a:pt x="209" y="587"/>
                  </a:lnTo>
                  <a:lnTo>
                    <a:pt x="208" y="588"/>
                  </a:lnTo>
                  <a:lnTo>
                    <a:pt x="207" y="588"/>
                  </a:lnTo>
                  <a:lnTo>
                    <a:pt x="206" y="588"/>
                  </a:lnTo>
                  <a:lnTo>
                    <a:pt x="205" y="588"/>
                  </a:lnTo>
                  <a:lnTo>
                    <a:pt x="204" y="588"/>
                  </a:lnTo>
                  <a:lnTo>
                    <a:pt x="203" y="588"/>
                  </a:lnTo>
                  <a:lnTo>
                    <a:pt x="201" y="588"/>
                  </a:lnTo>
                  <a:lnTo>
                    <a:pt x="197" y="587"/>
                  </a:lnTo>
                  <a:lnTo>
                    <a:pt x="195" y="587"/>
                  </a:lnTo>
                  <a:lnTo>
                    <a:pt x="191" y="586"/>
                  </a:lnTo>
                  <a:lnTo>
                    <a:pt x="189" y="586"/>
                  </a:lnTo>
                  <a:lnTo>
                    <a:pt x="186" y="586"/>
                  </a:lnTo>
                  <a:lnTo>
                    <a:pt x="184" y="586"/>
                  </a:lnTo>
                  <a:lnTo>
                    <a:pt x="179" y="586"/>
                  </a:lnTo>
                  <a:lnTo>
                    <a:pt x="176" y="586"/>
                  </a:lnTo>
                  <a:lnTo>
                    <a:pt x="172" y="586"/>
                  </a:lnTo>
                  <a:lnTo>
                    <a:pt x="167" y="585"/>
                  </a:lnTo>
                  <a:lnTo>
                    <a:pt x="161" y="585"/>
                  </a:lnTo>
                  <a:lnTo>
                    <a:pt x="143" y="583"/>
                  </a:lnTo>
                  <a:lnTo>
                    <a:pt x="139" y="583"/>
                  </a:lnTo>
                  <a:lnTo>
                    <a:pt x="137" y="583"/>
                  </a:lnTo>
                  <a:lnTo>
                    <a:pt x="134" y="583"/>
                  </a:lnTo>
                  <a:lnTo>
                    <a:pt x="133" y="583"/>
                  </a:lnTo>
                  <a:lnTo>
                    <a:pt x="128" y="583"/>
                  </a:lnTo>
                  <a:lnTo>
                    <a:pt x="125" y="583"/>
                  </a:lnTo>
                  <a:lnTo>
                    <a:pt x="123" y="583"/>
                  </a:lnTo>
                  <a:lnTo>
                    <a:pt x="119" y="583"/>
                  </a:lnTo>
                  <a:lnTo>
                    <a:pt x="112" y="582"/>
                  </a:lnTo>
                  <a:lnTo>
                    <a:pt x="110" y="582"/>
                  </a:lnTo>
                  <a:lnTo>
                    <a:pt x="108" y="582"/>
                  </a:lnTo>
                  <a:lnTo>
                    <a:pt x="106" y="581"/>
                  </a:lnTo>
                  <a:lnTo>
                    <a:pt x="104" y="581"/>
                  </a:lnTo>
                  <a:lnTo>
                    <a:pt x="103" y="580"/>
                  </a:lnTo>
                  <a:lnTo>
                    <a:pt x="101" y="580"/>
                  </a:lnTo>
                  <a:lnTo>
                    <a:pt x="99" y="579"/>
                  </a:lnTo>
                  <a:lnTo>
                    <a:pt x="97" y="578"/>
                  </a:lnTo>
                  <a:lnTo>
                    <a:pt x="95" y="577"/>
                  </a:lnTo>
                  <a:lnTo>
                    <a:pt x="91" y="575"/>
                  </a:lnTo>
                  <a:lnTo>
                    <a:pt x="83" y="571"/>
                  </a:lnTo>
                  <a:lnTo>
                    <a:pt x="71" y="565"/>
                  </a:lnTo>
                  <a:lnTo>
                    <a:pt x="67" y="562"/>
                  </a:lnTo>
                  <a:lnTo>
                    <a:pt x="65" y="561"/>
                  </a:lnTo>
                  <a:lnTo>
                    <a:pt x="63" y="560"/>
                  </a:lnTo>
                  <a:lnTo>
                    <a:pt x="62" y="559"/>
                  </a:lnTo>
                  <a:lnTo>
                    <a:pt x="60" y="557"/>
                  </a:lnTo>
                  <a:lnTo>
                    <a:pt x="57" y="555"/>
                  </a:lnTo>
                  <a:lnTo>
                    <a:pt x="55" y="553"/>
                  </a:lnTo>
                  <a:lnTo>
                    <a:pt x="53" y="552"/>
                  </a:lnTo>
                  <a:lnTo>
                    <a:pt x="51" y="550"/>
                  </a:lnTo>
                  <a:lnTo>
                    <a:pt x="50" y="548"/>
                  </a:lnTo>
                  <a:lnTo>
                    <a:pt x="49" y="547"/>
                  </a:lnTo>
                  <a:lnTo>
                    <a:pt x="48" y="546"/>
                  </a:lnTo>
                  <a:lnTo>
                    <a:pt x="47" y="545"/>
                  </a:lnTo>
                  <a:lnTo>
                    <a:pt x="46" y="544"/>
                  </a:lnTo>
                  <a:lnTo>
                    <a:pt x="46" y="543"/>
                  </a:lnTo>
                  <a:lnTo>
                    <a:pt x="45" y="542"/>
                  </a:lnTo>
                  <a:lnTo>
                    <a:pt x="44" y="538"/>
                  </a:lnTo>
                  <a:lnTo>
                    <a:pt x="44" y="537"/>
                  </a:lnTo>
                  <a:lnTo>
                    <a:pt x="44" y="536"/>
                  </a:lnTo>
                  <a:lnTo>
                    <a:pt x="44" y="536"/>
                  </a:lnTo>
                  <a:lnTo>
                    <a:pt x="43" y="535"/>
                  </a:lnTo>
                  <a:lnTo>
                    <a:pt x="43" y="535"/>
                  </a:lnTo>
                  <a:lnTo>
                    <a:pt x="42" y="534"/>
                  </a:lnTo>
                  <a:lnTo>
                    <a:pt x="41" y="533"/>
                  </a:lnTo>
                  <a:lnTo>
                    <a:pt x="40" y="533"/>
                  </a:lnTo>
                  <a:lnTo>
                    <a:pt x="39" y="533"/>
                  </a:lnTo>
                  <a:lnTo>
                    <a:pt x="38" y="532"/>
                  </a:lnTo>
                  <a:lnTo>
                    <a:pt x="37" y="532"/>
                  </a:lnTo>
                  <a:lnTo>
                    <a:pt x="36" y="532"/>
                  </a:lnTo>
                  <a:lnTo>
                    <a:pt x="36" y="532"/>
                  </a:lnTo>
                  <a:lnTo>
                    <a:pt x="35" y="531"/>
                  </a:lnTo>
                  <a:lnTo>
                    <a:pt x="34" y="530"/>
                  </a:lnTo>
                  <a:lnTo>
                    <a:pt x="32" y="528"/>
                  </a:lnTo>
                  <a:lnTo>
                    <a:pt x="31" y="528"/>
                  </a:lnTo>
                  <a:lnTo>
                    <a:pt x="30" y="527"/>
                  </a:lnTo>
                  <a:lnTo>
                    <a:pt x="29" y="526"/>
                  </a:lnTo>
                  <a:lnTo>
                    <a:pt x="28" y="526"/>
                  </a:lnTo>
                  <a:lnTo>
                    <a:pt x="27" y="525"/>
                  </a:lnTo>
                  <a:lnTo>
                    <a:pt x="23" y="524"/>
                  </a:lnTo>
                  <a:lnTo>
                    <a:pt x="22" y="524"/>
                  </a:lnTo>
                  <a:lnTo>
                    <a:pt x="22" y="524"/>
                  </a:lnTo>
                  <a:lnTo>
                    <a:pt x="21" y="523"/>
                  </a:lnTo>
                  <a:lnTo>
                    <a:pt x="21" y="523"/>
                  </a:lnTo>
                  <a:lnTo>
                    <a:pt x="20" y="522"/>
                  </a:lnTo>
                  <a:lnTo>
                    <a:pt x="20" y="521"/>
                  </a:lnTo>
                  <a:lnTo>
                    <a:pt x="20" y="521"/>
                  </a:lnTo>
                  <a:lnTo>
                    <a:pt x="20" y="520"/>
                  </a:lnTo>
                  <a:lnTo>
                    <a:pt x="19" y="519"/>
                  </a:lnTo>
                  <a:lnTo>
                    <a:pt x="18" y="519"/>
                  </a:lnTo>
                  <a:lnTo>
                    <a:pt x="16" y="518"/>
                  </a:lnTo>
                  <a:lnTo>
                    <a:pt x="15" y="517"/>
                  </a:lnTo>
                  <a:lnTo>
                    <a:pt x="14" y="516"/>
                  </a:lnTo>
                  <a:lnTo>
                    <a:pt x="12" y="514"/>
                  </a:lnTo>
                  <a:lnTo>
                    <a:pt x="11" y="513"/>
                  </a:lnTo>
                  <a:lnTo>
                    <a:pt x="10" y="513"/>
                  </a:lnTo>
                  <a:lnTo>
                    <a:pt x="10" y="512"/>
                  </a:lnTo>
                  <a:lnTo>
                    <a:pt x="9" y="512"/>
                  </a:lnTo>
                  <a:lnTo>
                    <a:pt x="7" y="512"/>
                  </a:lnTo>
                  <a:lnTo>
                    <a:pt x="5" y="511"/>
                  </a:lnTo>
                  <a:lnTo>
                    <a:pt x="3" y="510"/>
                  </a:lnTo>
                  <a:lnTo>
                    <a:pt x="2" y="510"/>
                  </a:lnTo>
                  <a:lnTo>
                    <a:pt x="1" y="509"/>
                  </a:lnTo>
                  <a:lnTo>
                    <a:pt x="1" y="508"/>
                  </a:lnTo>
                  <a:lnTo>
                    <a:pt x="0" y="507"/>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7" name="Freeform 251">
              <a:extLst>
                <a:ext uri="{FF2B5EF4-FFF2-40B4-BE49-F238E27FC236}">
                  <a16:creationId xmlns:a16="http://schemas.microsoft.com/office/drawing/2014/main" id="{29AA4507-0D13-4A93-AFC0-30833B048E94}"/>
                </a:ext>
              </a:extLst>
            </p:cNvPr>
            <p:cNvSpPr>
              <a:spLocks/>
            </p:cNvSpPr>
            <p:nvPr/>
          </p:nvSpPr>
          <p:spPr bwMode="auto">
            <a:xfrm>
              <a:off x="6691159" y="4018849"/>
              <a:ext cx="682625" cy="812800"/>
            </a:xfrm>
            <a:custGeom>
              <a:avLst/>
              <a:gdLst>
                <a:gd name="T0" fmla="*/ 127 w 430"/>
                <a:gd name="T1" fmla="*/ 501 h 512"/>
                <a:gd name="T2" fmla="*/ 103 w 430"/>
                <a:gd name="T3" fmla="*/ 504 h 512"/>
                <a:gd name="T4" fmla="*/ 83 w 430"/>
                <a:gd name="T5" fmla="*/ 512 h 512"/>
                <a:gd name="T6" fmla="*/ 50 w 430"/>
                <a:gd name="T7" fmla="*/ 499 h 512"/>
                <a:gd name="T8" fmla="*/ 18 w 430"/>
                <a:gd name="T9" fmla="*/ 485 h 512"/>
                <a:gd name="T10" fmla="*/ 5 w 430"/>
                <a:gd name="T11" fmla="*/ 469 h 512"/>
                <a:gd name="T12" fmla="*/ 9 w 430"/>
                <a:gd name="T13" fmla="*/ 465 h 512"/>
                <a:gd name="T14" fmla="*/ 15 w 430"/>
                <a:gd name="T15" fmla="*/ 458 h 512"/>
                <a:gd name="T16" fmla="*/ 21 w 430"/>
                <a:gd name="T17" fmla="*/ 451 h 512"/>
                <a:gd name="T18" fmla="*/ 35 w 430"/>
                <a:gd name="T19" fmla="*/ 454 h 512"/>
                <a:gd name="T20" fmla="*/ 46 w 430"/>
                <a:gd name="T21" fmla="*/ 454 h 512"/>
                <a:gd name="T22" fmla="*/ 57 w 430"/>
                <a:gd name="T23" fmla="*/ 443 h 512"/>
                <a:gd name="T24" fmla="*/ 79 w 430"/>
                <a:gd name="T25" fmla="*/ 448 h 512"/>
                <a:gd name="T26" fmla="*/ 89 w 430"/>
                <a:gd name="T27" fmla="*/ 440 h 512"/>
                <a:gd name="T28" fmla="*/ 108 w 430"/>
                <a:gd name="T29" fmla="*/ 426 h 512"/>
                <a:gd name="T30" fmla="*/ 127 w 430"/>
                <a:gd name="T31" fmla="*/ 411 h 512"/>
                <a:gd name="T32" fmla="*/ 144 w 430"/>
                <a:gd name="T33" fmla="*/ 407 h 512"/>
                <a:gd name="T34" fmla="*/ 151 w 430"/>
                <a:gd name="T35" fmla="*/ 395 h 512"/>
                <a:gd name="T36" fmla="*/ 163 w 430"/>
                <a:gd name="T37" fmla="*/ 394 h 512"/>
                <a:gd name="T38" fmla="*/ 177 w 430"/>
                <a:gd name="T39" fmla="*/ 384 h 512"/>
                <a:gd name="T40" fmla="*/ 186 w 430"/>
                <a:gd name="T41" fmla="*/ 391 h 512"/>
                <a:gd name="T42" fmla="*/ 204 w 430"/>
                <a:gd name="T43" fmla="*/ 395 h 512"/>
                <a:gd name="T44" fmla="*/ 221 w 430"/>
                <a:gd name="T45" fmla="*/ 391 h 512"/>
                <a:gd name="T46" fmla="*/ 248 w 430"/>
                <a:gd name="T47" fmla="*/ 390 h 512"/>
                <a:gd name="T48" fmla="*/ 255 w 430"/>
                <a:gd name="T49" fmla="*/ 378 h 512"/>
                <a:gd name="T50" fmla="*/ 269 w 430"/>
                <a:gd name="T51" fmla="*/ 369 h 512"/>
                <a:gd name="T52" fmla="*/ 289 w 430"/>
                <a:gd name="T53" fmla="*/ 363 h 512"/>
                <a:gd name="T54" fmla="*/ 299 w 430"/>
                <a:gd name="T55" fmla="*/ 350 h 512"/>
                <a:gd name="T56" fmla="*/ 299 w 430"/>
                <a:gd name="T57" fmla="*/ 340 h 512"/>
                <a:gd name="T58" fmla="*/ 288 w 430"/>
                <a:gd name="T59" fmla="*/ 327 h 512"/>
                <a:gd name="T60" fmla="*/ 297 w 430"/>
                <a:gd name="T61" fmla="*/ 320 h 512"/>
                <a:gd name="T62" fmla="*/ 296 w 430"/>
                <a:gd name="T63" fmla="*/ 307 h 512"/>
                <a:gd name="T64" fmla="*/ 309 w 430"/>
                <a:gd name="T65" fmla="*/ 297 h 512"/>
                <a:gd name="T66" fmla="*/ 310 w 430"/>
                <a:gd name="T67" fmla="*/ 284 h 512"/>
                <a:gd name="T68" fmla="*/ 299 w 430"/>
                <a:gd name="T69" fmla="*/ 273 h 512"/>
                <a:gd name="T70" fmla="*/ 301 w 430"/>
                <a:gd name="T71" fmla="*/ 259 h 512"/>
                <a:gd name="T72" fmla="*/ 314 w 430"/>
                <a:gd name="T73" fmla="*/ 246 h 512"/>
                <a:gd name="T74" fmla="*/ 309 w 430"/>
                <a:gd name="T75" fmla="*/ 234 h 512"/>
                <a:gd name="T76" fmla="*/ 315 w 430"/>
                <a:gd name="T77" fmla="*/ 217 h 512"/>
                <a:gd name="T78" fmla="*/ 315 w 430"/>
                <a:gd name="T79" fmla="*/ 207 h 512"/>
                <a:gd name="T80" fmla="*/ 303 w 430"/>
                <a:gd name="T81" fmla="*/ 201 h 512"/>
                <a:gd name="T82" fmla="*/ 306 w 430"/>
                <a:gd name="T83" fmla="*/ 196 h 512"/>
                <a:gd name="T84" fmla="*/ 291 w 430"/>
                <a:gd name="T85" fmla="*/ 181 h 512"/>
                <a:gd name="T86" fmla="*/ 295 w 430"/>
                <a:gd name="T87" fmla="*/ 156 h 512"/>
                <a:gd name="T88" fmla="*/ 308 w 430"/>
                <a:gd name="T89" fmla="*/ 137 h 512"/>
                <a:gd name="T90" fmla="*/ 330 w 430"/>
                <a:gd name="T91" fmla="*/ 131 h 512"/>
                <a:gd name="T92" fmla="*/ 333 w 430"/>
                <a:gd name="T93" fmla="*/ 124 h 512"/>
                <a:gd name="T94" fmla="*/ 323 w 430"/>
                <a:gd name="T95" fmla="*/ 119 h 512"/>
                <a:gd name="T96" fmla="*/ 333 w 430"/>
                <a:gd name="T97" fmla="*/ 109 h 512"/>
                <a:gd name="T98" fmla="*/ 343 w 430"/>
                <a:gd name="T99" fmla="*/ 114 h 512"/>
                <a:gd name="T100" fmla="*/ 351 w 430"/>
                <a:gd name="T101" fmla="*/ 117 h 512"/>
                <a:gd name="T102" fmla="*/ 356 w 430"/>
                <a:gd name="T103" fmla="*/ 105 h 512"/>
                <a:gd name="T104" fmla="*/ 348 w 430"/>
                <a:gd name="T105" fmla="*/ 92 h 512"/>
                <a:gd name="T106" fmla="*/ 354 w 430"/>
                <a:gd name="T107" fmla="*/ 89 h 512"/>
                <a:gd name="T108" fmla="*/ 368 w 430"/>
                <a:gd name="T109" fmla="*/ 75 h 512"/>
                <a:gd name="T110" fmla="*/ 366 w 430"/>
                <a:gd name="T111" fmla="*/ 65 h 512"/>
                <a:gd name="T112" fmla="*/ 354 w 430"/>
                <a:gd name="T113" fmla="*/ 54 h 512"/>
                <a:gd name="T114" fmla="*/ 359 w 430"/>
                <a:gd name="T115" fmla="*/ 34 h 512"/>
                <a:gd name="T116" fmla="*/ 367 w 430"/>
                <a:gd name="T117" fmla="*/ 32 h 512"/>
                <a:gd name="T118" fmla="*/ 380 w 430"/>
                <a:gd name="T119" fmla="*/ 24 h 512"/>
                <a:gd name="T120" fmla="*/ 399 w 430"/>
                <a:gd name="T121" fmla="*/ 24 h 512"/>
                <a:gd name="T122" fmla="*/ 420 w 430"/>
                <a:gd name="T123" fmla="*/ 25 h 512"/>
                <a:gd name="T124" fmla="*/ 430 w 430"/>
                <a:gd name="T1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0" h="512">
                  <a:moveTo>
                    <a:pt x="134" y="507"/>
                  </a:moveTo>
                  <a:lnTo>
                    <a:pt x="133" y="507"/>
                  </a:lnTo>
                  <a:lnTo>
                    <a:pt x="132" y="505"/>
                  </a:lnTo>
                  <a:lnTo>
                    <a:pt x="132" y="504"/>
                  </a:lnTo>
                  <a:lnTo>
                    <a:pt x="131" y="504"/>
                  </a:lnTo>
                  <a:lnTo>
                    <a:pt x="131" y="503"/>
                  </a:lnTo>
                  <a:lnTo>
                    <a:pt x="130" y="502"/>
                  </a:lnTo>
                  <a:lnTo>
                    <a:pt x="129" y="502"/>
                  </a:lnTo>
                  <a:lnTo>
                    <a:pt x="129" y="502"/>
                  </a:lnTo>
                  <a:lnTo>
                    <a:pt x="128" y="501"/>
                  </a:lnTo>
                  <a:lnTo>
                    <a:pt x="127" y="501"/>
                  </a:lnTo>
                  <a:lnTo>
                    <a:pt x="126" y="501"/>
                  </a:lnTo>
                  <a:lnTo>
                    <a:pt x="121" y="501"/>
                  </a:lnTo>
                  <a:lnTo>
                    <a:pt x="119" y="501"/>
                  </a:lnTo>
                  <a:lnTo>
                    <a:pt x="116" y="501"/>
                  </a:lnTo>
                  <a:lnTo>
                    <a:pt x="113" y="501"/>
                  </a:lnTo>
                  <a:lnTo>
                    <a:pt x="110" y="502"/>
                  </a:lnTo>
                  <a:lnTo>
                    <a:pt x="108" y="502"/>
                  </a:lnTo>
                  <a:lnTo>
                    <a:pt x="107" y="503"/>
                  </a:lnTo>
                  <a:lnTo>
                    <a:pt x="106" y="503"/>
                  </a:lnTo>
                  <a:lnTo>
                    <a:pt x="105" y="504"/>
                  </a:lnTo>
                  <a:lnTo>
                    <a:pt x="103" y="504"/>
                  </a:lnTo>
                  <a:lnTo>
                    <a:pt x="102" y="505"/>
                  </a:lnTo>
                  <a:lnTo>
                    <a:pt x="97" y="509"/>
                  </a:lnTo>
                  <a:lnTo>
                    <a:pt x="95" y="510"/>
                  </a:lnTo>
                  <a:lnTo>
                    <a:pt x="94" y="510"/>
                  </a:lnTo>
                  <a:lnTo>
                    <a:pt x="92" y="511"/>
                  </a:lnTo>
                  <a:lnTo>
                    <a:pt x="91" y="512"/>
                  </a:lnTo>
                  <a:lnTo>
                    <a:pt x="90" y="512"/>
                  </a:lnTo>
                  <a:lnTo>
                    <a:pt x="89" y="512"/>
                  </a:lnTo>
                  <a:lnTo>
                    <a:pt x="87" y="512"/>
                  </a:lnTo>
                  <a:lnTo>
                    <a:pt x="85" y="512"/>
                  </a:lnTo>
                  <a:lnTo>
                    <a:pt x="83" y="512"/>
                  </a:lnTo>
                  <a:lnTo>
                    <a:pt x="81" y="512"/>
                  </a:lnTo>
                  <a:lnTo>
                    <a:pt x="77" y="512"/>
                  </a:lnTo>
                  <a:lnTo>
                    <a:pt x="68" y="511"/>
                  </a:lnTo>
                  <a:lnTo>
                    <a:pt x="67" y="510"/>
                  </a:lnTo>
                  <a:lnTo>
                    <a:pt x="65" y="510"/>
                  </a:lnTo>
                  <a:lnTo>
                    <a:pt x="63" y="509"/>
                  </a:lnTo>
                  <a:lnTo>
                    <a:pt x="62" y="508"/>
                  </a:lnTo>
                  <a:lnTo>
                    <a:pt x="60" y="507"/>
                  </a:lnTo>
                  <a:lnTo>
                    <a:pt x="58" y="505"/>
                  </a:lnTo>
                  <a:lnTo>
                    <a:pt x="56" y="504"/>
                  </a:lnTo>
                  <a:lnTo>
                    <a:pt x="50" y="499"/>
                  </a:lnTo>
                  <a:lnTo>
                    <a:pt x="48" y="497"/>
                  </a:lnTo>
                  <a:lnTo>
                    <a:pt x="47" y="496"/>
                  </a:lnTo>
                  <a:lnTo>
                    <a:pt x="45" y="495"/>
                  </a:lnTo>
                  <a:lnTo>
                    <a:pt x="44" y="494"/>
                  </a:lnTo>
                  <a:lnTo>
                    <a:pt x="39" y="492"/>
                  </a:lnTo>
                  <a:lnTo>
                    <a:pt x="34" y="489"/>
                  </a:lnTo>
                  <a:lnTo>
                    <a:pt x="33" y="488"/>
                  </a:lnTo>
                  <a:lnTo>
                    <a:pt x="31" y="488"/>
                  </a:lnTo>
                  <a:lnTo>
                    <a:pt x="29" y="487"/>
                  </a:lnTo>
                  <a:lnTo>
                    <a:pt x="26" y="486"/>
                  </a:lnTo>
                  <a:lnTo>
                    <a:pt x="18" y="485"/>
                  </a:lnTo>
                  <a:lnTo>
                    <a:pt x="15" y="484"/>
                  </a:lnTo>
                  <a:lnTo>
                    <a:pt x="13" y="484"/>
                  </a:lnTo>
                  <a:lnTo>
                    <a:pt x="11" y="483"/>
                  </a:lnTo>
                  <a:lnTo>
                    <a:pt x="9" y="482"/>
                  </a:lnTo>
                  <a:lnTo>
                    <a:pt x="0" y="479"/>
                  </a:lnTo>
                  <a:lnTo>
                    <a:pt x="1" y="478"/>
                  </a:lnTo>
                  <a:lnTo>
                    <a:pt x="2" y="476"/>
                  </a:lnTo>
                  <a:lnTo>
                    <a:pt x="4" y="471"/>
                  </a:lnTo>
                  <a:lnTo>
                    <a:pt x="4" y="470"/>
                  </a:lnTo>
                  <a:lnTo>
                    <a:pt x="5" y="470"/>
                  </a:lnTo>
                  <a:lnTo>
                    <a:pt x="5" y="469"/>
                  </a:lnTo>
                  <a:lnTo>
                    <a:pt x="6" y="469"/>
                  </a:lnTo>
                  <a:lnTo>
                    <a:pt x="7" y="469"/>
                  </a:lnTo>
                  <a:lnTo>
                    <a:pt x="7" y="468"/>
                  </a:lnTo>
                  <a:lnTo>
                    <a:pt x="9" y="467"/>
                  </a:lnTo>
                  <a:lnTo>
                    <a:pt x="10" y="467"/>
                  </a:lnTo>
                  <a:lnTo>
                    <a:pt x="10" y="466"/>
                  </a:lnTo>
                  <a:lnTo>
                    <a:pt x="10" y="466"/>
                  </a:lnTo>
                  <a:lnTo>
                    <a:pt x="10" y="466"/>
                  </a:lnTo>
                  <a:lnTo>
                    <a:pt x="9" y="465"/>
                  </a:lnTo>
                  <a:lnTo>
                    <a:pt x="9" y="465"/>
                  </a:lnTo>
                  <a:lnTo>
                    <a:pt x="9" y="465"/>
                  </a:lnTo>
                  <a:lnTo>
                    <a:pt x="9" y="464"/>
                  </a:lnTo>
                  <a:lnTo>
                    <a:pt x="10" y="464"/>
                  </a:lnTo>
                  <a:lnTo>
                    <a:pt x="11" y="463"/>
                  </a:lnTo>
                  <a:lnTo>
                    <a:pt x="11" y="462"/>
                  </a:lnTo>
                  <a:lnTo>
                    <a:pt x="12" y="460"/>
                  </a:lnTo>
                  <a:lnTo>
                    <a:pt x="12" y="460"/>
                  </a:lnTo>
                  <a:lnTo>
                    <a:pt x="12" y="459"/>
                  </a:lnTo>
                  <a:lnTo>
                    <a:pt x="12" y="458"/>
                  </a:lnTo>
                  <a:lnTo>
                    <a:pt x="13" y="458"/>
                  </a:lnTo>
                  <a:lnTo>
                    <a:pt x="13" y="458"/>
                  </a:lnTo>
                  <a:lnTo>
                    <a:pt x="15" y="458"/>
                  </a:lnTo>
                  <a:lnTo>
                    <a:pt x="15" y="457"/>
                  </a:lnTo>
                  <a:lnTo>
                    <a:pt x="16" y="457"/>
                  </a:lnTo>
                  <a:lnTo>
                    <a:pt x="16" y="457"/>
                  </a:lnTo>
                  <a:lnTo>
                    <a:pt x="17" y="456"/>
                  </a:lnTo>
                  <a:lnTo>
                    <a:pt x="19" y="454"/>
                  </a:lnTo>
                  <a:lnTo>
                    <a:pt x="19" y="453"/>
                  </a:lnTo>
                  <a:lnTo>
                    <a:pt x="19" y="453"/>
                  </a:lnTo>
                  <a:lnTo>
                    <a:pt x="20" y="453"/>
                  </a:lnTo>
                  <a:lnTo>
                    <a:pt x="20" y="452"/>
                  </a:lnTo>
                  <a:lnTo>
                    <a:pt x="20" y="452"/>
                  </a:lnTo>
                  <a:lnTo>
                    <a:pt x="21" y="451"/>
                  </a:lnTo>
                  <a:lnTo>
                    <a:pt x="22" y="451"/>
                  </a:lnTo>
                  <a:lnTo>
                    <a:pt x="23" y="450"/>
                  </a:lnTo>
                  <a:lnTo>
                    <a:pt x="25" y="450"/>
                  </a:lnTo>
                  <a:lnTo>
                    <a:pt x="26" y="450"/>
                  </a:lnTo>
                  <a:lnTo>
                    <a:pt x="28" y="450"/>
                  </a:lnTo>
                  <a:lnTo>
                    <a:pt x="29" y="450"/>
                  </a:lnTo>
                  <a:lnTo>
                    <a:pt x="30" y="450"/>
                  </a:lnTo>
                  <a:lnTo>
                    <a:pt x="31" y="450"/>
                  </a:lnTo>
                  <a:lnTo>
                    <a:pt x="32" y="451"/>
                  </a:lnTo>
                  <a:lnTo>
                    <a:pt x="33" y="452"/>
                  </a:lnTo>
                  <a:lnTo>
                    <a:pt x="35" y="454"/>
                  </a:lnTo>
                  <a:lnTo>
                    <a:pt x="36" y="454"/>
                  </a:lnTo>
                  <a:lnTo>
                    <a:pt x="37" y="455"/>
                  </a:lnTo>
                  <a:lnTo>
                    <a:pt x="38" y="455"/>
                  </a:lnTo>
                  <a:lnTo>
                    <a:pt x="40" y="455"/>
                  </a:lnTo>
                  <a:lnTo>
                    <a:pt x="41" y="456"/>
                  </a:lnTo>
                  <a:lnTo>
                    <a:pt x="43" y="456"/>
                  </a:lnTo>
                  <a:lnTo>
                    <a:pt x="43" y="456"/>
                  </a:lnTo>
                  <a:lnTo>
                    <a:pt x="44" y="456"/>
                  </a:lnTo>
                  <a:lnTo>
                    <a:pt x="45" y="455"/>
                  </a:lnTo>
                  <a:lnTo>
                    <a:pt x="46" y="455"/>
                  </a:lnTo>
                  <a:lnTo>
                    <a:pt x="46" y="454"/>
                  </a:lnTo>
                  <a:lnTo>
                    <a:pt x="47" y="453"/>
                  </a:lnTo>
                  <a:lnTo>
                    <a:pt x="48" y="452"/>
                  </a:lnTo>
                  <a:lnTo>
                    <a:pt x="49" y="451"/>
                  </a:lnTo>
                  <a:lnTo>
                    <a:pt x="51" y="449"/>
                  </a:lnTo>
                  <a:lnTo>
                    <a:pt x="53" y="446"/>
                  </a:lnTo>
                  <a:lnTo>
                    <a:pt x="54" y="445"/>
                  </a:lnTo>
                  <a:lnTo>
                    <a:pt x="54" y="444"/>
                  </a:lnTo>
                  <a:lnTo>
                    <a:pt x="55" y="444"/>
                  </a:lnTo>
                  <a:lnTo>
                    <a:pt x="56" y="444"/>
                  </a:lnTo>
                  <a:lnTo>
                    <a:pt x="56" y="443"/>
                  </a:lnTo>
                  <a:lnTo>
                    <a:pt x="57" y="443"/>
                  </a:lnTo>
                  <a:lnTo>
                    <a:pt x="59" y="443"/>
                  </a:lnTo>
                  <a:lnTo>
                    <a:pt x="64" y="442"/>
                  </a:lnTo>
                  <a:lnTo>
                    <a:pt x="66" y="442"/>
                  </a:lnTo>
                  <a:lnTo>
                    <a:pt x="67" y="442"/>
                  </a:lnTo>
                  <a:lnTo>
                    <a:pt x="69" y="442"/>
                  </a:lnTo>
                  <a:lnTo>
                    <a:pt x="70" y="443"/>
                  </a:lnTo>
                  <a:lnTo>
                    <a:pt x="72" y="443"/>
                  </a:lnTo>
                  <a:lnTo>
                    <a:pt x="73" y="444"/>
                  </a:lnTo>
                  <a:lnTo>
                    <a:pt x="75" y="445"/>
                  </a:lnTo>
                  <a:lnTo>
                    <a:pt x="78" y="447"/>
                  </a:lnTo>
                  <a:lnTo>
                    <a:pt x="79" y="448"/>
                  </a:lnTo>
                  <a:lnTo>
                    <a:pt x="79" y="448"/>
                  </a:lnTo>
                  <a:lnTo>
                    <a:pt x="80" y="448"/>
                  </a:lnTo>
                  <a:lnTo>
                    <a:pt x="81" y="448"/>
                  </a:lnTo>
                  <a:lnTo>
                    <a:pt x="82" y="448"/>
                  </a:lnTo>
                  <a:lnTo>
                    <a:pt x="82" y="448"/>
                  </a:lnTo>
                  <a:lnTo>
                    <a:pt x="83" y="448"/>
                  </a:lnTo>
                  <a:lnTo>
                    <a:pt x="84" y="447"/>
                  </a:lnTo>
                  <a:lnTo>
                    <a:pt x="85" y="446"/>
                  </a:lnTo>
                  <a:lnTo>
                    <a:pt x="87" y="443"/>
                  </a:lnTo>
                  <a:lnTo>
                    <a:pt x="88" y="441"/>
                  </a:lnTo>
                  <a:lnTo>
                    <a:pt x="89" y="440"/>
                  </a:lnTo>
                  <a:lnTo>
                    <a:pt x="91" y="438"/>
                  </a:lnTo>
                  <a:lnTo>
                    <a:pt x="93" y="436"/>
                  </a:lnTo>
                  <a:lnTo>
                    <a:pt x="95" y="434"/>
                  </a:lnTo>
                  <a:lnTo>
                    <a:pt x="96" y="434"/>
                  </a:lnTo>
                  <a:lnTo>
                    <a:pt x="97" y="433"/>
                  </a:lnTo>
                  <a:lnTo>
                    <a:pt x="98" y="432"/>
                  </a:lnTo>
                  <a:lnTo>
                    <a:pt x="102" y="430"/>
                  </a:lnTo>
                  <a:lnTo>
                    <a:pt x="103" y="429"/>
                  </a:lnTo>
                  <a:lnTo>
                    <a:pt x="104" y="428"/>
                  </a:lnTo>
                  <a:lnTo>
                    <a:pt x="106" y="427"/>
                  </a:lnTo>
                  <a:lnTo>
                    <a:pt x="108" y="426"/>
                  </a:lnTo>
                  <a:lnTo>
                    <a:pt x="110" y="423"/>
                  </a:lnTo>
                  <a:lnTo>
                    <a:pt x="111" y="421"/>
                  </a:lnTo>
                  <a:lnTo>
                    <a:pt x="113" y="419"/>
                  </a:lnTo>
                  <a:lnTo>
                    <a:pt x="114" y="418"/>
                  </a:lnTo>
                  <a:lnTo>
                    <a:pt x="115" y="417"/>
                  </a:lnTo>
                  <a:lnTo>
                    <a:pt x="115" y="416"/>
                  </a:lnTo>
                  <a:lnTo>
                    <a:pt x="117" y="415"/>
                  </a:lnTo>
                  <a:lnTo>
                    <a:pt x="119" y="414"/>
                  </a:lnTo>
                  <a:lnTo>
                    <a:pt x="121" y="413"/>
                  </a:lnTo>
                  <a:lnTo>
                    <a:pt x="125" y="412"/>
                  </a:lnTo>
                  <a:lnTo>
                    <a:pt x="127" y="411"/>
                  </a:lnTo>
                  <a:lnTo>
                    <a:pt x="130" y="410"/>
                  </a:lnTo>
                  <a:lnTo>
                    <a:pt x="133" y="410"/>
                  </a:lnTo>
                  <a:lnTo>
                    <a:pt x="134" y="410"/>
                  </a:lnTo>
                  <a:lnTo>
                    <a:pt x="137" y="410"/>
                  </a:lnTo>
                  <a:lnTo>
                    <a:pt x="139" y="410"/>
                  </a:lnTo>
                  <a:lnTo>
                    <a:pt x="140" y="410"/>
                  </a:lnTo>
                  <a:lnTo>
                    <a:pt x="141" y="409"/>
                  </a:lnTo>
                  <a:lnTo>
                    <a:pt x="142" y="409"/>
                  </a:lnTo>
                  <a:lnTo>
                    <a:pt x="142" y="409"/>
                  </a:lnTo>
                  <a:lnTo>
                    <a:pt x="143" y="408"/>
                  </a:lnTo>
                  <a:lnTo>
                    <a:pt x="144" y="407"/>
                  </a:lnTo>
                  <a:lnTo>
                    <a:pt x="144" y="406"/>
                  </a:lnTo>
                  <a:lnTo>
                    <a:pt x="145" y="405"/>
                  </a:lnTo>
                  <a:lnTo>
                    <a:pt x="146" y="401"/>
                  </a:lnTo>
                  <a:lnTo>
                    <a:pt x="147" y="399"/>
                  </a:lnTo>
                  <a:lnTo>
                    <a:pt x="148" y="398"/>
                  </a:lnTo>
                  <a:lnTo>
                    <a:pt x="148" y="397"/>
                  </a:lnTo>
                  <a:lnTo>
                    <a:pt x="149" y="396"/>
                  </a:lnTo>
                  <a:lnTo>
                    <a:pt x="150" y="396"/>
                  </a:lnTo>
                  <a:lnTo>
                    <a:pt x="150" y="395"/>
                  </a:lnTo>
                  <a:lnTo>
                    <a:pt x="151" y="395"/>
                  </a:lnTo>
                  <a:lnTo>
                    <a:pt x="151" y="395"/>
                  </a:lnTo>
                  <a:lnTo>
                    <a:pt x="152" y="395"/>
                  </a:lnTo>
                  <a:lnTo>
                    <a:pt x="153" y="395"/>
                  </a:lnTo>
                  <a:lnTo>
                    <a:pt x="154" y="395"/>
                  </a:lnTo>
                  <a:lnTo>
                    <a:pt x="157" y="395"/>
                  </a:lnTo>
                  <a:lnTo>
                    <a:pt x="158" y="396"/>
                  </a:lnTo>
                  <a:lnTo>
                    <a:pt x="159" y="395"/>
                  </a:lnTo>
                  <a:lnTo>
                    <a:pt x="160" y="395"/>
                  </a:lnTo>
                  <a:lnTo>
                    <a:pt x="161" y="395"/>
                  </a:lnTo>
                  <a:lnTo>
                    <a:pt x="161" y="395"/>
                  </a:lnTo>
                  <a:lnTo>
                    <a:pt x="162" y="394"/>
                  </a:lnTo>
                  <a:lnTo>
                    <a:pt x="163" y="394"/>
                  </a:lnTo>
                  <a:lnTo>
                    <a:pt x="164" y="393"/>
                  </a:lnTo>
                  <a:lnTo>
                    <a:pt x="165" y="392"/>
                  </a:lnTo>
                  <a:lnTo>
                    <a:pt x="166" y="391"/>
                  </a:lnTo>
                  <a:lnTo>
                    <a:pt x="169" y="388"/>
                  </a:lnTo>
                  <a:lnTo>
                    <a:pt x="170" y="387"/>
                  </a:lnTo>
                  <a:lnTo>
                    <a:pt x="170" y="387"/>
                  </a:lnTo>
                  <a:lnTo>
                    <a:pt x="171" y="386"/>
                  </a:lnTo>
                  <a:lnTo>
                    <a:pt x="172" y="386"/>
                  </a:lnTo>
                  <a:lnTo>
                    <a:pt x="174" y="385"/>
                  </a:lnTo>
                  <a:lnTo>
                    <a:pt x="176" y="384"/>
                  </a:lnTo>
                  <a:lnTo>
                    <a:pt x="177" y="384"/>
                  </a:lnTo>
                  <a:lnTo>
                    <a:pt x="178" y="384"/>
                  </a:lnTo>
                  <a:lnTo>
                    <a:pt x="179" y="384"/>
                  </a:lnTo>
                  <a:lnTo>
                    <a:pt x="180" y="384"/>
                  </a:lnTo>
                  <a:lnTo>
                    <a:pt x="180" y="384"/>
                  </a:lnTo>
                  <a:lnTo>
                    <a:pt x="181" y="384"/>
                  </a:lnTo>
                  <a:lnTo>
                    <a:pt x="181" y="385"/>
                  </a:lnTo>
                  <a:lnTo>
                    <a:pt x="182" y="386"/>
                  </a:lnTo>
                  <a:lnTo>
                    <a:pt x="183" y="387"/>
                  </a:lnTo>
                  <a:lnTo>
                    <a:pt x="185" y="389"/>
                  </a:lnTo>
                  <a:lnTo>
                    <a:pt x="185" y="390"/>
                  </a:lnTo>
                  <a:lnTo>
                    <a:pt x="186" y="391"/>
                  </a:lnTo>
                  <a:lnTo>
                    <a:pt x="187" y="392"/>
                  </a:lnTo>
                  <a:lnTo>
                    <a:pt x="191" y="394"/>
                  </a:lnTo>
                  <a:lnTo>
                    <a:pt x="192" y="395"/>
                  </a:lnTo>
                  <a:lnTo>
                    <a:pt x="193" y="395"/>
                  </a:lnTo>
                  <a:lnTo>
                    <a:pt x="195" y="396"/>
                  </a:lnTo>
                  <a:lnTo>
                    <a:pt x="196" y="396"/>
                  </a:lnTo>
                  <a:lnTo>
                    <a:pt x="197" y="396"/>
                  </a:lnTo>
                  <a:lnTo>
                    <a:pt x="198" y="396"/>
                  </a:lnTo>
                  <a:lnTo>
                    <a:pt x="200" y="396"/>
                  </a:lnTo>
                  <a:lnTo>
                    <a:pt x="202" y="396"/>
                  </a:lnTo>
                  <a:lnTo>
                    <a:pt x="204" y="395"/>
                  </a:lnTo>
                  <a:lnTo>
                    <a:pt x="206" y="395"/>
                  </a:lnTo>
                  <a:lnTo>
                    <a:pt x="208" y="393"/>
                  </a:lnTo>
                  <a:lnTo>
                    <a:pt x="209" y="392"/>
                  </a:lnTo>
                  <a:lnTo>
                    <a:pt x="211" y="391"/>
                  </a:lnTo>
                  <a:lnTo>
                    <a:pt x="212" y="390"/>
                  </a:lnTo>
                  <a:lnTo>
                    <a:pt x="213" y="390"/>
                  </a:lnTo>
                  <a:lnTo>
                    <a:pt x="214" y="390"/>
                  </a:lnTo>
                  <a:lnTo>
                    <a:pt x="215" y="390"/>
                  </a:lnTo>
                  <a:lnTo>
                    <a:pt x="216" y="390"/>
                  </a:lnTo>
                  <a:lnTo>
                    <a:pt x="219" y="390"/>
                  </a:lnTo>
                  <a:lnTo>
                    <a:pt x="221" y="391"/>
                  </a:lnTo>
                  <a:lnTo>
                    <a:pt x="224" y="391"/>
                  </a:lnTo>
                  <a:lnTo>
                    <a:pt x="225" y="392"/>
                  </a:lnTo>
                  <a:lnTo>
                    <a:pt x="228" y="392"/>
                  </a:lnTo>
                  <a:lnTo>
                    <a:pt x="232" y="393"/>
                  </a:lnTo>
                  <a:lnTo>
                    <a:pt x="233" y="393"/>
                  </a:lnTo>
                  <a:lnTo>
                    <a:pt x="234" y="393"/>
                  </a:lnTo>
                  <a:lnTo>
                    <a:pt x="237" y="392"/>
                  </a:lnTo>
                  <a:lnTo>
                    <a:pt x="242" y="391"/>
                  </a:lnTo>
                  <a:lnTo>
                    <a:pt x="245" y="390"/>
                  </a:lnTo>
                  <a:lnTo>
                    <a:pt x="247" y="390"/>
                  </a:lnTo>
                  <a:lnTo>
                    <a:pt x="248" y="390"/>
                  </a:lnTo>
                  <a:lnTo>
                    <a:pt x="249" y="389"/>
                  </a:lnTo>
                  <a:lnTo>
                    <a:pt x="253" y="387"/>
                  </a:lnTo>
                  <a:lnTo>
                    <a:pt x="254" y="386"/>
                  </a:lnTo>
                  <a:lnTo>
                    <a:pt x="254" y="385"/>
                  </a:lnTo>
                  <a:lnTo>
                    <a:pt x="255" y="385"/>
                  </a:lnTo>
                  <a:lnTo>
                    <a:pt x="255" y="384"/>
                  </a:lnTo>
                  <a:lnTo>
                    <a:pt x="256" y="383"/>
                  </a:lnTo>
                  <a:lnTo>
                    <a:pt x="256" y="383"/>
                  </a:lnTo>
                  <a:lnTo>
                    <a:pt x="256" y="382"/>
                  </a:lnTo>
                  <a:lnTo>
                    <a:pt x="256" y="379"/>
                  </a:lnTo>
                  <a:lnTo>
                    <a:pt x="255" y="378"/>
                  </a:lnTo>
                  <a:lnTo>
                    <a:pt x="256" y="377"/>
                  </a:lnTo>
                  <a:lnTo>
                    <a:pt x="256" y="376"/>
                  </a:lnTo>
                  <a:lnTo>
                    <a:pt x="257" y="375"/>
                  </a:lnTo>
                  <a:lnTo>
                    <a:pt x="258" y="373"/>
                  </a:lnTo>
                  <a:lnTo>
                    <a:pt x="259" y="373"/>
                  </a:lnTo>
                  <a:lnTo>
                    <a:pt x="260" y="372"/>
                  </a:lnTo>
                  <a:lnTo>
                    <a:pt x="261" y="371"/>
                  </a:lnTo>
                  <a:lnTo>
                    <a:pt x="262" y="371"/>
                  </a:lnTo>
                  <a:lnTo>
                    <a:pt x="264" y="370"/>
                  </a:lnTo>
                  <a:lnTo>
                    <a:pt x="266" y="369"/>
                  </a:lnTo>
                  <a:lnTo>
                    <a:pt x="269" y="369"/>
                  </a:lnTo>
                  <a:lnTo>
                    <a:pt x="274" y="369"/>
                  </a:lnTo>
                  <a:lnTo>
                    <a:pt x="278" y="368"/>
                  </a:lnTo>
                  <a:lnTo>
                    <a:pt x="281" y="367"/>
                  </a:lnTo>
                  <a:lnTo>
                    <a:pt x="284" y="367"/>
                  </a:lnTo>
                  <a:lnTo>
                    <a:pt x="285" y="366"/>
                  </a:lnTo>
                  <a:lnTo>
                    <a:pt x="286" y="366"/>
                  </a:lnTo>
                  <a:lnTo>
                    <a:pt x="286" y="366"/>
                  </a:lnTo>
                  <a:lnTo>
                    <a:pt x="287" y="365"/>
                  </a:lnTo>
                  <a:lnTo>
                    <a:pt x="288" y="364"/>
                  </a:lnTo>
                  <a:lnTo>
                    <a:pt x="289" y="364"/>
                  </a:lnTo>
                  <a:lnTo>
                    <a:pt x="289" y="363"/>
                  </a:lnTo>
                  <a:lnTo>
                    <a:pt x="290" y="362"/>
                  </a:lnTo>
                  <a:lnTo>
                    <a:pt x="291" y="361"/>
                  </a:lnTo>
                  <a:lnTo>
                    <a:pt x="292" y="360"/>
                  </a:lnTo>
                  <a:lnTo>
                    <a:pt x="292" y="359"/>
                  </a:lnTo>
                  <a:lnTo>
                    <a:pt x="293" y="356"/>
                  </a:lnTo>
                  <a:lnTo>
                    <a:pt x="294" y="355"/>
                  </a:lnTo>
                  <a:lnTo>
                    <a:pt x="294" y="354"/>
                  </a:lnTo>
                  <a:lnTo>
                    <a:pt x="295" y="354"/>
                  </a:lnTo>
                  <a:lnTo>
                    <a:pt x="296" y="353"/>
                  </a:lnTo>
                  <a:lnTo>
                    <a:pt x="298" y="350"/>
                  </a:lnTo>
                  <a:lnTo>
                    <a:pt x="299" y="350"/>
                  </a:lnTo>
                  <a:lnTo>
                    <a:pt x="300" y="349"/>
                  </a:lnTo>
                  <a:lnTo>
                    <a:pt x="301" y="348"/>
                  </a:lnTo>
                  <a:lnTo>
                    <a:pt x="301" y="347"/>
                  </a:lnTo>
                  <a:lnTo>
                    <a:pt x="301" y="346"/>
                  </a:lnTo>
                  <a:lnTo>
                    <a:pt x="302" y="346"/>
                  </a:lnTo>
                  <a:lnTo>
                    <a:pt x="302" y="345"/>
                  </a:lnTo>
                  <a:lnTo>
                    <a:pt x="301" y="344"/>
                  </a:lnTo>
                  <a:lnTo>
                    <a:pt x="301" y="343"/>
                  </a:lnTo>
                  <a:lnTo>
                    <a:pt x="300" y="342"/>
                  </a:lnTo>
                  <a:lnTo>
                    <a:pt x="299" y="341"/>
                  </a:lnTo>
                  <a:lnTo>
                    <a:pt x="299" y="340"/>
                  </a:lnTo>
                  <a:lnTo>
                    <a:pt x="297" y="339"/>
                  </a:lnTo>
                  <a:lnTo>
                    <a:pt x="293" y="335"/>
                  </a:lnTo>
                  <a:lnTo>
                    <a:pt x="292" y="334"/>
                  </a:lnTo>
                  <a:lnTo>
                    <a:pt x="290" y="332"/>
                  </a:lnTo>
                  <a:lnTo>
                    <a:pt x="289" y="331"/>
                  </a:lnTo>
                  <a:lnTo>
                    <a:pt x="288" y="330"/>
                  </a:lnTo>
                  <a:lnTo>
                    <a:pt x="288" y="329"/>
                  </a:lnTo>
                  <a:lnTo>
                    <a:pt x="288" y="328"/>
                  </a:lnTo>
                  <a:lnTo>
                    <a:pt x="288" y="327"/>
                  </a:lnTo>
                  <a:lnTo>
                    <a:pt x="288" y="327"/>
                  </a:lnTo>
                  <a:lnTo>
                    <a:pt x="288" y="327"/>
                  </a:lnTo>
                  <a:lnTo>
                    <a:pt x="288" y="326"/>
                  </a:lnTo>
                  <a:lnTo>
                    <a:pt x="289" y="326"/>
                  </a:lnTo>
                  <a:lnTo>
                    <a:pt x="290" y="326"/>
                  </a:lnTo>
                  <a:lnTo>
                    <a:pt x="291" y="325"/>
                  </a:lnTo>
                  <a:lnTo>
                    <a:pt x="292" y="325"/>
                  </a:lnTo>
                  <a:lnTo>
                    <a:pt x="294" y="324"/>
                  </a:lnTo>
                  <a:lnTo>
                    <a:pt x="295" y="324"/>
                  </a:lnTo>
                  <a:lnTo>
                    <a:pt x="295" y="323"/>
                  </a:lnTo>
                  <a:lnTo>
                    <a:pt x="296" y="322"/>
                  </a:lnTo>
                  <a:lnTo>
                    <a:pt x="297" y="321"/>
                  </a:lnTo>
                  <a:lnTo>
                    <a:pt x="297" y="320"/>
                  </a:lnTo>
                  <a:lnTo>
                    <a:pt x="298" y="319"/>
                  </a:lnTo>
                  <a:lnTo>
                    <a:pt x="298" y="319"/>
                  </a:lnTo>
                  <a:lnTo>
                    <a:pt x="298" y="318"/>
                  </a:lnTo>
                  <a:lnTo>
                    <a:pt x="298" y="317"/>
                  </a:lnTo>
                  <a:lnTo>
                    <a:pt x="297" y="316"/>
                  </a:lnTo>
                  <a:lnTo>
                    <a:pt x="297" y="314"/>
                  </a:lnTo>
                  <a:lnTo>
                    <a:pt x="296" y="311"/>
                  </a:lnTo>
                  <a:lnTo>
                    <a:pt x="296" y="310"/>
                  </a:lnTo>
                  <a:lnTo>
                    <a:pt x="296" y="309"/>
                  </a:lnTo>
                  <a:lnTo>
                    <a:pt x="296" y="308"/>
                  </a:lnTo>
                  <a:lnTo>
                    <a:pt x="296" y="307"/>
                  </a:lnTo>
                  <a:lnTo>
                    <a:pt x="297" y="305"/>
                  </a:lnTo>
                  <a:lnTo>
                    <a:pt x="297" y="305"/>
                  </a:lnTo>
                  <a:lnTo>
                    <a:pt x="298" y="304"/>
                  </a:lnTo>
                  <a:lnTo>
                    <a:pt x="298" y="303"/>
                  </a:lnTo>
                  <a:lnTo>
                    <a:pt x="299" y="303"/>
                  </a:lnTo>
                  <a:lnTo>
                    <a:pt x="300" y="302"/>
                  </a:lnTo>
                  <a:lnTo>
                    <a:pt x="301" y="301"/>
                  </a:lnTo>
                  <a:lnTo>
                    <a:pt x="304" y="300"/>
                  </a:lnTo>
                  <a:lnTo>
                    <a:pt x="305" y="299"/>
                  </a:lnTo>
                  <a:lnTo>
                    <a:pt x="307" y="298"/>
                  </a:lnTo>
                  <a:lnTo>
                    <a:pt x="309" y="297"/>
                  </a:lnTo>
                  <a:lnTo>
                    <a:pt x="310" y="296"/>
                  </a:lnTo>
                  <a:lnTo>
                    <a:pt x="310" y="295"/>
                  </a:lnTo>
                  <a:lnTo>
                    <a:pt x="311" y="294"/>
                  </a:lnTo>
                  <a:lnTo>
                    <a:pt x="311" y="293"/>
                  </a:lnTo>
                  <a:lnTo>
                    <a:pt x="311" y="292"/>
                  </a:lnTo>
                  <a:lnTo>
                    <a:pt x="311" y="290"/>
                  </a:lnTo>
                  <a:lnTo>
                    <a:pt x="311" y="288"/>
                  </a:lnTo>
                  <a:lnTo>
                    <a:pt x="311" y="287"/>
                  </a:lnTo>
                  <a:lnTo>
                    <a:pt x="311" y="286"/>
                  </a:lnTo>
                  <a:lnTo>
                    <a:pt x="310" y="285"/>
                  </a:lnTo>
                  <a:lnTo>
                    <a:pt x="310" y="284"/>
                  </a:lnTo>
                  <a:lnTo>
                    <a:pt x="309" y="283"/>
                  </a:lnTo>
                  <a:lnTo>
                    <a:pt x="309" y="282"/>
                  </a:lnTo>
                  <a:lnTo>
                    <a:pt x="308" y="282"/>
                  </a:lnTo>
                  <a:lnTo>
                    <a:pt x="307" y="281"/>
                  </a:lnTo>
                  <a:lnTo>
                    <a:pt x="306" y="280"/>
                  </a:lnTo>
                  <a:lnTo>
                    <a:pt x="303" y="277"/>
                  </a:lnTo>
                  <a:lnTo>
                    <a:pt x="301" y="276"/>
                  </a:lnTo>
                  <a:lnTo>
                    <a:pt x="300" y="275"/>
                  </a:lnTo>
                  <a:lnTo>
                    <a:pt x="299" y="274"/>
                  </a:lnTo>
                  <a:lnTo>
                    <a:pt x="299" y="274"/>
                  </a:lnTo>
                  <a:lnTo>
                    <a:pt x="299" y="273"/>
                  </a:lnTo>
                  <a:lnTo>
                    <a:pt x="298" y="272"/>
                  </a:lnTo>
                  <a:lnTo>
                    <a:pt x="298" y="271"/>
                  </a:lnTo>
                  <a:lnTo>
                    <a:pt x="298" y="270"/>
                  </a:lnTo>
                  <a:lnTo>
                    <a:pt x="298" y="269"/>
                  </a:lnTo>
                  <a:lnTo>
                    <a:pt x="298" y="268"/>
                  </a:lnTo>
                  <a:lnTo>
                    <a:pt x="298" y="267"/>
                  </a:lnTo>
                  <a:lnTo>
                    <a:pt x="299" y="265"/>
                  </a:lnTo>
                  <a:lnTo>
                    <a:pt x="299" y="264"/>
                  </a:lnTo>
                  <a:lnTo>
                    <a:pt x="300" y="262"/>
                  </a:lnTo>
                  <a:lnTo>
                    <a:pt x="300" y="261"/>
                  </a:lnTo>
                  <a:lnTo>
                    <a:pt x="301" y="259"/>
                  </a:lnTo>
                  <a:lnTo>
                    <a:pt x="302" y="258"/>
                  </a:lnTo>
                  <a:lnTo>
                    <a:pt x="303" y="256"/>
                  </a:lnTo>
                  <a:lnTo>
                    <a:pt x="304" y="255"/>
                  </a:lnTo>
                  <a:lnTo>
                    <a:pt x="305" y="253"/>
                  </a:lnTo>
                  <a:lnTo>
                    <a:pt x="306" y="252"/>
                  </a:lnTo>
                  <a:lnTo>
                    <a:pt x="308" y="251"/>
                  </a:lnTo>
                  <a:lnTo>
                    <a:pt x="311" y="249"/>
                  </a:lnTo>
                  <a:lnTo>
                    <a:pt x="313" y="247"/>
                  </a:lnTo>
                  <a:lnTo>
                    <a:pt x="313" y="247"/>
                  </a:lnTo>
                  <a:lnTo>
                    <a:pt x="314" y="246"/>
                  </a:lnTo>
                  <a:lnTo>
                    <a:pt x="314" y="246"/>
                  </a:lnTo>
                  <a:lnTo>
                    <a:pt x="315" y="245"/>
                  </a:lnTo>
                  <a:lnTo>
                    <a:pt x="315" y="244"/>
                  </a:lnTo>
                  <a:lnTo>
                    <a:pt x="315" y="243"/>
                  </a:lnTo>
                  <a:lnTo>
                    <a:pt x="315" y="243"/>
                  </a:lnTo>
                  <a:lnTo>
                    <a:pt x="314" y="242"/>
                  </a:lnTo>
                  <a:lnTo>
                    <a:pt x="314" y="241"/>
                  </a:lnTo>
                  <a:lnTo>
                    <a:pt x="313" y="240"/>
                  </a:lnTo>
                  <a:lnTo>
                    <a:pt x="312" y="238"/>
                  </a:lnTo>
                  <a:lnTo>
                    <a:pt x="310" y="236"/>
                  </a:lnTo>
                  <a:lnTo>
                    <a:pt x="310" y="235"/>
                  </a:lnTo>
                  <a:lnTo>
                    <a:pt x="309" y="234"/>
                  </a:lnTo>
                  <a:lnTo>
                    <a:pt x="309" y="233"/>
                  </a:lnTo>
                  <a:lnTo>
                    <a:pt x="308" y="231"/>
                  </a:lnTo>
                  <a:lnTo>
                    <a:pt x="308" y="230"/>
                  </a:lnTo>
                  <a:lnTo>
                    <a:pt x="308" y="229"/>
                  </a:lnTo>
                  <a:lnTo>
                    <a:pt x="308" y="228"/>
                  </a:lnTo>
                  <a:lnTo>
                    <a:pt x="308" y="227"/>
                  </a:lnTo>
                  <a:lnTo>
                    <a:pt x="309" y="226"/>
                  </a:lnTo>
                  <a:lnTo>
                    <a:pt x="309" y="225"/>
                  </a:lnTo>
                  <a:lnTo>
                    <a:pt x="310" y="224"/>
                  </a:lnTo>
                  <a:lnTo>
                    <a:pt x="314" y="219"/>
                  </a:lnTo>
                  <a:lnTo>
                    <a:pt x="315" y="217"/>
                  </a:lnTo>
                  <a:lnTo>
                    <a:pt x="316" y="215"/>
                  </a:lnTo>
                  <a:lnTo>
                    <a:pt x="316" y="214"/>
                  </a:lnTo>
                  <a:lnTo>
                    <a:pt x="317" y="213"/>
                  </a:lnTo>
                  <a:lnTo>
                    <a:pt x="317" y="212"/>
                  </a:lnTo>
                  <a:lnTo>
                    <a:pt x="317" y="211"/>
                  </a:lnTo>
                  <a:lnTo>
                    <a:pt x="317" y="210"/>
                  </a:lnTo>
                  <a:lnTo>
                    <a:pt x="317" y="210"/>
                  </a:lnTo>
                  <a:lnTo>
                    <a:pt x="317" y="209"/>
                  </a:lnTo>
                  <a:lnTo>
                    <a:pt x="316" y="208"/>
                  </a:lnTo>
                  <a:lnTo>
                    <a:pt x="316" y="208"/>
                  </a:lnTo>
                  <a:lnTo>
                    <a:pt x="315" y="207"/>
                  </a:lnTo>
                  <a:lnTo>
                    <a:pt x="315" y="207"/>
                  </a:lnTo>
                  <a:lnTo>
                    <a:pt x="314" y="206"/>
                  </a:lnTo>
                  <a:lnTo>
                    <a:pt x="310" y="205"/>
                  </a:lnTo>
                  <a:lnTo>
                    <a:pt x="309" y="205"/>
                  </a:lnTo>
                  <a:lnTo>
                    <a:pt x="307" y="204"/>
                  </a:lnTo>
                  <a:lnTo>
                    <a:pt x="306" y="204"/>
                  </a:lnTo>
                  <a:lnTo>
                    <a:pt x="305" y="203"/>
                  </a:lnTo>
                  <a:lnTo>
                    <a:pt x="304" y="203"/>
                  </a:lnTo>
                  <a:lnTo>
                    <a:pt x="304" y="202"/>
                  </a:lnTo>
                  <a:lnTo>
                    <a:pt x="303" y="202"/>
                  </a:lnTo>
                  <a:lnTo>
                    <a:pt x="303" y="201"/>
                  </a:lnTo>
                  <a:lnTo>
                    <a:pt x="303" y="201"/>
                  </a:lnTo>
                  <a:lnTo>
                    <a:pt x="303" y="200"/>
                  </a:lnTo>
                  <a:lnTo>
                    <a:pt x="303" y="200"/>
                  </a:lnTo>
                  <a:lnTo>
                    <a:pt x="304" y="199"/>
                  </a:lnTo>
                  <a:lnTo>
                    <a:pt x="304" y="199"/>
                  </a:lnTo>
                  <a:lnTo>
                    <a:pt x="306" y="198"/>
                  </a:lnTo>
                  <a:lnTo>
                    <a:pt x="306" y="197"/>
                  </a:lnTo>
                  <a:lnTo>
                    <a:pt x="306" y="197"/>
                  </a:lnTo>
                  <a:lnTo>
                    <a:pt x="307" y="197"/>
                  </a:lnTo>
                  <a:lnTo>
                    <a:pt x="306" y="196"/>
                  </a:lnTo>
                  <a:lnTo>
                    <a:pt x="306" y="196"/>
                  </a:lnTo>
                  <a:lnTo>
                    <a:pt x="306" y="195"/>
                  </a:lnTo>
                  <a:lnTo>
                    <a:pt x="305" y="195"/>
                  </a:lnTo>
                  <a:lnTo>
                    <a:pt x="298" y="190"/>
                  </a:lnTo>
                  <a:lnTo>
                    <a:pt x="294" y="186"/>
                  </a:lnTo>
                  <a:lnTo>
                    <a:pt x="293" y="186"/>
                  </a:lnTo>
                  <a:lnTo>
                    <a:pt x="292" y="185"/>
                  </a:lnTo>
                  <a:lnTo>
                    <a:pt x="292" y="184"/>
                  </a:lnTo>
                  <a:lnTo>
                    <a:pt x="291" y="184"/>
                  </a:lnTo>
                  <a:lnTo>
                    <a:pt x="291" y="183"/>
                  </a:lnTo>
                  <a:lnTo>
                    <a:pt x="291" y="182"/>
                  </a:lnTo>
                  <a:lnTo>
                    <a:pt x="291" y="181"/>
                  </a:lnTo>
                  <a:lnTo>
                    <a:pt x="291" y="180"/>
                  </a:lnTo>
                  <a:lnTo>
                    <a:pt x="291" y="178"/>
                  </a:lnTo>
                  <a:lnTo>
                    <a:pt x="292" y="174"/>
                  </a:lnTo>
                  <a:lnTo>
                    <a:pt x="293" y="171"/>
                  </a:lnTo>
                  <a:lnTo>
                    <a:pt x="293" y="169"/>
                  </a:lnTo>
                  <a:lnTo>
                    <a:pt x="293" y="166"/>
                  </a:lnTo>
                  <a:lnTo>
                    <a:pt x="293" y="162"/>
                  </a:lnTo>
                  <a:lnTo>
                    <a:pt x="294" y="160"/>
                  </a:lnTo>
                  <a:lnTo>
                    <a:pt x="294" y="159"/>
                  </a:lnTo>
                  <a:lnTo>
                    <a:pt x="294" y="158"/>
                  </a:lnTo>
                  <a:lnTo>
                    <a:pt x="295" y="156"/>
                  </a:lnTo>
                  <a:lnTo>
                    <a:pt x="296" y="154"/>
                  </a:lnTo>
                  <a:lnTo>
                    <a:pt x="298" y="153"/>
                  </a:lnTo>
                  <a:lnTo>
                    <a:pt x="300" y="150"/>
                  </a:lnTo>
                  <a:lnTo>
                    <a:pt x="301" y="148"/>
                  </a:lnTo>
                  <a:lnTo>
                    <a:pt x="302" y="147"/>
                  </a:lnTo>
                  <a:lnTo>
                    <a:pt x="304" y="143"/>
                  </a:lnTo>
                  <a:lnTo>
                    <a:pt x="305" y="141"/>
                  </a:lnTo>
                  <a:lnTo>
                    <a:pt x="306" y="140"/>
                  </a:lnTo>
                  <a:lnTo>
                    <a:pt x="307" y="139"/>
                  </a:lnTo>
                  <a:lnTo>
                    <a:pt x="308" y="138"/>
                  </a:lnTo>
                  <a:lnTo>
                    <a:pt x="308" y="137"/>
                  </a:lnTo>
                  <a:lnTo>
                    <a:pt x="309" y="137"/>
                  </a:lnTo>
                  <a:lnTo>
                    <a:pt x="310" y="136"/>
                  </a:lnTo>
                  <a:lnTo>
                    <a:pt x="312" y="135"/>
                  </a:lnTo>
                  <a:lnTo>
                    <a:pt x="313" y="134"/>
                  </a:lnTo>
                  <a:lnTo>
                    <a:pt x="315" y="134"/>
                  </a:lnTo>
                  <a:lnTo>
                    <a:pt x="317" y="133"/>
                  </a:lnTo>
                  <a:lnTo>
                    <a:pt x="321" y="133"/>
                  </a:lnTo>
                  <a:lnTo>
                    <a:pt x="324" y="133"/>
                  </a:lnTo>
                  <a:lnTo>
                    <a:pt x="327" y="132"/>
                  </a:lnTo>
                  <a:lnTo>
                    <a:pt x="329" y="132"/>
                  </a:lnTo>
                  <a:lnTo>
                    <a:pt x="330" y="131"/>
                  </a:lnTo>
                  <a:lnTo>
                    <a:pt x="331" y="131"/>
                  </a:lnTo>
                  <a:lnTo>
                    <a:pt x="332" y="130"/>
                  </a:lnTo>
                  <a:lnTo>
                    <a:pt x="333" y="129"/>
                  </a:lnTo>
                  <a:lnTo>
                    <a:pt x="333" y="128"/>
                  </a:lnTo>
                  <a:lnTo>
                    <a:pt x="333" y="128"/>
                  </a:lnTo>
                  <a:lnTo>
                    <a:pt x="334" y="127"/>
                  </a:lnTo>
                  <a:lnTo>
                    <a:pt x="334" y="126"/>
                  </a:lnTo>
                  <a:lnTo>
                    <a:pt x="334" y="126"/>
                  </a:lnTo>
                  <a:lnTo>
                    <a:pt x="334" y="125"/>
                  </a:lnTo>
                  <a:lnTo>
                    <a:pt x="333" y="124"/>
                  </a:lnTo>
                  <a:lnTo>
                    <a:pt x="333" y="124"/>
                  </a:lnTo>
                  <a:lnTo>
                    <a:pt x="332" y="123"/>
                  </a:lnTo>
                  <a:lnTo>
                    <a:pt x="332" y="123"/>
                  </a:lnTo>
                  <a:lnTo>
                    <a:pt x="331" y="122"/>
                  </a:lnTo>
                  <a:lnTo>
                    <a:pt x="330" y="122"/>
                  </a:lnTo>
                  <a:lnTo>
                    <a:pt x="329" y="121"/>
                  </a:lnTo>
                  <a:lnTo>
                    <a:pt x="325" y="120"/>
                  </a:lnTo>
                  <a:lnTo>
                    <a:pt x="324" y="120"/>
                  </a:lnTo>
                  <a:lnTo>
                    <a:pt x="323" y="120"/>
                  </a:lnTo>
                  <a:lnTo>
                    <a:pt x="323" y="120"/>
                  </a:lnTo>
                  <a:lnTo>
                    <a:pt x="323" y="119"/>
                  </a:lnTo>
                  <a:lnTo>
                    <a:pt x="323" y="119"/>
                  </a:lnTo>
                  <a:lnTo>
                    <a:pt x="323" y="118"/>
                  </a:lnTo>
                  <a:lnTo>
                    <a:pt x="323" y="118"/>
                  </a:lnTo>
                  <a:lnTo>
                    <a:pt x="324" y="117"/>
                  </a:lnTo>
                  <a:lnTo>
                    <a:pt x="324" y="116"/>
                  </a:lnTo>
                  <a:lnTo>
                    <a:pt x="325" y="115"/>
                  </a:lnTo>
                  <a:lnTo>
                    <a:pt x="327" y="113"/>
                  </a:lnTo>
                  <a:lnTo>
                    <a:pt x="328" y="112"/>
                  </a:lnTo>
                  <a:lnTo>
                    <a:pt x="329" y="111"/>
                  </a:lnTo>
                  <a:lnTo>
                    <a:pt x="330" y="110"/>
                  </a:lnTo>
                  <a:lnTo>
                    <a:pt x="332" y="110"/>
                  </a:lnTo>
                  <a:lnTo>
                    <a:pt x="333" y="109"/>
                  </a:lnTo>
                  <a:lnTo>
                    <a:pt x="334" y="109"/>
                  </a:lnTo>
                  <a:lnTo>
                    <a:pt x="336" y="108"/>
                  </a:lnTo>
                  <a:lnTo>
                    <a:pt x="337" y="108"/>
                  </a:lnTo>
                  <a:lnTo>
                    <a:pt x="338" y="109"/>
                  </a:lnTo>
                  <a:lnTo>
                    <a:pt x="339" y="109"/>
                  </a:lnTo>
                  <a:lnTo>
                    <a:pt x="340" y="109"/>
                  </a:lnTo>
                  <a:lnTo>
                    <a:pt x="340" y="110"/>
                  </a:lnTo>
                  <a:lnTo>
                    <a:pt x="341" y="110"/>
                  </a:lnTo>
                  <a:lnTo>
                    <a:pt x="341" y="110"/>
                  </a:lnTo>
                  <a:lnTo>
                    <a:pt x="342" y="112"/>
                  </a:lnTo>
                  <a:lnTo>
                    <a:pt x="343" y="114"/>
                  </a:lnTo>
                  <a:lnTo>
                    <a:pt x="343" y="114"/>
                  </a:lnTo>
                  <a:lnTo>
                    <a:pt x="344" y="115"/>
                  </a:lnTo>
                  <a:lnTo>
                    <a:pt x="345" y="116"/>
                  </a:lnTo>
                  <a:lnTo>
                    <a:pt x="345" y="117"/>
                  </a:lnTo>
                  <a:lnTo>
                    <a:pt x="346" y="117"/>
                  </a:lnTo>
                  <a:lnTo>
                    <a:pt x="347" y="117"/>
                  </a:lnTo>
                  <a:lnTo>
                    <a:pt x="347" y="118"/>
                  </a:lnTo>
                  <a:lnTo>
                    <a:pt x="348" y="118"/>
                  </a:lnTo>
                  <a:lnTo>
                    <a:pt x="350" y="118"/>
                  </a:lnTo>
                  <a:lnTo>
                    <a:pt x="351" y="117"/>
                  </a:lnTo>
                  <a:lnTo>
                    <a:pt x="351" y="117"/>
                  </a:lnTo>
                  <a:lnTo>
                    <a:pt x="352" y="117"/>
                  </a:lnTo>
                  <a:lnTo>
                    <a:pt x="353" y="116"/>
                  </a:lnTo>
                  <a:lnTo>
                    <a:pt x="353" y="116"/>
                  </a:lnTo>
                  <a:lnTo>
                    <a:pt x="354" y="115"/>
                  </a:lnTo>
                  <a:lnTo>
                    <a:pt x="354" y="114"/>
                  </a:lnTo>
                  <a:lnTo>
                    <a:pt x="355" y="111"/>
                  </a:lnTo>
                  <a:lnTo>
                    <a:pt x="356" y="108"/>
                  </a:lnTo>
                  <a:lnTo>
                    <a:pt x="356" y="107"/>
                  </a:lnTo>
                  <a:lnTo>
                    <a:pt x="356" y="106"/>
                  </a:lnTo>
                  <a:lnTo>
                    <a:pt x="356" y="106"/>
                  </a:lnTo>
                  <a:lnTo>
                    <a:pt x="356" y="105"/>
                  </a:lnTo>
                  <a:lnTo>
                    <a:pt x="356" y="104"/>
                  </a:lnTo>
                  <a:lnTo>
                    <a:pt x="356" y="103"/>
                  </a:lnTo>
                  <a:lnTo>
                    <a:pt x="356" y="102"/>
                  </a:lnTo>
                  <a:lnTo>
                    <a:pt x="355" y="100"/>
                  </a:lnTo>
                  <a:lnTo>
                    <a:pt x="354" y="99"/>
                  </a:lnTo>
                  <a:lnTo>
                    <a:pt x="353" y="98"/>
                  </a:lnTo>
                  <a:lnTo>
                    <a:pt x="351" y="96"/>
                  </a:lnTo>
                  <a:lnTo>
                    <a:pt x="350" y="95"/>
                  </a:lnTo>
                  <a:lnTo>
                    <a:pt x="349" y="94"/>
                  </a:lnTo>
                  <a:lnTo>
                    <a:pt x="349" y="93"/>
                  </a:lnTo>
                  <a:lnTo>
                    <a:pt x="348" y="92"/>
                  </a:lnTo>
                  <a:lnTo>
                    <a:pt x="348" y="91"/>
                  </a:lnTo>
                  <a:lnTo>
                    <a:pt x="348" y="90"/>
                  </a:lnTo>
                  <a:lnTo>
                    <a:pt x="348" y="89"/>
                  </a:lnTo>
                  <a:lnTo>
                    <a:pt x="348" y="89"/>
                  </a:lnTo>
                  <a:lnTo>
                    <a:pt x="348" y="89"/>
                  </a:lnTo>
                  <a:lnTo>
                    <a:pt x="348" y="89"/>
                  </a:lnTo>
                  <a:lnTo>
                    <a:pt x="349" y="89"/>
                  </a:lnTo>
                  <a:lnTo>
                    <a:pt x="350" y="89"/>
                  </a:lnTo>
                  <a:lnTo>
                    <a:pt x="352" y="89"/>
                  </a:lnTo>
                  <a:lnTo>
                    <a:pt x="353" y="89"/>
                  </a:lnTo>
                  <a:lnTo>
                    <a:pt x="354" y="89"/>
                  </a:lnTo>
                  <a:lnTo>
                    <a:pt x="355" y="88"/>
                  </a:lnTo>
                  <a:lnTo>
                    <a:pt x="356" y="88"/>
                  </a:lnTo>
                  <a:lnTo>
                    <a:pt x="357" y="87"/>
                  </a:lnTo>
                  <a:lnTo>
                    <a:pt x="358" y="87"/>
                  </a:lnTo>
                  <a:lnTo>
                    <a:pt x="360" y="86"/>
                  </a:lnTo>
                  <a:lnTo>
                    <a:pt x="361" y="84"/>
                  </a:lnTo>
                  <a:lnTo>
                    <a:pt x="363" y="82"/>
                  </a:lnTo>
                  <a:lnTo>
                    <a:pt x="365" y="80"/>
                  </a:lnTo>
                  <a:lnTo>
                    <a:pt x="366" y="79"/>
                  </a:lnTo>
                  <a:lnTo>
                    <a:pt x="367" y="77"/>
                  </a:lnTo>
                  <a:lnTo>
                    <a:pt x="368" y="75"/>
                  </a:lnTo>
                  <a:lnTo>
                    <a:pt x="368" y="74"/>
                  </a:lnTo>
                  <a:lnTo>
                    <a:pt x="368" y="73"/>
                  </a:lnTo>
                  <a:lnTo>
                    <a:pt x="368" y="72"/>
                  </a:lnTo>
                  <a:lnTo>
                    <a:pt x="368" y="71"/>
                  </a:lnTo>
                  <a:lnTo>
                    <a:pt x="368" y="70"/>
                  </a:lnTo>
                  <a:lnTo>
                    <a:pt x="368" y="69"/>
                  </a:lnTo>
                  <a:lnTo>
                    <a:pt x="368" y="68"/>
                  </a:lnTo>
                  <a:lnTo>
                    <a:pt x="368" y="67"/>
                  </a:lnTo>
                  <a:lnTo>
                    <a:pt x="367" y="66"/>
                  </a:lnTo>
                  <a:lnTo>
                    <a:pt x="367" y="65"/>
                  </a:lnTo>
                  <a:lnTo>
                    <a:pt x="366" y="65"/>
                  </a:lnTo>
                  <a:lnTo>
                    <a:pt x="365" y="64"/>
                  </a:lnTo>
                  <a:lnTo>
                    <a:pt x="364" y="63"/>
                  </a:lnTo>
                  <a:lnTo>
                    <a:pt x="363" y="62"/>
                  </a:lnTo>
                  <a:lnTo>
                    <a:pt x="360" y="60"/>
                  </a:lnTo>
                  <a:lnTo>
                    <a:pt x="358" y="59"/>
                  </a:lnTo>
                  <a:lnTo>
                    <a:pt x="357" y="59"/>
                  </a:lnTo>
                  <a:lnTo>
                    <a:pt x="356" y="57"/>
                  </a:lnTo>
                  <a:lnTo>
                    <a:pt x="355" y="56"/>
                  </a:lnTo>
                  <a:lnTo>
                    <a:pt x="355" y="55"/>
                  </a:lnTo>
                  <a:lnTo>
                    <a:pt x="354" y="54"/>
                  </a:lnTo>
                  <a:lnTo>
                    <a:pt x="354" y="54"/>
                  </a:lnTo>
                  <a:lnTo>
                    <a:pt x="354" y="53"/>
                  </a:lnTo>
                  <a:lnTo>
                    <a:pt x="354" y="52"/>
                  </a:lnTo>
                  <a:lnTo>
                    <a:pt x="355" y="51"/>
                  </a:lnTo>
                  <a:lnTo>
                    <a:pt x="355" y="50"/>
                  </a:lnTo>
                  <a:lnTo>
                    <a:pt x="357" y="44"/>
                  </a:lnTo>
                  <a:lnTo>
                    <a:pt x="358" y="41"/>
                  </a:lnTo>
                  <a:lnTo>
                    <a:pt x="359" y="39"/>
                  </a:lnTo>
                  <a:lnTo>
                    <a:pt x="359" y="37"/>
                  </a:lnTo>
                  <a:lnTo>
                    <a:pt x="359" y="36"/>
                  </a:lnTo>
                  <a:lnTo>
                    <a:pt x="359" y="35"/>
                  </a:lnTo>
                  <a:lnTo>
                    <a:pt x="359" y="34"/>
                  </a:lnTo>
                  <a:lnTo>
                    <a:pt x="359" y="35"/>
                  </a:lnTo>
                  <a:lnTo>
                    <a:pt x="360" y="35"/>
                  </a:lnTo>
                  <a:lnTo>
                    <a:pt x="360" y="35"/>
                  </a:lnTo>
                  <a:lnTo>
                    <a:pt x="361" y="35"/>
                  </a:lnTo>
                  <a:lnTo>
                    <a:pt x="361" y="35"/>
                  </a:lnTo>
                  <a:lnTo>
                    <a:pt x="362" y="35"/>
                  </a:lnTo>
                  <a:lnTo>
                    <a:pt x="363" y="35"/>
                  </a:lnTo>
                  <a:lnTo>
                    <a:pt x="363" y="35"/>
                  </a:lnTo>
                  <a:lnTo>
                    <a:pt x="364" y="34"/>
                  </a:lnTo>
                  <a:lnTo>
                    <a:pt x="365" y="33"/>
                  </a:lnTo>
                  <a:lnTo>
                    <a:pt x="367" y="32"/>
                  </a:lnTo>
                  <a:lnTo>
                    <a:pt x="368" y="30"/>
                  </a:lnTo>
                  <a:lnTo>
                    <a:pt x="371" y="27"/>
                  </a:lnTo>
                  <a:lnTo>
                    <a:pt x="371" y="27"/>
                  </a:lnTo>
                  <a:lnTo>
                    <a:pt x="372" y="26"/>
                  </a:lnTo>
                  <a:lnTo>
                    <a:pt x="373" y="25"/>
                  </a:lnTo>
                  <a:lnTo>
                    <a:pt x="375" y="25"/>
                  </a:lnTo>
                  <a:lnTo>
                    <a:pt x="376" y="24"/>
                  </a:lnTo>
                  <a:lnTo>
                    <a:pt x="377" y="24"/>
                  </a:lnTo>
                  <a:lnTo>
                    <a:pt x="378" y="24"/>
                  </a:lnTo>
                  <a:lnTo>
                    <a:pt x="379" y="24"/>
                  </a:lnTo>
                  <a:lnTo>
                    <a:pt x="380" y="24"/>
                  </a:lnTo>
                  <a:lnTo>
                    <a:pt x="380" y="24"/>
                  </a:lnTo>
                  <a:lnTo>
                    <a:pt x="382" y="24"/>
                  </a:lnTo>
                  <a:lnTo>
                    <a:pt x="383" y="25"/>
                  </a:lnTo>
                  <a:lnTo>
                    <a:pt x="384" y="26"/>
                  </a:lnTo>
                  <a:lnTo>
                    <a:pt x="385" y="26"/>
                  </a:lnTo>
                  <a:lnTo>
                    <a:pt x="386" y="26"/>
                  </a:lnTo>
                  <a:lnTo>
                    <a:pt x="388" y="26"/>
                  </a:lnTo>
                  <a:lnTo>
                    <a:pt x="391" y="25"/>
                  </a:lnTo>
                  <a:lnTo>
                    <a:pt x="393" y="25"/>
                  </a:lnTo>
                  <a:lnTo>
                    <a:pt x="397" y="24"/>
                  </a:lnTo>
                  <a:lnTo>
                    <a:pt x="399" y="24"/>
                  </a:lnTo>
                  <a:lnTo>
                    <a:pt x="400" y="24"/>
                  </a:lnTo>
                  <a:lnTo>
                    <a:pt x="401" y="24"/>
                  </a:lnTo>
                  <a:lnTo>
                    <a:pt x="402" y="24"/>
                  </a:lnTo>
                  <a:lnTo>
                    <a:pt x="408" y="25"/>
                  </a:lnTo>
                  <a:lnTo>
                    <a:pt x="410" y="25"/>
                  </a:lnTo>
                  <a:lnTo>
                    <a:pt x="412" y="26"/>
                  </a:lnTo>
                  <a:lnTo>
                    <a:pt x="415" y="26"/>
                  </a:lnTo>
                  <a:lnTo>
                    <a:pt x="417" y="25"/>
                  </a:lnTo>
                  <a:lnTo>
                    <a:pt x="419" y="25"/>
                  </a:lnTo>
                  <a:lnTo>
                    <a:pt x="420" y="25"/>
                  </a:lnTo>
                  <a:lnTo>
                    <a:pt x="420" y="25"/>
                  </a:lnTo>
                  <a:lnTo>
                    <a:pt x="421" y="24"/>
                  </a:lnTo>
                  <a:lnTo>
                    <a:pt x="422" y="23"/>
                  </a:lnTo>
                  <a:lnTo>
                    <a:pt x="422" y="23"/>
                  </a:lnTo>
                  <a:lnTo>
                    <a:pt x="423" y="21"/>
                  </a:lnTo>
                  <a:lnTo>
                    <a:pt x="424" y="20"/>
                  </a:lnTo>
                  <a:lnTo>
                    <a:pt x="424" y="18"/>
                  </a:lnTo>
                  <a:lnTo>
                    <a:pt x="427" y="7"/>
                  </a:lnTo>
                  <a:lnTo>
                    <a:pt x="428" y="4"/>
                  </a:lnTo>
                  <a:lnTo>
                    <a:pt x="428" y="2"/>
                  </a:lnTo>
                  <a:lnTo>
                    <a:pt x="429" y="1"/>
                  </a:lnTo>
                  <a:lnTo>
                    <a:pt x="430" y="0"/>
                  </a:lnTo>
                  <a:lnTo>
                    <a:pt x="430" y="0"/>
                  </a:lnTo>
                  <a:lnTo>
                    <a:pt x="430"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8" name="Freeform 252">
              <a:extLst>
                <a:ext uri="{FF2B5EF4-FFF2-40B4-BE49-F238E27FC236}">
                  <a16:creationId xmlns:a16="http://schemas.microsoft.com/office/drawing/2014/main" id="{2BDF1456-C906-40C1-86CE-3EBB6AA34680}"/>
                </a:ext>
              </a:extLst>
            </p:cNvPr>
            <p:cNvSpPr>
              <a:spLocks/>
            </p:cNvSpPr>
            <p:nvPr/>
          </p:nvSpPr>
          <p:spPr bwMode="auto">
            <a:xfrm>
              <a:off x="7473797" y="3161599"/>
              <a:ext cx="820738" cy="1217613"/>
            </a:xfrm>
            <a:custGeom>
              <a:avLst/>
              <a:gdLst>
                <a:gd name="T0" fmla="*/ 258 w 517"/>
                <a:gd name="T1" fmla="*/ 105 h 767"/>
                <a:gd name="T2" fmla="*/ 281 w 517"/>
                <a:gd name="T3" fmla="*/ 107 h 767"/>
                <a:gd name="T4" fmla="*/ 290 w 517"/>
                <a:gd name="T5" fmla="*/ 147 h 767"/>
                <a:gd name="T6" fmla="*/ 254 w 517"/>
                <a:gd name="T7" fmla="*/ 165 h 767"/>
                <a:gd name="T8" fmla="*/ 217 w 517"/>
                <a:gd name="T9" fmla="*/ 213 h 767"/>
                <a:gd name="T10" fmla="*/ 194 w 517"/>
                <a:gd name="T11" fmla="*/ 277 h 767"/>
                <a:gd name="T12" fmla="*/ 201 w 517"/>
                <a:gd name="T13" fmla="*/ 320 h 767"/>
                <a:gd name="T14" fmla="*/ 189 w 517"/>
                <a:gd name="T15" fmla="*/ 356 h 767"/>
                <a:gd name="T16" fmla="*/ 201 w 517"/>
                <a:gd name="T17" fmla="*/ 389 h 767"/>
                <a:gd name="T18" fmla="*/ 215 w 517"/>
                <a:gd name="T19" fmla="*/ 406 h 767"/>
                <a:gd name="T20" fmla="*/ 258 w 517"/>
                <a:gd name="T21" fmla="*/ 384 h 767"/>
                <a:gd name="T22" fmla="*/ 276 w 517"/>
                <a:gd name="T23" fmla="*/ 406 h 767"/>
                <a:gd name="T24" fmla="*/ 294 w 517"/>
                <a:gd name="T25" fmla="*/ 409 h 767"/>
                <a:gd name="T26" fmla="*/ 314 w 517"/>
                <a:gd name="T27" fmla="*/ 396 h 767"/>
                <a:gd name="T28" fmla="*/ 322 w 517"/>
                <a:gd name="T29" fmla="*/ 379 h 767"/>
                <a:gd name="T30" fmla="*/ 336 w 517"/>
                <a:gd name="T31" fmla="*/ 420 h 767"/>
                <a:gd name="T32" fmla="*/ 379 w 517"/>
                <a:gd name="T33" fmla="*/ 449 h 767"/>
                <a:gd name="T34" fmla="*/ 416 w 517"/>
                <a:gd name="T35" fmla="*/ 449 h 767"/>
                <a:gd name="T36" fmla="*/ 419 w 517"/>
                <a:gd name="T37" fmla="*/ 495 h 767"/>
                <a:gd name="T38" fmla="*/ 444 w 517"/>
                <a:gd name="T39" fmla="*/ 501 h 767"/>
                <a:gd name="T40" fmla="*/ 491 w 517"/>
                <a:gd name="T41" fmla="*/ 558 h 767"/>
                <a:gd name="T42" fmla="*/ 501 w 517"/>
                <a:gd name="T43" fmla="*/ 569 h 767"/>
                <a:gd name="T44" fmla="*/ 513 w 517"/>
                <a:gd name="T45" fmla="*/ 593 h 767"/>
                <a:gd name="T46" fmla="*/ 484 w 517"/>
                <a:gd name="T47" fmla="*/ 602 h 767"/>
                <a:gd name="T48" fmla="*/ 459 w 517"/>
                <a:gd name="T49" fmla="*/ 646 h 767"/>
                <a:gd name="T50" fmla="*/ 424 w 517"/>
                <a:gd name="T51" fmla="*/ 640 h 767"/>
                <a:gd name="T52" fmla="*/ 400 w 517"/>
                <a:gd name="T53" fmla="*/ 647 h 767"/>
                <a:gd name="T54" fmla="*/ 400 w 517"/>
                <a:gd name="T55" fmla="*/ 674 h 767"/>
                <a:gd name="T56" fmla="*/ 364 w 517"/>
                <a:gd name="T57" fmla="*/ 676 h 767"/>
                <a:gd name="T58" fmla="*/ 339 w 517"/>
                <a:gd name="T59" fmla="*/ 702 h 767"/>
                <a:gd name="T60" fmla="*/ 298 w 517"/>
                <a:gd name="T61" fmla="*/ 692 h 767"/>
                <a:gd name="T62" fmla="*/ 281 w 517"/>
                <a:gd name="T63" fmla="*/ 678 h 767"/>
                <a:gd name="T64" fmla="*/ 278 w 517"/>
                <a:gd name="T65" fmla="*/ 719 h 767"/>
                <a:gd name="T66" fmla="*/ 239 w 517"/>
                <a:gd name="T67" fmla="*/ 750 h 767"/>
                <a:gd name="T68" fmla="*/ 200 w 517"/>
                <a:gd name="T69" fmla="*/ 767 h 767"/>
                <a:gd name="T70" fmla="*/ 161 w 517"/>
                <a:gd name="T71" fmla="*/ 721 h 767"/>
                <a:gd name="T72" fmla="*/ 151 w 517"/>
                <a:gd name="T73" fmla="*/ 686 h 767"/>
                <a:gd name="T74" fmla="*/ 133 w 517"/>
                <a:gd name="T75" fmla="*/ 678 h 767"/>
                <a:gd name="T76" fmla="*/ 111 w 517"/>
                <a:gd name="T77" fmla="*/ 639 h 767"/>
                <a:gd name="T78" fmla="*/ 71 w 517"/>
                <a:gd name="T79" fmla="*/ 634 h 767"/>
                <a:gd name="T80" fmla="*/ 88 w 517"/>
                <a:gd name="T81" fmla="*/ 664 h 767"/>
                <a:gd name="T82" fmla="*/ 65 w 517"/>
                <a:gd name="T83" fmla="*/ 695 h 767"/>
                <a:gd name="T84" fmla="*/ 50 w 517"/>
                <a:gd name="T85" fmla="*/ 667 h 767"/>
                <a:gd name="T86" fmla="*/ 38 w 517"/>
                <a:gd name="T87" fmla="*/ 620 h 767"/>
                <a:gd name="T88" fmla="*/ 25 w 517"/>
                <a:gd name="T89" fmla="*/ 596 h 767"/>
                <a:gd name="T90" fmla="*/ 21 w 517"/>
                <a:gd name="T91" fmla="*/ 570 h 767"/>
                <a:gd name="T92" fmla="*/ 42 w 517"/>
                <a:gd name="T93" fmla="*/ 551 h 767"/>
                <a:gd name="T94" fmla="*/ 55 w 517"/>
                <a:gd name="T95" fmla="*/ 504 h 767"/>
                <a:gd name="T96" fmla="*/ 39 w 517"/>
                <a:gd name="T97" fmla="*/ 472 h 767"/>
                <a:gd name="T98" fmla="*/ 30 w 517"/>
                <a:gd name="T99" fmla="*/ 440 h 767"/>
                <a:gd name="T100" fmla="*/ 11 w 517"/>
                <a:gd name="T101" fmla="*/ 391 h 767"/>
                <a:gd name="T102" fmla="*/ 7 w 517"/>
                <a:gd name="T103" fmla="*/ 329 h 767"/>
                <a:gd name="T104" fmla="*/ 15 w 517"/>
                <a:gd name="T105" fmla="*/ 294 h 767"/>
                <a:gd name="T106" fmla="*/ 36 w 517"/>
                <a:gd name="T107" fmla="*/ 252 h 767"/>
                <a:gd name="T108" fmla="*/ 51 w 517"/>
                <a:gd name="T109" fmla="*/ 192 h 767"/>
                <a:gd name="T110" fmla="*/ 74 w 517"/>
                <a:gd name="T111" fmla="*/ 150 h 767"/>
                <a:gd name="T112" fmla="*/ 113 w 517"/>
                <a:gd name="T113" fmla="*/ 146 h 767"/>
                <a:gd name="T114" fmla="*/ 120 w 517"/>
                <a:gd name="T115" fmla="*/ 114 h 767"/>
                <a:gd name="T116" fmla="*/ 84 w 517"/>
                <a:gd name="T117" fmla="*/ 70 h 767"/>
                <a:gd name="T118" fmla="*/ 55 w 517"/>
                <a:gd name="T119" fmla="*/ 22 h 767"/>
                <a:gd name="T120" fmla="*/ 96 w 517"/>
                <a:gd name="T121" fmla="*/ 15 h 767"/>
                <a:gd name="T122" fmla="*/ 157 w 517"/>
                <a:gd name="T123" fmla="*/ 31 h 767"/>
                <a:gd name="T124" fmla="*/ 200 w 517"/>
                <a:gd name="T125" fmla="*/ 54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7" h="767">
                  <a:moveTo>
                    <a:pt x="238" y="79"/>
                  </a:moveTo>
                  <a:lnTo>
                    <a:pt x="240" y="79"/>
                  </a:lnTo>
                  <a:lnTo>
                    <a:pt x="241" y="79"/>
                  </a:lnTo>
                  <a:lnTo>
                    <a:pt x="243" y="78"/>
                  </a:lnTo>
                  <a:lnTo>
                    <a:pt x="249" y="77"/>
                  </a:lnTo>
                  <a:lnTo>
                    <a:pt x="250" y="77"/>
                  </a:lnTo>
                  <a:lnTo>
                    <a:pt x="251" y="77"/>
                  </a:lnTo>
                  <a:lnTo>
                    <a:pt x="252" y="77"/>
                  </a:lnTo>
                  <a:lnTo>
                    <a:pt x="253" y="77"/>
                  </a:lnTo>
                  <a:lnTo>
                    <a:pt x="254" y="77"/>
                  </a:lnTo>
                  <a:lnTo>
                    <a:pt x="254" y="77"/>
                  </a:lnTo>
                  <a:lnTo>
                    <a:pt x="255" y="77"/>
                  </a:lnTo>
                  <a:lnTo>
                    <a:pt x="255" y="78"/>
                  </a:lnTo>
                  <a:lnTo>
                    <a:pt x="255" y="78"/>
                  </a:lnTo>
                  <a:lnTo>
                    <a:pt x="256" y="79"/>
                  </a:lnTo>
                  <a:lnTo>
                    <a:pt x="257" y="83"/>
                  </a:lnTo>
                  <a:lnTo>
                    <a:pt x="258" y="87"/>
                  </a:lnTo>
                  <a:lnTo>
                    <a:pt x="258" y="87"/>
                  </a:lnTo>
                  <a:lnTo>
                    <a:pt x="258" y="89"/>
                  </a:lnTo>
                  <a:lnTo>
                    <a:pt x="258" y="90"/>
                  </a:lnTo>
                  <a:lnTo>
                    <a:pt x="258" y="92"/>
                  </a:lnTo>
                  <a:lnTo>
                    <a:pt x="258" y="103"/>
                  </a:lnTo>
                  <a:lnTo>
                    <a:pt x="258" y="104"/>
                  </a:lnTo>
                  <a:lnTo>
                    <a:pt x="258" y="105"/>
                  </a:lnTo>
                  <a:lnTo>
                    <a:pt x="258" y="107"/>
                  </a:lnTo>
                  <a:lnTo>
                    <a:pt x="259" y="109"/>
                  </a:lnTo>
                  <a:lnTo>
                    <a:pt x="259" y="110"/>
                  </a:lnTo>
                  <a:lnTo>
                    <a:pt x="260" y="110"/>
                  </a:lnTo>
                  <a:lnTo>
                    <a:pt x="260" y="111"/>
                  </a:lnTo>
                  <a:lnTo>
                    <a:pt x="260" y="111"/>
                  </a:lnTo>
                  <a:lnTo>
                    <a:pt x="261" y="112"/>
                  </a:lnTo>
                  <a:lnTo>
                    <a:pt x="262" y="112"/>
                  </a:lnTo>
                  <a:lnTo>
                    <a:pt x="263" y="112"/>
                  </a:lnTo>
                  <a:lnTo>
                    <a:pt x="263" y="112"/>
                  </a:lnTo>
                  <a:lnTo>
                    <a:pt x="264" y="111"/>
                  </a:lnTo>
                  <a:lnTo>
                    <a:pt x="264" y="111"/>
                  </a:lnTo>
                  <a:lnTo>
                    <a:pt x="267" y="109"/>
                  </a:lnTo>
                  <a:lnTo>
                    <a:pt x="268" y="108"/>
                  </a:lnTo>
                  <a:lnTo>
                    <a:pt x="269" y="107"/>
                  </a:lnTo>
                  <a:lnTo>
                    <a:pt x="270" y="107"/>
                  </a:lnTo>
                  <a:lnTo>
                    <a:pt x="271" y="107"/>
                  </a:lnTo>
                  <a:lnTo>
                    <a:pt x="272" y="106"/>
                  </a:lnTo>
                  <a:lnTo>
                    <a:pt x="274" y="106"/>
                  </a:lnTo>
                  <a:lnTo>
                    <a:pt x="275" y="106"/>
                  </a:lnTo>
                  <a:lnTo>
                    <a:pt x="276" y="106"/>
                  </a:lnTo>
                  <a:lnTo>
                    <a:pt x="278" y="106"/>
                  </a:lnTo>
                  <a:lnTo>
                    <a:pt x="279" y="106"/>
                  </a:lnTo>
                  <a:lnTo>
                    <a:pt x="281" y="107"/>
                  </a:lnTo>
                  <a:lnTo>
                    <a:pt x="282" y="107"/>
                  </a:lnTo>
                  <a:lnTo>
                    <a:pt x="284" y="108"/>
                  </a:lnTo>
                  <a:lnTo>
                    <a:pt x="285" y="109"/>
                  </a:lnTo>
                  <a:lnTo>
                    <a:pt x="287" y="110"/>
                  </a:lnTo>
                  <a:lnTo>
                    <a:pt x="288" y="111"/>
                  </a:lnTo>
                  <a:lnTo>
                    <a:pt x="289" y="112"/>
                  </a:lnTo>
                  <a:lnTo>
                    <a:pt x="290" y="112"/>
                  </a:lnTo>
                  <a:lnTo>
                    <a:pt x="291" y="113"/>
                  </a:lnTo>
                  <a:lnTo>
                    <a:pt x="292" y="115"/>
                  </a:lnTo>
                  <a:lnTo>
                    <a:pt x="292" y="116"/>
                  </a:lnTo>
                  <a:lnTo>
                    <a:pt x="293" y="117"/>
                  </a:lnTo>
                  <a:lnTo>
                    <a:pt x="294" y="119"/>
                  </a:lnTo>
                  <a:lnTo>
                    <a:pt x="294" y="120"/>
                  </a:lnTo>
                  <a:lnTo>
                    <a:pt x="294" y="121"/>
                  </a:lnTo>
                  <a:lnTo>
                    <a:pt x="294" y="121"/>
                  </a:lnTo>
                  <a:lnTo>
                    <a:pt x="294" y="122"/>
                  </a:lnTo>
                  <a:lnTo>
                    <a:pt x="293" y="134"/>
                  </a:lnTo>
                  <a:lnTo>
                    <a:pt x="293" y="137"/>
                  </a:lnTo>
                  <a:lnTo>
                    <a:pt x="293" y="140"/>
                  </a:lnTo>
                  <a:lnTo>
                    <a:pt x="292" y="143"/>
                  </a:lnTo>
                  <a:lnTo>
                    <a:pt x="292" y="144"/>
                  </a:lnTo>
                  <a:lnTo>
                    <a:pt x="291" y="145"/>
                  </a:lnTo>
                  <a:lnTo>
                    <a:pt x="291" y="147"/>
                  </a:lnTo>
                  <a:lnTo>
                    <a:pt x="290" y="147"/>
                  </a:lnTo>
                  <a:lnTo>
                    <a:pt x="290" y="148"/>
                  </a:lnTo>
                  <a:lnTo>
                    <a:pt x="289" y="148"/>
                  </a:lnTo>
                  <a:lnTo>
                    <a:pt x="288" y="149"/>
                  </a:lnTo>
                  <a:lnTo>
                    <a:pt x="287" y="149"/>
                  </a:lnTo>
                  <a:lnTo>
                    <a:pt x="286" y="149"/>
                  </a:lnTo>
                  <a:lnTo>
                    <a:pt x="285" y="149"/>
                  </a:lnTo>
                  <a:lnTo>
                    <a:pt x="284" y="149"/>
                  </a:lnTo>
                  <a:lnTo>
                    <a:pt x="282" y="149"/>
                  </a:lnTo>
                  <a:lnTo>
                    <a:pt x="280" y="149"/>
                  </a:lnTo>
                  <a:lnTo>
                    <a:pt x="278" y="148"/>
                  </a:lnTo>
                  <a:lnTo>
                    <a:pt x="276" y="148"/>
                  </a:lnTo>
                  <a:lnTo>
                    <a:pt x="275" y="148"/>
                  </a:lnTo>
                  <a:lnTo>
                    <a:pt x="274" y="148"/>
                  </a:lnTo>
                  <a:lnTo>
                    <a:pt x="273" y="149"/>
                  </a:lnTo>
                  <a:lnTo>
                    <a:pt x="272" y="149"/>
                  </a:lnTo>
                  <a:lnTo>
                    <a:pt x="271" y="150"/>
                  </a:lnTo>
                  <a:lnTo>
                    <a:pt x="269" y="152"/>
                  </a:lnTo>
                  <a:lnTo>
                    <a:pt x="266" y="155"/>
                  </a:lnTo>
                  <a:lnTo>
                    <a:pt x="262" y="160"/>
                  </a:lnTo>
                  <a:lnTo>
                    <a:pt x="260" y="161"/>
                  </a:lnTo>
                  <a:lnTo>
                    <a:pt x="259" y="162"/>
                  </a:lnTo>
                  <a:lnTo>
                    <a:pt x="257" y="164"/>
                  </a:lnTo>
                  <a:lnTo>
                    <a:pt x="256" y="165"/>
                  </a:lnTo>
                  <a:lnTo>
                    <a:pt x="254" y="165"/>
                  </a:lnTo>
                  <a:lnTo>
                    <a:pt x="251" y="166"/>
                  </a:lnTo>
                  <a:lnTo>
                    <a:pt x="250" y="167"/>
                  </a:lnTo>
                  <a:lnTo>
                    <a:pt x="248" y="168"/>
                  </a:lnTo>
                  <a:lnTo>
                    <a:pt x="247" y="169"/>
                  </a:lnTo>
                  <a:lnTo>
                    <a:pt x="246" y="170"/>
                  </a:lnTo>
                  <a:lnTo>
                    <a:pt x="245" y="171"/>
                  </a:lnTo>
                  <a:lnTo>
                    <a:pt x="241" y="174"/>
                  </a:lnTo>
                  <a:lnTo>
                    <a:pt x="240" y="175"/>
                  </a:lnTo>
                  <a:lnTo>
                    <a:pt x="239" y="176"/>
                  </a:lnTo>
                  <a:lnTo>
                    <a:pt x="236" y="178"/>
                  </a:lnTo>
                  <a:lnTo>
                    <a:pt x="235" y="179"/>
                  </a:lnTo>
                  <a:lnTo>
                    <a:pt x="233" y="181"/>
                  </a:lnTo>
                  <a:lnTo>
                    <a:pt x="230" y="185"/>
                  </a:lnTo>
                  <a:lnTo>
                    <a:pt x="223" y="193"/>
                  </a:lnTo>
                  <a:lnTo>
                    <a:pt x="221" y="196"/>
                  </a:lnTo>
                  <a:lnTo>
                    <a:pt x="220" y="198"/>
                  </a:lnTo>
                  <a:lnTo>
                    <a:pt x="220" y="199"/>
                  </a:lnTo>
                  <a:lnTo>
                    <a:pt x="219" y="200"/>
                  </a:lnTo>
                  <a:lnTo>
                    <a:pt x="219" y="202"/>
                  </a:lnTo>
                  <a:lnTo>
                    <a:pt x="218" y="205"/>
                  </a:lnTo>
                  <a:lnTo>
                    <a:pt x="218" y="209"/>
                  </a:lnTo>
                  <a:lnTo>
                    <a:pt x="218" y="211"/>
                  </a:lnTo>
                  <a:lnTo>
                    <a:pt x="217" y="212"/>
                  </a:lnTo>
                  <a:lnTo>
                    <a:pt x="217" y="213"/>
                  </a:lnTo>
                  <a:lnTo>
                    <a:pt x="216" y="215"/>
                  </a:lnTo>
                  <a:lnTo>
                    <a:pt x="214" y="220"/>
                  </a:lnTo>
                  <a:lnTo>
                    <a:pt x="214" y="222"/>
                  </a:lnTo>
                  <a:lnTo>
                    <a:pt x="213" y="223"/>
                  </a:lnTo>
                  <a:lnTo>
                    <a:pt x="213" y="225"/>
                  </a:lnTo>
                  <a:lnTo>
                    <a:pt x="213" y="227"/>
                  </a:lnTo>
                  <a:lnTo>
                    <a:pt x="213" y="229"/>
                  </a:lnTo>
                  <a:lnTo>
                    <a:pt x="213" y="236"/>
                  </a:lnTo>
                  <a:lnTo>
                    <a:pt x="213" y="242"/>
                  </a:lnTo>
                  <a:lnTo>
                    <a:pt x="213" y="245"/>
                  </a:lnTo>
                  <a:lnTo>
                    <a:pt x="213" y="247"/>
                  </a:lnTo>
                  <a:lnTo>
                    <a:pt x="213" y="249"/>
                  </a:lnTo>
                  <a:lnTo>
                    <a:pt x="213" y="250"/>
                  </a:lnTo>
                  <a:lnTo>
                    <a:pt x="212" y="252"/>
                  </a:lnTo>
                  <a:lnTo>
                    <a:pt x="211" y="254"/>
                  </a:lnTo>
                  <a:lnTo>
                    <a:pt x="211" y="255"/>
                  </a:lnTo>
                  <a:lnTo>
                    <a:pt x="210" y="257"/>
                  </a:lnTo>
                  <a:lnTo>
                    <a:pt x="209" y="259"/>
                  </a:lnTo>
                  <a:lnTo>
                    <a:pt x="208" y="260"/>
                  </a:lnTo>
                  <a:lnTo>
                    <a:pt x="207" y="261"/>
                  </a:lnTo>
                  <a:lnTo>
                    <a:pt x="199" y="270"/>
                  </a:lnTo>
                  <a:lnTo>
                    <a:pt x="197" y="273"/>
                  </a:lnTo>
                  <a:lnTo>
                    <a:pt x="196" y="275"/>
                  </a:lnTo>
                  <a:lnTo>
                    <a:pt x="194" y="277"/>
                  </a:lnTo>
                  <a:lnTo>
                    <a:pt x="193" y="279"/>
                  </a:lnTo>
                  <a:lnTo>
                    <a:pt x="192" y="283"/>
                  </a:lnTo>
                  <a:lnTo>
                    <a:pt x="191" y="284"/>
                  </a:lnTo>
                  <a:lnTo>
                    <a:pt x="191" y="285"/>
                  </a:lnTo>
                  <a:lnTo>
                    <a:pt x="190" y="287"/>
                  </a:lnTo>
                  <a:lnTo>
                    <a:pt x="190" y="288"/>
                  </a:lnTo>
                  <a:lnTo>
                    <a:pt x="190" y="290"/>
                  </a:lnTo>
                  <a:lnTo>
                    <a:pt x="189" y="295"/>
                  </a:lnTo>
                  <a:lnTo>
                    <a:pt x="188" y="300"/>
                  </a:lnTo>
                  <a:lnTo>
                    <a:pt x="188" y="301"/>
                  </a:lnTo>
                  <a:lnTo>
                    <a:pt x="188" y="302"/>
                  </a:lnTo>
                  <a:lnTo>
                    <a:pt x="189" y="303"/>
                  </a:lnTo>
                  <a:lnTo>
                    <a:pt x="189" y="304"/>
                  </a:lnTo>
                  <a:lnTo>
                    <a:pt x="189" y="304"/>
                  </a:lnTo>
                  <a:lnTo>
                    <a:pt x="189" y="305"/>
                  </a:lnTo>
                  <a:lnTo>
                    <a:pt x="190" y="306"/>
                  </a:lnTo>
                  <a:lnTo>
                    <a:pt x="191" y="307"/>
                  </a:lnTo>
                  <a:lnTo>
                    <a:pt x="192" y="309"/>
                  </a:lnTo>
                  <a:lnTo>
                    <a:pt x="198" y="315"/>
                  </a:lnTo>
                  <a:lnTo>
                    <a:pt x="199" y="316"/>
                  </a:lnTo>
                  <a:lnTo>
                    <a:pt x="200" y="318"/>
                  </a:lnTo>
                  <a:lnTo>
                    <a:pt x="200" y="318"/>
                  </a:lnTo>
                  <a:lnTo>
                    <a:pt x="201" y="319"/>
                  </a:lnTo>
                  <a:lnTo>
                    <a:pt x="201" y="320"/>
                  </a:lnTo>
                  <a:lnTo>
                    <a:pt x="201" y="321"/>
                  </a:lnTo>
                  <a:lnTo>
                    <a:pt x="202" y="322"/>
                  </a:lnTo>
                  <a:lnTo>
                    <a:pt x="202" y="323"/>
                  </a:lnTo>
                  <a:lnTo>
                    <a:pt x="202" y="324"/>
                  </a:lnTo>
                  <a:lnTo>
                    <a:pt x="202" y="325"/>
                  </a:lnTo>
                  <a:lnTo>
                    <a:pt x="202" y="326"/>
                  </a:lnTo>
                  <a:lnTo>
                    <a:pt x="201" y="328"/>
                  </a:lnTo>
                  <a:lnTo>
                    <a:pt x="201" y="329"/>
                  </a:lnTo>
                  <a:lnTo>
                    <a:pt x="200" y="331"/>
                  </a:lnTo>
                  <a:lnTo>
                    <a:pt x="199" y="333"/>
                  </a:lnTo>
                  <a:lnTo>
                    <a:pt x="198" y="334"/>
                  </a:lnTo>
                  <a:lnTo>
                    <a:pt x="195" y="338"/>
                  </a:lnTo>
                  <a:lnTo>
                    <a:pt x="193" y="340"/>
                  </a:lnTo>
                  <a:lnTo>
                    <a:pt x="191" y="342"/>
                  </a:lnTo>
                  <a:lnTo>
                    <a:pt x="191" y="343"/>
                  </a:lnTo>
                  <a:lnTo>
                    <a:pt x="191" y="344"/>
                  </a:lnTo>
                  <a:lnTo>
                    <a:pt x="190" y="345"/>
                  </a:lnTo>
                  <a:lnTo>
                    <a:pt x="190" y="347"/>
                  </a:lnTo>
                  <a:lnTo>
                    <a:pt x="190" y="348"/>
                  </a:lnTo>
                  <a:lnTo>
                    <a:pt x="190" y="350"/>
                  </a:lnTo>
                  <a:lnTo>
                    <a:pt x="190" y="351"/>
                  </a:lnTo>
                  <a:lnTo>
                    <a:pt x="190" y="353"/>
                  </a:lnTo>
                  <a:lnTo>
                    <a:pt x="190" y="354"/>
                  </a:lnTo>
                  <a:lnTo>
                    <a:pt x="189" y="356"/>
                  </a:lnTo>
                  <a:lnTo>
                    <a:pt x="188" y="358"/>
                  </a:lnTo>
                  <a:lnTo>
                    <a:pt x="186" y="363"/>
                  </a:lnTo>
                  <a:lnTo>
                    <a:pt x="185" y="365"/>
                  </a:lnTo>
                  <a:lnTo>
                    <a:pt x="185" y="366"/>
                  </a:lnTo>
                  <a:lnTo>
                    <a:pt x="185" y="367"/>
                  </a:lnTo>
                  <a:lnTo>
                    <a:pt x="185" y="369"/>
                  </a:lnTo>
                  <a:lnTo>
                    <a:pt x="185" y="369"/>
                  </a:lnTo>
                  <a:lnTo>
                    <a:pt x="185" y="370"/>
                  </a:lnTo>
                  <a:lnTo>
                    <a:pt x="185" y="371"/>
                  </a:lnTo>
                  <a:lnTo>
                    <a:pt x="185" y="372"/>
                  </a:lnTo>
                  <a:lnTo>
                    <a:pt x="186" y="373"/>
                  </a:lnTo>
                  <a:lnTo>
                    <a:pt x="187" y="375"/>
                  </a:lnTo>
                  <a:lnTo>
                    <a:pt x="188" y="377"/>
                  </a:lnTo>
                  <a:lnTo>
                    <a:pt x="189" y="378"/>
                  </a:lnTo>
                  <a:lnTo>
                    <a:pt x="189" y="379"/>
                  </a:lnTo>
                  <a:lnTo>
                    <a:pt x="192" y="382"/>
                  </a:lnTo>
                  <a:lnTo>
                    <a:pt x="194" y="385"/>
                  </a:lnTo>
                  <a:lnTo>
                    <a:pt x="195" y="386"/>
                  </a:lnTo>
                  <a:lnTo>
                    <a:pt x="197" y="388"/>
                  </a:lnTo>
                  <a:lnTo>
                    <a:pt x="197" y="388"/>
                  </a:lnTo>
                  <a:lnTo>
                    <a:pt x="198" y="389"/>
                  </a:lnTo>
                  <a:lnTo>
                    <a:pt x="199" y="389"/>
                  </a:lnTo>
                  <a:lnTo>
                    <a:pt x="200" y="389"/>
                  </a:lnTo>
                  <a:lnTo>
                    <a:pt x="201" y="389"/>
                  </a:lnTo>
                  <a:lnTo>
                    <a:pt x="202" y="389"/>
                  </a:lnTo>
                  <a:lnTo>
                    <a:pt x="203" y="389"/>
                  </a:lnTo>
                  <a:lnTo>
                    <a:pt x="207" y="389"/>
                  </a:lnTo>
                  <a:lnTo>
                    <a:pt x="208" y="388"/>
                  </a:lnTo>
                  <a:lnTo>
                    <a:pt x="210" y="388"/>
                  </a:lnTo>
                  <a:lnTo>
                    <a:pt x="211" y="387"/>
                  </a:lnTo>
                  <a:lnTo>
                    <a:pt x="212" y="387"/>
                  </a:lnTo>
                  <a:lnTo>
                    <a:pt x="212" y="387"/>
                  </a:lnTo>
                  <a:lnTo>
                    <a:pt x="213" y="387"/>
                  </a:lnTo>
                  <a:lnTo>
                    <a:pt x="213" y="388"/>
                  </a:lnTo>
                  <a:lnTo>
                    <a:pt x="213" y="388"/>
                  </a:lnTo>
                  <a:lnTo>
                    <a:pt x="213" y="389"/>
                  </a:lnTo>
                  <a:lnTo>
                    <a:pt x="214" y="390"/>
                  </a:lnTo>
                  <a:lnTo>
                    <a:pt x="214" y="391"/>
                  </a:lnTo>
                  <a:lnTo>
                    <a:pt x="213" y="394"/>
                  </a:lnTo>
                  <a:lnTo>
                    <a:pt x="213" y="398"/>
                  </a:lnTo>
                  <a:lnTo>
                    <a:pt x="213" y="400"/>
                  </a:lnTo>
                  <a:lnTo>
                    <a:pt x="212" y="401"/>
                  </a:lnTo>
                  <a:lnTo>
                    <a:pt x="213" y="403"/>
                  </a:lnTo>
                  <a:lnTo>
                    <a:pt x="213" y="403"/>
                  </a:lnTo>
                  <a:lnTo>
                    <a:pt x="213" y="404"/>
                  </a:lnTo>
                  <a:lnTo>
                    <a:pt x="214" y="405"/>
                  </a:lnTo>
                  <a:lnTo>
                    <a:pt x="214" y="406"/>
                  </a:lnTo>
                  <a:lnTo>
                    <a:pt x="215" y="406"/>
                  </a:lnTo>
                  <a:lnTo>
                    <a:pt x="215" y="406"/>
                  </a:lnTo>
                  <a:lnTo>
                    <a:pt x="216" y="406"/>
                  </a:lnTo>
                  <a:lnTo>
                    <a:pt x="217" y="407"/>
                  </a:lnTo>
                  <a:lnTo>
                    <a:pt x="218" y="407"/>
                  </a:lnTo>
                  <a:lnTo>
                    <a:pt x="223" y="406"/>
                  </a:lnTo>
                  <a:lnTo>
                    <a:pt x="228" y="406"/>
                  </a:lnTo>
                  <a:lnTo>
                    <a:pt x="229" y="406"/>
                  </a:lnTo>
                  <a:lnTo>
                    <a:pt x="230" y="406"/>
                  </a:lnTo>
                  <a:lnTo>
                    <a:pt x="231" y="406"/>
                  </a:lnTo>
                  <a:lnTo>
                    <a:pt x="232" y="405"/>
                  </a:lnTo>
                  <a:lnTo>
                    <a:pt x="232" y="404"/>
                  </a:lnTo>
                  <a:lnTo>
                    <a:pt x="234" y="402"/>
                  </a:lnTo>
                  <a:lnTo>
                    <a:pt x="235" y="401"/>
                  </a:lnTo>
                  <a:lnTo>
                    <a:pt x="236" y="400"/>
                  </a:lnTo>
                  <a:lnTo>
                    <a:pt x="237" y="399"/>
                  </a:lnTo>
                  <a:lnTo>
                    <a:pt x="238" y="397"/>
                  </a:lnTo>
                  <a:lnTo>
                    <a:pt x="243" y="394"/>
                  </a:lnTo>
                  <a:lnTo>
                    <a:pt x="247" y="391"/>
                  </a:lnTo>
                  <a:lnTo>
                    <a:pt x="249" y="389"/>
                  </a:lnTo>
                  <a:lnTo>
                    <a:pt x="252" y="387"/>
                  </a:lnTo>
                  <a:lnTo>
                    <a:pt x="253" y="386"/>
                  </a:lnTo>
                  <a:lnTo>
                    <a:pt x="254" y="386"/>
                  </a:lnTo>
                  <a:lnTo>
                    <a:pt x="255" y="385"/>
                  </a:lnTo>
                  <a:lnTo>
                    <a:pt x="258" y="384"/>
                  </a:lnTo>
                  <a:lnTo>
                    <a:pt x="260" y="383"/>
                  </a:lnTo>
                  <a:lnTo>
                    <a:pt x="261" y="383"/>
                  </a:lnTo>
                  <a:lnTo>
                    <a:pt x="262" y="382"/>
                  </a:lnTo>
                  <a:lnTo>
                    <a:pt x="264" y="382"/>
                  </a:lnTo>
                  <a:lnTo>
                    <a:pt x="267" y="382"/>
                  </a:lnTo>
                  <a:lnTo>
                    <a:pt x="269" y="381"/>
                  </a:lnTo>
                  <a:lnTo>
                    <a:pt x="270" y="381"/>
                  </a:lnTo>
                  <a:lnTo>
                    <a:pt x="271" y="382"/>
                  </a:lnTo>
                  <a:lnTo>
                    <a:pt x="272" y="382"/>
                  </a:lnTo>
                  <a:lnTo>
                    <a:pt x="273" y="382"/>
                  </a:lnTo>
                  <a:lnTo>
                    <a:pt x="274" y="383"/>
                  </a:lnTo>
                  <a:lnTo>
                    <a:pt x="275" y="384"/>
                  </a:lnTo>
                  <a:lnTo>
                    <a:pt x="276" y="384"/>
                  </a:lnTo>
                  <a:lnTo>
                    <a:pt x="277" y="385"/>
                  </a:lnTo>
                  <a:lnTo>
                    <a:pt x="277" y="386"/>
                  </a:lnTo>
                  <a:lnTo>
                    <a:pt x="278" y="387"/>
                  </a:lnTo>
                  <a:lnTo>
                    <a:pt x="278" y="389"/>
                  </a:lnTo>
                  <a:lnTo>
                    <a:pt x="278" y="390"/>
                  </a:lnTo>
                  <a:lnTo>
                    <a:pt x="278" y="390"/>
                  </a:lnTo>
                  <a:lnTo>
                    <a:pt x="278" y="391"/>
                  </a:lnTo>
                  <a:lnTo>
                    <a:pt x="278" y="394"/>
                  </a:lnTo>
                  <a:lnTo>
                    <a:pt x="277" y="397"/>
                  </a:lnTo>
                  <a:lnTo>
                    <a:pt x="276" y="403"/>
                  </a:lnTo>
                  <a:lnTo>
                    <a:pt x="276" y="406"/>
                  </a:lnTo>
                  <a:lnTo>
                    <a:pt x="276" y="408"/>
                  </a:lnTo>
                  <a:lnTo>
                    <a:pt x="276" y="409"/>
                  </a:lnTo>
                  <a:lnTo>
                    <a:pt x="276" y="410"/>
                  </a:lnTo>
                  <a:lnTo>
                    <a:pt x="276" y="412"/>
                  </a:lnTo>
                  <a:lnTo>
                    <a:pt x="277" y="413"/>
                  </a:lnTo>
                  <a:lnTo>
                    <a:pt x="278" y="415"/>
                  </a:lnTo>
                  <a:lnTo>
                    <a:pt x="279" y="417"/>
                  </a:lnTo>
                  <a:lnTo>
                    <a:pt x="280" y="418"/>
                  </a:lnTo>
                  <a:lnTo>
                    <a:pt x="281" y="419"/>
                  </a:lnTo>
                  <a:lnTo>
                    <a:pt x="282" y="420"/>
                  </a:lnTo>
                  <a:lnTo>
                    <a:pt x="283" y="420"/>
                  </a:lnTo>
                  <a:lnTo>
                    <a:pt x="283" y="421"/>
                  </a:lnTo>
                  <a:lnTo>
                    <a:pt x="284" y="421"/>
                  </a:lnTo>
                  <a:lnTo>
                    <a:pt x="284" y="420"/>
                  </a:lnTo>
                  <a:lnTo>
                    <a:pt x="285" y="420"/>
                  </a:lnTo>
                  <a:lnTo>
                    <a:pt x="285" y="420"/>
                  </a:lnTo>
                  <a:lnTo>
                    <a:pt x="286" y="420"/>
                  </a:lnTo>
                  <a:lnTo>
                    <a:pt x="287" y="418"/>
                  </a:lnTo>
                  <a:lnTo>
                    <a:pt x="288" y="415"/>
                  </a:lnTo>
                  <a:lnTo>
                    <a:pt x="289" y="414"/>
                  </a:lnTo>
                  <a:lnTo>
                    <a:pt x="290" y="414"/>
                  </a:lnTo>
                  <a:lnTo>
                    <a:pt x="293" y="410"/>
                  </a:lnTo>
                  <a:lnTo>
                    <a:pt x="294" y="410"/>
                  </a:lnTo>
                  <a:lnTo>
                    <a:pt x="294" y="409"/>
                  </a:lnTo>
                  <a:lnTo>
                    <a:pt x="295" y="408"/>
                  </a:lnTo>
                  <a:lnTo>
                    <a:pt x="296" y="406"/>
                  </a:lnTo>
                  <a:lnTo>
                    <a:pt x="296" y="405"/>
                  </a:lnTo>
                  <a:lnTo>
                    <a:pt x="297" y="404"/>
                  </a:lnTo>
                  <a:lnTo>
                    <a:pt x="297" y="404"/>
                  </a:lnTo>
                  <a:lnTo>
                    <a:pt x="298" y="403"/>
                  </a:lnTo>
                  <a:lnTo>
                    <a:pt x="299" y="403"/>
                  </a:lnTo>
                  <a:lnTo>
                    <a:pt x="301" y="401"/>
                  </a:lnTo>
                  <a:lnTo>
                    <a:pt x="302" y="401"/>
                  </a:lnTo>
                  <a:lnTo>
                    <a:pt x="303" y="400"/>
                  </a:lnTo>
                  <a:lnTo>
                    <a:pt x="304" y="400"/>
                  </a:lnTo>
                  <a:lnTo>
                    <a:pt x="304" y="399"/>
                  </a:lnTo>
                  <a:lnTo>
                    <a:pt x="305" y="399"/>
                  </a:lnTo>
                  <a:lnTo>
                    <a:pt x="305" y="399"/>
                  </a:lnTo>
                  <a:lnTo>
                    <a:pt x="306" y="400"/>
                  </a:lnTo>
                  <a:lnTo>
                    <a:pt x="307" y="400"/>
                  </a:lnTo>
                  <a:lnTo>
                    <a:pt x="308" y="400"/>
                  </a:lnTo>
                  <a:lnTo>
                    <a:pt x="308" y="400"/>
                  </a:lnTo>
                  <a:lnTo>
                    <a:pt x="309" y="400"/>
                  </a:lnTo>
                  <a:lnTo>
                    <a:pt x="310" y="400"/>
                  </a:lnTo>
                  <a:lnTo>
                    <a:pt x="311" y="399"/>
                  </a:lnTo>
                  <a:lnTo>
                    <a:pt x="311" y="398"/>
                  </a:lnTo>
                  <a:lnTo>
                    <a:pt x="313" y="397"/>
                  </a:lnTo>
                  <a:lnTo>
                    <a:pt x="314" y="396"/>
                  </a:lnTo>
                  <a:lnTo>
                    <a:pt x="314" y="395"/>
                  </a:lnTo>
                  <a:lnTo>
                    <a:pt x="314" y="395"/>
                  </a:lnTo>
                  <a:lnTo>
                    <a:pt x="315" y="394"/>
                  </a:lnTo>
                  <a:lnTo>
                    <a:pt x="315" y="393"/>
                  </a:lnTo>
                  <a:lnTo>
                    <a:pt x="315" y="391"/>
                  </a:lnTo>
                  <a:lnTo>
                    <a:pt x="315" y="390"/>
                  </a:lnTo>
                  <a:lnTo>
                    <a:pt x="314" y="389"/>
                  </a:lnTo>
                  <a:lnTo>
                    <a:pt x="312" y="379"/>
                  </a:lnTo>
                  <a:lnTo>
                    <a:pt x="312" y="377"/>
                  </a:lnTo>
                  <a:lnTo>
                    <a:pt x="312" y="376"/>
                  </a:lnTo>
                  <a:lnTo>
                    <a:pt x="312" y="375"/>
                  </a:lnTo>
                  <a:lnTo>
                    <a:pt x="312" y="374"/>
                  </a:lnTo>
                  <a:lnTo>
                    <a:pt x="313" y="374"/>
                  </a:lnTo>
                  <a:lnTo>
                    <a:pt x="313" y="373"/>
                  </a:lnTo>
                  <a:lnTo>
                    <a:pt x="314" y="373"/>
                  </a:lnTo>
                  <a:lnTo>
                    <a:pt x="315" y="373"/>
                  </a:lnTo>
                  <a:lnTo>
                    <a:pt x="316" y="373"/>
                  </a:lnTo>
                  <a:lnTo>
                    <a:pt x="318" y="373"/>
                  </a:lnTo>
                  <a:lnTo>
                    <a:pt x="319" y="373"/>
                  </a:lnTo>
                  <a:lnTo>
                    <a:pt x="319" y="374"/>
                  </a:lnTo>
                  <a:lnTo>
                    <a:pt x="319" y="374"/>
                  </a:lnTo>
                  <a:lnTo>
                    <a:pt x="320" y="375"/>
                  </a:lnTo>
                  <a:lnTo>
                    <a:pt x="320" y="376"/>
                  </a:lnTo>
                  <a:lnTo>
                    <a:pt x="322" y="379"/>
                  </a:lnTo>
                  <a:lnTo>
                    <a:pt x="324" y="383"/>
                  </a:lnTo>
                  <a:lnTo>
                    <a:pt x="325" y="385"/>
                  </a:lnTo>
                  <a:lnTo>
                    <a:pt x="326" y="387"/>
                  </a:lnTo>
                  <a:lnTo>
                    <a:pt x="326" y="389"/>
                  </a:lnTo>
                  <a:lnTo>
                    <a:pt x="326" y="391"/>
                  </a:lnTo>
                  <a:lnTo>
                    <a:pt x="326" y="394"/>
                  </a:lnTo>
                  <a:lnTo>
                    <a:pt x="326" y="395"/>
                  </a:lnTo>
                  <a:lnTo>
                    <a:pt x="327" y="397"/>
                  </a:lnTo>
                  <a:lnTo>
                    <a:pt x="327" y="398"/>
                  </a:lnTo>
                  <a:lnTo>
                    <a:pt x="328" y="401"/>
                  </a:lnTo>
                  <a:lnTo>
                    <a:pt x="329" y="402"/>
                  </a:lnTo>
                  <a:lnTo>
                    <a:pt x="331" y="406"/>
                  </a:lnTo>
                  <a:lnTo>
                    <a:pt x="331" y="407"/>
                  </a:lnTo>
                  <a:lnTo>
                    <a:pt x="332" y="408"/>
                  </a:lnTo>
                  <a:lnTo>
                    <a:pt x="333" y="409"/>
                  </a:lnTo>
                  <a:lnTo>
                    <a:pt x="333" y="410"/>
                  </a:lnTo>
                  <a:lnTo>
                    <a:pt x="333" y="411"/>
                  </a:lnTo>
                  <a:lnTo>
                    <a:pt x="333" y="412"/>
                  </a:lnTo>
                  <a:lnTo>
                    <a:pt x="334" y="414"/>
                  </a:lnTo>
                  <a:lnTo>
                    <a:pt x="334" y="416"/>
                  </a:lnTo>
                  <a:lnTo>
                    <a:pt x="334" y="417"/>
                  </a:lnTo>
                  <a:lnTo>
                    <a:pt x="335" y="418"/>
                  </a:lnTo>
                  <a:lnTo>
                    <a:pt x="335" y="419"/>
                  </a:lnTo>
                  <a:lnTo>
                    <a:pt x="336" y="420"/>
                  </a:lnTo>
                  <a:lnTo>
                    <a:pt x="340" y="424"/>
                  </a:lnTo>
                  <a:lnTo>
                    <a:pt x="341" y="425"/>
                  </a:lnTo>
                  <a:lnTo>
                    <a:pt x="342" y="427"/>
                  </a:lnTo>
                  <a:lnTo>
                    <a:pt x="343" y="429"/>
                  </a:lnTo>
                  <a:lnTo>
                    <a:pt x="344" y="431"/>
                  </a:lnTo>
                  <a:lnTo>
                    <a:pt x="345" y="432"/>
                  </a:lnTo>
                  <a:lnTo>
                    <a:pt x="346" y="433"/>
                  </a:lnTo>
                  <a:lnTo>
                    <a:pt x="347" y="434"/>
                  </a:lnTo>
                  <a:lnTo>
                    <a:pt x="349" y="435"/>
                  </a:lnTo>
                  <a:lnTo>
                    <a:pt x="349" y="435"/>
                  </a:lnTo>
                  <a:lnTo>
                    <a:pt x="352" y="436"/>
                  </a:lnTo>
                  <a:lnTo>
                    <a:pt x="353" y="437"/>
                  </a:lnTo>
                  <a:lnTo>
                    <a:pt x="354" y="438"/>
                  </a:lnTo>
                  <a:lnTo>
                    <a:pt x="356" y="439"/>
                  </a:lnTo>
                  <a:lnTo>
                    <a:pt x="358" y="441"/>
                  </a:lnTo>
                  <a:lnTo>
                    <a:pt x="359" y="442"/>
                  </a:lnTo>
                  <a:lnTo>
                    <a:pt x="361" y="443"/>
                  </a:lnTo>
                  <a:lnTo>
                    <a:pt x="362" y="444"/>
                  </a:lnTo>
                  <a:lnTo>
                    <a:pt x="368" y="447"/>
                  </a:lnTo>
                  <a:lnTo>
                    <a:pt x="371" y="448"/>
                  </a:lnTo>
                  <a:lnTo>
                    <a:pt x="372" y="448"/>
                  </a:lnTo>
                  <a:lnTo>
                    <a:pt x="373" y="448"/>
                  </a:lnTo>
                  <a:lnTo>
                    <a:pt x="378" y="449"/>
                  </a:lnTo>
                  <a:lnTo>
                    <a:pt x="379" y="449"/>
                  </a:lnTo>
                  <a:lnTo>
                    <a:pt x="380" y="449"/>
                  </a:lnTo>
                  <a:lnTo>
                    <a:pt x="381" y="449"/>
                  </a:lnTo>
                  <a:lnTo>
                    <a:pt x="382" y="449"/>
                  </a:lnTo>
                  <a:lnTo>
                    <a:pt x="383" y="449"/>
                  </a:lnTo>
                  <a:lnTo>
                    <a:pt x="386" y="447"/>
                  </a:lnTo>
                  <a:lnTo>
                    <a:pt x="389" y="446"/>
                  </a:lnTo>
                  <a:lnTo>
                    <a:pt x="391" y="445"/>
                  </a:lnTo>
                  <a:lnTo>
                    <a:pt x="393" y="445"/>
                  </a:lnTo>
                  <a:lnTo>
                    <a:pt x="400" y="442"/>
                  </a:lnTo>
                  <a:lnTo>
                    <a:pt x="402" y="442"/>
                  </a:lnTo>
                  <a:lnTo>
                    <a:pt x="406" y="441"/>
                  </a:lnTo>
                  <a:lnTo>
                    <a:pt x="407" y="441"/>
                  </a:lnTo>
                  <a:lnTo>
                    <a:pt x="407" y="441"/>
                  </a:lnTo>
                  <a:lnTo>
                    <a:pt x="408" y="441"/>
                  </a:lnTo>
                  <a:lnTo>
                    <a:pt x="409" y="441"/>
                  </a:lnTo>
                  <a:lnTo>
                    <a:pt x="410" y="441"/>
                  </a:lnTo>
                  <a:lnTo>
                    <a:pt x="410" y="442"/>
                  </a:lnTo>
                  <a:lnTo>
                    <a:pt x="411" y="442"/>
                  </a:lnTo>
                  <a:lnTo>
                    <a:pt x="412" y="442"/>
                  </a:lnTo>
                  <a:lnTo>
                    <a:pt x="413" y="443"/>
                  </a:lnTo>
                  <a:lnTo>
                    <a:pt x="414" y="445"/>
                  </a:lnTo>
                  <a:lnTo>
                    <a:pt x="414" y="446"/>
                  </a:lnTo>
                  <a:lnTo>
                    <a:pt x="415" y="447"/>
                  </a:lnTo>
                  <a:lnTo>
                    <a:pt x="416" y="449"/>
                  </a:lnTo>
                  <a:lnTo>
                    <a:pt x="416" y="451"/>
                  </a:lnTo>
                  <a:lnTo>
                    <a:pt x="417" y="454"/>
                  </a:lnTo>
                  <a:lnTo>
                    <a:pt x="417" y="456"/>
                  </a:lnTo>
                  <a:lnTo>
                    <a:pt x="417" y="457"/>
                  </a:lnTo>
                  <a:lnTo>
                    <a:pt x="418" y="459"/>
                  </a:lnTo>
                  <a:lnTo>
                    <a:pt x="417" y="461"/>
                  </a:lnTo>
                  <a:lnTo>
                    <a:pt x="417" y="462"/>
                  </a:lnTo>
                  <a:lnTo>
                    <a:pt x="417" y="464"/>
                  </a:lnTo>
                  <a:lnTo>
                    <a:pt x="417" y="465"/>
                  </a:lnTo>
                  <a:lnTo>
                    <a:pt x="415" y="471"/>
                  </a:lnTo>
                  <a:lnTo>
                    <a:pt x="415" y="474"/>
                  </a:lnTo>
                  <a:lnTo>
                    <a:pt x="415" y="475"/>
                  </a:lnTo>
                  <a:lnTo>
                    <a:pt x="415" y="477"/>
                  </a:lnTo>
                  <a:lnTo>
                    <a:pt x="414" y="478"/>
                  </a:lnTo>
                  <a:lnTo>
                    <a:pt x="414" y="480"/>
                  </a:lnTo>
                  <a:lnTo>
                    <a:pt x="415" y="482"/>
                  </a:lnTo>
                  <a:lnTo>
                    <a:pt x="415" y="484"/>
                  </a:lnTo>
                  <a:lnTo>
                    <a:pt x="415" y="486"/>
                  </a:lnTo>
                  <a:lnTo>
                    <a:pt x="416" y="488"/>
                  </a:lnTo>
                  <a:lnTo>
                    <a:pt x="416" y="490"/>
                  </a:lnTo>
                  <a:lnTo>
                    <a:pt x="417" y="492"/>
                  </a:lnTo>
                  <a:lnTo>
                    <a:pt x="418" y="493"/>
                  </a:lnTo>
                  <a:lnTo>
                    <a:pt x="419" y="494"/>
                  </a:lnTo>
                  <a:lnTo>
                    <a:pt x="419" y="495"/>
                  </a:lnTo>
                  <a:lnTo>
                    <a:pt x="420" y="496"/>
                  </a:lnTo>
                  <a:lnTo>
                    <a:pt x="422" y="497"/>
                  </a:lnTo>
                  <a:lnTo>
                    <a:pt x="423" y="498"/>
                  </a:lnTo>
                  <a:lnTo>
                    <a:pt x="425" y="499"/>
                  </a:lnTo>
                  <a:lnTo>
                    <a:pt x="426" y="500"/>
                  </a:lnTo>
                  <a:lnTo>
                    <a:pt x="428" y="501"/>
                  </a:lnTo>
                  <a:lnTo>
                    <a:pt x="429" y="501"/>
                  </a:lnTo>
                  <a:lnTo>
                    <a:pt x="430" y="501"/>
                  </a:lnTo>
                  <a:lnTo>
                    <a:pt x="431" y="501"/>
                  </a:lnTo>
                  <a:lnTo>
                    <a:pt x="432" y="501"/>
                  </a:lnTo>
                  <a:lnTo>
                    <a:pt x="433" y="501"/>
                  </a:lnTo>
                  <a:lnTo>
                    <a:pt x="434" y="501"/>
                  </a:lnTo>
                  <a:lnTo>
                    <a:pt x="434" y="500"/>
                  </a:lnTo>
                  <a:lnTo>
                    <a:pt x="436" y="499"/>
                  </a:lnTo>
                  <a:lnTo>
                    <a:pt x="437" y="499"/>
                  </a:lnTo>
                  <a:lnTo>
                    <a:pt x="437" y="498"/>
                  </a:lnTo>
                  <a:lnTo>
                    <a:pt x="438" y="498"/>
                  </a:lnTo>
                  <a:lnTo>
                    <a:pt x="439" y="498"/>
                  </a:lnTo>
                  <a:lnTo>
                    <a:pt x="439" y="498"/>
                  </a:lnTo>
                  <a:lnTo>
                    <a:pt x="440" y="498"/>
                  </a:lnTo>
                  <a:lnTo>
                    <a:pt x="440" y="499"/>
                  </a:lnTo>
                  <a:lnTo>
                    <a:pt x="441" y="499"/>
                  </a:lnTo>
                  <a:lnTo>
                    <a:pt x="443" y="500"/>
                  </a:lnTo>
                  <a:lnTo>
                    <a:pt x="444" y="501"/>
                  </a:lnTo>
                  <a:lnTo>
                    <a:pt x="445" y="503"/>
                  </a:lnTo>
                  <a:lnTo>
                    <a:pt x="447" y="505"/>
                  </a:lnTo>
                  <a:lnTo>
                    <a:pt x="448" y="507"/>
                  </a:lnTo>
                  <a:lnTo>
                    <a:pt x="449" y="508"/>
                  </a:lnTo>
                  <a:lnTo>
                    <a:pt x="450" y="510"/>
                  </a:lnTo>
                  <a:lnTo>
                    <a:pt x="452" y="514"/>
                  </a:lnTo>
                  <a:lnTo>
                    <a:pt x="453" y="515"/>
                  </a:lnTo>
                  <a:lnTo>
                    <a:pt x="454" y="518"/>
                  </a:lnTo>
                  <a:lnTo>
                    <a:pt x="455" y="519"/>
                  </a:lnTo>
                  <a:lnTo>
                    <a:pt x="456" y="520"/>
                  </a:lnTo>
                  <a:lnTo>
                    <a:pt x="457" y="521"/>
                  </a:lnTo>
                  <a:lnTo>
                    <a:pt x="458" y="521"/>
                  </a:lnTo>
                  <a:lnTo>
                    <a:pt x="468" y="529"/>
                  </a:lnTo>
                  <a:lnTo>
                    <a:pt x="470" y="531"/>
                  </a:lnTo>
                  <a:lnTo>
                    <a:pt x="472" y="532"/>
                  </a:lnTo>
                  <a:lnTo>
                    <a:pt x="477" y="537"/>
                  </a:lnTo>
                  <a:lnTo>
                    <a:pt x="480" y="540"/>
                  </a:lnTo>
                  <a:lnTo>
                    <a:pt x="481" y="542"/>
                  </a:lnTo>
                  <a:lnTo>
                    <a:pt x="484" y="545"/>
                  </a:lnTo>
                  <a:lnTo>
                    <a:pt x="486" y="548"/>
                  </a:lnTo>
                  <a:lnTo>
                    <a:pt x="488" y="551"/>
                  </a:lnTo>
                  <a:lnTo>
                    <a:pt x="490" y="555"/>
                  </a:lnTo>
                  <a:lnTo>
                    <a:pt x="491" y="556"/>
                  </a:lnTo>
                  <a:lnTo>
                    <a:pt x="491" y="558"/>
                  </a:lnTo>
                  <a:lnTo>
                    <a:pt x="491" y="559"/>
                  </a:lnTo>
                  <a:lnTo>
                    <a:pt x="491" y="559"/>
                  </a:lnTo>
                  <a:lnTo>
                    <a:pt x="491" y="560"/>
                  </a:lnTo>
                  <a:lnTo>
                    <a:pt x="491" y="561"/>
                  </a:lnTo>
                  <a:lnTo>
                    <a:pt x="491" y="562"/>
                  </a:lnTo>
                  <a:lnTo>
                    <a:pt x="490" y="564"/>
                  </a:lnTo>
                  <a:lnTo>
                    <a:pt x="489" y="565"/>
                  </a:lnTo>
                  <a:lnTo>
                    <a:pt x="489" y="567"/>
                  </a:lnTo>
                  <a:lnTo>
                    <a:pt x="489" y="568"/>
                  </a:lnTo>
                  <a:lnTo>
                    <a:pt x="489" y="568"/>
                  </a:lnTo>
                  <a:lnTo>
                    <a:pt x="489" y="569"/>
                  </a:lnTo>
                  <a:lnTo>
                    <a:pt x="489" y="571"/>
                  </a:lnTo>
                  <a:lnTo>
                    <a:pt x="490" y="572"/>
                  </a:lnTo>
                  <a:lnTo>
                    <a:pt x="490" y="573"/>
                  </a:lnTo>
                  <a:lnTo>
                    <a:pt x="491" y="574"/>
                  </a:lnTo>
                  <a:lnTo>
                    <a:pt x="492" y="574"/>
                  </a:lnTo>
                  <a:lnTo>
                    <a:pt x="492" y="575"/>
                  </a:lnTo>
                  <a:lnTo>
                    <a:pt x="493" y="575"/>
                  </a:lnTo>
                  <a:lnTo>
                    <a:pt x="494" y="575"/>
                  </a:lnTo>
                  <a:lnTo>
                    <a:pt x="494" y="574"/>
                  </a:lnTo>
                  <a:lnTo>
                    <a:pt x="495" y="574"/>
                  </a:lnTo>
                  <a:lnTo>
                    <a:pt x="498" y="571"/>
                  </a:lnTo>
                  <a:lnTo>
                    <a:pt x="500" y="570"/>
                  </a:lnTo>
                  <a:lnTo>
                    <a:pt x="501" y="569"/>
                  </a:lnTo>
                  <a:lnTo>
                    <a:pt x="502" y="568"/>
                  </a:lnTo>
                  <a:lnTo>
                    <a:pt x="503" y="568"/>
                  </a:lnTo>
                  <a:lnTo>
                    <a:pt x="505" y="568"/>
                  </a:lnTo>
                  <a:lnTo>
                    <a:pt x="506" y="568"/>
                  </a:lnTo>
                  <a:lnTo>
                    <a:pt x="507" y="568"/>
                  </a:lnTo>
                  <a:lnTo>
                    <a:pt x="507" y="568"/>
                  </a:lnTo>
                  <a:lnTo>
                    <a:pt x="508" y="568"/>
                  </a:lnTo>
                  <a:lnTo>
                    <a:pt x="508" y="568"/>
                  </a:lnTo>
                  <a:lnTo>
                    <a:pt x="509" y="568"/>
                  </a:lnTo>
                  <a:lnTo>
                    <a:pt x="509" y="569"/>
                  </a:lnTo>
                  <a:lnTo>
                    <a:pt x="511" y="570"/>
                  </a:lnTo>
                  <a:lnTo>
                    <a:pt x="512" y="572"/>
                  </a:lnTo>
                  <a:lnTo>
                    <a:pt x="513" y="574"/>
                  </a:lnTo>
                  <a:lnTo>
                    <a:pt x="515" y="579"/>
                  </a:lnTo>
                  <a:lnTo>
                    <a:pt x="516" y="582"/>
                  </a:lnTo>
                  <a:lnTo>
                    <a:pt x="517" y="583"/>
                  </a:lnTo>
                  <a:lnTo>
                    <a:pt x="517" y="583"/>
                  </a:lnTo>
                  <a:lnTo>
                    <a:pt x="517" y="584"/>
                  </a:lnTo>
                  <a:lnTo>
                    <a:pt x="517" y="585"/>
                  </a:lnTo>
                  <a:lnTo>
                    <a:pt x="516" y="586"/>
                  </a:lnTo>
                  <a:lnTo>
                    <a:pt x="516" y="587"/>
                  </a:lnTo>
                  <a:lnTo>
                    <a:pt x="515" y="588"/>
                  </a:lnTo>
                  <a:lnTo>
                    <a:pt x="514" y="590"/>
                  </a:lnTo>
                  <a:lnTo>
                    <a:pt x="513" y="593"/>
                  </a:lnTo>
                  <a:lnTo>
                    <a:pt x="511" y="595"/>
                  </a:lnTo>
                  <a:lnTo>
                    <a:pt x="510" y="596"/>
                  </a:lnTo>
                  <a:lnTo>
                    <a:pt x="510" y="596"/>
                  </a:lnTo>
                  <a:lnTo>
                    <a:pt x="509" y="597"/>
                  </a:lnTo>
                  <a:lnTo>
                    <a:pt x="508" y="598"/>
                  </a:lnTo>
                  <a:lnTo>
                    <a:pt x="507" y="598"/>
                  </a:lnTo>
                  <a:lnTo>
                    <a:pt x="506" y="599"/>
                  </a:lnTo>
                  <a:lnTo>
                    <a:pt x="505" y="599"/>
                  </a:lnTo>
                  <a:lnTo>
                    <a:pt x="505" y="599"/>
                  </a:lnTo>
                  <a:lnTo>
                    <a:pt x="504" y="599"/>
                  </a:lnTo>
                  <a:lnTo>
                    <a:pt x="503" y="599"/>
                  </a:lnTo>
                  <a:lnTo>
                    <a:pt x="502" y="599"/>
                  </a:lnTo>
                  <a:lnTo>
                    <a:pt x="501" y="599"/>
                  </a:lnTo>
                  <a:lnTo>
                    <a:pt x="499" y="599"/>
                  </a:lnTo>
                  <a:lnTo>
                    <a:pt x="497" y="598"/>
                  </a:lnTo>
                  <a:lnTo>
                    <a:pt x="493" y="597"/>
                  </a:lnTo>
                  <a:lnTo>
                    <a:pt x="491" y="597"/>
                  </a:lnTo>
                  <a:lnTo>
                    <a:pt x="489" y="597"/>
                  </a:lnTo>
                  <a:lnTo>
                    <a:pt x="488" y="597"/>
                  </a:lnTo>
                  <a:lnTo>
                    <a:pt x="488" y="597"/>
                  </a:lnTo>
                  <a:lnTo>
                    <a:pt x="487" y="597"/>
                  </a:lnTo>
                  <a:lnTo>
                    <a:pt x="486" y="598"/>
                  </a:lnTo>
                  <a:lnTo>
                    <a:pt x="485" y="599"/>
                  </a:lnTo>
                  <a:lnTo>
                    <a:pt x="484" y="602"/>
                  </a:lnTo>
                  <a:lnTo>
                    <a:pt x="483" y="603"/>
                  </a:lnTo>
                  <a:lnTo>
                    <a:pt x="482" y="604"/>
                  </a:lnTo>
                  <a:lnTo>
                    <a:pt x="482" y="605"/>
                  </a:lnTo>
                  <a:lnTo>
                    <a:pt x="481" y="606"/>
                  </a:lnTo>
                  <a:lnTo>
                    <a:pt x="480" y="607"/>
                  </a:lnTo>
                  <a:lnTo>
                    <a:pt x="479" y="608"/>
                  </a:lnTo>
                  <a:lnTo>
                    <a:pt x="476" y="610"/>
                  </a:lnTo>
                  <a:lnTo>
                    <a:pt x="474" y="611"/>
                  </a:lnTo>
                  <a:lnTo>
                    <a:pt x="473" y="612"/>
                  </a:lnTo>
                  <a:lnTo>
                    <a:pt x="471" y="615"/>
                  </a:lnTo>
                  <a:lnTo>
                    <a:pt x="468" y="617"/>
                  </a:lnTo>
                  <a:lnTo>
                    <a:pt x="468" y="618"/>
                  </a:lnTo>
                  <a:lnTo>
                    <a:pt x="467" y="619"/>
                  </a:lnTo>
                  <a:lnTo>
                    <a:pt x="467" y="620"/>
                  </a:lnTo>
                  <a:lnTo>
                    <a:pt x="466" y="621"/>
                  </a:lnTo>
                  <a:lnTo>
                    <a:pt x="466" y="622"/>
                  </a:lnTo>
                  <a:lnTo>
                    <a:pt x="466" y="626"/>
                  </a:lnTo>
                  <a:lnTo>
                    <a:pt x="466" y="628"/>
                  </a:lnTo>
                  <a:lnTo>
                    <a:pt x="466" y="629"/>
                  </a:lnTo>
                  <a:lnTo>
                    <a:pt x="465" y="632"/>
                  </a:lnTo>
                  <a:lnTo>
                    <a:pt x="464" y="634"/>
                  </a:lnTo>
                  <a:lnTo>
                    <a:pt x="462" y="638"/>
                  </a:lnTo>
                  <a:lnTo>
                    <a:pt x="461" y="642"/>
                  </a:lnTo>
                  <a:lnTo>
                    <a:pt x="459" y="646"/>
                  </a:lnTo>
                  <a:lnTo>
                    <a:pt x="459" y="647"/>
                  </a:lnTo>
                  <a:lnTo>
                    <a:pt x="458" y="647"/>
                  </a:lnTo>
                  <a:lnTo>
                    <a:pt x="457" y="648"/>
                  </a:lnTo>
                  <a:lnTo>
                    <a:pt x="456" y="649"/>
                  </a:lnTo>
                  <a:lnTo>
                    <a:pt x="456" y="649"/>
                  </a:lnTo>
                  <a:lnTo>
                    <a:pt x="456" y="650"/>
                  </a:lnTo>
                  <a:lnTo>
                    <a:pt x="454" y="650"/>
                  </a:lnTo>
                  <a:lnTo>
                    <a:pt x="450" y="651"/>
                  </a:lnTo>
                  <a:lnTo>
                    <a:pt x="447" y="652"/>
                  </a:lnTo>
                  <a:lnTo>
                    <a:pt x="445" y="652"/>
                  </a:lnTo>
                  <a:lnTo>
                    <a:pt x="444" y="652"/>
                  </a:lnTo>
                  <a:lnTo>
                    <a:pt x="442" y="652"/>
                  </a:lnTo>
                  <a:lnTo>
                    <a:pt x="440" y="651"/>
                  </a:lnTo>
                  <a:lnTo>
                    <a:pt x="439" y="651"/>
                  </a:lnTo>
                  <a:lnTo>
                    <a:pt x="437" y="650"/>
                  </a:lnTo>
                  <a:lnTo>
                    <a:pt x="436" y="650"/>
                  </a:lnTo>
                  <a:lnTo>
                    <a:pt x="435" y="649"/>
                  </a:lnTo>
                  <a:lnTo>
                    <a:pt x="434" y="648"/>
                  </a:lnTo>
                  <a:lnTo>
                    <a:pt x="433" y="647"/>
                  </a:lnTo>
                  <a:lnTo>
                    <a:pt x="430" y="645"/>
                  </a:lnTo>
                  <a:lnTo>
                    <a:pt x="429" y="643"/>
                  </a:lnTo>
                  <a:lnTo>
                    <a:pt x="427" y="642"/>
                  </a:lnTo>
                  <a:lnTo>
                    <a:pt x="425" y="641"/>
                  </a:lnTo>
                  <a:lnTo>
                    <a:pt x="424" y="640"/>
                  </a:lnTo>
                  <a:lnTo>
                    <a:pt x="423" y="640"/>
                  </a:lnTo>
                  <a:lnTo>
                    <a:pt x="422" y="639"/>
                  </a:lnTo>
                  <a:lnTo>
                    <a:pt x="421" y="639"/>
                  </a:lnTo>
                  <a:lnTo>
                    <a:pt x="419" y="639"/>
                  </a:lnTo>
                  <a:lnTo>
                    <a:pt x="418" y="639"/>
                  </a:lnTo>
                  <a:lnTo>
                    <a:pt x="417" y="640"/>
                  </a:lnTo>
                  <a:lnTo>
                    <a:pt x="417" y="640"/>
                  </a:lnTo>
                  <a:lnTo>
                    <a:pt x="416" y="641"/>
                  </a:lnTo>
                  <a:lnTo>
                    <a:pt x="415" y="642"/>
                  </a:lnTo>
                  <a:lnTo>
                    <a:pt x="413" y="645"/>
                  </a:lnTo>
                  <a:lnTo>
                    <a:pt x="412" y="646"/>
                  </a:lnTo>
                  <a:lnTo>
                    <a:pt x="412" y="646"/>
                  </a:lnTo>
                  <a:lnTo>
                    <a:pt x="411" y="647"/>
                  </a:lnTo>
                  <a:lnTo>
                    <a:pt x="411" y="647"/>
                  </a:lnTo>
                  <a:lnTo>
                    <a:pt x="410" y="648"/>
                  </a:lnTo>
                  <a:lnTo>
                    <a:pt x="410" y="648"/>
                  </a:lnTo>
                  <a:lnTo>
                    <a:pt x="409" y="648"/>
                  </a:lnTo>
                  <a:lnTo>
                    <a:pt x="408" y="648"/>
                  </a:lnTo>
                  <a:lnTo>
                    <a:pt x="407" y="647"/>
                  </a:lnTo>
                  <a:lnTo>
                    <a:pt x="404" y="647"/>
                  </a:lnTo>
                  <a:lnTo>
                    <a:pt x="403" y="647"/>
                  </a:lnTo>
                  <a:lnTo>
                    <a:pt x="402" y="647"/>
                  </a:lnTo>
                  <a:lnTo>
                    <a:pt x="401" y="647"/>
                  </a:lnTo>
                  <a:lnTo>
                    <a:pt x="400" y="647"/>
                  </a:lnTo>
                  <a:lnTo>
                    <a:pt x="399" y="647"/>
                  </a:lnTo>
                  <a:lnTo>
                    <a:pt x="399" y="647"/>
                  </a:lnTo>
                  <a:lnTo>
                    <a:pt x="398" y="648"/>
                  </a:lnTo>
                  <a:lnTo>
                    <a:pt x="398" y="648"/>
                  </a:lnTo>
                  <a:lnTo>
                    <a:pt x="397" y="648"/>
                  </a:lnTo>
                  <a:lnTo>
                    <a:pt x="397" y="649"/>
                  </a:lnTo>
                  <a:lnTo>
                    <a:pt x="397" y="649"/>
                  </a:lnTo>
                  <a:lnTo>
                    <a:pt x="397" y="650"/>
                  </a:lnTo>
                  <a:lnTo>
                    <a:pt x="397" y="650"/>
                  </a:lnTo>
                  <a:lnTo>
                    <a:pt x="397" y="651"/>
                  </a:lnTo>
                  <a:lnTo>
                    <a:pt x="397" y="652"/>
                  </a:lnTo>
                  <a:lnTo>
                    <a:pt x="398" y="653"/>
                  </a:lnTo>
                  <a:lnTo>
                    <a:pt x="401" y="659"/>
                  </a:lnTo>
                  <a:lnTo>
                    <a:pt x="402" y="662"/>
                  </a:lnTo>
                  <a:lnTo>
                    <a:pt x="402" y="663"/>
                  </a:lnTo>
                  <a:lnTo>
                    <a:pt x="402" y="664"/>
                  </a:lnTo>
                  <a:lnTo>
                    <a:pt x="403" y="666"/>
                  </a:lnTo>
                  <a:lnTo>
                    <a:pt x="403" y="667"/>
                  </a:lnTo>
                  <a:lnTo>
                    <a:pt x="402" y="668"/>
                  </a:lnTo>
                  <a:lnTo>
                    <a:pt x="402" y="669"/>
                  </a:lnTo>
                  <a:lnTo>
                    <a:pt x="402" y="670"/>
                  </a:lnTo>
                  <a:lnTo>
                    <a:pt x="401" y="671"/>
                  </a:lnTo>
                  <a:lnTo>
                    <a:pt x="401" y="673"/>
                  </a:lnTo>
                  <a:lnTo>
                    <a:pt x="400" y="674"/>
                  </a:lnTo>
                  <a:lnTo>
                    <a:pt x="398" y="675"/>
                  </a:lnTo>
                  <a:lnTo>
                    <a:pt x="398" y="676"/>
                  </a:lnTo>
                  <a:lnTo>
                    <a:pt x="397" y="677"/>
                  </a:lnTo>
                  <a:lnTo>
                    <a:pt x="396" y="677"/>
                  </a:lnTo>
                  <a:lnTo>
                    <a:pt x="395" y="678"/>
                  </a:lnTo>
                  <a:lnTo>
                    <a:pt x="394" y="678"/>
                  </a:lnTo>
                  <a:lnTo>
                    <a:pt x="392" y="679"/>
                  </a:lnTo>
                  <a:lnTo>
                    <a:pt x="391" y="679"/>
                  </a:lnTo>
                  <a:lnTo>
                    <a:pt x="390" y="679"/>
                  </a:lnTo>
                  <a:lnTo>
                    <a:pt x="388" y="679"/>
                  </a:lnTo>
                  <a:lnTo>
                    <a:pt x="387" y="679"/>
                  </a:lnTo>
                  <a:lnTo>
                    <a:pt x="386" y="679"/>
                  </a:lnTo>
                  <a:lnTo>
                    <a:pt x="384" y="679"/>
                  </a:lnTo>
                  <a:lnTo>
                    <a:pt x="383" y="678"/>
                  </a:lnTo>
                  <a:lnTo>
                    <a:pt x="382" y="678"/>
                  </a:lnTo>
                  <a:lnTo>
                    <a:pt x="379" y="677"/>
                  </a:lnTo>
                  <a:lnTo>
                    <a:pt x="378" y="677"/>
                  </a:lnTo>
                  <a:lnTo>
                    <a:pt x="377" y="676"/>
                  </a:lnTo>
                  <a:lnTo>
                    <a:pt x="376" y="676"/>
                  </a:lnTo>
                  <a:lnTo>
                    <a:pt x="374" y="676"/>
                  </a:lnTo>
                  <a:lnTo>
                    <a:pt x="372" y="676"/>
                  </a:lnTo>
                  <a:lnTo>
                    <a:pt x="370" y="676"/>
                  </a:lnTo>
                  <a:lnTo>
                    <a:pt x="368" y="676"/>
                  </a:lnTo>
                  <a:lnTo>
                    <a:pt x="364" y="676"/>
                  </a:lnTo>
                  <a:lnTo>
                    <a:pt x="362" y="677"/>
                  </a:lnTo>
                  <a:lnTo>
                    <a:pt x="361" y="677"/>
                  </a:lnTo>
                  <a:lnTo>
                    <a:pt x="358" y="678"/>
                  </a:lnTo>
                  <a:lnTo>
                    <a:pt x="355" y="679"/>
                  </a:lnTo>
                  <a:lnTo>
                    <a:pt x="352" y="680"/>
                  </a:lnTo>
                  <a:lnTo>
                    <a:pt x="350" y="680"/>
                  </a:lnTo>
                  <a:lnTo>
                    <a:pt x="349" y="680"/>
                  </a:lnTo>
                  <a:lnTo>
                    <a:pt x="349" y="681"/>
                  </a:lnTo>
                  <a:lnTo>
                    <a:pt x="348" y="681"/>
                  </a:lnTo>
                  <a:lnTo>
                    <a:pt x="348" y="682"/>
                  </a:lnTo>
                  <a:lnTo>
                    <a:pt x="348" y="682"/>
                  </a:lnTo>
                  <a:lnTo>
                    <a:pt x="348" y="684"/>
                  </a:lnTo>
                  <a:lnTo>
                    <a:pt x="348" y="685"/>
                  </a:lnTo>
                  <a:lnTo>
                    <a:pt x="347" y="688"/>
                  </a:lnTo>
                  <a:lnTo>
                    <a:pt x="347" y="690"/>
                  </a:lnTo>
                  <a:lnTo>
                    <a:pt x="346" y="691"/>
                  </a:lnTo>
                  <a:lnTo>
                    <a:pt x="346" y="692"/>
                  </a:lnTo>
                  <a:lnTo>
                    <a:pt x="345" y="694"/>
                  </a:lnTo>
                  <a:lnTo>
                    <a:pt x="344" y="695"/>
                  </a:lnTo>
                  <a:lnTo>
                    <a:pt x="343" y="697"/>
                  </a:lnTo>
                  <a:lnTo>
                    <a:pt x="342" y="698"/>
                  </a:lnTo>
                  <a:lnTo>
                    <a:pt x="341" y="700"/>
                  </a:lnTo>
                  <a:lnTo>
                    <a:pt x="340" y="701"/>
                  </a:lnTo>
                  <a:lnTo>
                    <a:pt x="339" y="702"/>
                  </a:lnTo>
                  <a:lnTo>
                    <a:pt x="338" y="703"/>
                  </a:lnTo>
                  <a:lnTo>
                    <a:pt x="336" y="704"/>
                  </a:lnTo>
                  <a:lnTo>
                    <a:pt x="335" y="704"/>
                  </a:lnTo>
                  <a:lnTo>
                    <a:pt x="334" y="705"/>
                  </a:lnTo>
                  <a:lnTo>
                    <a:pt x="333" y="705"/>
                  </a:lnTo>
                  <a:lnTo>
                    <a:pt x="333" y="705"/>
                  </a:lnTo>
                  <a:lnTo>
                    <a:pt x="332" y="704"/>
                  </a:lnTo>
                  <a:lnTo>
                    <a:pt x="330" y="703"/>
                  </a:lnTo>
                  <a:lnTo>
                    <a:pt x="326" y="700"/>
                  </a:lnTo>
                  <a:lnTo>
                    <a:pt x="324" y="699"/>
                  </a:lnTo>
                  <a:lnTo>
                    <a:pt x="323" y="698"/>
                  </a:lnTo>
                  <a:lnTo>
                    <a:pt x="321" y="697"/>
                  </a:lnTo>
                  <a:lnTo>
                    <a:pt x="320" y="697"/>
                  </a:lnTo>
                  <a:lnTo>
                    <a:pt x="319" y="696"/>
                  </a:lnTo>
                  <a:lnTo>
                    <a:pt x="318" y="696"/>
                  </a:lnTo>
                  <a:lnTo>
                    <a:pt x="316" y="696"/>
                  </a:lnTo>
                  <a:lnTo>
                    <a:pt x="315" y="695"/>
                  </a:lnTo>
                  <a:lnTo>
                    <a:pt x="312" y="695"/>
                  </a:lnTo>
                  <a:lnTo>
                    <a:pt x="309" y="695"/>
                  </a:lnTo>
                  <a:lnTo>
                    <a:pt x="307" y="694"/>
                  </a:lnTo>
                  <a:lnTo>
                    <a:pt x="304" y="693"/>
                  </a:lnTo>
                  <a:lnTo>
                    <a:pt x="301" y="692"/>
                  </a:lnTo>
                  <a:lnTo>
                    <a:pt x="300" y="692"/>
                  </a:lnTo>
                  <a:lnTo>
                    <a:pt x="298" y="692"/>
                  </a:lnTo>
                  <a:lnTo>
                    <a:pt x="295" y="692"/>
                  </a:lnTo>
                  <a:lnTo>
                    <a:pt x="293" y="691"/>
                  </a:lnTo>
                  <a:lnTo>
                    <a:pt x="293" y="691"/>
                  </a:lnTo>
                  <a:lnTo>
                    <a:pt x="292" y="691"/>
                  </a:lnTo>
                  <a:lnTo>
                    <a:pt x="292" y="690"/>
                  </a:lnTo>
                  <a:lnTo>
                    <a:pt x="291" y="689"/>
                  </a:lnTo>
                  <a:lnTo>
                    <a:pt x="291" y="688"/>
                  </a:lnTo>
                  <a:lnTo>
                    <a:pt x="290" y="687"/>
                  </a:lnTo>
                  <a:lnTo>
                    <a:pt x="290" y="686"/>
                  </a:lnTo>
                  <a:lnTo>
                    <a:pt x="289" y="682"/>
                  </a:lnTo>
                  <a:lnTo>
                    <a:pt x="289" y="681"/>
                  </a:lnTo>
                  <a:lnTo>
                    <a:pt x="289" y="680"/>
                  </a:lnTo>
                  <a:lnTo>
                    <a:pt x="289" y="679"/>
                  </a:lnTo>
                  <a:lnTo>
                    <a:pt x="288" y="678"/>
                  </a:lnTo>
                  <a:lnTo>
                    <a:pt x="287" y="677"/>
                  </a:lnTo>
                  <a:lnTo>
                    <a:pt x="287" y="677"/>
                  </a:lnTo>
                  <a:lnTo>
                    <a:pt x="286" y="676"/>
                  </a:lnTo>
                  <a:lnTo>
                    <a:pt x="285" y="676"/>
                  </a:lnTo>
                  <a:lnTo>
                    <a:pt x="285" y="676"/>
                  </a:lnTo>
                  <a:lnTo>
                    <a:pt x="284" y="676"/>
                  </a:lnTo>
                  <a:lnTo>
                    <a:pt x="283" y="677"/>
                  </a:lnTo>
                  <a:lnTo>
                    <a:pt x="282" y="677"/>
                  </a:lnTo>
                  <a:lnTo>
                    <a:pt x="281" y="677"/>
                  </a:lnTo>
                  <a:lnTo>
                    <a:pt x="281" y="678"/>
                  </a:lnTo>
                  <a:lnTo>
                    <a:pt x="280" y="679"/>
                  </a:lnTo>
                  <a:lnTo>
                    <a:pt x="280" y="679"/>
                  </a:lnTo>
                  <a:lnTo>
                    <a:pt x="278" y="681"/>
                  </a:lnTo>
                  <a:lnTo>
                    <a:pt x="275" y="686"/>
                  </a:lnTo>
                  <a:lnTo>
                    <a:pt x="274" y="688"/>
                  </a:lnTo>
                  <a:lnTo>
                    <a:pt x="273" y="690"/>
                  </a:lnTo>
                  <a:lnTo>
                    <a:pt x="273" y="691"/>
                  </a:lnTo>
                  <a:lnTo>
                    <a:pt x="273" y="693"/>
                  </a:lnTo>
                  <a:lnTo>
                    <a:pt x="273" y="695"/>
                  </a:lnTo>
                  <a:lnTo>
                    <a:pt x="273" y="697"/>
                  </a:lnTo>
                  <a:lnTo>
                    <a:pt x="273" y="698"/>
                  </a:lnTo>
                  <a:lnTo>
                    <a:pt x="274" y="701"/>
                  </a:lnTo>
                  <a:lnTo>
                    <a:pt x="274" y="702"/>
                  </a:lnTo>
                  <a:lnTo>
                    <a:pt x="275" y="704"/>
                  </a:lnTo>
                  <a:lnTo>
                    <a:pt x="276" y="708"/>
                  </a:lnTo>
                  <a:lnTo>
                    <a:pt x="278" y="711"/>
                  </a:lnTo>
                  <a:lnTo>
                    <a:pt x="278" y="712"/>
                  </a:lnTo>
                  <a:lnTo>
                    <a:pt x="279" y="713"/>
                  </a:lnTo>
                  <a:lnTo>
                    <a:pt x="279" y="714"/>
                  </a:lnTo>
                  <a:lnTo>
                    <a:pt x="279" y="715"/>
                  </a:lnTo>
                  <a:lnTo>
                    <a:pt x="279" y="717"/>
                  </a:lnTo>
                  <a:lnTo>
                    <a:pt x="279" y="718"/>
                  </a:lnTo>
                  <a:lnTo>
                    <a:pt x="278" y="718"/>
                  </a:lnTo>
                  <a:lnTo>
                    <a:pt x="278" y="719"/>
                  </a:lnTo>
                  <a:lnTo>
                    <a:pt x="277" y="720"/>
                  </a:lnTo>
                  <a:lnTo>
                    <a:pt x="276" y="721"/>
                  </a:lnTo>
                  <a:lnTo>
                    <a:pt x="273" y="724"/>
                  </a:lnTo>
                  <a:lnTo>
                    <a:pt x="270" y="726"/>
                  </a:lnTo>
                  <a:lnTo>
                    <a:pt x="269" y="728"/>
                  </a:lnTo>
                  <a:lnTo>
                    <a:pt x="268" y="729"/>
                  </a:lnTo>
                  <a:lnTo>
                    <a:pt x="267" y="730"/>
                  </a:lnTo>
                  <a:lnTo>
                    <a:pt x="265" y="731"/>
                  </a:lnTo>
                  <a:lnTo>
                    <a:pt x="263" y="736"/>
                  </a:lnTo>
                  <a:lnTo>
                    <a:pt x="260" y="739"/>
                  </a:lnTo>
                  <a:lnTo>
                    <a:pt x="258" y="742"/>
                  </a:lnTo>
                  <a:lnTo>
                    <a:pt x="256" y="745"/>
                  </a:lnTo>
                  <a:lnTo>
                    <a:pt x="254" y="746"/>
                  </a:lnTo>
                  <a:lnTo>
                    <a:pt x="254" y="746"/>
                  </a:lnTo>
                  <a:lnTo>
                    <a:pt x="253" y="747"/>
                  </a:lnTo>
                  <a:lnTo>
                    <a:pt x="252" y="748"/>
                  </a:lnTo>
                  <a:lnTo>
                    <a:pt x="251" y="748"/>
                  </a:lnTo>
                  <a:lnTo>
                    <a:pt x="250" y="749"/>
                  </a:lnTo>
                  <a:lnTo>
                    <a:pt x="249" y="749"/>
                  </a:lnTo>
                  <a:lnTo>
                    <a:pt x="248" y="750"/>
                  </a:lnTo>
                  <a:lnTo>
                    <a:pt x="247" y="750"/>
                  </a:lnTo>
                  <a:lnTo>
                    <a:pt x="245" y="750"/>
                  </a:lnTo>
                  <a:lnTo>
                    <a:pt x="241" y="750"/>
                  </a:lnTo>
                  <a:lnTo>
                    <a:pt x="239" y="750"/>
                  </a:lnTo>
                  <a:lnTo>
                    <a:pt x="234" y="751"/>
                  </a:lnTo>
                  <a:lnTo>
                    <a:pt x="230" y="752"/>
                  </a:lnTo>
                  <a:lnTo>
                    <a:pt x="229" y="752"/>
                  </a:lnTo>
                  <a:lnTo>
                    <a:pt x="221" y="754"/>
                  </a:lnTo>
                  <a:lnTo>
                    <a:pt x="219" y="754"/>
                  </a:lnTo>
                  <a:lnTo>
                    <a:pt x="216" y="754"/>
                  </a:lnTo>
                  <a:lnTo>
                    <a:pt x="215" y="754"/>
                  </a:lnTo>
                  <a:lnTo>
                    <a:pt x="214" y="755"/>
                  </a:lnTo>
                  <a:lnTo>
                    <a:pt x="213" y="755"/>
                  </a:lnTo>
                  <a:lnTo>
                    <a:pt x="212" y="756"/>
                  </a:lnTo>
                  <a:lnTo>
                    <a:pt x="211" y="757"/>
                  </a:lnTo>
                  <a:lnTo>
                    <a:pt x="209" y="758"/>
                  </a:lnTo>
                  <a:lnTo>
                    <a:pt x="209" y="759"/>
                  </a:lnTo>
                  <a:lnTo>
                    <a:pt x="208" y="760"/>
                  </a:lnTo>
                  <a:lnTo>
                    <a:pt x="206" y="763"/>
                  </a:lnTo>
                  <a:lnTo>
                    <a:pt x="205" y="764"/>
                  </a:lnTo>
                  <a:lnTo>
                    <a:pt x="204" y="765"/>
                  </a:lnTo>
                  <a:lnTo>
                    <a:pt x="203" y="766"/>
                  </a:lnTo>
                  <a:lnTo>
                    <a:pt x="203" y="767"/>
                  </a:lnTo>
                  <a:lnTo>
                    <a:pt x="202" y="767"/>
                  </a:lnTo>
                  <a:lnTo>
                    <a:pt x="201" y="767"/>
                  </a:lnTo>
                  <a:lnTo>
                    <a:pt x="201" y="767"/>
                  </a:lnTo>
                  <a:lnTo>
                    <a:pt x="200" y="767"/>
                  </a:lnTo>
                  <a:lnTo>
                    <a:pt x="200" y="767"/>
                  </a:lnTo>
                  <a:lnTo>
                    <a:pt x="199" y="767"/>
                  </a:lnTo>
                  <a:lnTo>
                    <a:pt x="199" y="766"/>
                  </a:lnTo>
                  <a:lnTo>
                    <a:pt x="199" y="766"/>
                  </a:lnTo>
                  <a:lnTo>
                    <a:pt x="198" y="764"/>
                  </a:lnTo>
                  <a:lnTo>
                    <a:pt x="196" y="758"/>
                  </a:lnTo>
                  <a:lnTo>
                    <a:pt x="194" y="753"/>
                  </a:lnTo>
                  <a:lnTo>
                    <a:pt x="193" y="751"/>
                  </a:lnTo>
                  <a:lnTo>
                    <a:pt x="192" y="747"/>
                  </a:lnTo>
                  <a:lnTo>
                    <a:pt x="190" y="740"/>
                  </a:lnTo>
                  <a:lnTo>
                    <a:pt x="189" y="738"/>
                  </a:lnTo>
                  <a:lnTo>
                    <a:pt x="189" y="737"/>
                  </a:lnTo>
                  <a:lnTo>
                    <a:pt x="188" y="736"/>
                  </a:lnTo>
                  <a:lnTo>
                    <a:pt x="187" y="735"/>
                  </a:lnTo>
                  <a:lnTo>
                    <a:pt x="187" y="734"/>
                  </a:lnTo>
                  <a:lnTo>
                    <a:pt x="185" y="733"/>
                  </a:lnTo>
                  <a:lnTo>
                    <a:pt x="181" y="730"/>
                  </a:lnTo>
                  <a:lnTo>
                    <a:pt x="179" y="728"/>
                  </a:lnTo>
                  <a:lnTo>
                    <a:pt x="178" y="727"/>
                  </a:lnTo>
                  <a:lnTo>
                    <a:pt x="175" y="726"/>
                  </a:lnTo>
                  <a:lnTo>
                    <a:pt x="173" y="725"/>
                  </a:lnTo>
                  <a:lnTo>
                    <a:pt x="171" y="724"/>
                  </a:lnTo>
                  <a:lnTo>
                    <a:pt x="167" y="723"/>
                  </a:lnTo>
                  <a:lnTo>
                    <a:pt x="163" y="722"/>
                  </a:lnTo>
                  <a:lnTo>
                    <a:pt x="161" y="721"/>
                  </a:lnTo>
                  <a:lnTo>
                    <a:pt x="158" y="720"/>
                  </a:lnTo>
                  <a:lnTo>
                    <a:pt x="156" y="718"/>
                  </a:lnTo>
                  <a:lnTo>
                    <a:pt x="153" y="717"/>
                  </a:lnTo>
                  <a:lnTo>
                    <a:pt x="152" y="716"/>
                  </a:lnTo>
                  <a:lnTo>
                    <a:pt x="151" y="715"/>
                  </a:lnTo>
                  <a:lnTo>
                    <a:pt x="150" y="715"/>
                  </a:lnTo>
                  <a:lnTo>
                    <a:pt x="150" y="714"/>
                  </a:lnTo>
                  <a:lnTo>
                    <a:pt x="149" y="713"/>
                  </a:lnTo>
                  <a:lnTo>
                    <a:pt x="149" y="713"/>
                  </a:lnTo>
                  <a:lnTo>
                    <a:pt x="149" y="712"/>
                  </a:lnTo>
                  <a:lnTo>
                    <a:pt x="149" y="712"/>
                  </a:lnTo>
                  <a:lnTo>
                    <a:pt x="149" y="711"/>
                  </a:lnTo>
                  <a:lnTo>
                    <a:pt x="149" y="708"/>
                  </a:lnTo>
                  <a:lnTo>
                    <a:pt x="150" y="704"/>
                  </a:lnTo>
                  <a:lnTo>
                    <a:pt x="151" y="699"/>
                  </a:lnTo>
                  <a:lnTo>
                    <a:pt x="151" y="698"/>
                  </a:lnTo>
                  <a:lnTo>
                    <a:pt x="151" y="695"/>
                  </a:lnTo>
                  <a:lnTo>
                    <a:pt x="152" y="693"/>
                  </a:lnTo>
                  <a:lnTo>
                    <a:pt x="152" y="691"/>
                  </a:lnTo>
                  <a:lnTo>
                    <a:pt x="152" y="689"/>
                  </a:lnTo>
                  <a:lnTo>
                    <a:pt x="151" y="688"/>
                  </a:lnTo>
                  <a:lnTo>
                    <a:pt x="151" y="687"/>
                  </a:lnTo>
                  <a:lnTo>
                    <a:pt x="151" y="686"/>
                  </a:lnTo>
                  <a:lnTo>
                    <a:pt x="151" y="686"/>
                  </a:lnTo>
                  <a:lnTo>
                    <a:pt x="150" y="686"/>
                  </a:lnTo>
                  <a:lnTo>
                    <a:pt x="150" y="686"/>
                  </a:lnTo>
                  <a:lnTo>
                    <a:pt x="149" y="686"/>
                  </a:lnTo>
                  <a:lnTo>
                    <a:pt x="149" y="686"/>
                  </a:lnTo>
                  <a:lnTo>
                    <a:pt x="148" y="687"/>
                  </a:lnTo>
                  <a:lnTo>
                    <a:pt x="147" y="689"/>
                  </a:lnTo>
                  <a:lnTo>
                    <a:pt x="147" y="690"/>
                  </a:lnTo>
                  <a:lnTo>
                    <a:pt x="146" y="690"/>
                  </a:lnTo>
                  <a:lnTo>
                    <a:pt x="146" y="690"/>
                  </a:lnTo>
                  <a:lnTo>
                    <a:pt x="145" y="691"/>
                  </a:lnTo>
                  <a:lnTo>
                    <a:pt x="144" y="691"/>
                  </a:lnTo>
                  <a:lnTo>
                    <a:pt x="144" y="691"/>
                  </a:lnTo>
                  <a:lnTo>
                    <a:pt x="143" y="690"/>
                  </a:lnTo>
                  <a:lnTo>
                    <a:pt x="143" y="690"/>
                  </a:lnTo>
                  <a:lnTo>
                    <a:pt x="142" y="690"/>
                  </a:lnTo>
                  <a:lnTo>
                    <a:pt x="141" y="689"/>
                  </a:lnTo>
                  <a:lnTo>
                    <a:pt x="141" y="689"/>
                  </a:lnTo>
                  <a:lnTo>
                    <a:pt x="140" y="688"/>
                  </a:lnTo>
                  <a:lnTo>
                    <a:pt x="139" y="687"/>
                  </a:lnTo>
                  <a:lnTo>
                    <a:pt x="138" y="685"/>
                  </a:lnTo>
                  <a:lnTo>
                    <a:pt x="136" y="684"/>
                  </a:lnTo>
                  <a:lnTo>
                    <a:pt x="136" y="683"/>
                  </a:lnTo>
                  <a:lnTo>
                    <a:pt x="135" y="681"/>
                  </a:lnTo>
                  <a:lnTo>
                    <a:pt x="133" y="678"/>
                  </a:lnTo>
                  <a:lnTo>
                    <a:pt x="133" y="677"/>
                  </a:lnTo>
                  <a:lnTo>
                    <a:pt x="132" y="676"/>
                  </a:lnTo>
                  <a:lnTo>
                    <a:pt x="132" y="675"/>
                  </a:lnTo>
                  <a:lnTo>
                    <a:pt x="131" y="675"/>
                  </a:lnTo>
                  <a:lnTo>
                    <a:pt x="128" y="672"/>
                  </a:lnTo>
                  <a:lnTo>
                    <a:pt x="127" y="671"/>
                  </a:lnTo>
                  <a:lnTo>
                    <a:pt x="127" y="670"/>
                  </a:lnTo>
                  <a:lnTo>
                    <a:pt x="126" y="669"/>
                  </a:lnTo>
                  <a:lnTo>
                    <a:pt x="125" y="668"/>
                  </a:lnTo>
                  <a:lnTo>
                    <a:pt x="125" y="667"/>
                  </a:lnTo>
                  <a:lnTo>
                    <a:pt x="124" y="663"/>
                  </a:lnTo>
                  <a:lnTo>
                    <a:pt x="122" y="658"/>
                  </a:lnTo>
                  <a:lnTo>
                    <a:pt x="121" y="654"/>
                  </a:lnTo>
                  <a:lnTo>
                    <a:pt x="120" y="653"/>
                  </a:lnTo>
                  <a:lnTo>
                    <a:pt x="120" y="651"/>
                  </a:lnTo>
                  <a:lnTo>
                    <a:pt x="119" y="650"/>
                  </a:lnTo>
                  <a:lnTo>
                    <a:pt x="118" y="648"/>
                  </a:lnTo>
                  <a:lnTo>
                    <a:pt x="117" y="647"/>
                  </a:lnTo>
                  <a:lnTo>
                    <a:pt x="116" y="647"/>
                  </a:lnTo>
                  <a:lnTo>
                    <a:pt x="115" y="645"/>
                  </a:lnTo>
                  <a:lnTo>
                    <a:pt x="115" y="644"/>
                  </a:lnTo>
                  <a:lnTo>
                    <a:pt x="114" y="643"/>
                  </a:lnTo>
                  <a:lnTo>
                    <a:pt x="112" y="640"/>
                  </a:lnTo>
                  <a:lnTo>
                    <a:pt x="111" y="639"/>
                  </a:lnTo>
                  <a:lnTo>
                    <a:pt x="109" y="637"/>
                  </a:lnTo>
                  <a:lnTo>
                    <a:pt x="108" y="634"/>
                  </a:lnTo>
                  <a:lnTo>
                    <a:pt x="108" y="634"/>
                  </a:lnTo>
                  <a:lnTo>
                    <a:pt x="107" y="632"/>
                  </a:lnTo>
                  <a:lnTo>
                    <a:pt x="105" y="630"/>
                  </a:lnTo>
                  <a:lnTo>
                    <a:pt x="104" y="629"/>
                  </a:lnTo>
                  <a:lnTo>
                    <a:pt x="103" y="628"/>
                  </a:lnTo>
                  <a:lnTo>
                    <a:pt x="102" y="627"/>
                  </a:lnTo>
                  <a:lnTo>
                    <a:pt x="101" y="627"/>
                  </a:lnTo>
                  <a:lnTo>
                    <a:pt x="100" y="627"/>
                  </a:lnTo>
                  <a:lnTo>
                    <a:pt x="98" y="626"/>
                  </a:lnTo>
                  <a:lnTo>
                    <a:pt x="94" y="625"/>
                  </a:lnTo>
                  <a:lnTo>
                    <a:pt x="92" y="624"/>
                  </a:lnTo>
                  <a:lnTo>
                    <a:pt x="90" y="624"/>
                  </a:lnTo>
                  <a:lnTo>
                    <a:pt x="89" y="624"/>
                  </a:lnTo>
                  <a:lnTo>
                    <a:pt x="87" y="624"/>
                  </a:lnTo>
                  <a:lnTo>
                    <a:pt x="86" y="625"/>
                  </a:lnTo>
                  <a:lnTo>
                    <a:pt x="84" y="625"/>
                  </a:lnTo>
                  <a:lnTo>
                    <a:pt x="82" y="626"/>
                  </a:lnTo>
                  <a:lnTo>
                    <a:pt x="79" y="628"/>
                  </a:lnTo>
                  <a:lnTo>
                    <a:pt x="77" y="629"/>
                  </a:lnTo>
                  <a:lnTo>
                    <a:pt x="75" y="630"/>
                  </a:lnTo>
                  <a:lnTo>
                    <a:pt x="73" y="632"/>
                  </a:lnTo>
                  <a:lnTo>
                    <a:pt x="71" y="634"/>
                  </a:lnTo>
                  <a:lnTo>
                    <a:pt x="71" y="635"/>
                  </a:lnTo>
                  <a:lnTo>
                    <a:pt x="71" y="635"/>
                  </a:lnTo>
                  <a:lnTo>
                    <a:pt x="70" y="636"/>
                  </a:lnTo>
                  <a:lnTo>
                    <a:pt x="70" y="636"/>
                  </a:lnTo>
                  <a:lnTo>
                    <a:pt x="70" y="636"/>
                  </a:lnTo>
                  <a:lnTo>
                    <a:pt x="71" y="637"/>
                  </a:lnTo>
                  <a:lnTo>
                    <a:pt x="71" y="638"/>
                  </a:lnTo>
                  <a:lnTo>
                    <a:pt x="72" y="639"/>
                  </a:lnTo>
                  <a:lnTo>
                    <a:pt x="72" y="640"/>
                  </a:lnTo>
                  <a:lnTo>
                    <a:pt x="73" y="641"/>
                  </a:lnTo>
                  <a:lnTo>
                    <a:pt x="73" y="641"/>
                  </a:lnTo>
                  <a:lnTo>
                    <a:pt x="74" y="642"/>
                  </a:lnTo>
                  <a:lnTo>
                    <a:pt x="81" y="649"/>
                  </a:lnTo>
                  <a:lnTo>
                    <a:pt x="82" y="650"/>
                  </a:lnTo>
                  <a:lnTo>
                    <a:pt x="83" y="651"/>
                  </a:lnTo>
                  <a:lnTo>
                    <a:pt x="83" y="652"/>
                  </a:lnTo>
                  <a:lnTo>
                    <a:pt x="83" y="653"/>
                  </a:lnTo>
                  <a:lnTo>
                    <a:pt x="84" y="655"/>
                  </a:lnTo>
                  <a:lnTo>
                    <a:pt x="85" y="657"/>
                  </a:lnTo>
                  <a:lnTo>
                    <a:pt x="85" y="657"/>
                  </a:lnTo>
                  <a:lnTo>
                    <a:pt x="87" y="660"/>
                  </a:lnTo>
                  <a:lnTo>
                    <a:pt x="88" y="662"/>
                  </a:lnTo>
                  <a:lnTo>
                    <a:pt x="88" y="663"/>
                  </a:lnTo>
                  <a:lnTo>
                    <a:pt x="88" y="664"/>
                  </a:lnTo>
                  <a:lnTo>
                    <a:pt x="89" y="665"/>
                  </a:lnTo>
                  <a:lnTo>
                    <a:pt x="89" y="666"/>
                  </a:lnTo>
                  <a:lnTo>
                    <a:pt x="89" y="667"/>
                  </a:lnTo>
                  <a:lnTo>
                    <a:pt x="89" y="668"/>
                  </a:lnTo>
                  <a:lnTo>
                    <a:pt x="89" y="669"/>
                  </a:lnTo>
                  <a:lnTo>
                    <a:pt x="88" y="669"/>
                  </a:lnTo>
                  <a:lnTo>
                    <a:pt x="88" y="671"/>
                  </a:lnTo>
                  <a:lnTo>
                    <a:pt x="86" y="673"/>
                  </a:lnTo>
                  <a:lnTo>
                    <a:pt x="85" y="675"/>
                  </a:lnTo>
                  <a:lnTo>
                    <a:pt x="83" y="678"/>
                  </a:lnTo>
                  <a:lnTo>
                    <a:pt x="82" y="682"/>
                  </a:lnTo>
                  <a:lnTo>
                    <a:pt x="81" y="684"/>
                  </a:lnTo>
                  <a:lnTo>
                    <a:pt x="80" y="686"/>
                  </a:lnTo>
                  <a:lnTo>
                    <a:pt x="79" y="687"/>
                  </a:lnTo>
                  <a:lnTo>
                    <a:pt x="78" y="688"/>
                  </a:lnTo>
                  <a:lnTo>
                    <a:pt x="77" y="690"/>
                  </a:lnTo>
                  <a:lnTo>
                    <a:pt x="75" y="692"/>
                  </a:lnTo>
                  <a:lnTo>
                    <a:pt x="73" y="693"/>
                  </a:lnTo>
                  <a:lnTo>
                    <a:pt x="71" y="694"/>
                  </a:lnTo>
                  <a:lnTo>
                    <a:pt x="70" y="695"/>
                  </a:lnTo>
                  <a:lnTo>
                    <a:pt x="69" y="695"/>
                  </a:lnTo>
                  <a:lnTo>
                    <a:pt x="68" y="696"/>
                  </a:lnTo>
                  <a:lnTo>
                    <a:pt x="66" y="696"/>
                  </a:lnTo>
                  <a:lnTo>
                    <a:pt x="65" y="695"/>
                  </a:lnTo>
                  <a:lnTo>
                    <a:pt x="63" y="695"/>
                  </a:lnTo>
                  <a:lnTo>
                    <a:pt x="60" y="694"/>
                  </a:lnTo>
                  <a:lnTo>
                    <a:pt x="58" y="693"/>
                  </a:lnTo>
                  <a:lnTo>
                    <a:pt x="56" y="691"/>
                  </a:lnTo>
                  <a:lnTo>
                    <a:pt x="51" y="688"/>
                  </a:lnTo>
                  <a:lnTo>
                    <a:pt x="49" y="686"/>
                  </a:lnTo>
                  <a:lnTo>
                    <a:pt x="48" y="685"/>
                  </a:lnTo>
                  <a:lnTo>
                    <a:pt x="47" y="684"/>
                  </a:lnTo>
                  <a:lnTo>
                    <a:pt x="45" y="682"/>
                  </a:lnTo>
                  <a:lnTo>
                    <a:pt x="45" y="681"/>
                  </a:lnTo>
                  <a:lnTo>
                    <a:pt x="44" y="680"/>
                  </a:lnTo>
                  <a:lnTo>
                    <a:pt x="44" y="680"/>
                  </a:lnTo>
                  <a:lnTo>
                    <a:pt x="43" y="679"/>
                  </a:lnTo>
                  <a:lnTo>
                    <a:pt x="43" y="678"/>
                  </a:lnTo>
                  <a:lnTo>
                    <a:pt x="43" y="677"/>
                  </a:lnTo>
                  <a:lnTo>
                    <a:pt x="44" y="676"/>
                  </a:lnTo>
                  <a:lnTo>
                    <a:pt x="44" y="675"/>
                  </a:lnTo>
                  <a:lnTo>
                    <a:pt x="44" y="674"/>
                  </a:lnTo>
                  <a:lnTo>
                    <a:pt x="45" y="673"/>
                  </a:lnTo>
                  <a:lnTo>
                    <a:pt x="45" y="672"/>
                  </a:lnTo>
                  <a:lnTo>
                    <a:pt x="46" y="671"/>
                  </a:lnTo>
                  <a:lnTo>
                    <a:pt x="47" y="670"/>
                  </a:lnTo>
                  <a:lnTo>
                    <a:pt x="49" y="668"/>
                  </a:lnTo>
                  <a:lnTo>
                    <a:pt x="50" y="667"/>
                  </a:lnTo>
                  <a:lnTo>
                    <a:pt x="50" y="666"/>
                  </a:lnTo>
                  <a:lnTo>
                    <a:pt x="51" y="666"/>
                  </a:lnTo>
                  <a:lnTo>
                    <a:pt x="51" y="665"/>
                  </a:lnTo>
                  <a:lnTo>
                    <a:pt x="51" y="664"/>
                  </a:lnTo>
                  <a:lnTo>
                    <a:pt x="51" y="663"/>
                  </a:lnTo>
                  <a:lnTo>
                    <a:pt x="51" y="662"/>
                  </a:lnTo>
                  <a:lnTo>
                    <a:pt x="50" y="660"/>
                  </a:lnTo>
                  <a:lnTo>
                    <a:pt x="49" y="659"/>
                  </a:lnTo>
                  <a:lnTo>
                    <a:pt x="49" y="657"/>
                  </a:lnTo>
                  <a:lnTo>
                    <a:pt x="48" y="656"/>
                  </a:lnTo>
                  <a:lnTo>
                    <a:pt x="45" y="652"/>
                  </a:lnTo>
                  <a:lnTo>
                    <a:pt x="44" y="650"/>
                  </a:lnTo>
                  <a:lnTo>
                    <a:pt x="43" y="649"/>
                  </a:lnTo>
                  <a:lnTo>
                    <a:pt x="43" y="648"/>
                  </a:lnTo>
                  <a:lnTo>
                    <a:pt x="42" y="646"/>
                  </a:lnTo>
                  <a:lnTo>
                    <a:pt x="41" y="642"/>
                  </a:lnTo>
                  <a:lnTo>
                    <a:pt x="39" y="637"/>
                  </a:lnTo>
                  <a:lnTo>
                    <a:pt x="38" y="632"/>
                  </a:lnTo>
                  <a:lnTo>
                    <a:pt x="38" y="630"/>
                  </a:lnTo>
                  <a:lnTo>
                    <a:pt x="37" y="628"/>
                  </a:lnTo>
                  <a:lnTo>
                    <a:pt x="37" y="626"/>
                  </a:lnTo>
                  <a:lnTo>
                    <a:pt x="37" y="624"/>
                  </a:lnTo>
                  <a:lnTo>
                    <a:pt x="37" y="622"/>
                  </a:lnTo>
                  <a:lnTo>
                    <a:pt x="38" y="620"/>
                  </a:lnTo>
                  <a:lnTo>
                    <a:pt x="38" y="618"/>
                  </a:lnTo>
                  <a:lnTo>
                    <a:pt x="39" y="617"/>
                  </a:lnTo>
                  <a:lnTo>
                    <a:pt x="42" y="613"/>
                  </a:lnTo>
                  <a:lnTo>
                    <a:pt x="43" y="611"/>
                  </a:lnTo>
                  <a:lnTo>
                    <a:pt x="44" y="608"/>
                  </a:lnTo>
                  <a:lnTo>
                    <a:pt x="45" y="607"/>
                  </a:lnTo>
                  <a:lnTo>
                    <a:pt x="46" y="606"/>
                  </a:lnTo>
                  <a:lnTo>
                    <a:pt x="47" y="605"/>
                  </a:lnTo>
                  <a:lnTo>
                    <a:pt x="48" y="604"/>
                  </a:lnTo>
                  <a:lnTo>
                    <a:pt x="49" y="603"/>
                  </a:lnTo>
                  <a:lnTo>
                    <a:pt x="50" y="603"/>
                  </a:lnTo>
                  <a:lnTo>
                    <a:pt x="50" y="602"/>
                  </a:lnTo>
                  <a:lnTo>
                    <a:pt x="50" y="602"/>
                  </a:lnTo>
                  <a:lnTo>
                    <a:pt x="50" y="602"/>
                  </a:lnTo>
                  <a:lnTo>
                    <a:pt x="49" y="601"/>
                  </a:lnTo>
                  <a:lnTo>
                    <a:pt x="49" y="601"/>
                  </a:lnTo>
                  <a:lnTo>
                    <a:pt x="48" y="601"/>
                  </a:lnTo>
                  <a:lnTo>
                    <a:pt x="45" y="600"/>
                  </a:lnTo>
                  <a:lnTo>
                    <a:pt x="42" y="600"/>
                  </a:lnTo>
                  <a:lnTo>
                    <a:pt x="40" y="600"/>
                  </a:lnTo>
                  <a:lnTo>
                    <a:pt x="38" y="599"/>
                  </a:lnTo>
                  <a:lnTo>
                    <a:pt x="35" y="598"/>
                  </a:lnTo>
                  <a:lnTo>
                    <a:pt x="29" y="597"/>
                  </a:lnTo>
                  <a:lnTo>
                    <a:pt x="25" y="596"/>
                  </a:lnTo>
                  <a:lnTo>
                    <a:pt x="21" y="594"/>
                  </a:lnTo>
                  <a:lnTo>
                    <a:pt x="20" y="594"/>
                  </a:lnTo>
                  <a:lnTo>
                    <a:pt x="19" y="594"/>
                  </a:lnTo>
                  <a:lnTo>
                    <a:pt x="19" y="593"/>
                  </a:lnTo>
                  <a:lnTo>
                    <a:pt x="18" y="593"/>
                  </a:lnTo>
                  <a:lnTo>
                    <a:pt x="18" y="592"/>
                  </a:lnTo>
                  <a:lnTo>
                    <a:pt x="18" y="591"/>
                  </a:lnTo>
                  <a:lnTo>
                    <a:pt x="17" y="591"/>
                  </a:lnTo>
                  <a:lnTo>
                    <a:pt x="17" y="590"/>
                  </a:lnTo>
                  <a:lnTo>
                    <a:pt x="17" y="588"/>
                  </a:lnTo>
                  <a:lnTo>
                    <a:pt x="17" y="585"/>
                  </a:lnTo>
                  <a:lnTo>
                    <a:pt x="17" y="583"/>
                  </a:lnTo>
                  <a:lnTo>
                    <a:pt x="17" y="582"/>
                  </a:lnTo>
                  <a:lnTo>
                    <a:pt x="17" y="578"/>
                  </a:lnTo>
                  <a:lnTo>
                    <a:pt x="17" y="577"/>
                  </a:lnTo>
                  <a:lnTo>
                    <a:pt x="17" y="576"/>
                  </a:lnTo>
                  <a:lnTo>
                    <a:pt x="17" y="574"/>
                  </a:lnTo>
                  <a:lnTo>
                    <a:pt x="18" y="573"/>
                  </a:lnTo>
                  <a:lnTo>
                    <a:pt x="18" y="572"/>
                  </a:lnTo>
                  <a:lnTo>
                    <a:pt x="18" y="571"/>
                  </a:lnTo>
                  <a:lnTo>
                    <a:pt x="19" y="571"/>
                  </a:lnTo>
                  <a:lnTo>
                    <a:pt x="19" y="570"/>
                  </a:lnTo>
                  <a:lnTo>
                    <a:pt x="20" y="570"/>
                  </a:lnTo>
                  <a:lnTo>
                    <a:pt x="21" y="570"/>
                  </a:lnTo>
                  <a:lnTo>
                    <a:pt x="25" y="571"/>
                  </a:lnTo>
                  <a:lnTo>
                    <a:pt x="31" y="572"/>
                  </a:lnTo>
                  <a:lnTo>
                    <a:pt x="32" y="572"/>
                  </a:lnTo>
                  <a:lnTo>
                    <a:pt x="33" y="572"/>
                  </a:lnTo>
                  <a:lnTo>
                    <a:pt x="34" y="572"/>
                  </a:lnTo>
                  <a:lnTo>
                    <a:pt x="35" y="572"/>
                  </a:lnTo>
                  <a:lnTo>
                    <a:pt x="36" y="572"/>
                  </a:lnTo>
                  <a:lnTo>
                    <a:pt x="36" y="571"/>
                  </a:lnTo>
                  <a:lnTo>
                    <a:pt x="37" y="571"/>
                  </a:lnTo>
                  <a:lnTo>
                    <a:pt x="37" y="570"/>
                  </a:lnTo>
                  <a:lnTo>
                    <a:pt x="38" y="569"/>
                  </a:lnTo>
                  <a:lnTo>
                    <a:pt x="38" y="569"/>
                  </a:lnTo>
                  <a:lnTo>
                    <a:pt x="38" y="568"/>
                  </a:lnTo>
                  <a:lnTo>
                    <a:pt x="39" y="564"/>
                  </a:lnTo>
                  <a:lnTo>
                    <a:pt x="40" y="562"/>
                  </a:lnTo>
                  <a:lnTo>
                    <a:pt x="40" y="561"/>
                  </a:lnTo>
                  <a:lnTo>
                    <a:pt x="41" y="560"/>
                  </a:lnTo>
                  <a:lnTo>
                    <a:pt x="41" y="559"/>
                  </a:lnTo>
                  <a:lnTo>
                    <a:pt x="42" y="558"/>
                  </a:lnTo>
                  <a:lnTo>
                    <a:pt x="42" y="558"/>
                  </a:lnTo>
                  <a:lnTo>
                    <a:pt x="42" y="558"/>
                  </a:lnTo>
                  <a:lnTo>
                    <a:pt x="42" y="557"/>
                  </a:lnTo>
                  <a:lnTo>
                    <a:pt x="42" y="554"/>
                  </a:lnTo>
                  <a:lnTo>
                    <a:pt x="42" y="551"/>
                  </a:lnTo>
                  <a:lnTo>
                    <a:pt x="43" y="548"/>
                  </a:lnTo>
                  <a:lnTo>
                    <a:pt x="44" y="544"/>
                  </a:lnTo>
                  <a:lnTo>
                    <a:pt x="45" y="542"/>
                  </a:lnTo>
                  <a:lnTo>
                    <a:pt x="45" y="540"/>
                  </a:lnTo>
                  <a:lnTo>
                    <a:pt x="45" y="540"/>
                  </a:lnTo>
                  <a:lnTo>
                    <a:pt x="45" y="539"/>
                  </a:lnTo>
                  <a:lnTo>
                    <a:pt x="43" y="534"/>
                  </a:lnTo>
                  <a:lnTo>
                    <a:pt x="42" y="532"/>
                  </a:lnTo>
                  <a:lnTo>
                    <a:pt x="42" y="531"/>
                  </a:lnTo>
                  <a:lnTo>
                    <a:pt x="42" y="529"/>
                  </a:lnTo>
                  <a:lnTo>
                    <a:pt x="42" y="528"/>
                  </a:lnTo>
                  <a:lnTo>
                    <a:pt x="42" y="526"/>
                  </a:lnTo>
                  <a:lnTo>
                    <a:pt x="42" y="525"/>
                  </a:lnTo>
                  <a:lnTo>
                    <a:pt x="43" y="523"/>
                  </a:lnTo>
                  <a:lnTo>
                    <a:pt x="43" y="522"/>
                  </a:lnTo>
                  <a:lnTo>
                    <a:pt x="44" y="520"/>
                  </a:lnTo>
                  <a:lnTo>
                    <a:pt x="45" y="519"/>
                  </a:lnTo>
                  <a:lnTo>
                    <a:pt x="46" y="518"/>
                  </a:lnTo>
                  <a:lnTo>
                    <a:pt x="46" y="517"/>
                  </a:lnTo>
                  <a:lnTo>
                    <a:pt x="50" y="512"/>
                  </a:lnTo>
                  <a:lnTo>
                    <a:pt x="53" y="508"/>
                  </a:lnTo>
                  <a:lnTo>
                    <a:pt x="54" y="507"/>
                  </a:lnTo>
                  <a:lnTo>
                    <a:pt x="55" y="505"/>
                  </a:lnTo>
                  <a:lnTo>
                    <a:pt x="55" y="504"/>
                  </a:lnTo>
                  <a:lnTo>
                    <a:pt x="56" y="503"/>
                  </a:lnTo>
                  <a:lnTo>
                    <a:pt x="56" y="501"/>
                  </a:lnTo>
                  <a:lnTo>
                    <a:pt x="57" y="498"/>
                  </a:lnTo>
                  <a:lnTo>
                    <a:pt x="57" y="496"/>
                  </a:lnTo>
                  <a:lnTo>
                    <a:pt x="57" y="493"/>
                  </a:lnTo>
                  <a:lnTo>
                    <a:pt x="57" y="492"/>
                  </a:lnTo>
                  <a:lnTo>
                    <a:pt x="57" y="490"/>
                  </a:lnTo>
                  <a:lnTo>
                    <a:pt x="57" y="485"/>
                  </a:lnTo>
                  <a:lnTo>
                    <a:pt x="56" y="483"/>
                  </a:lnTo>
                  <a:lnTo>
                    <a:pt x="56" y="482"/>
                  </a:lnTo>
                  <a:lnTo>
                    <a:pt x="55" y="481"/>
                  </a:lnTo>
                  <a:lnTo>
                    <a:pt x="55" y="479"/>
                  </a:lnTo>
                  <a:lnTo>
                    <a:pt x="54" y="478"/>
                  </a:lnTo>
                  <a:lnTo>
                    <a:pt x="53" y="478"/>
                  </a:lnTo>
                  <a:lnTo>
                    <a:pt x="52" y="477"/>
                  </a:lnTo>
                  <a:lnTo>
                    <a:pt x="51" y="476"/>
                  </a:lnTo>
                  <a:lnTo>
                    <a:pt x="50" y="475"/>
                  </a:lnTo>
                  <a:lnTo>
                    <a:pt x="49" y="475"/>
                  </a:lnTo>
                  <a:lnTo>
                    <a:pt x="49" y="474"/>
                  </a:lnTo>
                  <a:lnTo>
                    <a:pt x="47" y="474"/>
                  </a:lnTo>
                  <a:lnTo>
                    <a:pt x="43" y="473"/>
                  </a:lnTo>
                  <a:lnTo>
                    <a:pt x="42" y="473"/>
                  </a:lnTo>
                  <a:lnTo>
                    <a:pt x="40" y="472"/>
                  </a:lnTo>
                  <a:lnTo>
                    <a:pt x="39" y="472"/>
                  </a:lnTo>
                  <a:lnTo>
                    <a:pt x="39" y="472"/>
                  </a:lnTo>
                  <a:lnTo>
                    <a:pt x="38" y="472"/>
                  </a:lnTo>
                  <a:lnTo>
                    <a:pt x="38" y="471"/>
                  </a:lnTo>
                  <a:lnTo>
                    <a:pt x="38" y="471"/>
                  </a:lnTo>
                  <a:lnTo>
                    <a:pt x="37" y="471"/>
                  </a:lnTo>
                  <a:lnTo>
                    <a:pt x="37" y="470"/>
                  </a:lnTo>
                  <a:lnTo>
                    <a:pt x="37" y="469"/>
                  </a:lnTo>
                  <a:lnTo>
                    <a:pt x="38" y="468"/>
                  </a:lnTo>
                  <a:lnTo>
                    <a:pt x="39" y="465"/>
                  </a:lnTo>
                  <a:lnTo>
                    <a:pt x="39" y="464"/>
                  </a:lnTo>
                  <a:lnTo>
                    <a:pt x="39" y="462"/>
                  </a:lnTo>
                  <a:lnTo>
                    <a:pt x="39" y="461"/>
                  </a:lnTo>
                  <a:lnTo>
                    <a:pt x="39" y="460"/>
                  </a:lnTo>
                  <a:lnTo>
                    <a:pt x="39" y="459"/>
                  </a:lnTo>
                  <a:lnTo>
                    <a:pt x="37" y="455"/>
                  </a:lnTo>
                  <a:lnTo>
                    <a:pt x="37" y="454"/>
                  </a:lnTo>
                  <a:lnTo>
                    <a:pt x="37" y="453"/>
                  </a:lnTo>
                  <a:lnTo>
                    <a:pt x="36" y="449"/>
                  </a:lnTo>
                  <a:lnTo>
                    <a:pt x="36" y="448"/>
                  </a:lnTo>
                  <a:lnTo>
                    <a:pt x="36" y="447"/>
                  </a:lnTo>
                  <a:lnTo>
                    <a:pt x="35" y="446"/>
                  </a:lnTo>
                  <a:lnTo>
                    <a:pt x="34" y="444"/>
                  </a:lnTo>
                  <a:lnTo>
                    <a:pt x="33" y="443"/>
                  </a:lnTo>
                  <a:lnTo>
                    <a:pt x="30" y="440"/>
                  </a:lnTo>
                  <a:lnTo>
                    <a:pt x="27" y="437"/>
                  </a:lnTo>
                  <a:lnTo>
                    <a:pt x="25" y="434"/>
                  </a:lnTo>
                  <a:lnTo>
                    <a:pt x="24" y="432"/>
                  </a:lnTo>
                  <a:lnTo>
                    <a:pt x="23" y="431"/>
                  </a:lnTo>
                  <a:lnTo>
                    <a:pt x="21" y="428"/>
                  </a:lnTo>
                  <a:lnTo>
                    <a:pt x="20" y="425"/>
                  </a:lnTo>
                  <a:lnTo>
                    <a:pt x="19" y="423"/>
                  </a:lnTo>
                  <a:lnTo>
                    <a:pt x="18" y="419"/>
                  </a:lnTo>
                  <a:lnTo>
                    <a:pt x="17" y="417"/>
                  </a:lnTo>
                  <a:lnTo>
                    <a:pt x="17" y="416"/>
                  </a:lnTo>
                  <a:lnTo>
                    <a:pt x="16" y="415"/>
                  </a:lnTo>
                  <a:lnTo>
                    <a:pt x="15" y="413"/>
                  </a:lnTo>
                  <a:lnTo>
                    <a:pt x="12" y="408"/>
                  </a:lnTo>
                  <a:lnTo>
                    <a:pt x="11" y="407"/>
                  </a:lnTo>
                  <a:lnTo>
                    <a:pt x="11" y="405"/>
                  </a:lnTo>
                  <a:lnTo>
                    <a:pt x="10" y="404"/>
                  </a:lnTo>
                  <a:lnTo>
                    <a:pt x="10" y="402"/>
                  </a:lnTo>
                  <a:lnTo>
                    <a:pt x="10" y="401"/>
                  </a:lnTo>
                  <a:lnTo>
                    <a:pt x="10" y="398"/>
                  </a:lnTo>
                  <a:lnTo>
                    <a:pt x="10" y="397"/>
                  </a:lnTo>
                  <a:lnTo>
                    <a:pt x="10" y="396"/>
                  </a:lnTo>
                  <a:lnTo>
                    <a:pt x="10" y="394"/>
                  </a:lnTo>
                  <a:lnTo>
                    <a:pt x="11" y="393"/>
                  </a:lnTo>
                  <a:lnTo>
                    <a:pt x="11" y="391"/>
                  </a:lnTo>
                  <a:lnTo>
                    <a:pt x="11" y="390"/>
                  </a:lnTo>
                  <a:lnTo>
                    <a:pt x="12" y="389"/>
                  </a:lnTo>
                  <a:lnTo>
                    <a:pt x="12" y="387"/>
                  </a:lnTo>
                  <a:lnTo>
                    <a:pt x="14" y="386"/>
                  </a:lnTo>
                  <a:lnTo>
                    <a:pt x="16" y="382"/>
                  </a:lnTo>
                  <a:lnTo>
                    <a:pt x="17" y="381"/>
                  </a:lnTo>
                  <a:lnTo>
                    <a:pt x="17" y="380"/>
                  </a:lnTo>
                  <a:lnTo>
                    <a:pt x="18" y="379"/>
                  </a:lnTo>
                  <a:lnTo>
                    <a:pt x="18" y="378"/>
                  </a:lnTo>
                  <a:lnTo>
                    <a:pt x="18" y="376"/>
                  </a:lnTo>
                  <a:lnTo>
                    <a:pt x="18" y="375"/>
                  </a:lnTo>
                  <a:lnTo>
                    <a:pt x="18" y="373"/>
                  </a:lnTo>
                  <a:lnTo>
                    <a:pt x="17" y="368"/>
                  </a:lnTo>
                  <a:lnTo>
                    <a:pt x="17" y="366"/>
                  </a:lnTo>
                  <a:lnTo>
                    <a:pt x="16" y="364"/>
                  </a:lnTo>
                  <a:lnTo>
                    <a:pt x="16" y="360"/>
                  </a:lnTo>
                  <a:lnTo>
                    <a:pt x="16" y="354"/>
                  </a:lnTo>
                  <a:lnTo>
                    <a:pt x="15" y="352"/>
                  </a:lnTo>
                  <a:lnTo>
                    <a:pt x="15" y="350"/>
                  </a:lnTo>
                  <a:lnTo>
                    <a:pt x="14" y="348"/>
                  </a:lnTo>
                  <a:lnTo>
                    <a:pt x="12" y="342"/>
                  </a:lnTo>
                  <a:lnTo>
                    <a:pt x="9" y="335"/>
                  </a:lnTo>
                  <a:lnTo>
                    <a:pt x="8" y="331"/>
                  </a:lnTo>
                  <a:lnTo>
                    <a:pt x="7" y="329"/>
                  </a:lnTo>
                  <a:lnTo>
                    <a:pt x="7" y="326"/>
                  </a:lnTo>
                  <a:lnTo>
                    <a:pt x="5" y="319"/>
                  </a:lnTo>
                  <a:lnTo>
                    <a:pt x="4" y="316"/>
                  </a:lnTo>
                  <a:lnTo>
                    <a:pt x="3" y="312"/>
                  </a:lnTo>
                  <a:lnTo>
                    <a:pt x="1" y="307"/>
                  </a:lnTo>
                  <a:lnTo>
                    <a:pt x="1" y="305"/>
                  </a:lnTo>
                  <a:lnTo>
                    <a:pt x="0" y="303"/>
                  </a:lnTo>
                  <a:lnTo>
                    <a:pt x="0" y="302"/>
                  </a:lnTo>
                  <a:lnTo>
                    <a:pt x="0" y="301"/>
                  </a:lnTo>
                  <a:lnTo>
                    <a:pt x="0" y="300"/>
                  </a:lnTo>
                  <a:lnTo>
                    <a:pt x="1" y="300"/>
                  </a:lnTo>
                  <a:lnTo>
                    <a:pt x="1" y="299"/>
                  </a:lnTo>
                  <a:lnTo>
                    <a:pt x="1" y="299"/>
                  </a:lnTo>
                  <a:lnTo>
                    <a:pt x="2" y="298"/>
                  </a:lnTo>
                  <a:lnTo>
                    <a:pt x="2" y="298"/>
                  </a:lnTo>
                  <a:lnTo>
                    <a:pt x="3" y="297"/>
                  </a:lnTo>
                  <a:lnTo>
                    <a:pt x="4" y="297"/>
                  </a:lnTo>
                  <a:lnTo>
                    <a:pt x="5" y="296"/>
                  </a:lnTo>
                  <a:lnTo>
                    <a:pt x="7" y="296"/>
                  </a:lnTo>
                  <a:lnTo>
                    <a:pt x="10" y="296"/>
                  </a:lnTo>
                  <a:lnTo>
                    <a:pt x="12" y="295"/>
                  </a:lnTo>
                  <a:lnTo>
                    <a:pt x="13" y="295"/>
                  </a:lnTo>
                  <a:lnTo>
                    <a:pt x="14" y="294"/>
                  </a:lnTo>
                  <a:lnTo>
                    <a:pt x="15" y="294"/>
                  </a:lnTo>
                  <a:lnTo>
                    <a:pt x="15" y="293"/>
                  </a:lnTo>
                  <a:lnTo>
                    <a:pt x="17" y="292"/>
                  </a:lnTo>
                  <a:lnTo>
                    <a:pt x="18" y="290"/>
                  </a:lnTo>
                  <a:lnTo>
                    <a:pt x="19" y="289"/>
                  </a:lnTo>
                  <a:lnTo>
                    <a:pt x="20" y="287"/>
                  </a:lnTo>
                  <a:lnTo>
                    <a:pt x="21" y="286"/>
                  </a:lnTo>
                  <a:lnTo>
                    <a:pt x="25" y="283"/>
                  </a:lnTo>
                  <a:lnTo>
                    <a:pt x="26" y="281"/>
                  </a:lnTo>
                  <a:lnTo>
                    <a:pt x="31" y="278"/>
                  </a:lnTo>
                  <a:lnTo>
                    <a:pt x="32" y="276"/>
                  </a:lnTo>
                  <a:lnTo>
                    <a:pt x="33" y="275"/>
                  </a:lnTo>
                  <a:lnTo>
                    <a:pt x="34" y="274"/>
                  </a:lnTo>
                  <a:lnTo>
                    <a:pt x="35" y="273"/>
                  </a:lnTo>
                  <a:lnTo>
                    <a:pt x="35" y="272"/>
                  </a:lnTo>
                  <a:lnTo>
                    <a:pt x="36" y="271"/>
                  </a:lnTo>
                  <a:lnTo>
                    <a:pt x="37" y="269"/>
                  </a:lnTo>
                  <a:lnTo>
                    <a:pt x="37" y="267"/>
                  </a:lnTo>
                  <a:lnTo>
                    <a:pt x="37" y="266"/>
                  </a:lnTo>
                  <a:lnTo>
                    <a:pt x="37" y="265"/>
                  </a:lnTo>
                  <a:lnTo>
                    <a:pt x="37" y="263"/>
                  </a:lnTo>
                  <a:lnTo>
                    <a:pt x="37" y="258"/>
                  </a:lnTo>
                  <a:lnTo>
                    <a:pt x="36" y="256"/>
                  </a:lnTo>
                  <a:lnTo>
                    <a:pt x="36" y="253"/>
                  </a:lnTo>
                  <a:lnTo>
                    <a:pt x="36" y="252"/>
                  </a:lnTo>
                  <a:lnTo>
                    <a:pt x="35" y="250"/>
                  </a:lnTo>
                  <a:lnTo>
                    <a:pt x="36" y="249"/>
                  </a:lnTo>
                  <a:lnTo>
                    <a:pt x="36" y="248"/>
                  </a:lnTo>
                  <a:lnTo>
                    <a:pt x="36" y="247"/>
                  </a:lnTo>
                  <a:lnTo>
                    <a:pt x="36" y="245"/>
                  </a:lnTo>
                  <a:lnTo>
                    <a:pt x="38" y="241"/>
                  </a:lnTo>
                  <a:lnTo>
                    <a:pt x="38" y="240"/>
                  </a:lnTo>
                  <a:lnTo>
                    <a:pt x="38" y="239"/>
                  </a:lnTo>
                  <a:lnTo>
                    <a:pt x="38" y="237"/>
                  </a:lnTo>
                  <a:lnTo>
                    <a:pt x="38" y="236"/>
                  </a:lnTo>
                  <a:lnTo>
                    <a:pt x="37" y="231"/>
                  </a:lnTo>
                  <a:lnTo>
                    <a:pt x="37" y="229"/>
                  </a:lnTo>
                  <a:lnTo>
                    <a:pt x="37" y="227"/>
                  </a:lnTo>
                  <a:lnTo>
                    <a:pt x="37" y="226"/>
                  </a:lnTo>
                  <a:lnTo>
                    <a:pt x="38" y="225"/>
                  </a:lnTo>
                  <a:lnTo>
                    <a:pt x="38" y="224"/>
                  </a:lnTo>
                  <a:lnTo>
                    <a:pt x="38" y="223"/>
                  </a:lnTo>
                  <a:lnTo>
                    <a:pt x="40" y="220"/>
                  </a:lnTo>
                  <a:lnTo>
                    <a:pt x="41" y="219"/>
                  </a:lnTo>
                  <a:lnTo>
                    <a:pt x="43" y="214"/>
                  </a:lnTo>
                  <a:lnTo>
                    <a:pt x="44" y="210"/>
                  </a:lnTo>
                  <a:lnTo>
                    <a:pt x="45" y="208"/>
                  </a:lnTo>
                  <a:lnTo>
                    <a:pt x="47" y="203"/>
                  </a:lnTo>
                  <a:lnTo>
                    <a:pt x="51" y="192"/>
                  </a:lnTo>
                  <a:lnTo>
                    <a:pt x="52" y="187"/>
                  </a:lnTo>
                  <a:lnTo>
                    <a:pt x="55" y="181"/>
                  </a:lnTo>
                  <a:lnTo>
                    <a:pt x="55" y="179"/>
                  </a:lnTo>
                  <a:lnTo>
                    <a:pt x="56" y="177"/>
                  </a:lnTo>
                  <a:lnTo>
                    <a:pt x="56" y="175"/>
                  </a:lnTo>
                  <a:lnTo>
                    <a:pt x="57" y="173"/>
                  </a:lnTo>
                  <a:lnTo>
                    <a:pt x="57" y="171"/>
                  </a:lnTo>
                  <a:lnTo>
                    <a:pt x="57" y="169"/>
                  </a:lnTo>
                  <a:lnTo>
                    <a:pt x="57" y="167"/>
                  </a:lnTo>
                  <a:lnTo>
                    <a:pt x="57" y="165"/>
                  </a:lnTo>
                  <a:lnTo>
                    <a:pt x="57" y="165"/>
                  </a:lnTo>
                  <a:lnTo>
                    <a:pt x="57" y="165"/>
                  </a:lnTo>
                  <a:lnTo>
                    <a:pt x="58" y="165"/>
                  </a:lnTo>
                  <a:lnTo>
                    <a:pt x="59" y="164"/>
                  </a:lnTo>
                  <a:lnTo>
                    <a:pt x="60" y="163"/>
                  </a:lnTo>
                  <a:lnTo>
                    <a:pt x="60" y="163"/>
                  </a:lnTo>
                  <a:lnTo>
                    <a:pt x="61" y="162"/>
                  </a:lnTo>
                  <a:lnTo>
                    <a:pt x="65" y="157"/>
                  </a:lnTo>
                  <a:lnTo>
                    <a:pt x="66" y="156"/>
                  </a:lnTo>
                  <a:lnTo>
                    <a:pt x="67" y="155"/>
                  </a:lnTo>
                  <a:lnTo>
                    <a:pt x="69" y="154"/>
                  </a:lnTo>
                  <a:lnTo>
                    <a:pt x="71" y="152"/>
                  </a:lnTo>
                  <a:lnTo>
                    <a:pt x="72" y="151"/>
                  </a:lnTo>
                  <a:lnTo>
                    <a:pt x="74" y="150"/>
                  </a:lnTo>
                  <a:lnTo>
                    <a:pt x="75" y="150"/>
                  </a:lnTo>
                  <a:lnTo>
                    <a:pt x="76" y="149"/>
                  </a:lnTo>
                  <a:lnTo>
                    <a:pt x="78" y="149"/>
                  </a:lnTo>
                  <a:lnTo>
                    <a:pt x="79" y="148"/>
                  </a:lnTo>
                  <a:lnTo>
                    <a:pt x="81" y="148"/>
                  </a:lnTo>
                  <a:lnTo>
                    <a:pt x="86" y="147"/>
                  </a:lnTo>
                  <a:lnTo>
                    <a:pt x="88" y="147"/>
                  </a:lnTo>
                  <a:lnTo>
                    <a:pt x="91" y="146"/>
                  </a:lnTo>
                  <a:lnTo>
                    <a:pt x="92" y="146"/>
                  </a:lnTo>
                  <a:lnTo>
                    <a:pt x="94" y="145"/>
                  </a:lnTo>
                  <a:lnTo>
                    <a:pt x="95" y="144"/>
                  </a:lnTo>
                  <a:lnTo>
                    <a:pt x="97" y="143"/>
                  </a:lnTo>
                  <a:lnTo>
                    <a:pt x="99" y="141"/>
                  </a:lnTo>
                  <a:lnTo>
                    <a:pt x="100" y="140"/>
                  </a:lnTo>
                  <a:lnTo>
                    <a:pt x="101" y="140"/>
                  </a:lnTo>
                  <a:lnTo>
                    <a:pt x="102" y="139"/>
                  </a:lnTo>
                  <a:lnTo>
                    <a:pt x="102" y="139"/>
                  </a:lnTo>
                  <a:lnTo>
                    <a:pt x="103" y="139"/>
                  </a:lnTo>
                  <a:lnTo>
                    <a:pt x="104" y="139"/>
                  </a:lnTo>
                  <a:lnTo>
                    <a:pt x="105" y="139"/>
                  </a:lnTo>
                  <a:lnTo>
                    <a:pt x="106" y="140"/>
                  </a:lnTo>
                  <a:lnTo>
                    <a:pt x="107" y="141"/>
                  </a:lnTo>
                  <a:lnTo>
                    <a:pt x="111" y="145"/>
                  </a:lnTo>
                  <a:lnTo>
                    <a:pt x="113" y="146"/>
                  </a:lnTo>
                  <a:lnTo>
                    <a:pt x="113" y="147"/>
                  </a:lnTo>
                  <a:lnTo>
                    <a:pt x="114" y="147"/>
                  </a:lnTo>
                  <a:lnTo>
                    <a:pt x="115" y="147"/>
                  </a:lnTo>
                  <a:lnTo>
                    <a:pt x="116" y="148"/>
                  </a:lnTo>
                  <a:lnTo>
                    <a:pt x="117" y="148"/>
                  </a:lnTo>
                  <a:lnTo>
                    <a:pt x="118" y="147"/>
                  </a:lnTo>
                  <a:lnTo>
                    <a:pt x="119" y="147"/>
                  </a:lnTo>
                  <a:lnTo>
                    <a:pt x="119" y="146"/>
                  </a:lnTo>
                  <a:lnTo>
                    <a:pt x="120" y="145"/>
                  </a:lnTo>
                  <a:lnTo>
                    <a:pt x="121" y="144"/>
                  </a:lnTo>
                  <a:lnTo>
                    <a:pt x="121" y="143"/>
                  </a:lnTo>
                  <a:lnTo>
                    <a:pt x="122" y="142"/>
                  </a:lnTo>
                  <a:lnTo>
                    <a:pt x="122" y="141"/>
                  </a:lnTo>
                  <a:lnTo>
                    <a:pt x="121" y="139"/>
                  </a:lnTo>
                  <a:lnTo>
                    <a:pt x="121" y="138"/>
                  </a:lnTo>
                  <a:lnTo>
                    <a:pt x="120" y="134"/>
                  </a:lnTo>
                  <a:lnTo>
                    <a:pt x="119" y="132"/>
                  </a:lnTo>
                  <a:lnTo>
                    <a:pt x="119" y="129"/>
                  </a:lnTo>
                  <a:lnTo>
                    <a:pt x="119" y="127"/>
                  </a:lnTo>
                  <a:lnTo>
                    <a:pt x="118" y="126"/>
                  </a:lnTo>
                  <a:lnTo>
                    <a:pt x="119" y="124"/>
                  </a:lnTo>
                  <a:lnTo>
                    <a:pt x="119" y="119"/>
                  </a:lnTo>
                  <a:lnTo>
                    <a:pt x="119" y="116"/>
                  </a:lnTo>
                  <a:lnTo>
                    <a:pt x="120" y="114"/>
                  </a:lnTo>
                  <a:lnTo>
                    <a:pt x="119" y="111"/>
                  </a:lnTo>
                  <a:lnTo>
                    <a:pt x="119" y="109"/>
                  </a:lnTo>
                  <a:lnTo>
                    <a:pt x="118" y="107"/>
                  </a:lnTo>
                  <a:lnTo>
                    <a:pt x="118" y="105"/>
                  </a:lnTo>
                  <a:lnTo>
                    <a:pt x="117" y="103"/>
                  </a:lnTo>
                  <a:lnTo>
                    <a:pt x="115" y="101"/>
                  </a:lnTo>
                  <a:lnTo>
                    <a:pt x="114" y="99"/>
                  </a:lnTo>
                  <a:lnTo>
                    <a:pt x="112" y="98"/>
                  </a:lnTo>
                  <a:lnTo>
                    <a:pt x="111" y="97"/>
                  </a:lnTo>
                  <a:lnTo>
                    <a:pt x="110" y="96"/>
                  </a:lnTo>
                  <a:lnTo>
                    <a:pt x="108" y="94"/>
                  </a:lnTo>
                  <a:lnTo>
                    <a:pt x="100" y="90"/>
                  </a:lnTo>
                  <a:lnTo>
                    <a:pt x="98" y="89"/>
                  </a:lnTo>
                  <a:lnTo>
                    <a:pt x="95" y="88"/>
                  </a:lnTo>
                  <a:lnTo>
                    <a:pt x="94" y="87"/>
                  </a:lnTo>
                  <a:lnTo>
                    <a:pt x="92" y="86"/>
                  </a:lnTo>
                  <a:lnTo>
                    <a:pt x="91" y="85"/>
                  </a:lnTo>
                  <a:lnTo>
                    <a:pt x="90" y="84"/>
                  </a:lnTo>
                  <a:lnTo>
                    <a:pt x="89" y="83"/>
                  </a:lnTo>
                  <a:lnTo>
                    <a:pt x="88" y="82"/>
                  </a:lnTo>
                  <a:lnTo>
                    <a:pt x="88" y="80"/>
                  </a:lnTo>
                  <a:lnTo>
                    <a:pt x="87" y="79"/>
                  </a:lnTo>
                  <a:lnTo>
                    <a:pt x="86" y="77"/>
                  </a:lnTo>
                  <a:lnTo>
                    <a:pt x="84" y="70"/>
                  </a:lnTo>
                  <a:lnTo>
                    <a:pt x="80" y="64"/>
                  </a:lnTo>
                  <a:lnTo>
                    <a:pt x="79" y="60"/>
                  </a:lnTo>
                  <a:lnTo>
                    <a:pt x="78" y="57"/>
                  </a:lnTo>
                  <a:lnTo>
                    <a:pt x="76" y="52"/>
                  </a:lnTo>
                  <a:lnTo>
                    <a:pt x="75" y="48"/>
                  </a:lnTo>
                  <a:lnTo>
                    <a:pt x="74" y="46"/>
                  </a:lnTo>
                  <a:lnTo>
                    <a:pt x="73" y="44"/>
                  </a:lnTo>
                  <a:lnTo>
                    <a:pt x="72" y="43"/>
                  </a:lnTo>
                  <a:lnTo>
                    <a:pt x="72" y="42"/>
                  </a:lnTo>
                  <a:lnTo>
                    <a:pt x="71" y="41"/>
                  </a:lnTo>
                  <a:lnTo>
                    <a:pt x="70" y="40"/>
                  </a:lnTo>
                  <a:lnTo>
                    <a:pt x="69" y="39"/>
                  </a:lnTo>
                  <a:lnTo>
                    <a:pt x="65" y="36"/>
                  </a:lnTo>
                  <a:lnTo>
                    <a:pt x="61" y="32"/>
                  </a:lnTo>
                  <a:lnTo>
                    <a:pt x="59" y="31"/>
                  </a:lnTo>
                  <a:lnTo>
                    <a:pt x="58" y="30"/>
                  </a:lnTo>
                  <a:lnTo>
                    <a:pt x="58" y="29"/>
                  </a:lnTo>
                  <a:lnTo>
                    <a:pt x="57" y="28"/>
                  </a:lnTo>
                  <a:lnTo>
                    <a:pt x="56" y="27"/>
                  </a:lnTo>
                  <a:lnTo>
                    <a:pt x="56" y="26"/>
                  </a:lnTo>
                  <a:lnTo>
                    <a:pt x="55" y="25"/>
                  </a:lnTo>
                  <a:lnTo>
                    <a:pt x="55" y="24"/>
                  </a:lnTo>
                  <a:lnTo>
                    <a:pt x="55" y="23"/>
                  </a:lnTo>
                  <a:lnTo>
                    <a:pt x="55" y="22"/>
                  </a:lnTo>
                  <a:lnTo>
                    <a:pt x="55" y="21"/>
                  </a:lnTo>
                  <a:lnTo>
                    <a:pt x="56" y="19"/>
                  </a:lnTo>
                  <a:lnTo>
                    <a:pt x="56" y="17"/>
                  </a:lnTo>
                  <a:lnTo>
                    <a:pt x="57" y="15"/>
                  </a:lnTo>
                  <a:lnTo>
                    <a:pt x="58" y="13"/>
                  </a:lnTo>
                  <a:lnTo>
                    <a:pt x="60" y="11"/>
                  </a:lnTo>
                  <a:lnTo>
                    <a:pt x="61" y="9"/>
                  </a:lnTo>
                  <a:lnTo>
                    <a:pt x="63" y="7"/>
                  </a:lnTo>
                  <a:lnTo>
                    <a:pt x="64" y="5"/>
                  </a:lnTo>
                  <a:lnTo>
                    <a:pt x="65" y="4"/>
                  </a:lnTo>
                  <a:lnTo>
                    <a:pt x="67" y="3"/>
                  </a:lnTo>
                  <a:lnTo>
                    <a:pt x="69" y="1"/>
                  </a:lnTo>
                  <a:lnTo>
                    <a:pt x="70" y="1"/>
                  </a:lnTo>
                  <a:lnTo>
                    <a:pt x="71" y="0"/>
                  </a:lnTo>
                  <a:lnTo>
                    <a:pt x="72" y="0"/>
                  </a:lnTo>
                  <a:lnTo>
                    <a:pt x="72" y="0"/>
                  </a:lnTo>
                  <a:lnTo>
                    <a:pt x="72" y="1"/>
                  </a:lnTo>
                  <a:lnTo>
                    <a:pt x="74" y="2"/>
                  </a:lnTo>
                  <a:lnTo>
                    <a:pt x="76" y="4"/>
                  </a:lnTo>
                  <a:lnTo>
                    <a:pt x="79" y="5"/>
                  </a:lnTo>
                  <a:lnTo>
                    <a:pt x="83" y="7"/>
                  </a:lnTo>
                  <a:lnTo>
                    <a:pt x="89" y="11"/>
                  </a:lnTo>
                  <a:lnTo>
                    <a:pt x="92" y="13"/>
                  </a:lnTo>
                  <a:lnTo>
                    <a:pt x="96" y="15"/>
                  </a:lnTo>
                  <a:lnTo>
                    <a:pt x="97" y="15"/>
                  </a:lnTo>
                  <a:lnTo>
                    <a:pt x="98" y="16"/>
                  </a:lnTo>
                  <a:lnTo>
                    <a:pt x="100" y="16"/>
                  </a:lnTo>
                  <a:lnTo>
                    <a:pt x="102" y="16"/>
                  </a:lnTo>
                  <a:lnTo>
                    <a:pt x="104" y="16"/>
                  </a:lnTo>
                  <a:lnTo>
                    <a:pt x="107" y="16"/>
                  </a:lnTo>
                  <a:lnTo>
                    <a:pt x="109" y="16"/>
                  </a:lnTo>
                  <a:lnTo>
                    <a:pt x="111" y="16"/>
                  </a:lnTo>
                  <a:lnTo>
                    <a:pt x="113" y="17"/>
                  </a:lnTo>
                  <a:lnTo>
                    <a:pt x="118" y="18"/>
                  </a:lnTo>
                  <a:lnTo>
                    <a:pt x="120" y="19"/>
                  </a:lnTo>
                  <a:lnTo>
                    <a:pt x="122" y="20"/>
                  </a:lnTo>
                  <a:lnTo>
                    <a:pt x="130" y="23"/>
                  </a:lnTo>
                  <a:lnTo>
                    <a:pt x="133" y="24"/>
                  </a:lnTo>
                  <a:lnTo>
                    <a:pt x="135" y="25"/>
                  </a:lnTo>
                  <a:lnTo>
                    <a:pt x="138" y="26"/>
                  </a:lnTo>
                  <a:lnTo>
                    <a:pt x="142" y="27"/>
                  </a:lnTo>
                  <a:lnTo>
                    <a:pt x="144" y="27"/>
                  </a:lnTo>
                  <a:lnTo>
                    <a:pt x="149" y="28"/>
                  </a:lnTo>
                  <a:lnTo>
                    <a:pt x="151" y="28"/>
                  </a:lnTo>
                  <a:lnTo>
                    <a:pt x="152" y="28"/>
                  </a:lnTo>
                  <a:lnTo>
                    <a:pt x="154" y="29"/>
                  </a:lnTo>
                  <a:lnTo>
                    <a:pt x="155" y="30"/>
                  </a:lnTo>
                  <a:lnTo>
                    <a:pt x="157" y="31"/>
                  </a:lnTo>
                  <a:lnTo>
                    <a:pt x="159" y="32"/>
                  </a:lnTo>
                  <a:lnTo>
                    <a:pt x="160" y="33"/>
                  </a:lnTo>
                  <a:lnTo>
                    <a:pt x="167" y="37"/>
                  </a:lnTo>
                  <a:lnTo>
                    <a:pt x="169" y="38"/>
                  </a:lnTo>
                  <a:lnTo>
                    <a:pt x="170" y="38"/>
                  </a:lnTo>
                  <a:lnTo>
                    <a:pt x="172" y="39"/>
                  </a:lnTo>
                  <a:lnTo>
                    <a:pt x="174" y="39"/>
                  </a:lnTo>
                  <a:lnTo>
                    <a:pt x="175" y="39"/>
                  </a:lnTo>
                  <a:lnTo>
                    <a:pt x="177" y="40"/>
                  </a:lnTo>
                  <a:lnTo>
                    <a:pt x="179" y="40"/>
                  </a:lnTo>
                  <a:lnTo>
                    <a:pt x="185" y="39"/>
                  </a:lnTo>
                  <a:lnTo>
                    <a:pt x="187" y="39"/>
                  </a:lnTo>
                  <a:lnTo>
                    <a:pt x="188" y="39"/>
                  </a:lnTo>
                  <a:lnTo>
                    <a:pt x="189" y="39"/>
                  </a:lnTo>
                  <a:lnTo>
                    <a:pt x="191" y="40"/>
                  </a:lnTo>
                  <a:lnTo>
                    <a:pt x="191" y="40"/>
                  </a:lnTo>
                  <a:lnTo>
                    <a:pt x="192" y="40"/>
                  </a:lnTo>
                  <a:lnTo>
                    <a:pt x="193" y="41"/>
                  </a:lnTo>
                  <a:lnTo>
                    <a:pt x="193" y="42"/>
                  </a:lnTo>
                  <a:lnTo>
                    <a:pt x="194" y="42"/>
                  </a:lnTo>
                  <a:lnTo>
                    <a:pt x="195" y="44"/>
                  </a:lnTo>
                  <a:lnTo>
                    <a:pt x="197" y="50"/>
                  </a:lnTo>
                  <a:lnTo>
                    <a:pt x="198" y="52"/>
                  </a:lnTo>
                  <a:lnTo>
                    <a:pt x="200" y="54"/>
                  </a:lnTo>
                  <a:lnTo>
                    <a:pt x="201" y="57"/>
                  </a:lnTo>
                  <a:lnTo>
                    <a:pt x="203" y="59"/>
                  </a:lnTo>
                  <a:lnTo>
                    <a:pt x="205" y="61"/>
                  </a:lnTo>
                  <a:lnTo>
                    <a:pt x="206" y="63"/>
                  </a:lnTo>
                  <a:lnTo>
                    <a:pt x="207" y="64"/>
                  </a:lnTo>
                  <a:lnTo>
                    <a:pt x="209" y="66"/>
                  </a:lnTo>
                  <a:lnTo>
                    <a:pt x="211" y="67"/>
                  </a:lnTo>
                  <a:lnTo>
                    <a:pt x="213" y="69"/>
                  </a:lnTo>
                  <a:lnTo>
                    <a:pt x="216" y="71"/>
                  </a:lnTo>
                  <a:lnTo>
                    <a:pt x="217" y="72"/>
                  </a:lnTo>
                  <a:lnTo>
                    <a:pt x="219" y="73"/>
                  </a:lnTo>
                  <a:lnTo>
                    <a:pt x="221" y="74"/>
                  </a:lnTo>
                  <a:lnTo>
                    <a:pt x="223" y="76"/>
                  </a:lnTo>
                  <a:lnTo>
                    <a:pt x="226" y="77"/>
                  </a:lnTo>
                  <a:lnTo>
                    <a:pt x="227" y="77"/>
                  </a:lnTo>
                  <a:lnTo>
                    <a:pt x="229" y="78"/>
                  </a:lnTo>
                  <a:lnTo>
                    <a:pt x="230" y="78"/>
                  </a:lnTo>
                  <a:lnTo>
                    <a:pt x="232" y="79"/>
                  </a:lnTo>
                  <a:lnTo>
                    <a:pt x="233" y="79"/>
                  </a:lnTo>
                  <a:lnTo>
                    <a:pt x="235" y="79"/>
                  </a:lnTo>
                  <a:lnTo>
                    <a:pt x="236" y="79"/>
                  </a:lnTo>
                  <a:lnTo>
                    <a:pt x="238" y="7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9" name="Freeform 253">
              <a:extLst>
                <a:ext uri="{FF2B5EF4-FFF2-40B4-BE49-F238E27FC236}">
                  <a16:creationId xmlns:a16="http://schemas.microsoft.com/office/drawing/2014/main" id="{5C27AF67-9002-44EB-89AA-6C9A416CD11B}"/>
                </a:ext>
              </a:extLst>
            </p:cNvPr>
            <p:cNvSpPr>
              <a:spLocks/>
            </p:cNvSpPr>
            <p:nvPr/>
          </p:nvSpPr>
          <p:spPr bwMode="auto">
            <a:xfrm>
              <a:off x="7542059" y="3283837"/>
              <a:ext cx="752475" cy="1095375"/>
            </a:xfrm>
            <a:custGeom>
              <a:avLst/>
              <a:gdLst>
                <a:gd name="T0" fmla="*/ 215 w 474"/>
                <a:gd name="T1" fmla="*/ 10 h 690"/>
                <a:gd name="T2" fmla="*/ 220 w 474"/>
                <a:gd name="T3" fmla="*/ 35 h 690"/>
                <a:gd name="T4" fmla="*/ 242 w 474"/>
                <a:gd name="T5" fmla="*/ 32 h 690"/>
                <a:gd name="T6" fmla="*/ 249 w 474"/>
                <a:gd name="T7" fmla="*/ 66 h 690"/>
                <a:gd name="T8" fmla="*/ 231 w 474"/>
                <a:gd name="T9" fmla="*/ 71 h 690"/>
                <a:gd name="T10" fmla="*/ 202 w 474"/>
                <a:gd name="T11" fmla="*/ 94 h 690"/>
                <a:gd name="T12" fmla="*/ 174 w 474"/>
                <a:gd name="T13" fmla="*/ 135 h 690"/>
                <a:gd name="T14" fmla="*/ 168 w 474"/>
                <a:gd name="T15" fmla="*/ 178 h 690"/>
                <a:gd name="T16" fmla="*/ 145 w 474"/>
                <a:gd name="T17" fmla="*/ 223 h 690"/>
                <a:gd name="T18" fmla="*/ 159 w 474"/>
                <a:gd name="T19" fmla="*/ 245 h 690"/>
                <a:gd name="T20" fmla="*/ 147 w 474"/>
                <a:gd name="T21" fmla="*/ 271 h 690"/>
                <a:gd name="T22" fmla="*/ 144 w 474"/>
                <a:gd name="T23" fmla="*/ 298 h 690"/>
                <a:gd name="T24" fmla="*/ 167 w 474"/>
                <a:gd name="T25" fmla="*/ 311 h 690"/>
                <a:gd name="T26" fmla="*/ 171 w 474"/>
                <a:gd name="T27" fmla="*/ 328 h 690"/>
                <a:gd name="T28" fmla="*/ 194 w 474"/>
                <a:gd name="T29" fmla="*/ 322 h 690"/>
                <a:gd name="T30" fmla="*/ 228 w 474"/>
                <a:gd name="T31" fmla="*/ 305 h 690"/>
                <a:gd name="T32" fmla="*/ 233 w 474"/>
                <a:gd name="T33" fmla="*/ 331 h 690"/>
                <a:gd name="T34" fmla="*/ 244 w 474"/>
                <a:gd name="T35" fmla="*/ 341 h 690"/>
                <a:gd name="T36" fmla="*/ 261 w 474"/>
                <a:gd name="T37" fmla="*/ 323 h 690"/>
                <a:gd name="T38" fmla="*/ 272 w 474"/>
                <a:gd name="T39" fmla="*/ 316 h 690"/>
                <a:gd name="T40" fmla="*/ 276 w 474"/>
                <a:gd name="T41" fmla="*/ 297 h 690"/>
                <a:gd name="T42" fmla="*/ 289 w 474"/>
                <a:gd name="T43" fmla="*/ 331 h 690"/>
                <a:gd name="T44" fmla="*/ 303 w 474"/>
                <a:gd name="T45" fmla="*/ 356 h 690"/>
                <a:gd name="T46" fmla="*/ 336 w 474"/>
                <a:gd name="T47" fmla="*/ 372 h 690"/>
                <a:gd name="T48" fmla="*/ 367 w 474"/>
                <a:gd name="T49" fmla="*/ 365 h 690"/>
                <a:gd name="T50" fmla="*/ 372 w 474"/>
                <a:gd name="T51" fmla="*/ 394 h 690"/>
                <a:gd name="T52" fmla="*/ 380 w 474"/>
                <a:gd name="T53" fmla="*/ 421 h 690"/>
                <a:gd name="T54" fmla="*/ 397 w 474"/>
                <a:gd name="T55" fmla="*/ 421 h 690"/>
                <a:gd name="T56" fmla="*/ 425 w 474"/>
                <a:gd name="T57" fmla="*/ 452 h 690"/>
                <a:gd name="T58" fmla="*/ 447 w 474"/>
                <a:gd name="T59" fmla="*/ 487 h 690"/>
                <a:gd name="T60" fmla="*/ 457 w 474"/>
                <a:gd name="T61" fmla="*/ 493 h 690"/>
                <a:gd name="T62" fmla="*/ 474 w 474"/>
                <a:gd name="T63" fmla="*/ 506 h 690"/>
                <a:gd name="T64" fmla="*/ 462 w 474"/>
                <a:gd name="T65" fmla="*/ 522 h 690"/>
                <a:gd name="T66" fmla="*/ 439 w 474"/>
                <a:gd name="T67" fmla="*/ 527 h 690"/>
                <a:gd name="T68" fmla="*/ 423 w 474"/>
                <a:gd name="T69" fmla="*/ 552 h 690"/>
                <a:gd name="T70" fmla="*/ 399 w 474"/>
                <a:gd name="T71" fmla="*/ 575 h 690"/>
                <a:gd name="T72" fmla="*/ 375 w 474"/>
                <a:gd name="T73" fmla="*/ 562 h 690"/>
                <a:gd name="T74" fmla="*/ 359 w 474"/>
                <a:gd name="T75" fmla="*/ 570 h 690"/>
                <a:gd name="T76" fmla="*/ 359 w 474"/>
                <a:gd name="T77" fmla="*/ 586 h 690"/>
                <a:gd name="T78" fmla="*/ 348 w 474"/>
                <a:gd name="T79" fmla="*/ 602 h 690"/>
                <a:gd name="T80" fmla="*/ 319 w 474"/>
                <a:gd name="T81" fmla="*/ 600 h 690"/>
                <a:gd name="T82" fmla="*/ 302 w 474"/>
                <a:gd name="T83" fmla="*/ 617 h 690"/>
                <a:gd name="T84" fmla="*/ 280 w 474"/>
                <a:gd name="T85" fmla="*/ 621 h 690"/>
                <a:gd name="T86" fmla="*/ 249 w 474"/>
                <a:gd name="T87" fmla="*/ 614 h 690"/>
                <a:gd name="T88" fmla="*/ 240 w 474"/>
                <a:gd name="T89" fmla="*/ 600 h 690"/>
                <a:gd name="T90" fmla="*/ 232 w 474"/>
                <a:gd name="T91" fmla="*/ 627 h 690"/>
                <a:gd name="T92" fmla="*/ 224 w 474"/>
                <a:gd name="T93" fmla="*/ 653 h 690"/>
                <a:gd name="T94" fmla="*/ 196 w 474"/>
                <a:gd name="T95" fmla="*/ 673 h 690"/>
                <a:gd name="T96" fmla="*/ 161 w 474"/>
                <a:gd name="T97" fmla="*/ 688 h 690"/>
                <a:gd name="T98" fmla="*/ 146 w 474"/>
                <a:gd name="T99" fmla="*/ 661 h 690"/>
                <a:gd name="T100" fmla="*/ 110 w 474"/>
                <a:gd name="T101" fmla="*/ 640 h 690"/>
                <a:gd name="T102" fmla="*/ 109 w 474"/>
                <a:gd name="T103" fmla="*/ 612 h 690"/>
                <a:gd name="T104" fmla="*/ 100 w 474"/>
                <a:gd name="T105" fmla="*/ 613 h 690"/>
                <a:gd name="T106" fmla="*/ 84 w 474"/>
                <a:gd name="T107" fmla="*/ 594 h 690"/>
                <a:gd name="T108" fmla="*/ 69 w 474"/>
                <a:gd name="T109" fmla="*/ 563 h 690"/>
                <a:gd name="T110" fmla="*/ 44 w 474"/>
                <a:gd name="T111" fmla="*/ 547 h 690"/>
                <a:gd name="T112" fmla="*/ 29 w 474"/>
                <a:gd name="T113" fmla="*/ 563 h 690"/>
                <a:gd name="T114" fmla="*/ 46 w 474"/>
                <a:gd name="T115" fmla="*/ 589 h 690"/>
                <a:gd name="T116" fmla="*/ 28 w 474"/>
                <a:gd name="T117" fmla="*/ 617 h 690"/>
                <a:gd name="T118" fmla="*/ 1 w 474"/>
                <a:gd name="T119" fmla="*/ 6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690">
                  <a:moveTo>
                    <a:pt x="195" y="2"/>
                  </a:moveTo>
                  <a:lnTo>
                    <a:pt x="197" y="2"/>
                  </a:lnTo>
                  <a:lnTo>
                    <a:pt x="198" y="2"/>
                  </a:lnTo>
                  <a:lnTo>
                    <a:pt x="200" y="1"/>
                  </a:lnTo>
                  <a:lnTo>
                    <a:pt x="206" y="0"/>
                  </a:lnTo>
                  <a:lnTo>
                    <a:pt x="207" y="0"/>
                  </a:lnTo>
                  <a:lnTo>
                    <a:pt x="208" y="0"/>
                  </a:lnTo>
                  <a:lnTo>
                    <a:pt x="209" y="0"/>
                  </a:lnTo>
                  <a:lnTo>
                    <a:pt x="210" y="0"/>
                  </a:lnTo>
                  <a:lnTo>
                    <a:pt x="211" y="0"/>
                  </a:lnTo>
                  <a:lnTo>
                    <a:pt x="211" y="0"/>
                  </a:lnTo>
                  <a:lnTo>
                    <a:pt x="212" y="0"/>
                  </a:lnTo>
                  <a:lnTo>
                    <a:pt x="212" y="1"/>
                  </a:lnTo>
                  <a:lnTo>
                    <a:pt x="212" y="1"/>
                  </a:lnTo>
                  <a:lnTo>
                    <a:pt x="213" y="2"/>
                  </a:lnTo>
                  <a:lnTo>
                    <a:pt x="214" y="6"/>
                  </a:lnTo>
                  <a:lnTo>
                    <a:pt x="215" y="10"/>
                  </a:lnTo>
                  <a:lnTo>
                    <a:pt x="215" y="10"/>
                  </a:lnTo>
                  <a:lnTo>
                    <a:pt x="215" y="12"/>
                  </a:lnTo>
                  <a:lnTo>
                    <a:pt x="215" y="13"/>
                  </a:lnTo>
                  <a:lnTo>
                    <a:pt x="215" y="15"/>
                  </a:lnTo>
                  <a:lnTo>
                    <a:pt x="215" y="26"/>
                  </a:lnTo>
                  <a:lnTo>
                    <a:pt x="215" y="27"/>
                  </a:lnTo>
                  <a:lnTo>
                    <a:pt x="215" y="28"/>
                  </a:lnTo>
                  <a:lnTo>
                    <a:pt x="215" y="30"/>
                  </a:lnTo>
                  <a:lnTo>
                    <a:pt x="216" y="32"/>
                  </a:lnTo>
                  <a:lnTo>
                    <a:pt x="216" y="33"/>
                  </a:lnTo>
                  <a:lnTo>
                    <a:pt x="217" y="33"/>
                  </a:lnTo>
                  <a:lnTo>
                    <a:pt x="217" y="34"/>
                  </a:lnTo>
                  <a:lnTo>
                    <a:pt x="217" y="34"/>
                  </a:lnTo>
                  <a:lnTo>
                    <a:pt x="218" y="35"/>
                  </a:lnTo>
                  <a:lnTo>
                    <a:pt x="219" y="35"/>
                  </a:lnTo>
                  <a:lnTo>
                    <a:pt x="220" y="35"/>
                  </a:lnTo>
                  <a:lnTo>
                    <a:pt x="220" y="35"/>
                  </a:lnTo>
                  <a:lnTo>
                    <a:pt x="221" y="34"/>
                  </a:lnTo>
                  <a:lnTo>
                    <a:pt x="221" y="34"/>
                  </a:lnTo>
                  <a:lnTo>
                    <a:pt x="224" y="32"/>
                  </a:lnTo>
                  <a:lnTo>
                    <a:pt x="225" y="31"/>
                  </a:lnTo>
                  <a:lnTo>
                    <a:pt x="226" y="30"/>
                  </a:lnTo>
                  <a:lnTo>
                    <a:pt x="227" y="30"/>
                  </a:lnTo>
                  <a:lnTo>
                    <a:pt x="228" y="30"/>
                  </a:lnTo>
                  <a:lnTo>
                    <a:pt x="229" y="29"/>
                  </a:lnTo>
                  <a:lnTo>
                    <a:pt x="231" y="29"/>
                  </a:lnTo>
                  <a:lnTo>
                    <a:pt x="232" y="29"/>
                  </a:lnTo>
                  <a:lnTo>
                    <a:pt x="233" y="29"/>
                  </a:lnTo>
                  <a:lnTo>
                    <a:pt x="235" y="29"/>
                  </a:lnTo>
                  <a:lnTo>
                    <a:pt x="236" y="29"/>
                  </a:lnTo>
                  <a:lnTo>
                    <a:pt x="238" y="30"/>
                  </a:lnTo>
                  <a:lnTo>
                    <a:pt x="239" y="30"/>
                  </a:lnTo>
                  <a:lnTo>
                    <a:pt x="241" y="31"/>
                  </a:lnTo>
                  <a:lnTo>
                    <a:pt x="242" y="32"/>
                  </a:lnTo>
                  <a:lnTo>
                    <a:pt x="244" y="33"/>
                  </a:lnTo>
                  <a:lnTo>
                    <a:pt x="245" y="34"/>
                  </a:lnTo>
                  <a:lnTo>
                    <a:pt x="246" y="35"/>
                  </a:lnTo>
                  <a:lnTo>
                    <a:pt x="247" y="35"/>
                  </a:lnTo>
                  <a:lnTo>
                    <a:pt x="248" y="36"/>
                  </a:lnTo>
                  <a:lnTo>
                    <a:pt x="249" y="38"/>
                  </a:lnTo>
                  <a:lnTo>
                    <a:pt x="249" y="39"/>
                  </a:lnTo>
                  <a:lnTo>
                    <a:pt x="250" y="40"/>
                  </a:lnTo>
                  <a:lnTo>
                    <a:pt x="251" y="42"/>
                  </a:lnTo>
                  <a:lnTo>
                    <a:pt x="251" y="43"/>
                  </a:lnTo>
                  <a:lnTo>
                    <a:pt x="251" y="44"/>
                  </a:lnTo>
                  <a:lnTo>
                    <a:pt x="251" y="44"/>
                  </a:lnTo>
                  <a:lnTo>
                    <a:pt x="251" y="45"/>
                  </a:lnTo>
                  <a:lnTo>
                    <a:pt x="250" y="57"/>
                  </a:lnTo>
                  <a:lnTo>
                    <a:pt x="250" y="60"/>
                  </a:lnTo>
                  <a:lnTo>
                    <a:pt x="250" y="63"/>
                  </a:lnTo>
                  <a:lnTo>
                    <a:pt x="249" y="66"/>
                  </a:lnTo>
                  <a:lnTo>
                    <a:pt x="249" y="67"/>
                  </a:lnTo>
                  <a:lnTo>
                    <a:pt x="248" y="68"/>
                  </a:lnTo>
                  <a:lnTo>
                    <a:pt x="248" y="70"/>
                  </a:lnTo>
                  <a:lnTo>
                    <a:pt x="247" y="70"/>
                  </a:lnTo>
                  <a:lnTo>
                    <a:pt x="247" y="71"/>
                  </a:lnTo>
                  <a:lnTo>
                    <a:pt x="246" y="71"/>
                  </a:lnTo>
                  <a:lnTo>
                    <a:pt x="245" y="72"/>
                  </a:lnTo>
                  <a:lnTo>
                    <a:pt x="244" y="72"/>
                  </a:lnTo>
                  <a:lnTo>
                    <a:pt x="243" y="72"/>
                  </a:lnTo>
                  <a:lnTo>
                    <a:pt x="242" y="72"/>
                  </a:lnTo>
                  <a:lnTo>
                    <a:pt x="241" y="72"/>
                  </a:lnTo>
                  <a:lnTo>
                    <a:pt x="239" y="72"/>
                  </a:lnTo>
                  <a:lnTo>
                    <a:pt x="237" y="72"/>
                  </a:lnTo>
                  <a:lnTo>
                    <a:pt x="235" y="71"/>
                  </a:lnTo>
                  <a:lnTo>
                    <a:pt x="233" y="71"/>
                  </a:lnTo>
                  <a:lnTo>
                    <a:pt x="232" y="71"/>
                  </a:lnTo>
                  <a:lnTo>
                    <a:pt x="231" y="71"/>
                  </a:lnTo>
                  <a:lnTo>
                    <a:pt x="230" y="72"/>
                  </a:lnTo>
                  <a:lnTo>
                    <a:pt x="229" y="72"/>
                  </a:lnTo>
                  <a:lnTo>
                    <a:pt x="228" y="73"/>
                  </a:lnTo>
                  <a:lnTo>
                    <a:pt x="226" y="75"/>
                  </a:lnTo>
                  <a:lnTo>
                    <a:pt x="223" y="78"/>
                  </a:lnTo>
                  <a:lnTo>
                    <a:pt x="219" y="83"/>
                  </a:lnTo>
                  <a:lnTo>
                    <a:pt x="217" y="84"/>
                  </a:lnTo>
                  <a:lnTo>
                    <a:pt x="216" y="85"/>
                  </a:lnTo>
                  <a:lnTo>
                    <a:pt x="214" y="87"/>
                  </a:lnTo>
                  <a:lnTo>
                    <a:pt x="213" y="88"/>
                  </a:lnTo>
                  <a:lnTo>
                    <a:pt x="211" y="88"/>
                  </a:lnTo>
                  <a:lnTo>
                    <a:pt x="208" y="89"/>
                  </a:lnTo>
                  <a:lnTo>
                    <a:pt x="207" y="90"/>
                  </a:lnTo>
                  <a:lnTo>
                    <a:pt x="205" y="91"/>
                  </a:lnTo>
                  <a:lnTo>
                    <a:pt x="204" y="92"/>
                  </a:lnTo>
                  <a:lnTo>
                    <a:pt x="203" y="93"/>
                  </a:lnTo>
                  <a:lnTo>
                    <a:pt x="202" y="94"/>
                  </a:lnTo>
                  <a:lnTo>
                    <a:pt x="198" y="97"/>
                  </a:lnTo>
                  <a:lnTo>
                    <a:pt x="197" y="98"/>
                  </a:lnTo>
                  <a:lnTo>
                    <a:pt x="196" y="99"/>
                  </a:lnTo>
                  <a:lnTo>
                    <a:pt x="193" y="101"/>
                  </a:lnTo>
                  <a:lnTo>
                    <a:pt x="192" y="102"/>
                  </a:lnTo>
                  <a:lnTo>
                    <a:pt x="190" y="104"/>
                  </a:lnTo>
                  <a:lnTo>
                    <a:pt x="187" y="108"/>
                  </a:lnTo>
                  <a:lnTo>
                    <a:pt x="180" y="116"/>
                  </a:lnTo>
                  <a:lnTo>
                    <a:pt x="178" y="119"/>
                  </a:lnTo>
                  <a:lnTo>
                    <a:pt x="177" y="121"/>
                  </a:lnTo>
                  <a:lnTo>
                    <a:pt x="177" y="122"/>
                  </a:lnTo>
                  <a:lnTo>
                    <a:pt x="176" y="123"/>
                  </a:lnTo>
                  <a:lnTo>
                    <a:pt x="176" y="125"/>
                  </a:lnTo>
                  <a:lnTo>
                    <a:pt x="175" y="128"/>
                  </a:lnTo>
                  <a:lnTo>
                    <a:pt x="175" y="132"/>
                  </a:lnTo>
                  <a:lnTo>
                    <a:pt x="175" y="134"/>
                  </a:lnTo>
                  <a:lnTo>
                    <a:pt x="174" y="135"/>
                  </a:lnTo>
                  <a:lnTo>
                    <a:pt x="174" y="136"/>
                  </a:lnTo>
                  <a:lnTo>
                    <a:pt x="173" y="138"/>
                  </a:lnTo>
                  <a:lnTo>
                    <a:pt x="171" y="143"/>
                  </a:lnTo>
                  <a:lnTo>
                    <a:pt x="171" y="145"/>
                  </a:lnTo>
                  <a:lnTo>
                    <a:pt x="170" y="146"/>
                  </a:lnTo>
                  <a:lnTo>
                    <a:pt x="170" y="148"/>
                  </a:lnTo>
                  <a:lnTo>
                    <a:pt x="170" y="150"/>
                  </a:lnTo>
                  <a:lnTo>
                    <a:pt x="170" y="152"/>
                  </a:lnTo>
                  <a:lnTo>
                    <a:pt x="170" y="159"/>
                  </a:lnTo>
                  <a:lnTo>
                    <a:pt x="170" y="165"/>
                  </a:lnTo>
                  <a:lnTo>
                    <a:pt x="170" y="168"/>
                  </a:lnTo>
                  <a:lnTo>
                    <a:pt x="170" y="170"/>
                  </a:lnTo>
                  <a:lnTo>
                    <a:pt x="170" y="172"/>
                  </a:lnTo>
                  <a:lnTo>
                    <a:pt x="170" y="173"/>
                  </a:lnTo>
                  <a:lnTo>
                    <a:pt x="169" y="175"/>
                  </a:lnTo>
                  <a:lnTo>
                    <a:pt x="168" y="177"/>
                  </a:lnTo>
                  <a:lnTo>
                    <a:pt x="168" y="178"/>
                  </a:lnTo>
                  <a:lnTo>
                    <a:pt x="167" y="180"/>
                  </a:lnTo>
                  <a:lnTo>
                    <a:pt x="166" y="182"/>
                  </a:lnTo>
                  <a:lnTo>
                    <a:pt x="165" y="183"/>
                  </a:lnTo>
                  <a:lnTo>
                    <a:pt x="164" y="184"/>
                  </a:lnTo>
                  <a:lnTo>
                    <a:pt x="156" y="193"/>
                  </a:lnTo>
                  <a:lnTo>
                    <a:pt x="154" y="196"/>
                  </a:lnTo>
                  <a:lnTo>
                    <a:pt x="153" y="198"/>
                  </a:lnTo>
                  <a:lnTo>
                    <a:pt x="151" y="200"/>
                  </a:lnTo>
                  <a:lnTo>
                    <a:pt x="150" y="202"/>
                  </a:lnTo>
                  <a:lnTo>
                    <a:pt x="149" y="206"/>
                  </a:lnTo>
                  <a:lnTo>
                    <a:pt x="148" y="207"/>
                  </a:lnTo>
                  <a:lnTo>
                    <a:pt x="148" y="208"/>
                  </a:lnTo>
                  <a:lnTo>
                    <a:pt x="147" y="210"/>
                  </a:lnTo>
                  <a:lnTo>
                    <a:pt x="147" y="211"/>
                  </a:lnTo>
                  <a:lnTo>
                    <a:pt x="147" y="213"/>
                  </a:lnTo>
                  <a:lnTo>
                    <a:pt x="146" y="218"/>
                  </a:lnTo>
                  <a:lnTo>
                    <a:pt x="145" y="223"/>
                  </a:lnTo>
                  <a:lnTo>
                    <a:pt x="145" y="224"/>
                  </a:lnTo>
                  <a:lnTo>
                    <a:pt x="145" y="225"/>
                  </a:lnTo>
                  <a:lnTo>
                    <a:pt x="146" y="226"/>
                  </a:lnTo>
                  <a:lnTo>
                    <a:pt x="146" y="227"/>
                  </a:lnTo>
                  <a:lnTo>
                    <a:pt x="146" y="227"/>
                  </a:lnTo>
                  <a:lnTo>
                    <a:pt x="146" y="228"/>
                  </a:lnTo>
                  <a:lnTo>
                    <a:pt x="147" y="229"/>
                  </a:lnTo>
                  <a:lnTo>
                    <a:pt x="148" y="230"/>
                  </a:lnTo>
                  <a:lnTo>
                    <a:pt x="149" y="232"/>
                  </a:lnTo>
                  <a:lnTo>
                    <a:pt x="155" y="238"/>
                  </a:lnTo>
                  <a:lnTo>
                    <a:pt x="156" y="239"/>
                  </a:lnTo>
                  <a:lnTo>
                    <a:pt x="157" y="241"/>
                  </a:lnTo>
                  <a:lnTo>
                    <a:pt x="157" y="241"/>
                  </a:lnTo>
                  <a:lnTo>
                    <a:pt x="158" y="242"/>
                  </a:lnTo>
                  <a:lnTo>
                    <a:pt x="158" y="243"/>
                  </a:lnTo>
                  <a:lnTo>
                    <a:pt x="158" y="244"/>
                  </a:lnTo>
                  <a:lnTo>
                    <a:pt x="159" y="245"/>
                  </a:lnTo>
                  <a:lnTo>
                    <a:pt x="159" y="246"/>
                  </a:lnTo>
                  <a:lnTo>
                    <a:pt x="159" y="247"/>
                  </a:lnTo>
                  <a:lnTo>
                    <a:pt x="159" y="248"/>
                  </a:lnTo>
                  <a:lnTo>
                    <a:pt x="159" y="249"/>
                  </a:lnTo>
                  <a:lnTo>
                    <a:pt x="158" y="251"/>
                  </a:lnTo>
                  <a:lnTo>
                    <a:pt x="158" y="252"/>
                  </a:lnTo>
                  <a:lnTo>
                    <a:pt x="157" y="254"/>
                  </a:lnTo>
                  <a:lnTo>
                    <a:pt x="156" y="256"/>
                  </a:lnTo>
                  <a:lnTo>
                    <a:pt x="155" y="257"/>
                  </a:lnTo>
                  <a:lnTo>
                    <a:pt x="152" y="261"/>
                  </a:lnTo>
                  <a:lnTo>
                    <a:pt x="150" y="263"/>
                  </a:lnTo>
                  <a:lnTo>
                    <a:pt x="148" y="265"/>
                  </a:lnTo>
                  <a:lnTo>
                    <a:pt x="148" y="266"/>
                  </a:lnTo>
                  <a:lnTo>
                    <a:pt x="148" y="267"/>
                  </a:lnTo>
                  <a:lnTo>
                    <a:pt x="147" y="268"/>
                  </a:lnTo>
                  <a:lnTo>
                    <a:pt x="147" y="270"/>
                  </a:lnTo>
                  <a:lnTo>
                    <a:pt x="147" y="271"/>
                  </a:lnTo>
                  <a:lnTo>
                    <a:pt x="147" y="273"/>
                  </a:lnTo>
                  <a:lnTo>
                    <a:pt x="147" y="274"/>
                  </a:lnTo>
                  <a:lnTo>
                    <a:pt x="147" y="276"/>
                  </a:lnTo>
                  <a:lnTo>
                    <a:pt x="147" y="277"/>
                  </a:lnTo>
                  <a:lnTo>
                    <a:pt x="146" y="279"/>
                  </a:lnTo>
                  <a:lnTo>
                    <a:pt x="145" y="281"/>
                  </a:lnTo>
                  <a:lnTo>
                    <a:pt x="143" y="286"/>
                  </a:lnTo>
                  <a:lnTo>
                    <a:pt x="142" y="288"/>
                  </a:lnTo>
                  <a:lnTo>
                    <a:pt x="142" y="289"/>
                  </a:lnTo>
                  <a:lnTo>
                    <a:pt x="142" y="290"/>
                  </a:lnTo>
                  <a:lnTo>
                    <a:pt x="142" y="292"/>
                  </a:lnTo>
                  <a:lnTo>
                    <a:pt x="142" y="292"/>
                  </a:lnTo>
                  <a:lnTo>
                    <a:pt x="142" y="293"/>
                  </a:lnTo>
                  <a:lnTo>
                    <a:pt x="142" y="294"/>
                  </a:lnTo>
                  <a:lnTo>
                    <a:pt x="142" y="295"/>
                  </a:lnTo>
                  <a:lnTo>
                    <a:pt x="143" y="296"/>
                  </a:lnTo>
                  <a:lnTo>
                    <a:pt x="144" y="298"/>
                  </a:lnTo>
                  <a:lnTo>
                    <a:pt x="145" y="300"/>
                  </a:lnTo>
                  <a:lnTo>
                    <a:pt x="146" y="301"/>
                  </a:lnTo>
                  <a:lnTo>
                    <a:pt x="146" y="302"/>
                  </a:lnTo>
                  <a:lnTo>
                    <a:pt x="149" y="305"/>
                  </a:lnTo>
                  <a:lnTo>
                    <a:pt x="151" y="308"/>
                  </a:lnTo>
                  <a:lnTo>
                    <a:pt x="152" y="309"/>
                  </a:lnTo>
                  <a:lnTo>
                    <a:pt x="154" y="311"/>
                  </a:lnTo>
                  <a:lnTo>
                    <a:pt x="154" y="311"/>
                  </a:lnTo>
                  <a:lnTo>
                    <a:pt x="155" y="312"/>
                  </a:lnTo>
                  <a:lnTo>
                    <a:pt x="156" y="312"/>
                  </a:lnTo>
                  <a:lnTo>
                    <a:pt x="157" y="312"/>
                  </a:lnTo>
                  <a:lnTo>
                    <a:pt x="158" y="312"/>
                  </a:lnTo>
                  <a:lnTo>
                    <a:pt x="159" y="312"/>
                  </a:lnTo>
                  <a:lnTo>
                    <a:pt x="160" y="312"/>
                  </a:lnTo>
                  <a:lnTo>
                    <a:pt x="164" y="312"/>
                  </a:lnTo>
                  <a:lnTo>
                    <a:pt x="165" y="311"/>
                  </a:lnTo>
                  <a:lnTo>
                    <a:pt x="167" y="311"/>
                  </a:lnTo>
                  <a:lnTo>
                    <a:pt x="168" y="310"/>
                  </a:lnTo>
                  <a:lnTo>
                    <a:pt x="169" y="310"/>
                  </a:lnTo>
                  <a:lnTo>
                    <a:pt x="169" y="310"/>
                  </a:lnTo>
                  <a:lnTo>
                    <a:pt x="170" y="310"/>
                  </a:lnTo>
                  <a:lnTo>
                    <a:pt x="170" y="311"/>
                  </a:lnTo>
                  <a:lnTo>
                    <a:pt x="170" y="311"/>
                  </a:lnTo>
                  <a:lnTo>
                    <a:pt x="170" y="312"/>
                  </a:lnTo>
                  <a:lnTo>
                    <a:pt x="171" y="313"/>
                  </a:lnTo>
                  <a:lnTo>
                    <a:pt x="171" y="314"/>
                  </a:lnTo>
                  <a:lnTo>
                    <a:pt x="170" y="317"/>
                  </a:lnTo>
                  <a:lnTo>
                    <a:pt x="170" y="321"/>
                  </a:lnTo>
                  <a:lnTo>
                    <a:pt x="170" y="323"/>
                  </a:lnTo>
                  <a:lnTo>
                    <a:pt x="169" y="324"/>
                  </a:lnTo>
                  <a:lnTo>
                    <a:pt x="170" y="326"/>
                  </a:lnTo>
                  <a:lnTo>
                    <a:pt x="170" y="326"/>
                  </a:lnTo>
                  <a:lnTo>
                    <a:pt x="170" y="327"/>
                  </a:lnTo>
                  <a:lnTo>
                    <a:pt x="171" y="328"/>
                  </a:lnTo>
                  <a:lnTo>
                    <a:pt x="171" y="329"/>
                  </a:lnTo>
                  <a:lnTo>
                    <a:pt x="172" y="329"/>
                  </a:lnTo>
                  <a:lnTo>
                    <a:pt x="172" y="329"/>
                  </a:lnTo>
                  <a:lnTo>
                    <a:pt x="173" y="329"/>
                  </a:lnTo>
                  <a:lnTo>
                    <a:pt x="174" y="330"/>
                  </a:lnTo>
                  <a:lnTo>
                    <a:pt x="175" y="330"/>
                  </a:lnTo>
                  <a:lnTo>
                    <a:pt x="180" y="329"/>
                  </a:lnTo>
                  <a:lnTo>
                    <a:pt x="185" y="329"/>
                  </a:lnTo>
                  <a:lnTo>
                    <a:pt x="186" y="329"/>
                  </a:lnTo>
                  <a:lnTo>
                    <a:pt x="187" y="329"/>
                  </a:lnTo>
                  <a:lnTo>
                    <a:pt x="188" y="329"/>
                  </a:lnTo>
                  <a:lnTo>
                    <a:pt x="189" y="328"/>
                  </a:lnTo>
                  <a:lnTo>
                    <a:pt x="189" y="327"/>
                  </a:lnTo>
                  <a:lnTo>
                    <a:pt x="191" y="325"/>
                  </a:lnTo>
                  <a:lnTo>
                    <a:pt x="192" y="324"/>
                  </a:lnTo>
                  <a:lnTo>
                    <a:pt x="193" y="323"/>
                  </a:lnTo>
                  <a:lnTo>
                    <a:pt x="194" y="322"/>
                  </a:lnTo>
                  <a:lnTo>
                    <a:pt x="195" y="320"/>
                  </a:lnTo>
                  <a:lnTo>
                    <a:pt x="200" y="317"/>
                  </a:lnTo>
                  <a:lnTo>
                    <a:pt x="204" y="314"/>
                  </a:lnTo>
                  <a:lnTo>
                    <a:pt x="206" y="312"/>
                  </a:lnTo>
                  <a:lnTo>
                    <a:pt x="209" y="310"/>
                  </a:lnTo>
                  <a:lnTo>
                    <a:pt x="210" y="309"/>
                  </a:lnTo>
                  <a:lnTo>
                    <a:pt x="211" y="309"/>
                  </a:lnTo>
                  <a:lnTo>
                    <a:pt x="212" y="308"/>
                  </a:lnTo>
                  <a:lnTo>
                    <a:pt x="215" y="307"/>
                  </a:lnTo>
                  <a:lnTo>
                    <a:pt x="217" y="306"/>
                  </a:lnTo>
                  <a:lnTo>
                    <a:pt x="218" y="306"/>
                  </a:lnTo>
                  <a:lnTo>
                    <a:pt x="219" y="305"/>
                  </a:lnTo>
                  <a:lnTo>
                    <a:pt x="221" y="305"/>
                  </a:lnTo>
                  <a:lnTo>
                    <a:pt x="224" y="305"/>
                  </a:lnTo>
                  <a:lnTo>
                    <a:pt x="226" y="304"/>
                  </a:lnTo>
                  <a:lnTo>
                    <a:pt x="227" y="304"/>
                  </a:lnTo>
                  <a:lnTo>
                    <a:pt x="228" y="305"/>
                  </a:lnTo>
                  <a:lnTo>
                    <a:pt x="229" y="305"/>
                  </a:lnTo>
                  <a:lnTo>
                    <a:pt x="230" y="305"/>
                  </a:lnTo>
                  <a:lnTo>
                    <a:pt x="231" y="306"/>
                  </a:lnTo>
                  <a:lnTo>
                    <a:pt x="232" y="307"/>
                  </a:lnTo>
                  <a:lnTo>
                    <a:pt x="233" y="307"/>
                  </a:lnTo>
                  <a:lnTo>
                    <a:pt x="234" y="308"/>
                  </a:lnTo>
                  <a:lnTo>
                    <a:pt x="234" y="309"/>
                  </a:lnTo>
                  <a:lnTo>
                    <a:pt x="235" y="310"/>
                  </a:lnTo>
                  <a:lnTo>
                    <a:pt x="235" y="312"/>
                  </a:lnTo>
                  <a:lnTo>
                    <a:pt x="235" y="313"/>
                  </a:lnTo>
                  <a:lnTo>
                    <a:pt x="235" y="313"/>
                  </a:lnTo>
                  <a:lnTo>
                    <a:pt x="235" y="314"/>
                  </a:lnTo>
                  <a:lnTo>
                    <a:pt x="235" y="317"/>
                  </a:lnTo>
                  <a:lnTo>
                    <a:pt x="234" y="320"/>
                  </a:lnTo>
                  <a:lnTo>
                    <a:pt x="233" y="326"/>
                  </a:lnTo>
                  <a:lnTo>
                    <a:pt x="233" y="329"/>
                  </a:lnTo>
                  <a:lnTo>
                    <a:pt x="233" y="331"/>
                  </a:lnTo>
                  <a:lnTo>
                    <a:pt x="233" y="332"/>
                  </a:lnTo>
                  <a:lnTo>
                    <a:pt x="233" y="333"/>
                  </a:lnTo>
                  <a:lnTo>
                    <a:pt x="233" y="335"/>
                  </a:lnTo>
                  <a:lnTo>
                    <a:pt x="234" y="336"/>
                  </a:lnTo>
                  <a:lnTo>
                    <a:pt x="235" y="338"/>
                  </a:lnTo>
                  <a:lnTo>
                    <a:pt x="236" y="340"/>
                  </a:lnTo>
                  <a:lnTo>
                    <a:pt x="237" y="341"/>
                  </a:lnTo>
                  <a:lnTo>
                    <a:pt x="238" y="342"/>
                  </a:lnTo>
                  <a:lnTo>
                    <a:pt x="239" y="343"/>
                  </a:lnTo>
                  <a:lnTo>
                    <a:pt x="240" y="343"/>
                  </a:lnTo>
                  <a:lnTo>
                    <a:pt x="240" y="344"/>
                  </a:lnTo>
                  <a:lnTo>
                    <a:pt x="241" y="344"/>
                  </a:lnTo>
                  <a:lnTo>
                    <a:pt x="241" y="343"/>
                  </a:lnTo>
                  <a:lnTo>
                    <a:pt x="242" y="343"/>
                  </a:lnTo>
                  <a:lnTo>
                    <a:pt x="242" y="343"/>
                  </a:lnTo>
                  <a:lnTo>
                    <a:pt x="243" y="343"/>
                  </a:lnTo>
                  <a:lnTo>
                    <a:pt x="244" y="341"/>
                  </a:lnTo>
                  <a:lnTo>
                    <a:pt x="245" y="338"/>
                  </a:lnTo>
                  <a:lnTo>
                    <a:pt x="246" y="337"/>
                  </a:lnTo>
                  <a:lnTo>
                    <a:pt x="247" y="337"/>
                  </a:lnTo>
                  <a:lnTo>
                    <a:pt x="250" y="333"/>
                  </a:lnTo>
                  <a:lnTo>
                    <a:pt x="251" y="333"/>
                  </a:lnTo>
                  <a:lnTo>
                    <a:pt x="251" y="332"/>
                  </a:lnTo>
                  <a:lnTo>
                    <a:pt x="252" y="331"/>
                  </a:lnTo>
                  <a:lnTo>
                    <a:pt x="253" y="329"/>
                  </a:lnTo>
                  <a:lnTo>
                    <a:pt x="253" y="328"/>
                  </a:lnTo>
                  <a:lnTo>
                    <a:pt x="254" y="327"/>
                  </a:lnTo>
                  <a:lnTo>
                    <a:pt x="254" y="327"/>
                  </a:lnTo>
                  <a:lnTo>
                    <a:pt x="255" y="326"/>
                  </a:lnTo>
                  <a:lnTo>
                    <a:pt x="256" y="326"/>
                  </a:lnTo>
                  <a:lnTo>
                    <a:pt x="258" y="324"/>
                  </a:lnTo>
                  <a:lnTo>
                    <a:pt x="259" y="324"/>
                  </a:lnTo>
                  <a:lnTo>
                    <a:pt x="260" y="323"/>
                  </a:lnTo>
                  <a:lnTo>
                    <a:pt x="261" y="323"/>
                  </a:lnTo>
                  <a:lnTo>
                    <a:pt x="261" y="322"/>
                  </a:lnTo>
                  <a:lnTo>
                    <a:pt x="262" y="322"/>
                  </a:lnTo>
                  <a:lnTo>
                    <a:pt x="262" y="322"/>
                  </a:lnTo>
                  <a:lnTo>
                    <a:pt x="263" y="323"/>
                  </a:lnTo>
                  <a:lnTo>
                    <a:pt x="264" y="323"/>
                  </a:lnTo>
                  <a:lnTo>
                    <a:pt x="265" y="323"/>
                  </a:lnTo>
                  <a:lnTo>
                    <a:pt x="265" y="323"/>
                  </a:lnTo>
                  <a:lnTo>
                    <a:pt x="266" y="323"/>
                  </a:lnTo>
                  <a:lnTo>
                    <a:pt x="267" y="323"/>
                  </a:lnTo>
                  <a:lnTo>
                    <a:pt x="268" y="322"/>
                  </a:lnTo>
                  <a:lnTo>
                    <a:pt x="268" y="321"/>
                  </a:lnTo>
                  <a:lnTo>
                    <a:pt x="270" y="320"/>
                  </a:lnTo>
                  <a:lnTo>
                    <a:pt x="271" y="319"/>
                  </a:lnTo>
                  <a:lnTo>
                    <a:pt x="271" y="318"/>
                  </a:lnTo>
                  <a:lnTo>
                    <a:pt x="271" y="318"/>
                  </a:lnTo>
                  <a:lnTo>
                    <a:pt x="272" y="317"/>
                  </a:lnTo>
                  <a:lnTo>
                    <a:pt x="272" y="316"/>
                  </a:lnTo>
                  <a:lnTo>
                    <a:pt x="272" y="314"/>
                  </a:lnTo>
                  <a:lnTo>
                    <a:pt x="272" y="313"/>
                  </a:lnTo>
                  <a:lnTo>
                    <a:pt x="271" y="312"/>
                  </a:lnTo>
                  <a:lnTo>
                    <a:pt x="269" y="302"/>
                  </a:lnTo>
                  <a:lnTo>
                    <a:pt x="269" y="300"/>
                  </a:lnTo>
                  <a:lnTo>
                    <a:pt x="269" y="299"/>
                  </a:lnTo>
                  <a:lnTo>
                    <a:pt x="269" y="298"/>
                  </a:lnTo>
                  <a:lnTo>
                    <a:pt x="269" y="297"/>
                  </a:lnTo>
                  <a:lnTo>
                    <a:pt x="270" y="297"/>
                  </a:lnTo>
                  <a:lnTo>
                    <a:pt x="270" y="296"/>
                  </a:lnTo>
                  <a:lnTo>
                    <a:pt x="271" y="296"/>
                  </a:lnTo>
                  <a:lnTo>
                    <a:pt x="272" y="296"/>
                  </a:lnTo>
                  <a:lnTo>
                    <a:pt x="273" y="296"/>
                  </a:lnTo>
                  <a:lnTo>
                    <a:pt x="275" y="296"/>
                  </a:lnTo>
                  <a:lnTo>
                    <a:pt x="276" y="296"/>
                  </a:lnTo>
                  <a:lnTo>
                    <a:pt x="276" y="297"/>
                  </a:lnTo>
                  <a:lnTo>
                    <a:pt x="276" y="297"/>
                  </a:lnTo>
                  <a:lnTo>
                    <a:pt x="277" y="298"/>
                  </a:lnTo>
                  <a:lnTo>
                    <a:pt x="277" y="299"/>
                  </a:lnTo>
                  <a:lnTo>
                    <a:pt x="279" y="302"/>
                  </a:lnTo>
                  <a:lnTo>
                    <a:pt x="281" y="306"/>
                  </a:lnTo>
                  <a:lnTo>
                    <a:pt x="282" y="308"/>
                  </a:lnTo>
                  <a:lnTo>
                    <a:pt x="283" y="310"/>
                  </a:lnTo>
                  <a:lnTo>
                    <a:pt x="283" y="312"/>
                  </a:lnTo>
                  <a:lnTo>
                    <a:pt x="283" y="314"/>
                  </a:lnTo>
                  <a:lnTo>
                    <a:pt x="283" y="317"/>
                  </a:lnTo>
                  <a:lnTo>
                    <a:pt x="283" y="318"/>
                  </a:lnTo>
                  <a:lnTo>
                    <a:pt x="284" y="320"/>
                  </a:lnTo>
                  <a:lnTo>
                    <a:pt x="284" y="321"/>
                  </a:lnTo>
                  <a:lnTo>
                    <a:pt x="285" y="324"/>
                  </a:lnTo>
                  <a:lnTo>
                    <a:pt x="286" y="325"/>
                  </a:lnTo>
                  <a:lnTo>
                    <a:pt x="288" y="329"/>
                  </a:lnTo>
                  <a:lnTo>
                    <a:pt x="288" y="330"/>
                  </a:lnTo>
                  <a:lnTo>
                    <a:pt x="289" y="331"/>
                  </a:lnTo>
                  <a:lnTo>
                    <a:pt x="290" y="332"/>
                  </a:lnTo>
                  <a:lnTo>
                    <a:pt x="290" y="333"/>
                  </a:lnTo>
                  <a:lnTo>
                    <a:pt x="290" y="334"/>
                  </a:lnTo>
                  <a:lnTo>
                    <a:pt x="290" y="335"/>
                  </a:lnTo>
                  <a:lnTo>
                    <a:pt x="291" y="337"/>
                  </a:lnTo>
                  <a:lnTo>
                    <a:pt x="291" y="339"/>
                  </a:lnTo>
                  <a:lnTo>
                    <a:pt x="291" y="340"/>
                  </a:lnTo>
                  <a:lnTo>
                    <a:pt x="292" y="341"/>
                  </a:lnTo>
                  <a:lnTo>
                    <a:pt x="292" y="342"/>
                  </a:lnTo>
                  <a:lnTo>
                    <a:pt x="293" y="343"/>
                  </a:lnTo>
                  <a:lnTo>
                    <a:pt x="297" y="347"/>
                  </a:lnTo>
                  <a:lnTo>
                    <a:pt x="298" y="348"/>
                  </a:lnTo>
                  <a:lnTo>
                    <a:pt x="299" y="350"/>
                  </a:lnTo>
                  <a:lnTo>
                    <a:pt x="300" y="352"/>
                  </a:lnTo>
                  <a:lnTo>
                    <a:pt x="301" y="354"/>
                  </a:lnTo>
                  <a:lnTo>
                    <a:pt x="302" y="355"/>
                  </a:lnTo>
                  <a:lnTo>
                    <a:pt x="303" y="356"/>
                  </a:lnTo>
                  <a:lnTo>
                    <a:pt x="304" y="357"/>
                  </a:lnTo>
                  <a:lnTo>
                    <a:pt x="306" y="358"/>
                  </a:lnTo>
                  <a:lnTo>
                    <a:pt x="306" y="358"/>
                  </a:lnTo>
                  <a:lnTo>
                    <a:pt x="309" y="359"/>
                  </a:lnTo>
                  <a:lnTo>
                    <a:pt x="310" y="360"/>
                  </a:lnTo>
                  <a:lnTo>
                    <a:pt x="311" y="361"/>
                  </a:lnTo>
                  <a:lnTo>
                    <a:pt x="313" y="362"/>
                  </a:lnTo>
                  <a:lnTo>
                    <a:pt x="315" y="364"/>
                  </a:lnTo>
                  <a:lnTo>
                    <a:pt x="316" y="365"/>
                  </a:lnTo>
                  <a:lnTo>
                    <a:pt x="318" y="366"/>
                  </a:lnTo>
                  <a:lnTo>
                    <a:pt x="319" y="367"/>
                  </a:lnTo>
                  <a:lnTo>
                    <a:pt x="325" y="370"/>
                  </a:lnTo>
                  <a:lnTo>
                    <a:pt x="328" y="371"/>
                  </a:lnTo>
                  <a:lnTo>
                    <a:pt x="329" y="371"/>
                  </a:lnTo>
                  <a:lnTo>
                    <a:pt x="330" y="371"/>
                  </a:lnTo>
                  <a:lnTo>
                    <a:pt x="335" y="372"/>
                  </a:lnTo>
                  <a:lnTo>
                    <a:pt x="336" y="372"/>
                  </a:lnTo>
                  <a:lnTo>
                    <a:pt x="337" y="372"/>
                  </a:lnTo>
                  <a:lnTo>
                    <a:pt x="338" y="372"/>
                  </a:lnTo>
                  <a:lnTo>
                    <a:pt x="339" y="372"/>
                  </a:lnTo>
                  <a:lnTo>
                    <a:pt x="340" y="372"/>
                  </a:lnTo>
                  <a:lnTo>
                    <a:pt x="343" y="370"/>
                  </a:lnTo>
                  <a:lnTo>
                    <a:pt x="346" y="369"/>
                  </a:lnTo>
                  <a:lnTo>
                    <a:pt x="348" y="368"/>
                  </a:lnTo>
                  <a:lnTo>
                    <a:pt x="350" y="368"/>
                  </a:lnTo>
                  <a:lnTo>
                    <a:pt x="357" y="365"/>
                  </a:lnTo>
                  <a:lnTo>
                    <a:pt x="359" y="365"/>
                  </a:lnTo>
                  <a:lnTo>
                    <a:pt x="363" y="364"/>
                  </a:lnTo>
                  <a:lnTo>
                    <a:pt x="364" y="364"/>
                  </a:lnTo>
                  <a:lnTo>
                    <a:pt x="364" y="364"/>
                  </a:lnTo>
                  <a:lnTo>
                    <a:pt x="365" y="364"/>
                  </a:lnTo>
                  <a:lnTo>
                    <a:pt x="366" y="364"/>
                  </a:lnTo>
                  <a:lnTo>
                    <a:pt x="367" y="364"/>
                  </a:lnTo>
                  <a:lnTo>
                    <a:pt x="367" y="365"/>
                  </a:lnTo>
                  <a:lnTo>
                    <a:pt x="368" y="365"/>
                  </a:lnTo>
                  <a:lnTo>
                    <a:pt x="369" y="365"/>
                  </a:lnTo>
                  <a:lnTo>
                    <a:pt x="370" y="366"/>
                  </a:lnTo>
                  <a:lnTo>
                    <a:pt x="371" y="368"/>
                  </a:lnTo>
                  <a:lnTo>
                    <a:pt x="371" y="369"/>
                  </a:lnTo>
                  <a:lnTo>
                    <a:pt x="372" y="370"/>
                  </a:lnTo>
                  <a:lnTo>
                    <a:pt x="373" y="372"/>
                  </a:lnTo>
                  <a:lnTo>
                    <a:pt x="373" y="374"/>
                  </a:lnTo>
                  <a:lnTo>
                    <a:pt x="374" y="377"/>
                  </a:lnTo>
                  <a:lnTo>
                    <a:pt x="374" y="379"/>
                  </a:lnTo>
                  <a:lnTo>
                    <a:pt x="374" y="380"/>
                  </a:lnTo>
                  <a:lnTo>
                    <a:pt x="375" y="382"/>
                  </a:lnTo>
                  <a:lnTo>
                    <a:pt x="374" y="384"/>
                  </a:lnTo>
                  <a:lnTo>
                    <a:pt x="374" y="385"/>
                  </a:lnTo>
                  <a:lnTo>
                    <a:pt x="374" y="387"/>
                  </a:lnTo>
                  <a:lnTo>
                    <a:pt x="374" y="388"/>
                  </a:lnTo>
                  <a:lnTo>
                    <a:pt x="372" y="394"/>
                  </a:lnTo>
                  <a:lnTo>
                    <a:pt x="372" y="397"/>
                  </a:lnTo>
                  <a:lnTo>
                    <a:pt x="372" y="398"/>
                  </a:lnTo>
                  <a:lnTo>
                    <a:pt x="372" y="400"/>
                  </a:lnTo>
                  <a:lnTo>
                    <a:pt x="371" y="401"/>
                  </a:lnTo>
                  <a:lnTo>
                    <a:pt x="371" y="403"/>
                  </a:lnTo>
                  <a:lnTo>
                    <a:pt x="372" y="405"/>
                  </a:lnTo>
                  <a:lnTo>
                    <a:pt x="372" y="407"/>
                  </a:lnTo>
                  <a:lnTo>
                    <a:pt x="372" y="409"/>
                  </a:lnTo>
                  <a:lnTo>
                    <a:pt x="373" y="411"/>
                  </a:lnTo>
                  <a:lnTo>
                    <a:pt x="373" y="413"/>
                  </a:lnTo>
                  <a:lnTo>
                    <a:pt x="374" y="415"/>
                  </a:lnTo>
                  <a:lnTo>
                    <a:pt x="375" y="416"/>
                  </a:lnTo>
                  <a:lnTo>
                    <a:pt x="376" y="417"/>
                  </a:lnTo>
                  <a:lnTo>
                    <a:pt x="376" y="418"/>
                  </a:lnTo>
                  <a:lnTo>
                    <a:pt x="377" y="419"/>
                  </a:lnTo>
                  <a:lnTo>
                    <a:pt x="379" y="420"/>
                  </a:lnTo>
                  <a:lnTo>
                    <a:pt x="380" y="421"/>
                  </a:lnTo>
                  <a:lnTo>
                    <a:pt x="382" y="422"/>
                  </a:lnTo>
                  <a:lnTo>
                    <a:pt x="383" y="423"/>
                  </a:lnTo>
                  <a:lnTo>
                    <a:pt x="385" y="424"/>
                  </a:lnTo>
                  <a:lnTo>
                    <a:pt x="386" y="424"/>
                  </a:lnTo>
                  <a:lnTo>
                    <a:pt x="387" y="424"/>
                  </a:lnTo>
                  <a:lnTo>
                    <a:pt x="388" y="424"/>
                  </a:lnTo>
                  <a:lnTo>
                    <a:pt x="389" y="424"/>
                  </a:lnTo>
                  <a:lnTo>
                    <a:pt x="390" y="424"/>
                  </a:lnTo>
                  <a:lnTo>
                    <a:pt x="391" y="424"/>
                  </a:lnTo>
                  <a:lnTo>
                    <a:pt x="391" y="423"/>
                  </a:lnTo>
                  <a:lnTo>
                    <a:pt x="393" y="422"/>
                  </a:lnTo>
                  <a:lnTo>
                    <a:pt x="394" y="422"/>
                  </a:lnTo>
                  <a:lnTo>
                    <a:pt x="394" y="421"/>
                  </a:lnTo>
                  <a:lnTo>
                    <a:pt x="395" y="421"/>
                  </a:lnTo>
                  <a:lnTo>
                    <a:pt x="396" y="421"/>
                  </a:lnTo>
                  <a:lnTo>
                    <a:pt x="396" y="421"/>
                  </a:lnTo>
                  <a:lnTo>
                    <a:pt x="397" y="421"/>
                  </a:lnTo>
                  <a:lnTo>
                    <a:pt x="397" y="422"/>
                  </a:lnTo>
                  <a:lnTo>
                    <a:pt x="398" y="422"/>
                  </a:lnTo>
                  <a:lnTo>
                    <a:pt x="400" y="423"/>
                  </a:lnTo>
                  <a:lnTo>
                    <a:pt x="401" y="424"/>
                  </a:lnTo>
                  <a:lnTo>
                    <a:pt x="402" y="426"/>
                  </a:lnTo>
                  <a:lnTo>
                    <a:pt x="404" y="428"/>
                  </a:lnTo>
                  <a:lnTo>
                    <a:pt x="405" y="430"/>
                  </a:lnTo>
                  <a:lnTo>
                    <a:pt x="406" y="431"/>
                  </a:lnTo>
                  <a:lnTo>
                    <a:pt x="407" y="433"/>
                  </a:lnTo>
                  <a:lnTo>
                    <a:pt x="409" y="437"/>
                  </a:lnTo>
                  <a:lnTo>
                    <a:pt x="410" y="438"/>
                  </a:lnTo>
                  <a:lnTo>
                    <a:pt x="411" y="441"/>
                  </a:lnTo>
                  <a:lnTo>
                    <a:pt x="412" y="442"/>
                  </a:lnTo>
                  <a:lnTo>
                    <a:pt x="413" y="443"/>
                  </a:lnTo>
                  <a:lnTo>
                    <a:pt x="414" y="444"/>
                  </a:lnTo>
                  <a:lnTo>
                    <a:pt x="415" y="444"/>
                  </a:lnTo>
                  <a:lnTo>
                    <a:pt x="425" y="452"/>
                  </a:lnTo>
                  <a:lnTo>
                    <a:pt x="427" y="454"/>
                  </a:lnTo>
                  <a:lnTo>
                    <a:pt x="429" y="455"/>
                  </a:lnTo>
                  <a:lnTo>
                    <a:pt x="434" y="460"/>
                  </a:lnTo>
                  <a:lnTo>
                    <a:pt x="437" y="463"/>
                  </a:lnTo>
                  <a:lnTo>
                    <a:pt x="438" y="465"/>
                  </a:lnTo>
                  <a:lnTo>
                    <a:pt x="441" y="468"/>
                  </a:lnTo>
                  <a:lnTo>
                    <a:pt x="443" y="471"/>
                  </a:lnTo>
                  <a:lnTo>
                    <a:pt x="445" y="474"/>
                  </a:lnTo>
                  <a:lnTo>
                    <a:pt x="447" y="478"/>
                  </a:lnTo>
                  <a:lnTo>
                    <a:pt x="448" y="479"/>
                  </a:lnTo>
                  <a:lnTo>
                    <a:pt x="448" y="481"/>
                  </a:lnTo>
                  <a:lnTo>
                    <a:pt x="448" y="482"/>
                  </a:lnTo>
                  <a:lnTo>
                    <a:pt x="448" y="482"/>
                  </a:lnTo>
                  <a:lnTo>
                    <a:pt x="448" y="483"/>
                  </a:lnTo>
                  <a:lnTo>
                    <a:pt x="448" y="484"/>
                  </a:lnTo>
                  <a:lnTo>
                    <a:pt x="448" y="485"/>
                  </a:lnTo>
                  <a:lnTo>
                    <a:pt x="447" y="487"/>
                  </a:lnTo>
                  <a:lnTo>
                    <a:pt x="446" y="488"/>
                  </a:lnTo>
                  <a:lnTo>
                    <a:pt x="446" y="490"/>
                  </a:lnTo>
                  <a:lnTo>
                    <a:pt x="446" y="491"/>
                  </a:lnTo>
                  <a:lnTo>
                    <a:pt x="446" y="491"/>
                  </a:lnTo>
                  <a:lnTo>
                    <a:pt x="446" y="492"/>
                  </a:lnTo>
                  <a:lnTo>
                    <a:pt x="446" y="494"/>
                  </a:lnTo>
                  <a:lnTo>
                    <a:pt x="447" y="495"/>
                  </a:lnTo>
                  <a:lnTo>
                    <a:pt x="447" y="496"/>
                  </a:lnTo>
                  <a:lnTo>
                    <a:pt x="448" y="497"/>
                  </a:lnTo>
                  <a:lnTo>
                    <a:pt x="449" y="497"/>
                  </a:lnTo>
                  <a:lnTo>
                    <a:pt x="449" y="498"/>
                  </a:lnTo>
                  <a:lnTo>
                    <a:pt x="450" y="498"/>
                  </a:lnTo>
                  <a:lnTo>
                    <a:pt x="451" y="498"/>
                  </a:lnTo>
                  <a:lnTo>
                    <a:pt x="451" y="497"/>
                  </a:lnTo>
                  <a:lnTo>
                    <a:pt x="452" y="497"/>
                  </a:lnTo>
                  <a:lnTo>
                    <a:pt x="455" y="494"/>
                  </a:lnTo>
                  <a:lnTo>
                    <a:pt x="457" y="493"/>
                  </a:lnTo>
                  <a:lnTo>
                    <a:pt x="458" y="492"/>
                  </a:lnTo>
                  <a:lnTo>
                    <a:pt x="459" y="491"/>
                  </a:lnTo>
                  <a:lnTo>
                    <a:pt x="460" y="491"/>
                  </a:lnTo>
                  <a:lnTo>
                    <a:pt x="462" y="491"/>
                  </a:lnTo>
                  <a:lnTo>
                    <a:pt x="463" y="491"/>
                  </a:lnTo>
                  <a:lnTo>
                    <a:pt x="464" y="491"/>
                  </a:lnTo>
                  <a:lnTo>
                    <a:pt x="464" y="491"/>
                  </a:lnTo>
                  <a:lnTo>
                    <a:pt x="465" y="491"/>
                  </a:lnTo>
                  <a:lnTo>
                    <a:pt x="465" y="491"/>
                  </a:lnTo>
                  <a:lnTo>
                    <a:pt x="466" y="491"/>
                  </a:lnTo>
                  <a:lnTo>
                    <a:pt x="466" y="492"/>
                  </a:lnTo>
                  <a:lnTo>
                    <a:pt x="468" y="493"/>
                  </a:lnTo>
                  <a:lnTo>
                    <a:pt x="469" y="495"/>
                  </a:lnTo>
                  <a:lnTo>
                    <a:pt x="470" y="497"/>
                  </a:lnTo>
                  <a:lnTo>
                    <a:pt x="472" y="502"/>
                  </a:lnTo>
                  <a:lnTo>
                    <a:pt x="473" y="505"/>
                  </a:lnTo>
                  <a:lnTo>
                    <a:pt x="474" y="506"/>
                  </a:lnTo>
                  <a:lnTo>
                    <a:pt x="474" y="506"/>
                  </a:lnTo>
                  <a:lnTo>
                    <a:pt x="474" y="507"/>
                  </a:lnTo>
                  <a:lnTo>
                    <a:pt x="474" y="508"/>
                  </a:lnTo>
                  <a:lnTo>
                    <a:pt x="473" y="509"/>
                  </a:lnTo>
                  <a:lnTo>
                    <a:pt x="473" y="510"/>
                  </a:lnTo>
                  <a:lnTo>
                    <a:pt x="472" y="511"/>
                  </a:lnTo>
                  <a:lnTo>
                    <a:pt x="471" y="513"/>
                  </a:lnTo>
                  <a:lnTo>
                    <a:pt x="470" y="516"/>
                  </a:lnTo>
                  <a:lnTo>
                    <a:pt x="468" y="518"/>
                  </a:lnTo>
                  <a:lnTo>
                    <a:pt x="467" y="519"/>
                  </a:lnTo>
                  <a:lnTo>
                    <a:pt x="467" y="519"/>
                  </a:lnTo>
                  <a:lnTo>
                    <a:pt x="466" y="520"/>
                  </a:lnTo>
                  <a:lnTo>
                    <a:pt x="465" y="521"/>
                  </a:lnTo>
                  <a:lnTo>
                    <a:pt x="464" y="521"/>
                  </a:lnTo>
                  <a:lnTo>
                    <a:pt x="463" y="522"/>
                  </a:lnTo>
                  <a:lnTo>
                    <a:pt x="462" y="522"/>
                  </a:lnTo>
                  <a:lnTo>
                    <a:pt x="462" y="522"/>
                  </a:lnTo>
                  <a:lnTo>
                    <a:pt x="461" y="522"/>
                  </a:lnTo>
                  <a:lnTo>
                    <a:pt x="460" y="522"/>
                  </a:lnTo>
                  <a:lnTo>
                    <a:pt x="459" y="522"/>
                  </a:lnTo>
                  <a:lnTo>
                    <a:pt x="458" y="522"/>
                  </a:lnTo>
                  <a:lnTo>
                    <a:pt x="456" y="522"/>
                  </a:lnTo>
                  <a:lnTo>
                    <a:pt x="454" y="521"/>
                  </a:lnTo>
                  <a:lnTo>
                    <a:pt x="450" y="520"/>
                  </a:lnTo>
                  <a:lnTo>
                    <a:pt x="448" y="520"/>
                  </a:lnTo>
                  <a:lnTo>
                    <a:pt x="446" y="520"/>
                  </a:lnTo>
                  <a:lnTo>
                    <a:pt x="445" y="520"/>
                  </a:lnTo>
                  <a:lnTo>
                    <a:pt x="445" y="520"/>
                  </a:lnTo>
                  <a:lnTo>
                    <a:pt x="444" y="520"/>
                  </a:lnTo>
                  <a:lnTo>
                    <a:pt x="443" y="521"/>
                  </a:lnTo>
                  <a:lnTo>
                    <a:pt x="442" y="522"/>
                  </a:lnTo>
                  <a:lnTo>
                    <a:pt x="441" y="525"/>
                  </a:lnTo>
                  <a:lnTo>
                    <a:pt x="440" y="526"/>
                  </a:lnTo>
                  <a:lnTo>
                    <a:pt x="439" y="527"/>
                  </a:lnTo>
                  <a:lnTo>
                    <a:pt x="439" y="528"/>
                  </a:lnTo>
                  <a:lnTo>
                    <a:pt x="438" y="529"/>
                  </a:lnTo>
                  <a:lnTo>
                    <a:pt x="437" y="530"/>
                  </a:lnTo>
                  <a:lnTo>
                    <a:pt x="436" y="531"/>
                  </a:lnTo>
                  <a:lnTo>
                    <a:pt x="433" y="533"/>
                  </a:lnTo>
                  <a:lnTo>
                    <a:pt x="431" y="534"/>
                  </a:lnTo>
                  <a:lnTo>
                    <a:pt x="430" y="535"/>
                  </a:lnTo>
                  <a:lnTo>
                    <a:pt x="428" y="538"/>
                  </a:lnTo>
                  <a:lnTo>
                    <a:pt x="425" y="540"/>
                  </a:lnTo>
                  <a:lnTo>
                    <a:pt x="425" y="541"/>
                  </a:lnTo>
                  <a:lnTo>
                    <a:pt x="424" y="542"/>
                  </a:lnTo>
                  <a:lnTo>
                    <a:pt x="424" y="543"/>
                  </a:lnTo>
                  <a:lnTo>
                    <a:pt x="423" y="544"/>
                  </a:lnTo>
                  <a:lnTo>
                    <a:pt x="423" y="545"/>
                  </a:lnTo>
                  <a:lnTo>
                    <a:pt x="423" y="549"/>
                  </a:lnTo>
                  <a:lnTo>
                    <a:pt x="423" y="551"/>
                  </a:lnTo>
                  <a:lnTo>
                    <a:pt x="423" y="552"/>
                  </a:lnTo>
                  <a:lnTo>
                    <a:pt x="422" y="555"/>
                  </a:lnTo>
                  <a:lnTo>
                    <a:pt x="421" y="557"/>
                  </a:lnTo>
                  <a:lnTo>
                    <a:pt x="419" y="561"/>
                  </a:lnTo>
                  <a:lnTo>
                    <a:pt x="418" y="565"/>
                  </a:lnTo>
                  <a:lnTo>
                    <a:pt x="416" y="569"/>
                  </a:lnTo>
                  <a:lnTo>
                    <a:pt x="416" y="570"/>
                  </a:lnTo>
                  <a:lnTo>
                    <a:pt x="415" y="570"/>
                  </a:lnTo>
                  <a:lnTo>
                    <a:pt x="414" y="571"/>
                  </a:lnTo>
                  <a:lnTo>
                    <a:pt x="413" y="572"/>
                  </a:lnTo>
                  <a:lnTo>
                    <a:pt x="413" y="572"/>
                  </a:lnTo>
                  <a:lnTo>
                    <a:pt x="413" y="573"/>
                  </a:lnTo>
                  <a:lnTo>
                    <a:pt x="411" y="573"/>
                  </a:lnTo>
                  <a:lnTo>
                    <a:pt x="407" y="574"/>
                  </a:lnTo>
                  <a:lnTo>
                    <a:pt x="404" y="575"/>
                  </a:lnTo>
                  <a:lnTo>
                    <a:pt x="402" y="575"/>
                  </a:lnTo>
                  <a:lnTo>
                    <a:pt x="401" y="575"/>
                  </a:lnTo>
                  <a:lnTo>
                    <a:pt x="399" y="575"/>
                  </a:lnTo>
                  <a:lnTo>
                    <a:pt x="397" y="574"/>
                  </a:lnTo>
                  <a:lnTo>
                    <a:pt x="396" y="574"/>
                  </a:lnTo>
                  <a:lnTo>
                    <a:pt x="394" y="573"/>
                  </a:lnTo>
                  <a:lnTo>
                    <a:pt x="393" y="573"/>
                  </a:lnTo>
                  <a:lnTo>
                    <a:pt x="392" y="572"/>
                  </a:lnTo>
                  <a:lnTo>
                    <a:pt x="391" y="571"/>
                  </a:lnTo>
                  <a:lnTo>
                    <a:pt x="390" y="570"/>
                  </a:lnTo>
                  <a:lnTo>
                    <a:pt x="387" y="568"/>
                  </a:lnTo>
                  <a:lnTo>
                    <a:pt x="386" y="566"/>
                  </a:lnTo>
                  <a:lnTo>
                    <a:pt x="384" y="565"/>
                  </a:lnTo>
                  <a:lnTo>
                    <a:pt x="382" y="564"/>
                  </a:lnTo>
                  <a:lnTo>
                    <a:pt x="381" y="563"/>
                  </a:lnTo>
                  <a:lnTo>
                    <a:pt x="380" y="563"/>
                  </a:lnTo>
                  <a:lnTo>
                    <a:pt x="379" y="562"/>
                  </a:lnTo>
                  <a:lnTo>
                    <a:pt x="378" y="562"/>
                  </a:lnTo>
                  <a:lnTo>
                    <a:pt x="376" y="562"/>
                  </a:lnTo>
                  <a:lnTo>
                    <a:pt x="375" y="562"/>
                  </a:lnTo>
                  <a:lnTo>
                    <a:pt x="374" y="563"/>
                  </a:lnTo>
                  <a:lnTo>
                    <a:pt x="374" y="563"/>
                  </a:lnTo>
                  <a:lnTo>
                    <a:pt x="373" y="564"/>
                  </a:lnTo>
                  <a:lnTo>
                    <a:pt x="372" y="565"/>
                  </a:lnTo>
                  <a:lnTo>
                    <a:pt x="370" y="568"/>
                  </a:lnTo>
                  <a:lnTo>
                    <a:pt x="369" y="569"/>
                  </a:lnTo>
                  <a:lnTo>
                    <a:pt x="369" y="569"/>
                  </a:lnTo>
                  <a:lnTo>
                    <a:pt x="368" y="570"/>
                  </a:lnTo>
                  <a:lnTo>
                    <a:pt x="368" y="570"/>
                  </a:lnTo>
                  <a:lnTo>
                    <a:pt x="367" y="571"/>
                  </a:lnTo>
                  <a:lnTo>
                    <a:pt x="367" y="571"/>
                  </a:lnTo>
                  <a:lnTo>
                    <a:pt x="366" y="571"/>
                  </a:lnTo>
                  <a:lnTo>
                    <a:pt x="365" y="571"/>
                  </a:lnTo>
                  <a:lnTo>
                    <a:pt x="364" y="570"/>
                  </a:lnTo>
                  <a:lnTo>
                    <a:pt x="361" y="570"/>
                  </a:lnTo>
                  <a:lnTo>
                    <a:pt x="360" y="570"/>
                  </a:lnTo>
                  <a:lnTo>
                    <a:pt x="359" y="570"/>
                  </a:lnTo>
                  <a:lnTo>
                    <a:pt x="358" y="570"/>
                  </a:lnTo>
                  <a:lnTo>
                    <a:pt x="357" y="570"/>
                  </a:lnTo>
                  <a:lnTo>
                    <a:pt x="356" y="570"/>
                  </a:lnTo>
                  <a:lnTo>
                    <a:pt x="356" y="570"/>
                  </a:lnTo>
                  <a:lnTo>
                    <a:pt x="355" y="571"/>
                  </a:lnTo>
                  <a:lnTo>
                    <a:pt x="355" y="571"/>
                  </a:lnTo>
                  <a:lnTo>
                    <a:pt x="354" y="571"/>
                  </a:lnTo>
                  <a:lnTo>
                    <a:pt x="354" y="572"/>
                  </a:lnTo>
                  <a:lnTo>
                    <a:pt x="354" y="572"/>
                  </a:lnTo>
                  <a:lnTo>
                    <a:pt x="354" y="573"/>
                  </a:lnTo>
                  <a:lnTo>
                    <a:pt x="354" y="573"/>
                  </a:lnTo>
                  <a:lnTo>
                    <a:pt x="354" y="574"/>
                  </a:lnTo>
                  <a:lnTo>
                    <a:pt x="354" y="575"/>
                  </a:lnTo>
                  <a:lnTo>
                    <a:pt x="355" y="576"/>
                  </a:lnTo>
                  <a:lnTo>
                    <a:pt x="358" y="582"/>
                  </a:lnTo>
                  <a:lnTo>
                    <a:pt x="359" y="585"/>
                  </a:lnTo>
                  <a:lnTo>
                    <a:pt x="359" y="586"/>
                  </a:lnTo>
                  <a:lnTo>
                    <a:pt x="359" y="587"/>
                  </a:lnTo>
                  <a:lnTo>
                    <a:pt x="360" y="589"/>
                  </a:lnTo>
                  <a:lnTo>
                    <a:pt x="360" y="590"/>
                  </a:lnTo>
                  <a:lnTo>
                    <a:pt x="359" y="591"/>
                  </a:lnTo>
                  <a:lnTo>
                    <a:pt x="359" y="592"/>
                  </a:lnTo>
                  <a:lnTo>
                    <a:pt x="359" y="593"/>
                  </a:lnTo>
                  <a:lnTo>
                    <a:pt x="358" y="594"/>
                  </a:lnTo>
                  <a:lnTo>
                    <a:pt x="358" y="596"/>
                  </a:lnTo>
                  <a:lnTo>
                    <a:pt x="357" y="597"/>
                  </a:lnTo>
                  <a:lnTo>
                    <a:pt x="355" y="598"/>
                  </a:lnTo>
                  <a:lnTo>
                    <a:pt x="355" y="599"/>
                  </a:lnTo>
                  <a:lnTo>
                    <a:pt x="354" y="600"/>
                  </a:lnTo>
                  <a:lnTo>
                    <a:pt x="353" y="600"/>
                  </a:lnTo>
                  <a:lnTo>
                    <a:pt x="352" y="601"/>
                  </a:lnTo>
                  <a:lnTo>
                    <a:pt x="351" y="601"/>
                  </a:lnTo>
                  <a:lnTo>
                    <a:pt x="349" y="602"/>
                  </a:lnTo>
                  <a:lnTo>
                    <a:pt x="348" y="602"/>
                  </a:lnTo>
                  <a:lnTo>
                    <a:pt x="347" y="602"/>
                  </a:lnTo>
                  <a:lnTo>
                    <a:pt x="345" y="602"/>
                  </a:lnTo>
                  <a:lnTo>
                    <a:pt x="344" y="602"/>
                  </a:lnTo>
                  <a:lnTo>
                    <a:pt x="343" y="602"/>
                  </a:lnTo>
                  <a:lnTo>
                    <a:pt x="341" y="602"/>
                  </a:lnTo>
                  <a:lnTo>
                    <a:pt x="340" y="601"/>
                  </a:lnTo>
                  <a:lnTo>
                    <a:pt x="339" y="601"/>
                  </a:lnTo>
                  <a:lnTo>
                    <a:pt x="336" y="600"/>
                  </a:lnTo>
                  <a:lnTo>
                    <a:pt x="335" y="600"/>
                  </a:lnTo>
                  <a:lnTo>
                    <a:pt x="334" y="599"/>
                  </a:lnTo>
                  <a:lnTo>
                    <a:pt x="333" y="599"/>
                  </a:lnTo>
                  <a:lnTo>
                    <a:pt x="331" y="599"/>
                  </a:lnTo>
                  <a:lnTo>
                    <a:pt x="329" y="599"/>
                  </a:lnTo>
                  <a:lnTo>
                    <a:pt x="327" y="599"/>
                  </a:lnTo>
                  <a:lnTo>
                    <a:pt x="325" y="599"/>
                  </a:lnTo>
                  <a:lnTo>
                    <a:pt x="321" y="599"/>
                  </a:lnTo>
                  <a:lnTo>
                    <a:pt x="319" y="600"/>
                  </a:lnTo>
                  <a:lnTo>
                    <a:pt x="318" y="600"/>
                  </a:lnTo>
                  <a:lnTo>
                    <a:pt x="315" y="601"/>
                  </a:lnTo>
                  <a:lnTo>
                    <a:pt x="312" y="602"/>
                  </a:lnTo>
                  <a:lnTo>
                    <a:pt x="309" y="603"/>
                  </a:lnTo>
                  <a:lnTo>
                    <a:pt x="307" y="603"/>
                  </a:lnTo>
                  <a:lnTo>
                    <a:pt x="306" y="603"/>
                  </a:lnTo>
                  <a:lnTo>
                    <a:pt x="306" y="604"/>
                  </a:lnTo>
                  <a:lnTo>
                    <a:pt x="305" y="604"/>
                  </a:lnTo>
                  <a:lnTo>
                    <a:pt x="305" y="605"/>
                  </a:lnTo>
                  <a:lnTo>
                    <a:pt x="305" y="605"/>
                  </a:lnTo>
                  <a:lnTo>
                    <a:pt x="305" y="607"/>
                  </a:lnTo>
                  <a:lnTo>
                    <a:pt x="305" y="608"/>
                  </a:lnTo>
                  <a:lnTo>
                    <a:pt x="304" y="611"/>
                  </a:lnTo>
                  <a:lnTo>
                    <a:pt x="304" y="613"/>
                  </a:lnTo>
                  <a:lnTo>
                    <a:pt x="303" y="614"/>
                  </a:lnTo>
                  <a:lnTo>
                    <a:pt x="303" y="615"/>
                  </a:lnTo>
                  <a:lnTo>
                    <a:pt x="302" y="617"/>
                  </a:lnTo>
                  <a:lnTo>
                    <a:pt x="301" y="618"/>
                  </a:lnTo>
                  <a:lnTo>
                    <a:pt x="300" y="620"/>
                  </a:lnTo>
                  <a:lnTo>
                    <a:pt x="299" y="621"/>
                  </a:lnTo>
                  <a:lnTo>
                    <a:pt x="298" y="623"/>
                  </a:lnTo>
                  <a:lnTo>
                    <a:pt x="297" y="624"/>
                  </a:lnTo>
                  <a:lnTo>
                    <a:pt x="296" y="625"/>
                  </a:lnTo>
                  <a:lnTo>
                    <a:pt x="295" y="626"/>
                  </a:lnTo>
                  <a:lnTo>
                    <a:pt x="293" y="627"/>
                  </a:lnTo>
                  <a:lnTo>
                    <a:pt x="292" y="627"/>
                  </a:lnTo>
                  <a:lnTo>
                    <a:pt x="291" y="628"/>
                  </a:lnTo>
                  <a:lnTo>
                    <a:pt x="290" y="628"/>
                  </a:lnTo>
                  <a:lnTo>
                    <a:pt x="290" y="628"/>
                  </a:lnTo>
                  <a:lnTo>
                    <a:pt x="289" y="627"/>
                  </a:lnTo>
                  <a:lnTo>
                    <a:pt x="287" y="626"/>
                  </a:lnTo>
                  <a:lnTo>
                    <a:pt x="283" y="623"/>
                  </a:lnTo>
                  <a:lnTo>
                    <a:pt x="281" y="622"/>
                  </a:lnTo>
                  <a:lnTo>
                    <a:pt x="280" y="621"/>
                  </a:lnTo>
                  <a:lnTo>
                    <a:pt x="278" y="620"/>
                  </a:lnTo>
                  <a:lnTo>
                    <a:pt x="277" y="620"/>
                  </a:lnTo>
                  <a:lnTo>
                    <a:pt x="276" y="619"/>
                  </a:lnTo>
                  <a:lnTo>
                    <a:pt x="275" y="619"/>
                  </a:lnTo>
                  <a:lnTo>
                    <a:pt x="273" y="619"/>
                  </a:lnTo>
                  <a:lnTo>
                    <a:pt x="272" y="618"/>
                  </a:lnTo>
                  <a:lnTo>
                    <a:pt x="269" y="618"/>
                  </a:lnTo>
                  <a:lnTo>
                    <a:pt x="266" y="618"/>
                  </a:lnTo>
                  <a:lnTo>
                    <a:pt x="264" y="617"/>
                  </a:lnTo>
                  <a:lnTo>
                    <a:pt x="261" y="616"/>
                  </a:lnTo>
                  <a:lnTo>
                    <a:pt x="258" y="615"/>
                  </a:lnTo>
                  <a:lnTo>
                    <a:pt x="257" y="615"/>
                  </a:lnTo>
                  <a:lnTo>
                    <a:pt x="255" y="615"/>
                  </a:lnTo>
                  <a:lnTo>
                    <a:pt x="252" y="615"/>
                  </a:lnTo>
                  <a:lnTo>
                    <a:pt x="250" y="614"/>
                  </a:lnTo>
                  <a:lnTo>
                    <a:pt x="250" y="614"/>
                  </a:lnTo>
                  <a:lnTo>
                    <a:pt x="249" y="614"/>
                  </a:lnTo>
                  <a:lnTo>
                    <a:pt x="249" y="613"/>
                  </a:lnTo>
                  <a:lnTo>
                    <a:pt x="248" y="612"/>
                  </a:lnTo>
                  <a:lnTo>
                    <a:pt x="248" y="611"/>
                  </a:lnTo>
                  <a:lnTo>
                    <a:pt x="247" y="610"/>
                  </a:lnTo>
                  <a:lnTo>
                    <a:pt x="247" y="609"/>
                  </a:lnTo>
                  <a:lnTo>
                    <a:pt x="246" y="605"/>
                  </a:lnTo>
                  <a:lnTo>
                    <a:pt x="246" y="604"/>
                  </a:lnTo>
                  <a:lnTo>
                    <a:pt x="246" y="603"/>
                  </a:lnTo>
                  <a:lnTo>
                    <a:pt x="246" y="602"/>
                  </a:lnTo>
                  <a:lnTo>
                    <a:pt x="245" y="601"/>
                  </a:lnTo>
                  <a:lnTo>
                    <a:pt x="244" y="600"/>
                  </a:lnTo>
                  <a:lnTo>
                    <a:pt x="244" y="600"/>
                  </a:lnTo>
                  <a:lnTo>
                    <a:pt x="243" y="599"/>
                  </a:lnTo>
                  <a:lnTo>
                    <a:pt x="242" y="599"/>
                  </a:lnTo>
                  <a:lnTo>
                    <a:pt x="242" y="599"/>
                  </a:lnTo>
                  <a:lnTo>
                    <a:pt x="241" y="599"/>
                  </a:lnTo>
                  <a:lnTo>
                    <a:pt x="240" y="600"/>
                  </a:lnTo>
                  <a:lnTo>
                    <a:pt x="239" y="600"/>
                  </a:lnTo>
                  <a:lnTo>
                    <a:pt x="238" y="600"/>
                  </a:lnTo>
                  <a:lnTo>
                    <a:pt x="238" y="601"/>
                  </a:lnTo>
                  <a:lnTo>
                    <a:pt x="237" y="602"/>
                  </a:lnTo>
                  <a:lnTo>
                    <a:pt x="237" y="602"/>
                  </a:lnTo>
                  <a:lnTo>
                    <a:pt x="235" y="604"/>
                  </a:lnTo>
                  <a:lnTo>
                    <a:pt x="232" y="609"/>
                  </a:lnTo>
                  <a:lnTo>
                    <a:pt x="231" y="611"/>
                  </a:lnTo>
                  <a:lnTo>
                    <a:pt x="230" y="613"/>
                  </a:lnTo>
                  <a:lnTo>
                    <a:pt x="230" y="614"/>
                  </a:lnTo>
                  <a:lnTo>
                    <a:pt x="230" y="616"/>
                  </a:lnTo>
                  <a:lnTo>
                    <a:pt x="230" y="618"/>
                  </a:lnTo>
                  <a:lnTo>
                    <a:pt x="230" y="620"/>
                  </a:lnTo>
                  <a:lnTo>
                    <a:pt x="230" y="621"/>
                  </a:lnTo>
                  <a:lnTo>
                    <a:pt x="231" y="624"/>
                  </a:lnTo>
                  <a:lnTo>
                    <a:pt x="231" y="625"/>
                  </a:lnTo>
                  <a:lnTo>
                    <a:pt x="232" y="627"/>
                  </a:lnTo>
                  <a:lnTo>
                    <a:pt x="233" y="631"/>
                  </a:lnTo>
                  <a:lnTo>
                    <a:pt x="235" y="634"/>
                  </a:lnTo>
                  <a:lnTo>
                    <a:pt x="235" y="635"/>
                  </a:lnTo>
                  <a:lnTo>
                    <a:pt x="236" y="636"/>
                  </a:lnTo>
                  <a:lnTo>
                    <a:pt x="236" y="637"/>
                  </a:lnTo>
                  <a:lnTo>
                    <a:pt x="236" y="638"/>
                  </a:lnTo>
                  <a:lnTo>
                    <a:pt x="236" y="640"/>
                  </a:lnTo>
                  <a:lnTo>
                    <a:pt x="236" y="641"/>
                  </a:lnTo>
                  <a:lnTo>
                    <a:pt x="235" y="641"/>
                  </a:lnTo>
                  <a:lnTo>
                    <a:pt x="235" y="642"/>
                  </a:lnTo>
                  <a:lnTo>
                    <a:pt x="234" y="643"/>
                  </a:lnTo>
                  <a:lnTo>
                    <a:pt x="233" y="644"/>
                  </a:lnTo>
                  <a:lnTo>
                    <a:pt x="230" y="647"/>
                  </a:lnTo>
                  <a:lnTo>
                    <a:pt x="227" y="649"/>
                  </a:lnTo>
                  <a:lnTo>
                    <a:pt x="226" y="651"/>
                  </a:lnTo>
                  <a:lnTo>
                    <a:pt x="225" y="652"/>
                  </a:lnTo>
                  <a:lnTo>
                    <a:pt x="224" y="653"/>
                  </a:lnTo>
                  <a:lnTo>
                    <a:pt x="222" y="654"/>
                  </a:lnTo>
                  <a:lnTo>
                    <a:pt x="220" y="659"/>
                  </a:lnTo>
                  <a:lnTo>
                    <a:pt x="217" y="662"/>
                  </a:lnTo>
                  <a:lnTo>
                    <a:pt x="215" y="665"/>
                  </a:lnTo>
                  <a:lnTo>
                    <a:pt x="213" y="668"/>
                  </a:lnTo>
                  <a:lnTo>
                    <a:pt x="211" y="669"/>
                  </a:lnTo>
                  <a:lnTo>
                    <a:pt x="211" y="669"/>
                  </a:lnTo>
                  <a:lnTo>
                    <a:pt x="210" y="670"/>
                  </a:lnTo>
                  <a:lnTo>
                    <a:pt x="209" y="671"/>
                  </a:lnTo>
                  <a:lnTo>
                    <a:pt x="208" y="671"/>
                  </a:lnTo>
                  <a:lnTo>
                    <a:pt x="207" y="672"/>
                  </a:lnTo>
                  <a:lnTo>
                    <a:pt x="206" y="672"/>
                  </a:lnTo>
                  <a:lnTo>
                    <a:pt x="205" y="673"/>
                  </a:lnTo>
                  <a:lnTo>
                    <a:pt x="204" y="673"/>
                  </a:lnTo>
                  <a:lnTo>
                    <a:pt x="202" y="673"/>
                  </a:lnTo>
                  <a:lnTo>
                    <a:pt x="198" y="673"/>
                  </a:lnTo>
                  <a:lnTo>
                    <a:pt x="196" y="673"/>
                  </a:lnTo>
                  <a:lnTo>
                    <a:pt x="191" y="674"/>
                  </a:lnTo>
                  <a:lnTo>
                    <a:pt x="187" y="675"/>
                  </a:lnTo>
                  <a:lnTo>
                    <a:pt x="186" y="675"/>
                  </a:lnTo>
                  <a:lnTo>
                    <a:pt x="178" y="677"/>
                  </a:lnTo>
                  <a:lnTo>
                    <a:pt x="176" y="677"/>
                  </a:lnTo>
                  <a:lnTo>
                    <a:pt x="173" y="677"/>
                  </a:lnTo>
                  <a:lnTo>
                    <a:pt x="172" y="677"/>
                  </a:lnTo>
                  <a:lnTo>
                    <a:pt x="171" y="678"/>
                  </a:lnTo>
                  <a:lnTo>
                    <a:pt x="170" y="678"/>
                  </a:lnTo>
                  <a:lnTo>
                    <a:pt x="169" y="679"/>
                  </a:lnTo>
                  <a:lnTo>
                    <a:pt x="168" y="680"/>
                  </a:lnTo>
                  <a:lnTo>
                    <a:pt x="166" y="681"/>
                  </a:lnTo>
                  <a:lnTo>
                    <a:pt x="166" y="682"/>
                  </a:lnTo>
                  <a:lnTo>
                    <a:pt x="165" y="683"/>
                  </a:lnTo>
                  <a:lnTo>
                    <a:pt x="163" y="686"/>
                  </a:lnTo>
                  <a:lnTo>
                    <a:pt x="162" y="687"/>
                  </a:lnTo>
                  <a:lnTo>
                    <a:pt x="161" y="688"/>
                  </a:lnTo>
                  <a:lnTo>
                    <a:pt x="160" y="689"/>
                  </a:lnTo>
                  <a:lnTo>
                    <a:pt x="160" y="690"/>
                  </a:lnTo>
                  <a:lnTo>
                    <a:pt x="159" y="690"/>
                  </a:lnTo>
                  <a:lnTo>
                    <a:pt x="158" y="690"/>
                  </a:lnTo>
                  <a:lnTo>
                    <a:pt x="158" y="690"/>
                  </a:lnTo>
                  <a:lnTo>
                    <a:pt x="157" y="690"/>
                  </a:lnTo>
                  <a:lnTo>
                    <a:pt x="157" y="690"/>
                  </a:lnTo>
                  <a:lnTo>
                    <a:pt x="156" y="690"/>
                  </a:lnTo>
                  <a:lnTo>
                    <a:pt x="156" y="689"/>
                  </a:lnTo>
                  <a:lnTo>
                    <a:pt x="156" y="689"/>
                  </a:lnTo>
                  <a:lnTo>
                    <a:pt x="155" y="687"/>
                  </a:lnTo>
                  <a:lnTo>
                    <a:pt x="153" y="681"/>
                  </a:lnTo>
                  <a:lnTo>
                    <a:pt x="151" y="676"/>
                  </a:lnTo>
                  <a:lnTo>
                    <a:pt x="150" y="674"/>
                  </a:lnTo>
                  <a:lnTo>
                    <a:pt x="149" y="670"/>
                  </a:lnTo>
                  <a:lnTo>
                    <a:pt x="147" y="663"/>
                  </a:lnTo>
                  <a:lnTo>
                    <a:pt x="146" y="661"/>
                  </a:lnTo>
                  <a:lnTo>
                    <a:pt x="146" y="660"/>
                  </a:lnTo>
                  <a:lnTo>
                    <a:pt x="145" y="659"/>
                  </a:lnTo>
                  <a:lnTo>
                    <a:pt x="144" y="658"/>
                  </a:lnTo>
                  <a:lnTo>
                    <a:pt x="144" y="657"/>
                  </a:lnTo>
                  <a:lnTo>
                    <a:pt x="142" y="656"/>
                  </a:lnTo>
                  <a:lnTo>
                    <a:pt x="138" y="653"/>
                  </a:lnTo>
                  <a:lnTo>
                    <a:pt x="136" y="651"/>
                  </a:lnTo>
                  <a:lnTo>
                    <a:pt x="135" y="650"/>
                  </a:lnTo>
                  <a:lnTo>
                    <a:pt x="132" y="649"/>
                  </a:lnTo>
                  <a:lnTo>
                    <a:pt x="130" y="648"/>
                  </a:lnTo>
                  <a:lnTo>
                    <a:pt x="128" y="647"/>
                  </a:lnTo>
                  <a:lnTo>
                    <a:pt x="124" y="646"/>
                  </a:lnTo>
                  <a:lnTo>
                    <a:pt x="120" y="645"/>
                  </a:lnTo>
                  <a:lnTo>
                    <a:pt x="118" y="644"/>
                  </a:lnTo>
                  <a:lnTo>
                    <a:pt x="115" y="643"/>
                  </a:lnTo>
                  <a:lnTo>
                    <a:pt x="113" y="641"/>
                  </a:lnTo>
                  <a:lnTo>
                    <a:pt x="110" y="640"/>
                  </a:lnTo>
                  <a:lnTo>
                    <a:pt x="109" y="639"/>
                  </a:lnTo>
                  <a:lnTo>
                    <a:pt x="108" y="638"/>
                  </a:lnTo>
                  <a:lnTo>
                    <a:pt x="107" y="638"/>
                  </a:lnTo>
                  <a:lnTo>
                    <a:pt x="107" y="637"/>
                  </a:lnTo>
                  <a:lnTo>
                    <a:pt x="106" y="636"/>
                  </a:lnTo>
                  <a:lnTo>
                    <a:pt x="106" y="636"/>
                  </a:lnTo>
                  <a:lnTo>
                    <a:pt x="106" y="635"/>
                  </a:lnTo>
                  <a:lnTo>
                    <a:pt x="106" y="635"/>
                  </a:lnTo>
                  <a:lnTo>
                    <a:pt x="106" y="634"/>
                  </a:lnTo>
                  <a:lnTo>
                    <a:pt x="106" y="631"/>
                  </a:lnTo>
                  <a:lnTo>
                    <a:pt x="107" y="627"/>
                  </a:lnTo>
                  <a:lnTo>
                    <a:pt x="108" y="622"/>
                  </a:lnTo>
                  <a:lnTo>
                    <a:pt x="108" y="621"/>
                  </a:lnTo>
                  <a:lnTo>
                    <a:pt x="108" y="618"/>
                  </a:lnTo>
                  <a:lnTo>
                    <a:pt x="109" y="616"/>
                  </a:lnTo>
                  <a:lnTo>
                    <a:pt x="109" y="614"/>
                  </a:lnTo>
                  <a:lnTo>
                    <a:pt x="109" y="612"/>
                  </a:lnTo>
                  <a:lnTo>
                    <a:pt x="108" y="611"/>
                  </a:lnTo>
                  <a:lnTo>
                    <a:pt x="108" y="610"/>
                  </a:lnTo>
                  <a:lnTo>
                    <a:pt x="108" y="609"/>
                  </a:lnTo>
                  <a:lnTo>
                    <a:pt x="108" y="609"/>
                  </a:lnTo>
                  <a:lnTo>
                    <a:pt x="107" y="609"/>
                  </a:lnTo>
                  <a:lnTo>
                    <a:pt x="107" y="609"/>
                  </a:lnTo>
                  <a:lnTo>
                    <a:pt x="106" y="609"/>
                  </a:lnTo>
                  <a:lnTo>
                    <a:pt x="106" y="609"/>
                  </a:lnTo>
                  <a:lnTo>
                    <a:pt x="105" y="610"/>
                  </a:lnTo>
                  <a:lnTo>
                    <a:pt x="104" y="612"/>
                  </a:lnTo>
                  <a:lnTo>
                    <a:pt x="104" y="613"/>
                  </a:lnTo>
                  <a:lnTo>
                    <a:pt x="103" y="613"/>
                  </a:lnTo>
                  <a:lnTo>
                    <a:pt x="103" y="613"/>
                  </a:lnTo>
                  <a:lnTo>
                    <a:pt x="102" y="614"/>
                  </a:lnTo>
                  <a:lnTo>
                    <a:pt x="101" y="614"/>
                  </a:lnTo>
                  <a:lnTo>
                    <a:pt x="101" y="614"/>
                  </a:lnTo>
                  <a:lnTo>
                    <a:pt x="100" y="613"/>
                  </a:lnTo>
                  <a:lnTo>
                    <a:pt x="100" y="613"/>
                  </a:lnTo>
                  <a:lnTo>
                    <a:pt x="99" y="613"/>
                  </a:lnTo>
                  <a:lnTo>
                    <a:pt x="98" y="612"/>
                  </a:lnTo>
                  <a:lnTo>
                    <a:pt x="98" y="612"/>
                  </a:lnTo>
                  <a:lnTo>
                    <a:pt x="97" y="611"/>
                  </a:lnTo>
                  <a:lnTo>
                    <a:pt x="96" y="610"/>
                  </a:lnTo>
                  <a:lnTo>
                    <a:pt x="95" y="608"/>
                  </a:lnTo>
                  <a:lnTo>
                    <a:pt x="93" y="607"/>
                  </a:lnTo>
                  <a:lnTo>
                    <a:pt x="93" y="606"/>
                  </a:lnTo>
                  <a:lnTo>
                    <a:pt x="92" y="604"/>
                  </a:lnTo>
                  <a:lnTo>
                    <a:pt x="90" y="601"/>
                  </a:lnTo>
                  <a:lnTo>
                    <a:pt x="90" y="600"/>
                  </a:lnTo>
                  <a:lnTo>
                    <a:pt x="89" y="599"/>
                  </a:lnTo>
                  <a:lnTo>
                    <a:pt x="89" y="598"/>
                  </a:lnTo>
                  <a:lnTo>
                    <a:pt x="88" y="598"/>
                  </a:lnTo>
                  <a:lnTo>
                    <a:pt x="85" y="595"/>
                  </a:lnTo>
                  <a:lnTo>
                    <a:pt x="84" y="594"/>
                  </a:lnTo>
                  <a:lnTo>
                    <a:pt x="84" y="593"/>
                  </a:lnTo>
                  <a:lnTo>
                    <a:pt x="83" y="592"/>
                  </a:lnTo>
                  <a:lnTo>
                    <a:pt x="82" y="591"/>
                  </a:lnTo>
                  <a:lnTo>
                    <a:pt x="82" y="590"/>
                  </a:lnTo>
                  <a:lnTo>
                    <a:pt x="81" y="586"/>
                  </a:lnTo>
                  <a:lnTo>
                    <a:pt x="79" y="581"/>
                  </a:lnTo>
                  <a:lnTo>
                    <a:pt x="78" y="577"/>
                  </a:lnTo>
                  <a:lnTo>
                    <a:pt x="77" y="576"/>
                  </a:lnTo>
                  <a:lnTo>
                    <a:pt x="77" y="574"/>
                  </a:lnTo>
                  <a:lnTo>
                    <a:pt x="76" y="573"/>
                  </a:lnTo>
                  <a:lnTo>
                    <a:pt x="75" y="571"/>
                  </a:lnTo>
                  <a:lnTo>
                    <a:pt x="74" y="570"/>
                  </a:lnTo>
                  <a:lnTo>
                    <a:pt x="73" y="570"/>
                  </a:lnTo>
                  <a:lnTo>
                    <a:pt x="72" y="568"/>
                  </a:lnTo>
                  <a:lnTo>
                    <a:pt x="72" y="567"/>
                  </a:lnTo>
                  <a:lnTo>
                    <a:pt x="71" y="566"/>
                  </a:lnTo>
                  <a:lnTo>
                    <a:pt x="69" y="563"/>
                  </a:lnTo>
                  <a:lnTo>
                    <a:pt x="68" y="562"/>
                  </a:lnTo>
                  <a:lnTo>
                    <a:pt x="66" y="560"/>
                  </a:lnTo>
                  <a:lnTo>
                    <a:pt x="65" y="557"/>
                  </a:lnTo>
                  <a:lnTo>
                    <a:pt x="65" y="557"/>
                  </a:lnTo>
                  <a:lnTo>
                    <a:pt x="64" y="555"/>
                  </a:lnTo>
                  <a:lnTo>
                    <a:pt x="62" y="553"/>
                  </a:lnTo>
                  <a:lnTo>
                    <a:pt x="61" y="552"/>
                  </a:lnTo>
                  <a:lnTo>
                    <a:pt x="60" y="551"/>
                  </a:lnTo>
                  <a:lnTo>
                    <a:pt x="59" y="550"/>
                  </a:lnTo>
                  <a:lnTo>
                    <a:pt x="58" y="550"/>
                  </a:lnTo>
                  <a:lnTo>
                    <a:pt x="57" y="550"/>
                  </a:lnTo>
                  <a:lnTo>
                    <a:pt x="55" y="549"/>
                  </a:lnTo>
                  <a:lnTo>
                    <a:pt x="51" y="548"/>
                  </a:lnTo>
                  <a:lnTo>
                    <a:pt x="49" y="547"/>
                  </a:lnTo>
                  <a:lnTo>
                    <a:pt x="47" y="547"/>
                  </a:lnTo>
                  <a:lnTo>
                    <a:pt x="46" y="547"/>
                  </a:lnTo>
                  <a:lnTo>
                    <a:pt x="44" y="547"/>
                  </a:lnTo>
                  <a:lnTo>
                    <a:pt x="43" y="548"/>
                  </a:lnTo>
                  <a:lnTo>
                    <a:pt x="41" y="548"/>
                  </a:lnTo>
                  <a:lnTo>
                    <a:pt x="39" y="549"/>
                  </a:lnTo>
                  <a:lnTo>
                    <a:pt x="36" y="551"/>
                  </a:lnTo>
                  <a:lnTo>
                    <a:pt x="34" y="552"/>
                  </a:lnTo>
                  <a:lnTo>
                    <a:pt x="32" y="553"/>
                  </a:lnTo>
                  <a:lnTo>
                    <a:pt x="30" y="555"/>
                  </a:lnTo>
                  <a:lnTo>
                    <a:pt x="28" y="557"/>
                  </a:lnTo>
                  <a:lnTo>
                    <a:pt x="28" y="558"/>
                  </a:lnTo>
                  <a:lnTo>
                    <a:pt x="28" y="558"/>
                  </a:lnTo>
                  <a:lnTo>
                    <a:pt x="27" y="559"/>
                  </a:lnTo>
                  <a:lnTo>
                    <a:pt x="27" y="559"/>
                  </a:lnTo>
                  <a:lnTo>
                    <a:pt x="27" y="559"/>
                  </a:lnTo>
                  <a:lnTo>
                    <a:pt x="28" y="560"/>
                  </a:lnTo>
                  <a:lnTo>
                    <a:pt x="28" y="561"/>
                  </a:lnTo>
                  <a:lnTo>
                    <a:pt x="29" y="562"/>
                  </a:lnTo>
                  <a:lnTo>
                    <a:pt x="29" y="563"/>
                  </a:lnTo>
                  <a:lnTo>
                    <a:pt x="30" y="564"/>
                  </a:lnTo>
                  <a:lnTo>
                    <a:pt x="30" y="564"/>
                  </a:lnTo>
                  <a:lnTo>
                    <a:pt x="31" y="565"/>
                  </a:lnTo>
                  <a:lnTo>
                    <a:pt x="38" y="572"/>
                  </a:lnTo>
                  <a:lnTo>
                    <a:pt x="39" y="573"/>
                  </a:lnTo>
                  <a:lnTo>
                    <a:pt x="40" y="574"/>
                  </a:lnTo>
                  <a:lnTo>
                    <a:pt x="40" y="575"/>
                  </a:lnTo>
                  <a:lnTo>
                    <a:pt x="40" y="576"/>
                  </a:lnTo>
                  <a:lnTo>
                    <a:pt x="41" y="578"/>
                  </a:lnTo>
                  <a:lnTo>
                    <a:pt x="42" y="580"/>
                  </a:lnTo>
                  <a:lnTo>
                    <a:pt x="42" y="580"/>
                  </a:lnTo>
                  <a:lnTo>
                    <a:pt x="44" y="583"/>
                  </a:lnTo>
                  <a:lnTo>
                    <a:pt x="45" y="585"/>
                  </a:lnTo>
                  <a:lnTo>
                    <a:pt x="45" y="586"/>
                  </a:lnTo>
                  <a:lnTo>
                    <a:pt x="45" y="587"/>
                  </a:lnTo>
                  <a:lnTo>
                    <a:pt x="46" y="588"/>
                  </a:lnTo>
                  <a:lnTo>
                    <a:pt x="46" y="589"/>
                  </a:lnTo>
                  <a:lnTo>
                    <a:pt x="46" y="590"/>
                  </a:lnTo>
                  <a:lnTo>
                    <a:pt x="46" y="591"/>
                  </a:lnTo>
                  <a:lnTo>
                    <a:pt x="46" y="592"/>
                  </a:lnTo>
                  <a:lnTo>
                    <a:pt x="45" y="592"/>
                  </a:lnTo>
                  <a:lnTo>
                    <a:pt x="45" y="594"/>
                  </a:lnTo>
                  <a:lnTo>
                    <a:pt x="43" y="596"/>
                  </a:lnTo>
                  <a:lnTo>
                    <a:pt x="42" y="598"/>
                  </a:lnTo>
                  <a:lnTo>
                    <a:pt x="40" y="601"/>
                  </a:lnTo>
                  <a:lnTo>
                    <a:pt x="39" y="605"/>
                  </a:lnTo>
                  <a:lnTo>
                    <a:pt x="38" y="607"/>
                  </a:lnTo>
                  <a:lnTo>
                    <a:pt x="37" y="609"/>
                  </a:lnTo>
                  <a:lnTo>
                    <a:pt x="36" y="610"/>
                  </a:lnTo>
                  <a:lnTo>
                    <a:pt x="35" y="611"/>
                  </a:lnTo>
                  <a:lnTo>
                    <a:pt x="34" y="613"/>
                  </a:lnTo>
                  <a:lnTo>
                    <a:pt x="32" y="615"/>
                  </a:lnTo>
                  <a:lnTo>
                    <a:pt x="30" y="616"/>
                  </a:lnTo>
                  <a:lnTo>
                    <a:pt x="28" y="617"/>
                  </a:lnTo>
                  <a:lnTo>
                    <a:pt x="27" y="618"/>
                  </a:lnTo>
                  <a:lnTo>
                    <a:pt x="26" y="618"/>
                  </a:lnTo>
                  <a:lnTo>
                    <a:pt x="25" y="619"/>
                  </a:lnTo>
                  <a:lnTo>
                    <a:pt x="23" y="619"/>
                  </a:lnTo>
                  <a:lnTo>
                    <a:pt x="22" y="618"/>
                  </a:lnTo>
                  <a:lnTo>
                    <a:pt x="20" y="618"/>
                  </a:lnTo>
                  <a:lnTo>
                    <a:pt x="17" y="617"/>
                  </a:lnTo>
                  <a:lnTo>
                    <a:pt x="15" y="616"/>
                  </a:lnTo>
                  <a:lnTo>
                    <a:pt x="13" y="614"/>
                  </a:lnTo>
                  <a:lnTo>
                    <a:pt x="8" y="611"/>
                  </a:lnTo>
                  <a:lnTo>
                    <a:pt x="6" y="609"/>
                  </a:lnTo>
                  <a:lnTo>
                    <a:pt x="5" y="608"/>
                  </a:lnTo>
                  <a:lnTo>
                    <a:pt x="4" y="607"/>
                  </a:lnTo>
                  <a:lnTo>
                    <a:pt x="2" y="605"/>
                  </a:lnTo>
                  <a:lnTo>
                    <a:pt x="2" y="604"/>
                  </a:lnTo>
                  <a:lnTo>
                    <a:pt x="1" y="603"/>
                  </a:lnTo>
                  <a:lnTo>
                    <a:pt x="1" y="603"/>
                  </a:lnTo>
                  <a:lnTo>
                    <a:pt x="0" y="602"/>
                  </a:lnTo>
                  <a:lnTo>
                    <a:pt x="0" y="601"/>
                  </a:lnTo>
                  <a:lnTo>
                    <a:pt x="0" y="600"/>
                  </a:lnTo>
                  <a:lnTo>
                    <a:pt x="1" y="599"/>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0" name="Freeform 254">
              <a:extLst>
                <a:ext uri="{FF2B5EF4-FFF2-40B4-BE49-F238E27FC236}">
                  <a16:creationId xmlns:a16="http://schemas.microsoft.com/office/drawing/2014/main" id="{DC740BF8-04E0-4F65-98B8-D2C80BA6233F}"/>
                </a:ext>
              </a:extLst>
            </p:cNvPr>
            <p:cNvSpPr>
              <a:spLocks/>
            </p:cNvSpPr>
            <p:nvPr/>
          </p:nvSpPr>
          <p:spPr bwMode="auto">
            <a:xfrm>
              <a:off x="7473797" y="3161599"/>
              <a:ext cx="377825" cy="1073150"/>
            </a:xfrm>
            <a:custGeom>
              <a:avLst/>
              <a:gdLst>
                <a:gd name="T0" fmla="*/ 49 w 238"/>
                <a:gd name="T1" fmla="*/ 668 h 676"/>
                <a:gd name="T2" fmla="*/ 50 w 238"/>
                <a:gd name="T3" fmla="*/ 660 h 676"/>
                <a:gd name="T4" fmla="*/ 42 w 238"/>
                <a:gd name="T5" fmla="*/ 646 h 676"/>
                <a:gd name="T6" fmla="*/ 37 w 238"/>
                <a:gd name="T7" fmla="*/ 622 h 676"/>
                <a:gd name="T8" fmla="*/ 46 w 238"/>
                <a:gd name="T9" fmla="*/ 606 h 676"/>
                <a:gd name="T10" fmla="*/ 49 w 238"/>
                <a:gd name="T11" fmla="*/ 601 h 676"/>
                <a:gd name="T12" fmla="*/ 29 w 238"/>
                <a:gd name="T13" fmla="*/ 597 h 676"/>
                <a:gd name="T14" fmla="*/ 18 w 238"/>
                <a:gd name="T15" fmla="*/ 591 h 676"/>
                <a:gd name="T16" fmla="*/ 17 w 238"/>
                <a:gd name="T17" fmla="*/ 577 h 676"/>
                <a:gd name="T18" fmla="*/ 20 w 238"/>
                <a:gd name="T19" fmla="*/ 570 h 676"/>
                <a:gd name="T20" fmla="*/ 36 w 238"/>
                <a:gd name="T21" fmla="*/ 572 h 676"/>
                <a:gd name="T22" fmla="*/ 40 w 238"/>
                <a:gd name="T23" fmla="*/ 562 h 676"/>
                <a:gd name="T24" fmla="*/ 42 w 238"/>
                <a:gd name="T25" fmla="*/ 554 h 676"/>
                <a:gd name="T26" fmla="*/ 43 w 238"/>
                <a:gd name="T27" fmla="*/ 534 h 676"/>
                <a:gd name="T28" fmla="*/ 43 w 238"/>
                <a:gd name="T29" fmla="*/ 522 h 676"/>
                <a:gd name="T30" fmla="*/ 55 w 238"/>
                <a:gd name="T31" fmla="*/ 505 h 676"/>
                <a:gd name="T32" fmla="*/ 57 w 238"/>
                <a:gd name="T33" fmla="*/ 490 h 676"/>
                <a:gd name="T34" fmla="*/ 52 w 238"/>
                <a:gd name="T35" fmla="*/ 477 h 676"/>
                <a:gd name="T36" fmla="*/ 40 w 238"/>
                <a:gd name="T37" fmla="*/ 472 h 676"/>
                <a:gd name="T38" fmla="*/ 37 w 238"/>
                <a:gd name="T39" fmla="*/ 469 h 676"/>
                <a:gd name="T40" fmla="*/ 37 w 238"/>
                <a:gd name="T41" fmla="*/ 455 h 676"/>
                <a:gd name="T42" fmla="*/ 33 w 238"/>
                <a:gd name="T43" fmla="*/ 443 h 676"/>
                <a:gd name="T44" fmla="*/ 19 w 238"/>
                <a:gd name="T45" fmla="*/ 423 h 676"/>
                <a:gd name="T46" fmla="*/ 11 w 238"/>
                <a:gd name="T47" fmla="*/ 405 h 676"/>
                <a:gd name="T48" fmla="*/ 11 w 238"/>
                <a:gd name="T49" fmla="*/ 393 h 676"/>
                <a:gd name="T50" fmla="*/ 17 w 238"/>
                <a:gd name="T51" fmla="*/ 380 h 676"/>
                <a:gd name="T52" fmla="*/ 16 w 238"/>
                <a:gd name="T53" fmla="*/ 364 h 676"/>
                <a:gd name="T54" fmla="*/ 8 w 238"/>
                <a:gd name="T55" fmla="*/ 331 h 676"/>
                <a:gd name="T56" fmla="*/ 0 w 238"/>
                <a:gd name="T57" fmla="*/ 303 h 676"/>
                <a:gd name="T58" fmla="*/ 2 w 238"/>
                <a:gd name="T59" fmla="*/ 298 h 676"/>
                <a:gd name="T60" fmla="*/ 14 w 238"/>
                <a:gd name="T61" fmla="*/ 294 h 676"/>
                <a:gd name="T62" fmla="*/ 25 w 238"/>
                <a:gd name="T63" fmla="*/ 283 h 676"/>
                <a:gd name="T64" fmla="*/ 36 w 238"/>
                <a:gd name="T65" fmla="*/ 271 h 676"/>
                <a:gd name="T66" fmla="*/ 36 w 238"/>
                <a:gd name="T67" fmla="*/ 253 h 676"/>
                <a:gd name="T68" fmla="*/ 38 w 238"/>
                <a:gd name="T69" fmla="*/ 240 h 676"/>
                <a:gd name="T70" fmla="*/ 38 w 238"/>
                <a:gd name="T71" fmla="*/ 225 h 676"/>
                <a:gd name="T72" fmla="*/ 47 w 238"/>
                <a:gd name="T73" fmla="*/ 203 h 676"/>
                <a:gd name="T74" fmla="*/ 57 w 238"/>
                <a:gd name="T75" fmla="*/ 171 h 676"/>
                <a:gd name="T76" fmla="*/ 60 w 238"/>
                <a:gd name="T77" fmla="*/ 163 h 676"/>
                <a:gd name="T78" fmla="*/ 72 w 238"/>
                <a:gd name="T79" fmla="*/ 151 h 676"/>
                <a:gd name="T80" fmla="*/ 88 w 238"/>
                <a:gd name="T81" fmla="*/ 147 h 676"/>
                <a:gd name="T82" fmla="*/ 101 w 238"/>
                <a:gd name="T83" fmla="*/ 140 h 676"/>
                <a:gd name="T84" fmla="*/ 111 w 238"/>
                <a:gd name="T85" fmla="*/ 145 h 676"/>
                <a:gd name="T86" fmla="*/ 119 w 238"/>
                <a:gd name="T87" fmla="*/ 147 h 676"/>
                <a:gd name="T88" fmla="*/ 121 w 238"/>
                <a:gd name="T89" fmla="*/ 138 h 676"/>
                <a:gd name="T90" fmla="*/ 119 w 238"/>
                <a:gd name="T91" fmla="*/ 116 h 676"/>
                <a:gd name="T92" fmla="*/ 114 w 238"/>
                <a:gd name="T93" fmla="*/ 99 h 676"/>
                <a:gd name="T94" fmla="*/ 94 w 238"/>
                <a:gd name="T95" fmla="*/ 87 h 676"/>
                <a:gd name="T96" fmla="*/ 86 w 238"/>
                <a:gd name="T97" fmla="*/ 77 h 676"/>
                <a:gd name="T98" fmla="*/ 73 w 238"/>
                <a:gd name="T99" fmla="*/ 44 h 676"/>
                <a:gd name="T100" fmla="*/ 59 w 238"/>
                <a:gd name="T101" fmla="*/ 31 h 676"/>
                <a:gd name="T102" fmla="*/ 55 w 238"/>
                <a:gd name="T103" fmla="*/ 23 h 676"/>
                <a:gd name="T104" fmla="*/ 61 w 238"/>
                <a:gd name="T105" fmla="*/ 9 h 676"/>
                <a:gd name="T106" fmla="*/ 72 w 238"/>
                <a:gd name="T107" fmla="*/ 0 h 676"/>
                <a:gd name="T108" fmla="*/ 92 w 238"/>
                <a:gd name="T109" fmla="*/ 13 h 676"/>
                <a:gd name="T110" fmla="*/ 109 w 238"/>
                <a:gd name="T111" fmla="*/ 16 h 676"/>
                <a:gd name="T112" fmla="*/ 135 w 238"/>
                <a:gd name="T113" fmla="*/ 25 h 676"/>
                <a:gd name="T114" fmla="*/ 155 w 238"/>
                <a:gd name="T115" fmla="*/ 30 h 676"/>
                <a:gd name="T116" fmla="*/ 174 w 238"/>
                <a:gd name="T117" fmla="*/ 39 h 676"/>
                <a:gd name="T118" fmla="*/ 191 w 238"/>
                <a:gd name="T119" fmla="*/ 40 h 676"/>
                <a:gd name="T120" fmla="*/ 198 w 238"/>
                <a:gd name="T121" fmla="*/ 52 h 676"/>
                <a:gd name="T122" fmla="*/ 211 w 238"/>
                <a:gd name="T123" fmla="*/ 67 h 676"/>
                <a:gd name="T124" fmla="*/ 227 w 238"/>
                <a:gd name="T125" fmla="*/ 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676">
                  <a:moveTo>
                    <a:pt x="44" y="676"/>
                  </a:moveTo>
                  <a:lnTo>
                    <a:pt x="44" y="675"/>
                  </a:lnTo>
                  <a:lnTo>
                    <a:pt x="44" y="674"/>
                  </a:lnTo>
                  <a:lnTo>
                    <a:pt x="45" y="673"/>
                  </a:lnTo>
                  <a:lnTo>
                    <a:pt x="45" y="672"/>
                  </a:lnTo>
                  <a:lnTo>
                    <a:pt x="46" y="671"/>
                  </a:lnTo>
                  <a:lnTo>
                    <a:pt x="47" y="670"/>
                  </a:lnTo>
                  <a:lnTo>
                    <a:pt x="49" y="668"/>
                  </a:lnTo>
                  <a:lnTo>
                    <a:pt x="50" y="667"/>
                  </a:lnTo>
                  <a:lnTo>
                    <a:pt x="50" y="666"/>
                  </a:lnTo>
                  <a:lnTo>
                    <a:pt x="51" y="666"/>
                  </a:lnTo>
                  <a:lnTo>
                    <a:pt x="51" y="665"/>
                  </a:lnTo>
                  <a:lnTo>
                    <a:pt x="51" y="664"/>
                  </a:lnTo>
                  <a:lnTo>
                    <a:pt x="51" y="663"/>
                  </a:lnTo>
                  <a:lnTo>
                    <a:pt x="51" y="662"/>
                  </a:lnTo>
                  <a:lnTo>
                    <a:pt x="50" y="660"/>
                  </a:lnTo>
                  <a:lnTo>
                    <a:pt x="49" y="659"/>
                  </a:lnTo>
                  <a:lnTo>
                    <a:pt x="49" y="657"/>
                  </a:lnTo>
                  <a:lnTo>
                    <a:pt x="48" y="656"/>
                  </a:lnTo>
                  <a:lnTo>
                    <a:pt x="45" y="652"/>
                  </a:lnTo>
                  <a:lnTo>
                    <a:pt x="44" y="650"/>
                  </a:lnTo>
                  <a:lnTo>
                    <a:pt x="43" y="649"/>
                  </a:lnTo>
                  <a:lnTo>
                    <a:pt x="43" y="648"/>
                  </a:lnTo>
                  <a:lnTo>
                    <a:pt x="42" y="646"/>
                  </a:lnTo>
                  <a:lnTo>
                    <a:pt x="41" y="642"/>
                  </a:lnTo>
                  <a:lnTo>
                    <a:pt x="39" y="637"/>
                  </a:lnTo>
                  <a:lnTo>
                    <a:pt x="38" y="632"/>
                  </a:lnTo>
                  <a:lnTo>
                    <a:pt x="38" y="630"/>
                  </a:lnTo>
                  <a:lnTo>
                    <a:pt x="37" y="628"/>
                  </a:lnTo>
                  <a:lnTo>
                    <a:pt x="37" y="626"/>
                  </a:lnTo>
                  <a:lnTo>
                    <a:pt x="37" y="624"/>
                  </a:lnTo>
                  <a:lnTo>
                    <a:pt x="37" y="622"/>
                  </a:lnTo>
                  <a:lnTo>
                    <a:pt x="38" y="620"/>
                  </a:lnTo>
                  <a:lnTo>
                    <a:pt x="38" y="618"/>
                  </a:lnTo>
                  <a:lnTo>
                    <a:pt x="39" y="617"/>
                  </a:lnTo>
                  <a:lnTo>
                    <a:pt x="42" y="613"/>
                  </a:lnTo>
                  <a:lnTo>
                    <a:pt x="43" y="611"/>
                  </a:lnTo>
                  <a:lnTo>
                    <a:pt x="44" y="608"/>
                  </a:lnTo>
                  <a:lnTo>
                    <a:pt x="45" y="607"/>
                  </a:lnTo>
                  <a:lnTo>
                    <a:pt x="46" y="606"/>
                  </a:lnTo>
                  <a:lnTo>
                    <a:pt x="47" y="605"/>
                  </a:lnTo>
                  <a:lnTo>
                    <a:pt x="48" y="604"/>
                  </a:lnTo>
                  <a:lnTo>
                    <a:pt x="49" y="603"/>
                  </a:lnTo>
                  <a:lnTo>
                    <a:pt x="50" y="603"/>
                  </a:lnTo>
                  <a:lnTo>
                    <a:pt x="50" y="602"/>
                  </a:lnTo>
                  <a:lnTo>
                    <a:pt x="50" y="602"/>
                  </a:lnTo>
                  <a:lnTo>
                    <a:pt x="50" y="602"/>
                  </a:lnTo>
                  <a:lnTo>
                    <a:pt x="49" y="601"/>
                  </a:lnTo>
                  <a:lnTo>
                    <a:pt x="49" y="601"/>
                  </a:lnTo>
                  <a:lnTo>
                    <a:pt x="48" y="601"/>
                  </a:lnTo>
                  <a:lnTo>
                    <a:pt x="45" y="600"/>
                  </a:lnTo>
                  <a:lnTo>
                    <a:pt x="42" y="600"/>
                  </a:lnTo>
                  <a:lnTo>
                    <a:pt x="40" y="600"/>
                  </a:lnTo>
                  <a:lnTo>
                    <a:pt x="38" y="599"/>
                  </a:lnTo>
                  <a:lnTo>
                    <a:pt x="35" y="598"/>
                  </a:lnTo>
                  <a:lnTo>
                    <a:pt x="29" y="597"/>
                  </a:lnTo>
                  <a:lnTo>
                    <a:pt x="25" y="596"/>
                  </a:lnTo>
                  <a:lnTo>
                    <a:pt x="21" y="594"/>
                  </a:lnTo>
                  <a:lnTo>
                    <a:pt x="20" y="594"/>
                  </a:lnTo>
                  <a:lnTo>
                    <a:pt x="19" y="594"/>
                  </a:lnTo>
                  <a:lnTo>
                    <a:pt x="19" y="593"/>
                  </a:lnTo>
                  <a:lnTo>
                    <a:pt x="18" y="593"/>
                  </a:lnTo>
                  <a:lnTo>
                    <a:pt x="18" y="592"/>
                  </a:lnTo>
                  <a:lnTo>
                    <a:pt x="18" y="591"/>
                  </a:lnTo>
                  <a:lnTo>
                    <a:pt x="17" y="591"/>
                  </a:lnTo>
                  <a:lnTo>
                    <a:pt x="17" y="590"/>
                  </a:lnTo>
                  <a:lnTo>
                    <a:pt x="17" y="588"/>
                  </a:lnTo>
                  <a:lnTo>
                    <a:pt x="17" y="585"/>
                  </a:lnTo>
                  <a:lnTo>
                    <a:pt x="17" y="583"/>
                  </a:lnTo>
                  <a:lnTo>
                    <a:pt x="17" y="582"/>
                  </a:lnTo>
                  <a:lnTo>
                    <a:pt x="17" y="578"/>
                  </a:lnTo>
                  <a:lnTo>
                    <a:pt x="17" y="577"/>
                  </a:lnTo>
                  <a:lnTo>
                    <a:pt x="17" y="576"/>
                  </a:lnTo>
                  <a:lnTo>
                    <a:pt x="17" y="574"/>
                  </a:lnTo>
                  <a:lnTo>
                    <a:pt x="18" y="573"/>
                  </a:lnTo>
                  <a:lnTo>
                    <a:pt x="18" y="572"/>
                  </a:lnTo>
                  <a:lnTo>
                    <a:pt x="18" y="571"/>
                  </a:lnTo>
                  <a:lnTo>
                    <a:pt x="19" y="571"/>
                  </a:lnTo>
                  <a:lnTo>
                    <a:pt x="19" y="570"/>
                  </a:lnTo>
                  <a:lnTo>
                    <a:pt x="20" y="570"/>
                  </a:lnTo>
                  <a:lnTo>
                    <a:pt x="21" y="570"/>
                  </a:lnTo>
                  <a:lnTo>
                    <a:pt x="25" y="571"/>
                  </a:lnTo>
                  <a:lnTo>
                    <a:pt x="31" y="572"/>
                  </a:lnTo>
                  <a:lnTo>
                    <a:pt x="32" y="572"/>
                  </a:lnTo>
                  <a:lnTo>
                    <a:pt x="33" y="572"/>
                  </a:lnTo>
                  <a:lnTo>
                    <a:pt x="34" y="572"/>
                  </a:lnTo>
                  <a:lnTo>
                    <a:pt x="35" y="572"/>
                  </a:lnTo>
                  <a:lnTo>
                    <a:pt x="36" y="572"/>
                  </a:lnTo>
                  <a:lnTo>
                    <a:pt x="36" y="571"/>
                  </a:lnTo>
                  <a:lnTo>
                    <a:pt x="37" y="571"/>
                  </a:lnTo>
                  <a:lnTo>
                    <a:pt x="37" y="570"/>
                  </a:lnTo>
                  <a:lnTo>
                    <a:pt x="38" y="569"/>
                  </a:lnTo>
                  <a:lnTo>
                    <a:pt x="38" y="569"/>
                  </a:lnTo>
                  <a:lnTo>
                    <a:pt x="38" y="568"/>
                  </a:lnTo>
                  <a:lnTo>
                    <a:pt x="39" y="564"/>
                  </a:lnTo>
                  <a:lnTo>
                    <a:pt x="40" y="562"/>
                  </a:lnTo>
                  <a:lnTo>
                    <a:pt x="40" y="561"/>
                  </a:lnTo>
                  <a:lnTo>
                    <a:pt x="41" y="560"/>
                  </a:lnTo>
                  <a:lnTo>
                    <a:pt x="41" y="559"/>
                  </a:lnTo>
                  <a:lnTo>
                    <a:pt x="42" y="558"/>
                  </a:lnTo>
                  <a:lnTo>
                    <a:pt x="42" y="558"/>
                  </a:lnTo>
                  <a:lnTo>
                    <a:pt x="42" y="558"/>
                  </a:lnTo>
                  <a:lnTo>
                    <a:pt x="42" y="557"/>
                  </a:lnTo>
                  <a:lnTo>
                    <a:pt x="42" y="554"/>
                  </a:lnTo>
                  <a:lnTo>
                    <a:pt x="42" y="551"/>
                  </a:lnTo>
                  <a:lnTo>
                    <a:pt x="43" y="548"/>
                  </a:lnTo>
                  <a:lnTo>
                    <a:pt x="44" y="544"/>
                  </a:lnTo>
                  <a:lnTo>
                    <a:pt x="45" y="542"/>
                  </a:lnTo>
                  <a:lnTo>
                    <a:pt x="45" y="540"/>
                  </a:lnTo>
                  <a:lnTo>
                    <a:pt x="45" y="540"/>
                  </a:lnTo>
                  <a:lnTo>
                    <a:pt x="45" y="539"/>
                  </a:lnTo>
                  <a:lnTo>
                    <a:pt x="43" y="534"/>
                  </a:lnTo>
                  <a:lnTo>
                    <a:pt x="42" y="532"/>
                  </a:lnTo>
                  <a:lnTo>
                    <a:pt x="42" y="531"/>
                  </a:lnTo>
                  <a:lnTo>
                    <a:pt x="42" y="529"/>
                  </a:lnTo>
                  <a:lnTo>
                    <a:pt x="42" y="528"/>
                  </a:lnTo>
                  <a:lnTo>
                    <a:pt x="42" y="526"/>
                  </a:lnTo>
                  <a:lnTo>
                    <a:pt x="42" y="525"/>
                  </a:lnTo>
                  <a:lnTo>
                    <a:pt x="43" y="523"/>
                  </a:lnTo>
                  <a:lnTo>
                    <a:pt x="43" y="522"/>
                  </a:lnTo>
                  <a:lnTo>
                    <a:pt x="44" y="520"/>
                  </a:lnTo>
                  <a:lnTo>
                    <a:pt x="45" y="519"/>
                  </a:lnTo>
                  <a:lnTo>
                    <a:pt x="46" y="518"/>
                  </a:lnTo>
                  <a:lnTo>
                    <a:pt x="46" y="517"/>
                  </a:lnTo>
                  <a:lnTo>
                    <a:pt x="50" y="512"/>
                  </a:lnTo>
                  <a:lnTo>
                    <a:pt x="53" y="508"/>
                  </a:lnTo>
                  <a:lnTo>
                    <a:pt x="54" y="507"/>
                  </a:lnTo>
                  <a:lnTo>
                    <a:pt x="55" y="505"/>
                  </a:lnTo>
                  <a:lnTo>
                    <a:pt x="55" y="504"/>
                  </a:lnTo>
                  <a:lnTo>
                    <a:pt x="56" y="503"/>
                  </a:lnTo>
                  <a:lnTo>
                    <a:pt x="56" y="501"/>
                  </a:lnTo>
                  <a:lnTo>
                    <a:pt x="57" y="498"/>
                  </a:lnTo>
                  <a:lnTo>
                    <a:pt x="57" y="496"/>
                  </a:lnTo>
                  <a:lnTo>
                    <a:pt x="57" y="493"/>
                  </a:lnTo>
                  <a:lnTo>
                    <a:pt x="57" y="492"/>
                  </a:lnTo>
                  <a:lnTo>
                    <a:pt x="57" y="490"/>
                  </a:lnTo>
                  <a:lnTo>
                    <a:pt x="57" y="485"/>
                  </a:lnTo>
                  <a:lnTo>
                    <a:pt x="56" y="483"/>
                  </a:lnTo>
                  <a:lnTo>
                    <a:pt x="56" y="482"/>
                  </a:lnTo>
                  <a:lnTo>
                    <a:pt x="55" y="481"/>
                  </a:lnTo>
                  <a:lnTo>
                    <a:pt x="55" y="479"/>
                  </a:lnTo>
                  <a:lnTo>
                    <a:pt x="54" y="478"/>
                  </a:lnTo>
                  <a:lnTo>
                    <a:pt x="53" y="478"/>
                  </a:lnTo>
                  <a:lnTo>
                    <a:pt x="52" y="477"/>
                  </a:lnTo>
                  <a:lnTo>
                    <a:pt x="51" y="476"/>
                  </a:lnTo>
                  <a:lnTo>
                    <a:pt x="50" y="475"/>
                  </a:lnTo>
                  <a:lnTo>
                    <a:pt x="49" y="475"/>
                  </a:lnTo>
                  <a:lnTo>
                    <a:pt x="49" y="474"/>
                  </a:lnTo>
                  <a:lnTo>
                    <a:pt x="47" y="474"/>
                  </a:lnTo>
                  <a:lnTo>
                    <a:pt x="43" y="473"/>
                  </a:lnTo>
                  <a:lnTo>
                    <a:pt x="42" y="473"/>
                  </a:lnTo>
                  <a:lnTo>
                    <a:pt x="40" y="472"/>
                  </a:lnTo>
                  <a:lnTo>
                    <a:pt x="39" y="472"/>
                  </a:lnTo>
                  <a:lnTo>
                    <a:pt x="39" y="472"/>
                  </a:lnTo>
                  <a:lnTo>
                    <a:pt x="38" y="472"/>
                  </a:lnTo>
                  <a:lnTo>
                    <a:pt x="38" y="471"/>
                  </a:lnTo>
                  <a:lnTo>
                    <a:pt x="38" y="471"/>
                  </a:lnTo>
                  <a:lnTo>
                    <a:pt x="37" y="471"/>
                  </a:lnTo>
                  <a:lnTo>
                    <a:pt x="37" y="470"/>
                  </a:lnTo>
                  <a:lnTo>
                    <a:pt x="37" y="469"/>
                  </a:lnTo>
                  <a:lnTo>
                    <a:pt x="38" y="468"/>
                  </a:lnTo>
                  <a:lnTo>
                    <a:pt x="39" y="465"/>
                  </a:lnTo>
                  <a:lnTo>
                    <a:pt x="39" y="464"/>
                  </a:lnTo>
                  <a:lnTo>
                    <a:pt x="39" y="462"/>
                  </a:lnTo>
                  <a:lnTo>
                    <a:pt x="39" y="461"/>
                  </a:lnTo>
                  <a:lnTo>
                    <a:pt x="39" y="460"/>
                  </a:lnTo>
                  <a:lnTo>
                    <a:pt x="39" y="459"/>
                  </a:lnTo>
                  <a:lnTo>
                    <a:pt x="37" y="455"/>
                  </a:lnTo>
                  <a:lnTo>
                    <a:pt x="37" y="454"/>
                  </a:lnTo>
                  <a:lnTo>
                    <a:pt x="37" y="453"/>
                  </a:lnTo>
                  <a:lnTo>
                    <a:pt x="36" y="449"/>
                  </a:lnTo>
                  <a:lnTo>
                    <a:pt x="36" y="448"/>
                  </a:lnTo>
                  <a:lnTo>
                    <a:pt x="36" y="447"/>
                  </a:lnTo>
                  <a:lnTo>
                    <a:pt x="35" y="446"/>
                  </a:lnTo>
                  <a:lnTo>
                    <a:pt x="34" y="444"/>
                  </a:lnTo>
                  <a:lnTo>
                    <a:pt x="33" y="443"/>
                  </a:lnTo>
                  <a:lnTo>
                    <a:pt x="30" y="440"/>
                  </a:lnTo>
                  <a:lnTo>
                    <a:pt x="27" y="437"/>
                  </a:lnTo>
                  <a:lnTo>
                    <a:pt x="25" y="434"/>
                  </a:lnTo>
                  <a:lnTo>
                    <a:pt x="24" y="432"/>
                  </a:lnTo>
                  <a:lnTo>
                    <a:pt x="23" y="431"/>
                  </a:lnTo>
                  <a:lnTo>
                    <a:pt x="21" y="428"/>
                  </a:lnTo>
                  <a:lnTo>
                    <a:pt x="20" y="425"/>
                  </a:lnTo>
                  <a:lnTo>
                    <a:pt x="19" y="423"/>
                  </a:lnTo>
                  <a:lnTo>
                    <a:pt x="18" y="419"/>
                  </a:lnTo>
                  <a:lnTo>
                    <a:pt x="17" y="417"/>
                  </a:lnTo>
                  <a:lnTo>
                    <a:pt x="17" y="416"/>
                  </a:lnTo>
                  <a:lnTo>
                    <a:pt x="16" y="415"/>
                  </a:lnTo>
                  <a:lnTo>
                    <a:pt x="15" y="413"/>
                  </a:lnTo>
                  <a:lnTo>
                    <a:pt x="12" y="408"/>
                  </a:lnTo>
                  <a:lnTo>
                    <a:pt x="11" y="407"/>
                  </a:lnTo>
                  <a:lnTo>
                    <a:pt x="11" y="405"/>
                  </a:lnTo>
                  <a:lnTo>
                    <a:pt x="10" y="404"/>
                  </a:lnTo>
                  <a:lnTo>
                    <a:pt x="10" y="402"/>
                  </a:lnTo>
                  <a:lnTo>
                    <a:pt x="10" y="401"/>
                  </a:lnTo>
                  <a:lnTo>
                    <a:pt x="10" y="398"/>
                  </a:lnTo>
                  <a:lnTo>
                    <a:pt x="10" y="397"/>
                  </a:lnTo>
                  <a:lnTo>
                    <a:pt x="10" y="396"/>
                  </a:lnTo>
                  <a:lnTo>
                    <a:pt x="10" y="394"/>
                  </a:lnTo>
                  <a:lnTo>
                    <a:pt x="11" y="393"/>
                  </a:lnTo>
                  <a:lnTo>
                    <a:pt x="11" y="391"/>
                  </a:lnTo>
                  <a:lnTo>
                    <a:pt x="11" y="390"/>
                  </a:lnTo>
                  <a:lnTo>
                    <a:pt x="12" y="389"/>
                  </a:lnTo>
                  <a:lnTo>
                    <a:pt x="12" y="387"/>
                  </a:lnTo>
                  <a:lnTo>
                    <a:pt x="14" y="386"/>
                  </a:lnTo>
                  <a:lnTo>
                    <a:pt x="16" y="382"/>
                  </a:lnTo>
                  <a:lnTo>
                    <a:pt x="17" y="381"/>
                  </a:lnTo>
                  <a:lnTo>
                    <a:pt x="17" y="380"/>
                  </a:lnTo>
                  <a:lnTo>
                    <a:pt x="18" y="379"/>
                  </a:lnTo>
                  <a:lnTo>
                    <a:pt x="18" y="378"/>
                  </a:lnTo>
                  <a:lnTo>
                    <a:pt x="18" y="376"/>
                  </a:lnTo>
                  <a:lnTo>
                    <a:pt x="18" y="375"/>
                  </a:lnTo>
                  <a:lnTo>
                    <a:pt x="18" y="373"/>
                  </a:lnTo>
                  <a:lnTo>
                    <a:pt x="17" y="368"/>
                  </a:lnTo>
                  <a:lnTo>
                    <a:pt x="17" y="366"/>
                  </a:lnTo>
                  <a:lnTo>
                    <a:pt x="16" y="364"/>
                  </a:lnTo>
                  <a:lnTo>
                    <a:pt x="16" y="360"/>
                  </a:lnTo>
                  <a:lnTo>
                    <a:pt x="16" y="354"/>
                  </a:lnTo>
                  <a:lnTo>
                    <a:pt x="15" y="352"/>
                  </a:lnTo>
                  <a:lnTo>
                    <a:pt x="15" y="350"/>
                  </a:lnTo>
                  <a:lnTo>
                    <a:pt x="14" y="348"/>
                  </a:lnTo>
                  <a:lnTo>
                    <a:pt x="12" y="342"/>
                  </a:lnTo>
                  <a:lnTo>
                    <a:pt x="9" y="335"/>
                  </a:lnTo>
                  <a:lnTo>
                    <a:pt x="8" y="331"/>
                  </a:lnTo>
                  <a:lnTo>
                    <a:pt x="7" y="329"/>
                  </a:lnTo>
                  <a:lnTo>
                    <a:pt x="7" y="326"/>
                  </a:lnTo>
                  <a:lnTo>
                    <a:pt x="5" y="319"/>
                  </a:lnTo>
                  <a:lnTo>
                    <a:pt x="4" y="316"/>
                  </a:lnTo>
                  <a:lnTo>
                    <a:pt x="3" y="312"/>
                  </a:lnTo>
                  <a:lnTo>
                    <a:pt x="1" y="307"/>
                  </a:lnTo>
                  <a:lnTo>
                    <a:pt x="1" y="305"/>
                  </a:lnTo>
                  <a:lnTo>
                    <a:pt x="0" y="303"/>
                  </a:lnTo>
                  <a:lnTo>
                    <a:pt x="0" y="302"/>
                  </a:lnTo>
                  <a:lnTo>
                    <a:pt x="0" y="301"/>
                  </a:lnTo>
                  <a:lnTo>
                    <a:pt x="0" y="300"/>
                  </a:lnTo>
                  <a:lnTo>
                    <a:pt x="1" y="300"/>
                  </a:lnTo>
                  <a:lnTo>
                    <a:pt x="1" y="299"/>
                  </a:lnTo>
                  <a:lnTo>
                    <a:pt x="1" y="299"/>
                  </a:lnTo>
                  <a:lnTo>
                    <a:pt x="2" y="298"/>
                  </a:lnTo>
                  <a:lnTo>
                    <a:pt x="2" y="298"/>
                  </a:lnTo>
                  <a:lnTo>
                    <a:pt x="3" y="297"/>
                  </a:lnTo>
                  <a:lnTo>
                    <a:pt x="4" y="297"/>
                  </a:lnTo>
                  <a:lnTo>
                    <a:pt x="5" y="296"/>
                  </a:lnTo>
                  <a:lnTo>
                    <a:pt x="7" y="296"/>
                  </a:lnTo>
                  <a:lnTo>
                    <a:pt x="10" y="296"/>
                  </a:lnTo>
                  <a:lnTo>
                    <a:pt x="12" y="295"/>
                  </a:lnTo>
                  <a:lnTo>
                    <a:pt x="13" y="295"/>
                  </a:lnTo>
                  <a:lnTo>
                    <a:pt x="14" y="294"/>
                  </a:lnTo>
                  <a:lnTo>
                    <a:pt x="15" y="294"/>
                  </a:lnTo>
                  <a:lnTo>
                    <a:pt x="15" y="293"/>
                  </a:lnTo>
                  <a:lnTo>
                    <a:pt x="17" y="292"/>
                  </a:lnTo>
                  <a:lnTo>
                    <a:pt x="18" y="290"/>
                  </a:lnTo>
                  <a:lnTo>
                    <a:pt x="19" y="289"/>
                  </a:lnTo>
                  <a:lnTo>
                    <a:pt x="20" y="287"/>
                  </a:lnTo>
                  <a:lnTo>
                    <a:pt x="21" y="286"/>
                  </a:lnTo>
                  <a:lnTo>
                    <a:pt x="25" y="283"/>
                  </a:lnTo>
                  <a:lnTo>
                    <a:pt x="26" y="281"/>
                  </a:lnTo>
                  <a:lnTo>
                    <a:pt x="31" y="278"/>
                  </a:lnTo>
                  <a:lnTo>
                    <a:pt x="32" y="276"/>
                  </a:lnTo>
                  <a:lnTo>
                    <a:pt x="33" y="275"/>
                  </a:lnTo>
                  <a:lnTo>
                    <a:pt x="34" y="274"/>
                  </a:lnTo>
                  <a:lnTo>
                    <a:pt x="35" y="273"/>
                  </a:lnTo>
                  <a:lnTo>
                    <a:pt x="35" y="272"/>
                  </a:lnTo>
                  <a:lnTo>
                    <a:pt x="36" y="271"/>
                  </a:lnTo>
                  <a:lnTo>
                    <a:pt x="37" y="269"/>
                  </a:lnTo>
                  <a:lnTo>
                    <a:pt x="37" y="267"/>
                  </a:lnTo>
                  <a:lnTo>
                    <a:pt x="37" y="266"/>
                  </a:lnTo>
                  <a:lnTo>
                    <a:pt x="37" y="265"/>
                  </a:lnTo>
                  <a:lnTo>
                    <a:pt x="37" y="263"/>
                  </a:lnTo>
                  <a:lnTo>
                    <a:pt x="37" y="258"/>
                  </a:lnTo>
                  <a:lnTo>
                    <a:pt x="36" y="256"/>
                  </a:lnTo>
                  <a:lnTo>
                    <a:pt x="36" y="253"/>
                  </a:lnTo>
                  <a:lnTo>
                    <a:pt x="36" y="252"/>
                  </a:lnTo>
                  <a:lnTo>
                    <a:pt x="35" y="250"/>
                  </a:lnTo>
                  <a:lnTo>
                    <a:pt x="36" y="249"/>
                  </a:lnTo>
                  <a:lnTo>
                    <a:pt x="36" y="248"/>
                  </a:lnTo>
                  <a:lnTo>
                    <a:pt x="36" y="247"/>
                  </a:lnTo>
                  <a:lnTo>
                    <a:pt x="36" y="245"/>
                  </a:lnTo>
                  <a:lnTo>
                    <a:pt x="38" y="241"/>
                  </a:lnTo>
                  <a:lnTo>
                    <a:pt x="38" y="240"/>
                  </a:lnTo>
                  <a:lnTo>
                    <a:pt x="38" y="239"/>
                  </a:lnTo>
                  <a:lnTo>
                    <a:pt x="38" y="237"/>
                  </a:lnTo>
                  <a:lnTo>
                    <a:pt x="38" y="236"/>
                  </a:lnTo>
                  <a:lnTo>
                    <a:pt x="37" y="231"/>
                  </a:lnTo>
                  <a:lnTo>
                    <a:pt x="37" y="229"/>
                  </a:lnTo>
                  <a:lnTo>
                    <a:pt x="37" y="227"/>
                  </a:lnTo>
                  <a:lnTo>
                    <a:pt x="37" y="226"/>
                  </a:lnTo>
                  <a:lnTo>
                    <a:pt x="38" y="225"/>
                  </a:lnTo>
                  <a:lnTo>
                    <a:pt x="38" y="224"/>
                  </a:lnTo>
                  <a:lnTo>
                    <a:pt x="38" y="223"/>
                  </a:lnTo>
                  <a:lnTo>
                    <a:pt x="40" y="220"/>
                  </a:lnTo>
                  <a:lnTo>
                    <a:pt x="41" y="219"/>
                  </a:lnTo>
                  <a:lnTo>
                    <a:pt x="43" y="214"/>
                  </a:lnTo>
                  <a:lnTo>
                    <a:pt x="44" y="210"/>
                  </a:lnTo>
                  <a:lnTo>
                    <a:pt x="45" y="208"/>
                  </a:lnTo>
                  <a:lnTo>
                    <a:pt x="47" y="203"/>
                  </a:lnTo>
                  <a:lnTo>
                    <a:pt x="51" y="192"/>
                  </a:lnTo>
                  <a:lnTo>
                    <a:pt x="52" y="187"/>
                  </a:lnTo>
                  <a:lnTo>
                    <a:pt x="55" y="181"/>
                  </a:lnTo>
                  <a:lnTo>
                    <a:pt x="55" y="179"/>
                  </a:lnTo>
                  <a:lnTo>
                    <a:pt x="56" y="177"/>
                  </a:lnTo>
                  <a:lnTo>
                    <a:pt x="56" y="175"/>
                  </a:lnTo>
                  <a:lnTo>
                    <a:pt x="57" y="173"/>
                  </a:lnTo>
                  <a:lnTo>
                    <a:pt x="57" y="171"/>
                  </a:lnTo>
                  <a:lnTo>
                    <a:pt x="57" y="169"/>
                  </a:lnTo>
                  <a:lnTo>
                    <a:pt x="57" y="167"/>
                  </a:lnTo>
                  <a:lnTo>
                    <a:pt x="57" y="165"/>
                  </a:lnTo>
                  <a:lnTo>
                    <a:pt x="57" y="165"/>
                  </a:lnTo>
                  <a:lnTo>
                    <a:pt x="57" y="165"/>
                  </a:lnTo>
                  <a:lnTo>
                    <a:pt x="58" y="165"/>
                  </a:lnTo>
                  <a:lnTo>
                    <a:pt x="59" y="164"/>
                  </a:lnTo>
                  <a:lnTo>
                    <a:pt x="60" y="163"/>
                  </a:lnTo>
                  <a:lnTo>
                    <a:pt x="60" y="163"/>
                  </a:lnTo>
                  <a:lnTo>
                    <a:pt x="61" y="162"/>
                  </a:lnTo>
                  <a:lnTo>
                    <a:pt x="65" y="157"/>
                  </a:lnTo>
                  <a:lnTo>
                    <a:pt x="66" y="156"/>
                  </a:lnTo>
                  <a:lnTo>
                    <a:pt x="67" y="155"/>
                  </a:lnTo>
                  <a:lnTo>
                    <a:pt x="69" y="154"/>
                  </a:lnTo>
                  <a:lnTo>
                    <a:pt x="71" y="152"/>
                  </a:lnTo>
                  <a:lnTo>
                    <a:pt x="72" y="151"/>
                  </a:lnTo>
                  <a:lnTo>
                    <a:pt x="74" y="150"/>
                  </a:lnTo>
                  <a:lnTo>
                    <a:pt x="75" y="150"/>
                  </a:lnTo>
                  <a:lnTo>
                    <a:pt x="76" y="149"/>
                  </a:lnTo>
                  <a:lnTo>
                    <a:pt x="78" y="149"/>
                  </a:lnTo>
                  <a:lnTo>
                    <a:pt x="79" y="148"/>
                  </a:lnTo>
                  <a:lnTo>
                    <a:pt x="81" y="148"/>
                  </a:lnTo>
                  <a:lnTo>
                    <a:pt x="86" y="147"/>
                  </a:lnTo>
                  <a:lnTo>
                    <a:pt x="88" y="147"/>
                  </a:lnTo>
                  <a:lnTo>
                    <a:pt x="91" y="146"/>
                  </a:lnTo>
                  <a:lnTo>
                    <a:pt x="92" y="146"/>
                  </a:lnTo>
                  <a:lnTo>
                    <a:pt x="94" y="145"/>
                  </a:lnTo>
                  <a:lnTo>
                    <a:pt x="95" y="144"/>
                  </a:lnTo>
                  <a:lnTo>
                    <a:pt x="97" y="143"/>
                  </a:lnTo>
                  <a:lnTo>
                    <a:pt x="99" y="141"/>
                  </a:lnTo>
                  <a:lnTo>
                    <a:pt x="100" y="140"/>
                  </a:lnTo>
                  <a:lnTo>
                    <a:pt x="101" y="140"/>
                  </a:lnTo>
                  <a:lnTo>
                    <a:pt x="102" y="139"/>
                  </a:lnTo>
                  <a:lnTo>
                    <a:pt x="102" y="139"/>
                  </a:lnTo>
                  <a:lnTo>
                    <a:pt x="103" y="139"/>
                  </a:lnTo>
                  <a:lnTo>
                    <a:pt x="104" y="139"/>
                  </a:lnTo>
                  <a:lnTo>
                    <a:pt x="105" y="139"/>
                  </a:lnTo>
                  <a:lnTo>
                    <a:pt x="106" y="140"/>
                  </a:lnTo>
                  <a:lnTo>
                    <a:pt x="107" y="141"/>
                  </a:lnTo>
                  <a:lnTo>
                    <a:pt x="111" y="145"/>
                  </a:lnTo>
                  <a:lnTo>
                    <a:pt x="113" y="146"/>
                  </a:lnTo>
                  <a:lnTo>
                    <a:pt x="113" y="147"/>
                  </a:lnTo>
                  <a:lnTo>
                    <a:pt x="114" y="147"/>
                  </a:lnTo>
                  <a:lnTo>
                    <a:pt x="115" y="147"/>
                  </a:lnTo>
                  <a:lnTo>
                    <a:pt x="116" y="148"/>
                  </a:lnTo>
                  <a:lnTo>
                    <a:pt x="117" y="148"/>
                  </a:lnTo>
                  <a:lnTo>
                    <a:pt x="118" y="147"/>
                  </a:lnTo>
                  <a:lnTo>
                    <a:pt x="119" y="147"/>
                  </a:lnTo>
                  <a:lnTo>
                    <a:pt x="119" y="146"/>
                  </a:lnTo>
                  <a:lnTo>
                    <a:pt x="120" y="145"/>
                  </a:lnTo>
                  <a:lnTo>
                    <a:pt x="121" y="144"/>
                  </a:lnTo>
                  <a:lnTo>
                    <a:pt x="121" y="143"/>
                  </a:lnTo>
                  <a:lnTo>
                    <a:pt x="122" y="142"/>
                  </a:lnTo>
                  <a:lnTo>
                    <a:pt x="122" y="141"/>
                  </a:lnTo>
                  <a:lnTo>
                    <a:pt x="121" y="139"/>
                  </a:lnTo>
                  <a:lnTo>
                    <a:pt x="121" y="138"/>
                  </a:lnTo>
                  <a:lnTo>
                    <a:pt x="120" y="134"/>
                  </a:lnTo>
                  <a:lnTo>
                    <a:pt x="119" y="132"/>
                  </a:lnTo>
                  <a:lnTo>
                    <a:pt x="119" y="129"/>
                  </a:lnTo>
                  <a:lnTo>
                    <a:pt x="119" y="127"/>
                  </a:lnTo>
                  <a:lnTo>
                    <a:pt x="118" y="126"/>
                  </a:lnTo>
                  <a:lnTo>
                    <a:pt x="119" y="124"/>
                  </a:lnTo>
                  <a:lnTo>
                    <a:pt x="119" y="119"/>
                  </a:lnTo>
                  <a:lnTo>
                    <a:pt x="119" y="116"/>
                  </a:lnTo>
                  <a:lnTo>
                    <a:pt x="120" y="114"/>
                  </a:lnTo>
                  <a:lnTo>
                    <a:pt x="119" y="111"/>
                  </a:lnTo>
                  <a:lnTo>
                    <a:pt x="119" y="109"/>
                  </a:lnTo>
                  <a:lnTo>
                    <a:pt x="118" y="107"/>
                  </a:lnTo>
                  <a:lnTo>
                    <a:pt x="118" y="105"/>
                  </a:lnTo>
                  <a:lnTo>
                    <a:pt x="117" y="103"/>
                  </a:lnTo>
                  <a:lnTo>
                    <a:pt x="115" y="101"/>
                  </a:lnTo>
                  <a:lnTo>
                    <a:pt x="114" y="99"/>
                  </a:lnTo>
                  <a:lnTo>
                    <a:pt x="112" y="98"/>
                  </a:lnTo>
                  <a:lnTo>
                    <a:pt x="111" y="97"/>
                  </a:lnTo>
                  <a:lnTo>
                    <a:pt x="110" y="96"/>
                  </a:lnTo>
                  <a:lnTo>
                    <a:pt x="108" y="94"/>
                  </a:lnTo>
                  <a:lnTo>
                    <a:pt x="100" y="90"/>
                  </a:lnTo>
                  <a:lnTo>
                    <a:pt x="98" y="89"/>
                  </a:lnTo>
                  <a:lnTo>
                    <a:pt x="95" y="88"/>
                  </a:lnTo>
                  <a:lnTo>
                    <a:pt x="94" y="87"/>
                  </a:lnTo>
                  <a:lnTo>
                    <a:pt x="92" y="86"/>
                  </a:lnTo>
                  <a:lnTo>
                    <a:pt x="91" y="85"/>
                  </a:lnTo>
                  <a:lnTo>
                    <a:pt x="90" y="84"/>
                  </a:lnTo>
                  <a:lnTo>
                    <a:pt x="89" y="83"/>
                  </a:lnTo>
                  <a:lnTo>
                    <a:pt x="88" y="82"/>
                  </a:lnTo>
                  <a:lnTo>
                    <a:pt x="88" y="80"/>
                  </a:lnTo>
                  <a:lnTo>
                    <a:pt x="87" y="79"/>
                  </a:lnTo>
                  <a:lnTo>
                    <a:pt x="86" y="77"/>
                  </a:lnTo>
                  <a:lnTo>
                    <a:pt x="84" y="70"/>
                  </a:lnTo>
                  <a:lnTo>
                    <a:pt x="80" y="64"/>
                  </a:lnTo>
                  <a:lnTo>
                    <a:pt x="79" y="60"/>
                  </a:lnTo>
                  <a:lnTo>
                    <a:pt x="78" y="57"/>
                  </a:lnTo>
                  <a:lnTo>
                    <a:pt x="76" y="52"/>
                  </a:lnTo>
                  <a:lnTo>
                    <a:pt x="75" y="48"/>
                  </a:lnTo>
                  <a:lnTo>
                    <a:pt x="74" y="46"/>
                  </a:lnTo>
                  <a:lnTo>
                    <a:pt x="73" y="44"/>
                  </a:lnTo>
                  <a:lnTo>
                    <a:pt x="72" y="43"/>
                  </a:lnTo>
                  <a:lnTo>
                    <a:pt x="72" y="42"/>
                  </a:lnTo>
                  <a:lnTo>
                    <a:pt x="71" y="41"/>
                  </a:lnTo>
                  <a:lnTo>
                    <a:pt x="70" y="40"/>
                  </a:lnTo>
                  <a:lnTo>
                    <a:pt x="69" y="39"/>
                  </a:lnTo>
                  <a:lnTo>
                    <a:pt x="65" y="36"/>
                  </a:lnTo>
                  <a:lnTo>
                    <a:pt x="61" y="32"/>
                  </a:lnTo>
                  <a:lnTo>
                    <a:pt x="59" y="31"/>
                  </a:lnTo>
                  <a:lnTo>
                    <a:pt x="58" y="30"/>
                  </a:lnTo>
                  <a:lnTo>
                    <a:pt x="58" y="29"/>
                  </a:lnTo>
                  <a:lnTo>
                    <a:pt x="57" y="28"/>
                  </a:lnTo>
                  <a:lnTo>
                    <a:pt x="56" y="27"/>
                  </a:lnTo>
                  <a:lnTo>
                    <a:pt x="56" y="26"/>
                  </a:lnTo>
                  <a:lnTo>
                    <a:pt x="55" y="25"/>
                  </a:lnTo>
                  <a:lnTo>
                    <a:pt x="55" y="24"/>
                  </a:lnTo>
                  <a:lnTo>
                    <a:pt x="55" y="23"/>
                  </a:lnTo>
                  <a:lnTo>
                    <a:pt x="55" y="22"/>
                  </a:lnTo>
                  <a:lnTo>
                    <a:pt x="55" y="21"/>
                  </a:lnTo>
                  <a:lnTo>
                    <a:pt x="56" y="19"/>
                  </a:lnTo>
                  <a:lnTo>
                    <a:pt x="56" y="17"/>
                  </a:lnTo>
                  <a:lnTo>
                    <a:pt x="57" y="15"/>
                  </a:lnTo>
                  <a:lnTo>
                    <a:pt x="58" y="13"/>
                  </a:lnTo>
                  <a:lnTo>
                    <a:pt x="60" y="11"/>
                  </a:lnTo>
                  <a:lnTo>
                    <a:pt x="61" y="9"/>
                  </a:lnTo>
                  <a:lnTo>
                    <a:pt x="63" y="7"/>
                  </a:lnTo>
                  <a:lnTo>
                    <a:pt x="64" y="5"/>
                  </a:lnTo>
                  <a:lnTo>
                    <a:pt x="65" y="4"/>
                  </a:lnTo>
                  <a:lnTo>
                    <a:pt x="67" y="3"/>
                  </a:lnTo>
                  <a:lnTo>
                    <a:pt x="69" y="1"/>
                  </a:lnTo>
                  <a:lnTo>
                    <a:pt x="70" y="1"/>
                  </a:lnTo>
                  <a:lnTo>
                    <a:pt x="71" y="0"/>
                  </a:lnTo>
                  <a:lnTo>
                    <a:pt x="72" y="0"/>
                  </a:lnTo>
                  <a:lnTo>
                    <a:pt x="72" y="0"/>
                  </a:lnTo>
                  <a:lnTo>
                    <a:pt x="72" y="1"/>
                  </a:lnTo>
                  <a:lnTo>
                    <a:pt x="74" y="2"/>
                  </a:lnTo>
                  <a:lnTo>
                    <a:pt x="76" y="4"/>
                  </a:lnTo>
                  <a:lnTo>
                    <a:pt x="79" y="5"/>
                  </a:lnTo>
                  <a:lnTo>
                    <a:pt x="83" y="7"/>
                  </a:lnTo>
                  <a:lnTo>
                    <a:pt x="89" y="11"/>
                  </a:lnTo>
                  <a:lnTo>
                    <a:pt x="92" y="13"/>
                  </a:lnTo>
                  <a:lnTo>
                    <a:pt x="96" y="15"/>
                  </a:lnTo>
                  <a:lnTo>
                    <a:pt x="97" y="15"/>
                  </a:lnTo>
                  <a:lnTo>
                    <a:pt x="98" y="16"/>
                  </a:lnTo>
                  <a:lnTo>
                    <a:pt x="100" y="16"/>
                  </a:lnTo>
                  <a:lnTo>
                    <a:pt x="102" y="16"/>
                  </a:lnTo>
                  <a:lnTo>
                    <a:pt x="104" y="16"/>
                  </a:lnTo>
                  <a:lnTo>
                    <a:pt x="107" y="16"/>
                  </a:lnTo>
                  <a:lnTo>
                    <a:pt x="109" y="16"/>
                  </a:lnTo>
                  <a:lnTo>
                    <a:pt x="111" y="16"/>
                  </a:lnTo>
                  <a:lnTo>
                    <a:pt x="113" y="17"/>
                  </a:lnTo>
                  <a:lnTo>
                    <a:pt x="118" y="18"/>
                  </a:lnTo>
                  <a:lnTo>
                    <a:pt x="120" y="19"/>
                  </a:lnTo>
                  <a:lnTo>
                    <a:pt x="122" y="20"/>
                  </a:lnTo>
                  <a:lnTo>
                    <a:pt x="130" y="23"/>
                  </a:lnTo>
                  <a:lnTo>
                    <a:pt x="133" y="24"/>
                  </a:lnTo>
                  <a:lnTo>
                    <a:pt x="135" y="25"/>
                  </a:lnTo>
                  <a:lnTo>
                    <a:pt x="138" y="26"/>
                  </a:lnTo>
                  <a:lnTo>
                    <a:pt x="142" y="27"/>
                  </a:lnTo>
                  <a:lnTo>
                    <a:pt x="144" y="27"/>
                  </a:lnTo>
                  <a:lnTo>
                    <a:pt x="149" y="28"/>
                  </a:lnTo>
                  <a:lnTo>
                    <a:pt x="151" y="28"/>
                  </a:lnTo>
                  <a:lnTo>
                    <a:pt x="152" y="28"/>
                  </a:lnTo>
                  <a:lnTo>
                    <a:pt x="154" y="29"/>
                  </a:lnTo>
                  <a:lnTo>
                    <a:pt x="155" y="30"/>
                  </a:lnTo>
                  <a:lnTo>
                    <a:pt x="157" y="31"/>
                  </a:lnTo>
                  <a:lnTo>
                    <a:pt x="159" y="32"/>
                  </a:lnTo>
                  <a:lnTo>
                    <a:pt x="160" y="33"/>
                  </a:lnTo>
                  <a:lnTo>
                    <a:pt x="167" y="37"/>
                  </a:lnTo>
                  <a:lnTo>
                    <a:pt x="169" y="38"/>
                  </a:lnTo>
                  <a:lnTo>
                    <a:pt x="170" y="38"/>
                  </a:lnTo>
                  <a:lnTo>
                    <a:pt x="172" y="39"/>
                  </a:lnTo>
                  <a:lnTo>
                    <a:pt x="174" y="39"/>
                  </a:lnTo>
                  <a:lnTo>
                    <a:pt x="175" y="39"/>
                  </a:lnTo>
                  <a:lnTo>
                    <a:pt x="177" y="40"/>
                  </a:lnTo>
                  <a:lnTo>
                    <a:pt x="179" y="40"/>
                  </a:lnTo>
                  <a:lnTo>
                    <a:pt x="185" y="39"/>
                  </a:lnTo>
                  <a:lnTo>
                    <a:pt x="187" y="39"/>
                  </a:lnTo>
                  <a:lnTo>
                    <a:pt x="188" y="39"/>
                  </a:lnTo>
                  <a:lnTo>
                    <a:pt x="189" y="39"/>
                  </a:lnTo>
                  <a:lnTo>
                    <a:pt x="191" y="40"/>
                  </a:lnTo>
                  <a:lnTo>
                    <a:pt x="191" y="40"/>
                  </a:lnTo>
                  <a:lnTo>
                    <a:pt x="192" y="40"/>
                  </a:lnTo>
                  <a:lnTo>
                    <a:pt x="193" y="41"/>
                  </a:lnTo>
                  <a:lnTo>
                    <a:pt x="193" y="42"/>
                  </a:lnTo>
                  <a:lnTo>
                    <a:pt x="194" y="42"/>
                  </a:lnTo>
                  <a:lnTo>
                    <a:pt x="195" y="44"/>
                  </a:lnTo>
                  <a:lnTo>
                    <a:pt x="197" y="50"/>
                  </a:lnTo>
                  <a:lnTo>
                    <a:pt x="198" y="52"/>
                  </a:lnTo>
                  <a:lnTo>
                    <a:pt x="200" y="54"/>
                  </a:lnTo>
                  <a:lnTo>
                    <a:pt x="201" y="57"/>
                  </a:lnTo>
                  <a:lnTo>
                    <a:pt x="203" y="59"/>
                  </a:lnTo>
                  <a:lnTo>
                    <a:pt x="205" y="61"/>
                  </a:lnTo>
                  <a:lnTo>
                    <a:pt x="206" y="63"/>
                  </a:lnTo>
                  <a:lnTo>
                    <a:pt x="207" y="64"/>
                  </a:lnTo>
                  <a:lnTo>
                    <a:pt x="209" y="66"/>
                  </a:lnTo>
                  <a:lnTo>
                    <a:pt x="211" y="67"/>
                  </a:lnTo>
                  <a:lnTo>
                    <a:pt x="213" y="69"/>
                  </a:lnTo>
                  <a:lnTo>
                    <a:pt x="216" y="71"/>
                  </a:lnTo>
                  <a:lnTo>
                    <a:pt x="217" y="72"/>
                  </a:lnTo>
                  <a:lnTo>
                    <a:pt x="219" y="73"/>
                  </a:lnTo>
                  <a:lnTo>
                    <a:pt x="221" y="74"/>
                  </a:lnTo>
                  <a:lnTo>
                    <a:pt x="223" y="76"/>
                  </a:lnTo>
                  <a:lnTo>
                    <a:pt x="226" y="77"/>
                  </a:lnTo>
                  <a:lnTo>
                    <a:pt x="227" y="77"/>
                  </a:lnTo>
                  <a:lnTo>
                    <a:pt x="229" y="78"/>
                  </a:lnTo>
                  <a:lnTo>
                    <a:pt x="230" y="78"/>
                  </a:lnTo>
                  <a:lnTo>
                    <a:pt x="232" y="79"/>
                  </a:lnTo>
                  <a:lnTo>
                    <a:pt x="233" y="79"/>
                  </a:lnTo>
                  <a:lnTo>
                    <a:pt x="235" y="79"/>
                  </a:lnTo>
                  <a:lnTo>
                    <a:pt x="236" y="79"/>
                  </a:lnTo>
                  <a:lnTo>
                    <a:pt x="238" y="79"/>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1" name="Freeform 255">
              <a:extLst>
                <a:ext uri="{FF2B5EF4-FFF2-40B4-BE49-F238E27FC236}">
                  <a16:creationId xmlns:a16="http://schemas.microsoft.com/office/drawing/2014/main" id="{0F116183-3204-4913-86AF-75E558322FE7}"/>
                </a:ext>
              </a:extLst>
            </p:cNvPr>
            <p:cNvSpPr>
              <a:spLocks/>
            </p:cNvSpPr>
            <p:nvPr/>
          </p:nvSpPr>
          <p:spPr bwMode="auto">
            <a:xfrm>
              <a:off x="7765897" y="4085524"/>
              <a:ext cx="869950" cy="719138"/>
            </a:xfrm>
            <a:custGeom>
              <a:avLst/>
              <a:gdLst>
                <a:gd name="T0" fmla="*/ 363 w 548"/>
                <a:gd name="T1" fmla="*/ 11 h 453"/>
                <a:gd name="T2" fmla="*/ 390 w 548"/>
                <a:gd name="T3" fmla="*/ 16 h 453"/>
                <a:gd name="T4" fmla="*/ 436 w 548"/>
                <a:gd name="T5" fmla="*/ 14 h 453"/>
                <a:gd name="T6" fmla="*/ 469 w 548"/>
                <a:gd name="T7" fmla="*/ 28 h 453"/>
                <a:gd name="T8" fmla="*/ 495 w 548"/>
                <a:gd name="T9" fmla="*/ 28 h 453"/>
                <a:gd name="T10" fmla="*/ 518 w 548"/>
                <a:gd name="T11" fmla="*/ 54 h 453"/>
                <a:gd name="T12" fmla="*/ 534 w 548"/>
                <a:gd name="T13" fmla="*/ 78 h 453"/>
                <a:gd name="T14" fmla="*/ 547 w 548"/>
                <a:gd name="T15" fmla="*/ 93 h 453"/>
                <a:gd name="T16" fmla="*/ 536 w 548"/>
                <a:gd name="T17" fmla="*/ 126 h 453"/>
                <a:gd name="T18" fmla="*/ 481 w 548"/>
                <a:gd name="T19" fmla="*/ 153 h 453"/>
                <a:gd name="T20" fmla="*/ 452 w 548"/>
                <a:gd name="T21" fmla="*/ 172 h 453"/>
                <a:gd name="T22" fmla="*/ 441 w 548"/>
                <a:gd name="T23" fmla="*/ 204 h 453"/>
                <a:gd name="T24" fmla="*/ 434 w 548"/>
                <a:gd name="T25" fmla="*/ 242 h 453"/>
                <a:gd name="T26" fmla="*/ 429 w 548"/>
                <a:gd name="T27" fmla="*/ 272 h 453"/>
                <a:gd name="T28" fmla="*/ 420 w 548"/>
                <a:gd name="T29" fmla="*/ 313 h 453"/>
                <a:gd name="T30" fmla="*/ 391 w 548"/>
                <a:gd name="T31" fmla="*/ 336 h 453"/>
                <a:gd name="T32" fmla="*/ 355 w 548"/>
                <a:gd name="T33" fmla="*/ 340 h 453"/>
                <a:gd name="T34" fmla="*/ 342 w 548"/>
                <a:gd name="T35" fmla="*/ 366 h 453"/>
                <a:gd name="T36" fmla="*/ 332 w 548"/>
                <a:gd name="T37" fmla="*/ 399 h 453"/>
                <a:gd name="T38" fmla="*/ 297 w 548"/>
                <a:gd name="T39" fmla="*/ 406 h 453"/>
                <a:gd name="T40" fmla="*/ 272 w 548"/>
                <a:gd name="T41" fmla="*/ 432 h 453"/>
                <a:gd name="T42" fmla="*/ 233 w 548"/>
                <a:gd name="T43" fmla="*/ 453 h 453"/>
                <a:gd name="T44" fmla="*/ 211 w 548"/>
                <a:gd name="T45" fmla="*/ 419 h 453"/>
                <a:gd name="T46" fmla="*/ 188 w 548"/>
                <a:gd name="T47" fmla="*/ 404 h 453"/>
                <a:gd name="T48" fmla="*/ 177 w 548"/>
                <a:gd name="T49" fmla="*/ 389 h 453"/>
                <a:gd name="T50" fmla="*/ 142 w 548"/>
                <a:gd name="T51" fmla="*/ 389 h 453"/>
                <a:gd name="T52" fmla="*/ 117 w 548"/>
                <a:gd name="T53" fmla="*/ 377 h 453"/>
                <a:gd name="T54" fmla="*/ 105 w 548"/>
                <a:gd name="T55" fmla="*/ 362 h 453"/>
                <a:gd name="T56" fmla="*/ 74 w 548"/>
                <a:gd name="T57" fmla="*/ 351 h 453"/>
                <a:gd name="T58" fmla="*/ 54 w 548"/>
                <a:gd name="T59" fmla="*/ 339 h 453"/>
                <a:gd name="T60" fmla="*/ 48 w 548"/>
                <a:gd name="T61" fmla="*/ 320 h 453"/>
                <a:gd name="T62" fmla="*/ 34 w 548"/>
                <a:gd name="T63" fmla="*/ 307 h 453"/>
                <a:gd name="T64" fmla="*/ 2 w 548"/>
                <a:gd name="T65" fmla="*/ 313 h 453"/>
                <a:gd name="T66" fmla="*/ 5 w 548"/>
                <a:gd name="T67" fmla="*/ 297 h 453"/>
                <a:gd name="T68" fmla="*/ 25 w 548"/>
                <a:gd name="T69" fmla="*/ 273 h 453"/>
                <a:gd name="T70" fmla="*/ 33 w 548"/>
                <a:gd name="T71" fmla="*/ 252 h 453"/>
                <a:gd name="T72" fmla="*/ 17 w 548"/>
                <a:gd name="T73" fmla="*/ 248 h 453"/>
                <a:gd name="T74" fmla="*/ 10 w 548"/>
                <a:gd name="T75" fmla="*/ 226 h 453"/>
                <a:gd name="T76" fmla="*/ 9 w 548"/>
                <a:gd name="T77" fmla="*/ 197 h 453"/>
                <a:gd name="T78" fmla="*/ 24 w 548"/>
                <a:gd name="T79" fmla="*/ 178 h 453"/>
                <a:gd name="T80" fmla="*/ 55 w 548"/>
                <a:gd name="T81" fmla="*/ 168 h 453"/>
                <a:gd name="T82" fmla="*/ 76 w 548"/>
                <a:gd name="T83" fmla="*/ 157 h 453"/>
                <a:gd name="T84" fmla="*/ 95 w 548"/>
                <a:gd name="T85" fmla="*/ 133 h 453"/>
                <a:gd name="T86" fmla="*/ 89 w 548"/>
                <a:gd name="T87" fmla="*/ 108 h 453"/>
                <a:gd name="T88" fmla="*/ 103 w 548"/>
                <a:gd name="T89" fmla="*/ 95 h 453"/>
                <a:gd name="T90" fmla="*/ 109 w 548"/>
                <a:gd name="T91" fmla="*/ 109 h 453"/>
                <a:gd name="T92" fmla="*/ 137 w 548"/>
                <a:gd name="T93" fmla="*/ 115 h 453"/>
                <a:gd name="T94" fmla="*/ 157 w 548"/>
                <a:gd name="T95" fmla="*/ 118 h 453"/>
                <a:gd name="T96" fmla="*/ 165 w 548"/>
                <a:gd name="T97" fmla="*/ 99 h 453"/>
                <a:gd name="T98" fmla="*/ 193 w 548"/>
                <a:gd name="T99" fmla="*/ 94 h 453"/>
                <a:gd name="T100" fmla="*/ 212 w 548"/>
                <a:gd name="T101" fmla="*/ 95 h 453"/>
                <a:gd name="T102" fmla="*/ 218 w 548"/>
                <a:gd name="T103" fmla="*/ 80 h 453"/>
                <a:gd name="T104" fmla="*/ 216 w 548"/>
                <a:gd name="T105" fmla="*/ 65 h 453"/>
                <a:gd name="T106" fmla="*/ 229 w 548"/>
                <a:gd name="T107" fmla="*/ 63 h 453"/>
                <a:gd name="T108" fmla="*/ 246 w 548"/>
                <a:gd name="T109" fmla="*/ 63 h 453"/>
                <a:gd name="T110" fmla="*/ 272 w 548"/>
                <a:gd name="T111" fmla="*/ 68 h 453"/>
                <a:gd name="T112" fmla="*/ 282 w 548"/>
                <a:gd name="T113" fmla="*/ 40 h 453"/>
                <a:gd name="T114" fmla="*/ 298 w 548"/>
                <a:gd name="T115" fmla="*/ 22 h 453"/>
                <a:gd name="T116" fmla="*/ 318 w 548"/>
                <a:gd name="T117" fmla="*/ 17 h 453"/>
                <a:gd name="T118" fmla="*/ 331 w 548"/>
                <a:gd name="T119" fmla="*/ 6 h 453"/>
                <a:gd name="T120" fmla="*/ 340 w 548"/>
                <a:gd name="T1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8" h="453">
                  <a:moveTo>
                    <a:pt x="341" y="0"/>
                  </a:moveTo>
                  <a:lnTo>
                    <a:pt x="343" y="0"/>
                  </a:lnTo>
                  <a:lnTo>
                    <a:pt x="345" y="0"/>
                  </a:lnTo>
                  <a:lnTo>
                    <a:pt x="348" y="1"/>
                  </a:lnTo>
                  <a:lnTo>
                    <a:pt x="350" y="2"/>
                  </a:lnTo>
                  <a:lnTo>
                    <a:pt x="352" y="2"/>
                  </a:lnTo>
                  <a:lnTo>
                    <a:pt x="354" y="3"/>
                  </a:lnTo>
                  <a:lnTo>
                    <a:pt x="356" y="4"/>
                  </a:lnTo>
                  <a:lnTo>
                    <a:pt x="358" y="5"/>
                  </a:lnTo>
                  <a:lnTo>
                    <a:pt x="359" y="6"/>
                  </a:lnTo>
                  <a:lnTo>
                    <a:pt x="361" y="8"/>
                  </a:lnTo>
                  <a:lnTo>
                    <a:pt x="362" y="9"/>
                  </a:lnTo>
                  <a:lnTo>
                    <a:pt x="363" y="10"/>
                  </a:lnTo>
                  <a:lnTo>
                    <a:pt x="363" y="11"/>
                  </a:lnTo>
                  <a:lnTo>
                    <a:pt x="366" y="15"/>
                  </a:lnTo>
                  <a:lnTo>
                    <a:pt x="366" y="16"/>
                  </a:lnTo>
                  <a:lnTo>
                    <a:pt x="367" y="17"/>
                  </a:lnTo>
                  <a:lnTo>
                    <a:pt x="368" y="18"/>
                  </a:lnTo>
                  <a:lnTo>
                    <a:pt x="368" y="18"/>
                  </a:lnTo>
                  <a:lnTo>
                    <a:pt x="369" y="19"/>
                  </a:lnTo>
                  <a:lnTo>
                    <a:pt x="370" y="19"/>
                  </a:lnTo>
                  <a:lnTo>
                    <a:pt x="371" y="20"/>
                  </a:lnTo>
                  <a:lnTo>
                    <a:pt x="373" y="20"/>
                  </a:lnTo>
                  <a:lnTo>
                    <a:pt x="374" y="20"/>
                  </a:lnTo>
                  <a:lnTo>
                    <a:pt x="375" y="20"/>
                  </a:lnTo>
                  <a:lnTo>
                    <a:pt x="377" y="19"/>
                  </a:lnTo>
                  <a:lnTo>
                    <a:pt x="380" y="19"/>
                  </a:lnTo>
                  <a:lnTo>
                    <a:pt x="390" y="16"/>
                  </a:lnTo>
                  <a:lnTo>
                    <a:pt x="395" y="14"/>
                  </a:lnTo>
                  <a:lnTo>
                    <a:pt x="398" y="13"/>
                  </a:lnTo>
                  <a:lnTo>
                    <a:pt x="404" y="12"/>
                  </a:lnTo>
                  <a:lnTo>
                    <a:pt x="408" y="12"/>
                  </a:lnTo>
                  <a:lnTo>
                    <a:pt x="412" y="11"/>
                  </a:lnTo>
                  <a:lnTo>
                    <a:pt x="417" y="11"/>
                  </a:lnTo>
                  <a:lnTo>
                    <a:pt x="420" y="11"/>
                  </a:lnTo>
                  <a:lnTo>
                    <a:pt x="421" y="12"/>
                  </a:lnTo>
                  <a:lnTo>
                    <a:pt x="422" y="12"/>
                  </a:lnTo>
                  <a:lnTo>
                    <a:pt x="427" y="13"/>
                  </a:lnTo>
                  <a:lnTo>
                    <a:pt x="428" y="13"/>
                  </a:lnTo>
                  <a:lnTo>
                    <a:pt x="430" y="14"/>
                  </a:lnTo>
                  <a:lnTo>
                    <a:pt x="434" y="14"/>
                  </a:lnTo>
                  <a:lnTo>
                    <a:pt x="436" y="14"/>
                  </a:lnTo>
                  <a:lnTo>
                    <a:pt x="438" y="14"/>
                  </a:lnTo>
                  <a:lnTo>
                    <a:pt x="439" y="15"/>
                  </a:lnTo>
                  <a:lnTo>
                    <a:pt x="441" y="16"/>
                  </a:lnTo>
                  <a:lnTo>
                    <a:pt x="442" y="17"/>
                  </a:lnTo>
                  <a:lnTo>
                    <a:pt x="444" y="18"/>
                  </a:lnTo>
                  <a:lnTo>
                    <a:pt x="449" y="22"/>
                  </a:lnTo>
                  <a:lnTo>
                    <a:pt x="451" y="23"/>
                  </a:lnTo>
                  <a:lnTo>
                    <a:pt x="452" y="24"/>
                  </a:lnTo>
                  <a:lnTo>
                    <a:pt x="454" y="24"/>
                  </a:lnTo>
                  <a:lnTo>
                    <a:pt x="456" y="25"/>
                  </a:lnTo>
                  <a:lnTo>
                    <a:pt x="457" y="26"/>
                  </a:lnTo>
                  <a:lnTo>
                    <a:pt x="459" y="26"/>
                  </a:lnTo>
                  <a:lnTo>
                    <a:pt x="467" y="28"/>
                  </a:lnTo>
                  <a:lnTo>
                    <a:pt x="469" y="28"/>
                  </a:lnTo>
                  <a:lnTo>
                    <a:pt x="473" y="29"/>
                  </a:lnTo>
                  <a:lnTo>
                    <a:pt x="475" y="29"/>
                  </a:lnTo>
                  <a:lnTo>
                    <a:pt x="476" y="29"/>
                  </a:lnTo>
                  <a:lnTo>
                    <a:pt x="477" y="29"/>
                  </a:lnTo>
                  <a:lnTo>
                    <a:pt x="479" y="28"/>
                  </a:lnTo>
                  <a:lnTo>
                    <a:pt x="480" y="28"/>
                  </a:lnTo>
                  <a:lnTo>
                    <a:pt x="485" y="27"/>
                  </a:lnTo>
                  <a:lnTo>
                    <a:pt x="487" y="27"/>
                  </a:lnTo>
                  <a:lnTo>
                    <a:pt x="487" y="27"/>
                  </a:lnTo>
                  <a:lnTo>
                    <a:pt x="489" y="27"/>
                  </a:lnTo>
                  <a:lnTo>
                    <a:pt x="490" y="27"/>
                  </a:lnTo>
                  <a:lnTo>
                    <a:pt x="491" y="27"/>
                  </a:lnTo>
                  <a:lnTo>
                    <a:pt x="493" y="28"/>
                  </a:lnTo>
                  <a:lnTo>
                    <a:pt x="495" y="28"/>
                  </a:lnTo>
                  <a:lnTo>
                    <a:pt x="496" y="29"/>
                  </a:lnTo>
                  <a:lnTo>
                    <a:pt x="497" y="30"/>
                  </a:lnTo>
                  <a:lnTo>
                    <a:pt x="498" y="31"/>
                  </a:lnTo>
                  <a:lnTo>
                    <a:pt x="499" y="33"/>
                  </a:lnTo>
                  <a:lnTo>
                    <a:pt x="499" y="34"/>
                  </a:lnTo>
                  <a:lnTo>
                    <a:pt x="502" y="39"/>
                  </a:lnTo>
                  <a:lnTo>
                    <a:pt x="504" y="41"/>
                  </a:lnTo>
                  <a:lnTo>
                    <a:pt x="505" y="43"/>
                  </a:lnTo>
                  <a:lnTo>
                    <a:pt x="506" y="44"/>
                  </a:lnTo>
                  <a:lnTo>
                    <a:pt x="507" y="46"/>
                  </a:lnTo>
                  <a:lnTo>
                    <a:pt x="508" y="47"/>
                  </a:lnTo>
                  <a:lnTo>
                    <a:pt x="509" y="48"/>
                  </a:lnTo>
                  <a:lnTo>
                    <a:pt x="511" y="49"/>
                  </a:lnTo>
                  <a:lnTo>
                    <a:pt x="518" y="54"/>
                  </a:lnTo>
                  <a:lnTo>
                    <a:pt x="520" y="56"/>
                  </a:lnTo>
                  <a:lnTo>
                    <a:pt x="521" y="57"/>
                  </a:lnTo>
                  <a:lnTo>
                    <a:pt x="522" y="57"/>
                  </a:lnTo>
                  <a:lnTo>
                    <a:pt x="523" y="59"/>
                  </a:lnTo>
                  <a:lnTo>
                    <a:pt x="526" y="63"/>
                  </a:lnTo>
                  <a:lnTo>
                    <a:pt x="527" y="64"/>
                  </a:lnTo>
                  <a:lnTo>
                    <a:pt x="527" y="65"/>
                  </a:lnTo>
                  <a:lnTo>
                    <a:pt x="528" y="66"/>
                  </a:lnTo>
                  <a:lnTo>
                    <a:pt x="529" y="67"/>
                  </a:lnTo>
                  <a:lnTo>
                    <a:pt x="531" y="73"/>
                  </a:lnTo>
                  <a:lnTo>
                    <a:pt x="532" y="75"/>
                  </a:lnTo>
                  <a:lnTo>
                    <a:pt x="532" y="76"/>
                  </a:lnTo>
                  <a:lnTo>
                    <a:pt x="533" y="77"/>
                  </a:lnTo>
                  <a:lnTo>
                    <a:pt x="534" y="78"/>
                  </a:lnTo>
                  <a:lnTo>
                    <a:pt x="534" y="79"/>
                  </a:lnTo>
                  <a:lnTo>
                    <a:pt x="535" y="80"/>
                  </a:lnTo>
                  <a:lnTo>
                    <a:pt x="536" y="81"/>
                  </a:lnTo>
                  <a:lnTo>
                    <a:pt x="538" y="82"/>
                  </a:lnTo>
                  <a:lnTo>
                    <a:pt x="539" y="83"/>
                  </a:lnTo>
                  <a:lnTo>
                    <a:pt x="541" y="84"/>
                  </a:lnTo>
                  <a:lnTo>
                    <a:pt x="542" y="84"/>
                  </a:lnTo>
                  <a:lnTo>
                    <a:pt x="544" y="85"/>
                  </a:lnTo>
                  <a:lnTo>
                    <a:pt x="544" y="85"/>
                  </a:lnTo>
                  <a:lnTo>
                    <a:pt x="545" y="85"/>
                  </a:lnTo>
                  <a:lnTo>
                    <a:pt x="545" y="86"/>
                  </a:lnTo>
                  <a:lnTo>
                    <a:pt x="546" y="87"/>
                  </a:lnTo>
                  <a:lnTo>
                    <a:pt x="547" y="90"/>
                  </a:lnTo>
                  <a:lnTo>
                    <a:pt x="547" y="93"/>
                  </a:lnTo>
                  <a:lnTo>
                    <a:pt x="548" y="95"/>
                  </a:lnTo>
                  <a:lnTo>
                    <a:pt x="548" y="97"/>
                  </a:lnTo>
                  <a:lnTo>
                    <a:pt x="548" y="99"/>
                  </a:lnTo>
                  <a:lnTo>
                    <a:pt x="548" y="102"/>
                  </a:lnTo>
                  <a:lnTo>
                    <a:pt x="548" y="104"/>
                  </a:lnTo>
                  <a:lnTo>
                    <a:pt x="547" y="107"/>
                  </a:lnTo>
                  <a:lnTo>
                    <a:pt x="547" y="109"/>
                  </a:lnTo>
                  <a:lnTo>
                    <a:pt x="546" y="111"/>
                  </a:lnTo>
                  <a:lnTo>
                    <a:pt x="545" y="114"/>
                  </a:lnTo>
                  <a:lnTo>
                    <a:pt x="544" y="116"/>
                  </a:lnTo>
                  <a:lnTo>
                    <a:pt x="543" y="117"/>
                  </a:lnTo>
                  <a:lnTo>
                    <a:pt x="542" y="119"/>
                  </a:lnTo>
                  <a:lnTo>
                    <a:pt x="538" y="124"/>
                  </a:lnTo>
                  <a:lnTo>
                    <a:pt x="536" y="126"/>
                  </a:lnTo>
                  <a:lnTo>
                    <a:pt x="535" y="128"/>
                  </a:lnTo>
                  <a:lnTo>
                    <a:pt x="533" y="130"/>
                  </a:lnTo>
                  <a:lnTo>
                    <a:pt x="531" y="131"/>
                  </a:lnTo>
                  <a:lnTo>
                    <a:pt x="529" y="132"/>
                  </a:lnTo>
                  <a:lnTo>
                    <a:pt x="527" y="133"/>
                  </a:lnTo>
                  <a:lnTo>
                    <a:pt x="523" y="135"/>
                  </a:lnTo>
                  <a:lnTo>
                    <a:pt x="515" y="139"/>
                  </a:lnTo>
                  <a:lnTo>
                    <a:pt x="507" y="143"/>
                  </a:lnTo>
                  <a:lnTo>
                    <a:pt x="503" y="145"/>
                  </a:lnTo>
                  <a:lnTo>
                    <a:pt x="500" y="147"/>
                  </a:lnTo>
                  <a:lnTo>
                    <a:pt x="497" y="148"/>
                  </a:lnTo>
                  <a:lnTo>
                    <a:pt x="489" y="151"/>
                  </a:lnTo>
                  <a:lnTo>
                    <a:pt x="484" y="152"/>
                  </a:lnTo>
                  <a:lnTo>
                    <a:pt x="481" y="153"/>
                  </a:lnTo>
                  <a:lnTo>
                    <a:pt x="479" y="154"/>
                  </a:lnTo>
                  <a:lnTo>
                    <a:pt x="471" y="156"/>
                  </a:lnTo>
                  <a:lnTo>
                    <a:pt x="467" y="157"/>
                  </a:lnTo>
                  <a:lnTo>
                    <a:pt x="465" y="157"/>
                  </a:lnTo>
                  <a:lnTo>
                    <a:pt x="463" y="158"/>
                  </a:lnTo>
                  <a:lnTo>
                    <a:pt x="462" y="159"/>
                  </a:lnTo>
                  <a:lnTo>
                    <a:pt x="461" y="159"/>
                  </a:lnTo>
                  <a:lnTo>
                    <a:pt x="459" y="160"/>
                  </a:lnTo>
                  <a:lnTo>
                    <a:pt x="458" y="161"/>
                  </a:lnTo>
                  <a:lnTo>
                    <a:pt x="457" y="162"/>
                  </a:lnTo>
                  <a:lnTo>
                    <a:pt x="456" y="163"/>
                  </a:lnTo>
                  <a:lnTo>
                    <a:pt x="455" y="165"/>
                  </a:lnTo>
                  <a:lnTo>
                    <a:pt x="452" y="170"/>
                  </a:lnTo>
                  <a:lnTo>
                    <a:pt x="452" y="172"/>
                  </a:lnTo>
                  <a:lnTo>
                    <a:pt x="450" y="174"/>
                  </a:lnTo>
                  <a:lnTo>
                    <a:pt x="446" y="179"/>
                  </a:lnTo>
                  <a:lnTo>
                    <a:pt x="445" y="182"/>
                  </a:lnTo>
                  <a:lnTo>
                    <a:pt x="443" y="184"/>
                  </a:lnTo>
                  <a:lnTo>
                    <a:pt x="442" y="186"/>
                  </a:lnTo>
                  <a:lnTo>
                    <a:pt x="441" y="188"/>
                  </a:lnTo>
                  <a:lnTo>
                    <a:pt x="441" y="190"/>
                  </a:lnTo>
                  <a:lnTo>
                    <a:pt x="441" y="192"/>
                  </a:lnTo>
                  <a:lnTo>
                    <a:pt x="441" y="195"/>
                  </a:lnTo>
                  <a:lnTo>
                    <a:pt x="441" y="197"/>
                  </a:lnTo>
                  <a:lnTo>
                    <a:pt x="441" y="198"/>
                  </a:lnTo>
                  <a:lnTo>
                    <a:pt x="441" y="201"/>
                  </a:lnTo>
                  <a:lnTo>
                    <a:pt x="441" y="203"/>
                  </a:lnTo>
                  <a:lnTo>
                    <a:pt x="441" y="204"/>
                  </a:lnTo>
                  <a:lnTo>
                    <a:pt x="441" y="206"/>
                  </a:lnTo>
                  <a:lnTo>
                    <a:pt x="441" y="207"/>
                  </a:lnTo>
                  <a:lnTo>
                    <a:pt x="440" y="212"/>
                  </a:lnTo>
                  <a:lnTo>
                    <a:pt x="440" y="214"/>
                  </a:lnTo>
                  <a:lnTo>
                    <a:pt x="439" y="216"/>
                  </a:lnTo>
                  <a:lnTo>
                    <a:pt x="438" y="219"/>
                  </a:lnTo>
                  <a:lnTo>
                    <a:pt x="436" y="225"/>
                  </a:lnTo>
                  <a:lnTo>
                    <a:pt x="436" y="226"/>
                  </a:lnTo>
                  <a:lnTo>
                    <a:pt x="435" y="228"/>
                  </a:lnTo>
                  <a:lnTo>
                    <a:pt x="435" y="230"/>
                  </a:lnTo>
                  <a:lnTo>
                    <a:pt x="435" y="233"/>
                  </a:lnTo>
                  <a:lnTo>
                    <a:pt x="434" y="235"/>
                  </a:lnTo>
                  <a:lnTo>
                    <a:pt x="434" y="241"/>
                  </a:lnTo>
                  <a:lnTo>
                    <a:pt x="434" y="242"/>
                  </a:lnTo>
                  <a:lnTo>
                    <a:pt x="433" y="244"/>
                  </a:lnTo>
                  <a:lnTo>
                    <a:pt x="433" y="245"/>
                  </a:lnTo>
                  <a:lnTo>
                    <a:pt x="433" y="246"/>
                  </a:lnTo>
                  <a:lnTo>
                    <a:pt x="431" y="251"/>
                  </a:lnTo>
                  <a:lnTo>
                    <a:pt x="430" y="253"/>
                  </a:lnTo>
                  <a:lnTo>
                    <a:pt x="429" y="258"/>
                  </a:lnTo>
                  <a:lnTo>
                    <a:pt x="428" y="259"/>
                  </a:lnTo>
                  <a:lnTo>
                    <a:pt x="428" y="260"/>
                  </a:lnTo>
                  <a:lnTo>
                    <a:pt x="428" y="262"/>
                  </a:lnTo>
                  <a:lnTo>
                    <a:pt x="428" y="264"/>
                  </a:lnTo>
                  <a:lnTo>
                    <a:pt x="428" y="265"/>
                  </a:lnTo>
                  <a:lnTo>
                    <a:pt x="429" y="269"/>
                  </a:lnTo>
                  <a:lnTo>
                    <a:pt x="429" y="271"/>
                  </a:lnTo>
                  <a:lnTo>
                    <a:pt x="429" y="272"/>
                  </a:lnTo>
                  <a:lnTo>
                    <a:pt x="429" y="273"/>
                  </a:lnTo>
                  <a:lnTo>
                    <a:pt x="429" y="278"/>
                  </a:lnTo>
                  <a:lnTo>
                    <a:pt x="428" y="285"/>
                  </a:lnTo>
                  <a:lnTo>
                    <a:pt x="428" y="287"/>
                  </a:lnTo>
                  <a:lnTo>
                    <a:pt x="428" y="289"/>
                  </a:lnTo>
                  <a:lnTo>
                    <a:pt x="428" y="292"/>
                  </a:lnTo>
                  <a:lnTo>
                    <a:pt x="427" y="293"/>
                  </a:lnTo>
                  <a:lnTo>
                    <a:pt x="427" y="295"/>
                  </a:lnTo>
                  <a:lnTo>
                    <a:pt x="426" y="297"/>
                  </a:lnTo>
                  <a:lnTo>
                    <a:pt x="425" y="299"/>
                  </a:lnTo>
                  <a:lnTo>
                    <a:pt x="424" y="303"/>
                  </a:lnTo>
                  <a:lnTo>
                    <a:pt x="422" y="308"/>
                  </a:lnTo>
                  <a:lnTo>
                    <a:pt x="420" y="312"/>
                  </a:lnTo>
                  <a:lnTo>
                    <a:pt x="420" y="313"/>
                  </a:lnTo>
                  <a:lnTo>
                    <a:pt x="418" y="315"/>
                  </a:lnTo>
                  <a:lnTo>
                    <a:pt x="416" y="319"/>
                  </a:lnTo>
                  <a:lnTo>
                    <a:pt x="415" y="322"/>
                  </a:lnTo>
                  <a:lnTo>
                    <a:pt x="413" y="324"/>
                  </a:lnTo>
                  <a:lnTo>
                    <a:pt x="411" y="326"/>
                  </a:lnTo>
                  <a:lnTo>
                    <a:pt x="409" y="327"/>
                  </a:lnTo>
                  <a:lnTo>
                    <a:pt x="407" y="329"/>
                  </a:lnTo>
                  <a:lnTo>
                    <a:pt x="405" y="331"/>
                  </a:lnTo>
                  <a:lnTo>
                    <a:pt x="403" y="332"/>
                  </a:lnTo>
                  <a:lnTo>
                    <a:pt x="399" y="333"/>
                  </a:lnTo>
                  <a:lnTo>
                    <a:pt x="397" y="334"/>
                  </a:lnTo>
                  <a:lnTo>
                    <a:pt x="393" y="335"/>
                  </a:lnTo>
                  <a:lnTo>
                    <a:pt x="392" y="335"/>
                  </a:lnTo>
                  <a:lnTo>
                    <a:pt x="391" y="336"/>
                  </a:lnTo>
                  <a:lnTo>
                    <a:pt x="389" y="336"/>
                  </a:lnTo>
                  <a:lnTo>
                    <a:pt x="388" y="336"/>
                  </a:lnTo>
                  <a:lnTo>
                    <a:pt x="385" y="336"/>
                  </a:lnTo>
                  <a:lnTo>
                    <a:pt x="379" y="336"/>
                  </a:lnTo>
                  <a:lnTo>
                    <a:pt x="376" y="336"/>
                  </a:lnTo>
                  <a:lnTo>
                    <a:pt x="375" y="336"/>
                  </a:lnTo>
                  <a:lnTo>
                    <a:pt x="367" y="337"/>
                  </a:lnTo>
                  <a:lnTo>
                    <a:pt x="364" y="337"/>
                  </a:lnTo>
                  <a:lnTo>
                    <a:pt x="362" y="337"/>
                  </a:lnTo>
                  <a:lnTo>
                    <a:pt x="360" y="338"/>
                  </a:lnTo>
                  <a:lnTo>
                    <a:pt x="358" y="338"/>
                  </a:lnTo>
                  <a:lnTo>
                    <a:pt x="357" y="339"/>
                  </a:lnTo>
                  <a:lnTo>
                    <a:pt x="356" y="339"/>
                  </a:lnTo>
                  <a:lnTo>
                    <a:pt x="355" y="340"/>
                  </a:lnTo>
                  <a:lnTo>
                    <a:pt x="354" y="340"/>
                  </a:lnTo>
                  <a:lnTo>
                    <a:pt x="352" y="341"/>
                  </a:lnTo>
                  <a:lnTo>
                    <a:pt x="351" y="342"/>
                  </a:lnTo>
                  <a:lnTo>
                    <a:pt x="350" y="343"/>
                  </a:lnTo>
                  <a:lnTo>
                    <a:pt x="349" y="344"/>
                  </a:lnTo>
                  <a:lnTo>
                    <a:pt x="349" y="345"/>
                  </a:lnTo>
                  <a:lnTo>
                    <a:pt x="348" y="346"/>
                  </a:lnTo>
                  <a:lnTo>
                    <a:pt x="347" y="347"/>
                  </a:lnTo>
                  <a:lnTo>
                    <a:pt x="347" y="349"/>
                  </a:lnTo>
                  <a:lnTo>
                    <a:pt x="346" y="350"/>
                  </a:lnTo>
                  <a:lnTo>
                    <a:pt x="345" y="353"/>
                  </a:lnTo>
                  <a:lnTo>
                    <a:pt x="344" y="358"/>
                  </a:lnTo>
                  <a:lnTo>
                    <a:pt x="343" y="363"/>
                  </a:lnTo>
                  <a:lnTo>
                    <a:pt x="342" y="366"/>
                  </a:lnTo>
                  <a:lnTo>
                    <a:pt x="342" y="368"/>
                  </a:lnTo>
                  <a:lnTo>
                    <a:pt x="341" y="370"/>
                  </a:lnTo>
                  <a:lnTo>
                    <a:pt x="340" y="377"/>
                  </a:lnTo>
                  <a:lnTo>
                    <a:pt x="340" y="379"/>
                  </a:lnTo>
                  <a:lnTo>
                    <a:pt x="339" y="382"/>
                  </a:lnTo>
                  <a:lnTo>
                    <a:pt x="339" y="385"/>
                  </a:lnTo>
                  <a:lnTo>
                    <a:pt x="338" y="387"/>
                  </a:lnTo>
                  <a:lnTo>
                    <a:pt x="337" y="390"/>
                  </a:lnTo>
                  <a:lnTo>
                    <a:pt x="336" y="392"/>
                  </a:lnTo>
                  <a:lnTo>
                    <a:pt x="335" y="394"/>
                  </a:lnTo>
                  <a:lnTo>
                    <a:pt x="334" y="396"/>
                  </a:lnTo>
                  <a:lnTo>
                    <a:pt x="334" y="397"/>
                  </a:lnTo>
                  <a:lnTo>
                    <a:pt x="333" y="398"/>
                  </a:lnTo>
                  <a:lnTo>
                    <a:pt x="332" y="399"/>
                  </a:lnTo>
                  <a:lnTo>
                    <a:pt x="331" y="400"/>
                  </a:lnTo>
                  <a:lnTo>
                    <a:pt x="330" y="400"/>
                  </a:lnTo>
                  <a:lnTo>
                    <a:pt x="329" y="401"/>
                  </a:lnTo>
                  <a:lnTo>
                    <a:pt x="328" y="402"/>
                  </a:lnTo>
                  <a:lnTo>
                    <a:pt x="327" y="402"/>
                  </a:lnTo>
                  <a:lnTo>
                    <a:pt x="326" y="402"/>
                  </a:lnTo>
                  <a:lnTo>
                    <a:pt x="324" y="403"/>
                  </a:lnTo>
                  <a:lnTo>
                    <a:pt x="323" y="403"/>
                  </a:lnTo>
                  <a:lnTo>
                    <a:pt x="310" y="403"/>
                  </a:lnTo>
                  <a:lnTo>
                    <a:pt x="307" y="404"/>
                  </a:lnTo>
                  <a:lnTo>
                    <a:pt x="305" y="404"/>
                  </a:lnTo>
                  <a:lnTo>
                    <a:pt x="301" y="405"/>
                  </a:lnTo>
                  <a:lnTo>
                    <a:pt x="298" y="405"/>
                  </a:lnTo>
                  <a:lnTo>
                    <a:pt x="297" y="406"/>
                  </a:lnTo>
                  <a:lnTo>
                    <a:pt x="296" y="406"/>
                  </a:lnTo>
                  <a:lnTo>
                    <a:pt x="294" y="407"/>
                  </a:lnTo>
                  <a:lnTo>
                    <a:pt x="293" y="407"/>
                  </a:lnTo>
                  <a:lnTo>
                    <a:pt x="293" y="407"/>
                  </a:lnTo>
                  <a:lnTo>
                    <a:pt x="292" y="408"/>
                  </a:lnTo>
                  <a:lnTo>
                    <a:pt x="290" y="409"/>
                  </a:lnTo>
                  <a:lnTo>
                    <a:pt x="286" y="414"/>
                  </a:lnTo>
                  <a:lnTo>
                    <a:pt x="283" y="416"/>
                  </a:lnTo>
                  <a:lnTo>
                    <a:pt x="281" y="419"/>
                  </a:lnTo>
                  <a:lnTo>
                    <a:pt x="279" y="421"/>
                  </a:lnTo>
                  <a:lnTo>
                    <a:pt x="278" y="423"/>
                  </a:lnTo>
                  <a:lnTo>
                    <a:pt x="275" y="427"/>
                  </a:lnTo>
                  <a:lnTo>
                    <a:pt x="272" y="431"/>
                  </a:lnTo>
                  <a:lnTo>
                    <a:pt x="272" y="432"/>
                  </a:lnTo>
                  <a:lnTo>
                    <a:pt x="270" y="434"/>
                  </a:lnTo>
                  <a:lnTo>
                    <a:pt x="268" y="436"/>
                  </a:lnTo>
                  <a:lnTo>
                    <a:pt x="264" y="440"/>
                  </a:lnTo>
                  <a:lnTo>
                    <a:pt x="262" y="442"/>
                  </a:lnTo>
                  <a:lnTo>
                    <a:pt x="260" y="444"/>
                  </a:lnTo>
                  <a:lnTo>
                    <a:pt x="258" y="445"/>
                  </a:lnTo>
                  <a:lnTo>
                    <a:pt x="256" y="447"/>
                  </a:lnTo>
                  <a:lnTo>
                    <a:pt x="254" y="448"/>
                  </a:lnTo>
                  <a:lnTo>
                    <a:pt x="251" y="449"/>
                  </a:lnTo>
                  <a:lnTo>
                    <a:pt x="245" y="451"/>
                  </a:lnTo>
                  <a:lnTo>
                    <a:pt x="240" y="452"/>
                  </a:lnTo>
                  <a:lnTo>
                    <a:pt x="237" y="453"/>
                  </a:lnTo>
                  <a:lnTo>
                    <a:pt x="234" y="453"/>
                  </a:lnTo>
                  <a:lnTo>
                    <a:pt x="233" y="453"/>
                  </a:lnTo>
                  <a:lnTo>
                    <a:pt x="233" y="453"/>
                  </a:lnTo>
                  <a:lnTo>
                    <a:pt x="232" y="451"/>
                  </a:lnTo>
                  <a:lnTo>
                    <a:pt x="231" y="449"/>
                  </a:lnTo>
                  <a:lnTo>
                    <a:pt x="230" y="444"/>
                  </a:lnTo>
                  <a:lnTo>
                    <a:pt x="229" y="442"/>
                  </a:lnTo>
                  <a:lnTo>
                    <a:pt x="228" y="441"/>
                  </a:lnTo>
                  <a:lnTo>
                    <a:pt x="227" y="439"/>
                  </a:lnTo>
                  <a:lnTo>
                    <a:pt x="224" y="435"/>
                  </a:lnTo>
                  <a:lnTo>
                    <a:pt x="219" y="428"/>
                  </a:lnTo>
                  <a:lnTo>
                    <a:pt x="217" y="426"/>
                  </a:lnTo>
                  <a:lnTo>
                    <a:pt x="216" y="424"/>
                  </a:lnTo>
                  <a:lnTo>
                    <a:pt x="214" y="422"/>
                  </a:lnTo>
                  <a:lnTo>
                    <a:pt x="213" y="421"/>
                  </a:lnTo>
                  <a:lnTo>
                    <a:pt x="211" y="419"/>
                  </a:lnTo>
                  <a:lnTo>
                    <a:pt x="209" y="418"/>
                  </a:lnTo>
                  <a:lnTo>
                    <a:pt x="208" y="417"/>
                  </a:lnTo>
                  <a:lnTo>
                    <a:pt x="198" y="413"/>
                  </a:lnTo>
                  <a:lnTo>
                    <a:pt x="196" y="412"/>
                  </a:lnTo>
                  <a:lnTo>
                    <a:pt x="193" y="411"/>
                  </a:lnTo>
                  <a:lnTo>
                    <a:pt x="192" y="410"/>
                  </a:lnTo>
                  <a:lnTo>
                    <a:pt x="191" y="410"/>
                  </a:lnTo>
                  <a:lnTo>
                    <a:pt x="190" y="409"/>
                  </a:lnTo>
                  <a:lnTo>
                    <a:pt x="190" y="409"/>
                  </a:lnTo>
                  <a:lnTo>
                    <a:pt x="189" y="408"/>
                  </a:lnTo>
                  <a:lnTo>
                    <a:pt x="189" y="407"/>
                  </a:lnTo>
                  <a:lnTo>
                    <a:pt x="188" y="406"/>
                  </a:lnTo>
                  <a:lnTo>
                    <a:pt x="188" y="406"/>
                  </a:lnTo>
                  <a:lnTo>
                    <a:pt x="188" y="404"/>
                  </a:lnTo>
                  <a:lnTo>
                    <a:pt x="188" y="401"/>
                  </a:lnTo>
                  <a:lnTo>
                    <a:pt x="187" y="399"/>
                  </a:lnTo>
                  <a:lnTo>
                    <a:pt x="187" y="398"/>
                  </a:lnTo>
                  <a:lnTo>
                    <a:pt x="187" y="397"/>
                  </a:lnTo>
                  <a:lnTo>
                    <a:pt x="186" y="397"/>
                  </a:lnTo>
                  <a:lnTo>
                    <a:pt x="186" y="396"/>
                  </a:lnTo>
                  <a:lnTo>
                    <a:pt x="186" y="395"/>
                  </a:lnTo>
                  <a:lnTo>
                    <a:pt x="185" y="394"/>
                  </a:lnTo>
                  <a:lnTo>
                    <a:pt x="184" y="394"/>
                  </a:lnTo>
                  <a:lnTo>
                    <a:pt x="183" y="393"/>
                  </a:lnTo>
                  <a:lnTo>
                    <a:pt x="181" y="391"/>
                  </a:lnTo>
                  <a:lnTo>
                    <a:pt x="180" y="390"/>
                  </a:lnTo>
                  <a:lnTo>
                    <a:pt x="178" y="390"/>
                  </a:lnTo>
                  <a:lnTo>
                    <a:pt x="177" y="389"/>
                  </a:lnTo>
                  <a:lnTo>
                    <a:pt x="173" y="388"/>
                  </a:lnTo>
                  <a:lnTo>
                    <a:pt x="170" y="387"/>
                  </a:lnTo>
                  <a:lnTo>
                    <a:pt x="169" y="386"/>
                  </a:lnTo>
                  <a:lnTo>
                    <a:pt x="168" y="386"/>
                  </a:lnTo>
                  <a:lnTo>
                    <a:pt x="167" y="386"/>
                  </a:lnTo>
                  <a:lnTo>
                    <a:pt x="166" y="386"/>
                  </a:lnTo>
                  <a:lnTo>
                    <a:pt x="165" y="386"/>
                  </a:lnTo>
                  <a:lnTo>
                    <a:pt x="160" y="387"/>
                  </a:lnTo>
                  <a:lnTo>
                    <a:pt x="156" y="387"/>
                  </a:lnTo>
                  <a:lnTo>
                    <a:pt x="154" y="387"/>
                  </a:lnTo>
                  <a:lnTo>
                    <a:pt x="151" y="388"/>
                  </a:lnTo>
                  <a:lnTo>
                    <a:pt x="146" y="389"/>
                  </a:lnTo>
                  <a:lnTo>
                    <a:pt x="144" y="389"/>
                  </a:lnTo>
                  <a:lnTo>
                    <a:pt x="142" y="389"/>
                  </a:lnTo>
                  <a:lnTo>
                    <a:pt x="141" y="389"/>
                  </a:lnTo>
                  <a:lnTo>
                    <a:pt x="140" y="389"/>
                  </a:lnTo>
                  <a:lnTo>
                    <a:pt x="139" y="389"/>
                  </a:lnTo>
                  <a:lnTo>
                    <a:pt x="138" y="389"/>
                  </a:lnTo>
                  <a:lnTo>
                    <a:pt x="136" y="388"/>
                  </a:lnTo>
                  <a:lnTo>
                    <a:pt x="135" y="387"/>
                  </a:lnTo>
                  <a:lnTo>
                    <a:pt x="133" y="386"/>
                  </a:lnTo>
                  <a:lnTo>
                    <a:pt x="131" y="385"/>
                  </a:lnTo>
                  <a:lnTo>
                    <a:pt x="123" y="379"/>
                  </a:lnTo>
                  <a:lnTo>
                    <a:pt x="122" y="378"/>
                  </a:lnTo>
                  <a:lnTo>
                    <a:pt x="121" y="378"/>
                  </a:lnTo>
                  <a:lnTo>
                    <a:pt x="120" y="377"/>
                  </a:lnTo>
                  <a:lnTo>
                    <a:pt x="118" y="377"/>
                  </a:lnTo>
                  <a:lnTo>
                    <a:pt x="117" y="377"/>
                  </a:lnTo>
                  <a:lnTo>
                    <a:pt x="114" y="376"/>
                  </a:lnTo>
                  <a:lnTo>
                    <a:pt x="112" y="376"/>
                  </a:lnTo>
                  <a:lnTo>
                    <a:pt x="110" y="376"/>
                  </a:lnTo>
                  <a:lnTo>
                    <a:pt x="109" y="375"/>
                  </a:lnTo>
                  <a:lnTo>
                    <a:pt x="108" y="375"/>
                  </a:lnTo>
                  <a:lnTo>
                    <a:pt x="108" y="374"/>
                  </a:lnTo>
                  <a:lnTo>
                    <a:pt x="107" y="374"/>
                  </a:lnTo>
                  <a:lnTo>
                    <a:pt x="107" y="373"/>
                  </a:lnTo>
                  <a:lnTo>
                    <a:pt x="106" y="372"/>
                  </a:lnTo>
                  <a:lnTo>
                    <a:pt x="106" y="371"/>
                  </a:lnTo>
                  <a:lnTo>
                    <a:pt x="106" y="370"/>
                  </a:lnTo>
                  <a:lnTo>
                    <a:pt x="105" y="366"/>
                  </a:lnTo>
                  <a:lnTo>
                    <a:pt x="105" y="364"/>
                  </a:lnTo>
                  <a:lnTo>
                    <a:pt x="105" y="362"/>
                  </a:lnTo>
                  <a:lnTo>
                    <a:pt x="104" y="361"/>
                  </a:lnTo>
                  <a:lnTo>
                    <a:pt x="104" y="360"/>
                  </a:lnTo>
                  <a:lnTo>
                    <a:pt x="103" y="360"/>
                  </a:lnTo>
                  <a:lnTo>
                    <a:pt x="102" y="358"/>
                  </a:lnTo>
                  <a:lnTo>
                    <a:pt x="101" y="357"/>
                  </a:lnTo>
                  <a:lnTo>
                    <a:pt x="99" y="356"/>
                  </a:lnTo>
                  <a:lnTo>
                    <a:pt x="98" y="355"/>
                  </a:lnTo>
                  <a:lnTo>
                    <a:pt x="97" y="355"/>
                  </a:lnTo>
                  <a:lnTo>
                    <a:pt x="95" y="354"/>
                  </a:lnTo>
                  <a:lnTo>
                    <a:pt x="94" y="354"/>
                  </a:lnTo>
                  <a:lnTo>
                    <a:pt x="87" y="353"/>
                  </a:lnTo>
                  <a:lnTo>
                    <a:pt x="83" y="352"/>
                  </a:lnTo>
                  <a:lnTo>
                    <a:pt x="75" y="351"/>
                  </a:lnTo>
                  <a:lnTo>
                    <a:pt x="74" y="351"/>
                  </a:lnTo>
                  <a:lnTo>
                    <a:pt x="73" y="351"/>
                  </a:lnTo>
                  <a:lnTo>
                    <a:pt x="71" y="350"/>
                  </a:lnTo>
                  <a:lnTo>
                    <a:pt x="71" y="349"/>
                  </a:lnTo>
                  <a:lnTo>
                    <a:pt x="70" y="349"/>
                  </a:lnTo>
                  <a:lnTo>
                    <a:pt x="68" y="347"/>
                  </a:lnTo>
                  <a:lnTo>
                    <a:pt x="66" y="345"/>
                  </a:lnTo>
                  <a:lnTo>
                    <a:pt x="65" y="344"/>
                  </a:lnTo>
                  <a:lnTo>
                    <a:pt x="64" y="343"/>
                  </a:lnTo>
                  <a:lnTo>
                    <a:pt x="63" y="343"/>
                  </a:lnTo>
                  <a:lnTo>
                    <a:pt x="60" y="342"/>
                  </a:lnTo>
                  <a:lnTo>
                    <a:pt x="58" y="341"/>
                  </a:lnTo>
                  <a:lnTo>
                    <a:pt x="57" y="340"/>
                  </a:lnTo>
                  <a:lnTo>
                    <a:pt x="56" y="340"/>
                  </a:lnTo>
                  <a:lnTo>
                    <a:pt x="54" y="339"/>
                  </a:lnTo>
                  <a:lnTo>
                    <a:pt x="50" y="338"/>
                  </a:lnTo>
                  <a:lnTo>
                    <a:pt x="50" y="338"/>
                  </a:lnTo>
                  <a:lnTo>
                    <a:pt x="49" y="338"/>
                  </a:lnTo>
                  <a:lnTo>
                    <a:pt x="49" y="337"/>
                  </a:lnTo>
                  <a:lnTo>
                    <a:pt x="48" y="336"/>
                  </a:lnTo>
                  <a:lnTo>
                    <a:pt x="48" y="336"/>
                  </a:lnTo>
                  <a:lnTo>
                    <a:pt x="48" y="335"/>
                  </a:lnTo>
                  <a:lnTo>
                    <a:pt x="48" y="334"/>
                  </a:lnTo>
                  <a:lnTo>
                    <a:pt x="48" y="332"/>
                  </a:lnTo>
                  <a:lnTo>
                    <a:pt x="48" y="327"/>
                  </a:lnTo>
                  <a:lnTo>
                    <a:pt x="48" y="324"/>
                  </a:lnTo>
                  <a:lnTo>
                    <a:pt x="48" y="323"/>
                  </a:lnTo>
                  <a:lnTo>
                    <a:pt x="48" y="321"/>
                  </a:lnTo>
                  <a:lnTo>
                    <a:pt x="48" y="320"/>
                  </a:lnTo>
                  <a:lnTo>
                    <a:pt x="47" y="318"/>
                  </a:lnTo>
                  <a:lnTo>
                    <a:pt x="47" y="316"/>
                  </a:lnTo>
                  <a:lnTo>
                    <a:pt x="46" y="315"/>
                  </a:lnTo>
                  <a:lnTo>
                    <a:pt x="44" y="313"/>
                  </a:lnTo>
                  <a:lnTo>
                    <a:pt x="43" y="310"/>
                  </a:lnTo>
                  <a:lnTo>
                    <a:pt x="42" y="309"/>
                  </a:lnTo>
                  <a:lnTo>
                    <a:pt x="41" y="308"/>
                  </a:lnTo>
                  <a:lnTo>
                    <a:pt x="40" y="308"/>
                  </a:lnTo>
                  <a:lnTo>
                    <a:pt x="39" y="307"/>
                  </a:lnTo>
                  <a:lnTo>
                    <a:pt x="39" y="307"/>
                  </a:lnTo>
                  <a:lnTo>
                    <a:pt x="38" y="307"/>
                  </a:lnTo>
                  <a:lnTo>
                    <a:pt x="36" y="307"/>
                  </a:lnTo>
                  <a:lnTo>
                    <a:pt x="35" y="307"/>
                  </a:lnTo>
                  <a:lnTo>
                    <a:pt x="34" y="307"/>
                  </a:lnTo>
                  <a:lnTo>
                    <a:pt x="33" y="307"/>
                  </a:lnTo>
                  <a:lnTo>
                    <a:pt x="30" y="308"/>
                  </a:lnTo>
                  <a:lnTo>
                    <a:pt x="28" y="309"/>
                  </a:lnTo>
                  <a:lnTo>
                    <a:pt x="18" y="312"/>
                  </a:lnTo>
                  <a:lnTo>
                    <a:pt x="14" y="313"/>
                  </a:lnTo>
                  <a:lnTo>
                    <a:pt x="12" y="314"/>
                  </a:lnTo>
                  <a:lnTo>
                    <a:pt x="11" y="314"/>
                  </a:lnTo>
                  <a:lnTo>
                    <a:pt x="9" y="314"/>
                  </a:lnTo>
                  <a:lnTo>
                    <a:pt x="7" y="315"/>
                  </a:lnTo>
                  <a:lnTo>
                    <a:pt x="6" y="314"/>
                  </a:lnTo>
                  <a:lnTo>
                    <a:pt x="5" y="314"/>
                  </a:lnTo>
                  <a:lnTo>
                    <a:pt x="4" y="314"/>
                  </a:lnTo>
                  <a:lnTo>
                    <a:pt x="3" y="314"/>
                  </a:lnTo>
                  <a:lnTo>
                    <a:pt x="2" y="313"/>
                  </a:lnTo>
                  <a:lnTo>
                    <a:pt x="1" y="313"/>
                  </a:lnTo>
                  <a:lnTo>
                    <a:pt x="1" y="312"/>
                  </a:lnTo>
                  <a:lnTo>
                    <a:pt x="1" y="312"/>
                  </a:lnTo>
                  <a:lnTo>
                    <a:pt x="0" y="310"/>
                  </a:lnTo>
                  <a:lnTo>
                    <a:pt x="0" y="308"/>
                  </a:lnTo>
                  <a:lnTo>
                    <a:pt x="0" y="306"/>
                  </a:lnTo>
                  <a:lnTo>
                    <a:pt x="0" y="305"/>
                  </a:lnTo>
                  <a:lnTo>
                    <a:pt x="0" y="303"/>
                  </a:lnTo>
                  <a:lnTo>
                    <a:pt x="0" y="302"/>
                  </a:lnTo>
                  <a:lnTo>
                    <a:pt x="1" y="301"/>
                  </a:lnTo>
                  <a:lnTo>
                    <a:pt x="1" y="300"/>
                  </a:lnTo>
                  <a:lnTo>
                    <a:pt x="2" y="299"/>
                  </a:lnTo>
                  <a:lnTo>
                    <a:pt x="3" y="299"/>
                  </a:lnTo>
                  <a:lnTo>
                    <a:pt x="5" y="297"/>
                  </a:lnTo>
                  <a:lnTo>
                    <a:pt x="6" y="296"/>
                  </a:lnTo>
                  <a:lnTo>
                    <a:pt x="7" y="295"/>
                  </a:lnTo>
                  <a:lnTo>
                    <a:pt x="8" y="294"/>
                  </a:lnTo>
                  <a:lnTo>
                    <a:pt x="8" y="293"/>
                  </a:lnTo>
                  <a:lnTo>
                    <a:pt x="10" y="291"/>
                  </a:lnTo>
                  <a:lnTo>
                    <a:pt x="12" y="285"/>
                  </a:lnTo>
                  <a:lnTo>
                    <a:pt x="13" y="284"/>
                  </a:lnTo>
                  <a:lnTo>
                    <a:pt x="14" y="282"/>
                  </a:lnTo>
                  <a:lnTo>
                    <a:pt x="15" y="280"/>
                  </a:lnTo>
                  <a:lnTo>
                    <a:pt x="16" y="279"/>
                  </a:lnTo>
                  <a:lnTo>
                    <a:pt x="18" y="278"/>
                  </a:lnTo>
                  <a:lnTo>
                    <a:pt x="19" y="277"/>
                  </a:lnTo>
                  <a:lnTo>
                    <a:pt x="22" y="276"/>
                  </a:lnTo>
                  <a:lnTo>
                    <a:pt x="25" y="273"/>
                  </a:lnTo>
                  <a:lnTo>
                    <a:pt x="27" y="271"/>
                  </a:lnTo>
                  <a:lnTo>
                    <a:pt x="28" y="271"/>
                  </a:lnTo>
                  <a:lnTo>
                    <a:pt x="28" y="270"/>
                  </a:lnTo>
                  <a:lnTo>
                    <a:pt x="29" y="269"/>
                  </a:lnTo>
                  <a:lnTo>
                    <a:pt x="30" y="267"/>
                  </a:lnTo>
                  <a:lnTo>
                    <a:pt x="31" y="266"/>
                  </a:lnTo>
                  <a:lnTo>
                    <a:pt x="31" y="264"/>
                  </a:lnTo>
                  <a:lnTo>
                    <a:pt x="32" y="262"/>
                  </a:lnTo>
                  <a:lnTo>
                    <a:pt x="33" y="260"/>
                  </a:lnTo>
                  <a:lnTo>
                    <a:pt x="33" y="258"/>
                  </a:lnTo>
                  <a:lnTo>
                    <a:pt x="33" y="256"/>
                  </a:lnTo>
                  <a:lnTo>
                    <a:pt x="33" y="255"/>
                  </a:lnTo>
                  <a:lnTo>
                    <a:pt x="33" y="254"/>
                  </a:lnTo>
                  <a:lnTo>
                    <a:pt x="33" y="252"/>
                  </a:lnTo>
                  <a:lnTo>
                    <a:pt x="33" y="251"/>
                  </a:lnTo>
                  <a:lnTo>
                    <a:pt x="33" y="250"/>
                  </a:lnTo>
                  <a:lnTo>
                    <a:pt x="32" y="250"/>
                  </a:lnTo>
                  <a:lnTo>
                    <a:pt x="32" y="249"/>
                  </a:lnTo>
                  <a:lnTo>
                    <a:pt x="31" y="249"/>
                  </a:lnTo>
                  <a:lnTo>
                    <a:pt x="30" y="248"/>
                  </a:lnTo>
                  <a:lnTo>
                    <a:pt x="29" y="248"/>
                  </a:lnTo>
                  <a:lnTo>
                    <a:pt x="29" y="248"/>
                  </a:lnTo>
                  <a:lnTo>
                    <a:pt x="26" y="249"/>
                  </a:lnTo>
                  <a:lnTo>
                    <a:pt x="25" y="249"/>
                  </a:lnTo>
                  <a:lnTo>
                    <a:pt x="21" y="249"/>
                  </a:lnTo>
                  <a:lnTo>
                    <a:pt x="19" y="249"/>
                  </a:lnTo>
                  <a:lnTo>
                    <a:pt x="18" y="249"/>
                  </a:lnTo>
                  <a:lnTo>
                    <a:pt x="17" y="248"/>
                  </a:lnTo>
                  <a:lnTo>
                    <a:pt x="16" y="248"/>
                  </a:lnTo>
                  <a:lnTo>
                    <a:pt x="16" y="248"/>
                  </a:lnTo>
                  <a:lnTo>
                    <a:pt x="16" y="247"/>
                  </a:lnTo>
                  <a:lnTo>
                    <a:pt x="16" y="247"/>
                  </a:lnTo>
                  <a:lnTo>
                    <a:pt x="15" y="246"/>
                  </a:lnTo>
                  <a:lnTo>
                    <a:pt x="15" y="245"/>
                  </a:lnTo>
                  <a:lnTo>
                    <a:pt x="15" y="242"/>
                  </a:lnTo>
                  <a:lnTo>
                    <a:pt x="15" y="241"/>
                  </a:lnTo>
                  <a:lnTo>
                    <a:pt x="15" y="240"/>
                  </a:lnTo>
                  <a:lnTo>
                    <a:pt x="15" y="239"/>
                  </a:lnTo>
                  <a:lnTo>
                    <a:pt x="15" y="238"/>
                  </a:lnTo>
                  <a:lnTo>
                    <a:pt x="13" y="234"/>
                  </a:lnTo>
                  <a:lnTo>
                    <a:pt x="10" y="228"/>
                  </a:lnTo>
                  <a:lnTo>
                    <a:pt x="10" y="226"/>
                  </a:lnTo>
                  <a:lnTo>
                    <a:pt x="9" y="224"/>
                  </a:lnTo>
                  <a:lnTo>
                    <a:pt x="9" y="223"/>
                  </a:lnTo>
                  <a:lnTo>
                    <a:pt x="9" y="221"/>
                  </a:lnTo>
                  <a:lnTo>
                    <a:pt x="8" y="216"/>
                  </a:lnTo>
                  <a:lnTo>
                    <a:pt x="8" y="214"/>
                  </a:lnTo>
                  <a:lnTo>
                    <a:pt x="8" y="212"/>
                  </a:lnTo>
                  <a:lnTo>
                    <a:pt x="7" y="208"/>
                  </a:lnTo>
                  <a:lnTo>
                    <a:pt x="7" y="207"/>
                  </a:lnTo>
                  <a:lnTo>
                    <a:pt x="6" y="205"/>
                  </a:lnTo>
                  <a:lnTo>
                    <a:pt x="7" y="203"/>
                  </a:lnTo>
                  <a:lnTo>
                    <a:pt x="7" y="201"/>
                  </a:lnTo>
                  <a:lnTo>
                    <a:pt x="7" y="200"/>
                  </a:lnTo>
                  <a:lnTo>
                    <a:pt x="8" y="199"/>
                  </a:lnTo>
                  <a:lnTo>
                    <a:pt x="9" y="197"/>
                  </a:lnTo>
                  <a:lnTo>
                    <a:pt x="10" y="194"/>
                  </a:lnTo>
                  <a:lnTo>
                    <a:pt x="15" y="184"/>
                  </a:lnTo>
                  <a:lnTo>
                    <a:pt x="15" y="185"/>
                  </a:lnTo>
                  <a:lnTo>
                    <a:pt x="16" y="185"/>
                  </a:lnTo>
                  <a:lnTo>
                    <a:pt x="16" y="185"/>
                  </a:lnTo>
                  <a:lnTo>
                    <a:pt x="17" y="185"/>
                  </a:lnTo>
                  <a:lnTo>
                    <a:pt x="17" y="185"/>
                  </a:lnTo>
                  <a:lnTo>
                    <a:pt x="18" y="185"/>
                  </a:lnTo>
                  <a:lnTo>
                    <a:pt x="19" y="185"/>
                  </a:lnTo>
                  <a:lnTo>
                    <a:pt x="19" y="184"/>
                  </a:lnTo>
                  <a:lnTo>
                    <a:pt x="20" y="183"/>
                  </a:lnTo>
                  <a:lnTo>
                    <a:pt x="21" y="182"/>
                  </a:lnTo>
                  <a:lnTo>
                    <a:pt x="22" y="181"/>
                  </a:lnTo>
                  <a:lnTo>
                    <a:pt x="24" y="178"/>
                  </a:lnTo>
                  <a:lnTo>
                    <a:pt x="25" y="177"/>
                  </a:lnTo>
                  <a:lnTo>
                    <a:pt x="25" y="176"/>
                  </a:lnTo>
                  <a:lnTo>
                    <a:pt x="27" y="175"/>
                  </a:lnTo>
                  <a:lnTo>
                    <a:pt x="28" y="174"/>
                  </a:lnTo>
                  <a:lnTo>
                    <a:pt x="29" y="173"/>
                  </a:lnTo>
                  <a:lnTo>
                    <a:pt x="30" y="173"/>
                  </a:lnTo>
                  <a:lnTo>
                    <a:pt x="31" y="172"/>
                  </a:lnTo>
                  <a:lnTo>
                    <a:pt x="32" y="172"/>
                  </a:lnTo>
                  <a:lnTo>
                    <a:pt x="35" y="172"/>
                  </a:lnTo>
                  <a:lnTo>
                    <a:pt x="37" y="172"/>
                  </a:lnTo>
                  <a:lnTo>
                    <a:pt x="45" y="170"/>
                  </a:lnTo>
                  <a:lnTo>
                    <a:pt x="46" y="170"/>
                  </a:lnTo>
                  <a:lnTo>
                    <a:pt x="50" y="169"/>
                  </a:lnTo>
                  <a:lnTo>
                    <a:pt x="55" y="168"/>
                  </a:lnTo>
                  <a:lnTo>
                    <a:pt x="57" y="168"/>
                  </a:lnTo>
                  <a:lnTo>
                    <a:pt x="61" y="168"/>
                  </a:lnTo>
                  <a:lnTo>
                    <a:pt x="63" y="168"/>
                  </a:lnTo>
                  <a:lnTo>
                    <a:pt x="64" y="168"/>
                  </a:lnTo>
                  <a:lnTo>
                    <a:pt x="65" y="167"/>
                  </a:lnTo>
                  <a:lnTo>
                    <a:pt x="66" y="167"/>
                  </a:lnTo>
                  <a:lnTo>
                    <a:pt x="67" y="166"/>
                  </a:lnTo>
                  <a:lnTo>
                    <a:pt x="68" y="166"/>
                  </a:lnTo>
                  <a:lnTo>
                    <a:pt x="69" y="165"/>
                  </a:lnTo>
                  <a:lnTo>
                    <a:pt x="70" y="164"/>
                  </a:lnTo>
                  <a:lnTo>
                    <a:pt x="70" y="164"/>
                  </a:lnTo>
                  <a:lnTo>
                    <a:pt x="72" y="163"/>
                  </a:lnTo>
                  <a:lnTo>
                    <a:pt x="74" y="160"/>
                  </a:lnTo>
                  <a:lnTo>
                    <a:pt x="76" y="157"/>
                  </a:lnTo>
                  <a:lnTo>
                    <a:pt x="79" y="154"/>
                  </a:lnTo>
                  <a:lnTo>
                    <a:pt x="81" y="149"/>
                  </a:lnTo>
                  <a:lnTo>
                    <a:pt x="83" y="148"/>
                  </a:lnTo>
                  <a:lnTo>
                    <a:pt x="84" y="147"/>
                  </a:lnTo>
                  <a:lnTo>
                    <a:pt x="85" y="146"/>
                  </a:lnTo>
                  <a:lnTo>
                    <a:pt x="86" y="144"/>
                  </a:lnTo>
                  <a:lnTo>
                    <a:pt x="89" y="142"/>
                  </a:lnTo>
                  <a:lnTo>
                    <a:pt x="92" y="139"/>
                  </a:lnTo>
                  <a:lnTo>
                    <a:pt x="93" y="138"/>
                  </a:lnTo>
                  <a:lnTo>
                    <a:pt x="94" y="137"/>
                  </a:lnTo>
                  <a:lnTo>
                    <a:pt x="94" y="136"/>
                  </a:lnTo>
                  <a:lnTo>
                    <a:pt x="95" y="136"/>
                  </a:lnTo>
                  <a:lnTo>
                    <a:pt x="95" y="135"/>
                  </a:lnTo>
                  <a:lnTo>
                    <a:pt x="95" y="133"/>
                  </a:lnTo>
                  <a:lnTo>
                    <a:pt x="95" y="132"/>
                  </a:lnTo>
                  <a:lnTo>
                    <a:pt x="95" y="131"/>
                  </a:lnTo>
                  <a:lnTo>
                    <a:pt x="94" y="130"/>
                  </a:lnTo>
                  <a:lnTo>
                    <a:pt x="94" y="129"/>
                  </a:lnTo>
                  <a:lnTo>
                    <a:pt x="92" y="126"/>
                  </a:lnTo>
                  <a:lnTo>
                    <a:pt x="91" y="122"/>
                  </a:lnTo>
                  <a:lnTo>
                    <a:pt x="90" y="120"/>
                  </a:lnTo>
                  <a:lnTo>
                    <a:pt x="90" y="119"/>
                  </a:lnTo>
                  <a:lnTo>
                    <a:pt x="89" y="116"/>
                  </a:lnTo>
                  <a:lnTo>
                    <a:pt x="89" y="115"/>
                  </a:lnTo>
                  <a:lnTo>
                    <a:pt x="89" y="113"/>
                  </a:lnTo>
                  <a:lnTo>
                    <a:pt x="89" y="111"/>
                  </a:lnTo>
                  <a:lnTo>
                    <a:pt x="89" y="109"/>
                  </a:lnTo>
                  <a:lnTo>
                    <a:pt x="89" y="108"/>
                  </a:lnTo>
                  <a:lnTo>
                    <a:pt x="90" y="106"/>
                  </a:lnTo>
                  <a:lnTo>
                    <a:pt x="91" y="104"/>
                  </a:lnTo>
                  <a:lnTo>
                    <a:pt x="94" y="99"/>
                  </a:lnTo>
                  <a:lnTo>
                    <a:pt x="96" y="97"/>
                  </a:lnTo>
                  <a:lnTo>
                    <a:pt x="96" y="97"/>
                  </a:lnTo>
                  <a:lnTo>
                    <a:pt x="97" y="96"/>
                  </a:lnTo>
                  <a:lnTo>
                    <a:pt x="97" y="95"/>
                  </a:lnTo>
                  <a:lnTo>
                    <a:pt x="98" y="95"/>
                  </a:lnTo>
                  <a:lnTo>
                    <a:pt x="99" y="95"/>
                  </a:lnTo>
                  <a:lnTo>
                    <a:pt x="100" y="94"/>
                  </a:lnTo>
                  <a:lnTo>
                    <a:pt x="101" y="94"/>
                  </a:lnTo>
                  <a:lnTo>
                    <a:pt x="101" y="94"/>
                  </a:lnTo>
                  <a:lnTo>
                    <a:pt x="102" y="94"/>
                  </a:lnTo>
                  <a:lnTo>
                    <a:pt x="103" y="95"/>
                  </a:lnTo>
                  <a:lnTo>
                    <a:pt x="103" y="95"/>
                  </a:lnTo>
                  <a:lnTo>
                    <a:pt x="104" y="96"/>
                  </a:lnTo>
                  <a:lnTo>
                    <a:pt x="105" y="97"/>
                  </a:lnTo>
                  <a:lnTo>
                    <a:pt x="105" y="98"/>
                  </a:lnTo>
                  <a:lnTo>
                    <a:pt x="105" y="99"/>
                  </a:lnTo>
                  <a:lnTo>
                    <a:pt x="105" y="100"/>
                  </a:lnTo>
                  <a:lnTo>
                    <a:pt x="106" y="104"/>
                  </a:lnTo>
                  <a:lnTo>
                    <a:pt x="106" y="105"/>
                  </a:lnTo>
                  <a:lnTo>
                    <a:pt x="107" y="106"/>
                  </a:lnTo>
                  <a:lnTo>
                    <a:pt x="107" y="107"/>
                  </a:lnTo>
                  <a:lnTo>
                    <a:pt x="108" y="108"/>
                  </a:lnTo>
                  <a:lnTo>
                    <a:pt x="108" y="109"/>
                  </a:lnTo>
                  <a:lnTo>
                    <a:pt x="109" y="109"/>
                  </a:lnTo>
                  <a:lnTo>
                    <a:pt x="109" y="109"/>
                  </a:lnTo>
                  <a:lnTo>
                    <a:pt x="111" y="110"/>
                  </a:lnTo>
                  <a:lnTo>
                    <a:pt x="114" y="110"/>
                  </a:lnTo>
                  <a:lnTo>
                    <a:pt x="116" y="110"/>
                  </a:lnTo>
                  <a:lnTo>
                    <a:pt x="117" y="110"/>
                  </a:lnTo>
                  <a:lnTo>
                    <a:pt x="120" y="111"/>
                  </a:lnTo>
                  <a:lnTo>
                    <a:pt x="123" y="112"/>
                  </a:lnTo>
                  <a:lnTo>
                    <a:pt x="125" y="113"/>
                  </a:lnTo>
                  <a:lnTo>
                    <a:pt x="128" y="113"/>
                  </a:lnTo>
                  <a:lnTo>
                    <a:pt x="131" y="113"/>
                  </a:lnTo>
                  <a:lnTo>
                    <a:pt x="132" y="114"/>
                  </a:lnTo>
                  <a:lnTo>
                    <a:pt x="134" y="114"/>
                  </a:lnTo>
                  <a:lnTo>
                    <a:pt x="135" y="114"/>
                  </a:lnTo>
                  <a:lnTo>
                    <a:pt x="136" y="115"/>
                  </a:lnTo>
                  <a:lnTo>
                    <a:pt x="137" y="115"/>
                  </a:lnTo>
                  <a:lnTo>
                    <a:pt x="139" y="116"/>
                  </a:lnTo>
                  <a:lnTo>
                    <a:pt x="140" y="117"/>
                  </a:lnTo>
                  <a:lnTo>
                    <a:pt x="142" y="118"/>
                  </a:lnTo>
                  <a:lnTo>
                    <a:pt x="146" y="121"/>
                  </a:lnTo>
                  <a:lnTo>
                    <a:pt x="148" y="122"/>
                  </a:lnTo>
                  <a:lnTo>
                    <a:pt x="149" y="123"/>
                  </a:lnTo>
                  <a:lnTo>
                    <a:pt x="149" y="123"/>
                  </a:lnTo>
                  <a:lnTo>
                    <a:pt x="150" y="123"/>
                  </a:lnTo>
                  <a:lnTo>
                    <a:pt x="151" y="122"/>
                  </a:lnTo>
                  <a:lnTo>
                    <a:pt x="152" y="122"/>
                  </a:lnTo>
                  <a:lnTo>
                    <a:pt x="154" y="121"/>
                  </a:lnTo>
                  <a:lnTo>
                    <a:pt x="155" y="120"/>
                  </a:lnTo>
                  <a:lnTo>
                    <a:pt x="156" y="119"/>
                  </a:lnTo>
                  <a:lnTo>
                    <a:pt x="157" y="118"/>
                  </a:lnTo>
                  <a:lnTo>
                    <a:pt x="158" y="116"/>
                  </a:lnTo>
                  <a:lnTo>
                    <a:pt x="159" y="115"/>
                  </a:lnTo>
                  <a:lnTo>
                    <a:pt x="160" y="113"/>
                  </a:lnTo>
                  <a:lnTo>
                    <a:pt x="161" y="112"/>
                  </a:lnTo>
                  <a:lnTo>
                    <a:pt x="162" y="110"/>
                  </a:lnTo>
                  <a:lnTo>
                    <a:pt x="162" y="109"/>
                  </a:lnTo>
                  <a:lnTo>
                    <a:pt x="163" y="108"/>
                  </a:lnTo>
                  <a:lnTo>
                    <a:pt x="163" y="106"/>
                  </a:lnTo>
                  <a:lnTo>
                    <a:pt x="164" y="103"/>
                  </a:lnTo>
                  <a:lnTo>
                    <a:pt x="164" y="102"/>
                  </a:lnTo>
                  <a:lnTo>
                    <a:pt x="164" y="100"/>
                  </a:lnTo>
                  <a:lnTo>
                    <a:pt x="164" y="100"/>
                  </a:lnTo>
                  <a:lnTo>
                    <a:pt x="164" y="99"/>
                  </a:lnTo>
                  <a:lnTo>
                    <a:pt x="165" y="99"/>
                  </a:lnTo>
                  <a:lnTo>
                    <a:pt x="165" y="98"/>
                  </a:lnTo>
                  <a:lnTo>
                    <a:pt x="166" y="98"/>
                  </a:lnTo>
                  <a:lnTo>
                    <a:pt x="168" y="98"/>
                  </a:lnTo>
                  <a:lnTo>
                    <a:pt x="171" y="97"/>
                  </a:lnTo>
                  <a:lnTo>
                    <a:pt x="174" y="96"/>
                  </a:lnTo>
                  <a:lnTo>
                    <a:pt x="177" y="95"/>
                  </a:lnTo>
                  <a:lnTo>
                    <a:pt x="178" y="95"/>
                  </a:lnTo>
                  <a:lnTo>
                    <a:pt x="180" y="94"/>
                  </a:lnTo>
                  <a:lnTo>
                    <a:pt x="184" y="94"/>
                  </a:lnTo>
                  <a:lnTo>
                    <a:pt x="186" y="94"/>
                  </a:lnTo>
                  <a:lnTo>
                    <a:pt x="188" y="94"/>
                  </a:lnTo>
                  <a:lnTo>
                    <a:pt x="190" y="94"/>
                  </a:lnTo>
                  <a:lnTo>
                    <a:pt x="192" y="94"/>
                  </a:lnTo>
                  <a:lnTo>
                    <a:pt x="193" y="94"/>
                  </a:lnTo>
                  <a:lnTo>
                    <a:pt x="194" y="95"/>
                  </a:lnTo>
                  <a:lnTo>
                    <a:pt x="195" y="95"/>
                  </a:lnTo>
                  <a:lnTo>
                    <a:pt x="198" y="96"/>
                  </a:lnTo>
                  <a:lnTo>
                    <a:pt x="199" y="96"/>
                  </a:lnTo>
                  <a:lnTo>
                    <a:pt x="200" y="97"/>
                  </a:lnTo>
                  <a:lnTo>
                    <a:pt x="202" y="97"/>
                  </a:lnTo>
                  <a:lnTo>
                    <a:pt x="203" y="97"/>
                  </a:lnTo>
                  <a:lnTo>
                    <a:pt x="204" y="97"/>
                  </a:lnTo>
                  <a:lnTo>
                    <a:pt x="206" y="97"/>
                  </a:lnTo>
                  <a:lnTo>
                    <a:pt x="207" y="97"/>
                  </a:lnTo>
                  <a:lnTo>
                    <a:pt x="208" y="97"/>
                  </a:lnTo>
                  <a:lnTo>
                    <a:pt x="210" y="96"/>
                  </a:lnTo>
                  <a:lnTo>
                    <a:pt x="211" y="96"/>
                  </a:lnTo>
                  <a:lnTo>
                    <a:pt x="212" y="95"/>
                  </a:lnTo>
                  <a:lnTo>
                    <a:pt x="213" y="95"/>
                  </a:lnTo>
                  <a:lnTo>
                    <a:pt x="214" y="94"/>
                  </a:lnTo>
                  <a:lnTo>
                    <a:pt x="214" y="93"/>
                  </a:lnTo>
                  <a:lnTo>
                    <a:pt x="216" y="92"/>
                  </a:lnTo>
                  <a:lnTo>
                    <a:pt x="217" y="91"/>
                  </a:lnTo>
                  <a:lnTo>
                    <a:pt x="217" y="89"/>
                  </a:lnTo>
                  <a:lnTo>
                    <a:pt x="218" y="88"/>
                  </a:lnTo>
                  <a:lnTo>
                    <a:pt x="218" y="87"/>
                  </a:lnTo>
                  <a:lnTo>
                    <a:pt x="218" y="86"/>
                  </a:lnTo>
                  <a:lnTo>
                    <a:pt x="219" y="85"/>
                  </a:lnTo>
                  <a:lnTo>
                    <a:pt x="219" y="84"/>
                  </a:lnTo>
                  <a:lnTo>
                    <a:pt x="218" y="82"/>
                  </a:lnTo>
                  <a:lnTo>
                    <a:pt x="218" y="81"/>
                  </a:lnTo>
                  <a:lnTo>
                    <a:pt x="218" y="80"/>
                  </a:lnTo>
                  <a:lnTo>
                    <a:pt x="217" y="77"/>
                  </a:lnTo>
                  <a:lnTo>
                    <a:pt x="214" y="71"/>
                  </a:lnTo>
                  <a:lnTo>
                    <a:pt x="213" y="70"/>
                  </a:lnTo>
                  <a:lnTo>
                    <a:pt x="213" y="69"/>
                  </a:lnTo>
                  <a:lnTo>
                    <a:pt x="213" y="68"/>
                  </a:lnTo>
                  <a:lnTo>
                    <a:pt x="213" y="68"/>
                  </a:lnTo>
                  <a:lnTo>
                    <a:pt x="213" y="67"/>
                  </a:lnTo>
                  <a:lnTo>
                    <a:pt x="213" y="67"/>
                  </a:lnTo>
                  <a:lnTo>
                    <a:pt x="213" y="66"/>
                  </a:lnTo>
                  <a:lnTo>
                    <a:pt x="214" y="66"/>
                  </a:lnTo>
                  <a:lnTo>
                    <a:pt x="214" y="66"/>
                  </a:lnTo>
                  <a:lnTo>
                    <a:pt x="215" y="65"/>
                  </a:lnTo>
                  <a:lnTo>
                    <a:pt x="215" y="65"/>
                  </a:lnTo>
                  <a:lnTo>
                    <a:pt x="216" y="65"/>
                  </a:lnTo>
                  <a:lnTo>
                    <a:pt x="217" y="65"/>
                  </a:lnTo>
                  <a:lnTo>
                    <a:pt x="218" y="65"/>
                  </a:lnTo>
                  <a:lnTo>
                    <a:pt x="219" y="65"/>
                  </a:lnTo>
                  <a:lnTo>
                    <a:pt x="220" y="65"/>
                  </a:lnTo>
                  <a:lnTo>
                    <a:pt x="223" y="65"/>
                  </a:lnTo>
                  <a:lnTo>
                    <a:pt x="224" y="66"/>
                  </a:lnTo>
                  <a:lnTo>
                    <a:pt x="225" y="66"/>
                  </a:lnTo>
                  <a:lnTo>
                    <a:pt x="226" y="66"/>
                  </a:lnTo>
                  <a:lnTo>
                    <a:pt x="226" y="66"/>
                  </a:lnTo>
                  <a:lnTo>
                    <a:pt x="227" y="65"/>
                  </a:lnTo>
                  <a:lnTo>
                    <a:pt x="227" y="65"/>
                  </a:lnTo>
                  <a:lnTo>
                    <a:pt x="228" y="64"/>
                  </a:lnTo>
                  <a:lnTo>
                    <a:pt x="228" y="64"/>
                  </a:lnTo>
                  <a:lnTo>
                    <a:pt x="229" y="63"/>
                  </a:lnTo>
                  <a:lnTo>
                    <a:pt x="231" y="60"/>
                  </a:lnTo>
                  <a:lnTo>
                    <a:pt x="232" y="59"/>
                  </a:lnTo>
                  <a:lnTo>
                    <a:pt x="233" y="58"/>
                  </a:lnTo>
                  <a:lnTo>
                    <a:pt x="233" y="58"/>
                  </a:lnTo>
                  <a:lnTo>
                    <a:pt x="234" y="57"/>
                  </a:lnTo>
                  <a:lnTo>
                    <a:pt x="235" y="57"/>
                  </a:lnTo>
                  <a:lnTo>
                    <a:pt x="237" y="57"/>
                  </a:lnTo>
                  <a:lnTo>
                    <a:pt x="238" y="57"/>
                  </a:lnTo>
                  <a:lnTo>
                    <a:pt x="239" y="58"/>
                  </a:lnTo>
                  <a:lnTo>
                    <a:pt x="240" y="58"/>
                  </a:lnTo>
                  <a:lnTo>
                    <a:pt x="241" y="59"/>
                  </a:lnTo>
                  <a:lnTo>
                    <a:pt x="243" y="60"/>
                  </a:lnTo>
                  <a:lnTo>
                    <a:pt x="245" y="61"/>
                  </a:lnTo>
                  <a:lnTo>
                    <a:pt x="246" y="63"/>
                  </a:lnTo>
                  <a:lnTo>
                    <a:pt x="249" y="65"/>
                  </a:lnTo>
                  <a:lnTo>
                    <a:pt x="250" y="66"/>
                  </a:lnTo>
                  <a:lnTo>
                    <a:pt x="251" y="67"/>
                  </a:lnTo>
                  <a:lnTo>
                    <a:pt x="252" y="68"/>
                  </a:lnTo>
                  <a:lnTo>
                    <a:pt x="253" y="68"/>
                  </a:lnTo>
                  <a:lnTo>
                    <a:pt x="255" y="69"/>
                  </a:lnTo>
                  <a:lnTo>
                    <a:pt x="256" y="69"/>
                  </a:lnTo>
                  <a:lnTo>
                    <a:pt x="258" y="70"/>
                  </a:lnTo>
                  <a:lnTo>
                    <a:pt x="260" y="70"/>
                  </a:lnTo>
                  <a:lnTo>
                    <a:pt x="261" y="70"/>
                  </a:lnTo>
                  <a:lnTo>
                    <a:pt x="263" y="70"/>
                  </a:lnTo>
                  <a:lnTo>
                    <a:pt x="266" y="69"/>
                  </a:lnTo>
                  <a:lnTo>
                    <a:pt x="270" y="68"/>
                  </a:lnTo>
                  <a:lnTo>
                    <a:pt x="272" y="68"/>
                  </a:lnTo>
                  <a:lnTo>
                    <a:pt x="272" y="67"/>
                  </a:lnTo>
                  <a:lnTo>
                    <a:pt x="272" y="67"/>
                  </a:lnTo>
                  <a:lnTo>
                    <a:pt x="273" y="66"/>
                  </a:lnTo>
                  <a:lnTo>
                    <a:pt x="274" y="65"/>
                  </a:lnTo>
                  <a:lnTo>
                    <a:pt x="275" y="65"/>
                  </a:lnTo>
                  <a:lnTo>
                    <a:pt x="275" y="64"/>
                  </a:lnTo>
                  <a:lnTo>
                    <a:pt x="277" y="60"/>
                  </a:lnTo>
                  <a:lnTo>
                    <a:pt x="278" y="56"/>
                  </a:lnTo>
                  <a:lnTo>
                    <a:pt x="280" y="52"/>
                  </a:lnTo>
                  <a:lnTo>
                    <a:pt x="281" y="50"/>
                  </a:lnTo>
                  <a:lnTo>
                    <a:pt x="282" y="47"/>
                  </a:lnTo>
                  <a:lnTo>
                    <a:pt x="282" y="46"/>
                  </a:lnTo>
                  <a:lnTo>
                    <a:pt x="282" y="44"/>
                  </a:lnTo>
                  <a:lnTo>
                    <a:pt x="282" y="40"/>
                  </a:lnTo>
                  <a:lnTo>
                    <a:pt x="282" y="39"/>
                  </a:lnTo>
                  <a:lnTo>
                    <a:pt x="283" y="38"/>
                  </a:lnTo>
                  <a:lnTo>
                    <a:pt x="283" y="37"/>
                  </a:lnTo>
                  <a:lnTo>
                    <a:pt x="284" y="36"/>
                  </a:lnTo>
                  <a:lnTo>
                    <a:pt x="284" y="35"/>
                  </a:lnTo>
                  <a:lnTo>
                    <a:pt x="287" y="33"/>
                  </a:lnTo>
                  <a:lnTo>
                    <a:pt x="289" y="30"/>
                  </a:lnTo>
                  <a:lnTo>
                    <a:pt x="290" y="29"/>
                  </a:lnTo>
                  <a:lnTo>
                    <a:pt x="292" y="28"/>
                  </a:lnTo>
                  <a:lnTo>
                    <a:pt x="295" y="26"/>
                  </a:lnTo>
                  <a:lnTo>
                    <a:pt x="296" y="25"/>
                  </a:lnTo>
                  <a:lnTo>
                    <a:pt x="297" y="24"/>
                  </a:lnTo>
                  <a:lnTo>
                    <a:pt x="298" y="23"/>
                  </a:lnTo>
                  <a:lnTo>
                    <a:pt x="298" y="22"/>
                  </a:lnTo>
                  <a:lnTo>
                    <a:pt x="299" y="21"/>
                  </a:lnTo>
                  <a:lnTo>
                    <a:pt x="300" y="20"/>
                  </a:lnTo>
                  <a:lnTo>
                    <a:pt x="301" y="17"/>
                  </a:lnTo>
                  <a:lnTo>
                    <a:pt x="302" y="16"/>
                  </a:lnTo>
                  <a:lnTo>
                    <a:pt x="303" y="15"/>
                  </a:lnTo>
                  <a:lnTo>
                    <a:pt x="304" y="15"/>
                  </a:lnTo>
                  <a:lnTo>
                    <a:pt x="304" y="15"/>
                  </a:lnTo>
                  <a:lnTo>
                    <a:pt x="305" y="15"/>
                  </a:lnTo>
                  <a:lnTo>
                    <a:pt x="307" y="15"/>
                  </a:lnTo>
                  <a:lnTo>
                    <a:pt x="309" y="15"/>
                  </a:lnTo>
                  <a:lnTo>
                    <a:pt x="313" y="16"/>
                  </a:lnTo>
                  <a:lnTo>
                    <a:pt x="315" y="17"/>
                  </a:lnTo>
                  <a:lnTo>
                    <a:pt x="317" y="17"/>
                  </a:lnTo>
                  <a:lnTo>
                    <a:pt x="318" y="17"/>
                  </a:lnTo>
                  <a:lnTo>
                    <a:pt x="319" y="17"/>
                  </a:lnTo>
                  <a:lnTo>
                    <a:pt x="320" y="17"/>
                  </a:lnTo>
                  <a:lnTo>
                    <a:pt x="321" y="17"/>
                  </a:lnTo>
                  <a:lnTo>
                    <a:pt x="321" y="17"/>
                  </a:lnTo>
                  <a:lnTo>
                    <a:pt x="322" y="17"/>
                  </a:lnTo>
                  <a:lnTo>
                    <a:pt x="323" y="16"/>
                  </a:lnTo>
                  <a:lnTo>
                    <a:pt x="324" y="16"/>
                  </a:lnTo>
                  <a:lnTo>
                    <a:pt x="325" y="15"/>
                  </a:lnTo>
                  <a:lnTo>
                    <a:pt x="326" y="14"/>
                  </a:lnTo>
                  <a:lnTo>
                    <a:pt x="326" y="14"/>
                  </a:lnTo>
                  <a:lnTo>
                    <a:pt x="327" y="13"/>
                  </a:lnTo>
                  <a:lnTo>
                    <a:pt x="329" y="11"/>
                  </a:lnTo>
                  <a:lnTo>
                    <a:pt x="330" y="8"/>
                  </a:lnTo>
                  <a:lnTo>
                    <a:pt x="331" y="6"/>
                  </a:lnTo>
                  <a:lnTo>
                    <a:pt x="332" y="5"/>
                  </a:lnTo>
                  <a:lnTo>
                    <a:pt x="332" y="4"/>
                  </a:lnTo>
                  <a:lnTo>
                    <a:pt x="333" y="3"/>
                  </a:lnTo>
                  <a:lnTo>
                    <a:pt x="333" y="2"/>
                  </a:lnTo>
                  <a:lnTo>
                    <a:pt x="333" y="1"/>
                  </a:lnTo>
                  <a:lnTo>
                    <a:pt x="333" y="1"/>
                  </a:lnTo>
                  <a:lnTo>
                    <a:pt x="334" y="1"/>
                  </a:lnTo>
                  <a:lnTo>
                    <a:pt x="334" y="1"/>
                  </a:lnTo>
                  <a:lnTo>
                    <a:pt x="336" y="1"/>
                  </a:lnTo>
                  <a:lnTo>
                    <a:pt x="337" y="1"/>
                  </a:lnTo>
                  <a:lnTo>
                    <a:pt x="339" y="0"/>
                  </a:lnTo>
                  <a:lnTo>
                    <a:pt x="339" y="0"/>
                  </a:lnTo>
                  <a:lnTo>
                    <a:pt x="340" y="0"/>
                  </a:lnTo>
                  <a:lnTo>
                    <a:pt x="340" y="0"/>
                  </a:lnTo>
                  <a:lnTo>
                    <a:pt x="341" y="0"/>
                  </a:lnTo>
                  <a:close/>
                </a:path>
              </a:pathLst>
            </a:custGeom>
            <a:solidFill>
              <a:srgbClr val="CCCCCC"/>
            </a:solidFill>
            <a:ln w="98425">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312" name="Freeform 256">
              <a:extLst>
                <a:ext uri="{FF2B5EF4-FFF2-40B4-BE49-F238E27FC236}">
                  <a16:creationId xmlns:a16="http://schemas.microsoft.com/office/drawing/2014/main" id="{76FDA0C9-2E7C-4F51-BF15-1020E18868FE}"/>
                </a:ext>
              </a:extLst>
            </p:cNvPr>
            <p:cNvSpPr>
              <a:spLocks/>
            </p:cNvSpPr>
            <p:nvPr/>
          </p:nvSpPr>
          <p:spPr bwMode="auto">
            <a:xfrm>
              <a:off x="7767484" y="3279074"/>
              <a:ext cx="1160463" cy="941388"/>
            </a:xfrm>
            <a:custGeom>
              <a:avLst/>
              <a:gdLst>
                <a:gd name="T0" fmla="*/ 239 w 731"/>
                <a:gd name="T1" fmla="*/ 12 h 593"/>
                <a:gd name="T2" fmla="*/ 240 w 731"/>
                <a:gd name="T3" fmla="*/ 45 h 593"/>
                <a:gd name="T4" fmla="*/ 240 w 731"/>
                <a:gd name="T5" fmla="*/ 75 h 593"/>
                <a:gd name="T6" fmla="*/ 197 w 731"/>
                <a:gd name="T7" fmla="*/ 97 h 593"/>
                <a:gd name="T8" fmla="*/ 191 w 731"/>
                <a:gd name="T9" fmla="*/ 121 h 593"/>
                <a:gd name="T10" fmla="*/ 227 w 731"/>
                <a:gd name="T11" fmla="*/ 138 h 593"/>
                <a:gd name="T12" fmla="*/ 257 w 731"/>
                <a:gd name="T13" fmla="*/ 180 h 593"/>
                <a:gd name="T14" fmla="*/ 287 w 731"/>
                <a:gd name="T15" fmla="*/ 213 h 593"/>
                <a:gd name="T16" fmla="*/ 326 w 731"/>
                <a:gd name="T17" fmla="*/ 215 h 593"/>
                <a:gd name="T18" fmla="*/ 372 w 731"/>
                <a:gd name="T19" fmla="*/ 197 h 593"/>
                <a:gd name="T20" fmla="*/ 360 w 731"/>
                <a:gd name="T21" fmla="*/ 180 h 593"/>
                <a:gd name="T22" fmla="*/ 370 w 731"/>
                <a:gd name="T23" fmla="*/ 165 h 593"/>
                <a:gd name="T24" fmla="*/ 401 w 731"/>
                <a:gd name="T25" fmla="*/ 202 h 593"/>
                <a:gd name="T26" fmla="*/ 432 w 731"/>
                <a:gd name="T27" fmla="*/ 205 h 593"/>
                <a:gd name="T28" fmla="*/ 455 w 731"/>
                <a:gd name="T29" fmla="*/ 220 h 593"/>
                <a:gd name="T30" fmla="*/ 484 w 731"/>
                <a:gd name="T31" fmla="*/ 248 h 593"/>
                <a:gd name="T32" fmla="*/ 501 w 731"/>
                <a:gd name="T33" fmla="*/ 238 h 593"/>
                <a:gd name="T34" fmla="*/ 546 w 731"/>
                <a:gd name="T35" fmla="*/ 246 h 593"/>
                <a:gd name="T36" fmla="*/ 585 w 731"/>
                <a:gd name="T37" fmla="*/ 256 h 593"/>
                <a:gd name="T38" fmla="*/ 599 w 731"/>
                <a:gd name="T39" fmla="*/ 251 h 593"/>
                <a:gd name="T40" fmla="*/ 608 w 731"/>
                <a:gd name="T41" fmla="*/ 282 h 593"/>
                <a:gd name="T42" fmla="*/ 607 w 731"/>
                <a:gd name="T43" fmla="*/ 317 h 593"/>
                <a:gd name="T44" fmla="*/ 635 w 731"/>
                <a:gd name="T45" fmla="*/ 380 h 593"/>
                <a:gd name="T46" fmla="*/ 676 w 731"/>
                <a:gd name="T47" fmla="*/ 399 h 593"/>
                <a:gd name="T48" fmla="*/ 706 w 731"/>
                <a:gd name="T49" fmla="*/ 407 h 593"/>
                <a:gd name="T50" fmla="*/ 730 w 731"/>
                <a:gd name="T51" fmla="*/ 482 h 593"/>
                <a:gd name="T52" fmla="*/ 712 w 731"/>
                <a:gd name="T53" fmla="*/ 510 h 593"/>
                <a:gd name="T54" fmla="*/ 658 w 731"/>
                <a:gd name="T55" fmla="*/ 518 h 593"/>
                <a:gd name="T56" fmla="*/ 612 w 731"/>
                <a:gd name="T57" fmla="*/ 519 h 593"/>
                <a:gd name="T58" fmla="*/ 599 w 731"/>
                <a:gd name="T59" fmla="*/ 544 h 593"/>
                <a:gd name="T60" fmla="*/ 561 w 731"/>
                <a:gd name="T61" fmla="*/ 592 h 593"/>
                <a:gd name="T62" fmla="*/ 532 w 731"/>
                <a:gd name="T63" fmla="*/ 585 h 593"/>
                <a:gd name="T64" fmla="*/ 501 w 731"/>
                <a:gd name="T65" fmla="*/ 547 h 593"/>
                <a:gd name="T66" fmla="*/ 466 w 731"/>
                <a:gd name="T67" fmla="*/ 536 h 593"/>
                <a:gd name="T68" fmla="*/ 416 w 731"/>
                <a:gd name="T69" fmla="*/ 519 h 593"/>
                <a:gd name="T70" fmla="*/ 362 w 731"/>
                <a:gd name="T71" fmla="*/ 518 h 593"/>
                <a:gd name="T72" fmla="*/ 332 w 731"/>
                <a:gd name="T73" fmla="*/ 509 h 593"/>
                <a:gd name="T74" fmla="*/ 309 w 731"/>
                <a:gd name="T75" fmla="*/ 501 h 593"/>
                <a:gd name="T76" fmla="*/ 305 w 731"/>
                <a:gd name="T77" fmla="*/ 481 h 593"/>
                <a:gd name="T78" fmla="*/ 260 w 731"/>
                <a:gd name="T79" fmla="*/ 429 h 593"/>
                <a:gd name="T80" fmla="*/ 240 w 731"/>
                <a:gd name="T81" fmla="*/ 425 h 593"/>
                <a:gd name="T82" fmla="*/ 232 w 731"/>
                <a:gd name="T83" fmla="*/ 388 h 593"/>
                <a:gd name="T84" fmla="*/ 217 w 731"/>
                <a:gd name="T85" fmla="*/ 368 h 593"/>
                <a:gd name="T86" fmla="*/ 169 w 731"/>
                <a:gd name="T87" fmla="*/ 364 h 593"/>
                <a:gd name="T88" fmla="*/ 148 w 731"/>
                <a:gd name="T89" fmla="*/ 336 h 593"/>
                <a:gd name="T90" fmla="*/ 134 w 731"/>
                <a:gd name="T91" fmla="*/ 299 h 593"/>
                <a:gd name="T92" fmla="*/ 126 w 731"/>
                <a:gd name="T93" fmla="*/ 324 h 593"/>
                <a:gd name="T94" fmla="*/ 110 w 731"/>
                <a:gd name="T95" fmla="*/ 334 h 593"/>
                <a:gd name="T96" fmla="*/ 91 w 731"/>
                <a:gd name="T97" fmla="*/ 338 h 593"/>
                <a:gd name="T98" fmla="*/ 85 w 731"/>
                <a:gd name="T99" fmla="*/ 307 h 593"/>
                <a:gd name="T100" fmla="*/ 47 w 731"/>
                <a:gd name="T101" fmla="*/ 331 h 593"/>
                <a:gd name="T102" fmla="*/ 29 w 731"/>
                <a:gd name="T103" fmla="*/ 316 h 593"/>
                <a:gd name="T104" fmla="*/ 7 w 731"/>
                <a:gd name="T105" fmla="*/ 308 h 593"/>
                <a:gd name="T106" fmla="*/ 5 w 731"/>
                <a:gd name="T107" fmla="*/ 274 h 593"/>
                <a:gd name="T108" fmla="*/ 15 w 731"/>
                <a:gd name="T109" fmla="*/ 244 h 593"/>
                <a:gd name="T110" fmla="*/ 8 w 731"/>
                <a:gd name="T111" fmla="*/ 205 h 593"/>
                <a:gd name="T112" fmla="*/ 28 w 731"/>
                <a:gd name="T113" fmla="*/ 149 h 593"/>
                <a:gd name="T114" fmla="*/ 56 w 731"/>
                <a:gd name="T115" fmla="*/ 100 h 593"/>
                <a:gd name="T116" fmla="*/ 93 w 731"/>
                <a:gd name="T117" fmla="*/ 74 h 593"/>
                <a:gd name="T118" fmla="*/ 110 w 731"/>
                <a:gd name="T119" fmla="*/ 48 h 593"/>
                <a:gd name="T120" fmla="*/ 162 w 731"/>
                <a:gd name="T121" fmla="*/ 34 h 593"/>
                <a:gd name="T122" fmla="*/ 203 w 731"/>
                <a:gd name="T123" fmla="*/ 2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593">
                  <a:moveTo>
                    <a:pt x="222" y="0"/>
                  </a:moveTo>
                  <a:lnTo>
                    <a:pt x="222" y="0"/>
                  </a:lnTo>
                  <a:lnTo>
                    <a:pt x="223" y="0"/>
                  </a:lnTo>
                  <a:lnTo>
                    <a:pt x="224" y="1"/>
                  </a:lnTo>
                  <a:lnTo>
                    <a:pt x="225" y="1"/>
                  </a:lnTo>
                  <a:lnTo>
                    <a:pt x="226" y="2"/>
                  </a:lnTo>
                  <a:lnTo>
                    <a:pt x="228" y="3"/>
                  </a:lnTo>
                  <a:lnTo>
                    <a:pt x="228" y="3"/>
                  </a:lnTo>
                  <a:lnTo>
                    <a:pt x="229" y="4"/>
                  </a:lnTo>
                  <a:lnTo>
                    <a:pt x="231" y="5"/>
                  </a:lnTo>
                  <a:lnTo>
                    <a:pt x="231" y="6"/>
                  </a:lnTo>
                  <a:lnTo>
                    <a:pt x="232" y="7"/>
                  </a:lnTo>
                  <a:lnTo>
                    <a:pt x="233" y="8"/>
                  </a:lnTo>
                  <a:lnTo>
                    <a:pt x="233" y="10"/>
                  </a:lnTo>
                  <a:lnTo>
                    <a:pt x="233" y="10"/>
                  </a:lnTo>
                  <a:lnTo>
                    <a:pt x="233" y="10"/>
                  </a:lnTo>
                  <a:lnTo>
                    <a:pt x="235" y="11"/>
                  </a:lnTo>
                  <a:lnTo>
                    <a:pt x="236" y="11"/>
                  </a:lnTo>
                  <a:lnTo>
                    <a:pt x="237" y="11"/>
                  </a:lnTo>
                  <a:lnTo>
                    <a:pt x="238" y="12"/>
                  </a:lnTo>
                  <a:lnTo>
                    <a:pt x="239" y="12"/>
                  </a:lnTo>
                  <a:lnTo>
                    <a:pt x="239" y="13"/>
                  </a:lnTo>
                  <a:lnTo>
                    <a:pt x="240" y="14"/>
                  </a:lnTo>
                  <a:lnTo>
                    <a:pt x="240" y="14"/>
                  </a:lnTo>
                  <a:lnTo>
                    <a:pt x="240" y="15"/>
                  </a:lnTo>
                  <a:lnTo>
                    <a:pt x="240" y="16"/>
                  </a:lnTo>
                  <a:lnTo>
                    <a:pt x="240" y="17"/>
                  </a:lnTo>
                  <a:lnTo>
                    <a:pt x="240" y="18"/>
                  </a:lnTo>
                  <a:lnTo>
                    <a:pt x="239" y="20"/>
                  </a:lnTo>
                  <a:lnTo>
                    <a:pt x="237" y="26"/>
                  </a:lnTo>
                  <a:lnTo>
                    <a:pt x="236" y="28"/>
                  </a:lnTo>
                  <a:lnTo>
                    <a:pt x="236" y="30"/>
                  </a:lnTo>
                  <a:lnTo>
                    <a:pt x="235" y="31"/>
                  </a:lnTo>
                  <a:lnTo>
                    <a:pt x="235" y="33"/>
                  </a:lnTo>
                  <a:lnTo>
                    <a:pt x="235" y="35"/>
                  </a:lnTo>
                  <a:lnTo>
                    <a:pt x="235" y="36"/>
                  </a:lnTo>
                  <a:lnTo>
                    <a:pt x="236" y="38"/>
                  </a:lnTo>
                  <a:lnTo>
                    <a:pt x="236" y="39"/>
                  </a:lnTo>
                  <a:lnTo>
                    <a:pt x="237" y="41"/>
                  </a:lnTo>
                  <a:lnTo>
                    <a:pt x="237" y="42"/>
                  </a:lnTo>
                  <a:lnTo>
                    <a:pt x="238" y="44"/>
                  </a:lnTo>
                  <a:lnTo>
                    <a:pt x="240" y="45"/>
                  </a:lnTo>
                  <a:lnTo>
                    <a:pt x="243" y="50"/>
                  </a:lnTo>
                  <a:lnTo>
                    <a:pt x="245" y="52"/>
                  </a:lnTo>
                  <a:lnTo>
                    <a:pt x="246" y="53"/>
                  </a:lnTo>
                  <a:lnTo>
                    <a:pt x="246" y="54"/>
                  </a:lnTo>
                  <a:lnTo>
                    <a:pt x="247" y="55"/>
                  </a:lnTo>
                  <a:lnTo>
                    <a:pt x="247" y="56"/>
                  </a:lnTo>
                  <a:lnTo>
                    <a:pt x="247" y="58"/>
                  </a:lnTo>
                  <a:lnTo>
                    <a:pt x="248" y="60"/>
                  </a:lnTo>
                  <a:lnTo>
                    <a:pt x="248" y="62"/>
                  </a:lnTo>
                  <a:lnTo>
                    <a:pt x="248" y="64"/>
                  </a:lnTo>
                  <a:lnTo>
                    <a:pt x="247" y="66"/>
                  </a:lnTo>
                  <a:lnTo>
                    <a:pt x="247" y="67"/>
                  </a:lnTo>
                  <a:lnTo>
                    <a:pt x="247" y="69"/>
                  </a:lnTo>
                  <a:lnTo>
                    <a:pt x="246" y="70"/>
                  </a:lnTo>
                  <a:lnTo>
                    <a:pt x="246" y="71"/>
                  </a:lnTo>
                  <a:lnTo>
                    <a:pt x="245" y="72"/>
                  </a:lnTo>
                  <a:lnTo>
                    <a:pt x="245" y="72"/>
                  </a:lnTo>
                  <a:lnTo>
                    <a:pt x="244" y="73"/>
                  </a:lnTo>
                  <a:lnTo>
                    <a:pt x="242" y="74"/>
                  </a:lnTo>
                  <a:lnTo>
                    <a:pt x="241" y="75"/>
                  </a:lnTo>
                  <a:lnTo>
                    <a:pt x="240" y="75"/>
                  </a:lnTo>
                  <a:lnTo>
                    <a:pt x="239" y="76"/>
                  </a:lnTo>
                  <a:lnTo>
                    <a:pt x="236" y="77"/>
                  </a:lnTo>
                  <a:lnTo>
                    <a:pt x="235" y="77"/>
                  </a:lnTo>
                  <a:lnTo>
                    <a:pt x="233" y="78"/>
                  </a:lnTo>
                  <a:lnTo>
                    <a:pt x="232" y="79"/>
                  </a:lnTo>
                  <a:lnTo>
                    <a:pt x="231" y="80"/>
                  </a:lnTo>
                  <a:lnTo>
                    <a:pt x="230" y="81"/>
                  </a:lnTo>
                  <a:lnTo>
                    <a:pt x="229" y="81"/>
                  </a:lnTo>
                  <a:lnTo>
                    <a:pt x="227" y="84"/>
                  </a:lnTo>
                  <a:lnTo>
                    <a:pt x="227" y="85"/>
                  </a:lnTo>
                  <a:lnTo>
                    <a:pt x="226" y="86"/>
                  </a:lnTo>
                  <a:lnTo>
                    <a:pt x="225" y="87"/>
                  </a:lnTo>
                  <a:lnTo>
                    <a:pt x="224" y="88"/>
                  </a:lnTo>
                  <a:lnTo>
                    <a:pt x="223" y="88"/>
                  </a:lnTo>
                  <a:lnTo>
                    <a:pt x="222" y="89"/>
                  </a:lnTo>
                  <a:lnTo>
                    <a:pt x="221" y="89"/>
                  </a:lnTo>
                  <a:lnTo>
                    <a:pt x="220" y="90"/>
                  </a:lnTo>
                  <a:lnTo>
                    <a:pt x="217" y="91"/>
                  </a:lnTo>
                  <a:lnTo>
                    <a:pt x="210" y="93"/>
                  </a:lnTo>
                  <a:lnTo>
                    <a:pt x="201" y="96"/>
                  </a:lnTo>
                  <a:lnTo>
                    <a:pt x="197" y="97"/>
                  </a:lnTo>
                  <a:lnTo>
                    <a:pt x="189" y="100"/>
                  </a:lnTo>
                  <a:lnTo>
                    <a:pt x="188" y="100"/>
                  </a:lnTo>
                  <a:lnTo>
                    <a:pt x="187" y="101"/>
                  </a:lnTo>
                  <a:lnTo>
                    <a:pt x="186" y="102"/>
                  </a:lnTo>
                  <a:lnTo>
                    <a:pt x="185" y="103"/>
                  </a:lnTo>
                  <a:lnTo>
                    <a:pt x="184" y="103"/>
                  </a:lnTo>
                  <a:lnTo>
                    <a:pt x="184" y="104"/>
                  </a:lnTo>
                  <a:lnTo>
                    <a:pt x="184" y="105"/>
                  </a:lnTo>
                  <a:lnTo>
                    <a:pt x="183" y="106"/>
                  </a:lnTo>
                  <a:lnTo>
                    <a:pt x="183" y="107"/>
                  </a:lnTo>
                  <a:lnTo>
                    <a:pt x="183" y="109"/>
                  </a:lnTo>
                  <a:lnTo>
                    <a:pt x="184" y="109"/>
                  </a:lnTo>
                  <a:lnTo>
                    <a:pt x="184" y="110"/>
                  </a:lnTo>
                  <a:lnTo>
                    <a:pt x="184" y="112"/>
                  </a:lnTo>
                  <a:lnTo>
                    <a:pt x="185" y="113"/>
                  </a:lnTo>
                  <a:lnTo>
                    <a:pt x="186" y="114"/>
                  </a:lnTo>
                  <a:lnTo>
                    <a:pt x="187" y="115"/>
                  </a:lnTo>
                  <a:lnTo>
                    <a:pt x="187" y="117"/>
                  </a:lnTo>
                  <a:lnTo>
                    <a:pt x="188" y="118"/>
                  </a:lnTo>
                  <a:lnTo>
                    <a:pt x="189" y="119"/>
                  </a:lnTo>
                  <a:lnTo>
                    <a:pt x="191" y="121"/>
                  </a:lnTo>
                  <a:lnTo>
                    <a:pt x="196" y="125"/>
                  </a:lnTo>
                  <a:lnTo>
                    <a:pt x="198" y="127"/>
                  </a:lnTo>
                  <a:lnTo>
                    <a:pt x="200" y="129"/>
                  </a:lnTo>
                  <a:lnTo>
                    <a:pt x="203" y="132"/>
                  </a:lnTo>
                  <a:lnTo>
                    <a:pt x="204" y="134"/>
                  </a:lnTo>
                  <a:lnTo>
                    <a:pt x="205" y="135"/>
                  </a:lnTo>
                  <a:lnTo>
                    <a:pt x="207" y="136"/>
                  </a:lnTo>
                  <a:lnTo>
                    <a:pt x="208" y="137"/>
                  </a:lnTo>
                  <a:lnTo>
                    <a:pt x="210" y="138"/>
                  </a:lnTo>
                  <a:lnTo>
                    <a:pt x="212" y="138"/>
                  </a:lnTo>
                  <a:lnTo>
                    <a:pt x="214" y="139"/>
                  </a:lnTo>
                  <a:lnTo>
                    <a:pt x="215" y="139"/>
                  </a:lnTo>
                  <a:lnTo>
                    <a:pt x="216" y="138"/>
                  </a:lnTo>
                  <a:lnTo>
                    <a:pt x="217" y="138"/>
                  </a:lnTo>
                  <a:lnTo>
                    <a:pt x="220" y="137"/>
                  </a:lnTo>
                  <a:lnTo>
                    <a:pt x="221" y="137"/>
                  </a:lnTo>
                  <a:lnTo>
                    <a:pt x="222" y="137"/>
                  </a:lnTo>
                  <a:lnTo>
                    <a:pt x="223" y="137"/>
                  </a:lnTo>
                  <a:lnTo>
                    <a:pt x="224" y="137"/>
                  </a:lnTo>
                  <a:lnTo>
                    <a:pt x="226" y="137"/>
                  </a:lnTo>
                  <a:lnTo>
                    <a:pt x="227" y="138"/>
                  </a:lnTo>
                  <a:lnTo>
                    <a:pt x="228" y="138"/>
                  </a:lnTo>
                  <a:lnTo>
                    <a:pt x="229" y="138"/>
                  </a:lnTo>
                  <a:lnTo>
                    <a:pt x="230" y="139"/>
                  </a:lnTo>
                  <a:lnTo>
                    <a:pt x="231" y="140"/>
                  </a:lnTo>
                  <a:lnTo>
                    <a:pt x="233" y="141"/>
                  </a:lnTo>
                  <a:lnTo>
                    <a:pt x="234" y="142"/>
                  </a:lnTo>
                  <a:lnTo>
                    <a:pt x="235" y="144"/>
                  </a:lnTo>
                  <a:lnTo>
                    <a:pt x="237" y="145"/>
                  </a:lnTo>
                  <a:lnTo>
                    <a:pt x="238" y="146"/>
                  </a:lnTo>
                  <a:lnTo>
                    <a:pt x="240" y="151"/>
                  </a:lnTo>
                  <a:lnTo>
                    <a:pt x="242" y="153"/>
                  </a:lnTo>
                  <a:lnTo>
                    <a:pt x="247" y="159"/>
                  </a:lnTo>
                  <a:lnTo>
                    <a:pt x="248" y="161"/>
                  </a:lnTo>
                  <a:lnTo>
                    <a:pt x="250" y="164"/>
                  </a:lnTo>
                  <a:lnTo>
                    <a:pt x="250" y="165"/>
                  </a:lnTo>
                  <a:lnTo>
                    <a:pt x="251" y="166"/>
                  </a:lnTo>
                  <a:lnTo>
                    <a:pt x="252" y="169"/>
                  </a:lnTo>
                  <a:lnTo>
                    <a:pt x="253" y="170"/>
                  </a:lnTo>
                  <a:lnTo>
                    <a:pt x="255" y="176"/>
                  </a:lnTo>
                  <a:lnTo>
                    <a:pt x="256" y="178"/>
                  </a:lnTo>
                  <a:lnTo>
                    <a:pt x="257" y="180"/>
                  </a:lnTo>
                  <a:lnTo>
                    <a:pt x="258" y="185"/>
                  </a:lnTo>
                  <a:lnTo>
                    <a:pt x="260" y="190"/>
                  </a:lnTo>
                  <a:lnTo>
                    <a:pt x="261" y="191"/>
                  </a:lnTo>
                  <a:lnTo>
                    <a:pt x="262" y="192"/>
                  </a:lnTo>
                  <a:lnTo>
                    <a:pt x="263" y="193"/>
                  </a:lnTo>
                  <a:lnTo>
                    <a:pt x="264" y="194"/>
                  </a:lnTo>
                  <a:lnTo>
                    <a:pt x="265" y="195"/>
                  </a:lnTo>
                  <a:lnTo>
                    <a:pt x="266" y="196"/>
                  </a:lnTo>
                  <a:lnTo>
                    <a:pt x="269" y="198"/>
                  </a:lnTo>
                  <a:lnTo>
                    <a:pt x="271" y="199"/>
                  </a:lnTo>
                  <a:lnTo>
                    <a:pt x="276" y="201"/>
                  </a:lnTo>
                  <a:lnTo>
                    <a:pt x="277" y="202"/>
                  </a:lnTo>
                  <a:lnTo>
                    <a:pt x="279" y="203"/>
                  </a:lnTo>
                  <a:lnTo>
                    <a:pt x="280" y="204"/>
                  </a:lnTo>
                  <a:lnTo>
                    <a:pt x="281" y="205"/>
                  </a:lnTo>
                  <a:lnTo>
                    <a:pt x="282" y="206"/>
                  </a:lnTo>
                  <a:lnTo>
                    <a:pt x="283" y="207"/>
                  </a:lnTo>
                  <a:lnTo>
                    <a:pt x="284" y="210"/>
                  </a:lnTo>
                  <a:lnTo>
                    <a:pt x="285" y="211"/>
                  </a:lnTo>
                  <a:lnTo>
                    <a:pt x="286" y="212"/>
                  </a:lnTo>
                  <a:lnTo>
                    <a:pt x="287" y="213"/>
                  </a:lnTo>
                  <a:lnTo>
                    <a:pt x="289" y="215"/>
                  </a:lnTo>
                  <a:lnTo>
                    <a:pt x="290" y="217"/>
                  </a:lnTo>
                  <a:lnTo>
                    <a:pt x="294" y="219"/>
                  </a:lnTo>
                  <a:lnTo>
                    <a:pt x="295" y="220"/>
                  </a:lnTo>
                  <a:lnTo>
                    <a:pt x="296" y="220"/>
                  </a:lnTo>
                  <a:lnTo>
                    <a:pt x="298" y="221"/>
                  </a:lnTo>
                  <a:lnTo>
                    <a:pt x="300" y="222"/>
                  </a:lnTo>
                  <a:lnTo>
                    <a:pt x="301" y="222"/>
                  </a:lnTo>
                  <a:lnTo>
                    <a:pt x="302" y="222"/>
                  </a:lnTo>
                  <a:lnTo>
                    <a:pt x="303" y="222"/>
                  </a:lnTo>
                  <a:lnTo>
                    <a:pt x="304" y="222"/>
                  </a:lnTo>
                  <a:lnTo>
                    <a:pt x="306" y="222"/>
                  </a:lnTo>
                  <a:lnTo>
                    <a:pt x="311" y="221"/>
                  </a:lnTo>
                  <a:lnTo>
                    <a:pt x="314" y="221"/>
                  </a:lnTo>
                  <a:lnTo>
                    <a:pt x="316" y="221"/>
                  </a:lnTo>
                  <a:lnTo>
                    <a:pt x="318" y="220"/>
                  </a:lnTo>
                  <a:lnTo>
                    <a:pt x="319" y="219"/>
                  </a:lnTo>
                  <a:lnTo>
                    <a:pt x="321" y="218"/>
                  </a:lnTo>
                  <a:lnTo>
                    <a:pt x="323" y="217"/>
                  </a:lnTo>
                  <a:lnTo>
                    <a:pt x="324" y="216"/>
                  </a:lnTo>
                  <a:lnTo>
                    <a:pt x="326" y="215"/>
                  </a:lnTo>
                  <a:lnTo>
                    <a:pt x="332" y="209"/>
                  </a:lnTo>
                  <a:lnTo>
                    <a:pt x="334" y="207"/>
                  </a:lnTo>
                  <a:lnTo>
                    <a:pt x="335" y="206"/>
                  </a:lnTo>
                  <a:lnTo>
                    <a:pt x="337" y="205"/>
                  </a:lnTo>
                  <a:lnTo>
                    <a:pt x="339" y="204"/>
                  </a:lnTo>
                  <a:lnTo>
                    <a:pt x="341" y="202"/>
                  </a:lnTo>
                  <a:lnTo>
                    <a:pt x="343" y="202"/>
                  </a:lnTo>
                  <a:lnTo>
                    <a:pt x="347" y="200"/>
                  </a:lnTo>
                  <a:lnTo>
                    <a:pt x="351" y="198"/>
                  </a:lnTo>
                  <a:lnTo>
                    <a:pt x="352" y="198"/>
                  </a:lnTo>
                  <a:lnTo>
                    <a:pt x="354" y="197"/>
                  </a:lnTo>
                  <a:lnTo>
                    <a:pt x="355" y="197"/>
                  </a:lnTo>
                  <a:lnTo>
                    <a:pt x="356" y="197"/>
                  </a:lnTo>
                  <a:lnTo>
                    <a:pt x="358" y="197"/>
                  </a:lnTo>
                  <a:lnTo>
                    <a:pt x="364" y="197"/>
                  </a:lnTo>
                  <a:lnTo>
                    <a:pt x="366" y="197"/>
                  </a:lnTo>
                  <a:lnTo>
                    <a:pt x="369" y="197"/>
                  </a:lnTo>
                  <a:lnTo>
                    <a:pt x="370" y="197"/>
                  </a:lnTo>
                  <a:lnTo>
                    <a:pt x="371" y="197"/>
                  </a:lnTo>
                  <a:lnTo>
                    <a:pt x="372" y="197"/>
                  </a:lnTo>
                  <a:lnTo>
                    <a:pt x="372" y="197"/>
                  </a:lnTo>
                  <a:lnTo>
                    <a:pt x="373" y="196"/>
                  </a:lnTo>
                  <a:lnTo>
                    <a:pt x="373" y="196"/>
                  </a:lnTo>
                  <a:lnTo>
                    <a:pt x="373" y="195"/>
                  </a:lnTo>
                  <a:lnTo>
                    <a:pt x="373" y="193"/>
                  </a:lnTo>
                  <a:lnTo>
                    <a:pt x="373" y="191"/>
                  </a:lnTo>
                  <a:lnTo>
                    <a:pt x="373" y="190"/>
                  </a:lnTo>
                  <a:lnTo>
                    <a:pt x="373" y="188"/>
                  </a:lnTo>
                  <a:lnTo>
                    <a:pt x="373" y="187"/>
                  </a:lnTo>
                  <a:lnTo>
                    <a:pt x="372" y="186"/>
                  </a:lnTo>
                  <a:lnTo>
                    <a:pt x="372" y="185"/>
                  </a:lnTo>
                  <a:lnTo>
                    <a:pt x="372" y="185"/>
                  </a:lnTo>
                  <a:lnTo>
                    <a:pt x="371" y="184"/>
                  </a:lnTo>
                  <a:lnTo>
                    <a:pt x="370" y="183"/>
                  </a:lnTo>
                  <a:lnTo>
                    <a:pt x="369" y="183"/>
                  </a:lnTo>
                  <a:lnTo>
                    <a:pt x="368" y="182"/>
                  </a:lnTo>
                  <a:lnTo>
                    <a:pt x="366" y="182"/>
                  </a:lnTo>
                  <a:lnTo>
                    <a:pt x="363" y="181"/>
                  </a:lnTo>
                  <a:lnTo>
                    <a:pt x="362" y="181"/>
                  </a:lnTo>
                  <a:lnTo>
                    <a:pt x="361" y="180"/>
                  </a:lnTo>
                  <a:lnTo>
                    <a:pt x="361" y="180"/>
                  </a:lnTo>
                  <a:lnTo>
                    <a:pt x="360" y="180"/>
                  </a:lnTo>
                  <a:lnTo>
                    <a:pt x="360" y="179"/>
                  </a:lnTo>
                  <a:lnTo>
                    <a:pt x="360" y="179"/>
                  </a:lnTo>
                  <a:lnTo>
                    <a:pt x="359" y="178"/>
                  </a:lnTo>
                  <a:lnTo>
                    <a:pt x="359" y="177"/>
                  </a:lnTo>
                  <a:lnTo>
                    <a:pt x="359" y="176"/>
                  </a:lnTo>
                  <a:lnTo>
                    <a:pt x="359" y="175"/>
                  </a:lnTo>
                  <a:lnTo>
                    <a:pt x="359" y="174"/>
                  </a:lnTo>
                  <a:lnTo>
                    <a:pt x="359" y="173"/>
                  </a:lnTo>
                  <a:lnTo>
                    <a:pt x="359" y="172"/>
                  </a:lnTo>
                  <a:lnTo>
                    <a:pt x="360" y="171"/>
                  </a:lnTo>
                  <a:lnTo>
                    <a:pt x="360" y="170"/>
                  </a:lnTo>
                  <a:lnTo>
                    <a:pt x="361" y="169"/>
                  </a:lnTo>
                  <a:lnTo>
                    <a:pt x="362" y="168"/>
                  </a:lnTo>
                  <a:lnTo>
                    <a:pt x="363" y="167"/>
                  </a:lnTo>
                  <a:lnTo>
                    <a:pt x="364" y="166"/>
                  </a:lnTo>
                  <a:lnTo>
                    <a:pt x="365" y="166"/>
                  </a:lnTo>
                  <a:lnTo>
                    <a:pt x="366" y="165"/>
                  </a:lnTo>
                  <a:lnTo>
                    <a:pt x="367" y="165"/>
                  </a:lnTo>
                  <a:lnTo>
                    <a:pt x="368" y="165"/>
                  </a:lnTo>
                  <a:lnTo>
                    <a:pt x="369" y="165"/>
                  </a:lnTo>
                  <a:lnTo>
                    <a:pt x="370" y="165"/>
                  </a:lnTo>
                  <a:lnTo>
                    <a:pt x="372" y="165"/>
                  </a:lnTo>
                  <a:lnTo>
                    <a:pt x="373" y="165"/>
                  </a:lnTo>
                  <a:lnTo>
                    <a:pt x="375" y="166"/>
                  </a:lnTo>
                  <a:lnTo>
                    <a:pt x="377" y="167"/>
                  </a:lnTo>
                  <a:lnTo>
                    <a:pt x="379" y="168"/>
                  </a:lnTo>
                  <a:lnTo>
                    <a:pt x="380" y="169"/>
                  </a:lnTo>
                  <a:lnTo>
                    <a:pt x="381" y="170"/>
                  </a:lnTo>
                  <a:lnTo>
                    <a:pt x="386" y="173"/>
                  </a:lnTo>
                  <a:lnTo>
                    <a:pt x="387" y="175"/>
                  </a:lnTo>
                  <a:lnTo>
                    <a:pt x="388" y="176"/>
                  </a:lnTo>
                  <a:lnTo>
                    <a:pt x="389" y="177"/>
                  </a:lnTo>
                  <a:lnTo>
                    <a:pt x="390" y="179"/>
                  </a:lnTo>
                  <a:lnTo>
                    <a:pt x="394" y="187"/>
                  </a:lnTo>
                  <a:lnTo>
                    <a:pt x="395" y="188"/>
                  </a:lnTo>
                  <a:lnTo>
                    <a:pt x="395" y="189"/>
                  </a:lnTo>
                  <a:lnTo>
                    <a:pt x="397" y="194"/>
                  </a:lnTo>
                  <a:lnTo>
                    <a:pt x="397" y="196"/>
                  </a:lnTo>
                  <a:lnTo>
                    <a:pt x="398" y="197"/>
                  </a:lnTo>
                  <a:lnTo>
                    <a:pt x="399" y="199"/>
                  </a:lnTo>
                  <a:lnTo>
                    <a:pt x="400" y="200"/>
                  </a:lnTo>
                  <a:lnTo>
                    <a:pt x="401" y="202"/>
                  </a:lnTo>
                  <a:lnTo>
                    <a:pt x="402" y="202"/>
                  </a:lnTo>
                  <a:lnTo>
                    <a:pt x="403" y="203"/>
                  </a:lnTo>
                  <a:lnTo>
                    <a:pt x="404" y="204"/>
                  </a:lnTo>
                  <a:lnTo>
                    <a:pt x="405" y="204"/>
                  </a:lnTo>
                  <a:lnTo>
                    <a:pt x="406" y="205"/>
                  </a:lnTo>
                  <a:lnTo>
                    <a:pt x="407" y="205"/>
                  </a:lnTo>
                  <a:lnTo>
                    <a:pt x="411" y="207"/>
                  </a:lnTo>
                  <a:lnTo>
                    <a:pt x="418" y="209"/>
                  </a:lnTo>
                  <a:lnTo>
                    <a:pt x="419" y="210"/>
                  </a:lnTo>
                  <a:lnTo>
                    <a:pt x="420" y="210"/>
                  </a:lnTo>
                  <a:lnTo>
                    <a:pt x="421" y="210"/>
                  </a:lnTo>
                  <a:lnTo>
                    <a:pt x="422" y="210"/>
                  </a:lnTo>
                  <a:lnTo>
                    <a:pt x="423" y="209"/>
                  </a:lnTo>
                  <a:lnTo>
                    <a:pt x="424" y="209"/>
                  </a:lnTo>
                  <a:lnTo>
                    <a:pt x="425" y="209"/>
                  </a:lnTo>
                  <a:lnTo>
                    <a:pt x="426" y="208"/>
                  </a:lnTo>
                  <a:lnTo>
                    <a:pt x="428" y="206"/>
                  </a:lnTo>
                  <a:lnTo>
                    <a:pt x="429" y="206"/>
                  </a:lnTo>
                  <a:lnTo>
                    <a:pt x="430" y="205"/>
                  </a:lnTo>
                  <a:lnTo>
                    <a:pt x="431" y="205"/>
                  </a:lnTo>
                  <a:lnTo>
                    <a:pt x="432" y="205"/>
                  </a:lnTo>
                  <a:lnTo>
                    <a:pt x="432" y="204"/>
                  </a:lnTo>
                  <a:lnTo>
                    <a:pt x="434" y="204"/>
                  </a:lnTo>
                  <a:lnTo>
                    <a:pt x="435" y="204"/>
                  </a:lnTo>
                  <a:lnTo>
                    <a:pt x="436" y="205"/>
                  </a:lnTo>
                  <a:lnTo>
                    <a:pt x="437" y="205"/>
                  </a:lnTo>
                  <a:lnTo>
                    <a:pt x="439" y="205"/>
                  </a:lnTo>
                  <a:lnTo>
                    <a:pt x="440" y="206"/>
                  </a:lnTo>
                  <a:lnTo>
                    <a:pt x="441" y="206"/>
                  </a:lnTo>
                  <a:lnTo>
                    <a:pt x="441" y="207"/>
                  </a:lnTo>
                  <a:lnTo>
                    <a:pt x="442" y="207"/>
                  </a:lnTo>
                  <a:lnTo>
                    <a:pt x="443" y="208"/>
                  </a:lnTo>
                  <a:lnTo>
                    <a:pt x="444" y="209"/>
                  </a:lnTo>
                  <a:lnTo>
                    <a:pt x="445" y="211"/>
                  </a:lnTo>
                  <a:lnTo>
                    <a:pt x="447" y="214"/>
                  </a:lnTo>
                  <a:lnTo>
                    <a:pt x="448" y="215"/>
                  </a:lnTo>
                  <a:lnTo>
                    <a:pt x="449" y="217"/>
                  </a:lnTo>
                  <a:lnTo>
                    <a:pt x="450" y="217"/>
                  </a:lnTo>
                  <a:lnTo>
                    <a:pt x="451" y="218"/>
                  </a:lnTo>
                  <a:lnTo>
                    <a:pt x="452" y="219"/>
                  </a:lnTo>
                  <a:lnTo>
                    <a:pt x="454" y="219"/>
                  </a:lnTo>
                  <a:lnTo>
                    <a:pt x="455" y="220"/>
                  </a:lnTo>
                  <a:lnTo>
                    <a:pt x="462" y="222"/>
                  </a:lnTo>
                  <a:lnTo>
                    <a:pt x="463" y="222"/>
                  </a:lnTo>
                  <a:lnTo>
                    <a:pt x="465" y="223"/>
                  </a:lnTo>
                  <a:lnTo>
                    <a:pt x="467" y="224"/>
                  </a:lnTo>
                  <a:lnTo>
                    <a:pt x="468" y="225"/>
                  </a:lnTo>
                  <a:lnTo>
                    <a:pt x="470" y="226"/>
                  </a:lnTo>
                  <a:lnTo>
                    <a:pt x="471" y="226"/>
                  </a:lnTo>
                  <a:lnTo>
                    <a:pt x="471" y="227"/>
                  </a:lnTo>
                  <a:lnTo>
                    <a:pt x="472" y="228"/>
                  </a:lnTo>
                  <a:lnTo>
                    <a:pt x="473" y="229"/>
                  </a:lnTo>
                  <a:lnTo>
                    <a:pt x="474" y="230"/>
                  </a:lnTo>
                  <a:lnTo>
                    <a:pt x="475" y="233"/>
                  </a:lnTo>
                  <a:lnTo>
                    <a:pt x="476" y="238"/>
                  </a:lnTo>
                  <a:lnTo>
                    <a:pt x="477" y="239"/>
                  </a:lnTo>
                  <a:lnTo>
                    <a:pt x="478" y="241"/>
                  </a:lnTo>
                  <a:lnTo>
                    <a:pt x="479" y="242"/>
                  </a:lnTo>
                  <a:lnTo>
                    <a:pt x="480" y="244"/>
                  </a:lnTo>
                  <a:lnTo>
                    <a:pt x="481" y="245"/>
                  </a:lnTo>
                  <a:lnTo>
                    <a:pt x="482" y="246"/>
                  </a:lnTo>
                  <a:lnTo>
                    <a:pt x="483" y="247"/>
                  </a:lnTo>
                  <a:lnTo>
                    <a:pt x="484" y="248"/>
                  </a:lnTo>
                  <a:lnTo>
                    <a:pt x="486" y="249"/>
                  </a:lnTo>
                  <a:lnTo>
                    <a:pt x="487" y="250"/>
                  </a:lnTo>
                  <a:lnTo>
                    <a:pt x="488" y="250"/>
                  </a:lnTo>
                  <a:lnTo>
                    <a:pt x="489" y="251"/>
                  </a:lnTo>
                  <a:lnTo>
                    <a:pt x="490" y="251"/>
                  </a:lnTo>
                  <a:lnTo>
                    <a:pt x="491" y="251"/>
                  </a:lnTo>
                  <a:lnTo>
                    <a:pt x="493" y="251"/>
                  </a:lnTo>
                  <a:lnTo>
                    <a:pt x="494" y="251"/>
                  </a:lnTo>
                  <a:lnTo>
                    <a:pt x="494" y="250"/>
                  </a:lnTo>
                  <a:lnTo>
                    <a:pt x="495" y="250"/>
                  </a:lnTo>
                  <a:lnTo>
                    <a:pt x="498" y="248"/>
                  </a:lnTo>
                  <a:lnTo>
                    <a:pt x="500" y="247"/>
                  </a:lnTo>
                  <a:lnTo>
                    <a:pt x="501" y="246"/>
                  </a:lnTo>
                  <a:lnTo>
                    <a:pt x="501" y="245"/>
                  </a:lnTo>
                  <a:lnTo>
                    <a:pt x="502" y="244"/>
                  </a:lnTo>
                  <a:lnTo>
                    <a:pt x="502" y="244"/>
                  </a:lnTo>
                  <a:lnTo>
                    <a:pt x="502" y="242"/>
                  </a:lnTo>
                  <a:lnTo>
                    <a:pt x="502" y="241"/>
                  </a:lnTo>
                  <a:lnTo>
                    <a:pt x="502" y="240"/>
                  </a:lnTo>
                  <a:lnTo>
                    <a:pt x="501" y="238"/>
                  </a:lnTo>
                  <a:lnTo>
                    <a:pt x="501" y="238"/>
                  </a:lnTo>
                  <a:lnTo>
                    <a:pt x="501" y="237"/>
                  </a:lnTo>
                  <a:lnTo>
                    <a:pt x="501" y="237"/>
                  </a:lnTo>
                  <a:lnTo>
                    <a:pt x="502" y="236"/>
                  </a:lnTo>
                  <a:lnTo>
                    <a:pt x="502" y="236"/>
                  </a:lnTo>
                  <a:lnTo>
                    <a:pt x="503" y="236"/>
                  </a:lnTo>
                  <a:lnTo>
                    <a:pt x="504" y="236"/>
                  </a:lnTo>
                  <a:lnTo>
                    <a:pt x="506" y="237"/>
                  </a:lnTo>
                  <a:lnTo>
                    <a:pt x="508" y="237"/>
                  </a:lnTo>
                  <a:lnTo>
                    <a:pt x="513" y="238"/>
                  </a:lnTo>
                  <a:lnTo>
                    <a:pt x="516" y="239"/>
                  </a:lnTo>
                  <a:lnTo>
                    <a:pt x="518" y="239"/>
                  </a:lnTo>
                  <a:lnTo>
                    <a:pt x="520" y="239"/>
                  </a:lnTo>
                  <a:lnTo>
                    <a:pt x="523" y="240"/>
                  </a:lnTo>
                  <a:lnTo>
                    <a:pt x="529" y="240"/>
                  </a:lnTo>
                  <a:lnTo>
                    <a:pt x="532" y="240"/>
                  </a:lnTo>
                  <a:lnTo>
                    <a:pt x="534" y="240"/>
                  </a:lnTo>
                  <a:lnTo>
                    <a:pt x="536" y="241"/>
                  </a:lnTo>
                  <a:lnTo>
                    <a:pt x="536" y="241"/>
                  </a:lnTo>
                  <a:lnTo>
                    <a:pt x="538" y="241"/>
                  </a:lnTo>
                  <a:lnTo>
                    <a:pt x="539" y="242"/>
                  </a:lnTo>
                  <a:lnTo>
                    <a:pt x="546" y="246"/>
                  </a:lnTo>
                  <a:lnTo>
                    <a:pt x="550" y="248"/>
                  </a:lnTo>
                  <a:lnTo>
                    <a:pt x="552" y="249"/>
                  </a:lnTo>
                  <a:lnTo>
                    <a:pt x="554" y="250"/>
                  </a:lnTo>
                  <a:lnTo>
                    <a:pt x="562" y="256"/>
                  </a:lnTo>
                  <a:lnTo>
                    <a:pt x="564" y="257"/>
                  </a:lnTo>
                  <a:lnTo>
                    <a:pt x="565" y="257"/>
                  </a:lnTo>
                  <a:lnTo>
                    <a:pt x="566" y="258"/>
                  </a:lnTo>
                  <a:lnTo>
                    <a:pt x="569" y="259"/>
                  </a:lnTo>
                  <a:lnTo>
                    <a:pt x="571" y="260"/>
                  </a:lnTo>
                  <a:lnTo>
                    <a:pt x="573" y="260"/>
                  </a:lnTo>
                  <a:lnTo>
                    <a:pt x="575" y="260"/>
                  </a:lnTo>
                  <a:lnTo>
                    <a:pt x="577" y="260"/>
                  </a:lnTo>
                  <a:lnTo>
                    <a:pt x="578" y="260"/>
                  </a:lnTo>
                  <a:lnTo>
                    <a:pt x="579" y="260"/>
                  </a:lnTo>
                  <a:lnTo>
                    <a:pt x="580" y="260"/>
                  </a:lnTo>
                  <a:lnTo>
                    <a:pt x="581" y="260"/>
                  </a:lnTo>
                  <a:lnTo>
                    <a:pt x="582" y="259"/>
                  </a:lnTo>
                  <a:lnTo>
                    <a:pt x="583" y="259"/>
                  </a:lnTo>
                  <a:lnTo>
                    <a:pt x="584" y="258"/>
                  </a:lnTo>
                  <a:lnTo>
                    <a:pt x="584" y="257"/>
                  </a:lnTo>
                  <a:lnTo>
                    <a:pt x="585" y="256"/>
                  </a:lnTo>
                  <a:lnTo>
                    <a:pt x="585" y="256"/>
                  </a:lnTo>
                  <a:lnTo>
                    <a:pt x="586" y="255"/>
                  </a:lnTo>
                  <a:lnTo>
                    <a:pt x="586" y="254"/>
                  </a:lnTo>
                  <a:lnTo>
                    <a:pt x="587" y="251"/>
                  </a:lnTo>
                  <a:lnTo>
                    <a:pt x="588" y="249"/>
                  </a:lnTo>
                  <a:lnTo>
                    <a:pt x="588" y="249"/>
                  </a:lnTo>
                  <a:lnTo>
                    <a:pt x="588" y="248"/>
                  </a:lnTo>
                  <a:lnTo>
                    <a:pt x="589" y="248"/>
                  </a:lnTo>
                  <a:lnTo>
                    <a:pt x="589" y="247"/>
                  </a:lnTo>
                  <a:lnTo>
                    <a:pt x="590" y="247"/>
                  </a:lnTo>
                  <a:lnTo>
                    <a:pt x="591" y="247"/>
                  </a:lnTo>
                  <a:lnTo>
                    <a:pt x="591" y="247"/>
                  </a:lnTo>
                  <a:lnTo>
                    <a:pt x="592" y="247"/>
                  </a:lnTo>
                  <a:lnTo>
                    <a:pt x="593" y="247"/>
                  </a:lnTo>
                  <a:lnTo>
                    <a:pt x="594" y="248"/>
                  </a:lnTo>
                  <a:lnTo>
                    <a:pt x="595" y="248"/>
                  </a:lnTo>
                  <a:lnTo>
                    <a:pt x="596" y="248"/>
                  </a:lnTo>
                  <a:lnTo>
                    <a:pt x="597" y="249"/>
                  </a:lnTo>
                  <a:lnTo>
                    <a:pt x="598" y="249"/>
                  </a:lnTo>
                  <a:lnTo>
                    <a:pt x="598" y="250"/>
                  </a:lnTo>
                  <a:lnTo>
                    <a:pt x="599" y="251"/>
                  </a:lnTo>
                  <a:lnTo>
                    <a:pt x="599" y="252"/>
                  </a:lnTo>
                  <a:lnTo>
                    <a:pt x="600" y="253"/>
                  </a:lnTo>
                  <a:lnTo>
                    <a:pt x="600" y="254"/>
                  </a:lnTo>
                  <a:lnTo>
                    <a:pt x="601" y="256"/>
                  </a:lnTo>
                  <a:lnTo>
                    <a:pt x="601" y="258"/>
                  </a:lnTo>
                  <a:lnTo>
                    <a:pt x="601" y="260"/>
                  </a:lnTo>
                  <a:lnTo>
                    <a:pt x="601" y="265"/>
                  </a:lnTo>
                  <a:lnTo>
                    <a:pt x="601" y="268"/>
                  </a:lnTo>
                  <a:lnTo>
                    <a:pt x="601" y="270"/>
                  </a:lnTo>
                  <a:lnTo>
                    <a:pt x="601" y="271"/>
                  </a:lnTo>
                  <a:lnTo>
                    <a:pt x="601" y="272"/>
                  </a:lnTo>
                  <a:lnTo>
                    <a:pt x="601" y="272"/>
                  </a:lnTo>
                  <a:lnTo>
                    <a:pt x="602" y="274"/>
                  </a:lnTo>
                  <a:lnTo>
                    <a:pt x="602" y="275"/>
                  </a:lnTo>
                  <a:lnTo>
                    <a:pt x="602" y="276"/>
                  </a:lnTo>
                  <a:lnTo>
                    <a:pt x="603" y="276"/>
                  </a:lnTo>
                  <a:lnTo>
                    <a:pt x="604" y="277"/>
                  </a:lnTo>
                  <a:lnTo>
                    <a:pt x="604" y="278"/>
                  </a:lnTo>
                  <a:lnTo>
                    <a:pt x="605" y="279"/>
                  </a:lnTo>
                  <a:lnTo>
                    <a:pt x="606" y="280"/>
                  </a:lnTo>
                  <a:lnTo>
                    <a:pt x="608" y="282"/>
                  </a:lnTo>
                  <a:lnTo>
                    <a:pt x="609" y="283"/>
                  </a:lnTo>
                  <a:lnTo>
                    <a:pt x="610" y="284"/>
                  </a:lnTo>
                  <a:lnTo>
                    <a:pt x="610" y="284"/>
                  </a:lnTo>
                  <a:lnTo>
                    <a:pt x="610" y="285"/>
                  </a:lnTo>
                  <a:lnTo>
                    <a:pt x="611" y="285"/>
                  </a:lnTo>
                  <a:lnTo>
                    <a:pt x="611" y="286"/>
                  </a:lnTo>
                  <a:lnTo>
                    <a:pt x="611" y="287"/>
                  </a:lnTo>
                  <a:lnTo>
                    <a:pt x="610" y="288"/>
                  </a:lnTo>
                  <a:lnTo>
                    <a:pt x="610" y="289"/>
                  </a:lnTo>
                  <a:lnTo>
                    <a:pt x="608" y="292"/>
                  </a:lnTo>
                  <a:lnTo>
                    <a:pt x="607" y="296"/>
                  </a:lnTo>
                  <a:lnTo>
                    <a:pt x="605" y="300"/>
                  </a:lnTo>
                  <a:lnTo>
                    <a:pt x="605" y="301"/>
                  </a:lnTo>
                  <a:lnTo>
                    <a:pt x="604" y="302"/>
                  </a:lnTo>
                  <a:lnTo>
                    <a:pt x="604" y="304"/>
                  </a:lnTo>
                  <a:lnTo>
                    <a:pt x="604" y="306"/>
                  </a:lnTo>
                  <a:lnTo>
                    <a:pt x="604" y="308"/>
                  </a:lnTo>
                  <a:lnTo>
                    <a:pt x="605" y="310"/>
                  </a:lnTo>
                  <a:lnTo>
                    <a:pt x="605" y="312"/>
                  </a:lnTo>
                  <a:lnTo>
                    <a:pt x="607" y="315"/>
                  </a:lnTo>
                  <a:lnTo>
                    <a:pt x="607" y="317"/>
                  </a:lnTo>
                  <a:lnTo>
                    <a:pt x="608" y="319"/>
                  </a:lnTo>
                  <a:lnTo>
                    <a:pt x="609" y="321"/>
                  </a:lnTo>
                  <a:lnTo>
                    <a:pt x="611" y="325"/>
                  </a:lnTo>
                  <a:lnTo>
                    <a:pt x="613" y="330"/>
                  </a:lnTo>
                  <a:lnTo>
                    <a:pt x="615" y="336"/>
                  </a:lnTo>
                  <a:lnTo>
                    <a:pt x="620" y="345"/>
                  </a:lnTo>
                  <a:lnTo>
                    <a:pt x="623" y="353"/>
                  </a:lnTo>
                  <a:lnTo>
                    <a:pt x="625" y="358"/>
                  </a:lnTo>
                  <a:lnTo>
                    <a:pt x="626" y="360"/>
                  </a:lnTo>
                  <a:lnTo>
                    <a:pt x="627" y="361"/>
                  </a:lnTo>
                  <a:lnTo>
                    <a:pt x="627" y="363"/>
                  </a:lnTo>
                  <a:lnTo>
                    <a:pt x="629" y="369"/>
                  </a:lnTo>
                  <a:lnTo>
                    <a:pt x="630" y="371"/>
                  </a:lnTo>
                  <a:lnTo>
                    <a:pt x="630" y="373"/>
                  </a:lnTo>
                  <a:lnTo>
                    <a:pt x="631" y="374"/>
                  </a:lnTo>
                  <a:lnTo>
                    <a:pt x="631" y="375"/>
                  </a:lnTo>
                  <a:lnTo>
                    <a:pt x="632" y="376"/>
                  </a:lnTo>
                  <a:lnTo>
                    <a:pt x="633" y="377"/>
                  </a:lnTo>
                  <a:lnTo>
                    <a:pt x="634" y="378"/>
                  </a:lnTo>
                  <a:lnTo>
                    <a:pt x="634" y="379"/>
                  </a:lnTo>
                  <a:lnTo>
                    <a:pt x="635" y="380"/>
                  </a:lnTo>
                  <a:lnTo>
                    <a:pt x="637" y="380"/>
                  </a:lnTo>
                  <a:lnTo>
                    <a:pt x="638" y="381"/>
                  </a:lnTo>
                  <a:lnTo>
                    <a:pt x="639" y="382"/>
                  </a:lnTo>
                  <a:lnTo>
                    <a:pt x="640" y="382"/>
                  </a:lnTo>
                  <a:lnTo>
                    <a:pt x="642" y="383"/>
                  </a:lnTo>
                  <a:lnTo>
                    <a:pt x="648" y="385"/>
                  </a:lnTo>
                  <a:lnTo>
                    <a:pt x="650" y="385"/>
                  </a:lnTo>
                  <a:lnTo>
                    <a:pt x="655" y="386"/>
                  </a:lnTo>
                  <a:lnTo>
                    <a:pt x="657" y="386"/>
                  </a:lnTo>
                  <a:lnTo>
                    <a:pt x="658" y="386"/>
                  </a:lnTo>
                  <a:lnTo>
                    <a:pt x="659" y="387"/>
                  </a:lnTo>
                  <a:lnTo>
                    <a:pt x="661" y="388"/>
                  </a:lnTo>
                  <a:lnTo>
                    <a:pt x="663" y="388"/>
                  </a:lnTo>
                  <a:lnTo>
                    <a:pt x="664" y="390"/>
                  </a:lnTo>
                  <a:lnTo>
                    <a:pt x="666" y="392"/>
                  </a:lnTo>
                  <a:lnTo>
                    <a:pt x="669" y="395"/>
                  </a:lnTo>
                  <a:lnTo>
                    <a:pt x="670" y="396"/>
                  </a:lnTo>
                  <a:lnTo>
                    <a:pt x="671" y="397"/>
                  </a:lnTo>
                  <a:lnTo>
                    <a:pt x="672" y="397"/>
                  </a:lnTo>
                  <a:lnTo>
                    <a:pt x="674" y="398"/>
                  </a:lnTo>
                  <a:lnTo>
                    <a:pt x="676" y="399"/>
                  </a:lnTo>
                  <a:lnTo>
                    <a:pt x="678" y="399"/>
                  </a:lnTo>
                  <a:lnTo>
                    <a:pt x="679" y="400"/>
                  </a:lnTo>
                  <a:lnTo>
                    <a:pt x="681" y="400"/>
                  </a:lnTo>
                  <a:lnTo>
                    <a:pt x="682" y="400"/>
                  </a:lnTo>
                  <a:lnTo>
                    <a:pt x="683" y="400"/>
                  </a:lnTo>
                  <a:lnTo>
                    <a:pt x="684" y="400"/>
                  </a:lnTo>
                  <a:lnTo>
                    <a:pt x="688" y="399"/>
                  </a:lnTo>
                  <a:lnTo>
                    <a:pt x="691" y="399"/>
                  </a:lnTo>
                  <a:lnTo>
                    <a:pt x="693" y="399"/>
                  </a:lnTo>
                  <a:lnTo>
                    <a:pt x="694" y="399"/>
                  </a:lnTo>
                  <a:lnTo>
                    <a:pt x="695" y="399"/>
                  </a:lnTo>
                  <a:lnTo>
                    <a:pt x="696" y="399"/>
                  </a:lnTo>
                  <a:lnTo>
                    <a:pt x="698" y="400"/>
                  </a:lnTo>
                  <a:lnTo>
                    <a:pt x="700" y="400"/>
                  </a:lnTo>
                  <a:lnTo>
                    <a:pt x="701" y="401"/>
                  </a:lnTo>
                  <a:lnTo>
                    <a:pt x="702" y="402"/>
                  </a:lnTo>
                  <a:lnTo>
                    <a:pt x="703" y="403"/>
                  </a:lnTo>
                  <a:lnTo>
                    <a:pt x="704" y="403"/>
                  </a:lnTo>
                  <a:lnTo>
                    <a:pt x="705" y="404"/>
                  </a:lnTo>
                  <a:lnTo>
                    <a:pt x="706" y="405"/>
                  </a:lnTo>
                  <a:lnTo>
                    <a:pt x="706" y="407"/>
                  </a:lnTo>
                  <a:lnTo>
                    <a:pt x="706" y="408"/>
                  </a:lnTo>
                  <a:lnTo>
                    <a:pt x="707" y="410"/>
                  </a:lnTo>
                  <a:lnTo>
                    <a:pt x="708" y="413"/>
                  </a:lnTo>
                  <a:lnTo>
                    <a:pt x="709" y="419"/>
                  </a:lnTo>
                  <a:lnTo>
                    <a:pt x="711" y="427"/>
                  </a:lnTo>
                  <a:lnTo>
                    <a:pt x="715" y="439"/>
                  </a:lnTo>
                  <a:lnTo>
                    <a:pt x="717" y="447"/>
                  </a:lnTo>
                  <a:lnTo>
                    <a:pt x="717" y="449"/>
                  </a:lnTo>
                  <a:lnTo>
                    <a:pt x="718" y="450"/>
                  </a:lnTo>
                  <a:lnTo>
                    <a:pt x="719" y="452"/>
                  </a:lnTo>
                  <a:lnTo>
                    <a:pt x="720" y="455"/>
                  </a:lnTo>
                  <a:lnTo>
                    <a:pt x="721" y="456"/>
                  </a:lnTo>
                  <a:lnTo>
                    <a:pt x="721" y="458"/>
                  </a:lnTo>
                  <a:lnTo>
                    <a:pt x="722" y="464"/>
                  </a:lnTo>
                  <a:lnTo>
                    <a:pt x="723" y="466"/>
                  </a:lnTo>
                  <a:lnTo>
                    <a:pt x="723" y="468"/>
                  </a:lnTo>
                  <a:lnTo>
                    <a:pt x="724" y="471"/>
                  </a:lnTo>
                  <a:lnTo>
                    <a:pt x="725" y="474"/>
                  </a:lnTo>
                  <a:lnTo>
                    <a:pt x="726" y="475"/>
                  </a:lnTo>
                  <a:lnTo>
                    <a:pt x="728" y="479"/>
                  </a:lnTo>
                  <a:lnTo>
                    <a:pt x="730" y="482"/>
                  </a:lnTo>
                  <a:lnTo>
                    <a:pt x="730" y="484"/>
                  </a:lnTo>
                  <a:lnTo>
                    <a:pt x="731" y="485"/>
                  </a:lnTo>
                  <a:lnTo>
                    <a:pt x="731" y="487"/>
                  </a:lnTo>
                  <a:lnTo>
                    <a:pt x="731" y="488"/>
                  </a:lnTo>
                  <a:lnTo>
                    <a:pt x="731" y="490"/>
                  </a:lnTo>
                  <a:lnTo>
                    <a:pt x="731" y="491"/>
                  </a:lnTo>
                  <a:lnTo>
                    <a:pt x="730" y="492"/>
                  </a:lnTo>
                  <a:lnTo>
                    <a:pt x="729" y="496"/>
                  </a:lnTo>
                  <a:lnTo>
                    <a:pt x="728" y="499"/>
                  </a:lnTo>
                  <a:lnTo>
                    <a:pt x="727" y="502"/>
                  </a:lnTo>
                  <a:lnTo>
                    <a:pt x="727" y="503"/>
                  </a:lnTo>
                  <a:lnTo>
                    <a:pt x="727" y="504"/>
                  </a:lnTo>
                  <a:lnTo>
                    <a:pt x="726" y="504"/>
                  </a:lnTo>
                  <a:lnTo>
                    <a:pt x="725" y="505"/>
                  </a:lnTo>
                  <a:lnTo>
                    <a:pt x="725" y="505"/>
                  </a:lnTo>
                  <a:lnTo>
                    <a:pt x="724" y="506"/>
                  </a:lnTo>
                  <a:lnTo>
                    <a:pt x="722" y="506"/>
                  </a:lnTo>
                  <a:lnTo>
                    <a:pt x="718" y="508"/>
                  </a:lnTo>
                  <a:lnTo>
                    <a:pt x="716" y="508"/>
                  </a:lnTo>
                  <a:lnTo>
                    <a:pt x="714" y="509"/>
                  </a:lnTo>
                  <a:lnTo>
                    <a:pt x="712" y="510"/>
                  </a:lnTo>
                  <a:lnTo>
                    <a:pt x="707" y="513"/>
                  </a:lnTo>
                  <a:lnTo>
                    <a:pt x="704" y="514"/>
                  </a:lnTo>
                  <a:lnTo>
                    <a:pt x="701" y="516"/>
                  </a:lnTo>
                  <a:lnTo>
                    <a:pt x="696" y="520"/>
                  </a:lnTo>
                  <a:lnTo>
                    <a:pt x="694" y="521"/>
                  </a:lnTo>
                  <a:lnTo>
                    <a:pt x="692" y="522"/>
                  </a:lnTo>
                  <a:lnTo>
                    <a:pt x="690" y="522"/>
                  </a:lnTo>
                  <a:lnTo>
                    <a:pt x="689" y="523"/>
                  </a:lnTo>
                  <a:lnTo>
                    <a:pt x="688" y="523"/>
                  </a:lnTo>
                  <a:lnTo>
                    <a:pt x="686" y="523"/>
                  </a:lnTo>
                  <a:lnTo>
                    <a:pt x="685" y="523"/>
                  </a:lnTo>
                  <a:lnTo>
                    <a:pt x="684" y="523"/>
                  </a:lnTo>
                  <a:lnTo>
                    <a:pt x="683" y="523"/>
                  </a:lnTo>
                  <a:lnTo>
                    <a:pt x="680" y="522"/>
                  </a:lnTo>
                  <a:lnTo>
                    <a:pt x="675" y="521"/>
                  </a:lnTo>
                  <a:lnTo>
                    <a:pt x="673" y="520"/>
                  </a:lnTo>
                  <a:lnTo>
                    <a:pt x="671" y="520"/>
                  </a:lnTo>
                  <a:lnTo>
                    <a:pt x="669" y="519"/>
                  </a:lnTo>
                  <a:lnTo>
                    <a:pt x="665" y="519"/>
                  </a:lnTo>
                  <a:lnTo>
                    <a:pt x="660" y="518"/>
                  </a:lnTo>
                  <a:lnTo>
                    <a:pt x="658" y="518"/>
                  </a:lnTo>
                  <a:lnTo>
                    <a:pt x="656" y="518"/>
                  </a:lnTo>
                  <a:lnTo>
                    <a:pt x="653" y="518"/>
                  </a:lnTo>
                  <a:lnTo>
                    <a:pt x="648" y="519"/>
                  </a:lnTo>
                  <a:lnTo>
                    <a:pt x="640" y="521"/>
                  </a:lnTo>
                  <a:lnTo>
                    <a:pt x="638" y="521"/>
                  </a:lnTo>
                  <a:lnTo>
                    <a:pt x="635" y="522"/>
                  </a:lnTo>
                  <a:lnTo>
                    <a:pt x="633" y="522"/>
                  </a:lnTo>
                  <a:lnTo>
                    <a:pt x="632" y="522"/>
                  </a:lnTo>
                  <a:lnTo>
                    <a:pt x="630" y="521"/>
                  </a:lnTo>
                  <a:lnTo>
                    <a:pt x="629" y="521"/>
                  </a:lnTo>
                  <a:lnTo>
                    <a:pt x="628" y="521"/>
                  </a:lnTo>
                  <a:lnTo>
                    <a:pt x="627" y="520"/>
                  </a:lnTo>
                  <a:lnTo>
                    <a:pt x="624" y="519"/>
                  </a:lnTo>
                  <a:lnTo>
                    <a:pt x="622" y="518"/>
                  </a:lnTo>
                  <a:lnTo>
                    <a:pt x="621" y="518"/>
                  </a:lnTo>
                  <a:lnTo>
                    <a:pt x="619" y="518"/>
                  </a:lnTo>
                  <a:lnTo>
                    <a:pt x="618" y="518"/>
                  </a:lnTo>
                  <a:lnTo>
                    <a:pt x="617" y="518"/>
                  </a:lnTo>
                  <a:lnTo>
                    <a:pt x="615" y="518"/>
                  </a:lnTo>
                  <a:lnTo>
                    <a:pt x="613" y="518"/>
                  </a:lnTo>
                  <a:lnTo>
                    <a:pt x="612" y="519"/>
                  </a:lnTo>
                  <a:lnTo>
                    <a:pt x="611" y="519"/>
                  </a:lnTo>
                  <a:lnTo>
                    <a:pt x="610" y="519"/>
                  </a:lnTo>
                  <a:lnTo>
                    <a:pt x="609" y="520"/>
                  </a:lnTo>
                  <a:lnTo>
                    <a:pt x="607" y="521"/>
                  </a:lnTo>
                  <a:lnTo>
                    <a:pt x="606" y="521"/>
                  </a:lnTo>
                  <a:lnTo>
                    <a:pt x="605" y="522"/>
                  </a:lnTo>
                  <a:lnTo>
                    <a:pt x="603" y="523"/>
                  </a:lnTo>
                  <a:lnTo>
                    <a:pt x="603" y="524"/>
                  </a:lnTo>
                  <a:lnTo>
                    <a:pt x="602" y="526"/>
                  </a:lnTo>
                  <a:lnTo>
                    <a:pt x="601" y="527"/>
                  </a:lnTo>
                  <a:lnTo>
                    <a:pt x="600" y="528"/>
                  </a:lnTo>
                  <a:lnTo>
                    <a:pt x="600" y="529"/>
                  </a:lnTo>
                  <a:lnTo>
                    <a:pt x="600" y="530"/>
                  </a:lnTo>
                  <a:lnTo>
                    <a:pt x="600" y="531"/>
                  </a:lnTo>
                  <a:lnTo>
                    <a:pt x="599" y="532"/>
                  </a:lnTo>
                  <a:lnTo>
                    <a:pt x="599" y="534"/>
                  </a:lnTo>
                  <a:lnTo>
                    <a:pt x="599" y="538"/>
                  </a:lnTo>
                  <a:lnTo>
                    <a:pt x="600" y="540"/>
                  </a:lnTo>
                  <a:lnTo>
                    <a:pt x="599" y="541"/>
                  </a:lnTo>
                  <a:lnTo>
                    <a:pt x="599" y="542"/>
                  </a:lnTo>
                  <a:lnTo>
                    <a:pt x="599" y="544"/>
                  </a:lnTo>
                  <a:lnTo>
                    <a:pt x="598" y="545"/>
                  </a:lnTo>
                  <a:lnTo>
                    <a:pt x="598" y="546"/>
                  </a:lnTo>
                  <a:lnTo>
                    <a:pt x="597" y="548"/>
                  </a:lnTo>
                  <a:lnTo>
                    <a:pt x="595" y="551"/>
                  </a:lnTo>
                  <a:lnTo>
                    <a:pt x="592" y="555"/>
                  </a:lnTo>
                  <a:lnTo>
                    <a:pt x="590" y="557"/>
                  </a:lnTo>
                  <a:lnTo>
                    <a:pt x="586" y="562"/>
                  </a:lnTo>
                  <a:lnTo>
                    <a:pt x="582" y="567"/>
                  </a:lnTo>
                  <a:lnTo>
                    <a:pt x="581" y="568"/>
                  </a:lnTo>
                  <a:lnTo>
                    <a:pt x="580" y="571"/>
                  </a:lnTo>
                  <a:lnTo>
                    <a:pt x="577" y="575"/>
                  </a:lnTo>
                  <a:lnTo>
                    <a:pt x="573" y="581"/>
                  </a:lnTo>
                  <a:lnTo>
                    <a:pt x="573" y="582"/>
                  </a:lnTo>
                  <a:lnTo>
                    <a:pt x="571" y="584"/>
                  </a:lnTo>
                  <a:lnTo>
                    <a:pt x="570" y="585"/>
                  </a:lnTo>
                  <a:lnTo>
                    <a:pt x="569" y="587"/>
                  </a:lnTo>
                  <a:lnTo>
                    <a:pt x="567" y="588"/>
                  </a:lnTo>
                  <a:lnTo>
                    <a:pt x="566" y="589"/>
                  </a:lnTo>
                  <a:lnTo>
                    <a:pt x="564" y="590"/>
                  </a:lnTo>
                  <a:lnTo>
                    <a:pt x="562" y="591"/>
                  </a:lnTo>
                  <a:lnTo>
                    <a:pt x="561" y="592"/>
                  </a:lnTo>
                  <a:lnTo>
                    <a:pt x="559" y="592"/>
                  </a:lnTo>
                  <a:lnTo>
                    <a:pt x="558" y="593"/>
                  </a:lnTo>
                  <a:lnTo>
                    <a:pt x="556" y="593"/>
                  </a:lnTo>
                  <a:lnTo>
                    <a:pt x="555" y="593"/>
                  </a:lnTo>
                  <a:lnTo>
                    <a:pt x="553" y="593"/>
                  </a:lnTo>
                  <a:lnTo>
                    <a:pt x="551" y="593"/>
                  </a:lnTo>
                  <a:lnTo>
                    <a:pt x="550" y="593"/>
                  </a:lnTo>
                  <a:lnTo>
                    <a:pt x="544" y="593"/>
                  </a:lnTo>
                  <a:lnTo>
                    <a:pt x="544" y="593"/>
                  </a:lnTo>
                  <a:lnTo>
                    <a:pt x="544" y="593"/>
                  </a:lnTo>
                  <a:lnTo>
                    <a:pt x="543" y="593"/>
                  </a:lnTo>
                  <a:lnTo>
                    <a:pt x="543" y="593"/>
                  </a:lnTo>
                  <a:lnTo>
                    <a:pt x="541" y="592"/>
                  </a:lnTo>
                  <a:lnTo>
                    <a:pt x="540" y="592"/>
                  </a:lnTo>
                  <a:lnTo>
                    <a:pt x="538" y="591"/>
                  </a:lnTo>
                  <a:lnTo>
                    <a:pt x="537" y="590"/>
                  </a:lnTo>
                  <a:lnTo>
                    <a:pt x="535" y="589"/>
                  </a:lnTo>
                  <a:lnTo>
                    <a:pt x="534" y="588"/>
                  </a:lnTo>
                  <a:lnTo>
                    <a:pt x="533" y="587"/>
                  </a:lnTo>
                  <a:lnTo>
                    <a:pt x="533" y="586"/>
                  </a:lnTo>
                  <a:lnTo>
                    <a:pt x="532" y="585"/>
                  </a:lnTo>
                  <a:lnTo>
                    <a:pt x="531" y="584"/>
                  </a:lnTo>
                  <a:lnTo>
                    <a:pt x="531" y="583"/>
                  </a:lnTo>
                  <a:lnTo>
                    <a:pt x="530" y="581"/>
                  </a:lnTo>
                  <a:lnTo>
                    <a:pt x="528" y="575"/>
                  </a:lnTo>
                  <a:lnTo>
                    <a:pt x="527" y="574"/>
                  </a:lnTo>
                  <a:lnTo>
                    <a:pt x="526" y="573"/>
                  </a:lnTo>
                  <a:lnTo>
                    <a:pt x="526" y="572"/>
                  </a:lnTo>
                  <a:lnTo>
                    <a:pt x="525" y="571"/>
                  </a:lnTo>
                  <a:lnTo>
                    <a:pt x="522" y="567"/>
                  </a:lnTo>
                  <a:lnTo>
                    <a:pt x="521" y="565"/>
                  </a:lnTo>
                  <a:lnTo>
                    <a:pt x="520" y="565"/>
                  </a:lnTo>
                  <a:lnTo>
                    <a:pt x="519" y="564"/>
                  </a:lnTo>
                  <a:lnTo>
                    <a:pt x="517" y="562"/>
                  </a:lnTo>
                  <a:lnTo>
                    <a:pt x="510" y="557"/>
                  </a:lnTo>
                  <a:lnTo>
                    <a:pt x="508" y="556"/>
                  </a:lnTo>
                  <a:lnTo>
                    <a:pt x="507" y="555"/>
                  </a:lnTo>
                  <a:lnTo>
                    <a:pt x="506" y="554"/>
                  </a:lnTo>
                  <a:lnTo>
                    <a:pt x="505" y="552"/>
                  </a:lnTo>
                  <a:lnTo>
                    <a:pt x="504" y="551"/>
                  </a:lnTo>
                  <a:lnTo>
                    <a:pt x="503" y="549"/>
                  </a:lnTo>
                  <a:lnTo>
                    <a:pt x="501" y="547"/>
                  </a:lnTo>
                  <a:lnTo>
                    <a:pt x="498" y="542"/>
                  </a:lnTo>
                  <a:lnTo>
                    <a:pt x="498" y="541"/>
                  </a:lnTo>
                  <a:lnTo>
                    <a:pt x="497" y="539"/>
                  </a:lnTo>
                  <a:lnTo>
                    <a:pt x="496" y="538"/>
                  </a:lnTo>
                  <a:lnTo>
                    <a:pt x="495" y="537"/>
                  </a:lnTo>
                  <a:lnTo>
                    <a:pt x="494" y="536"/>
                  </a:lnTo>
                  <a:lnTo>
                    <a:pt x="492" y="536"/>
                  </a:lnTo>
                  <a:lnTo>
                    <a:pt x="490" y="535"/>
                  </a:lnTo>
                  <a:lnTo>
                    <a:pt x="489" y="535"/>
                  </a:lnTo>
                  <a:lnTo>
                    <a:pt x="488" y="535"/>
                  </a:lnTo>
                  <a:lnTo>
                    <a:pt x="486" y="535"/>
                  </a:lnTo>
                  <a:lnTo>
                    <a:pt x="486" y="535"/>
                  </a:lnTo>
                  <a:lnTo>
                    <a:pt x="484" y="535"/>
                  </a:lnTo>
                  <a:lnTo>
                    <a:pt x="479" y="536"/>
                  </a:lnTo>
                  <a:lnTo>
                    <a:pt x="478" y="536"/>
                  </a:lnTo>
                  <a:lnTo>
                    <a:pt x="476" y="537"/>
                  </a:lnTo>
                  <a:lnTo>
                    <a:pt x="475" y="537"/>
                  </a:lnTo>
                  <a:lnTo>
                    <a:pt x="474" y="537"/>
                  </a:lnTo>
                  <a:lnTo>
                    <a:pt x="472" y="537"/>
                  </a:lnTo>
                  <a:lnTo>
                    <a:pt x="468" y="536"/>
                  </a:lnTo>
                  <a:lnTo>
                    <a:pt x="466" y="536"/>
                  </a:lnTo>
                  <a:lnTo>
                    <a:pt x="458" y="534"/>
                  </a:lnTo>
                  <a:lnTo>
                    <a:pt x="456" y="534"/>
                  </a:lnTo>
                  <a:lnTo>
                    <a:pt x="455" y="533"/>
                  </a:lnTo>
                  <a:lnTo>
                    <a:pt x="453" y="532"/>
                  </a:lnTo>
                  <a:lnTo>
                    <a:pt x="451" y="532"/>
                  </a:lnTo>
                  <a:lnTo>
                    <a:pt x="450" y="531"/>
                  </a:lnTo>
                  <a:lnTo>
                    <a:pt x="448" y="530"/>
                  </a:lnTo>
                  <a:lnTo>
                    <a:pt x="443" y="526"/>
                  </a:lnTo>
                  <a:lnTo>
                    <a:pt x="441" y="525"/>
                  </a:lnTo>
                  <a:lnTo>
                    <a:pt x="440" y="524"/>
                  </a:lnTo>
                  <a:lnTo>
                    <a:pt x="438" y="523"/>
                  </a:lnTo>
                  <a:lnTo>
                    <a:pt x="437" y="522"/>
                  </a:lnTo>
                  <a:lnTo>
                    <a:pt x="435" y="522"/>
                  </a:lnTo>
                  <a:lnTo>
                    <a:pt x="433" y="522"/>
                  </a:lnTo>
                  <a:lnTo>
                    <a:pt x="429" y="522"/>
                  </a:lnTo>
                  <a:lnTo>
                    <a:pt x="427" y="521"/>
                  </a:lnTo>
                  <a:lnTo>
                    <a:pt x="426" y="521"/>
                  </a:lnTo>
                  <a:lnTo>
                    <a:pt x="421" y="520"/>
                  </a:lnTo>
                  <a:lnTo>
                    <a:pt x="420" y="520"/>
                  </a:lnTo>
                  <a:lnTo>
                    <a:pt x="419" y="519"/>
                  </a:lnTo>
                  <a:lnTo>
                    <a:pt x="416" y="519"/>
                  </a:lnTo>
                  <a:lnTo>
                    <a:pt x="411" y="519"/>
                  </a:lnTo>
                  <a:lnTo>
                    <a:pt x="407" y="520"/>
                  </a:lnTo>
                  <a:lnTo>
                    <a:pt x="403" y="520"/>
                  </a:lnTo>
                  <a:lnTo>
                    <a:pt x="397" y="521"/>
                  </a:lnTo>
                  <a:lnTo>
                    <a:pt x="394" y="522"/>
                  </a:lnTo>
                  <a:lnTo>
                    <a:pt x="389" y="524"/>
                  </a:lnTo>
                  <a:lnTo>
                    <a:pt x="379" y="527"/>
                  </a:lnTo>
                  <a:lnTo>
                    <a:pt x="376" y="527"/>
                  </a:lnTo>
                  <a:lnTo>
                    <a:pt x="374" y="528"/>
                  </a:lnTo>
                  <a:lnTo>
                    <a:pt x="373" y="528"/>
                  </a:lnTo>
                  <a:lnTo>
                    <a:pt x="372" y="528"/>
                  </a:lnTo>
                  <a:lnTo>
                    <a:pt x="370" y="528"/>
                  </a:lnTo>
                  <a:lnTo>
                    <a:pt x="369" y="527"/>
                  </a:lnTo>
                  <a:lnTo>
                    <a:pt x="368" y="527"/>
                  </a:lnTo>
                  <a:lnTo>
                    <a:pt x="367" y="526"/>
                  </a:lnTo>
                  <a:lnTo>
                    <a:pt x="367" y="526"/>
                  </a:lnTo>
                  <a:lnTo>
                    <a:pt x="366" y="525"/>
                  </a:lnTo>
                  <a:lnTo>
                    <a:pt x="365" y="524"/>
                  </a:lnTo>
                  <a:lnTo>
                    <a:pt x="365" y="523"/>
                  </a:lnTo>
                  <a:lnTo>
                    <a:pt x="362" y="519"/>
                  </a:lnTo>
                  <a:lnTo>
                    <a:pt x="362" y="518"/>
                  </a:lnTo>
                  <a:lnTo>
                    <a:pt x="361" y="517"/>
                  </a:lnTo>
                  <a:lnTo>
                    <a:pt x="360" y="516"/>
                  </a:lnTo>
                  <a:lnTo>
                    <a:pt x="358" y="514"/>
                  </a:lnTo>
                  <a:lnTo>
                    <a:pt x="357" y="513"/>
                  </a:lnTo>
                  <a:lnTo>
                    <a:pt x="355" y="512"/>
                  </a:lnTo>
                  <a:lnTo>
                    <a:pt x="353" y="511"/>
                  </a:lnTo>
                  <a:lnTo>
                    <a:pt x="351" y="510"/>
                  </a:lnTo>
                  <a:lnTo>
                    <a:pt x="349" y="510"/>
                  </a:lnTo>
                  <a:lnTo>
                    <a:pt x="347" y="509"/>
                  </a:lnTo>
                  <a:lnTo>
                    <a:pt x="344" y="508"/>
                  </a:lnTo>
                  <a:lnTo>
                    <a:pt x="342" y="508"/>
                  </a:lnTo>
                  <a:lnTo>
                    <a:pt x="340" y="508"/>
                  </a:lnTo>
                  <a:lnTo>
                    <a:pt x="339" y="508"/>
                  </a:lnTo>
                  <a:lnTo>
                    <a:pt x="339" y="508"/>
                  </a:lnTo>
                  <a:lnTo>
                    <a:pt x="338" y="508"/>
                  </a:lnTo>
                  <a:lnTo>
                    <a:pt x="338" y="508"/>
                  </a:lnTo>
                  <a:lnTo>
                    <a:pt x="336" y="509"/>
                  </a:lnTo>
                  <a:lnTo>
                    <a:pt x="335" y="509"/>
                  </a:lnTo>
                  <a:lnTo>
                    <a:pt x="333" y="509"/>
                  </a:lnTo>
                  <a:lnTo>
                    <a:pt x="333" y="509"/>
                  </a:lnTo>
                  <a:lnTo>
                    <a:pt x="332" y="509"/>
                  </a:lnTo>
                  <a:lnTo>
                    <a:pt x="331" y="508"/>
                  </a:lnTo>
                  <a:lnTo>
                    <a:pt x="330" y="505"/>
                  </a:lnTo>
                  <a:lnTo>
                    <a:pt x="328" y="500"/>
                  </a:lnTo>
                  <a:lnTo>
                    <a:pt x="327" y="498"/>
                  </a:lnTo>
                  <a:lnTo>
                    <a:pt x="326" y="496"/>
                  </a:lnTo>
                  <a:lnTo>
                    <a:pt x="324" y="495"/>
                  </a:lnTo>
                  <a:lnTo>
                    <a:pt x="324" y="494"/>
                  </a:lnTo>
                  <a:lnTo>
                    <a:pt x="323" y="494"/>
                  </a:lnTo>
                  <a:lnTo>
                    <a:pt x="323" y="494"/>
                  </a:lnTo>
                  <a:lnTo>
                    <a:pt x="322" y="494"/>
                  </a:lnTo>
                  <a:lnTo>
                    <a:pt x="322" y="494"/>
                  </a:lnTo>
                  <a:lnTo>
                    <a:pt x="321" y="494"/>
                  </a:lnTo>
                  <a:lnTo>
                    <a:pt x="320" y="494"/>
                  </a:lnTo>
                  <a:lnTo>
                    <a:pt x="318" y="494"/>
                  </a:lnTo>
                  <a:lnTo>
                    <a:pt x="317" y="494"/>
                  </a:lnTo>
                  <a:lnTo>
                    <a:pt x="316" y="495"/>
                  </a:lnTo>
                  <a:lnTo>
                    <a:pt x="315" y="496"/>
                  </a:lnTo>
                  <a:lnTo>
                    <a:pt x="313" y="497"/>
                  </a:lnTo>
                  <a:lnTo>
                    <a:pt x="310" y="500"/>
                  </a:lnTo>
                  <a:lnTo>
                    <a:pt x="309" y="500"/>
                  </a:lnTo>
                  <a:lnTo>
                    <a:pt x="309" y="501"/>
                  </a:lnTo>
                  <a:lnTo>
                    <a:pt x="308" y="501"/>
                  </a:lnTo>
                  <a:lnTo>
                    <a:pt x="307" y="501"/>
                  </a:lnTo>
                  <a:lnTo>
                    <a:pt x="307" y="500"/>
                  </a:lnTo>
                  <a:lnTo>
                    <a:pt x="306" y="500"/>
                  </a:lnTo>
                  <a:lnTo>
                    <a:pt x="305" y="499"/>
                  </a:lnTo>
                  <a:lnTo>
                    <a:pt x="305" y="498"/>
                  </a:lnTo>
                  <a:lnTo>
                    <a:pt x="304" y="497"/>
                  </a:lnTo>
                  <a:lnTo>
                    <a:pt x="304" y="495"/>
                  </a:lnTo>
                  <a:lnTo>
                    <a:pt x="304" y="494"/>
                  </a:lnTo>
                  <a:lnTo>
                    <a:pt x="304" y="494"/>
                  </a:lnTo>
                  <a:lnTo>
                    <a:pt x="304" y="493"/>
                  </a:lnTo>
                  <a:lnTo>
                    <a:pt x="304" y="491"/>
                  </a:lnTo>
                  <a:lnTo>
                    <a:pt x="305" y="490"/>
                  </a:lnTo>
                  <a:lnTo>
                    <a:pt x="306" y="488"/>
                  </a:lnTo>
                  <a:lnTo>
                    <a:pt x="306" y="487"/>
                  </a:lnTo>
                  <a:lnTo>
                    <a:pt x="306" y="486"/>
                  </a:lnTo>
                  <a:lnTo>
                    <a:pt x="306" y="485"/>
                  </a:lnTo>
                  <a:lnTo>
                    <a:pt x="306" y="485"/>
                  </a:lnTo>
                  <a:lnTo>
                    <a:pt x="306" y="484"/>
                  </a:lnTo>
                  <a:lnTo>
                    <a:pt x="306" y="482"/>
                  </a:lnTo>
                  <a:lnTo>
                    <a:pt x="305" y="481"/>
                  </a:lnTo>
                  <a:lnTo>
                    <a:pt x="303" y="477"/>
                  </a:lnTo>
                  <a:lnTo>
                    <a:pt x="301" y="474"/>
                  </a:lnTo>
                  <a:lnTo>
                    <a:pt x="299" y="471"/>
                  </a:lnTo>
                  <a:lnTo>
                    <a:pt x="296" y="468"/>
                  </a:lnTo>
                  <a:lnTo>
                    <a:pt x="295" y="466"/>
                  </a:lnTo>
                  <a:lnTo>
                    <a:pt x="292" y="463"/>
                  </a:lnTo>
                  <a:lnTo>
                    <a:pt x="287" y="458"/>
                  </a:lnTo>
                  <a:lnTo>
                    <a:pt x="285" y="457"/>
                  </a:lnTo>
                  <a:lnTo>
                    <a:pt x="283" y="455"/>
                  </a:lnTo>
                  <a:lnTo>
                    <a:pt x="273" y="447"/>
                  </a:lnTo>
                  <a:lnTo>
                    <a:pt x="272" y="447"/>
                  </a:lnTo>
                  <a:lnTo>
                    <a:pt x="271" y="446"/>
                  </a:lnTo>
                  <a:lnTo>
                    <a:pt x="270" y="445"/>
                  </a:lnTo>
                  <a:lnTo>
                    <a:pt x="269" y="444"/>
                  </a:lnTo>
                  <a:lnTo>
                    <a:pt x="268" y="441"/>
                  </a:lnTo>
                  <a:lnTo>
                    <a:pt x="267" y="440"/>
                  </a:lnTo>
                  <a:lnTo>
                    <a:pt x="265" y="436"/>
                  </a:lnTo>
                  <a:lnTo>
                    <a:pt x="264" y="434"/>
                  </a:lnTo>
                  <a:lnTo>
                    <a:pt x="263" y="433"/>
                  </a:lnTo>
                  <a:lnTo>
                    <a:pt x="262" y="431"/>
                  </a:lnTo>
                  <a:lnTo>
                    <a:pt x="260" y="429"/>
                  </a:lnTo>
                  <a:lnTo>
                    <a:pt x="259" y="427"/>
                  </a:lnTo>
                  <a:lnTo>
                    <a:pt x="258" y="426"/>
                  </a:lnTo>
                  <a:lnTo>
                    <a:pt x="256" y="425"/>
                  </a:lnTo>
                  <a:lnTo>
                    <a:pt x="255" y="425"/>
                  </a:lnTo>
                  <a:lnTo>
                    <a:pt x="255" y="424"/>
                  </a:lnTo>
                  <a:lnTo>
                    <a:pt x="254" y="424"/>
                  </a:lnTo>
                  <a:lnTo>
                    <a:pt x="254" y="424"/>
                  </a:lnTo>
                  <a:lnTo>
                    <a:pt x="253" y="424"/>
                  </a:lnTo>
                  <a:lnTo>
                    <a:pt x="252" y="424"/>
                  </a:lnTo>
                  <a:lnTo>
                    <a:pt x="252" y="425"/>
                  </a:lnTo>
                  <a:lnTo>
                    <a:pt x="251" y="425"/>
                  </a:lnTo>
                  <a:lnTo>
                    <a:pt x="249" y="426"/>
                  </a:lnTo>
                  <a:lnTo>
                    <a:pt x="249" y="427"/>
                  </a:lnTo>
                  <a:lnTo>
                    <a:pt x="248" y="427"/>
                  </a:lnTo>
                  <a:lnTo>
                    <a:pt x="247" y="427"/>
                  </a:lnTo>
                  <a:lnTo>
                    <a:pt x="246" y="427"/>
                  </a:lnTo>
                  <a:lnTo>
                    <a:pt x="245" y="427"/>
                  </a:lnTo>
                  <a:lnTo>
                    <a:pt x="244" y="427"/>
                  </a:lnTo>
                  <a:lnTo>
                    <a:pt x="243" y="427"/>
                  </a:lnTo>
                  <a:lnTo>
                    <a:pt x="241" y="426"/>
                  </a:lnTo>
                  <a:lnTo>
                    <a:pt x="240" y="425"/>
                  </a:lnTo>
                  <a:lnTo>
                    <a:pt x="238" y="424"/>
                  </a:lnTo>
                  <a:lnTo>
                    <a:pt x="237" y="423"/>
                  </a:lnTo>
                  <a:lnTo>
                    <a:pt x="235" y="422"/>
                  </a:lnTo>
                  <a:lnTo>
                    <a:pt x="234" y="421"/>
                  </a:lnTo>
                  <a:lnTo>
                    <a:pt x="234" y="420"/>
                  </a:lnTo>
                  <a:lnTo>
                    <a:pt x="233" y="419"/>
                  </a:lnTo>
                  <a:lnTo>
                    <a:pt x="232" y="418"/>
                  </a:lnTo>
                  <a:lnTo>
                    <a:pt x="231" y="416"/>
                  </a:lnTo>
                  <a:lnTo>
                    <a:pt x="231" y="414"/>
                  </a:lnTo>
                  <a:lnTo>
                    <a:pt x="230" y="412"/>
                  </a:lnTo>
                  <a:lnTo>
                    <a:pt x="230" y="410"/>
                  </a:lnTo>
                  <a:lnTo>
                    <a:pt x="230" y="408"/>
                  </a:lnTo>
                  <a:lnTo>
                    <a:pt x="229" y="406"/>
                  </a:lnTo>
                  <a:lnTo>
                    <a:pt x="229" y="404"/>
                  </a:lnTo>
                  <a:lnTo>
                    <a:pt x="230" y="403"/>
                  </a:lnTo>
                  <a:lnTo>
                    <a:pt x="230" y="401"/>
                  </a:lnTo>
                  <a:lnTo>
                    <a:pt x="230" y="400"/>
                  </a:lnTo>
                  <a:lnTo>
                    <a:pt x="230" y="397"/>
                  </a:lnTo>
                  <a:lnTo>
                    <a:pt x="232" y="391"/>
                  </a:lnTo>
                  <a:lnTo>
                    <a:pt x="232" y="390"/>
                  </a:lnTo>
                  <a:lnTo>
                    <a:pt x="232" y="388"/>
                  </a:lnTo>
                  <a:lnTo>
                    <a:pt x="232" y="387"/>
                  </a:lnTo>
                  <a:lnTo>
                    <a:pt x="233" y="385"/>
                  </a:lnTo>
                  <a:lnTo>
                    <a:pt x="232" y="383"/>
                  </a:lnTo>
                  <a:lnTo>
                    <a:pt x="232" y="382"/>
                  </a:lnTo>
                  <a:lnTo>
                    <a:pt x="232" y="380"/>
                  </a:lnTo>
                  <a:lnTo>
                    <a:pt x="231" y="377"/>
                  </a:lnTo>
                  <a:lnTo>
                    <a:pt x="231" y="375"/>
                  </a:lnTo>
                  <a:lnTo>
                    <a:pt x="230" y="373"/>
                  </a:lnTo>
                  <a:lnTo>
                    <a:pt x="229" y="372"/>
                  </a:lnTo>
                  <a:lnTo>
                    <a:pt x="229" y="371"/>
                  </a:lnTo>
                  <a:lnTo>
                    <a:pt x="228" y="369"/>
                  </a:lnTo>
                  <a:lnTo>
                    <a:pt x="227" y="368"/>
                  </a:lnTo>
                  <a:lnTo>
                    <a:pt x="226" y="368"/>
                  </a:lnTo>
                  <a:lnTo>
                    <a:pt x="225" y="368"/>
                  </a:lnTo>
                  <a:lnTo>
                    <a:pt x="225" y="367"/>
                  </a:lnTo>
                  <a:lnTo>
                    <a:pt x="224" y="367"/>
                  </a:lnTo>
                  <a:lnTo>
                    <a:pt x="223" y="367"/>
                  </a:lnTo>
                  <a:lnTo>
                    <a:pt x="222" y="367"/>
                  </a:lnTo>
                  <a:lnTo>
                    <a:pt x="222" y="367"/>
                  </a:lnTo>
                  <a:lnTo>
                    <a:pt x="221" y="367"/>
                  </a:lnTo>
                  <a:lnTo>
                    <a:pt x="217" y="368"/>
                  </a:lnTo>
                  <a:lnTo>
                    <a:pt x="215" y="368"/>
                  </a:lnTo>
                  <a:lnTo>
                    <a:pt x="208" y="371"/>
                  </a:lnTo>
                  <a:lnTo>
                    <a:pt x="206" y="371"/>
                  </a:lnTo>
                  <a:lnTo>
                    <a:pt x="204" y="372"/>
                  </a:lnTo>
                  <a:lnTo>
                    <a:pt x="201" y="373"/>
                  </a:lnTo>
                  <a:lnTo>
                    <a:pt x="198" y="375"/>
                  </a:lnTo>
                  <a:lnTo>
                    <a:pt x="197" y="375"/>
                  </a:lnTo>
                  <a:lnTo>
                    <a:pt x="196" y="375"/>
                  </a:lnTo>
                  <a:lnTo>
                    <a:pt x="195" y="375"/>
                  </a:lnTo>
                  <a:lnTo>
                    <a:pt x="194" y="375"/>
                  </a:lnTo>
                  <a:lnTo>
                    <a:pt x="193" y="375"/>
                  </a:lnTo>
                  <a:lnTo>
                    <a:pt x="188" y="374"/>
                  </a:lnTo>
                  <a:lnTo>
                    <a:pt x="187" y="374"/>
                  </a:lnTo>
                  <a:lnTo>
                    <a:pt x="186" y="374"/>
                  </a:lnTo>
                  <a:lnTo>
                    <a:pt x="183" y="373"/>
                  </a:lnTo>
                  <a:lnTo>
                    <a:pt x="177" y="370"/>
                  </a:lnTo>
                  <a:lnTo>
                    <a:pt x="176" y="369"/>
                  </a:lnTo>
                  <a:lnTo>
                    <a:pt x="174" y="368"/>
                  </a:lnTo>
                  <a:lnTo>
                    <a:pt x="173" y="367"/>
                  </a:lnTo>
                  <a:lnTo>
                    <a:pt x="171" y="365"/>
                  </a:lnTo>
                  <a:lnTo>
                    <a:pt x="169" y="364"/>
                  </a:lnTo>
                  <a:lnTo>
                    <a:pt x="168" y="363"/>
                  </a:lnTo>
                  <a:lnTo>
                    <a:pt x="167" y="362"/>
                  </a:lnTo>
                  <a:lnTo>
                    <a:pt x="164" y="361"/>
                  </a:lnTo>
                  <a:lnTo>
                    <a:pt x="164" y="361"/>
                  </a:lnTo>
                  <a:lnTo>
                    <a:pt x="162" y="360"/>
                  </a:lnTo>
                  <a:lnTo>
                    <a:pt x="161" y="359"/>
                  </a:lnTo>
                  <a:lnTo>
                    <a:pt x="160" y="358"/>
                  </a:lnTo>
                  <a:lnTo>
                    <a:pt x="159" y="357"/>
                  </a:lnTo>
                  <a:lnTo>
                    <a:pt x="158" y="355"/>
                  </a:lnTo>
                  <a:lnTo>
                    <a:pt x="157" y="353"/>
                  </a:lnTo>
                  <a:lnTo>
                    <a:pt x="156" y="351"/>
                  </a:lnTo>
                  <a:lnTo>
                    <a:pt x="155" y="350"/>
                  </a:lnTo>
                  <a:lnTo>
                    <a:pt x="151" y="346"/>
                  </a:lnTo>
                  <a:lnTo>
                    <a:pt x="150" y="345"/>
                  </a:lnTo>
                  <a:lnTo>
                    <a:pt x="150" y="344"/>
                  </a:lnTo>
                  <a:lnTo>
                    <a:pt x="149" y="343"/>
                  </a:lnTo>
                  <a:lnTo>
                    <a:pt x="149" y="342"/>
                  </a:lnTo>
                  <a:lnTo>
                    <a:pt x="149" y="340"/>
                  </a:lnTo>
                  <a:lnTo>
                    <a:pt x="148" y="338"/>
                  </a:lnTo>
                  <a:lnTo>
                    <a:pt x="148" y="337"/>
                  </a:lnTo>
                  <a:lnTo>
                    <a:pt x="148" y="336"/>
                  </a:lnTo>
                  <a:lnTo>
                    <a:pt x="148" y="335"/>
                  </a:lnTo>
                  <a:lnTo>
                    <a:pt x="147" y="334"/>
                  </a:lnTo>
                  <a:lnTo>
                    <a:pt x="146" y="333"/>
                  </a:lnTo>
                  <a:lnTo>
                    <a:pt x="146" y="332"/>
                  </a:lnTo>
                  <a:lnTo>
                    <a:pt x="144" y="328"/>
                  </a:lnTo>
                  <a:lnTo>
                    <a:pt x="143" y="327"/>
                  </a:lnTo>
                  <a:lnTo>
                    <a:pt x="142" y="324"/>
                  </a:lnTo>
                  <a:lnTo>
                    <a:pt x="142" y="323"/>
                  </a:lnTo>
                  <a:lnTo>
                    <a:pt x="141" y="321"/>
                  </a:lnTo>
                  <a:lnTo>
                    <a:pt x="141" y="320"/>
                  </a:lnTo>
                  <a:lnTo>
                    <a:pt x="141" y="317"/>
                  </a:lnTo>
                  <a:lnTo>
                    <a:pt x="141" y="315"/>
                  </a:lnTo>
                  <a:lnTo>
                    <a:pt x="141" y="313"/>
                  </a:lnTo>
                  <a:lnTo>
                    <a:pt x="140" y="311"/>
                  </a:lnTo>
                  <a:lnTo>
                    <a:pt x="139" y="309"/>
                  </a:lnTo>
                  <a:lnTo>
                    <a:pt x="137" y="305"/>
                  </a:lnTo>
                  <a:lnTo>
                    <a:pt x="135" y="302"/>
                  </a:lnTo>
                  <a:lnTo>
                    <a:pt x="135" y="301"/>
                  </a:lnTo>
                  <a:lnTo>
                    <a:pt x="134" y="300"/>
                  </a:lnTo>
                  <a:lnTo>
                    <a:pt x="134" y="300"/>
                  </a:lnTo>
                  <a:lnTo>
                    <a:pt x="134" y="299"/>
                  </a:lnTo>
                  <a:lnTo>
                    <a:pt x="133" y="299"/>
                  </a:lnTo>
                  <a:lnTo>
                    <a:pt x="131" y="299"/>
                  </a:lnTo>
                  <a:lnTo>
                    <a:pt x="130" y="299"/>
                  </a:lnTo>
                  <a:lnTo>
                    <a:pt x="129" y="299"/>
                  </a:lnTo>
                  <a:lnTo>
                    <a:pt x="128" y="299"/>
                  </a:lnTo>
                  <a:lnTo>
                    <a:pt x="128" y="300"/>
                  </a:lnTo>
                  <a:lnTo>
                    <a:pt x="127" y="300"/>
                  </a:lnTo>
                  <a:lnTo>
                    <a:pt x="127" y="301"/>
                  </a:lnTo>
                  <a:lnTo>
                    <a:pt x="127" y="302"/>
                  </a:lnTo>
                  <a:lnTo>
                    <a:pt x="127" y="303"/>
                  </a:lnTo>
                  <a:lnTo>
                    <a:pt x="127" y="305"/>
                  </a:lnTo>
                  <a:lnTo>
                    <a:pt x="129" y="315"/>
                  </a:lnTo>
                  <a:lnTo>
                    <a:pt x="130" y="316"/>
                  </a:lnTo>
                  <a:lnTo>
                    <a:pt x="130" y="317"/>
                  </a:lnTo>
                  <a:lnTo>
                    <a:pt x="130" y="319"/>
                  </a:lnTo>
                  <a:lnTo>
                    <a:pt x="130" y="320"/>
                  </a:lnTo>
                  <a:lnTo>
                    <a:pt x="129" y="321"/>
                  </a:lnTo>
                  <a:lnTo>
                    <a:pt x="129" y="321"/>
                  </a:lnTo>
                  <a:lnTo>
                    <a:pt x="129" y="322"/>
                  </a:lnTo>
                  <a:lnTo>
                    <a:pt x="128" y="323"/>
                  </a:lnTo>
                  <a:lnTo>
                    <a:pt x="126" y="324"/>
                  </a:lnTo>
                  <a:lnTo>
                    <a:pt x="126" y="325"/>
                  </a:lnTo>
                  <a:lnTo>
                    <a:pt x="125" y="326"/>
                  </a:lnTo>
                  <a:lnTo>
                    <a:pt x="124" y="326"/>
                  </a:lnTo>
                  <a:lnTo>
                    <a:pt x="123" y="326"/>
                  </a:lnTo>
                  <a:lnTo>
                    <a:pt x="123" y="326"/>
                  </a:lnTo>
                  <a:lnTo>
                    <a:pt x="122" y="326"/>
                  </a:lnTo>
                  <a:lnTo>
                    <a:pt x="121" y="326"/>
                  </a:lnTo>
                  <a:lnTo>
                    <a:pt x="120" y="325"/>
                  </a:lnTo>
                  <a:lnTo>
                    <a:pt x="120" y="325"/>
                  </a:lnTo>
                  <a:lnTo>
                    <a:pt x="119" y="325"/>
                  </a:lnTo>
                  <a:lnTo>
                    <a:pt x="119" y="326"/>
                  </a:lnTo>
                  <a:lnTo>
                    <a:pt x="118" y="326"/>
                  </a:lnTo>
                  <a:lnTo>
                    <a:pt x="117" y="327"/>
                  </a:lnTo>
                  <a:lnTo>
                    <a:pt x="116" y="327"/>
                  </a:lnTo>
                  <a:lnTo>
                    <a:pt x="114" y="329"/>
                  </a:lnTo>
                  <a:lnTo>
                    <a:pt x="113" y="329"/>
                  </a:lnTo>
                  <a:lnTo>
                    <a:pt x="112" y="330"/>
                  </a:lnTo>
                  <a:lnTo>
                    <a:pt x="112" y="330"/>
                  </a:lnTo>
                  <a:lnTo>
                    <a:pt x="111" y="331"/>
                  </a:lnTo>
                  <a:lnTo>
                    <a:pt x="111" y="332"/>
                  </a:lnTo>
                  <a:lnTo>
                    <a:pt x="110" y="334"/>
                  </a:lnTo>
                  <a:lnTo>
                    <a:pt x="109" y="335"/>
                  </a:lnTo>
                  <a:lnTo>
                    <a:pt x="109" y="336"/>
                  </a:lnTo>
                  <a:lnTo>
                    <a:pt x="108" y="336"/>
                  </a:lnTo>
                  <a:lnTo>
                    <a:pt x="105" y="340"/>
                  </a:lnTo>
                  <a:lnTo>
                    <a:pt x="104" y="340"/>
                  </a:lnTo>
                  <a:lnTo>
                    <a:pt x="103" y="341"/>
                  </a:lnTo>
                  <a:lnTo>
                    <a:pt x="102" y="344"/>
                  </a:lnTo>
                  <a:lnTo>
                    <a:pt x="101" y="346"/>
                  </a:lnTo>
                  <a:lnTo>
                    <a:pt x="100" y="346"/>
                  </a:lnTo>
                  <a:lnTo>
                    <a:pt x="100" y="346"/>
                  </a:lnTo>
                  <a:lnTo>
                    <a:pt x="99" y="346"/>
                  </a:lnTo>
                  <a:lnTo>
                    <a:pt x="99" y="347"/>
                  </a:lnTo>
                  <a:lnTo>
                    <a:pt x="98" y="347"/>
                  </a:lnTo>
                  <a:lnTo>
                    <a:pt x="98" y="346"/>
                  </a:lnTo>
                  <a:lnTo>
                    <a:pt x="97" y="346"/>
                  </a:lnTo>
                  <a:lnTo>
                    <a:pt x="96" y="345"/>
                  </a:lnTo>
                  <a:lnTo>
                    <a:pt x="95" y="344"/>
                  </a:lnTo>
                  <a:lnTo>
                    <a:pt x="94" y="343"/>
                  </a:lnTo>
                  <a:lnTo>
                    <a:pt x="93" y="341"/>
                  </a:lnTo>
                  <a:lnTo>
                    <a:pt x="92" y="339"/>
                  </a:lnTo>
                  <a:lnTo>
                    <a:pt x="91" y="338"/>
                  </a:lnTo>
                  <a:lnTo>
                    <a:pt x="91" y="336"/>
                  </a:lnTo>
                  <a:lnTo>
                    <a:pt x="91" y="335"/>
                  </a:lnTo>
                  <a:lnTo>
                    <a:pt x="91" y="334"/>
                  </a:lnTo>
                  <a:lnTo>
                    <a:pt x="91" y="332"/>
                  </a:lnTo>
                  <a:lnTo>
                    <a:pt x="91" y="329"/>
                  </a:lnTo>
                  <a:lnTo>
                    <a:pt x="92" y="323"/>
                  </a:lnTo>
                  <a:lnTo>
                    <a:pt x="93" y="320"/>
                  </a:lnTo>
                  <a:lnTo>
                    <a:pt x="93" y="317"/>
                  </a:lnTo>
                  <a:lnTo>
                    <a:pt x="93" y="316"/>
                  </a:lnTo>
                  <a:lnTo>
                    <a:pt x="93" y="316"/>
                  </a:lnTo>
                  <a:lnTo>
                    <a:pt x="93" y="315"/>
                  </a:lnTo>
                  <a:lnTo>
                    <a:pt x="93" y="313"/>
                  </a:lnTo>
                  <a:lnTo>
                    <a:pt x="92" y="312"/>
                  </a:lnTo>
                  <a:lnTo>
                    <a:pt x="92" y="311"/>
                  </a:lnTo>
                  <a:lnTo>
                    <a:pt x="91" y="310"/>
                  </a:lnTo>
                  <a:lnTo>
                    <a:pt x="90" y="310"/>
                  </a:lnTo>
                  <a:lnTo>
                    <a:pt x="89" y="309"/>
                  </a:lnTo>
                  <a:lnTo>
                    <a:pt x="88" y="308"/>
                  </a:lnTo>
                  <a:lnTo>
                    <a:pt x="87" y="308"/>
                  </a:lnTo>
                  <a:lnTo>
                    <a:pt x="86" y="308"/>
                  </a:lnTo>
                  <a:lnTo>
                    <a:pt x="85" y="307"/>
                  </a:lnTo>
                  <a:lnTo>
                    <a:pt x="84" y="307"/>
                  </a:lnTo>
                  <a:lnTo>
                    <a:pt x="82" y="308"/>
                  </a:lnTo>
                  <a:lnTo>
                    <a:pt x="79" y="308"/>
                  </a:lnTo>
                  <a:lnTo>
                    <a:pt x="77" y="308"/>
                  </a:lnTo>
                  <a:lnTo>
                    <a:pt x="76" y="309"/>
                  </a:lnTo>
                  <a:lnTo>
                    <a:pt x="75" y="309"/>
                  </a:lnTo>
                  <a:lnTo>
                    <a:pt x="73" y="310"/>
                  </a:lnTo>
                  <a:lnTo>
                    <a:pt x="70" y="311"/>
                  </a:lnTo>
                  <a:lnTo>
                    <a:pt x="69" y="312"/>
                  </a:lnTo>
                  <a:lnTo>
                    <a:pt x="68" y="312"/>
                  </a:lnTo>
                  <a:lnTo>
                    <a:pt x="67" y="313"/>
                  </a:lnTo>
                  <a:lnTo>
                    <a:pt x="64" y="315"/>
                  </a:lnTo>
                  <a:lnTo>
                    <a:pt x="62" y="317"/>
                  </a:lnTo>
                  <a:lnTo>
                    <a:pt x="58" y="320"/>
                  </a:lnTo>
                  <a:lnTo>
                    <a:pt x="53" y="323"/>
                  </a:lnTo>
                  <a:lnTo>
                    <a:pt x="52" y="325"/>
                  </a:lnTo>
                  <a:lnTo>
                    <a:pt x="51" y="326"/>
                  </a:lnTo>
                  <a:lnTo>
                    <a:pt x="50" y="327"/>
                  </a:lnTo>
                  <a:lnTo>
                    <a:pt x="49" y="328"/>
                  </a:lnTo>
                  <a:lnTo>
                    <a:pt x="47" y="330"/>
                  </a:lnTo>
                  <a:lnTo>
                    <a:pt x="47" y="331"/>
                  </a:lnTo>
                  <a:lnTo>
                    <a:pt x="46" y="332"/>
                  </a:lnTo>
                  <a:lnTo>
                    <a:pt x="45" y="332"/>
                  </a:lnTo>
                  <a:lnTo>
                    <a:pt x="44" y="332"/>
                  </a:lnTo>
                  <a:lnTo>
                    <a:pt x="43" y="332"/>
                  </a:lnTo>
                  <a:lnTo>
                    <a:pt x="38" y="332"/>
                  </a:lnTo>
                  <a:lnTo>
                    <a:pt x="33" y="333"/>
                  </a:lnTo>
                  <a:lnTo>
                    <a:pt x="32" y="333"/>
                  </a:lnTo>
                  <a:lnTo>
                    <a:pt x="31" y="332"/>
                  </a:lnTo>
                  <a:lnTo>
                    <a:pt x="30" y="332"/>
                  </a:lnTo>
                  <a:lnTo>
                    <a:pt x="30" y="332"/>
                  </a:lnTo>
                  <a:lnTo>
                    <a:pt x="29" y="332"/>
                  </a:lnTo>
                  <a:lnTo>
                    <a:pt x="29" y="331"/>
                  </a:lnTo>
                  <a:lnTo>
                    <a:pt x="28" y="330"/>
                  </a:lnTo>
                  <a:lnTo>
                    <a:pt x="28" y="329"/>
                  </a:lnTo>
                  <a:lnTo>
                    <a:pt x="28" y="329"/>
                  </a:lnTo>
                  <a:lnTo>
                    <a:pt x="27" y="327"/>
                  </a:lnTo>
                  <a:lnTo>
                    <a:pt x="28" y="326"/>
                  </a:lnTo>
                  <a:lnTo>
                    <a:pt x="28" y="324"/>
                  </a:lnTo>
                  <a:lnTo>
                    <a:pt x="28" y="320"/>
                  </a:lnTo>
                  <a:lnTo>
                    <a:pt x="29" y="317"/>
                  </a:lnTo>
                  <a:lnTo>
                    <a:pt x="29" y="316"/>
                  </a:lnTo>
                  <a:lnTo>
                    <a:pt x="28" y="315"/>
                  </a:lnTo>
                  <a:lnTo>
                    <a:pt x="28" y="314"/>
                  </a:lnTo>
                  <a:lnTo>
                    <a:pt x="28" y="314"/>
                  </a:lnTo>
                  <a:lnTo>
                    <a:pt x="28" y="313"/>
                  </a:lnTo>
                  <a:lnTo>
                    <a:pt x="27" y="313"/>
                  </a:lnTo>
                  <a:lnTo>
                    <a:pt x="27" y="313"/>
                  </a:lnTo>
                  <a:lnTo>
                    <a:pt x="26" y="313"/>
                  </a:lnTo>
                  <a:lnTo>
                    <a:pt x="25" y="314"/>
                  </a:lnTo>
                  <a:lnTo>
                    <a:pt x="23" y="314"/>
                  </a:lnTo>
                  <a:lnTo>
                    <a:pt x="22" y="315"/>
                  </a:lnTo>
                  <a:lnTo>
                    <a:pt x="18" y="315"/>
                  </a:lnTo>
                  <a:lnTo>
                    <a:pt x="17" y="315"/>
                  </a:lnTo>
                  <a:lnTo>
                    <a:pt x="16" y="315"/>
                  </a:lnTo>
                  <a:lnTo>
                    <a:pt x="15" y="315"/>
                  </a:lnTo>
                  <a:lnTo>
                    <a:pt x="14" y="315"/>
                  </a:lnTo>
                  <a:lnTo>
                    <a:pt x="13" y="315"/>
                  </a:lnTo>
                  <a:lnTo>
                    <a:pt x="12" y="314"/>
                  </a:lnTo>
                  <a:lnTo>
                    <a:pt x="12" y="314"/>
                  </a:lnTo>
                  <a:lnTo>
                    <a:pt x="10" y="312"/>
                  </a:lnTo>
                  <a:lnTo>
                    <a:pt x="9" y="311"/>
                  </a:lnTo>
                  <a:lnTo>
                    <a:pt x="7" y="308"/>
                  </a:lnTo>
                  <a:lnTo>
                    <a:pt x="4" y="305"/>
                  </a:lnTo>
                  <a:lnTo>
                    <a:pt x="4" y="304"/>
                  </a:lnTo>
                  <a:lnTo>
                    <a:pt x="3" y="303"/>
                  </a:lnTo>
                  <a:lnTo>
                    <a:pt x="2" y="301"/>
                  </a:lnTo>
                  <a:lnTo>
                    <a:pt x="1" y="299"/>
                  </a:lnTo>
                  <a:lnTo>
                    <a:pt x="0" y="298"/>
                  </a:lnTo>
                  <a:lnTo>
                    <a:pt x="0" y="297"/>
                  </a:lnTo>
                  <a:lnTo>
                    <a:pt x="0" y="296"/>
                  </a:lnTo>
                  <a:lnTo>
                    <a:pt x="0" y="295"/>
                  </a:lnTo>
                  <a:lnTo>
                    <a:pt x="0" y="295"/>
                  </a:lnTo>
                  <a:lnTo>
                    <a:pt x="0" y="293"/>
                  </a:lnTo>
                  <a:lnTo>
                    <a:pt x="0" y="292"/>
                  </a:lnTo>
                  <a:lnTo>
                    <a:pt x="0" y="291"/>
                  </a:lnTo>
                  <a:lnTo>
                    <a:pt x="1" y="289"/>
                  </a:lnTo>
                  <a:lnTo>
                    <a:pt x="3" y="284"/>
                  </a:lnTo>
                  <a:lnTo>
                    <a:pt x="4" y="282"/>
                  </a:lnTo>
                  <a:lnTo>
                    <a:pt x="5" y="280"/>
                  </a:lnTo>
                  <a:lnTo>
                    <a:pt x="5" y="279"/>
                  </a:lnTo>
                  <a:lnTo>
                    <a:pt x="5" y="277"/>
                  </a:lnTo>
                  <a:lnTo>
                    <a:pt x="5" y="276"/>
                  </a:lnTo>
                  <a:lnTo>
                    <a:pt x="5" y="274"/>
                  </a:lnTo>
                  <a:lnTo>
                    <a:pt x="5" y="273"/>
                  </a:lnTo>
                  <a:lnTo>
                    <a:pt x="5" y="271"/>
                  </a:lnTo>
                  <a:lnTo>
                    <a:pt x="6" y="270"/>
                  </a:lnTo>
                  <a:lnTo>
                    <a:pt x="6" y="269"/>
                  </a:lnTo>
                  <a:lnTo>
                    <a:pt x="6" y="268"/>
                  </a:lnTo>
                  <a:lnTo>
                    <a:pt x="8" y="266"/>
                  </a:lnTo>
                  <a:lnTo>
                    <a:pt x="10" y="264"/>
                  </a:lnTo>
                  <a:lnTo>
                    <a:pt x="13" y="260"/>
                  </a:lnTo>
                  <a:lnTo>
                    <a:pt x="14" y="259"/>
                  </a:lnTo>
                  <a:lnTo>
                    <a:pt x="15" y="257"/>
                  </a:lnTo>
                  <a:lnTo>
                    <a:pt x="16" y="255"/>
                  </a:lnTo>
                  <a:lnTo>
                    <a:pt x="16" y="254"/>
                  </a:lnTo>
                  <a:lnTo>
                    <a:pt x="17" y="252"/>
                  </a:lnTo>
                  <a:lnTo>
                    <a:pt x="17" y="251"/>
                  </a:lnTo>
                  <a:lnTo>
                    <a:pt x="17" y="250"/>
                  </a:lnTo>
                  <a:lnTo>
                    <a:pt x="17" y="249"/>
                  </a:lnTo>
                  <a:lnTo>
                    <a:pt x="17" y="248"/>
                  </a:lnTo>
                  <a:lnTo>
                    <a:pt x="16" y="247"/>
                  </a:lnTo>
                  <a:lnTo>
                    <a:pt x="16" y="246"/>
                  </a:lnTo>
                  <a:lnTo>
                    <a:pt x="16" y="245"/>
                  </a:lnTo>
                  <a:lnTo>
                    <a:pt x="15" y="244"/>
                  </a:lnTo>
                  <a:lnTo>
                    <a:pt x="15" y="244"/>
                  </a:lnTo>
                  <a:lnTo>
                    <a:pt x="14" y="242"/>
                  </a:lnTo>
                  <a:lnTo>
                    <a:pt x="13" y="241"/>
                  </a:lnTo>
                  <a:lnTo>
                    <a:pt x="7" y="235"/>
                  </a:lnTo>
                  <a:lnTo>
                    <a:pt x="6" y="233"/>
                  </a:lnTo>
                  <a:lnTo>
                    <a:pt x="5" y="232"/>
                  </a:lnTo>
                  <a:lnTo>
                    <a:pt x="4" y="231"/>
                  </a:lnTo>
                  <a:lnTo>
                    <a:pt x="4" y="230"/>
                  </a:lnTo>
                  <a:lnTo>
                    <a:pt x="4" y="230"/>
                  </a:lnTo>
                  <a:lnTo>
                    <a:pt x="4" y="229"/>
                  </a:lnTo>
                  <a:lnTo>
                    <a:pt x="3" y="228"/>
                  </a:lnTo>
                  <a:lnTo>
                    <a:pt x="3" y="227"/>
                  </a:lnTo>
                  <a:lnTo>
                    <a:pt x="3" y="226"/>
                  </a:lnTo>
                  <a:lnTo>
                    <a:pt x="4" y="221"/>
                  </a:lnTo>
                  <a:lnTo>
                    <a:pt x="5" y="216"/>
                  </a:lnTo>
                  <a:lnTo>
                    <a:pt x="5" y="214"/>
                  </a:lnTo>
                  <a:lnTo>
                    <a:pt x="5" y="213"/>
                  </a:lnTo>
                  <a:lnTo>
                    <a:pt x="6" y="211"/>
                  </a:lnTo>
                  <a:lnTo>
                    <a:pt x="6" y="210"/>
                  </a:lnTo>
                  <a:lnTo>
                    <a:pt x="7" y="209"/>
                  </a:lnTo>
                  <a:lnTo>
                    <a:pt x="8" y="205"/>
                  </a:lnTo>
                  <a:lnTo>
                    <a:pt x="9" y="203"/>
                  </a:lnTo>
                  <a:lnTo>
                    <a:pt x="11" y="201"/>
                  </a:lnTo>
                  <a:lnTo>
                    <a:pt x="12" y="199"/>
                  </a:lnTo>
                  <a:lnTo>
                    <a:pt x="14" y="196"/>
                  </a:lnTo>
                  <a:lnTo>
                    <a:pt x="22" y="187"/>
                  </a:lnTo>
                  <a:lnTo>
                    <a:pt x="23" y="186"/>
                  </a:lnTo>
                  <a:lnTo>
                    <a:pt x="24" y="185"/>
                  </a:lnTo>
                  <a:lnTo>
                    <a:pt x="25" y="183"/>
                  </a:lnTo>
                  <a:lnTo>
                    <a:pt x="26" y="181"/>
                  </a:lnTo>
                  <a:lnTo>
                    <a:pt x="26" y="180"/>
                  </a:lnTo>
                  <a:lnTo>
                    <a:pt x="27" y="178"/>
                  </a:lnTo>
                  <a:lnTo>
                    <a:pt x="28" y="176"/>
                  </a:lnTo>
                  <a:lnTo>
                    <a:pt x="28" y="175"/>
                  </a:lnTo>
                  <a:lnTo>
                    <a:pt x="28" y="173"/>
                  </a:lnTo>
                  <a:lnTo>
                    <a:pt x="28" y="171"/>
                  </a:lnTo>
                  <a:lnTo>
                    <a:pt x="28" y="168"/>
                  </a:lnTo>
                  <a:lnTo>
                    <a:pt x="28" y="162"/>
                  </a:lnTo>
                  <a:lnTo>
                    <a:pt x="28" y="155"/>
                  </a:lnTo>
                  <a:lnTo>
                    <a:pt x="28" y="153"/>
                  </a:lnTo>
                  <a:lnTo>
                    <a:pt x="28" y="151"/>
                  </a:lnTo>
                  <a:lnTo>
                    <a:pt x="28" y="149"/>
                  </a:lnTo>
                  <a:lnTo>
                    <a:pt x="29" y="148"/>
                  </a:lnTo>
                  <a:lnTo>
                    <a:pt x="29" y="146"/>
                  </a:lnTo>
                  <a:lnTo>
                    <a:pt x="31" y="141"/>
                  </a:lnTo>
                  <a:lnTo>
                    <a:pt x="32" y="139"/>
                  </a:lnTo>
                  <a:lnTo>
                    <a:pt x="32" y="138"/>
                  </a:lnTo>
                  <a:lnTo>
                    <a:pt x="33" y="137"/>
                  </a:lnTo>
                  <a:lnTo>
                    <a:pt x="33" y="135"/>
                  </a:lnTo>
                  <a:lnTo>
                    <a:pt x="33" y="131"/>
                  </a:lnTo>
                  <a:lnTo>
                    <a:pt x="34" y="128"/>
                  </a:lnTo>
                  <a:lnTo>
                    <a:pt x="34" y="126"/>
                  </a:lnTo>
                  <a:lnTo>
                    <a:pt x="35" y="125"/>
                  </a:lnTo>
                  <a:lnTo>
                    <a:pt x="35" y="124"/>
                  </a:lnTo>
                  <a:lnTo>
                    <a:pt x="36" y="122"/>
                  </a:lnTo>
                  <a:lnTo>
                    <a:pt x="38" y="119"/>
                  </a:lnTo>
                  <a:lnTo>
                    <a:pt x="45" y="111"/>
                  </a:lnTo>
                  <a:lnTo>
                    <a:pt x="48" y="107"/>
                  </a:lnTo>
                  <a:lnTo>
                    <a:pt x="50" y="105"/>
                  </a:lnTo>
                  <a:lnTo>
                    <a:pt x="51" y="104"/>
                  </a:lnTo>
                  <a:lnTo>
                    <a:pt x="54" y="102"/>
                  </a:lnTo>
                  <a:lnTo>
                    <a:pt x="55" y="101"/>
                  </a:lnTo>
                  <a:lnTo>
                    <a:pt x="56" y="100"/>
                  </a:lnTo>
                  <a:lnTo>
                    <a:pt x="60" y="97"/>
                  </a:lnTo>
                  <a:lnTo>
                    <a:pt x="61" y="96"/>
                  </a:lnTo>
                  <a:lnTo>
                    <a:pt x="62" y="95"/>
                  </a:lnTo>
                  <a:lnTo>
                    <a:pt x="63" y="94"/>
                  </a:lnTo>
                  <a:lnTo>
                    <a:pt x="65" y="93"/>
                  </a:lnTo>
                  <a:lnTo>
                    <a:pt x="66" y="92"/>
                  </a:lnTo>
                  <a:lnTo>
                    <a:pt x="69" y="91"/>
                  </a:lnTo>
                  <a:lnTo>
                    <a:pt x="71" y="91"/>
                  </a:lnTo>
                  <a:lnTo>
                    <a:pt x="72" y="90"/>
                  </a:lnTo>
                  <a:lnTo>
                    <a:pt x="74" y="88"/>
                  </a:lnTo>
                  <a:lnTo>
                    <a:pt x="75" y="87"/>
                  </a:lnTo>
                  <a:lnTo>
                    <a:pt x="77" y="86"/>
                  </a:lnTo>
                  <a:lnTo>
                    <a:pt x="81" y="81"/>
                  </a:lnTo>
                  <a:lnTo>
                    <a:pt x="84" y="78"/>
                  </a:lnTo>
                  <a:lnTo>
                    <a:pt x="86" y="76"/>
                  </a:lnTo>
                  <a:lnTo>
                    <a:pt x="87" y="75"/>
                  </a:lnTo>
                  <a:lnTo>
                    <a:pt x="88" y="75"/>
                  </a:lnTo>
                  <a:lnTo>
                    <a:pt x="89" y="74"/>
                  </a:lnTo>
                  <a:lnTo>
                    <a:pt x="90" y="74"/>
                  </a:lnTo>
                  <a:lnTo>
                    <a:pt x="91" y="74"/>
                  </a:lnTo>
                  <a:lnTo>
                    <a:pt x="93" y="74"/>
                  </a:lnTo>
                  <a:lnTo>
                    <a:pt x="95" y="75"/>
                  </a:lnTo>
                  <a:lnTo>
                    <a:pt x="97" y="75"/>
                  </a:lnTo>
                  <a:lnTo>
                    <a:pt x="99" y="75"/>
                  </a:lnTo>
                  <a:lnTo>
                    <a:pt x="100" y="75"/>
                  </a:lnTo>
                  <a:lnTo>
                    <a:pt x="101" y="75"/>
                  </a:lnTo>
                  <a:lnTo>
                    <a:pt x="102" y="75"/>
                  </a:lnTo>
                  <a:lnTo>
                    <a:pt x="103" y="75"/>
                  </a:lnTo>
                  <a:lnTo>
                    <a:pt x="104" y="74"/>
                  </a:lnTo>
                  <a:lnTo>
                    <a:pt x="105" y="74"/>
                  </a:lnTo>
                  <a:lnTo>
                    <a:pt x="105" y="73"/>
                  </a:lnTo>
                  <a:lnTo>
                    <a:pt x="106" y="73"/>
                  </a:lnTo>
                  <a:lnTo>
                    <a:pt x="106" y="71"/>
                  </a:lnTo>
                  <a:lnTo>
                    <a:pt x="107" y="70"/>
                  </a:lnTo>
                  <a:lnTo>
                    <a:pt x="107" y="69"/>
                  </a:lnTo>
                  <a:lnTo>
                    <a:pt x="108" y="66"/>
                  </a:lnTo>
                  <a:lnTo>
                    <a:pt x="108" y="63"/>
                  </a:lnTo>
                  <a:lnTo>
                    <a:pt x="108" y="60"/>
                  </a:lnTo>
                  <a:lnTo>
                    <a:pt x="109" y="48"/>
                  </a:lnTo>
                  <a:lnTo>
                    <a:pt x="109" y="48"/>
                  </a:lnTo>
                  <a:lnTo>
                    <a:pt x="110" y="48"/>
                  </a:lnTo>
                  <a:lnTo>
                    <a:pt x="110" y="48"/>
                  </a:lnTo>
                  <a:lnTo>
                    <a:pt x="111" y="47"/>
                  </a:lnTo>
                  <a:lnTo>
                    <a:pt x="112" y="47"/>
                  </a:lnTo>
                  <a:lnTo>
                    <a:pt x="114" y="46"/>
                  </a:lnTo>
                  <a:lnTo>
                    <a:pt x="115" y="45"/>
                  </a:lnTo>
                  <a:lnTo>
                    <a:pt x="118" y="42"/>
                  </a:lnTo>
                  <a:lnTo>
                    <a:pt x="120" y="40"/>
                  </a:lnTo>
                  <a:lnTo>
                    <a:pt x="122" y="39"/>
                  </a:lnTo>
                  <a:lnTo>
                    <a:pt x="124" y="38"/>
                  </a:lnTo>
                  <a:lnTo>
                    <a:pt x="127" y="37"/>
                  </a:lnTo>
                  <a:lnTo>
                    <a:pt x="130" y="36"/>
                  </a:lnTo>
                  <a:lnTo>
                    <a:pt x="133" y="35"/>
                  </a:lnTo>
                  <a:lnTo>
                    <a:pt x="135" y="34"/>
                  </a:lnTo>
                  <a:lnTo>
                    <a:pt x="137" y="34"/>
                  </a:lnTo>
                  <a:lnTo>
                    <a:pt x="139" y="34"/>
                  </a:lnTo>
                  <a:lnTo>
                    <a:pt x="142" y="34"/>
                  </a:lnTo>
                  <a:lnTo>
                    <a:pt x="144" y="34"/>
                  </a:lnTo>
                  <a:lnTo>
                    <a:pt x="148" y="34"/>
                  </a:lnTo>
                  <a:lnTo>
                    <a:pt x="156" y="34"/>
                  </a:lnTo>
                  <a:lnTo>
                    <a:pt x="158" y="34"/>
                  </a:lnTo>
                  <a:lnTo>
                    <a:pt x="160" y="34"/>
                  </a:lnTo>
                  <a:lnTo>
                    <a:pt x="162" y="34"/>
                  </a:lnTo>
                  <a:lnTo>
                    <a:pt x="164" y="33"/>
                  </a:lnTo>
                  <a:lnTo>
                    <a:pt x="166" y="33"/>
                  </a:lnTo>
                  <a:lnTo>
                    <a:pt x="170" y="32"/>
                  </a:lnTo>
                  <a:lnTo>
                    <a:pt x="172" y="32"/>
                  </a:lnTo>
                  <a:lnTo>
                    <a:pt x="173" y="31"/>
                  </a:lnTo>
                  <a:lnTo>
                    <a:pt x="175" y="32"/>
                  </a:lnTo>
                  <a:lnTo>
                    <a:pt x="176" y="32"/>
                  </a:lnTo>
                  <a:lnTo>
                    <a:pt x="178" y="32"/>
                  </a:lnTo>
                  <a:lnTo>
                    <a:pt x="181" y="33"/>
                  </a:lnTo>
                  <a:lnTo>
                    <a:pt x="182" y="34"/>
                  </a:lnTo>
                  <a:lnTo>
                    <a:pt x="183" y="34"/>
                  </a:lnTo>
                  <a:lnTo>
                    <a:pt x="185" y="34"/>
                  </a:lnTo>
                  <a:lnTo>
                    <a:pt x="186" y="34"/>
                  </a:lnTo>
                  <a:lnTo>
                    <a:pt x="188" y="34"/>
                  </a:lnTo>
                  <a:lnTo>
                    <a:pt x="190" y="34"/>
                  </a:lnTo>
                  <a:lnTo>
                    <a:pt x="192" y="33"/>
                  </a:lnTo>
                  <a:lnTo>
                    <a:pt x="195" y="32"/>
                  </a:lnTo>
                  <a:lnTo>
                    <a:pt x="197" y="30"/>
                  </a:lnTo>
                  <a:lnTo>
                    <a:pt x="199" y="29"/>
                  </a:lnTo>
                  <a:lnTo>
                    <a:pt x="201" y="28"/>
                  </a:lnTo>
                  <a:lnTo>
                    <a:pt x="203" y="26"/>
                  </a:lnTo>
                  <a:lnTo>
                    <a:pt x="206" y="23"/>
                  </a:lnTo>
                  <a:lnTo>
                    <a:pt x="208" y="21"/>
                  </a:lnTo>
                  <a:lnTo>
                    <a:pt x="210" y="19"/>
                  </a:lnTo>
                  <a:lnTo>
                    <a:pt x="212" y="17"/>
                  </a:lnTo>
                  <a:lnTo>
                    <a:pt x="213" y="15"/>
                  </a:lnTo>
                  <a:lnTo>
                    <a:pt x="214" y="14"/>
                  </a:lnTo>
                  <a:lnTo>
                    <a:pt x="214" y="12"/>
                  </a:lnTo>
                  <a:lnTo>
                    <a:pt x="215" y="11"/>
                  </a:lnTo>
                  <a:lnTo>
                    <a:pt x="215" y="10"/>
                  </a:lnTo>
                  <a:lnTo>
                    <a:pt x="217" y="3"/>
                  </a:lnTo>
                  <a:lnTo>
                    <a:pt x="218" y="2"/>
                  </a:lnTo>
                  <a:lnTo>
                    <a:pt x="218" y="1"/>
                  </a:lnTo>
                  <a:lnTo>
                    <a:pt x="219" y="1"/>
                  </a:lnTo>
                  <a:lnTo>
                    <a:pt x="219" y="0"/>
                  </a:lnTo>
                  <a:lnTo>
                    <a:pt x="220" y="0"/>
                  </a:lnTo>
                  <a:lnTo>
                    <a:pt x="221" y="0"/>
                  </a:lnTo>
                  <a:lnTo>
                    <a:pt x="22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3" name="Freeform 257">
              <a:extLst>
                <a:ext uri="{FF2B5EF4-FFF2-40B4-BE49-F238E27FC236}">
                  <a16:creationId xmlns:a16="http://schemas.microsoft.com/office/drawing/2014/main" id="{A0647EE6-5457-4BA2-AFE7-C6481ECD3156}"/>
                </a:ext>
              </a:extLst>
            </p:cNvPr>
            <p:cNvSpPr>
              <a:spLocks/>
            </p:cNvSpPr>
            <p:nvPr/>
          </p:nvSpPr>
          <p:spPr bwMode="auto">
            <a:xfrm>
              <a:off x="7919884" y="3279074"/>
              <a:ext cx="1008063" cy="941388"/>
            </a:xfrm>
            <a:custGeom>
              <a:avLst/>
              <a:gdLst>
                <a:gd name="T0" fmla="*/ 139 w 635"/>
                <a:gd name="T1" fmla="*/ 11 h 593"/>
                <a:gd name="T2" fmla="*/ 139 w 635"/>
                <a:gd name="T3" fmla="*/ 33 h 593"/>
                <a:gd name="T4" fmla="*/ 152 w 635"/>
                <a:gd name="T5" fmla="*/ 62 h 593"/>
                <a:gd name="T6" fmla="*/ 136 w 635"/>
                <a:gd name="T7" fmla="*/ 79 h 593"/>
                <a:gd name="T8" fmla="*/ 93 w 635"/>
                <a:gd name="T9" fmla="*/ 100 h 593"/>
                <a:gd name="T10" fmla="*/ 91 w 635"/>
                <a:gd name="T11" fmla="*/ 117 h 593"/>
                <a:gd name="T12" fmla="*/ 121 w 635"/>
                <a:gd name="T13" fmla="*/ 138 h 593"/>
                <a:gd name="T14" fmla="*/ 144 w 635"/>
                <a:gd name="T15" fmla="*/ 151 h 593"/>
                <a:gd name="T16" fmla="*/ 168 w 635"/>
                <a:gd name="T17" fmla="*/ 194 h 593"/>
                <a:gd name="T18" fmla="*/ 194 w 635"/>
                <a:gd name="T19" fmla="*/ 217 h 593"/>
                <a:gd name="T20" fmla="*/ 227 w 635"/>
                <a:gd name="T21" fmla="*/ 217 h 593"/>
                <a:gd name="T22" fmla="*/ 268 w 635"/>
                <a:gd name="T23" fmla="*/ 197 h 593"/>
                <a:gd name="T24" fmla="*/ 276 w 635"/>
                <a:gd name="T25" fmla="*/ 185 h 593"/>
                <a:gd name="T26" fmla="*/ 263 w 635"/>
                <a:gd name="T27" fmla="*/ 174 h 593"/>
                <a:gd name="T28" fmla="*/ 279 w 635"/>
                <a:gd name="T29" fmla="*/ 166 h 593"/>
                <a:gd name="T30" fmla="*/ 304 w 635"/>
                <a:gd name="T31" fmla="*/ 200 h 593"/>
                <a:gd name="T32" fmla="*/ 330 w 635"/>
                <a:gd name="T33" fmla="*/ 208 h 593"/>
                <a:gd name="T34" fmla="*/ 348 w 635"/>
                <a:gd name="T35" fmla="*/ 209 h 593"/>
                <a:gd name="T36" fmla="*/ 375 w 635"/>
                <a:gd name="T37" fmla="*/ 227 h 593"/>
                <a:gd name="T38" fmla="*/ 393 w 635"/>
                <a:gd name="T39" fmla="*/ 251 h 593"/>
                <a:gd name="T40" fmla="*/ 405 w 635"/>
                <a:gd name="T41" fmla="*/ 238 h 593"/>
                <a:gd name="T42" fmla="*/ 440 w 635"/>
                <a:gd name="T43" fmla="*/ 241 h 593"/>
                <a:gd name="T44" fmla="*/ 482 w 635"/>
                <a:gd name="T45" fmla="*/ 260 h 593"/>
                <a:gd name="T46" fmla="*/ 493 w 635"/>
                <a:gd name="T47" fmla="*/ 247 h 593"/>
                <a:gd name="T48" fmla="*/ 505 w 635"/>
                <a:gd name="T49" fmla="*/ 258 h 593"/>
                <a:gd name="T50" fmla="*/ 513 w 635"/>
                <a:gd name="T51" fmla="*/ 283 h 593"/>
                <a:gd name="T52" fmla="*/ 509 w 635"/>
                <a:gd name="T53" fmla="*/ 310 h 593"/>
                <a:gd name="T54" fmla="*/ 534 w 635"/>
                <a:gd name="T55" fmla="*/ 373 h 593"/>
                <a:gd name="T56" fmla="*/ 562 w 635"/>
                <a:gd name="T57" fmla="*/ 386 h 593"/>
                <a:gd name="T58" fmla="*/ 588 w 635"/>
                <a:gd name="T59" fmla="*/ 400 h 593"/>
                <a:gd name="T60" fmla="*/ 611 w 635"/>
                <a:gd name="T61" fmla="*/ 410 h 593"/>
                <a:gd name="T62" fmla="*/ 630 w 635"/>
                <a:gd name="T63" fmla="*/ 475 h 593"/>
                <a:gd name="T64" fmla="*/ 629 w 635"/>
                <a:gd name="T65" fmla="*/ 505 h 593"/>
                <a:gd name="T66" fmla="*/ 589 w 635"/>
                <a:gd name="T67" fmla="*/ 523 h 593"/>
                <a:gd name="T68" fmla="*/ 537 w 635"/>
                <a:gd name="T69" fmla="*/ 522 h 593"/>
                <a:gd name="T70" fmla="*/ 513 w 635"/>
                <a:gd name="T71" fmla="*/ 520 h 593"/>
                <a:gd name="T72" fmla="*/ 503 w 635"/>
                <a:gd name="T73" fmla="*/ 542 h 593"/>
                <a:gd name="T74" fmla="*/ 473 w 635"/>
                <a:gd name="T75" fmla="*/ 587 h 593"/>
                <a:gd name="T76" fmla="*/ 447 w 635"/>
                <a:gd name="T77" fmla="*/ 593 h 593"/>
                <a:gd name="T78" fmla="*/ 429 w 635"/>
                <a:gd name="T79" fmla="*/ 571 h 593"/>
                <a:gd name="T80" fmla="*/ 400 w 635"/>
                <a:gd name="T81" fmla="*/ 538 h 593"/>
                <a:gd name="T82" fmla="*/ 370 w 635"/>
                <a:gd name="T83" fmla="*/ 536 h 593"/>
                <a:gd name="T84" fmla="*/ 330 w 635"/>
                <a:gd name="T85" fmla="*/ 521 h 593"/>
                <a:gd name="T86" fmla="*/ 273 w 635"/>
                <a:gd name="T87" fmla="*/ 527 h 593"/>
                <a:gd name="T88" fmla="*/ 251 w 635"/>
                <a:gd name="T89" fmla="*/ 509 h 593"/>
                <a:gd name="T90" fmla="*/ 230 w 635"/>
                <a:gd name="T91" fmla="*/ 496 h 593"/>
                <a:gd name="T92" fmla="*/ 212 w 635"/>
                <a:gd name="T93" fmla="*/ 501 h 593"/>
                <a:gd name="T94" fmla="*/ 210 w 635"/>
                <a:gd name="T95" fmla="*/ 485 h 593"/>
                <a:gd name="T96" fmla="*/ 173 w 635"/>
                <a:gd name="T97" fmla="*/ 444 h 593"/>
                <a:gd name="T98" fmla="*/ 156 w 635"/>
                <a:gd name="T99" fmla="*/ 425 h 593"/>
                <a:gd name="T100" fmla="*/ 137 w 635"/>
                <a:gd name="T101" fmla="*/ 419 h 593"/>
                <a:gd name="T102" fmla="*/ 137 w 635"/>
                <a:gd name="T103" fmla="*/ 385 h 593"/>
                <a:gd name="T104" fmla="*/ 126 w 635"/>
                <a:gd name="T105" fmla="*/ 367 h 593"/>
                <a:gd name="T106" fmla="*/ 87 w 635"/>
                <a:gd name="T107" fmla="*/ 373 h 593"/>
                <a:gd name="T108" fmla="*/ 60 w 635"/>
                <a:gd name="T109" fmla="*/ 351 h 593"/>
                <a:gd name="T110" fmla="*/ 46 w 635"/>
                <a:gd name="T111" fmla="*/ 324 h 593"/>
                <a:gd name="T112" fmla="*/ 34 w 635"/>
                <a:gd name="T113" fmla="*/ 299 h 593"/>
                <a:gd name="T114" fmla="*/ 32 w 635"/>
                <a:gd name="T115" fmla="*/ 323 h 593"/>
                <a:gd name="T116" fmla="*/ 17 w 635"/>
                <a:gd name="T117" fmla="*/ 329 h 593"/>
                <a:gd name="T118" fmla="*/ 3 w 635"/>
                <a:gd name="T119" fmla="*/ 34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5" h="593">
                  <a:moveTo>
                    <a:pt x="126" y="0"/>
                  </a:moveTo>
                  <a:lnTo>
                    <a:pt x="126" y="0"/>
                  </a:lnTo>
                  <a:lnTo>
                    <a:pt x="127" y="0"/>
                  </a:lnTo>
                  <a:lnTo>
                    <a:pt x="128" y="1"/>
                  </a:lnTo>
                  <a:lnTo>
                    <a:pt x="129" y="1"/>
                  </a:lnTo>
                  <a:lnTo>
                    <a:pt x="130" y="2"/>
                  </a:lnTo>
                  <a:lnTo>
                    <a:pt x="132" y="3"/>
                  </a:lnTo>
                  <a:lnTo>
                    <a:pt x="132" y="3"/>
                  </a:lnTo>
                  <a:lnTo>
                    <a:pt x="133" y="4"/>
                  </a:lnTo>
                  <a:lnTo>
                    <a:pt x="135" y="5"/>
                  </a:lnTo>
                  <a:lnTo>
                    <a:pt x="135" y="6"/>
                  </a:lnTo>
                  <a:lnTo>
                    <a:pt x="136" y="7"/>
                  </a:lnTo>
                  <a:lnTo>
                    <a:pt x="137" y="8"/>
                  </a:lnTo>
                  <a:lnTo>
                    <a:pt x="137" y="10"/>
                  </a:lnTo>
                  <a:lnTo>
                    <a:pt x="137" y="10"/>
                  </a:lnTo>
                  <a:lnTo>
                    <a:pt x="137" y="10"/>
                  </a:lnTo>
                  <a:lnTo>
                    <a:pt x="139" y="11"/>
                  </a:lnTo>
                  <a:lnTo>
                    <a:pt x="140" y="11"/>
                  </a:lnTo>
                  <a:lnTo>
                    <a:pt x="141" y="11"/>
                  </a:lnTo>
                  <a:lnTo>
                    <a:pt x="142" y="12"/>
                  </a:lnTo>
                  <a:lnTo>
                    <a:pt x="143" y="12"/>
                  </a:lnTo>
                  <a:lnTo>
                    <a:pt x="143" y="13"/>
                  </a:lnTo>
                  <a:lnTo>
                    <a:pt x="144" y="14"/>
                  </a:lnTo>
                  <a:lnTo>
                    <a:pt x="144" y="14"/>
                  </a:lnTo>
                  <a:lnTo>
                    <a:pt x="144" y="15"/>
                  </a:lnTo>
                  <a:lnTo>
                    <a:pt x="144" y="16"/>
                  </a:lnTo>
                  <a:lnTo>
                    <a:pt x="144" y="17"/>
                  </a:lnTo>
                  <a:lnTo>
                    <a:pt x="144" y="18"/>
                  </a:lnTo>
                  <a:lnTo>
                    <a:pt x="143" y="20"/>
                  </a:lnTo>
                  <a:lnTo>
                    <a:pt x="141" y="26"/>
                  </a:lnTo>
                  <a:lnTo>
                    <a:pt x="140" y="28"/>
                  </a:lnTo>
                  <a:lnTo>
                    <a:pt x="140" y="30"/>
                  </a:lnTo>
                  <a:lnTo>
                    <a:pt x="139" y="31"/>
                  </a:lnTo>
                  <a:lnTo>
                    <a:pt x="139" y="33"/>
                  </a:lnTo>
                  <a:lnTo>
                    <a:pt x="139" y="35"/>
                  </a:lnTo>
                  <a:lnTo>
                    <a:pt x="139" y="36"/>
                  </a:lnTo>
                  <a:lnTo>
                    <a:pt x="140" y="38"/>
                  </a:lnTo>
                  <a:lnTo>
                    <a:pt x="140" y="39"/>
                  </a:lnTo>
                  <a:lnTo>
                    <a:pt x="141" y="41"/>
                  </a:lnTo>
                  <a:lnTo>
                    <a:pt x="141" y="42"/>
                  </a:lnTo>
                  <a:lnTo>
                    <a:pt x="142" y="44"/>
                  </a:lnTo>
                  <a:lnTo>
                    <a:pt x="144" y="45"/>
                  </a:lnTo>
                  <a:lnTo>
                    <a:pt x="147" y="50"/>
                  </a:lnTo>
                  <a:lnTo>
                    <a:pt x="149" y="52"/>
                  </a:lnTo>
                  <a:lnTo>
                    <a:pt x="150" y="53"/>
                  </a:lnTo>
                  <a:lnTo>
                    <a:pt x="150" y="54"/>
                  </a:lnTo>
                  <a:lnTo>
                    <a:pt x="151" y="55"/>
                  </a:lnTo>
                  <a:lnTo>
                    <a:pt x="151" y="56"/>
                  </a:lnTo>
                  <a:lnTo>
                    <a:pt x="151" y="58"/>
                  </a:lnTo>
                  <a:lnTo>
                    <a:pt x="152" y="60"/>
                  </a:lnTo>
                  <a:lnTo>
                    <a:pt x="152" y="62"/>
                  </a:lnTo>
                  <a:lnTo>
                    <a:pt x="152" y="64"/>
                  </a:lnTo>
                  <a:lnTo>
                    <a:pt x="151" y="66"/>
                  </a:lnTo>
                  <a:lnTo>
                    <a:pt x="151" y="67"/>
                  </a:lnTo>
                  <a:lnTo>
                    <a:pt x="151" y="69"/>
                  </a:lnTo>
                  <a:lnTo>
                    <a:pt x="150" y="70"/>
                  </a:lnTo>
                  <a:lnTo>
                    <a:pt x="150" y="71"/>
                  </a:lnTo>
                  <a:lnTo>
                    <a:pt x="149" y="72"/>
                  </a:lnTo>
                  <a:lnTo>
                    <a:pt x="149" y="72"/>
                  </a:lnTo>
                  <a:lnTo>
                    <a:pt x="148" y="73"/>
                  </a:lnTo>
                  <a:lnTo>
                    <a:pt x="146" y="74"/>
                  </a:lnTo>
                  <a:lnTo>
                    <a:pt x="145" y="75"/>
                  </a:lnTo>
                  <a:lnTo>
                    <a:pt x="144" y="75"/>
                  </a:lnTo>
                  <a:lnTo>
                    <a:pt x="143" y="76"/>
                  </a:lnTo>
                  <a:lnTo>
                    <a:pt x="140" y="77"/>
                  </a:lnTo>
                  <a:lnTo>
                    <a:pt x="139" y="77"/>
                  </a:lnTo>
                  <a:lnTo>
                    <a:pt x="137" y="78"/>
                  </a:lnTo>
                  <a:lnTo>
                    <a:pt x="136" y="79"/>
                  </a:lnTo>
                  <a:lnTo>
                    <a:pt x="135" y="80"/>
                  </a:lnTo>
                  <a:lnTo>
                    <a:pt x="134" y="81"/>
                  </a:lnTo>
                  <a:lnTo>
                    <a:pt x="133" y="81"/>
                  </a:lnTo>
                  <a:lnTo>
                    <a:pt x="131" y="84"/>
                  </a:lnTo>
                  <a:lnTo>
                    <a:pt x="131" y="85"/>
                  </a:lnTo>
                  <a:lnTo>
                    <a:pt x="130" y="86"/>
                  </a:lnTo>
                  <a:lnTo>
                    <a:pt x="129" y="87"/>
                  </a:lnTo>
                  <a:lnTo>
                    <a:pt x="128" y="88"/>
                  </a:lnTo>
                  <a:lnTo>
                    <a:pt x="127" y="88"/>
                  </a:lnTo>
                  <a:lnTo>
                    <a:pt x="126" y="89"/>
                  </a:lnTo>
                  <a:lnTo>
                    <a:pt x="125" y="89"/>
                  </a:lnTo>
                  <a:lnTo>
                    <a:pt x="124" y="90"/>
                  </a:lnTo>
                  <a:lnTo>
                    <a:pt x="121" y="91"/>
                  </a:lnTo>
                  <a:lnTo>
                    <a:pt x="114" y="93"/>
                  </a:lnTo>
                  <a:lnTo>
                    <a:pt x="105" y="96"/>
                  </a:lnTo>
                  <a:lnTo>
                    <a:pt x="101" y="97"/>
                  </a:lnTo>
                  <a:lnTo>
                    <a:pt x="93" y="100"/>
                  </a:lnTo>
                  <a:lnTo>
                    <a:pt x="92" y="100"/>
                  </a:lnTo>
                  <a:lnTo>
                    <a:pt x="91" y="101"/>
                  </a:lnTo>
                  <a:lnTo>
                    <a:pt x="90" y="102"/>
                  </a:lnTo>
                  <a:lnTo>
                    <a:pt x="89" y="103"/>
                  </a:lnTo>
                  <a:lnTo>
                    <a:pt x="88" y="103"/>
                  </a:lnTo>
                  <a:lnTo>
                    <a:pt x="88" y="104"/>
                  </a:lnTo>
                  <a:lnTo>
                    <a:pt x="88" y="105"/>
                  </a:lnTo>
                  <a:lnTo>
                    <a:pt x="87" y="106"/>
                  </a:lnTo>
                  <a:lnTo>
                    <a:pt x="87" y="107"/>
                  </a:lnTo>
                  <a:lnTo>
                    <a:pt x="87" y="109"/>
                  </a:lnTo>
                  <a:lnTo>
                    <a:pt x="88" y="109"/>
                  </a:lnTo>
                  <a:lnTo>
                    <a:pt x="88" y="110"/>
                  </a:lnTo>
                  <a:lnTo>
                    <a:pt x="88" y="112"/>
                  </a:lnTo>
                  <a:lnTo>
                    <a:pt x="89" y="113"/>
                  </a:lnTo>
                  <a:lnTo>
                    <a:pt x="90" y="114"/>
                  </a:lnTo>
                  <a:lnTo>
                    <a:pt x="91" y="115"/>
                  </a:lnTo>
                  <a:lnTo>
                    <a:pt x="91" y="117"/>
                  </a:lnTo>
                  <a:lnTo>
                    <a:pt x="92" y="118"/>
                  </a:lnTo>
                  <a:lnTo>
                    <a:pt x="93" y="119"/>
                  </a:lnTo>
                  <a:lnTo>
                    <a:pt x="95" y="121"/>
                  </a:lnTo>
                  <a:lnTo>
                    <a:pt x="100" y="125"/>
                  </a:lnTo>
                  <a:lnTo>
                    <a:pt x="102" y="127"/>
                  </a:lnTo>
                  <a:lnTo>
                    <a:pt x="104" y="129"/>
                  </a:lnTo>
                  <a:lnTo>
                    <a:pt x="107" y="132"/>
                  </a:lnTo>
                  <a:lnTo>
                    <a:pt x="108" y="134"/>
                  </a:lnTo>
                  <a:lnTo>
                    <a:pt x="109" y="135"/>
                  </a:lnTo>
                  <a:lnTo>
                    <a:pt x="111" y="136"/>
                  </a:lnTo>
                  <a:lnTo>
                    <a:pt x="112" y="137"/>
                  </a:lnTo>
                  <a:lnTo>
                    <a:pt x="114" y="138"/>
                  </a:lnTo>
                  <a:lnTo>
                    <a:pt x="116" y="138"/>
                  </a:lnTo>
                  <a:lnTo>
                    <a:pt x="118" y="139"/>
                  </a:lnTo>
                  <a:lnTo>
                    <a:pt x="119" y="139"/>
                  </a:lnTo>
                  <a:lnTo>
                    <a:pt x="120" y="138"/>
                  </a:lnTo>
                  <a:lnTo>
                    <a:pt x="121" y="138"/>
                  </a:lnTo>
                  <a:lnTo>
                    <a:pt x="124" y="137"/>
                  </a:lnTo>
                  <a:lnTo>
                    <a:pt x="125" y="137"/>
                  </a:lnTo>
                  <a:lnTo>
                    <a:pt x="126" y="137"/>
                  </a:lnTo>
                  <a:lnTo>
                    <a:pt x="127" y="137"/>
                  </a:lnTo>
                  <a:lnTo>
                    <a:pt x="128" y="137"/>
                  </a:lnTo>
                  <a:lnTo>
                    <a:pt x="130" y="137"/>
                  </a:lnTo>
                  <a:lnTo>
                    <a:pt x="131" y="138"/>
                  </a:lnTo>
                  <a:lnTo>
                    <a:pt x="132" y="138"/>
                  </a:lnTo>
                  <a:lnTo>
                    <a:pt x="133" y="138"/>
                  </a:lnTo>
                  <a:lnTo>
                    <a:pt x="134" y="139"/>
                  </a:lnTo>
                  <a:lnTo>
                    <a:pt x="135" y="140"/>
                  </a:lnTo>
                  <a:lnTo>
                    <a:pt x="137" y="141"/>
                  </a:lnTo>
                  <a:lnTo>
                    <a:pt x="138" y="142"/>
                  </a:lnTo>
                  <a:lnTo>
                    <a:pt x="139" y="144"/>
                  </a:lnTo>
                  <a:lnTo>
                    <a:pt x="141" y="145"/>
                  </a:lnTo>
                  <a:lnTo>
                    <a:pt x="142" y="146"/>
                  </a:lnTo>
                  <a:lnTo>
                    <a:pt x="144" y="151"/>
                  </a:lnTo>
                  <a:lnTo>
                    <a:pt x="146" y="153"/>
                  </a:lnTo>
                  <a:lnTo>
                    <a:pt x="151" y="159"/>
                  </a:lnTo>
                  <a:lnTo>
                    <a:pt x="152" y="161"/>
                  </a:lnTo>
                  <a:lnTo>
                    <a:pt x="154" y="164"/>
                  </a:lnTo>
                  <a:lnTo>
                    <a:pt x="154" y="165"/>
                  </a:lnTo>
                  <a:lnTo>
                    <a:pt x="155" y="166"/>
                  </a:lnTo>
                  <a:lnTo>
                    <a:pt x="156" y="169"/>
                  </a:lnTo>
                  <a:lnTo>
                    <a:pt x="157" y="170"/>
                  </a:lnTo>
                  <a:lnTo>
                    <a:pt x="159" y="176"/>
                  </a:lnTo>
                  <a:lnTo>
                    <a:pt x="160" y="178"/>
                  </a:lnTo>
                  <a:lnTo>
                    <a:pt x="161" y="180"/>
                  </a:lnTo>
                  <a:lnTo>
                    <a:pt x="162" y="185"/>
                  </a:lnTo>
                  <a:lnTo>
                    <a:pt x="164" y="190"/>
                  </a:lnTo>
                  <a:lnTo>
                    <a:pt x="165" y="191"/>
                  </a:lnTo>
                  <a:lnTo>
                    <a:pt x="166" y="192"/>
                  </a:lnTo>
                  <a:lnTo>
                    <a:pt x="167" y="193"/>
                  </a:lnTo>
                  <a:lnTo>
                    <a:pt x="168" y="194"/>
                  </a:lnTo>
                  <a:lnTo>
                    <a:pt x="169" y="195"/>
                  </a:lnTo>
                  <a:lnTo>
                    <a:pt x="170" y="196"/>
                  </a:lnTo>
                  <a:lnTo>
                    <a:pt x="173" y="198"/>
                  </a:lnTo>
                  <a:lnTo>
                    <a:pt x="175" y="199"/>
                  </a:lnTo>
                  <a:lnTo>
                    <a:pt x="180" y="201"/>
                  </a:lnTo>
                  <a:lnTo>
                    <a:pt x="181" y="202"/>
                  </a:lnTo>
                  <a:lnTo>
                    <a:pt x="183" y="203"/>
                  </a:lnTo>
                  <a:lnTo>
                    <a:pt x="184" y="204"/>
                  </a:lnTo>
                  <a:lnTo>
                    <a:pt x="185" y="205"/>
                  </a:lnTo>
                  <a:lnTo>
                    <a:pt x="186" y="206"/>
                  </a:lnTo>
                  <a:lnTo>
                    <a:pt x="187" y="207"/>
                  </a:lnTo>
                  <a:lnTo>
                    <a:pt x="188" y="210"/>
                  </a:lnTo>
                  <a:lnTo>
                    <a:pt x="189" y="211"/>
                  </a:lnTo>
                  <a:lnTo>
                    <a:pt x="190" y="212"/>
                  </a:lnTo>
                  <a:lnTo>
                    <a:pt x="191" y="213"/>
                  </a:lnTo>
                  <a:lnTo>
                    <a:pt x="193" y="215"/>
                  </a:lnTo>
                  <a:lnTo>
                    <a:pt x="194" y="217"/>
                  </a:lnTo>
                  <a:lnTo>
                    <a:pt x="198" y="219"/>
                  </a:lnTo>
                  <a:lnTo>
                    <a:pt x="199" y="220"/>
                  </a:lnTo>
                  <a:lnTo>
                    <a:pt x="200" y="220"/>
                  </a:lnTo>
                  <a:lnTo>
                    <a:pt x="202" y="221"/>
                  </a:lnTo>
                  <a:lnTo>
                    <a:pt x="204" y="222"/>
                  </a:lnTo>
                  <a:lnTo>
                    <a:pt x="205" y="222"/>
                  </a:lnTo>
                  <a:lnTo>
                    <a:pt x="206" y="222"/>
                  </a:lnTo>
                  <a:lnTo>
                    <a:pt x="207" y="222"/>
                  </a:lnTo>
                  <a:lnTo>
                    <a:pt x="208" y="222"/>
                  </a:lnTo>
                  <a:lnTo>
                    <a:pt x="210" y="222"/>
                  </a:lnTo>
                  <a:lnTo>
                    <a:pt x="215" y="221"/>
                  </a:lnTo>
                  <a:lnTo>
                    <a:pt x="218" y="221"/>
                  </a:lnTo>
                  <a:lnTo>
                    <a:pt x="220" y="221"/>
                  </a:lnTo>
                  <a:lnTo>
                    <a:pt x="222" y="220"/>
                  </a:lnTo>
                  <a:lnTo>
                    <a:pt x="223" y="219"/>
                  </a:lnTo>
                  <a:lnTo>
                    <a:pt x="225" y="218"/>
                  </a:lnTo>
                  <a:lnTo>
                    <a:pt x="227" y="217"/>
                  </a:lnTo>
                  <a:lnTo>
                    <a:pt x="228" y="216"/>
                  </a:lnTo>
                  <a:lnTo>
                    <a:pt x="230" y="215"/>
                  </a:lnTo>
                  <a:lnTo>
                    <a:pt x="236" y="209"/>
                  </a:lnTo>
                  <a:lnTo>
                    <a:pt x="238" y="207"/>
                  </a:lnTo>
                  <a:lnTo>
                    <a:pt x="239" y="206"/>
                  </a:lnTo>
                  <a:lnTo>
                    <a:pt x="241" y="205"/>
                  </a:lnTo>
                  <a:lnTo>
                    <a:pt x="243" y="204"/>
                  </a:lnTo>
                  <a:lnTo>
                    <a:pt x="245" y="202"/>
                  </a:lnTo>
                  <a:lnTo>
                    <a:pt x="247" y="202"/>
                  </a:lnTo>
                  <a:lnTo>
                    <a:pt x="251" y="200"/>
                  </a:lnTo>
                  <a:lnTo>
                    <a:pt x="255" y="198"/>
                  </a:lnTo>
                  <a:lnTo>
                    <a:pt x="256" y="198"/>
                  </a:lnTo>
                  <a:lnTo>
                    <a:pt x="258" y="197"/>
                  </a:lnTo>
                  <a:lnTo>
                    <a:pt x="259" y="197"/>
                  </a:lnTo>
                  <a:lnTo>
                    <a:pt x="260" y="197"/>
                  </a:lnTo>
                  <a:lnTo>
                    <a:pt x="262" y="197"/>
                  </a:lnTo>
                  <a:lnTo>
                    <a:pt x="268" y="197"/>
                  </a:lnTo>
                  <a:lnTo>
                    <a:pt x="270" y="197"/>
                  </a:lnTo>
                  <a:lnTo>
                    <a:pt x="273" y="197"/>
                  </a:lnTo>
                  <a:lnTo>
                    <a:pt x="274" y="197"/>
                  </a:lnTo>
                  <a:lnTo>
                    <a:pt x="275" y="197"/>
                  </a:lnTo>
                  <a:lnTo>
                    <a:pt x="276" y="197"/>
                  </a:lnTo>
                  <a:lnTo>
                    <a:pt x="276" y="197"/>
                  </a:lnTo>
                  <a:lnTo>
                    <a:pt x="277" y="196"/>
                  </a:lnTo>
                  <a:lnTo>
                    <a:pt x="277" y="196"/>
                  </a:lnTo>
                  <a:lnTo>
                    <a:pt x="277" y="195"/>
                  </a:lnTo>
                  <a:lnTo>
                    <a:pt x="277" y="193"/>
                  </a:lnTo>
                  <a:lnTo>
                    <a:pt x="277" y="191"/>
                  </a:lnTo>
                  <a:lnTo>
                    <a:pt x="277" y="190"/>
                  </a:lnTo>
                  <a:lnTo>
                    <a:pt x="277" y="188"/>
                  </a:lnTo>
                  <a:lnTo>
                    <a:pt x="277" y="187"/>
                  </a:lnTo>
                  <a:lnTo>
                    <a:pt x="276" y="186"/>
                  </a:lnTo>
                  <a:lnTo>
                    <a:pt x="276" y="185"/>
                  </a:lnTo>
                  <a:lnTo>
                    <a:pt x="276" y="185"/>
                  </a:lnTo>
                  <a:lnTo>
                    <a:pt x="275" y="184"/>
                  </a:lnTo>
                  <a:lnTo>
                    <a:pt x="274" y="183"/>
                  </a:lnTo>
                  <a:lnTo>
                    <a:pt x="273" y="183"/>
                  </a:lnTo>
                  <a:lnTo>
                    <a:pt x="272" y="182"/>
                  </a:lnTo>
                  <a:lnTo>
                    <a:pt x="270" y="182"/>
                  </a:lnTo>
                  <a:lnTo>
                    <a:pt x="267" y="181"/>
                  </a:lnTo>
                  <a:lnTo>
                    <a:pt x="266" y="181"/>
                  </a:lnTo>
                  <a:lnTo>
                    <a:pt x="265" y="180"/>
                  </a:lnTo>
                  <a:lnTo>
                    <a:pt x="265" y="180"/>
                  </a:lnTo>
                  <a:lnTo>
                    <a:pt x="264" y="180"/>
                  </a:lnTo>
                  <a:lnTo>
                    <a:pt x="264" y="179"/>
                  </a:lnTo>
                  <a:lnTo>
                    <a:pt x="264" y="179"/>
                  </a:lnTo>
                  <a:lnTo>
                    <a:pt x="263" y="178"/>
                  </a:lnTo>
                  <a:lnTo>
                    <a:pt x="263" y="177"/>
                  </a:lnTo>
                  <a:lnTo>
                    <a:pt x="263" y="176"/>
                  </a:lnTo>
                  <a:lnTo>
                    <a:pt x="263" y="175"/>
                  </a:lnTo>
                  <a:lnTo>
                    <a:pt x="263" y="174"/>
                  </a:lnTo>
                  <a:lnTo>
                    <a:pt x="263" y="173"/>
                  </a:lnTo>
                  <a:lnTo>
                    <a:pt x="263" y="172"/>
                  </a:lnTo>
                  <a:lnTo>
                    <a:pt x="264" y="171"/>
                  </a:lnTo>
                  <a:lnTo>
                    <a:pt x="264" y="170"/>
                  </a:lnTo>
                  <a:lnTo>
                    <a:pt x="265" y="169"/>
                  </a:lnTo>
                  <a:lnTo>
                    <a:pt x="266" y="168"/>
                  </a:lnTo>
                  <a:lnTo>
                    <a:pt x="267" y="167"/>
                  </a:lnTo>
                  <a:lnTo>
                    <a:pt x="268" y="166"/>
                  </a:lnTo>
                  <a:lnTo>
                    <a:pt x="269" y="166"/>
                  </a:lnTo>
                  <a:lnTo>
                    <a:pt x="270" y="165"/>
                  </a:lnTo>
                  <a:lnTo>
                    <a:pt x="271" y="165"/>
                  </a:lnTo>
                  <a:lnTo>
                    <a:pt x="272" y="165"/>
                  </a:lnTo>
                  <a:lnTo>
                    <a:pt x="273" y="165"/>
                  </a:lnTo>
                  <a:lnTo>
                    <a:pt x="274" y="165"/>
                  </a:lnTo>
                  <a:lnTo>
                    <a:pt x="276" y="165"/>
                  </a:lnTo>
                  <a:lnTo>
                    <a:pt x="277" y="165"/>
                  </a:lnTo>
                  <a:lnTo>
                    <a:pt x="279" y="166"/>
                  </a:lnTo>
                  <a:lnTo>
                    <a:pt x="281" y="167"/>
                  </a:lnTo>
                  <a:lnTo>
                    <a:pt x="283" y="168"/>
                  </a:lnTo>
                  <a:lnTo>
                    <a:pt x="284" y="169"/>
                  </a:lnTo>
                  <a:lnTo>
                    <a:pt x="285" y="170"/>
                  </a:lnTo>
                  <a:lnTo>
                    <a:pt x="290" y="173"/>
                  </a:lnTo>
                  <a:lnTo>
                    <a:pt x="291" y="175"/>
                  </a:lnTo>
                  <a:lnTo>
                    <a:pt x="292" y="176"/>
                  </a:lnTo>
                  <a:lnTo>
                    <a:pt x="293" y="177"/>
                  </a:lnTo>
                  <a:lnTo>
                    <a:pt x="294" y="179"/>
                  </a:lnTo>
                  <a:lnTo>
                    <a:pt x="298" y="187"/>
                  </a:lnTo>
                  <a:lnTo>
                    <a:pt x="299" y="188"/>
                  </a:lnTo>
                  <a:lnTo>
                    <a:pt x="299" y="189"/>
                  </a:lnTo>
                  <a:lnTo>
                    <a:pt x="301" y="194"/>
                  </a:lnTo>
                  <a:lnTo>
                    <a:pt x="301" y="196"/>
                  </a:lnTo>
                  <a:lnTo>
                    <a:pt x="302" y="197"/>
                  </a:lnTo>
                  <a:lnTo>
                    <a:pt x="303" y="199"/>
                  </a:lnTo>
                  <a:lnTo>
                    <a:pt x="304" y="200"/>
                  </a:lnTo>
                  <a:lnTo>
                    <a:pt x="305" y="202"/>
                  </a:lnTo>
                  <a:lnTo>
                    <a:pt x="306" y="202"/>
                  </a:lnTo>
                  <a:lnTo>
                    <a:pt x="307" y="203"/>
                  </a:lnTo>
                  <a:lnTo>
                    <a:pt x="308" y="204"/>
                  </a:lnTo>
                  <a:lnTo>
                    <a:pt x="309" y="204"/>
                  </a:lnTo>
                  <a:lnTo>
                    <a:pt x="310" y="205"/>
                  </a:lnTo>
                  <a:lnTo>
                    <a:pt x="311" y="205"/>
                  </a:lnTo>
                  <a:lnTo>
                    <a:pt x="315" y="207"/>
                  </a:lnTo>
                  <a:lnTo>
                    <a:pt x="322" y="209"/>
                  </a:lnTo>
                  <a:lnTo>
                    <a:pt x="323" y="210"/>
                  </a:lnTo>
                  <a:lnTo>
                    <a:pt x="324" y="210"/>
                  </a:lnTo>
                  <a:lnTo>
                    <a:pt x="325" y="210"/>
                  </a:lnTo>
                  <a:lnTo>
                    <a:pt x="326" y="210"/>
                  </a:lnTo>
                  <a:lnTo>
                    <a:pt x="327" y="209"/>
                  </a:lnTo>
                  <a:lnTo>
                    <a:pt x="328" y="209"/>
                  </a:lnTo>
                  <a:lnTo>
                    <a:pt x="329" y="209"/>
                  </a:lnTo>
                  <a:lnTo>
                    <a:pt x="330" y="208"/>
                  </a:lnTo>
                  <a:lnTo>
                    <a:pt x="332" y="206"/>
                  </a:lnTo>
                  <a:lnTo>
                    <a:pt x="333" y="206"/>
                  </a:lnTo>
                  <a:lnTo>
                    <a:pt x="334" y="205"/>
                  </a:lnTo>
                  <a:lnTo>
                    <a:pt x="335" y="205"/>
                  </a:lnTo>
                  <a:lnTo>
                    <a:pt x="336" y="205"/>
                  </a:lnTo>
                  <a:lnTo>
                    <a:pt x="336" y="204"/>
                  </a:lnTo>
                  <a:lnTo>
                    <a:pt x="338" y="204"/>
                  </a:lnTo>
                  <a:lnTo>
                    <a:pt x="339" y="204"/>
                  </a:lnTo>
                  <a:lnTo>
                    <a:pt x="340" y="205"/>
                  </a:lnTo>
                  <a:lnTo>
                    <a:pt x="341" y="205"/>
                  </a:lnTo>
                  <a:lnTo>
                    <a:pt x="343" y="205"/>
                  </a:lnTo>
                  <a:lnTo>
                    <a:pt x="344" y="206"/>
                  </a:lnTo>
                  <a:lnTo>
                    <a:pt x="345" y="206"/>
                  </a:lnTo>
                  <a:lnTo>
                    <a:pt x="345" y="207"/>
                  </a:lnTo>
                  <a:lnTo>
                    <a:pt x="346" y="207"/>
                  </a:lnTo>
                  <a:lnTo>
                    <a:pt x="347" y="208"/>
                  </a:lnTo>
                  <a:lnTo>
                    <a:pt x="348" y="209"/>
                  </a:lnTo>
                  <a:lnTo>
                    <a:pt x="349" y="211"/>
                  </a:lnTo>
                  <a:lnTo>
                    <a:pt x="351" y="214"/>
                  </a:lnTo>
                  <a:lnTo>
                    <a:pt x="352" y="215"/>
                  </a:lnTo>
                  <a:lnTo>
                    <a:pt x="353" y="217"/>
                  </a:lnTo>
                  <a:lnTo>
                    <a:pt x="354" y="217"/>
                  </a:lnTo>
                  <a:lnTo>
                    <a:pt x="355" y="218"/>
                  </a:lnTo>
                  <a:lnTo>
                    <a:pt x="356" y="219"/>
                  </a:lnTo>
                  <a:lnTo>
                    <a:pt x="358" y="219"/>
                  </a:lnTo>
                  <a:lnTo>
                    <a:pt x="359" y="220"/>
                  </a:lnTo>
                  <a:lnTo>
                    <a:pt x="366" y="222"/>
                  </a:lnTo>
                  <a:lnTo>
                    <a:pt x="367" y="222"/>
                  </a:lnTo>
                  <a:lnTo>
                    <a:pt x="369" y="223"/>
                  </a:lnTo>
                  <a:lnTo>
                    <a:pt x="371" y="224"/>
                  </a:lnTo>
                  <a:lnTo>
                    <a:pt x="372" y="225"/>
                  </a:lnTo>
                  <a:lnTo>
                    <a:pt x="374" y="226"/>
                  </a:lnTo>
                  <a:lnTo>
                    <a:pt x="375" y="226"/>
                  </a:lnTo>
                  <a:lnTo>
                    <a:pt x="375" y="227"/>
                  </a:lnTo>
                  <a:lnTo>
                    <a:pt x="376" y="228"/>
                  </a:lnTo>
                  <a:lnTo>
                    <a:pt x="377" y="229"/>
                  </a:lnTo>
                  <a:lnTo>
                    <a:pt x="378" y="230"/>
                  </a:lnTo>
                  <a:lnTo>
                    <a:pt x="379" y="233"/>
                  </a:lnTo>
                  <a:lnTo>
                    <a:pt x="380" y="238"/>
                  </a:lnTo>
                  <a:lnTo>
                    <a:pt x="381" y="239"/>
                  </a:lnTo>
                  <a:lnTo>
                    <a:pt x="382" y="241"/>
                  </a:lnTo>
                  <a:lnTo>
                    <a:pt x="383" y="242"/>
                  </a:lnTo>
                  <a:lnTo>
                    <a:pt x="384" y="244"/>
                  </a:lnTo>
                  <a:lnTo>
                    <a:pt x="385" y="245"/>
                  </a:lnTo>
                  <a:lnTo>
                    <a:pt x="386" y="246"/>
                  </a:lnTo>
                  <a:lnTo>
                    <a:pt x="387" y="247"/>
                  </a:lnTo>
                  <a:lnTo>
                    <a:pt x="388" y="248"/>
                  </a:lnTo>
                  <a:lnTo>
                    <a:pt x="390" y="249"/>
                  </a:lnTo>
                  <a:lnTo>
                    <a:pt x="391" y="250"/>
                  </a:lnTo>
                  <a:lnTo>
                    <a:pt x="392" y="250"/>
                  </a:lnTo>
                  <a:lnTo>
                    <a:pt x="393" y="251"/>
                  </a:lnTo>
                  <a:lnTo>
                    <a:pt x="394" y="251"/>
                  </a:lnTo>
                  <a:lnTo>
                    <a:pt x="395" y="251"/>
                  </a:lnTo>
                  <a:lnTo>
                    <a:pt x="397" y="251"/>
                  </a:lnTo>
                  <a:lnTo>
                    <a:pt x="398" y="251"/>
                  </a:lnTo>
                  <a:lnTo>
                    <a:pt x="398" y="250"/>
                  </a:lnTo>
                  <a:lnTo>
                    <a:pt x="399" y="250"/>
                  </a:lnTo>
                  <a:lnTo>
                    <a:pt x="402" y="248"/>
                  </a:lnTo>
                  <a:lnTo>
                    <a:pt x="404" y="247"/>
                  </a:lnTo>
                  <a:lnTo>
                    <a:pt x="405" y="246"/>
                  </a:lnTo>
                  <a:lnTo>
                    <a:pt x="405" y="245"/>
                  </a:lnTo>
                  <a:lnTo>
                    <a:pt x="406" y="244"/>
                  </a:lnTo>
                  <a:lnTo>
                    <a:pt x="406" y="244"/>
                  </a:lnTo>
                  <a:lnTo>
                    <a:pt x="406" y="242"/>
                  </a:lnTo>
                  <a:lnTo>
                    <a:pt x="406" y="241"/>
                  </a:lnTo>
                  <a:lnTo>
                    <a:pt x="406" y="240"/>
                  </a:lnTo>
                  <a:lnTo>
                    <a:pt x="405" y="238"/>
                  </a:lnTo>
                  <a:lnTo>
                    <a:pt x="405" y="238"/>
                  </a:lnTo>
                  <a:lnTo>
                    <a:pt x="405" y="237"/>
                  </a:lnTo>
                  <a:lnTo>
                    <a:pt x="405" y="237"/>
                  </a:lnTo>
                  <a:lnTo>
                    <a:pt x="406" y="236"/>
                  </a:lnTo>
                  <a:lnTo>
                    <a:pt x="406" y="236"/>
                  </a:lnTo>
                  <a:lnTo>
                    <a:pt x="407" y="236"/>
                  </a:lnTo>
                  <a:lnTo>
                    <a:pt x="408" y="236"/>
                  </a:lnTo>
                  <a:lnTo>
                    <a:pt x="410" y="237"/>
                  </a:lnTo>
                  <a:lnTo>
                    <a:pt x="412" y="237"/>
                  </a:lnTo>
                  <a:lnTo>
                    <a:pt x="417" y="238"/>
                  </a:lnTo>
                  <a:lnTo>
                    <a:pt x="420" y="239"/>
                  </a:lnTo>
                  <a:lnTo>
                    <a:pt x="422" y="239"/>
                  </a:lnTo>
                  <a:lnTo>
                    <a:pt x="424" y="239"/>
                  </a:lnTo>
                  <a:lnTo>
                    <a:pt x="427" y="240"/>
                  </a:lnTo>
                  <a:lnTo>
                    <a:pt x="433" y="240"/>
                  </a:lnTo>
                  <a:lnTo>
                    <a:pt x="436" y="240"/>
                  </a:lnTo>
                  <a:lnTo>
                    <a:pt x="438" y="240"/>
                  </a:lnTo>
                  <a:lnTo>
                    <a:pt x="440" y="241"/>
                  </a:lnTo>
                  <a:lnTo>
                    <a:pt x="440" y="241"/>
                  </a:lnTo>
                  <a:lnTo>
                    <a:pt x="442" y="241"/>
                  </a:lnTo>
                  <a:lnTo>
                    <a:pt x="443" y="242"/>
                  </a:lnTo>
                  <a:lnTo>
                    <a:pt x="450" y="246"/>
                  </a:lnTo>
                  <a:lnTo>
                    <a:pt x="454" y="248"/>
                  </a:lnTo>
                  <a:lnTo>
                    <a:pt x="456" y="249"/>
                  </a:lnTo>
                  <a:lnTo>
                    <a:pt x="458" y="250"/>
                  </a:lnTo>
                  <a:lnTo>
                    <a:pt x="466" y="256"/>
                  </a:lnTo>
                  <a:lnTo>
                    <a:pt x="468" y="257"/>
                  </a:lnTo>
                  <a:lnTo>
                    <a:pt x="469" y="257"/>
                  </a:lnTo>
                  <a:lnTo>
                    <a:pt x="470" y="258"/>
                  </a:lnTo>
                  <a:lnTo>
                    <a:pt x="473" y="259"/>
                  </a:lnTo>
                  <a:lnTo>
                    <a:pt x="475" y="260"/>
                  </a:lnTo>
                  <a:lnTo>
                    <a:pt x="477" y="260"/>
                  </a:lnTo>
                  <a:lnTo>
                    <a:pt x="479" y="260"/>
                  </a:lnTo>
                  <a:lnTo>
                    <a:pt x="481" y="260"/>
                  </a:lnTo>
                  <a:lnTo>
                    <a:pt x="482" y="260"/>
                  </a:lnTo>
                  <a:lnTo>
                    <a:pt x="483" y="260"/>
                  </a:lnTo>
                  <a:lnTo>
                    <a:pt x="484" y="260"/>
                  </a:lnTo>
                  <a:lnTo>
                    <a:pt x="485" y="260"/>
                  </a:lnTo>
                  <a:lnTo>
                    <a:pt x="486" y="259"/>
                  </a:lnTo>
                  <a:lnTo>
                    <a:pt x="487" y="259"/>
                  </a:lnTo>
                  <a:lnTo>
                    <a:pt x="488" y="258"/>
                  </a:lnTo>
                  <a:lnTo>
                    <a:pt x="488" y="257"/>
                  </a:lnTo>
                  <a:lnTo>
                    <a:pt x="489" y="256"/>
                  </a:lnTo>
                  <a:lnTo>
                    <a:pt x="489" y="256"/>
                  </a:lnTo>
                  <a:lnTo>
                    <a:pt x="490" y="255"/>
                  </a:lnTo>
                  <a:lnTo>
                    <a:pt x="490" y="254"/>
                  </a:lnTo>
                  <a:lnTo>
                    <a:pt x="491" y="251"/>
                  </a:lnTo>
                  <a:lnTo>
                    <a:pt x="492" y="249"/>
                  </a:lnTo>
                  <a:lnTo>
                    <a:pt x="492" y="249"/>
                  </a:lnTo>
                  <a:lnTo>
                    <a:pt x="492" y="248"/>
                  </a:lnTo>
                  <a:lnTo>
                    <a:pt x="493" y="248"/>
                  </a:lnTo>
                  <a:lnTo>
                    <a:pt x="493" y="247"/>
                  </a:lnTo>
                  <a:lnTo>
                    <a:pt x="494" y="247"/>
                  </a:lnTo>
                  <a:lnTo>
                    <a:pt x="495" y="247"/>
                  </a:lnTo>
                  <a:lnTo>
                    <a:pt x="495" y="247"/>
                  </a:lnTo>
                  <a:lnTo>
                    <a:pt x="496" y="247"/>
                  </a:lnTo>
                  <a:lnTo>
                    <a:pt x="497" y="247"/>
                  </a:lnTo>
                  <a:lnTo>
                    <a:pt x="498" y="248"/>
                  </a:lnTo>
                  <a:lnTo>
                    <a:pt x="499" y="248"/>
                  </a:lnTo>
                  <a:lnTo>
                    <a:pt x="500" y="248"/>
                  </a:lnTo>
                  <a:lnTo>
                    <a:pt x="501" y="249"/>
                  </a:lnTo>
                  <a:lnTo>
                    <a:pt x="502" y="249"/>
                  </a:lnTo>
                  <a:lnTo>
                    <a:pt x="502" y="250"/>
                  </a:lnTo>
                  <a:lnTo>
                    <a:pt x="503" y="251"/>
                  </a:lnTo>
                  <a:lnTo>
                    <a:pt x="503" y="252"/>
                  </a:lnTo>
                  <a:lnTo>
                    <a:pt x="504" y="253"/>
                  </a:lnTo>
                  <a:lnTo>
                    <a:pt x="504" y="254"/>
                  </a:lnTo>
                  <a:lnTo>
                    <a:pt x="505" y="256"/>
                  </a:lnTo>
                  <a:lnTo>
                    <a:pt x="505" y="258"/>
                  </a:lnTo>
                  <a:lnTo>
                    <a:pt x="505" y="260"/>
                  </a:lnTo>
                  <a:lnTo>
                    <a:pt x="505" y="265"/>
                  </a:lnTo>
                  <a:lnTo>
                    <a:pt x="505" y="268"/>
                  </a:lnTo>
                  <a:lnTo>
                    <a:pt x="505" y="270"/>
                  </a:lnTo>
                  <a:lnTo>
                    <a:pt x="505" y="271"/>
                  </a:lnTo>
                  <a:lnTo>
                    <a:pt x="505" y="272"/>
                  </a:lnTo>
                  <a:lnTo>
                    <a:pt x="505" y="272"/>
                  </a:lnTo>
                  <a:lnTo>
                    <a:pt x="506" y="274"/>
                  </a:lnTo>
                  <a:lnTo>
                    <a:pt x="506" y="275"/>
                  </a:lnTo>
                  <a:lnTo>
                    <a:pt x="506" y="276"/>
                  </a:lnTo>
                  <a:lnTo>
                    <a:pt x="507" y="276"/>
                  </a:lnTo>
                  <a:lnTo>
                    <a:pt x="508" y="277"/>
                  </a:lnTo>
                  <a:lnTo>
                    <a:pt x="508" y="278"/>
                  </a:lnTo>
                  <a:lnTo>
                    <a:pt x="509" y="279"/>
                  </a:lnTo>
                  <a:lnTo>
                    <a:pt x="510" y="280"/>
                  </a:lnTo>
                  <a:lnTo>
                    <a:pt x="512" y="282"/>
                  </a:lnTo>
                  <a:lnTo>
                    <a:pt x="513" y="283"/>
                  </a:lnTo>
                  <a:lnTo>
                    <a:pt x="514" y="284"/>
                  </a:lnTo>
                  <a:lnTo>
                    <a:pt x="514" y="284"/>
                  </a:lnTo>
                  <a:lnTo>
                    <a:pt x="514" y="285"/>
                  </a:lnTo>
                  <a:lnTo>
                    <a:pt x="515" y="285"/>
                  </a:lnTo>
                  <a:lnTo>
                    <a:pt x="515" y="286"/>
                  </a:lnTo>
                  <a:lnTo>
                    <a:pt x="515" y="287"/>
                  </a:lnTo>
                  <a:lnTo>
                    <a:pt x="514" y="288"/>
                  </a:lnTo>
                  <a:lnTo>
                    <a:pt x="514" y="289"/>
                  </a:lnTo>
                  <a:lnTo>
                    <a:pt x="512" y="292"/>
                  </a:lnTo>
                  <a:lnTo>
                    <a:pt x="511" y="296"/>
                  </a:lnTo>
                  <a:lnTo>
                    <a:pt x="509" y="300"/>
                  </a:lnTo>
                  <a:lnTo>
                    <a:pt x="509" y="301"/>
                  </a:lnTo>
                  <a:lnTo>
                    <a:pt x="508" y="302"/>
                  </a:lnTo>
                  <a:lnTo>
                    <a:pt x="508" y="304"/>
                  </a:lnTo>
                  <a:lnTo>
                    <a:pt x="508" y="306"/>
                  </a:lnTo>
                  <a:lnTo>
                    <a:pt x="508" y="308"/>
                  </a:lnTo>
                  <a:lnTo>
                    <a:pt x="509" y="310"/>
                  </a:lnTo>
                  <a:lnTo>
                    <a:pt x="509" y="312"/>
                  </a:lnTo>
                  <a:lnTo>
                    <a:pt x="511" y="315"/>
                  </a:lnTo>
                  <a:lnTo>
                    <a:pt x="511" y="317"/>
                  </a:lnTo>
                  <a:lnTo>
                    <a:pt x="512" y="319"/>
                  </a:lnTo>
                  <a:lnTo>
                    <a:pt x="513" y="321"/>
                  </a:lnTo>
                  <a:lnTo>
                    <a:pt x="515" y="325"/>
                  </a:lnTo>
                  <a:lnTo>
                    <a:pt x="517" y="330"/>
                  </a:lnTo>
                  <a:lnTo>
                    <a:pt x="519" y="336"/>
                  </a:lnTo>
                  <a:lnTo>
                    <a:pt x="524" y="345"/>
                  </a:lnTo>
                  <a:lnTo>
                    <a:pt x="527" y="353"/>
                  </a:lnTo>
                  <a:lnTo>
                    <a:pt x="529" y="358"/>
                  </a:lnTo>
                  <a:lnTo>
                    <a:pt x="530" y="360"/>
                  </a:lnTo>
                  <a:lnTo>
                    <a:pt x="531" y="361"/>
                  </a:lnTo>
                  <a:lnTo>
                    <a:pt x="531" y="363"/>
                  </a:lnTo>
                  <a:lnTo>
                    <a:pt x="533" y="369"/>
                  </a:lnTo>
                  <a:lnTo>
                    <a:pt x="534" y="371"/>
                  </a:lnTo>
                  <a:lnTo>
                    <a:pt x="534" y="373"/>
                  </a:lnTo>
                  <a:lnTo>
                    <a:pt x="535" y="374"/>
                  </a:lnTo>
                  <a:lnTo>
                    <a:pt x="535" y="375"/>
                  </a:lnTo>
                  <a:lnTo>
                    <a:pt x="536" y="376"/>
                  </a:lnTo>
                  <a:lnTo>
                    <a:pt x="537" y="377"/>
                  </a:lnTo>
                  <a:lnTo>
                    <a:pt x="538" y="378"/>
                  </a:lnTo>
                  <a:lnTo>
                    <a:pt x="538" y="379"/>
                  </a:lnTo>
                  <a:lnTo>
                    <a:pt x="539" y="380"/>
                  </a:lnTo>
                  <a:lnTo>
                    <a:pt x="541" y="380"/>
                  </a:lnTo>
                  <a:lnTo>
                    <a:pt x="542" y="381"/>
                  </a:lnTo>
                  <a:lnTo>
                    <a:pt x="543" y="382"/>
                  </a:lnTo>
                  <a:lnTo>
                    <a:pt x="544" y="382"/>
                  </a:lnTo>
                  <a:lnTo>
                    <a:pt x="546" y="383"/>
                  </a:lnTo>
                  <a:lnTo>
                    <a:pt x="552" y="385"/>
                  </a:lnTo>
                  <a:lnTo>
                    <a:pt x="554" y="385"/>
                  </a:lnTo>
                  <a:lnTo>
                    <a:pt x="559" y="386"/>
                  </a:lnTo>
                  <a:lnTo>
                    <a:pt x="561" y="386"/>
                  </a:lnTo>
                  <a:lnTo>
                    <a:pt x="562" y="386"/>
                  </a:lnTo>
                  <a:lnTo>
                    <a:pt x="563" y="387"/>
                  </a:lnTo>
                  <a:lnTo>
                    <a:pt x="565" y="388"/>
                  </a:lnTo>
                  <a:lnTo>
                    <a:pt x="567" y="388"/>
                  </a:lnTo>
                  <a:lnTo>
                    <a:pt x="568" y="390"/>
                  </a:lnTo>
                  <a:lnTo>
                    <a:pt x="570" y="392"/>
                  </a:lnTo>
                  <a:lnTo>
                    <a:pt x="573" y="395"/>
                  </a:lnTo>
                  <a:lnTo>
                    <a:pt x="574" y="396"/>
                  </a:lnTo>
                  <a:lnTo>
                    <a:pt x="575" y="397"/>
                  </a:lnTo>
                  <a:lnTo>
                    <a:pt x="576" y="397"/>
                  </a:lnTo>
                  <a:lnTo>
                    <a:pt x="578" y="398"/>
                  </a:lnTo>
                  <a:lnTo>
                    <a:pt x="580" y="399"/>
                  </a:lnTo>
                  <a:lnTo>
                    <a:pt x="582" y="399"/>
                  </a:lnTo>
                  <a:lnTo>
                    <a:pt x="583" y="400"/>
                  </a:lnTo>
                  <a:lnTo>
                    <a:pt x="585" y="400"/>
                  </a:lnTo>
                  <a:lnTo>
                    <a:pt x="586" y="400"/>
                  </a:lnTo>
                  <a:lnTo>
                    <a:pt x="587" y="400"/>
                  </a:lnTo>
                  <a:lnTo>
                    <a:pt x="588" y="400"/>
                  </a:lnTo>
                  <a:lnTo>
                    <a:pt x="592" y="399"/>
                  </a:lnTo>
                  <a:lnTo>
                    <a:pt x="595" y="399"/>
                  </a:lnTo>
                  <a:lnTo>
                    <a:pt x="597" y="399"/>
                  </a:lnTo>
                  <a:lnTo>
                    <a:pt x="598" y="399"/>
                  </a:lnTo>
                  <a:lnTo>
                    <a:pt x="599" y="399"/>
                  </a:lnTo>
                  <a:lnTo>
                    <a:pt x="600" y="399"/>
                  </a:lnTo>
                  <a:lnTo>
                    <a:pt x="602" y="400"/>
                  </a:lnTo>
                  <a:lnTo>
                    <a:pt x="604" y="400"/>
                  </a:lnTo>
                  <a:lnTo>
                    <a:pt x="605" y="401"/>
                  </a:lnTo>
                  <a:lnTo>
                    <a:pt x="606" y="402"/>
                  </a:lnTo>
                  <a:lnTo>
                    <a:pt x="607" y="403"/>
                  </a:lnTo>
                  <a:lnTo>
                    <a:pt x="608" y="403"/>
                  </a:lnTo>
                  <a:lnTo>
                    <a:pt x="609" y="404"/>
                  </a:lnTo>
                  <a:lnTo>
                    <a:pt x="610" y="405"/>
                  </a:lnTo>
                  <a:lnTo>
                    <a:pt x="610" y="407"/>
                  </a:lnTo>
                  <a:lnTo>
                    <a:pt x="610" y="408"/>
                  </a:lnTo>
                  <a:lnTo>
                    <a:pt x="611" y="410"/>
                  </a:lnTo>
                  <a:lnTo>
                    <a:pt x="612" y="413"/>
                  </a:lnTo>
                  <a:lnTo>
                    <a:pt x="613" y="419"/>
                  </a:lnTo>
                  <a:lnTo>
                    <a:pt x="615" y="427"/>
                  </a:lnTo>
                  <a:lnTo>
                    <a:pt x="619" y="439"/>
                  </a:lnTo>
                  <a:lnTo>
                    <a:pt x="621" y="447"/>
                  </a:lnTo>
                  <a:lnTo>
                    <a:pt x="621" y="449"/>
                  </a:lnTo>
                  <a:lnTo>
                    <a:pt x="622" y="450"/>
                  </a:lnTo>
                  <a:lnTo>
                    <a:pt x="623" y="452"/>
                  </a:lnTo>
                  <a:lnTo>
                    <a:pt x="624" y="455"/>
                  </a:lnTo>
                  <a:lnTo>
                    <a:pt x="625" y="456"/>
                  </a:lnTo>
                  <a:lnTo>
                    <a:pt x="625" y="458"/>
                  </a:lnTo>
                  <a:lnTo>
                    <a:pt x="626" y="464"/>
                  </a:lnTo>
                  <a:lnTo>
                    <a:pt x="627" y="466"/>
                  </a:lnTo>
                  <a:lnTo>
                    <a:pt x="627" y="468"/>
                  </a:lnTo>
                  <a:lnTo>
                    <a:pt x="628" y="471"/>
                  </a:lnTo>
                  <a:lnTo>
                    <a:pt x="629" y="474"/>
                  </a:lnTo>
                  <a:lnTo>
                    <a:pt x="630" y="475"/>
                  </a:lnTo>
                  <a:lnTo>
                    <a:pt x="632" y="479"/>
                  </a:lnTo>
                  <a:lnTo>
                    <a:pt x="634" y="482"/>
                  </a:lnTo>
                  <a:lnTo>
                    <a:pt x="634" y="484"/>
                  </a:lnTo>
                  <a:lnTo>
                    <a:pt x="635" y="485"/>
                  </a:lnTo>
                  <a:lnTo>
                    <a:pt x="635" y="487"/>
                  </a:lnTo>
                  <a:lnTo>
                    <a:pt x="635" y="488"/>
                  </a:lnTo>
                  <a:lnTo>
                    <a:pt x="635" y="490"/>
                  </a:lnTo>
                  <a:lnTo>
                    <a:pt x="635" y="491"/>
                  </a:lnTo>
                  <a:lnTo>
                    <a:pt x="634" y="492"/>
                  </a:lnTo>
                  <a:lnTo>
                    <a:pt x="633" y="496"/>
                  </a:lnTo>
                  <a:lnTo>
                    <a:pt x="632" y="499"/>
                  </a:lnTo>
                  <a:lnTo>
                    <a:pt x="631" y="502"/>
                  </a:lnTo>
                  <a:lnTo>
                    <a:pt x="631" y="503"/>
                  </a:lnTo>
                  <a:lnTo>
                    <a:pt x="631" y="504"/>
                  </a:lnTo>
                  <a:lnTo>
                    <a:pt x="630" y="504"/>
                  </a:lnTo>
                  <a:lnTo>
                    <a:pt x="629" y="505"/>
                  </a:lnTo>
                  <a:lnTo>
                    <a:pt x="629" y="505"/>
                  </a:lnTo>
                  <a:lnTo>
                    <a:pt x="628" y="506"/>
                  </a:lnTo>
                  <a:lnTo>
                    <a:pt x="626" y="506"/>
                  </a:lnTo>
                  <a:lnTo>
                    <a:pt x="622" y="508"/>
                  </a:lnTo>
                  <a:lnTo>
                    <a:pt x="620" y="508"/>
                  </a:lnTo>
                  <a:lnTo>
                    <a:pt x="618" y="509"/>
                  </a:lnTo>
                  <a:lnTo>
                    <a:pt x="616" y="510"/>
                  </a:lnTo>
                  <a:lnTo>
                    <a:pt x="611" y="513"/>
                  </a:lnTo>
                  <a:lnTo>
                    <a:pt x="608" y="514"/>
                  </a:lnTo>
                  <a:lnTo>
                    <a:pt x="605" y="516"/>
                  </a:lnTo>
                  <a:lnTo>
                    <a:pt x="600" y="520"/>
                  </a:lnTo>
                  <a:lnTo>
                    <a:pt x="598" y="521"/>
                  </a:lnTo>
                  <a:lnTo>
                    <a:pt x="596" y="522"/>
                  </a:lnTo>
                  <a:lnTo>
                    <a:pt x="594" y="522"/>
                  </a:lnTo>
                  <a:lnTo>
                    <a:pt x="593" y="523"/>
                  </a:lnTo>
                  <a:lnTo>
                    <a:pt x="592" y="523"/>
                  </a:lnTo>
                  <a:lnTo>
                    <a:pt x="590" y="523"/>
                  </a:lnTo>
                  <a:lnTo>
                    <a:pt x="589" y="523"/>
                  </a:lnTo>
                  <a:lnTo>
                    <a:pt x="588" y="523"/>
                  </a:lnTo>
                  <a:lnTo>
                    <a:pt x="587" y="523"/>
                  </a:lnTo>
                  <a:lnTo>
                    <a:pt x="584" y="522"/>
                  </a:lnTo>
                  <a:lnTo>
                    <a:pt x="579" y="521"/>
                  </a:lnTo>
                  <a:lnTo>
                    <a:pt x="577" y="520"/>
                  </a:lnTo>
                  <a:lnTo>
                    <a:pt x="575" y="520"/>
                  </a:lnTo>
                  <a:lnTo>
                    <a:pt x="573" y="519"/>
                  </a:lnTo>
                  <a:lnTo>
                    <a:pt x="569" y="519"/>
                  </a:lnTo>
                  <a:lnTo>
                    <a:pt x="564" y="518"/>
                  </a:lnTo>
                  <a:lnTo>
                    <a:pt x="562" y="518"/>
                  </a:lnTo>
                  <a:lnTo>
                    <a:pt x="560" y="518"/>
                  </a:lnTo>
                  <a:lnTo>
                    <a:pt x="557" y="518"/>
                  </a:lnTo>
                  <a:lnTo>
                    <a:pt x="552" y="519"/>
                  </a:lnTo>
                  <a:lnTo>
                    <a:pt x="544" y="521"/>
                  </a:lnTo>
                  <a:lnTo>
                    <a:pt x="542" y="521"/>
                  </a:lnTo>
                  <a:lnTo>
                    <a:pt x="539" y="522"/>
                  </a:lnTo>
                  <a:lnTo>
                    <a:pt x="537" y="522"/>
                  </a:lnTo>
                  <a:lnTo>
                    <a:pt x="536" y="522"/>
                  </a:lnTo>
                  <a:lnTo>
                    <a:pt x="534" y="521"/>
                  </a:lnTo>
                  <a:lnTo>
                    <a:pt x="533" y="521"/>
                  </a:lnTo>
                  <a:lnTo>
                    <a:pt x="532" y="521"/>
                  </a:lnTo>
                  <a:lnTo>
                    <a:pt x="531" y="520"/>
                  </a:lnTo>
                  <a:lnTo>
                    <a:pt x="528" y="519"/>
                  </a:lnTo>
                  <a:lnTo>
                    <a:pt x="526" y="518"/>
                  </a:lnTo>
                  <a:lnTo>
                    <a:pt x="525" y="518"/>
                  </a:lnTo>
                  <a:lnTo>
                    <a:pt x="523" y="518"/>
                  </a:lnTo>
                  <a:lnTo>
                    <a:pt x="522" y="518"/>
                  </a:lnTo>
                  <a:lnTo>
                    <a:pt x="521" y="518"/>
                  </a:lnTo>
                  <a:lnTo>
                    <a:pt x="519" y="518"/>
                  </a:lnTo>
                  <a:lnTo>
                    <a:pt x="517" y="518"/>
                  </a:lnTo>
                  <a:lnTo>
                    <a:pt x="516" y="519"/>
                  </a:lnTo>
                  <a:lnTo>
                    <a:pt x="515" y="519"/>
                  </a:lnTo>
                  <a:lnTo>
                    <a:pt x="514" y="519"/>
                  </a:lnTo>
                  <a:lnTo>
                    <a:pt x="513" y="520"/>
                  </a:lnTo>
                  <a:lnTo>
                    <a:pt x="511" y="521"/>
                  </a:lnTo>
                  <a:lnTo>
                    <a:pt x="510" y="521"/>
                  </a:lnTo>
                  <a:lnTo>
                    <a:pt x="509" y="522"/>
                  </a:lnTo>
                  <a:lnTo>
                    <a:pt x="507" y="523"/>
                  </a:lnTo>
                  <a:lnTo>
                    <a:pt x="507" y="524"/>
                  </a:lnTo>
                  <a:lnTo>
                    <a:pt x="506" y="526"/>
                  </a:lnTo>
                  <a:lnTo>
                    <a:pt x="505" y="527"/>
                  </a:lnTo>
                  <a:lnTo>
                    <a:pt x="504" y="528"/>
                  </a:lnTo>
                  <a:lnTo>
                    <a:pt x="504" y="529"/>
                  </a:lnTo>
                  <a:lnTo>
                    <a:pt x="504" y="530"/>
                  </a:lnTo>
                  <a:lnTo>
                    <a:pt x="504" y="531"/>
                  </a:lnTo>
                  <a:lnTo>
                    <a:pt x="503" y="532"/>
                  </a:lnTo>
                  <a:lnTo>
                    <a:pt x="503" y="534"/>
                  </a:lnTo>
                  <a:lnTo>
                    <a:pt x="503" y="538"/>
                  </a:lnTo>
                  <a:lnTo>
                    <a:pt x="504" y="540"/>
                  </a:lnTo>
                  <a:lnTo>
                    <a:pt x="503" y="541"/>
                  </a:lnTo>
                  <a:lnTo>
                    <a:pt x="503" y="542"/>
                  </a:lnTo>
                  <a:lnTo>
                    <a:pt x="503" y="544"/>
                  </a:lnTo>
                  <a:lnTo>
                    <a:pt x="502" y="545"/>
                  </a:lnTo>
                  <a:lnTo>
                    <a:pt x="502" y="546"/>
                  </a:lnTo>
                  <a:lnTo>
                    <a:pt x="501" y="548"/>
                  </a:lnTo>
                  <a:lnTo>
                    <a:pt x="499" y="551"/>
                  </a:lnTo>
                  <a:lnTo>
                    <a:pt x="496" y="555"/>
                  </a:lnTo>
                  <a:lnTo>
                    <a:pt x="494" y="557"/>
                  </a:lnTo>
                  <a:lnTo>
                    <a:pt x="490" y="562"/>
                  </a:lnTo>
                  <a:lnTo>
                    <a:pt x="486" y="567"/>
                  </a:lnTo>
                  <a:lnTo>
                    <a:pt x="485" y="568"/>
                  </a:lnTo>
                  <a:lnTo>
                    <a:pt x="484" y="571"/>
                  </a:lnTo>
                  <a:lnTo>
                    <a:pt x="481" y="575"/>
                  </a:lnTo>
                  <a:lnTo>
                    <a:pt x="477" y="581"/>
                  </a:lnTo>
                  <a:lnTo>
                    <a:pt x="477" y="582"/>
                  </a:lnTo>
                  <a:lnTo>
                    <a:pt x="475" y="584"/>
                  </a:lnTo>
                  <a:lnTo>
                    <a:pt x="474" y="585"/>
                  </a:lnTo>
                  <a:lnTo>
                    <a:pt x="473" y="587"/>
                  </a:lnTo>
                  <a:lnTo>
                    <a:pt x="471" y="588"/>
                  </a:lnTo>
                  <a:lnTo>
                    <a:pt x="470" y="589"/>
                  </a:lnTo>
                  <a:lnTo>
                    <a:pt x="468" y="590"/>
                  </a:lnTo>
                  <a:lnTo>
                    <a:pt x="466" y="591"/>
                  </a:lnTo>
                  <a:lnTo>
                    <a:pt x="465" y="592"/>
                  </a:lnTo>
                  <a:lnTo>
                    <a:pt x="463" y="592"/>
                  </a:lnTo>
                  <a:lnTo>
                    <a:pt x="462" y="593"/>
                  </a:lnTo>
                  <a:lnTo>
                    <a:pt x="460" y="593"/>
                  </a:lnTo>
                  <a:lnTo>
                    <a:pt x="459" y="593"/>
                  </a:lnTo>
                  <a:lnTo>
                    <a:pt x="457" y="593"/>
                  </a:lnTo>
                  <a:lnTo>
                    <a:pt x="455" y="593"/>
                  </a:lnTo>
                  <a:lnTo>
                    <a:pt x="454" y="593"/>
                  </a:lnTo>
                  <a:lnTo>
                    <a:pt x="448" y="593"/>
                  </a:lnTo>
                  <a:lnTo>
                    <a:pt x="448" y="593"/>
                  </a:lnTo>
                  <a:lnTo>
                    <a:pt x="448" y="593"/>
                  </a:lnTo>
                  <a:lnTo>
                    <a:pt x="447" y="593"/>
                  </a:lnTo>
                  <a:lnTo>
                    <a:pt x="447" y="593"/>
                  </a:lnTo>
                  <a:lnTo>
                    <a:pt x="445" y="592"/>
                  </a:lnTo>
                  <a:lnTo>
                    <a:pt x="444" y="592"/>
                  </a:lnTo>
                  <a:lnTo>
                    <a:pt x="442" y="591"/>
                  </a:lnTo>
                  <a:lnTo>
                    <a:pt x="441" y="590"/>
                  </a:lnTo>
                  <a:lnTo>
                    <a:pt x="439" y="589"/>
                  </a:lnTo>
                  <a:lnTo>
                    <a:pt x="438" y="588"/>
                  </a:lnTo>
                  <a:lnTo>
                    <a:pt x="437" y="587"/>
                  </a:lnTo>
                  <a:lnTo>
                    <a:pt x="437" y="586"/>
                  </a:lnTo>
                  <a:lnTo>
                    <a:pt x="436" y="585"/>
                  </a:lnTo>
                  <a:lnTo>
                    <a:pt x="435" y="584"/>
                  </a:lnTo>
                  <a:lnTo>
                    <a:pt x="435" y="583"/>
                  </a:lnTo>
                  <a:lnTo>
                    <a:pt x="434" y="581"/>
                  </a:lnTo>
                  <a:lnTo>
                    <a:pt x="432" y="575"/>
                  </a:lnTo>
                  <a:lnTo>
                    <a:pt x="431" y="574"/>
                  </a:lnTo>
                  <a:lnTo>
                    <a:pt x="430" y="573"/>
                  </a:lnTo>
                  <a:lnTo>
                    <a:pt x="430" y="572"/>
                  </a:lnTo>
                  <a:lnTo>
                    <a:pt x="429" y="571"/>
                  </a:lnTo>
                  <a:lnTo>
                    <a:pt x="426" y="567"/>
                  </a:lnTo>
                  <a:lnTo>
                    <a:pt x="425" y="565"/>
                  </a:lnTo>
                  <a:lnTo>
                    <a:pt x="424" y="565"/>
                  </a:lnTo>
                  <a:lnTo>
                    <a:pt x="423" y="564"/>
                  </a:lnTo>
                  <a:lnTo>
                    <a:pt x="421" y="562"/>
                  </a:lnTo>
                  <a:lnTo>
                    <a:pt x="414" y="557"/>
                  </a:lnTo>
                  <a:lnTo>
                    <a:pt x="412" y="556"/>
                  </a:lnTo>
                  <a:lnTo>
                    <a:pt x="411" y="555"/>
                  </a:lnTo>
                  <a:lnTo>
                    <a:pt x="410" y="554"/>
                  </a:lnTo>
                  <a:lnTo>
                    <a:pt x="409" y="552"/>
                  </a:lnTo>
                  <a:lnTo>
                    <a:pt x="408" y="551"/>
                  </a:lnTo>
                  <a:lnTo>
                    <a:pt x="407" y="549"/>
                  </a:lnTo>
                  <a:lnTo>
                    <a:pt x="405" y="547"/>
                  </a:lnTo>
                  <a:lnTo>
                    <a:pt x="402" y="542"/>
                  </a:lnTo>
                  <a:lnTo>
                    <a:pt x="402" y="541"/>
                  </a:lnTo>
                  <a:lnTo>
                    <a:pt x="401" y="539"/>
                  </a:lnTo>
                  <a:lnTo>
                    <a:pt x="400" y="538"/>
                  </a:lnTo>
                  <a:lnTo>
                    <a:pt x="399" y="537"/>
                  </a:lnTo>
                  <a:lnTo>
                    <a:pt x="398" y="536"/>
                  </a:lnTo>
                  <a:lnTo>
                    <a:pt x="396" y="536"/>
                  </a:lnTo>
                  <a:lnTo>
                    <a:pt x="394" y="535"/>
                  </a:lnTo>
                  <a:lnTo>
                    <a:pt x="393" y="535"/>
                  </a:lnTo>
                  <a:lnTo>
                    <a:pt x="392" y="535"/>
                  </a:lnTo>
                  <a:lnTo>
                    <a:pt x="390" y="535"/>
                  </a:lnTo>
                  <a:lnTo>
                    <a:pt x="390" y="535"/>
                  </a:lnTo>
                  <a:lnTo>
                    <a:pt x="388" y="535"/>
                  </a:lnTo>
                  <a:lnTo>
                    <a:pt x="383" y="536"/>
                  </a:lnTo>
                  <a:lnTo>
                    <a:pt x="382" y="536"/>
                  </a:lnTo>
                  <a:lnTo>
                    <a:pt x="380" y="537"/>
                  </a:lnTo>
                  <a:lnTo>
                    <a:pt x="379" y="537"/>
                  </a:lnTo>
                  <a:lnTo>
                    <a:pt x="378" y="537"/>
                  </a:lnTo>
                  <a:lnTo>
                    <a:pt x="376" y="537"/>
                  </a:lnTo>
                  <a:lnTo>
                    <a:pt x="372" y="536"/>
                  </a:lnTo>
                  <a:lnTo>
                    <a:pt x="370" y="536"/>
                  </a:lnTo>
                  <a:lnTo>
                    <a:pt x="362" y="534"/>
                  </a:lnTo>
                  <a:lnTo>
                    <a:pt x="360" y="534"/>
                  </a:lnTo>
                  <a:lnTo>
                    <a:pt x="359" y="533"/>
                  </a:lnTo>
                  <a:lnTo>
                    <a:pt x="357" y="532"/>
                  </a:lnTo>
                  <a:lnTo>
                    <a:pt x="355" y="532"/>
                  </a:lnTo>
                  <a:lnTo>
                    <a:pt x="354" y="531"/>
                  </a:lnTo>
                  <a:lnTo>
                    <a:pt x="352" y="530"/>
                  </a:lnTo>
                  <a:lnTo>
                    <a:pt x="347" y="526"/>
                  </a:lnTo>
                  <a:lnTo>
                    <a:pt x="345" y="525"/>
                  </a:lnTo>
                  <a:lnTo>
                    <a:pt x="344" y="524"/>
                  </a:lnTo>
                  <a:lnTo>
                    <a:pt x="342" y="523"/>
                  </a:lnTo>
                  <a:lnTo>
                    <a:pt x="341" y="522"/>
                  </a:lnTo>
                  <a:lnTo>
                    <a:pt x="339" y="522"/>
                  </a:lnTo>
                  <a:lnTo>
                    <a:pt x="337" y="522"/>
                  </a:lnTo>
                  <a:lnTo>
                    <a:pt x="333" y="522"/>
                  </a:lnTo>
                  <a:lnTo>
                    <a:pt x="331" y="521"/>
                  </a:lnTo>
                  <a:lnTo>
                    <a:pt x="330" y="521"/>
                  </a:lnTo>
                  <a:lnTo>
                    <a:pt x="325" y="520"/>
                  </a:lnTo>
                  <a:lnTo>
                    <a:pt x="324" y="520"/>
                  </a:lnTo>
                  <a:lnTo>
                    <a:pt x="323" y="519"/>
                  </a:lnTo>
                  <a:lnTo>
                    <a:pt x="320" y="519"/>
                  </a:lnTo>
                  <a:lnTo>
                    <a:pt x="315" y="519"/>
                  </a:lnTo>
                  <a:lnTo>
                    <a:pt x="311" y="520"/>
                  </a:lnTo>
                  <a:lnTo>
                    <a:pt x="307" y="520"/>
                  </a:lnTo>
                  <a:lnTo>
                    <a:pt x="301" y="521"/>
                  </a:lnTo>
                  <a:lnTo>
                    <a:pt x="298" y="522"/>
                  </a:lnTo>
                  <a:lnTo>
                    <a:pt x="293" y="524"/>
                  </a:lnTo>
                  <a:lnTo>
                    <a:pt x="283" y="527"/>
                  </a:lnTo>
                  <a:lnTo>
                    <a:pt x="280" y="527"/>
                  </a:lnTo>
                  <a:lnTo>
                    <a:pt x="278" y="528"/>
                  </a:lnTo>
                  <a:lnTo>
                    <a:pt x="277" y="528"/>
                  </a:lnTo>
                  <a:lnTo>
                    <a:pt x="276" y="528"/>
                  </a:lnTo>
                  <a:lnTo>
                    <a:pt x="274" y="528"/>
                  </a:lnTo>
                  <a:lnTo>
                    <a:pt x="273" y="527"/>
                  </a:lnTo>
                  <a:lnTo>
                    <a:pt x="272" y="527"/>
                  </a:lnTo>
                  <a:lnTo>
                    <a:pt x="271" y="526"/>
                  </a:lnTo>
                  <a:lnTo>
                    <a:pt x="271" y="526"/>
                  </a:lnTo>
                  <a:lnTo>
                    <a:pt x="270" y="525"/>
                  </a:lnTo>
                  <a:lnTo>
                    <a:pt x="269" y="524"/>
                  </a:lnTo>
                  <a:lnTo>
                    <a:pt x="269" y="523"/>
                  </a:lnTo>
                  <a:lnTo>
                    <a:pt x="266" y="519"/>
                  </a:lnTo>
                  <a:lnTo>
                    <a:pt x="266" y="518"/>
                  </a:lnTo>
                  <a:lnTo>
                    <a:pt x="265" y="517"/>
                  </a:lnTo>
                  <a:lnTo>
                    <a:pt x="264" y="516"/>
                  </a:lnTo>
                  <a:lnTo>
                    <a:pt x="262" y="514"/>
                  </a:lnTo>
                  <a:lnTo>
                    <a:pt x="261" y="513"/>
                  </a:lnTo>
                  <a:lnTo>
                    <a:pt x="259" y="512"/>
                  </a:lnTo>
                  <a:lnTo>
                    <a:pt x="257" y="511"/>
                  </a:lnTo>
                  <a:lnTo>
                    <a:pt x="255" y="510"/>
                  </a:lnTo>
                  <a:lnTo>
                    <a:pt x="253" y="510"/>
                  </a:lnTo>
                  <a:lnTo>
                    <a:pt x="251" y="509"/>
                  </a:lnTo>
                  <a:lnTo>
                    <a:pt x="248" y="508"/>
                  </a:lnTo>
                  <a:lnTo>
                    <a:pt x="246" y="508"/>
                  </a:lnTo>
                  <a:lnTo>
                    <a:pt x="244" y="508"/>
                  </a:lnTo>
                  <a:lnTo>
                    <a:pt x="243" y="508"/>
                  </a:lnTo>
                  <a:lnTo>
                    <a:pt x="243" y="508"/>
                  </a:lnTo>
                  <a:lnTo>
                    <a:pt x="242" y="508"/>
                  </a:lnTo>
                  <a:lnTo>
                    <a:pt x="242" y="508"/>
                  </a:lnTo>
                  <a:lnTo>
                    <a:pt x="240" y="509"/>
                  </a:lnTo>
                  <a:lnTo>
                    <a:pt x="239" y="509"/>
                  </a:lnTo>
                  <a:lnTo>
                    <a:pt x="237" y="509"/>
                  </a:lnTo>
                  <a:lnTo>
                    <a:pt x="237" y="509"/>
                  </a:lnTo>
                  <a:lnTo>
                    <a:pt x="236" y="509"/>
                  </a:lnTo>
                  <a:lnTo>
                    <a:pt x="235" y="508"/>
                  </a:lnTo>
                  <a:lnTo>
                    <a:pt x="234" y="505"/>
                  </a:lnTo>
                  <a:lnTo>
                    <a:pt x="232" y="500"/>
                  </a:lnTo>
                  <a:lnTo>
                    <a:pt x="231" y="498"/>
                  </a:lnTo>
                  <a:lnTo>
                    <a:pt x="230" y="496"/>
                  </a:lnTo>
                  <a:lnTo>
                    <a:pt x="228" y="495"/>
                  </a:lnTo>
                  <a:lnTo>
                    <a:pt x="228" y="494"/>
                  </a:lnTo>
                  <a:lnTo>
                    <a:pt x="227" y="494"/>
                  </a:lnTo>
                  <a:lnTo>
                    <a:pt x="227" y="494"/>
                  </a:lnTo>
                  <a:lnTo>
                    <a:pt x="226" y="494"/>
                  </a:lnTo>
                  <a:lnTo>
                    <a:pt x="226" y="494"/>
                  </a:lnTo>
                  <a:lnTo>
                    <a:pt x="225" y="494"/>
                  </a:lnTo>
                  <a:lnTo>
                    <a:pt x="224" y="494"/>
                  </a:lnTo>
                  <a:lnTo>
                    <a:pt x="222" y="494"/>
                  </a:lnTo>
                  <a:lnTo>
                    <a:pt x="221" y="494"/>
                  </a:lnTo>
                  <a:lnTo>
                    <a:pt x="220" y="495"/>
                  </a:lnTo>
                  <a:lnTo>
                    <a:pt x="219" y="496"/>
                  </a:lnTo>
                  <a:lnTo>
                    <a:pt x="217" y="497"/>
                  </a:lnTo>
                  <a:lnTo>
                    <a:pt x="214" y="500"/>
                  </a:lnTo>
                  <a:lnTo>
                    <a:pt x="213" y="500"/>
                  </a:lnTo>
                  <a:lnTo>
                    <a:pt x="213" y="501"/>
                  </a:lnTo>
                  <a:lnTo>
                    <a:pt x="212" y="501"/>
                  </a:lnTo>
                  <a:lnTo>
                    <a:pt x="211" y="501"/>
                  </a:lnTo>
                  <a:lnTo>
                    <a:pt x="211" y="500"/>
                  </a:lnTo>
                  <a:lnTo>
                    <a:pt x="210" y="500"/>
                  </a:lnTo>
                  <a:lnTo>
                    <a:pt x="209" y="499"/>
                  </a:lnTo>
                  <a:lnTo>
                    <a:pt x="209" y="498"/>
                  </a:lnTo>
                  <a:lnTo>
                    <a:pt x="208" y="497"/>
                  </a:lnTo>
                  <a:lnTo>
                    <a:pt x="208" y="495"/>
                  </a:lnTo>
                  <a:lnTo>
                    <a:pt x="208" y="494"/>
                  </a:lnTo>
                  <a:lnTo>
                    <a:pt x="208" y="494"/>
                  </a:lnTo>
                  <a:lnTo>
                    <a:pt x="208" y="493"/>
                  </a:lnTo>
                  <a:lnTo>
                    <a:pt x="208" y="491"/>
                  </a:lnTo>
                  <a:lnTo>
                    <a:pt x="209" y="490"/>
                  </a:lnTo>
                  <a:lnTo>
                    <a:pt x="210" y="488"/>
                  </a:lnTo>
                  <a:lnTo>
                    <a:pt x="210" y="487"/>
                  </a:lnTo>
                  <a:lnTo>
                    <a:pt x="210" y="486"/>
                  </a:lnTo>
                  <a:lnTo>
                    <a:pt x="210" y="485"/>
                  </a:lnTo>
                  <a:lnTo>
                    <a:pt x="210" y="485"/>
                  </a:lnTo>
                  <a:lnTo>
                    <a:pt x="210" y="484"/>
                  </a:lnTo>
                  <a:lnTo>
                    <a:pt x="210" y="482"/>
                  </a:lnTo>
                  <a:lnTo>
                    <a:pt x="209" y="481"/>
                  </a:lnTo>
                  <a:lnTo>
                    <a:pt x="207" y="477"/>
                  </a:lnTo>
                  <a:lnTo>
                    <a:pt x="205" y="474"/>
                  </a:lnTo>
                  <a:lnTo>
                    <a:pt x="203" y="471"/>
                  </a:lnTo>
                  <a:lnTo>
                    <a:pt x="200" y="468"/>
                  </a:lnTo>
                  <a:lnTo>
                    <a:pt x="199" y="466"/>
                  </a:lnTo>
                  <a:lnTo>
                    <a:pt x="196" y="463"/>
                  </a:lnTo>
                  <a:lnTo>
                    <a:pt x="191" y="458"/>
                  </a:lnTo>
                  <a:lnTo>
                    <a:pt x="189" y="457"/>
                  </a:lnTo>
                  <a:lnTo>
                    <a:pt x="187" y="455"/>
                  </a:lnTo>
                  <a:lnTo>
                    <a:pt x="177" y="447"/>
                  </a:lnTo>
                  <a:lnTo>
                    <a:pt x="176" y="447"/>
                  </a:lnTo>
                  <a:lnTo>
                    <a:pt x="175" y="446"/>
                  </a:lnTo>
                  <a:lnTo>
                    <a:pt x="174" y="445"/>
                  </a:lnTo>
                  <a:lnTo>
                    <a:pt x="173" y="444"/>
                  </a:lnTo>
                  <a:lnTo>
                    <a:pt x="172" y="441"/>
                  </a:lnTo>
                  <a:lnTo>
                    <a:pt x="171" y="440"/>
                  </a:lnTo>
                  <a:lnTo>
                    <a:pt x="169" y="436"/>
                  </a:lnTo>
                  <a:lnTo>
                    <a:pt x="168" y="434"/>
                  </a:lnTo>
                  <a:lnTo>
                    <a:pt x="167" y="433"/>
                  </a:lnTo>
                  <a:lnTo>
                    <a:pt x="166" y="431"/>
                  </a:lnTo>
                  <a:lnTo>
                    <a:pt x="164" y="429"/>
                  </a:lnTo>
                  <a:lnTo>
                    <a:pt x="163" y="427"/>
                  </a:lnTo>
                  <a:lnTo>
                    <a:pt x="162" y="426"/>
                  </a:lnTo>
                  <a:lnTo>
                    <a:pt x="160" y="425"/>
                  </a:lnTo>
                  <a:lnTo>
                    <a:pt x="159" y="425"/>
                  </a:lnTo>
                  <a:lnTo>
                    <a:pt x="159" y="424"/>
                  </a:lnTo>
                  <a:lnTo>
                    <a:pt x="158" y="424"/>
                  </a:lnTo>
                  <a:lnTo>
                    <a:pt x="158" y="424"/>
                  </a:lnTo>
                  <a:lnTo>
                    <a:pt x="157" y="424"/>
                  </a:lnTo>
                  <a:lnTo>
                    <a:pt x="156" y="424"/>
                  </a:lnTo>
                  <a:lnTo>
                    <a:pt x="156" y="425"/>
                  </a:lnTo>
                  <a:lnTo>
                    <a:pt x="155" y="425"/>
                  </a:lnTo>
                  <a:lnTo>
                    <a:pt x="153" y="426"/>
                  </a:lnTo>
                  <a:lnTo>
                    <a:pt x="153" y="427"/>
                  </a:lnTo>
                  <a:lnTo>
                    <a:pt x="152" y="427"/>
                  </a:lnTo>
                  <a:lnTo>
                    <a:pt x="151" y="427"/>
                  </a:lnTo>
                  <a:lnTo>
                    <a:pt x="150" y="427"/>
                  </a:lnTo>
                  <a:lnTo>
                    <a:pt x="149" y="427"/>
                  </a:lnTo>
                  <a:lnTo>
                    <a:pt x="148" y="427"/>
                  </a:lnTo>
                  <a:lnTo>
                    <a:pt x="147" y="427"/>
                  </a:lnTo>
                  <a:lnTo>
                    <a:pt x="145" y="426"/>
                  </a:lnTo>
                  <a:lnTo>
                    <a:pt x="144" y="425"/>
                  </a:lnTo>
                  <a:lnTo>
                    <a:pt x="142" y="424"/>
                  </a:lnTo>
                  <a:lnTo>
                    <a:pt x="141" y="423"/>
                  </a:lnTo>
                  <a:lnTo>
                    <a:pt x="139" y="422"/>
                  </a:lnTo>
                  <a:lnTo>
                    <a:pt x="138" y="421"/>
                  </a:lnTo>
                  <a:lnTo>
                    <a:pt x="138" y="420"/>
                  </a:lnTo>
                  <a:lnTo>
                    <a:pt x="137" y="419"/>
                  </a:lnTo>
                  <a:lnTo>
                    <a:pt x="136" y="418"/>
                  </a:lnTo>
                  <a:lnTo>
                    <a:pt x="135" y="416"/>
                  </a:lnTo>
                  <a:lnTo>
                    <a:pt x="135" y="414"/>
                  </a:lnTo>
                  <a:lnTo>
                    <a:pt x="134" y="412"/>
                  </a:lnTo>
                  <a:lnTo>
                    <a:pt x="134" y="410"/>
                  </a:lnTo>
                  <a:lnTo>
                    <a:pt x="134" y="408"/>
                  </a:lnTo>
                  <a:lnTo>
                    <a:pt x="133" y="406"/>
                  </a:lnTo>
                  <a:lnTo>
                    <a:pt x="133" y="404"/>
                  </a:lnTo>
                  <a:lnTo>
                    <a:pt x="134" y="403"/>
                  </a:lnTo>
                  <a:lnTo>
                    <a:pt x="134" y="401"/>
                  </a:lnTo>
                  <a:lnTo>
                    <a:pt x="134" y="400"/>
                  </a:lnTo>
                  <a:lnTo>
                    <a:pt x="134" y="397"/>
                  </a:lnTo>
                  <a:lnTo>
                    <a:pt x="136" y="391"/>
                  </a:lnTo>
                  <a:lnTo>
                    <a:pt x="136" y="390"/>
                  </a:lnTo>
                  <a:lnTo>
                    <a:pt x="136" y="388"/>
                  </a:lnTo>
                  <a:lnTo>
                    <a:pt x="136" y="387"/>
                  </a:lnTo>
                  <a:lnTo>
                    <a:pt x="137" y="385"/>
                  </a:lnTo>
                  <a:lnTo>
                    <a:pt x="136" y="383"/>
                  </a:lnTo>
                  <a:lnTo>
                    <a:pt x="136" y="382"/>
                  </a:lnTo>
                  <a:lnTo>
                    <a:pt x="136" y="380"/>
                  </a:lnTo>
                  <a:lnTo>
                    <a:pt x="135" y="377"/>
                  </a:lnTo>
                  <a:lnTo>
                    <a:pt x="135" y="375"/>
                  </a:lnTo>
                  <a:lnTo>
                    <a:pt x="134" y="373"/>
                  </a:lnTo>
                  <a:lnTo>
                    <a:pt x="133" y="372"/>
                  </a:lnTo>
                  <a:lnTo>
                    <a:pt x="133" y="371"/>
                  </a:lnTo>
                  <a:lnTo>
                    <a:pt x="132" y="369"/>
                  </a:lnTo>
                  <a:lnTo>
                    <a:pt x="131" y="368"/>
                  </a:lnTo>
                  <a:lnTo>
                    <a:pt x="130" y="368"/>
                  </a:lnTo>
                  <a:lnTo>
                    <a:pt x="129" y="368"/>
                  </a:lnTo>
                  <a:lnTo>
                    <a:pt x="129" y="367"/>
                  </a:lnTo>
                  <a:lnTo>
                    <a:pt x="128" y="367"/>
                  </a:lnTo>
                  <a:lnTo>
                    <a:pt x="127" y="367"/>
                  </a:lnTo>
                  <a:lnTo>
                    <a:pt x="126" y="367"/>
                  </a:lnTo>
                  <a:lnTo>
                    <a:pt x="126" y="367"/>
                  </a:lnTo>
                  <a:lnTo>
                    <a:pt x="125" y="367"/>
                  </a:lnTo>
                  <a:lnTo>
                    <a:pt x="121" y="368"/>
                  </a:lnTo>
                  <a:lnTo>
                    <a:pt x="119" y="368"/>
                  </a:lnTo>
                  <a:lnTo>
                    <a:pt x="112" y="371"/>
                  </a:lnTo>
                  <a:lnTo>
                    <a:pt x="110" y="371"/>
                  </a:lnTo>
                  <a:lnTo>
                    <a:pt x="108" y="372"/>
                  </a:lnTo>
                  <a:lnTo>
                    <a:pt x="105" y="373"/>
                  </a:lnTo>
                  <a:lnTo>
                    <a:pt x="102" y="375"/>
                  </a:lnTo>
                  <a:lnTo>
                    <a:pt x="101" y="375"/>
                  </a:lnTo>
                  <a:lnTo>
                    <a:pt x="100" y="375"/>
                  </a:lnTo>
                  <a:lnTo>
                    <a:pt x="99" y="375"/>
                  </a:lnTo>
                  <a:lnTo>
                    <a:pt x="98" y="375"/>
                  </a:lnTo>
                  <a:lnTo>
                    <a:pt x="97" y="375"/>
                  </a:lnTo>
                  <a:lnTo>
                    <a:pt x="92" y="374"/>
                  </a:lnTo>
                  <a:lnTo>
                    <a:pt x="91" y="374"/>
                  </a:lnTo>
                  <a:lnTo>
                    <a:pt x="90" y="374"/>
                  </a:lnTo>
                  <a:lnTo>
                    <a:pt x="87" y="373"/>
                  </a:lnTo>
                  <a:lnTo>
                    <a:pt x="81" y="370"/>
                  </a:lnTo>
                  <a:lnTo>
                    <a:pt x="80" y="369"/>
                  </a:lnTo>
                  <a:lnTo>
                    <a:pt x="78" y="368"/>
                  </a:lnTo>
                  <a:lnTo>
                    <a:pt x="77" y="367"/>
                  </a:lnTo>
                  <a:lnTo>
                    <a:pt x="75" y="365"/>
                  </a:lnTo>
                  <a:lnTo>
                    <a:pt x="73" y="364"/>
                  </a:lnTo>
                  <a:lnTo>
                    <a:pt x="72" y="363"/>
                  </a:lnTo>
                  <a:lnTo>
                    <a:pt x="71" y="362"/>
                  </a:lnTo>
                  <a:lnTo>
                    <a:pt x="68" y="361"/>
                  </a:lnTo>
                  <a:lnTo>
                    <a:pt x="68" y="361"/>
                  </a:lnTo>
                  <a:lnTo>
                    <a:pt x="66" y="360"/>
                  </a:lnTo>
                  <a:lnTo>
                    <a:pt x="65" y="359"/>
                  </a:lnTo>
                  <a:lnTo>
                    <a:pt x="64" y="358"/>
                  </a:lnTo>
                  <a:lnTo>
                    <a:pt x="63" y="357"/>
                  </a:lnTo>
                  <a:lnTo>
                    <a:pt x="62" y="355"/>
                  </a:lnTo>
                  <a:lnTo>
                    <a:pt x="61" y="353"/>
                  </a:lnTo>
                  <a:lnTo>
                    <a:pt x="60" y="351"/>
                  </a:lnTo>
                  <a:lnTo>
                    <a:pt x="59" y="350"/>
                  </a:lnTo>
                  <a:lnTo>
                    <a:pt x="55" y="346"/>
                  </a:lnTo>
                  <a:lnTo>
                    <a:pt x="54" y="345"/>
                  </a:lnTo>
                  <a:lnTo>
                    <a:pt x="54" y="344"/>
                  </a:lnTo>
                  <a:lnTo>
                    <a:pt x="53" y="343"/>
                  </a:lnTo>
                  <a:lnTo>
                    <a:pt x="53" y="342"/>
                  </a:lnTo>
                  <a:lnTo>
                    <a:pt x="53" y="340"/>
                  </a:lnTo>
                  <a:lnTo>
                    <a:pt x="52" y="338"/>
                  </a:lnTo>
                  <a:lnTo>
                    <a:pt x="52" y="337"/>
                  </a:lnTo>
                  <a:lnTo>
                    <a:pt x="52" y="336"/>
                  </a:lnTo>
                  <a:lnTo>
                    <a:pt x="52" y="335"/>
                  </a:lnTo>
                  <a:lnTo>
                    <a:pt x="51" y="334"/>
                  </a:lnTo>
                  <a:lnTo>
                    <a:pt x="50" y="333"/>
                  </a:lnTo>
                  <a:lnTo>
                    <a:pt x="50" y="332"/>
                  </a:lnTo>
                  <a:lnTo>
                    <a:pt x="48" y="328"/>
                  </a:lnTo>
                  <a:lnTo>
                    <a:pt x="47" y="327"/>
                  </a:lnTo>
                  <a:lnTo>
                    <a:pt x="46" y="324"/>
                  </a:lnTo>
                  <a:lnTo>
                    <a:pt x="46" y="323"/>
                  </a:lnTo>
                  <a:lnTo>
                    <a:pt x="45" y="321"/>
                  </a:lnTo>
                  <a:lnTo>
                    <a:pt x="45" y="320"/>
                  </a:lnTo>
                  <a:lnTo>
                    <a:pt x="45" y="317"/>
                  </a:lnTo>
                  <a:lnTo>
                    <a:pt x="45" y="315"/>
                  </a:lnTo>
                  <a:lnTo>
                    <a:pt x="45" y="313"/>
                  </a:lnTo>
                  <a:lnTo>
                    <a:pt x="44" y="311"/>
                  </a:lnTo>
                  <a:lnTo>
                    <a:pt x="43" y="309"/>
                  </a:lnTo>
                  <a:lnTo>
                    <a:pt x="41" y="305"/>
                  </a:lnTo>
                  <a:lnTo>
                    <a:pt x="39" y="302"/>
                  </a:lnTo>
                  <a:lnTo>
                    <a:pt x="39" y="301"/>
                  </a:lnTo>
                  <a:lnTo>
                    <a:pt x="38" y="300"/>
                  </a:lnTo>
                  <a:lnTo>
                    <a:pt x="38" y="300"/>
                  </a:lnTo>
                  <a:lnTo>
                    <a:pt x="38" y="299"/>
                  </a:lnTo>
                  <a:lnTo>
                    <a:pt x="37" y="299"/>
                  </a:lnTo>
                  <a:lnTo>
                    <a:pt x="35" y="299"/>
                  </a:lnTo>
                  <a:lnTo>
                    <a:pt x="34" y="299"/>
                  </a:lnTo>
                  <a:lnTo>
                    <a:pt x="33" y="299"/>
                  </a:lnTo>
                  <a:lnTo>
                    <a:pt x="32" y="299"/>
                  </a:lnTo>
                  <a:lnTo>
                    <a:pt x="32" y="300"/>
                  </a:lnTo>
                  <a:lnTo>
                    <a:pt x="31" y="300"/>
                  </a:lnTo>
                  <a:lnTo>
                    <a:pt x="31" y="301"/>
                  </a:lnTo>
                  <a:lnTo>
                    <a:pt x="31" y="302"/>
                  </a:lnTo>
                  <a:lnTo>
                    <a:pt x="31" y="303"/>
                  </a:lnTo>
                  <a:lnTo>
                    <a:pt x="31" y="305"/>
                  </a:lnTo>
                  <a:lnTo>
                    <a:pt x="33" y="315"/>
                  </a:lnTo>
                  <a:lnTo>
                    <a:pt x="34" y="316"/>
                  </a:lnTo>
                  <a:lnTo>
                    <a:pt x="34" y="317"/>
                  </a:lnTo>
                  <a:lnTo>
                    <a:pt x="34" y="319"/>
                  </a:lnTo>
                  <a:lnTo>
                    <a:pt x="34" y="320"/>
                  </a:lnTo>
                  <a:lnTo>
                    <a:pt x="33" y="321"/>
                  </a:lnTo>
                  <a:lnTo>
                    <a:pt x="33" y="321"/>
                  </a:lnTo>
                  <a:lnTo>
                    <a:pt x="33" y="322"/>
                  </a:lnTo>
                  <a:lnTo>
                    <a:pt x="32" y="323"/>
                  </a:lnTo>
                  <a:lnTo>
                    <a:pt x="30" y="324"/>
                  </a:lnTo>
                  <a:lnTo>
                    <a:pt x="30" y="325"/>
                  </a:lnTo>
                  <a:lnTo>
                    <a:pt x="29" y="326"/>
                  </a:lnTo>
                  <a:lnTo>
                    <a:pt x="28" y="326"/>
                  </a:lnTo>
                  <a:lnTo>
                    <a:pt x="27" y="326"/>
                  </a:lnTo>
                  <a:lnTo>
                    <a:pt x="27" y="326"/>
                  </a:lnTo>
                  <a:lnTo>
                    <a:pt x="26" y="326"/>
                  </a:lnTo>
                  <a:lnTo>
                    <a:pt x="25" y="326"/>
                  </a:lnTo>
                  <a:lnTo>
                    <a:pt x="24" y="325"/>
                  </a:lnTo>
                  <a:lnTo>
                    <a:pt x="24" y="325"/>
                  </a:lnTo>
                  <a:lnTo>
                    <a:pt x="23" y="325"/>
                  </a:lnTo>
                  <a:lnTo>
                    <a:pt x="23" y="326"/>
                  </a:lnTo>
                  <a:lnTo>
                    <a:pt x="22" y="326"/>
                  </a:lnTo>
                  <a:lnTo>
                    <a:pt x="21" y="327"/>
                  </a:lnTo>
                  <a:lnTo>
                    <a:pt x="20" y="327"/>
                  </a:lnTo>
                  <a:lnTo>
                    <a:pt x="18" y="329"/>
                  </a:lnTo>
                  <a:lnTo>
                    <a:pt x="17" y="329"/>
                  </a:lnTo>
                  <a:lnTo>
                    <a:pt x="16" y="330"/>
                  </a:lnTo>
                  <a:lnTo>
                    <a:pt x="16" y="330"/>
                  </a:lnTo>
                  <a:lnTo>
                    <a:pt x="15" y="331"/>
                  </a:lnTo>
                  <a:lnTo>
                    <a:pt x="15" y="332"/>
                  </a:lnTo>
                  <a:lnTo>
                    <a:pt x="14" y="334"/>
                  </a:lnTo>
                  <a:lnTo>
                    <a:pt x="13" y="335"/>
                  </a:lnTo>
                  <a:lnTo>
                    <a:pt x="13" y="336"/>
                  </a:lnTo>
                  <a:lnTo>
                    <a:pt x="12" y="336"/>
                  </a:lnTo>
                  <a:lnTo>
                    <a:pt x="9" y="340"/>
                  </a:lnTo>
                  <a:lnTo>
                    <a:pt x="8" y="340"/>
                  </a:lnTo>
                  <a:lnTo>
                    <a:pt x="7" y="341"/>
                  </a:lnTo>
                  <a:lnTo>
                    <a:pt x="6" y="344"/>
                  </a:lnTo>
                  <a:lnTo>
                    <a:pt x="5" y="346"/>
                  </a:lnTo>
                  <a:lnTo>
                    <a:pt x="4" y="346"/>
                  </a:lnTo>
                  <a:lnTo>
                    <a:pt x="4" y="346"/>
                  </a:lnTo>
                  <a:lnTo>
                    <a:pt x="3" y="346"/>
                  </a:lnTo>
                  <a:lnTo>
                    <a:pt x="3" y="347"/>
                  </a:lnTo>
                  <a:lnTo>
                    <a:pt x="2" y="347"/>
                  </a:lnTo>
                  <a:lnTo>
                    <a:pt x="2" y="346"/>
                  </a:lnTo>
                  <a:lnTo>
                    <a:pt x="1" y="346"/>
                  </a:lnTo>
                  <a:lnTo>
                    <a:pt x="0" y="345"/>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4" name="Freeform 258">
              <a:extLst>
                <a:ext uri="{FF2B5EF4-FFF2-40B4-BE49-F238E27FC236}">
                  <a16:creationId xmlns:a16="http://schemas.microsoft.com/office/drawing/2014/main" id="{2961F87E-7047-4C90-AB8E-88C7FA726C9B}"/>
                </a:ext>
              </a:extLst>
            </p:cNvPr>
            <p:cNvSpPr>
              <a:spLocks/>
            </p:cNvSpPr>
            <p:nvPr/>
          </p:nvSpPr>
          <p:spPr bwMode="auto">
            <a:xfrm>
              <a:off x="7767484" y="3279074"/>
              <a:ext cx="352425" cy="547688"/>
            </a:xfrm>
            <a:custGeom>
              <a:avLst/>
              <a:gdLst>
                <a:gd name="T0" fmla="*/ 92 w 222"/>
                <a:gd name="T1" fmla="*/ 339 h 345"/>
                <a:gd name="T2" fmla="*/ 91 w 222"/>
                <a:gd name="T3" fmla="*/ 332 h 345"/>
                <a:gd name="T4" fmla="*/ 93 w 222"/>
                <a:gd name="T5" fmla="*/ 316 h 345"/>
                <a:gd name="T6" fmla="*/ 92 w 222"/>
                <a:gd name="T7" fmla="*/ 311 h 345"/>
                <a:gd name="T8" fmla="*/ 87 w 222"/>
                <a:gd name="T9" fmla="*/ 308 h 345"/>
                <a:gd name="T10" fmla="*/ 79 w 222"/>
                <a:gd name="T11" fmla="*/ 308 h 345"/>
                <a:gd name="T12" fmla="*/ 70 w 222"/>
                <a:gd name="T13" fmla="*/ 311 h 345"/>
                <a:gd name="T14" fmla="*/ 62 w 222"/>
                <a:gd name="T15" fmla="*/ 317 h 345"/>
                <a:gd name="T16" fmla="*/ 50 w 222"/>
                <a:gd name="T17" fmla="*/ 327 h 345"/>
                <a:gd name="T18" fmla="*/ 45 w 222"/>
                <a:gd name="T19" fmla="*/ 332 h 345"/>
                <a:gd name="T20" fmla="*/ 32 w 222"/>
                <a:gd name="T21" fmla="*/ 333 h 345"/>
                <a:gd name="T22" fmla="*/ 29 w 222"/>
                <a:gd name="T23" fmla="*/ 331 h 345"/>
                <a:gd name="T24" fmla="*/ 28 w 222"/>
                <a:gd name="T25" fmla="*/ 326 h 345"/>
                <a:gd name="T26" fmla="*/ 28 w 222"/>
                <a:gd name="T27" fmla="*/ 315 h 345"/>
                <a:gd name="T28" fmla="*/ 27 w 222"/>
                <a:gd name="T29" fmla="*/ 313 h 345"/>
                <a:gd name="T30" fmla="*/ 18 w 222"/>
                <a:gd name="T31" fmla="*/ 315 h 345"/>
                <a:gd name="T32" fmla="*/ 13 w 222"/>
                <a:gd name="T33" fmla="*/ 315 h 345"/>
                <a:gd name="T34" fmla="*/ 7 w 222"/>
                <a:gd name="T35" fmla="*/ 308 h 345"/>
                <a:gd name="T36" fmla="*/ 1 w 222"/>
                <a:gd name="T37" fmla="*/ 299 h 345"/>
                <a:gd name="T38" fmla="*/ 0 w 222"/>
                <a:gd name="T39" fmla="*/ 295 h 345"/>
                <a:gd name="T40" fmla="*/ 3 w 222"/>
                <a:gd name="T41" fmla="*/ 284 h 345"/>
                <a:gd name="T42" fmla="*/ 5 w 222"/>
                <a:gd name="T43" fmla="*/ 276 h 345"/>
                <a:gd name="T44" fmla="*/ 6 w 222"/>
                <a:gd name="T45" fmla="*/ 269 h 345"/>
                <a:gd name="T46" fmla="*/ 14 w 222"/>
                <a:gd name="T47" fmla="*/ 259 h 345"/>
                <a:gd name="T48" fmla="*/ 17 w 222"/>
                <a:gd name="T49" fmla="*/ 251 h 345"/>
                <a:gd name="T50" fmla="*/ 16 w 222"/>
                <a:gd name="T51" fmla="*/ 246 h 345"/>
                <a:gd name="T52" fmla="*/ 13 w 222"/>
                <a:gd name="T53" fmla="*/ 241 h 345"/>
                <a:gd name="T54" fmla="*/ 4 w 222"/>
                <a:gd name="T55" fmla="*/ 230 h 345"/>
                <a:gd name="T56" fmla="*/ 3 w 222"/>
                <a:gd name="T57" fmla="*/ 226 h 345"/>
                <a:gd name="T58" fmla="*/ 6 w 222"/>
                <a:gd name="T59" fmla="*/ 211 h 345"/>
                <a:gd name="T60" fmla="*/ 11 w 222"/>
                <a:gd name="T61" fmla="*/ 201 h 345"/>
                <a:gd name="T62" fmla="*/ 24 w 222"/>
                <a:gd name="T63" fmla="*/ 185 h 345"/>
                <a:gd name="T64" fmla="*/ 28 w 222"/>
                <a:gd name="T65" fmla="*/ 176 h 345"/>
                <a:gd name="T66" fmla="*/ 28 w 222"/>
                <a:gd name="T67" fmla="*/ 162 h 345"/>
                <a:gd name="T68" fmla="*/ 29 w 222"/>
                <a:gd name="T69" fmla="*/ 148 h 345"/>
                <a:gd name="T70" fmla="*/ 33 w 222"/>
                <a:gd name="T71" fmla="*/ 137 h 345"/>
                <a:gd name="T72" fmla="*/ 35 w 222"/>
                <a:gd name="T73" fmla="*/ 125 h 345"/>
                <a:gd name="T74" fmla="*/ 48 w 222"/>
                <a:gd name="T75" fmla="*/ 107 h 345"/>
                <a:gd name="T76" fmla="*/ 56 w 222"/>
                <a:gd name="T77" fmla="*/ 100 h 345"/>
                <a:gd name="T78" fmla="*/ 65 w 222"/>
                <a:gd name="T79" fmla="*/ 93 h 345"/>
                <a:gd name="T80" fmla="*/ 74 w 222"/>
                <a:gd name="T81" fmla="*/ 88 h 345"/>
                <a:gd name="T82" fmla="*/ 86 w 222"/>
                <a:gd name="T83" fmla="*/ 76 h 345"/>
                <a:gd name="T84" fmla="*/ 91 w 222"/>
                <a:gd name="T85" fmla="*/ 74 h 345"/>
                <a:gd name="T86" fmla="*/ 100 w 222"/>
                <a:gd name="T87" fmla="*/ 75 h 345"/>
                <a:gd name="T88" fmla="*/ 105 w 222"/>
                <a:gd name="T89" fmla="*/ 74 h 345"/>
                <a:gd name="T90" fmla="*/ 107 w 222"/>
                <a:gd name="T91" fmla="*/ 69 h 345"/>
                <a:gd name="T92" fmla="*/ 109 w 222"/>
                <a:gd name="T93" fmla="*/ 48 h 345"/>
                <a:gd name="T94" fmla="*/ 114 w 222"/>
                <a:gd name="T95" fmla="*/ 46 h 345"/>
                <a:gd name="T96" fmla="*/ 124 w 222"/>
                <a:gd name="T97" fmla="*/ 38 h 345"/>
                <a:gd name="T98" fmla="*/ 137 w 222"/>
                <a:gd name="T99" fmla="*/ 34 h 345"/>
                <a:gd name="T100" fmla="*/ 156 w 222"/>
                <a:gd name="T101" fmla="*/ 34 h 345"/>
                <a:gd name="T102" fmla="*/ 166 w 222"/>
                <a:gd name="T103" fmla="*/ 33 h 345"/>
                <a:gd name="T104" fmla="*/ 176 w 222"/>
                <a:gd name="T105" fmla="*/ 32 h 345"/>
                <a:gd name="T106" fmla="*/ 185 w 222"/>
                <a:gd name="T107" fmla="*/ 34 h 345"/>
                <a:gd name="T108" fmla="*/ 195 w 222"/>
                <a:gd name="T109" fmla="*/ 32 h 345"/>
                <a:gd name="T110" fmla="*/ 206 w 222"/>
                <a:gd name="T111" fmla="*/ 23 h 345"/>
                <a:gd name="T112" fmla="*/ 214 w 222"/>
                <a:gd name="T113" fmla="*/ 14 h 345"/>
                <a:gd name="T114" fmla="*/ 218 w 222"/>
                <a:gd name="T115" fmla="*/ 2 h 345"/>
                <a:gd name="T116" fmla="*/ 221 w 222"/>
                <a:gd name="T11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345">
                  <a:moveTo>
                    <a:pt x="96" y="345"/>
                  </a:moveTo>
                  <a:lnTo>
                    <a:pt x="95" y="344"/>
                  </a:lnTo>
                  <a:lnTo>
                    <a:pt x="94" y="343"/>
                  </a:lnTo>
                  <a:lnTo>
                    <a:pt x="93" y="341"/>
                  </a:lnTo>
                  <a:lnTo>
                    <a:pt x="92" y="339"/>
                  </a:lnTo>
                  <a:lnTo>
                    <a:pt x="91" y="338"/>
                  </a:lnTo>
                  <a:lnTo>
                    <a:pt x="91" y="336"/>
                  </a:lnTo>
                  <a:lnTo>
                    <a:pt x="91" y="335"/>
                  </a:lnTo>
                  <a:lnTo>
                    <a:pt x="91" y="334"/>
                  </a:lnTo>
                  <a:lnTo>
                    <a:pt x="91" y="332"/>
                  </a:lnTo>
                  <a:lnTo>
                    <a:pt x="91" y="329"/>
                  </a:lnTo>
                  <a:lnTo>
                    <a:pt x="92" y="323"/>
                  </a:lnTo>
                  <a:lnTo>
                    <a:pt x="93" y="320"/>
                  </a:lnTo>
                  <a:lnTo>
                    <a:pt x="93" y="317"/>
                  </a:lnTo>
                  <a:lnTo>
                    <a:pt x="93" y="316"/>
                  </a:lnTo>
                  <a:lnTo>
                    <a:pt x="93" y="316"/>
                  </a:lnTo>
                  <a:lnTo>
                    <a:pt x="93" y="315"/>
                  </a:lnTo>
                  <a:lnTo>
                    <a:pt x="93" y="313"/>
                  </a:lnTo>
                  <a:lnTo>
                    <a:pt x="92" y="312"/>
                  </a:lnTo>
                  <a:lnTo>
                    <a:pt x="92" y="311"/>
                  </a:lnTo>
                  <a:lnTo>
                    <a:pt x="91" y="310"/>
                  </a:lnTo>
                  <a:lnTo>
                    <a:pt x="90" y="310"/>
                  </a:lnTo>
                  <a:lnTo>
                    <a:pt x="89" y="309"/>
                  </a:lnTo>
                  <a:lnTo>
                    <a:pt x="88" y="308"/>
                  </a:lnTo>
                  <a:lnTo>
                    <a:pt x="87" y="308"/>
                  </a:lnTo>
                  <a:lnTo>
                    <a:pt x="86" y="308"/>
                  </a:lnTo>
                  <a:lnTo>
                    <a:pt x="85" y="307"/>
                  </a:lnTo>
                  <a:lnTo>
                    <a:pt x="84" y="307"/>
                  </a:lnTo>
                  <a:lnTo>
                    <a:pt x="82" y="308"/>
                  </a:lnTo>
                  <a:lnTo>
                    <a:pt x="79" y="308"/>
                  </a:lnTo>
                  <a:lnTo>
                    <a:pt x="77" y="308"/>
                  </a:lnTo>
                  <a:lnTo>
                    <a:pt x="76" y="309"/>
                  </a:lnTo>
                  <a:lnTo>
                    <a:pt x="75" y="309"/>
                  </a:lnTo>
                  <a:lnTo>
                    <a:pt x="73" y="310"/>
                  </a:lnTo>
                  <a:lnTo>
                    <a:pt x="70" y="311"/>
                  </a:lnTo>
                  <a:lnTo>
                    <a:pt x="69" y="312"/>
                  </a:lnTo>
                  <a:lnTo>
                    <a:pt x="68" y="312"/>
                  </a:lnTo>
                  <a:lnTo>
                    <a:pt x="67" y="313"/>
                  </a:lnTo>
                  <a:lnTo>
                    <a:pt x="64" y="315"/>
                  </a:lnTo>
                  <a:lnTo>
                    <a:pt x="62" y="317"/>
                  </a:lnTo>
                  <a:lnTo>
                    <a:pt x="58" y="320"/>
                  </a:lnTo>
                  <a:lnTo>
                    <a:pt x="53" y="323"/>
                  </a:lnTo>
                  <a:lnTo>
                    <a:pt x="52" y="325"/>
                  </a:lnTo>
                  <a:lnTo>
                    <a:pt x="51" y="326"/>
                  </a:lnTo>
                  <a:lnTo>
                    <a:pt x="50" y="327"/>
                  </a:lnTo>
                  <a:lnTo>
                    <a:pt x="49" y="328"/>
                  </a:lnTo>
                  <a:lnTo>
                    <a:pt x="47" y="330"/>
                  </a:lnTo>
                  <a:lnTo>
                    <a:pt x="47" y="331"/>
                  </a:lnTo>
                  <a:lnTo>
                    <a:pt x="46" y="332"/>
                  </a:lnTo>
                  <a:lnTo>
                    <a:pt x="45" y="332"/>
                  </a:lnTo>
                  <a:lnTo>
                    <a:pt x="44" y="332"/>
                  </a:lnTo>
                  <a:lnTo>
                    <a:pt x="43" y="332"/>
                  </a:lnTo>
                  <a:lnTo>
                    <a:pt x="38" y="332"/>
                  </a:lnTo>
                  <a:lnTo>
                    <a:pt x="33" y="333"/>
                  </a:lnTo>
                  <a:lnTo>
                    <a:pt x="32" y="333"/>
                  </a:lnTo>
                  <a:lnTo>
                    <a:pt x="31" y="332"/>
                  </a:lnTo>
                  <a:lnTo>
                    <a:pt x="30" y="332"/>
                  </a:lnTo>
                  <a:lnTo>
                    <a:pt x="30" y="332"/>
                  </a:lnTo>
                  <a:lnTo>
                    <a:pt x="29" y="332"/>
                  </a:lnTo>
                  <a:lnTo>
                    <a:pt x="29" y="331"/>
                  </a:lnTo>
                  <a:lnTo>
                    <a:pt x="28" y="330"/>
                  </a:lnTo>
                  <a:lnTo>
                    <a:pt x="28" y="329"/>
                  </a:lnTo>
                  <a:lnTo>
                    <a:pt x="28" y="329"/>
                  </a:lnTo>
                  <a:lnTo>
                    <a:pt x="27" y="327"/>
                  </a:lnTo>
                  <a:lnTo>
                    <a:pt x="28" y="326"/>
                  </a:lnTo>
                  <a:lnTo>
                    <a:pt x="28" y="324"/>
                  </a:lnTo>
                  <a:lnTo>
                    <a:pt x="28" y="320"/>
                  </a:lnTo>
                  <a:lnTo>
                    <a:pt x="29" y="317"/>
                  </a:lnTo>
                  <a:lnTo>
                    <a:pt x="29" y="316"/>
                  </a:lnTo>
                  <a:lnTo>
                    <a:pt x="28" y="315"/>
                  </a:lnTo>
                  <a:lnTo>
                    <a:pt x="28" y="314"/>
                  </a:lnTo>
                  <a:lnTo>
                    <a:pt x="28" y="314"/>
                  </a:lnTo>
                  <a:lnTo>
                    <a:pt x="28" y="313"/>
                  </a:lnTo>
                  <a:lnTo>
                    <a:pt x="27" y="313"/>
                  </a:lnTo>
                  <a:lnTo>
                    <a:pt x="27" y="313"/>
                  </a:lnTo>
                  <a:lnTo>
                    <a:pt x="26" y="313"/>
                  </a:lnTo>
                  <a:lnTo>
                    <a:pt x="25" y="314"/>
                  </a:lnTo>
                  <a:lnTo>
                    <a:pt x="23" y="314"/>
                  </a:lnTo>
                  <a:lnTo>
                    <a:pt x="22" y="315"/>
                  </a:lnTo>
                  <a:lnTo>
                    <a:pt x="18" y="315"/>
                  </a:lnTo>
                  <a:lnTo>
                    <a:pt x="17" y="315"/>
                  </a:lnTo>
                  <a:lnTo>
                    <a:pt x="16" y="315"/>
                  </a:lnTo>
                  <a:lnTo>
                    <a:pt x="15" y="315"/>
                  </a:lnTo>
                  <a:lnTo>
                    <a:pt x="14" y="315"/>
                  </a:lnTo>
                  <a:lnTo>
                    <a:pt x="13" y="315"/>
                  </a:lnTo>
                  <a:lnTo>
                    <a:pt x="12" y="314"/>
                  </a:lnTo>
                  <a:lnTo>
                    <a:pt x="12" y="314"/>
                  </a:lnTo>
                  <a:lnTo>
                    <a:pt x="10" y="312"/>
                  </a:lnTo>
                  <a:lnTo>
                    <a:pt x="9" y="311"/>
                  </a:lnTo>
                  <a:lnTo>
                    <a:pt x="7" y="308"/>
                  </a:lnTo>
                  <a:lnTo>
                    <a:pt x="4" y="305"/>
                  </a:lnTo>
                  <a:lnTo>
                    <a:pt x="4" y="304"/>
                  </a:lnTo>
                  <a:lnTo>
                    <a:pt x="3" y="303"/>
                  </a:lnTo>
                  <a:lnTo>
                    <a:pt x="2" y="301"/>
                  </a:lnTo>
                  <a:lnTo>
                    <a:pt x="1" y="299"/>
                  </a:lnTo>
                  <a:lnTo>
                    <a:pt x="0" y="298"/>
                  </a:lnTo>
                  <a:lnTo>
                    <a:pt x="0" y="297"/>
                  </a:lnTo>
                  <a:lnTo>
                    <a:pt x="0" y="296"/>
                  </a:lnTo>
                  <a:lnTo>
                    <a:pt x="0" y="295"/>
                  </a:lnTo>
                  <a:lnTo>
                    <a:pt x="0" y="295"/>
                  </a:lnTo>
                  <a:lnTo>
                    <a:pt x="0" y="293"/>
                  </a:lnTo>
                  <a:lnTo>
                    <a:pt x="0" y="292"/>
                  </a:lnTo>
                  <a:lnTo>
                    <a:pt x="0" y="291"/>
                  </a:lnTo>
                  <a:lnTo>
                    <a:pt x="1" y="289"/>
                  </a:lnTo>
                  <a:lnTo>
                    <a:pt x="3" y="284"/>
                  </a:lnTo>
                  <a:lnTo>
                    <a:pt x="4" y="282"/>
                  </a:lnTo>
                  <a:lnTo>
                    <a:pt x="5" y="280"/>
                  </a:lnTo>
                  <a:lnTo>
                    <a:pt x="5" y="279"/>
                  </a:lnTo>
                  <a:lnTo>
                    <a:pt x="5" y="277"/>
                  </a:lnTo>
                  <a:lnTo>
                    <a:pt x="5" y="276"/>
                  </a:lnTo>
                  <a:lnTo>
                    <a:pt x="5" y="274"/>
                  </a:lnTo>
                  <a:lnTo>
                    <a:pt x="5" y="273"/>
                  </a:lnTo>
                  <a:lnTo>
                    <a:pt x="5" y="271"/>
                  </a:lnTo>
                  <a:lnTo>
                    <a:pt x="6" y="270"/>
                  </a:lnTo>
                  <a:lnTo>
                    <a:pt x="6" y="269"/>
                  </a:lnTo>
                  <a:lnTo>
                    <a:pt x="6" y="268"/>
                  </a:lnTo>
                  <a:lnTo>
                    <a:pt x="8" y="266"/>
                  </a:lnTo>
                  <a:lnTo>
                    <a:pt x="10" y="264"/>
                  </a:lnTo>
                  <a:lnTo>
                    <a:pt x="13" y="260"/>
                  </a:lnTo>
                  <a:lnTo>
                    <a:pt x="14" y="259"/>
                  </a:lnTo>
                  <a:lnTo>
                    <a:pt x="15" y="257"/>
                  </a:lnTo>
                  <a:lnTo>
                    <a:pt x="16" y="255"/>
                  </a:lnTo>
                  <a:lnTo>
                    <a:pt x="16" y="254"/>
                  </a:lnTo>
                  <a:lnTo>
                    <a:pt x="17" y="252"/>
                  </a:lnTo>
                  <a:lnTo>
                    <a:pt x="17" y="251"/>
                  </a:lnTo>
                  <a:lnTo>
                    <a:pt x="17" y="250"/>
                  </a:lnTo>
                  <a:lnTo>
                    <a:pt x="17" y="249"/>
                  </a:lnTo>
                  <a:lnTo>
                    <a:pt x="17" y="248"/>
                  </a:lnTo>
                  <a:lnTo>
                    <a:pt x="16" y="247"/>
                  </a:lnTo>
                  <a:lnTo>
                    <a:pt x="16" y="246"/>
                  </a:lnTo>
                  <a:lnTo>
                    <a:pt x="16" y="245"/>
                  </a:lnTo>
                  <a:lnTo>
                    <a:pt x="15" y="244"/>
                  </a:lnTo>
                  <a:lnTo>
                    <a:pt x="15" y="244"/>
                  </a:lnTo>
                  <a:lnTo>
                    <a:pt x="14" y="242"/>
                  </a:lnTo>
                  <a:lnTo>
                    <a:pt x="13" y="241"/>
                  </a:lnTo>
                  <a:lnTo>
                    <a:pt x="7" y="235"/>
                  </a:lnTo>
                  <a:lnTo>
                    <a:pt x="6" y="233"/>
                  </a:lnTo>
                  <a:lnTo>
                    <a:pt x="5" y="232"/>
                  </a:lnTo>
                  <a:lnTo>
                    <a:pt x="4" y="231"/>
                  </a:lnTo>
                  <a:lnTo>
                    <a:pt x="4" y="230"/>
                  </a:lnTo>
                  <a:lnTo>
                    <a:pt x="4" y="230"/>
                  </a:lnTo>
                  <a:lnTo>
                    <a:pt x="4" y="229"/>
                  </a:lnTo>
                  <a:lnTo>
                    <a:pt x="3" y="228"/>
                  </a:lnTo>
                  <a:lnTo>
                    <a:pt x="3" y="227"/>
                  </a:lnTo>
                  <a:lnTo>
                    <a:pt x="3" y="226"/>
                  </a:lnTo>
                  <a:lnTo>
                    <a:pt x="4" y="221"/>
                  </a:lnTo>
                  <a:lnTo>
                    <a:pt x="5" y="216"/>
                  </a:lnTo>
                  <a:lnTo>
                    <a:pt x="5" y="214"/>
                  </a:lnTo>
                  <a:lnTo>
                    <a:pt x="5" y="213"/>
                  </a:lnTo>
                  <a:lnTo>
                    <a:pt x="6" y="211"/>
                  </a:lnTo>
                  <a:lnTo>
                    <a:pt x="6" y="210"/>
                  </a:lnTo>
                  <a:lnTo>
                    <a:pt x="7" y="209"/>
                  </a:lnTo>
                  <a:lnTo>
                    <a:pt x="8" y="205"/>
                  </a:lnTo>
                  <a:lnTo>
                    <a:pt x="9" y="203"/>
                  </a:lnTo>
                  <a:lnTo>
                    <a:pt x="11" y="201"/>
                  </a:lnTo>
                  <a:lnTo>
                    <a:pt x="12" y="199"/>
                  </a:lnTo>
                  <a:lnTo>
                    <a:pt x="14" y="196"/>
                  </a:lnTo>
                  <a:lnTo>
                    <a:pt x="22" y="187"/>
                  </a:lnTo>
                  <a:lnTo>
                    <a:pt x="23" y="186"/>
                  </a:lnTo>
                  <a:lnTo>
                    <a:pt x="24" y="185"/>
                  </a:lnTo>
                  <a:lnTo>
                    <a:pt x="25" y="183"/>
                  </a:lnTo>
                  <a:lnTo>
                    <a:pt x="26" y="181"/>
                  </a:lnTo>
                  <a:lnTo>
                    <a:pt x="26" y="180"/>
                  </a:lnTo>
                  <a:lnTo>
                    <a:pt x="27" y="178"/>
                  </a:lnTo>
                  <a:lnTo>
                    <a:pt x="28" y="176"/>
                  </a:lnTo>
                  <a:lnTo>
                    <a:pt x="28" y="175"/>
                  </a:lnTo>
                  <a:lnTo>
                    <a:pt x="28" y="173"/>
                  </a:lnTo>
                  <a:lnTo>
                    <a:pt x="28" y="171"/>
                  </a:lnTo>
                  <a:lnTo>
                    <a:pt x="28" y="168"/>
                  </a:lnTo>
                  <a:lnTo>
                    <a:pt x="28" y="162"/>
                  </a:lnTo>
                  <a:lnTo>
                    <a:pt x="28" y="155"/>
                  </a:lnTo>
                  <a:lnTo>
                    <a:pt x="28" y="153"/>
                  </a:lnTo>
                  <a:lnTo>
                    <a:pt x="28" y="151"/>
                  </a:lnTo>
                  <a:lnTo>
                    <a:pt x="28" y="149"/>
                  </a:lnTo>
                  <a:lnTo>
                    <a:pt x="29" y="148"/>
                  </a:lnTo>
                  <a:lnTo>
                    <a:pt x="29" y="146"/>
                  </a:lnTo>
                  <a:lnTo>
                    <a:pt x="31" y="141"/>
                  </a:lnTo>
                  <a:lnTo>
                    <a:pt x="32" y="139"/>
                  </a:lnTo>
                  <a:lnTo>
                    <a:pt x="32" y="138"/>
                  </a:lnTo>
                  <a:lnTo>
                    <a:pt x="33" y="137"/>
                  </a:lnTo>
                  <a:lnTo>
                    <a:pt x="33" y="135"/>
                  </a:lnTo>
                  <a:lnTo>
                    <a:pt x="33" y="131"/>
                  </a:lnTo>
                  <a:lnTo>
                    <a:pt x="34" y="128"/>
                  </a:lnTo>
                  <a:lnTo>
                    <a:pt x="34" y="126"/>
                  </a:lnTo>
                  <a:lnTo>
                    <a:pt x="35" y="125"/>
                  </a:lnTo>
                  <a:lnTo>
                    <a:pt x="35" y="124"/>
                  </a:lnTo>
                  <a:lnTo>
                    <a:pt x="36" y="122"/>
                  </a:lnTo>
                  <a:lnTo>
                    <a:pt x="38" y="119"/>
                  </a:lnTo>
                  <a:lnTo>
                    <a:pt x="45" y="111"/>
                  </a:lnTo>
                  <a:lnTo>
                    <a:pt x="48" y="107"/>
                  </a:lnTo>
                  <a:lnTo>
                    <a:pt x="50" y="105"/>
                  </a:lnTo>
                  <a:lnTo>
                    <a:pt x="51" y="104"/>
                  </a:lnTo>
                  <a:lnTo>
                    <a:pt x="54" y="102"/>
                  </a:lnTo>
                  <a:lnTo>
                    <a:pt x="55" y="101"/>
                  </a:lnTo>
                  <a:lnTo>
                    <a:pt x="56" y="100"/>
                  </a:lnTo>
                  <a:lnTo>
                    <a:pt x="60" y="97"/>
                  </a:lnTo>
                  <a:lnTo>
                    <a:pt x="61" y="96"/>
                  </a:lnTo>
                  <a:lnTo>
                    <a:pt x="62" y="95"/>
                  </a:lnTo>
                  <a:lnTo>
                    <a:pt x="63" y="94"/>
                  </a:lnTo>
                  <a:lnTo>
                    <a:pt x="65" y="93"/>
                  </a:lnTo>
                  <a:lnTo>
                    <a:pt x="66" y="92"/>
                  </a:lnTo>
                  <a:lnTo>
                    <a:pt x="69" y="91"/>
                  </a:lnTo>
                  <a:lnTo>
                    <a:pt x="71" y="91"/>
                  </a:lnTo>
                  <a:lnTo>
                    <a:pt x="72" y="90"/>
                  </a:lnTo>
                  <a:lnTo>
                    <a:pt x="74" y="88"/>
                  </a:lnTo>
                  <a:lnTo>
                    <a:pt x="75" y="87"/>
                  </a:lnTo>
                  <a:lnTo>
                    <a:pt x="77" y="86"/>
                  </a:lnTo>
                  <a:lnTo>
                    <a:pt x="81" y="81"/>
                  </a:lnTo>
                  <a:lnTo>
                    <a:pt x="84" y="78"/>
                  </a:lnTo>
                  <a:lnTo>
                    <a:pt x="86" y="76"/>
                  </a:lnTo>
                  <a:lnTo>
                    <a:pt x="87" y="75"/>
                  </a:lnTo>
                  <a:lnTo>
                    <a:pt x="88" y="75"/>
                  </a:lnTo>
                  <a:lnTo>
                    <a:pt x="89" y="74"/>
                  </a:lnTo>
                  <a:lnTo>
                    <a:pt x="90" y="74"/>
                  </a:lnTo>
                  <a:lnTo>
                    <a:pt x="91" y="74"/>
                  </a:lnTo>
                  <a:lnTo>
                    <a:pt x="93" y="74"/>
                  </a:lnTo>
                  <a:lnTo>
                    <a:pt x="95" y="75"/>
                  </a:lnTo>
                  <a:lnTo>
                    <a:pt x="97" y="75"/>
                  </a:lnTo>
                  <a:lnTo>
                    <a:pt x="99" y="75"/>
                  </a:lnTo>
                  <a:lnTo>
                    <a:pt x="100" y="75"/>
                  </a:lnTo>
                  <a:lnTo>
                    <a:pt x="101" y="75"/>
                  </a:lnTo>
                  <a:lnTo>
                    <a:pt x="102" y="75"/>
                  </a:lnTo>
                  <a:lnTo>
                    <a:pt x="103" y="75"/>
                  </a:lnTo>
                  <a:lnTo>
                    <a:pt x="104" y="74"/>
                  </a:lnTo>
                  <a:lnTo>
                    <a:pt x="105" y="74"/>
                  </a:lnTo>
                  <a:lnTo>
                    <a:pt x="105" y="73"/>
                  </a:lnTo>
                  <a:lnTo>
                    <a:pt x="106" y="73"/>
                  </a:lnTo>
                  <a:lnTo>
                    <a:pt x="106" y="71"/>
                  </a:lnTo>
                  <a:lnTo>
                    <a:pt x="107" y="70"/>
                  </a:lnTo>
                  <a:lnTo>
                    <a:pt x="107" y="69"/>
                  </a:lnTo>
                  <a:lnTo>
                    <a:pt x="108" y="66"/>
                  </a:lnTo>
                  <a:lnTo>
                    <a:pt x="108" y="63"/>
                  </a:lnTo>
                  <a:lnTo>
                    <a:pt x="108" y="60"/>
                  </a:lnTo>
                  <a:lnTo>
                    <a:pt x="109" y="48"/>
                  </a:lnTo>
                  <a:lnTo>
                    <a:pt x="109" y="48"/>
                  </a:lnTo>
                  <a:lnTo>
                    <a:pt x="110" y="48"/>
                  </a:lnTo>
                  <a:lnTo>
                    <a:pt x="110" y="48"/>
                  </a:lnTo>
                  <a:lnTo>
                    <a:pt x="111" y="47"/>
                  </a:lnTo>
                  <a:lnTo>
                    <a:pt x="112" y="47"/>
                  </a:lnTo>
                  <a:lnTo>
                    <a:pt x="114" y="46"/>
                  </a:lnTo>
                  <a:lnTo>
                    <a:pt x="115" y="45"/>
                  </a:lnTo>
                  <a:lnTo>
                    <a:pt x="118" y="42"/>
                  </a:lnTo>
                  <a:lnTo>
                    <a:pt x="120" y="40"/>
                  </a:lnTo>
                  <a:lnTo>
                    <a:pt x="122" y="39"/>
                  </a:lnTo>
                  <a:lnTo>
                    <a:pt x="124" y="38"/>
                  </a:lnTo>
                  <a:lnTo>
                    <a:pt x="127" y="37"/>
                  </a:lnTo>
                  <a:lnTo>
                    <a:pt x="130" y="36"/>
                  </a:lnTo>
                  <a:lnTo>
                    <a:pt x="133" y="35"/>
                  </a:lnTo>
                  <a:lnTo>
                    <a:pt x="135" y="34"/>
                  </a:lnTo>
                  <a:lnTo>
                    <a:pt x="137" y="34"/>
                  </a:lnTo>
                  <a:lnTo>
                    <a:pt x="139" y="34"/>
                  </a:lnTo>
                  <a:lnTo>
                    <a:pt x="142" y="34"/>
                  </a:lnTo>
                  <a:lnTo>
                    <a:pt x="144" y="34"/>
                  </a:lnTo>
                  <a:lnTo>
                    <a:pt x="148" y="34"/>
                  </a:lnTo>
                  <a:lnTo>
                    <a:pt x="156" y="34"/>
                  </a:lnTo>
                  <a:lnTo>
                    <a:pt x="158" y="34"/>
                  </a:lnTo>
                  <a:lnTo>
                    <a:pt x="160" y="34"/>
                  </a:lnTo>
                  <a:lnTo>
                    <a:pt x="162" y="34"/>
                  </a:lnTo>
                  <a:lnTo>
                    <a:pt x="164" y="33"/>
                  </a:lnTo>
                  <a:lnTo>
                    <a:pt x="166" y="33"/>
                  </a:lnTo>
                  <a:lnTo>
                    <a:pt x="170" y="32"/>
                  </a:lnTo>
                  <a:lnTo>
                    <a:pt x="172" y="32"/>
                  </a:lnTo>
                  <a:lnTo>
                    <a:pt x="173" y="31"/>
                  </a:lnTo>
                  <a:lnTo>
                    <a:pt x="175" y="32"/>
                  </a:lnTo>
                  <a:lnTo>
                    <a:pt x="176" y="32"/>
                  </a:lnTo>
                  <a:lnTo>
                    <a:pt x="178" y="32"/>
                  </a:lnTo>
                  <a:lnTo>
                    <a:pt x="181" y="33"/>
                  </a:lnTo>
                  <a:lnTo>
                    <a:pt x="182" y="34"/>
                  </a:lnTo>
                  <a:lnTo>
                    <a:pt x="183" y="34"/>
                  </a:lnTo>
                  <a:lnTo>
                    <a:pt x="185" y="34"/>
                  </a:lnTo>
                  <a:lnTo>
                    <a:pt x="186" y="34"/>
                  </a:lnTo>
                  <a:lnTo>
                    <a:pt x="188" y="34"/>
                  </a:lnTo>
                  <a:lnTo>
                    <a:pt x="190" y="34"/>
                  </a:lnTo>
                  <a:lnTo>
                    <a:pt x="192" y="33"/>
                  </a:lnTo>
                  <a:lnTo>
                    <a:pt x="195" y="32"/>
                  </a:lnTo>
                  <a:lnTo>
                    <a:pt x="197" y="30"/>
                  </a:lnTo>
                  <a:lnTo>
                    <a:pt x="199" y="29"/>
                  </a:lnTo>
                  <a:lnTo>
                    <a:pt x="201" y="28"/>
                  </a:lnTo>
                  <a:lnTo>
                    <a:pt x="203" y="26"/>
                  </a:lnTo>
                  <a:lnTo>
                    <a:pt x="206" y="23"/>
                  </a:lnTo>
                  <a:lnTo>
                    <a:pt x="208" y="21"/>
                  </a:lnTo>
                  <a:lnTo>
                    <a:pt x="210" y="19"/>
                  </a:lnTo>
                  <a:lnTo>
                    <a:pt x="212" y="17"/>
                  </a:lnTo>
                  <a:lnTo>
                    <a:pt x="213" y="15"/>
                  </a:lnTo>
                  <a:lnTo>
                    <a:pt x="214" y="14"/>
                  </a:lnTo>
                  <a:lnTo>
                    <a:pt x="214" y="12"/>
                  </a:lnTo>
                  <a:lnTo>
                    <a:pt x="215" y="11"/>
                  </a:lnTo>
                  <a:lnTo>
                    <a:pt x="215" y="10"/>
                  </a:lnTo>
                  <a:lnTo>
                    <a:pt x="217" y="3"/>
                  </a:lnTo>
                  <a:lnTo>
                    <a:pt x="218" y="2"/>
                  </a:lnTo>
                  <a:lnTo>
                    <a:pt x="218" y="1"/>
                  </a:lnTo>
                  <a:lnTo>
                    <a:pt x="219" y="1"/>
                  </a:lnTo>
                  <a:lnTo>
                    <a:pt x="219" y="0"/>
                  </a:lnTo>
                  <a:lnTo>
                    <a:pt x="220" y="0"/>
                  </a:lnTo>
                  <a:lnTo>
                    <a:pt x="221" y="0"/>
                  </a:lnTo>
                  <a:lnTo>
                    <a:pt x="222" y="0"/>
                  </a:lnTo>
                </a:path>
              </a:pathLst>
            </a:custGeom>
            <a:noFill/>
            <a:ln w="984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5" name="Freeform 259">
              <a:extLst>
                <a:ext uri="{FF2B5EF4-FFF2-40B4-BE49-F238E27FC236}">
                  <a16:creationId xmlns:a16="http://schemas.microsoft.com/office/drawing/2014/main" id="{812C7CFD-9CA8-41DB-A77C-0339E61250FA}"/>
                </a:ext>
              </a:extLst>
            </p:cNvPr>
            <p:cNvSpPr>
              <a:spLocks/>
            </p:cNvSpPr>
            <p:nvPr/>
          </p:nvSpPr>
          <p:spPr bwMode="auto">
            <a:xfrm>
              <a:off x="5808509" y="3460049"/>
              <a:ext cx="309563" cy="238125"/>
            </a:xfrm>
            <a:custGeom>
              <a:avLst/>
              <a:gdLst>
                <a:gd name="T0" fmla="*/ 125 w 195"/>
                <a:gd name="T1" fmla="*/ 1 h 150"/>
                <a:gd name="T2" fmla="*/ 127 w 195"/>
                <a:gd name="T3" fmla="*/ 5 h 150"/>
                <a:gd name="T4" fmla="*/ 140 w 195"/>
                <a:gd name="T5" fmla="*/ 15 h 150"/>
                <a:gd name="T6" fmla="*/ 149 w 195"/>
                <a:gd name="T7" fmla="*/ 18 h 150"/>
                <a:gd name="T8" fmla="*/ 153 w 195"/>
                <a:gd name="T9" fmla="*/ 26 h 150"/>
                <a:gd name="T10" fmla="*/ 159 w 195"/>
                <a:gd name="T11" fmla="*/ 31 h 150"/>
                <a:gd name="T12" fmla="*/ 175 w 195"/>
                <a:gd name="T13" fmla="*/ 38 h 150"/>
                <a:gd name="T14" fmla="*/ 182 w 195"/>
                <a:gd name="T15" fmla="*/ 45 h 150"/>
                <a:gd name="T16" fmla="*/ 191 w 195"/>
                <a:gd name="T17" fmla="*/ 53 h 150"/>
                <a:gd name="T18" fmla="*/ 195 w 195"/>
                <a:gd name="T19" fmla="*/ 60 h 150"/>
                <a:gd name="T20" fmla="*/ 193 w 195"/>
                <a:gd name="T21" fmla="*/ 67 h 150"/>
                <a:gd name="T22" fmla="*/ 179 w 195"/>
                <a:gd name="T23" fmla="*/ 76 h 150"/>
                <a:gd name="T24" fmla="*/ 174 w 195"/>
                <a:gd name="T25" fmla="*/ 80 h 150"/>
                <a:gd name="T26" fmla="*/ 174 w 195"/>
                <a:gd name="T27" fmla="*/ 85 h 150"/>
                <a:gd name="T28" fmla="*/ 178 w 195"/>
                <a:gd name="T29" fmla="*/ 91 h 150"/>
                <a:gd name="T30" fmla="*/ 180 w 195"/>
                <a:gd name="T31" fmla="*/ 105 h 150"/>
                <a:gd name="T32" fmla="*/ 176 w 195"/>
                <a:gd name="T33" fmla="*/ 112 h 150"/>
                <a:gd name="T34" fmla="*/ 168 w 195"/>
                <a:gd name="T35" fmla="*/ 117 h 150"/>
                <a:gd name="T36" fmla="*/ 159 w 195"/>
                <a:gd name="T37" fmla="*/ 116 h 150"/>
                <a:gd name="T38" fmla="*/ 148 w 195"/>
                <a:gd name="T39" fmla="*/ 110 h 150"/>
                <a:gd name="T40" fmla="*/ 136 w 195"/>
                <a:gd name="T41" fmla="*/ 109 h 150"/>
                <a:gd name="T42" fmla="*/ 126 w 195"/>
                <a:gd name="T43" fmla="*/ 111 h 150"/>
                <a:gd name="T44" fmla="*/ 120 w 195"/>
                <a:gd name="T45" fmla="*/ 116 h 150"/>
                <a:gd name="T46" fmla="*/ 110 w 195"/>
                <a:gd name="T47" fmla="*/ 120 h 150"/>
                <a:gd name="T48" fmla="*/ 94 w 195"/>
                <a:gd name="T49" fmla="*/ 132 h 150"/>
                <a:gd name="T50" fmla="*/ 81 w 195"/>
                <a:gd name="T51" fmla="*/ 137 h 150"/>
                <a:gd name="T52" fmla="*/ 71 w 195"/>
                <a:gd name="T53" fmla="*/ 140 h 150"/>
                <a:gd name="T54" fmla="*/ 65 w 195"/>
                <a:gd name="T55" fmla="*/ 148 h 150"/>
                <a:gd name="T56" fmla="*/ 62 w 195"/>
                <a:gd name="T57" fmla="*/ 150 h 150"/>
                <a:gd name="T58" fmla="*/ 47 w 195"/>
                <a:gd name="T59" fmla="*/ 148 h 150"/>
                <a:gd name="T60" fmla="*/ 43 w 195"/>
                <a:gd name="T61" fmla="*/ 145 h 150"/>
                <a:gd name="T62" fmla="*/ 41 w 195"/>
                <a:gd name="T63" fmla="*/ 140 h 150"/>
                <a:gd name="T64" fmla="*/ 42 w 195"/>
                <a:gd name="T65" fmla="*/ 134 h 150"/>
                <a:gd name="T66" fmla="*/ 41 w 195"/>
                <a:gd name="T67" fmla="*/ 128 h 150"/>
                <a:gd name="T68" fmla="*/ 40 w 195"/>
                <a:gd name="T69" fmla="*/ 123 h 150"/>
                <a:gd name="T70" fmla="*/ 33 w 195"/>
                <a:gd name="T71" fmla="*/ 119 h 150"/>
                <a:gd name="T72" fmla="*/ 29 w 195"/>
                <a:gd name="T73" fmla="*/ 114 h 150"/>
                <a:gd name="T74" fmla="*/ 30 w 195"/>
                <a:gd name="T75" fmla="*/ 108 h 150"/>
                <a:gd name="T76" fmla="*/ 29 w 195"/>
                <a:gd name="T77" fmla="*/ 102 h 150"/>
                <a:gd name="T78" fmla="*/ 18 w 195"/>
                <a:gd name="T79" fmla="*/ 91 h 150"/>
                <a:gd name="T80" fmla="*/ 12 w 195"/>
                <a:gd name="T81" fmla="*/ 81 h 150"/>
                <a:gd name="T82" fmla="*/ 9 w 195"/>
                <a:gd name="T83" fmla="*/ 75 h 150"/>
                <a:gd name="T84" fmla="*/ 13 w 195"/>
                <a:gd name="T85" fmla="*/ 69 h 150"/>
                <a:gd name="T86" fmla="*/ 18 w 195"/>
                <a:gd name="T87" fmla="*/ 64 h 150"/>
                <a:gd name="T88" fmla="*/ 9 w 195"/>
                <a:gd name="T89" fmla="*/ 53 h 150"/>
                <a:gd name="T90" fmla="*/ 1 w 195"/>
                <a:gd name="T91" fmla="*/ 48 h 150"/>
                <a:gd name="T92" fmla="*/ 1 w 195"/>
                <a:gd name="T93" fmla="*/ 45 h 150"/>
                <a:gd name="T94" fmla="*/ 12 w 195"/>
                <a:gd name="T95" fmla="*/ 40 h 150"/>
                <a:gd name="T96" fmla="*/ 27 w 195"/>
                <a:gd name="T97" fmla="*/ 34 h 150"/>
                <a:gd name="T98" fmla="*/ 33 w 195"/>
                <a:gd name="T99" fmla="*/ 34 h 150"/>
                <a:gd name="T100" fmla="*/ 42 w 195"/>
                <a:gd name="T101" fmla="*/ 38 h 150"/>
                <a:gd name="T102" fmla="*/ 50 w 195"/>
                <a:gd name="T103" fmla="*/ 36 h 150"/>
                <a:gd name="T104" fmla="*/ 53 w 195"/>
                <a:gd name="T105" fmla="*/ 26 h 150"/>
                <a:gd name="T106" fmla="*/ 58 w 195"/>
                <a:gd name="T107" fmla="*/ 21 h 150"/>
                <a:gd name="T108" fmla="*/ 69 w 195"/>
                <a:gd name="T109" fmla="*/ 20 h 150"/>
                <a:gd name="T110" fmla="*/ 85 w 195"/>
                <a:gd name="T111" fmla="*/ 13 h 150"/>
                <a:gd name="T112" fmla="*/ 102 w 195"/>
                <a:gd name="T113" fmla="*/ 5 h 150"/>
                <a:gd name="T114" fmla="*/ 123 w 195"/>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50">
                  <a:moveTo>
                    <a:pt x="124" y="0"/>
                  </a:moveTo>
                  <a:lnTo>
                    <a:pt x="125" y="0"/>
                  </a:lnTo>
                  <a:lnTo>
                    <a:pt x="125" y="0"/>
                  </a:lnTo>
                  <a:lnTo>
                    <a:pt x="125" y="0"/>
                  </a:lnTo>
                  <a:lnTo>
                    <a:pt x="125" y="1"/>
                  </a:lnTo>
                  <a:lnTo>
                    <a:pt x="125" y="1"/>
                  </a:lnTo>
                  <a:lnTo>
                    <a:pt x="125" y="1"/>
                  </a:lnTo>
                  <a:lnTo>
                    <a:pt x="125" y="2"/>
                  </a:lnTo>
                  <a:lnTo>
                    <a:pt x="125" y="3"/>
                  </a:lnTo>
                  <a:lnTo>
                    <a:pt x="126" y="4"/>
                  </a:lnTo>
                  <a:lnTo>
                    <a:pt x="126" y="4"/>
                  </a:lnTo>
                  <a:lnTo>
                    <a:pt x="127" y="5"/>
                  </a:lnTo>
                  <a:lnTo>
                    <a:pt x="128" y="6"/>
                  </a:lnTo>
                  <a:lnTo>
                    <a:pt x="129" y="6"/>
                  </a:lnTo>
                  <a:lnTo>
                    <a:pt x="132" y="9"/>
                  </a:lnTo>
                  <a:lnTo>
                    <a:pt x="135" y="10"/>
                  </a:lnTo>
                  <a:lnTo>
                    <a:pt x="139" y="14"/>
                  </a:lnTo>
                  <a:lnTo>
                    <a:pt x="140" y="15"/>
                  </a:lnTo>
                  <a:lnTo>
                    <a:pt x="142" y="15"/>
                  </a:lnTo>
                  <a:lnTo>
                    <a:pt x="143" y="16"/>
                  </a:lnTo>
                  <a:lnTo>
                    <a:pt x="146" y="17"/>
                  </a:lnTo>
                  <a:lnTo>
                    <a:pt x="147" y="17"/>
                  </a:lnTo>
                  <a:lnTo>
                    <a:pt x="148" y="17"/>
                  </a:lnTo>
                  <a:lnTo>
                    <a:pt x="149" y="18"/>
                  </a:lnTo>
                  <a:lnTo>
                    <a:pt x="149" y="18"/>
                  </a:lnTo>
                  <a:lnTo>
                    <a:pt x="150" y="19"/>
                  </a:lnTo>
                  <a:lnTo>
                    <a:pt x="151" y="23"/>
                  </a:lnTo>
                  <a:lnTo>
                    <a:pt x="152" y="24"/>
                  </a:lnTo>
                  <a:lnTo>
                    <a:pt x="152" y="25"/>
                  </a:lnTo>
                  <a:lnTo>
                    <a:pt x="153" y="26"/>
                  </a:lnTo>
                  <a:lnTo>
                    <a:pt x="154" y="27"/>
                  </a:lnTo>
                  <a:lnTo>
                    <a:pt x="155" y="28"/>
                  </a:lnTo>
                  <a:lnTo>
                    <a:pt x="156" y="29"/>
                  </a:lnTo>
                  <a:lnTo>
                    <a:pt x="157" y="30"/>
                  </a:lnTo>
                  <a:lnTo>
                    <a:pt x="158" y="30"/>
                  </a:lnTo>
                  <a:lnTo>
                    <a:pt x="159" y="31"/>
                  </a:lnTo>
                  <a:lnTo>
                    <a:pt x="161" y="31"/>
                  </a:lnTo>
                  <a:lnTo>
                    <a:pt x="166" y="33"/>
                  </a:lnTo>
                  <a:lnTo>
                    <a:pt x="168" y="34"/>
                  </a:lnTo>
                  <a:lnTo>
                    <a:pt x="173" y="36"/>
                  </a:lnTo>
                  <a:lnTo>
                    <a:pt x="174" y="37"/>
                  </a:lnTo>
                  <a:lnTo>
                    <a:pt x="175" y="38"/>
                  </a:lnTo>
                  <a:lnTo>
                    <a:pt x="176" y="39"/>
                  </a:lnTo>
                  <a:lnTo>
                    <a:pt x="177" y="40"/>
                  </a:lnTo>
                  <a:lnTo>
                    <a:pt x="178" y="41"/>
                  </a:lnTo>
                  <a:lnTo>
                    <a:pt x="180" y="44"/>
                  </a:lnTo>
                  <a:lnTo>
                    <a:pt x="181" y="45"/>
                  </a:lnTo>
                  <a:lnTo>
                    <a:pt x="182" y="45"/>
                  </a:lnTo>
                  <a:lnTo>
                    <a:pt x="182" y="46"/>
                  </a:lnTo>
                  <a:lnTo>
                    <a:pt x="183" y="47"/>
                  </a:lnTo>
                  <a:lnTo>
                    <a:pt x="188" y="51"/>
                  </a:lnTo>
                  <a:lnTo>
                    <a:pt x="189" y="52"/>
                  </a:lnTo>
                  <a:lnTo>
                    <a:pt x="190" y="52"/>
                  </a:lnTo>
                  <a:lnTo>
                    <a:pt x="191" y="53"/>
                  </a:lnTo>
                  <a:lnTo>
                    <a:pt x="193" y="55"/>
                  </a:lnTo>
                  <a:lnTo>
                    <a:pt x="193" y="56"/>
                  </a:lnTo>
                  <a:lnTo>
                    <a:pt x="194" y="57"/>
                  </a:lnTo>
                  <a:lnTo>
                    <a:pt x="195" y="58"/>
                  </a:lnTo>
                  <a:lnTo>
                    <a:pt x="195" y="60"/>
                  </a:lnTo>
                  <a:lnTo>
                    <a:pt x="195" y="60"/>
                  </a:lnTo>
                  <a:lnTo>
                    <a:pt x="195" y="61"/>
                  </a:lnTo>
                  <a:lnTo>
                    <a:pt x="195" y="62"/>
                  </a:lnTo>
                  <a:lnTo>
                    <a:pt x="195" y="63"/>
                  </a:lnTo>
                  <a:lnTo>
                    <a:pt x="194" y="65"/>
                  </a:lnTo>
                  <a:lnTo>
                    <a:pt x="193" y="66"/>
                  </a:lnTo>
                  <a:lnTo>
                    <a:pt x="193" y="67"/>
                  </a:lnTo>
                  <a:lnTo>
                    <a:pt x="192" y="67"/>
                  </a:lnTo>
                  <a:lnTo>
                    <a:pt x="191" y="68"/>
                  </a:lnTo>
                  <a:lnTo>
                    <a:pt x="190" y="69"/>
                  </a:lnTo>
                  <a:lnTo>
                    <a:pt x="189" y="70"/>
                  </a:lnTo>
                  <a:lnTo>
                    <a:pt x="186" y="72"/>
                  </a:lnTo>
                  <a:lnTo>
                    <a:pt x="179" y="76"/>
                  </a:lnTo>
                  <a:lnTo>
                    <a:pt x="178" y="76"/>
                  </a:lnTo>
                  <a:lnTo>
                    <a:pt x="177" y="77"/>
                  </a:lnTo>
                  <a:lnTo>
                    <a:pt x="176" y="78"/>
                  </a:lnTo>
                  <a:lnTo>
                    <a:pt x="175" y="79"/>
                  </a:lnTo>
                  <a:lnTo>
                    <a:pt x="174" y="80"/>
                  </a:lnTo>
                  <a:lnTo>
                    <a:pt x="174" y="80"/>
                  </a:lnTo>
                  <a:lnTo>
                    <a:pt x="174" y="81"/>
                  </a:lnTo>
                  <a:lnTo>
                    <a:pt x="173" y="82"/>
                  </a:lnTo>
                  <a:lnTo>
                    <a:pt x="173" y="83"/>
                  </a:lnTo>
                  <a:lnTo>
                    <a:pt x="174" y="84"/>
                  </a:lnTo>
                  <a:lnTo>
                    <a:pt x="174" y="85"/>
                  </a:lnTo>
                  <a:lnTo>
                    <a:pt x="174" y="85"/>
                  </a:lnTo>
                  <a:lnTo>
                    <a:pt x="174" y="86"/>
                  </a:lnTo>
                  <a:lnTo>
                    <a:pt x="176" y="87"/>
                  </a:lnTo>
                  <a:lnTo>
                    <a:pt x="177" y="88"/>
                  </a:lnTo>
                  <a:lnTo>
                    <a:pt x="177" y="89"/>
                  </a:lnTo>
                  <a:lnTo>
                    <a:pt x="178" y="90"/>
                  </a:lnTo>
                  <a:lnTo>
                    <a:pt x="178" y="91"/>
                  </a:lnTo>
                  <a:lnTo>
                    <a:pt x="178" y="91"/>
                  </a:lnTo>
                  <a:lnTo>
                    <a:pt x="178" y="92"/>
                  </a:lnTo>
                  <a:lnTo>
                    <a:pt x="179" y="96"/>
                  </a:lnTo>
                  <a:lnTo>
                    <a:pt x="180" y="101"/>
                  </a:lnTo>
                  <a:lnTo>
                    <a:pt x="180" y="104"/>
                  </a:lnTo>
                  <a:lnTo>
                    <a:pt x="180" y="105"/>
                  </a:lnTo>
                  <a:lnTo>
                    <a:pt x="180" y="106"/>
                  </a:lnTo>
                  <a:lnTo>
                    <a:pt x="179" y="107"/>
                  </a:lnTo>
                  <a:lnTo>
                    <a:pt x="179" y="109"/>
                  </a:lnTo>
                  <a:lnTo>
                    <a:pt x="178" y="110"/>
                  </a:lnTo>
                  <a:lnTo>
                    <a:pt x="177" y="111"/>
                  </a:lnTo>
                  <a:lnTo>
                    <a:pt x="176" y="112"/>
                  </a:lnTo>
                  <a:lnTo>
                    <a:pt x="173" y="114"/>
                  </a:lnTo>
                  <a:lnTo>
                    <a:pt x="171" y="116"/>
                  </a:lnTo>
                  <a:lnTo>
                    <a:pt x="170" y="116"/>
                  </a:lnTo>
                  <a:lnTo>
                    <a:pt x="170" y="117"/>
                  </a:lnTo>
                  <a:lnTo>
                    <a:pt x="169" y="117"/>
                  </a:lnTo>
                  <a:lnTo>
                    <a:pt x="168" y="117"/>
                  </a:lnTo>
                  <a:lnTo>
                    <a:pt x="167" y="117"/>
                  </a:lnTo>
                  <a:lnTo>
                    <a:pt x="165" y="117"/>
                  </a:lnTo>
                  <a:lnTo>
                    <a:pt x="163" y="117"/>
                  </a:lnTo>
                  <a:lnTo>
                    <a:pt x="162" y="117"/>
                  </a:lnTo>
                  <a:lnTo>
                    <a:pt x="160" y="116"/>
                  </a:lnTo>
                  <a:lnTo>
                    <a:pt x="159" y="116"/>
                  </a:lnTo>
                  <a:lnTo>
                    <a:pt x="158" y="115"/>
                  </a:lnTo>
                  <a:lnTo>
                    <a:pt x="156" y="114"/>
                  </a:lnTo>
                  <a:lnTo>
                    <a:pt x="153" y="112"/>
                  </a:lnTo>
                  <a:lnTo>
                    <a:pt x="151" y="111"/>
                  </a:lnTo>
                  <a:lnTo>
                    <a:pt x="150" y="110"/>
                  </a:lnTo>
                  <a:lnTo>
                    <a:pt x="148" y="110"/>
                  </a:lnTo>
                  <a:lnTo>
                    <a:pt x="146" y="109"/>
                  </a:lnTo>
                  <a:lnTo>
                    <a:pt x="145" y="109"/>
                  </a:lnTo>
                  <a:lnTo>
                    <a:pt x="144" y="109"/>
                  </a:lnTo>
                  <a:lnTo>
                    <a:pt x="143" y="109"/>
                  </a:lnTo>
                  <a:lnTo>
                    <a:pt x="140" y="109"/>
                  </a:lnTo>
                  <a:lnTo>
                    <a:pt x="136" y="109"/>
                  </a:lnTo>
                  <a:lnTo>
                    <a:pt x="135" y="109"/>
                  </a:lnTo>
                  <a:lnTo>
                    <a:pt x="133" y="109"/>
                  </a:lnTo>
                  <a:lnTo>
                    <a:pt x="129" y="110"/>
                  </a:lnTo>
                  <a:lnTo>
                    <a:pt x="128" y="110"/>
                  </a:lnTo>
                  <a:lnTo>
                    <a:pt x="127" y="110"/>
                  </a:lnTo>
                  <a:lnTo>
                    <a:pt x="126" y="111"/>
                  </a:lnTo>
                  <a:lnTo>
                    <a:pt x="125" y="111"/>
                  </a:lnTo>
                  <a:lnTo>
                    <a:pt x="124" y="112"/>
                  </a:lnTo>
                  <a:lnTo>
                    <a:pt x="124" y="112"/>
                  </a:lnTo>
                  <a:lnTo>
                    <a:pt x="123" y="113"/>
                  </a:lnTo>
                  <a:lnTo>
                    <a:pt x="121" y="115"/>
                  </a:lnTo>
                  <a:lnTo>
                    <a:pt x="120" y="116"/>
                  </a:lnTo>
                  <a:lnTo>
                    <a:pt x="119" y="117"/>
                  </a:lnTo>
                  <a:lnTo>
                    <a:pt x="117" y="118"/>
                  </a:lnTo>
                  <a:lnTo>
                    <a:pt x="116" y="118"/>
                  </a:lnTo>
                  <a:lnTo>
                    <a:pt x="115" y="119"/>
                  </a:lnTo>
                  <a:lnTo>
                    <a:pt x="112" y="120"/>
                  </a:lnTo>
                  <a:lnTo>
                    <a:pt x="110" y="120"/>
                  </a:lnTo>
                  <a:lnTo>
                    <a:pt x="108" y="121"/>
                  </a:lnTo>
                  <a:lnTo>
                    <a:pt x="107" y="122"/>
                  </a:lnTo>
                  <a:lnTo>
                    <a:pt x="106" y="123"/>
                  </a:lnTo>
                  <a:lnTo>
                    <a:pt x="103" y="125"/>
                  </a:lnTo>
                  <a:lnTo>
                    <a:pt x="95" y="131"/>
                  </a:lnTo>
                  <a:lnTo>
                    <a:pt x="94" y="132"/>
                  </a:lnTo>
                  <a:lnTo>
                    <a:pt x="93" y="133"/>
                  </a:lnTo>
                  <a:lnTo>
                    <a:pt x="92" y="133"/>
                  </a:lnTo>
                  <a:lnTo>
                    <a:pt x="91" y="134"/>
                  </a:lnTo>
                  <a:lnTo>
                    <a:pt x="88" y="135"/>
                  </a:lnTo>
                  <a:lnTo>
                    <a:pt x="84" y="136"/>
                  </a:lnTo>
                  <a:lnTo>
                    <a:pt x="81" y="137"/>
                  </a:lnTo>
                  <a:lnTo>
                    <a:pt x="80" y="137"/>
                  </a:lnTo>
                  <a:lnTo>
                    <a:pt x="78" y="138"/>
                  </a:lnTo>
                  <a:lnTo>
                    <a:pt x="73" y="139"/>
                  </a:lnTo>
                  <a:lnTo>
                    <a:pt x="72" y="139"/>
                  </a:lnTo>
                  <a:lnTo>
                    <a:pt x="71" y="140"/>
                  </a:lnTo>
                  <a:lnTo>
                    <a:pt x="71" y="140"/>
                  </a:lnTo>
                  <a:lnTo>
                    <a:pt x="70" y="141"/>
                  </a:lnTo>
                  <a:lnTo>
                    <a:pt x="69" y="142"/>
                  </a:lnTo>
                  <a:lnTo>
                    <a:pt x="69" y="142"/>
                  </a:lnTo>
                  <a:lnTo>
                    <a:pt x="68" y="144"/>
                  </a:lnTo>
                  <a:lnTo>
                    <a:pt x="66" y="147"/>
                  </a:lnTo>
                  <a:lnTo>
                    <a:pt x="65" y="148"/>
                  </a:lnTo>
                  <a:lnTo>
                    <a:pt x="65" y="148"/>
                  </a:lnTo>
                  <a:lnTo>
                    <a:pt x="65" y="149"/>
                  </a:lnTo>
                  <a:lnTo>
                    <a:pt x="64" y="149"/>
                  </a:lnTo>
                  <a:lnTo>
                    <a:pt x="64" y="149"/>
                  </a:lnTo>
                  <a:lnTo>
                    <a:pt x="63" y="150"/>
                  </a:lnTo>
                  <a:lnTo>
                    <a:pt x="62" y="150"/>
                  </a:lnTo>
                  <a:lnTo>
                    <a:pt x="59" y="150"/>
                  </a:lnTo>
                  <a:lnTo>
                    <a:pt x="57" y="150"/>
                  </a:lnTo>
                  <a:lnTo>
                    <a:pt x="52" y="149"/>
                  </a:lnTo>
                  <a:lnTo>
                    <a:pt x="50" y="149"/>
                  </a:lnTo>
                  <a:lnTo>
                    <a:pt x="48" y="149"/>
                  </a:lnTo>
                  <a:lnTo>
                    <a:pt x="47" y="148"/>
                  </a:lnTo>
                  <a:lnTo>
                    <a:pt x="46" y="148"/>
                  </a:lnTo>
                  <a:lnTo>
                    <a:pt x="45" y="148"/>
                  </a:lnTo>
                  <a:lnTo>
                    <a:pt x="44" y="147"/>
                  </a:lnTo>
                  <a:lnTo>
                    <a:pt x="44" y="147"/>
                  </a:lnTo>
                  <a:lnTo>
                    <a:pt x="43" y="146"/>
                  </a:lnTo>
                  <a:lnTo>
                    <a:pt x="43" y="145"/>
                  </a:lnTo>
                  <a:lnTo>
                    <a:pt x="42" y="145"/>
                  </a:lnTo>
                  <a:lnTo>
                    <a:pt x="42" y="144"/>
                  </a:lnTo>
                  <a:lnTo>
                    <a:pt x="41" y="143"/>
                  </a:lnTo>
                  <a:lnTo>
                    <a:pt x="41" y="142"/>
                  </a:lnTo>
                  <a:lnTo>
                    <a:pt x="41" y="142"/>
                  </a:lnTo>
                  <a:lnTo>
                    <a:pt x="41" y="140"/>
                  </a:lnTo>
                  <a:lnTo>
                    <a:pt x="41" y="139"/>
                  </a:lnTo>
                  <a:lnTo>
                    <a:pt x="42" y="137"/>
                  </a:lnTo>
                  <a:lnTo>
                    <a:pt x="42" y="136"/>
                  </a:lnTo>
                  <a:lnTo>
                    <a:pt x="42" y="135"/>
                  </a:lnTo>
                  <a:lnTo>
                    <a:pt x="42" y="135"/>
                  </a:lnTo>
                  <a:lnTo>
                    <a:pt x="42" y="134"/>
                  </a:lnTo>
                  <a:lnTo>
                    <a:pt x="42" y="134"/>
                  </a:lnTo>
                  <a:lnTo>
                    <a:pt x="41" y="133"/>
                  </a:lnTo>
                  <a:lnTo>
                    <a:pt x="41" y="132"/>
                  </a:lnTo>
                  <a:lnTo>
                    <a:pt x="41" y="132"/>
                  </a:lnTo>
                  <a:lnTo>
                    <a:pt x="41" y="131"/>
                  </a:lnTo>
                  <a:lnTo>
                    <a:pt x="41" y="128"/>
                  </a:lnTo>
                  <a:lnTo>
                    <a:pt x="41" y="127"/>
                  </a:lnTo>
                  <a:lnTo>
                    <a:pt x="41" y="126"/>
                  </a:lnTo>
                  <a:lnTo>
                    <a:pt x="41" y="125"/>
                  </a:lnTo>
                  <a:lnTo>
                    <a:pt x="41" y="124"/>
                  </a:lnTo>
                  <a:lnTo>
                    <a:pt x="41" y="124"/>
                  </a:lnTo>
                  <a:lnTo>
                    <a:pt x="40" y="123"/>
                  </a:lnTo>
                  <a:lnTo>
                    <a:pt x="40" y="123"/>
                  </a:lnTo>
                  <a:lnTo>
                    <a:pt x="39" y="122"/>
                  </a:lnTo>
                  <a:lnTo>
                    <a:pt x="38" y="121"/>
                  </a:lnTo>
                  <a:lnTo>
                    <a:pt x="35" y="120"/>
                  </a:lnTo>
                  <a:lnTo>
                    <a:pt x="34" y="119"/>
                  </a:lnTo>
                  <a:lnTo>
                    <a:pt x="33" y="119"/>
                  </a:lnTo>
                  <a:lnTo>
                    <a:pt x="32" y="118"/>
                  </a:lnTo>
                  <a:lnTo>
                    <a:pt x="31" y="117"/>
                  </a:lnTo>
                  <a:lnTo>
                    <a:pt x="30" y="116"/>
                  </a:lnTo>
                  <a:lnTo>
                    <a:pt x="29" y="116"/>
                  </a:lnTo>
                  <a:lnTo>
                    <a:pt x="29" y="115"/>
                  </a:lnTo>
                  <a:lnTo>
                    <a:pt x="29" y="114"/>
                  </a:lnTo>
                  <a:lnTo>
                    <a:pt x="28" y="113"/>
                  </a:lnTo>
                  <a:lnTo>
                    <a:pt x="28" y="113"/>
                  </a:lnTo>
                  <a:lnTo>
                    <a:pt x="28" y="112"/>
                  </a:lnTo>
                  <a:lnTo>
                    <a:pt x="29" y="111"/>
                  </a:lnTo>
                  <a:lnTo>
                    <a:pt x="29" y="110"/>
                  </a:lnTo>
                  <a:lnTo>
                    <a:pt x="30" y="108"/>
                  </a:lnTo>
                  <a:lnTo>
                    <a:pt x="30" y="107"/>
                  </a:lnTo>
                  <a:lnTo>
                    <a:pt x="30" y="106"/>
                  </a:lnTo>
                  <a:lnTo>
                    <a:pt x="30" y="105"/>
                  </a:lnTo>
                  <a:lnTo>
                    <a:pt x="30" y="104"/>
                  </a:lnTo>
                  <a:lnTo>
                    <a:pt x="30" y="103"/>
                  </a:lnTo>
                  <a:lnTo>
                    <a:pt x="29" y="102"/>
                  </a:lnTo>
                  <a:lnTo>
                    <a:pt x="29" y="101"/>
                  </a:lnTo>
                  <a:lnTo>
                    <a:pt x="28" y="100"/>
                  </a:lnTo>
                  <a:lnTo>
                    <a:pt x="23" y="97"/>
                  </a:lnTo>
                  <a:lnTo>
                    <a:pt x="21" y="95"/>
                  </a:lnTo>
                  <a:lnTo>
                    <a:pt x="19" y="93"/>
                  </a:lnTo>
                  <a:lnTo>
                    <a:pt x="18" y="91"/>
                  </a:lnTo>
                  <a:lnTo>
                    <a:pt x="17" y="90"/>
                  </a:lnTo>
                  <a:lnTo>
                    <a:pt x="16" y="88"/>
                  </a:lnTo>
                  <a:lnTo>
                    <a:pt x="15" y="87"/>
                  </a:lnTo>
                  <a:lnTo>
                    <a:pt x="13" y="83"/>
                  </a:lnTo>
                  <a:lnTo>
                    <a:pt x="13" y="82"/>
                  </a:lnTo>
                  <a:lnTo>
                    <a:pt x="12" y="81"/>
                  </a:lnTo>
                  <a:lnTo>
                    <a:pt x="10" y="78"/>
                  </a:lnTo>
                  <a:lnTo>
                    <a:pt x="9" y="77"/>
                  </a:lnTo>
                  <a:lnTo>
                    <a:pt x="9" y="76"/>
                  </a:lnTo>
                  <a:lnTo>
                    <a:pt x="9" y="76"/>
                  </a:lnTo>
                  <a:lnTo>
                    <a:pt x="9" y="75"/>
                  </a:lnTo>
                  <a:lnTo>
                    <a:pt x="9" y="75"/>
                  </a:lnTo>
                  <a:lnTo>
                    <a:pt x="9" y="73"/>
                  </a:lnTo>
                  <a:lnTo>
                    <a:pt x="10" y="72"/>
                  </a:lnTo>
                  <a:lnTo>
                    <a:pt x="11" y="71"/>
                  </a:lnTo>
                  <a:lnTo>
                    <a:pt x="12" y="70"/>
                  </a:lnTo>
                  <a:lnTo>
                    <a:pt x="12" y="70"/>
                  </a:lnTo>
                  <a:lnTo>
                    <a:pt x="13" y="69"/>
                  </a:lnTo>
                  <a:lnTo>
                    <a:pt x="16" y="67"/>
                  </a:lnTo>
                  <a:lnTo>
                    <a:pt x="17" y="66"/>
                  </a:lnTo>
                  <a:lnTo>
                    <a:pt x="18" y="66"/>
                  </a:lnTo>
                  <a:lnTo>
                    <a:pt x="18" y="65"/>
                  </a:lnTo>
                  <a:lnTo>
                    <a:pt x="18" y="64"/>
                  </a:lnTo>
                  <a:lnTo>
                    <a:pt x="18" y="64"/>
                  </a:lnTo>
                  <a:lnTo>
                    <a:pt x="18" y="63"/>
                  </a:lnTo>
                  <a:lnTo>
                    <a:pt x="18" y="62"/>
                  </a:lnTo>
                  <a:lnTo>
                    <a:pt x="17" y="62"/>
                  </a:lnTo>
                  <a:lnTo>
                    <a:pt x="15" y="60"/>
                  </a:lnTo>
                  <a:lnTo>
                    <a:pt x="12" y="56"/>
                  </a:lnTo>
                  <a:lnTo>
                    <a:pt x="9" y="53"/>
                  </a:lnTo>
                  <a:lnTo>
                    <a:pt x="7" y="51"/>
                  </a:lnTo>
                  <a:lnTo>
                    <a:pt x="6" y="51"/>
                  </a:lnTo>
                  <a:lnTo>
                    <a:pt x="5" y="50"/>
                  </a:lnTo>
                  <a:lnTo>
                    <a:pt x="4" y="49"/>
                  </a:lnTo>
                  <a:lnTo>
                    <a:pt x="2" y="48"/>
                  </a:lnTo>
                  <a:lnTo>
                    <a:pt x="1" y="48"/>
                  </a:lnTo>
                  <a:lnTo>
                    <a:pt x="1" y="47"/>
                  </a:lnTo>
                  <a:lnTo>
                    <a:pt x="0" y="47"/>
                  </a:lnTo>
                  <a:lnTo>
                    <a:pt x="0" y="47"/>
                  </a:lnTo>
                  <a:lnTo>
                    <a:pt x="0" y="46"/>
                  </a:lnTo>
                  <a:lnTo>
                    <a:pt x="0" y="46"/>
                  </a:lnTo>
                  <a:lnTo>
                    <a:pt x="1" y="45"/>
                  </a:lnTo>
                  <a:lnTo>
                    <a:pt x="1" y="45"/>
                  </a:lnTo>
                  <a:lnTo>
                    <a:pt x="2" y="44"/>
                  </a:lnTo>
                  <a:lnTo>
                    <a:pt x="3" y="43"/>
                  </a:lnTo>
                  <a:lnTo>
                    <a:pt x="5" y="43"/>
                  </a:lnTo>
                  <a:lnTo>
                    <a:pt x="9" y="41"/>
                  </a:lnTo>
                  <a:lnTo>
                    <a:pt x="12" y="40"/>
                  </a:lnTo>
                  <a:lnTo>
                    <a:pt x="15" y="39"/>
                  </a:lnTo>
                  <a:lnTo>
                    <a:pt x="19" y="38"/>
                  </a:lnTo>
                  <a:lnTo>
                    <a:pt x="21" y="37"/>
                  </a:lnTo>
                  <a:lnTo>
                    <a:pt x="23" y="36"/>
                  </a:lnTo>
                  <a:lnTo>
                    <a:pt x="26" y="35"/>
                  </a:lnTo>
                  <a:lnTo>
                    <a:pt x="27" y="34"/>
                  </a:lnTo>
                  <a:lnTo>
                    <a:pt x="28" y="34"/>
                  </a:lnTo>
                  <a:lnTo>
                    <a:pt x="29" y="34"/>
                  </a:lnTo>
                  <a:lnTo>
                    <a:pt x="30" y="34"/>
                  </a:lnTo>
                  <a:lnTo>
                    <a:pt x="31" y="34"/>
                  </a:lnTo>
                  <a:lnTo>
                    <a:pt x="32" y="34"/>
                  </a:lnTo>
                  <a:lnTo>
                    <a:pt x="33" y="34"/>
                  </a:lnTo>
                  <a:lnTo>
                    <a:pt x="34" y="35"/>
                  </a:lnTo>
                  <a:lnTo>
                    <a:pt x="36" y="36"/>
                  </a:lnTo>
                  <a:lnTo>
                    <a:pt x="37" y="37"/>
                  </a:lnTo>
                  <a:lnTo>
                    <a:pt x="39" y="37"/>
                  </a:lnTo>
                  <a:lnTo>
                    <a:pt x="40" y="37"/>
                  </a:lnTo>
                  <a:lnTo>
                    <a:pt x="42" y="38"/>
                  </a:lnTo>
                  <a:lnTo>
                    <a:pt x="44" y="38"/>
                  </a:lnTo>
                  <a:lnTo>
                    <a:pt x="46" y="38"/>
                  </a:lnTo>
                  <a:lnTo>
                    <a:pt x="47" y="37"/>
                  </a:lnTo>
                  <a:lnTo>
                    <a:pt x="48" y="37"/>
                  </a:lnTo>
                  <a:lnTo>
                    <a:pt x="49" y="36"/>
                  </a:lnTo>
                  <a:lnTo>
                    <a:pt x="50" y="36"/>
                  </a:lnTo>
                  <a:lnTo>
                    <a:pt x="50" y="35"/>
                  </a:lnTo>
                  <a:lnTo>
                    <a:pt x="50" y="34"/>
                  </a:lnTo>
                  <a:lnTo>
                    <a:pt x="51" y="32"/>
                  </a:lnTo>
                  <a:lnTo>
                    <a:pt x="52" y="29"/>
                  </a:lnTo>
                  <a:lnTo>
                    <a:pt x="52" y="27"/>
                  </a:lnTo>
                  <a:lnTo>
                    <a:pt x="53" y="26"/>
                  </a:lnTo>
                  <a:lnTo>
                    <a:pt x="54" y="25"/>
                  </a:lnTo>
                  <a:lnTo>
                    <a:pt x="54" y="24"/>
                  </a:lnTo>
                  <a:lnTo>
                    <a:pt x="55" y="23"/>
                  </a:lnTo>
                  <a:lnTo>
                    <a:pt x="56" y="22"/>
                  </a:lnTo>
                  <a:lnTo>
                    <a:pt x="57" y="22"/>
                  </a:lnTo>
                  <a:lnTo>
                    <a:pt x="58" y="21"/>
                  </a:lnTo>
                  <a:lnTo>
                    <a:pt x="59" y="21"/>
                  </a:lnTo>
                  <a:lnTo>
                    <a:pt x="60" y="21"/>
                  </a:lnTo>
                  <a:lnTo>
                    <a:pt x="62" y="20"/>
                  </a:lnTo>
                  <a:lnTo>
                    <a:pt x="66" y="20"/>
                  </a:lnTo>
                  <a:lnTo>
                    <a:pt x="68" y="20"/>
                  </a:lnTo>
                  <a:lnTo>
                    <a:pt x="69" y="20"/>
                  </a:lnTo>
                  <a:lnTo>
                    <a:pt x="73" y="18"/>
                  </a:lnTo>
                  <a:lnTo>
                    <a:pt x="75" y="18"/>
                  </a:lnTo>
                  <a:lnTo>
                    <a:pt x="77" y="17"/>
                  </a:lnTo>
                  <a:lnTo>
                    <a:pt x="83" y="14"/>
                  </a:lnTo>
                  <a:lnTo>
                    <a:pt x="84" y="13"/>
                  </a:lnTo>
                  <a:lnTo>
                    <a:pt x="85" y="13"/>
                  </a:lnTo>
                  <a:lnTo>
                    <a:pt x="90" y="11"/>
                  </a:lnTo>
                  <a:lnTo>
                    <a:pt x="93" y="10"/>
                  </a:lnTo>
                  <a:lnTo>
                    <a:pt x="95" y="9"/>
                  </a:lnTo>
                  <a:lnTo>
                    <a:pt x="99" y="7"/>
                  </a:lnTo>
                  <a:lnTo>
                    <a:pt x="100" y="6"/>
                  </a:lnTo>
                  <a:lnTo>
                    <a:pt x="102" y="5"/>
                  </a:lnTo>
                  <a:lnTo>
                    <a:pt x="106" y="4"/>
                  </a:lnTo>
                  <a:lnTo>
                    <a:pt x="109" y="3"/>
                  </a:lnTo>
                  <a:lnTo>
                    <a:pt x="112" y="3"/>
                  </a:lnTo>
                  <a:lnTo>
                    <a:pt x="119" y="1"/>
                  </a:lnTo>
                  <a:lnTo>
                    <a:pt x="122" y="1"/>
                  </a:lnTo>
                  <a:lnTo>
                    <a:pt x="123" y="0"/>
                  </a:lnTo>
                  <a:lnTo>
                    <a:pt x="123" y="0"/>
                  </a:lnTo>
                  <a:lnTo>
                    <a:pt x="123" y="0"/>
                  </a:lnTo>
                  <a:lnTo>
                    <a:pt x="124" y="0"/>
                  </a:lnTo>
                  <a:close/>
                </a:path>
              </a:pathLst>
            </a:custGeom>
            <a:solidFill>
              <a:srgbClr val="6BAED6"/>
            </a:solidFill>
            <a:ln w="269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316" name="Freeform 260">
              <a:extLst>
                <a:ext uri="{FF2B5EF4-FFF2-40B4-BE49-F238E27FC236}">
                  <a16:creationId xmlns:a16="http://schemas.microsoft.com/office/drawing/2014/main" id="{C296A24E-27A6-433E-992B-F392676335B7}"/>
                </a:ext>
              </a:extLst>
            </p:cNvPr>
            <p:cNvSpPr>
              <a:spLocks noEditPoints="1"/>
            </p:cNvSpPr>
            <p:nvPr/>
          </p:nvSpPr>
          <p:spPr bwMode="auto">
            <a:xfrm>
              <a:off x="5249709" y="3001262"/>
              <a:ext cx="1425575" cy="1154113"/>
            </a:xfrm>
            <a:custGeom>
              <a:avLst/>
              <a:gdLst>
                <a:gd name="T0" fmla="*/ 691 w 898"/>
                <a:gd name="T1" fmla="*/ 30 h 727"/>
                <a:gd name="T2" fmla="*/ 725 w 898"/>
                <a:gd name="T3" fmla="*/ 76 h 727"/>
                <a:gd name="T4" fmla="*/ 732 w 898"/>
                <a:gd name="T5" fmla="*/ 149 h 727"/>
                <a:gd name="T6" fmla="*/ 745 w 898"/>
                <a:gd name="T7" fmla="*/ 182 h 727"/>
                <a:gd name="T8" fmla="*/ 784 w 898"/>
                <a:gd name="T9" fmla="*/ 215 h 727"/>
                <a:gd name="T10" fmla="*/ 832 w 898"/>
                <a:gd name="T11" fmla="*/ 248 h 727"/>
                <a:gd name="T12" fmla="*/ 826 w 898"/>
                <a:gd name="T13" fmla="*/ 308 h 727"/>
                <a:gd name="T14" fmla="*/ 849 w 898"/>
                <a:gd name="T15" fmla="*/ 338 h 727"/>
                <a:gd name="T16" fmla="*/ 838 w 898"/>
                <a:gd name="T17" fmla="*/ 370 h 727"/>
                <a:gd name="T18" fmla="*/ 855 w 898"/>
                <a:gd name="T19" fmla="*/ 397 h 727"/>
                <a:gd name="T20" fmla="*/ 895 w 898"/>
                <a:gd name="T21" fmla="*/ 430 h 727"/>
                <a:gd name="T22" fmla="*/ 884 w 898"/>
                <a:gd name="T23" fmla="*/ 498 h 727"/>
                <a:gd name="T24" fmla="*/ 857 w 898"/>
                <a:gd name="T25" fmla="*/ 534 h 727"/>
                <a:gd name="T26" fmla="*/ 799 w 898"/>
                <a:gd name="T27" fmla="*/ 560 h 727"/>
                <a:gd name="T28" fmla="*/ 752 w 898"/>
                <a:gd name="T29" fmla="*/ 599 h 727"/>
                <a:gd name="T30" fmla="*/ 778 w 898"/>
                <a:gd name="T31" fmla="*/ 647 h 727"/>
                <a:gd name="T32" fmla="*/ 741 w 898"/>
                <a:gd name="T33" fmla="*/ 671 h 727"/>
                <a:gd name="T34" fmla="*/ 668 w 898"/>
                <a:gd name="T35" fmla="*/ 666 h 727"/>
                <a:gd name="T36" fmla="*/ 644 w 898"/>
                <a:gd name="T37" fmla="*/ 701 h 727"/>
                <a:gd name="T38" fmla="*/ 608 w 898"/>
                <a:gd name="T39" fmla="*/ 679 h 727"/>
                <a:gd name="T40" fmla="*/ 559 w 898"/>
                <a:gd name="T41" fmla="*/ 678 h 727"/>
                <a:gd name="T42" fmla="*/ 522 w 898"/>
                <a:gd name="T43" fmla="*/ 726 h 727"/>
                <a:gd name="T44" fmla="*/ 481 w 898"/>
                <a:gd name="T45" fmla="*/ 710 h 727"/>
                <a:gd name="T46" fmla="*/ 422 w 898"/>
                <a:gd name="T47" fmla="*/ 698 h 727"/>
                <a:gd name="T48" fmla="*/ 386 w 898"/>
                <a:gd name="T49" fmla="*/ 706 h 727"/>
                <a:gd name="T50" fmla="*/ 337 w 898"/>
                <a:gd name="T51" fmla="*/ 707 h 727"/>
                <a:gd name="T52" fmla="*/ 276 w 898"/>
                <a:gd name="T53" fmla="*/ 692 h 727"/>
                <a:gd name="T54" fmla="*/ 227 w 898"/>
                <a:gd name="T55" fmla="*/ 722 h 727"/>
                <a:gd name="T56" fmla="*/ 179 w 898"/>
                <a:gd name="T57" fmla="*/ 720 h 727"/>
                <a:gd name="T58" fmla="*/ 141 w 898"/>
                <a:gd name="T59" fmla="*/ 698 h 727"/>
                <a:gd name="T60" fmla="*/ 123 w 898"/>
                <a:gd name="T61" fmla="*/ 645 h 727"/>
                <a:gd name="T62" fmla="*/ 119 w 898"/>
                <a:gd name="T63" fmla="*/ 622 h 727"/>
                <a:gd name="T64" fmla="*/ 112 w 898"/>
                <a:gd name="T65" fmla="*/ 600 h 727"/>
                <a:gd name="T66" fmla="*/ 159 w 898"/>
                <a:gd name="T67" fmla="*/ 571 h 727"/>
                <a:gd name="T68" fmla="*/ 167 w 898"/>
                <a:gd name="T69" fmla="*/ 519 h 727"/>
                <a:gd name="T70" fmla="*/ 152 w 898"/>
                <a:gd name="T71" fmla="*/ 440 h 727"/>
                <a:gd name="T72" fmla="*/ 103 w 898"/>
                <a:gd name="T73" fmla="*/ 402 h 727"/>
                <a:gd name="T74" fmla="*/ 47 w 898"/>
                <a:gd name="T75" fmla="*/ 381 h 727"/>
                <a:gd name="T76" fmla="*/ 2 w 898"/>
                <a:gd name="T77" fmla="*/ 376 h 727"/>
                <a:gd name="T78" fmla="*/ 9 w 898"/>
                <a:gd name="T79" fmla="*/ 332 h 727"/>
                <a:gd name="T80" fmla="*/ 39 w 898"/>
                <a:gd name="T81" fmla="*/ 297 h 727"/>
                <a:gd name="T82" fmla="*/ 102 w 898"/>
                <a:gd name="T83" fmla="*/ 258 h 727"/>
                <a:gd name="T84" fmla="*/ 163 w 898"/>
                <a:gd name="T85" fmla="*/ 242 h 727"/>
                <a:gd name="T86" fmla="*/ 213 w 898"/>
                <a:gd name="T87" fmla="*/ 224 h 727"/>
                <a:gd name="T88" fmla="*/ 249 w 898"/>
                <a:gd name="T89" fmla="*/ 188 h 727"/>
                <a:gd name="T90" fmla="*/ 335 w 898"/>
                <a:gd name="T91" fmla="*/ 181 h 727"/>
                <a:gd name="T92" fmla="*/ 408 w 898"/>
                <a:gd name="T93" fmla="*/ 171 h 727"/>
                <a:gd name="T94" fmla="*/ 426 w 898"/>
                <a:gd name="T95" fmla="*/ 126 h 727"/>
                <a:gd name="T96" fmla="*/ 450 w 898"/>
                <a:gd name="T97" fmla="*/ 83 h 727"/>
                <a:gd name="T98" fmla="*/ 482 w 898"/>
                <a:gd name="T99" fmla="*/ 76 h 727"/>
                <a:gd name="T100" fmla="*/ 514 w 898"/>
                <a:gd name="T101" fmla="*/ 92 h 727"/>
                <a:gd name="T102" fmla="*/ 573 w 898"/>
                <a:gd name="T103" fmla="*/ 45 h 727"/>
                <a:gd name="T104" fmla="*/ 619 w 898"/>
                <a:gd name="T105" fmla="*/ 29 h 727"/>
                <a:gd name="T106" fmla="*/ 429 w 898"/>
                <a:gd name="T107" fmla="*/ 306 h 727"/>
                <a:gd name="T108" fmla="*/ 380 w 898"/>
                <a:gd name="T109" fmla="*/ 323 h 727"/>
                <a:gd name="T110" fmla="*/ 364 w 898"/>
                <a:gd name="T111" fmla="*/ 359 h 727"/>
                <a:gd name="T112" fmla="*/ 382 w 898"/>
                <a:gd name="T113" fmla="*/ 405 h 727"/>
                <a:gd name="T114" fmla="*/ 398 w 898"/>
                <a:gd name="T115" fmla="*/ 437 h 727"/>
                <a:gd name="T116" fmla="*/ 464 w 898"/>
                <a:gd name="T117" fmla="*/ 409 h 727"/>
                <a:gd name="T118" fmla="*/ 522 w 898"/>
                <a:gd name="T119" fmla="*/ 405 h 727"/>
                <a:gd name="T120" fmla="*/ 544 w 898"/>
                <a:gd name="T121" fmla="*/ 356 h 727"/>
                <a:gd name="T122" fmla="*/ 504 w 898"/>
                <a:gd name="T123" fmla="*/ 314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8" h="727">
                  <a:moveTo>
                    <a:pt x="639" y="0"/>
                  </a:moveTo>
                  <a:lnTo>
                    <a:pt x="640" y="1"/>
                  </a:lnTo>
                  <a:lnTo>
                    <a:pt x="641" y="1"/>
                  </a:lnTo>
                  <a:lnTo>
                    <a:pt x="642" y="2"/>
                  </a:lnTo>
                  <a:lnTo>
                    <a:pt x="642" y="2"/>
                  </a:lnTo>
                  <a:lnTo>
                    <a:pt x="645" y="5"/>
                  </a:lnTo>
                  <a:lnTo>
                    <a:pt x="646" y="6"/>
                  </a:lnTo>
                  <a:lnTo>
                    <a:pt x="648" y="7"/>
                  </a:lnTo>
                  <a:lnTo>
                    <a:pt x="651" y="9"/>
                  </a:lnTo>
                  <a:lnTo>
                    <a:pt x="652" y="10"/>
                  </a:lnTo>
                  <a:lnTo>
                    <a:pt x="653" y="11"/>
                  </a:lnTo>
                  <a:lnTo>
                    <a:pt x="654" y="13"/>
                  </a:lnTo>
                  <a:lnTo>
                    <a:pt x="654" y="13"/>
                  </a:lnTo>
                  <a:lnTo>
                    <a:pt x="655" y="14"/>
                  </a:lnTo>
                  <a:lnTo>
                    <a:pt x="656" y="14"/>
                  </a:lnTo>
                  <a:lnTo>
                    <a:pt x="657" y="15"/>
                  </a:lnTo>
                  <a:lnTo>
                    <a:pt x="658" y="15"/>
                  </a:lnTo>
                  <a:lnTo>
                    <a:pt x="658" y="15"/>
                  </a:lnTo>
                  <a:lnTo>
                    <a:pt x="659" y="14"/>
                  </a:lnTo>
                  <a:lnTo>
                    <a:pt x="660" y="14"/>
                  </a:lnTo>
                  <a:lnTo>
                    <a:pt x="660" y="14"/>
                  </a:lnTo>
                  <a:lnTo>
                    <a:pt x="662" y="13"/>
                  </a:lnTo>
                  <a:lnTo>
                    <a:pt x="663" y="12"/>
                  </a:lnTo>
                  <a:lnTo>
                    <a:pt x="664" y="11"/>
                  </a:lnTo>
                  <a:lnTo>
                    <a:pt x="665" y="11"/>
                  </a:lnTo>
                  <a:lnTo>
                    <a:pt x="666" y="11"/>
                  </a:lnTo>
                  <a:lnTo>
                    <a:pt x="667" y="11"/>
                  </a:lnTo>
                  <a:lnTo>
                    <a:pt x="668" y="11"/>
                  </a:lnTo>
                  <a:lnTo>
                    <a:pt x="672" y="12"/>
                  </a:lnTo>
                  <a:lnTo>
                    <a:pt x="673" y="12"/>
                  </a:lnTo>
                  <a:lnTo>
                    <a:pt x="674" y="12"/>
                  </a:lnTo>
                  <a:lnTo>
                    <a:pt x="675" y="13"/>
                  </a:lnTo>
                  <a:lnTo>
                    <a:pt x="676" y="13"/>
                  </a:lnTo>
                  <a:lnTo>
                    <a:pt x="677" y="14"/>
                  </a:lnTo>
                  <a:lnTo>
                    <a:pt x="678" y="16"/>
                  </a:lnTo>
                  <a:lnTo>
                    <a:pt x="682" y="20"/>
                  </a:lnTo>
                  <a:lnTo>
                    <a:pt x="688" y="27"/>
                  </a:lnTo>
                  <a:lnTo>
                    <a:pt x="691" y="30"/>
                  </a:lnTo>
                  <a:lnTo>
                    <a:pt x="692" y="30"/>
                  </a:lnTo>
                  <a:lnTo>
                    <a:pt x="692" y="31"/>
                  </a:lnTo>
                  <a:lnTo>
                    <a:pt x="693" y="32"/>
                  </a:lnTo>
                  <a:lnTo>
                    <a:pt x="695" y="32"/>
                  </a:lnTo>
                  <a:lnTo>
                    <a:pt x="696" y="33"/>
                  </a:lnTo>
                  <a:lnTo>
                    <a:pt x="699" y="34"/>
                  </a:lnTo>
                  <a:lnTo>
                    <a:pt x="700" y="34"/>
                  </a:lnTo>
                  <a:lnTo>
                    <a:pt x="701" y="35"/>
                  </a:lnTo>
                  <a:lnTo>
                    <a:pt x="703" y="36"/>
                  </a:lnTo>
                  <a:lnTo>
                    <a:pt x="705" y="38"/>
                  </a:lnTo>
                  <a:lnTo>
                    <a:pt x="708" y="40"/>
                  </a:lnTo>
                  <a:lnTo>
                    <a:pt x="709" y="41"/>
                  </a:lnTo>
                  <a:lnTo>
                    <a:pt x="710" y="42"/>
                  </a:lnTo>
                  <a:lnTo>
                    <a:pt x="711" y="43"/>
                  </a:lnTo>
                  <a:lnTo>
                    <a:pt x="712" y="45"/>
                  </a:lnTo>
                  <a:lnTo>
                    <a:pt x="713" y="46"/>
                  </a:lnTo>
                  <a:lnTo>
                    <a:pt x="715" y="50"/>
                  </a:lnTo>
                  <a:lnTo>
                    <a:pt x="716" y="52"/>
                  </a:lnTo>
                  <a:lnTo>
                    <a:pt x="717" y="53"/>
                  </a:lnTo>
                  <a:lnTo>
                    <a:pt x="718" y="53"/>
                  </a:lnTo>
                  <a:lnTo>
                    <a:pt x="719" y="55"/>
                  </a:lnTo>
                  <a:lnTo>
                    <a:pt x="720" y="55"/>
                  </a:lnTo>
                  <a:lnTo>
                    <a:pt x="721" y="56"/>
                  </a:lnTo>
                  <a:lnTo>
                    <a:pt x="722" y="57"/>
                  </a:lnTo>
                  <a:lnTo>
                    <a:pt x="724" y="58"/>
                  </a:lnTo>
                  <a:lnTo>
                    <a:pt x="727" y="59"/>
                  </a:lnTo>
                  <a:lnTo>
                    <a:pt x="733" y="62"/>
                  </a:lnTo>
                  <a:lnTo>
                    <a:pt x="734" y="62"/>
                  </a:lnTo>
                  <a:lnTo>
                    <a:pt x="736" y="63"/>
                  </a:lnTo>
                  <a:lnTo>
                    <a:pt x="735" y="64"/>
                  </a:lnTo>
                  <a:lnTo>
                    <a:pt x="733" y="66"/>
                  </a:lnTo>
                  <a:lnTo>
                    <a:pt x="730" y="69"/>
                  </a:lnTo>
                  <a:lnTo>
                    <a:pt x="728" y="71"/>
                  </a:lnTo>
                  <a:lnTo>
                    <a:pt x="727" y="72"/>
                  </a:lnTo>
                  <a:lnTo>
                    <a:pt x="726" y="73"/>
                  </a:lnTo>
                  <a:lnTo>
                    <a:pt x="726" y="74"/>
                  </a:lnTo>
                  <a:lnTo>
                    <a:pt x="726" y="75"/>
                  </a:lnTo>
                  <a:lnTo>
                    <a:pt x="725" y="76"/>
                  </a:lnTo>
                  <a:lnTo>
                    <a:pt x="725" y="77"/>
                  </a:lnTo>
                  <a:lnTo>
                    <a:pt x="725" y="78"/>
                  </a:lnTo>
                  <a:lnTo>
                    <a:pt x="726" y="79"/>
                  </a:lnTo>
                  <a:lnTo>
                    <a:pt x="726" y="80"/>
                  </a:lnTo>
                  <a:lnTo>
                    <a:pt x="728" y="83"/>
                  </a:lnTo>
                  <a:lnTo>
                    <a:pt x="729" y="85"/>
                  </a:lnTo>
                  <a:lnTo>
                    <a:pt x="729" y="87"/>
                  </a:lnTo>
                  <a:lnTo>
                    <a:pt x="730" y="90"/>
                  </a:lnTo>
                  <a:lnTo>
                    <a:pt x="731" y="93"/>
                  </a:lnTo>
                  <a:lnTo>
                    <a:pt x="732" y="94"/>
                  </a:lnTo>
                  <a:lnTo>
                    <a:pt x="732" y="95"/>
                  </a:lnTo>
                  <a:lnTo>
                    <a:pt x="732" y="96"/>
                  </a:lnTo>
                  <a:lnTo>
                    <a:pt x="732" y="99"/>
                  </a:lnTo>
                  <a:lnTo>
                    <a:pt x="732" y="105"/>
                  </a:lnTo>
                  <a:lnTo>
                    <a:pt x="732" y="107"/>
                  </a:lnTo>
                  <a:lnTo>
                    <a:pt x="732" y="109"/>
                  </a:lnTo>
                  <a:lnTo>
                    <a:pt x="732" y="110"/>
                  </a:lnTo>
                  <a:lnTo>
                    <a:pt x="733" y="111"/>
                  </a:lnTo>
                  <a:lnTo>
                    <a:pt x="734" y="112"/>
                  </a:lnTo>
                  <a:lnTo>
                    <a:pt x="735" y="114"/>
                  </a:lnTo>
                  <a:lnTo>
                    <a:pt x="736" y="115"/>
                  </a:lnTo>
                  <a:lnTo>
                    <a:pt x="736" y="117"/>
                  </a:lnTo>
                  <a:lnTo>
                    <a:pt x="737" y="118"/>
                  </a:lnTo>
                  <a:lnTo>
                    <a:pt x="738" y="119"/>
                  </a:lnTo>
                  <a:lnTo>
                    <a:pt x="739" y="125"/>
                  </a:lnTo>
                  <a:lnTo>
                    <a:pt x="739" y="127"/>
                  </a:lnTo>
                  <a:lnTo>
                    <a:pt x="739" y="128"/>
                  </a:lnTo>
                  <a:lnTo>
                    <a:pt x="739" y="130"/>
                  </a:lnTo>
                  <a:lnTo>
                    <a:pt x="739" y="132"/>
                  </a:lnTo>
                  <a:lnTo>
                    <a:pt x="739" y="134"/>
                  </a:lnTo>
                  <a:lnTo>
                    <a:pt x="738" y="136"/>
                  </a:lnTo>
                  <a:lnTo>
                    <a:pt x="738" y="137"/>
                  </a:lnTo>
                  <a:lnTo>
                    <a:pt x="737" y="138"/>
                  </a:lnTo>
                  <a:lnTo>
                    <a:pt x="735" y="142"/>
                  </a:lnTo>
                  <a:lnTo>
                    <a:pt x="734" y="143"/>
                  </a:lnTo>
                  <a:lnTo>
                    <a:pt x="734" y="144"/>
                  </a:lnTo>
                  <a:lnTo>
                    <a:pt x="732" y="148"/>
                  </a:lnTo>
                  <a:lnTo>
                    <a:pt x="732" y="149"/>
                  </a:lnTo>
                  <a:lnTo>
                    <a:pt x="731" y="150"/>
                  </a:lnTo>
                  <a:lnTo>
                    <a:pt x="731" y="150"/>
                  </a:lnTo>
                  <a:lnTo>
                    <a:pt x="730" y="151"/>
                  </a:lnTo>
                  <a:lnTo>
                    <a:pt x="729" y="152"/>
                  </a:lnTo>
                  <a:lnTo>
                    <a:pt x="726" y="153"/>
                  </a:lnTo>
                  <a:lnTo>
                    <a:pt x="725" y="154"/>
                  </a:lnTo>
                  <a:lnTo>
                    <a:pt x="724" y="154"/>
                  </a:lnTo>
                  <a:lnTo>
                    <a:pt x="724" y="155"/>
                  </a:lnTo>
                  <a:lnTo>
                    <a:pt x="723" y="156"/>
                  </a:lnTo>
                  <a:lnTo>
                    <a:pt x="722" y="157"/>
                  </a:lnTo>
                  <a:lnTo>
                    <a:pt x="722" y="158"/>
                  </a:lnTo>
                  <a:lnTo>
                    <a:pt x="722" y="159"/>
                  </a:lnTo>
                  <a:lnTo>
                    <a:pt x="722" y="160"/>
                  </a:lnTo>
                  <a:lnTo>
                    <a:pt x="722" y="161"/>
                  </a:lnTo>
                  <a:lnTo>
                    <a:pt x="722" y="162"/>
                  </a:lnTo>
                  <a:lnTo>
                    <a:pt x="723" y="163"/>
                  </a:lnTo>
                  <a:lnTo>
                    <a:pt x="723" y="164"/>
                  </a:lnTo>
                  <a:lnTo>
                    <a:pt x="725" y="167"/>
                  </a:lnTo>
                  <a:lnTo>
                    <a:pt x="726" y="168"/>
                  </a:lnTo>
                  <a:lnTo>
                    <a:pt x="726" y="169"/>
                  </a:lnTo>
                  <a:lnTo>
                    <a:pt x="727" y="171"/>
                  </a:lnTo>
                  <a:lnTo>
                    <a:pt x="727" y="173"/>
                  </a:lnTo>
                  <a:lnTo>
                    <a:pt x="728" y="174"/>
                  </a:lnTo>
                  <a:lnTo>
                    <a:pt x="728" y="175"/>
                  </a:lnTo>
                  <a:lnTo>
                    <a:pt x="729" y="176"/>
                  </a:lnTo>
                  <a:lnTo>
                    <a:pt x="730" y="177"/>
                  </a:lnTo>
                  <a:lnTo>
                    <a:pt x="731" y="177"/>
                  </a:lnTo>
                  <a:lnTo>
                    <a:pt x="732" y="178"/>
                  </a:lnTo>
                  <a:lnTo>
                    <a:pt x="733" y="179"/>
                  </a:lnTo>
                  <a:lnTo>
                    <a:pt x="734" y="179"/>
                  </a:lnTo>
                  <a:lnTo>
                    <a:pt x="735" y="180"/>
                  </a:lnTo>
                  <a:lnTo>
                    <a:pt x="736" y="180"/>
                  </a:lnTo>
                  <a:lnTo>
                    <a:pt x="737" y="180"/>
                  </a:lnTo>
                  <a:lnTo>
                    <a:pt x="738" y="181"/>
                  </a:lnTo>
                  <a:lnTo>
                    <a:pt x="739" y="181"/>
                  </a:lnTo>
                  <a:lnTo>
                    <a:pt x="743" y="181"/>
                  </a:lnTo>
                  <a:lnTo>
                    <a:pt x="744" y="181"/>
                  </a:lnTo>
                  <a:lnTo>
                    <a:pt x="745" y="182"/>
                  </a:lnTo>
                  <a:lnTo>
                    <a:pt x="747" y="182"/>
                  </a:lnTo>
                  <a:lnTo>
                    <a:pt x="748" y="183"/>
                  </a:lnTo>
                  <a:lnTo>
                    <a:pt x="749" y="184"/>
                  </a:lnTo>
                  <a:lnTo>
                    <a:pt x="750" y="184"/>
                  </a:lnTo>
                  <a:lnTo>
                    <a:pt x="751" y="185"/>
                  </a:lnTo>
                  <a:lnTo>
                    <a:pt x="752" y="187"/>
                  </a:lnTo>
                  <a:lnTo>
                    <a:pt x="753" y="188"/>
                  </a:lnTo>
                  <a:lnTo>
                    <a:pt x="754" y="189"/>
                  </a:lnTo>
                  <a:lnTo>
                    <a:pt x="756" y="191"/>
                  </a:lnTo>
                  <a:lnTo>
                    <a:pt x="758" y="192"/>
                  </a:lnTo>
                  <a:lnTo>
                    <a:pt x="760" y="194"/>
                  </a:lnTo>
                  <a:lnTo>
                    <a:pt x="760" y="195"/>
                  </a:lnTo>
                  <a:lnTo>
                    <a:pt x="761" y="196"/>
                  </a:lnTo>
                  <a:lnTo>
                    <a:pt x="762" y="197"/>
                  </a:lnTo>
                  <a:lnTo>
                    <a:pt x="762" y="198"/>
                  </a:lnTo>
                  <a:lnTo>
                    <a:pt x="762" y="199"/>
                  </a:lnTo>
                  <a:lnTo>
                    <a:pt x="762" y="202"/>
                  </a:lnTo>
                  <a:lnTo>
                    <a:pt x="762" y="204"/>
                  </a:lnTo>
                  <a:lnTo>
                    <a:pt x="762" y="205"/>
                  </a:lnTo>
                  <a:lnTo>
                    <a:pt x="763" y="207"/>
                  </a:lnTo>
                  <a:lnTo>
                    <a:pt x="763" y="208"/>
                  </a:lnTo>
                  <a:lnTo>
                    <a:pt x="764" y="209"/>
                  </a:lnTo>
                  <a:lnTo>
                    <a:pt x="764" y="210"/>
                  </a:lnTo>
                  <a:lnTo>
                    <a:pt x="764" y="211"/>
                  </a:lnTo>
                  <a:lnTo>
                    <a:pt x="765" y="211"/>
                  </a:lnTo>
                  <a:lnTo>
                    <a:pt x="766" y="212"/>
                  </a:lnTo>
                  <a:lnTo>
                    <a:pt x="767" y="213"/>
                  </a:lnTo>
                  <a:lnTo>
                    <a:pt x="768" y="214"/>
                  </a:lnTo>
                  <a:lnTo>
                    <a:pt x="769" y="214"/>
                  </a:lnTo>
                  <a:lnTo>
                    <a:pt x="770" y="215"/>
                  </a:lnTo>
                  <a:lnTo>
                    <a:pt x="771" y="215"/>
                  </a:lnTo>
                  <a:lnTo>
                    <a:pt x="772" y="216"/>
                  </a:lnTo>
                  <a:lnTo>
                    <a:pt x="773" y="216"/>
                  </a:lnTo>
                  <a:lnTo>
                    <a:pt x="774" y="216"/>
                  </a:lnTo>
                  <a:lnTo>
                    <a:pt x="775" y="216"/>
                  </a:lnTo>
                  <a:lnTo>
                    <a:pt x="776" y="216"/>
                  </a:lnTo>
                  <a:lnTo>
                    <a:pt x="783" y="215"/>
                  </a:lnTo>
                  <a:lnTo>
                    <a:pt x="784" y="215"/>
                  </a:lnTo>
                  <a:lnTo>
                    <a:pt x="786" y="215"/>
                  </a:lnTo>
                  <a:lnTo>
                    <a:pt x="792" y="216"/>
                  </a:lnTo>
                  <a:lnTo>
                    <a:pt x="795" y="216"/>
                  </a:lnTo>
                  <a:lnTo>
                    <a:pt x="800" y="217"/>
                  </a:lnTo>
                  <a:lnTo>
                    <a:pt x="801" y="217"/>
                  </a:lnTo>
                  <a:lnTo>
                    <a:pt x="803" y="217"/>
                  </a:lnTo>
                  <a:lnTo>
                    <a:pt x="804" y="217"/>
                  </a:lnTo>
                  <a:lnTo>
                    <a:pt x="806" y="216"/>
                  </a:lnTo>
                  <a:lnTo>
                    <a:pt x="811" y="215"/>
                  </a:lnTo>
                  <a:lnTo>
                    <a:pt x="814" y="213"/>
                  </a:lnTo>
                  <a:lnTo>
                    <a:pt x="816" y="213"/>
                  </a:lnTo>
                  <a:lnTo>
                    <a:pt x="817" y="212"/>
                  </a:lnTo>
                  <a:lnTo>
                    <a:pt x="819" y="212"/>
                  </a:lnTo>
                  <a:lnTo>
                    <a:pt x="820" y="212"/>
                  </a:lnTo>
                  <a:lnTo>
                    <a:pt x="821" y="212"/>
                  </a:lnTo>
                  <a:lnTo>
                    <a:pt x="821" y="212"/>
                  </a:lnTo>
                  <a:lnTo>
                    <a:pt x="822" y="212"/>
                  </a:lnTo>
                  <a:lnTo>
                    <a:pt x="823" y="213"/>
                  </a:lnTo>
                  <a:lnTo>
                    <a:pt x="824" y="213"/>
                  </a:lnTo>
                  <a:lnTo>
                    <a:pt x="826" y="215"/>
                  </a:lnTo>
                  <a:lnTo>
                    <a:pt x="827" y="216"/>
                  </a:lnTo>
                  <a:lnTo>
                    <a:pt x="829" y="217"/>
                  </a:lnTo>
                  <a:lnTo>
                    <a:pt x="829" y="218"/>
                  </a:lnTo>
                  <a:lnTo>
                    <a:pt x="830" y="219"/>
                  </a:lnTo>
                  <a:lnTo>
                    <a:pt x="831" y="220"/>
                  </a:lnTo>
                  <a:lnTo>
                    <a:pt x="831" y="221"/>
                  </a:lnTo>
                  <a:lnTo>
                    <a:pt x="832" y="222"/>
                  </a:lnTo>
                  <a:lnTo>
                    <a:pt x="832" y="224"/>
                  </a:lnTo>
                  <a:lnTo>
                    <a:pt x="833" y="225"/>
                  </a:lnTo>
                  <a:lnTo>
                    <a:pt x="833" y="227"/>
                  </a:lnTo>
                  <a:lnTo>
                    <a:pt x="833" y="230"/>
                  </a:lnTo>
                  <a:lnTo>
                    <a:pt x="833" y="234"/>
                  </a:lnTo>
                  <a:lnTo>
                    <a:pt x="833" y="237"/>
                  </a:lnTo>
                  <a:lnTo>
                    <a:pt x="833" y="239"/>
                  </a:lnTo>
                  <a:lnTo>
                    <a:pt x="832" y="243"/>
                  </a:lnTo>
                  <a:lnTo>
                    <a:pt x="832" y="244"/>
                  </a:lnTo>
                  <a:lnTo>
                    <a:pt x="832" y="245"/>
                  </a:lnTo>
                  <a:lnTo>
                    <a:pt x="832" y="248"/>
                  </a:lnTo>
                  <a:lnTo>
                    <a:pt x="832" y="250"/>
                  </a:lnTo>
                  <a:lnTo>
                    <a:pt x="832" y="252"/>
                  </a:lnTo>
                  <a:lnTo>
                    <a:pt x="833" y="254"/>
                  </a:lnTo>
                  <a:lnTo>
                    <a:pt x="833" y="255"/>
                  </a:lnTo>
                  <a:lnTo>
                    <a:pt x="833" y="256"/>
                  </a:lnTo>
                  <a:lnTo>
                    <a:pt x="834" y="258"/>
                  </a:lnTo>
                  <a:lnTo>
                    <a:pt x="835" y="260"/>
                  </a:lnTo>
                  <a:lnTo>
                    <a:pt x="837" y="263"/>
                  </a:lnTo>
                  <a:lnTo>
                    <a:pt x="838" y="265"/>
                  </a:lnTo>
                  <a:lnTo>
                    <a:pt x="839" y="267"/>
                  </a:lnTo>
                  <a:lnTo>
                    <a:pt x="839" y="268"/>
                  </a:lnTo>
                  <a:lnTo>
                    <a:pt x="840" y="271"/>
                  </a:lnTo>
                  <a:lnTo>
                    <a:pt x="840" y="271"/>
                  </a:lnTo>
                  <a:lnTo>
                    <a:pt x="840" y="272"/>
                  </a:lnTo>
                  <a:lnTo>
                    <a:pt x="840" y="273"/>
                  </a:lnTo>
                  <a:lnTo>
                    <a:pt x="840" y="275"/>
                  </a:lnTo>
                  <a:lnTo>
                    <a:pt x="840" y="276"/>
                  </a:lnTo>
                  <a:lnTo>
                    <a:pt x="840" y="277"/>
                  </a:lnTo>
                  <a:lnTo>
                    <a:pt x="839" y="279"/>
                  </a:lnTo>
                  <a:lnTo>
                    <a:pt x="838" y="281"/>
                  </a:lnTo>
                  <a:lnTo>
                    <a:pt x="838" y="283"/>
                  </a:lnTo>
                  <a:lnTo>
                    <a:pt x="837" y="284"/>
                  </a:lnTo>
                  <a:lnTo>
                    <a:pt x="836" y="286"/>
                  </a:lnTo>
                  <a:lnTo>
                    <a:pt x="834" y="289"/>
                  </a:lnTo>
                  <a:lnTo>
                    <a:pt x="833" y="290"/>
                  </a:lnTo>
                  <a:lnTo>
                    <a:pt x="831" y="292"/>
                  </a:lnTo>
                  <a:lnTo>
                    <a:pt x="829" y="294"/>
                  </a:lnTo>
                  <a:lnTo>
                    <a:pt x="828" y="296"/>
                  </a:lnTo>
                  <a:lnTo>
                    <a:pt x="827" y="297"/>
                  </a:lnTo>
                  <a:lnTo>
                    <a:pt x="827" y="298"/>
                  </a:lnTo>
                  <a:lnTo>
                    <a:pt x="827" y="299"/>
                  </a:lnTo>
                  <a:lnTo>
                    <a:pt x="827" y="299"/>
                  </a:lnTo>
                  <a:lnTo>
                    <a:pt x="828" y="301"/>
                  </a:lnTo>
                  <a:lnTo>
                    <a:pt x="828" y="303"/>
                  </a:lnTo>
                  <a:lnTo>
                    <a:pt x="828" y="303"/>
                  </a:lnTo>
                  <a:lnTo>
                    <a:pt x="828" y="304"/>
                  </a:lnTo>
                  <a:lnTo>
                    <a:pt x="826" y="308"/>
                  </a:lnTo>
                  <a:lnTo>
                    <a:pt x="826" y="308"/>
                  </a:lnTo>
                  <a:lnTo>
                    <a:pt x="826" y="309"/>
                  </a:lnTo>
                  <a:lnTo>
                    <a:pt x="827" y="309"/>
                  </a:lnTo>
                  <a:lnTo>
                    <a:pt x="827" y="309"/>
                  </a:lnTo>
                  <a:lnTo>
                    <a:pt x="828" y="310"/>
                  </a:lnTo>
                  <a:lnTo>
                    <a:pt x="829" y="310"/>
                  </a:lnTo>
                  <a:lnTo>
                    <a:pt x="834" y="312"/>
                  </a:lnTo>
                  <a:lnTo>
                    <a:pt x="839" y="313"/>
                  </a:lnTo>
                  <a:lnTo>
                    <a:pt x="840" y="314"/>
                  </a:lnTo>
                  <a:lnTo>
                    <a:pt x="842" y="315"/>
                  </a:lnTo>
                  <a:lnTo>
                    <a:pt x="845" y="315"/>
                  </a:lnTo>
                  <a:lnTo>
                    <a:pt x="847" y="315"/>
                  </a:lnTo>
                  <a:lnTo>
                    <a:pt x="848" y="316"/>
                  </a:lnTo>
                  <a:lnTo>
                    <a:pt x="849" y="316"/>
                  </a:lnTo>
                  <a:lnTo>
                    <a:pt x="850" y="317"/>
                  </a:lnTo>
                  <a:lnTo>
                    <a:pt x="854" y="319"/>
                  </a:lnTo>
                  <a:lnTo>
                    <a:pt x="855" y="320"/>
                  </a:lnTo>
                  <a:lnTo>
                    <a:pt x="857" y="322"/>
                  </a:lnTo>
                  <a:lnTo>
                    <a:pt x="857" y="322"/>
                  </a:lnTo>
                  <a:lnTo>
                    <a:pt x="858" y="323"/>
                  </a:lnTo>
                  <a:lnTo>
                    <a:pt x="858" y="324"/>
                  </a:lnTo>
                  <a:lnTo>
                    <a:pt x="859" y="324"/>
                  </a:lnTo>
                  <a:lnTo>
                    <a:pt x="859" y="325"/>
                  </a:lnTo>
                  <a:lnTo>
                    <a:pt x="859" y="326"/>
                  </a:lnTo>
                  <a:lnTo>
                    <a:pt x="859" y="327"/>
                  </a:lnTo>
                  <a:lnTo>
                    <a:pt x="860" y="327"/>
                  </a:lnTo>
                  <a:lnTo>
                    <a:pt x="859" y="329"/>
                  </a:lnTo>
                  <a:lnTo>
                    <a:pt x="859" y="331"/>
                  </a:lnTo>
                  <a:lnTo>
                    <a:pt x="859" y="333"/>
                  </a:lnTo>
                  <a:lnTo>
                    <a:pt x="858" y="333"/>
                  </a:lnTo>
                  <a:lnTo>
                    <a:pt x="858" y="334"/>
                  </a:lnTo>
                  <a:lnTo>
                    <a:pt x="857" y="334"/>
                  </a:lnTo>
                  <a:lnTo>
                    <a:pt x="857" y="335"/>
                  </a:lnTo>
                  <a:lnTo>
                    <a:pt x="856" y="335"/>
                  </a:lnTo>
                  <a:lnTo>
                    <a:pt x="855" y="336"/>
                  </a:lnTo>
                  <a:lnTo>
                    <a:pt x="854" y="336"/>
                  </a:lnTo>
                  <a:lnTo>
                    <a:pt x="853" y="337"/>
                  </a:lnTo>
                  <a:lnTo>
                    <a:pt x="851" y="337"/>
                  </a:lnTo>
                  <a:lnTo>
                    <a:pt x="849" y="338"/>
                  </a:lnTo>
                  <a:lnTo>
                    <a:pt x="848" y="338"/>
                  </a:lnTo>
                  <a:lnTo>
                    <a:pt x="848" y="339"/>
                  </a:lnTo>
                  <a:lnTo>
                    <a:pt x="847" y="339"/>
                  </a:lnTo>
                  <a:lnTo>
                    <a:pt x="847" y="340"/>
                  </a:lnTo>
                  <a:lnTo>
                    <a:pt x="846" y="340"/>
                  </a:lnTo>
                  <a:lnTo>
                    <a:pt x="846" y="341"/>
                  </a:lnTo>
                  <a:lnTo>
                    <a:pt x="846" y="341"/>
                  </a:lnTo>
                  <a:lnTo>
                    <a:pt x="846" y="342"/>
                  </a:lnTo>
                  <a:lnTo>
                    <a:pt x="846" y="342"/>
                  </a:lnTo>
                  <a:lnTo>
                    <a:pt x="847" y="343"/>
                  </a:lnTo>
                  <a:lnTo>
                    <a:pt x="847" y="344"/>
                  </a:lnTo>
                  <a:lnTo>
                    <a:pt x="849" y="345"/>
                  </a:lnTo>
                  <a:lnTo>
                    <a:pt x="849" y="346"/>
                  </a:lnTo>
                  <a:lnTo>
                    <a:pt x="849" y="346"/>
                  </a:lnTo>
                  <a:lnTo>
                    <a:pt x="850" y="347"/>
                  </a:lnTo>
                  <a:lnTo>
                    <a:pt x="850" y="347"/>
                  </a:lnTo>
                  <a:lnTo>
                    <a:pt x="849" y="348"/>
                  </a:lnTo>
                  <a:lnTo>
                    <a:pt x="848" y="350"/>
                  </a:lnTo>
                  <a:lnTo>
                    <a:pt x="848" y="350"/>
                  </a:lnTo>
                  <a:lnTo>
                    <a:pt x="847" y="351"/>
                  </a:lnTo>
                  <a:lnTo>
                    <a:pt x="847" y="353"/>
                  </a:lnTo>
                  <a:lnTo>
                    <a:pt x="847" y="357"/>
                  </a:lnTo>
                  <a:lnTo>
                    <a:pt x="846" y="358"/>
                  </a:lnTo>
                  <a:lnTo>
                    <a:pt x="846" y="359"/>
                  </a:lnTo>
                  <a:lnTo>
                    <a:pt x="846" y="360"/>
                  </a:lnTo>
                  <a:lnTo>
                    <a:pt x="845" y="361"/>
                  </a:lnTo>
                  <a:lnTo>
                    <a:pt x="845" y="362"/>
                  </a:lnTo>
                  <a:lnTo>
                    <a:pt x="844" y="362"/>
                  </a:lnTo>
                  <a:lnTo>
                    <a:pt x="843" y="363"/>
                  </a:lnTo>
                  <a:lnTo>
                    <a:pt x="842" y="364"/>
                  </a:lnTo>
                  <a:lnTo>
                    <a:pt x="839" y="366"/>
                  </a:lnTo>
                  <a:lnTo>
                    <a:pt x="838" y="367"/>
                  </a:lnTo>
                  <a:lnTo>
                    <a:pt x="838" y="368"/>
                  </a:lnTo>
                  <a:lnTo>
                    <a:pt x="838" y="368"/>
                  </a:lnTo>
                  <a:lnTo>
                    <a:pt x="838" y="369"/>
                  </a:lnTo>
                  <a:lnTo>
                    <a:pt x="838" y="369"/>
                  </a:lnTo>
                  <a:lnTo>
                    <a:pt x="838" y="369"/>
                  </a:lnTo>
                  <a:lnTo>
                    <a:pt x="838" y="370"/>
                  </a:lnTo>
                  <a:lnTo>
                    <a:pt x="838" y="370"/>
                  </a:lnTo>
                  <a:lnTo>
                    <a:pt x="839" y="372"/>
                  </a:lnTo>
                  <a:lnTo>
                    <a:pt x="840" y="372"/>
                  </a:lnTo>
                  <a:lnTo>
                    <a:pt x="840" y="373"/>
                  </a:lnTo>
                  <a:lnTo>
                    <a:pt x="840" y="373"/>
                  </a:lnTo>
                  <a:lnTo>
                    <a:pt x="840" y="373"/>
                  </a:lnTo>
                  <a:lnTo>
                    <a:pt x="839" y="374"/>
                  </a:lnTo>
                  <a:lnTo>
                    <a:pt x="839" y="374"/>
                  </a:lnTo>
                  <a:lnTo>
                    <a:pt x="837" y="375"/>
                  </a:lnTo>
                  <a:lnTo>
                    <a:pt x="836" y="376"/>
                  </a:lnTo>
                  <a:lnTo>
                    <a:pt x="835" y="376"/>
                  </a:lnTo>
                  <a:lnTo>
                    <a:pt x="834" y="377"/>
                  </a:lnTo>
                  <a:lnTo>
                    <a:pt x="833" y="377"/>
                  </a:lnTo>
                  <a:lnTo>
                    <a:pt x="833" y="378"/>
                  </a:lnTo>
                  <a:lnTo>
                    <a:pt x="832" y="379"/>
                  </a:lnTo>
                  <a:lnTo>
                    <a:pt x="832" y="379"/>
                  </a:lnTo>
                  <a:lnTo>
                    <a:pt x="832" y="380"/>
                  </a:lnTo>
                  <a:lnTo>
                    <a:pt x="832" y="380"/>
                  </a:lnTo>
                  <a:lnTo>
                    <a:pt x="832" y="381"/>
                  </a:lnTo>
                  <a:lnTo>
                    <a:pt x="832" y="382"/>
                  </a:lnTo>
                  <a:lnTo>
                    <a:pt x="833" y="383"/>
                  </a:lnTo>
                  <a:lnTo>
                    <a:pt x="833" y="385"/>
                  </a:lnTo>
                  <a:lnTo>
                    <a:pt x="834" y="386"/>
                  </a:lnTo>
                  <a:lnTo>
                    <a:pt x="835" y="387"/>
                  </a:lnTo>
                  <a:lnTo>
                    <a:pt x="836" y="388"/>
                  </a:lnTo>
                  <a:lnTo>
                    <a:pt x="837" y="388"/>
                  </a:lnTo>
                  <a:lnTo>
                    <a:pt x="839" y="389"/>
                  </a:lnTo>
                  <a:lnTo>
                    <a:pt x="840" y="390"/>
                  </a:lnTo>
                  <a:lnTo>
                    <a:pt x="842" y="391"/>
                  </a:lnTo>
                  <a:lnTo>
                    <a:pt x="844" y="391"/>
                  </a:lnTo>
                  <a:lnTo>
                    <a:pt x="847" y="392"/>
                  </a:lnTo>
                  <a:lnTo>
                    <a:pt x="848" y="393"/>
                  </a:lnTo>
                  <a:lnTo>
                    <a:pt x="849" y="393"/>
                  </a:lnTo>
                  <a:lnTo>
                    <a:pt x="851" y="394"/>
                  </a:lnTo>
                  <a:lnTo>
                    <a:pt x="852" y="395"/>
                  </a:lnTo>
                  <a:lnTo>
                    <a:pt x="853" y="395"/>
                  </a:lnTo>
                  <a:lnTo>
                    <a:pt x="854" y="397"/>
                  </a:lnTo>
                  <a:lnTo>
                    <a:pt x="855" y="397"/>
                  </a:lnTo>
                  <a:lnTo>
                    <a:pt x="855" y="398"/>
                  </a:lnTo>
                  <a:lnTo>
                    <a:pt x="856" y="398"/>
                  </a:lnTo>
                  <a:lnTo>
                    <a:pt x="858" y="399"/>
                  </a:lnTo>
                  <a:lnTo>
                    <a:pt x="861" y="399"/>
                  </a:lnTo>
                  <a:lnTo>
                    <a:pt x="862" y="400"/>
                  </a:lnTo>
                  <a:lnTo>
                    <a:pt x="864" y="400"/>
                  </a:lnTo>
                  <a:lnTo>
                    <a:pt x="865" y="400"/>
                  </a:lnTo>
                  <a:lnTo>
                    <a:pt x="866" y="400"/>
                  </a:lnTo>
                  <a:lnTo>
                    <a:pt x="866" y="401"/>
                  </a:lnTo>
                  <a:lnTo>
                    <a:pt x="867" y="401"/>
                  </a:lnTo>
                  <a:lnTo>
                    <a:pt x="868" y="402"/>
                  </a:lnTo>
                  <a:lnTo>
                    <a:pt x="869" y="403"/>
                  </a:lnTo>
                  <a:lnTo>
                    <a:pt x="869" y="403"/>
                  </a:lnTo>
                  <a:lnTo>
                    <a:pt x="871" y="404"/>
                  </a:lnTo>
                  <a:lnTo>
                    <a:pt x="871" y="404"/>
                  </a:lnTo>
                  <a:lnTo>
                    <a:pt x="872" y="404"/>
                  </a:lnTo>
                  <a:lnTo>
                    <a:pt x="872" y="405"/>
                  </a:lnTo>
                  <a:lnTo>
                    <a:pt x="872" y="406"/>
                  </a:lnTo>
                  <a:lnTo>
                    <a:pt x="872" y="406"/>
                  </a:lnTo>
                  <a:lnTo>
                    <a:pt x="873" y="408"/>
                  </a:lnTo>
                  <a:lnTo>
                    <a:pt x="873" y="411"/>
                  </a:lnTo>
                  <a:lnTo>
                    <a:pt x="873" y="412"/>
                  </a:lnTo>
                  <a:lnTo>
                    <a:pt x="873" y="413"/>
                  </a:lnTo>
                  <a:lnTo>
                    <a:pt x="874" y="414"/>
                  </a:lnTo>
                  <a:lnTo>
                    <a:pt x="874" y="415"/>
                  </a:lnTo>
                  <a:lnTo>
                    <a:pt x="875" y="415"/>
                  </a:lnTo>
                  <a:lnTo>
                    <a:pt x="875" y="416"/>
                  </a:lnTo>
                  <a:lnTo>
                    <a:pt x="877" y="418"/>
                  </a:lnTo>
                  <a:lnTo>
                    <a:pt x="878" y="419"/>
                  </a:lnTo>
                  <a:lnTo>
                    <a:pt x="880" y="420"/>
                  </a:lnTo>
                  <a:lnTo>
                    <a:pt x="882" y="422"/>
                  </a:lnTo>
                  <a:lnTo>
                    <a:pt x="885" y="424"/>
                  </a:lnTo>
                  <a:lnTo>
                    <a:pt x="886" y="424"/>
                  </a:lnTo>
                  <a:lnTo>
                    <a:pt x="890" y="426"/>
                  </a:lnTo>
                  <a:lnTo>
                    <a:pt x="891" y="427"/>
                  </a:lnTo>
                  <a:lnTo>
                    <a:pt x="893" y="428"/>
                  </a:lnTo>
                  <a:lnTo>
                    <a:pt x="894" y="429"/>
                  </a:lnTo>
                  <a:lnTo>
                    <a:pt x="895" y="430"/>
                  </a:lnTo>
                  <a:lnTo>
                    <a:pt x="896" y="431"/>
                  </a:lnTo>
                  <a:lnTo>
                    <a:pt x="897" y="432"/>
                  </a:lnTo>
                  <a:lnTo>
                    <a:pt x="897" y="433"/>
                  </a:lnTo>
                  <a:lnTo>
                    <a:pt x="897" y="434"/>
                  </a:lnTo>
                  <a:lnTo>
                    <a:pt x="897" y="435"/>
                  </a:lnTo>
                  <a:lnTo>
                    <a:pt x="897" y="436"/>
                  </a:lnTo>
                  <a:lnTo>
                    <a:pt x="897" y="438"/>
                  </a:lnTo>
                  <a:lnTo>
                    <a:pt x="897" y="441"/>
                  </a:lnTo>
                  <a:lnTo>
                    <a:pt x="896" y="442"/>
                  </a:lnTo>
                  <a:lnTo>
                    <a:pt x="896" y="443"/>
                  </a:lnTo>
                  <a:lnTo>
                    <a:pt x="896" y="444"/>
                  </a:lnTo>
                  <a:lnTo>
                    <a:pt x="896" y="445"/>
                  </a:lnTo>
                  <a:lnTo>
                    <a:pt x="897" y="446"/>
                  </a:lnTo>
                  <a:lnTo>
                    <a:pt x="897" y="450"/>
                  </a:lnTo>
                  <a:lnTo>
                    <a:pt x="898" y="451"/>
                  </a:lnTo>
                  <a:lnTo>
                    <a:pt x="898" y="453"/>
                  </a:lnTo>
                  <a:lnTo>
                    <a:pt x="898" y="454"/>
                  </a:lnTo>
                  <a:lnTo>
                    <a:pt x="897" y="455"/>
                  </a:lnTo>
                  <a:lnTo>
                    <a:pt x="897" y="457"/>
                  </a:lnTo>
                  <a:lnTo>
                    <a:pt x="896" y="459"/>
                  </a:lnTo>
                  <a:lnTo>
                    <a:pt x="895" y="462"/>
                  </a:lnTo>
                  <a:lnTo>
                    <a:pt x="893" y="467"/>
                  </a:lnTo>
                  <a:lnTo>
                    <a:pt x="892" y="468"/>
                  </a:lnTo>
                  <a:lnTo>
                    <a:pt x="891" y="469"/>
                  </a:lnTo>
                  <a:lnTo>
                    <a:pt x="889" y="472"/>
                  </a:lnTo>
                  <a:lnTo>
                    <a:pt x="888" y="473"/>
                  </a:lnTo>
                  <a:lnTo>
                    <a:pt x="888" y="474"/>
                  </a:lnTo>
                  <a:lnTo>
                    <a:pt x="888" y="475"/>
                  </a:lnTo>
                  <a:lnTo>
                    <a:pt x="887" y="476"/>
                  </a:lnTo>
                  <a:lnTo>
                    <a:pt x="887" y="477"/>
                  </a:lnTo>
                  <a:lnTo>
                    <a:pt x="887" y="482"/>
                  </a:lnTo>
                  <a:lnTo>
                    <a:pt x="886" y="487"/>
                  </a:lnTo>
                  <a:lnTo>
                    <a:pt x="885" y="492"/>
                  </a:lnTo>
                  <a:lnTo>
                    <a:pt x="885" y="495"/>
                  </a:lnTo>
                  <a:lnTo>
                    <a:pt x="885" y="496"/>
                  </a:lnTo>
                  <a:lnTo>
                    <a:pt x="885" y="496"/>
                  </a:lnTo>
                  <a:lnTo>
                    <a:pt x="885" y="497"/>
                  </a:lnTo>
                  <a:lnTo>
                    <a:pt x="884" y="498"/>
                  </a:lnTo>
                  <a:lnTo>
                    <a:pt x="883" y="499"/>
                  </a:lnTo>
                  <a:lnTo>
                    <a:pt x="882" y="499"/>
                  </a:lnTo>
                  <a:lnTo>
                    <a:pt x="881" y="500"/>
                  </a:lnTo>
                  <a:lnTo>
                    <a:pt x="878" y="503"/>
                  </a:lnTo>
                  <a:lnTo>
                    <a:pt x="875" y="505"/>
                  </a:lnTo>
                  <a:lnTo>
                    <a:pt x="874" y="506"/>
                  </a:lnTo>
                  <a:lnTo>
                    <a:pt x="873" y="506"/>
                  </a:lnTo>
                  <a:lnTo>
                    <a:pt x="872" y="507"/>
                  </a:lnTo>
                  <a:lnTo>
                    <a:pt x="871" y="507"/>
                  </a:lnTo>
                  <a:lnTo>
                    <a:pt x="870" y="508"/>
                  </a:lnTo>
                  <a:lnTo>
                    <a:pt x="869" y="508"/>
                  </a:lnTo>
                  <a:lnTo>
                    <a:pt x="866" y="508"/>
                  </a:lnTo>
                  <a:lnTo>
                    <a:pt x="865" y="508"/>
                  </a:lnTo>
                  <a:lnTo>
                    <a:pt x="864" y="509"/>
                  </a:lnTo>
                  <a:lnTo>
                    <a:pt x="862" y="510"/>
                  </a:lnTo>
                  <a:lnTo>
                    <a:pt x="861" y="510"/>
                  </a:lnTo>
                  <a:lnTo>
                    <a:pt x="860" y="511"/>
                  </a:lnTo>
                  <a:lnTo>
                    <a:pt x="859" y="511"/>
                  </a:lnTo>
                  <a:lnTo>
                    <a:pt x="858" y="512"/>
                  </a:lnTo>
                  <a:lnTo>
                    <a:pt x="857" y="514"/>
                  </a:lnTo>
                  <a:lnTo>
                    <a:pt x="855" y="515"/>
                  </a:lnTo>
                  <a:lnTo>
                    <a:pt x="855" y="516"/>
                  </a:lnTo>
                  <a:lnTo>
                    <a:pt x="854" y="517"/>
                  </a:lnTo>
                  <a:lnTo>
                    <a:pt x="854" y="518"/>
                  </a:lnTo>
                  <a:lnTo>
                    <a:pt x="854" y="518"/>
                  </a:lnTo>
                  <a:lnTo>
                    <a:pt x="853" y="519"/>
                  </a:lnTo>
                  <a:lnTo>
                    <a:pt x="853" y="520"/>
                  </a:lnTo>
                  <a:lnTo>
                    <a:pt x="853" y="521"/>
                  </a:lnTo>
                  <a:lnTo>
                    <a:pt x="853" y="522"/>
                  </a:lnTo>
                  <a:lnTo>
                    <a:pt x="853" y="523"/>
                  </a:lnTo>
                  <a:lnTo>
                    <a:pt x="854" y="524"/>
                  </a:lnTo>
                  <a:lnTo>
                    <a:pt x="855" y="528"/>
                  </a:lnTo>
                  <a:lnTo>
                    <a:pt x="856" y="530"/>
                  </a:lnTo>
                  <a:lnTo>
                    <a:pt x="856" y="531"/>
                  </a:lnTo>
                  <a:lnTo>
                    <a:pt x="856" y="532"/>
                  </a:lnTo>
                  <a:lnTo>
                    <a:pt x="857" y="533"/>
                  </a:lnTo>
                  <a:lnTo>
                    <a:pt x="857" y="533"/>
                  </a:lnTo>
                  <a:lnTo>
                    <a:pt x="857" y="534"/>
                  </a:lnTo>
                  <a:lnTo>
                    <a:pt x="856" y="535"/>
                  </a:lnTo>
                  <a:lnTo>
                    <a:pt x="856" y="536"/>
                  </a:lnTo>
                  <a:lnTo>
                    <a:pt x="856" y="536"/>
                  </a:lnTo>
                  <a:lnTo>
                    <a:pt x="855" y="536"/>
                  </a:lnTo>
                  <a:lnTo>
                    <a:pt x="855" y="537"/>
                  </a:lnTo>
                  <a:lnTo>
                    <a:pt x="854" y="538"/>
                  </a:lnTo>
                  <a:lnTo>
                    <a:pt x="854" y="538"/>
                  </a:lnTo>
                  <a:lnTo>
                    <a:pt x="853" y="539"/>
                  </a:lnTo>
                  <a:lnTo>
                    <a:pt x="852" y="539"/>
                  </a:lnTo>
                  <a:lnTo>
                    <a:pt x="850" y="539"/>
                  </a:lnTo>
                  <a:lnTo>
                    <a:pt x="849" y="539"/>
                  </a:lnTo>
                  <a:lnTo>
                    <a:pt x="848" y="539"/>
                  </a:lnTo>
                  <a:lnTo>
                    <a:pt x="846" y="539"/>
                  </a:lnTo>
                  <a:lnTo>
                    <a:pt x="842" y="539"/>
                  </a:lnTo>
                  <a:lnTo>
                    <a:pt x="839" y="539"/>
                  </a:lnTo>
                  <a:lnTo>
                    <a:pt x="839" y="539"/>
                  </a:lnTo>
                  <a:lnTo>
                    <a:pt x="838" y="539"/>
                  </a:lnTo>
                  <a:lnTo>
                    <a:pt x="837" y="540"/>
                  </a:lnTo>
                  <a:lnTo>
                    <a:pt x="836" y="540"/>
                  </a:lnTo>
                  <a:lnTo>
                    <a:pt x="835" y="541"/>
                  </a:lnTo>
                  <a:lnTo>
                    <a:pt x="834" y="542"/>
                  </a:lnTo>
                  <a:lnTo>
                    <a:pt x="833" y="544"/>
                  </a:lnTo>
                  <a:lnTo>
                    <a:pt x="830" y="547"/>
                  </a:lnTo>
                  <a:lnTo>
                    <a:pt x="829" y="548"/>
                  </a:lnTo>
                  <a:lnTo>
                    <a:pt x="829" y="549"/>
                  </a:lnTo>
                  <a:lnTo>
                    <a:pt x="827" y="550"/>
                  </a:lnTo>
                  <a:lnTo>
                    <a:pt x="825" y="552"/>
                  </a:lnTo>
                  <a:lnTo>
                    <a:pt x="823" y="553"/>
                  </a:lnTo>
                  <a:lnTo>
                    <a:pt x="822" y="553"/>
                  </a:lnTo>
                  <a:lnTo>
                    <a:pt x="820" y="554"/>
                  </a:lnTo>
                  <a:lnTo>
                    <a:pt x="817" y="555"/>
                  </a:lnTo>
                  <a:lnTo>
                    <a:pt x="815" y="555"/>
                  </a:lnTo>
                  <a:lnTo>
                    <a:pt x="813" y="556"/>
                  </a:lnTo>
                  <a:lnTo>
                    <a:pt x="808" y="557"/>
                  </a:lnTo>
                  <a:lnTo>
                    <a:pt x="806" y="558"/>
                  </a:lnTo>
                  <a:lnTo>
                    <a:pt x="803" y="559"/>
                  </a:lnTo>
                  <a:lnTo>
                    <a:pt x="801" y="559"/>
                  </a:lnTo>
                  <a:lnTo>
                    <a:pt x="799" y="560"/>
                  </a:lnTo>
                  <a:lnTo>
                    <a:pt x="797" y="561"/>
                  </a:lnTo>
                  <a:lnTo>
                    <a:pt x="792" y="564"/>
                  </a:lnTo>
                  <a:lnTo>
                    <a:pt x="791" y="564"/>
                  </a:lnTo>
                  <a:lnTo>
                    <a:pt x="790" y="565"/>
                  </a:lnTo>
                  <a:lnTo>
                    <a:pt x="788" y="565"/>
                  </a:lnTo>
                  <a:lnTo>
                    <a:pt x="787" y="566"/>
                  </a:lnTo>
                  <a:lnTo>
                    <a:pt x="786" y="566"/>
                  </a:lnTo>
                  <a:lnTo>
                    <a:pt x="785" y="566"/>
                  </a:lnTo>
                  <a:lnTo>
                    <a:pt x="784" y="565"/>
                  </a:lnTo>
                  <a:lnTo>
                    <a:pt x="783" y="565"/>
                  </a:lnTo>
                  <a:lnTo>
                    <a:pt x="783" y="565"/>
                  </a:lnTo>
                  <a:lnTo>
                    <a:pt x="782" y="565"/>
                  </a:lnTo>
                  <a:lnTo>
                    <a:pt x="780" y="564"/>
                  </a:lnTo>
                  <a:lnTo>
                    <a:pt x="780" y="564"/>
                  </a:lnTo>
                  <a:lnTo>
                    <a:pt x="779" y="563"/>
                  </a:lnTo>
                  <a:lnTo>
                    <a:pt x="778" y="564"/>
                  </a:lnTo>
                  <a:lnTo>
                    <a:pt x="777" y="564"/>
                  </a:lnTo>
                  <a:lnTo>
                    <a:pt x="776" y="564"/>
                  </a:lnTo>
                  <a:lnTo>
                    <a:pt x="774" y="565"/>
                  </a:lnTo>
                  <a:lnTo>
                    <a:pt x="773" y="565"/>
                  </a:lnTo>
                  <a:lnTo>
                    <a:pt x="773" y="566"/>
                  </a:lnTo>
                  <a:lnTo>
                    <a:pt x="772" y="566"/>
                  </a:lnTo>
                  <a:lnTo>
                    <a:pt x="771" y="567"/>
                  </a:lnTo>
                  <a:lnTo>
                    <a:pt x="771" y="568"/>
                  </a:lnTo>
                  <a:lnTo>
                    <a:pt x="770" y="569"/>
                  </a:lnTo>
                  <a:lnTo>
                    <a:pt x="770" y="570"/>
                  </a:lnTo>
                  <a:lnTo>
                    <a:pt x="769" y="570"/>
                  </a:lnTo>
                  <a:lnTo>
                    <a:pt x="768" y="573"/>
                  </a:lnTo>
                  <a:lnTo>
                    <a:pt x="768" y="574"/>
                  </a:lnTo>
                  <a:lnTo>
                    <a:pt x="766" y="577"/>
                  </a:lnTo>
                  <a:lnTo>
                    <a:pt x="765" y="581"/>
                  </a:lnTo>
                  <a:lnTo>
                    <a:pt x="764" y="583"/>
                  </a:lnTo>
                  <a:lnTo>
                    <a:pt x="763" y="584"/>
                  </a:lnTo>
                  <a:lnTo>
                    <a:pt x="762" y="585"/>
                  </a:lnTo>
                  <a:lnTo>
                    <a:pt x="754" y="595"/>
                  </a:lnTo>
                  <a:lnTo>
                    <a:pt x="753" y="596"/>
                  </a:lnTo>
                  <a:lnTo>
                    <a:pt x="753" y="597"/>
                  </a:lnTo>
                  <a:lnTo>
                    <a:pt x="752" y="599"/>
                  </a:lnTo>
                  <a:lnTo>
                    <a:pt x="752" y="600"/>
                  </a:lnTo>
                  <a:lnTo>
                    <a:pt x="751" y="602"/>
                  </a:lnTo>
                  <a:lnTo>
                    <a:pt x="751" y="603"/>
                  </a:lnTo>
                  <a:lnTo>
                    <a:pt x="751" y="604"/>
                  </a:lnTo>
                  <a:lnTo>
                    <a:pt x="751" y="606"/>
                  </a:lnTo>
                  <a:lnTo>
                    <a:pt x="750" y="607"/>
                  </a:lnTo>
                  <a:lnTo>
                    <a:pt x="751" y="609"/>
                  </a:lnTo>
                  <a:lnTo>
                    <a:pt x="751" y="610"/>
                  </a:lnTo>
                  <a:lnTo>
                    <a:pt x="751" y="612"/>
                  </a:lnTo>
                  <a:lnTo>
                    <a:pt x="751" y="614"/>
                  </a:lnTo>
                  <a:lnTo>
                    <a:pt x="752" y="615"/>
                  </a:lnTo>
                  <a:lnTo>
                    <a:pt x="752" y="617"/>
                  </a:lnTo>
                  <a:lnTo>
                    <a:pt x="753" y="618"/>
                  </a:lnTo>
                  <a:lnTo>
                    <a:pt x="753" y="619"/>
                  </a:lnTo>
                  <a:lnTo>
                    <a:pt x="754" y="620"/>
                  </a:lnTo>
                  <a:lnTo>
                    <a:pt x="755" y="621"/>
                  </a:lnTo>
                  <a:lnTo>
                    <a:pt x="756" y="621"/>
                  </a:lnTo>
                  <a:lnTo>
                    <a:pt x="761" y="624"/>
                  </a:lnTo>
                  <a:lnTo>
                    <a:pt x="763" y="625"/>
                  </a:lnTo>
                  <a:lnTo>
                    <a:pt x="767" y="626"/>
                  </a:lnTo>
                  <a:lnTo>
                    <a:pt x="768" y="626"/>
                  </a:lnTo>
                  <a:lnTo>
                    <a:pt x="770" y="627"/>
                  </a:lnTo>
                  <a:lnTo>
                    <a:pt x="771" y="628"/>
                  </a:lnTo>
                  <a:lnTo>
                    <a:pt x="772" y="628"/>
                  </a:lnTo>
                  <a:lnTo>
                    <a:pt x="772" y="629"/>
                  </a:lnTo>
                  <a:lnTo>
                    <a:pt x="773" y="630"/>
                  </a:lnTo>
                  <a:lnTo>
                    <a:pt x="774" y="630"/>
                  </a:lnTo>
                  <a:lnTo>
                    <a:pt x="775" y="633"/>
                  </a:lnTo>
                  <a:lnTo>
                    <a:pt x="777" y="635"/>
                  </a:lnTo>
                  <a:lnTo>
                    <a:pt x="777" y="636"/>
                  </a:lnTo>
                  <a:lnTo>
                    <a:pt x="778" y="638"/>
                  </a:lnTo>
                  <a:lnTo>
                    <a:pt x="778" y="639"/>
                  </a:lnTo>
                  <a:lnTo>
                    <a:pt x="779" y="640"/>
                  </a:lnTo>
                  <a:lnTo>
                    <a:pt x="779" y="642"/>
                  </a:lnTo>
                  <a:lnTo>
                    <a:pt x="779" y="643"/>
                  </a:lnTo>
                  <a:lnTo>
                    <a:pt x="779" y="645"/>
                  </a:lnTo>
                  <a:lnTo>
                    <a:pt x="779" y="646"/>
                  </a:lnTo>
                  <a:lnTo>
                    <a:pt x="778" y="647"/>
                  </a:lnTo>
                  <a:lnTo>
                    <a:pt x="778" y="648"/>
                  </a:lnTo>
                  <a:lnTo>
                    <a:pt x="778" y="650"/>
                  </a:lnTo>
                  <a:lnTo>
                    <a:pt x="777" y="651"/>
                  </a:lnTo>
                  <a:lnTo>
                    <a:pt x="776" y="651"/>
                  </a:lnTo>
                  <a:lnTo>
                    <a:pt x="776" y="652"/>
                  </a:lnTo>
                  <a:lnTo>
                    <a:pt x="775" y="653"/>
                  </a:lnTo>
                  <a:lnTo>
                    <a:pt x="774" y="654"/>
                  </a:lnTo>
                  <a:lnTo>
                    <a:pt x="772" y="656"/>
                  </a:lnTo>
                  <a:lnTo>
                    <a:pt x="770" y="657"/>
                  </a:lnTo>
                  <a:lnTo>
                    <a:pt x="769" y="657"/>
                  </a:lnTo>
                  <a:lnTo>
                    <a:pt x="768" y="658"/>
                  </a:lnTo>
                  <a:lnTo>
                    <a:pt x="766" y="658"/>
                  </a:lnTo>
                  <a:lnTo>
                    <a:pt x="765" y="658"/>
                  </a:lnTo>
                  <a:lnTo>
                    <a:pt x="764" y="658"/>
                  </a:lnTo>
                  <a:lnTo>
                    <a:pt x="761" y="658"/>
                  </a:lnTo>
                  <a:lnTo>
                    <a:pt x="760" y="658"/>
                  </a:lnTo>
                  <a:lnTo>
                    <a:pt x="757" y="658"/>
                  </a:lnTo>
                  <a:lnTo>
                    <a:pt x="755" y="657"/>
                  </a:lnTo>
                  <a:lnTo>
                    <a:pt x="754" y="657"/>
                  </a:lnTo>
                  <a:lnTo>
                    <a:pt x="754" y="658"/>
                  </a:lnTo>
                  <a:lnTo>
                    <a:pt x="753" y="658"/>
                  </a:lnTo>
                  <a:lnTo>
                    <a:pt x="752" y="658"/>
                  </a:lnTo>
                  <a:lnTo>
                    <a:pt x="751" y="659"/>
                  </a:lnTo>
                  <a:lnTo>
                    <a:pt x="749" y="660"/>
                  </a:lnTo>
                  <a:lnTo>
                    <a:pt x="749" y="661"/>
                  </a:lnTo>
                  <a:lnTo>
                    <a:pt x="748" y="661"/>
                  </a:lnTo>
                  <a:lnTo>
                    <a:pt x="748" y="662"/>
                  </a:lnTo>
                  <a:lnTo>
                    <a:pt x="747" y="662"/>
                  </a:lnTo>
                  <a:lnTo>
                    <a:pt x="746" y="665"/>
                  </a:lnTo>
                  <a:lnTo>
                    <a:pt x="746" y="667"/>
                  </a:lnTo>
                  <a:lnTo>
                    <a:pt x="745" y="668"/>
                  </a:lnTo>
                  <a:lnTo>
                    <a:pt x="744" y="670"/>
                  </a:lnTo>
                  <a:lnTo>
                    <a:pt x="743" y="670"/>
                  </a:lnTo>
                  <a:lnTo>
                    <a:pt x="743" y="671"/>
                  </a:lnTo>
                  <a:lnTo>
                    <a:pt x="742" y="671"/>
                  </a:lnTo>
                  <a:lnTo>
                    <a:pt x="742" y="671"/>
                  </a:lnTo>
                  <a:lnTo>
                    <a:pt x="741" y="671"/>
                  </a:lnTo>
                  <a:lnTo>
                    <a:pt x="741" y="671"/>
                  </a:lnTo>
                  <a:lnTo>
                    <a:pt x="740" y="671"/>
                  </a:lnTo>
                  <a:lnTo>
                    <a:pt x="739" y="670"/>
                  </a:lnTo>
                  <a:lnTo>
                    <a:pt x="737" y="668"/>
                  </a:lnTo>
                  <a:lnTo>
                    <a:pt x="735" y="668"/>
                  </a:lnTo>
                  <a:lnTo>
                    <a:pt x="735" y="667"/>
                  </a:lnTo>
                  <a:lnTo>
                    <a:pt x="733" y="667"/>
                  </a:lnTo>
                  <a:lnTo>
                    <a:pt x="730" y="666"/>
                  </a:lnTo>
                  <a:lnTo>
                    <a:pt x="729" y="666"/>
                  </a:lnTo>
                  <a:lnTo>
                    <a:pt x="727" y="665"/>
                  </a:lnTo>
                  <a:lnTo>
                    <a:pt x="723" y="664"/>
                  </a:lnTo>
                  <a:lnTo>
                    <a:pt x="723" y="663"/>
                  </a:lnTo>
                  <a:lnTo>
                    <a:pt x="722" y="663"/>
                  </a:lnTo>
                  <a:lnTo>
                    <a:pt x="722" y="663"/>
                  </a:lnTo>
                  <a:lnTo>
                    <a:pt x="721" y="663"/>
                  </a:lnTo>
                  <a:lnTo>
                    <a:pt x="719" y="664"/>
                  </a:lnTo>
                  <a:lnTo>
                    <a:pt x="717" y="665"/>
                  </a:lnTo>
                  <a:lnTo>
                    <a:pt x="712" y="667"/>
                  </a:lnTo>
                  <a:lnTo>
                    <a:pt x="709" y="668"/>
                  </a:lnTo>
                  <a:lnTo>
                    <a:pt x="708" y="668"/>
                  </a:lnTo>
                  <a:lnTo>
                    <a:pt x="706" y="669"/>
                  </a:lnTo>
                  <a:lnTo>
                    <a:pt x="704" y="669"/>
                  </a:lnTo>
                  <a:lnTo>
                    <a:pt x="702" y="669"/>
                  </a:lnTo>
                  <a:lnTo>
                    <a:pt x="700" y="669"/>
                  </a:lnTo>
                  <a:lnTo>
                    <a:pt x="698" y="669"/>
                  </a:lnTo>
                  <a:lnTo>
                    <a:pt x="697" y="669"/>
                  </a:lnTo>
                  <a:lnTo>
                    <a:pt x="691" y="668"/>
                  </a:lnTo>
                  <a:lnTo>
                    <a:pt x="689" y="668"/>
                  </a:lnTo>
                  <a:lnTo>
                    <a:pt x="685" y="668"/>
                  </a:lnTo>
                  <a:lnTo>
                    <a:pt x="684" y="667"/>
                  </a:lnTo>
                  <a:lnTo>
                    <a:pt x="682" y="667"/>
                  </a:lnTo>
                  <a:lnTo>
                    <a:pt x="680" y="667"/>
                  </a:lnTo>
                  <a:lnTo>
                    <a:pt x="675" y="665"/>
                  </a:lnTo>
                  <a:lnTo>
                    <a:pt x="674" y="665"/>
                  </a:lnTo>
                  <a:lnTo>
                    <a:pt x="672" y="665"/>
                  </a:lnTo>
                  <a:lnTo>
                    <a:pt x="671" y="665"/>
                  </a:lnTo>
                  <a:lnTo>
                    <a:pt x="670" y="665"/>
                  </a:lnTo>
                  <a:lnTo>
                    <a:pt x="669" y="666"/>
                  </a:lnTo>
                  <a:lnTo>
                    <a:pt x="668" y="666"/>
                  </a:lnTo>
                  <a:lnTo>
                    <a:pt x="668" y="666"/>
                  </a:lnTo>
                  <a:lnTo>
                    <a:pt x="667" y="667"/>
                  </a:lnTo>
                  <a:lnTo>
                    <a:pt x="666" y="667"/>
                  </a:lnTo>
                  <a:lnTo>
                    <a:pt x="666" y="668"/>
                  </a:lnTo>
                  <a:lnTo>
                    <a:pt x="665" y="669"/>
                  </a:lnTo>
                  <a:lnTo>
                    <a:pt x="665" y="669"/>
                  </a:lnTo>
                  <a:lnTo>
                    <a:pt x="665" y="670"/>
                  </a:lnTo>
                  <a:lnTo>
                    <a:pt x="665" y="671"/>
                  </a:lnTo>
                  <a:lnTo>
                    <a:pt x="665" y="672"/>
                  </a:lnTo>
                  <a:lnTo>
                    <a:pt x="666" y="675"/>
                  </a:lnTo>
                  <a:lnTo>
                    <a:pt x="666" y="676"/>
                  </a:lnTo>
                  <a:lnTo>
                    <a:pt x="666" y="677"/>
                  </a:lnTo>
                  <a:lnTo>
                    <a:pt x="666" y="677"/>
                  </a:lnTo>
                  <a:lnTo>
                    <a:pt x="666" y="678"/>
                  </a:lnTo>
                  <a:lnTo>
                    <a:pt x="666" y="678"/>
                  </a:lnTo>
                  <a:lnTo>
                    <a:pt x="665" y="679"/>
                  </a:lnTo>
                  <a:lnTo>
                    <a:pt x="665" y="679"/>
                  </a:lnTo>
                  <a:lnTo>
                    <a:pt x="664" y="680"/>
                  </a:lnTo>
                  <a:lnTo>
                    <a:pt x="663" y="680"/>
                  </a:lnTo>
                  <a:lnTo>
                    <a:pt x="662" y="681"/>
                  </a:lnTo>
                  <a:lnTo>
                    <a:pt x="660" y="681"/>
                  </a:lnTo>
                  <a:lnTo>
                    <a:pt x="654" y="683"/>
                  </a:lnTo>
                  <a:lnTo>
                    <a:pt x="652" y="683"/>
                  </a:lnTo>
                  <a:lnTo>
                    <a:pt x="652" y="684"/>
                  </a:lnTo>
                  <a:lnTo>
                    <a:pt x="651" y="684"/>
                  </a:lnTo>
                  <a:lnTo>
                    <a:pt x="651" y="684"/>
                  </a:lnTo>
                  <a:lnTo>
                    <a:pt x="650" y="685"/>
                  </a:lnTo>
                  <a:lnTo>
                    <a:pt x="650" y="686"/>
                  </a:lnTo>
                  <a:lnTo>
                    <a:pt x="649" y="687"/>
                  </a:lnTo>
                  <a:lnTo>
                    <a:pt x="649" y="688"/>
                  </a:lnTo>
                  <a:lnTo>
                    <a:pt x="649" y="689"/>
                  </a:lnTo>
                  <a:lnTo>
                    <a:pt x="648" y="690"/>
                  </a:lnTo>
                  <a:lnTo>
                    <a:pt x="648" y="694"/>
                  </a:lnTo>
                  <a:lnTo>
                    <a:pt x="647" y="696"/>
                  </a:lnTo>
                  <a:lnTo>
                    <a:pt x="647" y="697"/>
                  </a:lnTo>
                  <a:lnTo>
                    <a:pt x="645" y="700"/>
                  </a:lnTo>
                  <a:lnTo>
                    <a:pt x="645" y="701"/>
                  </a:lnTo>
                  <a:lnTo>
                    <a:pt x="644" y="701"/>
                  </a:lnTo>
                  <a:lnTo>
                    <a:pt x="643" y="702"/>
                  </a:lnTo>
                  <a:lnTo>
                    <a:pt x="643" y="702"/>
                  </a:lnTo>
                  <a:lnTo>
                    <a:pt x="642" y="702"/>
                  </a:lnTo>
                  <a:lnTo>
                    <a:pt x="641" y="702"/>
                  </a:lnTo>
                  <a:lnTo>
                    <a:pt x="640" y="702"/>
                  </a:lnTo>
                  <a:lnTo>
                    <a:pt x="639" y="702"/>
                  </a:lnTo>
                  <a:lnTo>
                    <a:pt x="638" y="702"/>
                  </a:lnTo>
                  <a:lnTo>
                    <a:pt x="637" y="702"/>
                  </a:lnTo>
                  <a:lnTo>
                    <a:pt x="636" y="702"/>
                  </a:lnTo>
                  <a:lnTo>
                    <a:pt x="635" y="701"/>
                  </a:lnTo>
                  <a:lnTo>
                    <a:pt x="634" y="701"/>
                  </a:lnTo>
                  <a:lnTo>
                    <a:pt x="633" y="700"/>
                  </a:lnTo>
                  <a:lnTo>
                    <a:pt x="631" y="699"/>
                  </a:lnTo>
                  <a:lnTo>
                    <a:pt x="631" y="698"/>
                  </a:lnTo>
                  <a:lnTo>
                    <a:pt x="630" y="697"/>
                  </a:lnTo>
                  <a:lnTo>
                    <a:pt x="629" y="696"/>
                  </a:lnTo>
                  <a:lnTo>
                    <a:pt x="628" y="694"/>
                  </a:lnTo>
                  <a:lnTo>
                    <a:pt x="626" y="690"/>
                  </a:lnTo>
                  <a:lnTo>
                    <a:pt x="624" y="686"/>
                  </a:lnTo>
                  <a:lnTo>
                    <a:pt x="623" y="684"/>
                  </a:lnTo>
                  <a:lnTo>
                    <a:pt x="622" y="682"/>
                  </a:lnTo>
                  <a:lnTo>
                    <a:pt x="621" y="680"/>
                  </a:lnTo>
                  <a:lnTo>
                    <a:pt x="620" y="678"/>
                  </a:lnTo>
                  <a:lnTo>
                    <a:pt x="620" y="677"/>
                  </a:lnTo>
                  <a:lnTo>
                    <a:pt x="619" y="677"/>
                  </a:lnTo>
                  <a:lnTo>
                    <a:pt x="619" y="677"/>
                  </a:lnTo>
                  <a:lnTo>
                    <a:pt x="618" y="676"/>
                  </a:lnTo>
                  <a:lnTo>
                    <a:pt x="618" y="676"/>
                  </a:lnTo>
                  <a:lnTo>
                    <a:pt x="617" y="676"/>
                  </a:lnTo>
                  <a:lnTo>
                    <a:pt x="617" y="676"/>
                  </a:lnTo>
                  <a:lnTo>
                    <a:pt x="615" y="677"/>
                  </a:lnTo>
                  <a:lnTo>
                    <a:pt x="614" y="677"/>
                  </a:lnTo>
                  <a:lnTo>
                    <a:pt x="613" y="678"/>
                  </a:lnTo>
                  <a:lnTo>
                    <a:pt x="611" y="679"/>
                  </a:lnTo>
                  <a:lnTo>
                    <a:pt x="610" y="679"/>
                  </a:lnTo>
                  <a:lnTo>
                    <a:pt x="609" y="680"/>
                  </a:lnTo>
                  <a:lnTo>
                    <a:pt x="609" y="680"/>
                  </a:lnTo>
                  <a:lnTo>
                    <a:pt x="608" y="679"/>
                  </a:lnTo>
                  <a:lnTo>
                    <a:pt x="608" y="679"/>
                  </a:lnTo>
                  <a:lnTo>
                    <a:pt x="606" y="679"/>
                  </a:lnTo>
                  <a:lnTo>
                    <a:pt x="605" y="678"/>
                  </a:lnTo>
                  <a:lnTo>
                    <a:pt x="604" y="677"/>
                  </a:lnTo>
                  <a:lnTo>
                    <a:pt x="602" y="676"/>
                  </a:lnTo>
                  <a:lnTo>
                    <a:pt x="600" y="674"/>
                  </a:lnTo>
                  <a:lnTo>
                    <a:pt x="595" y="670"/>
                  </a:lnTo>
                  <a:lnTo>
                    <a:pt x="594" y="669"/>
                  </a:lnTo>
                  <a:lnTo>
                    <a:pt x="593" y="668"/>
                  </a:lnTo>
                  <a:lnTo>
                    <a:pt x="592" y="667"/>
                  </a:lnTo>
                  <a:lnTo>
                    <a:pt x="590" y="667"/>
                  </a:lnTo>
                  <a:lnTo>
                    <a:pt x="585" y="664"/>
                  </a:lnTo>
                  <a:lnTo>
                    <a:pt x="582" y="663"/>
                  </a:lnTo>
                  <a:lnTo>
                    <a:pt x="581" y="662"/>
                  </a:lnTo>
                  <a:lnTo>
                    <a:pt x="578" y="660"/>
                  </a:lnTo>
                  <a:lnTo>
                    <a:pt x="577" y="659"/>
                  </a:lnTo>
                  <a:lnTo>
                    <a:pt x="576" y="659"/>
                  </a:lnTo>
                  <a:lnTo>
                    <a:pt x="575" y="659"/>
                  </a:lnTo>
                  <a:lnTo>
                    <a:pt x="574" y="659"/>
                  </a:lnTo>
                  <a:lnTo>
                    <a:pt x="574" y="659"/>
                  </a:lnTo>
                  <a:lnTo>
                    <a:pt x="573" y="659"/>
                  </a:lnTo>
                  <a:lnTo>
                    <a:pt x="572" y="659"/>
                  </a:lnTo>
                  <a:lnTo>
                    <a:pt x="570" y="661"/>
                  </a:lnTo>
                  <a:lnTo>
                    <a:pt x="567" y="663"/>
                  </a:lnTo>
                  <a:lnTo>
                    <a:pt x="566" y="664"/>
                  </a:lnTo>
                  <a:lnTo>
                    <a:pt x="566" y="665"/>
                  </a:lnTo>
                  <a:lnTo>
                    <a:pt x="565" y="666"/>
                  </a:lnTo>
                  <a:lnTo>
                    <a:pt x="564" y="667"/>
                  </a:lnTo>
                  <a:lnTo>
                    <a:pt x="563" y="668"/>
                  </a:lnTo>
                  <a:lnTo>
                    <a:pt x="563" y="669"/>
                  </a:lnTo>
                  <a:lnTo>
                    <a:pt x="561" y="670"/>
                  </a:lnTo>
                  <a:lnTo>
                    <a:pt x="560" y="671"/>
                  </a:lnTo>
                  <a:lnTo>
                    <a:pt x="560" y="672"/>
                  </a:lnTo>
                  <a:lnTo>
                    <a:pt x="559" y="673"/>
                  </a:lnTo>
                  <a:lnTo>
                    <a:pt x="559" y="673"/>
                  </a:lnTo>
                  <a:lnTo>
                    <a:pt x="559" y="674"/>
                  </a:lnTo>
                  <a:lnTo>
                    <a:pt x="559" y="676"/>
                  </a:lnTo>
                  <a:lnTo>
                    <a:pt x="559" y="678"/>
                  </a:lnTo>
                  <a:lnTo>
                    <a:pt x="558" y="679"/>
                  </a:lnTo>
                  <a:lnTo>
                    <a:pt x="557" y="683"/>
                  </a:lnTo>
                  <a:lnTo>
                    <a:pt x="557" y="684"/>
                  </a:lnTo>
                  <a:lnTo>
                    <a:pt x="557" y="686"/>
                  </a:lnTo>
                  <a:lnTo>
                    <a:pt x="557" y="687"/>
                  </a:lnTo>
                  <a:lnTo>
                    <a:pt x="557" y="688"/>
                  </a:lnTo>
                  <a:lnTo>
                    <a:pt x="558" y="690"/>
                  </a:lnTo>
                  <a:lnTo>
                    <a:pt x="559" y="693"/>
                  </a:lnTo>
                  <a:lnTo>
                    <a:pt x="559" y="696"/>
                  </a:lnTo>
                  <a:lnTo>
                    <a:pt x="560" y="697"/>
                  </a:lnTo>
                  <a:lnTo>
                    <a:pt x="560" y="698"/>
                  </a:lnTo>
                  <a:lnTo>
                    <a:pt x="560" y="699"/>
                  </a:lnTo>
                  <a:lnTo>
                    <a:pt x="559" y="700"/>
                  </a:lnTo>
                  <a:lnTo>
                    <a:pt x="559" y="701"/>
                  </a:lnTo>
                  <a:lnTo>
                    <a:pt x="558" y="701"/>
                  </a:lnTo>
                  <a:lnTo>
                    <a:pt x="558" y="702"/>
                  </a:lnTo>
                  <a:lnTo>
                    <a:pt x="556" y="702"/>
                  </a:lnTo>
                  <a:lnTo>
                    <a:pt x="555" y="703"/>
                  </a:lnTo>
                  <a:lnTo>
                    <a:pt x="553" y="704"/>
                  </a:lnTo>
                  <a:lnTo>
                    <a:pt x="552" y="704"/>
                  </a:lnTo>
                  <a:lnTo>
                    <a:pt x="547" y="706"/>
                  </a:lnTo>
                  <a:lnTo>
                    <a:pt x="545" y="706"/>
                  </a:lnTo>
                  <a:lnTo>
                    <a:pt x="544" y="707"/>
                  </a:lnTo>
                  <a:lnTo>
                    <a:pt x="543" y="707"/>
                  </a:lnTo>
                  <a:lnTo>
                    <a:pt x="540" y="709"/>
                  </a:lnTo>
                  <a:lnTo>
                    <a:pt x="538" y="711"/>
                  </a:lnTo>
                  <a:lnTo>
                    <a:pt x="534" y="715"/>
                  </a:lnTo>
                  <a:lnTo>
                    <a:pt x="532" y="717"/>
                  </a:lnTo>
                  <a:lnTo>
                    <a:pt x="530" y="718"/>
                  </a:lnTo>
                  <a:lnTo>
                    <a:pt x="528" y="720"/>
                  </a:lnTo>
                  <a:lnTo>
                    <a:pt x="527" y="721"/>
                  </a:lnTo>
                  <a:lnTo>
                    <a:pt x="526" y="724"/>
                  </a:lnTo>
                  <a:lnTo>
                    <a:pt x="525" y="725"/>
                  </a:lnTo>
                  <a:lnTo>
                    <a:pt x="525" y="726"/>
                  </a:lnTo>
                  <a:lnTo>
                    <a:pt x="524" y="726"/>
                  </a:lnTo>
                  <a:lnTo>
                    <a:pt x="523" y="726"/>
                  </a:lnTo>
                  <a:lnTo>
                    <a:pt x="523" y="726"/>
                  </a:lnTo>
                  <a:lnTo>
                    <a:pt x="522" y="726"/>
                  </a:lnTo>
                  <a:lnTo>
                    <a:pt x="522" y="726"/>
                  </a:lnTo>
                  <a:lnTo>
                    <a:pt x="521" y="726"/>
                  </a:lnTo>
                  <a:lnTo>
                    <a:pt x="521" y="726"/>
                  </a:lnTo>
                  <a:lnTo>
                    <a:pt x="520" y="725"/>
                  </a:lnTo>
                  <a:lnTo>
                    <a:pt x="517" y="724"/>
                  </a:lnTo>
                  <a:lnTo>
                    <a:pt x="516" y="723"/>
                  </a:lnTo>
                  <a:lnTo>
                    <a:pt x="515" y="722"/>
                  </a:lnTo>
                  <a:lnTo>
                    <a:pt x="513" y="721"/>
                  </a:lnTo>
                  <a:lnTo>
                    <a:pt x="510" y="721"/>
                  </a:lnTo>
                  <a:lnTo>
                    <a:pt x="508" y="720"/>
                  </a:lnTo>
                  <a:lnTo>
                    <a:pt x="506" y="720"/>
                  </a:lnTo>
                  <a:lnTo>
                    <a:pt x="503" y="719"/>
                  </a:lnTo>
                  <a:lnTo>
                    <a:pt x="501" y="719"/>
                  </a:lnTo>
                  <a:lnTo>
                    <a:pt x="500" y="719"/>
                  </a:lnTo>
                  <a:lnTo>
                    <a:pt x="499" y="719"/>
                  </a:lnTo>
                  <a:lnTo>
                    <a:pt x="499" y="718"/>
                  </a:lnTo>
                  <a:lnTo>
                    <a:pt x="498" y="718"/>
                  </a:lnTo>
                  <a:lnTo>
                    <a:pt x="497" y="717"/>
                  </a:lnTo>
                  <a:lnTo>
                    <a:pt x="497" y="717"/>
                  </a:lnTo>
                  <a:lnTo>
                    <a:pt x="497" y="716"/>
                  </a:lnTo>
                  <a:lnTo>
                    <a:pt x="496" y="716"/>
                  </a:lnTo>
                  <a:lnTo>
                    <a:pt x="496" y="715"/>
                  </a:lnTo>
                  <a:lnTo>
                    <a:pt x="497" y="714"/>
                  </a:lnTo>
                  <a:lnTo>
                    <a:pt x="497" y="711"/>
                  </a:lnTo>
                  <a:lnTo>
                    <a:pt x="497" y="710"/>
                  </a:lnTo>
                  <a:lnTo>
                    <a:pt x="497" y="709"/>
                  </a:lnTo>
                  <a:lnTo>
                    <a:pt x="497" y="708"/>
                  </a:lnTo>
                  <a:lnTo>
                    <a:pt x="497" y="708"/>
                  </a:lnTo>
                  <a:lnTo>
                    <a:pt x="497" y="708"/>
                  </a:lnTo>
                  <a:lnTo>
                    <a:pt x="496" y="708"/>
                  </a:lnTo>
                  <a:lnTo>
                    <a:pt x="496" y="708"/>
                  </a:lnTo>
                  <a:lnTo>
                    <a:pt x="493" y="709"/>
                  </a:lnTo>
                  <a:lnTo>
                    <a:pt x="491" y="709"/>
                  </a:lnTo>
                  <a:lnTo>
                    <a:pt x="489" y="710"/>
                  </a:lnTo>
                  <a:lnTo>
                    <a:pt x="486" y="710"/>
                  </a:lnTo>
                  <a:lnTo>
                    <a:pt x="485" y="710"/>
                  </a:lnTo>
                  <a:lnTo>
                    <a:pt x="484" y="711"/>
                  </a:lnTo>
                  <a:lnTo>
                    <a:pt x="481" y="710"/>
                  </a:lnTo>
                  <a:lnTo>
                    <a:pt x="479" y="710"/>
                  </a:lnTo>
                  <a:lnTo>
                    <a:pt x="474" y="710"/>
                  </a:lnTo>
                  <a:lnTo>
                    <a:pt x="471" y="709"/>
                  </a:lnTo>
                  <a:lnTo>
                    <a:pt x="470" y="709"/>
                  </a:lnTo>
                  <a:lnTo>
                    <a:pt x="468" y="708"/>
                  </a:lnTo>
                  <a:lnTo>
                    <a:pt x="467" y="708"/>
                  </a:lnTo>
                  <a:lnTo>
                    <a:pt x="464" y="706"/>
                  </a:lnTo>
                  <a:lnTo>
                    <a:pt x="463" y="706"/>
                  </a:lnTo>
                  <a:lnTo>
                    <a:pt x="462" y="706"/>
                  </a:lnTo>
                  <a:lnTo>
                    <a:pt x="461" y="706"/>
                  </a:lnTo>
                  <a:lnTo>
                    <a:pt x="460" y="705"/>
                  </a:lnTo>
                  <a:lnTo>
                    <a:pt x="457" y="705"/>
                  </a:lnTo>
                  <a:lnTo>
                    <a:pt x="456" y="705"/>
                  </a:lnTo>
                  <a:lnTo>
                    <a:pt x="454" y="705"/>
                  </a:lnTo>
                  <a:lnTo>
                    <a:pt x="453" y="705"/>
                  </a:lnTo>
                  <a:lnTo>
                    <a:pt x="453" y="706"/>
                  </a:lnTo>
                  <a:lnTo>
                    <a:pt x="451" y="706"/>
                  </a:lnTo>
                  <a:lnTo>
                    <a:pt x="449" y="707"/>
                  </a:lnTo>
                  <a:lnTo>
                    <a:pt x="447" y="709"/>
                  </a:lnTo>
                  <a:lnTo>
                    <a:pt x="447" y="709"/>
                  </a:lnTo>
                  <a:lnTo>
                    <a:pt x="446" y="709"/>
                  </a:lnTo>
                  <a:lnTo>
                    <a:pt x="446" y="709"/>
                  </a:lnTo>
                  <a:lnTo>
                    <a:pt x="445" y="709"/>
                  </a:lnTo>
                  <a:lnTo>
                    <a:pt x="444" y="709"/>
                  </a:lnTo>
                  <a:lnTo>
                    <a:pt x="442" y="708"/>
                  </a:lnTo>
                  <a:lnTo>
                    <a:pt x="441" y="707"/>
                  </a:lnTo>
                  <a:lnTo>
                    <a:pt x="436" y="704"/>
                  </a:lnTo>
                  <a:lnTo>
                    <a:pt x="435" y="703"/>
                  </a:lnTo>
                  <a:lnTo>
                    <a:pt x="434" y="703"/>
                  </a:lnTo>
                  <a:lnTo>
                    <a:pt x="431" y="702"/>
                  </a:lnTo>
                  <a:lnTo>
                    <a:pt x="430" y="701"/>
                  </a:lnTo>
                  <a:lnTo>
                    <a:pt x="429" y="700"/>
                  </a:lnTo>
                  <a:lnTo>
                    <a:pt x="425" y="698"/>
                  </a:lnTo>
                  <a:lnTo>
                    <a:pt x="424" y="698"/>
                  </a:lnTo>
                  <a:lnTo>
                    <a:pt x="423" y="697"/>
                  </a:lnTo>
                  <a:lnTo>
                    <a:pt x="423" y="698"/>
                  </a:lnTo>
                  <a:lnTo>
                    <a:pt x="422" y="698"/>
                  </a:lnTo>
                  <a:lnTo>
                    <a:pt x="422" y="698"/>
                  </a:lnTo>
                  <a:lnTo>
                    <a:pt x="421" y="699"/>
                  </a:lnTo>
                  <a:lnTo>
                    <a:pt x="421" y="699"/>
                  </a:lnTo>
                  <a:lnTo>
                    <a:pt x="421" y="699"/>
                  </a:lnTo>
                  <a:lnTo>
                    <a:pt x="421" y="700"/>
                  </a:lnTo>
                  <a:lnTo>
                    <a:pt x="421" y="703"/>
                  </a:lnTo>
                  <a:lnTo>
                    <a:pt x="421" y="705"/>
                  </a:lnTo>
                  <a:lnTo>
                    <a:pt x="421" y="705"/>
                  </a:lnTo>
                  <a:lnTo>
                    <a:pt x="421" y="706"/>
                  </a:lnTo>
                  <a:lnTo>
                    <a:pt x="421" y="706"/>
                  </a:lnTo>
                  <a:lnTo>
                    <a:pt x="420" y="706"/>
                  </a:lnTo>
                  <a:lnTo>
                    <a:pt x="420" y="706"/>
                  </a:lnTo>
                  <a:lnTo>
                    <a:pt x="419" y="706"/>
                  </a:lnTo>
                  <a:lnTo>
                    <a:pt x="417" y="706"/>
                  </a:lnTo>
                  <a:lnTo>
                    <a:pt x="415" y="706"/>
                  </a:lnTo>
                  <a:lnTo>
                    <a:pt x="414" y="706"/>
                  </a:lnTo>
                  <a:lnTo>
                    <a:pt x="413" y="707"/>
                  </a:lnTo>
                  <a:lnTo>
                    <a:pt x="411" y="707"/>
                  </a:lnTo>
                  <a:lnTo>
                    <a:pt x="410" y="708"/>
                  </a:lnTo>
                  <a:lnTo>
                    <a:pt x="409" y="709"/>
                  </a:lnTo>
                  <a:lnTo>
                    <a:pt x="405" y="712"/>
                  </a:lnTo>
                  <a:lnTo>
                    <a:pt x="404" y="712"/>
                  </a:lnTo>
                  <a:lnTo>
                    <a:pt x="403" y="713"/>
                  </a:lnTo>
                  <a:lnTo>
                    <a:pt x="403" y="713"/>
                  </a:lnTo>
                  <a:lnTo>
                    <a:pt x="400" y="714"/>
                  </a:lnTo>
                  <a:lnTo>
                    <a:pt x="399" y="714"/>
                  </a:lnTo>
                  <a:lnTo>
                    <a:pt x="398" y="714"/>
                  </a:lnTo>
                  <a:lnTo>
                    <a:pt x="396" y="713"/>
                  </a:lnTo>
                  <a:lnTo>
                    <a:pt x="394" y="713"/>
                  </a:lnTo>
                  <a:lnTo>
                    <a:pt x="391" y="713"/>
                  </a:lnTo>
                  <a:lnTo>
                    <a:pt x="390" y="712"/>
                  </a:lnTo>
                  <a:lnTo>
                    <a:pt x="390" y="712"/>
                  </a:lnTo>
                  <a:lnTo>
                    <a:pt x="390" y="712"/>
                  </a:lnTo>
                  <a:lnTo>
                    <a:pt x="389" y="712"/>
                  </a:lnTo>
                  <a:lnTo>
                    <a:pt x="389" y="711"/>
                  </a:lnTo>
                  <a:lnTo>
                    <a:pt x="388" y="708"/>
                  </a:lnTo>
                  <a:lnTo>
                    <a:pt x="387" y="708"/>
                  </a:lnTo>
                  <a:lnTo>
                    <a:pt x="387" y="707"/>
                  </a:lnTo>
                  <a:lnTo>
                    <a:pt x="386" y="706"/>
                  </a:lnTo>
                  <a:lnTo>
                    <a:pt x="385" y="705"/>
                  </a:lnTo>
                  <a:lnTo>
                    <a:pt x="384" y="704"/>
                  </a:lnTo>
                  <a:lnTo>
                    <a:pt x="384" y="704"/>
                  </a:lnTo>
                  <a:lnTo>
                    <a:pt x="383" y="703"/>
                  </a:lnTo>
                  <a:lnTo>
                    <a:pt x="381" y="702"/>
                  </a:lnTo>
                  <a:lnTo>
                    <a:pt x="379" y="701"/>
                  </a:lnTo>
                  <a:lnTo>
                    <a:pt x="376" y="700"/>
                  </a:lnTo>
                  <a:lnTo>
                    <a:pt x="376" y="700"/>
                  </a:lnTo>
                  <a:lnTo>
                    <a:pt x="375" y="699"/>
                  </a:lnTo>
                  <a:lnTo>
                    <a:pt x="374" y="699"/>
                  </a:lnTo>
                  <a:lnTo>
                    <a:pt x="373" y="698"/>
                  </a:lnTo>
                  <a:lnTo>
                    <a:pt x="373" y="697"/>
                  </a:lnTo>
                  <a:lnTo>
                    <a:pt x="371" y="695"/>
                  </a:lnTo>
                  <a:lnTo>
                    <a:pt x="370" y="694"/>
                  </a:lnTo>
                  <a:lnTo>
                    <a:pt x="369" y="693"/>
                  </a:lnTo>
                  <a:lnTo>
                    <a:pt x="368" y="692"/>
                  </a:lnTo>
                  <a:lnTo>
                    <a:pt x="366" y="691"/>
                  </a:lnTo>
                  <a:lnTo>
                    <a:pt x="364" y="690"/>
                  </a:lnTo>
                  <a:lnTo>
                    <a:pt x="362" y="690"/>
                  </a:lnTo>
                  <a:lnTo>
                    <a:pt x="361" y="689"/>
                  </a:lnTo>
                  <a:lnTo>
                    <a:pt x="360" y="689"/>
                  </a:lnTo>
                  <a:lnTo>
                    <a:pt x="359" y="689"/>
                  </a:lnTo>
                  <a:lnTo>
                    <a:pt x="357" y="689"/>
                  </a:lnTo>
                  <a:lnTo>
                    <a:pt x="356" y="690"/>
                  </a:lnTo>
                  <a:lnTo>
                    <a:pt x="354" y="690"/>
                  </a:lnTo>
                  <a:lnTo>
                    <a:pt x="349" y="691"/>
                  </a:lnTo>
                  <a:lnTo>
                    <a:pt x="348" y="692"/>
                  </a:lnTo>
                  <a:lnTo>
                    <a:pt x="347" y="692"/>
                  </a:lnTo>
                  <a:lnTo>
                    <a:pt x="346" y="693"/>
                  </a:lnTo>
                  <a:lnTo>
                    <a:pt x="345" y="694"/>
                  </a:lnTo>
                  <a:lnTo>
                    <a:pt x="344" y="695"/>
                  </a:lnTo>
                  <a:lnTo>
                    <a:pt x="343" y="698"/>
                  </a:lnTo>
                  <a:lnTo>
                    <a:pt x="342" y="700"/>
                  </a:lnTo>
                  <a:lnTo>
                    <a:pt x="341" y="702"/>
                  </a:lnTo>
                  <a:lnTo>
                    <a:pt x="339" y="704"/>
                  </a:lnTo>
                  <a:lnTo>
                    <a:pt x="338" y="706"/>
                  </a:lnTo>
                  <a:lnTo>
                    <a:pt x="338" y="707"/>
                  </a:lnTo>
                  <a:lnTo>
                    <a:pt x="337" y="707"/>
                  </a:lnTo>
                  <a:lnTo>
                    <a:pt x="336" y="708"/>
                  </a:lnTo>
                  <a:lnTo>
                    <a:pt x="335" y="708"/>
                  </a:lnTo>
                  <a:lnTo>
                    <a:pt x="335" y="708"/>
                  </a:lnTo>
                  <a:lnTo>
                    <a:pt x="334" y="708"/>
                  </a:lnTo>
                  <a:lnTo>
                    <a:pt x="332" y="708"/>
                  </a:lnTo>
                  <a:lnTo>
                    <a:pt x="330" y="708"/>
                  </a:lnTo>
                  <a:lnTo>
                    <a:pt x="328" y="709"/>
                  </a:lnTo>
                  <a:lnTo>
                    <a:pt x="323" y="709"/>
                  </a:lnTo>
                  <a:lnTo>
                    <a:pt x="312" y="710"/>
                  </a:lnTo>
                  <a:lnTo>
                    <a:pt x="310" y="710"/>
                  </a:lnTo>
                  <a:lnTo>
                    <a:pt x="306" y="710"/>
                  </a:lnTo>
                  <a:lnTo>
                    <a:pt x="304" y="710"/>
                  </a:lnTo>
                  <a:lnTo>
                    <a:pt x="302" y="710"/>
                  </a:lnTo>
                  <a:lnTo>
                    <a:pt x="299" y="711"/>
                  </a:lnTo>
                  <a:lnTo>
                    <a:pt x="298" y="711"/>
                  </a:lnTo>
                  <a:lnTo>
                    <a:pt x="296" y="711"/>
                  </a:lnTo>
                  <a:lnTo>
                    <a:pt x="293" y="710"/>
                  </a:lnTo>
                  <a:lnTo>
                    <a:pt x="292" y="710"/>
                  </a:lnTo>
                  <a:lnTo>
                    <a:pt x="291" y="710"/>
                  </a:lnTo>
                  <a:lnTo>
                    <a:pt x="289" y="711"/>
                  </a:lnTo>
                  <a:lnTo>
                    <a:pt x="288" y="711"/>
                  </a:lnTo>
                  <a:lnTo>
                    <a:pt x="286" y="711"/>
                  </a:lnTo>
                  <a:lnTo>
                    <a:pt x="285" y="711"/>
                  </a:lnTo>
                  <a:lnTo>
                    <a:pt x="283" y="711"/>
                  </a:lnTo>
                  <a:lnTo>
                    <a:pt x="282" y="711"/>
                  </a:lnTo>
                  <a:lnTo>
                    <a:pt x="281" y="710"/>
                  </a:lnTo>
                  <a:lnTo>
                    <a:pt x="280" y="710"/>
                  </a:lnTo>
                  <a:lnTo>
                    <a:pt x="279" y="709"/>
                  </a:lnTo>
                  <a:lnTo>
                    <a:pt x="279" y="708"/>
                  </a:lnTo>
                  <a:lnTo>
                    <a:pt x="278" y="708"/>
                  </a:lnTo>
                  <a:lnTo>
                    <a:pt x="277" y="707"/>
                  </a:lnTo>
                  <a:lnTo>
                    <a:pt x="277" y="706"/>
                  </a:lnTo>
                  <a:lnTo>
                    <a:pt x="277" y="705"/>
                  </a:lnTo>
                  <a:lnTo>
                    <a:pt x="277" y="703"/>
                  </a:lnTo>
                  <a:lnTo>
                    <a:pt x="276" y="702"/>
                  </a:lnTo>
                  <a:lnTo>
                    <a:pt x="276" y="700"/>
                  </a:lnTo>
                  <a:lnTo>
                    <a:pt x="276" y="694"/>
                  </a:lnTo>
                  <a:lnTo>
                    <a:pt x="276" y="692"/>
                  </a:lnTo>
                  <a:lnTo>
                    <a:pt x="276" y="692"/>
                  </a:lnTo>
                  <a:lnTo>
                    <a:pt x="276" y="691"/>
                  </a:lnTo>
                  <a:lnTo>
                    <a:pt x="275" y="690"/>
                  </a:lnTo>
                  <a:lnTo>
                    <a:pt x="275" y="690"/>
                  </a:lnTo>
                  <a:lnTo>
                    <a:pt x="275" y="690"/>
                  </a:lnTo>
                  <a:lnTo>
                    <a:pt x="272" y="691"/>
                  </a:lnTo>
                  <a:lnTo>
                    <a:pt x="270" y="692"/>
                  </a:lnTo>
                  <a:lnTo>
                    <a:pt x="268" y="692"/>
                  </a:lnTo>
                  <a:lnTo>
                    <a:pt x="266" y="693"/>
                  </a:lnTo>
                  <a:lnTo>
                    <a:pt x="263" y="695"/>
                  </a:lnTo>
                  <a:lnTo>
                    <a:pt x="258" y="697"/>
                  </a:lnTo>
                  <a:lnTo>
                    <a:pt x="256" y="698"/>
                  </a:lnTo>
                  <a:lnTo>
                    <a:pt x="255" y="699"/>
                  </a:lnTo>
                  <a:lnTo>
                    <a:pt x="255" y="699"/>
                  </a:lnTo>
                  <a:lnTo>
                    <a:pt x="254" y="700"/>
                  </a:lnTo>
                  <a:lnTo>
                    <a:pt x="254" y="701"/>
                  </a:lnTo>
                  <a:lnTo>
                    <a:pt x="253" y="702"/>
                  </a:lnTo>
                  <a:lnTo>
                    <a:pt x="252" y="705"/>
                  </a:lnTo>
                  <a:lnTo>
                    <a:pt x="251" y="708"/>
                  </a:lnTo>
                  <a:lnTo>
                    <a:pt x="250" y="709"/>
                  </a:lnTo>
                  <a:lnTo>
                    <a:pt x="250" y="710"/>
                  </a:lnTo>
                  <a:lnTo>
                    <a:pt x="249" y="712"/>
                  </a:lnTo>
                  <a:lnTo>
                    <a:pt x="248" y="714"/>
                  </a:lnTo>
                  <a:lnTo>
                    <a:pt x="247" y="714"/>
                  </a:lnTo>
                  <a:lnTo>
                    <a:pt x="246" y="715"/>
                  </a:lnTo>
                  <a:lnTo>
                    <a:pt x="246" y="715"/>
                  </a:lnTo>
                  <a:lnTo>
                    <a:pt x="246" y="715"/>
                  </a:lnTo>
                  <a:lnTo>
                    <a:pt x="243" y="716"/>
                  </a:lnTo>
                  <a:lnTo>
                    <a:pt x="242" y="716"/>
                  </a:lnTo>
                  <a:lnTo>
                    <a:pt x="241" y="717"/>
                  </a:lnTo>
                  <a:lnTo>
                    <a:pt x="239" y="718"/>
                  </a:lnTo>
                  <a:lnTo>
                    <a:pt x="237" y="719"/>
                  </a:lnTo>
                  <a:lnTo>
                    <a:pt x="236" y="720"/>
                  </a:lnTo>
                  <a:lnTo>
                    <a:pt x="235" y="720"/>
                  </a:lnTo>
                  <a:lnTo>
                    <a:pt x="234" y="721"/>
                  </a:lnTo>
                  <a:lnTo>
                    <a:pt x="233" y="721"/>
                  </a:lnTo>
                  <a:lnTo>
                    <a:pt x="228" y="721"/>
                  </a:lnTo>
                  <a:lnTo>
                    <a:pt x="227" y="722"/>
                  </a:lnTo>
                  <a:lnTo>
                    <a:pt x="225" y="722"/>
                  </a:lnTo>
                  <a:lnTo>
                    <a:pt x="224" y="723"/>
                  </a:lnTo>
                  <a:lnTo>
                    <a:pt x="223" y="723"/>
                  </a:lnTo>
                  <a:lnTo>
                    <a:pt x="221" y="725"/>
                  </a:lnTo>
                  <a:lnTo>
                    <a:pt x="220" y="725"/>
                  </a:lnTo>
                  <a:lnTo>
                    <a:pt x="219" y="726"/>
                  </a:lnTo>
                  <a:lnTo>
                    <a:pt x="217" y="726"/>
                  </a:lnTo>
                  <a:lnTo>
                    <a:pt x="216" y="727"/>
                  </a:lnTo>
                  <a:lnTo>
                    <a:pt x="215" y="727"/>
                  </a:lnTo>
                  <a:lnTo>
                    <a:pt x="213" y="727"/>
                  </a:lnTo>
                  <a:lnTo>
                    <a:pt x="212" y="727"/>
                  </a:lnTo>
                  <a:lnTo>
                    <a:pt x="211" y="726"/>
                  </a:lnTo>
                  <a:lnTo>
                    <a:pt x="209" y="726"/>
                  </a:lnTo>
                  <a:lnTo>
                    <a:pt x="208" y="725"/>
                  </a:lnTo>
                  <a:lnTo>
                    <a:pt x="206" y="724"/>
                  </a:lnTo>
                  <a:lnTo>
                    <a:pt x="205" y="724"/>
                  </a:lnTo>
                  <a:lnTo>
                    <a:pt x="204" y="724"/>
                  </a:lnTo>
                  <a:lnTo>
                    <a:pt x="204" y="723"/>
                  </a:lnTo>
                  <a:lnTo>
                    <a:pt x="203" y="722"/>
                  </a:lnTo>
                  <a:lnTo>
                    <a:pt x="202" y="722"/>
                  </a:lnTo>
                  <a:lnTo>
                    <a:pt x="201" y="721"/>
                  </a:lnTo>
                  <a:lnTo>
                    <a:pt x="199" y="720"/>
                  </a:lnTo>
                  <a:lnTo>
                    <a:pt x="198" y="720"/>
                  </a:lnTo>
                  <a:lnTo>
                    <a:pt x="195" y="717"/>
                  </a:lnTo>
                  <a:lnTo>
                    <a:pt x="194" y="717"/>
                  </a:lnTo>
                  <a:lnTo>
                    <a:pt x="193" y="716"/>
                  </a:lnTo>
                  <a:lnTo>
                    <a:pt x="193" y="716"/>
                  </a:lnTo>
                  <a:lnTo>
                    <a:pt x="192" y="716"/>
                  </a:lnTo>
                  <a:lnTo>
                    <a:pt x="191" y="716"/>
                  </a:lnTo>
                  <a:lnTo>
                    <a:pt x="189" y="716"/>
                  </a:lnTo>
                  <a:lnTo>
                    <a:pt x="188" y="717"/>
                  </a:lnTo>
                  <a:lnTo>
                    <a:pt x="185" y="719"/>
                  </a:lnTo>
                  <a:lnTo>
                    <a:pt x="183" y="719"/>
                  </a:lnTo>
                  <a:lnTo>
                    <a:pt x="182" y="719"/>
                  </a:lnTo>
                  <a:lnTo>
                    <a:pt x="181" y="720"/>
                  </a:lnTo>
                  <a:lnTo>
                    <a:pt x="181" y="720"/>
                  </a:lnTo>
                  <a:lnTo>
                    <a:pt x="180" y="720"/>
                  </a:lnTo>
                  <a:lnTo>
                    <a:pt x="179" y="720"/>
                  </a:lnTo>
                  <a:lnTo>
                    <a:pt x="178" y="720"/>
                  </a:lnTo>
                  <a:lnTo>
                    <a:pt x="178" y="719"/>
                  </a:lnTo>
                  <a:lnTo>
                    <a:pt x="177" y="719"/>
                  </a:lnTo>
                  <a:lnTo>
                    <a:pt x="174" y="716"/>
                  </a:lnTo>
                  <a:lnTo>
                    <a:pt x="173" y="715"/>
                  </a:lnTo>
                  <a:lnTo>
                    <a:pt x="172" y="715"/>
                  </a:lnTo>
                  <a:lnTo>
                    <a:pt x="172" y="715"/>
                  </a:lnTo>
                  <a:lnTo>
                    <a:pt x="171" y="715"/>
                  </a:lnTo>
                  <a:lnTo>
                    <a:pt x="170" y="715"/>
                  </a:lnTo>
                  <a:lnTo>
                    <a:pt x="170" y="715"/>
                  </a:lnTo>
                  <a:lnTo>
                    <a:pt x="169" y="715"/>
                  </a:lnTo>
                  <a:lnTo>
                    <a:pt x="166" y="716"/>
                  </a:lnTo>
                  <a:lnTo>
                    <a:pt x="164" y="717"/>
                  </a:lnTo>
                  <a:lnTo>
                    <a:pt x="158" y="719"/>
                  </a:lnTo>
                  <a:lnTo>
                    <a:pt x="154" y="720"/>
                  </a:lnTo>
                  <a:lnTo>
                    <a:pt x="153" y="720"/>
                  </a:lnTo>
                  <a:lnTo>
                    <a:pt x="151" y="721"/>
                  </a:lnTo>
                  <a:lnTo>
                    <a:pt x="149" y="721"/>
                  </a:lnTo>
                  <a:lnTo>
                    <a:pt x="149" y="720"/>
                  </a:lnTo>
                  <a:lnTo>
                    <a:pt x="148" y="720"/>
                  </a:lnTo>
                  <a:lnTo>
                    <a:pt x="148" y="720"/>
                  </a:lnTo>
                  <a:lnTo>
                    <a:pt x="147" y="720"/>
                  </a:lnTo>
                  <a:lnTo>
                    <a:pt x="148" y="720"/>
                  </a:lnTo>
                  <a:lnTo>
                    <a:pt x="148" y="718"/>
                  </a:lnTo>
                  <a:lnTo>
                    <a:pt x="148" y="716"/>
                  </a:lnTo>
                  <a:lnTo>
                    <a:pt x="148" y="714"/>
                  </a:lnTo>
                  <a:lnTo>
                    <a:pt x="148" y="712"/>
                  </a:lnTo>
                  <a:lnTo>
                    <a:pt x="148" y="710"/>
                  </a:lnTo>
                  <a:lnTo>
                    <a:pt x="148" y="709"/>
                  </a:lnTo>
                  <a:lnTo>
                    <a:pt x="147" y="707"/>
                  </a:lnTo>
                  <a:lnTo>
                    <a:pt x="147" y="705"/>
                  </a:lnTo>
                  <a:lnTo>
                    <a:pt x="146" y="703"/>
                  </a:lnTo>
                  <a:lnTo>
                    <a:pt x="146" y="702"/>
                  </a:lnTo>
                  <a:lnTo>
                    <a:pt x="145" y="701"/>
                  </a:lnTo>
                  <a:lnTo>
                    <a:pt x="144" y="700"/>
                  </a:lnTo>
                  <a:lnTo>
                    <a:pt x="143" y="699"/>
                  </a:lnTo>
                  <a:lnTo>
                    <a:pt x="142" y="698"/>
                  </a:lnTo>
                  <a:lnTo>
                    <a:pt x="141" y="698"/>
                  </a:lnTo>
                  <a:lnTo>
                    <a:pt x="139" y="697"/>
                  </a:lnTo>
                  <a:lnTo>
                    <a:pt x="139" y="696"/>
                  </a:lnTo>
                  <a:lnTo>
                    <a:pt x="138" y="696"/>
                  </a:lnTo>
                  <a:lnTo>
                    <a:pt x="138" y="695"/>
                  </a:lnTo>
                  <a:lnTo>
                    <a:pt x="138" y="695"/>
                  </a:lnTo>
                  <a:lnTo>
                    <a:pt x="138" y="694"/>
                  </a:lnTo>
                  <a:lnTo>
                    <a:pt x="138" y="693"/>
                  </a:lnTo>
                  <a:lnTo>
                    <a:pt x="138" y="687"/>
                  </a:lnTo>
                  <a:lnTo>
                    <a:pt x="138" y="686"/>
                  </a:lnTo>
                  <a:lnTo>
                    <a:pt x="138" y="682"/>
                  </a:lnTo>
                  <a:lnTo>
                    <a:pt x="138" y="677"/>
                  </a:lnTo>
                  <a:lnTo>
                    <a:pt x="139" y="675"/>
                  </a:lnTo>
                  <a:lnTo>
                    <a:pt x="139" y="673"/>
                  </a:lnTo>
                  <a:lnTo>
                    <a:pt x="140" y="667"/>
                  </a:lnTo>
                  <a:lnTo>
                    <a:pt x="141" y="665"/>
                  </a:lnTo>
                  <a:lnTo>
                    <a:pt x="141" y="664"/>
                  </a:lnTo>
                  <a:lnTo>
                    <a:pt x="141" y="661"/>
                  </a:lnTo>
                  <a:lnTo>
                    <a:pt x="141" y="659"/>
                  </a:lnTo>
                  <a:lnTo>
                    <a:pt x="141" y="656"/>
                  </a:lnTo>
                  <a:lnTo>
                    <a:pt x="141" y="654"/>
                  </a:lnTo>
                  <a:lnTo>
                    <a:pt x="141" y="652"/>
                  </a:lnTo>
                  <a:lnTo>
                    <a:pt x="140" y="652"/>
                  </a:lnTo>
                  <a:lnTo>
                    <a:pt x="140" y="651"/>
                  </a:lnTo>
                  <a:lnTo>
                    <a:pt x="139" y="650"/>
                  </a:lnTo>
                  <a:lnTo>
                    <a:pt x="139" y="650"/>
                  </a:lnTo>
                  <a:lnTo>
                    <a:pt x="138" y="649"/>
                  </a:lnTo>
                  <a:lnTo>
                    <a:pt x="137" y="648"/>
                  </a:lnTo>
                  <a:lnTo>
                    <a:pt x="135" y="648"/>
                  </a:lnTo>
                  <a:lnTo>
                    <a:pt x="134" y="647"/>
                  </a:lnTo>
                  <a:lnTo>
                    <a:pt x="132" y="647"/>
                  </a:lnTo>
                  <a:lnTo>
                    <a:pt x="131" y="646"/>
                  </a:lnTo>
                  <a:lnTo>
                    <a:pt x="129" y="646"/>
                  </a:lnTo>
                  <a:lnTo>
                    <a:pt x="126" y="646"/>
                  </a:lnTo>
                  <a:lnTo>
                    <a:pt x="125" y="646"/>
                  </a:lnTo>
                  <a:lnTo>
                    <a:pt x="124" y="646"/>
                  </a:lnTo>
                  <a:lnTo>
                    <a:pt x="124" y="646"/>
                  </a:lnTo>
                  <a:lnTo>
                    <a:pt x="123" y="646"/>
                  </a:lnTo>
                  <a:lnTo>
                    <a:pt x="123" y="645"/>
                  </a:lnTo>
                  <a:lnTo>
                    <a:pt x="122" y="645"/>
                  </a:lnTo>
                  <a:lnTo>
                    <a:pt x="122" y="645"/>
                  </a:lnTo>
                  <a:lnTo>
                    <a:pt x="122" y="644"/>
                  </a:lnTo>
                  <a:lnTo>
                    <a:pt x="122" y="644"/>
                  </a:lnTo>
                  <a:lnTo>
                    <a:pt x="123" y="643"/>
                  </a:lnTo>
                  <a:lnTo>
                    <a:pt x="123" y="642"/>
                  </a:lnTo>
                  <a:lnTo>
                    <a:pt x="123" y="641"/>
                  </a:lnTo>
                  <a:lnTo>
                    <a:pt x="122" y="640"/>
                  </a:lnTo>
                  <a:lnTo>
                    <a:pt x="122" y="640"/>
                  </a:lnTo>
                  <a:lnTo>
                    <a:pt x="121" y="639"/>
                  </a:lnTo>
                  <a:lnTo>
                    <a:pt x="120" y="638"/>
                  </a:lnTo>
                  <a:lnTo>
                    <a:pt x="118" y="637"/>
                  </a:lnTo>
                  <a:lnTo>
                    <a:pt x="117" y="636"/>
                  </a:lnTo>
                  <a:lnTo>
                    <a:pt x="116" y="636"/>
                  </a:lnTo>
                  <a:lnTo>
                    <a:pt x="116" y="635"/>
                  </a:lnTo>
                  <a:lnTo>
                    <a:pt x="116" y="635"/>
                  </a:lnTo>
                  <a:lnTo>
                    <a:pt x="116" y="635"/>
                  </a:lnTo>
                  <a:lnTo>
                    <a:pt x="116" y="635"/>
                  </a:lnTo>
                  <a:lnTo>
                    <a:pt x="117" y="635"/>
                  </a:lnTo>
                  <a:lnTo>
                    <a:pt x="118" y="634"/>
                  </a:lnTo>
                  <a:lnTo>
                    <a:pt x="120" y="634"/>
                  </a:lnTo>
                  <a:lnTo>
                    <a:pt x="121" y="634"/>
                  </a:lnTo>
                  <a:lnTo>
                    <a:pt x="122" y="634"/>
                  </a:lnTo>
                  <a:lnTo>
                    <a:pt x="123" y="633"/>
                  </a:lnTo>
                  <a:lnTo>
                    <a:pt x="124" y="633"/>
                  </a:lnTo>
                  <a:lnTo>
                    <a:pt x="124" y="632"/>
                  </a:lnTo>
                  <a:lnTo>
                    <a:pt x="124" y="632"/>
                  </a:lnTo>
                  <a:lnTo>
                    <a:pt x="125" y="631"/>
                  </a:lnTo>
                  <a:lnTo>
                    <a:pt x="125" y="631"/>
                  </a:lnTo>
                  <a:lnTo>
                    <a:pt x="124" y="630"/>
                  </a:lnTo>
                  <a:lnTo>
                    <a:pt x="124" y="629"/>
                  </a:lnTo>
                  <a:lnTo>
                    <a:pt x="123" y="628"/>
                  </a:lnTo>
                  <a:lnTo>
                    <a:pt x="123" y="627"/>
                  </a:lnTo>
                  <a:lnTo>
                    <a:pt x="122" y="626"/>
                  </a:lnTo>
                  <a:lnTo>
                    <a:pt x="120" y="624"/>
                  </a:lnTo>
                  <a:lnTo>
                    <a:pt x="120" y="623"/>
                  </a:lnTo>
                  <a:lnTo>
                    <a:pt x="119" y="622"/>
                  </a:lnTo>
                  <a:lnTo>
                    <a:pt x="119" y="622"/>
                  </a:lnTo>
                  <a:lnTo>
                    <a:pt x="119" y="621"/>
                  </a:lnTo>
                  <a:lnTo>
                    <a:pt x="119" y="620"/>
                  </a:lnTo>
                  <a:lnTo>
                    <a:pt x="119" y="619"/>
                  </a:lnTo>
                  <a:lnTo>
                    <a:pt x="119" y="619"/>
                  </a:lnTo>
                  <a:lnTo>
                    <a:pt x="119" y="618"/>
                  </a:lnTo>
                  <a:lnTo>
                    <a:pt x="119" y="618"/>
                  </a:lnTo>
                  <a:lnTo>
                    <a:pt x="120" y="618"/>
                  </a:lnTo>
                  <a:lnTo>
                    <a:pt x="125" y="615"/>
                  </a:lnTo>
                  <a:lnTo>
                    <a:pt x="127" y="614"/>
                  </a:lnTo>
                  <a:lnTo>
                    <a:pt x="127" y="614"/>
                  </a:lnTo>
                  <a:lnTo>
                    <a:pt x="128" y="613"/>
                  </a:lnTo>
                  <a:lnTo>
                    <a:pt x="128" y="613"/>
                  </a:lnTo>
                  <a:lnTo>
                    <a:pt x="129" y="612"/>
                  </a:lnTo>
                  <a:lnTo>
                    <a:pt x="128" y="612"/>
                  </a:lnTo>
                  <a:lnTo>
                    <a:pt x="128" y="611"/>
                  </a:lnTo>
                  <a:lnTo>
                    <a:pt x="128" y="611"/>
                  </a:lnTo>
                  <a:lnTo>
                    <a:pt x="127" y="610"/>
                  </a:lnTo>
                  <a:lnTo>
                    <a:pt x="127" y="610"/>
                  </a:lnTo>
                  <a:lnTo>
                    <a:pt x="126" y="609"/>
                  </a:lnTo>
                  <a:lnTo>
                    <a:pt x="125" y="609"/>
                  </a:lnTo>
                  <a:lnTo>
                    <a:pt x="123" y="609"/>
                  </a:lnTo>
                  <a:lnTo>
                    <a:pt x="122" y="609"/>
                  </a:lnTo>
                  <a:lnTo>
                    <a:pt x="120" y="609"/>
                  </a:lnTo>
                  <a:lnTo>
                    <a:pt x="118" y="609"/>
                  </a:lnTo>
                  <a:lnTo>
                    <a:pt x="116" y="609"/>
                  </a:lnTo>
                  <a:lnTo>
                    <a:pt x="115" y="609"/>
                  </a:lnTo>
                  <a:lnTo>
                    <a:pt x="114" y="609"/>
                  </a:lnTo>
                  <a:lnTo>
                    <a:pt x="113" y="609"/>
                  </a:lnTo>
                  <a:lnTo>
                    <a:pt x="113" y="609"/>
                  </a:lnTo>
                  <a:lnTo>
                    <a:pt x="112" y="608"/>
                  </a:lnTo>
                  <a:lnTo>
                    <a:pt x="112" y="608"/>
                  </a:lnTo>
                  <a:lnTo>
                    <a:pt x="111" y="607"/>
                  </a:lnTo>
                  <a:lnTo>
                    <a:pt x="111" y="606"/>
                  </a:lnTo>
                  <a:lnTo>
                    <a:pt x="111" y="605"/>
                  </a:lnTo>
                  <a:lnTo>
                    <a:pt x="111" y="604"/>
                  </a:lnTo>
                  <a:lnTo>
                    <a:pt x="111" y="603"/>
                  </a:lnTo>
                  <a:lnTo>
                    <a:pt x="111" y="601"/>
                  </a:lnTo>
                  <a:lnTo>
                    <a:pt x="112" y="600"/>
                  </a:lnTo>
                  <a:lnTo>
                    <a:pt x="112" y="599"/>
                  </a:lnTo>
                  <a:lnTo>
                    <a:pt x="113" y="598"/>
                  </a:lnTo>
                  <a:lnTo>
                    <a:pt x="114" y="596"/>
                  </a:lnTo>
                  <a:lnTo>
                    <a:pt x="118" y="591"/>
                  </a:lnTo>
                  <a:lnTo>
                    <a:pt x="119" y="589"/>
                  </a:lnTo>
                  <a:lnTo>
                    <a:pt x="120" y="588"/>
                  </a:lnTo>
                  <a:lnTo>
                    <a:pt x="122" y="587"/>
                  </a:lnTo>
                  <a:lnTo>
                    <a:pt x="123" y="586"/>
                  </a:lnTo>
                  <a:lnTo>
                    <a:pt x="124" y="584"/>
                  </a:lnTo>
                  <a:lnTo>
                    <a:pt x="125" y="584"/>
                  </a:lnTo>
                  <a:lnTo>
                    <a:pt x="127" y="582"/>
                  </a:lnTo>
                  <a:lnTo>
                    <a:pt x="128" y="581"/>
                  </a:lnTo>
                  <a:lnTo>
                    <a:pt x="130" y="581"/>
                  </a:lnTo>
                  <a:lnTo>
                    <a:pt x="132" y="580"/>
                  </a:lnTo>
                  <a:lnTo>
                    <a:pt x="133" y="579"/>
                  </a:lnTo>
                  <a:lnTo>
                    <a:pt x="134" y="579"/>
                  </a:lnTo>
                  <a:lnTo>
                    <a:pt x="135" y="578"/>
                  </a:lnTo>
                  <a:lnTo>
                    <a:pt x="137" y="578"/>
                  </a:lnTo>
                  <a:lnTo>
                    <a:pt x="138" y="578"/>
                  </a:lnTo>
                  <a:lnTo>
                    <a:pt x="139" y="578"/>
                  </a:lnTo>
                  <a:lnTo>
                    <a:pt x="139" y="579"/>
                  </a:lnTo>
                  <a:lnTo>
                    <a:pt x="140" y="579"/>
                  </a:lnTo>
                  <a:lnTo>
                    <a:pt x="144" y="581"/>
                  </a:lnTo>
                  <a:lnTo>
                    <a:pt x="145" y="582"/>
                  </a:lnTo>
                  <a:lnTo>
                    <a:pt x="146" y="582"/>
                  </a:lnTo>
                  <a:lnTo>
                    <a:pt x="147" y="582"/>
                  </a:lnTo>
                  <a:lnTo>
                    <a:pt x="147" y="582"/>
                  </a:lnTo>
                  <a:lnTo>
                    <a:pt x="148" y="582"/>
                  </a:lnTo>
                  <a:lnTo>
                    <a:pt x="149" y="582"/>
                  </a:lnTo>
                  <a:lnTo>
                    <a:pt x="150" y="582"/>
                  </a:lnTo>
                  <a:lnTo>
                    <a:pt x="150" y="581"/>
                  </a:lnTo>
                  <a:lnTo>
                    <a:pt x="151" y="581"/>
                  </a:lnTo>
                  <a:lnTo>
                    <a:pt x="152" y="580"/>
                  </a:lnTo>
                  <a:lnTo>
                    <a:pt x="153" y="579"/>
                  </a:lnTo>
                  <a:lnTo>
                    <a:pt x="155" y="575"/>
                  </a:lnTo>
                  <a:lnTo>
                    <a:pt x="156" y="574"/>
                  </a:lnTo>
                  <a:lnTo>
                    <a:pt x="158" y="573"/>
                  </a:lnTo>
                  <a:lnTo>
                    <a:pt x="159" y="571"/>
                  </a:lnTo>
                  <a:lnTo>
                    <a:pt x="163" y="568"/>
                  </a:lnTo>
                  <a:lnTo>
                    <a:pt x="165" y="566"/>
                  </a:lnTo>
                  <a:lnTo>
                    <a:pt x="166" y="566"/>
                  </a:lnTo>
                  <a:lnTo>
                    <a:pt x="166" y="565"/>
                  </a:lnTo>
                  <a:lnTo>
                    <a:pt x="167" y="564"/>
                  </a:lnTo>
                  <a:lnTo>
                    <a:pt x="167" y="563"/>
                  </a:lnTo>
                  <a:lnTo>
                    <a:pt x="167" y="563"/>
                  </a:lnTo>
                  <a:lnTo>
                    <a:pt x="167" y="562"/>
                  </a:lnTo>
                  <a:lnTo>
                    <a:pt x="167" y="561"/>
                  </a:lnTo>
                  <a:lnTo>
                    <a:pt x="167" y="560"/>
                  </a:lnTo>
                  <a:lnTo>
                    <a:pt x="166" y="559"/>
                  </a:lnTo>
                  <a:lnTo>
                    <a:pt x="165" y="558"/>
                  </a:lnTo>
                  <a:lnTo>
                    <a:pt x="164" y="558"/>
                  </a:lnTo>
                  <a:lnTo>
                    <a:pt x="162" y="557"/>
                  </a:lnTo>
                  <a:lnTo>
                    <a:pt x="162" y="556"/>
                  </a:lnTo>
                  <a:lnTo>
                    <a:pt x="161" y="556"/>
                  </a:lnTo>
                  <a:lnTo>
                    <a:pt x="161" y="555"/>
                  </a:lnTo>
                  <a:lnTo>
                    <a:pt x="161" y="554"/>
                  </a:lnTo>
                  <a:lnTo>
                    <a:pt x="161" y="553"/>
                  </a:lnTo>
                  <a:lnTo>
                    <a:pt x="162" y="551"/>
                  </a:lnTo>
                  <a:lnTo>
                    <a:pt x="162" y="549"/>
                  </a:lnTo>
                  <a:lnTo>
                    <a:pt x="162" y="548"/>
                  </a:lnTo>
                  <a:lnTo>
                    <a:pt x="163" y="546"/>
                  </a:lnTo>
                  <a:lnTo>
                    <a:pt x="163" y="545"/>
                  </a:lnTo>
                  <a:lnTo>
                    <a:pt x="163" y="543"/>
                  </a:lnTo>
                  <a:lnTo>
                    <a:pt x="163" y="539"/>
                  </a:lnTo>
                  <a:lnTo>
                    <a:pt x="163" y="537"/>
                  </a:lnTo>
                  <a:lnTo>
                    <a:pt x="163" y="536"/>
                  </a:lnTo>
                  <a:lnTo>
                    <a:pt x="163" y="535"/>
                  </a:lnTo>
                  <a:lnTo>
                    <a:pt x="163" y="534"/>
                  </a:lnTo>
                  <a:lnTo>
                    <a:pt x="164" y="533"/>
                  </a:lnTo>
                  <a:lnTo>
                    <a:pt x="165" y="529"/>
                  </a:lnTo>
                  <a:lnTo>
                    <a:pt x="166" y="527"/>
                  </a:lnTo>
                  <a:lnTo>
                    <a:pt x="166" y="525"/>
                  </a:lnTo>
                  <a:lnTo>
                    <a:pt x="166" y="524"/>
                  </a:lnTo>
                  <a:lnTo>
                    <a:pt x="167" y="522"/>
                  </a:lnTo>
                  <a:lnTo>
                    <a:pt x="167" y="521"/>
                  </a:lnTo>
                  <a:lnTo>
                    <a:pt x="167" y="519"/>
                  </a:lnTo>
                  <a:lnTo>
                    <a:pt x="166" y="516"/>
                  </a:lnTo>
                  <a:lnTo>
                    <a:pt x="166" y="513"/>
                  </a:lnTo>
                  <a:lnTo>
                    <a:pt x="166" y="512"/>
                  </a:lnTo>
                  <a:lnTo>
                    <a:pt x="167" y="506"/>
                  </a:lnTo>
                  <a:lnTo>
                    <a:pt x="167" y="504"/>
                  </a:lnTo>
                  <a:lnTo>
                    <a:pt x="168" y="502"/>
                  </a:lnTo>
                  <a:lnTo>
                    <a:pt x="169" y="498"/>
                  </a:lnTo>
                  <a:lnTo>
                    <a:pt x="170" y="495"/>
                  </a:lnTo>
                  <a:lnTo>
                    <a:pt x="171" y="493"/>
                  </a:lnTo>
                  <a:lnTo>
                    <a:pt x="171" y="492"/>
                  </a:lnTo>
                  <a:lnTo>
                    <a:pt x="172" y="491"/>
                  </a:lnTo>
                  <a:lnTo>
                    <a:pt x="173" y="490"/>
                  </a:lnTo>
                  <a:lnTo>
                    <a:pt x="173" y="490"/>
                  </a:lnTo>
                  <a:lnTo>
                    <a:pt x="176" y="488"/>
                  </a:lnTo>
                  <a:lnTo>
                    <a:pt x="177" y="487"/>
                  </a:lnTo>
                  <a:lnTo>
                    <a:pt x="177" y="486"/>
                  </a:lnTo>
                  <a:lnTo>
                    <a:pt x="177" y="485"/>
                  </a:lnTo>
                  <a:lnTo>
                    <a:pt x="178" y="484"/>
                  </a:lnTo>
                  <a:lnTo>
                    <a:pt x="178" y="483"/>
                  </a:lnTo>
                  <a:lnTo>
                    <a:pt x="178" y="482"/>
                  </a:lnTo>
                  <a:lnTo>
                    <a:pt x="178" y="480"/>
                  </a:lnTo>
                  <a:lnTo>
                    <a:pt x="178" y="475"/>
                  </a:lnTo>
                  <a:lnTo>
                    <a:pt x="177" y="473"/>
                  </a:lnTo>
                  <a:lnTo>
                    <a:pt x="177" y="467"/>
                  </a:lnTo>
                  <a:lnTo>
                    <a:pt x="176" y="462"/>
                  </a:lnTo>
                  <a:lnTo>
                    <a:pt x="176" y="460"/>
                  </a:lnTo>
                  <a:lnTo>
                    <a:pt x="176" y="453"/>
                  </a:lnTo>
                  <a:lnTo>
                    <a:pt x="176" y="452"/>
                  </a:lnTo>
                  <a:lnTo>
                    <a:pt x="176" y="451"/>
                  </a:lnTo>
                  <a:lnTo>
                    <a:pt x="175" y="451"/>
                  </a:lnTo>
                  <a:lnTo>
                    <a:pt x="175" y="450"/>
                  </a:lnTo>
                  <a:lnTo>
                    <a:pt x="174" y="450"/>
                  </a:lnTo>
                  <a:lnTo>
                    <a:pt x="173" y="449"/>
                  </a:lnTo>
                  <a:lnTo>
                    <a:pt x="164" y="444"/>
                  </a:lnTo>
                  <a:lnTo>
                    <a:pt x="161" y="443"/>
                  </a:lnTo>
                  <a:lnTo>
                    <a:pt x="159" y="442"/>
                  </a:lnTo>
                  <a:lnTo>
                    <a:pt x="156" y="441"/>
                  </a:lnTo>
                  <a:lnTo>
                    <a:pt x="152" y="440"/>
                  </a:lnTo>
                  <a:lnTo>
                    <a:pt x="148" y="439"/>
                  </a:lnTo>
                  <a:lnTo>
                    <a:pt x="147" y="439"/>
                  </a:lnTo>
                  <a:lnTo>
                    <a:pt x="147" y="438"/>
                  </a:lnTo>
                  <a:lnTo>
                    <a:pt x="146" y="438"/>
                  </a:lnTo>
                  <a:lnTo>
                    <a:pt x="146" y="438"/>
                  </a:lnTo>
                  <a:lnTo>
                    <a:pt x="146" y="437"/>
                  </a:lnTo>
                  <a:lnTo>
                    <a:pt x="145" y="437"/>
                  </a:lnTo>
                  <a:lnTo>
                    <a:pt x="145" y="436"/>
                  </a:lnTo>
                  <a:lnTo>
                    <a:pt x="144" y="432"/>
                  </a:lnTo>
                  <a:lnTo>
                    <a:pt x="144" y="431"/>
                  </a:lnTo>
                  <a:lnTo>
                    <a:pt x="144" y="430"/>
                  </a:lnTo>
                  <a:lnTo>
                    <a:pt x="144" y="429"/>
                  </a:lnTo>
                  <a:lnTo>
                    <a:pt x="143" y="429"/>
                  </a:lnTo>
                  <a:lnTo>
                    <a:pt x="143" y="428"/>
                  </a:lnTo>
                  <a:lnTo>
                    <a:pt x="142" y="427"/>
                  </a:lnTo>
                  <a:lnTo>
                    <a:pt x="141" y="427"/>
                  </a:lnTo>
                  <a:lnTo>
                    <a:pt x="140" y="426"/>
                  </a:lnTo>
                  <a:lnTo>
                    <a:pt x="139" y="425"/>
                  </a:lnTo>
                  <a:lnTo>
                    <a:pt x="137" y="425"/>
                  </a:lnTo>
                  <a:lnTo>
                    <a:pt x="136" y="424"/>
                  </a:lnTo>
                  <a:lnTo>
                    <a:pt x="135" y="424"/>
                  </a:lnTo>
                  <a:lnTo>
                    <a:pt x="130" y="423"/>
                  </a:lnTo>
                  <a:lnTo>
                    <a:pt x="129" y="423"/>
                  </a:lnTo>
                  <a:lnTo>
                    <a:pt x="127" y="422"/>
                  </a:lnTo>
                  <a:lnTo>
                    <a:pt x="126" y="422"/>
                  </a:lnTo>
                  <a:lnTo>
                    <a:pt x="125" y="421"/>
                  </a:lnTo>
                  <a:lnTo>
                    <a:pt x="121" y="417"/>
                  </a:lnTo>
                  <a:lnTo>
                    <a:pt x="118" y="414"/>
                  </a:lnTo>
                  <a:lnTo>
                    <a:pt x="117" y="413"/>
                  </a:lnTo>
                  <a:lnTo>
                    <a:pt x="115" y="411"/>
                  </a:lnTo>
                  <a:lnTo>
                    <a:pt x="111" y="407"/>
                  </a:lnTo>
                  <a:lnTo>
                    <a:pt x="110" y="405"/>
                  </a:lnTo>
                  <a:lnTo>
                    <a:pt x="109" y="404"/>
                  </a:lnTo>
                  <a:lnTo>
                    <a:pt x="108" y="404"/>
                  </a:lnTo>
                  <a:lnTo>
                    <a:pt x="107" y="403"/>
                  </a:lnTo>
                  <a:lnTo>
                    <a:pt x="106" y="402"/>
                  </a:lnTo>
                  <a:lnTo>
                    <a:pt x="105" y="402"/>
                  </a:lnTo>
                  <a:lnTo>
                    <a:pt x="103" y="402"/>
                  </a:lnTo>
                  <a:lnTo>
                    <a:pt x="102" y="401"/>
                  </a:lnTo>
                  <a:lnTo>
                    <a:pt x="100" y="401"/>
                  </a:lnTo>
                  <a:lnTo>
                    <a:pt x="99" y="402"/>
                  </a:lnTo>
                  <a:lnTo>
                    <a:pt x="97" y="402"/>
                  </a:lnTo>
                  <a:lnTo>
                    <a:pt x="92" y="403"/>
                  </a:lnTo>
                  <a:lnTo>
                    <a:pt x="91" y="403"/>
                  </a:lnTo>
                  <a:lnTo>
                    <a:pt x="89" y="404"/>
                  </a:lnTo>
                  <a:lnTo>
                    <a:pt x="87" y="404"/>
                  </a:lnTo>
                  <a:lnTo>
                    <a:pt x="86" y="404"/>
                  </a:lnTo>
                  <a:lnTo>
                    <a:pt x="84" y="404"/>
                  </a:lnTo>
                  <a:lnTo>
                    <a:pt x="82" y="404"/>
                  </a:lnTo>
                  <a:lnTo>
                    <a:pt x="80" y="404"/>
                  </a:lnTo>
                  <a:lnTo>
                    <a:pt x="78" y="404"/>
                  </a:lnTo>
                  <a:lnTo>
                    <a:pt x="76" y="403"/>
                  </a:lnTo>
                  <a:lnTo>
                    <a:pt x="75" y="403"/>
                  </a:lnTo>
                  <a:lnTo>
                    <a:pt x="73" y="402"/>
                  </a:lnTo>
                  <a:lnTo>
                    <a:pt x="72" y="402"/>
                  </a:lnTo>
                  <a:lnTo>
                    <a:pt x="70" y="401"/>
                  </a:lnTo>
                  <a:lnTo>
                    <a:pt x="69" y="400"/>
                  </a:lnTo>
                  <a:lnTo>
                    <a:pt x="67" y="399"/>
                  </a:lnTo>
                  <a:lnTo>
                    <a:pt x="62" y="395"/>
                  </a:lnTo>
                  <a:lnTo>
                    <a:pt x="60" y="394"/>
                  </a:lnTo>
                  <a:lnTo>
                    <a:pt x="57" y="392"/>
                  </a:lnTo>
                  <a:lnTo>
                    <a:pt x="52" y="390"/>
                  </a:lnTo>
                  <a:lnTo>
                    <a:pt x="51" y="389"/>
                  </a:lnTo>
                  <a:lnTo>
                    <a:pt x="50" y="388"/>
                  </a:lnTo>
                  <a:lnTo>
                    <a:pt x="49" y="387"/>
                  </a:lnTo>
                  <a:lnTo>
                    <a:pt x="47" y="386"/>
                  </a:lnTo>
                  <a:lnTo>
                    <a:pt x="47" y="385"/>
                  </a:lnTo>
                  <a:lnTo>
                    <a:pt x="47" y="385"/>
                  </a:lnTo>
                  <a:lnTo>
                    <a:pt x="46" y="384"/>
                  </a:lnTo>
                  <a:lnTo>
                    <a:pt x="46" y="384"/>
                  </a:lnTo>
                  <a:lnTo>
                    <a:pt x="46" y="384"/>
                  </a:lnTo>
                  <a:lnTo>
                    <a:pt x="46" y="383"/>
                  </a:lnTo>
                  <a:lnTo>
                    <a:pt x="46" y="383"/>
                  </a:lnTo>
                  <a:lnTo>
                    <a:pt x="46" y="382"/>
                  </a:lnTo>
                  <a:lnTo>
                    <a:pt x="47" y="382"/>
                  </a:lnTo>
                  <a:lnTo>
                    <a:pt x="47" y="381"/>
                  </a:lnTo>
                  <a:lnTo>
                    <a:pt x="48" y="381"/>
                  </a:lnTo>
                  <a:lnTo>
                    <a:pt x="49" y="380"/>
                  </a:lnTo>
                  <a:lnTo>
                    <a:pt x="52" y="379"/>
                  </a:lnTo>
                  <a:lnTo>
                    <a:pt x="52" y="379"/>
                  </a:lnTo>
                  <a:lnTo>
                    <a:pt x="52" y="378"/>
                  </a:lnTo>
                  <a:lnTo>
                    <a:pt x="52" y="378"/>
                  </a:lnTo>
                  <a:lnTo>
                    <a:pt x="52" y="378"/>
                  </a:lnTo>
                  <a:lnTo>
                    <a:pt x="52" y="377"/>
                  </a:lnTo>
                  <a:lnTo>
                    <a:pt x="51" y="377"/>
                  </a:lnTo>
                  <a:lnTo>
                    <a:pt x="50" y="376"/>
                  </a:lnTo>
                  <a:lnTo>
                    <a:pt x="48" y="375"/>
                  </a:lnTo>
                  <a:lnTo>
                    <a:pt x="47" y="375"/>
                  </a:lnTo>
                  <a:lnTo>
                    <a:pt x="46" y="375"/>
                  </a:lnTo>
                  <a:lnTo>
                    <a:pt x="45" y="374"/>
                  </a:lnTo>
                  <a:lnTo>
                    <a:pt x="44" y="374"/>
                  </a:lnTo>
                  <a:lnTo>
                    <a:pt x="42" y="374"/>
                  </a:lnTo>
                  <a:lnTo>
                    <a:pt x="38" y="375"/>
                  </a:lnTo>
                  <a:lnTo>
                    <a:pt x="37" y="375"/>
                  </a:lnTo>
                  <a:lnTo>
                    <a:pt x="36" y="375"/>
                  </a:lnTo>
                  <a:lnTo>
                    <a:pt x="34" y="375"/>
                  </a:lnTo>
                  <a:lnTo>
                    <a:pt x="31" y="374"/>
                  </a:lnTo>
                  <a:lnTo>
                    <a:pt x="28" y="374"/>
                  </a:lnTo>
                  <a:lnTo>
                    <a:pt x="27" y="374"/>
                  </a:lnTo>
                  <a:lnTo>
                    <a:pt x="25" y="374"/>
                  </a:lnTo>
                  <a:lnTo>
                    <a:pt x="22" y="374"/>
                  </a:lnTo>
                  <a:lnTo>
                    <a:pt x="21" y="374"/>
                  </a:lnTo>
                  <a:lnTo>
                    <a:pt x="20" y="374"/>
                  </a:lnTo>
                  <a:lnTo>
                    <a:pt x="18" y="375"/>
                  </a:lnTo>
                  <a:lnTo>
                    <a:pt x="15" y="376"/>
                  </a:lnTo>
                  <a:lnTo>
                    <a:pt x="13" y="377"/>
                  </a:lnTo>
                  <a:lnTo>
                    <a:pt x="12" y="377"/>
                  </a:lnTo>
                  <a:lnTo>
                    <a:pt x="11" y="377"/>
                  </a:lnTo>
                  <a:lnTo>
                    <a:pt x="10" y="378"/>
                  </a:lnTo>
                  <a:lnTo>
                    <a:pt x="9" y="377"/>
                  </a:lnTo>
                  <a:lnTo>
                    <a:pt x="8" y="377"/>
                  </a:lnTo>
                  <a:lnTo>
                    <a:pt x="4" y="376"/>
                  </a:lnTo>
                  <a:lnTo>
                    <a:pt x="3" y="376"/>
                  </a:lnTo>
                  <a:lnTo>
                    <a:pt x="2" y="376"/>
                  </a:lnTo>
                  <a:lnTo>
                    <a:pt x="2" y="375"/>
                  </a:lnTo>
                  <a:lnTo>
                    <a:pt x="1" y="375"/>
                  </a:lnTo>
                  <a:lnTo>
                    <a:pt x="1" y="375"/>
                  </a:lnTo>
                  <a:lnTo>
                    <a:pt x="0" y="374"/>
                  </a:lnTo>
                  <a:lnTo>
                    <a:pt x="0" y="373"/>
                  </a:lnTo>
                  <a:lnTo>
                    <a:pt x="0" y="373"/>
                  </a:lnTo>
                  <a:lnTo>
                    <a:pt x="0" y="372"/>
                  </a:lnTo>
                  <a:lnTo>
                    <a:pt x="0" y="371"/>
                  </a:lnTo>
                  <a:lnTo>
                    <a:pt x="1" y="370"/>
                  </a:lnTo>
                  <a:lnTo>
                    <a:pt x="1" y="369"/>
                  </a:lnTo>
                  <a:lnTo>
                    <a:pt x="2" y="368"/>
                  </a:lnTo>
                  <a:lnTo>
                    <a:pt x="3" y="364"/>
                  </a:lnTo>
                  <a:lnTo>
                    <a:pt x="4" y="363"/>
                  </a:lnTo>
                  <a:lnTo>
                    <a:pt x="6" y="361"/>
                  </a:lnTo>
                  <a:lnTo>
                    <a:pt x="8" y="358"/>
                  </a:lnTo>
                  <a:lnTo>
                    <a:pt x="8" y="357"/>
                  </a:lnTo>
                  <a:lnTo>
                    <a:pt x="9" y="356"/>
                  </a:lnTo>
                  <a:lnTo>
                    <a:pt x="9" y="355"/>
                  </a:lnTo>
                  <a:lnTo>
                    <a:pt x="9" y="355"/>
                  </a:lnTo>
                  <a:lnTo>
                    <a:pt x="9" y="354"/>
                  </a:lnTo>
                  <a:lnTo>
                    <a:pt x="9" y="352"/>
                  </a:lnTo>
                  <a:lnTo>
                    <a:pt x="9" y="351"/>
                  </a:lnTo>
                  <a:lnTo>
                    <a:pt x="8" y="350"/>
                  </a:lnTo>
                  <a:lnTo>
                    <a:pt x="8" y="349"/>
                  </a:lnTo>
                  <a:lnTo>
                    <a:pt x="7" y="347"/>
                  </a:lnTo>
                  <a:lnTo>
                    <a:pt x="6" y="345"/>
                  </a:lnTo>
                  <a:lnTo>
                    <a:pt x="5" y="344"/>
                  </a:lnTo>
                  <a:lnTo>
                    <a:pt x="3" y="342"/>
                  </a:lnTo>
                  <a:lnTo>
                    <a:pt x="3" y="341"/>
                  </a:lnTo>
                  <a:lnTo>
                    <a:pt x="3" y="340"/>
                  </a:lnTo>
                  <a:lnTo>
                    <a:pt x="2" y="340"/>
                  </a:lnTo>
                  <a:lnTo>
                    <a:pt x="3" y="339"/>
                  </a:lnTo>
                  <a:lnTo>
                    <a:pt x="3" y="338"/>
                  </a:lnTo>
                  <a:lnTo>
                    <a:pt x="4" y="337"/>
                  </a:lnTo>
                  <a:lnTo>
                    <a:pt x="4" y="336"/>
                  </a:lnTo>
                  <a:lnTo>
                    <a:pt x="6" y="335"/>
                  </a:lnTo>
                  <a:lnTo>
                    <a:pt x="8" y="333"/>
                  </a:lnTo>
                  <a:lnTo>
                    <a:pt x="9" y="332"/>
                  </a:lnTo>
                  <a:lnTo>
                    <a:pt x="11" y="331"/>
                  </a:lnTo>
                  <a:lnTo>
                    <a:pt x="12" y="330"/>
                  </a:lnTo>
                  <a:lnTo>
                    <a:pt x="13" y="330"/>
                  </a:lnTo>
                  <a:lnTo>
                    <a:pt x="14" y="330"/>
                  </a:lnTo>
                  <a:lnTo>
                    <a:pt x="15" y="329"/>
                  </a:lnTo>
                  <a:lnTo>
                    <a:pt x="17" y="329"/>
                  </a:lnTo>
                  <a:lnTo>
                    <a:pt x="20" y="329"/>
                  </a:lnTo>
                  <a:lnTo>
                    <a:pt x="21" y="329"/>
                  </a:lnTo>
                  <a:lnTo>
                    <a:pt x="22" y="328"/>
                  </a:lnTo>
                  <a:lnTo>
                    <a:pt x="23" y="328"/>
                  </a:lnTo>
                  <a:lnTo>
                    <a:pt x="24" y="328"/>
                  </a:lnTo>
                  <a:lnTo>
                    <a:pt x="24" y="327"/>
                  </a:lnTo>
                  <a:lnTo>
                    <a:pt x="25" y="327"/>
                  </a:lnTo>
                  <a:lnTo>
                    <a:pt x="25" y="326"/>
                  </a:lnTo>
                  <a:lnTo>
                    <a:pt x="27" y="324"/>
                  </a:lnTo>
                  <a:lnTo>
                    <a:pt x="28" y="323"/>
                  </a:lnTo>
                  <a:lnTo>
                    <a:pt x="28" y="322"/>
                  </a:lnTo>
                  <a:lnTo>
                    <a:pt x="30" y="318"/>
                  </a:lnTo>
                  <a:lnTo>
                    <a:pt x="30" y="317"/>
                  </a:lnTo>
                  <a:lnTo>
                    <a:pt x="31" y="317"/>
                  </a:lnTo>
                  <a:lnTo>
                    <a:pt x="31" y="316"/>
                  </a:lnTo>
                  <a:lnTo>
                    <a:pt x="32" y="316"/>
                  </a:lnTo>
                  <a:lnTo>
                    <a:pt x="34" y="315"/>
                  </a:lnTo>
                  <a:lnTo>
                    <a:pt x="35" y="314"/>
                  </a:lnTo>
                  <a:lnTo>
                    <a:pt x="35" y="314"/>
                  </a:lnTo>
                  <a:lnTo>
                    <a:pt x="36" y="313"/>
                  </a:lnTo>
                  <a:lnTo>
                    <a:pt x="36" y="313"/>
                  </a:lnTo>
                  <a:lnTo>
                    <a:pt x="36" y="313"/>
                  </a:lnTo>
                  <a:lnTo>
                    <a:pt x="36" y="312"/>
                  </a:lnTo>
                  <a:lnTo>
                    <a:pt x="37" y="310"/>
                  </a:lnTo>
                  <a:lnTo>
                    <a:pt x="37" y="309"/>
                  </a:lnTo>
                  <a:lnTo>
                    <a:pt x="37" y="307"/>
                  </a:lnTo>
                  <a:lnTo>
                    <a:pt x="37" y="306"/>
                  </a:lnTo>
                  <a:lnTo>
                    <a:pt x="37" y="305"/>
                  </a:lnTo>
                  <a:lnTo>
                    <a:pt x="38" y="303"/>
                  </a:lnTo>
                  <a:lnTo>
                    <a:pt x="38" y="302"/>
                  </a:lnTo>
                  <a:lnTo>
                    <a:pt x="38" y="300"/>
                  </a:lnTo>
                  <a:lnTo>
                    <a:pt x="39" y="297"/>
                  </a:lnTo>
                  <a:lnTo>
                    <a:pt x="39" y="296"/>
                  </a:lnTo>
                  <a:lnTo>
                    <a:pt x="39" y="294"/>
                  </a:lnTo>
                  <a:lnTo>
                    <a:pt x="40" y="293"/>
                  </a:lnTo>
                  <a:lnTo>
                    <a:pt x="40" y="293"/>
                  </a:lnTo>
                  <a:lnTo>
                    <a:pt x="41" y="292"/>
                  </a:lnTo>
                  <a:lnTo>
                    <a:pt x="42" y="291"/>
                  </a:lnTo>
                  <a:lnTo>
                    <a:pt x="45" y="289"/>
                  </a:lnTo>
                  <a:lnTo>
                    <a:pt x="47" y="287"/>
                  </a:lnTo>
                  <a:lnTo>
                    <a:pt x="48" y="286"/>
                  </a:lnTo>
                  <a:lnTo>
                    <a:pt x="51" y="284"/>
                  </a:lnTo>
                  <a:lnTo>
                    <a:pt x="52" y="283"/>
                  </a:lnTo>
                  <a:lnTo>
                    <a:pt x="54" y="281"/>
                  </a:lnTo>
                  <a:lnTo>
                    <a:pt x="57" y="279"/>
                  </a:lnTo>
                  <a:lnTo>
                    <a:pt x="58" y="278"/>
                  </a:lnTo>
                  <a:lnTo>
                    <a:pt x="60" y="277"/>
                  </a:lnTo>
                  <a:lnTo>
                    <a:pt x="61" y="277"/>
                  </a:lnTo>
                  <a:lnTo>
                    <a:pt x="63" y="276"/>
                  </a:lnTo>
                  <a:lnTo>
                    <a:pt x="65" y="276"/>
                  </a:lnTo>
                  <a:lnTo>
                    <a:pt x="66" y="276"/>
                  </a:lnTo>
                  <a:lnTo>
                    <a:pt x="68" y="276"/>
                  </a:lnTo>
                  <a:lnTo>
                    <a:pt x="71" y="276"/>
                  </a:lnTo>
                  <a:lnTo>
                    <a:pt x="73" y="276"/>
                  </a:lnTo>
                  <a:lnTo>
                    <a:pt x="75" y="276"/>
                  </a:lnTo>
                  <a:lnTo>
                    <a:pt x="77" y="276"/>
                  </a:lnTo>
                  <a:lnTo>
                    <a:pt x="79" y="275"/>
                  </a:lnTo>
                  <a:lnTo>
                    <a:pt x="81" y="275"/>
                  </a:lnTo>
                  <a:lnTo>
                    <a:pt x="84" y="274"/>
                  </a:lnTo>
                  <a:lnTo>
                    <a:pt x="86" y="273"/>
                  </a:lnTo>
                  <a:lnTo>
                    <a:pt x="87" y="272"/>
                  </a:lnTo>
                  <a:lnTo>
                    <a:pt x="88" y="271"/>
                  </a:lnTo>
                  <a:lnTo>
                    <a:pt x="90" y="270"/>
                  </a:lnTo>
                  <a:lnTo>
                    <a:pt x="91" y="269"/>
                  </a:lnTo>
                  <a:lnTo>
                    <a:pt x="93" y="267"/>
                  </a:lnTo>
                  <a:lnTo>
                    <a:pt x="94" y="265"/>
                  </a:lnTo>
                  <a:lnTo>
                    <a:pt x="95" y="264"/>
                  </a:lnTo>
                  <a:lnTo>
                    <a:pt x="96" y="264"/>
                  </a:lnTo>
                  <a:lnTo>
                    <a:pt x="99" y="261"/>
                  </a:lnTo>
                  <a:lnTo>
                    <a:pt x="102" y="258"/>
                  </a:lnTo>
                  <a:lnTo>
                    <a:pt x="108" y="253"/>
                  </a:lnTo>
                  <a:lnTo>
                    <a:pt x="110" y="252"/>
                  </a:lnTo>
                  <a:lnTo>
                    <a:pt x="111" y="251"/>
                  </a:lnTo>
                  <a:lnTo>
                    <a:pt x="112" y="250"/>
                  </a:lnTo>
                  <a:lnTo>
                    <a:pt x="113" y="250"/>
                  </a:lnTo>
                  <a:lnTo>
                    <a:pt x="113" y="250"/>
                  </a:lnTo>
                  <a:lnTo>
                    <a:pt x="114" y="250"/>
                  </a:lnTo>
                  <a:lnTo>
                    <a:pt x="114" y="250"/>
                  </a:lnTo>
                  <a:lnTo>
                    <a:pt x="115" y="250"/>
                  </a:lnTo>
                  <a:lnTo>
                    <a:pt x="115" y="250"/>
                  </a:lnTo>
                  <a:lnTo>
                    <a:pt x="117" y="251"/>
                  </a:lnTo>
                  <a:lnTo>
                    <a:pt x="118" y="252"/>
                  </a:lnTo>
                  <a:lnTo>
                    <a:pt x="119" y="252"/>
                  </a:lnTo>
                  <a:lnTo>
                    <a:pt x="120" y="253"/>
                  </a:lnTo>
                  <a:lnTo>
                    <a:pt x="122" y="253"/>
                  </a:lnTo>
                  <a:lnTo>
                    <a:pt x="124" y="254"/>
                  </a:lnTo>
                  <a:lnTo>
                    <a:pt x="126" y="254"/>
                  </a:lnTo>
                  <a:lnTo>
                    <a:pt x="127" y="254"/>
                  </a:lnTo>
                  <a:lnTo>
                    <a:pt x="129" y="254"/>
                  </a:lnTo>
                  <a:lnTo>
                    <a:pt x="131" y="254"/>
                  </a:lnTo>
                  <a:lnTo>
                    <a:pt x="138" y="254"/>
                  </a:lnTo>
                  <a:lnTo>
                    <a:pt x="140" y="254"/>
                  </a:lnTo>
                  <a:lnTo>
                    <a:pt x="142" y="254"/>
                  </a:lnTo>
                  <a:lnTo>
                    <a:pt x="143" y="253"/>
                  </a:lnTo>
                  <a:lnTo>
                    <a:pt x="145" y="253"/>
                  </a:lnTo>
                  <a:lnTo>
                    <a:pt x="146" y="252"/>
                  </a:lnTo>
                  <a:lnTo>
                    <a:pt x="148" y="252"/>
                  </a:lnTo>
                  <a:lnTo>
                    <a:pt x="149" y="251"/>
                  </a:lnTo>
                  <a:lnTo>
                    <a:pt x="152" y="249"/>
                  </a:lnTo>
                  <a:lnTo>
                    <a:pt x="153" y="248"/>
                  </a:lnTo>
                  <a:lnTo>
                    <a:pt x="154" y="247"/>
                  </a:lnTo>
                  <a:lnTo>
                    <a:pt x="156" y="247"/>
                  </a:lnTo>
                  <a:lnTo>
                    <a:pt x="156" y="247"/>
                  </a:lnTo>
                  <a:lnTo>
                    <a:pt x="157" y="246"/>
                  </a:lnTo>
                  <a:lnTo>
                    <a:pt x="158" y="246"/>
                  </a:lnTo>
                  <a:lnTo>
                    <a:pt x="160" y="244"/>
                  </a:lnTo>
                  <a:lnTo>
                    <a:pt x="161" y="243"/>
                  </a:lnTo>
                  <a:lnTo>
                    <a:pt x="163" y="242"/>
                  </a:lnTo>
                  <a:lnTo>
                    <a:pt x="167" y="237"/>
                  </a:lnTo>
                  <a:lnTo>
                    <a:pt x="169" y="236"/>
                  </a:lnTo>
                  <a:lnTo>
                    <a:pt x="170" y="235"/>
                  </a:lnTo>
                  <a:lnTo>
                    <a:pt x="171" y="234"/>
                  </a:lnTo>
                  <a:lnTo>
                    <a:pt x="173" y="233"/>
                  </a:lnTo>
                  <a:lnTo>
                    <a:pt x="174" y="232"/>
                  </a:lnTo>
                  <a:lnTo>
                    <a:pt x="175" y="232"/>
                  </a:lnTo>
                  <a:lnTo>
                    <a:pt x="176" y="232"/>
                  </a:lnTo>
                  <a:lnTo>
                    <a:pt x="177" y="232"/>
                  </a:lnTo>
                  <a:lnTo>
                    <a:pt x="179" y="233"/>
                  </a:lnTo>
                  <a:lnTo>
                    <a:pt x="180" y="234"/>
                  </a:lnTo>
                  <a:lnTo>
                    <a:pt x="181" y="234"/>
                  </a:lnTo>
                  <a:lnTo>
                    <a:pt x="182" y="235"/>
                  </a:lnTo>
                  <a:lnTo>
                    <a:pt x="185" y="238"/>
                  </a:lnTo>
                  <a:lnTo>
                    <a:pt x="186" y="239"/>
                  </a:lnTo>
                  <a:lnTo>
                    <a:pt x="187" y="240"/>
                  </a:lnTo>
                  <a:lnTo>
                    <a:pt x="188" y="240"/>
                  </a:lnTo>
                  <a:lnTo>
                    <a:pt x="188" y="240"/>
                  </a:lnTo>
                  <a:lnTo>
                    <a:pt x="189" y="240"/>
                  </a:lnTo>
                  <a:lnTo>
                    <a:pt x="190" y="241"/>
                  </a:lnTo>
                  <a:lnTo>
                    <a:pt x="190" y="241"/>
                  </a:lnTo>
                  <a:lnTo>
                    <a:pt x="192" y="240"/>
                  </a:lnTo>
                  <a:lnTo>
                    <a:pt x="192" y="240"/>
                  </a:lnTo>
                  <a:lnTo>
                    <a:pt x="193" y="240"/>
                  </a:lnTo>
                  <a:lnTo>
                    <a:pt x="194" y="239"/>
                  </a:lnTo>
                  <a:lnTo>
                    <a:pt x="194" y="239"/>
                  </a:lnTo>
                  <a:lnTo>
                    <a:pt x="196" y="238"/>
                  </a:lnTo>
                  <a:lnTo>
                    <a:pt x="197" y="236"/>
                  </a:lnTo>
                  <a:lnTo>
                    <a:pt x="200" y="233"/>
                  </a:lnTo>
                  <a:lnTo>
                    <a:pt x="202" y="230"/>
                  </a:lnTo>
                  <a:lnTo>
                    <a:pt x="203" y="230"/>
                  </a:lnTo>
                  <a:lnTo>
                    <a:pt x="204" y="229"/>
                  </a:lnTo>
                  <a:lnTo>
                    <a:pt x="206" y="227"/>
                  </a:lnTo>
                  <a:lnTo>
                    <a:pt x="207" y="227"/>
                  </a:lnTo>
                  <a:lnTo>
                    <a:pt x="208" y="226"/>
                  </a:lnTo>
                  <a:lnTo>
                    <a:pt x="209" y="225"/>
                  </a:lnTo>
                  <a:lnTo>
                    <a:pt x="211" y="225"/>
                  </a:lnTo>
                  <a:lnTo>
                    <a:pt x="213" y="224"/>
                  </a:lnTo>
                  <a:lnTo>
                    <a:pt x="214" y="224"/>
                  </a:lnTo>
                  <a:lnTo>
                    <a:pt x="219" y="222"/>
                  </a:lnTo>
                  <a:lnTo>
                    <a:pt x="220" y="222"/>
                  </a:lnTo>
                  <a:lnTo>
                    <a:pt x="221" y="221"/>
                  </a:lnTo>
                  <a:lnTo>
                    <a:pt x="223" y="221"/>
                  </a:lnTo>
                  <a:lnTo>
                    <a:pt x="225" y="219"/>
                  </a:lnTo>
                  <a:lnTo>
                    <a:pt x="227" y="218"/>
                  </a:lnTo>
                  <a:lnTo>
                    <a:pt x="228" y="218"/>
                  </a:lnTo>
                  <a:lnTo>
                    <a:pt x="229" y="216"/>
                  </a:lnTo>
                  <a:lnTo>
                    <a:pt x="231" y="214"/>
                  </a:lnTo>
                  <a:lnTo>
                    <a:pt x="232" y="213"/>
                  </a:lnTo>
                  <a:lnTo>
                    <a:pt x="233" y="212"/>
                  </a:lnTo>
                  <a:lnTo>
                    <a:pt x="234" y="211"/>
                  </a:lnTo>
                  <a:lnTo>
                    <a:pt x="235" y="209"/>
                  </a:lnTo>
                  <a:lnTo>
                    <a:pt x="235" y="208"/>
                  </a:lnTo>
                  <a:lnTo>
                    <a:pt x="236" y="206"/>
                  </a:lnTo>
                  <a:lnTo>
                    <a:pt x="236" y="206"/>
                  </a:lnTo>
                  <a:lnTo>
                    <a:pt x="236" y="205"/>
                  </a:lnTo>
                  <a:lnTo>
                    <a:pt x="237" y="204"/>
                  </a:lnTo>
                  <a:lnTo>
                    <a:pt x="238" y="204"/>
                  </a:lnTo>
                  <a:lnTo>
                    <a:pt x="239" y="204"/>
                  </a:lnTo>
                  <a:lnTo>
                    <a:pt x="241" y="204"/>
                  </a:lnTo>
                  <a:lnTo>
                    <a:pt x="243" y="204"/>
                  </a:lnTo>
                  <a:lnTo>
                    <a:pt x="245" y="203"/>
                  </a:lnTo>
                  <a:lnTo>
                    <a:pt x="246" y="203"/>
                  </a:lnTo>
                  <a:lnTo>
                    <a:pt x="247" y="203"/>
                  </a:lnTo>
                  <a:lnTo>
                    <a:pt x="247" y="202"/>
                  </a:lnTo>
                  <a:lnTo>
                    <a:pt x="248" y="202"/>
                  </a:lnTo>
                  <a:lnTo>
                    <a:pt x="248" y="201"/>
                  </a:lnTo>
                  <a:lnTo>
                    <a:pt x="249" y="201"/>
                  </a:lnTo>
                  <a:lnTo>
                    <a:pt x="249" y="200"/>
                  </a:lnTo>
                  <a:lnTo>
                    <a:pt x="249" y="199"/>
                  </a:lnTo>
                  <a:lnTo>
                    <a:pt x="249" y="197"/>
                  </a:lnTo>
                  <a:lnTo>
                    <a:pt x="249" y="195"/>
                  </a:lnTo>
                  <a:lnTo>
                    <a:pt x="249" y="194"/>
                  </a:lnTo>
                  <a:lnTo>
                    <a:pt x="249" y="191"/>
                  </a:lnTo>
                  <a:lnTo>
                    <a:pt x="249" y="189"/>
                  </a:lnTo>
                  <a:lnTo>
                    <a:pt x="249" y="188"/>
                  </a:lnTo>
                  <a:lnTo>
                    <a:pt x="249" y="187"/>
                  </a:lnTo>
                  <a:lnTo>
                    <a:pt x="250" y="186"/>
                  </a:lnTo>
                  <a:lnTo>
                    <a:pt x="250" y="186"/>
                  </a:lnTo>
                  <a:lnTo>
                    <a:pt x="250" y="185"/>
                  </a:lnTo>
                  <a:lnTo>
                    <a:pt x="251" y="183"/>
                  </a:lnTo>
                  <a:lnTo>
                    <a:pt x="252" y="182"/>
                  </a:lnTo>
                  <a:lnTo>
                    <a:pt x="253" y="181"/>
                  </a:lnTo>
                  <a:lnTo>
                    <a:pt x="254" y="180"/>
                  </a:lnTo>
                  <a:lnTo>
                    <a:pt x="255" y="180"/>
                  </a:lnTo>
                  <a:lnTo>
                    <a:pt x="256" y="179"/>
                  </a:lnTo>
                  <a:lnTo>
                    <a:pt x="258" y="178"/>
                  </a:lnTo>
                  <a:lnTo>
                    <a:pt x="259" y="178"/>
                  </a:lnTo>
                  <a:lnTo>
                    <a:pt x="260" y="178"/>
                  </a:lnTo>
                  <a:lnTo>
                    <a:pt x="261" y="177"/>
                  </a:lnTo>
                  <a:lnTo>
                    <a:pt x="262" y="177"/>
                  </a:lnTo>
                  <a:lnTo>
                    <a:pt x="264" y="177"/>
                  </a:lnTo>
                  <a:lnTo>
                    <a:pt x="271" y="178"/>
                  </a:lnTo>
                  <a:lnTo>
                    <a:pt x="273" y="178"/>
                  </a:lnTo>
                  <a:lnTo>
                    <a:pt x="276" y="179"/>
                  </a:lnTo>
                  <a:lnTo>
                    <a:pt x="281" y="180"/>
                  </a:lnTo>
                  <a:lnTo>
                    <a:pt x="287" y="182"/>
                  </a:lnTo>
                  <a:lnTo>
                    <a:pt x="291" y="183"/>
                  </a:lnTo>
                  <a:lnTo>
                    <a:pt x="293" y="183"/>
                  </a:lnTo>
                  <a:lnTo>
                    <a:pt x="296" y="184"/>
                  </a:lnTo>
                  <a:lnTo>
                    <a:pt x="305" y="185"/>
                  </a:lnTo>
                  <a:lnTo>
                    <a:pt x="308" y="185"/>
                  </a:lnTo>
                  <a:lnTo>
                    <a:pt x="312" y="185"/>
                  </a:lnTo>
                  <a:lnTo>
                    <a:pt x="315" y="185"/>
                  </a:lnTo>
                  <a:lnTo>
                    <a:pt x="318" y="185"/>
                  </a:lnTo>
                  <a:lnTo>
                    <a:pt x="321" y="185"/>
                  </a:lnTo>
                  <a:lnTo>
                    <a:pt x="324" y="184"/>
                  </a:lnTo>
                  <a:lnTo>
                    <a:pt x="327" y="183"/>
                  </a:lnTo>
                  <a:lnTo>
                    <a:pt x="329" y="183"/>
                  </a:lnTo>
                  <a:lnTo>
                    <a:pt x="331" y="182"/>
                  </a:lnTo>
                  <a:lnTo>
                    <a:pt x="332" y="181"/>
                  </a:lnTo>
                  <a:lnTo>
                    <a:pt x="333" y="181"/>
                  </a:lnTo>
                  <a:lnTo>
                    <a:pt x="334" y="181"/>
                  </a:lnTo>
                  <a:lnTo>
                    <a:pt x="335" y="181"/>
                  </a:lnTo>
                  <a:lnTo>
                    <a:pt x="336" y="181"/>
                  </a:lnTo>
                  <a:lnTo>
                    <a:pt x="340" y="182"/>
                  </a:lnTo>
                  <a:lnTo>
                    <a:pt x="342" y="183"/>
                  </a:lnTo>
                  <a:lnTo>
                    <a:pt x="347" y="183"/>
                  </a:lnTo>
                  <a:lnTo>
                    <a:pt x="352" y="184"/>
                  </a:lnTo>
                  <a:lnTo>
                    <a:pt x="354" y="185"/>
                  </a:lnTo>
                  <a:lnTo>
                    <a:pt x="356" y="185"/>
                  </a:lnTo>
                  <a:lnTo>
                    <a:pt x="357" y="185"/>
                  </a:lnTo>
                  <a:lnTo>
                    <a:pt x="358" y="185"/>
                  </a:lnTo>
                  <a:lnTo>
                    <a:pt x="359" y="185"/>
                  </a:lnTo>
                  <a:lnTo>
                    <a:pt x="360" y="184"/>
                  </a:lnTo>
                  <a:lnTo>
                    <a:pt x="360" y="184"/>
                  </a:lnTo>
                  <a:lnTo>
                    <a:pt x="362" y="183"/>
                  </a:lnTo>
                  <a:lnTo>
                    <a:pt x="363" y="182"/>
                  </a:lnTo>
                  <a:lnTo>
                    <a:pt x="364" y="181"/>
                  </a:lnTo>
                  <a:lnTo>
                    <a:pt x="367" y="178"/>
                  </a:lnTo>
                  <a:lnTo>
                    <a:pt x="368" y="177"/>
                  </a:lnTo>
                  <a:lnTo>
                    <a:pt x="369" y="176"/>
                  </a:lnTo>
                  <a:lnTo>
                    <a:pt x="370" y="176"/>
                  </a:lnTo>
                  <a:lnTo>
                    <a:pt x="371" y="175"/>
                  </a:lnTo>
                  <a:lnTo>
                    <a:pt x="372" y="175"/>
                  </a:lnTo>
                  <a:lnTo>
                    <a:pt x="374" y="175"/>
                  </a:lnTo>
                  <a:lnTo>
                    <a:pt x="383" y="173"/>
                  </a:lnTo>
                  <a:lnTo>
                    <a:pt x="386" y="173"/>
                  </a:lnTo>
                  <a:lnTo>
                    <a:pt x="392" y="172"/>
                  </a:lnTo>
                  <a:lnTo>
                    <a:pt x="394" y="172"/>
                  </a:lnTo>
                  <a:lnTo>
                    <a:pt x="395" y="172"/>
                  </a:lnTo>
                  <a:lnTo>
                    <a:pt x="397" y="173"/>
                  </a:lnTo>
                  <a:lnTo>
                    <a:pt x="401" y="173"/>
                  </a:lnTo>
                  <a:lnTo>
                    <a:pt x="402" y="174"/>
                  </a:lnTo>
                  <a:lnTo>
                    <a:pt x="403" y="174"/>
                  </a:lnTo>
                  <a:lnTo>
                    <a:pt x="404" y="173"/>
                  </a:lnTo>
                  <a:lnTo>
                    <a:pt x="405" y="173"/>
                  </a:lnTo>
                  <a:lnTo>
                    <a:pt x="406" y="173"/>
                  </a:lnTo>
                  <a:lnTo>
                    <a:pt x="407" y="172"/>
                  </a:lnTo>
                  <a:lnTo>
                    <a:pt x="407" y="172"/>
                  </a:lnTo>
                  <a:lnTo>
                    <a:pt x="408" y="171"/>
                  </a:lnTo>
                  <a:lnTo>
                    <a:pt x="408" y="171"/>
                  </a:lnTo>
                  <a:lnTo>
                    <a:pt x="409" y="169"/>
                  </a:lnTo>
                  <a:lnTo>
                    <a:pt x="410" y="168"/>
                  </a:lnTo>
                  <a:lnTo>
                    <a:pt x="410" y="167"/>
                  </a:lnTo>
                  <a:lnTo>
                    <a:pt x="410" y="166"/>
                  </a:lnTo>
                  <a:lnTo>
                    <a:pt x="411" y="160"/>
                  </a:lnTo>
                  <a:lnTo>
                    <a:pt x="412" y="156"/>
                  </a:lnTo>
                  <a:lnTo>
                    <a:pt x="412" y="155"/>
                  </a:lnTo>
                  <a:lnTo>
                    <a:pt x="412" y="153"/>
                  </a:lnTo>
                  <a:lnTo>
                    <a:pt x="412" y="152"/>
                  </a:lnTo>
                  <a:lnTo>
                    <a:pt x="412" y="150"/>
                  </a:lnTo>
                  <a:lnTo>
                    <a:pt x="412" y="148"/>
                  </a:lnTo>
                  <a:lnTo>
                    <a:pt x="412" y="147"/>
                  </a:lnTo>
                  <a:lnTo>
                    <a:pt x="412" y="145"/>
                  </a:lnTo>
                  <a:lnTo>
                    <a:pt x="411" y="141"/>
                  </a:lnTo>
                  <a:lnTo>
                    <a:pt x="410" y="140"/>
                  </a:lnTo>
                  <a:lnTo>
                    <a:pt x="410" y="139"/>
                  </a:lnTo>
                  <a:lnTo>
                    <a:pt x="410" y="137"/>
                  </a:lnTo>
                  <a:lnTo>
                    <a:pt x="410" y="135"/>
                  </a:lnTo>
                  <a:lnTo>
                    <a:pt x="410" y="134"/>
                  </a:lnTo>
                  <a:lnTo>
                    <a:pt x="410" y="133"/>
                  </a:lnTo>
                  <a:lnTo>
                    <a:pt x="410" y="130"/>
                  </a:lnTo>
                  <a:lnTo>
                    <a:pt x="410" y="126"/>
                  </a:lnTo>
                  <a:lnTo>
                    <a:pt x="410" y="125"/>
                  </a:lnTo>
                  <a:lnTo>
                    <a:pt x="410" y="125"/>
                  </a:lnTo>
                  <a:lnTo>
                    <a:pt x="410" y="124"/>
                  </a:lnTo>
                  <a:lnTo>
                    <a:pt x="410" y="124"/>
                  </a:lnTo>
                  <a:lnTo>
                    <a:pt x="411" y="124"/>
                  </a:lnTo>
                  <a:lnTo>
                    <a:pt x="412" y="123"/>
                  </a:lnTo>
                  <a:lnTo>
                    <a:pt x="412" y="123"/>
                  </a:lnTo>
                  <a:lnTo>
                    <a:pt x="413" y="123"/>
                  </a:lnTo>
                  <a:lnTo>
                    <a:pt x="414" y="123"/>
                  </a:lnTo>
                  <a:lnTo>
                    <a:pt x="414" y="123"/>
                  </a:lnTo>
                  <a:lnTo>
                    <a:pt x="415" y="123"/>
                  </a:lnTo>
                  <a:lnTo>
                    <a:pt x="416" y="123"/>
                  </a:lnTo>
                  <a:lnTo>
                    <a:pt x="421" y="125"/>
                  </a:lnTo>
                  <a:lnTo>
                    <a:pt x="423" y="125"/>
                  </a:lnTo>
                  <a:lnTo>
                    <a:pt x="424" y="126"/>
                  </a:lnTo>
                  <a:lnTo>
                    <a:pt x="426" y="126"/>
                  </a:lnTo>
                  <a:lnTo>
                    <a:pt x="427" y="126"/>
                  </a:lnTo>
                  <a:lnTo>
                    <a:pt x="428" y="126"/>
                  </a:lnTo>
                  <a:lnTo>
                    <a:pt x="429" y="126"/>
                  </a:lnTo>
                  <a:lnTo>
                    <a:pt x="429" y="126"/>
                  </a:lnTo>
                  <a:lnTo>
                    <a:pt x="429" y="125"/>
                  </a:lnTo>
                  <a:lnTo>
                    <a:pt x="430" y="125"/>
                  </a:lnTo>
                  <a:lnTo>
                    <a:pt x="430" y="125"/>
                  </a:lnTo>
                  <a:lnTo>
                    <a:pt x="430" y="124"/>
                  </a:lnTo>
                  <a:lnTo>
                    <a:pt x="430" y="122"/>
                  </a:lnTo>
                  <a:lnTo>
                    <a:pt x="430" y="122"/>
                  </a:lnTo>
                  <a:lnTo>
                    <a:pt x="432" y="118"/>
                  </a:lnTo>
                  <a:lnTo>
                    <a:pt x="434" y="114"/>
                  </a:lnTo>
                  <a:lnTo>
                    <a:pt x="435" y="113"/>
                  </a:lnTo>
                  <a:lnTo>
                    <a:pt x="435" y="113"/>
                  </a:lnTo>
                  <a:lnTo>
                    <a:pt x="436" y="112"/>
                  </a:lnTo>
                  <a:lnTo>
                    <a:pt x="437" y="112"/>
                  </a:lnTo>
                  <a:lnTo>
                    <a:pt x="441" y="111"/>
                  </a:lnTo>
                  <a:lnTo>
                    <a:pt x="445" y="110"/>
                  </a:lnTo>
                  <a:lnTo>
                    <a:pt x="448" y="109"/>
                  </a:lnTo>
                  <a:lnTo>
                    <a:pt x="449" y="108"/>
                  </a:lnTo>
                  <a:lnTo>
                    <a:pt x="450" y="108"/>
                  </a:lnTo>
                  <a:lnTo>
                    <a:pt x="450" y="108"/>
                  </a:lnTo>
                  <a:lnTo>
                    <a:pt x="451" y="107"/>
                  </a:lnTo>
                  <a:lnTo>
                    <a:pt x="451" y="107"/>
                  </a:lnTo>
                  <a:lnTo>
                    <a:pt x="451" y="106"/>
                  </a:lnTo>
                  <a:lnTo>
                    <a:pt x="452" y="105"/>
                  </a:lnTo>
                  <a:lnTo>
                    <a:pt x="452" y="104"/>
                  </a:lnTo>
                  <a:lnTo>
                    <a:pt x="452" y="103"/>
                  </a:lnTo>
                  <a:lnTo>
                    <a:pt x="453" y="102"/>
                  </a:lnTo>
                  <a:lnTo>
                    <a:pt x="453" y="101"/>
                  </a:lnTo>
                  <a:lnTo>
                    <a:pt x="453" y="100"/>
                  </a:lnTo>
                  <a:lnTo>
                    <a:pt x="452" y="96"/>
                  </a:lnTo>
                  <a:lnTo>
                    <a:pt x="452" y="94"/>
                  </a:lnTo>
                  <a:lnTo>
                    <a:pt x="452" y="91"/>
                  </a:lnTo>
                  <a:lnTo>
                    <a:pt x="451" y="87"/>
                  </a:lnTo>
                  <a:lnTo>
                    <a:pt x="450" y="85"/>
                  </a:lnTo>
                  <a:lnTo>
                    <a:pt x="450" y="84"/>
                  </a:lnTo>
                  <a:lnTo>
                    <a:pt x="450" y="83"/>
                  </a:lnTo>
                  <a:lnTo>
                    <a:pt x="451" y="82"/>
                  </a:lnTo>
                  <a:lnTo>
                    <a:pt x="451" y="81"/>
                  </a:lnTo>
                  <a:lnTo>
                    <a:pt x="451" y="80"/>
                  </a:lnTo>
                  <a:lnTo>
                    <a:pt x="451" y="79"/>
                  </a:lnTo>
                  <a:lnTo>
                    <a:pt x="452" y="78"/>
                  </a:lnTo>
                  <a:lnTo>
                    <a:pt x="453" y="77"/>
                  </a:lnTo>
                  <a:lnTo>
                    <a:pt x="454" y="76"/>
                  </a:lnTo>
                  <a:lnTo>
                    <a:pt x="455" y="75"/>
                  </a:lnTo>
                  <a:lnTo>
                    <a:pt x="455" y="75"/>
                  </a:lnTo>
                  <a:lnTo>
                    <a:pt x="456" y="74"/>
                  </a:lnTo>
                  <a:lnTo>
                    <a:pt x="457" y="74"/>
                  </a:lnTo>
                  <a:lnTo>
                    <a:pt x="457" y="74"/>
                  </a:lnTo>
                  <a:lnTo>
                    <a:pt x="458" y="73"/>
                  </a:lnTo>
                  <a:lnTo>
                    <a:pt x="459" y="74"/>
                  </a:lnTo>
                  <a:lnTo>
                    <a:pt x="459" y="74"/>
                  </a:lnTo>
                  <a:lnTo>
                    <a:pt x="459" y="74"/>
                  </a:lnTo>
                  <a:lnTo>
                    <a:pt x="459" y="74"/>
                  </a:lnTo>
                  <a:lnTo>
                    <a:pt x="460" y="75"/>
                  </a:lnTo>
                  <a:lnTo>
                    <a:pt x="460" y="75"/>
                  </a:lnTo>
                  <a:lnTo>
                    <a:pt x="461" y="76"/>
                  </a:lnTo>
                  <a:lnTo>
                    <a:pt x="462" y="76"/>
                  </a:lnTo>
                  <a:lnTo>
                    <a:pt x="462" y="77"/>
                  </a:lnTo>
                  <a:lnTo>
                    <a:pt x="463" y="77"/>
                  </a:lnTo>
                  <a:lnTo>
                    <a:pt x="464" y="77"/>
                  </a:lnTo>
                  <a:lnTo>
                    <a:pt x="464" y="77"/>
                  </a:lnTo>
                  <a:lnTo>
                    <a:pt x="465" y="76"/>
                  </a:lnTo>
                  <a:lnTo>
                    <a:pt x="466" y="76"/>
                  </a:lnTo>
                  <a:lnTo>
                    <a:pt x="469" y="75"/>
                  </a:lnTo>
                  <a:lnTo>
                    <a:pt x="470" y="74"/>
                  </a:lnTo>
                  <a:lnTo>
                    <a:pt x="471" y="74"/>
                  </a:lnTo>
                  <a:lnTo>
                    <a:pt x="472" y="73"/>
                  </a:lnTo>
                  <a:lnTo>
                    <a:pt x="473" y="73"/>
                  </a:lnTo>
                  <a:lnTo>
                    <a:pt x="475" y="74"/>
                  </a:lnTo>
                  <a:lnTo>
                    <a:pt x="476" y="74"/>
                  </a:lnTo>
                  <a:lnTo>
                    <a:pt x="479" y="76"/>
                  </a:lnTo>
                  <a:lnTo>
                    <a:pt x="480" y="76"/>
                  </a:lnTo>
                  <a:lnTo>
                    <a:pt x="482" y="76"/>
                  </a:lnTo>
                  <a:lnTo>
                    <a:pt x="482" y="76"/>
                  </a:lnTo>
                  <a:lnTo>
                    <a:pt x="483" y="76"/>
                  </a:lnTo>
                  <a:lnTo>
                    <a:pt x="484" y="76"/>
                  </a:lnTo>
                  <a:lnTo>
                    <a:pt x="485" y="76"/>
                  </a:lnTo>
                  <a:lnTo>
                    <a:pt x="486" y="76"/>
                  </a:lnTo>
                  <a:lnTo>
                    <a:pt x="488" y="75"/>
                  </a:lnTo>
                  <a:lnTo>
                    <a:pt x="489" y="74"/>
                  </a:lnTo>
                  <a:lnTo>
                    <a:pt x="491" y="74"/>
                  </a:lnTo>
                  <a:lnTo>
                    <a:pt x="492" y="73"/>
                  </a:lnTo>
                  <a:lnTo>
                    <a:pt x="493" y="73"/>
                  </a:lnTo>
                  <a:lnTo>
                    <a:pt x="494" y="73"/>
                  </a:lnTo>
                  <a:lnTo>
                    <a:pt x="494" y="73"/>
                  </a:lnTo>
                  <a:lnTo>
                    <a:pt x="495" y="73"/>
                  </a:lnTo>
                  <a:lnTo>
                    <a:pt x="496" y="74"/>
                  </a:lnTo>
                  <a:lnTo>
                    <a:pt x="496" y="74"/>
                  </a:lnTo>
                  <a:lnTo>
                    <a:pt x="497" y="75"/>
                  </a:lnTo>
                  <a:lnTo>
                    <a:pt x="497" y="76"/>
                  </a:lnTo>
                  <a:lnTo>
                    <a:pt x="498" y="77"/>
                  </a:lnTo>
                  <a:lnTo>
                    <a:pt x="498" y="78"/>
                  </a:lnTo>
                  <a:lnTo>
                    <a:pt x="499" y="82"/>
                  </a:lnTo>
                  <a:lnTo>
                    <a:pt x="499" y="84"/>
                  </a:lnTo>
                  <a:lnTo>
                    <a:pt x="500" y="86"/>
                  </a:lnTo>
                  <a:lnTo>
                    <a:pt x="500" y="87"/>
                  </a:lnTo>
                  <a:lnTo>
                    <a:pt x="501" y="88"/>
                  </a:lnTo>
                  <a:lnTo>
                    <a:pt x="501" y="89"/>
                  </a:lnTo>
                  <a:lnTo>
                    <a:pt x="502" y="90"/>
                  </a:lnTo>
                  <a:lnTo>
                    <a:pt x="502" y="91"/>
                  </a:lnTo>
                  <a:lnTo>
                    <a:pt x="503" y="91"/>
                  </a:lnTo>
                  <a:lnTo>
                    <a:pt x="504" y="91"/>
                  </a:lnTo>
                  <a:lnTo>
                    <a:pt x="505" y="92"/>
                  </a:lnTo>
                  <a:lnTo>
                    <a:pt x="506" y="92"/>
                  </a:lnTo>
                  <a:lnTo>
                    <a:pt x="507" y="93"/>
                  </a:lnTo>
                  <a:lnTo>
                    <a:pt x="508" y="93"/>
                  </a:lnTo>
                  <a:lnTo>
                    <a:pt x="509" y="93"/>
                  </a:lnTo>
                  <a:lnTo>
                    <a:pt x="510" y="93"/>
                  </a:lnTo>
                  <a:lnTo>
                    <a:pt x="510" y="93"/>
                  </a:lnTo>
                  <a:lnTo>
                    <a:pt x="511" y="93"/>
                  </a:lnTo>
                  <a:lnTo>
                    <a:pt x="512" y="92"/>
                  </a:lnTo>
                  <a:lnTo>
                    <a:pt x="514" y="92"/>
                  </a:lnTo>
                  <a:lnTo>
                    <a:pt x="515" y="91"/>
                  </a:lnTo>
                  <a:lnTo>
                    <a:pt x="520" y="90"/>
                  </a:lnTo>
                  <a:lnTo>
                    <a:pt x="521" y="89"/>
                  </a:lnTo>
                  <a:lnTo>
                    <a:pt x="523" y="89"/>
                  </a:lnTo>
                  <a:lnTo>
                    <a:pt x="526" y="89"/>
                  </a:lnTo>
                  <a:lnTo>
                    <a:pt x="527" y="89"/>
                  </a:lnTo>
                  <a:lnTo>
                    <a:pt x="530" y="89"/>
                  </a:lnTo>
                  <a:lnTo>
                    <a:pt x="531" y="88"/>
                  </a:lnTo>
                  <a:lnTo>
                    <a:pt x="540" y="88"/>
                  </a:lnTo>
                  <a:lnTo>
                    <a:pt x="542" y="88"/>
                  </a:lnTo>
                  <a:lnTo>
                    <a:pt x="542" y="87"/>
                  </a:lnTo>
                  <a:lnTo>
                    <a:pt x="543" y="87"/>
                  </a:lnTo>
                  <a:lnTo>
                    <a:pt x="544" y="86"/>
                  </a:lnTo>
                  <a:lnTo>
                    <a:pt x="547" y="83"/>
                  </a:lnTo>
                  <a:lnTo>
                    <a:pt x="552" y="80"/>
                  </a:lnTo>
                  <a:lnTo>
                    <a:pt x="554" y="78"/>
                  </a:lnTo>
                  <a:lnTo>
                    <a:pt x="555" y="77"/>
                  </a:lnTo>
                  <a:lnTo>
                    <a:pt x="556" y="76"/>
                  </a:lnTo>
                  <a:lnTo>
                    <a:pt x="557" y="74"/>
                  </a:lnTo>
                  <a:lnTo>
                    <a:pt x="560" y="71"/>
                  </a:lnTo>
                  <a:lnTo>
                    <a:pt x="560" y="70"/>
                  </a:lnTo>
                  <a:lnTo>
                    <a:pt x="561" y="69"/>
                  </a:lnTo>
                  <a:lnTo>
                    <a:pt x="562" y="68"/>
                  </a:lnTo>
                  <a:lnTo>
                    <a:pt x="563" y="68"/>
                  </a:lnTo>
                  <a:lnTo>
                    <a:pt x="566" y="65"/>
                  </a:lnTo>
                  <a:lnTo>
                    <a:pt x="567" y="65"/>
                  </a:lnTo>
                  <a:lnTo>
                    <a:pt x="568" y="64"/>
                  </a:lnTo>
                  <a:lnTo>
                    <a:pt x="568" y="63"/>
                  </a:lnTo>
                  <a:lnTo>
                    <a:pt x="569" y="62"/>
                  </a:lnTo>
                  <a:lnTo>
                    <a:pt x="570" y="61"/>
                  </a:lnTo>
                  <a:lnTo>
                    <a:pt x="570" y="60"/>
                  </a:lnTo>
                  <a:lnTo>
                    <a:pt x="570" y="58"/>
                  </a:lnTo>
                  <a:lnTo>
                    <a:pt x="571" y="56"/>
                  </a:lnTo>
                  <a:lnTo>
                    <a:pt x="571" y="50"/>
                  </a:lnTo>
                  <a:lnTo>
                    <a:pt x="572" y="49"/>
                  </a:lnTo>
                  <a:lnTo>
                    <a:pt x="572" y="48"/>
                  </a:lnTo>
                  <a:lnTo>
                    <a:pt x="573" y="46"/>
                  </a:lnTo>
                  <a:lnTo>
                    <a:pt x="573" y="45"/>
                  </a:lnTo>
                  <a:lnTo>
                    <a:pt x="574" y="45"/>
                  </a:lnTo>
                  <a:lnTo>
                    <a:pt x="575" y="44"/>
                  </a:lnTo>
                  <a:lnTo>
                    <a:pt x="576" y="44"/>
                  </a:lnTo>
                  <a:lnTo>
                    <a:pt x="577" y="44"/>
                  </a:lnTo>
                  <a:lnTo>
                    <a:pt x="579" y="44"/>
                  </a:lnTo>
                  <a:lnTo>
                    <a:pt x="580" y="44"/>
                  </a:lnTo>
                  <a:lnTo>
                    <a:pt x="582" y="44"/>
                  </a:lnTo>
                  <a:lnTo>
                    <a:pt x="585" y="44"/>
                  </a:lnTo>
                  <a:lnTo>
                    <a:pt x="588" y="45"/>
                  </a:lnTo>
                  <a:lnTo>
                    <a:pt x="591" y="46"/>
                  </a:lnTo>
                  <a:lnTo>
                    <a:pt x="596" y="47"/>
                  </a:lnTo>
                  <a:lnTo>
                    <a:pt x="598" y="48"/>
                  </a:lnTo>
                  <a:lnTo>
                    <a:pt x="600" y="48"/>
                  </a:lnTo>
                  <a:lnTo>
                    <a:pt x="600" y="48"/>
                  </a:lnTo>
                  <a:lnTo>
                    <a:pt x="601" y="48"/>
                  </a:lnTo>
                  <a:lnTo>
                    <a:pt x="602" y="48"/>
                  </a:lnTo>
                  <a:lnTo>
                    <a:pt x="603" y="48"/>
                  </a:lnTo>
                  <a:lnTo>
                    <a:pt x="604" y="48"/>
                  </a:lnTo>
                  <a:lnTo>
                    <a:pt x="605" y="47"/>
                  </a:lnTo>
                  <a:lnTo>
                    <a:pt x="606" y="47"/>
                  </a:lnTo>
                  <a:lnTo>
                    <a:pt x="607" y="46"/>
                  </a:lnTo>
                  <a:lnTo>
                    <a:pt x="608" y="45"/>
                  </a:lnTo>
                  <a:lnTo>
                    <a:pt x="609" y="44"/>
                  </a:lnTo>
                  <a:lnTo>
                    <a:pt x="610" y="43"/>
                  </a:lnTo>
                  <a:lnTo>
                    <a:pt x="611" y="43"/>
                  </a:lnTo>
                  <a:lnTo>
                    <a:pt x="611" y="42"/>
                  </a:lnTo>
                  <a:lnTo>
                    <a:pt x="612" y="41"/>
                  </a:lnTo>
                  <a:lnTo>
                    <a:pt x="612" y="40"/>
                  </a:lnTo>
                  <a:lnTo>
                    <a:pt x="613" y="39"/>
                  </a:lnTo>
                  <a:lnTo>
                    <a:pt x="613" y="36"/>
                  </a:lnTo>
                  <a:lnTo>
                    <a:pt x="614" y="34"/>
                  </a:lnTo>
                  <a:lnTo>
                    <a:pt x="614" y="34"/>
                  </a:lnTo>
                  <a:lnTo>
                    <a:pt x="614" y="33"/>
                  </a:lnTo>
                  <a:lnTo>
                    <a:pt x="615" y="32"/>
                  </a:lnTo>
                  <a:lnTo>
                    <a:pt x="615" y="32"/>
                  </a:lnTo>
                  <a:lnTo>
                    <a:pt x="616" y="31"/>
                  </a:lnTo>
                  <a:lnTo>
                    <a:pt x="617" y="30"/>
                  </a:lnTo>
                  <a:lnTo>
                    <a:pt x="619" y="29"/>
                  </a:lnTo>
                  <a:lnTo>
                    <a:pt x="620" y="28"/>
                  </a:lnTo>
                  <a:lnTo>
                    <a:pt x="623" y="27"/>
                  </a:lnTo>
                  <a:lnTo>
                    <a:pt x="628" y="24"/>
                  </a:lnTo>
                  <a:lnTo>
                    <a:pt x="630" y="23"/>
                  </a:lnTo>
                  <a:lnTo>
                    <a:pt x="631" y="23"/>
                  </a:lnTo>
                  <a:lnTo>
                    <a:pt x="631" y="22"/>
                  </a:lnTo>
                  <a:lnTo>
                    <a:pt x="632" y="21"/>
                  </a:lnTo>
                  <a:lnTo>
                    <a:pt x="633" y="20"/>
                  </a:lnTo>
                  <a:lnTo>
                    <a:pt x="633" y="19"/>
                  </a:lnTo>
                  <a:lnTo>
                    <a:pt x="634" y="18"/>
                  </a:lnTo>
                  <a:lnTo>
                    <a:pt x="634" y="17"/>
                  </a:lnTo>
                  <a:lnTo>
                    <a:pt x="634" y="13"/>
                  </a:lnTo>
                  <a:lnTo>
                    <a:pt x="635" y="11"/>
                  </a:lnTo>
                  <a:lnTo>
                    <a:pt x="636" y="9"/>
                  </a:lnTo>
                  <a:lnTo>
                    <a:pt x="637" y="6"/>
                  </a:lnTo>
                  <a:lnTo>
                    <a:pt x="637" y="5"/>
                  </a:lnTo>
                  <a:lnTo>
                    <a:pt x="638" y="3"/>
                  </a:lnTo>
                  <a:lnTo>
                    <a:pt x="638" y="1"/>
                  </a:lnTo>
                  <a:lnTo>
                    <a:pt x="638" y="0"/>
                  </a:lnTo>
                  <a:lnTo>
                    <a:pt x="639" y="0"/>
                  </a:lnTo>
                  <a:lnTo>
                    <a:pt x="639" y="0"/>
                  </a:lnTo>
                  <a:close/>
                  <a:moveTo>
                    <a:pt x="475" y="289"/>
                  </a:moveTo>
                  <a:lnTo>
                    <a:pt x="475" y="289"/>
                  </a:lnTo>
                  <a:lnTo>
                    <a:pt x="474" y="290"/>
                  </a:lnTo>
                  <a:lnTo>
                    <a:pt x="471" y="290"/>
                  </a:lnTo>
                  <a:lnTo>
                    <a:pt x="464" y="292"/>
                  </a:lnTo>
                  <a:lnTo>
                    <a:pt x="461" y="292"/>
                  </a:lnTo>
                  <a:lnTo>
                    <a:pt x="458" y="293"/>
                  </a:lnTo>
                  <a:lnTo>
                    <a:pt x="454" y="294"/>
                  </a:lnTo>
                  <a:lnTo>
                    <a:pt x="452" y="295"/>
                  </a:lnTo>
                  <a:lnTo>
                    <a:pt x="451" y="296"/>
                  </a:lnTo>
                  <a:lnTo>
                    <a:pt x="447" y="298"/>
                  </a:lnTo>
                  <a:lnTo>
                    <a:pt x="445" y="299"/>
                  </a:lnTo>
                  <a:lnTo>
                    <a:pt x="442" y="300"/>
                  </a:lnTo>
                  <a:lnTo>
                    <a:pt x="437" y="302"/>
                  </a:lnTo>
                  <a:lnTo>
                    <a:pt x="436" y="302"/>
                  </a:lnTo>
                  <a:lnTo>
                    <a:pt x="435" y="303"/>
                  </a:lnTo>
                  <a:lnTo>
                    <a:pt x="429" y="306"/>
                  </a:lnTo>
                  <a:lnTo>
                    <a:pt x="427" y="307"/>
                  </a:lnTo>
                  <a:lnTo>
                    <a:pt x="425" y="307"/>
                  </a:lnTo>
                  <a:lnTo>
                    <a:pt x="421" y="309"/>
                  </a:lnTo>
                  <a:lnTo>
                    <a:pt x="420" y="309"/>
                  </a:lnTo>
                  <a:lnTo>
                    <a:pt x="418" y="309"/>
                  </a:lnTo>
                  <a:lnTo>
                    <a:pt x="414" y="309"/>
                  </a:lnTo>
                  <a:lnTo>
                    <a:pt x="412" y="310"/>
                  </a:lnTo>
                  <a:lnTo>
                    <a:pt x="411" y="310"/>
                  </a:lnTo>
                  <a:lnTo>
                    <a:pt x="410" y="310"/>
                  </a:lnTo>
                  <a:lnTo>
                    <a:pt x="409" y="311"/>
                  </a:lnTo>
                  <a:lnTo>
                    <a:pt x="408" y="311"/>
                  </a:lnTo>
                  <a:lnTo>
                    <a:pt x="407" y="312"/>
                  </a:lnTo>
                  <a:lnTo>
                    <a:pt x="406" y="313"/>
                  </a:lnTo>
                  <a:lnTo>
                    <a:pt x="406" y="314"/>
                  </a:lnTo>
                  <a:lnTo>
                    <a:pt x="405" y="315"/>
                  </a:lnTo>
                  <a:lnTo>
                    <a:pt x="404" y="316"/>
                  </a:lnTo>
                  <a:lnTo>
                    <a:pt x="404" y="318"/>
                  </a:lnTo>
                  <a:lnTo>
                    <a:pt x="403" y="321"/>
                  </a:lnTo>
                  <a:lnTo>
                    <a:pt x="402" y="323"/>
                  </a:lnTo>
                  <a:lnTo>
                    <a:pt x="402" y="324"/>
                  </a:lnTo>
                  <a:lnTo>
                    <a:pt x="402" y="325"/>
                  </a:lnTo>
                  <a:lnTo>
                    <a:pt x="401" y="325"/>
                  </a:lnTo>
                  <a:lnTo>
                    <a:pt x="400" y="326"/>
                  </a:lnTo>
                  <a:lnTo>
                    <a:pt x="399" y="326"/>
                  </a:lnTo>
                  <a:lnTo>
                    <a:pt x="398" y="327"/>
                  </a:lnTo>
                  <a:lnTo>
                    <a:pt x="396" y="327"/>
                  </a:lnTo>
                  <a:lnTo>
                    <a:pt x="394" y="327"/>
                  </a:lnTo>
                  <a:lnTo>
                    <a:pt x="392" y="326"/>
                  </a:lnTo>
                  <a:lnTo>
                    <a:pt x="391" y="326"/>
                  </a:lnTo>
                  <a:lnTo>
                    <a:pt x="389" y="326"/>
                  </a:lnTo>
                  <a:lnTo>
                    <a:pt x="388" y="325"/>
                  </a:lnTo>
                  <a:lnTo>
                    <a:pt x="386" y="324"/>
                  </a:lnTo>
                  <a:lnTo>
                    <a:pt x="385" y="323"/>
                  </a:lnTo>
                  <a:lnTo>
                    <a:pt x="384" y="323"/>
                  </a:lnTo>
                  <a:lnTo>
                    <a:pt x="383" y="323"/>
                  </a:lnTo>
                  <a:lnTo>
                    <a:pt x="382" y="323"/>
                  </a:lnTo>
                  <a:lnTo>
                    <a:pt x="381" y="323"/>
                  </a:lnTo>
                  <a:lnTo>
                    <a:pt x="380" y="323"/>
                  </a:lnTo>
                  <a:lnTo>
                    <a:pt x="379" y="323"/>
                  </a:lnTo>
                  <a:lnTo>
                    <a:pt x="378" y="324"/>
                  </a:lnTo>
                  <a:lnTo>
                    <a:pt x="375" y="325"/>
                  </a:lnTo>
                  <a:lnTo>
                    <a:pt x="373" y="326"/>
                  </a:lnTo>
                  <a:lnTo>
                    <a:pt x="371" y="327"/>
                  </a:lnTo>
                  <a:lnTo>
                    <a:pt x="367" y="328"/>
                  </a:lnTo>
                  <a:lnTo>
                    <a:pt x="364" y="329"/>
                  </a:lnTo>
                  <a:lnTo>
                    <a:pt x="361" y="330"/>
                  </a:lnTo>
                  <a:lnTo>
                    <a:pt x="357" y="332"/>
                  </a:lnTo>
                  <a:lnTo>
                    <a:pt x="355" y="332"/>
                  </a:lnTo>
                  <a:lnTo>
                    <a:pt x="354" y="333"/>
                  </a:lnTo>
                  <a:lnTo>
                    <a:pt x="353" y="334"/>
                  </a:lnTo>
                  <a:lnTo>
                    <a:pt x="353" y="334"/>
                  </a:lnTo>
                  <a:lnTo>
                    <a:pt x="352" y="335"/>
                  </a:lnTo>
                  <a:lnTo>
                    <a:pt x="352" y="335"/>
                  </a:lnTo>
                  <a:lnTo>
                    <a:pt x="352" y="336"/>
                  </a:lnTo>
                  <a:lnTo>
                    <a:pt x="352" y="336"/>
                  </a:lnTo>
                  <a:lnTo>
                    <a:pt x="353" y="336"/>
                  </a:lnTo>
                  <a:lnTo>
                    <a:pt x="353" y="337"/>
                  </a:lnTo>
                  <a:lnTo>
                    <a:pt x="354" y="337"/>
                  </a:lnTo>
                  <a:lnTo>
                    <a:pt x="356" y="338"/>
                  </a:lnTo>
                  <a:lnTo>
                    <a:pt x="357" y="339"/>
                  </a:lnTo>
                  <a:lnTo>
                    <a:pt x="358" y="340"/>
                  </a:lnTo>
                  <a:lnTo>
                    <a:pt x="359" y="340"/>
                  </a:lnTo>
                  <a:lnTo>
                    <a:pt x="361" y="342"/>
                  </a:lnTo>
                  <a:lnTo>
                    <a:pt x="364" y="345"/>
                  </a:lnTo>
                  <a:lnTo>
                    <a:pt x="367" y="349"/>
                  </a:lnTo>
                  <a:lnTo>
                    <a:pt x="369" y="351"/>
                  </a:lnTo>
                  <a:lnTo>
                    <a:pt x="370" y="351"/>
                  </a:lnTo>
                  <a:lnTo>
                    <a:pt x="370" y="352"/>
                  </a:lnTo>
                  <a:lnTo>
                    <a:pt x="370" y="353"/>
                  </a:lnTo>
                  <a:lnTo>
                    <a:pt x="370" y="353"/>
                  </a:lnTo>
                  <a:lnTo>
                    <a:pt x="370" y="354"/>
                  </a:lnTo>
                  <a:lnTo>
                    <a:pt x="370" y="355"/>
                  </a:lnTo>
                  <a:lnTo>
                    <a:pt x="369" y="355"/>
                  </a:lnTo>
                  <a:lnTo>
                    <a:pt x="368" y="356"/>
                  </a:lnTo>
                  <a:lnTo>
                    <a:pt x="365" y="358"/>
                  </a:lnTo>
                  <a:lnTo>
                    <a:pt x="364" y="359"/>
                  </a:lnTo>
                  <a:lnTo>
                    <a:pt x="364" y="359"/>
                  </a:lnTo>
                  <a:lnTo>
                    <a:pt x="363" y="360"/>
                  </a:lnTo>
                  <a:lnTo>
                    <a:pt x="362" y="361"/>
                  </a:lnTo>
                  <a:lnTo>
                    <a:pt x="361" y="362"/>
                  </a:lnTo>
                  <a:lnTo>
                    <a:pt x="361" y="364"/>
                  </a:lnTo>
                  <a:lnTo>
                    <a:pt x="361" y="364"/>
                  </a:lnTo>
                  <a:lnTo>
                    <a:pt x="361" y="365"/>
                  </a:lnTo>
                  <a:lnTo>
                    <a:pt x="361" y="365"/>
                  </a:lnTo>
                  <a:lnTo>
                    <a:pt x="361" y="366"/>
                  </a:lnTo>
                  <a:lnTo>
                    <a:pt x="362" y="367"/>
                  </a:lnTo>
                  <a:lnTo>
                    <a:pt x="364" y="370"/>
                  </a:lnTo>
                  <a:lnTo>
                    <a:pt x="365" y="371"/>
                  </a:lnTo>
                  <a:lnTo>
                    <a:pt x="365" y="372"/>
                  </a:lnTo>
                  <a:lnTo>
                    <a:pt x="367" y="376"/>
                  </a:lnTo>
                  <a:lnTo>
                    <a:pt x="368" y="377"/>
                  </a:lnTo>
                  <a:lnTo>
                    <a:pt x="369" y="379"/>
                  </a:lnTo>
                  <a:lnTo>
                    <a:pt x="370" y="380"/>
                  </a:lnTo>
                  <a:lnTo>
                    <a:pt x="371" y="382"/>
                  </a:lnTo>
                  <a:lnTo>
                    <a:pt x="373" y="384"/>
                  </a:lnTo>
                  <a:lnTo>
                    <a:pt x="375" y="386"/>
                  </a:lnTo>
                  <a:lnTo>
                    <a:pt x="380" y="389"/>
                  </a:lnTo>
                  <a:lnTo>
                    <a:pt x="381" y="390"/>
                  </a:lnTo>
                  <a:lnTo>
                    <a:pt x="381" y="391"/>
                  </a:lnTo>
                  <a:lnTo>
                    <a:pt x="382" y="392"/>
                  </a:lnTo>
                  <a:lnTo>
                    <a:pt x="382" y="393"/>
                  </a:lnTo>
                  <a:lnTo>
                    <a:pt x="382" y="394"/>
                  </a:lnTo>
                  <a:lnTo>
                    <a:pt x="382" y="395"/>
                  </a:lnTo>
                  <a:lnTo>
                    <a:pt x="382" y="396"/>
                  </a:lnTo>
                  <a:lnTo>
                    <a:pt x="382" y="397"/>
                  </a:lnTo>
                  <a:lnTo>
                    <a:pt x="381" y="399"/>
                  </a:lnTo>
                  <a:lnTo>
                    <a:pt x="381" y="400"/>
                  </a:lnTo>
                  <a:lnTo>
                    <a:pt x="380" y="401"/>
                  </a:lnTo>
                  <a:lnTo>
                    <a:pt x="380" y="402"/>
                  </a:lnTo>
                  <a:lnTo>
                    <a:pt x="380" y="402"/>
                  </a:lnTo>
                  <a:lnTo>
                    <a:pt x="381" y="403"/>
                  </a:lnTo>
                  <a:lnTo>
                    <a:pt x="381" y="404"/>
                  </a:lnTo>
                  <a:lnTo>
                    <a:pt x="381" y="405"/>
                  </a:lnTo>
                  <a:lnTo>
                    <a:pt x="382" y="405"/>
                  </a:lnTo>
                  <a:lnTo>
                    <a:pt x="383" y="406"/>
                  </a:lnTo>
                  <a:lnTo>
                    <a:pt x="384" y="407"/>
                  </a:lnTo>
                  <a:lnTo>
                    <a:pt x="385" y="408"/>
                  </a:lnTo>
                  <a:lnTo>
                    <a:pt x="386" y="408"/>
                  </a:lnTo>
                  <a:lnTo>
                    <a:pt x="387" y="409"/>
                  </a:lnTo>
                  <a:lnTo>
                    <a:pt x="390" y="410"/>
                  </a:lnTo>
                  <a:lnTo>
                    <a:pt x="391" y="411"/>
                  </a:lnTo>
                  <a:lnTo>
                    <a:pt x="392" y="412"/>
                  </a:lnTo>
                  <a:lnTo>
                    <a:pt x="392" y="412"/>
                  </a:lnTo>
                  <a:lnTo>
                    <a:pt x="393" y="413"/>
                  </a:lnTo>
                  <a:lnTo>
                    <a:pt x="393" y="413"/>
                  </a:lnTo>
                  <a:lnTo>
                    <a:pt x="393" y="414"/>
                  </a:lnTo>
                  <a:lnTo>
                    <a:pt x="393" y="415"/>
                  </a:lnTo>
                  <a:lnTo>
                    <a:pt x="393" y="416"/>
                  </a:lnTo>
                  <a:lnTo>
                    <a:pt x="393" y="417"/>
                  </a:lnTo>
                  <a:lnTo>
                    <a:pt x="393" y="420"/>
                  </a:lnTo>
                  <a:lnTo>
                    <a:pt x="393" y="421"/>
                  </a:lnTo>
                  <a:lnTo>
                    <a:pt x="393" y="421"/>
                  </a:lnTo>
                  <a:lnTo>
                    <a:pt x="393" y="422"/>
                  </a:lnTo>
                  <a:lnTo>
                    <a:pt x="394" y="423"/>
                  </a:lnTo>
                  <a:lnTo>
                    <a:pt x="394" y="423"/>
                  </a:lnTo>
                  <a:lnTo>
                    <a:pt x="394" y="424"/>
                  </a:lnTo>
                  <a:lnTo>
                    <a:pt x="394" y="424"/>
                  </a:lnTo>
                  <a:lnTo>
                    <a:pt x="394" y="425"/>
                  </a:lnTo>
                  <a:lnTo>
                    <a:pt x="394" y="426"/>
                  </a:lnTo>
                  <a:lnTo>
                    <a:pt x="393" y="428"/>
                  </a:lnTo>
                  <a:lnTo>
                    <a:pt x="393" y="429"/>
                  </a:lnTo>
                  <a:lnTo>
                    <a:pt x="393" y="431"/>
                  </a:lnTo>
                  <a:lnTo>
                    <a:pt x="393" y="431"/>
                  </a:lnTo>
                  <a:lnTo>
                    <a:pt x="393" y="432"/>
                  </a:lnTo>
                  <a:lnTo>
                    <a:pt x="394" y="433"/>
                  </a:lnTo>
                  <a:lnTo>
                    <a:pt x="394" y="434"/>
                  </a:lnTo>
                  <a:lnTo>
                    <a:pt x="395" y="434"/>
                  </a:lnTo>
                  <a:lnTo>
                    <a:pt x="395" y="435"/>
                  </a:lnTo>
                  <a:lnTo>
                    <a:pt x="396" y="436"/>
                  </a:lnTo>
                  <a:lnTo>
                    <a:pt x="396" y="436"/>
                  </a:lnTo>
                  <a:lnTo>
                    <a:pt x="397" y="437"/>
                  </a:lnTo>
                  <a:lnTo>
                    <a:pt x="398" y="437"/>
                  </a:lnTo>
                  <a:lnTo>
                    <a:pt x="399" y="437"/>
                  </a:lnTo>
                  <a:lnTo>
                    <a:pt x="400" y="438"/>
                  </a:lnTo>
                  <a:lnTo>
                    <a:pt x="402" y="438"/>
                  </a:lnTo>
                  <a:lnTo>
                    <a:pt x="404" y="438"/>
                  </a:lnTo>
                  <a:lnTo>
                    <a:pt x="409" y="439"/>
                  </a:lnTo>
                  <a:lnTo>
                    <a:pt x="411" y="439"/>
                  </a:lnTo>
                  <a:lnTo>
                    <a:pt x="414" y="439"/>
                  </a:lnTo>
                  <a:lnTo>
                    <a:pt x="415" y="439"/>
                  </a:lnTo>
                  <a:lnTo>
                    <a:pt x="416" y="438"/>
                  </a:lnTo>
                  <a:lnTo>
                    <a:pt x="416" y="438"/>
                  </a:lnTo>
                  <a:lnTo>
                    <a:pt x="417" y="438"/>
                  </a:lnTo>
                  <a:lnTo>
                    <a:pt x="417" y="437"/>
                  </a:lnTo>
                  <a:lnTo>
                    <a:pt x="417" y="437"/>
                  </a:lnTo>
                  <a:lnTo>
                    <a:pt x="418" y="436"/>
                  </a:lnTo>
                  <a:lnTo>
                    <a:pt x="420" y="433"/>
                  </a:lnTo>
                  <a:lnTo>
                    <a:pt x="421" y="431"/>
                  </a:lnTo>
                  <a:lnTo>
                    <a:pt x="421" y="431"/>
                  </a:lnTo>
                  <a:lnTo>
                    <a:pt x="422" y="430"/>
                  </a:lnTo>
                  <a:lnTo>
                    <a:pt x="423" y="429"/>
                  </a:lnTo>
                  <a:lnTo>
                    <a:pt x="423" y="429"/>
                  </a:lnTo>
                  <a:lnTo>
                    <a:pt x="424" y="428"/>
                  </a:lnTo>
                  <a:lnTo>
                    <a:pt x="425" y="428"/>
                  </a:lnTo>
                  <a:lnTo>
                    <a:pt x="430" y="427"/>
                  </a:lnTo>
                  <a:lnTo>
                    <a:pt x="432" y="426"/>
                  </a:lnTo>
                  <a:lnTo>
                    <a:pt x="433" y="426"/>
                  </a:lnTo>
                  <a:lnTo>
                    <a:pt x="436" y="425"/>
                  </a:lnTo>
                  <a:lnTo>
                    <a:pt x="440" y="424"/>
                  </a:lnTo>
                  <a:lnTo>
                    <a:pt x="443" y="423"/>
                  </a:lnTo>
                  <a:lnTo>
                    <a:pt x="444" y="422"/>
                  </a:lnTo>
                  <a:lnTo>
                    <a:pt x="445" y="422"/>
                  </a:lnTo>
                  <a:lnTo>
                    <a:pt x="446" y="421"/>
                  </a:lnTo>
                  <a:lnTo>
                    <a:pt x="447" y="420"/>
                  </a:lnTo>
                  <a:lnTo>
                    <a:pt x="455" y="414"/>
                  </a:lnTo>
                  <a:lnTo>
                    <a:pt x="458" y="412"/>
                  </a:lnTo>
                  <a:lnTo>
                    <a:pt x="459" y="411"/>
                  </a:lnTo>
                  <a:lnTo>
                    <a:pt x="460" y="410"/>
                  </a:lnTo>
                  <a:lnTo>
                    <a:pt x="462" y="409"/>
                  </a:lnTo>
                  <a:lnTo>
                    <a:pt x="464" y="409"/>
                  </a:lnTo>
                  <a:lnTo>
                    <a:pt x="467" y="408"/>
                  </a:lnTo>
                  <a:lnTo>
                    <a:pt x="468" y="407"/>
                  </a:lnTo>
                  <a:lnTo>
                    <a:pt x="469" y="407"/>
                  </a:lnTo>
                  <a:lnTo>
                    <a:pt x="471" y="406"/>
                  </a:lnTo>
                  <a:lnTo>
                    <a:pt x="472" y="405"/>
                  </a:lnTo>
                  <a:lnTo>
                    <a:pt x="473" y="404"/>
                  </a:lnTo>
                  <a:lnTo>
                    <a:pt x="475" y="402"/>
                  </a:lnTo>
                  <a:lnTo>
                    <a:pt x="476" y="401"/>
                  </a:lnTo>
                  <a:lnTo>
                    <a:pt x="476" y="401"/>
                  </a:lnTo>
                  <a:lnTo>
                    <a:pt x="477" y="400"/>
                  </a:lnTo>
                  <a:lnTo>
                    <a:pt x="478" y="400"/>
                  </a:lnTo>
                  <a:lnTo>
                    <a:pt x="479" y="399"/>
                  </a:lnTo>
                  <a:lnTo>
                    <a:pt x="480" y="399"/>
                  </a:lnTo>
                  <a:lnTo>
                    <a:pt x="481" y="399"/>
                  </a:lnTo>
                  <a:lnTo>
                    <a:pt x="485" y="398"/>
                  </a:lnTo>
                  <a:lnTo>
                    <a:pt x="487" y="398"/>
                  </a:lnTo>
                  <a:lnTo>
                    <a:pt x="488" y="398"/>
                  </a:lnTo>
                  <a:lnTo>
                    <a:pt x="492" y="398"/>
                  </a:lnTo>
                  <a:lnTo>
                    <a:pt x="495" y="398"/>
                  </a:lnTo>
                  <a:lnTo>
                    <a:pt x="496" y="398"/>
                  </a:lnTo>
                  <a:lnTo>
                    <a:pt x="497" y="398"/>
                  </a:lnTo>
                  <a:lnTo>
                    <a:pt x="498" y="398"/>
                  </a:lnTo>
                  <a:lnTo>
                    <a:pt x="500" y="399"/>
                  </a:lnTo>
                  <a:lnTo>
                    <a:pt x="502" y="399"/>
                  </a:lnTo>
                  <a:lnTo>
                    <a:pt x="503" y="400"/>
                  </a:lnTo>
                  <a:lnTo>
                    <a:pt x="505" y="401"/>
                  </a:lnTo>
                  <a:lnTo>
                    <a:pt x="508" y="403"/>
                  </a:lnTo>
                  <a:lnTo>
                    <a:pt x="510" y="404"/>
                  </a:lnTo>
                  <a:lnTo>
                    <a:pt x="511" y="405"/>
                  </a:lnTo>
                  <a:lnTo>
                    <a:pt x="512" y="405"/>
                  </a:lnTo>
                  <a:lnTo>
                    <a:pt x="514" y="406"/>
                  </a:lnTo>
                  <a:lnTo>
                    <a:pt x="515" y="406"/>
                  </a:lnTo>
                  <a:lnTo>
                    <a:pt x="517" y="406"/>
                  </a:lnTo>
                  <a:lnTo>
                    <a:pt x="519" y="406"/>
                  </a:lnTo>
                  <a:lnTo>
                    <a:pt x="520" y="406"/>
                  </a:lnTo>
                  <a:lnTo>
                    <a:pt x="521" y="406"/>
                  </a:lnTo>
                  <a:lnTo>
                    <a:pt x="522" y="406"/>
                  </a:lnTo>
                  <a:lnTo>
                    <a:pt x="522" y="405"/>
                  </a:lnTo>
                  <a:lnTo>
                    <a:pt x="523" y="405"/>
                  </a:lnTo>
                  <a:lnTo>
                    <a:pt x="525" y="403"/>
                  </a:lnTo>
                  <a:lnTo>
                    <a:pt x="528" y="401"/>
                  </a:lnTo>
                  <a:lnTo>
                    <a:pt x="529" y="400"/>
                  </a:lnTo>
                  <a:lnTo>
                    <a:pt x="530" y="399"/>
                  </a:lnTo>
                  <a:lnTo>
                    <a:pt x="531" y="398"/>
                  </a:lnTo>
                  <a:lnTo>
                    <a:pt x="531" y="396"/>
                  </a:lnTo>
                  <a:lnTo>
                    <a:pt x="532" y="395"/>
                  </a:lnTo>
                  <a:lnTo>
                    <a:pt x="532" y="394"/>
                  </a:lnTo>
                  <a:lnTo>
                    <a:pt x="532" y="393"/>
                  </a:lnTo>
                  <a:lnTo>
                    <a:pt x="532" y="390"/>
                  </a:lnTo>
                  <a:lnTo>
                    <a:pt x="531" y="385"/>
                  </a:lnTo>
                  <a:lnTo>
                    <a:pt x="530" y="381"/>
                  </a:lnTo>
                  <a:lnTo>
                    <a:pt x="530" y="380"/>
                  </a:lnTo>
                  <a:lnTo>
                    <a:pt x="530" y="380"/>
                  </a:lnTo>
                  <a:lnTo>
                    <a:pt x="530" y="379"/>
                  </a:lnTo>
                  <a:lnTo>
                    <a:pt x="529" y="378"/>
                  </a:lnTo>
                  <a:lnTo>
                    <a:pt x="529" y="377"/>
                  </a:lnTo>
                  <a:lnTo>
                    <a:pt x="528" y="376"/>
                  </a:lnTo>
                  <a:lnTo>
                    <a:pt x="526" y="375"/>
                  </a:lnTo>
                  <a:lnTo>
                    <a:pt x="526" y="374"/>
                  </a:lnTo>
                  <a:lnTo>
                    <a:pt x="526" y="374"/>
                  </a:lnTo>
                  <a:lnTo>
                    <a:pt x="526" y="373"/>
                  </a:lnTo>
                  <a:lnTo>
                    <a:pt x="525" y="372"/>
                  </a:lnTo>
                  <a:lnTo>
                    <a:pt x="525" y="371"/>
                  </a:lnTo>
                  <a:lnTo>
                    <a:pt x="526" y="370"/>
                  </a:lnTo>
                  <a:lnTo>
                    <a:pt x="526" y="369"/>
                  </a:lnTo>
                  <a:lnTo>
                    <a:pt x="526" y="369"/>
                  </a:lnTo>
                  <a:lnTo>
                    <a:pt x="527" y="368"/>
                  </a:lnTo>
                  <a:lnTo>
                    <a:pt x="528" y="367"/>
                  </a:lnTo>
                  <a:lnTo>
                    <a:pt x="529" y="366"/>
                  </a:lnTo>
                  <a:lnTo>
                    <a:pt x="530" y="365"/>
                  </a:lnTo>
                  <a:lnTo>
                    <a:pt x="531" y="365"/>
                  </a:lnTo>
                  <a:lnTo>
                    <a:pt x="538" y="361"/>
                  </a:lnTo>
                  <a:lnTo>
                    <a:pt x="541" y="359"/>
                  </a:lnTo>
                  <a:lnTo>
                    <a:pt x="542" y="358"/>
                  </a:lnTo>
                  <a:lnTo>
                    <a:pt x="543" y="357"/>
                  </a:lnTo>
                  <a:lnTo>
                    <a:pt x="544" y="356"/>
                  </a:lnTo>
                  <a:lnTo>
                    <a:pt x="545" y="356"/>
                  </a:lnTo>
                  <a:lnTo>
                    <a:pt x="545" y="355"/>
                  </a:lnTo>
                  <a:lnTo>
                    <a:pt x="546" y="354"/>
                  </a:lnTo>
                  <a:lnTo>
                    <a:pt x="547" y="352"/>
                  </a:lnTo>
                  <a:lnTo>
                    <a:pt x="547" y="351"/>
                  </a:lnTo>
                  <a:lnTo>
                    <a:pt x="547" y="350"/>
                  </a:lnTo>
                  <a:lnTo>
                    <a:pt x="547" y="349"/>
                  </a:lnTo>
                  <a:lnTo>
                    <a:pt x="547" y="349"/>
                  </a:lnTo>
                  <a:lnTo>
                    <a:pt x="547" y="347"/>
                  </a:lnTo>
                  <a:lnTo>
                    <a:pt x="546" y="346"/>
                  </a:lnTo>
                  <a:lnTo>
                    <a:pt x="545" y="345"/>
                  </a:lnTo>
                  <a:lnTo>
                    <a:pt x="545" y="344"/>
                  </a:lnTo>
                  <a:lnTo>
                    <a:pt x="543" y="342"/>
                  </a:lnTo>
                  <a:lnTo>
                    <a:pt x="542" y="341"/>
                  </a:lnTo>
                  <a:lnTo>
                    <a:pt x="541" y="341"/>
                  </a:lnTo>
                  <a:lnTo>
                    <a:pt x="540" y="340"/>
                  </a:lnTo>
                  <a:lnTo>
                    <a:pt x="535" y="336"/>
                  </a:lnTo>
                  <a:lnTo>
                    <a:pt x="534" y="335"/>
                  </a:lnTo>
                  <a:lnTo>
                    <a:pt x="534" y="334"/>
                  </a:lnTo>
                  <a:lnTo>
                    <a:pt x="533" y="334"/>
                  </a:lnTo>
                  <a:lnTo>
                    <a:pt x="532" y="333"/>
                  </a:lnTo>
                  <a:lnTo>
                    <a:pt x="530" y="330"/>
                  </a:lnTo>
                  <a:lnTo>
                    <a:pt x="529" y="329"/>
                  </a:lnTo>
                  <a:lnTo>
                    <a:pt x="528" y="328"/>
                  </a:lnTo>
                  <a:lnTo>
                    <a:pt x="527" y="327"/>
                  </a:lnTo>
                  <a:lnTo>
                    <a:pt x="526" y="326"/>
                  </a:lnTo>
                  <a:lnTo>
                    <a:pt x="525" y="325"/>
                  </a:lnTo>
                  <a:lnTo>
                    <a:pt x="520" y="323"/>
                  </a:lnTo>
                  <a:lnTo>
                    <a:pt x="518" y="322"/>
                  </a:lnTo>
                  <a:lnTo>
                    <a:pt x="513" y="320"/>
                  </a:lnTo>
                  <a:lnTo>
                    <a:pt x="511" y="320"/>
                  </a:lnTo>
                  <a:lnTo>
                    <a:pt x="510" y="319"/>
                  </a:lnTo>
                  <a:lnTo>
                    <a:pt x="509" y="319"/>
                  </a:lnTo>
                  <a:lnTo>
                    <a:pt x="508" y="318"/>
                  </a:lnTo>
                  <a:lnTo>
                    <a:pt x="507" y="317"/>
                  </a:lnTo>
                  <a:lnTo>
                    <a:pt x="506" y="316"/>
                  </a:lnTo>
                  <a:lnTo>
                    <a:pt x="505" y="315"/>
                  </a:lnTo>
                  <a:lnTo>
                    <a:pt x="504" y="314"/>
                  </a:lnTo>
                  <a:lnTo>
                    <a:pt x="504" y="313"/>
                  </a:lnTo>
                  <a:lnTo>
                    <a:pt x="503" y="312"/>
                  </a:lnTo>
                  <a:lnTo>
                    <a:pt x="502" y="308"/>
                  </a:lnTo>
                  <a:lnTo>
                    <a:pt x="501" y="307"/>
                  </a:lnTo>
                  <a:lnTo>
                    <a:pt x="501" y="307"/>
                  </a:lnTo>
                  <a:lnTo>
                    <a:pt x="500" y="306"/>
                  </a:lnTo>
                  <a:lnTo>
                    <a:pt x="499" y="306"/>
                  </a:lnTo>
                  <a:lnTo>
                    <a:pt x="498" y="306"/>
                  </a:lnTo>
                  <a:lnTo>
                    <a:pt x="495" y="305"/>
                  </a:lnTo>
                  <a:lnTo>
                    <a:pt x="494" y="304"/>
                  </a:lnTo>
                  <a:lnTo>
                    <a:pt x="492" y="304"/>
                  </a:lnTo>
                  <a:lnTo>
                    <a:pt x="491" y="303"/>
                  </a:lnTo>
                  <a:lnTo>
                    <a:pt x="487" y="299"/>
                  </a:lnTo>
                  <a:lnTo>
                    <a:pt x="484" y="298"/>
                  </a:lnTo>
                  <a:lnTo>
                    <a:pt x="481" y="295"/>
                  </a:lnTo>
                  <a:lnTo>
                    <a:pt x="480" y="295"/>
                  </a:lnTo>
                  <a:lnTo>
                    <a:pt x="479" y="294"/>
                  </a:lnTo>
                  <a:lnTo>
                    <a:pt x="478" y="293"/>
                  </a:lnTo>
                  <a:lnTo>
                    <a:pt x="478" y="293"/>
                  </a:lnTo>
                  <a:lnTo>
                    <a:pt x="477" y="292"/>
                  </a:lnTo>
                  <a:lnTo>
                    <a:pt x="477" y="291"/>
                  </a:lnTo>
                  <a:lnTo>
                    <a:pt x="477" y="290"/>
                  </a:lnTo>
                  <a:lnTo>
                    <a:pt x="477" y="290"/>
                  </a:lnTo>
                  <a:lnTo>
                    <a:pt x="477" y="290"/>
                  </a:lnTo>
                  <a:lnTo>
                    <a:pt x="477" y="289"/>
                  </a:lnTo>
                  <a:lnTo>
                    <a:pt x="476" y="289"/>
                  </a:lnTo>
                  <a:lnTo>
                    <a:pt x="475" y="289"/>
                  </a:lnTo>
                  <a:lnTo>
                    <a:pt x="475" y="289"/>
                  </a:lnTo>
                  <a:close/>
                </a:path>
              </a:pathLst>
            </a:custGeom>
            <a:solidFill>
              <a:srgbClr val="6BAED6"/>
            </a:solidFill>
            <a:ln>
              <a:noFill/>
            </a:ln>
          </p:spPr>
          <p:txBody>
            <a:bodyPr vert="horz" wrap="square" lIns="91440" tIns="45720" rIns="91440" bIns="45720" numCol="1" anchor="t" anchorCtr="0" compatLnSpc="1">
              <a:prstTxWarp prst="textNoShape">
                <a:avLst/>
              </a:prstTxWarp>
            </a:bodyPr>
            <a:lstStyle/>
            <a:p>
              <a:endParaRPr lang="cs-CZ"/>
            </a:p>
          </p:txBody>
        </p:sp>
        <p:sp>
          <p:nvSpPr>
            <p:cNvPr id="317" name="Freeform 261">
              <a:extLst>
                <a:ext uri="{FF2B5EF4-FFF2-40B4-BE49-F238E27FC236}">
                  <a16:creationId xmlns:a16="http://schemas.microsoft.com/office/drawing/2014/main" id="{145AF778-7107-4ED6-AB6B-E4F4A1F2A407}"/>
                </a:ext>
              </a:extLst>
            </p:cNvPr>
            <p:cNvSpPr>
              <a:spLocks/>
            </p:cNvSpPr>
            <p:nvPr/>
          </p:nvSpPr>
          <p:spPr bwMode="auto">
            <a:xfrm>
              <a:off x="5687859" y="3001262"/>
              <a:ext cx="987425" cy="1152525"/>
            </a:xfrm>
            <a:custGeom>
              <a:avLst/>
              <a:gdLst>
                <a:gd name="T0" fmla="*/ 382 w 622"/>
                <a:gd name="T1" fmla="*/ 15 h 726"/>
                <a:gd name="T2" fmla="*/ 401 w 622"/>
                <a:gd name="T3" fmla="*/ 14 h 726"/>
                <a:gd name="T4" fmla="*/ 434 w 622"/>
                <a:gd name="T5" fmla="*/ 42 h 726"/>
                <a:gd name="T6" fmla="*/ 459 w 622"/>
                <a:gd name="T7" fmla="*/ 64 h 726"/>
                <a:gd name="T8" fmla="*/ 455 w 622"/>
                <a:gd name="T9" fmla="*/ 93 h 726"/>
                <a:gd name="T10" fmla="*/ 463 w 622"/>
                <a:gd name="T11" fmla="*/ 127 h 726"/>
                <a:gd name="T12" fmla="*/ 450 w 622"/>
                <a:gd name="T13" fmla="*/ 153 h 726"/>
                <a:gd name="T14" fmla="*/ 451 w 622"/>
                <a:gd name="T15" fmla="*/ 173 h 726"/>
                <a:gd name="T16" fmla="*/ 471 w 622"/>
                <a:gd name="T17" fmla="*/ 182 h 726"/>
                <a:gd name="T18" fmla="*/ 486 w 622"/>
                <a:gd name="T19" fmla="*/ 204 h 726"/>
                <a:gd name="T20" fmla="*/ 499 w 622"/>
                <a:gd name="T21" fmla="*/ 216 h 726"/>
                <a:gd name="T22" fmla="*/ 544 w 622"/>
                <a:gd name="T23" fmla="*/ 212 h 726"/>
                <a:gd name="T24" fmla="*/ 557 w 622"/>
                <a:gd name="T25" fmla="*/ 230 h 726"/>
                <a:gd name="T26" fmla="*/ 563 w 622"/>
                <a:gd name="T27" fmla="*/ 267 h 726"/>
                <a:gd name="T28" fmla="*/ 553 w 622"/>
                <a:gd name="T29" fmla="*/ 294 h 726"/>
                <a:gd name="T30" fmla="*/ 558 w 622"/>
                <a:gd name="T31" fmla="*/ 312 h 726"/>
                <a:gd name="T32" fmla="*/ 583 w 622"/>
                <a:gd name="T33" fmla="*/ 326 h 726"/>
                <a:gd name="T34" fmla="*/ 572 w 622"/>
                <a:gd name="T35" fmla="*/ 339 h 726"/>
                <a:gd name="T36" fmla="*/ 572 w 622"/>
                <a:gd name="T37" fmla="*/ 350 h 726"/>
                <a:gd name="T38" fmla="*/ 562 w 622"/>
                <a:gd name="T39" fmla="*/ 369 h 726"/>
                <a:gd name="T40" fmla="*/ 556 w 622"/>
                <a:gd name="T41" fmla="*/ 379 h 726"/>
                <a:gd name="T42" fmla="*/ 572 w 622"/>
                <a:gd name="T43" fmla="*/ 393 h 726"/>
                <a:gd name="T44" fmla="*/ 592 w 622"/>
                <a:gd name="T45" fmla="*/ 402 h 726"/>
                <a:gd name="T46" fmla="*/ 601 w 622"/>
                <a:gd name="T47" fmla="*/ 418 h 726"/>
                <a:gd name="T48" fmla="*/ 621 w 622"/>
                <a:gd name="T49" fmla="*/ 438 h 726"/>
                <a:gd name="T50" fmla="*/ 615 w 622"/>
                <a:gd name="T51" fmla="*/ 469 h 726"/>
                <a:gd name="T52" fmla="*/ 605 w 622"/>
                <a:gd name="T53" fmla="*/ 500 h 726"/>
                <a:gd name="T54" fmla="*/ 581 w 622"/>
                <a:gd name="T55" fmla="*/ 514 h 726"/>
                <a:gd name="T56" fmla="*/ 581 w 622"/>
                <a:gd name="T57" fmla="*/ 533 h 726"/>
                <a:gd name="T58" fmla="*/ 563 w 622"/>
                <a:gd name="T59" fmla="*/ 539 h 726"/>
                <a:gd name="T60" fmla="*/ 537 w 622"/>
                <a:gd name="T61" fmla="*/ 556 h 726"/>
                <a:gd name="T62" fmla="*/ 506 w 622"/>
                <a:gd name="T63" fmla="*/ 565 h 726"/>
                <a:gd name="T64" fmla="*/ 492 w 622"/>
                <a:gd name="T65" fmla="*/ 574 h 726"/>
                <a:gd name="T66" fmla="*/ 475 w 622"/>
                <a:gd name="T67" fmla="*/ 610 h 726"/>
                <a:gd name="T68" fmla="*/ 496 w 622"/>
                <a:gd name="T69" fmla="*/ 629 h 726"/>
                <a:gd name="T70" fmla="*/ 500 w 622"/>
                <a:gd name="T71" fmla="*/ 651 h 726"/>
                <a:gd name="T72" fmla="*/ 477 w 622"/>
                <a:gd name="T73" fmla="*/ 658 h 726"/>
                <a:gd name="T74" fmla="*/ 465 w 622"/>
                <a:gd name="T75" fmla="*/ 671 h 726"/>
                <a:gd name="T76" fmla="*/ 436 w 622"/>
                <a:gd name="T77" fmla="*/ 667 h 726"/>
                <a:gd name="T78" fmla="*/ 396 w 622"/>
                <a:gd name="T79" fmla="*/ 665 h 726"/>
                <a:gd name="T80" fmla="*/ 390 w 622"/>
                <a:gd name="T81" fmla="*/ 677 h 726"/>
                <a:gd name="T82" fmla="*/ 373 w 622"/>
                <a:gd name="T83" fmla="*/ 688 h 726"/>
                <a:gd name="T84" fmla="*/ 360 w 622"/>
                <a:gd name="T85" fmla="*/ 702 h 726"/>
                <a:gd name="T86" fmla="*/ 343 w 622"/>
                <a:gd name="T87" fmla="*/ 677 h 726"/>
                <a:gd name="T88" fmla="*/ 326 w 622"/>
                <a:gd name="T89" fmla="*/ 676 h 726"/>
                <a:gd name="T90" fmla="*/ 296 w 622"/>
                <a:gd name="T91" fmla="*/ 659 h 726"/>
                <a:gd name="T92" fmla="*/ 282 w 622"/>
                <a:gd name="T93" fmla="*/ 679 h 726"/>
                <a:gd name="T94" fmla="*/ 279 w 622"/>
                <a:gd name="T95" fmla="*/ 703 h 726"/>
                <a:gd name="T96" fmla="*/ 248 w 622"/>
                <a:gd name="T97" fmla="*/ 726 h 726"/>
                <a:gd name="T98" fmla="*/ 224 w 622"/>
                <a:gd name="T99" fmla="*/ 719 h 726"/>
                <a:gd name="T100" fmla="*/ 220 w 622"/>
                <a:gd name="T101" fmla="*/ 708 h 726"/>
                <a:gd name="T102" fmla="*/ 185 w 622"/>
                <a:gd name="T103" fmla="*/ 706 h 726"/>
                <a:gd name="T104" fmla="*/ 160 w 622"/>
                <a:gd name="T105" fmla="*/ 704 h 726"/>
                <a:gd name="T106" fmla="*/ 145 w 622"/>
                <a:gd name="T107" fmla="*/ 705 h 726"/>
                <a:gd name="T108" fmla="*/ 127 w 622"/>
                <a:gd name="T109" fmla="*/ 713 h 726"/>
                <a:gd name="T110" fmla="*/ 108 w 622"/>
                <a:gd name="T111" fmla="*/ 704 h 726"/>
                <a:gd name="T112" fmla="*/ 86 w 622"/>
                <a:gd name="T113" fmla="*/ 690 h 726"/>
                <a:gd name="T114" fmla="*/ 62 w 622"/>
                <a:gd name="T115" fmla="*/ 706 h 726"/>
                <a:gd name="T116" fmla="*/ 22 w 622"/>
                <a:gd name="T117" fmla="*/ 711 h 726"/>
                <a:gd name="T118" fmla="*/ 1 w 622"/>
                <a:gd name="T119" fmla="*/ 70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726">
                  <a:moveTo>
                    <a:pt x="363" y="0"/>
                  </a:moveTo>
                  <a:lnTo>
                    <a:pt x="364" y="1"/>
                  </a:lnTo>
                  <a:lnTo>
                    <a:pt x="365" y="1"/>
                  </a:lnTo>
                  <a:lnTo>
                    <a:pt x="366" y="2"/>
                  </a:lnTo>
                  <a:lnTo>
                    <a:pt x="366" y="2"/>
                  </a:lnTo>
                  <a:lnTo>
                    <a:pt x="369" y="5"/>
                  </a:lnTo>
                  <a:lnTo>
                    <a:pt x="370" y="6"/>
                  </a:lnTo>
                  <a:lnTo>
                    <a:pt x="372" y="7"/>
                  </a:lnTo>
                  <a:lnTo>
                    <a:pt x="375" y="9"/>
                  </a:lnTo>
                  <a:lnTo>
                    <a:pt x="376" y="10"/>
                  </a:lnTo>
                  <a:lnTo>
                    <a:pt x="377" y="11"/>
                  </a:lnTo>
                  <a:lnTo>
                    <a:pt x="378" y="13"/>
                  </a:lnTo>
                  <a:lnTo>
                    <a:pt x="378" y="13"/>
                  </a:lnTo>
                  <a:lnTo>
                    <a:pt x="379" y="14"/>
                  </a:lnTo>
                  <a:lnTo>
                    <a:pt x="380" y="14"/>
                  </a:lnTo>
                  <a:lnTo>
                    <a:pt x="381" y="15"/>
                  </a:lnTo>
                  <a:lnTo>
                    <a:pt x="382" y="15"/>
                  </a:lnTo>
                  <a:lnTo>
                    <a:pt x="382" y="15"/>
                  </a:lnTo>
                  <a:lnTo>
                    <a:pt x="383" y="14"/>
                  </a:lnTo>
                  <a:lnTo>
                    <a:pt x="384" y="14"/>
                  </a:lnTo>
                  <a:lnTo>
                    <a:pt x="384" y="14"/>
                  </a:lnTo>
                  <a:lnTo>
                    <a:pt x="386" y="13"/>
                  </a:lnTo>
                  <a:lnTo>
                    <a:pt x="387" y="12"/>
                  </a:lnTo>
                  <a:lnTo>
                    <a:pt x="388" y="11"/>
                  </a:lnTo>
                  <a:lnTo>
                    <a:pt x="389" y="11"/>
                  </a:lnTo>
                  <a:lnTo>
                    <a:pt x="390" y="11"/>
                  </a:lnTo>
                  <a:lnTo>
                    <a:pt x="391" y="11"/>
                  </a:lnTo>
                  <a:lnTo>
                    <a:pt x="392" y="11"/>
                  </a:lnTo>
                  <a:lnTo>
                    <a:pt x="396" y="12"/>
                  </a:lnTo>
                  <a:lnTo>
                    <a:pt x="397" y="12"/>
                  </a:lnTo>
                  <a:lnTo>
                    <a:pt x="398" y="12"/>
                  </a:lnTo>
                  <a:lnTo>
                    <a:pt x="399" y="13"/>
                  </a:lnTo>
                  <a:lnTo>
                    <a:pt x="400" y="13"/>
                  </a:lnTo>
                  <a:lnTo>
                    <a:pt x="401" y="14"/>
                  </a:lnTo>
                  <a:lnTo>
                    <a:pt x="402" y="16"/>
                  </a:lnTo>
                  <a:lnTo>
                    <a:pt x="406" y="20"/>
                  </a:lnTo>
                  <a:lnTo>
                    <a:pt x="412" y="27"/>
                  </a:lnTo>
                  <a:lnTo>
                    <a:pt x="415" y="30"/>
                  </a:lnTo>
                  <a:lnTo>
                    <a:pt x="416" y="30"/>
                  </a:lnTo>
                  <a:lnTo>
                    <a:pt x="416" y="31"/>
                  </a:lnTo>
                  <a:lnTo>
                    <a:pt x="417" y="32"/>
                  </a:lnTo>
                  <a:lnTo>
                    <a:pt x="419" y="32"/>
                  </a:lnTo>
                  <a:lnTo>
                    <a:pt x="420" y="33"/>
                  </a:lnTo>
                  <a:lnTo>
                    <a:pt x="423" y="34"/>
                  </a:lnTo>
                  <a:lnTo>
                    <a:pt x="424" y="34"/>
                  </a:lnTo>
                  <a:lnTo>
                    <a:pt x="425" y="35"/>
                  </a:lnTo>
                  <a:lnTo>
                    <a:pt x="427" y="36"/>
                  </a:lnTo>
                  <a:lnTo>
                    <a:pt x="429" y="38"/>
                  </a:lnTo>
                  <a:lnTo>
                    <a:pt x="432" y="40"/>
                  </a:lnTo>
                  <a:lnTo>
                    <a:pt x="433" y="41"/>
                  </a:lnTo>
                  <a:lnTo>
                    <a:pt x="434" y="42"/>
                  </a:lnTo>
                  <a:lnTo>
                    <a:pt x="435" y="43"/>
                  </a:lnTo>
                  <a:lnTo>
                    <a:pt x="436" y="45"/>
                  </a:lnTo>
                  <a:lnTo>
                    <a:pt x="437" y="46"/>
                  </a:lnTo>
                  <a:lnTo>
                    <a:pt x="439" y="50"/>
                  </a:lnTo>
                  <a:lnTo>
                    <a:pt x="440" y="52"/>
                  </a:lnTo>
                  <a:lnTo>
                    <a:pt x="441" y="53"/>
                  </a:lnTo>
                  <a:lnTo>
                    <a:pt x="442" y="53"/>
                  </a:lnTo>
                  <a:lnTo>
                    <a:pt x="443" y="55"/>
                  </a:lnTo>
                  <a:lnTo>
                    <a:pt x="444" y="55"/>
                  </a:lnTo>
                  <a:lnTo>
                    <a:pt x="445" y="56"/>
                  </a:lnTo>
                  <a:lnTo>
                    <a:pt x="446" y="57"/>
                  </a:lnTo>
                  <a:lnTo>
                    <a:pt x="448" y="58"/>
                  </a:lnTo>
                  <a:lnTo>
                    <a:pt x="451" y="59"/>
                  </a:lnTo>
                  <a:lnTo>
                    <a:pt x="457" y="62"/>
                  </a:lnTo>
                  <a:lnTo>
                    <a:pt x="458" y="62"/>
                  </a:lnTo>
                  <a:lnTo>
                    <a:pt x="460" y="63"/>
                  </a:lnTo>
                  <a:lnTo>
                    <a:pt x="459" y="64"/>
                  </a:lnTo>
                  <a:lnTo>
                    <a:pt x="457" y="66"/>
                  </a:lnTo>
                  <a:lnTo>
                    <a:pt x="454" y="69"/>
                  </a:lnTo>
                  <a:lnTo>
                    <a:pt x="452" y="71"/>
                  </a:lnTo>
                  <a:lnTo>
                    <a:pt x="451" y="72"/>
                  </a:lnTo>
                  <a:lnTo>
                    <a:pt x="450" y="73"/>
                  </a:lnTo>
                  <a:lnTo>
                    <a:pt x="450" y="74"/>
                  </a:lnTo>
                  <a:lnTo>
                    <a:pt x="450" y="75"/>
                  </a:lnTo>
                  <a:lnTo>
                    <a:pt x="449" y="76"/>
                  </a:lnTo>
                  <a:lnTo>
                    <a:pt x="449" y="77"/>
                  </a:lnTo>
                  <a:lnTo>
                    <a:pt x="449" y="78"/>
                  </a:lnTo>
                  <a:lnTo>
                    <a:pt x="450" y="79"/>
                  </a:lnTo>
                  <a:lnTo>
                    <a:pt x="450" y="80"/>
                  </a:lnTo>
                  <a:lnTo>
                    <a:pt x="452" y="83"/>
                  </a:lnTo>
                  <a:lnTo>
                    <a:pt x="453" y="85"/>
                  </a:lnTo>
                  <a:lnTo>
                    <a:pt x="453" y="87"/>
                  </a:lnTo>
                  <a:lnTo>
                    <a:pt x="454" y="90"/>
                  </a:lnTo>
                  <a:lnTo>
                    <a:pt x="455" y="93"/>
                  </a:lnTo>
                  <a:lnTo>
                    <a:pt x="456" y="94"/>
                  </a:lnTo>
                  <a:lnTo>
                    <a:pt x="456" y="95"/>
                  </a:lnTo>
                  <a:lnTo>
                    <a:pt x="456" y="96"/>
                  </a:lnTo>
                  <a:lnTo>
                    <a:pt x="456" y="99"/>
                  </a:lnTo>
                  <a:lnTo>
                    <a:pt x="456" y="105"/>
                  </a:lnTo>
                  <a:lnTo>
                    <a:pt x="456" y="107"/>
                  </a:lnTo>
                  <a:lnTo>
                    <a:pt x="456" y="109"/>
                  </a:lnTo>
                  <a:lnTo>
                    <a:pt x="456" y="110"/>
                  </a:lnTo>
                  <a:lnTo>
                    <a:pt x="457" y="111"/>
                  </a:lnTo>
                  <a:lnTo>
                    <a:pt x="458" y="112"/>
                  </a:lnTo>
                  <a:lnTo>
                    <a:pt x="459" y="114"/>
                  </a:lnTo>
                  <a:lnTo>
                    <a:pt x="460" y="115"/>
                  </a:lnTo>
                  <a:lnTo>
                    <a:pt x="460" y="117"/>
                  </a:lnTo>
                  <a:lnTo>
                    <a:pt x="461" y="118"/>
                  </a:lnTo>
                  <a:lnTo>
                    <a:pt x="462" y="119"/>
                  </a:lnTo>
                  <a:lnTo>
                    <a:pt x="463" y="125"/>
                  </a:lnTo>
                  <a:lnTo>
                    <a:pt x="463" y="127"/>
                  </a:lnTo>
                  <a:lnTo>
                    <a:pt x="463" y="128"/>
                  </a:lnTo>
                  <a:lnTo>
                    <a:pt x="463" y="130"/>
                  </a:lnTo>
                  <a:lnTo>
                    <a:pt x="463" y="132"/>
                  </a:lnTo>
                  <a:lnTo>
                    <a:pt x="463" y="134"/>
                  </a:lnTo>
                  <a:lnTo>
                    <a:pt x="462" y="136"/>
                  </a:lnTo>
                  <a:lnTo>
                    <a:pt x="462" y="137"/>
                  </a:lnTo>
                  <a:lnTo>
                    <a:pt x="461" y="138"/>
                  </a:lnTo>
                  <a:lnTo>
                    <a:pt x="459" y="142"/>
                  </a:lnTo>
                  <a:lnTo>
                    <a:pt x="458" y="143"/>
                  </a:lnTo>
                  <a:lnTo>
                    <a:pt x="458" y="144"/>
                  </a:lnTo>
                  <a:lnTo>
                    <a:pt x="456" y="148"/>
                  </a:lnTo>
                  <a:lnTo>
                    <a:pt x="456" y="149"/>
                  </a:lnTo>
                  <a:lnTo>
                    <a:pt x="455" y="150"/>
                  </a:lnTo>
                  <a:lnTo>
                    <a:pt x="455" y="150"/>
                  </a:lnTo>
                  <a:lnTo>
                    <a:pt x="454" y="151"/>
                  </a:lnTo>
                  <a:lnTo>
                    <a:pt x="453" y="152"/>
                  </a:lnTo>
                  <a:lnTo>
                    <a:pt x="450" y="153"/>
                  </a:lnTo>
                  <a:lnTo>
                    <a:pt x="449" y="154"/>
                  </a:lnTo>
                  <a:lnTo>
                    <a:pt x="448" y="154"/>
                  </a:lnTo>
                  <a:lnTo>
                    <a:pt x="448" y="155"/>
                  </a:lnTo>
                  <a:lnTo>
                    <a:pt x="447" y="156"/>
                  </a:lnTo>
                  <a:lnTo>
                    <a:pt x="446" y="157"/>
                  </a:lnTo>
                  <a:lnTo>
                    <a:pt x="446" y="158"/>
                  </a:lnTo>
                  <a:lnTo>
                    <a:pt x="446" y="159"/>
                  </a:lnTo>
                  <a:lnTo>
                    <a:pt x="446" y="160"/>
                  </a:lnTo>
                  <a:lnTo>
                    <a:pt x="446" y="161"/>
                  </a:lnTo>
                  <a:lnTo>
                    <a:pt x="446" y="162"/>
                  </a:lnTo>
                  <a:lnTo>
                    <a:pt x="447" y="163"/>
                  </a:lnTo>
                  <a:lnTo>
                    <a:pt x="447" y="164"/>
                  </a:lnTo>
                  <a:lnTo>
                    <a:pt x="449" y="167"/>
                  </a:lnTo>
                  <a:lnTo>
                    <a:pt x="450" y="168"/>
                  </a:lnTo>
                  <a:lnTo>
                    <a:pt x="450" y="169"/>
                  </a:lnTo>
                  <a:lnTo>
                    <a:pt x="451" y="171"/>
                  </a:lnTo>
                  <a:lnTo>
                    <a:pt x="451" y="173"/>
                  </a:lnTo>
                  <a:lnTo>
                    <a:pt x="452" y="174"/>
                  </a:lnTo>
                  <a:lnTo>
                    <a:pt x="452" y="175"/>
                  </a:lnTo>
                  <a:lnTo>
                    <a:pt x="453" y="176"/>
                  </a:lnTo>
                  <a:lnTo>
                    <a:pt x="454" y="177"/>
                  </a:lnTo>
                  <a:lnTo>
                    <a:pt x="455" y="177"/>
                  </a:lnTo>
                  <a:lnTo>
                    <a:pt x="456" y="178"/>
                  </a:lnTo>
                  <a:lnTo>
                    <a:pt x="457" y="179"/>
                  </a:lnTo>
                  <a:lnTo>
                    <a:pt x="458" y="179"/>
                  </a:lnTo>
                  <a:lnTo>
                    <a:pt x="459" y="180"/>
                  </a:lnTo>
                  <a:lnTo>
                    <a:pt x="460" y="180"/>
                  </a:lnTo>
                  <a:lnTo>
                    <a:pt x="461" y="180"/>
                  </a:lnTo>
                  <a:lnTo>
                    <a:pt x="462" y="181"/>
                  </a:lnTo>
                  <a:lnTo>
                    <a:pt x="463" y="181"/>
                  </a:lnTo>
                  <a:lnTo>
                    <a:pt x="467" y="181"/>
                  </a:lnTo>
                  <a:lnTo>
                    <a:pt x="468" y="181"/>
                  </a:lnTo>
                  <a:lnTo>
                    <a:pt x="469" y="182"/>
                  </a:lnTo>
                  <a:lnTo>
                    <a:pt x="471" y="182"/>
                  </a:lnTo>
                  <a:lnTo>
                    <a:pt x="472" y="183"/>
                  </a:lnTo>
                  <a:lnTo>
                    <a:pt x="473" y="184"/>
                  </a:lnTo>
                  <a:lnTo>
                    <a:pt x="474" y="184"/>
                  </a:lnTo>
                  <a:lnTo>
                    <a:pt x="475" y="185"/>
                  </a:lnTo>
                  <a:lnTo>
                    <a:pt x="476" y="187"/>
                  </a:lnTo>
                  <a:lnTo>
                    <a:pt x="477" y="188"/>
                  </a:lnTo>
                  <a:lnTo>
                    <a:pt x="478" y="189"/>
                  </a:lnTo>
                  <a:lnTo>
                    <a:pt x="480" y="191"/>
                  </a:lnTo>
                  <a:lnTo>
                    <a:pt x="482" y="192"/>
                  </a:lnTo>
                  <a:lnTo>
                    <a:pt x="484" y="194"/>
                  </a:lnTo>
                  <a:lnTo>
                    <a:pt x="484" y="195"/>
                  </a:lnTo>
                  <a:lnTo>
                    <a:pt x="485" y="196"/>
                  </a:lnTo>
                  <a:lnTo>
                    <a:pt x="486" y="197"/>
                  </a:lnTo>
                  <a:lnTo>
                    <a:pt x="486" y="198"/>
                  </a:lnTo>
                  <a:lnTo>
                    <a:pt x="486" y="199"/>
                  </a:lnTo>
                  <a:lnTo>
                    <a:pt x="486" y="202"/>
                  </a:lnTo>
                  <a:lnTo>
                    <a:pt x="486" y="204"/>
                  </a:lnTo>
                  <a:lnTo>
                    <a:pt x="486" y="205"/>
                  </a:lnTo>
                  <a:lnTo>
                    <a:pt x="487" y="207"/>
                  </a:lnTo>
                  <a:lnTo>
                    <a:pt x="487" y="208"/>
                  </a:lnTo>
                  <a:lnTo>
                    <a:pt x="488" y="209"/>
                  </a:lnTo>
                  <a:lnTo>
                    <a:pt x="488" y="210"/>
                  </a:lnTo>
                  <a:lnTo>
                    <a:pt x="488" y="211"/>
                  </a:lnTo>
                  <a:lnTo>
                    <a:pt x="489" y="211"/>
                  </a:lnTo>
                  <a:lnTo>
                    <a:pt x="490" y="212"/>
                  </a:lnTo>
                  <a:lnTo>
                    <a:pt x="491" y="213"/>
                  </a:lnTo>
                  <a:lnTo>
                    <a:pt x="492" y="214"/>
                  </a:lnTo>
                  <a:lnTo>
                    <a:pt x="493" y="214"/>
                  </a:lnTo>
                  <a:lnTo>
                    <a:pt x="494" y="215"/>
                  </a:lnTo>
                  <a:lnTo>
                    <a:pt x="495" y="215"/>
                  </a:lnTo>
                  <a:lnTo>
                    <a:pt x="496" y="216"/>
                  </a:lnTo>
                  <a:lnTo>
                    <a:pt x="497" y="216"/>
                  </a:lnTo>
                  <a:lnTo>
                    <a:pt x="498" y="216"/>
                  </a:lnTo>
                  <a:lnTo>
                    <a:pt x="499" y="216"/>
                  </a:lnTo>
                  <a:lnTo>
                    <a:pt x="500" y="216"/>
                  </a:lnTo>
                  <a:lnTo>
                    <a:pt x="507" y="215"/>
                  </a:lnTo>
                  <a:lnTo>
                    <a:pt x="508" y="215"/>
                  </a:lnTo>
                  <a:lnTo>
                    <a:pt x="510" y="215"/>
                  </a:lnTo>
                  <a:lnTo>
                    <a:pt x="516" y="216"/>
                  </a:lnTo>
                  <a:lnTo>
                    <a:pt x="519" y="216"/>
                  </a:lnTo>
                  <a:lnTo>
                    <a:pt x="524" y="217"/>
                  </a:lnTo>
                  <a:lnTo>
                    <a:pt x="525" y="217"/>
                  </a:lnTo>
                  <a:lnTo>
                    <a:pt x="527" y="217"/>
                  </a:lnTo>
                  <a:lnTo>
                    <a:pt x="528" y="217"/>
                  </a:lnTo>
                  <a:lnTo>
                    <a:pt x="530" y="216"/>
                  </a:lnTo>
                  <a:lnTo>
                    <a:pt x="535" y="215"/>
                  </a:lnTo>
                  <a:lnTo>
                    <a:pt x="538" y="213"/>
                  </a:lnTo>
                  <a:lnTo>
                    <a:pt x="540" y="213"/>
                  </a:lnTo>
                  <a:lnTo>
                    <a:pt x="541" y="212"/>
                  </a:lnTo>
                  <a:lnTo>
                    <a:pt x="543" y="212"/>
                  </a:lnTo>
                  <a:lnTo>
                    <a:pt x="544" y="212"/>
                  </a:lnTo>
                  <a:lnTo>
                    <a:pt x="545" y="212"/>
                  </a:lnTo>
                  <a:lnTo>
                    <a:pt x="545" y="212"/>
                  </a:lnTo>
                  <a:lnTo>
                    <a:pt x="546" y="212"/>
                  </a:lnTo>
                  <a:lnTo>
                    <a:pt x="547" y="213"/>
                  </a:lnTo>
                  <a:lnTo>
                    <a:pt x="548" y="213"/>
                  </a:lnTo>
                  <a:lnTo>
                    <a:pt x="550" y="215"/>
                  </a:lnTo>
                  <a:lnTo>
                    <a:pt x="551" y="216"/>
                  </a:lnTo>
                  <a:lnTo>
                    <a:pt x="553" y="217"/>
                  </a:lnTo>
                  <a:lnTo>
                    <a:pt x="553" y="218"/>
                  </a:lnTo>
                  <a:lnTo>
                    <a:pt x="554" y="219"/>
                  </a:lnTo>
                  <a:lnTo>
                    <a:pt x="555" y="220"/>
                  </a:lnTo>
                  <a:lnTo>
                    <a:pt x="555" y="221"/>
                  </a:lnTo>
                  <a:lnTo>
                    <a:pt x="556" y="222"/>
                  </a:lnTo>
                  <a:lnTo>
                    <a:pt x="556" y="224"/>
                  </a:lnTo>
                  <a:lnTo>
                    <a:pt x="557" y="225"/>
                  </a:lnTo>
                  <a:lnTo>
                    <a:pt x="557" y="227"/>
                  </a:lnTo>
                  <a:lnTo>
                    <a:pt x="557" y="230"/>
                  </a:lnTo>
                  <a:lnTo>
                    <a:pt x="557" y="234"/>
                  </a:lnTo>
                  <a:lnTo>
                    <a:pt x="557" y="237"/>
                  </a:lnTo>
                  <a:lnTo>
                    <a:pt x="557" y="239"/>
                  </a:lnTo>
                  <a:lnTo>
                    <a:pt x="556" y="243"/>
                  </a:lnTo>
                  <a:lnTo>
                    <a:pt x="556" y="244"/>
                  </a:lnTo>
                  <a:lnTo>
                    <a:pt x="556" y="245"/>
                  </a:lnTo>
                  <a:lnTo>
                    <a:pt x="556" y="248"/>
                  </a:lnTo>
                  <a:lnTo>
                    <a:pt x="556" y="250"/>
                  </a:lnTo>
                  <a:lnTo>
                    <a:pt x="556" y="252"/>
                  </a:lnTo>
                  <a:lnTo>
                    <a:pt x="557" y="254"/>
                  </a:lnTo>
                  <a:lnTo>
                    <a:pt x="557" y="255"/>
                  </a:lnTo>
                  <a:lnTo>
                    <a:pt x="557" y="256"/>
                  </a:lnTo>
                  <a:lnTo>
                    <a:pt x="558" y="258"/>
                  </a:lnTo>
                  <a:lnTo>
                    <a:pt x="559" y="260"/>
                  </a:lnTo>
                  <a:lnTo>
                    <a:pt x="561" y="263"/>
                  </a:lnTo>
                  <a:lnTo>
                    <a:pt x="562" y="265"/>
                  </a:lnTo>
                  <a:lnTo>
                    <a:pt x="563" y="267"/>
                  </a:lnTo>
                  <a:lnTo>
                    <a:pt x="563" y="268"/>
                  </a:lnTo>
                  <a:lnTo>
                    <a:pt x="564" y="271"/>
                  </a:lnTo>
                  <a:lnTo>
                    <a:pt x="564" y="271"/>
                  </a:lnTo>
                  <a:lnTo>
                    <a:pt x="564" y="272"/>
                  </a:lnTo>
                  <a:lnTo>
                    <a:pt x="564" y="273"/>
                  </a:lnTo>
                  <a:lnTo>
                    <a:pt x="564" y="275"/>
                  </a:lnTo>
                  <a:lnTo>
                    <a:pt x="564" y="276"/>
                  </a:lnTo>
                  <a:lnTo>
                    <a:pt x="564" y="277"/>
                  </a:lnTo>
                  <a:lnTo>
                    <a:pt x="563" y="279"/>
                  </a:lnTo>
                  <a:lnTo>
                    <a:pt x="562" y="281"/>
                  </a:lnTo>
                  <a:lnTo>
                    <a:pt x="562" y="283"/>
                  </a:lnTo>
                  <a:lnTo>
                    <a:pt x="561" y="284"/>
                  </a:lnTo>
                  <a:lnTo>
                    <a:pt x="560" y="286"/>
                  </a:lnTo>
                  <a:lnTo>
                    <a:pt x="558" y="289"/>
                  </a:lnTo>
                  <a:lnTo>
                    <a:pt x="557" y="290"/>
                  </a:lnTo>
                  <a:lnTo>
                    <a:pt x="555" y="292"/>
                  </a:lnTo>
                  <a:lnTo>
                    <a:pt x="553" y="294"/>
                  </a:lnTo>
                  <a:lnTo>
                    <a:pt x="552" y="296"/>
                  </a:lnTo>
                  <a:lnTo>
                    <a:pt x="551" y="297"/>
                  </a:lnTo>
                  <a:lnTo>
                    <a:pt x="551" y="298"/>
                  </a:lnTo>
                  <a:lnTo>
                    <a:pt x="551" y="299"/>
                  </a:lnTo>
                  <a:lnTo>
                    <a:pt x="551" y="299"/>
                  </a:lnTo>
                  <a:lnTo>
                    <a:pt x="552" y="301"/>
                  </a:lnTo>
                  <a:lnTo>
                    <a:pt x="552" y="303"/>
                  </a:lnTo>
                  <a:lnTo>
                    <a:pt x="552" y="303"/>
                  </a:lnTo>
                  <a:lnTo>
                    <a:pt x="552" y="304"/>
                  </a:lnTo>
                  <a:lnTo>
                    <a:pt x="550" y="308"/>
                  </a:lnTo>
                  <a:lnTo>
                    <a:pt x="550" y="308"/>
                  </a:lnTo>
                  <a:lnTo>
                    <a:pt x="550" y="309"/>
                  </a:lnTo>
                  <a:lnTo>
                    <a:pt x="551" y="309"/>
                  </a:lnTo>
                  <a:lnTo>
                    <a:pt x="551" y="309"/>
                  </a:lnTo>
                  <a:lnTo>
                    <a:pt x="552" y="310"/>
                  </a:lnTo>
                  <a:lnTo>
                    <a:pt x="553" y="310"/>
                  </a:lnTo>
                  <a:lnTo>
                    <a:pt x="558" y="312"/>
                  </a:lnTo>
                  <a:lnTo>
                    <a:pt x="563" y="313"/>
                  </a:lnTo>
                  <a:lnTo>
                    <a:pt x="564" y="314"/>
                  </a:lnTo>
                  <a:lnTo>
                    <a:pt x="566" y="315"/>
                  </a:lnTo>
                  <a:lnTo>
                    <a:pt x="569" y="315"/>
                  </a:lnTo>
                  <a:lnTo>
                    <a:pt x="571" y="315"/>
                  </a:lnTo>
                  <a:lnTo>
                    <a:pt x="572" y="316"/>
                  </a:lnTo>
                  <a:lnTo>
                    <a:pt x="573" y="316"/>
                  </a:lnTo>
                  <a:lnTo>
                    <a:pt x="574" y="317"/>
                  </a:lnTo>
                  <a:lnTo>
                    <a:pt x="578" y="319"/>
                  </a:lnTo>
                  <a:lnTo>
                    <a:pt x="579" y="320"/>
                  </a:lnTo>
                  <a:lnTo>
                    <a:pt x="581" y="322"/>
                  </a:lnTo>
                  <a:lnTo>
                    <a:pt x="581" y="322"/>
                  </a:lnTo>
                  <a:lnTo>
                    <a:pt x="582" y="323"/>
                  </a:lnTo>
                  <a:lnTo>
                    <a:pt x="582" y="324"/>
                  </a:lnTo>
                  <a:lnTo>
                    <a:pt x="583" y="324"/>
                  </a:lnTo>
                  <a:lnTo>
                    <a:pt x="583" y="325"/>
                  </a:lnTo>
                  <a:lnTo>
                    <a:pt x="583" y="326"/>
                  </a:lnTo>
                  <a:lnTo>
                    <a:pt x="583" y="327"/>
                  </a:lnTo>
                  <a:lnTo>
                    <a:pt x="584" y="327"/>
                  </a:lnTo>
                  <a:lnTo>
                    <a:pt x="583" y="329"/>
                  </a:lnTo>
                  <a:lnTo>
                    <a:pt x="583" y="331"/>
                  </a:lnTo>
                  <a:lnTo>
                    <a:pt x="583" y="333"/>
                  </a:lnTo>
                  <a:lnTo>
                    <a:pt x="582" y="333"/>
                  </a:lnTo>
                  <a:lnTo>
                    <a:pt x="582" y="334"/>
                  </a:lnTo>
                  <a:lnTo>
                    <a:pt x="581" y="334"/>
                  </a:lnTo>
                  <a:lnTo>
                    <a:pt x="581" y="335"/>
                  </a:lnTo>
                  <a:lnTo>
                    <a:pt x="580" y="335"/>
                  </a:lnTo>
                  <a:lnTo>
                    <a:pt x="579" y="336"/>
                  </a:lnTo>
                  <a:lnTo>
                    <a:pt x="578" y="336"/>
                  </a:lnTo>
                  <a:lnTo>
                    <a:pt x="577" y="337"/>
                  </a:lnTo>
                  <a:lnTo>
                    <a:pt x="575" y="337"/>
                  </a:lnTo>
                  <a:lnTo>
                    <a:pt x="573" y="338"/>
                  </a:lnTo>
                  <a:lnTo>
                    <a:pt x="572" y="338"/>
                  </a:lnTo>
                  <a:lnTo>
                    <a:pt x="572" y="339"/>
                  </a:lnTo>
                  <a:lnTo>
                    <a:pt x="571" y="339"/>
                  </a:lnTo>
                  <a:lnTo>
                    <a:pt x="571" y="340"/>
                  </a:lnTo>
                  <a:lnTo>
                    <a:pt x="570" y="340"/>
                  </a:lnTo>
                  <a:lnTo>
                    <a:pt x="570" y="341"/>
                  </a:lnTo>
                  <a:lnTo>
                    <a:pt x="570" y="341"/>
                  </a:lnTo>
                  <a:lnTo>
                    <a:pt x="570" y="342"/>
                  </a:lnTo>
                  <a:lnTo>
                    <a:pt x="570" y="342"/>
                  </a:lnTo>
                  <a:lnTo>
                    <a:pt x="571" y="343"/>
                  </a:lnTo>
                  <a:lnTo>
                    <a:pt x="571" y="344"/>
                  </a:lnTo>
                  <a:lnTo>
                    <a:pt x="573" y="345"/>
                  </a:lnTo>
                  <a:lnTo>
                    <a:pt x="573" y="346"/>
                  </a:lnTo>
                  <a:lnTo>
                    <a:pt x="573" y="346"/>
                  </a:lnTo>
                  <a:lnTo>
                    <a:pt x="574" y="347"/>
                  </a:lnTo>
                  <a:lnTo>
                    <a:pt x="574" y="347"/>
                  </a:lnTo>
                  <a:lnTo>
                    <a:pt x="573" y="348"/>
                  </a:lnTo>
                  <a:lnTo>
                    <a:pt x="572" y="350"/>
                  </a:lnTo>
                  <a:lnTo>
                    <a:pt x="572" y="350"/>
                  </a:lnTo>
                  <a:lnTo>
                    <a:pt x="571" y="351"/>
                  </a:lnTo>
                  <a:lnTo>
                    <a:pt x="571" y="353"/>
                  </a:lnTo>
                  <a:lnTo>
                    <a:pt x="571" y="357"/>
                  </a:lnTo>
                  <a:lnTo>
                    <a:pt x="570" y="358"/>
                  </a:lnTo>
                  <a:lnTo>
                    <a:pt x="570" y="359"/>
                  </a:lnTo>
                  <a:lnTo>
                    <a:pt x="570" y="360"/>
                  </a:lnTo>
                  <a:lnTo>
                    <a:pt x="569" y="361"/>
                  </a:lnTo>
                  <a:lnTo>
                    <a:pt x="569" y="362"/>
                  </a:lnTo>
                  <a:lnTo>
                    <a:pt x="568" y="362"/>
                  </a:lnTo>
                  <a:lnTo>
                    <a:pt x="567" y="363"/>
                  </a:lnTo>
                  <a:lnTo>
                    <a:pt x="566" y="364"/>
                  </a:lnTo>
                  <a:lnTo>
                    <a:pt x="563" y="366"/>
                  </a:lnTo>
                  <a:lnTo>
                    <a:pt x="562" y="367"/>
                  </a:lnTo>
                  <a:lnTo>
                    <a:pt x="562" y="368"/>
                  </a:lnTo>
                  <a:lnTo>
                    <a:pt x="562" y="368"/>
                  </a:lnTo>
                  <a:lnTo>
                    <a:pt x="562" y="369"/>
                  </a:lnTo>
                  <a:lnTo>
                    <a:pt x="562" y="369"/>
                  </a:lnTo>
                  <a:lnTo>
                    <a:pt x="562" y="369"/>
                  </a:lnTo>
                  <a:lnTo>
                    <a:pt x="562" y="370"/>
                  </a:lnTo>
                  <a:lnTo>
                    <a:pt x="562" y="370"/>
                  </a:lnTo>
                  <a:lnTo>
                    <a:pt x="563" y="372"/>
                  </a:lnTo>
                  <a:lnTo>
                    <a:pt x="564" y="372"/>
                  </a:lnTo>
                  <a:lnTo>
                    <a:pt x="564" y="373"/>
                  </a:lnTo>
                  <a:lnTo>
                    <a:pt x="564" y="373"/>
                  </a:lnTo>
                  <a:lnTo>
                    <a:pt x="564" y="373"/>
                  </a:lnTo>
                  <a:lnTo>
                    <a:pt x="563" y="374"/>
                  </a:lnTo>
                  <a:lnTo>
                    <a:pt x="563" y="374"/>
                  </a:lnTo>
                  <a:lnTo>
                    <a:pt x="561" y="375"/>
                  </a:lnTo>
                  <a:lnTo>
                    <a:pt x="560" y="376"/>
                  </a:lnTo>
                  <a:lnTo>
                    <a:pt x="559" y="376"/>
                  </a:lnTo>
                  <a:lnTo>
                    <a:pt x="558" y="377"/>
                  </a:lnTo>
                  <a:lnTo>
                    <a:pt x="557" y="377"/>
                  </a:lnTo>
                  <a:lnTo>
                    <a:pt x="557" y="378"/>
                  </a:lnTo>
                  <a:lnTo>
                    <a:pt x="556" y="379"/>
                  </a:lnTo>
                  <a:lnTo>
                    <a:pt x="556" y="379"/>
                  </a:lnTo>
                  <a:lnTo>
                    <a:pt x="556" y="380"/>
                  </a:lnTo>
                  <a:lnTo>
                    <a:pt x="556" y="380"/>
                  </a:lnTo>
                  <a:lnTo>
                    <a:pt x="556" y="381"/>
                  </a:lnTo>
                  <a:lnTo>
                    <a:pt x="556" y="382"/>
                  </a:lnTo>
                  <a:lnTo>
                    <a:pt x="557" y="383"/>
                  </a:lnTo>
                  <a:lnTo>
                    <a:pt x="557" y="385"/>
                  </a:lnTo>
                  <a:lnTo>
                    <a:pt x="558" y="386"/>
                  </a:lnTo>
                  <a:lnTo>
                    <a:pt x="559" y="387"/>
                  </a:lnTo>
                  <a:lnTo>
                    <a:pt x="560" y="388"/>
                  </a:lnTo>
                  <a:lnTo>
                    <a:pt x="561" y="388"/>
                  </a:lnTo>
                  <a:lnTo>
                    <a:pt x="563" y="389"/>
                  </a:lnTo>
                  <a:lnTo>
                    <a:pt x="564" y="390"/>
                  </a:lnTo>
                  <a:lnTo>
                    <a:pt x="566" y="391"/>
                  </a:lnTo>
                  <a:lnTo>
                    <a:pt x="568" y="391"/>
                  </a:lnTo>
                  <a:lnTo>
                    <a:pt x="571" y="392"/>
                  </a:lnTo>
                  <a:lnTo>
                    <a:pt x="572" y="393"/>
                  </a:lnTo>
                  <a:lnTo>
                    <a:pt x="573" y="393"/>
                  </a:lnTo>
                  <a:lnTo>
                    <a:pt x="575" y="394"/>
                  </a:lnTo>
                  <a:lnTo>
                    <a:pt x="576" y="395"/>
                  </a:lnTo>
                  <a:lnTo>
                    <a:pt x="577" y="395"/>
                  </a:lnTo>
                  <a:lnTo>
                    <a:pt x="578" y="397"/>
                  </a:lnTo>
                  <a:lnTo>
                    <a:pt x="579" y="397"/>
                  </a:lnTo>
                  <a:lnTo>
                    <a:pt x="579" y="398"/>
                  </a:lnTo>
                  <a:lnTo>
                    <a:pt x="580" y="398"/>
                  </a:lnTo>
                  <a:lnTo>
                    <a:pt x="582" y="399"/>
                  </a:lnTo>
                  <a:lnTo>
                    <a:pt x="585" y="399"/>
                  </a:lnTo>
                  <a:lnTo>
                    <a:pt x="586" y="400"/>
                  </a:lnTo>
                  <a:lnTo>
                    <a:pt x="588" y="400"/>
                  </a:lnTo>
                  <a:lnTo>
                    <a:pt x="589" y="400"/>
                  </a:lnTo>
                  <a:lnTo>
                    <a:pt x="590" y="400"/>
                  </a:lnTo>
                  <a:lnTo>
                    <a:pt x="590" y="401"/>
                  </a:lnTo>
                  <a:lnTo>
                    <a:pt x="591" y="401"/>
                  </a:lnTo>
                  <a:lnTo>
                    <a:pt x="592" y="402"/>
                  </a:lnTo>
                  <a:lnTo>
                    <a:pt x="593" y="403"/>
                  </a:lnTo>
                  <a:lnTo>
                    <a:pt x="593" y="403"/>
                  </a:lnTo>
                  <a:lnTo>
                    <a:pt x="595" y="404"/>
                  </a:lnTo>
                  <a:lnTo>
                    <a:pt x="595" y="404"/>
                  </a:lnTo>
                  <a:lnTo>
                    <a:pt x="596" y="404"/>
                  </a:lnTo>
                  <a:lnTo>
                    <a:pt x="596" y="405"/>
                  </a:lnTo>
                  <a:lnTo>
                    <a:pt x="596" y="406"/>
                  </a:lnTo>
                  <a:lnTo>
                    <a:pt x="596" y="406"/>
                  </a:lnTo>
                  <a:lnTo>
                    <a:pt x="597" y="408"/>
                  </a:lnTo>
                  <a:lnTo>
                    <a:pt x="597" y="411"/>
                  </a:lnTo>
                  <a:lnTo>
                    <a:pt x="597" y="412"/>
                  </a:lnTo>
                  <a:lnTo>
                    <a:pt x="597" y="413"/>
                  </a:lnTo>
                  <a:lnTo>
                    <a:pt x="598" y="414"/>
                  </a:lnTo>
                  <a:lnTo>
                    <a:pt x="598" y="415"/>
                  </a:lnTo>
                  <a:lnTo>
                    <a:pt x="599" y="415"/>
                  </a:lnTo>
                  <a:lnTo>
                    <a:pt x="599" y="416"/>
                  </a:lnTo>
                  <a:lnTo>
                    <a:pt x="601" y="418"/>
                  </a:lnTo>
                  <a:lnTo>
                    <a:pt x="602" y="419"/>
                  </a:lnTo>
                  <a:lnTo>
                    <a:pt x="604" y="420"/>
                  </a:lnTo>
                  <a:lnTo>
                    <a:pt x="606" y="422"/>
                  </a:lnTo>
                  <a:lnTo>
                    <a:pt x="609" y="424"/>
                  </a:lnTo>
                  <a:lnTo>
                    <a:pt x="610" y="424"/>
                  </a:lnTo>
                  <a:lnTo>
                    <a:pt x="614" y="426"/>
                  </a:lnTo>
                  <a:lnTo>
                    <a:pt x="615" y="427"/>
                  </a:lnTo>
                  <a:lnTo>
                    <a:pt x="617" y="428"/>
                  </a:lnTo>
                  <a:lnTo>
                    <a:pt x="618" y="429"/>
                  </a:lnTo>
                  <a:lnTo>
                    <a:pt x="619" y="430"/>
                  </a:lnTo>
                  <a:lnTo>
                    <a:pt x="620" y="431"/>
                  </a:lnTo>
                  <a:lnTo>
                    <a:pt x="621" y="432"/>
                  </a:lnTo>
                  <a:lnTo>
                    <a:pt x="621" y="433"/>
                  </a:lnTo>
                  <a:lnTo>
                    <a:pt x="621" y="434"/>
                  </a:lnTo>
                  <a:lnTo>
                    <a:pt x="621" y="435"/>
                  </a:lnTo>
                  <a:lnTo>
                    <a:pt x="621" y="436"/>
                  </a:lnTo>
                  <a:lnTo>
                    <a:pt x="621" y="438"/>
                  </a:lnTo>
                  <a:lnTo>
                    <a:pt x="621" y="441"/>
                  </a:lnTo>
                  <a:lnTo>
                    <a:pt x="620" y="442"/>
                  </a:lnTo>
                  <a:lnTo>
                    <a:pt x="620" y="443"/>
                  </a:lnTo>
                  <a:lnTo>
                    <a:pt x="620" y="444"/>
                  </a:lnTo>
                  <a:lnTo>
                    <a:pt x="620" y="445"/>
                  </a:lnTo>
                  <a:lnTo>
                    <a:pt x="621" y="446"/>
                  </a:lnTo>
                  <a:lnTo>
                    <a:pt x="621" y="450"/>
                  </a:lnTo>
                  <a:lnTo>
                    <a:pt x="622" y="451"/>
                  </a:lnTo>
                  <a:lnTo>
                    <a:pt x="622" y="453"/>
                  </a:lnTo>
                  <a:lnTo>
                    <a:pt x="622" y="454"/>
                  </a:lnTo>
                  <a:lnTo>
                    <a:pt x="621" y="455"/>
                  </a:lnTo>
                  <a:lnTo>
                    <a:pt x="621" y="457"/>
                  </a:lnTo>
                  <a:lnTo>
                    <a:pt x="620" y="459"/>
                  </a:lnTo>
                  <a:lnTo>
                    <a:pt x="619" y="462"/>
                  </a:lnTo>
                  <a:lnTo>
                    <a:pt x="617" y="467"/>
                  </a:lnTo>
                  <a:lnTo>
                    <a:pt x="616" y="468"/>
                  </a:lnTo>
                  <a:lnTo>
                    <a:pt x="615" y="469"/>
                  </a:lnTo>
                  <a:lnTo>
                    <a:pt x="613" y="472"/>
                  </a:lnTo>
                  <a:lnTo>
                    <a:pt x="612" y="473"/>
                  </a:lnTo>
                  <a:lnTo>
                    <a:pt x="612" y="474"/>
                  </a:lnTo>
                  <a:lnTo>
                    <a:pt x="612" y="475"/>
                  </a:lnTo>
                  <a:lnTo>
                    <a:pt x="611" y="476"/>
                  </a:lnTo>
                  <a:lnTo>
                    <a:pt x="611" y="477"/>
                  </a:lnTo>
                  <a:lnTo>
                    <a:pt x="611" y="482"/>
                  </a:lnTo>
                  <a:lnTo>
                    <a:pt x="610" y="487"/>
                  </a:lnTo>
                  <a:lnTo>
                    <a:pt x="609" y="492"/>
                  </a:lnTo>
                  <a:lnTo>
                    <a:pt x="609" y="495"/>
                  </a:lnTo>
                  <a:lnTo>
                    <a:pt x="609" y="496"/>
                  </a:lnTo>
                  <a:lnTo>
                    <a:pt x="609" y="496"/>
                  </a:lnTo>
                  <a:lnTo>
                    <a:pt x="609" y="497"/>
                  </a:lnTo>
                  <a:lnTo>
                    <a:pt x="608" y="498"/>
                  </a:lnTo>
                  <a:lnTo>
                    <a:pt x="607" y="499"/>
                  </a:lnTo>
                  <a:lnTo>
                    <a:pt x="606" y="499"/>
                  </a:lnTo>
                  <a:lnTo>
                    <a:pt x="605" y="500"/>
                  </a:lnTo>
                  <a:lnTo>
                    <a:pt x="602" y="503"/>
                  </a:lnTo>
                  <a:lnTo>
                    <a:pt x="599" y="505"/>
                  </a:lnTo>
                  <a:lnTo>
                    <a:pt x="598" y="506"/>
                  </a:lnTo>
                  <a:lnTo>
                    <a:pt x="597" y="506"/>
                  </a:lnTo>
                  <a:lnTo>
                    <a:pt x="596" y="507"/>
                  </a:lnTo>
                  <a:lnTo>
                    <a:pt x="595" y="507"/>
                  </a:lnTo>
                  <a:lnTo>
                    <a:pt x="594" y="508"/>
                  </a:lnTo>
                  <a:lnTo>
                    <a:pt x="593" y="508"/>
                  </a:lnTo>
                  <a:lnTo>
                    <a:pt x="590" y="508"/>
                  </a:lnTo>
                  <a:lnTo>
                    <a:pt x="589" y="508"/>
                  </a:lnTo>
                  <a:lnTo>
                    <a:pt x="588" y="509"/>
                  </a:lnTo>
                  <a:lnTo>
                    <a:pt x="586" y="510"/>
                  </a:lnTo>
                  <a:lnTo>
                    <a:pt x="585" y="510"/>
                  </a:lnTo>
                  <a:lnTo>
                    <a:pt x="584" y="511"/>
                  </a:lnTo>
                  <a:lnTo>
                    <a:pt x="583" y="511"/>
                  </a:lnTo>
                  <a:lnTo>
                    <a:pt x="582" y="512"/>
                  </a:lnTo>
                  <a:lnTo>
                    <a:pt x="581" y="514"/>
                  </a:lnTo>
                  <a:lnTo>
                    <a:pt x="579" y="515"/>
                  </a:lnTo>
                  <a:lnTo>
                    <a:pt x="579" y="516"/>
                  </a:lnTo>
                  <a:lnTo>
                    <a:pt x="578" y="517"/>
                  </a:lnTo>
                  <a:lnTo>
                    <a:pt x="578" y="518"/>
                  </a:lnTo>
                  <a:lnTo>
                    <a:pt x="578" y="518"/>
                  </a:lnTo>
                  <a:lnTo>
                    <a:pt x="577" y="519"/>
                  </a:lnTo>
                  <a:lnTo>
                    <a:pt x="577" y="520"/>
                  </a:lnTo>
                  <a:lnTo>
                    <a:pt x="577" y="521"/>
                  </a:lnTo>
                  <a:lnTo>
                    <a:pt x="577" y="522"/>
                  </a:lnTo>
                  <a:lnTo>
                    <a:pt x="577" y="523"/>
                  </a:lnTo>
                  <a:lnTo>
                    <a:pt x="578" y="524"/>
                  </a:lnTo>
                  <a:lnTo>
                    <a:pt x="579" y="528"/>
                  </a:lnTo>
                  <a:lnTo>
                    <a:pt x="580" y="530"/>
                  </a:lnTo>
                  <a:lnTo>
                    <a:pt x="580" y="531"/>
                  </a:lnTo>
                  <a:lnTo>
                    <a:pt x="580" y="532"/>
                  </a:lnTo>
                  <a:lnTo>
                    <a:pt x="581" y="533"/>
                  </a:lnTo>
                  <a:lnTo>
                    <a:pt x="581" y="533"/>
                  </a:lnTo>
                  <a:lnTo>
                    <a:pt x="581" y="534"/>
                  </a:lnTo>
                  <a:lnTo>
                    <a:pt x="580" y="535"/>
                  </a:lnTo>
                  <a:lnTo>
                    <a:pt x="580" y="536"/>
                  </a:lnTo>
                  <a:lnTo>
                    <a:pt x="580" y="536"/>
                  </a:lnTo>
                  <a:lnTo>
                    <a:pt x="579" y="536"/>
                  </a:lnTo>
                  <a:lnTo>
                    <a:pt x="579" y="537"/>
                  </a:lnTo>
                  <a:lnTo>
                    <a:pt x="578" y="538"/>
                  </a:lnTo>
                  <a:lnTo>
                    <a:pt x="578" y="538"/>
                  </a:lnTo>
                  <a:lnTo>
                    <a:pt x="577" y="539"/>
                  </a:lnTo>
                  <a:lnTo>
                    <a:pt x="576" y="539"/>
                  </a:lnTo>
                  <a:lnTo>
                    <a:pt x="574" y="539"/>
                  </a:lnTo>
                  <a:lnTo>
                    <a:pt x="573" y="539"/>
                  </a:lnTo>
                  <a:lnTo>
                    <a:pt x="572" y="539"/>
                  </a:lnTo>
                  <a:lnTo>
                    <a:pt x="570" y="539"/>
                  </a:lnTo>
                  <a:lnTo>
                    <a:pt x="566" y="539"/>
                  </a:lnTo>
                  <a:lnTo>
                    <a:pt x="563" y="539"/>
                  </a:lnTo>
                  <a:lnTo>
                    <a:pt x="563" y="539"/>
                  </a:lnTo>
                  <a:lnTo>
                    <a:pt x="562" y="539"/>
                  </a:lnTo>
                  <a:lnTo>
                    <a:pt x="561" y="540"/>
                  </a:lnTo>
                  <a:lnTo>
                    <a:pt x="560" y="540"/>
                  </a:lnTo>
                  <a:lnTo>
                    <a:pt x="559" y="541"/>
                  </a:lnTo>
                  <a:lnTo>
                    <a:pt x="558" y="542"/>
                  </a:lnTo>
                  <a:lnTo>
                    <a:pt x="557" y="544"/>
                  </a:lnTo>
                  <a:lnTo>
                    <a:pt x="554" y="547"/>
                  </a:lnTo>
                  <a:lnTo>
                    <a:pt x="553" y="548"/>
                  </a:lnTo>
                  <a:lnTo>
                    <a:pt x="553" y="549"/>
                  </a:lnTo>
                  <a:lnTo>
                    <a:pt x="551" y="550"/>
                  </a:lnTo>
                  <a:lnTo>
                    <a:pt x="549" y="552"/>
                  </a:lnTo>
                  <a:lnTo>
                    <a:pt x="547" y="553"/>
                  </a:lnTo>
                  <a:lnTo>
                    <a:pt x="546" y="553"/>
                  </a:lnTo>
                  <a:lnTo>
                    <a:pt x="544" y="554"/>
                  </a:lnTo>
                  <a:lnTo>
                    <a:pt x="541" y="555"/>
                  </a:lnTo>
                  <a:lnTo>
                    <a:pt x="539" y="555"/>
                  </a:lnTo>
                  <a:lnTo>
                    <a:pt x="537" y="556"/>
                  </a:lnTo>
                  <a:lnTo>
                    <a:pt x="532" y="557"/>
                  </a:lnTo>
                  <a:lnTo>
                    <a:pt x="530" y="558"/>
                  </a:lnTo>
                  <a:lnTo>
                    <a:pt x="527" y="559"/>
                  </a:lnTo>
                  <a:lnTo>
                    <a:pt x="525" y="559"/>
                  </a:lnTo>
                  <a:lnTo>
                    <a:pt x="523" y="560"/>
                  </a:lnTo>
                  <a:lnTo>
                    <a:pt x="521" y="561"/>
                  </a:lnTo>
                  <a:lnTo>
                    <a:pt x="516" y="564"/>
                  </a:lnTo>
                  <a:lnTo>
                    <a:pt x="515" y="564"/>
                  </a:lnTo>
                  <a:lnTo>
                    <a:pt x="514" y="565"/>
                  </a:lnTo>
                  <a:lnTo>
                    <a:pt x="512" y="565"/>
                  </a:lnTo>
                  <a:lnTo>
                    <a:pt x="511" y="566"/>
                  </a:lnTo>
                  <a:lnTo>
                    <a:pt x="510" y="566"/>
                  </a:lnTo>
                  <a:lnTo>
                    <a:pt x="509" y="566"/>
                  </a:lnTo>
                  <a:lnTo>
                    <a:pt x="508" y="565"/>
                  </a:lnTo>
                  <a:lnTo>
                    <a:pt x="507" y="565"/>
                  </a:lnTo>
                  <a:lnTo>
                    <a:pt x="507" y="565"/>
                  </a:lnTo>
                  <a:lnTo>
                    <a:pt x="506" y="565"/>
                  </a:lnTo>
                  <a:lnTo>
                    <a:pt x="504" y="564"/>
                  </a:lnTo>
                  <a:lnTo>
                    <a:pt x="504" y="564"/>
                  </a:lnTo>
                  <a:lnTo>
                    <a:pt x="503" y="563"/>
                  </a:lnTo>
                  <a:lnTo>
                    <a:pt x="502" y="564"/>
                  </a:lnTo>
                  <a:lnTo>
                    <a:pt x="501" y="564"/>
                  </a:lnTo>
                  <a:lnTo>
                    <a:pt x="500" y="564"/>
                  </a:lnTo>
                  <a:lnTo>
                    <a:pt x="498" y="565"/>
                  </a:lnTo>
                  <a:lnTo>
                    <a:pt x="497" y="565"/>
                  </a:lnTo>
                  <a:lnTo>
                    <a:pt x="497" y="566"/>
                  </a:lnTo>
                  <a:lnTo>
                    <a:pt x="496" y="566"/>
                  </a:lnTo>
                  <a:lnTo>
                    <a:pt x="495" y="567"/>
                  </a:lnTo>
                  <a:lnTo>
                    <a:pt x="495" y="568"/>
                  </a:lnTo>
                  <a:lnTo>
                    <a:pt x="494" y="569"/>
                  </a:lnTo>
                  <a:lnTo>
                    <a:pt x="494" y="570"/>
                  </a:lnTo>
                  <a:lnTo>
                    <a:pt x="493" y="570"/>
                  </a:lnTo>
                  <a:lnTo>
                    <a:pt x="492" y="573"/>
                  </a:lnTo>
                  <a:lnTo>
                    <a:pt x="492" y="574"/>
                  </a:lnTo>
                  <a:lnTo>
                    <a:pt x="490" y="577"/>
                  </a:lnTo>
                  <a:lnTo>
                    <a:pt x="489" y="581"/>
                  </a:lnTo>
                  <a:lnTo>
                    <a:pt x="488" y="583"/>
                  </a:lnTo>
                  <a:lnTo>
                    <a:pt x="487" y="584"/>
                  </a:lnTo>
                  <a:lnTo>
                    <a:pt x="486" y="585"/>
                  </a:lnTo>
                  <a:lnTo>
                    <a:pt x="478" y="595"/>
                  </a:lnTo>
                  <a:lnTo>
                    <a:pt x="477" y="596"/>
                  </a:lnTo>
                  <a:lnTo>
                    <a:pt x="477" y="597"/>
                  </a:lnTo>
                  <a:lnTo>
                    <a:pt x="476" y="599"/>
                  </a:lnTo>
                  <a:lnTo>
                    <a:pt x="476" y="600"/>
                  </a:lnTo>
                  <a:lnTo>
                    <a:pt x="475" y="602"/>
                  </a:lnTo>
                  <a:lnTo>
                    <a:pt x="475" y="603"/>
                  </a:lnTo>
                  <a:lnTo>
                    <a:pt x="475" y="604"/>
                  </a:lnTo>
                  <a:lnTo>
                    <a:pt x="475" y="606"/>
                  </a:lnTo>
                  <a:lnTo>
                    <a:pt x="474" y="607"/>
                  </a:lnTo>
                  <a:lnTo>
                    <a:pt x="475" y="609"/>
                  </a:lnTo>
                  <a:lnTo>
                    <a:pt x="475" y="610"/>
                  </a:lnTo>
                  <a:lnTo>
                    <a:pt x="475" y="612"/>
                  </a:lnTo>
                  <a:lnTo>
                    <a:pt x="475" y="614"/>
                  </a:lnTo>
                  <a:lnTo>
                    <a:pt x="476" y="615"/>
                  </a:lnTo>
                  <a:lnTo>
                    <a:pt x="476" y="617"/>
                  </a:lnTo>
                  <a:lnTo>
                    <a:pt x="477" y="618"/>
                  </a:lnTo>
                  <a:lnTo>
                    <a:pt x="477" y="619"/>
                  </a:lnTo>
                  <a:lnTo>
                    <a:pt x="478" y="620"/>
                  </a:lnTo>
                  <a:lnTo>
                    <a:pt x="479" y="621"/>
                  </a:lnTo>
                  <a:lnTo>
                    <a:pt x="480" y="621"/>
                  </a:lnTo>
                  <a:lnTo>
                    <a:pt x="485" y="624"/>
                  </a:lnTo>
                  <a:lnTo>
                    <a:pt x="487" y="625"/>
                  </a:lnTo>
                  <a:lnTo>
                    <a:pt x="491" y="626"/>
                  </a:lnTo>
                  <a:lnTo>
                    <a:pt x="492" y="626"/>
                  </a:lnTo>
                  <a:lnTo>
                    <a:pt x="494" y="627"/>
                  </a:lnTo>
                  <a:lnTo>
                    <a:pt x="495" y="628"/>
                  </a:lnTo>
                  <a:lnTo>
                    <a:pt x="496" y="628"/>
                  </a:lnTo>
                  <a:lnTo>
                    <a:pt x="496" y="629"/>
                  </a:lnTo>
                  <a:lnTo>
                    <a:pt x="497" y="630"/>
                  </a:lnTo>
                  <a:lnTo>
                    <a:pt x="498" y="630"/>
                  </a:lnTo>
                  <a:lnTo>
                    <a:pt x="499" y="633"/>
                  </a:lnTo>
                  <a:lnTo>
                    <a:pt x="501" y="635"/>
                  </a:lnTo>
                  <a:lnTo>
                    <a:pt x="501" y="636"/>
                  </a:lnTo>
                  <a:lnTo>
                    <a:pt x="502" y="638"/>
                  </a:lnTo>
                  <a:lnTo>
                    <a:pt x="502" y="639"/>
                  </a:lnTo>
                  <a:lnTo>
                    <a:pt x="503" y="640"/>
                  </a:lnTo>
                  <a:lnTo>
                    <a:pt x="503" y="642"/>
                  </a:lnTo>
                  <a:lnTo>
                    <a:pt x="503" y="643"/>
                  </a:lnTo>
                  <a:lnTo>
                    <a:pt x="503" y="645"/>
                  </a:lnTo>
                  <a:lnTo>
                    <a:pt x="503" y="646"/>
                  </a:lnTo>
                  <a:lnTo>
                    <a:pt x="502" y="647"/>
                  </a:lnTo>
                  <a:lnTo>
                    <a:pt x="502" y="648"/>
                  </a:lnTo>
                  <a:lnTo>
                    <a:pt x="502" y="650"/>
                  </a:lnTo>
                  <a:lnTo>
                    <a:pt x="501" y="651"/>
                  </a:lnTo>
                  <a:lnTo>
                    <a:pt x="500" y="651"/>
                  </a:lnTo>
                  <a:lnTo>
                    <a:pt x="500" y="652"/>
                  </a:lnTo>
                  <a:lnTo>
                    <a:pt x="499" y="653"/>
                  </a:lnTo>
                  <a:lnTo>
                    <a:pt x="498" y="654"/>
                  </a:lnTo>
                  <a:lnTo>
                    <a:pt x="496" y="656"/>
                  </a:lnTo>
                  <a:lnTo>
                    <a:pt x="494" y="657"/>
                  </a:lnTo>
                  <a:lnTo>
                    <a:pt x="493" y="657"/>
                  </a:lnTo>
                  <a:lnTo>
                    <a:pt x="492" y="658"/>
                  </a:lnTo>
                  <a:lnTo>
                    <a:pt x="490" y="658"/>
                  </a:lnTo>
                  <a:lnTo>
                    <a:pt x="489" y="658"/>
                  </a:lnTo>
                  <a:lnTo>
                    <a:pt x="488" y="658"/>
                  </a:lnTo>
                  <a:lnTo>
                    <a:pt x="485" y="658"/>
                  </a:lnTo>
                  <a:lnTo>
                    <a:pt x="484" y="658"/>
                  </a:lnTo>
                  <a:lnTo>
                    <a:pt x="481" y="658"/>
                  </a:lnTo>
                  <a:lnTo>
                    <a:pt x="479" y="657"/>
                  </a:lnTo>
                  <a:lnTo>
                    <a:pt x="478" y="657"/>
                  </a:lnTo>
                  <a:lnTo>
                    <a:pt x="478" y="658"/>
                  </a:lnTo>
                  <a:lnTo>
                    <a:pt x="477" y="658"/>
                  </a:lnTo>
                  <a:lnTo>
                    <a:pt x="476" y="658"/>
                  </a:lnTo>
                  <a:lnTo>
                    <a:pt x="475" y="659"/>
                  </a:lnTo>
                  <a:lnTo>
                    <a:pt x="473" y="660"/>
                  </a:lnTo>
                  <a:lnTo>
                    <a:pt x="473" y="661"/>
                  </a:lnTo>
                  <a:lnTo>
                    <a:pt x="472" y="661"/>
                  </a:lnTo>
                  <a:lnTo>
                    <a:pt x="472" y="662"/>
                  </a:lnTo>
                  <a:lnTo>
                    <a:pt x="471" y="662"/>
                  </a:lnTo>
                  <a:lnTo>
                    <a:pt x="470" y="665"/>
                  </a:lnTo>
                  <a:lnTo>
                    <a:pt x="470" y="667"/>
                  </a:lnTo>
                  <a:lnTo>
                    <a:pt x="469" y="668"/>
                  </a:lnTo>
                  <a:lnTo>
                    <a:pt x="468" y="670"/>
                  </a:lnTo>
                  <a:lnTo>
                    <a:pt x="467" y="670"/>
                  </a:lnTo>
                  <a:lnTo>
                    <a:pt x="467" y="671"/>
                  </a:lnTo>
                  <a:lnTo>
                    <a:pt x="466" y="671"/>
                  </a:lnTo>
                  <a:lnTo>
                    <a:pt x="466" y="671"/>
                  </a:lnTo>
                  <a:lnTo>
                    <a:pt x="465" y="671"/>
                  </a:lnTo>
                  <a:lnTo>
                    <a:pt x="465" y="671"/>
                  </a:lnTo>
                  <a:lnTo>
                    <a:pt x="464" y="671"/>
                  </a:lnTo>
                  <a:lnTo>
                    <a:pt x="463" y="670"/>
                  </a:lnTo>
                  <a:lnTo>
                    <a:pt x="461" y="668"/>
                  </a:lnTo>
                  <a:lnTo>
                    <a:pt x="459" y="668"/>
                  </a:lnTo>
                  <a:lnTo>
                    <a:pt x="459" y="667"/>
                  </a:lnTo>
                  <a:lnTo>
                    <a:pt x="457" y="667"/>
                  </a:lnTo>
                  <a:lnTo>
                    <a:pt x="454" y="666"/>
                  </a:lnTo>
                  <a:lnTo>
                    <a:pt x="453" y="666"/>
                  </a:lnTo>
                  <a:lnTo>
                    <a:pt x="451" y="665"/>
                  </a:lnTo>
                  <a:lnTo>
                    <a:pt x="447" y="664"/>
                  </a:lnTo>
                  <a:lnTo>
                    <a:pt x="447" y="663"/>
                  </a:lnTo>
                  <a:lnTo>
                    <a:pt x="446" y="663"/>
                  </a:lnTo>
                  <a:lnTo>
                    <a:pt x="446" y="663"/>
                  </a:lnTo>
                  <a:lnTo>
                    <a:pt x="445" y="663"/>
                  </a:lnTo>
                  <a:lnTo>
                    <a:pt x="443" y="664"/>
                  </a:lnTo>
                  <a:lnTo>
                    <a:pt x="441" y="665"/>
                  </a:lnTo>
                  <a:lnTo>
                    <a:pt x="436" y="667"/>
                  </a:lnTo>
                  <a:lnTo>
                    <a:pt x="433" y="668"/>
                  </a:lnTo>
                  <a:lnTo>
                    <a:pt x="432" y="668"/>
                  </a:lnTo>
                  <a:lnTo>
                    <a:pt x="430" y="669"/>
                  </a:lnTo>
                  <a:lnTo>
                    <a:pt x="428" y="669"/>
                  </a:lnTo>
                  <a:lnTo>
                    <a:pt x="426" y="669"/>
                  </a:lnTo>
                  <a:lnTo>
                    <a:pt x="424" y="669"/>
                  </a:lnTo>
                  <a:lnTo>
                    <a:pt x="422" y="669"/>
                  </a:lnTo>
                  <a:lnTo>
                    <a:pt x="421" y="669"/>
                  </a:lnTo>
                  <a:lnTo>
                    <a:pt x="415" y="668"/>
                  </a:lnTo>
                  <a:lnTo>
                    <a:pt x="413" y="668"/>
                  </a:lnTo>
                  <a:lnTo>
                    <a:pt x="409" y="668"/>
                  </a:lnTo>
                  <a:lnTo>
                    <a:pt x="408" y="667"/>
                  </a:lnTo>
                  <a:lnTo>
                    <a:pt x="406" y="667"/>
                  </a:lnTo>
                  <a:lnTo>
                    <a:pt x="404" y="667"/>
                  </a:lnTo>
                  <a:lnTo>
                    <a:pt x="399" y="665"/>
                  </a:lnTo>
                  <a:lnTo>
                    <a:pt x="398" y="665"/>
                  </a:lnTo>
                  <a:lnTo>
                    <a:pt x="396" y="665"/>
                  </a:lnTo>
                  <a:lnTo>
                    <a:pt x="395" y="665"/>
                  </a:lnTo>
                  <a:lnTo>
                    <a:pt x="394" y="665"/>
                  </a:lnTo>
                  <a:lnTo>
                    <a:pt x="393" y="666"/>
                  </a:lnTo>
                  <a:lnTo>
                    <a:pt x="392" y="666"/>
                  </a:lnTo>
                  <a:lnTo>
                    <a:pt x="392" y="666"/>
                  </a:lnTo>
                  <a:lnTo>
                    <a:pt x="391" y="667"/>
                  </a:lnTo>
                  <a:lnTo>
                    <a:pt x="390" y="667"/>
                  </a:lnTo>
                  <a:lnTo>
                    <a:pt x="390" y="668"/>
                  </a:lnTo>
                  <a:lnTo>
                    <a:pt x="389" y="669"/>
                  </a:lnTo>
                  <a:lnTo>
                    <a:pt x="389" y="669"/>
                  </a:lnTo>
                  <a:lnTo>
                    <a:pt x="389" y="670"/>
                  </a:lnTo>
                  <a:lnTo>
                    <a:pt x="389" y="671"/>
                  </a:lnTo>
                  <a:lnTo>
                    <a:pt x="389" y="672"/>
                  </a:lnTo>
                  <a:lnTo>
                    <a:pt x="390" y="675"/>
                  </a:lnTo>
                  <a:lnTo>
                    <a:pt x="390" y="676"/>
                  </a:lnTo>
                  <a:lnTo>
                    <a:pt x="390" y="677"/>
                  </a:lnTo>
                  <a:lnTo>
                    <a:pt x="390" y="677"/>
                  </a:lnTo>
                  <a:lnTo>
                    <a:pt x="390" y="678"/>
                  </a:lnTo>
                  <a:lnTo>
                    <a:pt x="390" y="678"/>
                  </a:lnTo>
                  <a:lnTo>
                    <a:pt x="389" y="679"/>
                  </a:lnTo>
                  <a:lnTo>
                    <a:pt x="389" y="679"/>
                  </a:lnTo>
                  <a:lnTo>
                    <a:pt x="388" y="680"/>
                  </a:lnTo>
                  <a:lnTo>
                    <a:pt x="387" y="680"/>
                  </a:lnTo>
                  <a:lnTo>
                    <a:pt x="386" y="681"/>
                  </a:lnTo>
                  <a:lnTo>
                    <a:pt x="384" y="681"/>
                  </a:lnTo>
                  <a:lnTo>
                    <a:pt x="378" y="683"/>
                  </a:lnTo>
                  <a:lnTo>
                    <a:pt x="376" y="683"/>
                  </a:lnTo>
                  <a:lnTo>
                    <a:pt x="376" y="684"/>
                  </a:lnTo>
                  <a:lnTo>
                    <a:pt x="375" y="684"/>
                  </a:lnTo>
                  <a:lnTo>
                    <a:pt x="375" y="684"/>
                  </a:lnTo>
                  <a:lnTo>
                    <a:pt x="374" y="685"/>
                  </a:lnTo>
                  <a:lnTo>
                    <a:pt x="374" y="686"/>
                  </a:lnTo>
                  <a:lnTo>
                    <a:pt x="373" y="687"/>
                  </a:lnTo>
                  <a:lnTo>
                    <a:pt x="373" y="688"/>
                  </a:lnTo>
                  <a:lnTo>
                    <a:pt x="373" y="689"/>
                  </a:lnTo>
                  <a:lnTo>
                    <a:pt x="372" y="690"/>
                  </a:lnTo>
                  <a:lnTo>
                    <a:pt x="372" y="694"/>
                  </a:lnTo>
                  <a:lnTo>
                    <a:pt x="371" y="696"/>
                  </a:lnTo>
                  <a:lnTo>
                    <a:pt x="371" y="697"/>
                  </a:lnTo>
                  <a:lnTo>
                    <a:pt x="369" y="700"/>
                  </a:lnTo>
                  <a:lnTo>
                    <a:pt x="369" y="701"/>
                  </a:lnTo>
                  <a:lnTo>
                    <a:pt x="368" y="701"/>
                  </a:lnTo>
                  <a:lnTo>
                    <a:pt x="367" y="702"/>
                  </a:lnTo>
                  <a:lnTo>
                    <a:pt x="367" y="702"/>
                  </a:lnTo>
                  <a:lnTo>
                    <a:pt x="366" y="702"/>
                  </a:lnTo>
                  <a:lnTo>
                    <a:pt x="365" y="702"/>
                  </a:lnTo>
                  <a:lnTo>
                    <a:pt x="364" y="702"/>
                  </a:lnTo>
                  <a:lnTo>
                    <a:pt x="363" y="702"/>
                  </a:lnTo>
                  <a:lnTo>
                    <a:pt x="362" y="702"/>
                  </a:lnTo>
                  <a:lnTo>
                    <a:pt x="361" y="702"/>
                  </a:lnTo>
                  <a:lnTo>
                    <a:pt x="360" y="702"/>
                  </a:lnTo>
                  <a:lnTo>
                    <a:pt x="359" y="701"/>
                  </a:lnTo>
                  <a:lnTo>
                    <a:pt x="358" y="701"/>
                  </a:lnTo>
                  <a:lnTo>
                    <a:pt x="357" y="700"/>
                  </a:lnTo>
                  <a:lnTo>
                    <a:pt x="355" y="699"/>
                  </a:lnTo>
                  <a:lnTo>
                    <a:pt x="355" y="698"/>
                  </a:lnTo>
                  <a:lnTo>
                    <a:pt x="354" y="697"/>
                  </a:lnTo>
                  <a:lnTo>
                    <a:pt x="353" y="696"/>
                  </a:lnTo>
                  <a:lnTo>
                    <a:pt x="352" y="694"/>
                  </a:lnTo>
                  <a:lnTo>
                    <a:pt x="350" y="690"/>
                  </a:lnTo>
                  <a:lnTo>
                    <a:pt x="348" y="686"/>
                  </a:lnTo>
                  <a:lnTo>
                    <a:pt x="347" y="684"/>
                  </a:lnTo>
                  <a:lnTo>
                    <a:pt x="346" y="682"/>
                  </a:lnTo>
                  <a:lnTo>
                    <a:pt x="345" y="680"/>
                  </a:lnTo>
                  <a:lnTo>
                    <a:pt x="344" y="678"/>
                  </a:lnTo>
                  <a:lnTo>
                    <a:pt x="344" y="677"/>
                  </a:lnTo>
                  <a:lnTo>
                    <a:pt x="343" y="677"/>
                  </a:lnTo>
                  <a:lnTo>
                    <a:pt x="343" y="677"/>
                  </a:lnTo>
                  <a:lnTo>
                    <a:pt x="342" y="676"/>
                  </a:lnTo>
                  <a:lnTo>
                    <a:pt x="342" y="676"/>
                  </a:lnTo>
                  <a:lnTo>
                    <a:pt x="341" y="676"/>
                  </a:lnTo>
                  <a:lnTo>
                    <a:pt x="341" y="676"/>
                  </a:lnTo>
                  <a:lnTo>
                    <a:pt x="339" y="677"/>
                  </a:lnTo>
                  <a:lnTo>
                    <a:pt x="338" y="677"/>
                  </a:lnTo>
                  <a:lnTo>
                    <a:pt x="337" y="678"/>
                  </a:lnTo>
                  <a:lnTo>
                    <a:pt x="335" y="679"/>
                  </a:lnTo>
                  <a:lnTo>
                    <a:pt x="334" y="679"/>
                  </a:lnTo>
                  <a:lnTo>
                    <a:pt x="333" y="680"/>
                  </a:lnTo>
                  <a:lnTo>
                    <a:pt x="333" y="680"/>
                  </a:lnTo>
                  <a:lnTo>
                    <a:pt x="332" y="679"/>
                  </a:lnTo>
                  <a:lnTo>
                    <a:pt x="332" y="679"/>
                  </a:lnTo>
                  <a:lnTo>
                    <a:pt x="330" y="679"/>
                  </a:lnTo>
                  <a:lnTo>
                    <a:pt x="329" y="678"/>
                  </a:lnTo>
                  <a:lnTo>
                    <a:pt x="328" y="677"/>
                  </a:lnTo>
                  <a:lnTo>
                    <a:pt x="326" y="676"/>
                  </a:lnTo>
                  <a:lnTo>
                    <a:pt x="324" y="674"/>
                  </a:lnTo>
                  <a:lnTo>
                    <a:pt x="319" y="670"/>
                  </a:lnTo>
                  <a:lnTo>
                    <a:pt x="318" y="669"/>
                  </a:lnTo>
                  <a:lnTo>
                    <a:pt x="317" y="668"/>
                  </a:lnTo>
                  <a:lnTo>
                    <a:pt x="316" y="667"/>
                  </a:lnTo>
                  <a:lnTo>
                    <a:pt x="314" y="667"/>
                  </a:lnTo>
                  <a:lnTo>
                    <a:pt x="309" y="664"/>
                  </a:lnTo>
                  <a:lnTo>
                    <a:pt x="306" y="663"/>
                  </a:lnTo>
                  <a:lnTo>
                    <a:pt x="305" y="662"/>
                  </a:lnTo>
                  <a:lnTo>
                    <a:pt x="302" y="660"/>
                  </a:lnTo>
                  <a:lnTo>
                    <a:pt x="301" y="659"/>
                  </a:lnTo>
                  <a:lnTo>
                    <a:pt x="300" y="659"/>
                  </a:lnTo>
                  <a:lnTo>
                    <a:pt x="299" y="659"/>
                  </a:lnTo>
                  <a:lnTo>
                    <a:pt x="298" y="659"/>
                  </a:lnTo>
                  <a:lnTo>
                    <a:pt x="298" y="659"/>
                  </a:lnTo>
                  <a:lnTo>
                    <a:pt x="297" y="659"/>
                  </a:lnTo>
                  <a:lnTo>
                    <a:pt x="296" y="659"/>
                  </a:lnTo>
                  <a:lnTo>
                    <a:pt x="294" y="661"/>
                  </a:lnTo>
                  <a:lnTo>
                    <a:pt x="291" y="663"/>
                  </a:lnTo>
                  <a:lnTo>
                    <a:pt x="290" y="664"/>
                  </a:lnTo>
                  <a:lnTo>
                    <a:pt x="290" y="665"/>
                  </a:lnTo>
                  <a:lnTo>
                    <a:pt x="289" y="666"/>
                  </a:lnTo>
                  <a:lnTo>
                    <a:pt x="288" y="667"/>
                  </a:lnTo>
                  <a:lnTo>
                    <a:pt x="287" y="668"/>
                  </a:lnTo>
                  <a:lnTo>
                    <a:pt x="287" y="669"/>
                  </a:lnTo>
                  <a:lnTo>
                    <a:pt x="285" y="670"/>
                  </a:lnTo>
                  <a:lnTo>
                    <a:pt x="284" y="671"/>
                  </a:lnTo>
                  <a:lnTo>
                    <a:pt x="284" y="672"/>
                  </a:lnTo>
                  <a:lnTo>
                    <a:pt x="283" y="673"/>
                  </a:lnTo>
                  <a:lnTo>
                    <a:pt x="283" y="673"/>
                  </a:lnTo>
                  <a:lnTo>
                    <a:pt x="283" y="674"/>
                  </a:lnTo>
                  <a:lnTo>
                    <a:pt x="283" y="676"/>
                  </a:lnTo>
                  <a:lnTo>
                    <a:pt x="283" y="678"/>
                  </a:lnTo>
                  <a:lnTo>
                    <a:pt x="282" y="679"/>
                  </a:lnTo>
                  <a:lnTo>
                    <a:pt x="281" y="683"/>
                  </a:lnTo>
                  <a:lnTo>
                    <a:pt x="281" y="684"/>
                  </a:lnTo>
                  <a:lnTo>
                    <a:pt x="281" y="686"/>
                  </a:lnTo>
                  <a:lnTo>
                    <a:pt x="281" y="687"/>
                  </a:lnTo>
                  <a:lnTo>
                    <a:pt x="281" y="688"/>
                  </a:lnTo>
                  <a:lnTo>
                    <a:pt x="282" y="690"/>
                  </a:lnTo>
                  <a:lnTo>
                    <a:pt x="283" y="693"/>
                  </a:lnTo>
                  <a:lnTo>
                    <a:pt x="283" y="696"/>
                  </a:lnTo>
                  <a:lnTo>
                    <a:pt x="284" y="697"/>
                  </a:lnTo>
                  <a:lnTo>
                    <a:pt x="284" y="698"/>
                  </a:lnTo>
                  <a:lnTo>
                    <a:pt x="284" y="699"/>
                  </a:lnTo>
                  <a:lnTo>
                    <a:pt x="283" y="700"/>
                  </a:lnTo>
                  <a:lnTo>
                    <a:pt x="283" y="701"/>
                  </a:lnTo>
                  <a:lnTo>
                    <a:pt x="282" y="701"/>
                  </a:lnTo>
                  <a:lnTo>
                    <a:pt x="282" y="702"/>
                  </a:lnTo>
                  <a:lnTo>
                    <a:pt x="280" y="702"/>
                  </a:lnTo>
                  <a:lnTo>
                    <a:pt x="279" y="703"/>
                  </a:lnTo>
                  <a:lnTo>
                    <a:pt x="277" y="704"/>
                  </a:lnTo>
                  <a:lnTo>
                    <a:pt x="276" y="704"/>
                  </a:lnTo>
                  <a:lnTo>
                    <a:pt x="271" y="706"/>
                  </a:lnTo>
                  <a:lnTo>
                    <a:pt x="269" y="706"/>
                  </a:lnTo>
                  <a:lnTo>
                    <a:pt x="268" y="707"/>
                  </a:lnTo>
                  <a:lnTo>
                    <a:pt x="267" y="707"/>
                  </a:lnTo>
                  <a:lnTo>
                    <a:pt x="264" y="709"/>
                  </a:lnTo>
                  <a:lnTo>
                    <a:pt x="262" y="711"/>
                  </a:lnTo>
                  <a:lnTo>
                    <a:pt x="258" y="715"/>
                  </a:lnTo>
                  <a:lnTo>
                    <a:pt x="256" y="717"/>
                  </a:lnTo>
                  <a:lnTo>
                    <a:pt x="254" y="718"/>
                  </a:lnTo>
                  <a:lnTo>
                    <a:pt x="252" y="720"/>
                  </a:lnTo>
                  <a:lnTo>
                    <a:pt x="251" y="721"/>
                  </a:lnTo>
                  <a:lnTo>
                    <a:pt x="250" y="724"/>
                  </a:lnTo>
                  <a:lnTo>
                    <a:pt x="249" y="725"/>
                  </a:lnTo>
                  <a:lnTo>
                    <a:pt x="249" y="726"/>
                  </a:lnTo>
                  <a:lnTo>
                    <a:pt x="248" y="726"/>
                  </a:lnTo>
                  <a:lnTo>
                    <a:pt x="247" y="726"/>
                  </a:lnTo>
                  <a:lnTo>
                    <a:pt x="247" y="726"/>
                  </a:lnTo>
                  <a:lnTo>
                    <a:pt x="246" y="726"/>
                  </a:lnTo>
                  <a:lnTo>
                    <a:pt x="246" y="726"/>
                  </a:lnTo>
                  <a:lnTo>
                    <a:pt x="245" y="726"/>
                  </a:lnTo>
                  <a:lnTo>
                    <a:pt x="245" y="726"/>
                  </a:lnTo>
                  <a:lnTo>
                    <a:pt x="244" y="725"/>
                  </a:lnTo>
                  <a:lnTo>
                    <a:pt x="241" y="724"/>
                  </a:lnTo>
                  <a:lnTo>
                    <a:pt x="240" y="723"/>
                  </a:lnTo>
                  <a:lnTo>
                    <a:pt x="239" y="722"/>
                  </a:lnTo>
                  <a:lnTo>
                    <a:pt x="237" y="721"/>
                  </a:lnTo>
                  <a:lnTo>
                    <a:pt x="234" y="721"/>
                  </a:lnTo>
                  <a:lnTo>
                    <a:pt x="232" y="720"/>
                  </a:lnTo>
                  <a:lnTo>
                    <a:pt x="230" y="720"/>
                  </a:lnTo>
                  <a:lnTo>
                    <a:pt x="227" y="719"/>
                  </a:lnTo>
                  <a:lnTo>
                    <a:pt x="225" y="719"/>
                  </a:lnTo>
                  <a:lnTo>
                    <a:pt x="224" y="719"/>
                  </a:lnTo>
                  <a:lnTo>
                    <a:pt x="223" y="719"/>
                  </a:lnTo>
                  <a:lnTo>
                    <a:pt x="223" y="718"/>
                  </a:lnTo>
                  <a:lnTo>
                    <a:pt x="222" y="718"/>
                  </a:lnTo>
                  <a:lnTo>
                    <a:pt x="221" y="717"/>
                  </a:lnTo>
                  <a:lnTo>
                    <a:pt x="221" y="717"/>
                  </a:lnTo>
                  <a:lnTo>
                    <a:pt x="221" y="716"/>
                  </a:lnTo>
                  <a:lnTo>
                    <a:pt x="220" y="716"/>
                  </a:lnTo>
                  <a:lnTo>
                    <a:pt x="220" y="715"/>
                  </a:lnTo>
                  <a:lnTo>
                    <a:pt x="221" y="714"/>
                  </a:lnTo>
                  <a:lnTo>
                    <a:pt x="221" y="711"/>
                  </a:lnTo>
                  <a:lnTo>
                    <a:pt x="221" y="710"/>
                  </a:lnTo>
                  <a:lnTo>
                    <a:pt x="221" y="709"/>
                  </a:lnTo>
                  <a:lnTo>
                    <a:pt x="221" y="708"/>
                  </a:lnTo>
                  <a:lnTo>
                    <a:pt x="221" y="708"/>
                  </a:lnTo>
                  <a:lnTo>
                    <a:pt x="221" y="708"/>
                  </a:lnTo>
                  <a:lnTo>
                    <a:pt x="220" y="708"/>
                  </a:lnTo>
                  <a:lnTo>
                    <a:pt x="220" y="708"/>
                  </a:lnTo>
                  <a:lnTo>
                    <a:pt x="217" y="709"/>
                  </a:lnTo>
                  <a:lnTo>
                    <a:pt x="215" y="709"/>
                  </a:lnTo>
                  <a:lnTo>
                    <a:pt x="213" y="710"/>
                  </a:lnTo>
                  <a:lnTo>
                    <a:pt x="210" y="710"/>
                  </a:lnTo>
                  <a:lnTo>
                    <a:pt x="209" y="710"/>
                  </a:lnTo>
                  <a:lnTo>
                    <a:pt x="208" y="711"/>
                  </a:lnTo>
                  <a:lnTo>
                    <a:pt x="205" y="710"/>
                  </a:lnTo>
                  <a:lnTo>
                    <a:pt x="203" y="710"/>
                  </a:lnTo>
                  <a:lnTo>
                    <a:pt x="198" y="710"/>
                  </a:lnTo>
                  <a:lnTo>
                    <a:pt x="195" y="709"/>
                  </a:lnTo>
                  <a:lnTo>
                    <a:pt x="194" y="709"/>
                  </a:lnTo>
                  <a:lnTo>
                    <a:pt x="192" y="708"/>
                  </a:lnTo>
                  <a:lnTo>
                    <a:pt x="191" y="708"/>
                  </a:lnTo>
                  <a:lnTo>
                    <a:pt x="188" y="706"/>
                  </a:lnTo>
                  <a:lnTo>
                    <a:pt x="187" y="706"/>
                  </a:lnTo>
                  <a:lnTo>
                    <a:pt x="186" y="706"/>
                  </a:lnTo>
                  <a:lnTo>
                    <a:pt x="185" y="706"/>
                  </a:lnTo>
                  <a:lnTo>
                    <a:pt x="184" y="705"/>
                  </a:lnTo>
                  <a:lnTo>
                    <a:pt x="181" y="705"/>
                  </a:lnTo>
                  <a:lnTo>
                    <a:pt x="180" y="705"/>
                  </a:lnTo>
                  <a:lnTo>
                    <a:pt x="178" y="705"/>
                  </a:lnTo>
                  <a:lnTo>
                    <a:pt x="177" y="705"/>
                  </a:lnTo>
                  <a:lnTo>
                    <a:pt x="177" y="706"/>
                  </a:lnTo>
                  <a:lnTo>
                    <a:pt x="175" y="706"/>
                  </a:lnTo>
                  <a:lnTo>
                    <a:pt x="173" y="707"/>
                  </a:lnTo>
                  <a:lnTo>
                    <a:pt x="171" y="709"/>
                  </a:lnTo>
                  <a:lnTo>
                    <a:pt x="171" y="709"/>
                  </a:lnTo>
                  <a:lnTo>
                    <a:pt x="170" y="709"/>
                  </a:lnTo>
                  <a:lnTo>
                    <a:pt x="170" y="709"/>
                  </a:lnTo>
                  <a:lnTo>
                    <a:pt x="169" y="709"/>
                  </a:lnTo>
                  <a:lnTo>
                    <a:pt x="168" y="709"/>
                  </a:lnTo>
                  <a:lnTo>
                    <a:pt x="166" y="708"/>
                  </a:lnTo>
                  <a:lnTo>
                    <a:pt x="165" y="707"/>
                  </a:lnTo>
                  <a:lnTo>
                    <a:pt x="160" y="704"/>
                  </a:lnTo>
                  <a:lnTo>
                    <a:pt x="159" y="703"/>
                  </a:lnTo>
                  <a:lnTo>
                    <a:pt x="158" y="703"/>
                  </a:lnTo>
                  <a:lnTo>
                    <a:pt x="155" y="702"/>
                  </a:lnTo>
                  <a:lnTo>
                    <a:pt x="154" y="701"/>
                  </a:lnTo>
                  <a:lnTo>
                    <a:pt x="153" y="700"/>
                  </a:lnTo>
                  <a:lnTo>
                    <a:pt x="149" y="698"/>
                  </a:lnTo>
                  <a:lnTo>
                    <a:pt x="148" y="698"/>
                  </a:lnTo>
                  <a:lnTo>
                    <a:pt x="147" y="697"/>
                  </a:lnTo>
                  <a:lnTo>
                    <a:pt x="147" y="698"/>
                  </a:lnTo>
                  <a:lnTo>
                    <a:pt x="146" y="698"/>
                  </a:lnTo>
                  <a:lnTo>
                    <a:pt x="146" y="698"/>
                  </a:lnTo>
                  <a:lnTo>
                    <a:pt x="145" y="699"/>
                  </a:lnTo>
                  <a:lnTo>
                    <a:pt x="145" y="699"/>
                  </a:lnTo>
                  <a:lnTo>
                    <a:pt x="145" y="699"/>
                  </a:lnTo>
                  <a:lnTo>
                    <a:pt x="145" y="700"/>
                  </a:lnTo>
                  <a:lnTo>
                    <a:pt x="145" y="703"/>
                  </a:lnTo>
                  <a:lnTo>
                    <a:pt x="145" y="705"/>
                  </a:lnTo>
                  <a:lnTo>
                    <a:pt x="145" y="705"/>
                  </a:lnTo>
                  <a:lnTo>
                    <a:pt x="145" y="706"/>
                  </a:lnTo>
                  <a:lnTo>
                    <a:pt x="145" y="706"/>
                  </a:lnTo>
                  <a:lnTo>
                    <a:pt x="144" y="706"/>
                  </a:lnTo>
                  <a:lnTo>
                    <a:pt x="144" y="706"/>
                  </a:lnTo>
                  <a:lnTo>
                    <a:pt x="143" y="706"/>
                  </a:lnTo>
                  <a:lnTo>
                    <a:pt x="141" y="706"/>
                  </a:lnTo>
                  <a:lnTo>
                    <a:pt x="139" y="706"/>
                  </a:lnTo>
                  <a:lnTo>
                    <a:pt x="138" y="706"/>
                  </a:lnTo>
                  <a:lnTo>
                    <a:pt x="137" y="707"/>
                  </a:lnTo>
                  <a:lnTo>
                    <a:pt x="135" y="707"/>
                  </a:lnTo>
                  <a:lnTo>
                    <a:pt x="134" y="708"/>
                  </a:lnTo>
                  <a:lnTo>
                    <a:pt x="133" y="709"/>
                  </a:lnTo>
                  <a:lnTo>
                    <a:pt x="129" y="712"/>
                  </a:lnTo>
                  <a:lnTo>
                    <a:pt x="128" y="712"/>
                  </a:lnTo>
                  <a:lnTo>
                    <a:pt x="127" y="713"/>
                  </a:lnTo>
                  <a:lnTo>
                    <a:pt x="127" y="713"/>
                  </a:lnTo>
                  <a:lnTo>
                    <a:pt x="124" y="714"/>
                  </a:lnTo>
                  <a:lnTo>
                    <a:pt x="123" y="714"/>
                  </a:lnTo>
                  <a:lnTo>
                    <a:pt x="122" y="714"/>
                  </a:lnTo>
                  <a:lnTo>
                    <a:pt x="120" y="713"/>
                  </a:lnTo>
                  <a:lnTo>
                    <a:pt x="118" y="713"/>
                  </a:lnTo>
                  <a:lnTo>
                    <a:pt x="115" y="713"/>
                  </a:lnTo>
                  <a:lnTo>
                    <a:pt x="114" y="712"/>
                  </a:lnTo>
                  <a:lnTo>
                    <a:pt x="114" y="712"/>
                  </a:lnTo>
                  <a:lnTo>
                    <a:pt x="114" y="712"/>
                  </a:lnTo>
                  <a:lnTo>
                    <a:pt x="113" y="712"/>
                  </a:lnTo>
                  <a:lnTo>
                    <a:pt x="113" y="711"/>
                  </a:lnTo>
                  <a:lnTo>
                    <a:pt x="112" y="708"/>
                  </a:lnTo>
                  <a:lnTo>
                    <a:pt x="111" y="708"/>
                  </a:lnTo>
                  <a:lnTo>
                    <a:pt x="111" y="707"/>
                  </a:lnTo>
                  <a:lnTo>
                    <a:pt x="110" y="706"/>
                  </a:lnTo>
                  <a:lnTo>
                    <a:pt x="109" y="705"/>
                  </a:lnTo>
                  <a:lnTo>
                    <a:pt x="108" y="704"/>
                  </a:lnTo>
                  <a:lnTo>
                    <a:pt x="108" y="704"/>
                  </a:lnTo>
                  <a:lnTo>
                    <a:pt x="107" y="703"/>
                  </a:lnTo>
                  <a:lnTo>
                    <a:pt x="105" y="702"/>
                  </a:lnTo>
                  <a:lnTo>
                    <a:pt x="103" y="701"/>
                  </a:lnTo>
                  <a:lnTo>
                    <a:pt x="100" y="700"/>
                  </a:lnTo>
                  <a:lnTo>
                    <a:pt x="100" y="700"/>
                  </a:lnTo>
                  <a:lnTo>
                    <a:pt x="99" y="699"/>
                  </a:lnTo>
                  <a:lnTo>
                    <a:pt x="98" y="699"/>
                  </a:lnTo>
                  <a:lnTo>
                    <a:pt x="97" y="698"/>
                  </a:lnTo>
                  <a:lnTo>
                    <a:pt x="97" y="697"/>
                  </a:lnTo>
                  <a:lnTo>
                    <a:pt x="95" y="695"/>
                  </a:lnTo>
                  <a:lnTo>
                    <a:pt x="94" y="694"/>
                  </a:lnTo>
                  <a:lnTo>
                    <a:pt x="93" y="693"/>
                  </a:lnTo>
                  <a:lnTo>
                    <a:pt x="92" y="692"/>
                  </a:lnTo>
                  <a:lnTo>
                    <a:pt x="90" y="691"/>
                  </a:lnTo>
                  <a:lnTo>
                    <a:pt x="88" y="690"/>
                  </a:lnTo>
                  <a:lnTo>
                    <a:pt x="86" y="690"/>
                  </a:lnTo>
                  <a:lnTo>
                    <a:pt x="85" y="689"/>
                  </a:lnTo>
                  <a:lnTo>
                    <a:pt x="84" y="689"/>
                  </a:lnTo>
                  <a:lnTo>
                    <a:pt x="83" y="689"/>
                  </a:lnTo>
                  <a:lnTo>
                    <a:pt x="81" y="689"/>
                  </a:lnTo>
                  <a:lnTo>
                    <a:pt x="80" y="690"/>
                  </a:lnTo>
                  <a:lnTo>
                    <a:pt x="78" y="690"/>
                  </a:lnTo>
                  <a:lnTo>
                    <a:pt x="73" y="691"/>
                  </a:lnTo>
                  <a:lnTo>
                    <a:pt x="72" y="692"/>
                  </a:lnTo>
                  <a:lnTo>
                    <a:pt x="71" y="692"/>
                  </a:lnTo>
                  <a:lnTo>
                    <a:pt x="70" y="693"/>
                  </a:lnTo>
                  <a:lnTo>
                    <a:pt x="69" y="694"/>
                  </a:lnTo>
                  <a:lnTo>
                    <a:pt x="68" y="695"/>
                  </a:lnTo>
                  <a:lnTo>
                    <a:pt x="67" y="698"/>
                  </a:lnTo>
                  <a:lnTo>
                    <a:pt x="66" y="700"/>
                  </a:lnTo>
                  <a:lnTo>
                    <a:pt x="65" y="702"/>
                  </a:lnTo>
                  <a:lnTo>
                    <a:pt x="63" y="704"/>
                  </a:lnTo>
                  <a:lnTo>
                    <a:pt x="62" y="706"/>
                  </a:lnTo>
                  <a:lnTo>
                    <a:pt x="62" y="707"/>
                  </a:lnTo>
                  <a:lnTo>
                    <a:pt x="61" y="707"/>
                  </a:lnTo>
                  <a:lnTo>
                    <a:pt x="60" y="708"/>
                  </a:lnTo>
                  <a:lnTo>
                    <a:pt x="59" y="708"/>
                  </a:lnTo>
                  <a:lnTo>
                    <a:pt x="59" y="708"/>
                  </a:lnTo>
                  <a:lnTo>
                    <a:pt x="58" y="708"/>
                  </a:lnTo>
                  <a:lnTo>
                    <a:pt x="56" y="708"/>
                  </a:lnTo>
                  <a:lnTo>
                    <a:pt x="54" y="708"/>
                  </a:lnTo>
                  <a:lnTo>
                    <a:pt x="52" y="709"/>
                  </a:lnTo>
                  <a:lnTo>
                    <a:pt x="47" y="709"/>
                  </a:lnTo>
                  <a:lnTo>
                    <a:pt x="36" y="710"/>
                  </a:lnTo>
                  <a:lnTo>
                    <a:pt x="34" y="710"/>
                  </a:lnTo>
                  <a:lnTo>
                    <a:pt x="30" y="710"/>
                  </a:lnTo>
                  <a:lnTo>
                    <a:pt x="28" y="710"/>
                  </a:lnTo>
                  <a:lnTo>
                    <a:pt x="26" y="710"/>
                  </a:lnTo>
                  <a:lnTo>
                    <a:pt x="23" y="711"/>
                  </a:lnTo>
                  <a:lnTo>
                    <a:pt x="22" y="711"/>
                  </a:lnTo>
                  <a:lnTo>
                    <a:pt x="20" y="711"/>
                  </a:lnTo>
                  <a:lnTo>
                    <a:pt x="17" y="710"/>
                  </a:lnTo>
                  <a:lnTo>
                    <a:pt x="16" y="710"/>
                  </a:lnTo>
                  <a:lnTo>
                    <a:pt x="15" y="710"/>
                  </a:lnTo>
                  <a:lnTo>
                    <a:pt x="13" y="711"/>
                  </a:lnTo>
                  <a:lnTo>
                    <a:pt x="12" y="711"/>
                  </a:lnTo>
                  <a:lnTo>
                    <a:pt x="10" y="711"/>
                  </a:lnTo>
                  <a:lnTo>
                    <a:pt x="9" y="711"/>
                  </a:lnTo>
                  <a:lnTo>
                    <a:pt x="7" y="711"/>
                  </a:lnTo>
                  <a:lnTo>
                    <a:pt x="6" y="711"/>
                  </a:lnTo>
                  <a:lnTo>
                    <a:pt x="5" y="710"/>
                  </a:lnTo>
                  <a:lnTo>
                    <a:pt x="4" y="710"/>
                  </a:lnTo>
                  <a:lnTo>
                    <a:pt x="3" y="709"/>
                  </a:lnTo>
                  <a:lnTo>
                    <a:pt x="3" y="708"/>
                  </a:lnTo>
                  <a:lnTo>
                    <a:pt x="2" y="708"/>
                  </a:lnTo>
                  <a:lnTo>
                    <a:pt x="1" y="707"/>
                  </a:lnTo>
                  <a:lnTo>
                    <a:pt x="1" y="706"/>
                  </a:lnTo>
                  <a:lnTo>
                    <a:pt x="1" y="705"/>
                  </a:lnTo>
                  <a:lnTo>
                    <a:pt x="1" y="703"/>
                  </a:lnTo>
                  <a:lnTo>
                    <a:pt x="0" y="702"/>
                  </a:lnTo>
                  <a:lnTo>
                    <a:pt x="0" y="70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8" name="Freeform 262">
              <a:extLst>
                <a:ext uri="{FF2B5EF4-FFF2-40B4-BE49-F238E27FC236}">
                  <a16:creationId xmlns:a16="http://schemas.microsoft.com/office/drawing/2014/main" id="{11EF06E6-6A09-4DB6-9A54-4D2EE3D20B50}"/>
                </a:ext>
              </a:extLst>
            </p:cNvPr>
            <p:cNvSpPr>
              <a:spLocks/>
            </p:cNvSpPr>
            <p:nvPr/>
          </p:nvSpPr>
          <p:spPr bwMode="auto">
            <a:xfrm>
              <a:off x="5249709" y="3001262"/>
              <a:ext cx="1014413" cy="1154113"/>
            </a:xfrm>
            <a:custGeom>
              <a:avLst/>
              <a:gdLst>
                <a:gd name="T0" fmla="*/ 255 w 639"/>
                <a:gd name="T1" fmla="*/ 699 h 727"/>
                <a:gd name="T2" fmla="*/ 242 w 639"/>
                <a:gd name="T3" fmla="*/ 716 h 727"/>
                <a:gd name="T4" fmla="*/ 217 w 639"/>
                <a:gd name="T5" fmla="*/ 726 h 727"/>
                <a:gd name="T6" fmla="*/ 198 w 639"/>
                <a:gd name="T7" fmla="*/ 720 h 727"/>
                <a:gd name="T8" fmla="*/ 178 w 639"/>
                <a:gd name="T9" fmla="*/ 720 h 727"/>
                <a:gd name="T10" fmla="*/ 151 w 639"/>
                <a:gd name="T11" fmla="*/ 721 h 727"/>
                <a:gd name="T12" fmla="*/ 146 w 639"/>
                <a:gd name="T13" fmla="*/ 702 h 727"/>
                <a:gd name="T14" fmla="*/ 138 w 639"/>
                <a:gd name="T15" fmla="*/ 677 h 727"/>
                <a:gd name="T16" fmla="*/ 137 w 639"/>
                <a:gd name="T17" fmla="*/ 648 h 727"/>
                <a:gd name="T18" fmla="*/ 123 w 639"/>
                <a:gd name="T19" fmla="*/ 643 h 727"/>
                <a:gd name="T20" fmla="*/ 120 w 639"/>
                <a:gd name="T21" fmla="*/ 634 h 727"/>
                <a:gd name="T22" fmla="*/ 119 w 639"/>
                <a:gd name="T23" fmla="*/ 622 h 727"/>
                <a:gd name="T24" fmla="*/ 128 w 639"/>
                <a:gd name="T25" fmla="*/ 611 h 727"/>
                <a:gd name="T26" fmla="*/ 112 w 639"/>
                <a:gd name="T27" fmla="*/ 608 h 727"/>
                <a:gd name="T28" fmla="*/ 124 w 639"/>
                <a:gd name="T29" fmla="*/ 584 h 727"/>
                <a:gd name="T30" fmla="*/ 146 w 639"/>
                <a:gd name="T31" fmla="*/ 582 h 727"/>
                <a:gd name="T32" fmla="*/ 166 w 639"/>
                <a:gd name="T33" fmla="*/ 566 h 727"/>
                <a:gd name="T34" fmla="*/ 161 w 639"/>
                <a:gd name="T35" fmla="*/ 553 h 727"/>
                <a:gd name="T36" fmla="*/ 166 w 639"/>
                <a:gd name="T37" fmla="*/ 524 h 727"/>
                <a:gd name="T38" fmla="*/ 173 w 639"/>
                <a:gd name="T39" fmla="*/ 490 h 727"/>
                <a:gd name="T40" fmla="*/ 176 w 639"/>
                <a:gd name="T41" fmla="*/ 451 h 727"/>
                <a:gd name="T42" fmla="*/ 145 w 639"/>
                <a:gd name="T43" fmla="*/ 437 h 727"/>
                <a:gd name="T44" fmla="*/ 129 w 639"/>
                <a:gd name="T45" fmla="*/ 423 h 727"/>
                <a:gd name="T46" fmla="*/ 102 w 639"/>
                <a:gd name="T47" fmla="*/ 401 h 727"/>
                <a:gd name="T48" fmla="*/ 72 w 639"/>
                <a:gd name="T49" fmla="*/ 402 h 727"/>
                <a:gd name="T50" fmla="*/ 46 w 639"/>
                <a:gd name="T51" fmla="*/ 384 h 727"/>
                <a:gd name="T52" fmla="*/ 48 w 639"/>
                <a:gd name="T53" fmla="*/ 375 h 727"/>
                <a:gd name="T54" fmla="*/ 20 w 639"/>
                <a:gd name="T55" fmla="*/ 374 h 727"/>
                <a:gd name="T56" fmla="*/ 0 w 639"/>
                <a:gd name="T57" fmla="*/ 373 h 727"/>
                <a:gd name="T58" fmla="*/ 9 w 639"/>
                <a:gd name="T59" fmla="*/ 352 h 727"/>
                <a:gd name="T60" fmla="*/ 8 w 639"/>
                <a:gd name="T61" fmla="*/ 333 h 727"/>
                <a:gd name="T62" fmla="*/ 27 w 639"/>
                <a:gd name="T63" fmla="*/ 324 h 727"/>
                <a:gd name="T64" fmla="*/ 37 w 639"/>
                <a:gd name="T65" fmla="*/ 309 h 727"/>
                <a:gd name="T66" fmla="*/ 48 w 639"/>
                <a:gd name="T67" fmla="*/ 286 h 727"/>
                <a:gd name="T68" fmla="*/ 79 w 639"/>
                <a:gd name="T69" fmla="*/ 275 h 727"/>
                <a:gd name="T70" fmla="*/ 111 w 639"/>
                <a:gd name="T71" fmla="*/ 251 h 727"/>
                <a:gd name="T72" fmla="*/ 129 w 639"/>
                <a:gd name="T73" fmla="*/ 254 h 727"/>
                <a:gd name="T74" fmla="*/ 158 w 639"/>
                <a:gd name="T75" fmla="*/ 246 h 727"/>
                <a:gd name="T76" fmla="*/ 182 w 639"/>
                <a:gd name="T77" fmla="*/ 235 h 727"/>
                <a:gd name="T78" fmla="*/ 200 w 639"/>
                <a:gd name="T79" fmla="*/ 233 h 727"/>
                <a:gd name="T80" fmla="*/ 227 w 639"/>
                <a:gd name="T81" fmla="*/ 218 h 727"/>
                <a:gd name="T82" fmla="*/ 243 w 639"/>
                <a:gd name="T83" fmla="*/ 204 h 727"/>
                <a:gd name="T84" fmla="*/ 249 w 639"/>
                <a:gd name="T85" fmla="*/ 187 h 727"/>
                <a:gd name="T86" fmla="*/ 271 w 639"/>
                <a:gd name="T87" fmla="*/ 178 h 727"/>
                <a:gd name="T88" fmla="*/ 329 w 639"/>
                <a:gd name="T89" fmla="*/ 183 h 727"/>
                <a:gd name="T90" fmla="*/ 360 w 639"/>
                <a:gd name="T91" fmla="*/ 184 h 727"/>
                <a:gd name="T92" fmla="*/ 395 w 639"/>
                <a:gd name="T93" fmla="*/ 172 h 727"/>
                <a:gd name="T94" fmla="*/ 411 w 639"/>
                <a:gd name="T95" fmla="*/ 160 h 727"/>
                <a:gd name="T96" fmla="*/ 410 w 639"/>
                <a:gd name="T97" fmla="*/ 130 h 727"/>
                <a:gd name="T98" fmla="*/ 424 w 639"/>
                <a:gd name="T99" fmla="*/ 126 h 727"/>
                <a:gd name="T100" fmla="*/ 436 w 639"/>
                <a:gd name="T101" fmla="*/ 112 h 727"/>
                <a:gd name="T102" fmla="*/ 453 w 639"/>
                <a:gd name="T103" fmla="*/ 100 h 727"/>
                <a:gd name="T104" fmla="*/ 455 w 639"/>
                <a:gd name="T105" fmla="*/ 75 h 727"/>
                <a:gd name="T106" fmla="*/ 464 w 639"/>
                <a:gd name="T107" fmla="*/ 77 h 727"/>
                <a:gd name="T108" fmla="*/ 485 w 639"/>
                <a:gd name="T109" fmla="*/ 76 h 727"/>
                <a:gd name="T110" fmla="*/ 499 w 639"/>
                <a:gd name="T111" fmla="*/ 82 h 727"/>
                <a:gd name="T112" fmla="*/ 510 w 639"/>
                <a:gd name="T113" fmla="*/ 93 h 727"/>
                <a:gd name="T114" fmla="*/ 544 w 639"/>
                <a:gd name="T115" fmla="*/ 86 h 727"/>
                <a:gd name="T116" fmla="*/ 569 w 639"/>
                <a:gd name="T117" fmla="*/ 62 h 727"/>
                <a:gd name="T118" fmla="*/ 582 w 639"/>
                <a:gd name="T119" fmla="*/ 44 h 727"/>
                <a:gd name="T120" fmla="*/ 609 w 639"/>
                <a:gd name="T121" fmla="*/ 44 h 727"/>
                <a:gd name="T122" fmla="*/ 620 w 639"/>
                <a:gd name="T123" fmla="*/ 28 h 727"/>
                <a:gd name="T124" fmla="*/ 638 w 639"/>
                <a:gd name="T125" fmla="*/ 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727">
                  <a:moveTo>
                    <a:pt x="276" y="700"/>
                  </a:moveTo>
                  <a:lnTo>
                    <a:pt x="276" y="694"/>
                  </a:lnTo>
                  <a:lnTo>
                    <a:pt x="276" y="692"/>
                  </a:lnTo>
                  <a:lnTo>
                    <a:pt x="276" y="692"/>
                  </a:lnTo>
                  <a:lnTo>
                    <a:pt x="276" y="691"/>
                  </a:lnTo>
                  <a:lnTo>
                    <a:pt x="275" y="690"/>
                  </a:lnTo>
                  <a:lnTo>
                    <a:pt x="275" y="690"/>
                  </a:lnTo>
                  <a:lnTo>
                    <a:pt x="275" y="690"/>
                  </a:lnTo>
                  <a:lnTo>
                    <a:pt x="272" y="691"/>
                  </a:lnTo>
                  <a:lnTo>
                    <a:pt x="270" y="692"/>
                  </a:lnTo>
                  <a:lnTo>
                    <a:pt x="268" y="692"/>
                  </a:lnTo>
                  <a:lnTo>
                    <a:pt x="266" y="693"/>
                  </a:lnTo>
                  <a:lnTo>
                    <a:pt x="263" y="695"/>
                  </a:lnTo>
                  <a:lnTo>
                    <a:pt x="258" y="697"/>
                  </a:lnTo>
                  <a:lnTo>
                    <a:pt x="256" y="698"/>
                  </a:lnTo>
                  <a:lnTo>
                    <a:pt x="255" y="699"/>
                  </a:lnTo>
                  <a:lnTo>
                    <a:pt x="255" y="699"/>
                  </a:lnTo>
                  <a:lnTo>
                    <a:pt x="254" y="700"/>
                  </a:lnTo>
                  <a:lnTo>
                    <a:pt x="254" y="701"/>
                  </a:lnTo>
                  <a:lnTo>
                    <a:pt x="253" y="702"/>
                  </a:lnTo>
                  <a:lnTo>
                    <a:pt x="252" y="705"/>
                  </a:lnTo>
                  <a:lnTo>
                    <a:pt x="251" y="708"/>
                  </a:lnTo>
                  <a:lnTo>
                    <a:pt x="250" y="709"/>
                  </a:lnTo>
                  <a:lnTo>
                    <a:pt x="250" y="710"/>
                  </a:lnTo>
                  <a:lnTo>
                    <a:pt x="249" y="712"/>
                  </a:lnTo>
                  <a:lnTo>
                    <a:pt x="248" y="714"/>
                  </a:lnTo>
                  <a:lnTo>
                    <a:pt x="247" y="714"/>
                  </a:lnTo>
                  <a:lnTo>
                    <a:pt x="246" y="715"/>
                  </a:lnTo>
                  <a:lnTo>
                    <a:pt x="246" y="715"/>
                  </a:lnTo>
                  <a:lnTo>
                    <a:pt x="246" y="715"/>
                  </a:lnTo>
                  <a:lnTo>
                    <a:pt x="243" y="716"/>
                  </a:lnTo>
                  <a:lnTo>
                    <a:pt x="242" y="716"/>
                  </a:lnTo>
                  <a:lnTo>
                    <a:pt x="241" y="717"/>
                  </a:lnTo>
                  <a:lnTo>
                    <a:pt x="239" y="718"/>
                  </a:lnTo>
                  <a:lnTo>
                    <a:pt x="237" y="719"/>
                  </a:lnTo>
                  <a:lnTo>
                    <a:pt x="236" y="720"/>
                  </a:lnTo>
                  <a:lnTo>
                    <a:pt x="235" y="720"/>
                  </a:lnTo>
                  <a:lnTo>
                    <a:pt x="234" y="721"/>
                  </a:lnTo>
                  <a:lnTo>
                    <a:pt x="233" y="721"/>
                  </a:lnTo>
                  <a:lnTo>
                    <a:pt x="228" y="721"/>
                  </a:lnTo>
                  <a:lnTo>
                    <a:pt x="227" y="722"/>
                  </a:lnTo>
                  <a:lnTo>
                    <a:pt x="225" y="722"/>
                  </a:lnTo>
                  <a:lnTo>
                    <a:pt x="224" y="723"/>
                  </a:lnTo>
                  <a:lnTo>
                    <a:pt x="223" y="723"/>
                  </a:lnTo>
                  <a:lnTo>
                    <a:pt x="221" y="725"/>
                  </a:lnTo>
                  <a:lnTo>
                    <a:pt x="220" y="725"/>
                  </a:lnTo>
                  <a:lnTo>
                    <a:pt x="219" y="726"/>
                  </a:lnTo>
                  <a:lnTo>
                    <a:pt x="217" y="726"/>
                  </a:lnTo>
                  <a:lnTo>
                    <a:pt x="216" y="727"/>
                  </a:lnTo>
                  <a:lnTo>
                    <a:pt x="215" y="727"/>
                  </a:lnTo>
                  <a:lnTo>
                    <a:pt x="213" y="727"/>
                  </a:lnTo>
                  <a:lnTo>
                    <a:pt x="212" y="727"/>
                  </a:lnTo>
                  <a:lnTo>
                    <a:pt x="211" y="726"/>
                  </a:lnTo>
                  <a:lnTo>
                    <a:pt x="209" y="726"/>
                  </a:lnTo>
                  <a:lnTo>
                    <a:pt x="208" y="725"/>
                  </a:lnTo>
                  <a:lnTo>
                    <a:pt x="206" y="724"/>
                  </a:lnTo>
                  <a:lnTo>
                    <a:pt x="205" y="724"/>
                  </a:lnTo>
                  <a:lnTo>
                    <a:pt x="204" y="724"/>
                  </a:lnTo>
                  <a:lnTo>
                    <a:pt x="204" y="723"/>
                  </a:lnTo>
                  <a:lnTo>
                    <a:pt x="203" y="722"/>
                  </a:lnTo>
                  <a:lnTo>
                    <a:pt x="202" y="722"/>
                  </a:lnTo>
                  <a:lnTo>
                    <a:pt x="201" y="721"/>
                  </a:lnTo>
                  <a:lnTo>
                    <a:pt x="199" y="720"/>
                  </a:lnTo>
                  <a:lnTo>
                    <a:pt x="198" y="720"/>
                  </a:lnTo>
                  <a:lnTo>
                    <a:pt x="195" y="717"/>
                  </a:lnTo>
                  <a:lnTo>
                    <a:pt x="194" y="717"/>
                  </a:lnTo>
                  <a:lnTo>
                    <a:pt x="193" y="716"/>
                  </a:lnTo>
                  <a:lnTo>
                    <a:pt x="193" y="716"/>
                  </a:lnTo>
                  <a:lnTo>
                    <a:pt x="192" y="716"/>
                  </a:lnTo>
                  <a:lnTo>
                    <a:pt x="191" y="716"/>
                  </a:lnTo>
                  <a:lnTo>
                    <a:pt x="189" y="716"/>
                  </a:lnTo>
                  <a:lnTo>
                    <a:pt x="188" y="717"/>
                  </a:lnTo>
                  <a:lnTo>
                    <a:pt x="185" y="719"/>
                  </a:lnTo>
                  <a:lnTo>
                    <a:pt x="183" y="719"/>
                  </a:lnTo>
                  <a:lnTo>
                    <a:pt x="182" y="719"/>
                  </a:lnTo>
                  <a:lnTo>
                    <a:pt x="181" y="720"/>
                  </a:lnTo>
                  <a:lnTo>
                    <a:pt x="181" y="720"/>
                  </a:lnTo>
                  <a:lnTo>
                    <a:pt x="180" y="720"/>
                  </a:lnTo>
                  <a:lnTo>
                    <a:pt x="179" y="720"/>
                  </a:lnTo>
                  <a:lnTo>
                    <a:pt x="178" y="720"/>
                  </a:lnTo>
                  <a:lnTo>
                    <a:pt x="178" y="719"/>
                  </a:lnTo>
                  <a:lnTo>
                    <a:pt x="177" y="719"/>
                  </a:lnTo>
                  <a:lnTo>
                    <a:pt x="174" y="716"/>
                  </a:lnTo>
                  <a:lnTo>
                    <a:pt x="173" y="715"/>
                  </a:lnTo>
                  <a:lnTo>
                    <a:pt x="172" y="715"/>
                  </a:lnTo>
                  <a:lnTo>
                    <a:pt x="172" y="715"/>
                  </a:lnTo>
                  <a:lnTo>
                    <a:pt x="171" y="715"/>
                  </a:lnTo>
                  <a:lnTo>
                    <a:pt x="170" y="715"/>
                  </a:lnTo>
                  <a:lnTo>
                    <a:pt x="170" y="715"/>
                  </a:lnTo>
                  <a:lnTo>
                    <a:pt x="169" y="715"/>
                  </a:lnTo>
                  <a:lnTo>
                    <a:pt x="166" y="716"/>
                  </a:lnTo>
                  <a:lnTo>
                    <a:pt x="164" y="717"/>
                  </a:lnTo>
                  <a:lnTo>
                    <a:pt x="158" y="719"/>
                  </a:lnTo>
                  <a:lnTo>
                    <a:pt x="154" y="720"/>
                  </a:lnTo>
                  <a:lnTo>
                    <a:pt x="153" y="720"/>
                  </a:lnTo>
                  <a:lnTo>
                    <a:pt x="151" y="721"/>
                  </a:lnTo>
                  <a:lnTo>
                    <a:pt x="149" y="721"/>
                  </a:lnTo>
                  <a:lnTo>
                    <a:pt x="149" y="720"/>
                  </a:lnTo>
                  <a:lnTo>
                    <a:pt x="148" y="720"/>
                  </a:lnTo>
                  <a:lnTo>
                    <a:pt x="148" y="720"/>
                  </a:lnTo>
                  <a:lnTo>
                    <a:pt x="147" y="720"/>
                  </a:lnTo>
                  <a:lnTo>
                    <a:pt x="148" y="720"/>
                  </a:lnTo>
                  <a:lnTo>
                    <a:pt x="148" y="718"/>
                  </a:lnTo>
                  <a:lnTo>
                    <a:pt x="148" y="716"/>
                  </a:lnTo>
                  <a:lnTo>
                    <a:pt x="148" y="714"/>
                  </a:lnTo>
                  <a:lnTo>
                    <a:pt x="148" y="712"/>
                  </a:lnTo>
                  <a:lnTo>
                    <a:pt x="148" y="710"/>
                  </a:lnTo>
                  <a:lnTo>
                    <a:pt x="148" y="709"/>
                  </a:lnTo>
                  <a:lnTo>
                    <a:pt x="147" y="707"/>
                  </a:lnTo>
                  <a:lnTo>
                    <a:pt x="147" y="705"/>
                  </a:lnTo>
                  <a:lnTo>
                    <a:pt x="146" y="703"/>
                  </a:lnTo>
                  <a:lnTo>
                    <a:pt x="146" y="702"/>
                  </a:lnTo>
                  <a:lnTo>
                    <a:pt x="145" y="701"/>
                  </a:lnTo>
                  <a:lnTo>
                    <a:pt x="144" y="700"/>
                  </a:lnTo>
                  <a:lnTo>
                    <a:pt x="143" y="699"/>
                  </a:lnTo>
                  <a:lnTo>
                    <a:pt x="142" y="698"/>
                  </a:lnTo>
                  <a:lnTo>
                    <a:pt x="141" y="698"/>
                  </a:lnTo>
                  <a:lnTo>
                    <a:pt x="139" y="697"/>
                  </a:lnTo>
                  <a:lnTo>
                    <a:pt x="139" y="696"/>
                  </a:lnTo>
                  <a:lnTo>
                    <a:pt x="138" y="696"/>
                  </a:lnTo>
                  <a:lnTo>
                    <a:pt x="138" y="695"/>
                  </a:lnTo>
                  <a:lnTo>
                    <a:pt x="138" y="695"/>
                  </a:lnTo>
                  <a:lnTo>
                    <a:pt x="138" y="694"/>
                  </a:lnTo>
                  <a:lnTo>
                    <a:pt x="138" y="693"/>
                  </a:lnTo>
                  <a:lnTo>
                    <a:pt x="138" y="687"/>
                  </a:lnTo>
                  <a:lnTo>
                    <a:pt x="138" y="686"/>
                  </a:lnTo>
                  <a:lnTo>
                    <a:pt x="138" y="682"/>
                  </a:lnTo>
                  <a:lnTo>
                    <a:pt x="138" y="677"/>
                  </a:lnTo>
                  <a:lnTo>
                    <a:pt x="139" y="675"/>
                  </a:lnTo>
                  <a:lnTo>
                    <a:pt x="139" y="673"/>
                  </a:lnTo>
                  <a:lnTo>
                    <a:pt x="140" y="667"/>
                  </a:lnTo>
                  <a:lnTo>
                    <a:pt x="141" y="665"/>
                  </a:lnTo>
                  <a:lnTo>
                    <a:pt x="141" y="664"/>
                  </a:lnTo>
                  <a:lnTo>
                    <a:pt x="141" y="661"/>
                  </a:lnTo>
                  <a:lnTo>
                    <a:pt x="141" y="659"/>
                  </a:lnTo>
                  <a:lnTo>
                    <a:pt x="141" y="656"/>
                  </a:lnTo>
                  <a:lnTo>
                    <a:pt x="141" y="654"/>
                  </a:lnTo>
                  <a:lnTo>
                    <a:pt x="141" y="652"/>
                  </a:lnTo>
                  <a:lnTo>
                    <a:pt x="140" y="652"/>
                  </a:lnTo>
                  <a:lnTo>
                    <a:pt x="140" y="651"/>
                  </a:lnTo>
                  <a:lnTo>
                    <a:pt x="139" y="650"/>
                  </a:lnTo>
                  <a:lnTo>
                    <a:pt x="139" y="650"/>
                  </a:lnTo>
                  <a:lnTo>
                    <a:pt x="138" y="649"/>
                  </a:lnTo>
                  <a:lnTo>
                    <a:pt x="137" y="648"/>
                  </a:lnTo>
                  <a:lnTo>
                    <a:pt x="135" y="648"/>
                  </a:lnTo>
                  <a:lnTo>
                    <a:pt x="134" y="647"/>
                  </a:lnTo>
                  <a:lnTo>
                    <a:pt x="132" y="647"/>
                  </a:lnTo>
                  <a:lnTo>
                    <a:pt x="131" y="646"/>
                  </a:lnTo>
                  <a:lnTo>
                    <a:pt x="129" y="646"/>
                  </a:lnTo>
                  <a:lnTo>
                    <a:pt x="126" y="646"/>
                  </a:lnTo>
                  <a:lnTo>
                    <a:pt x="125" y="646"/>
                  </a:lnTo>
                  <a:lnTo>
                    <a:pt x="124" y="646"/>
                  </a:lnTo>
                  <a:lnTo>
                    <a:pt x="124" y="646"/>
                  </a:lnTo>
                  <a:lnTo>
                    <a:pt x="123" y="646"/>
                  </a:lnTo>
                  <a:lnTo>
                    <a:pt x="123" y="645"/>
                  </a:lnTo>
                  <a:lnTo>
                    <a:pt x="122" y="645"/>
                  </a:lnTo>
                  <a:lnTo>
                    <a:pt x="122" y="645"/>
                  </a:lnTo>
                  <a:lnTo>
                    <a:pt x="122" y="644"/>
                  </a:lnTo>
                  <a:lnTo>
                    <a:pt x="122" y="644"/>
                  </a:lnTo>
                  <a:lnTo>
                    <a:pt x="123" y="643"/>
                  </a:lnTo>
                  <a:lnTo>
                    <a:pt x="123" y="642"/>
                  </a:lnTo>
                  <a:lnTo>
                    <a:pt x="123" y="641"/>
                  </a:lnTo>
                  <a:lnTo>
                    <a:pt x="122" y="640"/>
                  </a:lnTo>
                  <a:lnTo>
                    <a:pt x="122" y="640"/>
                  </a:lnTo>
                  <a:lnTo>
                    <a:pt x="121" y="639"/>
                  </a:lnTo>
                  <a:lnTo>
                    <a:pt x="120" y="638"/>
                  </a:lnTo>
                  <a:lnTo>
                    <a:pt x="118" y="637"/>
                  </a:lnTo>
                  <a:lnTo>
                    <a:pt x="117" y="636"/>
                  </a:lnTo>
                  <a:lnTo>
                    <a:pt x="116" y="636"/>
                  </a:lnTo>
                  <a:lnTo>
                    <a:pt x="116" y="635"/>
                  </a:lnTo>
                  <a:lnTo>
                    <a:pt x="116" y="635"/>
                  </a:lnTo>
                  <a:lnTo>
                    <a:pt x="116" y="635"/>
                  </a:lnTo>
                  <a:lnTo>
                    <a:pt x="116" y="635"/>
                  </a:lnTo>
                  <a:lnTo>
                    <a:pt x="117" y="635"/>
                  </a:lnTo>
                  <a:lnTo>
                    <a:pt x="118" y="634"/>
                  </a:lnTo>
                  <a:lnTo>
                    <a:pt x="120" y="634"/>
                  </a:lnTo>
                  <a:lnTo>
                    <a:pt x="121" y="634"/>
                  </a:lnTo>
                  <a:lnTo>
                    <a:pt x="122" y="634"/>
                  </a:lnTo>
                  <a:lnTo>
                    <a:pt x="123" y="633"/>
                  </a:lnTo>
                  <a:lnTo>
                    <a:pt x="124" y="633"/>
                  </a:lnTo>
                  <a:lnTo>
                    <a:pt x="124" y="632"/>
                  </a:lnTo>
                  <a:lnTo>
                    <a:pt x="124" y="632"/>
                  </a:lnTo>
                  <a:lnTo>
                    <a:pt x="125" y="631"/>
                  </a:lnTo>
                  <a:lnTo>
                    <a:pt x="125" y="631"/>
                  </a:lnTo>
                  <a:lnTo>
                    <a:pt x="124" y="630"/>
                  </a:lnTo>
                  <a:lnTo>
                    <a:pt x="124" y="629"/>
                  </a:lnTo>
                  <a:lnTo>
                    <a:pt x="123" y="628"/>
                  </a:lnTo>
                  <a:lnTo>
                    <a:pt x="123" y="627"/>
                  </a:lnTo>
                  <a:lnTo>
                    <a:pt x="122" y="626"/>
                  </a:lnTo>
                  <a:lnTo>
                    <a:pt x="120" y="624"/>
                  </a:lnTo>
                  <a:lnTo>
                    <a:pt x="120" y="623"/>
                  </a:lnTo>
                  <a:lnTo>
                    <a:pt x="119" y="622"/>
                  </a:lnTo>
                  <a:lnTo>
                    <a:pt x="119" y="622"/>
                  </a:lnTo>
                  <a:lnTo>
                    <a:pt x="119" y="621"/>
                  </a:lnTo>
                  <a:lnTo>
                    <a:pt x="119" y="620"/>
                  </a:lnTo>
                  <a:lnTo>
                    <a:pt x="119" y="619"/>
                  </a:lnTo>
                  <a:lnTo>
                    <a:pt x="119" y="619"/>
                  </a:lnTo>
                  <a:lnTo>
                    <a:pt x="119" y="618"/>
                  </a:lnTo>
                  <a:lnTo>
                    <a:pt x="119" y="618"/>
                  </a:lnTo>
                  <a:lnTo>
                    <a:pt x="120" y="618"/>
                  </a:lnTo>
                  <a:lnTo>
                    <a:pt x="125" y="615"/>
                  </a:lnTo>
                  <a:lnTo>
                    <a:pt x="127" y="614"/>
                  </a:lnTo>
                  <a:lnTo>
                    <a:pt x="127" y="614"/>
                  </a:lnTo>
                  <a:lnTo>
                    <a:pt x="128" y="613"/>
                  </a:lnTo>
                  <a:lnTo>
                    <a:pt x="128" y="613"/>
                  </a:lnTo>
                  <a:lnTo>
                    <a:pt x="129" y="612"/>
                  </a:lnTo>
                  <a:lnTo>
                    <a:pt x="128" y="612"/>
                  </a:lnTo>
                  <a:lnTo>
                    <a:pt x="128" y="611"/>
                  </a:lnTo>
                  <a:lnTo>
                    <a:pt x="128" y="611"/>
                  </a:lnTo>
                  <a:lnTo>
                    <a:pt x="127" y="610"/>
                  </a:lnTo>
                  <a:lnTo>
                    <a:pt x="127" y="610"/>
                  </a:lnTo>
                  <a:lnTo>
                    <a:pt x="126" y="609"/>
                  </a:lnTo>
                  <a:lnTo>
                    <a:pt x="125" y="609"/>
                  </a:lnTo>
                  <a:lnTo>
                    <a:pt x="123" y="609"/>
                  </a:lnTo>
                  <a:lnTo>
                    <a:pt x="122" y="609"/>
                  </a:lnTo>
                  <a:lnTo>
                    <a:pt x="120" y="609"/>
                  </a:lnTo>
                  <a:lnTo>
                    <a:pt x="118" y="609"/>
                  </a:lnTo>
                  <a:lnTo>
                    <a:pt x="116" y="609"/>
                  </a:lnTo>
                  <a:lnTo>
                    <a:pt x="115" y="609"/>
                  </a:lnTo>
                  <a:lnTo>
                    <a:pt x="114" y="609"/>
                  </a:lnTo>
                  <a:lnTo>
                    <a:pt x="113" y="609"/>
                  </a:lnTo>
                  <a:lnTo>
                    <a:pt x="113" y="609"/>
                  </a:lnTo>
                  <a:lnTo>
                    <a:pt x="112" y="608"/>
                  </a:lnTo>
                  <a:lnTo>
                    <a:pt x="112" y="608"/>
                  </a:lnTo>
                  <a:lnTo>
                    <a:pt x="111" y="607"/>
                  </a:lnTo>
                  <a:lnTo>
                    <a:pt x="111" y="606"/>
                  </a:lnTo>
                  <a:lnTo>
                    <a:pt x="111" y="605"/>
                  </a:lnTo>
                  <a:lnTo>
                    <a:pt x="111" y="604"/>
                  </a:lnTo>
                  <a:lnTo>
                    <a:pt x="111" y="603"/>
                  </a:lnTo>
                  <a:lnTo>
                    <a:pt x="111" y="601"/>
                  </a:lnTo>
                  <a:lnTo>
                    <a:pt x="112" y="600"/>
                  </a:lnTo>
                  <a:lnTo>
                    <a:pt x="112" y="599"/>
                  </a:lnTo>
                  <a:lnTo>
                    <a:pt x="113" y="598"/>
                  </a:lnTo>
                  <a:lnTo>
                    <a:pt x="114" y="596"/>
                  </a:lnTo>
                  <a:lnTo>
                    <a:pt x="118" y="591"/>
                  </a:lnTo>
                  <a:lnTo>
                    <a:pt x="119" y="589"/>
                  </a:lnTo>
                  <a:lnTo>
                    <a:pt x="120" y="588"/>
                  </a:lnTo>
                  <a:lnTo>
                    <a:pt x="122" y="587"/>
                  </a:lnTo>
                  <a:lnTo>
                    <a:pt x="123" y="586"/>
                  </a:lnTo>
                  <a:lnTo>
                    <a:pt x="124" y="584"/>
                  </a:lnTo>
                  <a:lnTo>
                    <a:pt x="125" y="584"/>
                  </a:lnTo>
                  <a:lnTo>
                    <a:pt x="127" y="582"/>
                  </a:lnTo>
                  <a:lnTo>
                    <a:pt x="128" y="581"/>
                  </a:lnTo>
                  <a:lnTo>
                    <a:pt x="130" y="581"/>
                  </a:lnTo>
                  <a:lnTo>
                    <a:pt x="132" y="580"/>
                  </a:lnTo>
                  <a:lnTo>
                    <a:pt x="133" y="579"/>
                  </a:lnTo>
                  <a:lnTo>
                    <a:pt x="134" y="579"/>
                  </a:lnTo>
                  <a:lnTo>
                    <a:pt x="135" y="578"/>
                  </a:lnTo>
                  <a:lnTo>
                    <a:pt x="137" y="578"/>
                  </a:lnTo>
                  <a:lnTo>
                    <a:pt x="138" y="578"/>
                  </a:lnTo>
                  <a:lnTo>
                    <a:pt x="139" y="578"/>
                  </a:lnTo>
                  <a:lnTo>
                    <a:pt x="139" y="579"/>
                  </a:lnTo>
                  <a:lnTo>
                    <a:pt x="140" y="579"/>
                  </a:lnTo>
                  <a:lnTo>
                    <a:pt x="144" y="581"/>
                  </a:lnTo>
                  <a:lnTo>
                    <a:pt x="145" y="582"/>
                  </a:lnTo>
                  <a:lnTo>
                    <a:pt x="146" y="582"/>
                  </a:lnTo>
                  <a:lnTo>
                    <a:pt x="147" y="582"/>
                  </a:lnTo>
                  <a:lnTo>
                    <a:pt x="147" y="582"/>
                  </a:lnTo>
                  <a:lnTo>
                    <a:pt x="148" y="582"/>
                  </a:lnTo>
                  <a:lnTo>
                    <a:pt x="149" y="582"/>
                  </a:lnTo>
                  <a:lnTo>
                    <a:pt x="150" y="582"/>
                  </a:lnTo>
                  <a:lnTo>
                    <a:pt x="150" y="581"/>
                  </a:lnTo>
                  <a:lnTo>
                    <a:pt x="151" y="581"/>
                  </a:lnTo>
                  <a:lnTo>
                    <a:pt x="152" y="580"/>
                  </a:lnTo>
                  <a:lnTo>
                    <a:pt x="153" y="579"/>
                  </a:lnTo>
                  <a:lnTo>
                    <a:pt x="155" y="575"/>
                  </a:lnTo>
                  <a:lnTo>
                    <a:pt x="156" y="574"/>
                  </a:lnTo>
                  <a:lnTo>
                    <a:pt x="158" y="573"/>
                  </a:lnTo>
                  <a:lnTo>
                    <a:pt x="159" y="571"/>
                  </a:lnTo>
                  <a:lnTo>
                    <a:pt x="163" y="568"/>
                  </a:lnTo>
                  <a:lnTo>
                    <a:pt x="165" y="566"/>
                  </a:lnTo>
                  <a:lnTo>
                    <a:pt x="166" y="566"/>
                  </a:lnTo>
                  <a:lnTo>
                    <a:pt x="166" y="565"/>
                  </a:lnTo>
                  <a:lnTo>
                    <a:pt x="167" y="564"/>
                  </a:lnTo>
                  <a:lnTo>
                    <a:pt x="167" y="563"/>
                  </a:lnTo>
                  <a:lnTo>
                    <a:pt x="167" y="563"/>
                  </a:lnTo>
                  <a:lnTo>
                    <a:pt x="167" y="562"/>
                  </a:lnTo>
                  <a:lnTo>
                    <a:pt x="167" y="561"/>
                  </a:lnTo>
                  <a:lnTo>
                    <a:pt x="167" y="560"/>
                  </a:lnTo>
                  <a:lnTo>
                    <a:pt x="166" y="559"/>
                  </a:lnTo>
                  <a:lnTo>
                    <a:pt x="165" y="558"/>
                  </a:lnTo>
                  <a:lnTo>
                    <a:pt x="164" y="558"/>
                  </a:lnTo>
                  <a:lnTo>
                    <a:pt x="162" y="557"/>
                  </a:lnTo>
                  <a:lnTo>
                    <a:pt x="162" y="556"/>
                  </a:lnTo>
                  <a:lnTo>
                    <a:pt x="161" y="556"/>
                  </a:lnTo>
                  <a:lnTo>
                    <a:pt x="161" y="555"/>
                  </a:lnTo>
                  <a:lnTo>
                    <a:pt x="161" y="554"/>
                  </a:lnTo>
                  <a:lnTo>
                    <a:pt x="161" y="553"/>
                  </a:lnTo>
                  <a:lnTo>
                    <a:pt x="162" y="551"/>
                  </a:lnTo>
                  <a:lnTo>
                    <a:pt x="162" y="549"/>
                  </a:lnTo>
                  <a:lnTo>
                    <a:pt x="162" y="548"/>
                  </a:lnTo>
                  <a:lnTo>
                    <a:pt x="163" y="546"/>
                  </a:lnTo>
                  <a:lnTo>
                    <a:pt x="163" y="545"/>
                  </a:lnTo>
                  <a:lnTo>
                    <a:pt x="163" y="543"/>
                  </a:lnTo>
                  <a:lnTo>
                    <a:pt x="163" y="539"/>
                  </a:lnTo>
                  <a:lnTo>
                    <a:pt x="163" y="537"/>
                  </a:lnTo>
                  <a:lnTo>
                    <a:pt x="163" y="536"/>
                  </a:lnTo>
                  <a:lnTo>
                    <a:pt x="163" y="535"/>
                  </a:lnTo>
                  <a:lnTo>
                    <a:pt x="163" y="534"/>
                  </a:lnTo>
                  <a:lnTo>
                    <a:pt x="164" y="533"/>
                  </a:lnTo>
                  <a:lnTo>
                    <a:pt x="165" y="529"/>
                  </a:lnTo>
                  <a:lnTo>
                    <a:pt x="166" y="527"/>
                  </a:lnTo>
                  <a:lnTo>
                    <a:pt x="166" y="525"/>
                  </a:lnTo>
                  <a:lnTo>
                    <a:pt x="166" y="524"/>
                  </a:lnTo>
                  <a:lnTo>
                    <a:pt x="167" y="522"/>
                  </a:lnTo>
                  <a:lnTo>
                    <a:pt x="167" y="521"/>
                  </a:lnTo>
                  <a:lnTo>
                    <a:pt x="167" y="519"/>
                  </a:lnTo>
                  <a:lnTo>
                    <a:pt x="166" y="516"/>
                  </a:lnTo>
                  <a:lnTo>
                    <a:pt x="166" y="513"/>
                  </a:lnTo>
                  <a:lnTo>
                    <a:pt x="166" y="512"/>
                  </a:lnTo>
                  <a:lnTo>
                    <a:pt x="167" y="506"/>
                  </a:lnTo>
                  <a:lnTo>
                    <a:pt x="167" y="504"/>
                  </a:lnTo>
                  <a:lnTo>
                    <a:pt x="168" y="502"/>
                  </a:lnTo>
                  <a:lnTo>
                    <a:pt x="169" y="498"/>
                  </a:lnTo>
                  <a:lnTo>
                    <a:pt x="170" y="495"/>
                  </a:lnTo>
                  <a:lnTo>
                    <a:pt x="171" y="493"/>
                  </a:lnTo>
                  <a:lnTo>
                    <a:pt x="171" y="492"/>
                  </a:lnTo>
                  <a:lnTo>
                    <a:pt x="172" y="491"/>
                  </a:lnTo>
                  <a:lnTo>
                    <a:pt x="173" y="490"/>
                  </a:lnTo>
                  <a:lnTo>
                    <a:pt x="173" y="490"/>
                  </a:lnTo>
                  <a:lnTo>
                    <a:pt x="176" y="488"/>
                  </a:lnTo>
                  <a:lnTo>
                    <a:pt x="177" y="487"/>
                  </a:lnTo>
                  <a:lnTo>
                    <a:pt x="177" y="486"/>
                  </a:lnTo>
                  <a:lnTo>
                    <a:pt x="177" y="485"/>
                  </a:lnTo>
                  <a:lnTo>
                    <a:pt x="178" y="484"/>
                  </a:lnTo>
                  <a:lnTo>
                    <a:pt x="178" y="483"/>
                  </a:lnTo>
                  <a:lnTo>
                    <a:pt x="178" y="482"/>
                  </a:lnTo>
                  <a:lnTo>
                    <a:pt x="178" y="480"/>
                  </a:lnTo>
                  <a:lnTo>
                    <a:pt x="178" y="475"/>
                  </a:lnTo>
                  <a:lnTo>
                    <a:pt x="177" y="473"/>
                  </a:lnTo>
                  <a:lnTo>
                    <a:pt x="177" y="467"/>
                  </a:lnTo>
                  <a:lnTo>
                    <a:pt x="176" y="462"/>
                  </a:lnTo>
                  <a:lnTo>
                    <a:pt x="176" y="460"/>
                  </a:lnTo>
                  <a:lnTo>
                    <a:pt x="176" y="453"/>
                  </a:lnTo>
                  <a:lnTo>
                    <a:pt x="176" y="452"/>
                  </a:lnTo>
                  <a:lnTo>
                    <a:pt x="176" y="451"/>
                  </a:lnTo>
                  <a:lnTo>
                    <a:pt x="175" y="451"/>
                  </a:lnTo>
                  <a:lnTo>
                    <a:pt x="175" y="450"/>
                  </a:lnTo>
                  <a:lnTo>
                    <a:pt x="174" y="450"/>
                  </a:lnTo>
                  <a:lnTo>
                    <a:pt x="173" y="449"/>
                  </a:lnTo>
                  <a:lnTo>
                    <a:pt x="164" y="444"/>
                  </a:lnTo>
                  <a:lnTo>
                    <a:pt x="161" y="443"/>
                  </a:lnTo>
                  <a:lnTo>
                    <a:pt x="159" y="442"/>
                  </a:lnTo>
                  <a:lnTo>
                    <a:pt x="156" y="441"/>
                  </a:lnTo>
                  <a:lnTo>
                    <a:pt x="152" y="440"/>
                  </a:lnTo>
                  <a:lnTo>
                    <a:pt x="148" y="439"/>
                  </a:lnTo>
                  <a:lnTo>
                    <a:pt x="147" y="439"/>
                  </a:lnTo>
                  <a:lnTo>
                    <a:pt x="147" y="438"/>
                  </a:lnTo>
                  <a:lnTo>
                    <a:pt x="146" y="438"/>
                  </a:lnTo>
                  <a:lnTo>
                    <a:pt x="146" y="438"/>
                  </a:lnTo>
                  <a:lnTo>
                    <a:pt x="146" y="437"/>
                  </a:lnTo>
                  <a:lnTo>
                    <a:pt x="145" y="437"/>
                  </a:lnTo>
                  <a:lnTo>
                    <a:pt x="145" y="436"/>
                  </a:lnTo>
                  <a:lnTo>
                    <a:pt x="144" y="432"/>
                  </a:lnTo>
                  <a:lnTo>
                    <a:pt x="144" y="431"/>
                  </a:lnTo>
                  <a:lnTo>
                    <a:pt x="144" y="430"/>
                  </a:lnTo>
                  <a:lnTo>
                    <a:pt x="144" y="429"/>
                  </a:lnTo>
                  <a:lnTo>
                    <a:pt x="143" y="429"/>
                  </a:lnTo>
                  <a:lnTo>
                    <a:pt x="143" y="428"/>
                  </a:lnTo>
                  <a:lnTo>
                    <a:pt x="142" y="427"/>
                  </a:lnTo>
                  <a:lnTo>
                    <a:pt x="141" y="427"/>
                  </a:lnTo>
                  <a:lnTo>
                    <a:pt x="140" y="426"/>
                  </a:lnTo>
                  <a:lnTo>
                    <a:pt x="139" y="425"/>
                  </a:lnTo>
                  <a:lnTo>
                    <a:pt x="137" y="425"/>
                  </a:lnTo>
                  <a:lnTo>
                    <a:pt x="136" y="424"/>
                  </a:lnTo>
                  <a:lnTo>
                    <a:pt x="135" y="424"/>
                  </a:lnTo>
                  <a:lnTo>
                    <a:pt x="130" y="423"/>
                  </a:lnTo>
                  <a:lnTo>
                    <a:pt x="129" y="423"/>
                  </a:lnTo>
                  <a:lnTo>
                    <a:pt x="127" y="422"/>
                  </a:lnTo>
                  <a:lnTo>
                    <a:pt x="126" y="422"/>
                  </a:lnTo>
                  <a:lnTo>
                    <a:pt x="125" y="421"/>
                  </a:lnTo>
                  <a:lnTo>
                    <a:pt x="121" y="417"/>
                  </a:lnTo>
                  <a:lnTo>
                    <a:pt x="118" y="414"/>
                  </a:lnTo>
                  <a:lnTo>
                    <a:pt x="117" y="413"/>
                  </a:lnTo>
                  <a:lnTo>
                    <a:pt x="115" y="411"/>
                  </a:lnTo>
                  <a:lnTo>
                    <a:pt x="111" y="407"/>
                  </a:lnTo>
                  <a:lnTo>
                    <a:pt x="110" y="405"/>
                  </a:lnTo>
                  <a:lnTo>
                    <a:pt x="109" y="404"/>
                  </a:lnTo>
                  <a:lnTo>
                    <a:pt x="108" y="404"/>
                  </a:lnTo>
                  <a:lnTo>
                    <a:pt x="107" y="403"/>
                  </a:lnTo>
                  <a:lnTo>
                    <a:pt x="106" y="402"/>
                  </a:lnTo>
                  <a:lnTo>
                    <a:pt x="105" y="402"/>
                  </a:lnTo>
                  <a:lnTo>
                    <a:pt x="103" y="402"/>
                  </a:lnTo>
                  <a:lnTo>
                    <a:pt x="102" y="401"/>
                  </a:lnTo>
                  <a:lnTo>
                    <a:pt x="100" y="401"/>
                  </a:lnTo>
                  <a:lnTo>
                    <a:pt x="99" y="402"/>
                  </a:lnTo>
                  <a:lnTo>
                    <a:pt x="97" y="402"/>
                  </a:lnTo>
                  <a:lnTo>
                    <a:pt x="92" y="403"/>
                  </a:lnTo>
                  <a:lnTo>
                    <a:pt x="91" y="403"/>
                  </a:lnTo>
                  <a:lnTo>
                    <a:pt x="89" y="404"/>
                  </a:lnTo>
                  <a:lnTo>
                    <a:pt x="87" y="404"/>
                  </a:lnTo>
                  <a:lnTo>
                    <a:pt x="86" y="404"/>
                  </a:lnTo>
                  <a:lnTo>
                    <a:pt x="84" y="404"/>
                  </a:lnTo>
                  <a:lnTo>
                    <a:pt x="82" y="404"/>
                  </a:lnTo>
                  <a:lnTo>
                    <a:pt x="80" y="404"/>
                  </a:lnTo>
                  <a:lnTo>
                    <a:pt x="78" y="404"/>
                  </a:lnTo>
                  <a:lnTo>
                    <a:pt x="76" y="403"/>
                  </a:lnTo>
                  <a:lnTo>
                    <a:pt x="75" y="403"/>
                  </a:lnTo>
                  <a:lnTo>
                    <a:pt x="73" y="402"/>
                  </a:lnTo>
                  <a:lnTo>
                    <a:pt x="72" y="402"/>
                  </a:lnTo>
                  <a:lnTo>
                    <a:pt x="70" y="401"/>
                  </a:lnTo>
                  <a:lnTo>
                    <a:pt x="69" y="400"/>
                  </a:lnTo>
                  <a:lnTo>
                    <a:pt x="67" y="399"/>
                  </a:lnTo>
                  <a:lnTo>
                    <a:pt x="62" y="395"/>
                  </a:lnTo>
                  <a:lnTo>
                    <a:pt x="60" y="394"/>
                  </a:lnTo>
                  <a:lnTo>
                    <a:pt x="57" y="392"/>
                  </a:lnTo>
                  <a:lnTo>
                    <a:pt x="52" y="390"/>
                  </a:lnTo>
                  <a:lnTo>
                    <a:pt x="51" y="389"/>
                  </a:lnTo>
                  <a:lnTo>
                    <a:pt x="50" y="388"/>
                  </a:lnTo>
                  <a:lnTo>
                    <a:pt x="49" y="387"/>
                  </a:lnTo>
                  <a:lnTo>
                    <a:pt x="47" y="386"/>
                  </a:lnTo>
                  <a:lnTo>
                    <a:pt x="47" y="385"/>
                  </a:lnTo>
                  <a:lnTo>
                    <a:pt x="47" y="385"/>
                  </a:lnTo>
                  <a:lnTo>
                    <a:pt x="46" y="384"/>
                  </a:lnTo>
                  <a:lnTo>
                    <a:pt x="46" y="384"/>
                  </a:lnTo>
                  <a:lnTo>
                    <a:pt x="46" y="384"/>
                  </a:lnTo>
                  <a:lnTo>
                    <a:pt x="46" y="383"/>
                  </a:lnTo>
                  <a:lnTo>
                    <a:pt x="46" y="383"/>
                  </a:lnTo>
                  <a:lnTo>
                    <a:pt x="46" y="382"/>
                  </a:lnTo>
                  <a:lnTo>
                    <a:pt x="47" y="382"/>
                  </a:lnTo>
                  <a:lnTo>
                    <a:pt x="47" y="381"/>
                  </a:lnTo>
                  <a:lnTo>
                    <a:pt x="48" y="381"/>
                  </a:lnTo>
                  <a:lnTo>
                    <a:pt x="49" y="380"/>
                  </a:lnTo>
                  <a:lnTo>
                    <a:pt x="52" y="379"/>
                  </a:lnTo>
                  <a:lnTo>
                    <a:pt x="52" y="379"/>
                  </a:lnTo>
                  <a:lnTo>
                    <a:pt x="52" y="378"/>
                  </a:lnTo>
                  <a:lnTo>
                    <a:pt x="52" y="378"/>
                  </a:lnTo>
                  <a:lnTo>
                    <a:pt x="52" y="378"/>
                  </a:lnTo>
                  <a:lnTo>
                    <a:pt x="52" y="377"/>
                  </a:lnTo>
                  <a:lnTo>
                    <a:pt x="51" y="377"/>
                  </a:lnTo>
                  <a:lnTo>
                    <a:pt x="50" y="376"/>
                  </a:lnTo>
                  <a:lnTo>
                    <a:pt x="48" y="375"/>
                  </a:lnTo>
                  <a:lnTo>
                    <a:pt x="47" y="375"/>
                  </a:lnTo>
                  <a:lnTo>
                    <a:pt x="46" y="375"/>
                  </a:lnTo>
                  <a:lnTo>
                    <a:pt x="45" y="374"/>
                  </a:lnTo>
                  <a:lnTo>
                    <a:pt x="44" y="374"/>
                  </a:lnTo>
                  <a:lnTo>
                    <a:pt x="42" y="374"/>
                  </a:lnTo>
                  <a:lnTo>
                    <a:pt x="38" y="375"/>
                  </a:lnTo>
                  <a:lnTo>
                    <a:pt x="37" y="375"/>
                  </a:lnTo>
                  <a:lnTo>
                    <a:pt x="36" y="375"/>
                  </a:lnTo>
                  <a:lnTo>
                    <a:pt x="34" y="375"/>
                  </a:lnTo>
                  <a:lnTo>
                    <a:pt x="31" y="374"/>
                  </a:lnTo>
                  <a:lnTo>
                    <a:pt x="28" y="374"/>
                  </a:lnTo>
                  <a:lnTo>
                    <a:pt x="27" y="374"/>
                  </a:lnTo>
                  <a:lnTo>
                    <a:pt x="25" y="374"/>
                  </a:lnTo>
                  <a:lnTo>
                    <a:pt x="22" y="374"/>
                  </a:lnTo>
                  <a:lnTo>
                    <a:pt x="21" y="374"/>
                  </a:lnTo>
                  <a:lnTo>
                    <a:pt x="20" y="374"/>
                  </a:lnTo>
                  <a:lnTo>
                    <a:pt x="18" y="375"/>
                  </a:lnTo>
                  <a:lnTo>
                    <a:pt x="15" y="376"/>
                  </a:lnTo>
                  <a:lnTo>
                    <a:pt x="13" y="377"/>
                  </a:lnTo>
                  <a:lnTo>
                    <a:pt x="12" y="377"/>
                  </a:lnTo>
                  <a:lnTo>
                    <a:pt x="11" y="377"/>
                  </a:lnTo>
                  <a:lnTo>
                    <a:pt x="10" y="378"/>
                  </a:lnTo>
                  <a:lnTo>
                    <a:pt x="9" y="377"/>
                  </a:lnTo>
                  <a:lnTo>
                    <a:pt x="8" y="377"/>
                  </a:lnTo>
                  <a:lnTo>
                    <a:pt x="4" y="376"/>
                  </a:lnTo>
                  <a:lnTo>
                    <a:pt x="3" y="376"/>
                  </a:lnTo>
                  <a:lnTo>
                    <a:pt x="2" y="376"/>
                  </a:lnTo>
                  <a:lnTo>
                    <a:pt x="2" y="375"/>
                  </a:lnTo>
                  <a:lnTo>
                    <a:pt x="1" y="375"/>
                  </a:lnTo>
                  <a:lnTo>
                    <a:pt x="1" y="375"/>
                  </a:lnTo>
                  <a:lnTo>
                    <a:pt x="0" y="374"/>
                  </a:lnTo>
                  <a:lnTo>
                    <a:pt x="0" y="373"/>
                  </a:lnTo>
                  <a:lnTo>
                    <a:pt x="0" y="373"/>
                  </a:lnTo>
                  <a:lnTo>
                    <a:pt x="0" y="372"/>
                  </a:lnTo>
                  <a:lnTo>
                    <a:pt x="0" y="371"/>
                  </a:lnTo>
                  <a:lnTo>
                    <a:pt x="1" y="370"/>
                  </a:lnTo>
                  <a:lnTo>
                    <a:pt x="1" y="369"/>
                  </a:lnTo>
                  <a:lnTo>
                    <a:pt x="2" y="368"/>
                  </a:lnTo>
                  <a:lnTo>
                    <a:pt x="3" y="364"/>
                  </a:lnTo>
                  <a:lnTo>
                    <a:pt x="4" y="363"/>
                  </a:lnTo>
                  <a:lnTo>
                    <a:pt x="6" y="361"/>
                  </a:lnTo>
                  <a:lnTo>
                    <a:pt x="8" y="358"/>
                  </a:lnTo>
                  <a:lnTo>
                    <a:pt x="8" y="357"/>
                  </a:lnTo>
                  <a:lnTo>
                    <a:pt x="9" y="356"/>
                  </a:lnTo>
                  <a:lnTo>
                    <a:pt x="9" y="355"/>
                  </a:lnTo>
                  <a:lnTo>
                    <a:pt x="9" y="355"/>
                  </a:lnTo>
                  <a:lnTo>
                    <a:pt x="9" y="354"/>
                  </a:lnTo>
                  <a:lnTo>
                    <a:pt x="9" y="352"/>
                  </a:lnTo>
                  <a:lnTo>
                    <a:pt x="9" y="351"/>
                  </a:lnTo>
                  <a:lnTo>
                    <a:pt x="8" y="350"/>
                  </a:lnTo>
                  <a:lnTo>
                    <a:pt x="8" y="349"/>
                  </a:lnTo>
                  <a:lnTo>
                    <a:pt x="7" y="347"/>
                  </a:lnTo>
                  <a:lnTo>
                    <a:pt x="6" y="345"/>
                  </a:lnTo>
                  <a:lnTo>
                    <a:pt x="5" y="344"/>
                  </a:lnTo>
                  <a:lnTo>
                    <a:pt x="3" y="342"/>
                  </a:lnTo>
                  <a:lnTo>
                    <a:pt x="3" y="341"/>
                  </a:lnTo>
                  <a:lnTo>
                    <a:pt x="3" y="340"/>
                  </a:lnTo>
                  <a:lnTo>
                    <a:pt x="2" y="340"/>
                  </a:lnTo>
                  <a:lnTo>
                    <a:pt x="3" y="339"/>
                  </a:lnTo>
                  <a:lnTo>
                    <a:pt x="3" y="338"/>
                  </a:lnTo>
                  <a:lnTo>
                    <a:pt x="4" y="337"/>
                  </a:lnTo>
                  <a:lnTo>
                    <a:pt x="4" y="336"/>
                  </a:lnTo>
                  <a:lnTo>
                    <a:pt x="6" y="335"/>
                  </a:lnTo>
                  <a:lnTo>
                    <a:pt x="8" y="333"/>
                  </a:lnTo>
                  <a:lnTo>
                    <a:pt x="9" y="332"/>
                  </a:lnTo>
                  <a:lnTo>
                    <a:pt x="11" y="331"/>
                  </a:lnTo>
                  <a:lnTo>
                    <a:pt x="12" y="330"/>
                  </a:lnTo>
                  <a:lnTo>
                    <a:pt x="13" y="330"/>
                  </a:lnTo>
                  <a:lnTo>
                    <a:pt x="14" y="330"/>
                  </a:lnTo>
                  <a:lnTo>
                    <a:pt x="15" y="329"/>
                  </a:lnTo>
                  <a:lnTo>
                    <a:pt x="17" y="329"/>
                  </a:lnTo>
                  <a:lnTo>
                    <a:pt x="20" y="329"/>
                  </a:lnTo>
                  <a:lnTo>
                    <a:pt x="21" y="329"/>
                  </a:lnTo>
                  <a:lnTo>
                    <a:pt x="22" y="328"/>
                  </a:lnTo>
                  <a:lnTo>
                    <a:pt x="23" y="328"/>
                  </a:lnTo>
                  <a:lnTo>
                    <a:pt x="24" y="328"/>
                  </a:lnTo>
                  <a:lnTo>
                    <a:pt x="24" y="327"/>
                  </a:lnTo>
                  <a:lnTo>
                    <a:pt x="25" y="327"/>
                  </a:lnTo>
                  <a:lnTo>
                    <a:pt x="25" y="326"/>
                  </a:lnTo>
                  <a:lnTo>
                    <a:pt x="27" y="324"/>
                  </a:lnTo>
                  <a:lnTo>
                    <a:pt x="28" y="323"/>
                  </a:lnTo>
                  <a:lnTo>
                    <a:pt x="28" y="322"/>
                  </a:lnTo>
                  <a:lnTo>
                    <a:pt x="30" y="318"/>
                  </a:lnTo>
                  <a:lnTo>
                    <a:pt x="30" y="317"/>
                  </a:lnTo>
                  <a:lnTo>
                    <a:pt x="31" y="317"/>
                  </a:lnTo>
                  <a:lnTo>
                    <a:pt x="31" y="316"/>
                  </a:lnTo>
                  <a:lnTo>
                    <a:pt x="32" y="316"/>
                  </a:lnTo>
                  <a:lnTo>
                    <a:pt x="34" y="315"/>
                  </a:lnTo>
                  <a:lnTo>
                    <a:pt x="35" y="314"/>
                  </a:lnTo>
                  <a:lnTo>
                    <a:pt x="35" y="314"/>
                  </a:lnTo>
                  <a:lnTo>
                    <a:pt x="36" y="313"/>
                  </a:lnTo>
                  <a:lnTo>
                    <a:pt x="36" y="313"/>
                  </a:lnTo>
                  <a:lnTo>
                    <a:pt x="36" y="313"/>
                  </a:lnTo>
                  <a:lnTo>
                    <a:pt x="36" y="312"/>
                  </a:lnTo>
                  <a:lnTo>
                    <a:pt x="37" y="310"/>
                  </a:lnTo>
                  <a:lnTo>
                    <a:pt x="37" y="309"/>
                  </a:lnTo>
                  <a:lnTo>
                    <a:pt x="37" y="307"/>
                  </a:lnTo>
                  <a:lnTo>
                    <a:pt x="37" y="306"/>
                  </a:lnTo>
                  <a:lnTo>
                    <a:pt x="37" y="305"/>
                  </a:lnTo>
                  <a:lnTo>
                    <a:pt x="38" y="303"/>
                  </a:lnTo>
                  <a:lnTo>
                    <a:pt x="38" y="302"/>
                  </a:lnTo>
                  <a:lnTo>
                    <a:pt x="38" y="300"/>
                  </a:lnTo>
                  <a:lnTo>
                    <a:pt x="39" y="297"/>
                  </a:lnTo>
                  <a:lnTo>
                    <a:pt x="39" y="296"/>
                  </a:lnTo>
                  <a:lnTo>
                    <a:pt x="39" y="294"/>
                  </a:lnTo>
                  <a:lnTo>
                    <a:pt x="40" y="293"/>
                  </a:lnTo>
                  <a:lnTo>
                    <a:pt x="40" y="293"/>
                  </a:lnTo>
                  <a:lnTo>
                    <a:pt x="41" y="292"/>
                  </a:lnTo>
                  <a:lnTo>
                    <a:pt x="42" y="291"/>
                  </a:lnTo>
                  <a:lnTo>
                    <a:pt x="45" y="289"/>
                  </a:lnTo>
                  <a:lnTo>
                    <a:pt x="47" y="287"/>
                  </a:lnTo>
                  <a:lnTo>
                    <a:pt x="48" y="286"/>
                  </a:lnTo>
                  <a:lnTo>
                    <a:pt x="51" y="284"/>
                  </a:lnTo>
                  <a:lnTo>
                    <a:pt x="52" y="283"/>
                  </a:lnTo>
                  <a:lnTo>
                    <a:pt x="54" y="281"/>
                  </a:lnTo>
                  <a:lnTo>
                    <a:pt x="57" y="279"/>
                  </a:lnTo>
                  <a:lnTo>
                    <a:pt x="58" y="278"/>
                  </a:lnTo>
                  <a:lnTo>
                    <a:pt x="60" y="277"/>
                  </a:lnTo>
                  <a:lnTo>
                    <a:pt x="61" y="277"/>
                  </a:lnTo>
                  <a:lnTo>
                    <a:pt x="63" y="276"/>
                  </a:lnTo>
                  <a:lnTo>
                    <a:pt x="65" y="276"/>
                  </a:lnTo>
                  <a:lnTo>
                    <a:pt x="66" y="276"/>
                  </a:lnTo>
                  <a:lnTo>
                    <a:pt x="68" y="276"/>
                  </a:lnTo>
                  <a:lnTo>
                    <a:pt x="71" y="276"/>
                  </a:lnTo>
                  <a:lnTo>
                    <a:pt x="73" y="276"/>
                  </a:lnTo>
                  <a:lnTo>
                    <a:pt x="75" y="276"/>
                  </a:lnTo>
                  <a:lnTo>
                    <a:pt x="77" y="276"/>
                  </a:lnTo>
                  <a:lnTo>
                    <a:pt x="79" y="275"/>
                  </a:lnTo>
                  <a:lnTo>
                    <a:pt x="81" y="275"/>
                  </a:lnTo>
                  <a:lnTo>
                    <a:pt x="84" y="274"/>
                  </a:lnTo>
                  <a:lnTo>
                    <a:pt x="86" y="273"/>
                  </a:lnTo>
                  <a:lnTo>
                    <a:pt x="87" y="272"/>
                  </a:lnTo>
                  <a:lnTo>
                    <a:pt x="88" y="271"/>
                  </a:lnTo>
                  <a:lnTo>
                    <a:pt x="90" y="270"/>
                  </a:lnTo>
                  <a:lnTo>
                    <a:pt x="91" y="269"/>
                  </a:lnTo>
                  <a:lnTo>
                    <a:pt x="93" y="267"/>
                  </a:lnTo>
                  <a:lnTo>
                    <a:pt x="94" y="265"/>
                  </a:lnTo>
                  <a:lnTo>
                    <a:pt x="95" y="264"/>
                  </a:lnTo>
                  <a:lnTo>
                    <a:pt x="96" y="264"/>
                  </a:lnTo>
                  <a:lnTo>
                    <a:pt x="99" y="261"/>
                  </a:lnTo>
                  <a:lnTo>
                    <a:pt x="102" y="258"/>
                  </a:lnTo>
                  <a:lnTo>
                    <a:pt x="108" y="253"/>
                  </a:lnTo>
                  <a:lnTo>
                    <a:pt x="110" y="252"/>
                  </a:lnTo>
                  <a:lnTo>
                    <a:pt x="111" y="251"/>
                  </a:lnTo>
                  <a:lnTo>
                    <a:pt x="112" y="250"/>
                  </a:lnTo>
                  <a:lnTo>
                    <a:pt x="113" y="250"/>
                  </a:lnTo>
                  <a:lnTo>
                    <a:pt x="113" y="250"/>
                  </a:lnTo>
                  <a:lnTo>
                    <a:pt x="114" y="250"/>
                  </a:lnTo>
                  <a:lnTo>
                    <a:pt x="114" y="250"/>
                  </a:lnTo>
                  <a:lnTo>
                    <a:pt x="115" y="250"/>
                  </a:lnTo>
                  <a:lnTo>
                    <a:pt x="115" y="250"/>
                  </a:lnTo>
                  <a:lnTo>
                    <a:pt x="117" y="251"/>
                  </a:lnTo>
                  <a:lnTo>
                    <a:pt x="118" y="252"/>
                  </a:lnTo>
                  <a:lnTo>
                    <a:pt x="119" y="252"/>
                  </a:lnTo>
                  <a:lnTo>
                    <a:pt x="120" y="253"/>
                  </a:lnTo>
                  <a:lnTo>
                    <a:pt x="122" y="253"/>
                  </a:lnTo>
                  <a:lnTo>
                    <a:pt x="124" y="254"/>
                  </a:lnTo>
                  <a:lnTo>
                    <a:pt x="126" y="254"/>
                  </a:lnTo>
                  <a:lnTo>
                    <a:pt x="127" y="254"/>
                  </a:lnTo>
                  <a:lnTo>
                    <a:pt x="129" y="254"/>
                  </a:lnTo>
                  <a:lnTo>
                    <a:pt x="131" y="254"/>
                  </a:lnTo>
                  <a:lnTo>
                    <a:pt x="138" y="254"/>
                  </a:lnTo>
                  <a:lnTo>
                    <a:pt x="140" y="254"/>
                  </a:lnTo>
                  <a:lnTo>
                    <a:pt x="142" y="254"/>
                  </a:lnTo>
                  <a:lnTo>
                    <a:pt x="143" y="253"/>
                  </a:lnTo>
                  <a:lnTo>
                    <a:pt x="145" y="253"/>
                  </a:lnTo>
                  <a:lnTo>
                    <a:pt x="146" y="252"/>
                  </a:lnTo>
                  <a:lnTo>
                    <a:pt x="148" y="252"/>
                  </a:lnTo>
                  <a:lnTo>
                    <a:pt x="149" y="251"/>
                  </a:lnTo>
                  <a:lnTo>
                    <a:pt x="152" y="249"/>
                  </a:lnTo>
                  <a:lnTo>
                    <a:pt x="153" y="248"/>
                  </a:lnTo>
                  <a:lnTo>
                    <a:pt x="154" y="247"/>
                  </a:lnTo>
                  <a:lnTo>
                    <a:pt x="156" y="247"/>
                  </a:lnTo>
                  <a:lnTo>
                    <a:pt x="156" y="247"/>
                  </a:lnTo>
                  <a:lnTo>
                    <a:pt x="157" y="246"/>
                  </a:lnTo>
                  <a:lnTo>
                    <a:pt x="158" y="246"/>
                  </a:lnTo>
                  <a:lnTo>
                    <a:pt x="160" y="244"/>
                  </a:lnTo>
                  <a:lnTo>
                    <a:pt x="161" y="243"/>
                  </a:lnTo>
                  <a:lnTo>
                    <a:pt x="163" y="242"/>
                  </a:lnTo>
                  <a:lnTo>
                    <a:pt x="167" y="237"/>
                  </a:lnTo>
                  <a:lnTo>
                    <a:pt x="169" y="236"/>
                  </a:lnTo>
                  <a:lnTo>
                    <a:pt x="170" y="235"/>
                  </a:lnTo>
                  <a:lnTo>
                    <a:pt x="171" y="234"/>
                  </a:lnTo>
                  <a:lnTo>
                    <a:pt x="173" y="233"/>
                  </a:lnTo>
                  <a:lnTo>
                    <a:pt x="174" y="232"/>
                  </a:lnTo>
                  <a:lnTo>
                    <a:pt x="175" y="232"/>
                  </a:lnTo>
                  <a:lnTo>
                    <a:pt x="176" y="232"/>
                  </a:lnTo>
                  <a:lnTo>
                    <a:pt x="177" y="232"/>
                  </a:lnTo>
                  <a:lnTo>
                    <a:pt x="179" y="233"/>
                  </a:lnTo>
                  <a:lnTo>
                    <a:pt x="180" y="234"/>
                  </a:lnTo>
                  <a:lnTo>
                    <a:pt x="181" y="234"/>
                  </a:lnTo>
                  <a:lnTo>
                    <a:pt x="182" y="235"/>
                  </a:lnTo>
                  <a:lnTo>
                    <a:pt x="185" y="238"/>
                  </a:lnTo>
                  <a:lnTo>
                    <a:pt x="186" y="239"/>
                  </a:lnTo>
                  <a:lnTo>
                    <a:pt x="187" y="240"/>
                  </a:lnTo>
                  <a:lnTo>
                    <a:pt x="188" y="240"/>
                  </a:lnTo>
                  <a:lnTo>
                    <a:pt x="188" y="240"/>
                  </a:lnTo>
                  <a:lnTo>
                    <a:pt x="189" y="240"/>
                  </a:lnTo>
                  <a:lnTo>
                    <a:pt x="190" y="241"/>
                  </a:lnTo>
                  <a:lnTo>
                    <a:pt x="190" y="241"/>
                  </a:lnTo>
                  <a:lnTo>
                    <a:pt x="192" y="240"/>
                  </a:lnTo>
                  <a:lnTo>
                    <a:pt x="192" y="240"/>
                  </a:lnTo>
                  <a:lnTo>
                    <a:pt x="193" y="240"/>
                  </a:lnTo>
                  <a:lnTo>
                    <a:pt x="194" y="239"/>
                  </a:lnTo>
                  <a:lnTo>
                    <a:pt x="194" y="239"/>
                  </a:lnTo>
                  <a:lnTo>
                    <a:pt x="196" y="238"/>
                  </a:lnTo>
                  <a:lnTo>
                    <a:pt x="197" y="236"/>
                  </a:lnTo>
                  <a:lnTo>
                    <a:pt x="200" y="233"/>
                  </a:lnTo>
                  <a:lnTo>
                    <a:pt x="202" y="230"/>
                  </a:lnTo>
                  <a:lnTo>
                    <a:pt x="203" y="230"/>
                  </a:lnTo>
                  <a:lnTo>
                    <a:pt x="204" y="229"/>
                  </a:lnTo>
                  <a:lnTo>
                    <a:pt x="206" y="227"/>
                  </a:lnTo>
                  <a:lnTo>
                    <a:pt x="207" y="227"/>
                  </a:lnTo>
                  <a:lnTo>
                    <a:pt x="208" y="226"/>
                  </a:lnTo>
                  <a:lnTo>
                    <a:pt x="209" y="225"/>
                  </a:lnTo>
                  <a:lnTo>
                    <a:pt x="211" y="225"/>
                  </a:lnTo>
                  <a:lnTo>
                    <a:pt x="213" y="224"/>
                  </a:lnTo>
                  <a:lnTo>
                    <a:pt x="214" y="224"/>
                  </a:lnTo>
                  <a:lnTo>
                    <a:pt x="219" y="222"/>
                  </a:lnTo>
                  <a:lnTo>
                    <a:pt x="220" y="222"/>
                  </a:lnTo>
                  <a:lnTo>
                    <a:pt x="221" y="221"/>
                  </a:lnTo>
                  <a:lnTo>
                    <a:pt x="223" y="221"/>
                  </a:lnTo>
                  <a:lnTo>
                    <a:pt x="225" y="219"/>
                  </a:lnTo>
                  <a:lnTo>
                    <a:pt x="227" y="218"/>
                  </a:lnTo>
                  <a:lnTo>
                    <a:pt x="228" y="218"/>
                  </a:lnTo>
                  <a:lnTo>
                    <a:pt x="229" y="216"/>
                  </a:lnTo>
                  <a:lnTo>
                    <a:pt x="231" y="214"/>
                  </a:lnTo>
                  <a:lnTo>
                    <a:pt x="232" y="213"/>
                  </a:lnTo>
                  <a:lnTo>
                    <a:pt x="233" y="212"/>
                  </a:lnTo>
                  <a:lnTo>
                    <a:pt x="234" y="211"/>
                  </a:lnTo>
                  <a:lnTo>
                    <a:pt x="235" y="209"/>
                  </a:lnTo>
                  <a:lnTo>
                    <a:pt x="235" y="208"/>
                  </a:lnTo>
                  <a:lnTo>
                    <a:pt x="236" y="206"/>
                  </a:lnTo>
                  <a:lnTo>
                    <a:pt x="236" y="206"/>
                  </a:lnTo>
                  <a:lnTo>
                    <a:pt x="236" y="205"/>
                  </a:lnTo>
                  <a:lnTo>
                    <a:pt x="237" y="204"/>
                  </a:lnTo>
                  <a:lnTo>
                    <a:pt x="238" y="204"/>
                  </a:lnTo>
                  <a:lnTo>
                    <a:pt x="239" y="204"/>
                  </a:lnTo>
                  <a:lnTo>
                    <a:pt x="241" y="204"/>
                  </a:lnTo>
                  <a:lnTo>
                    <a:pt x="243" y="204"/>
                  </a:lnTo>
                  <a:lnTo>
                    <a:pt x="245" y="203"/>
                  </a:lnTo>
                  <a:lnTo>
                    <a:pt x="246" y="203"/>
                  </a:lnTo>
                  <a:lnTo>
                    <a:pt x="247" y="203"/>
                  </a:lnTo>
                  <a:lnTo>
                    <a:pt x="247" y="202"/>
                  </a:lnTo>
                  <a:lnTo>
                    <a:pt x="248" y="202"/>
                  </a:lnTo>
                  <a:lnTo>
                    <a:pt x="248" y="201"/>
                  </a:lnTo>
                  <a:lnTo>
                    <a:pt x="249" y="201"/>
                  </a:lnTo>
                  <a:lnTo>
                    <a:pt x="249" y="200"/>
                  </a:lnTo>
                  <a:lnTo>
                    <a:pt x="249" y="199"/>
                  </a:lnTo>
                  <a:lnTo>
                    <a:pt x="249" y="197"/>
                  </a:lnTo>
                  <a:lnTo>
                    <a:pt x="249" y="195"/>
                  </a:lnTo>
                  <a:lnTo>
                    <a:pt x="249" y="194"/>
                  </a:lnTo>
                  <a:lnTo>
                    <a:pt x="249" y="191"/>
                  </a:lnTo>
                  <a:lnTo>
                    <a:pt x="249" y="189"/>
                  </a:lnTo>
                  <a:lnTo>
                    <a:pt x="249" y="188"/>
                  </a:lnTo>
                  <a:lnTo>
                    <a:pt x="249" y="187"/>
                  </a:lnTo>
                  <a:lnTo>
                    <a:pt x="250" y="186"/>
                  </a:lnTo>
                  <a:lnTo>
                    <a:pt x="250" y="186"/>
                  </a:lnTo>
                  <a:lnTo>
                    <a:pt x="250" y="185"/>
                  </a:lnTo>
                  <a:lnTo>
                    <a:pt x="251" y="183"/>
                  </a:lnTo>
                  <a:lnTo>
                    <a:pt x="252" y="182"/>
                  </a:lnTo>
                  <a:lnTo>
                    <a:pt x="253" y="181"/>
                  </a:lnTo>
                  <a:lnTo>
                    <a:pt x="254" y="180"/>
                  </a:lnTo>
                  <a:lnTo>
                    <a:pt x="255" y="180"/>
                  </a:lnTo>
                  <a:lnTo>
                    <a:pt x="256" y="179"/>
                  </a:lnTo>
                  <a:lnTo>
                    <a:pt x="258" y="178"/>
                  </a:lnTo>
                  <a:lnTo>
                    <a:pt x="259" y="178"/>
                  </a:lnTo>
                  <a:lnTo>
                    <a:pt x="260" y="178"/>
                  </a:lnTo>
                  <a:lnTo>
                    <a:pt x="261" y="177"/>
                  </a:lnTo>
                  <a:lnTo>
                    <a:pt x="262" y="177"/>
                  </a:lnTo>
                  <a:lnTo>
                    <a:pt x="264" y="177"/>
                  </a:lnTo>
                  <a:lnTo>
                    <a:pt x="271" y="178"/>
                  </a:lnTo>
                  <a:lnTo>
                    <a:pt x="273" y="178"/>
                  </a:lnTo>
                  <a:lnTo>
                    <a:pt x="276" y="179"/>
                  </a:lnTo>
                  <a:lnTo>
                    <a:pt x="281" y="180"/>
                  </a:lnTo>
                  <a:lnTo>
                    <a:pt x="287" y="182"/>
                  </a:lnTo>
                  <a:lnTo>
                    <a:pt x="291" y="183"/>
                  </a:lnTo>
                  <a:lnTo>
                    <a:pt x="293" y="183"/>
                  </a:lnTo>
                  <a:lnTo>
                    <a:pt x="296" y="184"/>
                  </a:lnTo>
                  <a:lnTo>
                    <a:pt x="305" y="185"/>
                  </a:lnTo>
                  <a:lnTo>
                    <a:pt x="308" y="185"/>
                  </a:lnTo>
                  <a:lnTo>
                    <a:pt x="312" y="185"/>
                  </a:lnTo>
                  <a:lnTo>
                    <a:pt x="315" y="185"/>
                  </a:lnTo>
                  <a:lnTo>
                    <a:pt x="318" y="185"/>
                  </a:lnTo>
                  <a:lnTo>
                    <a:pt x="321" y="185"/>
                  </a:lnTo>
                  <a:lnTo>
                    <a:pt x="324" y="184"/>
                  </a:lnTo>
                  <a:lnTo>
                    <a:pt x="327" y="183"/>
                  </a:lnTo>
                  <a:lnTo>
                    <a:pt x="329" y="183"/>
                  </a:lnTo>
                  <a:lnTo>
                    <a:pt x="331" y="182"/>
                  </a:lnTo>
                  <a:lnTo>
                    <a:pt x="332" y="181"/>
                  </a:lnTo>
                  <a:lnTo>
                    <a:pt x="333" y="181"/>
                  </a:lnTo>
                  <a:lnTo>
                    <a:pt x="334" y="181"/>
                  </a:lnTo>
                  <a:lnTo>
                    <a:pt x="335" y="181"/>
                  </a:lnTo>
                  <a:lnTo>
                    <a:pt x="336" y="181"/>
                  </a:lnTo>
                  <a:lnTo>
                    <a:pt x="340" y="182"/>
                  </a:lnTo>
                  <a:lnTo>
                    <a:pt x="342" y="183"/>
                  </a:lnTo>
                  <a:lnTo>
                    <a:pt x="347" y="183"/>
                  </a:lnTo>
                  <a:lnTo>
                    <a:pt x="352" y="184"/>
                  </a:lnTo>
                  <a:lnTo>
                    <a:pt x="354" y="185"/>
                  </a:lnTo>
                  <a:lnTo>
                    <a:pt x="356" y="185"/>
                  </a:lnTo>
                  <a:lnTo>
                    <a:pt x="357" y="185"/>
                  </a:lnTo>
                  <a:lnTo>
                    <a:pt x="358" y="185"/>
                  </a:lnTo>
                  <a:lnTo>
                    <a:pt x="359" y="185"/>
                  </a:lnTo>
                  <a:lnTo>
                    <a:pt x="360" y="184"/>
                  </a:lnTo>
                  <a:lnTo>
                    <a:pt x="360" y="184"/>
                  </a:lnTo>
                  <a:lnTo>
                    <a:pt x="362" y="183"/>
                  </a:lnTo>
                  <a:lnTo>
                    <a:pt x="363" y="182"/>
                  </a:lnTo>
                  <a:lnTo>
                    <a:pt x="364" y="181"/>
                  </a:lnTo>
                  <a:lnTo>
                    <a:pt x="367" y="178"/>
                  </a:lnTo>
                  <a:lnTo>
                    <a:pt x="368" y="177"/>
                  </a:lnTo>
                  <a:lnTo>
                    <a:pt x="369" y="176"/>
                  </a:lnTo>
                  <a:lnTo>
                    <a:pt x="370" y="176"/>
                  </a:lnTo>
                  <a:lnTo>
                    <a:pt x="371" y="175"/>
                  </a:lnTo>
                  <a:lnTo>
                    <a:pt x="372" y="175"/>
                  </a:lnTo>
                  <a:lnTo>
                    <a:pt x="374" y="175"/>
                  </a:lnTo>
                  <a:lnTo>
                    <a:pt x="383" y="173"/>
                  </a:lnTo>
                  <a:lnTo>
                    <a:pt x="386" y="173"/>
                  </a:lnTo>
                  <a:lnTo>
                    <a:pt x="392" y="172"/>
                  </a:lnTo>
                  <a:lnTo>
                    <a:pt x="394" y="172"/>
                  </a:lnTo>
                  <a:lnTo>
                    <a:pt x="395" y="172"/>
                  </a:lnTo>
                  <a:lnTo>
                    <a:pt x="397" y="173"/>
                  </a:lnTo>
                  <a:lnTo>
                    <a:pt x="401" y="173"/>
                  </a:lnTo>
                  <a:lnTo>
                    <a:pt x="402" y="174"/>
                  </a:lnTo>
                  <a:lnTo>
                    <a:pt x="403" y="174"/>
                  </a:lnTo>
                  <a:lnTo>
                    <a:pt x="404" y="173"/>
                  </a:lnTo>
                  <a:lnTo>
                    <a:pt x="405" y="173"/>
                  </a:lnTo>
                  <a:lnTo>
                    <a:pt x="406" y="173"/>
                  </a:lnTo>
                  <a:lnTo>
                    <a:pt x="407" y="172"/>
                  </a:lnTo>
                  <a:lnTo>
                    <a:pt x="407" y="172"/>
                  </a:lnTo>
                  <a:lnTo>
                    <a:pt x="408" y="171"/>
                  </a:lnTo>
                  <a:lnTo>
                    <a:pt x="408" y="171"/>
                  </a:lnTo>
                  <a:lnTo>
                    <a:pt x="409" y="169"/>
                  </a:lnTo>
                  <a:lnTo>
                    <a:pt x="410" y="168"/>
                  </a:lnTo>
                  <a:lnTo>
                    <a:pt x="410" y="167"/>
                  </a:lnTo>
                  <a:lnTo>
                    <a:pt x="410" y="166"/>
                  </a:lnTo>
                  <a:lnTo>
                    <a:pt x="411" y="160"/>
                  </a:lnTo>
                  <a:lnTo>
                    <a:pt x="412" y="156"/>
                  </a:lnTo>
                  <a:lnTo>
                    <a:pt x="412" y="155"/>
                  </a:lnTo>
                  <a:lnTo>
                    <a:pt x="412" y="153"/>
                  </a:lnTo>
                  <a:lnTo>
                    <a:pt x="412" y="152"/>
                  </a:lnTo>
                  <a:lnTo>
                    <a:pt x="412" y="150"/>
                  </a:lnTo>
                  <a:lnTo>
                    <a:pt x="412" y="148"/>
                  </a:lnTo>
                  <a:lnTo>
                    <a:pt x="412" y="147"/>
                  </a:lnTo>
                  <a:lnTo>
                    <a:pt x="412" y="145"/>
                  </a:lnTo>
                  <a:lnTo>
                    <a:pt x="411" y="141"/>
                  </a:lnTo>
                  <a:lnTo>
                    <a:pt x="410" y="140"/>
                  </a:lnTo>
                  <a:lnTo>
                    <a:pt x="410" y="139"/>
                  </a:lnTo>
                  <a:lnTo>
                    <a:pt x="410" y="137"/>
                  </a:lnTo>
                  <a:lnTo>
                    <a:pt x="410" y="135"/>
                  </a:lnTo>
                  <a:lnTo>
                    <a:pt x="410" y="134"/>
                  </a:lnTo>
                  <a:lnTo>
                    <a:pt x="410" y="133"/>
                  </a:lnTo>
                  <a:lnTo>
                    <a:pt x="410" y="130"/>
                  </a:lnTo>
                  <a:lnTo>
                    <a:pt x="410" y="126"/>
                  </a:lnTo>
                  <a:lnTo>
                    <a:pt x="410" y="125"/>
                  </a:lnTo>
                  <a:lnTo>
                    <a:pt x="410" y="125"/>
                  </a:lnTo>
                  <a:lnTo>
                    <a:pt x="410" y="124"/>
                  </a:lnTo>
                  <a:lnTo>
                    <a:pt x="410" y="124"/>
                  </a:lnTo>
                  <a:lnTo>
                    <a:pt x="411" y="124"/>
                  </a:lnTo>
                  <a:lnTo>
                    <a:pt x="412" y="123"/>
                  </a:lnTo>
                  <a:lnTo>
                    <a:pt x="412" y="123"/>
                  </a:lnTo>
                  <a:lnTo>
                    <a:pt x="413" y="123"/>
                  </a:lnTo>
                  <a:lnTo>
                    <a:pt x="414" y="123"/>
                  </a:lnTo>
                  <a:lnTo>
                    <a:pt x="414" y="123"/>
                  </a:lnTo>
                  <a:lnTo>
                    <a:pt x="415" y="123"/>
                  </a:lnTo>
                  <a:lnTo>
                    <a:pt x="416" y="123"/>
                  </a:lnTo>
                  <a:lnTo>
                    <a:pt x="421" y="125"/>
                  </a:lnTo>
                  <a:lnTo>
                    <a:pt x="423" y="125"/>
                  </a:lnTo>
                  <a:lnTo>
                    <a:pt x="424" y="126"/>
                  </a:lnTo>
                  <a:lnTo>
                    <a:pt x="426" y="126"/>
                  </a:lnTo>
                  <a:lnTo>
                    <a:pt x="427" y="126"/>
                  </a:lnTo>
                  <a:lnTo>
                    <a:pt x="428" y="126"/>
                  </a:lnTo>
                  <a:lnTo>
                    <a:pt x="429" y="126"/>
                  </a:lnTo>
                  <a:lnTo>
                    <a:pt x="429" y="126"/>
                  </a:lnTo>
                  <a:lnTo>
                    <a:pt x="429" y="125"/>
                  </a:lnTo>
                  <a:lnTo>
                    <a:pt x="430" y="125"/>
                  </a:lnTo>
                  <a:lnTo>
                    <a:pt x="430" y="125"/>
                  </a:lnTo>
                  <a:lnTo>
                    <a:pt x="430" y="124"/>
                  </a:lnTo>
                  <a:lnTo>
                    <a:pt x="430" y="122"/>
                  </a:lnTo>
                  <a:lnTo>
                    <a:pt x="430" y="122"/>
                  </a:lnTo>
                  <a:lnTo>
                    <a:pt x="432" y="118"/>
                  </a:lnTo>
                  <a:lnTo>
                    <a:pt x="434" y="114"/>
                  </a:lnTo>
                  <a:lnTo>
                    <a:pt x="435" y="113"/>
                  </a:lnTo>
                  <a:lnTo>
                    <a:pt x="435" y="113"/>
                  </a:lnTo>
                  <a:lnTo>
                    <a:pt x="436" y="112"/>
                  </a:lnTo>
                  <a:lnTo>
                    <a:pt x="437" y="112"/>
                  </a:lnTo>
                  <a:lnTo>
                    <a:pt x="441" y="111"/>
                  </a:lnTo>
                  <a:lnTo>
                    <a:pt x="445" y="110"/>
                  </a:lnTo>
                  <a:lnTo>
                    <a:pt x="448" y="109"/>
                  </a:lnTo>
                  <a:lnTo>
                    <a:pt x="449" y="108"/>
                  </a:lnTo>
                  <a:lnTo>
                    <a:pt x="450" y="108"/>
                  </a:lnTo>
                  <a:lnTo>
                    <a:pt x="450" y="108"/>
                  </a:lnTo>
                  <a:lnTo>
                    <a:pt x="451" y="107"/>
                  </a:lnTo>
                  <a:lnTo>
                    <a:pt x="451" y="107"/>
                  </a:lnTo>
                  <a:lnTo>
                    <a:pt x="451" y="106"/>
                  </a:lnTo>
                  <a:lnTo>
                    <a:pt x="452" y="105"/>
                  </a:lnTo>
                  <a:lnTo>
                    <a:pt x="452" y="104"/>
                  </a:lnTo>
                  <a:lnTo>
                    <a:pt x="452" y="103"/>
                  </a:lnTo>
                  <a:lnTo>
                    <a:pt x="453" y="102"/>
                  </a:lnTo>
                  <a:lnTo>
                    <a:pt x="453" y="101"/>
                  </a:lnTo>
                  <a:lnTo>
                    <a:pt x="453" y="100"/>
                  </a:lnTo>
                  <a:lnTo>
                    <a:pt x="452" y="96"/>
                  </a:lnTo>
                  <a:lnTo>
                    <a:pt x="452" y="94"/>
                  </a:lnTo>
                  <a:lnTo>
                    <a:pt x="452" y="91"/>
                  </a:lnTo>
                  <a:lnTo>
                    <a:pt x="451" y="87"/>
                  </a:lnTo>
                  <a:lnTo>
                    <a:pt x="450" y="85"/>
                  </a:lnTo>
                  <a:lnTo>
                    <a:pt x="450" y="84"/>
                  </a:lnTo>
                  <a:lnTo>
                    <a:pt x="450" y="83"/>
                  </a:lnTo>
                  <a:lnTo>
                    <a:pt x="451" y="82"/>
                  </a:lnTo>
                  <a:lnTo>
                    <a:pt x="451" y="81"/>
                  </a:lnTo>
                  <a:lnTo>
                    <a:pt x="451" y="80"/>
                  </a:lnTo>
                  <a:lnTo>
                    <a:pt x="451" y="79"/>
                  </a:lnTo>
                  <a:lnTo>
                    <a:pt x="452" y="78"/>
                  </a:lnTo>
                  <a:lnTo>
                    <a:pt x="453" y="77"/>
                  </a:lnTo>
                  <a:lnTo>
                    <a:pt x="454" y="76"/>
                  </a:lnTo>
                  <a:lnTo>
                    <a:pt x="455" y="75"/>
                  </a:lnTo>
                  <a:lnTo>
                    <a:pt x="455" y="75"/>
                  </a:lnTo>
                  <a:lnTo>
                    <a:pt x="456" y="74"/>
                  </a:lnTo>
                  <a:lnTo>
                    <a:pt x="457" y="74"/>
                  </a:lnTo>
                  <a:lnTo>
                    <a:pt x="457" y="74"/>
                  </a:lnTo>
                  <a:lnTo>
                    <a:pt x="458" y="73"/>
                  </a:lnTo>
                  <a:lnTo>
                    <a:pt x="459" y="74"/>
                  </a:lnTo>
                  <a:lnTo>
                    <a:pt x="459" y="74"/>
                  </a:lnTo>
                  <a:lnTo>
                    <a:pt x="459" y="74"/>
                  </a:lnTo>
                  <a:lnTo>
                    <a:pt x="459" y="74"/>
                  </a:lnTo>
                  <a:lnTo>
                    <a:pt x="460" y="75"/>
                  </a:lnTo>
                  <a:lnTo>
                    <a:pt x="460" y="75"/>
                  </a:lnTo>
                  <a:lnTo>
                    <a:pt x="461" y="76"/>
                  </a:lnTo>
                  <a:lnTo>
                    <a:pt x="462" y="76"/>
                  </a:lnTo>
                  <a:lnTo>
                    <a:pt x="462" y="77"/>
                  </a:lnTo>
                  <a:lnTo>
                    <a:pt x="463" y="77"/>
                  </a:lnTo>
                  <a:lnTo>
                    <a:pt x="464" y="77"/>
                  </a:lnTo>
                  <a:lnTo>
                    <a:pt x="464" y="77"/>
                  </a:lnTo>
                  <a:lnTo>
                    <a:pt x="465" y="76"/>
                  </a:lnTo>
                  <a:lnTo>
                    <a:pt x="466" y="76"/>
                  </a:lnTo>
                  <a:lnTo>
                    <a:pt x="469" y="75"/>
                  </a:lnTo>
                  <a:lnTo>
                    <a:pt x="470" y="74"/>
                  </a:lnTo>
                  <a:lnTo>
                    <a:pt x="471" y="74"/>
                  </a:lnTo>
                  <a:lnTo>
                    <a:pt x="472" y="73"/>
                  </a:lnTo>
                  <a:lnTo>
                    <a:pt x="473" y="73"/>
                  </a:lnTo>
                  <a:lnTo>
                    <a:pt x="475" y="74"/>
                  </a:lnTo>
                  <a:lnTo>
                    <a:pt x="476" y="74"/>
                  </a:lnTo>
                  <a:lnTo>
                    <a:pt x="479" y="76"/>
                  </a:lnTo>
                  <a:lnTo>
                    <a:pt x="480" y="76"/>
                  </a:lnTo>
                  <a:lnTo>
                    <a:pt x="482" y="76"/>
                  </a:lnTo>
                  <a:lnTo>
                    <a:pt x="482" y="76"/>
                  </a:lnTo>
                  <a:lnTo>
                    <a:pt x="483" y="76"/>
                  </a:lnTo>
                  <a:lnTo>
                    <a:pt x="484" y="76"/>
                  </a:lnTo>
                  <a:lnTo>
                    <a:pt x="485" y="76"/>
                  </a:lnTo>
                  <a:lnTo>
                    <a:pt x="486" y="76"/>
                  </a:lnTo>
                  <a:lnTo>
                    <a:pt x="488" y="75"/>
                  </a:lnTo>
                  <a:lnTo>
                    <a:pt x="489" y="74"/>
                  </a:lnTo>
                  <a:lnTo>
                    <a:pt x="491" y="74"/>
                  </a:lnTo>
                  <a:lnTo>
                    <a:pt x="492" y="73"/>
                  </a:lnTo>
                  <a:lnTo>
                    <a:pt x="493" y="73"/>
                  </a:lnTo>
                  <a:lnTo>
                    <a:pt x="494" y="73"/>
                  </a:lnTo>
                  <a:lnTo>
                    <a:pt x="494" y="73"/>
                  </a:lnTo>
                  <a:lnTo>
                    <a:pt x="495" y="73"/>
                  </a:lnTo>
                  <a:lnTo>
                    <a:pt x="496" y="74"/>
                  </a:lnTo>
                  <a:lnTo>
                    <a:pt x="496" y="74"/>
                  </a:lnTo>
                  <a:lnTo>
                    <a:pt x="497" y="75"/>
                  </a:lnTo>
                  <a:lnTo>
                    <a:pt x="497" y="76"/>
                  </a:lnTo>
                  <a:lnTo>
                    <a:pt x="498" y="77"/>
                  </a:lnTo>
                  <a:lnTo>
                    <a:pt x="498" y="78"/>
                  </a:lnTo>
                  <a:lnTo>
                    <a:pt x="499" y="82"/>
                  </a:lnTo>
                  <a:lnTo>
                    <a:pt x="499" y="84"/>
                  </a:lnTo>
                  <a:lnTo>
                    <a:pt x="500" y="86"/>
                  </a:lnTo>
                  <a:lnTo>
                    <a:pt x="500" y="87"/>
                  </a:lnTo>
                  <a:lnTo>
                    <a:pt x="501" y="88"/>
                  </a:lnTo>
                  <a:lnTo>
                    <a:pt x="501" y="89"/>
                  </a:lnTo>
                  <a:lnTo>
                    <a:pt x="502" y="90"/>
                  </a:lnTo>
                  <a:lnTo>
                    <a:pt x="502" y="91"/>
                  </a:lnTo>
                  <a:lnTo>
                    <a:pt x="503" y="91"/>
                  </a:lnTo>
                  <a:lnTo>
                    <a:pt x="504" y="91"/>
                  </a:lnTo>
                  <a:lnTo>
                    <a:pt x="505" y="92"/>
                  </a:lnTo>
                  <a:lnTo>
                    <a:pt x="506" y="92"/>
                  </a:lnTo>
                  <a:lnTo>
                    <a:pt x="507" y="93"/>
                  </a:lnTo>
                  <a:lnTo>
                    <a:pt x="508" y="93"/>
                  </a:lnTo>
                  <a:lnTo>
                    <a:pt x="509" y="93"/>
                  </a:lnTo>
                  <a:lnTo>
                    <a:pt x="510" y="93"/>
                  </a:lnTo>
                  <a:lnTo>
                    <a:pt x="510" y="93"/>
                  </a:lnTo>
                  <a:lnTo>
                    <a:pt x="511" y="93"/>
                  </a:lnTo>
                  <a:lnTo>
                    <a:pt x="512" y="92"/>
                  </a:lnTo>
                  <a:lnTo>
                    <a:pt x="514" y="92"/>
                  </a:lnTo>
                  <a:lnTo>
                    <a:pt x="515" y="91"/>
                  </a:lnTo>
                  <a:lnTo>
                    <a:pt x="520" y="90"/>
                  </a:lnTo>
                  <a:lnTo>
                    <a:pt x="521" y="89"/>
                  </a:lnTo>
                  <a:lnTo>
                    <a:pt x="523" y="89"/>
                  </a:lnTo>
                  <a:lnTo>
                    <a:pt x="526" y="89"/>
                  </a:lnTo>
                  <a:lnTo>
                    <a:pt x="527" y="89"/>
                  </a:lnTo>
                  <a:lnTo>
                    <a:pt x="530" y="89"/>
                  </a:lnTo>
                  <a:lnTo>
                    <a:pt x="531" y="88"/>
                  </a:lnTo>
                  <a:lnTo>
                    <a:pt x="540" y="88"/>
                  </a:lnTo>
                  <a:lnTo>
                    <a:pt x="542" y="88"/>
                  </a:lnTo>
                  <a:lnTo>
                    <a:pt x="542" y="87"/>
                  </a:lnTo>
                  <a:lnTo>
                    <a:pt x="543" y="87"/>
                  </a:lnTo>
                  <a:lnTo>
                    <a:pt x="544" y="86"/>
                  </a:lnTo>
                  <a:lnTo>
                    <a:pt x="547" y="83"/>
                  </a:lnTo>
                  <a:lnTo>
                    <a:pt x="552" y="80"/>
                  </a:lnTo>
                  <a:lnTo>
                    <a:pt x="554" y="78"/>
                  </a:lnTo>
                  <a:lnTo>
                    <a:pt x="555" y="77"/>
                  </a:lnTo>
                  <a:lnTo>
                    <a:pt x="556" y="76"/>
                  </a:lnTo>
                  <a:lnTo>
                    <a:pt x="557" y="74"/>
                  </a:lnTo>
                  <a:lnTo>
                    <a:pt x="560" y="71"/>
                  </a:lnTo>
                  <a:lnTo>
                    <a:pt x="560" y="70"/>
                  </a:lnTo>
                  <a:lnTo>
                    <a:pt x="561" y="69"/>
                  </a:lnTo>
                  <a:lnTo>
                    <a:pt x="562" y="68"/>
                  </a:lnTo>
                  <a:lnTo>
                    <a:pt x="563" y="68"/>
                  </a:lnTo>
                  <a:lnTo>
                    <a:pt x="566" y="65"/>
                  </a:lnTo>
                  <a:lnTo>
                    <a:pt x="567" y="65"/>
                  </a:lnTo>
                  <a:lnTo>
                    <a:pt x="568" y="64"/>
                  </a:lnTo>
                  <a:lnTo>
                    <a:pt x="568" y="63"/>
                  </a:lnTo>
                  <a:lnTo>
                    <a:pt x="569" y="62"/>
                  </a:lnTo>
                  <a:lnTo>
                    <a:pt x="570" y="61"/>
                  </a:lnTo>
                  <a:lnTo>
                    <a:pt x="570" y="60"/>
                  </a:lnTo>
                  <a:lnTo>
                    <a:pt x="570" y="58"/>
                  </a:lnTo>
                  <a:lnTo>
                    <a:pt x="571" y="56"/>
                  </a:lnTo>
                  <a:lnTo>
                    <a:pt x="571" y="50"/>
                  </a:lnTo>
                  <a:lnTo>
                    <a:pt x="572" y="49"/>
                  </a:lnTo>
                  <a:lnTo>
                    <a:pt x="572" y="48"/>
                  </a:lnTo>
                  <a:lnTo>
                    <a:pt x="573" y="46"/>
                  </a:lnTo>
                  <a:lnTo>
                    <a:pt x="573" y="45"/>
                  </a:lnTo>
                  <a:lnTo>
                    <a:pt x="574" y="45"/>
                  </a:lnTo>
                  <a:lnTo>
                    <a:pt x="575" y="44"/>
                  </a:lnTo>
                  <a:lnTo>
                    <a:pt x="576" y="44"/>
                  </a:lnTo>
                  <a:lnTo>
                    <a:pt x="577" y="44"/>
                  </a:lnTo>
                  <a:lnTo>
                    <a:pt x="579" y="44"/>
                  </a:lnTo>
                  <a:lnTo>
                    <a:pt x="580" y="44"/>
                  </a:lnTo>
                  <a:lnTo>
                    <a:pt x="582" y="44"/>
                  </a:lnTo>
                  <a:lnTo>
                    <a:pt x="585" y="44"/>
                  </a:lnTo>
                  <a:lnTo>
                    <a:pt x="588" y="45"/>
                  </a:lnTo>
                  <a:lnTo>
                    <a:pt x="591" y="46"/>
                  </a:lnTo>
                  <a:lnTo>
                    <a:pt x="596" y="47"/>
                  </a:lnTo>
                  <a:lnTo>
                    <a:pt x="598" y="48"/>
                  </a:lnTo>
                  <a:lnTo>
                    <a:pt x="600" y="48"/>
                  </a:lnTo>
                  <a:lnTo>
                    <a:pt x="600" y="48"/>
                  </a:lnTo>
                  <a:lnTo>
                    <a:pt x="601" y="48"/>
                  </a:lnTo>
                  <a:lnTo>
                    <a:pt x="602" y="48"/>
                  </a:lnTo>
                  <a:lnTo>
                    <a:pt x="603" y="48"/>
                  </a:lnTo>
                  <a:lnTo>
                    <a:pt x="604" y="48"/>
                  </a:lnTo>
                  <a:lnTo>
                    <a:pt x="605" y="47"/>
                  </a:lnTo>
                  <a:lnTo>
                    <a:pt x="606" y="47"/>
                  </a:lnTo>
                  <a:lnTo>
                    <a:pt x="607" y="46"/>
                  </a:lnTo>
                  <a:lnTo>
                    <a:pt x="608" y="45"/>
                  </a:lnTo>
                  <a:lnTo>
                    <a:pt x="609" y="44"/>
                  </a:lnTo>
                  <a:lnTo>
                    <a:pt x="610" y="43"/>
                  </a:lnTo>
                  <a:lnTo>
                    <a:pt x="611" y="43"/>
                  </a:lnTo>
                  <a:lnTo>
                    <a:pt x="611" y="42"/>
                  </a:lnTo>
                  <a:lnTo>
                    <a:pt x="612" y="41"/>
                  </a:lnTo>
                  <a:lnTo>
                    <a:pt x="612" y="40"/>
                  </a:lnTo>
                  <a:lnTo>
                    <a:pt x="613" y="39"/>
                  </a:lnTo>
                  <a:lnTo>
                    <a:pt x="613" y="36"/>
                  </a:lnTo>
                  <a:lnTo>
                    <a:pt x="614" y="34"/>
                  </a:lnTo>
                  <a:lnTo>
                    <a:pt x="614" y="34"/>
                  </a:lnTo>
                  <a:lnTo>
                    <a:pt x="614" y="33"/>
                  </a:lnTo>
                  <a:lnTo>
                    <a:pt x="615" y="32"/>
                  </a:lnTo>
                  <a:lnTo>
                    <a:pt x="615" y="32"/>
                  </a:lnTo>
                  <a:lnTo>
                    <a:pt x="616" y="31"/>
                  </a:lnTo>
                  <a:lnTo>
                    <a:pt x="617" y="30"/>
                  </a:lnTo>
                  <a:lnTo>
                    <a:pt x="619" y="29"/>
                  </a:lnTo>
                  <a:lnTo>
                    <a:pt x="620" y="28"/>
                  </a:lnTo>
                  <a:lnTo>
                    <a:pt x="623" y="27"/>
                  </a:lnTo>
                  <a:lnTo>
                    <a:pt x="628" y="24"/>
                  </a:lnTo>
                  <a:lnTo>
                    <a:pt x="630" y="23"/>
                  </a:lnTo>
                  <a:lnTo>
                    <a:pt x="631" y="23"/>
                  </a:lnTo>
                  <a:lnTo>
                    <a:pt x="631" y="22"/>
                  </a:lnTo>
                  <a:lnTo>
                    <a:pt x="632" y="21"/>
                  </a:lnTo>
                  <a:lnTo>
                    <a:pt x="633" y="20"/>
                  </a:lnTo>
                  <a:lnTo>
                    <a:pt x="633" y="19"/>
                  </a:lnTo>
                  <a:lnTo>
                    <a:pt x="634" y="18"/>
                  </a:lnTo>
                  <a:lnTo>
                    <a:pt x="634" y="17"/>
                  </a:lnTo>
                  <a:lnTo>
                    <a:pt x="634" y="13"/>
                  </a:lnTo>
                  <a:lnTo>
                    <a:pt x="635" y="11"/>
                  </a:lnTo>
                  <a:lnTo>
                    <a:pt x="636" y="9"/>
                  </a:lnTo>
                  <a:lnTo>
                    <a:pt x="637" y="6"/>
                  </a:lnTo>
                  <a:lnTo>
                    <a:pt x="637" y="5"/>
                  </a:lnTo>
                  <a:lnTo>
                    <a:pt x="638" y="3"/>
                  </a:lnTo>
                  <a:lnTo>
                    <a:pt x="638" y="1"/>
                  </a:lnTo>
                  <a:lnTo>
                    <a:pt x="638" y="0"/>
                  </a:lnTo>
                  <a:lnTo>
                    <a:pt x="639" y="0"/>
                  </a:lnTo>
                  <a:lnTo>
                    <a:pt x="639"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9" name="Freeform 263">
              <a:extLst>
                <a:ext uri="{FF2B5EF4-FFF2-40B4-BE49-F238E27FC236}">
                  <a16:creationId xmlns:a16="http://schemas.microsoft.com/office/drawing/2014/main" id="{A2A359F6-F5D7-4E04-BE3F-8826E524C395}"/>
                </a:ext>
              </a:extLst>
            </p:cNvPr>
            <p:cNvSpPr>
              <a:spLocks/>
            </p:cNvSpPr>
            <p:nvPr/>
          </p:nvSpPr>
          <p:spPr bwMode="auto">
            <a:xfrm>
              <a:off x="5808508" y="3460049"/>
              <a:ext cx="309564" cy="238125"/>
            </a:xfrm>
            <a:custGeom>
              <a:avLst/>
              <a:gdLst>
                <a:gd name="T0" fmla="*/ 109 w 195"/>
                <a:gd name="T1" fmla="*/ 3 h 150"/>
                <a:gd name="T2" fmla="*/ 93 w 195"/>
                <a:gd name="T3" fmla="*/ 10 h 150"/>
                <a:gd name="T4" fmla="*/ 75 w 195"/>
                <a:gd name="T5" fmla="*/ 18 h 150"/>
                <a:gd name="T6" fmla="*/ 60 w 195"/>
                <a:gd name="T7" fmla="*/ 21 h 150"/>
                <a:gd name="T8" fmla="*/ 54 w 195"/>
                <a:gd name="T9" fmla="*/ 24 h 150"/>
                <a:gd name="T10" fmla="*/ 50 w 195"/>
                <a:gd name="T11" fmla="*/ 34 h 150"/>
                <a:gd name="T12" fmla="*/ 46 w 195"/>
                <a:gd name="T13" fmla="*/ 38 h 150"/>
                <a:gd name="T14" fmla="*/ 36 w 195"/>
                <a:gd name="T15" fmla="*/ 36 h 150"/>
                <a:gd name="T16" fmla="*/ 29 w 195"/>
                <a:gd name="T17" fmla="*/ 34 h 150"/>
                <a:gd name="T18" fmla="*/ 19 w 195"/>
                <a:gd name="T19" fmla="*/ 38 h 150"/>
                <a:gd name="T20" fmla="*/ 2 w 195"/>
                <a:gd name="T21" fmla="*/ 44 h 150"/>
                <a:gd name="T22" fmla="*/ 0 w 195"/>
                <a:gd name="T23" fmla="*/ 47 h 150"/>
                <a:gd name="T24" fmla="*/ 6 w 195"/>
                <a:gd name="T25" fmla="*/ 51 h 150"/>
                <a:gd name="T26" fmla="*/ 18 w 195"/>
                <a:gd name="T27" fmla="*/ 62 h 150"/>
                <a:gd name="T28" fmla="*/ 17 w 195"/>
                <a:gd name="T29" fmla="*/ 66 h 150"/>
                <a:gd name="T30" fmla="*/ 10 w 195"/>
                <a:gd name="T31" fmla="*/ 72 h 150"/>
                <a:gd name="T32" fmla="*/ 9 w 195"/>
                <a:gd name="T33" fmla="*/ 77 h 150"/>
                <a:gd name="T34" fmla="*/ 16 w 195"/>
                <a:gd name="T35" fmla="*/ 88 h 150"/>
                <a:gd name="T36" fmla="*/ 28 w 195"/>
                <a:gd name="T37" fmla="*/ 100 h 150"/>
                <a:gd name="T38" fmla="*/ 30 w 195"/>
                <a:gd name="T39" fmla="*/ 106 h 150"/>
                <a:gd name="T40" fmla="*/ 28 w 195"/>
                <a:gd name="T41" fmla="*/ 113 h 150"/>
                <a:gd name="T42" fmla="*/ 31 w 195"/>
                <a:gd name="T43" fmla="*/ 117 h 150"/>
                <a:gd name="T44" fmla="*/ 39 w 195"/>
                <a:gd name="T45" fmla="*/ 122 h 150"/>
                <a:gd name="T46" fmla="*/ 41 w 195"/>
                <a:gd name="T47" fmla="*/ 126 h 150"/>
                <a:gd name="T48" fmla="*/ 41 w 195"/>
                <a:gd name="T49" fmla="*/ 133 h 150"/>
                <a:gd name="T50" fmla="*/ 42 w 195"/>
                <a:gd name="T51" fmla="*/ 137 h 150"/>
                <a:gd name="T52" fmla="*/ 42 w 195"/>
                <a:gd name="T53" fmla="*/ 144 h 150"/>
                <a:gd name="T54" fmla="*/ 45 w 195"/>
                <a:gd name="T55" fmla="*/ 148 h 150"/>
                <a:gd name="T56" fmla="*/ 57 w 195"/>
                <a:gd name="T57" fmla="*/ 150 h 150"/>
                <a:gd name="T58" fmla="*/ 65 w 195"/>
                <a:gd name="T59" fmla="*/ 149 h 150"/>
                <a:gd name="T60" fmla="*/ 69 w 195"/>
                <a:gd name="T61" fmla="*/ 142 h 150"/>
                <a:gd name="T62" fmla="*/ 78 w 195"/>
                <a:gd name="T63" fmla="*/ 138 h 150"/>
                <a:gd name="T64" fmla="*/ 92 w 195"/>
                <a:gd name="T65" fmla="*/ 133 h 150"/>
                <a:gd name="T66" fmla="*/ 107 w 195"/>
                <a:gd name="T67" fmla="*/ 122 h 150"/>
                <a:gd name="T68" fmla="*/ 117 w 195"/>
                <a:gd name="T69" fmla="*/ 118 h 150"/>
                <a:gd name="T70" fmla="*/ 124 w 195"/>
                <a:gd name="T71" fmla="*/ 112 h 150"/>
                <a:gd name="T72" fmla="*/ 133 w 195"/>
                <a:gd name="T73" fmla="*/ 109 h 150"/>
                <a:gd name="T74" fmla="*/ 145 w 195"/>
                <a:gd name="T75" fmla="*/ 109 h 150"/>
                <a:gd name="T76" fmla="*/ 156 w 195"/>
                <a:gd name="T77" fmla="*/ 114 h 150"/>
                <a:gd name="T78" fmla="*/ 165 w 195"/>
                <a:gd name="T79" fmla="*/ 117 h 150"/>
                <a:gd name="T80" fmla="*/ 171 w 195"/>
                <a:gd name="T81" fmla="*/ 116 h 150"/>
                <a:gd name="T82" fmla="*/ 179 w 195"/>
                <a:gd name="T83" fmla="*/ 107 h 150"/>
                <a:gd name="T84" fmla="*/ 178 w 195"/>
                <a:gd name="T85" fmla="*/ 92 h 150"/>
                <a:gd name="T86" fmla="*/ 176 w 195"/>
                <a:gd name="T87" fmla="*/ 87 h 150"/>
                <a:gd name="T88" fmla="*/ 173 w 195"/>
                <a:gd name="T89" fmla="*/ 82 h 150"/>
                <a:gd name="T90" fmla="*/ 177 w 195"/>
                <a:gd name="T91" fmla="*/ 77 h 150"/>
                <a:gd name="T92" fmla="*/ 191 w 195"/>
                <a:gd name="T93" fmla="*/ 68 h 150"/>
                <a:gd name="T94" fmla="*/ 195 w 195"/>
                <a:gd name="T95" fmla="*/ 62 h 150"/>
                <a:gd name="T96" fmla="*/ 193 w 195"/>
                <a:gd name="T97" fmla="*/ 56 h 150"/>
                <a:gd name="T98" fmla="*/ 183 w 195"/>
                <a:gd name="T99" fmla="*/ 47 h 150"/>
                <a:gd name="T100" fmla="*/ 177 w 195"/>
                <a:gd name="T101" fmla="*/ 40 h 150"/>
                <a:gd name="T102" fmla="*/ 166 w 195"/>
                <a:gd name="T103" fmla="*/ 33 h 150"/>
                <a:gd name="T104" fmla="*/ 155 w 195"/>
                <a:gd name="T105" fmla="*/ 28 h 150"/>
                <a:gd name="T106" fmla="*/ 150 w 195"/>
                <a:gd name="T107" fmla="*/ 19 h 150"/>
                <a:gd name="T108" fmla="*/ 143 w 195"/>
                <a:gd name="T109" fmla="*/ 16 h 150"/>
                <a:gd name="T110" fmla="*/ 129 w 195"/>
                <a:gd name="T111" fmla="*/ 6 h 150"/>
                <a:gd name="T112" fmla="*/ 125 w 195"/>
                <a:gd name="T113" fmla="*/ 2 h 150"/>
                <a:gd name="T114" fmla="*/ 123 w 195"/>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50">
                  <a:moveTo>
                    <a:pt x="123" y="0"/>
                  </a:moveTo>
                  <a:lnTo>
                    <a:pt x="123" y="0"/>
                  </a:lnTo>
                  <a:lnTo>
                    <a:pt x="122" y="1"/>
                  </a:lnTo>
                  <a:lnTo>
                    <a:pt x="119" y="1"/>
                  </a:lnTo>
                  <a:lnTo>
                    <a:pt x="112" y="3"/>
                  </a:lnTo>
                  <a:lnTo>
                    <a:pt x="109" y="3"/>
                  </a:lnTo>
                  <a:lnTo>
                    <a:pt x="106" y="4"/>
                  </a:lnTo>
                  <a:lnTo>
                    <a:pt x="102" y="5"/>
                  </a:lnTo>
                  <a:lnTo>
                    <a:pt x="100" y="6"/>
                  </a:lnTo>
                  <a:lnTo>
                    <a:pt x="99" y="7"/>
                  </a:lnTo>
                  <a:lnTo>
                    <a:pt x="95" y="9"/>
                  </a:lnTo>
                  <a:lnTo>
                    <a:pt x="93" y="10"/>
                  </a:lnTo>
                  <a:lnTo>
                    <a:pt x="90" y="11"/>
                  </a:lnTo>
                  <a:lnTo>
                    <a:pt x="85" y="13"/>
                  </a:lnTo>
                  <a:lnTo>
                    <a:pt x="84" y="13"/>
                  </a:lnTo>
                  <a:lnTo>
                    <a:pt x="83" y="14"/>
                  </a:lnTo>
                  <a:lnTo>
                    <a:pt x="77" y="17"/>
                  </a:lnTo>
                  <a:lnTo>
                    <a:pt x="75" y="18"/>
                  </a:lnTo>
                  <a:lnTo>
                    <a:pt x="73" y="18"/>
                  </a:lnTo>
                  <a:lnTo>
                    <a:pt x="69" y="20"/>
                  </a:lnTo>
                  <a:lnTo>
                    <a:pt x="68" y="20"/>
                  </a:lnTo>
                  <a:lnTo>
                    <a:pt x="66" y="20"/>
                  </a:lnTo>
                  <a:lnTo>
                    <a:pt x="62" y="20"/>
                  </a:lnTo>
                  <a:lnTo>
                    <a:pt x="60" y="21"/>
                  </a:lnTo>
                  <a:lnTo>
                    <a:pt x="59" y="21"/>
                  </a:lnTo>
                  <a:lnTo>
                    <a:pt x="58" y="21"/>
                  </a:lnTo>
                  <a:lnTo>
                    <a:pt x="57" y="22"/>
                  </a:lnTo>
                  <a:lnTo>
                    <a:pt x="56" y="22"/>
                  </a:lnTo>
                  <a:lnTo>
                    <a:pt x="55" y="23"/>
                  </a:lnTo>
                  <a:lnTo>
                    <a:pt x="54" y="24"/>
                  </a:lnTo>
                  <a:lnTo>
                    <a:pt x="54" y="25"/>
                  </a:lnTo>
                  <a:lnTo>
                    <a:pt x="53" y="26"/>
                  </a:lnTo>
                  <a:lnTo>
                    <a:pt x="52" y="27"/>
                  </a:lnTo>
                  <a:lnTo>
                    <a:pt x="52" y="29"/>
                  </a:lnTo>
                  <a:lnTo>
                    <a:pt x="51" y="32"/>
                  </a:lnTo>
                  <a:lnTo>
                    <a:pt x="50" y="34"/>
                  </a:lnTo>
                  <a:lnTo>
                    <a:pt x="50" y="35"/>
                  </a:lnTo>
                  <a:lnTo>
                    <a:pt x="50" y="36"/>
                  </a:lnTo>
                  <a:lnTo>
                    <a:pt x="49" y="36"/>
                  </a:lnTo>
                  <a:lnTo>
                    <a:pt x="48" y="37"/>
                  </a:lnTo>
                  <a:lnTo>
                    <a:pt x="47" y="37"/>
                  </a:lnTo>
                  <a:lnTo>
                    <a:pt x="46" y="38"/>
                  </a:lnTo>
                  <a:lnTo>
                    <a:pt x="44" y="38"/>
                  </a:lnTo>
                  <a:lnTo>
                    <a:pt x="42" y="38"/>
                  </a:lnTo>
                  <a:lnTo>
                    <a:pt x="40" y="37"/>
                  </a:lnTo>
                  <a:lnTo>
                    <a:pt x="39" y="37"/>
                  </a:lnTo>
                  <a:lnTo>
                    <a:pt x="37" y="37"/>
                  </a:lnTo>
                  <a:lnTo>
                    <a:pt x="36" y="36"/>
                  </a:lnTo>
                  <a:lnTo>
                    <a:pt x="34" y="35"/>
                  </a:lnTo>
                  <a:lnTo>
                    <a:pt x="33" y="34"/>
                  </a:lnTo>
                  <a:lnTo>
                    <a:pt x="32" y="34"/>
                  </a:lnTo>
                  <a:lnTo>
                    <a:pt x="31" y="34"/>
                  </a:lnTo>
                  <a:lnTo>
                    <a:pt x="30" y="34"/>
                  </a:lnTo>
                  <a:lnTo>
                    <a:pt x="29" y="34"/>
                  </a:lnTo>
                  <a:lnTo>
                    <a:pt x="28" y="34"/>
                  </a:lnTo>
                  <a:lnTo>
                    <a:pt x="27" y="34"/>
                  </a:lnTo>
                  <a:lnTo>
                    <a:pt x="26" y="35"/>
                  </a:lnTo>
                  <a:lnTo>
                    <a:pt x="23" y="36"/>
                  </a:lnTo>
                  <a:lnTo>
                    <a:pt x="21" y="37"/>
                  </a:lnTo>
                  <a:lnTo>
                    <a:pt x="19" y="38"/>
                  </a:lnTo>
                  <a:lnTo>
                    <a:pt x="15" y="39"/>
                  </a:lnTo>
                  <a:lnTo>
                    <a:pt x="12" y="40"/>
                  </a:lnTo>
                  <a:lnTo>
                    <a:pt x="9" y="41"/>
                  </a:lnTo>
                  <a:lnTo>
                    <a:pt x="5" y="43"/>
                  </a:lnTo>
                  <a:lnTo>
                    <a:pt x="3" y="43"/>
                  </a:lnTo>
                  <a:lnTo>
                    <a:pt x="2" y="44"/>
                  </a:lnTo>
                  <a:lnTo>
                    <a:pt x="1" y="45"/>
                  </a:lnTo>
                  <a:lnTo>
                    <a:pt x="1" y="45"/>
                  </a:lnTo>
                  <a:lnTo>
                    <a:pt x="0" y="46"/>
                  </a:lnTo>
                  <a:lnTo>
                    <a:pt x="0" y="46"/>
                  </a:lnTo>
                  <a:lnTo>
                    <a:pt x="0" y="47"/>
                  </a:lnTo>
                  <a:lnTo>
                    <a:pt x="0" y="47"/>
                  </a:lnTo>
                  <a:lnTo>
                    <a:pt x="1" y="47"/>
                  </a:lnTo>
                  <a:lnTo>
                    <a:pt x="1" y="48"/>
                  </a:lnTo>
                  <a:lnTo>
                    <a:pt x="2" y="48"/>
                  </a:lnTo>
                  <a:lnTo>
                    <a:pt x="4" y="49"/>
                  </a:lnTo>
                  <a:lnTo>
                    <a:pt x="5" y="50"/>
                  </a:lnTo>
                  <a:lnTo>
                    <a:pt x="6" y="51"/>
                  </a:lnTo>
                  <a:lnTo>
                    <a:pt x="7" y="51"/>
                  </a:lnTo>
                  <a:lnTo>
                    <a:pt x="9" y="53"/>
                  </a:lnTo>
                  <a:lnTo>
                    <a:pt x="12" y="56"/>
                  </a:lnTo>
                  <a:lnTo>
                    <a:pt x="15" y="60"/>
                  </a:lnTo>
                  <a:lnTo>
                    <a:pt x="17" y="62"/>
                  </a:lnTo>
                  <a:lnTo>
                    <a:pt x="18" y="62"/>
                  </a:lnTo>
                  <a:lnTo>
                    <a:pt x="18" y="63"/>
                  </a:lnTo>
                  <a:lnTo>
                    <a:pt x="18" y="64"/>
                  </a:lnTo>
                  <a:lnTo>
                    <a:pt x="18" y="64"/>
                  </a:lnTo>
                  <a:lnTo>
                    <a:pt x="18" y="65"/>
                  </a:lnTo>
                  <a:lnTo>
                    <a:pt x="18" y="66"/>
                  </a:lnTo>
                  <a:lnTo>
                    <a:pt x="17" y="66"/>
                  </a:lnTo>
                  <a:lnTo>
                    <a:pt x="16" y="67"/>
                  </a:lnTo>
                  <a:lnTo>
                    <a:pt x="13" y="69"/>
                  </a:lnTo>
                  <a:lnTo>
                    <a:pt x="12" y="70"/>
                  </a:lnTo>
                  <a:lnTo>
                    <a:pt x="12" y="70"/>
                  </a:lnTo>
                  <a:lnTo>
                    <a:pt x="11" y="71"/>
                  </a:lnTo>
                  <a:lnTo>
                    <a:pt x="10" y="72"/>
                  </a:lnTo>
                  <a:lnTo>
                    <a:pt x="9" y="73"/>
                  </a:lnTo>
                  <a:lnTo>
                    <a:pt x="9" y="75"/>
                  </a:lnTo>
                  <a:lnTo>
                    <a:pt x="9" y="75"/>
                  </a:lnTo>
                  <a:lnTo>
                    <a:pt x="9" y="76"/>
                  </a:lnTo>
                  <a:lnTo>
                    <a:pt x="9" y="76"/>
                  </a:lnTo>
                  <a:lnTo>
                    <a:pt x="9" y="77"/>
                  </a:lnTo>
                  <a:lnTo>
                    <a:pt x="10" y="78"/>
                  </a:lnTo>
                  <a:lnTo>
                    <a:pt x="12" y="81"/>
                  </a:lnTo>
                  <a:lnTo>
                    <a:pt x="13" y="82"/>
                  </a:lnTo>
                  <a:lnTo>
                    <a:pt x="13" y="83"/>
                  </a:lnTo>
                  <a:lnTo>
                    <a:pt x="15" y="87"/>
                  </a:lnTo>
                  <a:lnTo>
                    <a:pt x="16" y="88"/>
                  </a:lnTo>
                  <a:lnTo>
                    <a:pt x="17" y="90"/>
                  </a:lnTo>
                  <a:lnTo>
                    <a:pt x="18" y="91"/>
                  </a:lnTo>
                  <a:lnTo>
                    <a:pt x="19" y="93"/>
                  </a:lnTo>
                  <a:lnTo>
                    <a:pt x="21" y="95"/>
                  </a:lnTo>
                  <a:lnTo>
                    <a:pt x="23" y="97"/>
                  </a:lnTo>
                  <a:lnTo>
                    <a:pt x="28" y="100"/>
                  </a:lnTo>
                  <a:lnTo>
                    <a:pt x="29" y="101"/>
                  </a:lnTo>
                  <a:lnTo>
                    <a:pt x="29" y="102"/>
                  </a:lnTo>
                  <a:lnTo>
                    <a:pt x="30" y="103"/>
                  </a:lnTo>
                  <a:lnTo>
                    <a:pt x="30" y="104"/>
                  </a:lnTo>
                  <a:lnTo>
                    <a:pt x="30" y="105"/>
                  </a:lnTo>
                  <a:lnTo>
                    <a:pt x="30" y="106"/>
                  </a:lnTo>
                  <a:lnTo>
                    <a:pt x="30" y="107"/>
                  </a:lnTo>
                  <a:lnTo>
                    <a:pt x="30" y="108"/>
                  </a:lnTo>
                  <a:lnTo>
                    <a:pt x="29" y="110"/>
                  </a:lnTo>
                  <a:lnTo>
                    <a:pt x="29" y="111"/>
                  </a:lnTo>
                  <a:lnTo>
                    <a:pt x="28" y="112"/>
                  </a:lnTo>
                  <a:lnTo>
                    <a:pt x="28" y="113"/>
                  </a:lnTo>
                  <a:lnTo>
                    <a:pt x="28" y="113"/>
                  </a:lnTo>
                  <a:lnTo>
                    <a:pt x="29" y="114"/>
                  </a:lnTo>
                  <a:lnTo>
                    <a:pt x="29" y="115"/>
                  </a:lnTo>
                  <a:lnTo>
                    <a:pt x="29" y="116"/>
                  </a:lnTo>
                  <a:lnTo>
                    <a:pt x="30" y="116"/>
                  </a:lnTo>
                  <a:lnTo>
                    <a:pt x="31" y="117"/>
                  </a:lnTo>
                  <a:lnTo>
                    <a:pt x="32" y="118"/>
                  </a:lnTo>
                  <a:lnTo>
                    <a:pt x="33" y="119"/>
                  </a:lnTo>
                  <a:lnTo>
                    <a:pt x="34" y="119"/>
                  </a:lnTo>
                  <a:lnTo>
                    <a:pt x="35" y="120"/>
                  </a:lnTo>
                  <a:lnTo>
                    <a:pt x="38" y="121"/>
                  </a:lnTo>
                  <a:lnTo>
                    <a:pt x="39" y="122"/>
                  </a:lnTo>
                  <a:lnTo>
                    <a:pt x="40" y="123"/>
                  </a:lnTo>
                  <a:lnTo>
                    <a:pt x="40" y="123"/>
                  </a:lnTo>
                  <a:lnTo>
                    <a:pt x="41" y="124"/>
                  </a:lnTo>
                  <a:lnTo>
                    <a:pt x="41" y="124"/>
                  </a:lnTo>
                  <a:lnTo>
                    <a:pt x="41" y="125"/>
                  </a:lnTo>
                  <a:lnTo>
                    <a:pt x="41" y="126"/>
                  </a:lnTo>
                  <a:lnTo>
                    <a:pt x="41" y="127"/>
                  </a:lnTo>
                  <a:lnTo>
                    <a:pt x="41" y="128"/>
                  </a:lnTo>
                  <a:lnTo>
                    <a:pt x="41" y="131"/>
                  </a:lnTo>
                  <a:lnTo>
                    <a:pt x="41" y="132"/>
                  </a:lnTo>
                  <a:lnTo>
                    <a:pt x="41" y="132"/>
                  </a:lnTo>
                  <a:lnTo>
                    <a:pt x="41" y="133"/>
                  </a:lnTo>
                  <a:lnTo>
                    <a:pt x="42" y="134"/>
                  </a:lnTo>
                  <a:lnTo>
                    <a:pt x="42" y="134"/>
                  </a:lnTo>
                  <a:lnTo>
                    <a:pt x="42" y="135"/>
                  </a:lnTo>
                  <a:lnTo>
                    <a:pt x="42" y="135"/>
                  </a:lnTo>
                  <a:lnTo>
                    <a:pt x="42" y="136"/>
                  </a:lnTo>
                  <a:lnTo>
                    <a:pt x="42" y="137"/>
                  </a:lnTo>
                  <a:lnTo>
                    <a:pt x="41" y="139"/>
                  </a:lnTo>
                  <a:lnTo>
                    <a:pt x="41" y="140"/>
                  </a:lnTo>
                  <a:lnTo>
                    <a:pt x="41" y="142"/>
                  </a:lnTo>
                  <a:lnTo>
                    <a:pt x="41" y="142"/>
                  </a:lnTo>
                  <a:lnTo>
                    <a:pt x="41" y="143"/>
                  </a:lnTo>
                  <a:lnTo>
                    <a:pt x="42" y="144"/>
                  </a:lnTo>
                  <a:lnTo>
                    <a:pt x="42" y="145"/>
                  </a:lnTo>
                  <a:lnTo>
                    <a:pt x="43" y="145"/>
                  </a:lnTo>
                  <a:lnTo>
                    <a:pt x="43" y="146"/>
                  </a:lnTo>
                  <a:lnTo>
                    <a:pt x="44" y="147"/>
                  </a:lnTo>
                  <a:lnTo>
                    <a:pt x="44" y="147"/>
                  </a:lnTo>
                  <a:lnTo>
                    <a:pt x="45" y="148"/>
                  </a:lnTo>
                  <a:lnTo>
                    <a:pt x="46" y="148"/>
                  </a:lnTo>
                  <a:lnTo>
                    <a:pt x="47" y="148"/>
                  </a:lnTo>
                  <a:lnTo>
                    <a:pt x="48" y="149"/>
                  </a:lnTo>
                  <a:lnTo>
                    <a:pt x="50" y="149"/>
                  </a:lnTo>
                  <a:lnTo>
                    <a:pt x="52" y="149"/>
                  </a:lnTo>
                  <a:lnTo>
                    <a:pt x="57" y="150"/>
                  </a:lnTo>
                  <a:lnTo>
                    <a:pt x="59" y="150"/>
                  </a:lnTo>
                  <a:lnTo>
                    <a:pt x="62" y="150"/>
                  </a:lnTo>
                  <a:lnTo>
                    <a:pt x="63" y="150"/>
                  </a:lnTo>
                  <a:lnTo>
                    <a:pt x="64" y="149"/>
                  </a:lnTo>
                  <a:lnTo>
                    <a:pt x="64" y="149"/>
                  </a:lnTo>
                  <a:lnTo>
                    <a:pt x="65" y="149"/>
                  </a:lnTo>
                  <a:lnTo>
                    <a:pt x="65" y="148"/>
                  </a:lnTo>
                  <a:lnTo>
                    <a:pt x="65" y="148"/>
                  </a:lnTo>
                  <a:lnTo>
                    <a:pt x="66" y="147"/>
                  </a:lnTo>
                  <a:lnTo>
                    <a:pt x="68" y="144"/>
                  </a:lnTo>
                  <a:lnTo>
                    <a:pt x="69" y="142"/>
                  </a:lnTo>
                  <a:lnTo>
                    <a:pt x="69" y="142"/>
                  </a:lnTo>
                  <a:lnTo>
                    <a:pt x="70" y="141"/>
                  </a:lnTo>
                  <a:lnTo>
                    <a:pt x="71" y="140"/>
                  </a:lnTo>
                  <a:lnTo>
                    <a:pt x="71" y="140"/>
                  </a:lnTo>
                  <a:lnTo>
                    <a:pt x="72" y="139"/>
                  </a:lnTo>
                  <a:lnTo>
                    <a:pt x="73" y="139"/>
                  </a:lnTo>
                  <a:lnTo>
                    <a:pt x="78" y="138"/>
                  </a:lnTo>
                  <a:lnTo>
                    <a:pt x="80" y="137"/>
                  </a:lnTo>
                  <a:lnTo>
                    <a:pt x="81" y="137"/>
                  </a:lnTo>
                  <a:lnTo>
                    <a:pt x="84" y="136"/>
                  </a:lnTo>
                  <a:lnTo>
                    <a:pt x="88" y="135"/>
                  </a:lnTo>
                  <a:lnTo>
                    <a:pt x="91" y="134"/>
                  </a:lnTo>
                  <a:lnTo>
                    <a:pt x="92" y="133"/>
                  </a:lnTo>
                  <a:lnTo>
                    <a:pt x="93" y="133"/>
                  </a:lnTo>
                  <a:lnTo>
                    <a:pt x="94" y="132"/>
                  </a:lnTo>
                  <a:lnTo>
                    <a:pt x="95" y="131"/>
                  </a:lnTo>
                  <a:lnTo>
                    <a:pt x="103" y="125"/>
                  </a:lnTo>
                  <a:lnTo>
                    <a:pt x="106" y="123"/>
                  </a:lnTo>
                  <a:lnTo>
                    <a:pt x="107" y="122"/>
                  </a:lnTo>
                  <a:lnTo>
                    <a:pt x="108" y="121"/>
                  </a:lnTo>
                  <a:lnTo>
                    <a:pt x="110" y="120"/>
                  </a:lnTo>
                  <a:lnTo>
                    <a:pt x="112" y="120"/>
                  </a:lnTo>
                  <a:lnTo>
                    <a:pt x="115" y="119"/>
                  </a:lnTo>
                  <a:lnTo>
                    <a:pt x="116" y="118"/>
                  </a:lnTo>
                  <a:lnTo>
                    <a:pt x="117" y="118"/>
                  </a:lnTo>
                  <a:lnTo>
                    <a:pt x="119" y="117"/>
                  </a:lnTo>
                  <a:lnTo>
                    <a:pt x="120" y="116"/>
                  </a:lnTo>
                  <a:lnTo>
                    <a:pt x="121" y="115"/>
                  </a:lnTo>
                  <a:lnTo>
                    <a:pt x="123" y="113"/>
                  </a:lnTo>
                  <a:lnTo>
                    <a:pt x="124" y="112"/>
                  </a:lnTo>
                  <a:lnTo>
                    <a:pt x="124" y="112"/>
                  </a:lnTo>
                  <a:lnTo>
                    <a:pt x="125" y="111"/>
                  </a:lnTo>
                  <a:lnTo>
                    <a:pt x="126" y="111"/>
                  </a:lnTo>
                  <a:lnTo>
                    <a:pt x="127" y="110"/>
                  </a:lnTo>
                  <a:lnTo>
                    <a:pt x="128" y="110"/>
                  </a:lnTo>
                  <a:lnTo>
                    <a:pt x="129" y="110"/>
                  </a:lnTo>
                  <a:lnTo>
                    <a:pt x="133" y="109"/>
                  </a:lnTo>
                  <a:lnTo>
                    <a:pt x="135" y="109"/>
                  </a:lnTo>
                  <a:lnTo>
                    <a:pt x="136" y="109"/>
                  </a:lnTo>
                  <a:lnTo>
                    <a:pt x="140" y="109"/>
                  </a:lnTo>
                  <a:lnTo>
                    <a:pt x="143" y="109"/>
                  </a:lnTo>
                  <a:lnTo>
                    <a:pt x="144" y="109"/>
                  </a:lnTo>
                  <a:lnTo>
                    <a:pt x="145" y="109"/>
                  </a:lnTo>
                  <a:lnTo>
                    <a:pt x="146" y="109"/>
                  </a:lnTo>
                  <a:lnTo>
                    <a:pt x="148" y="110"/>
                  </a:lnTo>
                  <a:lnTo>
                    <a:pt x="150" y="110"/>
                  </a:lnTo>
                  <a:lnTo>
                    <a:pt x="151" y="111"/>
                  </a:lnTo>
                  <a:lnTo>
                    <a:pt x="153" y="112"/>
                  </a:lnTo>
                  <a:lnTo>
                    <a:pt x="156" y="114"/>
                  </a:lnTo>
                  <a:lnTo>
                    <a:pt x="158" y="115"/>
                  </a:lnTo>
                  <a:lnTo>
                    <a:pt x="159" y="116"/>
                  </a:lnTo>
                  <a:lnTo>
                    <a:pt x="160" y="116"/>
                  </a:lnTo>
                  <a:lnTo>
                    <a:pt x="162" y="117"/>
                  </a:lnTo>
                  <a:lnTo>
                    <a:pt x="163" y="117"/>
                  </a:lnTo>
                  <a:lnTo>
                    <a:pt x="165" y="117"/>
                  </a:lnTo>
                  <a:lnTo>
                    <a:pt x="167" y="117"/>
                  </a:lnTo>
                  <a:lnTo>
                    <a:pt x="168" y="117"/>
                  </a:lnTo>
                  <a:lnTo>
                    <a:pt x="169" y="117"/>
                  </a:lnTo>
                  <a:lnTo>
                    <a:pt x="170" y="117"/>
                  </a:lnTo>
                  <a:lnTo>
                    <a:pt x="170" y="116"/>
                  </a:lnTo>
                  <a:lnTo>
                    <a:pt x="171" y="116"/>
                  </a:lnTo>
                  <a:lnTo>
                    <a:pt x="173" y="114"/>
                  </a:lnTo>
                  <a:lnTo>
                    <a:pt x="176" y="112"/>
                  </a:lnTo>
                  <a:lnTo>
                    <a:pt x="177" y="111"/>
                  </a:lnTo>
                  <a:lnTo>
                    <a:pt x="178" y="110"/>
                  </a:lnTo>
                  <a:lnTo>
                    <a:pt x="179" y="109"/>
                  </a:lnTo>
                  <a:lnTo>
                    <a:pt x="179" y="107"/>
                  </a:lnTo>
                  <a:lnTo>
                    <a:pt x="180" y="106"/>
                  </a:lnTo>
                  <a:lnTo>
                    <a:pt x="180" y="105"/>
                  </a:lnTo>
                  <a:lnTo>
                    <a:pt x="180" y="104"/>
                  </a:lnTo>
                  <a:lnTo>
                    <a:pt x="180" y="101"/>
                  </a:lnTo>
                  <a:lnTo>
                    <a:pt x="179" y="96"/>
                  </a:lnTo>
                  <a:lnTo>
                    <a:pt x="178" y="92"/>
                  </a:lnTo>
                  <a:lnTo>
                    <a:pt x="178" y="91"/>
                  </a:lnTo>
                  <a:lnTo>
                    <a:pt x="178" y="91"/>
                  </a:lnTo>
                  <a:lnTo>
                    <a:pt x="178" y="90"/>
                  </a:lnTo>
                  <a:lnTo>
                    <a:pt x="177" y="89"/>
                  </a:lnTo>
                  <a:lnTo>
                    <a:pt x="177" y="88"/>
                  </a:lnTo>
                  <a:lnTo>
                    <a:pt x="176" y="87"/>
                  </a:lnTo>
                  <a:lnTo>
                    <a:pt x="174" y="86"/>
                  </a:lnTo>
                  <a:lnTo>
                    <a:pt x="174" y="85"/>
                  </a:lnTo>
                  <a:lnTo>
                    <a:pt x="174" y="85"/>
                  </a:lnTo>
                  <a:lnTo>
                    <a:pt x="174" y="84"/>
                  </a:lnTo>
                  <a:lnTo>
                    <a:pt x="173" y="83"/>
                  </a:lnTo>
                  <a:lnTo>
                    <a:pt x="173" y="82"/>
                  </a:lnTo>
                  <a:lnTo>
                    <a:pt x="174" y="81"/>
                  </a:lnTo>
                  <a:lnTo>
                    <a:pt x="174" y="80"/>
                  </a:lnTo>
                  <a:lnTo>
                    <a:pt x="174" y="80"/>
                  </a:lnTo>
                  <a:lnTo>
                    <a:pt x="175" y="79"/>
                  </a:lnTo>
                  <a:lnTo>
                    <a:pt x="176" y="78"/>
                  </a:lnTo>
                  <a:lnTo>
                    <a:pt x="177" y="77"/>
                  </a:lnTo>
                  <a:lnTo>
                    <a:pt x="178" y="76"/>
                  </a:lnTo>
                  <a:lnTo>
                    <a:pt x="179" y="76"/>
                  </a:lnTo>
                  <a:lnTo>
                    <a:pt x="186" y="72"/>
                  </a:lnTo>
                  <a:lnTo>
                    <a:pt x="189" y="70"/>
                  </a:lnTo>
                  <a:lnTo>
                    <a:pt x="190" y="69"/>
                  </a:lnTo>
                  <a:lnTo>
                    <a:pt x="191" y="68"/>
                  </a:lnTo>
                  <a:lnTo>
                    <a:pt x="192" y="67"/>
                  </a:lnTo>
                  <a:lnTo>
                    <a:pt x="193" y="67"/>
                  </a:lnTo>
                  <a:lnTo>
                    <a:pt x="193" y="66"/>
                  </a:lnTo>
                  <a:lnTo>
                    <a:pt x="194" y="65"/>
                  </a:lnTo>
                  <a:lnTo>
                    <a:pt x="195" y="63"/>
                  </a:lnTo>
                  <a:lnTo>
                    <a:pt x="195" y="62"/>
                  </a:lnTo>
                  <a:lnTo>
                    <a:pt x="195" y="61"/>
                  </a:lnTo>
                  <a:lnTo>
                    <a:pt x="195" y="60"/>
                  </a:lnTo>
                  <a:lnTo>
                    <a:pt x="195" y="60"/>
                  </a:lnTo>
                  <a:lnTo>
                    <a:pt x="195" y="58"/>
                  </a:lnTo>
                  <a:lnTo>
                    <a:pt x="194" y="57"/>
                  </a:lnTo>
                  <a:lnTo>
                    <a:pt x="193" y="56"/>
                  </a:lnTo>
                  <a:lnTo>
                    <a:pt x="193" y="55"/>
                  </a:lnTo>
                  <a:lnTo>
                    <a:pt x="191" y="53"/>
                  </a:lnTo>
                  <a:lnTo>
                    <a:pt x="190" y="52"/>
                  </a:lnTo>
                  <a:lnTo>
                    <a:pt x="189" y="52"/>
                  </a:lnTo>
                  <a:lnTo>
                    <a:pt x="188" y="51"/>
                  </a:lnTo>
                  <a:lnTo>
                    <a:pt x="183" y="47"/>
                  </a:lnTo>
                  <a:lnTo>
                    <a:pt x="182" y="46"/>
                  </a:lnTo>
                  <a:lnTo>
                    <a:pt x="182" y="45"/>
                  </a:lnTo>
                  <a:lnTo>
                    <a:pt x="181" y="45"/>
                  </a:lnTo>
                  <a:lnTo>
                    <a:pt x="180" y="44"/>
                  </a:lnTo>
                  <a:lnTo>
                    <a:pt x="178" y="41"/>
                  </a:lnTo>
                  <a:lnTo>
                    <a:pt x="177" y="40"/>
                  </a:lnTo>
                  <a:lnTo>
                    <a:pt x="176" y="39"/>
                  </a:lnTo>
                  <a:lnTo>
                    <a:pt x="175" y="38"/>
                  </a:lnTo>
                  <a:lnTo>
                    <a:pt x="174" y="37"/>
                  </a:lnTo>
                  <a:lnTo>
                    <a:pt x="173" y="36"/>
                  </a:lnTo>
                  <a:lnTo>
                    <a:pt x="168" y="34"/>
                  </a:lnTo>
                  <a:lnTo>
                    <a:pt x="166" y="33"/>
                  </a:lnTo>
                  <a:lnTo>
                    <a:pt x="161" y="31"/>
                  </a:lnTo>
                  <a:lnTo>
                    <a:pt x="159" y="31"/>
                  </a:lnTo>
                  <a:lnTo>
                    <a:pt x="158" y="30"/>
                  </a:lnTo>
                  <a:lnTo>
                    <a:pt x="157" y="30"/>
                  </a:lnTo>
                  <a:lnTo>
                    <a:pt x="156" y="29"/>
                  </a:lnTo>
                  <a:lnTo>
                    <a:pt x="155" y="28"/>
                  </a:lnTo>
                  <a:lnTo>
                    <a:pt x="154" y="27"/>
                  </a:lnTo>
                  <a:lnTo>
                    <a:pt x="153" y="26"/>
                  </a:lnTo>
                  <a:lnTo>
                    <a:pt x="152" y="25"/>
                  </a:lnTo>
                  <a:lnTo>
                    <a:pt x="152" y="24"/>
                  </a:lnTo>
                  <a:lnTo>
                    <a:pt x="151" y="23"/>
                  </a:lnTo>
                  <a:lnTo>
                    <a:pt x="150" y="19"/>
                  </a:lnTo>
                  <a:lnTo>
                    <a:pt x="149" y="18"/>
                  </a:lnTo>
                  <a:lnTo>
                    <a:pt x="149" y="18"/>
                  </a:lnTo>
                  <a:lnTo>
                    <a:pt x="148" y="17"/>
                  </a:lnTo>
                  <a:lnTo>
                    <a:pt x="147" y="17"/>
                  </a:lnTo>
                  <a:lnTo>
                    <a:pt x="146" y="17"/>
                  </a:lnTo>
                  <a:lnTo>
                    <a:pt x="143" y="16"/>
                  </a:lnTo>
                  <a:lnTo>
                    <a:pt x="142" y="15"/>
                  </a:lnTo>
                  <a:lnTo>
                    <a:pt x="140" y="15"/>
                  </a:lnTo>
                  <a:lnTo>
                    <a:pt x="139" y="14"/>
                  </a:lnTo>
                  <a:lnTo>
                    <a:pt x="135" y="10"/>
                  </a:lnTo>
                  <a:lnTo>
                    <a:pt x="132" y="9"/>
                  </a:lnTo>
                  <a:lnTo>
                    <a:pt x="129" y="6"/>
                  </a:lnTo>
                  <a:lnTo>
                    <a:pt x="128" y="6"/>
                  </a:lnTo>
                  <a:lnTo>
                    <a:pt x="127" y="5"/>
                  </a:lnTo>
                  <a:lnTo>
                    <a:pt x="126" y="4"/>
                  </a:lnTo>
                  <a:lnTo>
                    <a:pt x="126" y="4"/>
                  </a:lnTo>
                  <a:lnTo>
                    <a:pt x="125" y="3"/>
                  </a:lnTo>
                  <a:lnTo>
                    <a:pt x="125" y="2"/>
                  </a:lnTo>
                  <a:lnTo>
                    <a:pt x="125" y="1"/>
                  </a:lnTo>
                  <a:lnTo>
                    <a:pt x="125" y="1"/>
                  </a:lnTo>
                  <a:lnTo>
                    <a:pt x="125" y="1"/>
                  </a:lnTo>
                  <a:lnTo>
                    <a:pt x="125" y="0"/>
                  </a:lnTo>
                  <a:lnTo>
                    <a:pt x="124" y="0"/>
                  </a:lnTo>
                  <a:lnTo>
                    <a:pt x="123" y="0"/>
                  </a:lnTo>
                  <a:lnTo>
                    <a:pt x="123" y="0"/>
                  </a:lnTo>
                </a:path>
              </a:pathLst>
            </a:custGeom>
            <a:solidFill>
              <a:srgbClr val="2171B5"/>
            </a:solidFill>
            <a:ln w="269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320" name="Freeform 264">
              <a:extLst>
                <a:ext uri="{FF2B5EF4-FFF2-40B4-BE49-F238E27FC236}">
                  <a16:creationId xmlns:a16="http://schemas.microsoft.com/office/drawing/2014/main" id="{FB38EBC1-BC94-43DC-8DD2-2875CDC03270}"/>
                </a:ext>
              </a:extLst>
            </p:cNvPr>
            <p:cNvSpPr>
              <a:spLocks/>
            </p:cNvSpPr>
            <p:nvPr/>
          </p:nvSpPr>
          <p:spPr bwMode="auto">
            <a:xfrm>
              <a:off x="5321147" y="4047424"/>
              <a:ext cx="1406525" cy="1095375"/>
            </a:xfrm>
            <a:custGeom>
              <a:avLst/>
              <a:gdLst>
                <a:gd name="T0" fmla="*/ 253 w 886"/>
                <a:gd name="T1" fmla="*/ 52 h 690"/>
                <a:gd name="T2" fmla="*/ 309 w 886"/>
                <a:gd name="T3" fmla="*/ 31 h 690"/>
                <a:gd name="T4" fmla="*/ 343 w 886"/>
                <a:gd name="T5" fmla="*/ 49 h 690"/>
                <a:gd name="T6" fmla="*/ 376 w 886"/>
                <a:gd name="T7" fmla="*/ 46 h 690"/>
                <a:gd name="T8" fmla="*/ 406 w 886"/>
                <a:gd name="T9" fmla="*/ 47 h 690"/>
                <a:gd name="T10" fmla="*/ 452 w 886"/>
                <a:gd name="T11" fmla="*/ 49 h 690"/>
                <a:gd name="T12" fmla="*/ 478 w 886"/>
                <a:gd name="T13" fmla="*/ 67 h 690"/>
                <a:gd name="T14" fmla="*/ 514 w 886"/>
                <a:gd name="T15" fmla="*/ 37 h 690"/>
                <a:gd name="T16" fmla="*/ 529 w 886"/>
                <a:gd name="T17" fmla="*/ 0 h 690"/>
                <a:gd name="T18" fmla="*/ 572 w 886"/>
                <a:gd name="T19" fmla="*/ 17 h 690"/>
                <a:gd name="T20" fmla="*/ 598 w 886"/>
                <a:gd name="T21" fmla="*/ 43 h 690"/>
                <a:gd name="T22" fmla="*/ 591 w 886"/>
                <a:gd name="T23" fmla="*/ 66 h 690"/>
                <a:gd name="T24" fmla="*/ 589 w 886"/>
                <a:gd name="T25" fmla="*/ 124 h 690"/>
                <a:gd name="T26" fmla="*/ 598 w 886"/>
                <a:gd name="T27" fmla="*/ 169 h 690"/>
                <a:gd name="T28" fmla="*/ 617 w 886"/>
                <a:gd name="T29" fmla="*/ 215 h 690"/>
                <a:gd name="T30" fmla="*/ 664 w 886"/>
                <a:gd name="T31" fmla="*/ 224 h 690"/>
                <a:gd name="T32" fmla="*/ 671 w 886"/>
                <a:gd name="T33" fmla="*/ 241 h 690"/>
                <a:gd name="T34" fmla="*/ 712 w 886"/>
                <a:gd name="T35" fmla="*/ 251 h 690"/>
                <a:gd name="T36" fmla="*/ 769 w 886"/>
                <a:gd name="T37" fmla="*/ 259 h 690"/>
                <a:gd name="T38" fmla="*/ 782 w 886"/>
                <a:gd name="T39" fmla="*/ 300 h 690"/>
                <a:gd name="T40" fmla="*/ 839 w 886"/>
                <a:gd name="T41" fmla="*/ 321 h 690"/>
                <a:gd name="T42" fmla="*/ 872 w 886"/>
                <a:gd name="T43" fmla="*/ 322 h 690"/>
                <a:gd name="T44" fmla="*/ 880 w 886"/>
                <a:gd name="T45" fmla="*/ 351 h 690"/>
                <a:gd name="T46" fmla="*/ 851 w 886"/>
                <a:gd name="T47" fmla="*/ 390 h 690"/>
                <a:gd name="T48" fmla="*/ 858 w 886"/>
                <a:gd name="T49" fmla="*/ 414 h 690"/>
                <a:gd name="T50" fmla="*/ 875 w 886"/>
                <a:gd name="T51" fmla="*/ 440 h 690"/>
                <a:gd name="T52" fmla="*/ 861 w 886"/>
                <a:gd name="T53" fmla="*/ 460 h 690"/>
                <a:gd name="T54" fmla="*/ 800 w 886"/>
                <a:gd name="T55" fmla="*/ 424 h 690"/>
                <a:gd name="T56" fmla="*/ 750 w 886"/>
                <a:gd name="T57" fmla="*/ 411 h 690"/>
                <a:gd name="T58" fmla="*/ 703 w 886"/>
                <a:gd name="T59" fmla="*/ 437 h 690"/>
                <a:gd name="T60" fmla="*/ 689 w 886"/>
                <a:gd name="T61" fmla="*/ 404 h 690"/>
                <a:gd name="T62" fmla="*/ 638 w 886"/>
                <a:gd name="T63" fmla="*/ 391 h 690"/>
                <a:gd name="T64" fmla="*/ 621 w 886"/>
                <a:gd name="T65" fmla="*/ 436 h 690"/>
                <a:gd name="T66" fmla="*/ 613 w 886"/>
                <a:gd name="T67" fmla="*/ 522 h 690"/>
                <a:gd name="T68" fmla="*/ 604 w 886"/>
                <a:gd name="T69" fmla="*/ 557 h 690"/>
                <a:gd name="T70" fmla="*/ 547 w 886"/>
                <a:gd name="T71" fmla="*/ 552 h 690"/>
                <a:gd name="T72" fmla="*/ 509 w 886"/>
                <a:gd name="T73" fmla="*/ 614 h 690"/>
                <a:gd name="T74" fmla="*/ 497 w 886"/>
                <a:gd name="T75" fmla="*/ 673 h 690"/>
                <a:gd name="T76" fmla="*/ 466 w 886"/>
                <a:gd name="T77" fmla="*/ 654 h 690"/>
                <a:gd name="T78" fmla="*/ 414 w 886"/>
                <a:gd name="T79" fmla="*/ 648 h 690"/>
                <a:gd name="T80" fmla="*/ 388 w 886"/>
                <a:gd name="T81" fmla="*/ 656 h 690"/>
                <a:gd name="T82" fmla="*/ 360 w 886"/>
                <a:gd name="T83" fmla="*/ 679 h 690"/>
                <a:gd name="T84" fmla="*/ 302 w 886"/>
                <a:gd name="T85" fmla="*/ 675 h 690"/>
                <a:gd name="T86" fmla="*/ 226 w 886"/>
                <a:gd name="T87" fmla="*/ 661 h 690"/>
                <a:gd name="T88" fmla="*/ 205 w 886"/>
                <a:gd name="T89" fmla="*/ 631 h 690"/>
                <a:gd name="T90" fmla="*/ 203 w 886"/>
                <a:gd name="T91" fmla="*/ 599 h 690"/>
                <a:gd name="T92" fmla="*/ 146 w 886"/>
                <a:gd name="T93" fmla="*/ 555 h 690"/>
                <a:gd name="T94" fmla="*/ 105 w 886"/>
                <a:gd name="T95" fmla="*/ 511 h 690"/>
                <a:gd name="T96" fmla="*/ 70 w 886"/>
                <a:gd name="T97" fmla="*/ 475 h 690"/>
                <a:gd name="T98" fmla="*/ 29 w 886"/>
                <a:gd name="T99" fmla="*/ 432 h 690"/>
                <a:gd name="T100" fmla="*/ 1 w 886"/>
                <a:gd name="T101" fmla="*/ 405 h 690"/>
                <a:gd name="T102" fmla="*/ 24 w 886"/>
                <a:gd name="T103" fmla="*/ 360 h 690"/>
                <a:gd name="T104" fmla="*/ 26 w 886"/>
                <a:gd name="T105" fmla="*/ 302 h 690"/>
                <a:gd name="T106" fmla="*/ 67 w 886"/>
                <a:gd name="T107" fmla="*/ 284 h 690"/>
                <a:gd name="T108" fmla="*/ 70 w 886"/>
                <a:gd name="T109" fmla="*/ 245 h 690"/>
                <a:gd name="T110" fmla="*/ 75 w 886"/>
                <a:gd name="T111" fmla="*/ 221 h 690"/>
                <a:gd name="T112" fmla="*/ 84 w 886"/>
                <a:gd name="T113" fmla="*/ 197 h 690"/>
                <a:gd name="T114" fmla="*/ 106 w 886"/>
                <a:gd name="T115" fmla="*/ 151 h 690"/>
                <a:gd name="T116" fmla="*/ 102 w 886"/>
                <a:gd name="T117" fmla="*/ 94 h 690"/>
                <a:gd name="T118" fmla="*/ 104 w 886"/>
                <a:gd name="T119" fmla="*/ 62 h 690"/>
                <a:gd name="T120" fmla="*/ 147 w 886"/>
                <a:gd name="T121" fmla="*/ 57 h 690"/>
                <a:gd name="T122" fmla="*/ 182 w 886"/>
                <a:gd name="T123" fmla="*/ 63 h 690"/>
                <a:gd name="T124" fmla="*/ 218 w 886"/>
                <a:gd name="T125" fmla="*/ 3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 h="690">
                  <a:moveTo>
                    <a:pt x="230" y="31"/>
                  </a:moveTo>
                  <a:lnTo>
                    <a:pt x="230" y="31"/>
                  </a:lnTo>
                  <a:lnTo>
                    <a:pt x="231" y="32"/>
                  </a:lnTo>
                  <a:lnTo>
                    <a:pt x="231" y="33"/>
                  </a:lnTo>
                  <a:lnTo>
                    <a:pt x="231" y="33"/>
                  </a:lnTo>
                  <a:lnTo>
                    <a:pt x="231" y="35"/>
                  </a:lnTo>
                  <a:lnTo>
                    <a:pt x="231" y="41"/>
                  </a:lnTo>
                  <a:lnTo>
                    <a:pt x="231" y="43"/>
                  </a:lnTo>
                  <a:lnTo>
                    <a:pt x="232" y="44"/>
                  </a:lnTo>
                  <a:lnTo>
                    <a:pt x="232" y="46"/>
                  </a:lnTo>
                  <a:lnTo>
                    <a:pt x="232" y="47"/>
                  </a:lnTo>
                  <a:lnTo>
                    <a:pt x="232" y="48"/>
                  </a:lnTo>
                  <a:lnTo>
                    <a:pt x="233" y="49"/>
                  </a:lnTo>
                  <a:lnTo>
                    <a:pt x="234" y="49"/>
                  </a:lnTo>
                  <a:lnTo>
                    <a:pt x="234" y="50"/>
                  </a:lnTo>
                  <a:lnTo>
                    <a:pt x="235" y="51"/>
                  </a:lnTo>
                  <a:lnTo>
                    <a:pt x="236" y="51"/>
                  </a:lnTo>
                  <a:lnTo>
                    <a:pt x="237" y="52"/>
                  </a:lnTo>
                  <a:lnTo>
                    <a:pt x="238" y="52"/>
                  </a:lnTo>
                  <a:lnTo>
                    <a:pt x="240" y="52"/>
                  </a:lnTo>
                  <a:lnTo>
                    <a:pt x="241" y="52"/>
                  </a:lnTo>
                  <a:lnTo>
                    <a:pt x="243" y="52"/>
                  </a:lnTo>
                  <a:lnTo>
                    <a:pt x="244" y="52"/>
                  </a:lnTo>
                  <a:lnTo>
                    <a:pt x="246" y="51"/>
                  </a:lnTo>
                  <a:lnTo>
                    <a:pt x="247" y="51"/>
                  </a:lnTo>
                  <a:lnTo>
                    <a:pt x="248" y="51"/>
                  </a:lnTo>
                  <a:lnTo>
                    <a:pt x="251" y="52"/>
                  </a:lnTo>
                  <a:lnTo>
                    <a:pt x="253" y="52"/>
                  </a:lnTo>
                  <a:lnTo>
                    <a:pt x="254" y="52"/>
                  </a:lnTo>
                  <a:lnTo>
                    <a:pt x="257" y="51"/>
                  </a:lnTo>
                  <a:lnTo>
                    <a:pt x="259" y="51"/>
                  </a:lnTo>
                  <a:lnTo>
                    <a:pt x="261" y="51"/>
                  </a:lnTo>
                  <a:lnTo>
                    <a:pt x="265" y="51"/>
                  </a:lnTo>
                  <a:lnTo>
                    <a:pt x="267" y="51"/>
                  </a:lnTo>
                  <a:lnTo>
                    <a:pt x="278" y="50"/>
                  </a:lnTo>
                  <a:lnTo>
                    <a:pt x="283" y="50"/>
                  </a:lnTo>
                  <a:lnTo>
                    <a:pt x="285" y="49"/>
                  </a:lnTo>
                  <a:lnTo>
                    <a:pt x="287" y="49"/>
                  </a:lnTo>
                  <a:lnTo>
                    <a:pt x="289" y="49"/>
                  </a:lnTo>
                  <a:lnTo>
                    <a:pt x="290" y="49"/>
                  </a:lnTo>
                  <a:lnTo>
                    <a:pt x="290" y="49"/>
                  </a:lnTo>
                  <a:lnTo>
                    <a:pt x="291" y="49"/>
                  </a:lnTo>
                  <a:lnTo>
                    <a:pt x="292" y="48"/>
                  </a:lnTo>
                  <a:lnTo>
                    <a:pt x="293" y="48"/>
                  </a:lnTo>
                  <a:lnTo>
                    <a:pt x="293" y="47"/>
                  </a:lnTo>
                  <a:lnTo>
                    <a:pt x="294" y="45"/>
                  </a:lnTo>
                  <a:lnTo>
                    <a:pt x="296" y="43"/>
                  </a:lnTo>
                  <a:lnTo>
                    <a:pt x="297" y="41"/>
                  </a:lnTo>
                  <a:lnTo>
                    <a:pt x="298" y="39"/>
                  </a:lnTo>
                  <a:lnTo>
                    <a:pt x="299" y="36"/>
                  </a:lnTo>
                  <a:lnTo>
                    <a:pt x="300" y="35"/>
                  </a:lnTo>
                  <a:lnTo>
                    <a:pt x="301" y="34"/>
                  </a:lnTo>
                  <a:lnTo>
                    <a:pt x="302" y="33"/>
                  </a:lnTo>
                  <a:lnTo>
                    <a:pt x="303" y="33"/>
                  </a:lnTo>
                  <a:lnTo>
                    <a:pt x="304" y="32"/>
                  </a:lnTo>
                  <a:lnTo>
                    <a:pt x="309" y="31"/>
                  </a:lnTo>
                  <a:lnTo>
                    <a:pt x="311" y="31"/>
                  </a:lnTo>
                  <a:lnTo>
                    <a:pt x="312" y="30"/>
                  </a:lnTo>
                  <a:lnTo>
                    <a:pt x="314" y="30"/>
                  </a:lnTo>
                  <a:lnTo>
                    <a:pt x="315" y="30"/>
                  </a:lnTo>
                  <a:lnTo>
                    <a:pt x="316" y="30"/>
                  </a:lnTo>
                  <a:lnTo>
                    <a:pt x="317" y="31"/>
                  </a:lnTo>
                  <a:lnTo>
                    <a:pt x="319" y="31"/>
                  </a:lnTo>
                  <a:lnTo>
                    <a:pt x="321" y="32"/>
                  </a:lnTo>
                  <a:lnTo>
                    <a:pt x="323" y="33"/>
                  </a:lnTo>
                  <a:lnTo>
                    <a:pt x="324" y="34"/>
                  </a:lnTo>
                  <a:lnTo>
                    <a:pt x="325" y="35"/>
                  </a:lnTo>
                  <a:lnTo>
                    <a:pt x="326" y="36"/>
                  </a:lnTo>
                  <a:lnTo>
                    <a:pt x="328" y="38"/>
                  </a:lnTo>
                  <a:lnTo>
                    <a:pt x="328" y="39"/>
                  </a:lnTo>
                  <a:lnTo>
                    <a:pt x="329" y="40"/>
                  </a:lnTo>
                  <a:lnTo>
                    <a:pt x="330" y="40"/>
                  </a:lnTo>
                  <a:lnTo>
                    <a:pt x="331" y="41"/>
                  </a:lnTo>
                  <a:lnTo>
                    <a:pt x="331" y="41"/>
                  </a:lnTo>
                  <a:lnTo>
                    <a:pt x="334" y="42"/>
                  </a:lnTo>
                  <a:lnTo>
                    <a:pt x="336" y="43"/>
                  </a:lnTo>
                  <a:lnTo>
                    <a:pt x="338" y="44"/>
                  </a:lnTo>
                  <a:lnTo>
                    <a:pt x="339" y="45"/>
                  </a:lnTo>
                  <a:lnTo>
                    <a:pt x="339" y="45"/>
                  </a:lnTo>
                  <a:lnTo>
                    <a:pt x="340" y="46"/>
                  </a:lnTo>
                  <a:lnTo>
                    <a:pt x="341" y="47"/>
                  </a:lnTo>
                  <a:lnTo>
                    <a:pt x="342" y="48"/>
                  </a:lnTo>
                  <a:lnTo>
                    <a:pt x="342" y="49"/>
                  </a:lnTo>
                  <a:lnTo>
                    <a:pt x="343" y="49"/>
                  </a:lnTo>
                  <a:lnTo>
                    <a:pt x="344" y="52"/>
                  </a:lnTo>
                  <a:lnTo>
                    <a:pt x="344" y="53"/>
                  </a:lnTo>
                  <a:lnTo>
                    <a:pt x="345" y="53"/>
                  </a:lnTo>
                  <a:lnTo>
                    <a:pt x="345" y="53"/>
                  </a:lnTo>
                  <a:lnTo>
                    <a:pt x="345" y="53"/>
                  </a:lnTo>
                  <a:lnTo>
                    <a:pt x="346" y="54"/>
                  </a:lnTo>
                  <a:lnTo>
                    <a:pt x="349" y="54"/>
                  </a:lnTo>
                  <a:lnTo>
                    <a:pt x="351" y="54"/>
                  </a:lnTo>
                  <a:lnTo>
                    <a:pt x="353" y="55"/>
                  </a:lnTo>
                  <a:lnTo>
                    <a:pt x="354" y="55"/>
                  </a:lnTo>
                  <a:lnTo>
                    <a:pt x="355" y="55"/>
                  </a:lnTo>
                  <a:lnTo>
                    <a:pt x="358" y="54"/>
                  </a:lnTo>
                  <a:lnTo>
                    <a:pt x="358" y="54"/>
                  </a:lnTo>
                  <a:lnTo>
                    <a:pt x="359" y="53"/>
                  </a:lnTo>
                  <a:lnTo>
                    <a:pt x="360" y="53"/>
                  </a:lnTo>
                  <a:lnTo>
                    <a:pt x="364" y="50"/>
                  </a:lnTo>
                  <a:lnTo>
                    <a:pt x="365" y="49"/>
                  </a:lnTo>
                  <a:lnTo>
                    <a:pt x="366" y="48"/>
                  </a:lnTo>
                  <a:lnTo>
                    <a:pt x="368" y="48"/>
                  </a:lnTo>
                  <a:lnTo>
                    <a:pt x="369" y="47"/>
                  </a:lnTo>
                  <a:lnTo>
                    <a:pt x="370" y="47"/>
                  </a:lnTo>
                  <a:lnTo>
                    <a:pt x="372" y="47"/>
                  </a:lnTo>
                  <a:lnTo>
                    <a:pt x="374" y="47"/>
                  </a:lnTo>
                  <a:lnTo>
                    <a:pt x="375" y="47"/>
                  </a:lnTo>
                  <a:lnTo>
                    <a:pt x="375" y="47"/>
                  </a:lnTo>
                  <a:lnTo>
                    <a:pt x="376" y="47"/>
                  </a:lnTo>
                  <a:lnTo>
                    <a:pt x="376" y="47"/>
                  </a:lnTo>
                  <a:lnTo>
                    <a:pt x="376" y="46"/>
                  </a:lnTo>
                  <a:lnTo>
                    <a:pt x="376" y="46"/>
                  </a:lnTo>
                  <a:lnTo>
                    <a:pt x="376" y="44"/>
                  </a:lnTo>
                  <a:lnTo>
                    <a:pt x="376" y="41"/>
                  </a:lnTo>
                  <a:lnTo>
                    <a:pt x="376" y="40"/>
                  </a:lnTo>
                  <a:lnTo>
                    <a:pt x="376" y="40"/>
                  </a:lnTo>
                  <a:lnTo>
                    <a:pt x="376" y="40"/>
                  </a:lnTo>
                  <a:lnTo>
                    <a:pt x="377" y="39"/>
                  </a:lnTo>
                  <a:lnTo>
                    <a:pt x="377" y="39"/>
                  </a:lnTo>
                  <a:lnTo>
                    <a:pt x="378" y="39"/>
                  </a:lnTo>
                  <a:lnTo>
                    <a:pt x="378" y="38"/>
                  </a:lnTo>
                  <a:lnTo>
                    <a:pt x="379" y="39"/>
                  </a:lnTo>
                  <a:lnTo>
                    <a:pt x="380" y="39"/>
                  </a:lnTo>
                  <a:lnTo>
                    <a:pt x="384" y="41"/>
                  </a:lnTo>
                  <a:lnTo>
                    <a:pt x="385" y="42"/>
                  </a:lnTo>
                  <a:lnTo>
                    <a:pt x="386" y="43"/>
                  </a:lnTo>
                  <a:lnTo>
                    <a:pt x="389" y="44"/>
                  </a:lnTo>
                  <a:lnTo>
                    <a:pt x="390" y="44"/>
                  </a:lnTo>
                  <a:lnTo>
                    <a:pt x="391" y="45"/>
                  </a:lnTo>
                  <a:lnTo>
                    <a:pt x="396" y="48"/>
                  </a:lnTo>
                  <a:lnTo>
                    <a:pt x="397" y="49"/>
                  </a:lnTo>
                  <a:lnTo>
                    <a:pt x="399" y="50"/>
                  </a:lnTo>
                  <a:lnTo>
                    <a:pt x="400" y="50"/>
                  </a:lnTo>
                  <a:lnTo>
                    <a:pt x="401" y="50"/>
                  </a:lnTo>
                  <a:lnTo>
                    <a:pt x="401" y="50"/>
                  </a:lnTo>
                  <a:lnTo>
                    <a:pt x="402" y="50"/>
                  </a:lnTo>
                  <a:lnTo>
                    <a:pt x="402" y="50"/>
                  </a:lnTo>
                  <a:lnTo>
                    <a:pt x="404" y="48"/>
                  </a:lnTo>
                  <a:lnTo>
                    <a:pt x="406" y="47"/>
                  </a:lnTo>
                  <a:lnTo>
                    <a:pt x="408" y="47"/>
                  </a:lnTo>
                  <a:lnTo>
                    <a:pt x="408" y="46"/>
                  </a:lnTo>
                  <a:lnTo>
                    <a:pt x="409" y="46"/>
                  </a:lnTo>
                  <a:lnTo>
                    <a:pt x="411" y="46"/>
                  </a:lnTo>
                  <a:lnTo>
                    <a:pt x="412" y="46"/>
                  </a:lnTo>
                  <a:lnTo>
                    <a:pt x="415" y="46"/>
                  </a:lnTo>
                  <a:lnTo>
                    <a:pt x="416" y="47"/>
                  </a:lnTo>
                  <a:lnTo>
                    <a:pt x="417" y="47"/>
                  </a:lnTo>
                  <a:lnTo>
                    <a:pt x="418" y="47"/>
                  </a:lnTo>
                  <a:lnTo>
                    <a:pt x="419" y="47"/>
                  </a:lnTo>
                  <a:lnTo>
                    <a:pt x="422" y="49"/>
                  </a:lnTo>
                  <a:lnTo>
                    <a:pt x="423" y="49"/>
                  </a:lnTo>
                  <a:lnTo>
                    <a:pt x="425" y="50"/>
                  </a:lnTo>
                  <a:lnTo>
                    <a:pt x="426" y="50"/>
                  </a:lnTo>
                  <a:lnTo>
                    <a:pt x="429" y="51"/>
                  </a:lnTo>
                  <a:lnTo>
                    <a:pt x="434" y="51"/>
                  </a:lnTo>
                  <a:lnTo>
                    <a:pt x="436" y="51"/>
                  </a:lnTo>
                  <a:lnTo>
                    <a:pt x="439" y="52"/>
                  </a:lnTo>
                  <a:lnTo>
                    <a:pt x="440" y="51"/>
                  </a:lnTo>
                  <a:lnTo>
                    <a:pt x="441" y="51"/>
                  </a:lnTo>
                  <a:lnTo>
                    <a:pt x="444" y="51"/>
                  </a:lnTo>
                  <a:lnTo>
                    <a:pt x="446" y="50"/>
                  </a:lnTo>
                  <a:lnTo>
                    <a:pt x="448" y="50"/>
                  </a:lnTo>
                  <a:lnTo>
                    <a:pt x="451" y="49"/>
                  </a:lnTo>
                  <a:lnTo>
                    <a:pt x="451" y="49"/>
                  </a:lnTo>
                  <a:lnTo>
                    <a:pt x="452" y="49"/>
                  </a:lnTo>
                  <a:lnTo>
                    <a:pt x="452" y="49"/>
                  </a:lnTo>
                  <a:lnTo>
                    <a:pt x="452" y="49"/>
                  </a:lnTo>
                  <a:lnTo>
                    <a:pt x="452" y="50"/>
                  </a:lnTo>
                  <a:lnTo>
                    <a:pt x="452" y="51"/>
                  </a:lnTo>
                  <a:lnTo>
                    <a:pt x="452" y="52"/>
                  </a:lnTo>
                  <a:lnTo>
                    <a:pt x="452" y="55"/>
                  </a:lnTo>
                  <a:lnTo>
                    <a:pt x="451" y="56"/>
                  </a:lnTo>
                  <a:lnTo>
                    <a:pt x="451" y="57"/>
                  </a:lnTo>
                  <a:lnTo>
                    <a:pt x="452" y="57"/>
                  </a:lnTo>
                  <a:lnTo>
                    <a:pt x="452" y="58"/>
                  </a:lnTo>
                  <a:lnTo>
                    <a:pt x="452" y="58"/>
                  </a:lnTo>
                  <a:lnTo>
                    <a:pt x="453" y="59"/>
                  </a:lnTo>
                  <a:lnTo>
                    <a:pt x="454" y="59"/>
                  </a:lnTo>
                  <a:lnTo>
                    <a:pt x="454" y="60"/>
                  </a:lnTo>
                  <a:lnTo>
                    <a:pt x="455" y="60"/>
                  </a:lnTo>
                  <a:lnTo>
                    <a:pt x="456" y="60"/>
                  </a:lnTo>
                  <a:lnTo>
                    <a:pt x="458" y="60"/>
                  </a:lnTo>
                  <a:lnTo>
                    <a:pt x="461" y="61"/>
                  </a:lnTo>
                  <a:lnTo>
                    <a:pt x="463" y="61"/>
                  </a:lnTo>
                  <a:lnTo>
                    <a:pt x="465" y="62"/>
                  </a:lnTo>
                  <a:lnTo>
                    <a:pt x="468" y="62"/>
                  </a:lnTo>
                  <a:lnTo>
                    <a:pt x="470" y="63"/>
                  </a:lnTo>
                  <a:lnTo>
                    <a:pt x="471" y="64"/>
                  </a:lnTo>
                  <a:lnTo>
                    <a:pt x="472" y="65"/>
                  </a:lnTo>
                  <a:lnTo>
                    <a:pt x="475" y="66"/>
                  </a:lnTo>
                  <a:lnTo>
                    <a:pt x="476" y="67"/>
                  </a:lnTo>
                  <a:lnTo>
                    <a:pt x="476" y="67"/>
                  </a:lnTo>
                  <a:lnTo>
                    <a:pt x="477" y="67"/>
                  </a:lnTo>
                  <a:lnTo>
                    <a:pt x="477" y="67"/>
                  </a:lnTo>
                  <a:lnTo>
                    <a:pt x="478" y="67"/>
                  </a:lnTo>
                  <a:lnTo>
                    <a:pt x="478" y="67"/>
                  </a:lnTo>
                  <a:lnTo>
                    <a:pt x="479" y="67"/>
                  </a:lnTo>
                  <a:lnTo>
                    <a:pt x="480" y="67"/>
                  </a:lnTo>
                  <a:lnTo>
                    <a:pt x="480" y="66"/>
                  </a:lnTo>
                  <a:lnTo>
                    <a:pt x="481" y="65"/>
                  </a:lnTo>
                  <a:lnTo>
                    <a:pt x="482" y="62"/>
                  </a:lnTo>
                  <a:lnTo>
                    <a:pt x="483" y="61"/>
                  </a:lnTo>
                  <a:lnTo>
                    <a:pt x="485" y="59"/>
                  </a:lnTo>
                  <a:lnTo>
                    <a:pt x="487" y="58"/>
                  </a:lnTo>
                  <a:lnTo>
                    <a:pt x="489" y="56"/>
                  </a:lnTo>
                  <a:lnTo>
                    <a:pt x="493" y="52"/>
                  </a:lnTo>
                  <a:lnTo>
                    <a:pt x="495" y="50"/>
                  </a:lnTo>
                  <a:lnTo>
                    <a:pt x="498" y="48"/>
                  </a:lnTo>
                  <a:lnTo>
                    <a:pt x="499" y="48"/>
                  </a:lnTo>
                  <a:lnTo>
                    <a:pt x="500" y="47"/>
                  </a:lnTo>
                  <a:lnTo>
                    <a:pt x="502" y="47"/>
                  </a:lnTo>
                  <a:lnTo>
                    <a:pt x="507" y="45"/>
                  </a:lnTo>
                  <a:lnTo>
                    <a:pt x="508" y="45"/>
                  </a:lnTo>
                  <a:lnTo>
                    <a:pt x="510" y="44"/>
                  </a:lnTo>
                  <a:lnTo>
                    <a:pt x="511" y="43"/>
                  </a:lnTo>
                  <a:lnTo>
                    <a:pt x="513" y="43"/>
                  </a:lnTo>
                  <a:lnTo>
                    <a:pt x="513" y="42"/>
                  </a:lnTo>
                  <a:lnTo>
                    <a:pt x="514" y="42"/>
                  </a:lnTo>
                  <a:lnTo>
                    <a:pt x="514" y="41"/>
                  </a:lnTo>
                  <a:lnTo>
                    <a:pt x="515" y="40"/>
                  </a:lnTo>
                  <a:lnTo>
                    <a:pt x="515" y="39"/>
                  </a:lnTo>
                  <a:lnTo>
                    <a:pt x="515" y="38"/>
                  </a:lnTo>
                  <a:lnTo>
                    <a:pt x="514" y="37"/>
                  </a:lnTo>
                  <a:lnTo>
                    <a:pt x="514" y="34"/>
                  </a:lnTo>
                  <a:lnTo>
                    <a:pt x="513" y="31"/>
                  </a:lnTo>
                  <a:lnTo>
                    <a:pt x="512" y="29"/>
                  </a:lnTo>
                  <a:lnTo>
                    <a:pt x="512" y="28"/>
                  </a:lnTo>
                  <a:lnTo>
                    <a:pt x="512" y="27"/>
                  </a:lnTo>
                  <a:lnTo>
                    <a:pt x="512" y="25"/>
                  </a:lnTo>
                  <a:lnTo>
                    <a:pt x="512" y="24"/>
                  </a:lnTo>
                  <a:lnTo>
                    <a:pt x="513" y="20"/>
                  </a:lnTo>
                  <a:lnTo>
                    <a:pt x="514" y="19"/>
                  </a:lnTo>
                  <a:lnTo>
                    <a:pt x="514" y="17"/>
                  </a:lnTo>
                  <a:lnTo>
                    <a:pt x="514" y="15"/>
                  </a:lnTo>
                  <a:lnTo>
                    <a:pt x="514" y="14"/>
                  </a:lnTo>
                  <a:lnTo>
                    <a:pt x="514" y="14"/>
                  </a:lnTo>
                  <a:lnTo>
                    <a:pt x="515" y="13"/>
                  </a:lnTo>
                  <a:lnTo>
                    <a:pt x="515" y="12"/>
                  </a:lnTo>
                  <a:lnTo>
                    <a:pt x="516" y="11"/>
                  </a:lnTo>
                  <a:lnTo>
                    <a:pt x="518" y="10"/>
                  </a:lnTo>
                  <a:lnTo>
                    <a:pt x="518" y="9"/>
                  </a:lnTo>
                  <a:lnTo>
                    <a:pt x="519" y="8"/>
                  </a:lnTo>
                  <a:lnTo>
                    <a:pt x="520" y="7"/>
                  </a:lnTo>
                  <a:lnTo>
                    <a:pt x="521" y="6"/>
                  </a:lnTo>
                  <a:lnTo>
                    <a:pt x="521" y="5"/>
                  </a:lnTo>
                  <a:lnTo>
                    <a:pt x="522" y="4"/>
                  </a:lnTo>
                  <a:lnTo>
                    <a:pt x="525" y="2"/>
                  </a:lnTo>
                  <a:lnTo>
                    <a:pt x="527" y="0"/>
                  </a:lnTo>
                  <a:lnTo>
                    <a:pt x="528" y="0"/>
                  </a:lnTo>
                  <a:lnTo>
                    <a:pt x="529" y="0"/>
                  </a:lnTo>
                  <a:lnTo>
                    <a:pt x="529" y="0"/>
                  </a:lnTo>
                  <a:lnTo>
                    <a:pt x="530" y="0"/>
                  </a:lnTo>
                  <a:lnTo>
                    <a:pt x="531" y="0"/>
                  </a:lnTo>
                  <a:lnTo>
                    <a:pt x="532" y="0"/>
                  </a:lnTo>
                  <a:lnTo>
                    <a:pt x="533" y="1"/>
                  </a:lnTo>
                  <a:lnTo>
                    <a:pt x="536" y="3"/>
                  </a:lnTo>
                  <a:lnTo>
                    <a:pt x="537" y="4"/>
                  </a:lnTo>
                  <a:lnTo>
                    <a:pt x="540" y="5"/>
                  </a:lnTo>
                  <a:lnTo>
                    <a:pt x="545" y="8"/>
                  </a:lnTo>
                  <a:lnTo>
                    <a:pt x="547" y="8"/>
                  </a:lnTo>
                  <a:lnTo>
                    <a:pt x="548" y="9"/>
                  </a:lnTo>
                  <a:lnTo>
                    <a:pt x="549" y="10"/>
                  </a:lnTo>
                  <a:lnTo>
                    <a:pt x="550" y="11"/>
                  </a:lnTo>
                  <a:lnTo>
                    <a:pt x="555" y="15"/>
                  </a:lnTo>
                  <a:lnTo>
                    <a:pt x="557" y="17"/>
                  </a:lnTo>
                  <a:lnTo>
                    <a:pt x="559" y="18"/>
                  </a:lnTo>
                  <a:lnTo>
                    <a:pt x="560" y="19"/>
                  </a:lnTo>
                  <a:lnTo>
                    <a:pt x="561" y="20"/>
                  </a:lnTo>
                  <a:lnTo>
                    <a:pt x="563" y="20"/>
                  </a:lnTo>
                  <a:lnTo>
                    <a:pt x="563" y="20"/>
                  </a:lnTo>
                  <a:lnTo>
                    <a:pt x="564" y="21"/>
                  </a:lnTo>
                  <a:lnTo>
                    <a:pt x="564" y="21"/>
                  </a:lnTo>
                  <a:lnTo>
                    <a:pt x="565" y="20"/>
                  </a:lnTo>
                  <a:lnTo>
                    <a:pt x="566" y="20"/>
                  </a:lnTo>
                  <a:lnTo>
                    <a:pt x="568" y="19"/>
                  </a:lnTo>
                  <a:lnTo>
                    <a:pt x="569" y="18"/>
                  </a:lnTo>
                  <a:lnTo>
                    <a:pt x="570" y="18"/>
                  </a:lnTo>
                  <a:lnTo>
                    <a:pt x="572" y="17"/>
                  </a:lnTo>
                  <a:lnTo>
                    <a:pt x="572" y="17"/>
                  </a:lnTo>
                  <a:lnTo>
                    <a:pt x="573" y="17"/>
                  </a:lnTo>
                  <a:lnTo>
                    <a:pt x="573" y="17"/>
                  </a:lnTo>
                  <a:lnTo>
                    <a:pt x="574" y="18"/>
                  </a:lnTo>
                  <a:lnTo>
                    <a:pt x="574" y="18"/>
                  </a:lnTo>
                  <a:lnTo>
                    <a:pt x="575" y="18"/>
                  </a:lnTo>
                  <a:lnTo>
                    <a:pt x="575" y="19"/>
                  </a:lnTo>
                  <a:lnTo>
                    <a:pt x="576" y="21"/>
                  </a:lnTo>
                  <a:lnTo>
                    <a:pt x="577" y="23"/>
                  </a:lnTo>
                  <a:lnTo>
                    <a:pt x="578" y="25"/>
                  </a:lnTo>
                  <a:lnTo>
                    <a:pt x="579" y="27"/>
                  </a:lnTo>
                  <a:lnTo>
                    <a:pt x="581" y="31"/>
                  </a:lnTo>
                  <a:lnTo>
                    <a:pt x="583" y="35"/>
                  </a:lnTo>
                  <a:lnTo>
                    <a:pt x="584" y="37"/>
                  </a:lnTo>
                  <a:lnTo>
                    <a:pt x="585" y="38"/>
                  </a:lnTo>
                  <a:lnTo>
                    <a:pt x="586" y="39"/>
                  </a:lnTo>
                  <a:lnTo>
                    <a:pt x="586" y="40"/>
                  </a:lnTo>
                  <a:lnTo>
                    <a:pt x="588" y="41"/>
                  </a:lnTo>
                  <a:lnTo>
                    <a:pt x="589" y="42"/>
                  </a:lnTo>
                  <a:lnTo>
                    <a:pt x="590" y="42"/>
                  </a:lnTo>
                  <a:lnTo>
                    <a:pt x="591" y="43"/>
                  </a:lnTo>
                  <a:lnTo>
                    <a:pt x="592" y="43"/>
                  </a:lnTo>
                  <a:lnTo>
                    <a:pt x="593" y="43"/>
                  </a:lnTo>
                  <a:lnTo>
                    <a:pt x="594" y="43"/>
                  </a:lnTo>
                  <a:lnTo>
                    <a:pt x="595" y="43"/>
                  </a:lnTo>
                  <a:lnTo>
                    <a:pt x="596" y="43"/>
                  </a:lnTo>
                  <a:lnTo>
                    <a:pt x="597" y="43"/>
                  </a:lnTo>
                  <a:lnTo>
                    <a:pt x="598" y="43"/>
                  </a:lnTo>
                  <a:lnTo>
                    <a:pt x="598" y="43"/>
                  </a:lnTo>
                  <a:lnTo>
                    <a:pt x="599" y="42"/>
                  </a:lnTo>
                  <a:lnTo>
                    <a:pt x="600" y="42"/>
                  </a:lnTo>
                  <a:lnTo>
                    <a:pt x="600" y="42"/>
                  </a:lnTo>
                  <a:lnTo>
                    <a:pt x="600" y="43"/>
                  </a:lnTo>
                  <a:lnTo>
                    <a:pt x="601" y="49"/>
                  </a:lnTo>
                  <a:lnTo>
                    <a:pt x="601" y="50"/>
                  </a:lnTo>
                  <a:lnTo>
                    <a:pt x="601" y="52"/>
                  </a:lnTo>
                  <a:lnTo>
                    <a:pt x="601" y="53"/>
                  </a:lnTo>
                  <a:lnTo>
                    <a:pt x="601" y="54"/>
                  </a:lnTo>
                  <a:lnTo>
                    <a:pt x="601" y="54"/>
                  </a:lnTo>
                  <a:lnTo>
                    <a:pt x="601" y="55"/>
                  </a:lnTo>
                  <a:lnTo>
                    <a:pt x="600" y="56"/>
                  </a:lnTo>
                  <a:lnTo>
                    <a:pt x="600" y="57"/>
                  </a:lnTo>
                  <a:lnTo>
                    <a:pt x="599" y="58"/>
                  </a:lnTo>
                  <a:lnTo>
                    <a:pt x="598" y="58"/>
                  </a:lnTo>
                  <a:lnTo>
                    <a:pt x="597" y="59"/>
                  </a:lnTo>
                  <a:lnTo>
                    <a:pt x="595" y="59"/>
                  </a:lnTo>
                  <a:lnTo>
                    <a:pt x="594" y="60"/>
                  </a:lnTo>
                  <a:lnTo>
                    <a:pt x="593" y="60"/>
                  </a:lnTo>
                  <a:lnTo>
                    <a:pt x="592" y="61"/>
                  </a:lnTo>
                  <a:lnTo>
                    <a:pt x="592" y="62"/>
                  </a:lnTo>
                  <a:lnTo>
                    <a:pt x="591" y="62"/>
                  </a:lnTo>
                  <a:lnTo>
                    <a:pt x="591" y="62"/>
                  </a:lnTo>
                  <a:lnTo>
                    <a:pt x="591" y="63"/>
                  </a:lnTo>
                  <a:lnTo>
                    <a:pt x="591" y="64"/>
                  </a:lnTo>
                  <a:lnTo>
                    <a:pt x="591" y="64"/>
                  </a:lnTo>
                  <a:lnTo>
                    <a:pt x="591" y="65"/>
                  </a:lnTo>
                  <a:lnTo>
                    <a:pt x="591" y="66"/>
                  </a:lnTo>
                  <a:lnTo>
                    <a:pt x="592" y="67"/>
                  </a:lnTo>
                  <a:lnTo>
                    <a:pt x="595" y="71"/>
                  </a:lnTo>
                  <a:lnTo>
                    <a:pt x="595" y="72"/>
                  </a:lnTo>
                  <a:lnTo>
                    <a:pt x="596" y="74"/>
                  </a:lnTo>
                  <a:lnTo>
                    <a:pt x="596" y="75"/>
                  </a:lnTo>
                  <a:lnTo>
                    <a:pt x="597" y="77"/>
                  </a:lnTo>
                  <a:lnTo>
                    <a:pt x="597" y="78"/>
                  </a:lnTo>
                  <a:lnTo>
                    <a:pt x="597" y="79"/>
                  </a:lnTo>
                  <a:lnTo>
                    <a:pt x="598" y="82"/>
                  </a:lnTo>
                  <a:lnTo>
                    <a:pt x="598" y="84"/>
                  </a:lnTo>
                  <a:lnTo>
                    <a:pt x="598" y="85"/>
                  </a:lnTo>
                  <a:lnTo>
                    <a:pt x="597" y="89"/>
                  </a:lnTo>
                  <a:lnTo>
                    <a:pt x="597" y="91"/>
                  </a:lnTo>
                  <a:lnTo>
                    <a:pt x="597" y="92"/>
                  </a:lnTo>
                  <a:lnTo>
                    <a:pt x="597" y="96"/>
                  </a:lnTo>
                  <a:lnTo>
                    <a:pt x="597" y="97"/>
                  </a:lnTo>
                  <a:lnTo>
                    <a:pt x="597" y="100"/>
                  </a:lnTo>
                  <a:lnTo>
                    <a:pt x="596" y="102"/>
                  </a:lnTo>
                  <a:lnTo>
                    <a:pt x="596" y="103"/>
                  </a:lnTo>
                  <a:lnTo>
                    <a:pt x="595" y="105"/>
                  </a:lnTo>
                  <a:lnTo>
                    <a:pt x="595" y="107"/>
                  </a:lnTo>
                  <a:lnTo>
                    <a:pt x="593" y="112"/>
                  </a:lnTo>
                  <a:lnTo>
                    <a:pt x="591" y="116"/>
                  </a:lnTo>
                  <a:lnTo>
                    <a:pt x="590" y="120"/>
                  </a:lnTo>
                  <a:lnTo>
                    <a:pt x="590" y="121"/>
                  </a:lnTo>
                  <a:lnTo>
                    <a:pt x="589" y="122"/>
                  </a:lnTo>
                  <a:lnTo>
                    <a:pt x="589" y="123"/>
                  </a:lnTo>
                  <a:lnTo>
                    <a:pt x="589" y="124"/>
                  </a:lnTo>
                  <a:lnTo>
                    <a:pt x="590" y="125"/>
                  </a:lnTo>
                  <a:lnTo>
                    <a:pt x="590" y="126"/>
                  </a:lnTo>
                  <a:lnTo>
                    <a:pt x="590" y="126"/>
                  </a:lnTo>
                  <a:lnTo>
                    <a:pt x="590" y="127"/>
                  </a:lnTo>
                  <a:lnTo>
                    <a:pt x="589" y="132"/>
                  </a:lnTo>
                  <a:lnTo>
                    <a:pt x="588" y="136"/>
                  </a:lnTo>
                  <a:lnTo>
                    <a:pt x="587" y="138"/>
                  </a:lnTo>
                  <a:lnTo>
                    <a:pt x="586" y="140"/>
                  </a:lnTo>
                  <a:lnTo>
                    <a:pt x="585" y="144"/>
                  </a:lnTo>
                  <a:lnTo>
                    <a:pt x="585" y="145"/>
                  </a:lnTo>
                  <a:lnTo>
                    <a:pt x="584" y="147"/>
                  </a:lnTo>
                  <a:lnTo>
                    <a:pt x="584" y="149"/>
                  </a:lnTo>
                  <a:lnTo>
                    <a:pt x="584" y="150"/>
                  </a:lnTo>
                  <a:lnTo>
                    <a:pt x="584" y="151"/>
                  </a:lnTo>
                  <a:lnTo>
                    <a:pt x="585" y="153"/>
                  </a:lnTo>
                  <a:lnTo>
                    <a:pt x="585" y="153"/>
                  </a:lnTo>
                  <a:lnTo>
                    <a:pt x="585" y="154"/>
                  </a:lnTo>
                  <a:lnTo>
                    <a:pt x="586" y="156"/>
                  </a:lnTo>
                  <a:lnTo>
                    <a:pt x="587" y="157"/>
                  </a:lnTo>
                  <a:lnTo>
                    <a:pt x="588" y="158"/>
                  </a:lnTo>
                  <a:lnTo>
                    <a:pt x="590" y="160"/>
                  </a:lnTo>
                  <a:lnTo>
                    <a:pt x="593" y="162"/>
                  </a:lnTo>
                  <a:lnTo>
                    <a:pt x="594" y="163"/>
                  </a:lnTo>
                  <a:lnTo>
                    <a:pt x="595" y="164"/>
                  </a:lnTo>
                  <a:lnTo>
                    <a:pt x="595" y="165"/>
                  </a:lnTo>
                  <a:lnTo>
                    <a:pt x="596" y="166"/>
                  </a:lnTo>
                  <a:lnTo>
                    <a:pt x="597" y="168"/>
                  </a:lnTo>
                  <a:lnTo>
                    <a:pt x="598" y="169"/>
                  </a:lnTo>
                  <a:lnTo>
                    <a:pt x="598" y="169"/>
                  </a:lnTo>
                  <a:lnTo>
                    <a:pt x="598" y="170"/>
                  </a:lnTo>
                  <a:lnTo>
                    <a:pt x="598" y="170"/>
                  </a:lnTo>
                  <a:lnTo>
                    <a:pt x="597" y="171"/>
                  </a:lnTo>
                  <a:lnTo>
                    <a:pt x="597" y="172"/>
                  </a:lnTo>
                  <a:lnTo>
                    <a:pt x="595" y="174"/>
                  </a:lnTo>
                  <a:lnTo>
                    <a:pt x="594" y="176"/>
                  </a:lnTo>
                  <a:lnTo>
                    <a:pt x="593" y="178"/>
                  </a:lnTo>
                  <a:lnTo>
                    <a:pt x="592" y="179"/>
                  </a:lnTo>
                  <a:lnTo>
                    <a:pt x="591" y="180"/>
                  </a:lnTo>
                  <a:lnTo>
                    <a:pt x="591" y="181"/>
                  </a:lnTo>
                  <a:lnTo>
                    <a:pt x="591" y="182"/>
                  </a:lnTo>
                  <a:lnTo>
                    <a:pt x="591" y="183"/>
                  </a:lnTo>
                  <a:lnTo>
                    <a:pt x="591" y="184"/>
                  </a:lnTo>
                  <a:lnTo>
                    <a:pt x="591" y="185"/>
                  </a:lnTo>
                  <a:lnTo>
                    <a:pt x="592" y="186"/>
                  </a:lnTo>
                  <a:lnTo>
                    <a:pt x="592" y="187"/>
                  </a:lnTo>
                  <a:lnTo>
                    <a:pt x="593" y="189"/>
                  </a:lnTo>
                  <a:lnTo>
                    <a:pt x="596" y="193"/>
                  </a:lnTo>
                  <a:lnTo>
                    <a:pt x="599" y="197"/>
                  </a:lnTo>
                  <a:lnTo>
                    <a:pt x="599" y="198"/>
                  </a:lnTo>
                  <a:lnTo>
                    <a:pt x="600" y="199"/>
                  </a:lnTo>
                  <a:lnTo>
                    <a:pt x="605" y="204"/>
                  </a:lnTo>
                  <a:lnTo>
                    <a:pt x="606" y="205"/>
                  </a:lnTo>
                  <a:lnTo>
                    <a:pt x="609" y="208"/>
                  </a:lnTo>
                  <a:lnTo>
                    <a:pt x="611" y="210"/>
                  </a:lnTo>
                  <a:lnTo>
                    <a:pt x="614" y="213"/>
                  </a:lnTo>
                  <a:lnTo>
                    <a:pt x="617" y="215"/>
                  </a:lnTo>
                  <a:lnTo>
                    <a:pt x="619" y="217"/>
                  </a:lnTo>
                  <a:lnTo>
                    <a:pt x="620" y="217"/>
                  </a:lnTo>
                  <a:lnTo>
                    <a:pt x="620" y="217"/>
                  </a:lnTo>
                  <a:lnTo>
                    <a:pt x="622" y="218"/>
                  </a:lnTo>
                  <a:lnTo>
                    <a:pt x="623" y="218"/>
                  </a:lnTo>
                  <a:lnTo>
                    <a:pt x="624" y="218"/>
                  </a:lnTo>
                  <a:lnTo>
                    <a:pt x="625" y="218"/>
                  </a:lnTo>
                  <a:lnTo>
                    <a:pt x="626" y="217"/>
                  </a:lnTo>
                  <a:lnTo>
                    <a:pt x="628" y="217"/>
                  </a:lnTo>
                  <a:lnTo>
                    <a:pt x="633" y="214"/>
                  </a:lnTo>
                  <a:lnTo>
                    <a:pt x="635" y="213"/>
                  </a:lnTo>
                  <a:lnTo>
                    <a:pt x="637" y="213"/>
                  </a:lnTo>
                  <a:lnTo>
                    <a:pt x="638" y="212"/>
                  </a:lnTo>
                  <a:lnTo>
                    <a:pt x="640" y="212"/>
                  </a:lnTo>
                  <a:lnTo>
                    <a:pt x="641" y="212"/>
                  </a:lnTo>
                  <a:lnTo>
                    <a:pt x="642" y="212"/>
                  </a:lnTo>
                  <a:lnTo>
                    <a:pt x="643" y="212"/>
                  </a:lnTo>
                  <a:lnTo>
                    <a:pt x="644" y="212"/>
                  </a:lnTo>
                  <a:lnTo>
                    <a:pt x="645" y="213"/>
                  </a:lnTo>
                  <a:lnTo>
                    <a:pt x="646" y="213"/>
                  </a:lnTo>
                  <a:lnTo>
                    <a:pt x="647" y="214"/>
                  </a:lnTo>
                  <a:lnTo>
                    <a:pt x="650" y="217"/>
                  </a:lnTo>
                  <a:lnTo>
                    <a:pt x="652" y="218"/>
                  </a:lnTo>
                  <a:lnTo>
                    <a:pt x="654" y="220"/>
                  </a:lnTo>
                  <a:lnTo>
                    <a:pt x="656" y="221"/>
                  </a:lnTo>
                  <a:lnTo>
                    <a:pt x="658" y="221"/>
                  </a:lnTo>
                  <a:lnTo>
                    <a:pt x="659" y="222"/>
                  </a:lnTo>
                  <a:lnTo>
                    <a:pt x="664" y="224"/>
                  </a:lnTo>
                  <a:lnTo>
                    <a:pt x="666" y="224"/>
                  </a:lnTo>
                  <a:lnTo>
                    <a:pt x="668" y="225"/>
                  </a:lnTo>
                  <a:lnTo>
                    <a:pt x="669" y="226"/>
                  </a:lnTo>
                  <a:lnTo>
                    <a:pt x="670" y="226"/>
                  </a:lnTo>
                  <a:lnTo>
                    <a:pt x="670" y="227"/>
                  </a:lnTo>
                  <a:lnTo>
                    <a:pt x="671" y="227"/>
                  </a:lnTo>
                  <a:lnTo>
                    <a:pt x="671" y="228"/>
                  </a:lnTo>
                  <a:lnTo>
                    <a:pt x="672" y="229"/>
                  </a:lnTo>
                  <a:lnTo>
                    <a:pt x="672" y="230"/>
                  </a:lnTo>
                  <a:lnTo>
                    <a:pt x="672" y="230"/>
                  </a:lnTo>
                  <a:lnTo>
                    <a:pt x="672" y="231"/>
                  </a:lnTo>
                  <a:lnTo>
                    <a:pt x="671" y="233"/>
                  </a:lnTo>
                  <a:lnTo>
                    <a:pt x="671" y="234"/>
                  </a:lnTo>
                  <a:lnTo>
                    <a:pt x="671" y="234"/>
                  </a:lnTo>
                  <a:lnTo>
                    <a:pt x="670" y="235"/>
                  </a:lnTo>
                  <a:lnTo>
                    <a:pt x="670" y="236"/>
                  </a:lnTo>
                  <a:lnTo>
                    <a:pt x="669" y="236"/>
                  </a:lnTo>
                  <a:lnTo>
                    <a:pt x="668" y="237"/>
                  </a:lnTo>
                  <a:lnTo>
                    <a:pt x="667" y="238"/>
                  </a:lnTo>
                  <a:lnTo>
                    <a:pt x="666" y="238"/>
                  </a:lnTo>
                  <a:lnTo>
                    <a:pt x="666" y="238"/>
                  </a:lnTo>
                  <a:lnTo>
                    <a:pt x="666" y="239"/>
                  </a:lnTo>
                  <a:lnTo>
                    <a:pt x="666" y="239"/>
                  </a:lnTo>
                  <a:lnTo>
                    <a:pt x="667" y="239"/>
                  </a:lnTo>
                  <a:lnTo>
                    <a:pt x="668" y="240"/>
                  </a:lnTo>
                  <a:lnTo>
                    <a:pt x="669" y="240"/>
                  </a:lnTo>
                  <a:lnTo>
                    <a:pt x="670" y="241"/>
                  </a:lnTo>
                  <a:lnTo>
                    <a:pt x="671" y="241"/>
                  </a:lnTo>
                  <a:lnTo>
                    <a:pt x="672" y="241"/>
                  </a:lnTo>
                  <a:lnTo>
                    <a:pt x="676" y="242"/>
                  </a:lnTo>
                  <a:lnTo>
                    <a:pt x="678" y="242"/>
                  </a:lnTo>
                  <a:lnTo>
                    <a:pt x="679" y="242"/>
                  </a:lnTo>
                  <a:lnTo>
                    <a:pt x="680" y="243"/>
                  </a:lnTo>
                  <a:lnTo>
                    <a:pt x="680" y="243"/>
                  </a:lnTo>
                  <a:lnTo>
                    <a:pt x="681" y="243"/>
                  </a:lnTo>
                  <a:lnTo>
                    <a:pt x="682" y="244"/>
                  </a:lnTo>
                  <a:lnTo>
                    <a:pt x="683" y="245"/>
                  </a:lnTo>
                  <a:lnTo>
                    <a:pt x="685" y="246"/>
                  </a:lnTo>
                  <a:lnTo>
                    <a:pt x="686" y="248"/>
                  </a:lnTo>
                  <a:lnTo>
                    <a:pt x="689" y="252"/>
                  </a:lnTo>
                  <a:lnTo>
                    <a:pt x="690" y="252"/>
                  </a:lnTo>
                  <a:lnTo>
                    <a:pt x="691" y="253"/>
                  </a:lnTo>
                  <a:lnTo>
                    <a:pt x="692" y="254"/>
                  </a:lnTo>
                  <a:lnTo>
                    <a:pt x="693" y="254"/>
                  </a:lnTo>
                  <a:lnTo>
                    <a:pt x="693" y="255"/>
                  </a:lnTo>
                  <a:lnTo>
                    <a:pt x="694" y="255"/>
                  </a:lnTo>
                  <a:lnTo>
                    <a:pt x="696" y="256"/>
                  </a:lnTo>
                  <a:lnTo>
                    <a:pt x="698" y="256"/>
                  </a:lnTo>
                  <a:lnTo>
                    <a:pt x="699" y="256"/>
                  </a:lnTo>
                  <a:lnTo>
                    <a:pt x="701" y="256"/>
                  </a:lnTo>
                  <a:lnTo>
                    <a:pt x="702" y="256"/>
                  </a:lnTo>
                  <a:lnTo>
                    <a:pt x="704" y="255"/>
                  </a:lnTo>
                  <a:lnTo>
                    <a:pt x="705" y="254"/>
                  </a:lnTo>
                  <a:lnTo>
                    <a:pt x="709" y="252"/>
                  </a:lnTo>
                  <a:lnTo>
                    <a:pt x="711" y="252"/>
                  </a:lnTo>
                  <a:lnTo>
                    <a:pt x="712" y="251"/>
                  </a:lnTo>
                  <a:lnTo>
                    <a:pt x="712" y="251"/>
                  </a:lnTo>
                  <a:lnTo>
                    <a:pt x="713" y="251"/>
                  </a:lnTo>
                  <a:lnTo>
                    <a:pt x="714" y="251"/>
                  </a:lnTo>
                  <a:lnTo>
                    <a:pt x="715" y="251"/>
                  </a:lnTo>
                  <a:lnTo>
                    <a:pt x="716" y="252"/>
                  </a:lnTo>
                  <a:lnTo>
                    <a:pt x="723" y="253"/>
                  </a:lnTo>
                  <a:lnTo>
                    <a:pt x="728" y="255"/>
                  </a:lnTo>
                  <a:lnTo>
                    <a:pt x="731" y="256"/>
                  </a:lnTo>
                  <a:lnTo>
                    <a:pt x="733" y="257"/>
                  </a:lnTo>
                  <a:lnTo>
                    <a:pt x="735" y="258"/>
                  </a:lnTo>
                  <a:lnTo>
                    <a:pt x="736" y="259"/>
                  </a:lnTo>
                  <a:lnTo>
                    <a:pt x="737" y="259"/>
                  </a:lnTo>
                  <a:lnTo>
                    <a:pt x="738" y="261"/>
                  </a:lnTo>
                  <a:lnTo>
                    <a:pt x="739" y="262"/>
                  </a:lnTo>
                  <a:lnTo>
                    <a:pt x="740" y="262"/>
                  </a:lnTo>
                  <a:lnTo>
                    <a:pt x="741" y="263"/>
                  </a:lnTo>
                  <a:lnTo>
                    <a:pt x="741" y="263"/>
                  </a:lnTo>
                  <a:lnTo>
                    <a:pt x="742" y="263"/>
                  </a:lnTo>
                  <a:lnTo>
                    <a:pt x="747" y="262"/>
                  </a:lnTo>
                  <a:lnTo>
                    <a:pt x="749" y="262"/>
                  </a:lnTo>
                  <a:lnTo>
                    <a:pt x="753" y="261"/>
                  </a:lnTo>
                  <a:lnTo>
                    <a:pt x="755" y="260"/>
                  </a:lnTo>
                  <a:lnTo>
                    <a:pt x="756" y="260"/>
                  </a:lnTo>
                  <a:lnTo>
                    <a:pt x="760" y="260"/>
                  </a:lnTo>
                  <a:lnTo>
                    <a:pt x="764" y="259"/>
                  </a:lnTo>
                  <a:lnTo>
                    <a:pt x="765" y="259"/>
                  </a:lnTo>
                  <a:lnTo>
                    <a:pt x="767" y="259"/>
                  </a:lnTo>
                  <a:lnTo>
                    <a:pt x="769" y="259"/>
                  </a:lnTo>
                  <a:lnTo>
                    <a:pt x="770" y="259"/>
                  </a:lnTo>
                  <a:lnTo>
                    <a:pt x="771" y="260"/>
                  </a:lnTo>
                  <a:lnTo>
                    <a:pt x="772" y="260"/>
                  </a:lnTo>
                  <a:lnTo>
                    <a:pt x="773" y="260"/>
                  </a:lnTo>
                  <a:lnTo>
                    <a:pt x="774" y="261"/>
                  </a:lnTo>
                  <a:lnTo>
                    <a:pt x="774" y="262"/>
                  </a:lnTo>
                  <a:lnTo>
                    <a:pt x="775" y="263"/>
                  </a:lnTo>
                  <a:lnTo>
                    <a:pt x="776" y="264"/>
                  </a:lnTo>
                  <a:lnTo>
                    <a:pt x="776" y="265"/>
                  </a:lnTo>
                  <a:lnTo>
                    <a:pt x="777" y="266"/>
                  </a:lnTo>
                  <a:lnTo>
                    <a:pt x="777" y="269"/>
                  </a:lnTo>
                  <a:lnTo>
                    <a:pt x="778" y="271"/>
                  </a:lnTo>
                  <a:lnTo>
                    <a:pt x="778" y="272"/>
                  </a:lnTo>
                  <a:lnTo>
                    <a:pt x="778" y="274"/>
                  </a:lnTo>
                  <a:lnTo>
                    <a:pt x="778" y="275"/>
                  </a:lnTo>
                  <a:lnTo>
                    <a:pt x="778" y="276"/>
                  </a:lnTo>
                  <a:lnTo>
                    <a:pt x="778" y="279"/>
                  </a:lnTo>
                  <a:lnTo>
                    <a:pt x="777" y="283"/>
                  </a:lnTo>
                  <a:lnTo>
                    <a:pt x="777" y="286"/>
                  </a:lnTo>
                  <a:lnTo>
                    <a:pt x="777" y="288"/>
                  </a:lnTo>
                  <a:lnTo>
                    <a:pt x="777" y="290"/>
                  </a:lnTo>
                  <a:lnTo>
                    <a:pt x="777" y="291"/>
                  </a:lnTo>
                  <a:lnTo>
                    <a:pt x="778" y="293"/>
                  </a:lnTo>
                  <a:lnTo>
                    <a:pt x="779" y="295"/>
                  </a:lnTo>
                  <a:lnTo>
                    <a:pt x="780" y="297"/>
                  </a:lnTo>
                  <a:lnTo>
                    <a:pt x="780" y="298"/>
                  </a:lnTo>
                  <a:lnTo>
                    <a:pt x="781" y="299"/>
                  </a:lnTo>
                  <a:lnTo>
                    <a:pt x="782" y="300"/>
                  </a:lnTo>
                  <a:lnTo>
                    <a:pt x="785" y="302"/>
                  </a:lnTo>
                  <a:lnTo>
                    <a:pt x="786" y="304"/>
                  </a:lnTo>
                  <a:lnTo>
                    <a:pt x="790" y="306"/>
                  </a:lnTo>
                  <a:lnTo>
                    <a:pt x="794" y="310"/>
                  </a:lnTo>
                  <a:lnTo>
                    <a:pt x="795" y="311"/>
                  </a:lnTo>
                  <a:lnTo>
                    <a:pt x="797" y="312"/>
                  </a:lnTo>
                  <a:lnTo>
                    <a:pt x="799" y="314"/>
                  </a:lnTo>
                  <a:lnTo>
                    <a:pt x="806" y="318"/>
                  </a:lnTo>
                  <a:lnTo>
                    <a:pt x="809" y="320"/>
                  </a:lnTo>
                  <a:lnTo>
                    <a:pt x="810" y="320"/>
                  </a:lnTo>
                  <a:lnTo>
                    <a:pt x="811" y="320"/>
                  </a:lnTo>
                  <a:lnTo>
                    <a:pt x="811" y="320"/>
                  </a:lnTo>
                  <a:lnTo>
                    <a:pt x="812" y="320"/>
                  </a:lnTo>
                  <a:lnTo>
                    <a:pt x="812" y="320"/>
                  </a:lnTo>
                  <a:lnTo>
                    <a:pt x="813" y="320"/>
                  </a:lnTo>
                  <a:lnTo>
                    <a:pt x="815" y="319"/>
                  </a:lnTo>
                  <a:lnTo>
                    <a:pt x="816" y="319"/>
                  </a:lnTo>
                  <a:lnTo>
                    <a:pt x="818" y="318"/>
                  </a:lnTo>
                  <a:lnTo>
                    <a:pt x="819" y="318"/>
                  </a:lnTo>
                  <a:lnTo>
                    <a:pt x="820" y="319"/>
                  </a:lnTo>
                  <a:lnTo>
                    <a:pt x="821" y="319"/>
                  </a:lnTo>
                  <a:lnTo>
                    <a:pt x="822" y="319"/>
                  </a:lnTo>
                  <a:lnTo>
                    <a:pt x="827" y="320"/>
                  </a:lnTo>
                  <a:lnTo>
                    <a:pt x="828" y="321"/>
                  </a:lnTo>
                  <a:lnTo>
                    <a:pt x="830" y="321"/>
                  </a:lnTo>
                  <a:lnTo>
                    <a:pt x="832" y="321"/>
                  </a:lnTo>
                  <a:lnTo>
                    <a:pt x="835" y="321"/>
                  </a:lnTo>
                  <a:lnTo>
                    <a:pt x="839" y="321"/>
                  </a:lnTo>
                  <a:lnTo>
                    <a:pt x="841" y="321"/>
                  </a:lnTo>
                  <a:lnTo>
                    <a:pt x="843" y="321"/>
                  </a:lnTo>
                  <a:lnTo>
                    <a:pt x="844" y="320"/>
                  </a:lnTo>
                  <a:lnTo>
                    <a:pt x="846" y="320"/>
                  </a:lnTo>
                  <a:lnTo>
                    <a:pt x="849" y="318"/>
                  </a:lnTo>
                  <a:lnTo>
                    <a:pt x="851" y="318"/>
                  </a:lnTo>
                  <a:lnTo>
                    <a:pt x="853" y="317"/>
                  </a:lnTo>
                  <a:lnTo>
                    <a:pt x="857" y="317"/>
                  </a:lnTo>
                  <a:lnTo>
                    <a:pt x="857" y="317"/>
                  </a:lnTo>
                  <a:lnTo>
                    <a:pt x="859" y="316"/>
                  </a:lnTo>
                  <a:lnTo>
                    <a:pt x="861" y="315"/>
                  </a:lnTo>
                  <a:lnTo>
                    <a:pt x="861" y="315"/>
                  </a:lnTo>
                  <a:lnTo>
                    <a:pt x="862" y="315"/>
                  </a:lnTo>
                  <a:lnTo>
                    <a:pt x="863" y="315"/>
                  </a:lnTo>
                  <a:lnTo>
                    <a:pt x="864" y="315"/>
                  </a:lnTo>
                  <a:lnTo>
                    <a:pt x="864" y="315"/>
                  </a:lnTo>
                  <a:lnTo>
                    <a:pt x="865" y="315"/>
                  </a:lnTo>
                  <a:lnTo>
                    <a:pt x="866" y="315"/>
                  </a:lnTo>
                  <a:lnTo>
                    <a:pt x="867" y="316"/>
                  </a:lnTo>
                  <a:lnTo>
                    <a:pt x="868" y="316"/>
                  </a:lnTo>
                  <a:lnTo>
                    <a:pt x="869" y="317"/>
                  </a:lnTo>
                  <a:lnTo>
                    <a:pt x="870" y="318"/>
                  </a:lnTo>
                  <a:lnTo>
                    <a:pt x="871" y="318"/>
                  </a:lnTo>
                  <a:lnTo>
                    <a:pt x="871" y="319"/>
                  </a:lnTo>
                  <a:lnTo>
                    <a:pt x="871" y="320"/>
                  </a:lnTo>
                  <a:lnTo>
                    <a:pt x="872" y="321"/>
                  </a:lnTo>
                  <a:lnTo>
                    <a:pt x="872" y="322"/>
                  </a:lnTo>
                  <a:lnTo>
                    <a:pt x="872" y="322"/>
                  </a:lnTo>
                  <a:lnTo>
                    <a:pt x="871" y="323"/>
                  </a:lnTo>
                  <a:lnTo>
                    <a:pt x="871" y="324"/>
                  </a:lnTo>
                  <a:lnTo>
                    <a:pt x="871" y="325"/>
                  </a:lnTo>
                  <a:lnTo>
                    <a:pt x="871" y="326"/>
                  </a:lnTo>
                  <a:lnTo>
                    <a:pt x="871" y="327"/>
                  </a:lnTo>
                  <a:lnTo>
                    <a:pt x="872" y="327"/>
                  </a:lnTo>
                  <a:lnTo>
                    <a:pt x="872" y="328"/>
                  </a:lnTo>
                  <a:lnTo>
                    <a:pt x="873" y="329"/>
                  </a:lnTo>
                  <a:lnTo>
                    <a:pt x="874" y="330"/>
                  </a:lnTo>
                  <a:lnTo>
                    <a:pt x="876" y="331"/>
                  </a:lnTo>
                  <a:lnTo>
                    <a:pt x="878" y="333"/>
                  </a:lnTo>
                  <a:lnTo>
                    <a:pt x="880" y="333"/>
                  </a:lnTo>
                  <a:lnTo>
                    <a:pt x="880" y="334"/>
                  </a:lnTo>
                  <a:lnTo>
                    <a:pt x="881" y="335"/>
                  </a:lnTo>
                  <a:lnTo>
                    <a:pt x="884" y="339"/>
                  </a:lnTo>
                  <a:lnTo>
                    <a:pt x="885" y="340"/>
                  </a:lnTo>
                  <a:lnTo>
                    <a:pt x="885" y="341"/>
                  </a:lnTo>
                  <a:lnTo>
                    <a:pt x="886" y="342"/>
                  </a:lnTo>
                  <a:lnTo>
                    <a:pt x="886" y="343"/>
                  </a:lnTo>
                  <a:lnTo>
                    <a:pt x="886" y="344"/>
                  </a:lnTo>
                  <a:lnTo>
                    <a:pt x="885" y="345"/>
                  </a:lnTo>
                  <a:lnTo>
                    <a:pt x="885" y="347"/>
                  </a:lnTo>
                  <a:lnTo>
                    <a:pt x="884" y="349"/>
                  </a:lnTo>
                  <a:lnTo>
                    <a:pt x="884" y="349"/>
                  </a:lnTo>
                  <a:lnTo>
                    <a:pt x="883" y="350"/>
                  </a:lnTo>
                  <a:lnTo>
                    <a:pt x="882" y="350"/>
                  </a:lnTo>
                  <a:lnTo>
                    <a:pt x="882" y="351"/>
                  </a:lnTo>
                  <a:lnTo>
                    <a:pt x="880" y="351"/>
                  </a:lnTo>
                  <a:lnTo>
                    <a:pt x="879" y="352"/>
                  </a:lnTo>
                  <a:lnTo>
                    <a:pt x="876" y="353"/>
                  </a:lnTo>
                  <a:lnTo>
                    <a:pt x="873" y="353"/>
                  </a:lnTo>
                  <a:lnTo>
                    <a:pt x="872" y="354"/>
                  </a:lnTo>
                  <a:lnTo>
                    <a:pt x="871" y="354"/>
                  </a:lnTo>
                  <a:lnTo>
                    <a:pt x="870" y="354"/>
                  </a:lnTo>
                  <a:lnTo>
                    <a:pt x="870" y="355"/>
                  </a:lnTo>
                  <a:lnTo>
                    <a:pt x="869" y="355"/>
                  </a:lnTo>
                  <a:lnTo>
                    <a:pt x="868" y="356"/>
                  </a:lnTo>
                  <a:lnTo>
                    <a:pt x="867" y="359"/>
                  </a:lnTo>
                  <a:lnTo>
                    <a:pt x="866" y="361"/>
                  </a:lnTo>
                  <a:lnTo>
                    <a:pt x="865" y="362"/>
                  </a:lnTo>
                  <a:lnTo>
                    <a:pt x="864" y="364"/>
                  </a:lnTo>
                  <a:lnTo>
                    <a:pt x="864" y="365"/>
                  </a:lnTo>
                  <a:lnTo>
                    <a:pt x="863" y="368"/>
                  </a:lnTo>
                  <a:lnTo>
                    <a:pt x="863" y="369"/>
                  </a:lnTo>
                  <a:lnTo>
                    <a:pt x="863" y="370"/>
                  </a:lnTo>
                  <a:lnTo>
                    <a:pt x="862" y="371"/>
                  </a:lnTo>
                  <a:lnTo>
                    <a:pt x="861" y="372"/>
                  </a:lnTo>
                  <a:lnTo>
                    <a:pt x="859" y="376"/>
                  </a:lnTo>
                  <a:lnTo>
                    <a:pt x="859" y="377"/>
                  </a:lnTo>
                  <a:lnTo>
                    <a:pt x="858" y="378"/>
                  </a:lnTo>
                  <a:lnTo>
                    <a:pt x="857" y="382"/>
                  </a:lnTo>
                  <a:lnTo>
                    <a:pt x="856" y="383"/>
                  </a:lnTo>
                  <a:lnTo>
                    <a:pt x="856" y="384"/>
                  </a:lnTo>
                  <a:lnTo>
                    <a:pt x="855" y="385"/>
                  </a:lnTo>
                  <a:lnTo>
                    <a:pt x="854" y="386"/>
                  </a:lnTo>
                  <a:lnTo>
                    <a:pt x="851" y="390"/>
                  </a:lnTo>
                  <a:lnTo>
                    <a:pt x="849" y="392"/>
                  </a:lnTo>
                  <a:lnTo>
                    <a:pt x="848" y="392"/>
                  </a:lnTo>
                  <a:lnTo>
                    <a:pt x="846" y="395"/>
                  </a:lnTo>
                  <a:lnTo>
                    <a:pt x="845" y="397"/>
                  </a:lnTo>
                  <a:lnTo>
                    <a:pt x="844" y="398"/>
                  </a:lnTo>
                  <a:lnTo>
                    <a:pt x="843" y="400"/>
                  </a:lnTo>
                  <a:lnTo>
                    <a:pt x="843" y="400"/>
                  </a:lnTo>
                  <a:lnTo>
                    <a:pt x="843" y="401"/>
                  </a:lnTo>
                  <a:lnTo>
                    <a:pt x="843" y="402"/>
                  </a:lnTo>
                  <a:lnTo>
                    <a:pt x="843" y="402"/>
                  </a:lnTo>
                  <a:lnTo>
                    <a:pt x="843" y="403"/>
                  </a:lnTo>
                  <a:lnTo>
                    <a:pt x="843" y="404"/>
                  </a:lnTo>
                  <a:lnTo>
                    <a:pt x="843" y="404"/>
                  </a:lnTo>
                  <a:lnTo>
                    <a:pt x="844" y="404"/>
                  </a:lnTo>
                  <a:lnTo>
                    <a:pt x="845" y="405"/>
                  </a:lnTo>
                  <a:lnTo>
                    <a:pt x="845" y="405"/>
                  </a:lnTo>
                  <a:lnTo>
                    <a:pt x="848" y="405"/>
                  </a:lnTo>
                  <a:lnTo>
                    <a:pt x="849" y="405"/>
                  </a:lnTo>
                  <a:lnTo>
                    <a:pt x="850" y="405"/>
                  </a:lnTo>
                  <a:lnTo>
                    <a:pt x="851" y="406"/>
                  </a:lnTo>
                  <a:lnTo>
                    <a:pt x="852" y="406"/>
                  </a:lnTo>
                  <a:lnTo>
                    <a:pt x="852" y="406"/>
                  </a:lnTo>
                  <a:lnTo>
                    <a:pt x="853" y="407"/>
                  </a:lnTo>
                  <a:lnTo>
                    <a:pt x="854" y="408"/>
                  </a:lnTo>
                  <a:lnTo>
                    <a:pt x="855" y="409"/>
                  </a:lnTo>
                  <a:lnTo>
                    <a:pt x="856" y="412"/>
                  </a:lnTo>
                  <a:lnTo>
                    <a:pt x="857" y="413"/>
                  </a:lnTo>
                  <a:lnTo>
                    <a:pt x="858" y="414"/>
                  </a:lnTo>
                  <a:lnTo>
                    <a:pt x="859" y="415"/>
                  </a:lnTo>
                  <a:lnTo>
                    <a:pt x="860" y="416"/>
                  </a:lnTo>
                  <a:lnTo>
                    <a:pt x="862" y="417"/>
                  </a:lnTo>
                  <a:lnTo>
                    <a:pt x="864" y="418"/>
                  </a:lnTo>
                  <a:lnTo>
                    <a:pt x="867" y="419"/>
                  </a:lnTo>
                  <a:lnTo>
                    <a:pt x="869" y="421"/>
                  </a:lnTo>
                  <a:lnTo>
                    <a:pt x="871" y="421"/>
                  </a:lnTo>
                  <a:lnTo>
                    <a:pt x="872" y="422"/>
                  </a:lnTo>
                  <a:lnTo>
                    <a:pt x="875" y="424"/>
                  </a:lnTo>
                  <a:lnTo>
                    <a:pt x="876" y="425"/>
                  </a:lnTo>
                  <a:lnTo>
                    <a:pt x="877" y="426"/>
                  </a:lnTo>
                  <a:lnTo>
                    <a:pt x="877" y="427"/>
                  </a:lnTo>
                  <a:lnTo>
                    <a:pt x="878" y="428"/>
                  </a:lnTo>
                  <a:lnTo>
                    <a:pt x="879" y="429"/>
                  </a:lnTo>
                  <a:lnTo>
                    <a:pt x="879" y="430"/>
                  </a:lnTo>
                  <a:lnTo>
                    <a:pt x="881" y="433"/>
                  </a:lnTo>
                  <a:lnTo>
                    <a:pt x="881" y="434"/>
                  </a:lnTo>
                  <a:lnTo>
                    <a:pt x="882" y="435"/>
                  </a:lnTo>
                  <a:lnTo>
                    <a:pt x="882" y="435"/>
                  </a:lnTo>
                  <a:lnTo>
                    <a:pt x="882" y="436"/>
                  </a:lnTo>
                  <a:lnTo>
                    <a:pt x="880" y="438"/>
                  </a:lnTo>
                  <a:lnTo>
                    <a:pt x="879" y="439"/>
                  </a:lnTo>
                  <a:lnTo>
                    <a:pt x="879" y="439"/>
                  </a:lnTo>
                  <a:lnTo>
                    <a:pt x="878" y="439"/>
                  </a:lnTo>
                  <a:lnTo>
                    <a:pt x="878" y="440"/>
                  </a:lnTo>
                  <a:lnTo>
                    <a:pt x="876" y="440"/>
                  </a:lnTo>
                  <a:lnTo>
                    <a:pt x="876" y="440"/>
                  </a:lnTo>
                  <a:lnTo>
                    <a:pt x="875" y="440"/>
                  </a:lnTo>
                  <a:lnTo>
                    <a:pt x="875" y="441"/>
                  </a:lnTo>
                  <a:lnTo>
                    <a:pt x="875" y="442"/>
                  </a:lnTo>
                  <a:lnTo>
                    <a:pt x="875" y="442"/>
                  </a:lnTo>
                  <a:lnTo>
                    <a:pt x="874" y="444"/>
                  </a:lnTo>
                  <a:lnTo>
                    <a:pt x="874" y="445"/>
                  </a:lnTo>
                  <a:lnTo>
                    <a:pt x="873" y="446"/>
                  </a:lnTo>
                  <a:lnTo>
                    <a:pt x="872" y="446"/>
                  </a:lnTo>
                  <a:lnTo>
                    <a:pt x="872" y="447"/>
                  </a:lnTo>
                  <a:lnTo>
                    <a:pt x="872" y="447"/>
                  </a:lnTo>
                  <a:lnTo>
                    <a:pt x="872" y="447"/>
                  </a:lnTo>
                  <a:lnTo>
                    <a:pt x="873" y="448"/>
                  </a:lnTo>
                  <a:lnTo>
                    <a:pt x="873" y="448"/>
                  </a:lnTo>
                  <a:lnTo>
                    <a:pt x="873" y="448"/>
                  </a:lnTo>
                  <a:lnTo>
                    <a:pt x="873" y="449"/>
                  </a:lnTo>
                  <a:lnTo>
                    <a:pt x="872" y="449"/>
                  </a:lnTo>
                  <a:lnTo>
                    <a:pt x="870" y="450"/>
                  </a:lnTo>
                  <a:lnTo>
                    <a:pt x="870" y="451"/>
                  </a:lnTo>
                  <a:lnTo>
                    <a:pt x="869" y="451"/>
                  </a:lnTo>
                  <a:lnTo>
                    <a:pt x="868" y="451"/>
                  </a:lnTo>
                  <a:lnTo>
                    <a:pt x="868" y="452"/>
                  </a:lnTo>
                  <a:lnTo>
                    <a:pt x="867" y="452"/>
                  </a:lnTo>
                  <a:lnTo>
                    <a:pt x="867" y="453"/>
                  </a:lnTo>
                  <a:lnTo>
                    <a:pt x="865" y="458"/>
                  </a:lnTo>
                  <a:lnTo>
                    <a:pt x="864" y="460"/>
                  </a:lnTo>
                  <a:lnTo>
                    <a:pt x="863" y="461"/>
                  </a:lnTo>
                  <a:lnTo>
                    <a:pt x="863" y="461"/>
                  </a:lnTo>
                  <a:lnTo>
                    <a:pt x="862" y="461"/>
                  </a:lnTo>
                  <a:lnTo>
                    <a:pt x="861" y="460"/>
                  </a:lnTo>
                  <a:lnTo>
                    <a:pt x="859" y="459"/>
                  </a:lnTo>
                  <a:lnTo>
                    <a:pt x="857" y="458"/>
                  </a:lnTo>
                  <a:lnTo>
                    <a:pt x="855" y="456"/>
                  </a:lnTo>
                  <a:lnTo>
                    <a:pt x="853" y="454"/>
                  </a:lnTo>
                  <a:lnTo>
                    <a:pt x="851" y="452"/>
                  </a:lnTo>
                  <a:lnTo>
                    <a:pt x="849" y="450"/>
                  </a:lnTo>
                  <a:lnTo>
                    <a:pt x="845" y="445"/>
                  </a:lnTo>
                  <a:lnTo>
                    <a:pt x="843" y="443"/>
                  </a:lnTo>
                  <a:lnTo>
                    <a:pt x="842" y="442"/>
                  </a:lnTo>
                  <a:lnTo>
                    <a:pt x="841" y="441"/>
                  </a:lnTo>
                  <a:lnTo>
                    <a:pt x="839" y="439"/>
                  </a:lnTo>
                  <a:lnTo>
                    <a:pt x="837" y="438"/>
                  </a:lnTo>
                  <a:lnTo>
                    <a:pt x="836" y="437"/>
                  </a:lnTo>
                  <a:lnTo>
                    <a:pt x="834" y="437"/>
                  </a:lnTo>
                  <a:lnTo>
                    <a:pt x="833" y="436"/>
                  </a:lnTo>
                  <a:lnTo>
                    <a:pt x="831" y="436"/>
                  </a:lnTo>
                  <a:lnTo>
                    <a:pt x="829" y="435"/>
                  </a:lnTo>
                  <a:lnTo>
                    <a:pt x="826" y="435"/>
                  </a:lnTo>
                  <a:lnTo>
                    <a:pt x="825" y="434"/>
                  </a:lnTo>
                  <a:lnTo>
                    <a:pt x="819" y="433"/>
                  </a:lnTo>
                  <a:lnTo>
                    <a:pt x="817" y="432"/>
                  </a:lnTo>
                  <a:lnTo>
                    <a:pt x="815" y="432"/>
                  </a:lnTo>
                  <a:lnTo>
                    <a:pt x="814" y="432"/>
                  </a:lnTo>
                  <a:lnTo>
                    <a:pt x="812" y="431"/>
                  </a:lnTo>
                  <a:lnTo>
                    <a:pt x="811" y="430"/>
                  </a:lnTo>
                  <a:lnTo>
                    <a:pt x="809" y="429"/>
                  </a:lnTo>
                  <a:lnTo>
                    <a:pt x="806" y="428"/>
                  </a:lnTo>
                  <a:lnTo>
                    <a:pt x="800" y="424"/>
                  </a:lnTo>
                  <a:lnTo>
                    <a:pt x="795" y="420"/>
                  </a:lnTo>
                  <a:lnTo>
                    <a:pt x="793" y="418"/>
                  </a:lnTo>
                  <a:lnTo>
                    <a:pt x="791" y="417"/>
                  </a:lnTo>
                  <a:lnTo>
                    <a:pt x="788" y="416"/>
                  </a:lnTo>
                  <a:lnTo>
                    <a:pt x="786" y="415"/>
                  </a:lnTo>
                  <a:lnTo>
                    <a:pt x="783" y="414"/>
                  </a:lnTo>
                  <a:lnTo>
                    <a:pt x="782" y="414"/>
                  </a:lnTo>
                  <a:lnTo>
                    <a:pt x="780" y="413"/>
                  </a:lnTo>
                  <a:lnTo>
                    <a:pt x="778" y="413"/>
                  </a:lnTo>
                  <a:lnTo>
                    <a:pt x="776" y="413"/>
                  </a:lnTo>
                  <a:lnTo>
                    <a:pt x="773" y="413"/>
                  </a:lnTo>
                  <a:lnTo>
                    <a:pt x="769" y="414"/>
                  </a:lnTo>
                  <a:lnTo>
                    <a:pt x="768" y="414"/>
                  </a:lnTo>
                  <a:lnTo>
                    <a:pt x="766" y="414"/>
                  </a:lnTo>
                  <a:lnTo>
                    <a:pt x="764" y="413"/>
                  </a:lnTo>
                  <a:lnTo>
                    <a:pt x="762" y="413"/>
                  </a:lnTo>
                  <a:lnTo>
                    <a:pt x="761" y="413"/>
                  </a:lnTo>
                  <a:lnTo>
                    <a:pt x="760" y="412"/>
                  </a:lnTo>
                  <a:lnTo>
                    <a:pt x="758" y="412"/>
                  </a:lnTo>
                  <a:lnTo>
                    <a:pt x="755" y="410"/>
                  </a:lnTo>
                  <a:lnTo>
                    <a:pt x="754" y="410"/>
                  </a:lnTo>
                  <a:lnTo>
                    <a:pt x="753" y="410"/>
                  </a:lnTo>
                  <a:lnTo>
                    <a:pt x="753" y="410"/>
                  </a:lnTo>
                  <a:lnTo>
                    <a:pt x="752" y="410"/>
                  </a:lnTo>
                  <a:lnTo>
                    <a:pt x="752" y="410"/>
                  </a:lnTo>
                  <a:lnTo>
                    <a:pt x="751" y="410"/>
                  </a:lnTo>
                  <a:lnTo>
                    <a:pt x="751" y="410"/>
                  </a:lnTo>
                  <a:lnTo>
                    <a:pt x="750" y="411"/>
                  </a:lnTo>
                  <a:lnTo>
                    <a:pt x="750" y="412"/>
                  </a:lnTo>
                  <a:lnTo>
                    <a:pt x="750" y="413"/>
                  </a:lnTo>
                  <a:lnTo>
                    <a:pt x="748" y="417"/>
                  </a:lnTo>
                  <a:lnTo>
                    <a:pt x="748" y="419"/>
                  </a:lnTo>
                  <a:lnTo>
                    <a:pt x="746" y="421"/>
                  </a:lnTo>
                  <a:lnTo>
                    <a:pt x="745" y="425"/>
                  </a:lnTo>
                  <a:lnTo>
                    <a:pt x="744" y="426"/>
                  </a:lnTo>
                  <a:lnTo>
                    <a:pt x="743" y="427"/>
                  </a:lnTo>
                  <a:lnTo>
                    <a:pt x="742" y="428"/>
                  </a:lnTo>
                  <a:lnTo>
                    <a:pt x="741" y="428"/>
                  </a:lnTo>
                  <a:lnTo>
                    <a:pt x="740" y="429"/>
                  </a:lnTo>
                  <a:lnTo>
                    <a:pt x="740" y="429"/>
                  </a:lnTo>
                  <a:lnTo>
                    <a:pt x="738" y="429"/>
                  </a:lnTo>
                  <a:lnTo>
                    <a:pt x="737" y="429"/>
                  </a:lnTo>
                  <a:lnTo>
                    <a:pt x="733" y="430"/>
                  </a:lnTo>
                  <a:lnTo>
                    <a:pt x="729" y="430"/>
                  </a:lnTo>
                  <a:lnTo>
                    <a:pt x="727" y="430"/>
                  </a:lnTo>
                  <a:lnTo>
                    <a:pt x="725" y="430"/>
                  </a:lnTo>
                  <a:lnTo>
                    <a:pt x="723" y="431"/>
                  </a:lnTo>
                  <a:lnTo>
                    <a:pt x="720" y="432"/>
                  </a:lnTo>
                  <a:lnTo>
                    <a:pt x="718" y="433"/>
                  </a:lnTo>
                  <a:lnTo>
                    <a:pt x="713" y="435"/>
                  </a:lnTo>
                  <a:lnTo>
                    <a:pt x="711" y="436"/>
                  </a:lnTo>
                  <a:lnTo>
                    <a:pt x="710" y="436"/>
                  </a:lnTo>
                  <a:lnTo>
                    <a:pt x="709" y="436"/>
                  </a:lnTo>
                  <a:lnTo>
                    <a:pt x="708" y="437"/>
                  </a:lnTo>
                  <a:lnTo>
                    <a:pt x="705" y="437"/>
                  </a:lnTo>
                  <a:lnTo>
                    <a:pt x="703" y="437"/>
                  </a:lnTo>
                  <a:lnTo>
                    <a:pt x="703" y="437"/>
                  </a:lnTo>
                  <a:lnTo>
                    <a:pt x="702" y="437"/>
                  </a:lnTo>
                  <a:lnTo>
                    <a:pt x="701" y="436"/>
                  </a:lnTo>
                  <a:lnTo>
                    <a:pt x="701" y="436"/>
                  </a:lnTo>
                  <a:lnTo>
                    <a:pt x="700" y="436"/>
                  </a:lnTo>
                  <a:lnTo>
                    <a:pt x="700" y="436"/>
                  </a:lnTo>
                  <a:lnTo>
                    <a:pt x="700" y="435"/>
                  </a:lnTo>
                  <a:lnTo>
                    <a:pt x="700" y="435"/>
                  </a:lnTo>
                  <a:lnTo>
                    <a:pt x="700" y="434"/>
                  </a:lnTo>
                  <a:lnTo>
                    <a:pt x="699" y="433"/>
                  </a:lnTo>
                  <a:lnTo>
                    <a:pt x="699" y="432"/>
                  </a:lnTo>
                  <a:lnTo>
                    <a:pt x="700" y="427"/>
                  </a:lnTo>
                  <a:lnTo>
                    <a:pt x="700" y="426"/>
                  </a:lnTo>
                  <a:lnTo>
                    <a:pt x="700" y="425"/>
                  </a:lnTo>
                  <a:lnTo>
                    <a:pt x="699" y="424"/>
                  </a:lnTo>
                  <a:lnTo>
                    <a:pt x="699" y="422"/>
                  </a:lnTo>
                  <a:lnTo>
                    <a:pt x="698" y="419"/>
                  </a:lnTo>
                  <a:lnTo>
                    <a:pt x="698" y="418"/>
                  </a:lnTo>
                  <a:lnTo>
                    <a:pt x="697" y="414"/>
                  </a:lnTo>
                  <a:lnTo>
                    <a:pt x="696" y="411"/>
                  </a:lnTo>
                  <a:lnTo>
                    <a:pt x="695" y="410"/>
                  </a:lnTo>
                  <a:lnTo>
                    <a:pt x="695" y="409"/>
                  </a:lnTo>
                  <a:lnTo>
                    <a:pt x="694" y="409"/>
                  </a:lnTo>
                  <a:lnTo>
                    <a:pt x="693" y="408"/>
                  </a:lnTo>
                  <a:lnTo>
                    <a:pt x="693" y="407"/>
                  </a:lnTo>
                  <a:lnTo>
                    <a:pt x="692" y="406"/>
                  </a:lnTo>
                  <a:lnTo>
                    <a:pt x="690" y="405"/>
                  </a:lnTo>
                  <a:lnTo>
                    <a:pt x="689" y="404"/>
                  </a:lnTo>
                  <a:lnTo>
                    <a:pt x="687" y="404"/>
                  </a:lnTo>
                  <a:lnTo>
                    <a:pt x="685" y="404"/>
                  </a:lnTo>
                  <a:lnTo>
                    <a:pt x="683" y="403"/>
                  </a:lnTo>
                  <a:lnTo>
                    <a:pt x="680" y="403"/>
                  </a:lnTo>
                  <a:lnTo>
                    <a:pt x="678" y="403"/>
                  </a:lnTo>
                  <a:lnTo>
                    <a:pt x="674" y="403"/>
                  </a:lnTo>
                  <a:lnTo>
                    <a:pt x="672" y="403"/>
                  </a:lnTo>
                  <a:lnTo>
                    <a:pt x="670" y="403"/>
                  </a:lnTo>
                  <a:lnTo>
                    <a:pt x="668" y="402"/>
                  </a:lnTo>
                  <a:lnTo>
                    <a:pt x="666" y="402"/>
                  </a:lnTo>
                  <a:lnTo>
                    <a:pt x="665" y="402"/>
                  </a:lnTo>
                  <a:lnTo>
                    <a:pt x="663" y="401"/>
                  </a:lnTo>
                  <a:lnTo>
                    <a:pt x="662" y="401"/>
                  </a:lnTo>
                  <a:lnTo>
                    <a:pt x="661" y="400"/>
                  </a:lnTo>
                  <a:lnTo>
                    <a:pt x="660" y="399"/>
                  </a:lnTo>
                  <a:lnTo>
                    <a:pt x="659" y="398"/>
                  </a:lnTo>
                  <a:lnTo>
                    <a:pt x="656" y="396"/>
                  </a:lnTo>
                  <a:lnTo>
                    <a:pt x="655" y="395"/>
                  </a:lnTo>
                  <a:lnTo>
                    <a:pt x="654" y="395"/>
                  </a:lnTo>
                  <a:lnTo>
                    <a:pt x="654" y="394"/>
                  </a:lnTo>
                  <a:lnTo>
                    <a:pt x="653" y="394"/>
                  </a:lnTo>
                  <a:lnTo>
                    <a:pt x="652" y="393"/>
                  </a:lnTo>
                  <a:lnTo>
                    <a:pt x="651" y="393"/>
                  </a:lnTo>
                  <a:lnTo>
                    <a:pt x="646" y="392"/>
                  </a:lnTo>
                  <a:lnTo>
                    <a:pt x="641" y="391"/>
                  </a:lnTo>
                  <a:lnTo>
                    <a:pt x="640" y="391"/>
                  </a:lnTo>
                  <a:lnTo>
                    <a:pt x="639" y="391"/>
                  </a:lnTo>
                  <a:lnTo>
                    <a:pt x="638" y="391"/>
                  </a:lnTo>
                  <a:lnTo>
                    <a:pt x="636" y="391"/>
                  </a:lnTo>
                  <a:lnTo>
                    <a:pt x="635" y="392"/>
                  </a:lnTo>
                  <a:lnTo>
                    <a:pt x="633" y="392"/>
                  </a:lnTo>
                  <a:lnTo>
                    <a:pt x="631" y="393"/>
                  </a:lnTo>
                  <a:lnTo>
                    <a:pt x="630" y="394"/>
                  </a:lnTo>
                  <a:lnTo>
                    <a:pt x="629" y="395"/>
                  </a:lnTo>
                  <a:lnTo>
                    <a:pt x="629" y="395"/>
                  </a:lnTo>
                  <a:lnTo>
                    <a:pt x="628" y="396"/>
                  </a:lnTo>
                  <a:lnTo>
                    <a:pt x="628" y="396"/>
                  </a:lnTo>
                  <a:lnTo>
                    <a:pt x="628" y="397"/>
                  </a:lnTo>
                  <a:lnTo>
                    <a:pt x="627" y="400"/>
                  </a:lnTo>
                  <a:lnTo>
                    <a:pt x="627" y="402"/>
                  </a:lnTo>
                  <a:lnTo>
                    <a:pt x="626" y="403"/>
                  </a:lnTo>
                  <a:lnTo>
                    <a:pt x="626" y="405"/>
                  </a:lnTo>
                  <a:lnTo>
                    <a:pt x="625" y="407"/>
                  </a:lnTo>
                  <a:lnTo>
                    <a:pt x="623" y="410"/>
                  </a:lnTo>
                  <a:lnTo>
                    <a:pt x="622" y="412"/>
                  </a:lnTo>
                  <a:lnTo>
                    <a:pt x="622" y="413"/>
                  </a:lnTo>
                  <a:lnTo>
                    <a:pt x="621" y="415"/>
                  </a:lnTo>
                  <a:lnTo>
                    <a:pt x="621" y="417"/>
                  </a:lnTo>
                  <a:lnTo>
                    <a:pt x="620" y="418"/>
                  </a:lnTo>
                  <a:lnTo>
                    <a:pt x="620" y="420"/>
                  </a:lnTo>
                  <a:lnTo>
                    <a:pt x="620" y="421"/>
                  </a:lnTo>
                  <a:lnTo>
                    <a:pt x="620" y="423"/>
                  </a:lnTo>
                  <a:lnTo>
                    <a:pt x="620" y="426"/>
                  </a:lnTo>
                  <a:lnTo>
                    <a:pt x="620" y="429"/>
                  </a:lnTo>
                  <a:lnTo>
                    <a:pt x="620" y="432"/>
                  </a:lnTo>
                  <a:lnTo>
                    <a:pt x="621" y="436"/>
                  </a:lnTo>
                  <a:lnTo>
                    <a:pt x="621" y="442"/>
                  </a:lnTo>
                  <a:lnTo>
                    <a:pt x="622" y="447"/>
                  </a:lnTo>
                  <a:lnTo>
                    <a:pt x="622" y="449"/>
                  </a:lnTo>
                  <a:lnTo>
                    <a:pt x="624" y="457"/>
                  </a:lnTo>
                  <a:lnTo>
                    <a:pt x="624" y="459"/>
                  </a:lnTo>
                  <a:lnTo>
                    <a:pt x="624" y="461"/>
                  </a:lnTo>
                  <a:lnTo>
                    <a:pt x="624" y="463"/>
                  </a:lnTo>
                  <a:lnTo>
                    <a:pt x="624" y="465"/>
                  </a:lnTo>
                  <a:lnTo>
                    <a:pt x="624" y="467"/>
                  </a:lnTo>
                  <a:lnTo>
                    <a:pt x="624" y="469"/>
                  </a:lnTo>
                  <a:lnTo>
                    <a:pt x="623" y="472"/>
                  </a:lnTo>
                  <a:lnTo>
                    <a:pt x="621" y="481"/>
                  </a:lnTo>
                  <a:lnTo>
                    <a:pt x="621" y="482"/>
                  </a:lnTo>
                  <a:lnTo>
                    <a:pt x="620" y="485"/>
                  </a:lnTo>
                  <a:lnTo>
                    <a:pt x="620" y="486"/>
                  </a:lnTo>
                  <a:lnTo>
                    <a:pt x="619" y="489"/>
                  </a:lnTo>
                  <a:lnTo>
                    <a:pt x="619" y="491"/>
                  </a:lnTo>
                  <a:lnTo>
                    <a:pt x="619" y="493"/>
                  </a:lnTo>
                  <a:lnTo>
                    <a:pt x="619" y="496"/>
                  </a:lnTo>
                  <a:lnTo>
                    <a:pt x="619" y="501"/>
                  </a:lnTo>
                  <a:lnTo>
                    <a:pt x="619" y="502"/>
                  </a:lnTo>
                  <a:lnTo>
                    <a:pt x="619" y="503"/>
                  </a:lnTo>
                  <a:lnTo>
                    <a:pt x="619" y="504"/>
                  </a:lnTo>
                  <a:lnTo>
                    <a:pt x="618" y="505"/>
                  </a:lnTo>
                  <a:lnTo>
                    <a:pt x="617" y="508"/>
                  </a:lnTo>
                  <a:lnTo>
                    <a:pt x="616" y="511"/>
                  </a:lnTo>
                  <a:lnTo>
                    <a:pt x="614" y="517"/>
                  </a:lnTo>
                  <a:lnTo>
                    <a:pt x="613" y="522"/>
                  </a:lnTo>
                  <a:lnTo>
                    <a:pt x="612" y="524"/>
                  </a:lnTo>
                  <a:lnTo>
                    <a:pt x="612" y="526"/>
                  </a:lnTo>
                  <a:lnTo>
                    <a:pt x="612" y="528"/>
                  </a:lnTo>
                  <a:lnTo>
                    <a:pt x="611" y="531"/>
                  </a:lnTo>
                  <a:lnTo>
                    <a:pt x="611" y="533"/>
                  </a:lnTo>
                  <a:lnTo>
                    <a:pt x="611" y="535"/>
                  </a:lnTo>
                  <a:lnTo>
                    <a:pt x="611" y="536"/>
                  </a:lnTo>
                  <a:lnTo>
                    <a:pt x="612" y="538"/>
                  </a:lnTo>
                  <a:lnTo>
                    <a:pt x="612" y="539"/>
                  </a:lnTo>
                  <a:lnTo>
                    <a:pt x="612" y="540"/>
                  </a:lnTo>
                  <a:lnTo>
                    <a:pt x="613" y="541"/>
                  </a:lnTo>
                  <a:lnTo>
                    <a:pt x="615" y="544"/>
                  </a:lnTo>
                  <a:lnTo>
                    <a:pt x="616" y="545"/>
                  </a:lnTo>
                  <a:lnTo>
                    <a:pt x="616" y="546"/>
                  </a:lnTo>
                  <a:lnTo>
                    <a:pt x="617" y="547"/>
                  </a:lnTo>
                  <a:lnTo>
                    <a:pt x="617" y="548"/>
                  </a:lnTo>
                  <a:lnTo>
                    <a:pt x="617" y="550"/>
                  </a:lnTo>
                  <a:lnTo>
                    <a:pt x="617" y="551"/>
                  </a:lnTo>
                  <a:lnTo>
                    <a:pt x="616" y="552"/>
                  </a:lnTo>
                  <a:lnTo>
                    <a:pt x="616" y="553"/>
                  </a:lnTo>
                  <a:lnTo>
                    <a:pt x="615" y="554"/>
                  </a:lnTo>
                  <a:lnTo>
                    <a:pt x="614" y="555"/>
                  </a:lnTo>
                  <a:lnTo>
                    <a:pt x="612" y="556"/>
                  </a:lnTo>
                  <a:lnTo>
                    <a:pt x="611" y="557"/>
                  </a:lnTo>
                  <a:lnTo>
                    <a:pt x="610" y="557"/>
                  </a:lnTo>
                  <a:lnTo>
                    <a:pt x="609" y="557"/>
                  </a:lnTo>
                  <a:lnTo>
                    <a:pt x="607" y="557"/>
                  </a:lnTo>
                  <a:lnTo>
                    <a:pt x="604" y="557"/>
                  </a:lnTo>
                  <a:lnTo>
                    <a:pt x="602" y="556"/>
                  </a:lnTo>
                  <a:lnTo>
                    <a:pt x="595" y="555"/>
                  </a:lnTo>
                  <a:lnTo>
                    <a:pt x="591" y="553"/>
                  </a:lnTo>
                  <a:lnTo>
                    <a:pt x="589" y="553"/>
                  </a:lnTo>
                  <a:lnTo>
                    <a:pt x="587" y="552"/>
                  </a:lnTo>
                  <a:lnTo>
                    <a:pt x="582" y="550"/>
                  </a:lnTo>
                  <a:lnTo>
                    <a:pt x="581" y="550"/>
                  </a:lnTo>
                  <a:lnTo>
                    <a:pt x="578" y="548"/>
                  </a:lnTo>
                  <a:lnTo>
                    <a:pt x="577" y="548"/>
                  </a:lnTo>
                  <a:lnTo>
                    <a:pt x="575" y="547"/>
                  </a:lnTo>
                  <a:lnTo>
                    <a:pt x="573" y="547"/>
                  </a:lnTo>
                  <a:lnTo>
                    <a:pt x="567" y="546"/>
                  </a:lnTo>
                  <a:lnTo>
                    <a:pt x="563" y="545"/>
                  </a:lnTo>
                  <a:lnTo>
                    <a:pt x="561" y="545"/>
                  </a:lnTo>
                  <a:lnTo>
                    <a:pt x="560" y="545"/>
                  </a:lnTo>
                  <a:lnTo>
                    <a:pt x="558" y="545"/>
                  </a:lnTo>
                  <a:lnTo>
                    <a:pt x="557" y="545"/>
                  </a:lnTo>
                  <a:lnTo>
                    <a:pt x="555" y="545"/>
                  </a:lnTo>
                  <a:lnTo>
                    <a:pt x="554" y="545"/>
                  </a:lnTo>
                  <a:lnTo>
                    <a:pt x="553" y="546"/>
                  </a:lnTo>
                  <a:lnTo>
                    <a:pt x="552" y="546"/>
                  </a:lnTo>
                  <a:lnTo>
                    <a:pt x="551" y="546"/>
                  </a:lnTo>
                  <a:lnTo>
                    <a:pt x="551" y="547"/>
                  </a:lnTo>
                  <a:lnTo>
                    <a:pt x="550" y="548"/>
                  </a:lnTo>
                  <a:lnTo>
                    <a:pt x="549" y="548"/>
                  </a:lnTo>
                  <a:lnTo>
                    <a:pt x="548" y="549"/>
                  </a:lnTo>
                  <a:lnTo>
                    <a:pt x="548" y="551"/>
                  </a:lnTo>
                  <a:lnTo>
                    <a:pt x="547" y="552"/>
                  </a:lnTo>
                  <a:lnTo>
                    <a:pt x="547" y="553"/>
                  </a:lnTo>
                  <a:lnTo>
                    <a:pt x="546" y="558"/>
                  </a:lnTo>
                  <a:lnTo>
                    <a:pt x="545" y="565"/>
                  </a:lnTo>
                  <a:lnTo>
                    <a:pt x="544" y="567"/>
                  </a:lnTo>
                  <a:lnTo>
                    <a:pt x="544" y="571"/>
                  </a:lnTo>
                  <a:lnTo>
                    <a:pt x="543" y="573"/>
                  </a:lnTo>
                  <a:lnTo>
                    <a:pt x="543" y="574"/>
                  </a:lnTo>
                  <a:lnTo>
                    <a:pt x="542" y="575"/>
                  </a:lnTo>
                  <a:lnTo>
                    <a:pt x="542" y="576"/>
                  </a:lnTo>
                  <a:lnTo>
                    <a:pt x="541" y="578"/>
                  </a:lnTo>
                  <a:lnTo>
                    <a:pt x="539" y="580"/>
                  </a:lnTo>
                  <a:lnTo>
                    <a:pt x="537" y="582"/>
                  </a:lnTo>
                  <a:lnTo>
                    <a:pt x="535" y="585"/>
                  </a:lnTo>
                  <a:lnTo>
                    <a:pt x="534" y="586"/>
                  </a:lnTo>
                  <a:lnTo>
                    <a:pt x="532" y="588"/>
                  </a:lnTo>
                  <a:lnTo>
                    <a:pt x="531" y="589"/>
                  </a:lnTo>
                  <a:lnTo>
                    <a:pt x="529" y="590"/>
                  </a:lnTo>
                  <a:lnTo>
                    <a:pt x="525" y="593"/>
                  </a:lnTo>
                  <a:lnTo>
                    <a:pt x="520" y="597"/>
                  </a:lnTo>
                  <a:lnTo>
                    <a:pt x="518" y="598"/>
                  </a:lnTo>
                  <a:lnTo>
                    <a:pt x="517" y="600"/>
                  </a:lnTo>
                  <a:lnTo>
                    <a:pt x="516" y="601"/>
                  </a:lnTo>
                  <a:lnTo>
                    <a:pt x="515" y="602"/>
                  </a:lnTo>
                  <a:lnTo>
                    <a:pt x="514" y="604"/>
                  </a:lnTo>
                  <a:lnTo>
                    <a:pt x="512" y="606"/>
                  </a:lnTo>
                  <a:lnTo>
                    <a:pt x="511" y="609"/>
                  </a:lnTo>
                  <a:lnTo>
                    <a:pt x="510" y="611"/>
                  </a:lnTo>
                  <a:lnTo>
                    <a:pt x="509" y="614"/>
                  </a:lnTo>
                  <a:lnTo>
                    <a:pt x="508" y="618"/>
                  </a:lnTo>
                  <a:lnTo>
                    <a:pt x="507" y="620"/>
                  </a:lnTo>
                  <a:lnTo>
                    <a:pt x="507" y="622"/>
                  </a:lnTo>
                  <a:lnTo>
                    <a:pt x="507" y="624"/>
                  </a:lnTo>
                  <a:lnTo>
                    <a:pt x="506" y="626"/>
                  </a:lnTo>
                  <a:lnTo>
                    <a:pt x="506" y="627"/>
                  </a:lnTo>
                  <a:lnTo>
                    <a:pt x="506" y="629"/>
                  </a:lnTo>
                  <a:lnTo>
                    <a:pt x="507" y="637"/>
                  </a:lnTo>
                  <a:lnTo>
                    <a:pt x="507" y="640"/>
                  </a:lnTo>
                  <a:lnTo>
                    <a:pt x="507" y="642"/>
                  </a:lnTo>
                  <a:lnTo>
                    <a:pt x="507" y="645"/>
                  </a:lnTo>
                  <a:lnTo>
                    <a:pt x="506" y="652"/>
                  </a:lnTo>
                  <a:lnTo>
                    <a:pt x="506" y="657"/>
                  </a:lnTo>
                  <a:lnTo>
                    <a:pt x="506" y="658"/>
                  </a:lnTo>
                  <a:lnTo>
                    <a:pt x="506" y="660"/>
                  </a:lnTo>
                  <a:lnTo>
                    <a:pt x="505" y="661"/>
                  </a:lnTo>
                  <a:lnTo>
                    <a:pt x="505" y="663"/>
                  </a:lnTo>
                  <a:lnTo>
                    <a:pt x="504" y="664"/>
                  </a:lnTo>
                  <a:lnTo>
                    <a:pt x="504" y="666"/>
                  </a:lnTo>
                  <a:lnTo>
                    <a:pt x="503" y="667"/>
                  </a:lnTo>
                  <a:lnTo>
                    <a:pt x="502" y="668"/>
                  </a:lnTo>
                  <a:lnTo>
                    <a:pt x="501" y="670"/>
                  </a:lnTo>
                  <a:lnTo>
                    <a:pt x="500" y="671"/>
                  </a:lnTo>
                  <a:lnTo>
                    <a:pt x="500" y="671"/>
                  </a:lnTo>
                  <a:lnTo>
                    <a:pt x="499" y="672"/>
                  </a:lnTo>
                  <a:lnTo>
                    <a:pt x="498" y="672"/>
                  </a:lnTo>
                  <a:lnTo>
                    <a:pt x="498" y="672"/>
                  </a:lnTo>
                  <a:lnTo>
                    <a:pt x="497" y="673"/>
                  </a:lnTo>
                  <a:lnTo>
                    <a:pt x="496" y="673"/>
                  </a:lnTo>
                  <a:lnTo>
                    <a:pt x="495" y="673"/>
                  </a:lnTo>
                  <a:lnTo>
                    <a:pt x="494" y="673"/>
                  </a:lnTo>
                  <a:lnTo>
                    <a:pt x="492" y="674"/>
                  </a:lnTo>
                  <a:lnTo>
                    <a:pt x="491" y="674"/>
                  </a:lnTo>
                  <a:lnTo>
                    <a:pt x="490" y="673"/>
                  </a:lnTo>
                  <a:lnTo>
                    <a:pt x="489" y="673"/>
                  </a:lnTo>
                  <a:lnTo>
                    <a:pt x="488" y="673"/>
                  </a:lnTo>
                  <a:lnTo>
                    <a:pt x="487" y="673"/>
                  </a:lnTo>
                  <a:lnTo>
                    <a:pt x="486" y="672"/>
                  </a:lnTo>
                  <a:lnTo>
                    <a:pt x="486" y="672"/>
                  </a:lnTo>
                  <a:lnTo>
                    <a:pt x="485" y="671"/>
                  </a:lnTo>
                  <a:lnTo>
                    <a:pt x="484" y="670"/>
                  </a:lnTo>
                  <a:lnTo>
                    <a:pt x="483" y="670"/>
                  </a:lnTo>
                  <a:lnTo>
                    <a:pt x="482" y="668"/>
                  </a:lnTo>
                  <a:lnTo>
                    <a:pt x="479" y="664"/>
                  </a:lnTo>
                  <a:lnTo>
                    <a:pt x="478" y="663"/>
                  </a:lnTo>
                  <a:lnTo>
                    <a:pt x="477" y="662"/>
                  </a:lnTo>
                  <a:lnTo>
                    <a:pt x="476" y="661"/>
                  </a:lnTo>
                  <a:lnTo>
                    <a:pt x="474" y="660"/>
                  </a:lnTo>
                  <a:lnTo>
                    <a:pt x="473" y="660"/>
                  </a:lnTo>
                  <a:lnTo>
                    <a:pt x="471" y="659"/>
                  </a:lnTo>
                  <a:lnTo>
                    <a:pt x="470" y="658"/>
                  </a:lnTo>
                  <a:lnTo>
                    <a:pt x="469" y="658"/>
                  </a:lnTo>
                  <a:lnTo>
                    <a:pt x="468" y="657"/>
                  </a:lnTo>
                  <a:lnTo>
                    <a:pt x="467" y="656"/>
                  </a:lnTo>
                  <a:lnTo>
                    <a:pt x="466" y="655"/>
                  </a:lnTo>
                  <a:lnTo>
                    <a:pt x="466" y="654"/>
                  </a:lnTo>
                  <a:lnTo>
                    <a:pt x="463" y="651"/>
                  </a:lnTo>
                  <a:lnTo>
                    <a:pt x="462" y="650"/>
                  </a:lnTo>
                  <a:lnTo>
                    <a:pt x="461" y="649"/>
                  </a:lnTo>
                  <a:lnTo>
                    <a:pt x="461" y="648"/>
                  </a:lnTo>
                  <a:lnTo>
                    <a:pt x="460" y="648"/>
                  </a:lnTo>
                  <a:lnTo>
                    <a:pt x="459" y="648"/>
                  </a:lnTo>
                  <a:lnTo>
                    <a:pt x="458" y="647"/>
                  </a:lnTo>
                  <a:lnTo>
                    <a:pt x="457" y="648"/>
                  </a:lnTo>
                  <a:lnTo>
                    <a:pt x="456" y="648"/>
                  </a:lnTo>
                  <a:lnTo>
                    <a:pt x="455" y="648"/>
                  </a:lnTo>
                  <a:lnTo>
                    <a:pt x="454" y="649"/>
                  </a:lnTo>
                  <a:lnTo>
                    <a:pt x="445" y="654"/>
                  </a:lnTo>
                  <a:lnTo>
                    <a:pt x="444" y="655"/>
                  </a:lnTo>
                  <a:lnTo>
                    <a:pt x="442" y="656"/>
                  </a:lnTo>
                  <a:lnTo>
                    <a:pt x="441" y="656"/>
                  </a:lnTo>
                  <a:lnTo>
                    <a:pt x="440" y="657"/>
                  </a:lnTo>
                  <a:lnTo>
                    <a:pt x="439" y="657"/>
                  </a:lnTo>
                  <a:lnTo>
                    <a:pt x="438" y="657"/>
                  </a:lnTo>
                  <a:lnTo>
                    <a:pt x="437" y="657"/>
                  </a:lnTo>
                  <a:lnTo>
                    <a:pt x="436" y="657"/>
                  </a:lnTo>
                  <a:lnTo>
                    <a:pt x="435" y="657"/>
                  </a:lnTo>
                  <a:lnTo>
                    <a:pt x="434" y="656"/>
                  </a:lnTo>
                  <a:lnTo>
                    <a:pt x="430" y="655"/>
                  </a:lnTo>
                  <a:lnTo>
                    <a:pt x="424" y="653"/>
                  </a:lnTo>
                  <a:lnTo>
                    <a:pt x="422" y="652"/>
                  </a:lnTo>
                  <a:lnTo>
                    <a:pt x="417" y="650"/>
                  </a:lnTo>
                  <a:lnTo>
                    <a:pt x="415" y="649"/>
                  </a:lnTo>
                  <a:lnTo>
                    <a:pt x="414" y="648"/>
                  </a:lnTo>
                  <a:lnTo>
                    <a:pt x="413" y="648"/>
                  </a:lnTo>
                  <a:lnTo>
                    <a:pt x="412" y="647"/>
                  </a:lnTo>
                  <a:lnTo>
                    <a:pt x="411" y="646"/>
                  </a:lnTo>
                  <a:lnTo>
                    <a:pt x="409" y="643"/>
                  </a:lnTo>
                  <a:lnTo>
                    <a:pt x="407" y="642"/>
                  </a:lnTo>
                  <a:lnTo>
                    <a:pt x="403" y="638"/>
                  </a:lnTo>
                  <a:lnTo>
                    <a:pt x="401" y="636"/>
                  </a:lnTo>
                  <a:lnTo>
                    <a:pt x="400" y="635"/>
                  </a:lnTo>
                  <a:lnTo>
                    <a:pt x="399" y="634"/>
                  </a:lnTo>
                  <a:lnTo>
                    <a:pt x="398" y="634"/>
                  </a:lnTo>
                  <a:lnTo>
                    <a:pt x="398" y="634"/>
                  </a:lnTo>
                  <a:lnTo>
                    <a:pt x="396" y="634"/>
                  </a:lnTo>
                  <a:lnTo>
                    <a:pt x="396" y="634"/>
                  </a:lnTo>
                  <a:lnTo>
                    <a:pt x="395" y="634"/>
                  </a:lnTo>
                  <a:lnTo>
                    <a:pt x="394" y="635"/>
                  </a:lnTo>
                  <a:lnTo>
                    <a:pt x="393" y="635"/>
                  </a:lnTo>
                  <a:lnTo>
                    <a:pt x="393" y="636"/>
                  </a:lnTo>
                  <a:lnTo>
                    <a:pt x="392" y="636"/>
                  </a:lnTo>
                  <a:lnTo>
                    <a:pt x="392" y="637"/>
                  </a:lnTo>
                  <a:lnTo>
                    <a:pt x="391" y="637"/>
                  </a:lnTo>
                  <a:lnTo>
                    <a:pt x="391" y="638"/>
                  </a:lnTo>
                  <a:lnTo>
                    <a:pt x="391" y="639"/>
                  </a:lnTo>
                  <a:lnTo>
                    <a:pt x="391" y="644"/>
                  </a:lnTo>
                  <a:lnTo>
                    <a:pt x="390" y="646"/>
                  </a:lnTo>
                  <a:lnTo>
                    <a:pt x="390" y="648"/>
                  </a:lnTo>
                  <a:lnTo>
                    <a:pt x="389" y="651"/>
                  </a:lnTo>
                  <a:lnTo>
                    <a:pt x="388" y="655"/>
                  </a:lnTo>
                  <a:lnTo>
                    <a:pt x="388" y="656"/>
                  </a:lnTo>
                  <a:lnTo>
                    <a:pt x="387" y="658"/>
                  </a:lnTo>
                  <a:lnTo>
                    <a:pt x="387" y="659"/>
                  </a:lnTo>
                  <a:lnTo>
                    <a:pt x="386" y="661"/>
                  </a:lnTo>
                  <a:lnTo>
                    <a:pt x="385" y="662"/>
                  </a:lnTo>
                  <a:lnTo>
                    <a:pt x="384" y="663"/>
                  </a:lnTo>
                  <a:lnTo>
                    <a:pt x="383" y="664"/>
                  </a:lnTo>
                  <a:lnTo>
                    <a:pt x="382" y="665"/>
                  </a:lnTo>
                  <a:lnTo>
                    <a:pt x="381" y="666"/>
                  </a:lnTo>
                  <a:lnTo>
                    <a:pt x="381" y="667"/>
                  </a:lnTo>
                  <a:lnTo>
                    <a:pt x="380" y="667"/>
                  </a:lnTo>
                  <a:lnTo>
                    <a:pt x="379" y="667"/>
                  </a:lnTo>
                  <a:lnTo>
                    <a:pt x="378" y="668"/>
                  </a:lnTo>
                  <a:lnTo>
                    <a:pt x="377" y="668"/>
                  </a:lnTo>
                  <a:lnTo>
                    <a:pt x="372" y="668"/>
                  </a:lnTo>
                  <a:lnTo>
                    <a:pt x="370" y="669"/>
                  </a:lnTo>
                  <a:lnTo>
                    <a:pt x="368" y="669"/>
                  </a:lnTo>
                  <a:lnTo>
                    <a:pt x="367" y="669"/>
                  </a:lnTo>
                  <a:lnTo>
                    <a:pt x="367" y="670"/>
                  </a:lnTo>
                  <a:lnTo>
                    <a:pt x="366" y="670"/>
                  </a:lnTo>
                  <a:lnTo>
                    <a:pt x="365" y="671"/>
                  </a:lnTo>
                  <a:lnTo>
                    <a:pt x="365" y="671"/>
                  </a:lnTo>
                  <a:lnTo>
                    <a:pt x="364" y="673"/>
                  </a:lnTo>
                  <a:lnTo>
                    <a:pt x="363" y="675"/>
                  </a:lnTo>
                  <a:lnTo>
                    <a:pt x="362" y="677"/>
                  </a:lnTo>
                  <a:lnTo>
                    <a:pt x="362" y="677"/>
                  </a:lnTo>
                  <a:lnTo>
                    <a:pt x="362" y="678"/>
                  </a:lnTo>
                  <a:lnTo>
                    <a:pt x="361" y="679"/>
                  </a:lnTo>
                  <a:lnTo>
                    <a:pt x="360" y="679"/>
                  </a:lnTo>
                  <a:lnTo>
                    <a:pt x="359" y="680"/>
                  </a:lnTo>
                  <a:lnTo>
                    <a:pt x="358" y="680"/>
                  </a:lnTo>
                  <a:lnTo>
                    <a:pt x="356" y="681"/>
                  </a:lnTo>
                  <a:lnTo>
                    <a:pt x="354" y="682"/>
                  </a:lnTo>
                  <a:lnTo>
                    <a:pt x="353" y="682"/>
                  </a:lnTo>
                  <a:lnTo>
                    <a:pt x="352" y="682"/>
                  </a:lnTo>
                  <a:lnTo>
                    <a:pt x="351" y="683"/>
                  </a:lnTo>
                  <a:lnTo>
                    <a:pt x="350" y="684"/>
                  </a:lnTo>
                  <a:lnTo>
                    <a:pt x="349" y="684"/>
                  </a:lnTo>
                  <a:lnTo>
                    <a:pt x="346" y="687"/>
                  </a:lnTo>
                  <a:lnTo>
                    <a:pt x="345" y="688"/>
                  </a:lnTo>
                  <a:lnTo>
                    <a:pt x="344" y="689"/>
                  </a:lnTo>
                  <a:lnTo>
                    <a:pt x="343" y="690"/>
                  </a:lnTo>
                  <a:lnTo>
                    <a:pt x="342" y="690"/>
                  </a:lnTo>
                  <a:lnTo>
                    <a:pt x="340" y="690"/>
                  </a:lnTo>
                  <a:lnTo>
                    <a:pt x="339" y="690"/>
                  </a:lnTo>
                  <a:lnTo>
                    <a:pt x="339" y="690"/>
                  </a:lnTo>
                  <a:lnTo>
                    <a:pt x="338" y="690"/>
                  </a:lnTo>
                  <a:lnTo>
                    <a:pt x="337" y="689"/>
                  </a:lnTo>
                  <a:lnTo>
                    <a:pt x="333" y="688"/>
                  </a:lnTo>
                  <a:lnTo>
                    <a:pt x="328" y="685"/>
                  </a:lnTo>
                  <a:lnTo>
                    <a:pt x="324" y="683"/>
                  </a:lnTo>
                  <a:lnTo>
                    <a:pt x="313" y="678"/>
                  </a:lnTo>
                  <a:lnTo>
                    <a:pt x="311" y="677"/>
                  </a:lnTo>
                  <a:lnTo>
                    <a:pt x="309" y="676"/>
                  </a:lnTo>
                  <a:lnTo>
                    <a:pt x="308" y="676"/>
                  </a:lnTo>
                  <a:lnTo>
                    <a:pt x="307" y="675"/>
                  </a:lnTo>
                  <a:lnTo>
                    <a:pt x="302" y="675"/>
                  </a:lnTo>
                  <a:lnTo>
                    <a:pt x="299" y="674"/>
                  </a:lnTo>
                  <a:lnTo>
                    <a:pt x="297" y="674"/>
                  </a:lnTo>
                  <a:lnTo>
                    <a:pt x="291" y="671"/>
                  </a:lnTo>
                  <a:lnTo>
                    <a:pt x="284" y="669"/>
                  </a:lnTo>
                  <a:lnTo>
                    <a:pt x="280" y="668"/>
                  </a:lnTo>
                  <a:lnTo>
                    <a:pt x="279" y="668"/>
                  </a:lnTo>
                  <a:lnTo>
                    <a:pt x="277" y="667"/>
                  </a:lnTo>
                  <a:lnTo>
                    <a:pt x="274" y="667"/>
                  </a:lnTo>
                  <a:lnTo>
                    <a:pt x="269" y="667"/>
                  </a:lnTo>
                  <a:lnTo>
                    <a:pt x="268" y="667"/>
                  </a:lnTo>
                  <a:lnTo>
                    <a:pt x="266" y="667"/>
                  </a:lnTo>
                  <a:lnTo>
                    <a:pt x="260" y="666"/>
                  </a:lnTo>
                  <a:lnTo>
                    <a:pt x="258" y="665"/>
                  </a:lnTo>
                  <a:lnTo>
                    <a:pt x="254" y="665"/>
                  </a:lnTo>
                  <a:lnTo>
                    <a:pt x="253" y="665"/>
                  </a:lnTo>
                  <a:lnTo>
                    <a:pt x="251" y="665"/>
                  </a:lnTo>
                  <a:lnTo>
                    <a:pt x="246" y="666"/>
                  </a:lnTo>
                  <a:lnTo>
                    <a:pt x="244" y="666"/>
                  </a:lnTo>
                  <a:lnTo>
                    <a:pt x="242" y="666"/>
                  </a:lnTo>
                  <a:lnTo>
                    <a:pt x="241" y="666"/>
                  </a:lnTo>
                  <a:lnTo>
                    <a:pt x="240" y="666"/>
                  </a:lnTo>
                  <a:lnTo>
                    <a:pt x="239" y="666"/>
                  </a:lnTo>
                  <a:lnTo>
                    <a:pt x="238" y="665"/>
                  </a:lnTo>
                  <a:lnTo>
                    <a:pt x="235" y="664"/>
                  </a:lnTo>
                  <a:lnTo>
                    <a:pt x="234" y="663"/>
                  </a:lnTo>
                  <a:lnTo>
                    <a:pt x="231" y="663"/>
                  </a:lnTo>
                  <a:lnTo>
                    <a:pt x="227" y="662"/>
                  </a:lnTo>
                  <a:lnTo>
                    <a:pt x="226" y="661"/>
                  </a:lnTo>
                  <a:lnTo>
                    <a:pt x="225" y="661"/>
                  </a:lnTo>
                  <a:lnTo>
                    <a:pt x="224" y="661"/>
                  </a:lnTo>
                  <a:lnTo>
                    <a:pt x="222" y="659"/>
                  </a:lnTo>
                  <a:lnTo>
                    <a:pt x="219" y="656"/>
                  </a:lnTo>
                  <a:lnTo>
                    <a:pt x="218" y="655"/>
                  </a:lnTo>
                  <a:lnTo>
                    <a:pt x="217" y="655"/>
                  </a:lnTo>
                  <a:lnTo>
                    <a:pt x="216" y="653"/>
                  </a:lnTo>
                  <a:lnTo>
                    <a:pt x="215" y="652"/>
                  </a:lnTo>
                  <a:lnTo>
                    <a:pt x="215" y="651"/>
                  </a:lnTo>
                  <a:lnTo>
                    <a:pt x="214" y="650"/>
                  </a:lnTo>
                  <a:lnTo>
                    <a:pt x="213" y="647"/>
                  </a:lnTo>
                  <a:lnTo>
                    <a:pt x="212" y="646"/>
                  </a:lnTo>
                  <a:lnTo>
                    <a:pt x="212" y="645"/>
                  </a:lnTo>
                  <a:lnTo>
                    <a:pt x="211" y="645"/>
                  </a:lnTo>
                  <a:lnTo>
                    <a:pt x="211" y="644"/>
                  </a:lnTo>
                  <a:lnTo>
                    <a:pt x="209" y="642"/>
                  </a:lnTo>
                  <a:lnTo>
                    <a:pt x="208" y="641"/>
                  </a:lnTo>
                  <a:lnTo>
                    <a:pt x="207" y="640"/>
                  </a:lnTo>
                  <a:lnTo>
                    <a:pt x="206" y="639"/>
                  </a:lnTo>
                  <a:lnTo>
                    <a:pt x="205" y="638"/>
                  </a:lnTo>
                  <a:lnTo>
                    <a:pt x="205" y="637"/>
                  </a:lnTo>
                  <a:lnTo>
                    <a:pt x="204" y="636"/>
                  </a:lnTo>
                  <a:lnTo>
                    <a:pt x="204" y="635"/>
                  </a:lnTo>
                  <a:lnTo>
                    <a:pt x="204" y="634"/>
                  </a:lnTo>
                  <a:lnTo>
                    <a:pt x="204" y="634"/>
                  </a:lnTo>
                  <a:lnTo>
                    <a:pt x="205" y="633"/>
                  </a:lnTo>
                  <a:lnTo>
                    <a:pt x="205" y="632"/>
                  </a:lnTo>
                  <a:lnTo>
                    <a:pt x="205" y="631"/>
                  </a:lnTo>
                  <a:lnTo>
                    <a:pt x="206" y="630"/>
                  </a:lnTo>
                  <a:lnTo>
                    <a:pt x="207" y="630"/>
                  </a:lnTo>
                  <a:lnTo>
                    <a:pt x="207" y="629"/>
                  </a:lnTo>
                  <a:lnTo>
                    <a:pt x="209" y="628"/>
                  </a:lnTo>
                  <a:lnTo>
                    <a:pt x="210" y="627"/>
                  </a:lnTo>
                  <a:lnTo>
                    <a:pt x="211" y="626"/>
                  </a:lnTo>
                  <a:lnTo>
                    <a:pt x="215" y="625"/>
                  </a:lnTo>
                  <a:lnTo>
                    <a:pt x="216" y="624"/>
                  </a:lnTo>
                  <a:lnTo>
                    <a:pt x="216" y="624"/>
                  </a:lnTo>
                  <a:lnTo>
                    <a:pt x="217" y="623"/>
                  </a:lnTo>
                  <a:lnTo>
                    <a:pt x="217" y="622"/>
                  </a:lnTo>
                  <a:lnTo>
                    <a:pt x="218" y="622"/>
                  </a:lnTo>
                  <a:lnTo>
                    <a:pt x="218" y="621"/>
                  </a:lnTo>
                  <a:lnTo>
                    <a:pt x="219" y="620"/>
                  </a:lnTo>
                  <a:lnTo>
                    <a:pt x="219" y="618"/>
                  </a:lnTo>
                  <a:lnTo>
                    <a:pt x="219" y="617"/>
                  </a:lnTo>
                  <a:lnTo>
                    <a:pt x="219" y="616"/>
                  </a:lnTo>
                  <a:lnTo>
                    <a:pt x="218" y="615"/>
                  </a:lnTo>
                  <a:lnTo>
                    <a:pt x="218" y="614"/>
                  </a:lnTo>
                  <a:lnTo>
                    <a:pt x="217" y="614"/>
                  </a:lnTo>
                  <a:lnTo>
                    <a:pt x="217" y="613"/>
                  </a:lnTo>
                  <a:lnTo>
                    <a:pt x="216" y="612"/>
                  </a:lnTo>
                  <a:lnTo>
                    <a:pt x="212" y="609"/>
                  </a:lnTo>
                  <a:lnTo>
                    <a:pt x="210" y="608"/>
                  </a:lnTo>
                  <a:lnTo>
                    <a:pt x="209" y="607"/>
                  </a:lnTo>
                  <a:lnTo>
                    <a:pt x="208" y="605"/>
                  </a:lnTo>
                  <a:lnTo>
                    <a:pt x="205" y="601"/>
                  </a:lnTo>
                  <a:lnTo>
                    <a:pt x="203" y="599"/>
                  </a:lnTo>
                  <a:lnTo>
                    <a:pt x="201" y="597"/>
                  </a:lnTo>
                  <a:lnTo>
                    <a:pt x="200" y="595"/>
                  </a:lnTo>
                  <a:lnTo>
                    <a:pt x="198" y="594"/>
                  </a:lnTo>
                  <a:lnTo>
                    <a:pt x="197" y="593"/>
                  </a:lnTo>
                  <a:lnTo>
                    <a:pt x="196" y="592"/>
                  </a:lnTo>
                  <a:lnTo>
                    <a:pt x="195" y="591"/>
                  </a:lnTo>
                  <a:lnTo>
                    <a:pt x="194" y="591"/>
                  </a:lnTo>
                  <a:lnTo>
                    <a:pt x="193" y="590"/>
                  </a:lnTo>
                  <a:lnTo>
                    <a:pt x="190" y="589"/>
                  </a:lnTo>
                  <a:lnTo>
                    <a:pt x="186" y="588"/>
                  </a:lnTo>
                  <a:lnTo>
                    <a:pt x="184" y="587"/>
                  </a:lnTo>
                  <a:lnTo>
                    <a:pt x="182" y="586"/>
                  </a:lnTo>
                  <a:lnTo>
                    <a:pt x="180" y="585"/>
                  </a:lnTo>
                  <a:lnTo>
                    <a:pt x="178" y="584"/>
                  </a:lnTo>
                  <a:lnTo>
                    <a:pt x="177" y="584"/>
                  </a:lnTo>
                  <a:lnTo>
                    <a:pt x="172" y="580"/>
                  </a:lnTo>
                  <a:lnTo>
                    <a:pt x="171" y="579"/>
                  </a:lnTo>
                  <a:lnTo>
                    <a:pt x="170" y="578"/>
                  </a:lnTo>
                  <a:lnTo>
                    <a:pt x="168" y="577"/>
                  </a:lnTo>
                  <a:lnTo>
                    <a:pt x="167" y="575"/>
                  </a:lnTo>
                  <a:lnTo>
                    <a:pt x="165" y="573"/>
                  </a:lnTo>
                  <a:lnTo>
                    <a:pt x="159" y="566"/>
                  </a:lnTo>
                  <a:lnTo>
                    <a:pt x="156" y="564"/>
                  </a:lnTo>
                  <a:lnTo>
                    <a:pt x="154" y="562"/>
                  </a:lnTo>
                  <a:lnTo>
                    <a:pt x="152" y="560"/>
                  </a:lnTo>
                  <a:lnTo>
                    <a:pt x="150" y="559"/>
                  </a:lnTo>
                  <a:lnTo>
                    <a:pt x="148" y="557"/>
                  </a:lnTo>
                  <a:lnTo>
                    <a:pt x="146" y="555"/>
                  </a:lnTo>
                  <a:lnTo>
                    <a:pt x="144" y="554"/>
                  </a:lnTo>
                  <a:lnTo>
                    <a:pt x="142" y="553"/>
                  </a:lnTo>
                  <a:lnTo>
                    <a:pt x="140" y="552"/>
                  </a:lnTo>
                  <a:lnTo>
                    <a:pt x="138" y="551"/>
                  </a:lnTo>
                  <a:lnTo>
                    <a:pt x="136" y="550"/>
                  </a:lnTo>
                  <a:lnTo>
                    <a:pt x="134" y="549"/>
                  </a:lnTo>
                  <a:lnTo>
                    <a:pt x="125" y="547"/>
                  </a:lnTo>
                  <a:lnTo>
                    <a:pt x="123" y="546"/>
                  </a:lnTo>
                  <a:lnTo>
                    <a:pt x="121" y="545"/>
                  </a:lnTo>
                  <a:lnTo>
                    <a:pt x="120" y="545"/>
                  </a:lnTo>
                  <a:lnTo>
                    <a:pt x="118" y="544"/>
                  </a:lnTo>
                  <a:lnTo>
                    <a:pt x="117" y="543"/>
                  </a:lnTo>
                  <a:lnTo>
                    <a:pt x="117" y="543"/>
                  </a:lnTo>
                  <a:lnTo>
                    <a:pt x="116" y="542"/>
                  </a:lnTo>
                  <a:lnTo>
                    <a:pt x="115" y="541"/>
                  </a:lnTo>
                  <a:lnTo>
                    <a:pt x="115" y="539"/>
                  </a:lnTo>
                  <a:lnTo>
                    <a:pt x="114" y="537"/>
                  </a:lnTo>
                  <a:lnTo>
                    <a:pt x="114" y="536"/>
                  </a:lnTo>
                  <a:lnTo>
                    <a:pt x="113" y="532"/>
                  </a:lnTo>
                  <a:lnTo>
                    <a:pt x="113" y="530"/>
                  </a:lnTo>
                  <a:lnTo>
                    <a:pt x="113" y="529"/>
                  </a:lnTo>
                  <a:lnTo>
                    <a:pt x="112" y="527"/>
                  </a:lnTo>
                  <a:lnTo>
                    <a:pt x="111" y="524"/>
                  </a:lnTo>
                  <a:lnTo>
                    <a:pt x="108" y="518"/>
                  </a:lnTo>
                  <a:lnTo>
                    <a:pt x="107" y="516"/>
                  </a:lnTo>
                  <a:lnTo>
                    <a:pt x="107" y="514"/>
                  </a:lnTo>
                  <a:lnTo>
                    <a:pt x="105" y="512"/>
                  </a:lnTo>
                  <a:lnTo>
                    <a:pt x="105" y="511"/>
                  </a:lnTo>
                  <a:lnTo>
                    <a:pt x="104" y="511"/>
                  </a:lnTo>
                  <a:lnTo>
                    <a:pt x="103" y="510"/>
                  </a:lnTo>
                  <a:lnTo>
                    <a:pt x="103" y="509"/>
                  </a:lnTo>
                  <a:lnTo>
                    <a:pt x="99" y="507"/>
                  </a:lnTo>
                  <a:lnTo>
                    <a:pt x="98" y="506"/>
                  </a:lnTo>
                  <a:lnTo>
                    <a:pt x="97" y="505"/>
                  </a:lnTo>
                  <a:lnTo>
                    <a:pt x="97" y="504"/>
                  </a:lnTo>
                  <a:lnTo>
                    <a:pt x="96" y="504"/>
                  </a:lnTo>
                  <a:lnTo>
                    <a:pt x="95" y="503"/>
                  </a:lnTo>
                  <a:lnTo>
                    <a:pt x="95" y="501"/>
                  </a:lnTo>
                  <a:lnTo>
                    <a:pt x="94" y="500"/>
                  </a:lnTo>
                  <a:lnTo>
                    <a:pt x="93" y="498"/>
                  </a:lnTo>
                  <a:lnTo>
                    <a:pt x="92" y="496"/>
                  </a:lnTo>
                  <a:lnTo>
                    <a:pt x="90" y="490"/>
                  </a:lnTo>
                  <a:lnTo>
                    <a:pt x="88" y="485"/>
                  </a:lnTo>
                  <a:lnTo>
                    <a:pt x="87" y="482"/>
                  </a:lnTo>
                  <a:lnTo>
                    <a:pt x="86" y="480"/>
                  </a:lnTo>
                  <a:lnTo>
                    <a:pt x="85" y="479"/>
                  </a:lnTo>
                  <a:lnTo>
                    <a:pt x="84" y="477"/>
                  </a:lnTo>
                  <a:lnTo>
                    <a:pt x="83" y="476"/>
                  </a:lnTo>
                  <a:lnTo>
                    <a:pt x="82" y="475"/>
                  </a:lnTo>
                  <a:lnTo>
                    <a:pt x="82" y="475"/>
                  </a:lnTo>
                  <a:lnTo>
                    <a:pt x="81" y="475"/>
                  </a:lnTo>
                  <a:lnTo>
                    <a:pt x="80" y="474"/>
                  </a:lnTo>
                  <a:lnTo>
                    <a:pt x="79" y="474"/>
                  </a:lnTo>
                  <a:lnTo>
                    <a:pt x="75" y="475"/>
                  </a:lnTo>
                  <a:lnTo>
                    <a:pt x="72" y="475"/>
                  </a:lnTo>
                  <a:lnTo>
                    <a:pt x="70" y="475"/>
                  </a:lnTo>
                  <a:lnTo>
                    <a:pt x="66" y="475"/>
                  </a:lnTo>
                  <a:lnTo>
                    <a:pt x="65" y="475"/>
                  </a:lnTo>
                  <a:lnTo>
                    <a:pt x="63" y="475"/>
                  </a:lnTo>
                  <a:lnTo>
                    <a:pt x="61" y="474"/>
                  </a:lnTo>
                  <a:lnTo>
                    <a:pt x="60" y="474"/>
                  </a:lnTo>
                  <a:lnTo>
                    <a:pt x="58" y="473"/>
                  </a:lnTo>
                  <a:lnTo>
                    <a:pt x="58" y="473"/>
                  </a:lnTo>
                  <a:lnTo>
                    <a:pt x="57" y="472"/>
                  </a:lnTo>
                  <a:lnTo>
                    <a:pt x="56" y="471"/>
                  </a:lnTo>
                  <a:lnTo>
                    <a:pt x="55" y="470"/>
                  </a:lnTo>
                  <a:lnTo>
                    <a:pt x="51" y="466"/>
                  </a:lnTo>
                  <a:lnTo>
                    <a:pt x="50" y="465"/>
                  </a:lnTo>
                  <a:lnTo>
                    <a:pt x="49" y="463"/>
                  </a:lnTo>
                  <a:lnTo>
                    <a:pt x="47" y="461"/>
                  </a:lnTo>
                  <a:lnTo>
                    <a:pt x="46" y="458"/>
                  </a:lnTo>
                  <a:lnTo>
                    <a:pt x="43" y="453"/>
                  </a:lnTo>
                  <a:lnTo>
                    <a:pt x="42" y="450"/>
                  </a:lnTo>
                  <a:lnTo>
                    <a:pt x="40" y="444"/>
                  </a:lnTo>
                  <a:lnTo>
                    <a:pt x="37" y="439"/>
                  </a:lnTo>
                  <a:lnTo>
                    <a:pt x="36" y="435"/>
                  </a:lnTo>
                  <a:lnTo>
                    <a:pt x="35" y="434"/>
                  </a:lnTo>
                  <a:lnTo>
                    <a:pt x="35" y="433"/>
                  </a:lnTo>
                  <a:lnTo>
                    <a:pt x="34" y="433"/>
                  </a:lnTo>
                  <a:lnTo>
                    <a:pt x="34" y="433"/>
                  </a:lnTo>
                  <a:lnTo>
                    <a:pt x="34" y="432"/>
                  </a:lnTo>
                  <a:lnTo>
                    <a:pt x="33" y="432"/>
                  </a:lnTo>
                  <a:lnTo>
                    <a:pt x="32" y="432"/>
                  </a:lnTo>
                  <a:lnTo>
                    <a:pt x="29" y="432"/>
                  </a:lnTo>
                  <a:lnTo>
                    <a:pt x="28" y="432"/>
                  </a:lnTo>
                  <a:lnTo>
                    <a:pt x="27" y="432"/>
                  </a:lnTo>
                  <a:lnTo>
                    <a:pt x="26" y="431"/>
                  </a:lnTo>
                  <a:lnTo>
                    <a:pt x="25" y="430"/>
                  </a:lnTo>
                  <a:lnTo>
                    <a:pt x="24" y="429"/>
                  </a:lnTo>
                  <a:lnTo>
                    <a:pt x="23" y="427"/>
                  </a:lnTo>
                  <a:lnTo>
                    <a:pt x="21" y="424"/>
                  </a:lnTo>
                  <a:lnTo>
                    <a:pt x="20" y="423"/>
                  </a:lnTo>
                  <a:lnTo>
                    <a:pt x="19" y="422"/>
                  </a:lnTo>
                  <a:lnTo>
                    <a:pt x="18" y="421"/>
                  </a:lnTo>
                  <a:lnTo>
                    <a:pt x="17" y="420"/>
                  </a:lnTo>
                  <a:lnTo>
                    <a:pt x="16" y="419"/>
                  </a:lnTo>
                  <a:lnTo>
                    <a:pt x="15" y="419"/>
                  </a:lnTo>
                  <a:lnTo>
                    <a:pt x="14" y="418"/>
                  </a:lnTo>
                  <a:lnTo>
                    <a:pt x="13" y="418"/>
                  </a:lnTo>
                  <a:lnTo>
                    <a:pt x="12" y="418"/>
                  </a:lnTo>
                  <a:lnTo>
                    <a:pt x="10" y="417"/>
                  </a:lnTo>
                  <a:lnTo>
                    <a:pt x="8" y="417"/>
                  </a:lnTo>
                  <a:lnTo>
                    <a:pt x="6" y="417"/>
                  </a:lnTo>
                  <a:lnTo>
                    <a:pt x="5" y="417"/>
                  </a:lnTo>
                  <a:lnTo>
                    <a:pt x="4" y="417"/>
                  </a:lnTo>
                  <a:lnTo>
                    <a:pt x="4" y="417"/>
                  </a:lnTo>
                  <a:lnTo>
                    <a:pt x="4" y="415"/>
                  </a:lnTo>
                  <a:lnTo>
                    <a:pt x="2" y="410"/>
                  </a:lnTo>
                  <a:lnTo>
                    <a:pt x="1" y="409"/>
                  </a:lnTo>
                  <a:lnTo>
                    <a:pt x="1" y="407"/>
                  </a:lnTo>
                  <a:lnTo>
                    <a:pt x="1" y="406"/>
                  </a:lnTo>
                  <a:lnTo>
                    <a:pt x="1" y="405"/>
                  </a:lnTo>
                  <a:lnTo>
                    <a:pt x="0" y="403"/>
                  </a:lnTo>
                  <a:lnTo>
                    <a:pt x="0" y="401"/>
                  </a:lnTo>
                  <a:lnTo>
                    <a:pt x="0" y="399"/>
                  </a:lnTo>
                  <a:lnTo>
                    <a:pt x="0" y="397"/>
                  </a:lnTo>
                  <a:lnTo>
                    <a:pt x="1" y="395"/>
                  </a:lnTo>
                  <a:lnTo>
                    <a:pt x="1" y="393"/>
                  </a:lnTo>
                  <a:lnTo>
                    <a:pt x="2" y="389"/>
                  </a:lnTo>
                  <a:lnTo>
                    <a:pt x="2" y="387"/>
                  </a:lnTo>
                  <a:lnTo>
                    <a:pt x="3" y="384"/>
                  </a:lnTo>
                  <a:lnTo>
                    <a:pt x="3" y="383"/>
                  </a:lnTo>
                  <a:lnTo>
                    <a:pt x="4" y="381"/>
                  </a:lnTo>
                  <a:lnTo>
                    <a:pt x="5" y="379"/>
                  </a:lnTo>
                  <a:lnTo>
                    <a:pt x="6" y="376"/>
                  </a:lnTo>
                  <a:lnTo>
                    <a:pt x="8" y="373"/>
                  </a:lnTo>
                  <a:lnTo>
                    <a:pt x="9" y="371"/>
                  </a:lnTo>
                  <a:lnTo>
                    <a:pt x="10" y="370"/>
                  </a:lnTo>
                  <a:lnTo>
                    <a:pt x="11" y="369"/>
                  </a:lnTo>
                  <a:lnTo>
                    <a:pt x="12" y="368"/>
                  </a:lnTo>
                  <a:lnTo>
                    <a:pt x="13" y="367"/>
                  </a:lnTo>
                  <a:lnTo>
                    <a:pt x="14" y="367"/>
                  </a:lnTo>
                  <a:lnTo>
                    <a:pt x="15" y="366"/>
                  </a:lnTo>
                  <a:lnTo>
                    <a:pt x="16" y="366"/>
                  </a:lnTo>
                  <a:lnTo>
                    <a:pt x="19" y="364"/>
                  </a:lnTo>
                  <a:lnTo>
                    <a:pt x="20" y="364"/>
                  </a:lnTo>
                  <a:lnTo>
                    <a:pt x="21" y="363"/>
                  </a:lnTo>
                  <a:lnTo>
                    <a:pt x="23" y="362"/>
                  </a:lnTo>
                  <a:lnTo>
                    <a:pt x="23" y="361"/>
                  </a:lnTo>
                  <a:lnTo>
                    <a:pt x="24" y="360"/>
                  </a:lnTo>
                  <a:lnTo>
                    <a:pt x="25" y="359"/>
                  </a:lnTo>
                  <a:lnTo>
                    <a:pt x="25" y="359"/>
                  </a:lnTo>
                  <a:lnTo>
                    <a:pt x="26" y="358"/>
                  </a:lnTo>
                  <a:lnTo>
                    <a:pt x="26" y="357"/>
                  </a:lnTo>
                  <a:lnTo>
                    <a:pt x="26" y="356"/>
                  </a:lnTo>
                  <a:lnTo>
                    <a:pt x="27" y="355"/>
                  </a:lnTo>
                  <a:lnTo>
                    <a:pt x="27" y="353"/>
                  </a:lnTo>
                  <a:lnTo>
                    <a:pt x="27" y="351"/>
                  </a:lnTo>
                  <a:lnTo>
                    <a:pt x="27" y="349"/>
                  </a:lnTo>
                  <a:lnTo>
                    <a:pt x="27" y="347"/>
                  </a:lnTo>
                  <a:lnTo>
                    <a:pt x="25" y="341"/>
                  </a:lnTo>
                  <a:lnTo>
                    <a:pt x="25" y="340"/>
                  </a:lnTo>
                  <a:lnTo>
                    <a:pt x="24" y="338"/>
                  </a:lnTo>
                  <a:lnTo>
                    <a:pt x="23" y="334"/>
                  </a:lnTo>
                  <a:lnTo>
                    <a:pt x="22" y="333"/>
                  </a:lnTo>
                  <a:lnTo>
                    <a:pt x="22" y="331"/>
                  </a:lnTo>
                  <a:lnTo>
                    <a:pt x="22" y="330"/>
                  </a:lnTo>
                  <a:lnTo>
                    <a:pt x="22" y="329"/>
                  </a:lnTo>
                  <a:lnTo>
                    <a:pt x="22" y="327"/>
                  </a:lnTo>
                  <a:lnTo>
                    <a:pt x="23" y="324"/>
                  </a:lnTo>
                  <a:lnTo>
                    <a:pt x="23" y="322"/>
                  </a:lnTo>
                  <a:lnTo>
                    <a:pt x="24" y="320"/>
                  </a:lnTo>
                  <a:lnTo>
                    <a:pt x="24" y="314"/>
                  </a:lnTo>
                  <a:lnTo>
                    <a:pt x="24" y="312"/>
                  </a:lnTo>
                  <a:lnTo>
                    <a:pt x="25" y="309"/>
                  </a:lnTo>
                  <a:lnTo>
                    <a:pt x="26" y="304"/>
                  </a:lnTo>
                  <a:lnTo>
                    <a:pt x="26" y="303"/>
                  </a:lnTo>
                  <a:lnTo>
                    <a:pt x="26" y="302"/>
                  </a:lnTo>
                  <a:lnTo>
                    <a:pt x="27" y="302"/>
                  </a:lnTo>
                  <a:lnTo>
                    <a:pt x="27" y="302"/>
                  </a:lnTo>
                  <a:lnTo>
                    <a:pt x="28" y="302"/>
                  </a:lnTo>
                  <a:lnTo>
                    <a:pt x="29" y="302"/>
                  </a:lnTo>
                  <a:lnTo>
                    <a:pt x="30" y="302"/>
                  </a:lnTo>
                  <a:lnTo>
                    <a:pt x="35" y="303"/>
                  </a:lnTo>
                  <a:lnTo>
                    <a:pt x="37" y="303"/>
                  </a:lnTo>
                  <a:lnTo>
                    <a:pt x="38" y="303"/>
                  </a:lnTo>
                  <a:lnTo>
                    <a:pt x="39" y="303"/>
                  </a:lnTo>
                  <a:lnTo>
                    <a:pt x="40" y="303"/>
                  </a:lnTo>
                  <a:lnTo>
                    <a:pt x="41" y="303"/>
                  </a:lnTo>
                  <a:lnTo>
                    <a:pt x="42" y="302"/>
                  </a:lnTo>
                  <a:lnTo>
                    <a:pt x="44" y="302"/>
                  </a:lnTo>
                  <a:lnTo>
                    <a:pt x="45" y="301"/>
                  </a:lnTo>
                  <a:lnTo>
                    <a:pt x="46" y="301"/>
                  </a:lnTo>
                  <a:lnTo>
                    <a:pt x="48" y="300"/>
                  </a:lnTo>
                  <a:lnTo>
                    <a:pt x="50" y="298"/>
                  </a:lnTo>
                  <a:lnTo>
                    <a:pt x="54" y="295"/>
                  </a:lnTo>
                  <a:lnTo>
                    <a:pt x="55" y="294"/>
                  </a:lnTo>
                  <a:lnTo>
                    <a:pt x="57" y="293"/>
                  </a:lnTo>
                  <a:lnTo>
                    <a:pt x="59" y="292"/>
                  </a:lnTo>
                  <a:lnTo>
                    <a:pt x="63" y="290"/>
                  </a:lnTo>
                  <a:lnTo>
                    <a:pt x="64" y="290"/>
                  </a:lnTo>
                  <a:lnTo>
                    <a:pt x="65" y="290"/>
                  </a:lnTo>
                  <a:lnTo>
                    <a:pt x="65" y="289"/>
                  </a:lnTo>
                  <a:lnTo>
                    <a:pt x="66" y="288"/>
                  </a:lnTo>
                  <a:lnTo>
                    <a:pt x="66" y="288"/>
                  </a:lnTo>
                  <a:lnTo>
                    <a:pt x="67" y="284"/>
                  </a:lnTo>
                  <a:lnTo>
                    <a:pt x="69" y="279"/>
                  </a:lnTo>
                  <a:lnTo>
                    <a:pt x="69" y="277"/>
                  </a:lnTo>
                  <a:lnTo>
                    <a:pt x="70" y="276"/>
                  </a:lnTo>
                  <a:lnTo>
                    <a:pt x="71" y="275"/>
                  </a:lnTo>
                  <a:lnTo>
                    <a:pt x="72" y="273"/>
                  </a:lnTo>
                  <a:lnTo>
                    <a:pt x="73" y="272"/>
                  </a:lnTo>
                  <a:lnTo>
                    <a:pt x="75" y="270"/>
                  </a:lnTo>
                  <a:lnTo>
                    <a:pt x="75" y="269"/>
                  </a:lnTo>
                  <a:lnTo>
                    <a:pt x="76" y="269"/>
                  </a:lnTo>
                  <a:lnTo>
                    <a:pt x="76" y="268"/>
                  </a:lnTo>
                  <a:lnTo>
                    <a:pt x="76" y="267"/>
                  </a:lnTo>
                  <a:lnTo>
                    <a:pt x="76" y="266"/>
                  </a:lnTo>
                  <a:lnTo>
                    <a:pt x="76" y="265"/>
                  </a:lnTo>
                  <a:lnTo>
                    <a:pt x="76" y="264"/>
                  </a:lnTo>
                  <a:lnTo>
                    <a:pt x="76" y="262"/>
                  </a:lnTo>
                  <a:lnTo>
                    <a:pt x="75" y="261"/>
                  </a:lnTo>
                  <a:lnTo>
                    <a:pt x="75" y="260"/>
                  </a:lnTo>
                  <a:lnTo>
                    <a:pt x="74" y="259"/>
                  </a:lnTo>
                  <a:lnTo>
                    <a:pt x="72" y="256"/>
                  </a:lnTo>
                  <a:lnTo>
                    <a:pt x="71" y="255"/>
                  </a:lnTo>
                  <a:lnTo>
                    <a:pt x="70" y="253"/>
                  </a:lnTo>
                  <a:lnTo>
                    <a:pt x="69" y="251"/>
                  </a:lnTo>
                  <a:lnTo>
                    <a:pt x="69" y="250"/>
                  </a:lnTo>
                  <a:lnTo>
                    <a:pt x="69" y="249"/>
                  </a:lnTo>
                  <a:lnTo>
                    <a:pt x="69" y="248"/>
                  </a:lnTo>
                  <a:lnTo>
                    <a:pt x="69" y="247"/>
                  </a:lnTo>
                  <a:lnTo>
                    <a:pt x="69" y="246"/>
                  </a:lnTo>
                  <a:lnTo>
                    <a:pt x="70" y="245"/>
                  </a:lnTo>
                  <a:lnTo>
                    <a:pt x="70" y="244"/>
                  </a:lnTo>
                  <a:lnTo>
                    <a:pt x="71" y="243"/>
                  </a:lnTo>
                  <a:lnTo>
                    <a:pt x="72" y="242"/>
                  </a:lnTo>
                  <a:lnTo>
                    <a:pt x="74" y="241"/>
                  </a:lnTo>
                  <a:lnTo>
                    <a:pt x="75" y="238"/>
                  </a:lnTo>
                  <a:lnTo>
                    <a:pt x="76" y="238"/>
                  </a:lnTo>
                  <a:lnTo>
                    <a:pt x="77" y="237"/>
                  </a:lnTo>
                  <a:lnTo>
                    <a:pt x="79" y="236"/>
                  </a:lnTo>
                  <a:lnTo>
                    <a:pt x="79" y="236"/>
                  </a:lnTo>
                  <a:lnTo>
                    <a:pt x="80" y="236"/>
                  </a:lnTo>
                  <a:lnTo>
                    <a:pt x="80" y="235"/>
                  </a:lnTo>
                  <a:lnTo>
                    <a:pt x="81" y="235"/>
                  </a:lnTo>
                  <a:lnTo>
                    <a:pt x="81" y="234"/>
                  </a:lnTo>
                  <a:lnTo>
                    <a:pt x="82" y="232"/>
                  </a:lnTo>
                  <a:lnTo>
                    <a:pt x="82" y="231"/>
                  </a:lnTo>
                  <a:lnTo>
                    <a:pt x="82" y="231"/>
                  </a:lnTo>
                  <a:lnTo>
                    <a:pt x="82" y="230"/>
                  </a:lnTo>
                  <a:lnTo>
                    <a:pt x="82" y="230"/>
                  </a:lnTo>
                  <a:lnTo>
                    <a:pt x="81" y="229"/>
                  </a:lnTo>
                  <a:lnTo>
                    <a:pt x="81" y="229"/>
                  </a:lnTo>
                  <a:lnTo>
                    <a:pt x="79" y="227"/>
                  </a:lnTo>
                  <a:lnTo>
                    <a:pt x="78" y="226"/>
                  </a:lnTo>
                  <a:lnTo>
                    <a:pt x="77" y="225"/>
                  </a:lnTo>
                  <a:lnTo>
                    <a:pt x="76" y="225"/>
                  </a:lnTo>
                  <a:lnTo>
                    <a:pt x="76" y="224"/>
                  </a:lnTo>
                  <a:lnTo>
                    <a:pt x="76" y="223"/>
                  </a:lnTo>
                  <a:lnTo>
                    <a:pt x="75" y="222"/>
                  </a:lnTo>
                  <a:lnTo>
                    <a:pt x="75" y="221"/>
                  </a:lnTo>
                  <a:lnTo>
                    <a:pt x="75" y="221"/>
                  </a:lnTo>
                  <a:lnTo>
                    <a:pt x="75" y="220"/>
                  </a:lnTo>
                  <a:lnTo>
                    <a:pt x="75" y="219"/>
                  </a:lnTo>
                  <a:lnTo>
                    <a:pt x="75" y="218"/>
                  </a:lnTo>
                  <a:lnTo>
                    <a:pt x="75" y="218"/>
                  </a:lnTo>
                  <a:lnTo>
                    <a:pt x="75" y="217"/>
                  </a:lnTo>
                  <a:lnTo>
                    <a:pt x="75" y="217"/>
                  </a:lnTo>
                  <a:lnTo>
                    <a:pt x="76" y="216"/>
                  </a:lnTo>
                  <a:lnTo>
                    <a:pt x="76" y="216"/>
                  </a:lnTo>
                  <a:lnTo>
                    <a:pt x="77" y="216"/>
                  </a:lnTo>
                  <a:lnTo>
                    <a:pt x="80" y="214"/>
                  </a:lnTo>
                  <a:lnTo>
                    <a:pt x="81" y="213"/>
                  </a:lnTo>
                  <a:lnTo>
                    <a:pt x="81" y="213"/>
                  </a:lnTo>
                  <a:lnTo>
                    <a:pt x="82" y="212"/>
                  </a:lnTo>
                  <a:lnTo>
                    <a:pt x="82" y="212"/>
                  </a:lnTo>
                  <a:lnTo>
                    <a:pt x="83" y="211"/>
                  </a:lnTo>
                  <a:lnTo>
                    <a:pt x="83" y="210"/>
                  </a:lnTo>
                  <a:lnTo>
                    <a:pt x="83" y="209"/>
                  </a:lnTo>
                  <a:lnTo>
                    <a:pt x="84" y="209"/>
                  </a:lnTo>
                  <a:lnTo>
                    <a:pt x="84" y="208"/>
                  </a:lnTo>
                  <a:lnTo>
                    <a:pt x="84" y="207"/>
                  </a:lnTo>
                  <a:lnTo>
                    <a:pt x="84" y="206"/>
                  </a:lnTo>
                  <a:lnTo>
                    <a:pt x="83" y="204"/>
                  </a:lnTo>
                  <a:lnTo>
                    <a:pt x="83" y="202"/>
                  </a:lnTo>
                  <a:lnTo>
                    <a:pt x="83" y="201"/>
                  </a:lnTo>
                  <a:lnTo>
                    <a:pt x="83" y="200"/>
                  </a:lnTo>
                  <a:lnTo>
                    <a:pt x="84" y="199"/>
                  </a:lnTo>
                  <a:lnTo>
                    <a:pt x="84" y="197"/>
                  </a:lnTo>
                  <a:lnTo>
                    <a:pt x="84" y="196"/>
                  </a:lnTo>
                  <a:lnTo>
                    <a:pt x="85" y="195"/>
                  </a:lnTo>
                  <a:lnTo>
                    <a:pt x="86" y="194"/>
                  </a:lnTo>
                  <a:lnTo>
                    <a:pt x="88" y="192"/>
                  </a:lnTo>
                  <a:lnTo>
                    <a:pt x="89" y="191"/>
                  </a:lnTo>
                  <a:lnTo>
                    <a:pt x="91" y="189"/>
                  </a:lnTo>
                  <a:lnTo>
                    <a:pt x="94" y="187"/>
                  </a:lnTo>
                  <a:lnTo>
                    <a:pt x="98" y="184"/>
                  </a:lnTo>
                  <a:lnTo>
                    <a:pt x="99" y="183"/>
                  </a:lnTo>
                  <a:lnTo>
                    <a:pt x="100" y="183"/>
                  </a:lnTo>
                  <a:lnTo>
                    <a:pt x="100" y="181"/>
                  </a:lnTo>
                  <a:lnTo>
                    <a:pt x="101" y="180"/>
                  </a:lnTo>
                  <a:lnTo>
                    <a:pt x="102" y="178"/>
                  </a:lnTo>
                  <a:lnTo>
                    <a:pt x="103" y="174"/>
                  </a:lnTo>
                  <a:lnTo>
                    <a:pt x="104" y="172"/>
                  </a:lnTo>
                  <a:lnTo>
                    <a:pt x="105" y="170"/>
                  </a:lnTo>
                  <a:lnTo>
                    <a:pt x="107" y="167"/>
                  </a:lnTo>
                  <a:lnTo>
                    <a:pt x="108" y="166"/>
                  </a:lnTo>
                  <a:lnTo>
                    <a:pt x="108" y="165"/>
                  </a:lnTo>
                  <a:lnTo>
                    <a:pt x="109" y="163"/>
                  </a:lnTo>
                  <a:lnTo>
                    <a:pt x="109" y="160"/>
                  </a:lnTo>
                  <a:lnTo>
                    <a:pt x="110" y="159"/>
                  </a:lnTo>
                  <a:lnTo>
                    <a:pt x="110" y="158"/>
                  </a:lnTo>
                  <a:lnTo>
                    <a:pt x="110" y="156"/>
                  </a:lnTo>
                  <a:lnTo>
                    <a:pt x="109" y="155"/>
                  </a:lnTo>
                  <a:lnTo>
                    <a:pt x="109" y="154"/>
                  </a:lnTo>
                  <a:lnTo>
                    <a:pt x="108" y="154"/>
                  </a:lnTo>
                  <a:lnTo>
                    <a:pt x="106" y="151"/>
                  </a:lnTo>
                  <a:lnTo>
                    <a:pt x="105" y="150"/>
                  </a:lnTo>
                  <a:lnTo>
                    <a:pt x="104" y="148"/>
                  </a:lnTo>
                  <a:lnTo>
                    <a:pt x="102" y="144"/>
                  </a:lnTo>
                  <a:lnTo>
                    <a:pt x="101" y="142"/>
                  </a:lnTo>
                  <a:lnTo>
                    <a:pt x="101" y="140"/>
                  </a:lnTo>
                  <a:lnTo>
                    <a:pt x="100" y="137"/>
                  </a:lnTo>
                  <a:lnTo>
                    <a:pt x="100" y="135"/>
                  </a:lnTo>
                  <a:lnTo>
                    <a:pt x="100" y="133"/>
                  </a:lnTo>
                  <a:lnTo>
                    <a:pt x="100" y="131"/>
                  </a:lnTo>
                  <a:lnTo>
                    <a:pt x="101" y="127"/>
                  </a:lnTo>
                  <a:lnTo>
                    <a:pt x="101" y="125"/>
                  </a:lnTo>
                  <a:lnTo>
                    <a:pt x="101" y="124"/>
                  </a:lnTo>
                  <a:lnTo>
                    <a:pt x="102" y="122"/>
                  </a:lnTo>
                  <a:lnTo>
                    <a:pt x="103" y="120"/>
                  </a:lnTo>
                  <a:lnTo>
                    <a:pt x="104" y="119"/>
                  </a:lnTo>
                  <a:lnTo>
                    <a:pt x="107" y="114"/>
                  </a:lnTo>
                  <a:lnTo>
                    <a:pt x="108" y="113"/>
                  </a:lnTo>
                  <a:lnTo>
                    <a:pt x="108" y="112"/>
                  </a:lnTo>
                  <a:lnTo>
                    <a:pt x="108" y="112"/>
                  </a:lnTo>
                  <a:lnTo>
                    <a:pt x="107" y="111"/>
                  </a:lnTo>
                  <a:lnTo>
                    <a:pt x="107" y="109"/>
                  </a:lnTo>
                  <a:lnTo>
                    <a:pt x="106" y="108"/>
                  </a:lnTo>
                  <a:lnTo>
                    <a:pt x="105" y="105"/>
                  </a:lnTo>
                  <a:lnTo>
                    <a:pt x="104" y="102"/>
                  </a:lnTo>
                  <a:lnTo>
                    <a:pt x="103" y="100"/>
                  </a:lnTo>
                  <a:lnTo>
                    <a:pt x="103" y="99"/>
                  </a:lnTo>
                  <a:lnTo>
                    <a:pt x="102" y="96"/>
                  </a:lnTo>
                  <a:lnTo>
                    <a:pt x="102" y="94"/>
                  </a:lnTo>
                  <a:lnTo>
                    <a:pt x="102" y="88"/>
                  </a:lnTo>
                  <a:lnTo>
                    <a:pt x="101" y="87"/>
                  </a:lnTo>
                  <a:lnTo>
                    <a:pt x="101" y="85"/>
                  </a:lnTo>
                  <a:lnTo>
                    <a:pt x="101" y="83"/>
                  </a:lnTo>
                  <a:lnTo>
                    <a:pt x="100" y="82"/>
                  </a:lnTo>
                  <a:lnTo>
                    <a:pt x="100" y="81"/>
                  </a:lnTo>
                  <a:lnTo>
                    <a:pt x="100" y="81"/>
                  </a:lnTo>
                  <a:lnTo>
                    <a:pt x="98" y="79"/>
                  </a:lnTo>
                  <a:lnTo>
                    <a:pt x="97" y="78"/>
                  </a:lnTo>
                  <a:lnTo>
                    <a:pt x="97" y="77"/>
                  </a:lnTo>
                  <a:lnTo>
                    <a:pt x="97" y="76"/>
                  </a:lnTo>
                  <a:lnTo>
                    <a:pt x="97" y="76"/>
                  </a:lnTo>
                  <a:lnTo>
                    <a:pt x="97" y="75"/>
                  </a:lnTo>
                  <a:lnTo>
                    <a:pt x="97" y="74"/>
                  </a:lnTo>
                  <a:lnTo>
                    <a:pt x="97" y="74"/>
                  </a:lnTo>
                  <a:lnTo>
                    <a:pt x="97" y="72"/>
                  </a:lnTo>
                  <a:lnTo>
                    <a:pt x="99" y="66"/>
                  </a:lnTo>
                  <a:lnTo>
                    <a:pt x="99" y="65"/>
                  </a:lnTo>
                  <a:lnTo>
                    <a:pt x="100" y="64"/>
                  </a:lnTo>
                  <a:lnTo>
                    <a:pt x="100" y="63"/>
                  </a:lnTo>
                  <a:lnTo>
                    <a:pt x="101" y="62"/>
                  </a:lnTo>
                  <a:lnTo>
                    <a:pt x="101" y="61"/>
                  </a:lnTo>
                  <a:lnTo>
                    <a:pt x="102" y="61"/>
                  </a:lnTo>
                  <a:lnTo>
                    <a:pt x="102" y="61"/>
                  </a:lnTo>
                  <a:lnTo>
                    <a:pt x="103" y="61"/>
                  </a:lnTo>
                  <a:lnTo>
                    <a:pt x="103" y="61"/>
                  </a:lnTo>
                  <a:lnTo>
                    <a:pt x="104" y="61"/>
                  </a:lnTo>
                  <a:lnTo>
                    <a:pt x="104" y="62"/>
                  </a:lnTo>
                  <a:lnTo>
                    <a:pt x="106" y="62"/>
                  </a:lnTo>
                  <a:lnTo>
                    <a:pt x="108" y="61"/>
                  </a:lnTo>
                  <a:lnTo>
                    <a:pt x="109" y="61"/>
                  </a:lnTo>
                  <a:lnTo>
                    <a:pt x="113" y="60"/>
                  </a:lnTo>
                  <a:lnTo>
                    <a:pt x="119" y="58"/>
                  </a:lnTo>
                  <a:lnTo>
                    <a:pt x="121" y="57"/>
                  </a:lnTo>
                  <a:lnTo>
                    <a:pt x="124" y="56"/>
                  </a:lnTo>
                  <a:lnTo>
                    <a:pt x="125" y="56"/>
                  </a:lnTo>
                  <a:lnTo>
                    <a:pt x="125" y="56"/>
                  </a:lnTo>
                  <a:lnTo>
                    <a:pt x="126" y="56"/>
                  </a:lnTo>
                  <a:lnTo>
                    <a:pt x="127" y="56"/>
                  </a:lnTo>
                  <a:lnTo>
                    <a:pt x="127" y="56"/>
                  </a:lnTo>
                  <a:lnTo>
                    <a:pt x="128" y="56"/>
                  </a:lnTo>
                  <a:lnTo>
                    <a:pt x="129" y="57"/>
                  </a:lnTo>
                  <a:lnTo>
                    <a:pt x="132" y="60"/>
                  </a:lnTo>
                  <a:lnTo>
                    <a:pt x="133" y="60"/>
                  </a:lnTo>
                  <a:lnTo>
                    <a:pt x="133" y="61"/>
                  </a:lnTo>
                  <a:lnTo>
                    <a:pt x="134" y="61"/>
                  </a:lnTo>
                  <a:lnTo>
                    <a:pt x="135" y="61"/>
                  </a:lnTo>
                  <a:lnTo>
                    <a:pt x="136" y="61"/>
                  </a:lnTo>
                  <a:lnTo>
                    <a:pt x="136" y="61"/>
                  </a:lnTo>
                  <a:lnTo>
                    <a:pt x="137" y="60"/>
                  </a:lnTo>
                  <a:lnTo>
                    <a:pt x="138" y="60"/>
                  </a:lnTo>
                  <a:lnTo>
                    <a:pt x="140" y="60"/>
                  </a:lnTo>
                  <a:lnTo>
                    <a:pt x="143" y="58"/>
                  </a:lnTo>
                  <a:lnTo>
                    <a:pt x="144" y="57"/>
                  </a:lnTo>
                  <a:lnTo>
                    <a:pt x="146" y="57"/>
                  </a:lnTo>
                  <a:lnTo>
                    <a:pt x="147" y="57"/>
                  </a:lnTo>
                  <a:lnTo>
                    <a:pt x="148" y="57"/>
                  </a:lnTo>
                  <a:lnTo>
                    <a:pt x="148" y="57"/>
                  </a:lnTo>
                  <a:lnTo>
                    <a:pt x="149" y="58"/>
                  </a:lnTo>
                  <a:lnTo>
                    <a:pt x="150" y="58"/>
                  </a:lnTo>
                  <a:lnTo>
                    <a:pt x="153" y="61"/>
                  </a:lnTo>
                  <a:lnTo>
                    <a:pt x="154" y="61"/>
                  </a:lnTo>
                  <a:lnTo>
                    <a:pt x="156" y="62"/>
                  </a:lnTo>
                  <a:lnTo>
                    <a:pt x="157" y="63"/>
                  </a:lnTo>
                  <a:lnTo>
                    <a:pt x="158" y="63"/>
                  </a:lnTo>
                  <a:lnTo>
                    <a:pt x="159" y="64"/>
                  </a:lnTo>
                  <a:lnTo>
                    <a:pt x="159" y="65"/>
                  </a:lnTo>
                  <a:lnTo>
                    <a:pt x="160" y="65"/>
                  </a:lnTo>
                  <a:lnTo>
                    <a:pt x="161" y="65"/>
                  </a:lnTo>
                  <a:lnTo>
                    <a:pt x="163" y="66"/>
                  </a:lnTo>
                  <a:lnTo>
                    <a:pt x="164" y="67"/>
                  </a:lnTo>
                  <a:lnTo>
                    <a:pt x="166" y="67"/>
                  </a:lnTo>
                  <a:lnTo>
                    <a:pt x="167" y="68"/>
                  </a:lnTo>
                  <a:lnTo>
                    <a:pt x="168" y="68"/>
                  </a:lnTo>
                  <a:lnTo>
                    <a:pt x="170" y="68"/>
                  </a:lnTo>
                  <a:lnTo>
                    <a:pt x="171" y="68"/>
                  </a:lnTo>
                  <a:lnTo>
                    <a:pt x="172" y="67"/>
                  </a:lnTo>
                  <a:lnTo>
                    <a:pt x="174" y="67"/>
                  </a:lnTo>
                  <a:lnTo>
                    <a:pt x="175" y="66"/>
                  </a:lnTo>
                  <a:lnTo>
                    <a:pt x="176" y="66"/>
                  </a:lnTo>
                  <a:lnTo>
                    <a:pt x="178" y="64"/>
                  </a:lnTo>
                  <a:lnTo>
                    <a:pt x="179" y="64"/>
                  </a:lnTo>
                  <a:lnTo>
                    <a:pt x="180" y="63"/>
                  </a:lnTo>
                  <a:lnTo>
                    <a:pt x="182" y="63"/>
                  </a:lnTo>
                  <a:lnTo>
                    <a:pt x="183" y="62"/>
                  </a:lnTo>
                  <a:lnTo>
                    <a:pt x="188" y="62"/>
                  </a:lnTo>
                  <a:lnTo>
                    <a:pt x="189" y="62"/>
                  </a:lnTo>
                  <a:lnTo>
                    <a:pt x="190" y="61"/>
                  </a:lnTo>
                  <a:lnTo>
                    <a:pt x="191" y="61"/>
                  </a:lnTo>
                  <a:lnTo>
                    <a:pt x="192" y="60"/>
                  </a:lnTo>
                  <a:lnTo>
                    <a:pt x="194" y="59"/>
                  </a:lnTo>
                  <a:lnTo>
                    <a:pt x="196" y="58"/>
                  </a:lnTo>
                  <a:lnTo>
                    <a:pt x="197" y="57"/>
                  </a:lnTo>
                  <a:lnTo>
                    <a:pt x="198" y="57"/>
                  </a:lnTo>
                  <a:lnTo>
                    <a:pt x="201" y="56"/>
                  </a:lnTo>
                  <a:lnTo>
                    <a:pt x="201" y="56"/>
                  </a:lnTo>
                  <a:lnTo>
                    <a:pt x="201" y="56"/>
                  </a:lnTo>
                  <a:lnTo>
                    <a:pt x="202" y="55"/>
                  </a:lnTo>
                  <a:lnTo>
                    <a:pt x="203" y="55"/>
                  </a:lnTo>
                  <a:lnTo>
                    <a:pt x="204" y="53"/>
                  </a:lnTo>
                  <a:lnTo>
                    <a:pt x="205" y="51"/>
                  </a:lnTo>
                  <a:lnTo>
                    <a:pt x="205" y="50"/>
                  </a:lnTo>
                  <a:lnTo>
                    <a:pt x="206" y="49"/>
                  </a:lnTo>
                  <a:lnTo>
                    <a:pt x="207" y="46"/>
                  </a:lnTo>
                  <a:lnTo>
                    <a:pt x="208" y="43"/>
                  </a:lnTo>
                  <a:lnTo>
                    <a:pt x="209" y="42"/>
                  </a:lnTo>
                  <a:lnTo>
                    <a:pt x="209" y="41"/>
                  </a:lnTo>
                  <a:lnTo>
                    <a:pt x="210" y="40"/>
                  </a:lnTo>
                  <a:lnTo>
                    <a:pt x="210" y="40"/>
                  </a:lnTo>
                  <a:lnTo>
                    <a:pt x="211" y="39"/>
                  </a:lnTo>
                  <a:lnTo>
                    <a:pt x="213" y="38"/>
                  </a:lnTo>
                  <a:lnTo>
                    <a:pt x="218" y="36"/>
                  </a:lnTo>
                  <a:lnTo>
                    <a:pt x="221" y="34"/>
                  </a:lnTo>
                  <a:lnTo>
                    <a:pt x="223" y="33"/>
                  </a:lnTo>
                  <a:lnTo>
                    <a:pt x="225" y="33"/>
                  </a:lnTo>
                  <a:lnTo>
                    <a:pt x="227" y="32"/>
                  </a:lnTo>
                  <a:lnTo>
                    <a:pt x="230" y="31"/>
                  </a:lnTo>
                  <a:lnTo>
                    <a:pt x="230" y="31"/>
                  </a:lnTo>
                  <a:close/>
                </a:path>
              </a:pathLst>
            </a:custGeom>
            <a:solidFill>
              <a:srgbClr val="6BAED6"/>
            </a:solidFill>
            <a:ln>
              <a:noFill/>
            </a:ln>
          </p:spPr>
          <p:txBody>
            <a:bodyPr vert="horz" wrap="square" lIns="91440" tIns="45720" rIns="91440" bIns="45720" numCol="1" anchor="t" anchorCtr="0" compatLnSpc="1">
              <a:prstTxWarp prst="textNoShape">
                <a:avLst/>
              </a:prstTxWarp>
            </a:bodyPr>
            <a:lstStyle/>
            <a:p>
              <a:endParaRPr lang="cs-CZ"/>
            </a:p>
          </p:txBody>
        </p:sp>
        <p:sp>
          <p:nvSpPr>
            <p:cNvPr id="321" name="Freeform 265">
              <a:extLst>
                <a:ext uri="{FF2B5EF4-FFF2-40B4-BE49-F238E27FC236}">
                  <a16:creationId xmlns:a16="http://schemas.microsoft.com/office/drawing/2014/main" id="{72D0D4E9-8E82-4019-B64D-B014564F2C03}"/>
                </a:ext>
              </a:extLst>
            </p:cNvPr>
            <p:cNvSpPr>
              <a:spLocks/>
            </p:cNvSpPr>
            <p:nvPr/>
          </p:nvSpPr>
          <p:spPr bwMode="auto">
            <a:xfrm>
              <a:off x="5686272" y="4047424"/>
              <a:ext cx="1041400" cy="935038"/>
            </a:xfrm>
            <a:custGeom>
              <a:avLst/>
              <a:gdLst>
                <a:gd name="T0" fmla="*/ 6 w 656"/>
                <a:gd name="T1" fmla="*/ 51 h 589"/>
                <a:gd name="T2" fmla="*/ 37 w 656"/>
                <a:gd name="T3" fmla="*/ 51 h 589"/>
                <a:gd name="T4" fmla="*/ 70 w 656"/>
                <a:gd name="T5" fmla="*/ 35 h 589"/>
                <a:gd name="T6" fmla="*/ 96 w 656"/>
                <a:gd name="T7" fmla="*/ 36 h 589"/>
                <a:gd name="T8" fmla="*/ 114 w 656"/>
                <a:gd name="T9" fmla="*/ 52 h 589"/>
                <a:gd name="T10" fmla="*/ 136 w 656"/>
                <a:gd name="T11" fmla="*/ 48 h 589"/>
                <a:gd name="T12" fmla="*/ 147 w 656"/>
                <a:gd name="T13" fmla="*/ 39 h 589"/>
                <a:gd name="T14" fmla="*/ 171 w 656"/>
                <a:gd name="T15" fmla="*/ 50 h 589"/>
                <a:gd name="T16" fmla="*/ 195 w 656"/>
                <a:gd name="T17" fmla="*/ 50 h 589"/>
                <a:gd name="T18" fmla="*/ 222 w 656"/>
                <a:gd name="T19" fmla="*/ 51 h 589"/>
                <a:gd name="T20" fmla="*/ 238 w 656"/>
                <a:gd name="T21" fmla="*/ 62 h 589"/>
                <a:gd name="T22" fmla="*/ 255 w 656"/>
                <a:gd name="T23" fmla="*/ 59 h 589"/>
                <a:gd name="T24" fmla="*/ 285 w 656"/>
                <a:gd name="T25" fmla="*/ 40 h 589"/>
                <a:gd name="T26" fmla="*/ 285 w 656"/>
                <a:gd name="T27" fmla="*/ 13 h 589"/>
                <a:gd name="T28" fmla="*/ 302 w 656"/>
                <a:gd name="T29" fmla="*/ 0 h 589"/>
                <a:gd name="T30" fmla="*/ 334 w 656"/>
                <a:gd name="T31" fmla="*/ 21 h 589"/>
                <a:gd name="T32" fmla="*/ 348 w 656"/>
                <a:gd name="T33" fmla="*/ 25 h 589"/>
                <a:gd name="T34" fmla="*/ 367 w 656"/>
                <a:gd name="T35" fmla="*/ 43 h 589"/>
                <a:gd name="T36" fmla="*/ 368 w 656"/>
                <a:gd name="T37" fmla="*/ 58 h 589"/>
                <a:gd name="T38" fmla="*/ 366 w 656"/>
                <a:gd name="T39" fmla="*/ 74 h 589"/>
                <a:gd name="T40" fmla="*/ 365 w 656"/>
                <a:gd name="T41" fmla="*/ 107 h 589"/>
                <a:gd name="T42" fmla="*/ 355 w 656"/>
                <a:gd name="T43" fmla="*/ 145 h 589"/>
                <a:gd name="T44" fmla="*/ 367 w 656"/>
                <a:gd name="T45" fmla="*/ 168 h 589"/>
                <a:gd name="T46" fmla="*/ 362 w 656"/>
                <a:gd name="T47" fmla="*/ 186 h 589"/>
                <a:gd name="T48" fmla="*/ 393 w 656"/>
                <a:gd name="T49" fmla="*/ 218 h 589"/>
                <a:gd name="T50" fmla="*/ 420 w 656"/>
                <a:gd name="T51" fmla="*/ 217 h 589"/>
                <a:gd name="T52" fmla="*/ 442 w 656"/>
                <a:gd name="T53" fmla="*/ 231 h 589"/>
                <a:gd name="T54" fmla="*/ 441 w 656"/>
                <a:gd name="T55" fmla="*/ 241 h 589"/>
                <a:gd name="T56" fmla="*/ 463 w 656"/>
                <a:gd name="T57" fmla="*/ 255 h 589"/>
                <a:gd name="T58" fmla="*/ 493 w 656"/>
                <a:gd name="T59" fmla="*/ 253 h 589"/>
                <a:gd name="T60" fmla="*/ 526 w 656"/>
                <a:gd name="T61" fmla="*/ 260 h 589"/>
                <a:gd name="T62" fmla="*/ 548 w 656"/>
                <a:gd name="T63" fmla="*/ 271 h 589"/>
                <a:gd name="T64" fmla="*/ 555 w 656"/>
                <a:gd name="T65" fmla="*/ 302 h 589"/>
                <a:gd name="T66" fmla="*/ 588 w 656"/>
                <a:gd name="T67" fmla="*/ 318 h 589"/>
                <a:gd name="T68" fmla="*/ 623 w 656"/>
                <a:gd name="T69" fmla="*/ 317 h 589"/>
                <a:gd name="T70" fmla="*/ 641 w 656"/>
                <a:gd name="T71" fmla="*/ 319 h 589"/>
                <a:gd name="T72" fmla="*/ 650 w 656"/>
                <a:gd name="T73" fmla="*/ 334 h 589"/>
                <a:gd name="T74" fmla="*/ 646 w 656"/>
                <a:gd name="T75" fmla="*/ 353 h 589"/>
                <a:gd name="T76" fmla="*/ 631 w 656"/>
                <a:gd name="T77" fmla="*/ 372 h 589"/>
                <a:gd name="T78" fmla="*/ 613 w 656"/>
                <a:gd name="T79" fmla="*/ 401 h 589"/>
                <a:gd name="T80" fmla="*/ 625 w 656"/>
                <a:gd name="T81" fmla="*/ 409 h 589"/>
                <a:gd name="T82" fmla="*/ 649 w 656"/>
                <a:gd name="T83" fmla="*/ 429 h 589"/>
                <a:gd name="T84" fmla="*/ 645 w 656"/>
                <a:gd name="T85" fmla="*/ 442 h 589"/>
                <a:gd name="T86" fmla="*/ 638 w 656"/>
                <a:gd name="T87" fmla="*/ 452 h 589"/>
                <a:gd name="T88" fmla="*/ 612 w 656"/>
                <a:gd name="T89" fmla="*/ 442 h 589"/>
                <a:gd name="T90" fmla="*/ 579 w 656"/>
                <a:gd name="T91" fmla="*/ 429 h 589"/>
                <a:gd name="T92" fmla="*/ 534 w 656"/>
                <a:gd name="T93" fmla="*/ 413 h 589"/>
                <a:gd name="T94" fmla="*/ 518 w 656"/>
                <a:gd name="T95" fmla="*/ 419 h 589"/>
                <a:gd name="T96" fmla="*/ 488 w 656"/>
                <a:gd name="T97" fmla="*/ 433 h 589"/>
                <a:gd name="T98" fmla="*/ 469 w 656"/>
                <a:gd name="T99" fmla="*/ 433 h 589"/>
                <a:gd name="T100" fmla="*/ 460 w 656"/>
                <a:gd name="T101" fmla="*/ 405 h 589"/>
                <a:gd name="T102" fmla="*/ 429 w 656"/>
                <a:gd name="T103" fmla="*/ 398 h 589"/>
                <a:gd name="T104" fmla="*/ 400 w 656"/>
                <a:gd name="T105" fmla="*/ 394 h 589"/>
                <a:gd name="T106" fmla="*/ 390 w 656"/>
                <a:gd name="T107" fmla="*/ 420 h 589"/>
                <a:gd name="T108" fmla="*/ 393 w 656"/>
                <a:gd name="T109" fmla="*/ 472 h 589"/>
                <a:gd name="T110" fmla="*/ 383 w 656"/>
                <a:gd name="T111" fmla="*/ 522 h 589"/>
                <a:gd name="T112" fmla="*/ 387 w 656"/>
                <a:gd name="T113" fmla="*/ 550 h 589"/>
                <a:gd name="T114" fmla="*/ 352 w 656"/>
                <a:gd name="T115" fmla="*/ 550 h 589"/>
                <a:gd name="T116" fmla="*/ 321 w 656"/>
                <a:gd name="T117" fmla="*/ 547 h 589"/>
                <a:gd name="T118" fmla="*/ 307 w 656"/>
                <a:gd name="T119" fmla="*/ 58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6" h="589">
                  <a:moveTo>
                    <a:pt x="0" y="31"/>
                  </a:moveTo>
                  <a:lnTo>
                    <a:pt x="0" y="31"/>
                  </a:lnTo>
                  <a:lnTo>
                    <a:pt x="1" y="32"/>
                  </a:lnTo>
                  <a:lnTo>
                    <a:pt x="1" y="33"/>
                  </a:lnTo>
                  <a:lnTo>
                    <a:pt x="1" y="33"/>
                  </a:lnTo>
                  <a:lnTo>
                    <a:pt x="1" y="35"/>
                  </a:lnTo>
                  <a:lnTo>
                    <a:pt x="1" y="41"/>
                  </a:lnTo>
                  <a:lnTo>
                    <a:pt x="1" y="43"/>
                  </a:lnTo>
                  <a:lnTo>
                    <a:pt x="2" y="44"/>
                  </a:lnTo>
                  <a:lnTo>
                    <a:pt x="2" y="46"/>
                  </a:lnTo>
                  <a:lnTo>
                    <a:pt x="2" y="47"/>
                  </a:lnTo>
                  <a:lnTo>
                    <a:pt x="2" y="48"/>
                  </a:lnTo>
                  <a:lnTo>
                    <a:pt x="3" y="49"/>
                  </a:lnTo>
                  <a:lnTo>
                    <a:pt x="4" y="49"/>
                  </a:lnTo>
                  <a:lnTo>
                    <a:pt x="4" y="50"/>
                  </a:lnTo>
                  <a:lnTo>
                    <a:pt x="5" y="51"/>
                  </a:lnTo>
                  <a:lnTo>
                    <a:pt x="6" y="51"/>
                  </a:lnTo>
                  <a:lnTo>
                    <a:pt x="7" y="52"/>
                  </a:lnTo>
                  <a:lnTo>
                    <a:pt x="8" y="52"/>
                  </a:lnTo>
                  <a:lnTo>
                    <a:pt x="10" y="52"/>
                  </a:lnTo>
                  <a:lnTo>
                    <a:pt x="11" y="52"/>
                  </a:lnTo>
                  <a:lnTo>
                    <a:pt x="13" y="52"/>
                  </a:lnTo>
                  <a:lnTo>
                    <a:pt x="14" y="52"/>
                  </a:lnTo>
                  <a:lnTo>
                    <a:pt x="16" y="51"/>
                  </a:lnTo>
                  <a:lnTo>
                    <a:pt x="17" y="51"/>
                  </a:lnTo>
                  <a:lnTo>
                    <a:pt x="18" y="51"/>
                  </a:lnTo>
                  <a:lnTo>
                    <a:pt x="21" y="52"/>
                  </a:lnTo>
                  <a:lnTo>
                    <a:pt x="23" y="52"/>
                  </a:lnTo>
                  <a:lnTo>
                    <a:pt x="24" y="52"/>
                  </a:lnTo>
                  <a:lnTo>
                    <a:pt x="27" y="51"/>
                  </a:lnTo>
                  <a:lnTo>
                    <a:pt x="29" y="51"/>
                  </a:lnTo>
                  <a:lnTo>
                    <a:pt x="31" y="51"/>
                  </a:lnTo>
                  <a:lnTo>
                    <a:pt x="35" y="51"/>
                  </a:lnTo>
                  <a:lnTo>
                    <a:pt x="37" y="51"/>
                  </a:lnTo>
                  <a:lnTo>
                    <a:pt x="48" y="50"/>
                  </a:lnTo>
                  <a:lnTo>
                    <a:pt x="53" y="50"/>
                  </a:lnTo>
                  <a:lnTo>
                    <a:pt x="55" y="49"/>
                  </a:lnTo>
                  <a:lnTo>
                    <a:pt x="57" y="49"/>
                  </a:lnTo>
                  <a:lnTo>
                    <a:pt x="59" y="49"/>
                  </a:lnTo>
                  <a:lnTo>
                    <a:pt x="60" y="49"/>
                  </a:lnTo>
                  <a:lnTo>
                    <a:pt x="60" y="49"/>
                  </a:lnTo>
                  <a:lnTo>
                    <a:pt x="61" y="49"/>
                  </a:lnTo>
                  <a:lnTo>
                    <a:pt x="62" y="48"/>
                  </a:lnTo>
                  <a:lnTo>
                    <a:pt x="63" y="48"/>
                  </a:lnTo>
                  <a:lnTo>
                    <a:pt x="63" y="47"/>
                  </a:lnTo>
                  <a:lnTo>
                    <a:pt x="64" y="45"/>
                  </a:lnTo>
                  <a:lnTo>
                    <a:pt x="66" y="43"/>
                  </a:lnTo>
                  <a:lnTo>
                    <a:pt x="67" y="41"/>
                  </a:lnTo>
                  <a:lnTo>
                    <a:pt x="68" y="39"/>
                  </a:lnTo>
                  <a:lnTo>
                    <a:pt x="69" y="36"/>
                  </a:lnTo>
                  <a:lnTo>
                    <a:pt x="70" y="35"/>
                  </a:lnTo>
                  <a:lnTo>
                    <a:pt x="71" y="34"/>
                  </a:lnTo>
                  <a:lnTo>
                    <a:pt x="72" y="33"/>
                  </a:lnTo>
                  <a:lnTo>
                    <a:pt x="73" y="33"/>
                  </a:lnTo>
                  <a:lnTo>
                    <a:pt x="74" y="32"/>
                  </a:lnTo>
                  <a:lnTo>
                    <a:pt x="79" y="31"/>
                  </a:lnTo>
                  <a:lnTo>
                    <a:pt x="81" y="31"/>
                  </a:lnTo>
                  <a:lnTo>
                    <a:pt x="82" y="30"/>
                  </a:lnTo>
                  <a:lnTo>
                    <a:pt x="84" y="30"/>
                  </a:lnTo>
                  <a:lnTo>
                    <a:pt x="85" y="30"/>
                  </a:lnTo>
                  <a:lnTo>
                    <a:pt x="86" y="30"/>
                  </a:lnTo>
                  <a:lnTo>
                    <a:pt x="87" y="31"/>
                  </a:lnTo>
                  <a:lnTo>
                    <a:pt x="89" y="31"/>
                  </a:lnTo>
                  <a:lnTo>
                    <a:pt x="91" y="32"/>
                  </a:lnTo>
                  <a:lnTo>
                    <a:pt x="93" y="33"/>
                  </a:lnTo>
                  <a:lnTo>
                    <a:pt x="94" y="34"/>
                  </a:lnTo>
                  <a:lnTo>
                    <a:pt x="95" y="35"/>
                  </a:lnTo>
                  <a:lnTo>
                    <a:pt x="96" y="36"/>
                  </a:lnTo>
                  <a:lnTo>
                    <a:pt x="98" y="38"/>
                  </a:lnTo>
                  <a:lnTo>
                    <a:pt x="98" y="39"/>
                  </a:lnTo>
                  <a:lnTo>
                    <a:pt x="99" y="40"/>
                  </a:lnTo>
                  <a:lnTo>
                    <a:pt x="100" y="40"/>
                  </a:lnTo>
                  <a:lnTo>
                    <a:pt x="101" y="41"/>
                  </a:lnTo>
                  <a:lnTo>
                    <a:pt x="101" y="41"/>
                  </a:lnTo>
                  <a:lnTo>
                    <a:pt x="104" y="42"/>
                  </a:lnTo>
                  <a:lnTo>
                    <a:pt x="106" y="43"/>
                  </a:lnTo>
                  <a:lnTo>
                    <a:pt x="108" y="44"/>
                  </a:lnTo>
                  <a:lnTo>
                    <a:pt x="109" y="45"/>
                  </a:lnTo>
                  <a:lnTo>
                    <a:pt x="109" y="45"/>
                  </a:lnTo>
                  <a:lnTo>
                    <a:pt x="110" y="46"/>
                  </a:lnTo>
                  <a:lnTo>
                    <a:pt x="111" y="47"/>
                  </a:lnTo>
                  <a:lnTo>
                    <a:pt x="112" y="48"/>
                  </a:lnTo>
                  <a:lnTo>
                    <a:pt x="112" y="49"/>
                  </a:lnTo>
                  <a:lnTo>
                    <a:pt x="113" y="49"/>
                  </a:lnTo>
                  <a:lnTo>
                    <a:pt x="114" y="52"/>
                  </a:lnTo>
                  <a:lnTo>
                    <a:pt x="114" y="53"/>
                  </a:lnTo>
                  <a:lnTo>
                    <a:pt x="115" y="53"/>
                  </a:lnTo>
                  <a:lnTo>
                    <a:pt x="115" y="53"/>
                  </a:lnTo>
                  <a:lnTo>
                    <a:pt x="115" y="53"/>
                  </a:lnTo>
                  <a:lnTo>
                    <a:pt x="116" y="54"/>
                  </a:lnTo>
                  <a:lnTo>
                    <a:pt x="119" y="54"/>
                  </a:lnTo>
                  <a:lnTo>
                    <a:pt x="121" y="54"/>
                  </a:lnTo>
                  <a:lnTo>
                    <a:pt x="123" y="55"/>
                  </a:lnTo>
                  <a:lnTo>
                    <a:pt x="124" y="55"/>
                  </a:lnTo>
                  <a:lnTo>
                    <a:pt x="125" y="55"/>
                  </a:lnTo>
                  <a:lnTo>
                    <a:pt x="128" y="54"/>
                  </a:lnTo>
                  <a:lnTo>
                    <a:pt x="128" y="54"/>
                  </a:lnTo>
                  <a:lnTo>
                    <a:pt x="129" y="53"/>
                  </a:lnTo>
                  <a:lnTo>
                    <a:pt x="130" y="53"/>
                  </a:lnTo>
                  <a:lnTo>
                    <a:pt x="134" y="50"/>
                  </a:lnTo>
                  <a:lnTo>
                    <a:pt x="135" y="49"/>
                  </a:lnTo>
                  <a:lnTo>
                    <a:pt x="136" y="48"/>
                  </a:lnTo>
                  <a:lnTo>
                    <a:pt x="138" y="48"/>
                  </a:lnTo>
                  <a:lnTo>
                    <a:pt x="139" y="47"/>
                  </a:lnTo>
                  <a:lnTo>
                    <a:pt x="140" y="47"/>
                  </a:lnTo>
                  <a:lnTo>
                    <a:pt x="142" y="47"/>
                  </a:lnTo>
                  <a:lnTo>
                    <a:pt x="144" y="47"/>
                  </a:lnTo>
                  <a:lnTo>
                    <a:pt x="145" y="47"/>
                  </a:lnTo>
                  <a:lnTo>
                    <a:pt x="145" y="47"/>
                  </a:lnTo>
                  <a:lnTo>
                    <a:pt x="146" y="47"/>
                  </a:lnTo>
                  <a:lnTo>
                    <a:pt x="146" y="47"/>
                  </a:lnTo>
                  <a:lnTo>
                    <a:pt x="146" y="46"/>
                  </a:lnTo>
                  <a:lnTo>
                    <a:pt x="146" y="46"/>
                  </a:lnTo>
                  <a:lnTo>
                    <a:pt x="146" y="44"/>
                  </a:lnTo>
                  <a:lnTo>
                    <a:pt x="146" y="41"/>
                  </a:lnTo>
                  <a:lnTo>
                    <a:pt x="146" y="40"/>
                  </a:lnTo>
                  <a:lnTo>
                    <a:pt x="146" y="40"/>
                  </a:lnTo>
                  <a:lnTo>
                    <a:pt x="146" y="40"/>
                  </a:lnTo>
                  <a:lnTo>
                    <a:pt x="147" y="39"/>
                  </a:lnTo>
                  <a:lnTo>
                    <a:pt x="147" y="39"/>
                  </a:lnTo>
                  <a:lnTo>
                    <a:pt x="148" y="39"/>
                  </a:lnTo>
                  <a:lnTo>
                    <a:pt x="148" y="38"/>
                  </a:lnTo>
                  <a:lnTo>
                    <a:pt x="149" y="39"/>
                  </a:lnTo>
                  <a:lnTo>
                    <a:pt x="150" y="39"/>
                  </a:lnTo>
                  <a:lnTo>
                    <a:pt x="154" y="41"/>
                  </a:lnTo>
                  <a:lnTo>
                    <a:pt x="155" y="42"/>
                  </a:lnTo>
                  <a:lnTo>
                    <a:pt x="156" y="43"/>
                  </a:lnTo>
                  <a:lnTo>
                    <a:pt x="159" y="44"/>
                  </a:lnTo>
                  <a:lnTo>
                    <a:pt x="160" y="44"/>
                  </a:lnTo>
                  <a:lnTo>
                    <a:pt x="161" y="45"/>
                  </a:lnTo>
                  <a:lnTo>
                    <a:pt x="166" y="48"/>
                  </a:lnTo>
                  <a:lnTo>
                    <a:pt x="167" y="49"/>
                  </a:lnTo>
                  <a:lnTo>
                    <a:pt x="169" y="50"/>
                  </a:lnTo>
                  <a:lnTo>
                    <a:pt x="170" y="50"/>
                  </a:lnTo>
                  <a:lnTo>
                    <a:pt x="171" y="50"/>
                  </a:lnTo>
                  <a:lnTo>
                    <a:pt x="171" y="50"/>
                  </a:lnTo>
                  <a:lnTo>
                    <a:pt x="172" y="50"/>
                  </a:lnTo>
                  <a:lnTo>
                    <a:pt x="172" y="50"/>
                  </a:lnTo>
                  <a:lnTo>
                    <a:pt x="174" y="48"/>
                  </a:lnTo>
                  <a:lnTo>
                    <a:pt x="176" y="47"/>
                  </a:lnTo>
                  <a:lnTo>
                    <a:pt x="178" y="47"/>
                  </a:lnTo>
                  <a:lnTo>
                    <a:pt x="178" y="46"/>
                  </a:lnTo>
                  <a:lnTo>
                    <a:pt x="179" y="46"/>
                  </a:lnTo>
                  <a:lnTo>
                    <a:pt x="181" y="46"/>
                  </a:lnTo>
                  <a:lnTo>
                    <a:pt x="182" y="46"/>
                  </a:lnTo>
                  <a:lnTo>
                    <a:pt x="185" y="46"/>
                  </a:lnTo>
                  <a:lnTo>
                    <a:pt x="186" y="47"/>
                  </a:lnTo>
                  <a:lnTo>
                    <a:pt x="187" y="47"/>
                  </a:lnTo>
                  <a:lnTo>
                    <a:pt x="188" y="47"/>
                  </a:lnTo>
                  <a:lnTo>
                    <a:pt x="189" y="47"/>
                  </a:lnTo>
                  <a:lnTo>
                    <a:pt x="192" y="49"/>
                  </a:lnTo>
                  <a:lnTo>
                    <a:pt x="193" y="49"/>
                  </a:lnTo>
                  <a:lnTo>
                    <a:pt x="195" y="50"/>
                  </a:lnTo>
                  <a:lnTo>
                    <a:pt x="196" y="50"/>
                  </a:lnTo>
                  <a:lnTo>
                    <a:pt x="199" y="51"/>
                  </a:lnTo>
                  <a:lnTo>
                    <a:pt x="204" y="51"/>
                  </a:lnTo>
                  <a:lnTo>
                    <a:pt x="206" y="51"/>
                  </a:lnTo>
                  <a:lnTo>
                    <a:pt x="209" y="52"/>
                  </a:lnTo>
                  <a:lnTo>
                    <a:pt x="210" y="51"/>
                  </a:lnTo>
                  <a:lnTo>
                    <a:pt x="211" y="51"/>
                  </a:lnTo>
                  <a:lnTo>
                    <a:pt x="214" y="51"/>
                  </a:lnTo>
                  <a:lnTo>
                    <a:pt x="216" y="50"/>
                  </a:lnTo>
                  <a:lnTo>
                    <a:pt x="218" y="50"/>
                  </a:lnTo>
                  <a:lnTo>
                    <a:pt x="221" y="49"/>
                  </a:lnTo>
                  <a:lnTo>
                    <a:pt x="221" y="49"/>
                  </a:lnTo>
                  <a:lnTo>
                    <a:pt x="222" y="49"/>
                  </a:lnTo>
                  <a:lnTo>
                    <a:pt x="222" y="49"/>
                  </a:lnTo>
                  <a:lnTo>
                    <a:pt x="222" y="49"/>
                  </a:lnTo>
                  <a:lnTo>
                    <a:pt x="222" y="50"/>
                  </a:lnTo>
                  <a:lnTo>
                    <a:pt x="222" y="51"/>
                  </a:lnTo>
                  <a:lnTo>
                    <a:pt x="222" y="52"/>
                  </a:lnTo>
                  <a:lnTo>
                    <a:pt x="222" y="55"/>
                  </a:lnTo>
                  <a:lnTo>
                    <a:pt x="221" y="56"/>
                  </a:lnTo>
                  <a:lnTo>
                    <a:pt x="221" y="57"/>
                  </a:lnTo>
                  <a:lnTo>
                    <a:pt x="222" y="57"/>
                  </a:lnTo>
                  <a:lnTo>
                    <a:pt x="222" y="58"/>
                  </a:lnTo>
                  <a:lnTo>
                    <a:pt x="222" y="58"/>
                  </a:lnTo>
                  <a:lnTo>
                    <a:pt x="223" y="59"/>
                  </a:lnTo>
                  <a:lnTo>
                    <a:pt x="224" y="59"/>
                  </a:lnTo>
                  <a:lnTo>
                    <a:pt x="224" y="60"/>
                  </a:lnTo>
                  <a:lnTo>
                    <a:pt x="225" y="60"/>
                  </a:lnTo>
                  <a:lnTo>
                    <a:pt x="226" y="60"/>
                  </a:lnTo>
                  <a:lnTo>
                    <a:pt x="228" y="60"/>
                  </a:lnTo>
                  <a:lnTo>
                    <a:pt x="231" y="61"/>
                  </a:lnTo>
                  <a:lnTo>
                    <a:pt x="233" y="61"/>
                  </a:lnTo>
                  <a:lnTo>
                    <a:pt x="235" y="62"/>
                  </a:lnTo>
                  <a:lnTo>
                    <a:pt x="238" y="62"/>
                  </a:lnTo>
                  <a:lnTo>
                    <a:pt x="240" y="63"/>
                  </a:lnTo>
                  <a:lnTo>
                    <a:pt x="241" y="64"/>
                  </a:lnTo>
                  <a:lnTo>
                    <a:pt x="242" y="65"/>
                  </a:lnTo>
                  <a:lnTo>
                    <a:pt x="245" y="66"/>
                  </a:lnTo>
                  <a:lnTo>
                    <a:pt x="246" y="67"/>
                  </a:lnTo>
                  <a:lnTo>
                    <a:pt x="246" y="67"/>
                  </a:lnTo>
                  <a:lnTo>
                    <a:pt x="247" y="67"/>
                  </a:lnTo>
                  <a:lnTo>
                    <a:pt x="247" y="67"/>
                  </a:lnTo>
                  <a:lnTo>
                    <a:pt x="248" y="67"/>
                  </a:lnTo>
                  <a:lnTo>
                    <a:pt x="248" y="67"/>
                  </a:lnTo>
                  <a:lnTo>
                    <a:pt x="249" y="67"/>
                  </a:lnTo>
                  <a:lnTo>
                    <a:pt x="250" y="67"/>
                  </a:lnTo>
                  <a:lnTo>
                    <a:pt x="250" y="66"/>
                  </a:lnTo>
                  <a:lnTo>
                    <a:pt x="251" y="65"/>
                  </a:lnTo>
                  <a:lnTo>
                    <a:pt x="252" y="62"/>
                  </a:lnTo>
                  <a:lnTo>
                    <a:pt x="253" y="61"/>
                  </a:lnTo>
                  <a:lnTo>
                    <a:pt x="255" y="59"/>
                  </a:lnTo>
                  <a:lnTo>
                    <a:pt x="257" y="58"/>
                  </a:lnTo>
                  <a:lnTo>
                    <a:pt x="259" y="56"/>
                  </a:lnTo>
                  <a:lnTo>
                    <a:pt x="263" y="52"/>
                  </a:lnTo>
                  <a:lnTo>
                    <a:pt x="265" y="50"/>
                  </a:lnTo>
                  <a:lnTo>
                    <a:pt x="268" y="48"/>
                  </a:lnTo>
                  <a:lnTo>
                    <a:pt x="269" y="48"/>
                  </a:lnTo>
                  <a:lnTo>
                    <a:pt x="270" y="47"/>
                  </a:lnTo>
                  <a:lnTo>
                    <a:pt x="272" y="47"/>
                  </a:lnTo>
                  <a:lnTo>
                    <a:pt x="277" y="45"/>
                  </a:lnTo>
                  <a:lnTo>
                    <a:pt x="278" y="45"/>
                  </a:lnTo>
                  <a:lnTo>
                    <a:pt x="280" y="44"/>
                  </a:lnTo>
                  <a:lnTo>
                    <a:pt x="281" y="43"/>
                  </a:lnTo>
                  <a:lnTo>
                    <a:pt x="283" y="43"/>
                  </a:lnTo>
                  <a:lnTo>
                    <a:pt x="283" y="42"/>
                  </a:lnTo>
                  <a:lnTo>
                    <a:pt x="284" y="42"/>
                  </a:lnTo>
                  <a:lnTo>
                    <a:pt x="284" y="41"/>
                  </a:lnTo>
                  <a:lnTo>
                    <a:pt x="285" y="40"/>
                  </a:lnTo>
                  <a:lnTo>
                    <a:pt x="285" y="39"/>
                  </a:lnTo>
                  <a:lnTo>
                    <a:pt x="285" y="38"/>
                  </a:lnTo>
                  <a:lnTo>
                    <a:pt x="284" y="37"/>
                  </a:lnTo>
                  <a:lnTo>
                    <a:pt x="284" y="34"/>
                  </a:lnTo>
                  <a:lnTo>
                    <a:pt x="283" y="31"/>
                  </a:lnTo>
                  <a:lnTo>
                    <a:pt x="282" y="29"/>
                  </a:lnTo>
                  <a:lnTo>
                    <a:pt x="282" y="28"/>
                  </a:lnTo>
                  <a:lnTo>
                    <a:pt x="282" y="27"/>
                  </a:lnTo>
                  <a:lnTo>
                    <a:pt x="282" y="25"/>
                  </a:lnTo>
                  <a:lnTo>
                    <a:pt x="282" y="24"/>
                  </a:lnTo>
                  <a:lnTo>
                    <a:pt x="283" y="20"/>
                  </a:lnTo>
                  <a:lnTo>
                    <a:pt x="284" y="19"/>
                  </a:lnTo>
                  <a:lnTo>
                    <a:pt x="284" y="17"/>
                  </a:lnTo>
                  <a:lnTo>
                    <a:pt x="284" y="15"/>
                  </a:lnTo>
                  <a:lnTo>
                    <a:pt x="284" y="14"/>
                  </a:lnTo>
                  <a:lnTo>
                    <a:pt x="284" y="14"/>
                  </a:lnTo>
                  <a:lnTo>
                    <a:pt x="285" y="13"/>
                  </a:lnTo>
                  <a:lnTo>
                    <a:pt x="285" y="12"/>
                  </a:lnTo>
                  <a:lnTo>
                    <a:pt x="286" y="11"/>
                  </a:lnTo>
                  <a:lnTo>
                    <a:pt x="288" y="10"/>
                  </a:lnTo>
                  <a:lnTo>
                    <a:pt x="288" y="9"/>
                  </a:lnTo>
                  <a:lnTo>
                    <a:pt x="289" y="8"/>
                  </a:lnTo>
                  <a:lnTo>
                    <a:pt x="290" y="7"/>
                  </a:lnTo>
                  <a:lnTo>
                    <a:pt x="291" y="6"/>
                  </a:lnTo>
                  <a:lnTo>
                    <a:pt x="291" y="5"/>
                  </a:lnTo>
                  <a:lnTo>
                    <a:pt x="292" y="4"/>
                  </a:lnTo>
                  <a:lnTo>
                    <a:pt x="295" y="2"/>
                  </a:lnTo>
                  <a:lnTo>
                    <a:pt x="297" y="0"/>
                  </a:lnTo>
                  <a:lnTo>
                    <a:pt x="298" y="0"/>
                  </a:lnTo>
                  <a:lnTo>
                    <a:pt x="299" y="0"/>
                  </a:lnTo>
                  <a:lnTo>
                    <a:pt x="299" y="0"/>
                  </a:lnTo>
                  <a:lnTo>
                    <a:pt x="300" y="0"/>
                  </a:lnTo>
                  <a:lnTo>
                    <a:pt x="301" y="0"/>
                  </a:lnTo>
                  <a:lnTo>
                    <a:pt x="302" y="0"/>
                  </a:lnTo>
                  <a:lnTo>
                    <a:pt x="303" y="1"/>
                  </a:lnTo>
                  <a:lnTo>
                    <a:pt x="306" y="3"/>
                  </a:lnTo>
                  <a:lnTo>
                    <a:pt x="307" y="4"/>
                  </a:lnTo>
                  <a:lnTo>
                    <a:pt x="310" y="5"/>
                  </a:lnTo>
                  <a:lnTo>
                    <a:pt x="315" y="8"/>
                  </a:lnTo>
                  <a:lnTo>
                    <a:pt x="317" y="8"/>
                  </a:lnTo>
                  <a:lnTo>
                    <a:pt x="318" y="9"/>
                  </a:lnTo>
                  <a:lnTo>
                    <a:pt x="319" y="10"/>
                  </a:lnTo>
                  <a:lnTo>
                    <a:pt x="320" y="11"/>
                  </a:lnTo>
                  <a:lnTo>
                    <a:pt x="325" y="15"/>
                  </a:lnTo>
                  <a:lnTo>
                    <a:pt x="327" y="17"/>
                  </a:lnTo>
                  <a:lnTo>
                    <a:pt x="329" y="18"/>
                  </a:lnTo>
                  <a:lnTo>
                    <a:pt x="330" y="19"/>
                  </a:lnTo>
                  <a:lnTo>
                    <a:pt x="331" y="20"/>
                  </a:lnTo>
                  <a:lnTo>
                    <a:pt x="333" y="20"/>
                  </a:lnTo>
                  <a:lnTo>
                    <a:pt x="333" y="20"/>
                  </a:lnTo>
                  <a:lnTo>
                    <a:pt x="334" y="21"/>
                  </a:lnTo>
                  <a:lnTo>
                    <a:pt x="334" y="21"/>
                  </a:lnTo>
                  <a:lnTo>
                    <a:pt x="335" y="20"/>
                  </a:lnTo>
                  <a:lnTo>
                    <a:pt x="336" y="20"/>
                  </a:lnTo>
                  <a:lnTo>
                    <a:pt x="338" y="19"/>
                  </a:lnTo>
                  <a:lnTo>
                    <a:pt x="339" y="18"/>
                  </a:lnTo>
                  <a:lnTo>
                    <a:pt x="340" y="18"/>
                  </a:lnTo>
                  <a:lnTo>
                    <a:pt x="342" y="17"/>
                  </a:lnTo>
                  <a:lnTo>
                    <a:pt x="342" y="17"/>
                  </a:lnTo>
                  <a:lnTo>
                    <a:pt x="343" y="17"/>
                  </a:lnTo>
                  <a:lnTo>
                    <a:pt x="343" y="17"/>
                  </a:lnTo>
                  <a:lnTo>
                    <a:pt x="344" y="18"/>
                  </a:lnTo>
                  <a:lnTo>
                    <a:pt x="344" y="18"/>
                  </a:lnTo>
                  <a:lnTo>
                    <a:pt x="345" y="18"/>
                  </a:lnTo>
                  <a:lnTo>
                    <a:pt x="345" y="19"/>
                  </a:lnTo>
                  <a:lnTo>
                    <a:pt x="346" y="21"/>
                  </a:lnTo>
                  <a:lnTo>
                    <a:pt x="347" y="23"/>
                  </a:lnTo>
                  <a:lnTo>
                    <a:pt x="348" y="25"/>
                  </a:lnTo>
                  <a:lnTo>
                    <a:pt x="349" y="27"/>
                  </a:lnTo>
                  <a:lnTo>
                    <a:pt x="351" y="31"/>
                  </a:lnTo>
                  <a:lnTo>
                    <a:pt x="353" y="35"/>
                  </a:lnTo>
                  <a:lnTo>
                    <a:pt x="354" y="37"/>
                  </a:lnTo>
                  <a:lnTo>
                    <a:pt x="355" y="38"/>
                  </a:lnTo>
                  <a:lnTo>
                    <a:pt x="356" y="39"/>
                  </a:lnTo>
                  <a:lnTo>
                    <a:pt x="356" y="40"/>
                  </a:lnTo>
                  <a:lnTo>
                    <a:pt x="358" y="41"/>
                  </a:lnTo>
                  <a:lnTo>
                    <a:pt x="359" y="42"/>
                  </a:lnTo>
                  <a:lnTo>
                    <a:pt x="360" y="42"/>
                  </a:lnTo>
                  <a:lnTo>
                    <a:pt x="361" y="43"/>
                  </a:lnTo>
                  <a:lnTo>
                    <a:pt x="362" y="43"/>
                  </a:lnTo>
                  <a:lnTo>
                    <a:pt x="363" y="43"/>
                  </a:lnTo>
                  <a:lnTo>
                    <a:pt x="364" y="43"/>
                  </a:lnTo>
                  <a:lnTo>
                    <a:pt x="365" y="43"/>
                  </a:lnTo>
                  <a:lnTo>
                    <a:pt x="366" y="43"/>
                  </a:lnTo>
                  <a:lnTo>
                    <a:pt x="367" y="43"/>
                  </a:lnTo>
                  <a:lnTo>
                    <a:pt x="368" y="43"/>
                  </a:lnTo>
                  <a:lnTo>
                    <a:pt x="368" y="43"/>
                  </a:lnTo>
                  <a:lnTo>
                    <a:pt x="369" y="42"/>
                  </a:lnTo>
                  <a:lnTo>
                    <a:pt x="370" y="42"/>
                  </a:lnTo>
                  <a:lnTo>
                    <a:pt x="370" y="42"/>
                  </a:lnTo>
                  <a:lnTo>
                    <a:pt x="370" y="43"/>
                  </a:lnTo>
                  <a:lnTo>
                    <a:pt x="371" y="49"/>
                  </a:lnTo>
                  <a:lnTo>
                    <a:pt x="371" y="50"/>
                  </a:lnTo>
                  <a:lnTo>
                    <a:pt x="371" y="52"/>
                  </a:lnTo>
                  <a:lnTo>
                    <a:pt x="371" y="53"/>
                  </a:lnTo>
                  <a:lnTo>
                    <a:pt x="371" y="54"/>
                  </a:lnTo>
                  <a:lnTo>
                    <a:pt x="371" y="54"/>
                  </a:lnTo>
                  <a:lnTo>
                    <a:pt x="371" y="55"/>
                  </a:lnTo>
                  <a:lnTo>
                    <a:pt x="370" y="56"/>
                  </a:lnTo>
                  <a:lnTo>
                    <a:pt x="370" y="57"/>
                  </a:lnTo>
                  <a:lnTo>
                    <a:pt x="369" y="58"/>
                  </a:lnTo>
                  <a:lnTo>
                    <a:pt x="368" y="58"/>
                  </a:lnTo>
                  <a:lnTo>
                    <a:pt x="367" y="59"/>
                  </a:lnTo>
                  <a:lnTo>
                    <a:pt x="365" y="59"/>
                  </a:lnTo>
                  <a:lnTo>
                    <a:pt x="364" y="60"/>
                  </a:lnTo>
                  <a:lnTo>
                    <a:pt x="363" y="60"/>
                  </a:lnTo>
                  <a:lnTo>
                    <a:pt x="362" y="61"/>
                  </a:lnTo>
                  <a:lnTo>
                    <a:pt x="362" y="62"/>
                  </a:lnTo>
                  <a:lnTo>
                    <a:pt x="361" y="62"/>
                  </a:lnTo>
                  <a:lnTo>
                    <a:pt x="361" y="62"/>
                  </a:lnTo>
                  <a:lnTo>
                    <a:pt x="361" y="63"/>
                  </a:lnTo>
                  <a:lnTo>
                    <a:pt x="361" y="64"/>
                  </a:lnTo>
                  <a:lnTo>
                    <a:pt x="361" y="64"/>
                  </a:lnTo>
                  <a:lnTo>
                    <a:pt x="361" y="65"/>
                  </a:lnTo>
                  <a:lnTo>
                    <a:pt x="361" y="66"/>
                  </a:lnTo>
                  <a:lnTo>
                    <a:pt x="362" y="67"/>
                  </a:lnTo>
                  <a:lnTo>
                    <a:pt x="365" y="71"/>
                  </a:lnTo>
                  <a:lnTo>
                    <a:pt x="365" y="72"/>
                  </a:lnTo>
                  <a:lnTo>
                    <a:pt x="366" y="74"/>
                  </a:lnTo>
                  <a:lnTo>
                    <a:pt x="366" y="75"/>
                  </a:lnTo>
                  <a:lnTo>
                    <a:pt x="367" y="77"/>
                  </a:lnTo>
                  <a:lnTo>
                    <a:pt x="367" y="78"/>
                  </a:lnTo>
                  <a:lnTo>
                    <a:pt x="367" y="79"/>
                  </a:lnTo>
                  <a:lnTo>
                    <a:pt x="368" y="82"/>
                  </a:lnTo>
                  <a:lnTo>
                    <a:pt x="368" y="84"/>
                  </a:lnTo>
                  <a:lnTo>
                    <a:pt x="368" y="85"/>
                  </a:lnTo>
                  <a:lnTo>
                    <a:pt x="367" y="89"/>
                  </a:lnTo>
                  <a:lnTo>
                    <a:pt x="367" y="91"/>
                  </a:lnTo>
                  <a:lnTo>
                    <a:pt x="367" y="92"/>
                  </a:lnTo>
                  <a:lnTo>
                    <a:pt x="367" y="96"/>
                  </a:lnTo>
                  <a:lnTo>
                    <a:pt x="367" y="97"/>
                  </a:lnTo>
                  <a:lnTo>
                    <a:pt x="367" y="100"/>
                  </a:lnTo>
                  <a:lnTo>
                    <a:pt x="366" y="102"/>
                  </a:lnTo>
                  <a:lnTo>
                    <a:pt x="366" y="103"/>
                  </a:lnTo>
                  <a:lnTo>
                    <a:pt x="365" y="105"/>
                  </a:lnTo>
                  <a:lnTo>
                    <a:pt x="365" y="107"/>
                  </a:lnTo>
                  <a:lnTo>
                    <a:pt x="363" y="112"/>
                  </a:lnTo>
                  <a:lnTo>
                    <a:pt x="361" y="116"/>
                  </a:lnTo>
                  <a:lnTo>
                    <a:pt x="360" y="120"/>
                  </a:lnTo>
                  <a:lnTo>
                    <a:pt x="360" y="121"/>
                  </a:lnTo>
                  <a:lnTo>
                    <a:pt x="359" y="122"/>
                  </a:lnTo>
                  <a:lnTo>
                    <a:pt x="359" y="123"/>
                  </a:lnTo>
                  <a:lnTo>
                    <a:pt x="359" y="124"/>
                  </a:lnTo>
                  <a:lnTo>
                    <a:pt x="360" y="125"/>
                  </a:lnTo>
                  <a:lnTo>
                    <a:pt x="360" y="126"/>
                  </a:lnTo>
                  <a:lnTo>
                    <a:pt x="360" y="126"/>
                  </a:lnTo>
                  <a:lnTo>
                    <a:pt x="360" y="127"/>
                  </a:lnTo>
                  <a:lnTo>
                    <a:pt x="359" y="132"/>
                  </a:lnTo>
                  <a:lnTo>
                    <a:pt x="358" y="136"/>
                  </a:lnTo>
                  <a:lnTo>
                    <a:pt x="357" y="138"/>
                  </a:lnTo>
                  <a:lnTo>
                    <a:pt x="356" y="140"/>
                  </a:lnTo>
                  <a:lnTo>
                    <a:pt x="355" y="144"/>
                  </a:lnTo>
                  <a:lnTo>
                    <a:pt x="355" y="145"/>
                  </a:lnTo>
                  <a:lnTo>
                    <a:pt x="354" y="147"/>
                  </a:lnTo>
                  <a:lnTo>
                    <a:pt x="354" y="149"/>
                  </a:lnTo>
                  <a:lnTo>
                    <a:pt x="354" y="150"/>
                  </a:lnTo>
                  <a:lnTo>
                    <a:pt x="354" y="151"/>
                  </a:lnTo>
                  <a:lnTo>
                    <a:pt x="355" y="153"/>
                  </a:lnTo>
                  <a:lnTo>
                    <a:pt x="355" y="153"/>
                  </a:lnTo>
                  <a:lnTo>
                    <a:pt x="355" y="154"/>
                  </a:lnTo>
                  <a:lnTo>
                    <a:pt x="356" y="156"/>
                  </a:lnTo>
                  <a:lnTo>
                    <a:pt x="357" y="157"/>
                  </a:lnTo>
                  <a:lnTo>
                    <a:pt x="358" y="158"/>
                  </a:lnTo>
                  <a:lnTo>
                    <a:pt x="360" y="160"/>
                  </a:lnTo>
                  <a:lnTo>
                    <a:pt x="363" y="162"/>
                  </a:lnTo>
                  <a:lnTo>
                    <a:pt x="364" y="163"/>
                  </a:lnTo>
                  <a:lnTo>
                    <a:pt x="365" y="164"/>
                  </a:lnTo>
                  <a:lnTo>
                    <a:pt x="365" y="165"/>
                  </a:lnTo>
                  <a:lnTo>
                    <a:pt x="366" y="166"/>
                  </a:lnTo>
                  <a:lnTo>
                    <a:pt x="367" y="168"/>
                  </a:lnTo>
                  <a:lnTo>
                    <a:pt x="368" y="169"/>
                  </a:lnTo>
                  <a:lnTo>
                    <a:pt x="368" y="169"/>
                  </a:lnTo>
                  <a:lnTo>
                    <a:pt x="368" y="170"/>
                  </a:lnTo>
                  <a:lnTo>
                    <a:pt x="368" y="170"/>
                  </a:lnTo>
                  <a:lnTo>
                    <a:pt x="367" y="171"/>
                  </a:lnTo>
                  <a:lnTo>
                    <a:pt x="367" y="172"/>
                  </a:lnTo>
                  <a:lnTo>
                    <a:pt x="365" y="174"/>
                  </a:lnTo>
                  <a:lnTo>
                    <a:pt x="364" y="176"/>
                  </a:lnTo>
                  <a:lnTo>
                    <a:pt x="363" y="178"/>
                  </a:lnTo>
                  <a:lnTo>
                    <a:pt x="362" y="179"/>
                  </a:lnTo>
                  <a:lnTo>
                    <a:pt x="361" y="180"/>
                  </a:lnTo>
                  <a:lnTo>
                    <a:pt x="361" y="181"/>
                  </a:lnTo>
                  <a:lnTo>
                    <a:pt x="361" y="182"/>
                  </a:lnTo>
                  <a:lnTo>
                    <a:pt x="361" y="183"/>
                  </a:lnTo>
                  <a:lnTo>
                    <a:pt x="361" y="184"/>
                  </a:lnTo>
                  <a:lnTo>
                    <a:pt x="361" y="185"/>
                  </a:lnTo>
                  <a:lnTo>
                    <a:pt x="362" y="186"/>
                  </a:lnTo>
                  <a:lnTo>
                    <a:pt x="362" y="187"/>
                  </a:lnTo>
                  <a:lnTo>
                    <a:pt x="363" y="189"/>
                  </a:lnTo>
                  <a:lnTo>
                    <a:pt x="366" y="193"/>
                  </a:lnTo>
                  <a:lnTo>
                    <a:pt x="369" y="197"/>
                  </a:lnTo>
                  <a:lnTo>
                    <a:pt x="369" y="198"/>
                  </a:lnTo>
                  <a:lnTo>
                    <a:pt x="370" y="199"/>
                  </a:lnTo>
                  <a:lnTo>
                    <a:pt x="375" y="204"/>
                  </a:lnTo>
                  <a:lnTo>
                    <a:pt x="376" y="205"/>
                  </a:lnTo>
                  <a:lnTo>
                    <a:pt x="379" y="208"/>
                  </a:lnTo>
                  <a:lnTo>
                    <a:pt x="381" y="210"/>
                  </a:lnTo>
                  <a:lnTo>
                    <a:pt x="384" y="213"/>
                  </a:lnTo>
                  <a:lnTo>
                    <a:pt x="387" y="215"/>
                  </a:lnTo>
                  <a:lnTo>
                    <a:pt x="389" y="217"/>
                  </a:lnTo>
                  <a:lnTo>
                    <a:pt x="390" y="217"/>
                  </a:lnTo>
                  <a:lnTo>
                    <a:pt x="390" y="217"/>
                  </a:lnTo>
                  <a:lnTo>
                    <a:pt x="392" y="218"/>
                  </a:lnTo>
                  <a:lnTo>
                    <a:pt x="393" y="218"/>
                  </a:lnTo>
                  <a:lnTo>
                    <a:pt x="394" y="218"/>
                  </a:lnTo>
                  <a:lnTo>
                    <a:pt x="395" y="218"/>
                  </a:lnTo>
                  <a:lnTo>
                    <a:pt x="396" y="217"/>
                  </a:lnTo>
                  <a:lnTo>
                    <a:pt x="398" y="217"/>
                  </a:lnTo>
                  <a:lnTo>
                    <a:pt x="403" y="214"/>
                  </a:lnTo>
                  <a:lnTo>
                    <a:pt x="405" y="213"/>
                  </a:lnTo>
                  <a:lnTo>
                    <a:pt x="407" y="213"/>
                  </a:lnTo>
                  <a:lnTo>
                    <a:pt x="408" y="212"/>
                  </a:lnTo>
                  <a:lnTo>
                    <a:pt x="410" y="212"/>
                  </a:lnTo>
                  <a:lnTo>
                    <a:pt x="411" y="212"/>
                  </a:lnTo>
                  <a:lnTo>
                    <a:pt x="412" y="212"/>
                  </a:lnTo>
                  <a:lnTo>
                    <a:pt x="413" y="212"/>
                  </a:lnTo>
                  <a:lnTo>
                    <a:pt x="414" y="212"/>
                  </a:lnTo>
                  <a:lnTo>
                    <a:pt x="415" y="213"/>
                  </a:lnTo>
                  <a:lnTo>
                    <a:pt x="416" y="213"/>
                  </a:lnTo>
                  <a:lnTo>
                    <a:pt x="417" y="214"/>
                  </a:lnTo>
                  <a:lnTo>
                    <a:pt x="420" y="217"/>
                  </a:lnTo>
                  <a:lnTo>
                    <a:pt x="422" y="218"/>
                  </a:lnTo>
                  <a:lnTo>
                    <a:pt x="424" y="220"/>
                  </a:lnTo>
                  <a:lnTo>
                    <a:pt x="426" y="221"/>
                  </a:lnTo>
                  <a:lnTo>
                    <a:pt x="428" y="221"/>
                  </a:lnTo>
                  <a:lnTo>
                    <a:pt x="429" y="222"/>
                  </a:lnTo>
                  <a:lnTo>
                    <a:pt x="434" y="224"/>
                  </a:lnTo>
                  <a:lnTo>
                    <a:pt x="436" y="224"/>
                  </a:lnTo>
                  <a:lnTo>
                    <a:pt x="438" y="225"/>
                  </a:lnTo>
                  <a:lnTo>
                    <a:pt x="439" y="226"/>
                  </a:lnTo>
                  <a:lnTo>
                    <a:pt x="440" y="226"/>
                  </a:lnTo>
                  <a:lnTo>
                    <a:pt x="440" y="227"/>
                  </a:lnTo>
                  <a:lnTo>
                    <a:pt x="441" y="227"/>
                  </a:lnTo>
                  <a:lnTo>
                    <a:pt x="441" y="228"/>
                  </a:lnTo>
                  <a:lnTo>
                    <a:pt x="442" y="229"/>
                  </a:lnTo>
                  <a:lnTo>
                    <a:pt x="442" y="230"/>
                  </a:lnTo>
                  <a:lnTo>
                    <a:pt x="442" y="230"/>
                  </a:lnTo>
                  <a:lnTo>
                    <a:pt x="442" y="231"/>
                  </a:lnTo>
                  <a:lnTo>
                    <a:pt x="441" y="233"/>
                  </a:lnTo>
                  <a:lnTo>
                    <a:pt x="441" y="234"/>
                  </a:lnTo>
                  <a:lnTo>
                    <a:pt x="441" y="234"/>
                  </a:lnTo>
                  <a:lnTo>
                    <a:pt x="440" y="235"/>
                  </a:lnTo>
                  <a:lnTo>
                    <a:pt x="440" y="236"/>
                  </a:lnTo>
                  <a:lnTo>
                    <a:pt x="439" y="236"/>
                  </a:lnTo>
                  <a:lnTo>
                    <a:pt x="438" y="237"/>
                  </a:lnTo>
                  <a:lnTo>
                    <a:pt x="437" y="238"/>
                  </a:lnTo>
                  <a:lnTo>
                    <a:pt x="436" y="238"/>
                  </a:lnTo>
                  <a:lnTo>
                    <a:pt x="436" y="238"/>
                  </a:lnTo>
                  <a:lnTo>
                    <a:pt x="436" y="239"/>
                  </a:lnTo>
                  <a:lnTo>
                    <a:pt x="436" y="239"/>
                  </a:lnTo>
                  <a:lnTo>
                    <a:pt x="437" y="239"/>
                  </a:lnTo>
                  <a:lnTo>
                    <a:pt x="438" y="240"/>
                  </a:lnTo>
                  <a:lnTo>
                    <a:pt x="439" y="240"/>
                  </a:lnTo>
                  <a:lnTo>
                    <a:pt x="440" y="241"/>
                  </a:lnTo>
                  <a:lnTo>
                    <a:pt x="441" y="241"/>
                  </a:lnTo>
                  <a:lnTo>
                    <a:pt x="442" y="241"/>
                  </a:lnTo>
                  <a:lnTo>
                    <a:pt x="446" y="242"/>
                  </a:lnTo>
                  <a:lnTo>
                    <a:pt x="448" y="242"/>
                  </a:lnTo>
                  <a:lnTo>
                    <a:pt x="449" y="242"/>
                  </a:lnTo>
                  <a:lnTo>
                    <a:pt x="450" y="243"/>
                  </a:lnTo>
                  <a:lnTo>
                    <a:pt x="450" y="243"/>
                  </a:lnTo>
                  <a:lnTo>
                    <a:pt x="451" y="243"/>
                  </a:lnTo>
                  <a:lnTo>
                    <a:pt x="452" y="244"/>
                  </a:lnTo>
                  <a:lnTo>
                    <a:pt x="453" y="245"/>
                  </a:lnTo>
                  <a:lnTo>
                    <a:pt x="455" y="246"/>
                  </a:lnTo>
                  <a:lnTo>
                    <a:pt x="456" y="248"/>
                  </a:lnTo>
                  <a:lnTo>
                    <a:pt x="459" y="252"/>
                  </a:lnTo>
                  <a:lnTo>
                    <a:pt x="460" y="252"/>
                  </a:lnTo>
                  <a:lnTo>
                    <a:pt x="461" y="253"/>
                  </a:lnTo>
                  <a:lnTo>
                    <a:pt x="462" y="254"/>
                  </a:lnTo>
                  <a:lnTo>
                    <a:pt x="463" y="254"/>
                  </a:lnTo>
                  <a:lnTo>
                    <a:pt x="463" y="255"/>
                  </a:lnTo>
                  <a:lnTo>
                    <a:pt x="464" y="255"/>
                  </a:lnTo>
                  <a:lnTo>
                    <a:pt x="466" y="256"/>
                  </a:lnTo>
                  <a:lnTo>
                    <a:pt x="468" y="256"/>
                  </a:lnTo>
                  <a:lnTo>
                    <a:pt x="469" y="256"/>
                  </a:lnTo>
                  <a:lnTo>
                    <a:pt x="471" y="256"/>
                  </a:lnTo>
                  <a:lnTo>
                    <a:pt x="472" y="256"/>
                  </a:lnTo>
                  <a:lnTo>
                    <a:pt x="474" y="255"/>
                  </a:lnTo>
                  <a:lnTo>
                    <a:pt x="475" y="254"/>
                  </a:lnTo>
                  <a:lnTo>
                    <a:pt x="479" y="252"/>
                  </a:lnTo>
                  <a:lnTo>
                    <a:pt x="481" y="252"/>
                  </a:lnTo>
                  <a:lnTo>
                    <a:pt x="482" y="251"/>
                  </a:lnTo>
                  <a:lnTo>
                    <a:pt x="482" y="251"/>
                  </a:lnTo>
                  <a:lnTo>
                    <a:pt x="483" y="251"/>
                  </a:lnTo>
                  <a:lnTo>
                    <a:pt x="484" y="251"/>
                  </a:lnTo>
                  <a:lnTo>
                    <a:pt x="485" y="251"/>
                  </a:lnTo>
                  <a:lnTo>
                    <a:pt x="486" y="252"/>
                  </a:lnTo>
                  <a:lnTo>
                    <a:pt x="493" y="253"/>
                  </a:lnTo>
                  <a:lnTo>
                    <a:pt x="498" y="255"/>
                  </a:lnTo>
                  <a:lnTo>
                    <a:pt x="501" y="256"/>
                  </a:lnTo>
                  <a:lnTo>
                    <a:pt x="503" y="257"/>
                  </a:lnTo>
                  <a:lnTo>
                    <a:pt x="505" y="258"/>
                  </a:lnTo>
                  <a:lnTo>
                    <a:pt x="506" y="259"/>
                  </a:lnTo>
                  <a:lnTo>
                    <a:pt x="507" y="259"/>
                  </a:lnTo>
                  <a:lnTo>
                    <a:pt x="508" y="261"/>
                  </a:lnTo>
                  <a:lnTo>
                    <a:pt x="509" y="262"/>
                  </a:lnTo>
                  <a:lnTo>
                    <a:pt x="510" y="262"/>
                  </a:lnTo>
                  <a:lnTo>
                    <a:pt x="511" y="263"/>
                  </a:lnTo>
                  <a:lnTo>
                    <a:pt x="511" y="263"/>
                  </a:lnTo>
                  <a:lnTo>
                    <a:pt x="512" y="263"/>
                  </a:lnTo>
                  <a:lnTo>
                    <a:pt x="517" y="262"/>
                  </a:lnTo>
                  <a:lnTo>
                    <a:pt x="519" y="262"/>
                  </a:lnTo>
                  <a:lnTo>
                    <a:pt x="523" y="261"/>
                  </a:lnTo>
                  <a:lnTo>
                    <a:pt x="525" y="260"/>
                  </a:lnTo>
                  <a:lnTo>
                    <a:pt x="526" y="260"/>
                  </a:lnTo>
                  <a:lnTo>
                    <a:pt x="530" y="260"/>
                  </a:lnTo>
                  <a:lnTo>
                    <a:pt x="534" y="259"/>
                  </a:lnTo>
                  <a:lnTo>
                    <a:pt x="535" y="259"/>
                  </a:lnTo>
                  <a:lnTo>
                    <a:pt x="537" y="259"/>
                  </a:lnTo>
                  <a:lnTo>
                    <a:pt x="539" y="259"/>
                  </a:lnTo>
                  <a:lnTo>
                    <a:pt x="540" y="259"/>
                  </a:lnTo>
                  <a:lnTo>
                    <a:pt x="541" y="260"/>
                  </a:lnTo>
                  <a:lnTo>
                    <a:pt x="542" y="260"/>
                  </a:lnTo>
                  <a:lnTo>
                    <a:pt x="543" y="260"/>
                  </a:lnTo>
                  <a:lnTo>
                    <a:pt x="544" y="261"/>
                  </a:lnTo>
                  <a:lnTo>
                    <a:pt x="544" y="262"/>
                  </a:lnTo>
                  <a:lnTo>
                    <a:pt x="545" y="263"/>
                  </a:lnTo>
                  <a:lnTo>
                    <a:pt x="546" y="264"/>
                  </a:lnTo>
                  <a:lnTo>
                    <a:pt x="546" y="265"/>
                  </a:lnTo>
                  <a:lnTo>
                    <a:pt x="547" y="266"/>
                  </a:lnTo>
                  <a:lnTo>
                    <a:pt x="547" y="269"/>
                  </a:lnTo>
                  <a:lnTo>
                    <a:pt x="548" y="271"/>
                  </a:lnTo>
                  <a:lnTo>
                    <a:pt x="548" y="272"/>
                  </a:lnTo>
                  <a:lnTo>
                    <a:pt x="548" y="274"/>
                  </a:lnTo>
                  <a:lnTo>
                    <a:pt x="548" y="275"/>
                  </a:lnTo>
                  <a:lnTo>
                    <a:pt x="548" y="276"/>
                  </a:lnTo>
                  <a:lnTo>
                    <a:pt x="548" y="279"/>
                  </a:lnTo>
                  <a:lnTo>
                    <a:pt x="547" y="283"/>
                  </a:lnTo>
                  <a:lnTo>
                    <a:pt x="547" y="286"/>
                  </a:lnTo>
                  <a:lnTo>
                    <a:pt x="547" y="288"/>
                  </a:lnTo>
                  <a:lnTo>
                    <a:pt x="547" y="290"/>
                  </a:lnTo>
                  <a:lnTo>
                    <a:pt x="547" y="291"/>
                  </a:lnTo>
                  <a:lnTo>
                    <a:pt x="548" y="293"/>
                  </a:lnTo>
                  <a:lnTo>
                    <a:pt x="549" y="295"/>
                  </a:lnTo>
                  <a:lnTo>
                    <a:pt x="550" y="297"/>
                  </a:lnTo>
                  <a:lnTo>
                    <a:pt x="550" y="298"/>
                  </a:lnTo>
                  <a:lnTo>
                    <a:pt x="551" y="299"/>
                  </a:lnTo>
                  <a:lnTo>
                    <a:pt x="552" y="300"/>
                  </a:lnTo>
                  <a:lnTo>
                    <a:pt x="555" y="302"/>
                  </a:lnTo>
                  <a:lnTo>
                    <a:pt x="556" y="304"/>
                  </a:lnTo>
                  <a:lnTo>
                    <a:pt x="560" y="306"/>
                  </a:lnTo>
                  <a:lnTo>
                    <a:pt x="564" y="310"/>
                  </a:lnTo>
                  <a:lnTo>
                    <a:pt x="565" y="311"/>
                  </a:lnTo>
                  <a:lnTo>
                    <a:pt x="567" y="312"/>
                  </a:lnTo>
                  <a:lnTo>
                    <a:pt x="569" y="314"/>
                  </a:lnTo>
                  <a:lnTo>
                    <a:pt x="576" y="318"/>
                  </a:lnTo>
                  <a:lnTo>
                    <a:pt x="579" y="320"/>
                  </a:lnTo>
                  <a:lnTo>
                    <a:pt x="580" y="320"/>
                  </a:lnTo>
                  <a:lnTo>
                    <a:pt x="581" y="320"/>
                  </a:lnTo>
                  <a:lnTo>
                    <a:pt x="581" y="320"/>
                  </a:lnTo>
                  <a:lnTo>
                    <a:pt x="582" y="320"/>
                  </a:lnTo>
                  <a:lnTo>
                    <a:pt x="582" y="320"/>
                  </a:lnTo>
                  <a:lnTo>
                    <a:pt x="583" y="320"/>
                  </a:lnTo>
                  <a:lnTo>
                    <a:pt x="585" y="319"/>
                  </a:lnTo>
                  <a:lnTo>
                    <a:pt x="586" y="319"/>
                  </a:lnTo>
                  <a:lnTo>
                    <a:pt x="588" y="318"/>
                  </a:lnTo>
                  <a:lnTo>
                    <a:pt x="589" y="318"/>
                  </a:lnTo>
                  <a:lnTo>
                    <a:pt x="590" y="319"/>
                  </a:lnTo>
                  <a:lnTo>
                    <a:pt x="591" y="319"/>
                  </a:lnTo>
                  <a:lnTo>
                    <a:pt x="592" y="319"/>
                  </a:lnTo>
                  <a:lnTo>
                    <a:pt x="597" y="320"/>
                  </a:lnTo>
                  <a:lnTo>
                    <a:pt x="598" y="321"/>
                  </a:lnTo>
                  <a:lnTo>
                    <a:pt x="600" y="321"/>
                  </a:lnTo>
                  <a:lnTo>
                    <a:pt x="602" y="321"/>
                  </a:lnTo>
                  <a:lnTo>
                    <a:pt x="605" y="321"/>
                  </a:lnTo>
                  <a:lnTo>
                    <a:pt x="609" y="321"/>
                  </a:lnTo>
                  <a:lnTo>
                    <a:pt x="611" y="321"/>
                  </a:lnTo>
                  <a:lnTo>
                    <a:pt x="613" y="321"/>
                  </a:lnTo>
                  <a:lnTo>
                    <a:pt x="614" y="320"/>
                  </a:lnTo>
                  <a:lnTo>
                    <a:pt x="616" y="320"/>
                  </a:lnTo>
                  <a:lnTo>
                    <a:pt x="619" y="318"/>
                  </a:lnTo>
                  <a:lnTo>
                    <a:pt x="621" y="318"/>
                  </a:lnTo>
                  <a:lnTo>
                    <a:pt x="623" y="317"/>
                  </a:lnTo>
                  <a:lnTo>
                    <a:pt x="627" y="317"/>
                  </a:lnTo>
                  <a:lnTo>
                    <a:pt x="627" y="317"/>
                  </a:lnTo>
                  <a:lnTo>
                    <a:pt x="629" y="316"/>
                  </a:lnTo>
                  <a:lnTo>
                    <a:pt x="631" y="315"/>
                  </a:lnTo>
                  <a:lnTo>
                    <a:pt x="631" y="315"/>
                  </a:lnTo>
                  <a:lnTo>
                    <a:pt x="632" y="315"/>
                  </a:lnTo>
                  <a:lnTo>
                    <a:pt x="633" y="315"/>
                  </a:lnTo>
                  <a:lnTo>
                    <a:pt x="634" y="315"/>
                  </a:lnTo>
                  <a:lnTo>
                    <a:pt x="634" y="315"/>
                  </a:lnTo>
                  <a:lnTo>
                    <a:pt x="635" y="315"/>
                  </a:lnTo>
                  <a:lnTo>
                    <a:pt x="636" y="315"/>
                  </a:lnTo>
                  <a:lnTo>
                    <a:pt x="637" y="316"/>
                  </a:lnTo>
                  <a:lnTo>
                    <a:pt x="638" y="316"/>
                  </a:lnTo>
                  <a:lnTo>
                    <a:pt x="639" y="317"/>
                  </a:lnTo>
                  <a:lnTo>
                    <a:pt x="640" y="318"/>
                  </a:lnTo>
                  <a:lnTo>
                    <a:pt x="641" y="318"/>
                  </a:lnTo>
                  <a:lnTo>
                    <a:pt x="641" y="319"/>
                  </a:lnTo>
                  <a:lnTo>
                    <a:pt x="641" y="320"/>
                  </a:lnTo>
                  <a:lnTo>
                    <a:pt x="642" y="321"/>
                  </a:lnTo>
                  <a:lnTo>
                    <a:pt x="642" y="322"/>
                  </a:lnTo>
                  <a:lnTo>
                    <a:pt x="642" y="322"/>
                  </a:lnTo>
                  <a:lnTo>
                    <a:pt x="641" y="323"/>
                  </a:lnTo>
                  <a:lnTo>
                    <a:pt x="641" y="324"/>
                  </a:lnTo>
                  <a:lnTo>
                    <a:pt x="641" y="325"/>
                  </a:lnTo>
                  <a:lnTo>
                    <a:pt x="641" y="326"/>
                  </a:lnTo>
                  <a:lnTo>
                    <a:pt x="641" y="327"/>
                  </a:lnTo>
                  <a:lnTo>
                    <a:pt x="642" y="327"/>
                  </a:lnTo>
                  <a:lnTo>
                    <a:pt x="642" y="328"/>
                  </a:lnTo>
                  <a:lnTo>
                    <a:pt x="643" y="329"/>
                  </a:lnTo>
                  <a:lnTo>
                    <a:pt x="644" y="330"/>
                  </a:lnTo>
                  <a:lnTo>
                    <a:pt x="646" y="331"/>
                  </a:lnTo>
                  <a:lnTo>
                    <a:pt x="648" y="333"/>
                  </a:lnTo>
                  <a:lnTo>
                    <a:pt x="650" y="333"/>
                  </a:lnTo>
                  <a:lnTo>
                    <a:pt x="650" y="334"/>
                  </a:lnTo>
                  <a:lnTo>
                    <a:pt x="651" y="335"/>
                  </a:lnTo>
                  <a:lnTo>
                    <a:pt x="654" y="339"/>
                  </a:lnTo>
                  <a:lnTo>
                    <a:pt x="655" y="340"/>
                  </a:lnTo>
                  <a:lnTo>
                    <a:pt x="655" y="341"/>
                  </a:lnTo>
                  <a:lnTo>
                    <a:pt x="656" y="342"/>
                  </a:lnTo>
                  <a:lnTo>
                    <a:pt x="656" y="343"/>
                  </a:lnTo>
                  <a:lnTo>
                    <a:pt x="656" y="344"/>
                  </a:lnTo>
                  <a:lnTo>
                    <a:pt x="655" y="345"/>
                  </a:lnTo>
                  <a:lnTo>
                    <a:pt x="655" y="347"/>
                  </a:lnTo>
                  <a:lnTo>
                    <a:pt x="654" y="349"/>
                  </a:lnTo>
                  <a:lnTo>
                    <a:pt x="654" y="349"/>
                  </a:lnTo>
                  <a:lnTo>
                    <a:pt x="653" y="350"/>
                  </a:lnTo>
                  <a:lnTo>
                    <a:pt x="652" y="350"/>
                  </a:lnTo>
                  <a:lnTo>
                    <a:pt x="652" y="351"/>
                  </a:lnTo>
                  <a:lnTo>
                    <a:pt x="650" y="351"/>
                  </a:lnTo>
                  <a:lnTo>
                    <a:pt x="649" y="352"/>
                  </a:lnTo>
                  <a:lnTo>
                    <a:pt x="646" y="353"/>
                  </a:lnTo>
                  <a:lnTo>
                    <a:pt x="643" y="353"/>
                  </a:lnTo>
                  <a:lnTo>
                    <a:pt x="642" y="354"/>
                  </a:lnTo>
                  <a:lnTo>
                    <a:pt x="641" y="354"/>
                  </a:lnTo>
                  <a:lnTo>
                    <a:pt x="640" y="354"/>
                  </a:lnTo>
                  <a:lnTo>
                    <a:pt x="640" y="355"/>
                  </a:lnTo>
                  <a:lnTo>
                    <a:pt x="639" y="355"/>
                  </a:lnTo>
                  <a:lnTo>
                    <a:pt x="638" y="356"/>
                  </a:lnTo>
                  <a:lnTo>
                    <a:pt x="637" y="359"/>
                  </a:lnTo>
                  <a:lnTo>
                    <a:pt x="636" y="361"/>
                  </a:lnTo>
                  <a:lnTo>
                    <a:pt x="635" y="362"/>
                  </a:lnTo>
                  <a:lnTo>
                    <a:pt x="634" y="364"/>
                  </a:lnTo>
                  <a:lnTo>
                    <a:pt x="634" y="365"/>
                  </a:lnTo>
                  <a:lnTo>
                    <a:pt x="633" y="368"/>
                  </a:lnTo>
                  <a:lnTo>
                    <a:pt x="633" y="369"/>
                  </a:lnTo>
                  <a:lnTo>
                    <a:pt x="633" y="370"/>
                  </a:lnTo>
                  <a:lnTo>
                    <a:pt x="632" y="371"/>
                  </a:lnTo>
                  <a:lnTo>
                    <a:pt x="631" y="372"/>
                  </a:lnTo>
                  <a:lnTo>
                    <a:pt x="629" y="376"/>
                  </a:lnTo>
                  <a:lnTo>
                    <a:pt x="629" y="377"/>
                  </a:lnTo>
                  <a:lnTo>
                    <a:pt x="628" y="378"/>
                  </a:lnTo>
                  <a:lnTo>
                    <a:pt x="627" y="382"/>
                  </a:lnTo>
                  <a:lnTo>
                    <a:pt x="626" y="383"/>
                  </a:lnTo>
                  <a:lnTo>
                    <a:pt x="626" y="384"/>
                  </a:lnTo>
                  <a:lnTo>
                    <a:pt x="625" y="385"/>
                  </a:lnTo>
                  <a:lnTo>
                    <a:pt x="624" y="386"/>
                  </a:lnTo>
                  <a:lnTo>
                    <a:pt x="621" y="390"/>
                  </a:lnTo>
                  <a:lnTo>
                    <a:pt x="619" y="392"/>
                  </a:lnTo>
                  <a:lnTo>
                    <a:pt x="618" y="392"/>
                  </a:lnTo>
                  <a:lnTo>
                    <a:pt x="616" y="395"/>
                  </a:lnTo>
                  <a:lnTo>
                    <a:pt x="615" y="397"/>
                  </a:lnTo>
                  <a:lnTo>
                    <a:pt x="614" y="398"/>
                  </a:lnTo>
                  <a:lnTo>
                    <a:pt x="613" y="400"/>
                  </a:lnTo>
                  <a:lnTo>
                    <a:pt x="613" y="400"/>
                  </a:lnTo>
                  <a:lnTo>
                    <a:pt x="613" y="401"/>
                  </a:lnTo>
                  <a:lnTo>
                    <a:pt x="613" y="402"/>
                  </a:lnTo>
                  <a:lnTo>
                    <a:pt x="613" y="402"/>
                  </a:lnTo>
                  <a:lnTo>
                    <a:pt x="613" y="403"/>
                  </a:lnTo>
                  <a:lnTo>
                    <a:pt x="613" y="404"/>
                  </a:lnTo>
                  <a:lnTo>
                    <a:pt x="613" y="404"/>
                  </a:lnTo>
                  <a:lnTo>
                    <a:pt x="614" y="404"/>
                  </a:lnTo>
                  <a:lnTo>
                    <a:pt x="615" y="405"/>
                  </a:lnTo>
                  <a:lnTo>
                    <a:pt x="615" y="405"/>
                  </a:lnTo>
                  <a:lnTo>
                    <a:pt x="618" y="405"/>
                  </a:lnTo>
                  <a:lnTo>
                    <a:pt x="619" y="405"/>
                  </a:lnTo>
                  <a:lnTo>
                    <a:pt x="620" y="405"/>
                  </a:lnTo>
                  <a:lnTo>
                    <a:pt x="621" y="406"/>
                  </a:lnTo>
                  <a:lnTo>
                    <a:pt x="622" y="406"/>
                  </a:lnTo>
                  <a:lnTo>
                    <a:pt x="622" y="406"/>
                  </a:lnTo>
                  <a:lnTo>
                    <a:pt x="623" y="407"/>
                  </a:lnTo>
                  <a:lnTo>
                    <a:pt x="624" y="408"/>
                  </a:lnTo>
                  <a:lnTo>
                    <a:pt x="625" y="409"/>
                  </a:lnTo>
                  <a:lnTo>
                    <a:pt x="626" y="412"/>
                  </a:lnTo>
                  <a:lnTo>
                    <a:pt x="627" y="413"/>
                  </a:lnTo>
                  <a:lnTo>
                    <a:pt x="628" y="414"/>
                  </a:lnTo>
                  <a:lnTo>
                    <a:pt x="629" y="415"/>
                  </a:lnTo>
                  <a:lnTo>
                    <a:pt x="630" y="416"/>
                  </a:lnTo>
                  <a:lnTo>
                    <a:pt x="632" y="417"/>
                  </a:lnTo>
                  <a:lnTo>
                    <a:pt x="634" y="418"/>
                  </a:lnTo>
                  <a:lnTo>
                    <a:pt x="637" y="419"/>
                  </a:lnTo>
                  <a:lnTo>
                    <a:pt x="639" y="421"/>
                  </a:lnTo>
                  <a:lnTo>
                    <a:pt x="641" y="421"/>
                  </a:lnTo>
                  <a:lnTo>
                    <a:pt x="642" y="422"/>
                  </a:lnTo>
                  <a:lnTo>
                    <a:pt x="645" y="424"/>
                  </a:lnTo>
                  <a:lnTo>
                    <a:pt x="646" y="425"/>
                  </a:lnTo>
                  <a:lnTo>
                    <a:pt x="647" y="426"/>
                  </a:lnTo>
                  <a:lnTo>
                    <a:pt x="647" y="427"/>
                  </a:lnTo>
                  <a:lnTo>
                    <a:pt x="648" y="428"/>
                  </a:lnTo>
                  <a:lnTo>
                    <a:pt x="649" y="429"/>
                  </a:lnTo>
                  <a:lnTo>
                    <a:pt x="649" y="430"/>
                  </a:lnTo>
                  <a:lnTo>
                    <a:pt x="651" y="433"/>
                  </a:lnTo>
                  <a:lnTo>
                    <a:pt x="651" y="434"/>
                  </a:lnTo>
                  <a:lnTo>
                    <a:pt x="652" y="435"/>
                  </a:lnTo>
                  <a:lnTo>
                    <a:pt x="652" y="435"/>
                  </a:lnTo>
                  <a:lnTo>
                    <a:pt x="652" y="436"/>
                  </a:lnTo>
                  <a:lnTo>
                    <a:pt x="650" y="438"/>
                  </a:lnTo>
                  <a:lnTo>
                    <a:pt x="649" y="439"/>
                  </a:lnTo>
                  <a:lnTo>
                    <a:pt x="649" y="439"/>
                  </a:lnTo>
                  <a:lnTo>
                    <a:pt x="648" y="439"/>
                  </a:lnTo>
                  <a:lnTo>
                    <a:pt x="648" y="440"/>
                  </a:lnTo>
                  <a:lnTo>
                    <a:pt x="646" y="440"/>
                  </a:lnTo>
                  <a:lnTo>
                    <a:pt x="646" y="440"/>
                  </a:lnTo>
                  <a:lnTo>
                    <a:pt x="645" y="440"/>
                  </a:lnTo>
                  <a:lnTo>
                    <a:pt x="645" y="441"/>
                  </a:lnTo>
                  <a:lnTo>
                    <a:pt x="645" y="442"/>
                  </a:lnTo>
                  <a:lnTo>
                    <a:pt x="645" y="442"/>
                  </a:lnTo>
                  <a:lnTo>
                    <a:pt x="644" y="444"/>
                  </a:lnTo>
                  <a:lnTo>
                    <a:pt x="644" y="445"/>
                  </a:lnTo>
                  <a:lnTo>
                    <a:pt x="643" y="446"/>
                  </a:lnTo>
                  <a:lnTo>
                    <a:pt x="642" y="446"/>
                  </a:lnTo>
                  <a:lnTo>
                    <a:pt x="642" y="447"/>
                  </a:lnTo>
                  <a:lnTo>
                    <a:pt x="642" y="447"/>
                  </a:lnTo>
                  <a:lnTo>
                    <a:pt x="642" y="447"/>
                  </a:lnTo>
                  <a:lnTo>
                    <a:pt x="643" y="448"/>
                  </a:lnTo>
                  <a:lnTo>
                    <a:pt x="643" y="448"/>
                  </a:lnTo>
                  <a:lnTo>
                    <a:pt x="643" y="448"/>
                  </a:lnTo>
                  <a:lnTo>
                    <a:pt x="643" y="449"/>
                  </a:lnTo>
                  <a:lnTo>
                    <a:pt x="642" y="449"/>
                  </a:lnTo>
                  <a:lnTo>
                    <a:pt x="640" y="450"/>
                  </a:lnTo>
                  <a:lnTo>
                    <a:pt x="640" y="451"/>
                  </a:lnTo>
                  <a:lnTo>
                    <a:pt x="639" y="451"/>
                  </a:lnTo>
                  <a:lnTo>
                    <a:pt x="638" y="451"/>
                  </a:lnTo>
                  <a:lnTo>
                    <a:pt x="638" y="452"/>
                  </a:lnTo>
                  <a:lnTo>
                    <a:pt x="637" y="452"/>
                  </a:lnTo>
                  <a:lnTo>
                    <a:pt x="637" y="453"/>
                  </a:lnTo>
                  <a:lnTo>
                    <a:pt x="635" y="458"/>
                  </a:lnTo>
                  <a:lnTo>
                    <a:pt x="634" y="460"/>
                  </a:lnTo>
                  <a:lnTo>
                    <a:pt x="633" y="461"/>
                  </a:lnTo>
                  <a:lnTo>
                    <a:pt x="633" y="461"/>
                  </a:lnTo>
                  <a:lnTo>
                    <a:pt x="632" y="461"/>
                  </a:lnTo>
                  <a:lnTo>
                    <a:pt x="631" y="460"/>
                  </a:lnTo>
                  <a:lnTo>
                    <a:pt x="629" y="459"/>
                  </a:lnTo>
                  <a:lnTo>
                    <a:pt x="627" y="458"/>
                  </a:lnTo>
                  <a:lnTo>
                    <a:pt x="625" y="456"/>
                  </a:lnTo>
                  <a:lnTo>
                    <a:pt x="623" y="454"/>
                  </a:lnTo>
                  <a:lnTo>
                    <a:pt x="621" y="452"/>
                  </a:lnTo>
                  <a:lnTo>
                    <a:pt x="619" y="450"/>
                  </a:lnTo>
                  <a:lnTo>
                    <a:pt x="615" y="445"/>
                  </a:lnTo>
                  <a:lnTo>
                    <a:pt x="613" y="443"/>
                  </a:lnTo>
                  <a:lnTo>
                    <a:pt x="612" y="442"/>
                  </a:lnTo>
                  <a:lnTo>
                    <a:pt x="611" y="441"/>
                  </a:lnTo>
                  <a:lnTo>
                    <a:pt x="609" y="439"/>
                  </a:lnTo>
                  <a:lnTo>
                    <a:pt x="607" y="438"/>
                  </a:lnTo>
                  <a:lnTo>
                    <a:pt x="606" y="437"/>
                  </a:lnTo>
                  <a:lnTo>
                    <a:pt x="604" y="437"/>
                  </a:lnTo>
                  <a:lnTo>
                    <a:pt x="603" y="436"/>
                  </a:lnTo>
                  <a:lnTo>
                    <a:pt x="601" y="436"/>
                  </a:lnTo>
                  <a:lnTo>
                    <a:pt x="599" y="435"/>
                  </a:lnTo>
                  <a:lnTo>
                    <a:pt x="596" y="435"/>
                  </a:lnTo>
                  <a:lnTo>
                    <a:pt x="595" y="434"/>
                  </a:lnTo>
                  <a:lnTo>
                    <a:pt x="589" y="433"/>
                  </a:lnTo>
                  <a:lnTo>
                    <a:pt x="587" y="432"/>
                  </a:lnTo>
                  <a:lnTo>
                    <a:pt x="585" y="432"/>
                  </a:lnTo>
                  <a:lnTo>
                    <a:pt x="584" y="432"/>
                  </a:lnTo>
                  <a:lnTo>
                    <a:pt x="582" y="431"/>
                  </a:lnTo>
                  <a:lnTo>
                    <a:pt x="581" y="430"/>
                  </a:lnTo>
                  <a:lnTo>
                    <a:pt x="579" y="429"/>
                  </a:lnTo>
                  <a:lnTo>
                    <a:pt x="576" y="428"/>
                  </a:lnTo>
                  <a:lnTo>
                    <a:pt x="570" y="424"/>
                  </a:lnTo>
                  <a:lnTo>
                    <a:pt x="565" y="420"/>
                  </a:lnTo>
                  <a:lnTo>
                    <a:pt x="563" y="418"/>
                  </a:lnTo>
                  <a:lnTo>
                    <a:pt x="561" y="417"/>
                  </a:lnTo>
                  <a:lnTo>
                    <a:pt x="558" y="416"/>
                  </a:lnTo>
                  <a:lnTo>
                    <a:pt x="556" y="415"/>
                  </a:lnTo>
                  <a:lnTo>
                    <a:pt x="553" y="414"/>
                  </a:lnTo>
                  <a:lnTo>
                    <a:pt x="552" y="414"/>
                  </a:lnTo>
                  <a:lnTo>
                    <a:pt x="550" y="413"/>
                  </a:lnTo>
                  <a:lnTo>
                    <a:pt x="548" y="413"/>
                  </a:lnTo>
                  <a:lnTo>
                    <a:pt x="546" y="413"/>
                  </a:lnTo>
                  <a:lnTo>
                    <a:pt x="543" y="413"/>
                  </a:lnTo>
                  <a:lnTo>
                    <a:pt x="539" y="414"/>
                  </a:lnTo>
                  <a:lnTo>
                    <a:pt x="538" y="414"/>
                  </a:lnTo>
                  <a:lnTo>
                    <a:pt x="536" y="414"/>
                  </a:lnTo>
                  <a:lnTo>
                    <a:pt x="534" y="413"/>
                  </a:lnTo>
                  <a:lnTo>
                    <a:pt x="532" y="413"/>
                  </a:lnTo>
                  <a:lnTo>
                    <a:pt x="531" y="413"/>
                  </a:lnTo>
                  <a:lnTo>
                    <a:pt x="530" y="412"/>
                  </a:lnTo>
                  <a:lnTo>
                    <a:pt x="528" y="412"/>
                  </a:lnTo>
                  <a:lnTo>
                    <a:pt x="525" y="410"/>
                  </a:lnTo>
                  <a:lnTo>
                    <a:pt x="524" y="410"/>
                  </a:lnTo>
                  <a:lnTo>
                    <a:pt x="523" y="410"/>
                  </a:lnTo>
                  <a:lnTo>
                    <a:pt x="523" y="410"/>
                  </a:lnTo>
                  <a:lnTo>
                    <a:pt x="522" y="410"/>
                  </a:lnTo>
                  <a:lnTo>
                    <a:pt x="522" y="410"/>
                  </a:lnTo>
                  <a:lnTo>
                    <a:pt x="521" y="410"/>
                  </a:lnTo>
                  <a:lnTo>
                    <a:pt x="521" y="410"/>
                  </a:lnTo>
                  <a:lnTo>
                    <a:pt x="520" y="411"/>
                  </a:lnTo>
                  <a:lnTo>
                    <a:pt x="520" y="412"/>
                  </a:lnTo>
                  <a:lnTo>
                    <a:pt x="520" y="413"/>
                  </a:lnTo>
                  <a:lnTo>
                    <a:pt x="518" y="417"/>
                  </a:lnTo>
                  <a:lnTo>
                    <a:pt x="518" y="419"/>
                  </a:lnTo>
                  <a:lnTo>
                    <a:pt x="516" y="421"/>
                  </a:lnTo>
                  <a:lnTo>
                    <a:pt x="515" y="425"/>
                  </a:lnTo>
                  <a:lnTo>
                    <a:pt x="514" y="426"/>
                  </a:lnTo>
                  <a:lnTo>
                    <a:pt x="513" y="427"/>
                  </a:lnTo>
                  <a:lnTo>
                    <a:pt x="512" y="428"/>
                  </a:lnTo>
                  <a:lnTo>
                    <a:pt x="511" y="428"/>
                  </a:lnTo>
                  <a:lnTo>
                    <a:pt x="510" y="429"/>
                  </a:lnTo>
                  <a:lnTo>
                    <a:pt x="510" y="429"/>
                  </a:lnTo>
                  <a:lnTo>
                    <a:pt x="508" y="429"/>
                  </a:lnTo>
                  <a:lnTo>
                    <a:pt x="507" y="429"/>
                  </a:lnTo>
                  <a:lnTo>
                    <a:pt x="503" y="430"/>
                  </a:lnTo>
                  <a:lnTo>
                    <a:pt x="499" y="430"/>
                  </a:lnTo>
                  <a:lnTo>
                    <a:pt x="497" y="430"/>
                  </a:lnTo>
                  <a:lnTo>
                    <a:pt x="495" y="430"/>
                  </a:lnTo>
                  <a:lnTo>
                    <a:pt x="493" y="431"/>
                  </a:lnTo>
                  <a:lnTo>
                    <a:pt x="490" y="432"/>
                  </a:lnTo>
                  <a:lnTo>
                    <a:pt x="488" y="433"/>
                  </a:lnTo>
                  <a:lnTo>
                    <a:pt x="483" y="435"/>
                  </a:lnTo>
                  <a:lnTo>
                    <a:pt x="481" y="436"/>
                  </a:lnTo>
                  <a:lnTo>
                    <a:pt x="480" y="436"/>
                  </a:lnTo>
                  <a:lnTo>
                    <a:pt x="479" y="436"/>
                  </a:lnTo>
                  <a:lnTo>
                    <a:pt x="478" y="437"/>
                  </a:lnTo>
                  <a:lnTo>
                    <a:pt x="475" y="437"/>
                  </a:lnTo>
                  <a:lnTo>
                    <a:pt x="473" y="437"/>
                  </a:lnTo>
                  <a:lnTo>
                    <a:pt x="473" y="437"/>
                  </a:lnTo>
                  <a:lnTo>
                    <a:pt x="472" y="437"/>
                  </a:lnTo>
                  <a:lnTo>
                    <a:pt x="471" y="436"/>
                  </a:lnTo>
                  <a:lnTo>
                    <a:pt x="471" y="436"/>
                  </a:lnTo>
                  <a:lnTo>
                    <a:pt x="470" y="436"/>
                  </a:lnTo>
                  <a:lnTo>
                    <a:pt x="470" y="436"/>
                  </a:lnTo>
                  <a:lnTo>
                    <a:pt x="470" y="435"/>
                  </a:lnTo>
                  <a:lnTo>
                    <a:pt x="470" y="435"/>
                  </a:lnTo>
                  <a:lnTo>
                    <a:pt x="470" y="434"/>
                  </a:lnTo>
                  <a:lnTo>
                    <a:pt x="469" y="433"/>
                  </a:lnTo>
                  <a:lnTo>
                    <a:pt x="469" y="432"/>
                  </a:lnTo>
                  <a:lnTo>
                    <a:pt x="470" y="427"/>
                  </a:lnTo>
                  <a:lnTo>
                    <a:pt x="470" y="426"/>
                  </a:lnTo>
                  <a:lnTo>
                    <a:pt x="470" y="425"/>
                  </a:lnTo>
                  <a:lnTo>
                    <a:pt x="469" y="424"/>
                  </a:lnTo>
                  <a:lnTo>
                    <a:pt x="469" y="422"/>
                  </a:lnTo>
                  <a:lnTo>
                    <a:pt x="468" y="419"/>
                  </a:lnTo>
                  <a:lnTo>
                    <a:pt x="468" y="418"/>
                  </a:lnTo>
                  <a:lnTo>
                    <a:pt x="467" y="414"/>
                  </a:lnTo>
                  <a:lnTo>
                    <a:pt x="466" y="411"/>
                  </a:lnTo>
                  <a:lnTo>
                    <a:pt x="465" y="410"/>
                  </a:lnTo>
                  <a:lnTo>
                    <a:pt x="465" y="409"/>
                  </a:lnTo>
                  <a:lnTo>
                    <a:pt x="464" y="409"/>
                  </a:lnTo>
                  <a:lnTo>
                    <a:pt x="463" y="408"/>
                  </a:lnTo>
                  <a:lnTo>
                    <a:pt x="463" y="407"/>
                  </a:lnTo>
                  <a:lnTo>
                    <a:pt x="462" y="406"/>
                  </a:lnTo>
                  <a:lnTo>
                    <a:pt x="460" y="405"/>
                  </a:lnTo>
                  <a:lnTo>
                    <a:pt x="459" y="404"/>
                  </a:lnTo>
                  <a:lnTo>
                    <a:pt x="457" y="404"/>
                  </a:lnTo>
                  <a:lnTo>
                    <a:pt x="455" y="404"/>
                  </a:lnTo>
                  <a:lnTo>
                    <a:pt x="453" y="403"/>
                  </a:lnTo>
                  <a:lnTo>
                    <a:pt x="450" y="403"/>
                  </a:lnTo>
                  <a:lnTo>
                    <a:pt x="448" y="403"/>
                  </a:lnTo>
                  <a:lnTo>
                    <a:pt x="444" y="403"/>
                  </a:lnTo>
                  <a:lnTo>
                    <a:pt x="442" y="403"/>
                  </a:lnTo>
                  <a:lnTo>
                    <a:pt x="440" y="403"/>
                  </a:lnTo>
                  <a:lnTo>
                    <a:pt x="438" y="402"/>
                  </a:lnTo>
                  <a:lnTo>
                    <a:pt x="436" y="402"/>
                  </a:lnTo>
                  <a:lnTo>
                    <a:pt x="435" y="402"/>
                  </a:lnTo>
                  <a:lnTo>
                    <a:pt x="433" y="401"/>
                  </a:lnTo>
                  <a:lnTo>
                    <a:pt x="432" y="401"/>
                  </a:lnTo>
                  <a:lnTo>
                    <a:pt x="431" y="400"/>
                  </a:lnTo>
                  <a:lnTo>
                    <a:pt x="430" y="399"/>
                  </a:lnTo>
                  <a:lnTo>
                    <a:pt x="429" y="398"/>
                  </a:lnTo>
                  <a:lnTo>
                    <a:pt x="426" y="396"/>
                  </a:lnTo>
                  <a:lnTo>
                    <a:pt x="425" y="395"/>
                  </a:lnTo>
                  <a:lnTo>
                    <a:pt x="424" y="395"/>
                  </a:lnTo>
                  <a:lnTo>
                    <a:pt x="424" y="394"/>
                  </a:lnTo>
                  <a:lnTo>
                    <a:pt x="423" y="394"/>
                  </a:lnTo>
                  <a:lnTo>
                    <a:pt x="422" y="393"/>
                  </a:lnTo>
                  <a:lnTo>
                    <a:pt x="421" y="393"/>
                  </a:lnTo>
                  <a:lnTo>
                    <a:pt x="416" y="392"/>
                  </a:lnTo>
                  <a:lnTo>
                    <a:pt x="411" y="391"/>
                  </a:lnTo>
                  <a:lnTo>
                    <a:pt x="410" y="391"/>
                  </a:lnTo>
                  <a:lnTo>
                    <a:pt x="409" y="391"/>
                  </a:lnTo>
                  <a:lnTo>
                    <a:pt x="408" y="391"/>
                  </a:lnTo>
                  <a:lnTo>
                    <a:pt x="406" y="391"/>
                  </a:lnTo>
                  <a:lnTo>
                    <a:pt x="405" y="392"/>
                  </a:lnTo>
                  <a:lnTo>
                    <a:pt x="403" y="392"/>
                  </a:lnTo>
                  <a:lnTo>
                    <a:pt x="401" y="393"/>
                  </a:lnTo>
                  <a:lnTo>
                    <a:pt x="400" y="394"/>
                  </a:lnTo>
                  <a:lnTo>
                    <a:pt x="399" y="395"/>
                  </a:lnTo>
                  <a:lnTo>
                    <a:pt x="399" y="395"/>
                  </a:lnTo>
                  <a:lnTo>
                    <a:pt x="398" y="396"/>
                  </a:lnTo>
                  <a:lnTo>
                    <a:pt x="398" y="396"/>
                  </a:lnTo>
                  <a:lnTo>
                    <a:pt x="398" y="397"/>
                  </a:lnTo>
                  <a:lnTo>
                    <a:pt x="397" y="400"/>
                  </a:lnTo>
                  <a:lnTo>
                    <a:pt x="397" y="402"/>
                  </a:lnTo>
                  <a:lnTo>
                    <a:pt x="396" y="403"/>
                  </a:lnTo>
                  <a:lnTo>
                    <a:pt x="396" y="405"/>
                  </a:lnTo>
                  <a:lnTo>
                    <a:pt x="395" y="407"/>
                  </a:lnTo>
                  <a:lnTo>
                    <a:pt x="393" y="410"/>
                  </a:lnTo>
                  <a:lnTo>
                    <a:pt x="392" y="412"/>
                  </a:lnTo>
                  <a:lnTo>
                    <a:pt x="392" y="413"/>
                  </a:lnTo>
                  <a:lnTo>
                    <a:pt x="391" y="415"/>
                  </a:lnTo>
                  <a:lnTo>
                    <a:pt x="391" y="417"/>
                  </a:lnTo>
                  <a:lnTo>
                    <a:pt x="390" y="418"/>
                  </a:lnTo>
                  <a:lnTo>
                    <a:pt x="390" y="420"/>
                  </a:lnTo>
                  <a:lnTo>
                    <a:pt x="390" y="421"/>
                  </a:lnTo>
                  <a:lnTo>
                    <a:pt x="390" y="423"/>
                  </a:lnTo>
                  <a:lnTo>
                    <a:pt x="390" y="426"/>
                  </a:lnTo>
                  <a:lnTo>
                    <a:pt x="390" y="429"/>
                  </a:lnTo>
                  <a:lnTo>
                    <a:pt x="390" y="432"/>
                  </a:lnTo>
                  <a:lnTo>
                    <a:pt x="391" y="436"/>
                  </a:lnTo>
                  <a:lnTo>
                    <a:pt x="391" y="442"/>
                  </a:lnTo>
                  <a:lnTo>
                    <a:pt x="392" y="447"/>
                  </a:lnTo>
                  <a:lnTo>
                    <a:pt x="392" y="449"/>
                  </a:lnTo>
                  <a:lnTo>
                    <a:pt x="394" y="457"/>
                  </a:lnTo>
                  <a:lnTo>
                    <a:pt x="394" y="459"/>
                  </a:lnTo>
                  <a:lnTo>
                    <a:pt x="394" y="461"/>
                  </a:lnTo>
                  <a:lnTo>
                    <a:pt x="394" y="463"/>
                  </a:lnTo>
                  <a:lnTo>
                    <a:pt x="394" y="465"/>
                  </a:lnTo>
                  <a:lnTo>
                    <a:pt x="394" y="467"/>
                  </a:lnTo>
                  <a:lnTo>
                    <a:pt x="394" y="469"/>
                  </a:lnTo>
                  <a:lnTo>
                    <a:pt x="393" y="472"/>
                  </a:lnTo>
                  <a:lnTo>
                    <a:pt x="391" y="481"/>
                  </a:lnTo>
                  <a:lnTo>
                    <a:pt x="391" y="482"/>
                  </a:lnTo>
                  <a:lnTo>
                    <a:pt x="390" y="485"/>
                  </a:lnTo>
                  <a:lnTo>
                    <a:pt x="390" y="486"/>
                  </a:lnTo>
                  <a:lnTo>
                    <a:pt x="389" y="489"/>
                  </a:lnTo>
                  <a:lnTo>
                    <a:pt x="389" y="491"/>
                  </a:lnTo>
                  <a:lnTo>
                    <a:pt x="389" y="493"/>
                  </a:lnTo>
                  <a:lnTo>
                    <a:pt x="389" y="496"/>
                  </a:lnTo>
                  <a:lnTo>
                    <a:pt x="389" y="501"/>
                  </a:lnTo>
                  <a:lnTo>
                    <a:pt x="389" y="502"/>
                  </a:lnTo>
                  <a:lnTo>
                    <a:pt x="389" y="503"/>
                  </a:lnTo>
                  <a:lnTo>
                    <a:pt x="389" y="504"/>
                  </a:lnTo>
                  <a:lnTo>
                    <a:pt x="388" y="505"/>
                  </a:lnTo>
                  <a:lnTo>
                    <a:pt x="387" y="508"/>
                  </a:lnTo>
                  <a:lnTo>
                    <a:pt x="386" y="511"/>
                  </a:lnTo>
                  <a:lnTo>
                    <a:pt x="384" y="517"/>
                  </a:lnTo>
                  <a:lnTo>
                    <a:pt x="383" y="522"/>
                  </a:lnTo>
                  <a:lnTo>
                    <a:pt x="382" y="524"/>
                  </a:lnTo>
                  <a:lnTo>
                    <a:pt x="382" y="526"/>
                  </a:lnTo>
                  <a:lnTo>
                    <a:pt x="382" y="528"/>
                  </a:lnTo>
                  <a:lnTo>
                    <a:pt x="381" y="531"/>
                  </a:lnTo>
                  <a:lnTo>
                    <a:pt x="381" y="533"/>
                  </a:lnTo>
                  <a:lnTo>
                    <a:pt x="381" y="535"/>
                  </a:lnTo>
                  <a:lnTo>
                    <a:pt x="381" y="536"/>
                  </a:lnTo>
                  <a:lnTo>
                    <a:pt x="382" y="538"/>
                  </a:lnTo>
                  <a:lnTo>
                    <a:pt x="382" y="539"/>
                  </a:lnTo>
                  <a:lnTo>
                    <a:pt x="382" y="540"/>
                  </a:lnTo>
                  <a:lnTo>
                    <a:pt x="383" y="541"/>
                  </a:lnTo>
                  <a:lnTo>
                    <a:pt x="385" y="544"/>
                  </a:lnTo>
                  <a:lnTo>
                    <a:pt x="386" y="545"/>
                  </a:lnTo>
                  <a:lnTo>
                    <a:pt x="386" y="546"/>
                  </a:lnTo>
                  <a:lnTo>
                    <a:pt x="387" y="547"/>
                  </a:lnTo>
                  <a:lnTo>
                    <a:pt x="387" y="548"/>
                  </a:lnTo>
                  <a:lnTo>
                    <a:pt x="387" y="550"/>
                  </a:lnTo>
                  <a:lnTo>
                    <a:pt x="387" y="551"/>
                  </a:lnTo>
                  <a:lnTo>
                    <a:pt x="386" y="552"/>
                  </a:lnTo>
                  <a:lnTo>
                    <a:pt x="386" y="553"/>
                  </a:lnTo>
                  <a:lnTo>
                    <a:pt x="385" y="554"/>
                  </a:lnTo>
                  <a:lnTo>
                    <a:pt x="384" y="555"/>
                  </a:lnTo>
                  <a:lnTo>
                    <a:pt x="382" y="556"/>
                  </a:lnTo>
                  <a:lnTo>
                    <a:pt x="381" y="557"/>
                  </a:lnTo>
                  <a:lnTo>
                    <a:pt x="380" y="557"/>
                  </a:lnTo>
                  <a:lnTo>
                    <a:pt x="379" y="557"/>
                  </a:lnTo>
                  <a:lnTo>
                    <a:pt x="377" y="557"/>
                  </a:lnTo>
                  <a:lnTo>
                    <a:pt x="374" y="557"/>
                  </a:lnTo>
                  <a:lnTo>
                    <a:pt x="372" y="556"/>
                  </a:lnTo>
                  <a:lnTo>
                    <a:pt x="365" y="555"/>
                  </a:lnTo>
                  <a:lnTo>
                    <a:pt x="361" y="553"/>
                  </a:lnTo>
                  <a:lnTo>
                    <a:pt x="359" y="553"/>
                  </a:lnTo>
                  <a:lnTo>
                    <a:pt x="357" y="552"/>
                  </a:lnTo>
                  <a:lnTo>
                    <a:pt x="352" y="550"/>
                  </a:lnTo>
                  <a:lnTo>
                    <a:pt x="351" y="550"/>
                  </a:lnTo>
                  <a:lnTo>
                    <a:pt x="348" y="548"/>
                  </a:lnTo>
                  <a:lnTo>
                    <a:pt x="347" y="548"/>
                  </a:lnTo>
                  <a:lnTo>
                    <a:pt x="345" y="547"/>
                  </a:lnTo>
                  <a:lnTo>
                    <a:pt x="343" y="547"/>
                  </a:lnTo>
                  <a:lnTo>
                    <a:pt x="337" y="546"/>
                  </a:lnTo>
                  <a:lnTo>
                    <a:pt x="333" y="545"/>
                  </a:lnTo>
                  <a:lnTo>
                    <a:pt x="331" y="545"/>
                  </a:lnTo>
                  <a:lnTo>
                    <a:pt x="330" y="545"/>
                  </a:lnTo>
                  <a:lnTo>
                    <a:pt x="328" y="545"/>
                  </a:lnTo>
                  <a:lnTo>
                    <a:pt x="327" y="545"/>
                  </a:lnTo>
                  <a:lnTo>
                    <a:pt x="325" y="545"/>
                  </a:lnTo>
                  <a:lnTo>
                    <a:pt x="324" y="545"/>
                  </a:lnTo>
                  <a:lnTo>
                    <a:pt x="323" y="546"/>
                  </a:lnTo>
                  <a:lnTo>
                    <a:pt x="322" y="546"/>
                  </a:lnTo>
                  <a:lnTo>
                    <a:pt x="321" y="546"/>
                  </a:lnTo>
                  <a:lnTo>
                    <a:pt x="321" y="547"/>
                  </a:lnTo>
                  <a:lnTo>
                    <a:pt x="320" y="548"/>
                  </a:lnTo>
                  <a:lnTo>
                    <a:pt x="319" y="548"/>
                  </a:lnTo>
                  <a:lnTo>
                    <a:pt x="318" y="549"/>
                  </a:lnTo>
                  <a:lnTo>
                    <a:pt x="318" y="551"/>
                  </a:lnTo>
                  <a:lnTo>
                    <a:pt x="317" y="552"/>
                  </a:lnTo>
                  <a:lnTo>
                    <a:pt x="317" y="553"/>
                  </a:lnTo>
                  <a:lnTo>
                    <a:pt x="316" y="558"/>
                  </a:lnTo>
                  <a:lnTo>
                    <a:pt x="315" y="565"/>
                  </a:lnTo>
                  <a:lnTo>
                    <a:pt x="314" y="567"/>
                  </a:lnTo>
                  <a:lnTo>
                    <a:pt x="314" y="571"/>
                  </a:lnTo>
                  <a:lnTo>
                    <a:pt x="313" y="573"/>
                  </a:lnTo>
                  <a:lnTo>
                    <a:pt x="313" y="574"/>
                  </a:lnTo>
                  <a:lnTo>
                    <a:pt x="312" y="575"/>
                  </a:lnTo>
                  <a:lnTo>
                    <a:pt x="312" y="576"/>
                  </a:lnTo>
                  <a:lnTo>
                    <a:pt x="311" y="578"/>
                  </a:lnTo>
                  <a:lnTo>
                    <a:pt x="309" y="580"/>
                  </a:lnTo>
                  <a:lnTo>
                    <a:pt x="307" y="582"/>
                  </a:lnTo>
                  <a:lnTo>
                    <a:pt x="305" y="585"/>
                  </a:lnTo>
                  <a:lnTo>
                    <a:pt x="304" y="586"/>
                  </a:lnTo>
                  <a:lnTo>
                    <a:pt x="302" y="588"/>
                  </a:lnTo>
                  <a:lnTo>
                    <a:pt x="301" y="589"/>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2" name="Freeform 266">
              <a:extLst>
                <a:ext uri="{FF2B5EF4-FFF2-40B4-BE49-F238E27FC236}">
                  <a16:creationId xmlns:a16="http://schemas.microsoft.com/office/drawing/2014/main" id="{9C08FBF1-04EF-42D0-BF79-91F829578469}"/>
                </a:ext>
              </a:extLst>
            </p:cNvPr>
            <p:cNvSpPr>
              <a:spLocks/>
            </p:cNvSpPr>
            <p:nvPr/>
          </p:nvSpPr>
          <p:spPr bwMode="auto">
            <a:xfrm>
              <a:off x="5321147" y="4096637"/>
              <a:ext cx="842963" cy="1046163"/>
            </a:xfrm>
            <a:custGeom>
              <a:avLst/>
              <a:gdLst>
                <a:gd name="T0" fmla="*/ 510 w 531"/>
                <a:gd name="T1" fmla="*/ 580 h 659"/>
                <a:gd name="T2" fmla="*/ 507 w 531"/>
                <a:gd name="T3" fmla="*/ 614 h 659"/>
                <a:gd name="T4" fmla="*/ 500 w 531"/>
                <a:gd name="T5" fmla="*/ 640 h 659"/>
                <a:gd name="T6" fmla="*/ 489 w 531"/>
                <a:gd name="T7" fmla="*/ 642 h 659"/>
                <a:gd name="T8" fmla="*/ 476 w 531"/>
                <a:gd name="T9" fmla="*/ 630 h 659"/>
                <a:gd name="T10" fmla="*/ 461 w 531"/>
                <a:gd name="T11" fmla="*/ 618 h 659"/>
                <a:gd name="T12" fmla="*/ 441 w 531"/>
                <a:gd name="T13" fmla="*/ 625 h 659"/>
                <a:gd name="T14" fmla="*/ 415 w 531"/>
                <a:gd name="T15" fmla="*/ 618 h 659"/>
                <a:gd name="T16" fmla="*/ 398 w 531"/>
                <a:gd name="T17" fmla="*/ 603 h 659"/>
                <a:gd name="T18" fmla="*/ 391 w 531"/>
                <a:gd name="T19" fmla="*/ 613 h 659"/>
                <a:gd name="T20" fmla="*/ 382 w 531"/>
                <a:gd name="T21" fmla="*/ 634 h 659"/>
                <a:gd name="T22" fmla="*/ 366 w 531"/>
                <a:gd name="T23" fmla="*/ 639 h 659"/>
                <a:gd name="T24" fmla="*/ 356 w 531"/>
                <a:gd name="T25" fmla="*/ 650 h 659"/>
                <a:gd name="T26" fmla="*/ 340 w 531"/>
                <a:gd name="T27" fmla="*/ 659 h 659"/>
                <a:gd name="T28" fmla="*/ 307 w 531"/>
                <a:gd name="T29" fmla="*/ 644 h 659"/>
                <a:gd name="T30" fmla="*/ 266 w 531"/>
                <a:gd name="T31" fmla="*/ 636 h 659"/>
                <a:gd name="T32" fmla="*/ 238 w 531"/>
                <a:gd name="T33" fmla="*/ 634 h 659"/>
                <a:gd name="T34" fmla="*/ 216 w 531"/>
                <a:gd name="T35" fmla="*/ 622 h 659"/>
                <a:gd name="T36" fmla="*/ 206 w 531"/>
                <a:gd name="T37" fmla="*/ 608 h 659"/>
                <a:gd name="T38" fmla="*/ 207 w 531"/>
                <a:gd name="T39" fmla="*/ 598 h 659"/>
                <a:gd name="T40" fmla="*/ 219 w 531"/>
                <a:gd name="T41" fmla="*/ 587 h 659"/>
                <a:gd name="T42" fmla="*/ 205 w 531"/>
                <a:gd name="T43" fmla="*/ 570 h 659"/>
                <a:gd name="T44" fmla="*/ 184 w 531"/>
                <a:gd name="T45" fmla="*/ 556 h 659"/>
                <a:gd name="T46" fmla="*/ 156 w 531"/>
                <a:gd name="T47" fmla="*/ 533 h 659"/>
                <a:gd name="T48" fmla="*/ 125 w 531"/>
                <a:gd name="T49" fmla="*/ 516 h 659"/>
                <a:gd name="T50" fmla="*/ 113 w 531"/>
                <a:gd name="T51" fmla="*/ 501 h 659"/>
                <a:gd name="T52" fmla="*/ 103 w 531"/>
                <a:gd name="T53" fmla="*/ 478 h 659"/>
                <a:gd name="T54" fmla="*/ 88 w 531"/>
                <a:gd name="T55" fmla="*/ 454 h 659"/>
                <a:gd name="T56" fmla="*/ 72 w 531"/>
                <a:gd name="T57" fmla="*/ 444 h 659"/>
                <a:gd name="T58" fmla="*/ 51 w 531"/>
                <a:gd name="T59" fmla="*/ 435 h 659"/>
                <a:gd name="T60" fmla="*/ 34 w 531"/>
                <a:gd name="T61" fmla="*/ 402 h 659"/>
                <a:gd name="T62" fmla="*/ 21 w 531"/>
                <a:gd name="T63" fmla="*/ 393 h 659"/>
                <a:gd name="T64" fmla="*/ 6 w 531"/>
                <a:gd name="T65" fmla="*/ 386 h 659"/>
                <a:gd name="T66" fmla="*/ 0 w 531"/>
                <a:gd name="T67" fmla="*/ 368 h 659"/>
                <a:gd name="T68" fmla="*/ 9 w 531"/>
                <a:gd name="T69" fmla="*/ 340 h 659"/>
                <a:gd name="T70" fmla="*/ 23 w 531"/>
                <a:gd name="T71" fmla="*/ 330 h 659"/>
                <a:gd name="T72" fmla="*/ 25 w 531"/>
                <a:gd name="T73" fmla="*/ 310 h 659"/>
                <a:gd name="T74" fmla="*/ 24 w 531"/>
                <a:gd name="T75" fmla="*/ 283 h 659"/>
                <a:gd name="T76" fmla="*/ 37 w 531"/>
                <a:gd name="T77" fmla="*/ 272 h 659"/>
                <a:gd name="T78" fmla="*/ 55 w 531"/>
                <a:gd name="T79" fmla="*/ 263 h 659"/>
                <a:gd name="T80" fmla="*/ 70 w 531"/>
                <a:gd name="T81" fmla="*/ 245 h 659"/>
                <a:gd name="T82" fmla="*/ 76 w 531"/>
                <a:gd name="T83" fmla="*/ 231 h 659"/>
                <a:gd name="T84" fmla="*/ 69 w 531"/>
                <a:gd name="T85" fmla="*/ 215 h 659"/>
                <a:gd name="T86" fmla="*/ 80 w 531"/>
                <a:gd name="T87" fmla="*/ 204 h 659"/>
                <a:gd name="T88" fmla="*/ 77 w 531"/>
                <a:gd name="T89" fmla="*/ 194 h 659"/>
                <a:gd name="T90" fmla="*/ 75 w 531"/>
                <a:gd name="T91" fmla="*/ 186 h 659"/>
                <a:gd name="T92" fmla="*/ 84 w 531"/>
                <a:gd name="T93" fmla="*/ 178 h 659"/>
                <a:gd name="T94" fmla="*/ 86 w 531"/>
                <a:gd name="T95" fmla="*/ 163 h 659"/>
                <a:gd name="T96" fmla="*/ 104 w 531"/>
                <a:gd name="T97" fmla="*/ 141 h 659"/>
                <a:gd name="T98" fmla="*/ 108 w 531"/>
                <a:gd name="T99" fmla="*/ 123 h 659"/>
                <a:gd name="T100" fmla="*/ 101 w 531"/>
                <a:gd name="T101" fmla="*/ 94 h 659"/>
                <a:gd name="T102" fmla="*/ 105 w 531"/>
                <a:gd name="T103" fmla="*/ 74 h 659"/>
                <a:gd name="T104" fmla="*/ 100 w 531"/>
                <a:gd name="T105" fmla="*/ 50 h 659"/>
                <a:gd name="T106" fmla="*/ 100 w 531"/>
                <a:gd name="T107" fmla="*/ 33 h 659"/>
                <a:gd name="T108" fmla="*/ 109 w 531"/>
                <a:gd name="T109" fmla="*/ 30 h 659"/>
                <a:gd name="T110" fmla="*/ 132 w 531"/>
                <a:gd name="T111" fmla="*/ 29 h 659"/>
                <a:gd name="T112" fmla="*/ 146 w 531"/>
                <a:gd name="T113" fmla="*/ 26 h 659"/>
                <a:gd name="T114" fmla="*/ 159 w 531"/>
                <a:gd name="T115" fmla="*/ 34 h 659"/>
                <a:gd name="T116" fmla="*/ 175 w 531"/>
                <a:gd name="T117" fmla="*/ 35 h 659"/>
                <a:gd name="T118" fmla="*/ 194 w 531"/>
                <a:gd name="T119" fmla="*/ 28 h 659"/>
                <a:gd name="T120" fmla="*/ 206 w 531"/>
                <a:gd name="T121" fmla="*/ 18 h 659"/>
                <a:gd name="T122" fmla="*/ 225 w 531"/>
                <a:gd name="T123" fmla="*/ 2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659">
                  <a:moveTo>
                    <a:pt x="531" y="558"/>
                  </a:moveTo>
                  <a:lnTo>
                    <a:pt x="529" y="559"/>
                  </a:lnTo>
                  <a:lnTo>
                    <a:pt x="525" y="562"/>
                  </a:lnTo>
                  <a:lnTo>
                    <a:pt x="520" y="566"/>
                  </a:lnTo>
                  <a:lnTo>
                    <a:pt x="518" y="567"/>
                  </a:lnTo>
                  <a:lnTo>
                    <a:pt x="517" y="569"/>
                  </a:lnTo>
                  <a:lnTo>
                    <a:pt x="516" y="570"/>
                  </a:lnTo>
                  <a:lnTo>
                    <a:pt x="515" y="571"/>
                  </a:lnTo>
                  <a:lnTo>
                    <a:pt x="514" y="573"/>
                  </a:lnTo>
                  <a:lnTo>
                    <a:pt x="512" y="575"/>
                  </a:lnTo>
                  <a:lnTo>
                    <a:pt x="511" y="578"/>
                  </a:lnTo>
                  <a:lnTo>
                    <a:pt x="510" y="580"/>
                  </a:lnTo>
                  <a:lnTo>
                    <a:pt x="509" y="583"/>
                  </a:lnTo>
                  <a:lnTo>
                    <a:pt x="508" y="587"/>
                  </a:lnTo>
                  <a:lnTo>
                    <a:pt x="507" y="589"/>
                  </a:lnTo>
                  <a:lnTo>
                    <a:pt x="507" y="591"/>
                  </a:lnTo>
                  <a:lnTo>
                    <a:pt x="507" y="593"/>
                  </a:lnTo>
                  <a:lnTo>
                    <a:pt x="506" y="595"/>
                  </a:lnTo>
                  <a:lnTo>
                    <a:pt x="506" y="596"/>
                  </a:lnTo>
                  <a:lnTo>
                    <a:pt x="506" y="598"/>
                  </a:lnTo>
                  <a:lnTo>
                    <a:pt x="507" y="606"/>
                  </a:lnTo>
                  <a:lnTo>
                    <a:pt x="507" y="609"/>
                  </a:lnTo>
                  <a:lnTo>
                    <a:pt x="507" y="611"/>
                  </a:lnTo>
                  <a:lnTo>
                    <a:pt x="507" y="614"/>
                  </a:lnTo>
                  <a:lnTo>
                    <a:pt x="506" y="621"/>
                  </a:lnTo>
                  <a:lnTo>
                    <a:pt x="506" y="626"/>
                  </a:lnTo>
                  <a:lnTo>
                    <a:pt x="506" y="627"/>
                  </a:lnTo>
                  <a:lnTo>
                    <a:pt x="506" y="629"/>
                  </a:lnTo>
                  <a:lnTo>
                    <a:pt x="505" y="630"/>
                  </a:lnTo>
                  <a:lnTo>
                    <a:pt x="505" y="632"/>
                  </a:lnTo>
                  <a:lnTo>
                    <a:pt x="504" y="633"/>
                  </a:lnTo>
                  <a:lnTo>
                    <a:pt x="504" y="635"/>
                  </a:lnTo>
                  <a:lnTo>
                    <a:pt x="503" y="636"/>
                  </a:lnTo>
                  <a:lnTo>
                    <a:pt x="502" y="637"/>
                  </a:lnTo>
                  <a:lnTo>
                    <a:pt x="501" y="639"/>
                  </a:lnTo>
                  <a:lnTo>
                    <a:pt x="500" y="640"/>
                  </a:lnTo>
                  <a:lnTo>
                    <a:pt x="500" y="640"/>
                  </a:lnTo>
                  <a:lnTo>
                    <a:pt x="499" y="641"/>
                  </a:lnTo>
                  <a:lnTo>
                    <a:pt x="498" y="641"/>
                  </a:lnTo>
                  <a:lnTo>
                    <a:pt x="498" y="641"/>
                  </a:lnTo>
                  <a:lnTo>
                    <a:pt x="497" y="642"/>
                  </a:lnTo>
                  <a:lnTo>
                    <a:pt x="496" y="642"/>
                  </a:lnTo>
                  <a:lnTo>
                    <a:pt x="495" y="642"/>
                  </a:lnTo>
                  <a:lnTo>
                    <a:pt x="494" y="642"/>
                  </a:lnTo>
                  <a:lnTo>
                    <a:pt x="492" y="643"/>
                  </a:lnTo>
                  <a:lnTo>
                    <a:pt x="491" y="643"/>
                  </a:lnTo>
                  <a:lnTo>
                    <a:pt x="490" y="642"/>
                  </a:lnTo>
                  <a:lnTo>
                    <a:pt x="489" y="642"/>
                  </a:lnTo>
                  <a:lnTo>
                    <a:pt x="488" y="642"/>
                  </a:lnTo>
                  <a:lnTo>
                    <a:pt x="487" y="642"/>
                  </a:lnTo>
                  <a:lnTo>
                    <a:pt x="486" y="641"/>
                  </a:lnTo>
                  <a:lnTo>
                    <a:pt x="486" y="641"/>
                  </a:lnTo>
                  <a:lnTo>
                    <a:pt x="485" y="640"/>
                  </a:lnTo>
                  <a:lnTo>
                    <a:pt x="484" y="639"/>
                  </a:lnTo>
                  <a:lnTo>
                    <a:pt x="483" y="639"/>
                  </a:lnTo>
                  <a:lnTo>
                    <a:pt x="482" y="637"/>
                  </a:lnTo>
                  <a:lnTo>
                    <a:pt x="479" y="633"/>
                  </a:lnTo>
                  <a:lnTo>
                    <a:pt x="478" y="632"/>
                  </a:lnTo>
                  <a:lnTo>
                    <a:pt x="477" y="631"/>
                  </a:lnTo>
                  <a:lnTo>
                    <a:pt x="476" y="630"/>
                  </a:lnTo>
                  <a:lnTo>
                    <a:pt x="474" y="629"/>
                  </a:lnTo>
                  <a:lnTo>
                    <a:pt x="473" y="629"/>
                  </a:lnTo>
                  <a:lnTo>
                    <a:pt x="471" y="628"/>
                  </a:lnTo>
                  <a:lnTo>
                    <a:pt x="470" y="627"/>
                  </a:lnTo>
                  <a:lnTo>
                    <a:pt x="469" y="627"/>
                  </a:lnTo>
                  <a:lnTo>
                    <a:pt x="468" y="626"/>
                  </a:lnTo>
                  <a:lnTo>
                    <a:pt x="467" y="625"/>
                  </a:lnTo>
                  <a:lnTo>
                    <a:pt x="466" y="624"/>
                  </a:lnTo>
                  <a:lnTo>
                    <a:pt x="466" y="623"/>
                  </a:lnTo>
                  <a:lnTo>
                    <a:pt x="463" y="620"/>
                  </a:lnTo>
                  <a:lnTo>
                    <a:pt x="462" y="619"/>
                  </a:lnTo>
                  <a:lnTo>
                    <a:pt x="461" y="618"/>
                  </a:lnTo>
                  <a:lnTo>
                    <a:pt x="461" y="617"/>
                  </a:lnTo>
                  <a:lnTo>
                    <a:pt x="460" y="617"/>
                  </a:lnTo>
                  <a:lnTo>
                    <a:pt x="459" y="617"/>
                  </a:lnTo>
                  <a:lnTo>
                    <a:pt x="458" y="616"/>
                  </a:lnTo>
                  <a:lnTo>
                    <a:pt x="457" y="617"/>
                  </a:lnTo>
                  <a:lnTo>
                    <a:pt x="456" y="617"/>
                  </a:lnTo>
                  <a:lnTo>
                    <a:pt x="455" y="617"/>
                  </a:lnTo>
                  <a:lnTo>
                    <a:pt x="454" y="618"/>
                  </a:lnTo>
                  <a:lnTo>
                    <a:pt x="445" y="623"/>
                  </a:lnTo>
                  <a:lnTo>
                    <a:pt x="444" y="624"/>
                  </a:lnTo>
                  <a:lnTo>
                    <a:pt x="442" y="625"/>
                  </a:lnTo>
                  <a:lnTo>
                    <a:pt x="441" y="625"/>
                  </a:lnTo>
                  <a:lnTo>
                    <a:pt x="440" y="626"/>
                  </a:lnTo>
                  <a:lnTo>
                    <a:pt x="439" y="626"/>
                  </a:lnTo>
                  <a:lnTo>
                    <a:pt x="438" y="626"/>
                  </a:lnTo>
                  <a:lnTo>
                    <a:pt x="437" y="626"/>
                  </a:lnTo>
                  <a:lnTo>
                    <a:pt x="436" y="626"/>
                  </a:lnTo>
                  <a:lnTo>
                    <a:pt x="435" y="626"/>
                  </a:lnTo>
                  <a:lnTo>
                    <a:pt x="434" y="625"/>
                  </a:lnTo>
                  <a:lnTo>
                    <a:pt x="430" y="624"/>
                  </a:lnTo>
                  <a:lnTo>
                    <a:pt x="424" y="622"/>
                  </a:lnTo>
                  <a:lnTo>
                    <a:pt x="422" y="621"/>
                  </a:lnTo>
                  <a:lnTo>
                    <a:pt x="417" y="619"/>
                  </a:lnTo>
                  <a:lnTo>
                    <a:pt x="415" y="618"/>
                  </a:lnTo>
                  <a:lnTo>
                    <a:pt x="414" y="617"/>
                  </a:lnTo>
                  <a:lnTo>
                    <a:pt x="413" y="617"/>
                  </a:lnTo>
                  <a:lnTo>
                    <a:pt x="412" y="616"/>
                  </a:lnTo>
                  <a:lnTo>
                    <a:pt x="411" y="615"/>
                  </a:lnTo>
                  <a:lnTo>
                    <a:pt x="409" y="612"/>
                  </a:lnTo>
                  <a:lnTo>
                    <a:pt x="407" y="611"/>
                  </a:lnTo>
                  <a:lnTo>
                    <a:pt x="403" y="607"/>
                  </a:lnTo>
                  <a:lnTo>
                    <a:pt x="401" y="605"/>
                  </a:lnTo>
                  <a:lnTo>
                    <a:pt x="400" y="604"/>
                  </a:lnTo>
                  <a:lnTo>
                    <a:pt x="399" y="603"/>
                  </a:lnTo>
                  <a:lnTo>
                    <a:pt x="398" y="603"/>
                  </a:lnTo>
                  <a:lnTo>
                    <a:pt x="398" y="603"/>
                  </a:lnTo>
                  <a:lnTo>
                    <a:pt x="396" y="603"/>
                  </a:lnTo>
                  <a:lnTo>
                    <a:pt x="396" y="603"/>
                  </a:lnTo>
                  <a:lnTo>
                    <a:pt x="395" y="603"/>
                  </a:lnTo>
                  <a:lnTo>
                    <a:pt x="394" y="604"/>
                  </a:lnTo>
                  <a:lnTo>
                    <a:pt x="393" y="604"/>
                  </a:lnTo>
                  <a:lnTo>
                    <a:pt x="393" y="605"/>
                  </a:lnTo>
                  <a:lnTo>
                    <a:pt x="392" y="605"/>
                  </a:lnTo>
                  <a:lnTo>
                    <a:pt x="392" y="606"/>
                  </a:lnTo>
                  <a:lnTo>
                    <a:pt x="391" y="606"/>
                  </a:lnTo>
                  <a:lnTo>
                    <a:pt x="391" y="607"/>
                  </a:lnTo>
                  <a:lnTo>
                    <a:pt x="391" y="608"/>
                  </a:lnTo>
                  <a:lnTo>
                    <a:pt x="391" y="613"/>
                  </a:lnTo>
                  <a:lnTo>
                    <a:pt x="390" y="615"/>
                  </a:lnTo>
                  <a:lnTo>
                    <a:pt x="390" y="617"/>
                  </a:lnTo>
                  <a:lnTo>
                    <a:pt x="389" y="620"/>
                  </a:lnTo>
                  <a:lnTo>
                    <a:pt x="388" y="624"/>
                  </a:lnTo>
                  <a:lnTo>
                    <a:pt x="388" y="625"/>
                  </a:lnTo>
                  <a:lnTo>
                    <a:pt x="387" y="627"/>
                  </a:lnTo>
                  <a:lnTo>
                    <a:pt x="387" y="628"/>
                  </a:lnTo>
                  <a:lnTo>
                    <a:pt x="386" y="630"/>
                  </a:lnTo>
                  <a:lnTo>
                    <a:pt x="385" y="631"/>
                  </a:lnTo>
                  <a:lnTo>
                    <a:pt x="384" y="632"/>
                  </a:lnTo>
                  <a:lnTo>
                    <a:pt x="383" y="633"/>
                  </a:lnTo>
                  <a:lnTo>
                    <a:pt x="382" y="634"/>
                  </a:lnTo>
                  <a:lnTo>
                    <a:pt x="381" y="635"/>
                  </a:lnTo>
                  <a:lnTo>
                    <a:pt x="381" y="636"/>
                  </a:lnTo>
                  <a:lnTo>
                    <a:pt x="380" y="636"/>
                  </a:lnTo>
                  <a:lnTo>
                    <a:pt x="379" y="636"/>
                  </a:lnTo>
                  <a:lnTo>
                    <a:pt x="378" y="637"/>
                  </a:lnTo>
                  <a:lnTo>
                    <a:pt x="377" y="637"/>
                  </a:lnTo>
                  <a:lnTo>
                    <a:pt x="372" y="637"/>
                  </a:lnTo>
                  <a:lnTo>
                    <a:pt x="370" y="638"/>
                  </a:lnTo>
                  <a:lnTo>
                    <a:pt x="368" y="638"/>
                  </a:lnTo>
                  <a:lnTo>
                    <a:pt x="367" y="638"/>
                  </a:lnTo>
                  <a:lnTo>
                    <a:pt x="367" y="639"/>
                  </a:lnTo>
                  <a:lnTo>
                    <a:pt x="366" y="639"/>
                  </a:lnTo>
                  <a:lnTo>
                    <a:pt x="365" y="640"/>
                  </a:lnTo>
                  <a:lnTo>
                    <a:pt x="365" y="640"/>
                  </a:lnTo>
                  <a:lnTo>
                    <a:pt x="364" y="642"/>
                  </a:lnTo>
                  <a:lnTo>
                    <a:pt x="363" y="644"/>
                  </a:lnTo>
                  <a:lnTo>
                    <a:pt x="362" y="646"/>
                  </a:lnTo>
                  <a:lnTo>
                    <a:pt x="362" y="646"/>
                  </a:lnTo>
                  <a:lnTo>
                    <a:pt x="362" y="647"/>
                  </a:lnTo>
                  <a:lnTo>
                    <a:pt x="361" y="648"/>
                  </a:lnTo>
                  <a:lnTo>
                    <a:pt x="360" y="648"/>
                  </a:lnTo>
                  <a:lnTo>
                    <a:pt x="359" y="649"/>
                  </a:lnTo>
                  <a:lnTo>
                    <a:pt x="358" y="649"/>
                  </a:lnTo>
                  <a:lnTo>
                    <a:pt x="356" y="650"/>
                  </a:lnTo>
                  <a:lnTo>
                    <a:pt x="354" y="651"/>
                  </a:lnTo>
                  <a:lnTo>
                    <a:pt x="353" y="651"/>
                  </a:lnTo>
                  <a:lnTo>
                    <a:pt x="352" y="651"/>
                  </a:lnTo>
                  <a:lnTo>
                    <a:pt x="351" y="652"/>
                  </a:lnTo>
                  <a:lnTo>
                    <a:pt x="350" y="653"/>
                  </a:lnTo>
                  <a:lnTo>
                    <a:pt x="349" y="653"/>
                  </a:lnTo>
                  <a:lnTo>
                    <a:pt x="346" y="656"/>
                  </a:lnTo>
                  <a:lnTo>
                    <a:pt x="345" y="657"/>
                  </a:lnTo>
                  <a:lnTo>
                    <a:pt x="344" y="658"/>
                  </a:lnTo>
                  <a:lnTo>
                    <a:pt x="343" y="659"/>
                  </a:lnTo>
                  <a:lnTo>
                    <a:pt x="342" y="659"/>
                  </a:lnTo>
                  <a:lnTo>
                    <a:pt x="340" y="659"/>
                  </a:lnTo>
                  <a:lnTo>
                    <a:pt x="339" y="659"/>
                  </a:lnTo>
                  <a:lnTo>
                    <a:pt x="339" y="659"/>
                  </a:lnTo>
                  <a:lnTo>
                    <a:pt x="338" y="659"/>
                  </a:lnTo>
                  <a:lnTo>
                    <a:pt x="337" y="658"/>
                  </a:lnTo>
                  <a:lnTo>
                    <a:pt x="333" y="657"/>
                  </a:lnTo>
                  <a:lnTo>
                    <a:pt x="328" y="654"/>
                  </a:lnTo>
                  <a:lnTo>
                    <a:pt x="324" y="652"/>
                  </a:lnTo>
                  <a:lnTo>
                    <a:pt x="313" y="647"/>
                  </a:lnTo>
                  <a:lnTo>
                    <a:pt x="311" y="646"/>
                  </a:lnTo>
                  <a:lnTo>
                    <a:pt x="309" y="645"/>
                  </a:lnTo>
                  <a:lnTo>
                    <a:pt x="308" y="645"/>
                  </a:lnTo>
                  <a:lnTo>
                    <a:pt x="307" y="644"/>
                  </a:lnTo>
                  <a:lnTo>
                    <a:pt x="302" y="644"/>
                  </a:lnTo>
                  <a:lnTo>
                    <a:pt x="299" y="643"/>
                  </a:lnTo>
                  <a:lnTo>
                    <a:pt x="297" y="643"/>
                  </a:lnTo>
                  <a:lnTo>
                    <a:pt x="291" y="640"/>
                  </a:lnTo>
                  <a:lnTo>
                    <a:pt x="284" y="638"/>
                  </a:lnTo>
                  <a:lnTo>
                    <a:pt x="280" y="637"/>
                  </a:lnTo>
                  <a:lnTo>
                    <a:pt x="279" y="637"/>
                  </a:lnTo>
                  <a:lnTo>
                    <a:pt x="277" y="636"/>
                  </a:lnTo>
                  <a:lnTo>
                    <a:pt x="274" y="636"/>
                  </a:lnTo>
                  <a:lnTo>
                    <a:pt x="269" y="636"/>
                  </a:lnTo>
                  <a:lnTo>
                    <a:pt x="268" y="636"/>
                  </a:lnTo>
                  <a:lnTo>
                    <a:pt x="266" y="636"/>
                  </a:lnTo>
                  <a:lnTo>
                    <a:pt x="260" y="635"/>
                  </a:lnTo>
                  <a:lnTo>
                    <a:pt x="258" y="634"/>
                  </a:lnTo>
                  <a:lnTo>
                    <a:pt x="254" y="634"/>
                  </a:lnTo>
                  <a:lnTo>
                    <a:pt x="253" y="634"/>
                  </a:lnTo>
                  <a:lnTo>
                    <a:pt x="251" y="634"/>
                  </a:lnTo>
                  <a:lnTo>
                    <a:pt x="246" y="635"/>
                  </a:lnTo>
                  <a:lnTo>
                    <a:pt x="244" y="635"/>
                  </a:lnTo>
                  <a:lnTo>
                    <a:pt x="242" y="635"/>
                  </a:lnTo>
                  <a:lnTo>
                    <a:pt x="241" y="635"/>
                  </a:lnTo>
                  <a:lnTo>
                    <a:pt x="240" y="635"/>
                  </a:lnTo>
                  <a:lnTo>
                    <a:pt x="239" y="635"/>
                  </a:lnTo>
                  <a:lnTo>
                    <a:pt x="238" y="634"/>
                  </a:lnTo>
                  <a:lnTo>
                    <a:pt x="235" y="633"/>
                  </a:lnTo>
                  <a:lnTo>
                    <a:pt x="234" y="632"/>
                  </a:lnTo>
                  <a:lnTo>
                    <a:pt x="231" y="632"/>
                  </a:lnTo>
                  <a:lnTo>
                    <a:pt x="227" y="631"/>
                  </a:lnTo>
                  <a:lnTo>
                    <a:pt x="226" y="630"/>
                  </a:lnTo>
                  <a:lnTo>
                    <a:pt x="225" y="630"/>
                  </a:lnTo>
                  <a:lnTo>
                    <a:pt x="224" y="630"/>
                  </a:lnTo>
                  <a:lnTo>
                    <a:pt x="222" y="628"/>
                  </a:lnTo>
                  <a:lnTo>
                    <a:pt x="219" y="625"/>
                  </a:lnTo>
                  <a:lnTo>
                    <a:pt x="218" y="624"/>
                  </a:lnTo>
                  <a:lnTo>
                    <a:pt x="217" y="624"/>
                  </a:lnTo>
                  <a:lnTo>
                    <a:pt x="216" y="622"/>
                  </a:lnTo>
                  <a:lnTo>
                    <a:pt x="215" y="621"/>
                  </a:lnTo>
                  <a:lnTo>
                    <a:pt x="215" y="620"/>
                  </a:lnTo>
                  <a:lnTo>
                    <a:pt x="214" y="619"/>
                  </a:lnTo>
                  <a:lnTo>
                    <a:pt x="213" y="616"/>
                  </a:lnTo>
                  <a:lnTo>
                    <a:pt x="212" y="615"/>
                  </a:lnTo>
                  <a:lnTo>
                    <a:pt x="212" y="614"/>
                  </a:lnTo>
                  <a:lnTo>
                    <a:pt x="211" y="614"/>
                  </a:lnTo>
                  <a:lnTo>
                    <a:pt x="211" y="613"/>
                  </a:lnTo>
                  <a:lnTo>
                    <a:pt x="209" y="611"/>
                  </a:lnTo>
                  <a:lnTo>
                    <a:pt x="208" y="610"/>
                  </a:lnTo>
                  <a:lnTo>
                    <a:pt x="207" y="609"/>
                  </a:lnTo>
                  <a:lnTo>
                    <a:pt x="206" y="608"/>
                  </a:lnTo>
                  <a:lnTo>
                    <a:pt x="205" y="607"/>
                  </a:lnTo>
                  <a:lnTo>
                    <a:pt x="205" y="606"/>
                  </a:lnTo>
                  <a:lnTo>
                    <a:pt x="204" y="605"/>
                  </a:lnTo>
                  <a:lnTo>
                    <a:pt x="204" y="604"/>
                  </a:lnTo>
                  <a:lnTo>
                    <a:pt x="204" y="603"/>
                  </a:lnTo>
                  <a:lnTo>
                    <a:pt x="204" y="603"/>
                  </a:lnTo>
                  <a:lnTo>
                    <a:pt x="205" y="602"/>
                  </a:lnTo>
                  <a:lnTo>
                    <a:pt x="205" y="601"/>
                  </a:lnTo>
                  <a:lnTo>
                    <a:pt x="205" y="600"/>
                  </a:lnTo>
                  <a:lnTo>
                    <a:pt x="206" y="599"/>
                  </a:lnTo>
                  <a:lnTo>
                    <a:pt x="207" y="599"/>
                  </a:lnTo>
                  <a:lnTo>
                    <a:pt x="207" y="598"/>
                  </a:lnTo>
                  <a:lnTo>
                    <a:pt x="209" y="597"/>
                  </a:lnTo>
                  <a:lnTo>
                    <a:pt x="210" y="596"/>
                  </a:lnTo>
                  <a:lnTo>
                    <a:pt x="211" y="595"/>
                  </a:lnTo>
                  <a:lnTo>
                    <a:pt x="215" y="594"/>
                  </a:lnTo>
                  <a:lnTo>
                    <a:pt x="216" y="593"/>
                  </a:lnTo>
                  <a:lnTo>
                    <a:pt x="216" y="593"/>
                  </a:lnTo>
                  <a:lnTo>
                    <a:pt x="217" y="592"/>
                  </a:lnTo>
                  <a:lnTo>
                    <a:pt x="217" y="591"/>
                  </a:lnTo>
                  <a:lnTo>
                    <a:pt x="218" y="591"/>
                  </a:lnTo>
                  <a:lnTo>
                    <a:pt x="218" y="590"/>
                  </a:lnTo>
                  <a:lnTo>
                    <a:pt x="219" y="589"/>
                  </a:lnTo>
                  <a:lnTo>
                    <a:pt x="219" y="587"/>
                  </a:lnTo>
                  <a:lnTo>
                    <a:pt x="219" y="586"/>
                  </a:lnTo>
                  <a:lnTo>
                    <a:pt x="219" y="585"/>
                  </a:lnTo>
                  <a:lnTo>
                    <a:pt x="218" y="584"/>
                  </a:lnTo>
                  <a:lnTo>
                    <a:pt x="218" y="583"/>
                  </a:lnTo>
                  <a:lnTo>
                    <a:pt x="217" y="583"/>
                  </a:lnTo>
                  <a:lnTo>
                    <a:pt x="217" y="582"/>
                  </a:lnTo>
                  <a:lnTo>
                    <a:pt x="216" y="581"/>
                  </a:lnTo>
                  <a:lnTo>
                    <a:pt x="212" y="578"/>
                  </a:lnTo>
                  <a:lnTo>
                    <a:pt x="210" y="577"/>
                  </a:lnTo>
                  <a:lnTo>
                    <a:pt x="209" y="576"/>
                  </a:lnTo>
                  <a:lnTo>
                    <a:pt x="208" y="574"/>
                  </a:lnTo>
                  <a:lnTo>
                    <a:pt x="205" y="570"/>
                  </a:lnTo>
                  <a:lnTo>
                    <a:pt x="203" y="568"/>
                  </a:lnTo>
                  <a:lnTo>
                    <a:pt x="201" y="566"/>
                  </a:lnTo>
                  <a:lnTo>
                    <a:pt x="200" y="564"/>
                  </a:lnTo>
                  <a:lnTo>
                    <a:pt x="198" y="563"/>
                  </a:lnTo>
                  <a:lnTo>
                    <a:pt x="197" y="562"/>
                  </a:lnTo>
                  <a:lnTo>
                    <a:pt x="196" y="561"/>
                  </a:lnTo>
                  <a:lnTo>
                    <a:pt x="195" y="560"/>
                  </a:lnTo>
                  <a:lnTo>
                    <a:pt x="194" y="560"/>
                  </a:lnTo>
                  <a:lnTo>
                    <a:pt x="193" y="559"/>
                  </a:lnTo>
                  <a:lnTo>
                    <a:pt x="190" y="558"/>
                  </a:lnTo>
                  <a:lnTo>
                    <a:pt x="186" y="557"/>
                  </a:lnTo>
                  <a:lnTo>
                    <a:pt x="184" y="556"/>
                  </a:lnTo>
                  <a:lnTo>
                    <a:pt x="182" y="555"/>
                  </a:lnTo>
                  <a:lnTo>
                    <a:pt x="180" y="554"/>
                  </a:lnTo>
                  <a:lnTo>
                    <a:pt x="178" y="553"/>
                  </a:lnTo>
                  <a:lnTo>
                    <a:pt x="177" y="553"/>
                  </a:lnTo>
                  <a:lnTo>
                    <a:pt x="172" y="549"/>
                  </a:lnTo>
                  <a:lnTo>
                    <a:pt x="171" y="548"/>
                  </a:lnTo>
                  <a:lnTo>
                    <a:pt x="170" y="547"/>
                  </a:lnTo>
                  <a:lnTo>
                    <a:pt x="168" y="546"/>
                  </a:lnTo>
                  <a:lnTo>
                    <a:pt x="167" y="544"/>
                  </a:lnTo>
                  <a:lnTo>
                    <a:pt x="165" y="542"/>
                  </a:lnTo>
                  <a:lnTo>
                    <a:pt x="159" y="535"/>
                  </a:lnTo>
                  <a:lnTo>
                    <a:pt x="156" y="533"/>
                  </a:lnTo>
                  <a:lnTo>
                    <a:pt x="154" y="531"/>
                  </a:lnTo>
                  <a:lnTo>
                    <a:pt x="152" y="529"/>
                  </a:lnTo>
                  <a:lnTo>
                    <a:pt x="150" y="528"/>
                  </a:lnTo>
                  <a:lnTo>
                    <a:pt x="148" y="526"/>
                  </a:lnTo>
                  <a:lnTo>
                    <a:pt x="146" y="524"/>
                  </a:lnTo>
                  <a:lnTo>
                    <a:pt x="144" y="523"/>
                  </a:lnTo>
                  <a:lnTo>
                    <a:pt x="142" y="522"/>
                  </a:lnTo>
                  <a:lnTo>
                    <a:pt x="140" y="521"/>
                  </a:lnTo>
                  <a:lnTo>
                    <a:pt x="138" y="520"/>
                  </a:lnTo>
                  <a:lnTo>
                    <a:pt x="136" y="519"/>
                  </a:lnTo>
                  <a:lnTo>
                    <a:pt x="134" y="518"/>
                  </a:lnTo>
                  <a:lnTo>
                    <a:pt x="125" y="516"/>
                  </a:lnTo>
                  <a:lnTo>
                    <a:pt x="123" y="515"/>
                  </a:lnTo>
                  <a:lnTo>
                    <a:pt x="121" y="514"/>
                  </a:lnTo>
                  <a:lnTo>
                    <a:pt x="120" y="514"/>
                  </a:lnTo>
                  <a:lnTo>
                    <a:pt x="118" y="513"/>
                  </a:lnTo>
                  <a:lnTo>
                    <a:pt x="117" y="512"/>
                  </a:lnTo>
                  <a:lnTo>
                    <a:pt x="117" y="512"/>
                  </a:lnTo>
                  <a:lnTo>
                    <a:pt x="116" y="511"/>
                  </a:lnTo>
                  <a:lnTo>
                    <a:pt x="115" y="510"/>
                  </a:lnTo>
                  <a:lnTo>
                    <a:pt x="115" y="508"/>
                  </a:lnTo>
                  <a:lnTo>
                    <a:pt x="114" y="506"/>
                  </a:lnTo>
                  <a:lnTo>
                    <a:pt x="114" y="505"/>
                  </a:lnTo>
                  <a:lnTo>
                    <a:pt x="113" y="501"/>
                  </a:lnTo>
                  <a:lnTo>
                    <a:pt x="113" y="499"/>
                  </a:lnTo>
                  <a:lnTo>
                    <a:pt x="113" y="498"/>
                  </a:lnTo>
                  <a:lnTo>
                    <a:pt x="112" y="496"/>
                  </a:lnTo>
                  <a:lnTo>
                    <a:pt x="111" y="493"/>
                  </a:lnTo>
                  <a:lnTo>
                    <a:pt x="108" y="487"/>
                  </a:lnTo>
                  <a:lnTo>
                    <a:pt x="107" y="485"/>
                  </a:lnTo>
                  <a:lnTo>
                    <a:pt x="107" y="483"/>
                  </a:lnTo>
                  <a:lnTo>
                    <a:pt x="105" y="481"/>
                  </a:lnTo>
                  <a:lnTo>
                    <a:pt x="105" y="480"/>
                  </a:lnTo>
                  <a:lnTo>
                    <a:pt x="104" y="480"/>
                  </a:lnTo>
                  <a:lnTo>
                    <a:pt x="103" y="479"/>
                  </a:lnTo>
                  <a:lnTo>
                    <a:pt x="103" y="478"/>
                  </a:lnTo>
                  <a:lnTo>
                    <a:pt x="99" y="476"/>
                  </a:lnTo>
                  <a:lnTo>
                    <a:pt x="98" y="475"/>
                  </a:lnTo>
                  <a:lnTo>
                    <a:pt x="97" y="474"/>
                  </a:lnTo>
                  <a:lnTo>
                    <a:pt x="97" y="473"/>
                  </a:lnTo>
                  <a:lnTo>
                    <a:pt x="96" y="473"/>
                  </a:lnTo>
                  <a:lnTo>
                    <a:pt x="95" y="472"/>
                  </a:lnTo>
                  <a:lnTo>
                    <a:pt x="95" y="470"/>
                  </a:lnTo>
                  <a:lnTo>
                    <a:pt x="94" y="469"/>
                  </a:lnTo>
                  <a:lnTo>
                    <a:pt x="93" y="467"/>
                  </a:lnTo>
                  <a:lnTo>
                    <a:pt x="92" y="465"/>
                  </a:lnTo>
                  <a:lnTo>
                    <a:pt x="90" y="459"/>
                  </a:lnTo>
                  <a:lnTo>
                    <a:pt x="88" y="454"/>
                  </a:lnTo>
                  <a:lnTo>
                    <a:pt x="87" y="451"/>
                  </a:lnTo>
                  <a:lnTo>
                    <a:pt x="86" y="449"/>
                  </a:lnTo>
                  <a:lnTo>
                    <a:pt x="85" y="448"/>
                  </a:lnTo>
                  <a:lnTo>
                    <a:pt x="84" y="446"/>
                  </a:lnTo>
                  <a:lnTo>
                    <a:pt x="83" y="445"/>
                  </a:lnTo>
                  <a:lnTo>
                    <a:pt x="82" y="444"/>
                  </a:lnTo>
                  <a:lnTo>
                    <a:pt x="82" y="444"/>
                  </a:lnTo>
                  <a:lnTo>
                    <a:pt x="81" y="444"/>
                  </a:lnTo>
                  <a:lnTo>
                    <a:pt x="80" y="443"/>
                  </a:lnTo>
                  <a:lnTo>
                    <a:pt x="79" y="443"/>
                  </a:lnTo>
                  <a:lnTo>
                    <a:pt x="75" y="444"/>
                  </a:lnTo>
                  <a:lnTo>
                    <a:pt x="72" y="444"/>
                  </a:lnTo>
                  <a:lnTo>
                    <a:pt x="70" y="444"/>
                  </a:lnTo>
                  <a:lnTo>
                    <a:pt x="66" y="444"/>
                  </a:lnTo>
                  <a:lnTo>
                    <a:pt x="65" y="444"/>
                  </a:lnTo>
                  <a:lnTo>
                    <a:pt x="63" y="444"/>
                  </a:lnTo>
                  <a:lnTo>
                    <a:pt x="61" y="443"/>
                  </a:lnTo>
                  <a:lnTo>
                    <a:pt x="60" y="443"/>
                  </a:lnTo>
                  <a:lnTo>
                    <a:pt x="58" y="442"/>
                  </a:lnTo>
                  <a:lnTo>
                    <a:pt x="58" y="442"/>
                  </a:lnTo>
                  <a:lnTo>
                    <a:pt x="57" y="441"/>
                  </a:lnTo>
                  <a:lnTo>
                    <a:pt x="56" y="440"/>
                  </a:lnTo>
                  <a:lnTo>
                    <a:pt x="55" y="439"/>
                  </a:lnTo>
                  <a:lnTo>
                    <a:pt x="51" y="435"/>
                  </a:lnTo>
                  <a:lnTo>
                    <a:pt x="50" y="434"/>
                  </a:lnTo>
                  <a:lnTo>
                    <a:pt x="49" y="432"/>
                  </a:lnTo>
                  <a:lnTo>
                    <a:pt x="47" y="430"/>
                  </a:lnTo>
                  <a:lnTo>
                    <a:pt x="46" y="427"/>
                  </a:lnTo>
                  <a:lnTo>
                    <a:pt x="43" y="422"/>
                  </a:lnTo>
                  <a:lnTo>
                    <a:pt x="42" y="419"/>
                  </a:lnTo>
                  <a:lnTo>
                    <a:pt x="40" y="413"/>
                  </a:lnTo>
                  <a:lnTo>
                    <a:pt x="37" y="408"/>
                  </a:lnTo>
                  <a:lnTo>
                    <a:pt x="36" y="404"/>
                  </a:lnTo>
                  <a:lnTo>
                    <a:pt x="35" y="403"/>
                  </a:lnTo>
                  <a:lnTo>
                    <a:pt x="35" y="402"/>
                  </a:lnTo>
                  <a:lnTo>
                    <a:pt x="34" y="402"/>
                  </a:lnTo>
                  <a:lnTo>
                    <a:pt x="34" y="402"/>
                  </a:lnTo>
                  <a:lnTo>
                    <a:pt x="34" y="401"/>
                  </a:lnTo>
                  <a:lnTo>
                    <a:pt x="33" y="401"/>
                  </a:lnTo>
                  <a:lnTo>
                    <a:pt x="32" y="401"/>
                  </a:lnTo>
                  <a:lnTo>
                    <a:pt x="29" y="401"/>
                  </a:lnTo>
                  <a:lnTo>
                    <a:pt x="28" y="401"/>
                  </a:lnTo>
                  <a:lnTo>
                    <a:pt x="27" y="401"/>
                  </a:lnTo>
                  <a:lnTo>
                    <a:pt x="26" y="400"/>
                  </a:lnTo>
                  <a:lnTo>
                    <a:pt x="25" y="399"/>
                  </a:lnTo>
                  <a:lnTo>
                    <a:pt x="24" y="398"/>
                  </a:lnTo>
                  <a:lnTo>
                    <a:pt x="23" y="396"/>
                  </a:lnTo>
                  <a:lnTo>
                    <a:pt x="21" y="393"/>
                  </a:lnTo>
                  <a:lnTo>
                    <a:pt x="20" y="392"/>
                  </a:lnTo>
                  <a:lnTo>
                    <a:pt x="19" y="391"/>
                  </a:lnTo>
                  <a:lnTo>
                    <a:pt x="18" y="390"/>
                  </a:lnTo>
                  <a:lnTo>
                    <a:pt x="17" y="389"/>
                  </a:lnTo>
                  <a:lnTo>
                    <a:pt x="16" y="388"/>
                  </a:lnTo>
                  <a:lnTo>
                    <a:pt x="15" y="388"/>
                  </a:lnTo>
                  <a:lnTo>
                    <a:pt x="14" y="387"/>
                  </a:lnTo>
                  <a:lnTo>
                    <a:pt x="13" y="387"/>
                  </a:lnTo>
                  <a:lnTo>
                    <a:pt x="12" y="387"/>
                  </a:lnTo>
                  <a:lnTo>
                    <a:pt x="10" y="386"/>
                  </a:lnTo>
                  <a:lnTo>
                    <a:pt x="8" y="386"/>
                  </a:lnTo>
                  <a:lnTo>
                    <a:pt x="6" y="386"/>
                  </a:lnTo>
                  <a:lnTo>
                    <a:pt x="5" y="386"/>
                  </a:lnTo>
                  <a:lnTo>
                    <a:pt x="4" y="386"/>
                  </a:lnTo>
                  <a:lnTo>
                    <a:pt x="4" y="386"/>
                  </a:lnTo>
                  <a:lnTo>
                    <a:pt x="4" y="384"/>
                  </a:lnTo>
                  <a:lnTo>
                    <a:pt x="2" y="379"/>
                  </a:lnTo>
                  <a:lnTo>
                    <a:pt x="1" y="378"/>
                  </a:lnTo>
                  <a:lnTo>
                    <a:pt x="1" y="376"/>
                  </a:lnTo>
                  <a:lnTo>
                    <a:pt x="1" y="375"/>
                  </a:lnTo>
                  <a:lnTo>
                    <a:pt x="1" y="374"/>
                  </a:lnTo>
                  <a:lnTo>
                    <a:pt x="0" y="372"/>
                  </a:lnTo>
                  <a:lnTo>
                    <a:pt x="0" y="370"/>
                  </a:lnTo>
                  <a:lnTo>
                    <a:pt x="0" y="368"/>
                  </a:lnTo>
                  <a:lnTo>
                    <a:pt x="0" y="366"/>
                  </a:lnTo>
                  <a:lnTo>
                    <a:pt x="1" y="364"/>
                  </a:lnTo>
                  <a:lnTo>
                    <a:pt x="1" y="362"/>
                  </a:lnTo>
                  <a:lnTo>
                    <a:pt x="2" y="358"/>
                  </a:lnTo>
                  <a:lnTo>
                    <a:pt x="2" y="356"/>
                  </a:lnTo>
                  <a:lnTo>
                    <a:pt x="3" y="353"/>
                  </a:lnTo>
                  <a:lnTo>
                    <a:pt x="3" y="352"/>
                  </a:lnTo>
                  <a:lnTo>
                    <a:pt x="4" y="350"/>
                  </a:lnTo>
                  <a:lnTo>
                    <a:pt x="5" y="348"/>
                  </a:lnTo>
                  <a:lnTo>
                    <a:pt x="6" y="345"/>
                  </a:lnTo>
                  <a:lnTo>
                    <a:pt x="8" y="342"/>
                  </a:lnTo>
                  <a:lnTo>
                    <a:pt x="9" y="340"/>
                  </a:lnTo>
                  <a:lnTo>
                    <a:pt x="10" y="339"/>
                  </a:lnTo>
                  <a:lnTo>
                    <a:pt x="11" y="338"/>
                  </a:lnTo>
                  <a:lnTo>
                    <a:pt x="12" y="337"/>
                  </a:lnTo>
                  <a:lnTo>
                    <a:pt x="13" y="336"/>
                  </a:lnTo>
                  <a:lnTo>
                    <a:pt x="14" y="336"/>
                  </a:lnTo>
                  <a:lnTo>
                    <a:pt x="15" y="335"/>
                  </a:lnTo>
                  <a:lnTo>
                    <a:pt x="16" y="335"/>
                  </a:lnTo>
                  <a:lnTo>
                    <a:pt x="19" y="333"/>
                  </a:lnTo>
                  <a:lnTo>
                    <a:pt x="20" y="333"/>
                  </a:lnTo>
                  <a:lnTo>
                    <a:pt x="21" y="332"/>
                  </a:lnTo>
                  <a:lnTo>
                    <a:pt x="23" y="331"/>
                  </a:lnTo>
                  <a:lnTo>
                    <a:pt x="23" y="330"/>
                  </a:lnTo>
                  <a:lnTo>
                    <a:pt x="24" y="329"/>
                  </a:lnTo>
                  <a:lnTo>
                    <a:pt x="25" y="328"/>
                  </a:lnTo>
                  <a:lnTo>
                    <a:pt x="25" y="328"/>
                  </a:lnTo>
                  <a:lnTo>
                    <a:pt x="26" y="327"/>
                  </a:lnTo>
                  <a:lnTo>
                    <a:pt x="26" y="326"/>
                  </a:lnTo>
                  <a:lnTo>
                    <a:pt x="26" y="325"/>
                  </a:lnTo>
                  <a:lnTo>
                    <a:pt x="27" y="324"/>
                  </a:lnTo>
                  <a:lnTo>
                    <a:pt x="27" y="322"/>
                  </a:lnTo>
                  <a:lnTo>
                    <a:pt x="27" y="320"/>
                  </a:lnTo>
                  <a:lnTo>
                    <a:pt x="27" y="318"/>
                  </a:lnTo>
                  <a:lnTo>
                    <a:pt x="27" y="316"/>
                  </a:lnTo>
                  <a:lnTo>
                    <a:pt x="25" y="310"/>
                  </a:lnTo>
                  <a:lnTo>
                    <a:pt x="25" y="309"/>
                  </a:lnTo>
                  <a:lnTo>
                    <a:pt x="24" y="307"/>
                  </a:lnTo>
                  <a:lnTo>
                    <a:pt x="23" y="303"/>
                  </a:lnTo>
                  <a:lnTo>
                    <a:pt x="22" y="302"/>
                  </a:lnTo>
                  <a:lnTo>
                    <a:pt x="22" y="300"/>
                  </a:lnTo>
                  <a:lnTo>
                    <a:pt x="22" y="299"/>
                  </a:lnTo>
                  <a:lnTo>
                    <a:pt x="22" y="298"/>
                  </a:lnTo>
                  <a:lnTo>
                    <a:pt x="22" y="296"/>
                  </a:lnTo>
                  <a:lnTo>
                    <a:pt x="23" y="293"/>
                  </a:lnTo>
                  <a:lnTo>
                    <a:pt x="23" y="291"/>
                  </a:lnTo>
                  <a:lnTo>
                    <a:pt x="24" y="289"/>
                  </a:lnTo>
                  <a:lnTo>
                    <a:pt x="24" y="283"/>
                  </a:lnTo>
                  <a:lnTo>
                    <a:pt x="24" y="281"/>
                  </a:lnTo>
                  <a:lnTo>
                    <a:pt x="25" y="278"/>
                  </a:lnTo>
                  <a:lnTo>
                    <a:pt x="26" y="273"/>
                  </a:lnTo>
                  <a:lnTo>
                    <a:pt x="26" y="272"/>
                  </a:lnTo>
                  <a:lnTo>
                    <a:pt x="26" y="271"/>
                  </a:lnTo>
                  <a:lnTo>
                    <a:pt x="27" y="271"/>
                  </a:lnTo>
                  <a:lnTo>
                    <a:pt x="27" y="271"/>
                  </a:lnTo>
                  <a:lnTo>
                    <a:pt x="28" y="271"/>
                  </a:lnTo>
                  <a:lnTo>
                    <a:pt x="29" y="271"/>
                  </a:lnTo>
                  <a:lnTo>
                    <a:pt x="30" y="271"/>
                  </a:lnTo>
                  <a:lnTo>
                    <a:pt x="35" y="272"/>
                  </a:lnTo>
                  <a:lnTo>
                    <a:pt x="37" y="272"/>
                  </a:lnTo>
                  <a:lnTo>
                    <a:pt x="38" y="272"/>
                  </a:lnTo>
                  <a:lnTo>
                    <a:pt x="39" y="272"/>
                  </a:lnTo>
                  <a:lnTo>
                    <a:pt x="40" y="272"/>
                  </a:lnTo>
                  <a:lnTo>
                    <a:pt x="41" y="272"/>
                  </a:lnTo>
                  <a:lnTo>
                    <a:pt x="42" y="271"/>
                  </a:lnTo>
                  <a:lnTo>
                    <a:pt x="44" y="271"/>
                  </a:lnTo>
                  <a:lnTo>
                    <a:pt x="45" y="270"/>
                  </a:lnTo>
                  <a:lnTo>
                    <a:pt x="46" y="270"/>
                  </a:lnTo>
                  <a:lnTo>
                    <a:pt x="48" y="269"/>
                  </a:lnTo>
                  <a:lnTo>
                    <a:pt x="50" y="267"/>
                  </a:lnTo>
                  <a:lnTo>
                    <a:pt x="54" y="264"/>
                  </a:lnTo>
                  <a:lnTo>
                    <a:pt x="55" y="263"/>
                  </a:lnTo>
                  <a:lnTo>
                    <a:pt x="57" y="262"/>
                  </a:lnTo>
                  <a:lnTo>
                    <a:pt x="59" y="261"/>
                  </a:lnTo>
                  <a:lnTo>
                    <a:pt x="63" y="259"/>
                  </a:lnTo>
                  <a:lnTo>
                    <a:pt x="64" y="259"/>
                  </a:lnTo>
                  <a:lnTo>
                    <a:pt x="65" y="259"/>
                  </a:lnTo>
                  <a:lnTo>
                    <a:pt x="65" y="258"/>
                  </a:lnTo>
                  <a:lnTo>
                    <a:pt x="66" y="257"/>
                  </a:lnTo>
                  <a:lnTo>
                    <a:pt x="66" y="257"/>
                  </a:lnTo>
                  <a:lnTo>
                    <a:pt x="67" y="253"/>
                  </a:lnTo>
                  <a:lnTo>
                    <a:pt x="69" y="248"/>
                  </a:lnTo>
                  <a:lnTo>
                    <a:pt x="69" y="246"/>
                  </a:lnTo>
                  <a:lnTo>
                    <a:pt x="70" y="245"/>
                  </a:lnTo>
                  <a:lnTo>
                    <a:pt x="71" y="244"/>
                  </a:lnTo>
                  <a:lnTo>
                    <a:pt x="72" y="242"/>
                  </a:lnTo>
                  <a:lnTo>
                    <a:pt x="73" y="241"/>
                  </a:lnTo>
                  <a:lnTo>
                    <a:pt x="75" y="239"/>
                  </a:lnTo>
                  <a:lnTo>
                    <a:pt x="75" y="238"/>
                  </a:lnTo>
                  <a:lnTo>
                    <a:pt x="76" y="238"/>
                  </a:lnTo>
                  <a:lnTo>
                    <a:pt x="76" y="237"/>
                  </a:lnTo>
                  <a:lnTo>
                    <a:pt x="76" y="236"/>
                  </a:lnTo>
                  <a:lnTo>
                    <a:pt x="76" y="235"/>
                  </a:lnTo>
                  <a:lnTo>
                    <a:pt x="76" y="234"/>
                  </a:lnTo>
                  <a:lnTo>
                    <a:pt x="76" y="233"/>
                  </a:lnTo>
                  <a:lnTo>
                    <a:pt x="76" y="231"/>
                  </a:lnTo>
                  <a:lnTo>
                    <a:pt x="75" y="230"/>
                  </a:lnTo>
                  <a:lnTo>
                    <a:pt x="75" y="229"/>
                  </a:lnTo>
                  <a:lnTo>
                    <a:pt x="74" y="228"/>
                  </a:lnTo>
                  <a:lnTo>
                    <a:pt x="72" y="225"/>
                  </a:lnTo>
                  <a:lnTo>
                    <a:pt x="71" y="224"/>
                  </a:lnTo>
                  <a:lnTo>
                    <a:pt x="70" y="222"/>
                  </a:lnTo>
                  <a:lnTo>
                    <a:pt x="69" y="220"/>
                  </a:lnTo>
                  <a:lnTo>
                    <a:pt x="69" y="219"/>
                  </a:lnTo>
                  <a:lnTo>
                    <a:pt x="69" y="218"/>
                  </a:lnTo>
                  <a:lnTo>
                    <a:pt x="69" y="217"/>
                  </a:lnTo>
                  <a:lnTo>
                    <a:pt x="69" y="216"/>
                  </a:lnTo>
                  <a:lnTo>
                    <a:pt x="69" y="215"/>
                  </a:lnTo>
                  <a:lnTo>
                    <a:pt x="70" y="214"/>
                  </a:lnTo>
                  <a:lnTo>
                    <a:pt x="70" y="213"/>
                  </a:lnTo>
                  <a:lnTo>
                    <a:pt x="71" y="212"/>
                  </a:lnTo>
                  <a:lnTo>
                    <a:pt x="72" y="211"/>
                  </a:lnTo>
                  <a:lnTo>
                    <a:pt x="74" y="210"/>
                  </a:lnTo>
                  <a:lnTo>
                    <a:pt x="75" y="207"/>
                  </a:lnTo>
                  <a:lnTo>
                    <a:pt x="76" y="207"/>
                  </a:lnTo>
                  <a:lnTo>
                    <a:pt x="77" y="206"/>
                  </a:lnTo>
                  <a:lnTo>
                    <a:pt x="79" y="205"/>
                  </a:lnTo>
                  <a:lnTo>
                    <a:pt x="79" y="205"/>
                  </a:lnTo>
                  <a:lnTo>
                    <a:pt x="80" y="205"/>
                  </a:lnTo>
                  <a:lnTo>
                    <a:pt x="80" y="204"/>
                  </a:lnTo>
                  <a:lnTo>
                    <a:pt x="81" y="204"/>
                  </a:lnTo>
                  <a:lnTo>
                    <a:pt x="81" y="203"/>
                  </a:lnTo>
                  <a:lnTo>
                    <a:pt x="82" y="201"/>
                  </a:lnTo>
                  <a:lnTo>
                    <a:pt x="82" y="200"/>
                  </a:lnTo>
                  <a:lnTo>
                    <a:pt x="82" y="200"/>
                  </a:lnTo>
                  <a:lnTo>
                    <a:pt x="82" y="199"/>
                  </a:lnTo>
                  <a:lnTo>
                    <a:pt x="82" y="199"/>
                  </a:lnTo>
                  <a:lnTo>
                    <a:pt x="81" y="198"/>
                  </a:lnTo>
                  <a:lnTo>
                    <a:pt x="81" y="198"/>
                  </a:lnTo>
                  <a:lnTo>
                    <a:pt x="79" y="196"/>
                  </a:lnTo>
                  <a:lnTo>
                    <a:pt x="78" y="195"/>
                  </a:lnTo>
                  <a:lnTo>
                    <a:pt x="77" y="194"/>
                  </a:lnTo>
                  <a:lnTo>
                    <a:pt x="76" y="194"/>
                  </a:lnTo>
                  <a:lnTo>
                    <a:pt x="76" y="193"/>
                  </a:lnTo>
                  <a:lnTo>
                    <a:pt x="76" y="192"/>
                  </a:lnTo>
                  <a:lnTo>
                    <a:pt x="75" y="191"/>
                  </a:lnTo>
                  <a:lnTo>
                    <a:pt x="75" y="190"/>
                  </a:lnTo>
                  <a:lnTo>
                    <a:pt x="75" y="190"/>
                  </a:lnTo>
                  <a:lnTo>
                    <a:pt x="75" y="189"/>
                  </a:lnTo>
                  <a:lnTo>
                    <a:pt x="75" y="188"/>
                  </a:lnTo>
                  <a:lnTo>
                    <a:pt x="75" y="187"/>
                  </a:lnTo>
                  <a:lnTo>
                    <a:pt x="75" y="187"/>
                  </a:lnTo>
                  <a:lnTo>
                    <a:pt x="75" y="186"/>
                  </a:lnTo>
                  <a:lnTo>
                    <a:pt x="75" y="186"/>
                  </a:lnTo>
                  <a:lnTo>
                    <a:pt x="76" y="185"/>
                  </a:lnTo>
                  <a:lnTo>
                    <a:pt x="76" y="185"/>
                  </a:lnTo>
                  <a:lnTo>
                    <a:pt x="77" y="185"/>
                  </a:lnTo>
                  <a:lnTo>
                    <a:pt x="80" y="183"/>
                  </a:lnTo>
                  <a:lnTo>
                    <a:pt x="81" y="182"/>
                  </a:lnTo>
                  <a:lnTo>
                    <a:pt x="81" y="182"/>
                  </a:lnTo>
                  <a:lnTo>
                    <a:pt x="82" y="181"/>
                  </a:lnTo>
                  <a:lnTo>
                    <a:pt x="82" y="181"/>
                  </a:lnTo>
                  <a:lnTo>
                    <a:pt x="83" y="180"/>
                  </a:lnTo>
                  <a:lnTo>
                    <a:pt x="83" y="179"/>
                  </a:lnTo>
                  <a:lnTo>
                    <a:pt x="83" y="178"/>
                  </a:lnTo>
                  <a:lnTo>
                    <a:pt x="84" y="178"/>
                  </a:lnTo>
                  <a:lnTo>
                    <a:pt x="84" y="177"/>
                  </a:lnTo>
                  <a:lnTo>
                    <a:pt x="84" y="176"/>
                  </a:lnTo>
                  <a:lnTo>
                    <a:pt x="84" y="175"/>
                  </a:lnTo>
                  <a:lnTo>
                    <a:pt x="83" y="173"/>
                  </a:lnTo>
                  <a:lnTo>
                    <a:pt x="83" y="171"/>
                  </a:lnTo>
                  <a:lnTo>
                    <a:pt x="83" y="170"/>
                  </a:lnTo>
                  <a:lnTo>
                    <a:pt x="83" y="169"/>
                  </a:lnTo>
                  <a:lnTo>
                    <a:pt x="84" y="168"/>
                  </a:lnTo>
                  <a:lnTo>
                    <a:pt x="84" y="166"/>
                  </a:lnTo>
                  <a:lnTo>
                    <a:pt x="84" y="165"/>
                  </a:lnTo>
                  <a:lnTo>
                    <a:pt x="85" y="164"/>
                  </a:lnTo>
                  <a:lnTo>
                    <a:pt x="86" y="163"/>
                  </a:lnTo>
                  <a:lnTo>
                    <a:pt x="88" y="161"/>
                  </a:lnTo>
                  <a:lnTo>
                    <a:pt x="89" y="160"/>
                  </a:lnTo>
                  <a:lnTo>
                    <a:pt x="91" y="158"/>
                  </a:lnTo>
                  <a:lnTo>
                    <a:pt x="94" y="156"/>
                  </a:lnTo>
                  <a:lnTo>
                    <a:pt x="98" y="153"/>
                  </a:lnTo>
                  <a:lnTo>
                    <a:pt x="99" y="152"/>
                  </a:lnTo>
                  <a:lnTo>
                    <a:pt x="100" y="152"/>
                  </a:lnTo>
                  <a:lnTo>
                    <a:pt x="100" y="150"/>
                  </a:lnTo>
                  <a:lnTo>
                    <a:pt x="101" y="149"/>
                  </a:lnTo>
                  <a:lnTo>
                    <a:pt x="102" y="147"/>
                  </a:lnTo>
                  <a:lnTo>
                    <a:pt x="103" y="143"/>
                  </a:lnTo>
                  <a:lnTo>
                    <a:pt x="104" y="141"/>
                  </a:lnTo>
                  <a:lnTo>
                    <a:pt x="105" y="139"/>
                  </a:lnTo>
                  <a:lnTo>
                    <a:pt x="107" y="136"/>
                  </a:lnTo>
                  <a:lnTo>
                    <a:pt x="108" y="135"/>
                  </a:lnTo>
                  <a:lnTo>
                    <a:pt x="108" y="134"/>
                  </a:lnTo>
                  <a:lnTo>
                    <a:pt x="109" y="132"/>
                  </a:lnTo>
                  <a:lnTo>
                    <a:pt x="109" y="129"/>
                  </a:lnTo>
                  <a:lnTo>
                    <a:pt x="110" y="128"/>
                  </a:lnTo>
                  <a:lnTo>
                    <a:pt x="110" y="127"/>
                  </a:lnTo>
                  <a:lnTo>
                    <a:pt x="110" y="125"/>
                  </a:lnTo>
                  <a:lnTo>
                    <a:pt x="109" y="124"/>
                  </a:lnTo>
                  <a:lnTo>
                    <a:pt x="109" y="123"/>
                  </a:lnTo>
                  <a:lnTo>
                    <a:pt x="108" y="123"/>
                  </a:lnTo>
                  <a:lnTo>
                    <a:pt x="106" y="120"/>
                  </a:lnTo>
                  <a:lnTo>
                    <a:pt x="105" y="119"/>
                  </a:lnTo>
                  <a:lnTo>
                    <a:pt x="104" y="117"/>
                  </a:lnTo>
                  <a:lnTo>
                    <a:pt x="102" y="113"/>
                  </a:lnTo>
                  <a:lnTo>
                    <a:pt x="101" y="111"/>
                  </a:lnTo>
                  <a:lnTo>
                    <a:pt x="101" y="109"/>
                  </a:lnTo>
                  <a:lnTo>
                    <a:pt x="100" y="106"/>
                  </a:lnTo>
                  <a:lnTo>
                    <a:pt x="100" y="104"/>
                  </a:lnTo>
                  <a:lnTo>
                    <a:pt x="100" y="102"/>
                  </a:lnTo>
                  <a:lnTo>
                    <a:pt x="100" y="100"/>
                  </a:lnTo>
                  <a:lnTo>
                    <a:pt x="101" y="96"/>
                  </a:lnTo>
                  <a:lnTo>
                    <a:pt x="101" y="94"/>
                  </a:lnTo>
                  <a:lnTo>
                    <a:pt x="101" y="93"/>
                  </a:lnTo>
                  <a:lnTo>
                    <a:pt x="102" y="91"/>
                  </a:lnTo>
                  <a:lnTo>
                    <a:pt x="103" y="89"/>
                  </a:lnTo>
                  <a:lnTo>
                    <a:pt x="104" y="88"/>
                  </a:lnTo>
                  <a:lnTo>
                    <a:pt x="107" y="83"/>
                  </a:lnTo>
                  <a:lnTo>
                    <a:pt x="108" y="82"/>
                  </a:lnTo>
                  <a:lnTo>
                    <a:pt x="108" y="81"/>
                  </a:lnTo>
                  <a:lnTo>
                    <a:pt x="108" y="81"/>
                  </a:lnTo>
                  <a:lnTo>
                    <a:pt x="107" y="80"/>
                  </a:lnTo>
                  <a:lnTo>
                    <a:pt x="107" y="78"/>
                  </a:lnTo>
                  <a:lnTo>
                    <a:pt x="106" y="77"/>
                  </a:lnTo>
                  <a:lnTo>
                    <a:pt x="105" y="74"/>
                  </a:lnTo>
                  <a:lnTo>
                    <a:pt x="104" y="71"/>
                  </a:lnTo>
                  <a:lnTo>
                    <a:pt x="103" y="69"/>
                  </a:lnTo>
                  <a:lnTo>
                    <a:pt x="103" y="68"/>
                  </a:lnTo>
                  <a:lnTo>
                    <a:pt x="102" y="65"/>
                  </a:lnTo>
                  <a:lnTo>
                    <a:pt x="102" y="63"/>
                  </a:lnTo>
                  <a:lnTo>
                    <a:pt x="102" y="57"/>
                  </a:lnTo>
                  <a:lnTo>
                    <a:pt x="101" y="56"/>
                  </a:lnTo>
                  <a:lnTo>
                    <a:pt x="101" y="54"/>
                  </a:lnTo>
                  <a:lnTo>
                    <a:pt x="101" y="52"/>
                  </a:lnTo>
                  <a:lnTo>
                    <a:pt x="100" y="51"/>
                  </a:lnTo>
                  <a:lnTo>
                    <a:pt x="100" y="50"/>
                  </a:lnTo>
                  <a:lnTo>
                    <a:pt x="100" y="50"/>
                  </a:lnTo>
                  <a:lnTo>
                    <a:pt x="98" y="48"/>
                  </a:lnTo>
                  <a:lnTo>
                    <a:pt x="97" y="47"/>
                  </a:lnTo>
                  <a:lnTo>
                    <a:pt x="97" y="46"/>
                  </a:lnTo>
                  <a:lnTo>
                    <a:pt x="97" y="45"/>
                  </a:lnTo>
                  <a:lnTo>
                    <a:pt x="97" y="45"/>
                  </a:lnTo>
                  <a:lnTo>
                    <a:pt x="97" y="44"/>
                  </a:lnTo>
                  <a:lnTo>
                    <a:pt x="97" y="43"/>
                  </a:lnTo>
                  <a:lnTo>
                    <a:pt x="97" y="43"/>
                  </a:lnTo>
                  <a:lnTo>
                    <a:pt x="97" y="41"/>
                  </a:lnTo>
                  <a:lnTo>
                    <a:pt x="99" y="35"/>
                  </a:lnTo>
                  <a:lnTo>
                    <a:pt x="99" y="34"/>
                  </a:lnTo>
                  <a:lnTo>
                    <a:pt x="100" y="33"/>
                  </a:lnTo>
                  <a:lnTo>
                    <a:pt x="100" y="32"/>
                  </a:lnTo>
                  <a:lnTo>
                    <a:pt x="101" y="31"/>
                  </a:lnTo>
                  <a:lnTo>
                    <a:pt x="101" y="30"/>
                  </a:lnTo>
                  <a:lnTo>
                    <a:pt x="102" y="30"/>
                  </a:lnTo>
                  <a:lnTo>
                    <a:pt x="102" y="30"/>
                  </a:lnTo>
                  <a:lnTo>
                    <a:pt x="103" y="30"/>
                  </a:lnTo>
                  <a:lnTo>
                    <a:pt x="103" y="30"/>
                  </a:lnTo>
                  <a:lnTo>
                    <a:pt x="104" y="30"/>
                  </a:lnTo>
                  <a:lnTo>
                    <a:pt x="104" y="31"/>
                  </a:lnTo>
                  <a:lnTo>
                    <a:pt x="106" y="31"/>
                  </a:lnTo>
                  <a:lnTo>
                    <a:pt x="108" y="30"/>
                  </a:lnTo>
                  <a:lnTo>
                    <a:pt x="109" y="30"/>
                  </a:lnTo>
                  <a:lnTo>
                    <a:pt x="113" y="29"/>
                  </a:lnTo>
                  <a:lnTo>
                    <a:pt x="119" y="27"/>
                  </a:lnTo>
                  <a:lnTo>
                    <a:pt x="121" y="26"/>
                  </a:lnTo>
                  <a:lnTo>
                    <a:pt x="124" y="25"/>
                  </a:lnTo>
                  <a:lnTo>
                    <a:pt x="125" y="25"/>
                  </a:lnTo>
                  <a:lnTo>
                    <a:pt x="125" y="25"/>
                  </a:lnTo>
                  <a:lnTo>
                    <a:pt x="126" y="25"/>
                  </a:lnTo>
                  <a:lnTo>
                    <a:pt x="127" y="25"/>
                  </a:lnTo>
                  <a:lnTo>
                    <a:pt x="127" y="25"/>
                  </a:lnTo>
                  <a:lnTo>
                    <a:pt x="128" y="25"/>
                  </a:lnTo>
                  <a:lnTo>
                    <a:pt x="129" y="26"/>
                  </a:lnTo>
                  <a:lnTo>
                    <a:pt x="132" y="29"/>
                  </a:lnTo>
                  <a:lnTo>
                    <a:pt x="133" y="29"/>
                  </a:lnTo>
                  <a:lnTo>
                    <a:pt x="133" y="30"/>
                  </a:lnTo>
                  <a:lnTo>
                    <a:pt x="134" y="30"/>
                  </a:lnTo>
                  <a:lnTo>
                    <a:pt x="135" y="30"/>
                  </a:lnTo>
                  <a:lnTo>
                    <a:pt x="136" y="30"/>
                  </a:lnTo>
                  <a:lnTo>
                    <a:pt x="136" y="30"/>
                  </a:lnTo>
                  <a:lnTo>
                    <a:pt x="137" y="29"/>
                  </a:lnTo>
                  <a:lnTo>
                    <a:pt x="138" y="29"/>
                  </a:lnTo>
                  <a:lnTo>
                    <a:pt x="140" y="29"/>
                  </a:lnTo>
                  <a:lnTo>
                    <a:pt x="143" y="27"/>
                  </a:lnTo>
                  <a:lnTo>
                    <a:pt x="144" y="26"/>
                  </a:lnTo>
                  <a:lnTo>
                    <a:pt x="146" y="26"/>
                  </a:lnTo>
                  <a:lnTo>
                    <a:pt x="147" y="26"/>
                  </a:lnTo>
                  <a:lnTo>
                    <a:pt x="148" y="26"/>
                  </a:lnTo>
                  <a:lnTo>
                    <a:pt x="148" y="26"/>
                  </a:lnTo>
                  <a:lnTo>
                    <a:pt x="149" y="27"/>
                  </a:lnTo>
                  <a:lnTo>
                    <a:pt x="150" y="27"/>
                  </a:lnTo>
                  <a:lnTo>
                    <a:pt x="153" y="30"/>
                  </a:lnTo>
                  <a:lnTo>
                    <a:pt x="154" y="30"/>
                  </a:lnTo>
                  <a:lnTo>
                    <a:pt x="156" y="31"/>
                  </a:lnTo>
                  <a:lnTo>
                    <a:pt x="157" y="32"/>
                  </a:lnTo>
                  <a:lnTo>
                    <a:pt x="158" y="32"/>
                  </a:lnTo>
                  <a:lnTo>
                    <a:pt x="159" y="33"/>
                  </a:lnTo>
                  <a:lnTo>
                    <a:pt x="159" y="34"/>
                  </a:lnTo>
                  <a:lnTo>
                    <a:pt x="160" y="34"/>
                  </a:lnTo>
                  <a:lnTo>
                    <a:pt x="161" y="34"/>
                  </a:lnTo>
                  <a:lnTo>
                    <a:pt x="163" y="35"/>
                  </a:lnTo>
                  <a:lnTo>
                    <a:pt x="164" y="36"/>
                  </a:lnTo>
                  <a:lnTo>
                    <a:pt x="166" y="36"/>
                  </a:lnTo>
                  <a:lnTo>
                    <a:pt x="167" y="37"/>
                  </a:lnTo>
                  <a:lnTo>
                    <a:pt x="168" y="37"/>
                  </a:lnTo>
                  <a:lnTo>
                    <a:pt x="170" y="37"/>
                  </a:lnTo>
                  <a:lnTo>
                    <a:pt x="171" y="37"/>
                  </a:lnTo>
                  <a:lnTo>
                    <a:pt x="172" y="36"/>
                  </a:lnTo>
                  <a:lnTo>
                    <a:pt x="174" y="36"/>
                  </a:lnTo>
                  <a:lnTo>
                    <a:pt x="175" y="35"/>
                  </a:lnTo>
                  <a:lnTo>
                    <a:pt x="176" y="35"/>
                  </a:lnTo>
                  <a:lnTo>
                    <a:pt x="178" y="33"/>
                  </a:lnTo>
                  <a:lnTo>
                    <a:pt x="179" y="33"/>
                  </a:lnTo>
                  <a:lnTo>
                    <a:pt x="180" y="32"/>
                  </a:lnTo>
                  <a:lnTo>
                    <a:pt x="182" y="32"/>
                  </a:lnTo>
                  <a:lnTo>
                    <a:pt x="183" y="31"/>
                  </a:lnTo>
                  <a:lnTo>
                    <a:pt x="188" y="31"/>
                  </a:lnTo>
                  <a:lnTo>
                    <a:pt x="189" y="31"/>
                  </a:lnTo>
                  <a:lnTo>
                    <a:pt x="190" y="30"/>
                  </a:lnTo>
                  <a:lnTo>
                    <a:pt x="191" y="30"/>
                  </a:lnTo>
                  <a:lnTo>
                    <a:pt x="192" y="29"/>
                  </a:lnTo>
                  <a:lnTo>
                    <a:pt x="194" y="28"/>
                  </a:lnTo>
                  <a:lnTo>
                    <a:pt x="196" y="27"/>
                  </a:lnTo>
                  <a:lnTo>
                    <a:pt x="197" y="26"/>
                  </a:lnTo>
                  <a:lnTo>
                    <a:pt x="198" y="26"/>
                  </a:lnTo>
                  <a:lnTo>
                    <a:pt x="201" y="25"/>
                  </a:lnTo>
                  <a:lnTo>
                    <a:pt x="201" y="25"/>
                  </a:lnTo>
                  <a:lnTo>
                    <a:pt x="201" y="25"/>
                  </a:lnTo>
                  <a:lnTo>
                    <a:pt x="202" y="24"/>
                  </a:lnTo>
                  <a:lnTo>
                    <a:pt x="203" y="24"/>
                  </a:lnTo>
                  <a:lnTo>
                    <a:pt x="204" y="22"/>
                  </a:lnTo>
                  <a:lnTo>
                    <a:pt x="205" y="20"/>
                  </a:lnTo>
                  <a:lnTo>
                    <a:pt x="205" y="19"/>
                  </a:lnTo>
                  <a:lnTo>
                    <a:pt x="206" y="18"/>
                  </a:lnTo>
                  <a:lnTo>
                    <a:pt x="207" y="15"/>
                  </a:lnTo>
                  <a:lnTo>
                    <a:pt x="208" y="12"/>
                  </a:lnTo>
                  <a:lnTo>
                    <a:pt x="209" y="11"/>
                  </a:lnTo>
                  <a:lnTo>
                    <a:pt x="209" y="10"/>
                  </a:lnTo>
                  <a:lnTo>
                    <a:pt x="210" y="9"/>
                  </a:lnTo>
                  <a:lnTo>
                    <a:pt x="210" y="9"/>
                  </a:lnTo>
                  <a:lnTo>
                    <a:pt x="211" y="8"/>
                  </a:lnTo>
                  <a:lnTo>
                    <a:pt x="213" y="7"/>
                  </a:lnTo>
                  <a:lnTo>
                    <a:pt x="218" y="5"/>
                  </a:lnTo>
                  <a:lnTo>
                    <a:pt x="221" y="3"/>
                  </a:lnTo>
                  <a:lnTo>
                    <a:pt x="223" y="2"/>
                  </a:lnTo>
                  <a:lnTo>
                    <a:pt x="225" y="2"/>
                  </a:lnTo>
                  <a:lnTo>
                    <a:pt x="227" y="1"/>
                  </a:lnTo>
                  <a:lnTo>
                    <a:pt x="230" y="0"/>
                  </a:lnTo>
                  <a:lnTo>
                    <a:pt x="230"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3" name="Freeform 267">
              <a:extLst>
                <a:ext uri="{FF2B5EF4-FFF2-40B4-BE49-F238E27FC236}">
                  <a16:creationId xmlns:a16="http://schemas.microsoft.com/office/drawing/2014/main" id="{E6405431-FC30-4C7D-9D65-6DDD00DE2138}"/>
                </a:ext>
              </a:extLst>
            </p:cNvPr>
            <p:cNvSpPr>
              <a:spLocks/>
            </p:cNvSpPr>
            <p:nvPr/>
          </p:nvSpPr>
          <p:spPr bwMode="auto">
            <a:xfrm>
              <a:off x="4571847" y="3525137"/>
              <a:ext cx="960438" cy="1206500"/>
            </a:xfrm>
            <a:custGeom>
              <a:avLst/>
              <a:gdLst>
                <a:gd name="T0" fmla="*/ 405 w 605"/>
                <a:gd name="T1" fmla="*/ 2 h 760"/>
                <a:gd name="T2" fmla="*/ 424 w 605"/>
                <a:gd name="T3" fmla="*/ 15 h 760"/>
                <a:gd name="T4" fmla="*/ 433 w 605"/>
                <a:gd name="T5" fmla="*/ 31 h 760"/>
                <a:gd name="T6" fmla="*/ 439 w 605"/>
                <a:gd name="T7" fmla="*/ 47 h 760"/>
                <a:gd name="T8" fmla="*/ 477 w 605"/>
                <a:gd name="T9" fmla="*/ 46 h 760"/>
                <a:gd name="T10" fmla="*/ 476 w 605"/>
                <a:gd name="T11" fmla="*/ 57 h 760"/>
                <a:gd name="T12" fmla="*/ 518 w 605"/>
                <a:gd name="T13" fmla="*/ 73 h 760"/>
                <a:gd name="T14" fmla="*/ 556 w 605"/>
                <a:gd name="T15" fmla="*/ 93 h 760"/>
                <a:gd name="T16" fmla="*/ 574 w 605"/>
                <a:gd name="T17" fmla="*/ 109 h 760"/>
                <a:gd name="T18" fmla="*/ 605 w 605"/>
                <a:gd name="T19" fmla="*/ 153 h 760"/>
                <a:gd name="T20" fmla="*/ 594 w 605"/>
                <a:gd name="T21" fmla="*/ 192 h 760"/>
                <a:gd name="T22" fmla="*/ 589 w 605"/>
                <a:gd name="T23" fmla="*/ 226 h 760"/>
                <a:gd name="T24" fmla="*/ 578 w 605"/>
                <a:gd name="T25" fmla="*/ 251 h 760"/>
                <a:gd name="T26" fmla="*/ 554 w 605"/>
                <a:gd name="T27" fmla="*/ 252 h 760"/>
                <a:gd name="T28" fmla="*/ 540 w 605"/>
                <a:gd name="T29" fmla="*/ 279 h 760"/>
                <a:gd name="T30" fmla="*/ 547 w 605"/>
                <a:gd name="T31" fmla="*/ 288 h 760"/>
                <a:gd name="T32" fmla="*/ 550 w 605"/>
                <a:gd name="T33" fmla="*/ 303 h 760"/>
                <a:gd name="T34" fmla="*/ 549 w 605"/>
                <a:gd name="T35" fmla="*/ 314 h 760"/>
                <a:gd name="T36" fmla="*/ 568 w 605"/>
                <a:gd name="T37" fmla="*/ 324 h 760"/>
                <a:gd name="T38" fmla="*/ 569 w 605"/>
                <a:gd name="T39" fmla="*/ 368 h 760"/>
                <a:gd name="T40" fmla="*/ 571 w 605"/>
                <a:gd name="T41" fmla="*/ 394 h 760"/>
                <a:gd name="T42" fmla="*/ 575 w 605"/>
                <a:gd name="T43" fmla="*/ 429 h 760"/>
                <a:gd name="T44" fmla="*/ 573 w 605"/>
                <a:gd name="T45" fmla="*/ 471 h 760"/>
                <a:gd name="T46" fmla="*/ 572 w 605"/>
                <a:gd name="T47" fmla="*/ 510 h 760"/>
                <a:gd name="T48" fmla="*/ 555 w 605"/>
                <a:gd name="T49" fmla="*/ 538 h 760"/>
                <a:gd name="T50" fmla="*/ 548 w 605"/>
                <a:gd name="T51" fmla="*/ 553 h 760"/>
                <a:gd name="T52" fmla="*/ 546 w 605"/>
                <a:gd name="T53" fmla="*/ 570 h 760"/>
                <a:gd name="T54" fmla="*/ 548 w 605"/>
                <a:gd name="T55" fmla="*/ 596 h 760"/>
                <a:gd name="T56" fmla="*/ 526 w 605"/>
                <a:gd name="T57" fmla="*/ 624 h 760"/>
                <a:gd name="T58" fmla="*/ 497 w 605"/>
                <a:gd name="T59" fmla="*/ 638 h 760"/>
                <a:gd name="T60" fmla="*/ 498 w 605"/>
                <a:gd name="T61" fmla="*/ 686 h 760"/>
                <a:gd name="T62" fmla="*/ 476 w 605"/>
                <a:gd name="T63" fmla="*/ 710 h 760"/>
                <a:gd name="T64" fmla="*/ 473 w 605"/>
                <a:gd name="T65" fmla="*/ 745 h 760"/>
                <a:gd name="T66" fmla="*/ 452 w 605"/>
                <a:gd name="T67" fmla="*/ 760 h 760"/>
                <a:gd name="T68" fmla="*/ 414 w 605"/>
                <a:gd name="T69" fmla="*/ 726 h 760"/>
                <a:gd name="T70" fmla="*/ 382 w 605"/>
                <a:gd name="T71" fmla="*/ 660 h 760"/>
                <a:gd name="T72" fmla="*/ 336 w 605"/>
                <a:gd name="T73" fmla="*/ 643 h 760"/>
                <a:gd name="T74" fmla="*/ 312 w 605"/>
                <a:gd name="T75" fmla="*/ 608 h 760"/>
                <a:gd name="T76" fmla="*/ 272 w 605"/>
                <a:gd name="T77" fmla="*/ 556 h 760"/>
                <a:gd name="T78" fmla="*/ 252 w 605"/>
                <a:gd name="T79" fmla="*/ 521 h 760"/>
                <a:gd name="T80" fmla="*/ 199 w 605"/>
                <a:gd name="T81" fmla="*/ 491 h 760"/>
                <a:gd name="T82" fmla="*/ 167 w 605"/>
                <a:gd name="T83" fmla="*/ 493 h 760"/>
                <a:gd name="T84" fmla="*/ 139 w 605"/>
                <a:gd name="T85" fmla="*/ 458 h 760"/>
                <a:gd name="T86" fmla="*/ 101 w 605"/>
                <a:gd name="T87" fmla="*/ 426 h 760"/>
                <a:gd name="T88" fmla="*/ 94 w 605"/>
                <a:gd name="T89" fmla="*/ 373 h 760"/>
                <a:gd name="T90" fmla="*/ 68 w 605"/>
                <a:gd name="T91" fmla="*/ 344 h 760"/>
                <a:gd name="T92" fmla="*/ 49 w 605"/>
                <a:gd name="T93" fmla="*/ 302 h 760"/>
                <a:gd name="T94" fmla="*/ 45 w 605"/>
                <a:gd name="T95" fmla="*/ 266 h 760"/>
                <a:gd name="T96" fmla="*/ 2 w 605"/>
                <a:gd name="T97" fmla="*/ 229 h 760"/>
                <a:gd name="T98" fmla="*/ 25 w 605"/>
                <a:gd name="T99" fmla="*/ 197 h 760"/>
                <a:gd name="T100" fmla="*/ 47 w 605"/>
                <a:gd name="T101" fmla="*/ 147 h 760"/>
                <a:gd name="T102" fmla="*/ 89 w 605"/>
                <a:gd name="T103" fmla="*/ 123 h 760"/>
                <a:gd name="T104" fmla="*/ 117 w 605"/>
                <a:gd name="T105" fmla="*/ 127 h 760"/>
                <a:gd name="T106" fmla="*/ 134 w 605"/>
                <a:gd name="T107" fmla="*/ 112 h 760"/>
                <a:gd name="T108" fmla="*/ 176 w 605"/>
                <a:gd name="T109" fmla="*/ 104 h 760"/>
                <a:gd name="T110" fmla="*/ 220 w 605"/>
                <a:gd name="T111" fmla="*/ 112 h 760"/>
                <a:gd name="T112" fmla="*/ 241 w 605"/>
                <a:gd name="T113" fmla="*/ 85 h 760"/>
                <a:gd name="T114" fmla="*/ 283 w 605"/>
                <a:gd name="T115" fmla="*/ 58 h 760"/>
                <a:gd name="T116" fmla="*/ 324 w 605"/>
                <a:gd name="T117" fmla="*/ 51 h 760"/>
                <a:gd name="T118" fmla="*/ 353 w 605"/>
                <a:gd name="T119" fmla="*/ 64 h 760"/>
                <a:gd name="T120" fmla="*/ 366 w 605"/>
                <a:gd name="T121" fmla="*/ 34 h 760"/>
                <a:gd name="T122" fmla="*/ 378 w 605"/>
                <a:gd name="T123" fmla="*/ 15 h 760"/>
                <a:gd name="T124" fmla="*/ 393 w 605"/>
                <a:gd name="T125" fmla="*/ 1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5" h="760">
                  <a:moveTo>
                    <a:pt x="395" y="0"/>
                  </a:moveTo>
                  <a:lnTo>
                    <a:pt x="395" y="1"/>
                  </a:lnTo>
                  <a:lnTo>
                    <a:pt x="395" y="1"/>
                  </a:lnTo>
                  <a:lnTo>
                    <a:pt x="395" y="1"/>
                  </a:lnTo>
                  <a:lnTo>
                    <a:pt x="395" y="3"/>
                  </a:lnTo>
                  <a:lnTo>
                    <a:pt x="395" y="4"/>
                  </a:lnTo>
                  <a:lnTo>
                    <a:pt x="395" y="5"/>
                  </a:lnTo>
                  <a:lnTo>
                    <a:pt x="396" y="7"/>
                  </a:lnTo>
                  <a:lnTo>
                    <a:pt x="396" y="7"/>
                  </a:lnTo>
                  <a:lnTo>
                    <a:pt x="397" y="8"/>
                  </a:lnTo>
                  <a:lnTo>
                    <a:pt x="397" y="8"/>
                  </a:lnTo>
                  <a:lnTo>
                    <a:pt x="398" y="8"/>
                  </a:lnTo>
                  <a:lnTo>
                    <a:pt x="399" y="8"/>
                  </a:lnTo>
                  <a:lnTo>
                    <a:pt x="399" y="8"/>
                  </a:lnTo>
                  <a:lnTo>
                    <a:pt x="400" y="8"/>
                  </a:lnTo>
                  <a:lnTo>
                    <a:pt x="400" y="7"/>
                  </a:lnTo>
                  <a:lnTo>
                    <a:pt x="401" y="6"/>
                  </a:lnTo>
                  <a:lnTo>
                    <a:pt x="403" y="4"/>
                  </a:lnTo>
                  <a:lnTo>
                    <a:pt x="404" y="3"/>
                  </a:lnTo>
                  <a:lnTo>
                    <a:pt x="404" y="3"/>
                  </a:lnTo>
                  <a:lnTo>
                    <a:pt x="405" y="2"/>
                  </a:lnTo>
                  <a:lnTo>
                    <a:pt x="406" y="2"/>
                  </a:lnTo>
                  <a:lnTo>
                    <a:pt x="407" y="2"/>
                  </a:lnTo>
                  <a:lnTo>
                    <a:pt x="407" y="2"/>
                  </a:lnTo>
                  <a:lnTo>
                    <a:pt x="408" y="2"/>
                  </a:lnTo>
                  <a:lnTo>
                    <a:pt x="408" y="4"/>
                  </a:lnTo>
                  <a:lnTo>
                    <a:pt x="410" y="6"/>
                  </a:lnTo>
                  <a:lnTo>
                    <a:pt x="412" y="8"/>
                  </a:lnTo>
                  <a:lnTo>
                    <a:pt x="413" y="10"/>
                  </a:lnTo>
                  <a:lnTo>
                    <a:pt x="413" y="11"/>
                  </a:lnTo>
                  <a:lnTo>
                    <a:pt x="414" y="14"/>
                  </a:lnTo>
                  <a:lnTo>
                    <a:pt x="415" y="15"/>
                  </a:lnTo>
                  <a:lnTo>
                    <a:pt x="415" y="15"/>
                  </a:lnTo>
                  <a:lnTo>
                    <a:pt x="415" y="16"/>
                  </a:lnTo>
                  <a:lnTo>
                    <a:pt x="416" y="16"/>
                  </a:lnTo>
                  <a:lnTo>
                    <a:pt x="417" y="16"/>
                  </a:lnTo>
                  <a:lnTo>
                    <a:pt x="417" y="16"/>
                  </a:lnTo>
                  <a:lnTo>
                    <a:pt x="418" y="16"/>
                  </a:lnTo>
                  <a:lnTo>
                    <a:pt x="419" y="16"/>
                  </a:lnTo>
                  <a:lnTo>
                    <a:pt x="422" y="15"/>
                  </a:lnTo>
                  <a:lnTo>
                    <a:pt x="423" y="15"/>
                  </a:lnTo>
                  <a:lnTo>
                    <a:pt x="424" y="15"/>
                  </a:lnTo>
                  <a:lnTo>
                    <a:pt x="426" y="14"/>
                  </a:lnTo>
                  <a:lnTo>
                    <a:pt x="427" y="13"/>
                  </a:lnTo>
                  <a:lnTo>
                    <a:pt x="428" y="12"/>
                  </a:lnTo>
                  <a:lnTo>
                    <a:pt x="429" y="11"/>
                  </a:lnTo>
                  <a:lnTo>
                    <a:pt x="430" y="10"/>
                  </a:lnTo>
                  <a:lnTo>
                    <a:pt x="430" y="11"/>
                  </a:lnTo>
                  <a:lnTo>
                    <a:pt x="430" y="12"/>
                  </a:lnTo>
                  <a:lnTo>
                    <a:pt x="432" y="14"/>
                  </a:lnTo>
                  <a:lnTo>
                    <a:pt x="433" y="15"/>
                  </a:lnTo>
                  <a:lnTo>
                    <a:pt x="434" y="17"/>
                  </a:lnTo>
                  <a:lnTo>
                    <a:pt x="435" y="19"/>
                  </a:lnTo>
                  <a:lnTo>
                    <a:pt x="435" y="20"/>
                  </a:lnTo>
                  <a:lnTo>
                    <a:pt x="436" y="21"/>
                  </a:lnTo>
                  <a:lnTo>
                    <a:pt x="436" y="22"/>
                  </a:lnTo>
                  <a:lnTo>
                    <a:pt x="436" y="24"/>
                  </a:lnTo>
                  <a:lnTo>
                    <a:pt x="436" y="25"/>
                  </a:lnTo>
                  <a:lnTo>
                    <a:pt x="436" y="25"/>
                  </a:lnTo>
                  <a:lnTo>
                    <a:pt x="436" y="26"/>
                  </a:lnTo>
                  <a:lnTo>
                    <a:pt x="435" y="27"/>
                  </a:lnTo>
                  <a:lnTo>
                    <a:pt x="435" y="28"/>
                  </a:lnTo>
                  <a:lnTo>
                    <a:pt x="433" y="31"/>
                  </a:lnTo>
                  <a:lnTo>
                    <a:pt x="431" y="33"/>
                  </a:lnTo>
                  <a:lnTo>
                    <a:pt x="430" y="34"/>
                  </a:lnTo>
                  <a:lnTo>
                    <a:pt x="429" y="38"/>
                  </a:lnTo>
                  <a:lnTo>
                    <a:pt x="428" y="39"/>
                  </a:lnTo>
                  <a:lnTo>
                    <a:pt x="428" y="40"/>
                  </a:lnTo>
                  <a:lnTo>
                    <a:pt x="427" y="41"/>
                  </a:lnTo>
                  <a:lnTo>
                    <a:pt x="427" y="42"/>
                  </a:lnTo>
                  <a:lnTo>
                    <a:pt x="427" y="43"/>
                  </a:lnTo>
                  <a:lnTo>
                    <a:pt x="427" y="43"/>
                  </a:lnTo>
                  <a:lnTo>
                    <a:pt x="427" y="44"/>
                  </a:lnTo>
                  <a:lnTo>
                    <a:pt x="428" y="45"/>
                  </a:lnTo>
                  <a:lnTo>
                    <a:pt x="428" y="45"/>
                  </a:lnTo>
                  <a:lnTo>
                    <a:pt x="429" y="45"/>
                  </a:lnTo>
                  <a:lnTo>
                    <a:pt x="429" y="46"/>
                  </a:lnTo>
                  <a:lnTo>
                    <a:pt x="430" y="46"/>
                  </a:lnTo>
                  <a:lnTo>
                    <a:pt x="431" y="46"/>
                  </a:lnTo>
                  <a:lnTo>
                    <a:pt x="435" y="47"/>
                  </a:lnTo>
                  <a:lnTo>
                    <a:pt x="436" y="47"/>
                  </a:lnTo>
                  <a:lnTo>
                    <a:pt x="437" y="48"/>
                  </a:lnTo>
                  <a:lnTo>
                    <a:pt x="438" y="47"/>
                  </a:lnTo>
                  <a:lnTo>
                    <a:pt x="439" y="47"/>
                  </a:lnTo>
                  <a:lnTo>
                    <a:pt x="440" y="47"/>
                  </a:lnTo>
                  <a:lnTo>
                    <a:pt x="442" y="46"/>
                  </a:lnTo>
                  <a:lnTo>
                    <a:pt x="445" y="45"/>
                  </a:lnTo>
                  <a:lnTo>
                    <a:pt x="447" y="44"/>
                  </a:lnTo>
                  <a:lnTo>
                    <a:pt x="448" y="44"/>
                  </a:lnTo>
                  <a:lnTo>
                    <a:pt x="449" y="44"/>
                  </a:lnTo>
                  <a:lnTo>
                    <a:pt x="452" y="44"/>
                  </a:lnTo>
                  <a:lnTo>
                    <a:pt x="454" y="44"/>
                  </a:lnTo>
                  <a:lnTo>
                    <a:pt x="455" y="44"/>
                  </a:lnTo>
                  <a:lnTo>
                    <a:pt x="458" y="44"/>
                  </a:lnTo>
                  <a:lnTo>
                    <a:pt x="461" y="45"/>
                  </a:lnTo>
                  <a:lnTo>
                    <a:pt x="463" y="45"/>
                  </a:lnTo>
                  <a:lnTo>
                    <a:pt x="464" y="45"/>
                  </a:lnTo>
                  <a:lnTo>
                    <a:pt x="465" y="45"/>
                  </a:lnTo>
                  <a:lnTo>
                    <a:pt x="469" y="44"/>
                  </a:lnTo>
                  <a:lnTo>
                    <a:pt x="471" y="44"/>
                  </a:lnTo>
                  <a:lnTo>
                    <a:pt x="472" y="44"/>
                  </a:lnTo>
                  <a:lnTo>
                    <a:pt x="473" y="45"/>
                  </a:lnTo>
                  <a:lnTo>
                    <a:pt x="474" y="45"/>
                  </a:lnTo>
                  <a:lnTo>
                    <a:pt x="475" y="45"/>
                  </a:lnTo>
                  <a:lnTo>
                    <a:pt x="477" y="46"/>
                  </a:lnTo>
                  <a:lnTo>
                    <a:pt x="478" y="47"/>
                  </a:lnTo>
                  <a:lnTo>
                    <a:pt x="479" y="47"/>
                  </a:lnTo>
                  <a:lnTo>
                    <a:pt x="479" y="48"/>
                  </a:lnTo>
                  <a:lnTo>
                    <a:pt x="479" y="48"/>
                  </a:lnTo>
                  <a:lnTo>
                    <a:pt x="479" y="48"/>
                  </a:lnTo>
                  <a:lnTo>
                    <a:pt x="479" y="49"/>
                  </a:lnTo>
                  <a:lnTo>
                    <a:pt x="479" y="49"/>
                  </a:lnTo>
                  <a:lnTo>
                    <a:pt x="476" y="50"/>
                  </a:lnTo>
                  <a:lnTo>
                    <a:pt x="475" y="51"/>
                  </a:lnTo>
                  <a:lnTo>
                    <a:pt x="474" y="51"/>
                  </a:lnTo>
                  <a:lnTo>
                    <a:pt x="474" y="52"/>
                  </a:lnTo>
                  <a:lnTo>
                    <a:pt x="473" y="52"/>
                  </a:lnTo>
                  <a:lnTo>
                    <a:pt x="473" y="53"/>
                  </a:lnTo>
                  <a:lnTo>
                    <a:pt x="473" y="53"/>
                  </a:lnTo>
                  <a:lnTo>
                    <a:pt x="473" y="54"/>
                  </a:lnTo>
                  <a:lnTo>
                    <a:pt x="473" y="54"/>
                  </a:lnTo>
                  <a:lnTo>
                    <a:pt x="473" y="54"/>
                  </a:lnTo>
                  <a:lnTo>
                    <a:pt x="474" y="55"/>
                  </a:lnTo>
                  <a:lnTo>
                    <a:pt x="474" y="55"/>
                  </a:lnTo>
                  <a:lnTo>
                    <a:pt x="474" y="56"/>
                  </a:lnTo>
                  <a:lnTo>
                    <a:pt x="476" y="57"/>
                  </a:lnTo>
                  <a:lnTo>
                    <a:pt x="477" y="58"/>
                  </a:lnTo>
                  <a:lnTo>
                    <a:pt x="478" y="59"/>
                  </a:lnTo>
                  <a:lnTo>
                    <a:pt x="479" y="60"/>
                  </a:lnTo>
                  <a:lnTo>
                    <a:pt x="484" y="62"/>
                  </a:lnTo>
                  <a:lnTo>
                    <a:pt x="487" y="64"/>
                  </a:lnTo>
                  <a:lnTo>
                    <a:pt x="489" y="65"/>
                  </a:lnTo>
                  <a:lnTo>
                    <a:pt x="494" y="69"/>
                  </a:lnTo>
                  <a:lnTo>
                    <a:pt x="496" y="70"/>
                  </a:lnTo>
                  <a:lnTo>
                    <a:pt x="497" y="71"/>
                  </a:lnTo>
                  <a:lnTo>
                    <a:pt x="499" y="72"/>
                  </a:lnTo>
                  <a:lnTo>
                    <a:pt x="500" y="72"/>
                  </a:lnTo>
                  <a:lnTo>
                    <a:pt x="502" y="73"/>
                  </a:lnTo>
                  <a:lnTo>
                    <a:pt x="503" y="73"/>
                  </a:lnTo>
                  <a:lnTo>
                    <a:pt x="505" y="74"/>
                  </a:lnTo>
                  <a:lnTo>
                    <a:pt x="507" y="74"/>
                  </a:lnTo>
                  <a:lnTo>
                    <a:pt x="509" y="74"/>
                  </a:lnTo>
                  <a:lnTo>
                    <a:pt x="511" y="74"/>
                  </a:lnTo>
                  <a:lnTo>
                    <a:pt x="513" y="74"/>
                  </a:lnTo>
                  <a:lnTo>
                    <a:pt x="514" y="74"/>
                  </a:lnTo>
                  <a:lnTo>
                    <a:pt x="516" y="74"/>
                  </a:lnTo>
                  <a:lnTo>
                    <a:pt x="518" y="73"/>
                  </a:lnTo>
                  <a:lnTo>
                    <a:pt x="519" y="73"/>
                  </a:lnTo>
                  <a:lnTo>
                    <a:pt x="524" y="72"/>
                  </a:lnTo>
                  <a:lnTo>
                    <a:pt x="526" y="72"/>
                  </a:lnTo>
                  <a:lnTo>
                    <a:pt x="527" y="71"/>
                  </a:lnTo>
                  <a:lnTo>
                    <a:pt x="529" y="71"/>
                  </a:lnTo>
                  <a:lnTo>
                    <a:pt x="530" y="72"/>
                  </a:lnTo>
                  <a:lnTo>
                    <a:pt x="532" y="72"/>
                  </a:lnTo>
                  <a:lnTo>
                    <a:pt x="533" y="72"/>
                  </a:lnTo>
                  <a:lnTo>
                    <a:pt x="534" y="73"/>
                  </a:lnTo>
                  <a:lnTo>
                    <a:pt x="535" y="74"/>
                  </a:lnTo>
                  <a:lnTo>
                    <a:pt x="536" y="74"/>
                  </a:lnTo>
                  <a:lnTo>
                    <a:pt x="537" y="75"/>
                  </a:lnTo>
                  <a:lnTo>
                    <a:pt x="538" y="77"/>
                  </a:lnTo>
                  <a:lnTo>
                    <a:pt x="542" y="81"/>
                  </a:lnTo>
                  <a:lnTo>
                    <a:pt x="544" y="83"/>
                  </a:lnTo>
                  <a:lnTo>
                    <a:pt x="545" y="84"/>
                  </a:lnTo>
                  <a:lnTo>
                    <a:pt x="548" y="87"/>
                  </a:lnTo>
                  <a:lnTo>
                    <a:pt x="552" y="91"/>
                  </a:lnTo>
                  <a:lnTo>
                    <a:pt x="553" y="92"/>
                  </a:lnTo>
                  <a:lnTo>
                    <a:pt x="554" y="92"/>
                  </a:lnTo>
                  <a:lnTo>
                    <a:pt x="556" y="93"/>
                  </a:lnTo>
                  <a:lnTo>
                    <a:pt x="557" y="93"/>
                  </a:lnTo>
                  <a:lnTo>
                    <a:pt x="562" y="94"/>
                  </a:lnTo>
                  <a:lnTo>
                    <a:pt x="563" y="94"/>
                  </a:lnTo>
                  <a:lnTo>
                    <a:pt x="564" y="95"/>
                  </a:lnTo>
                  <a:lnTo>
                    <a:pt x="566" y="95"/>
                  </a:lnTo>
                  <a:lnTo>
                    <a:pt x="567" y="96"/>
                  </a:lnTo>
                  <a:lnTo>
                    <a:pt x="568" y="97"/>
                  </a:lnTo>
                  <a:lnTo>
                    <a:pt x="569" y="97"/>
                  </a:lnTo>
                  <a:lnTo>
                    <a:pt x="570" y="98"/>
                  </a:lnTo>
                  <a:lnTo>
                    <a:pt x="570" y="99"/>
                  </a:lnTo>
                  <a:lnTo>
                    <a:pt x="571" y="99"/>
                  </a:lnTo>
                  <a:lnTo>
                    <a:pt x="571" y="100"/>
                  </a:lnTo>
                  <a:lnTo>
                    <a:pt x="571" y="101"/>
                  </a:lnTo>
                  <a:lnTo>
                    <a:pt x="571" y="102"/>
                  </a:lnTo>
                  <a:lnTo>
                    <a:pt x="572" y="106"/>
                  </a:lnTo>
                  <a:lnTo>
                    <a:pt x="572" y="107"/>
                  </a:lnTo>
                  <a:lnTo>
                    <a:pt x="573" y="107"/>
                  </a:lnTo>
                  <a:lnTo>
                    <a:pt x="573" y="108"/>
                  </a:lnTo>
                  <a:lnTo>
                    <a:pt x="573" y="108"/>
                  </a:lnTo>
                  <a:lnTo>
                    <a:pt x="574" y="108"/>
                  </a:lnTo>
                  <a:lnTo>
                    <a:pt x="574" y="109"/>
                  </a:lnTo>
                  <a:lnTo>
                    <a:pt x="575" y="109"/>
                  </a:lnTo>
                  <a:lnTo>
                    <a:pt x="579" y="110"/>
                  </a:lnTo>
                  <a:lnTo>
                    <a:pt x="583" y="111"/>
                  </a:lnTo>
                  <a:lnTo>
                    <a:pt x="586" y="112"/>
                  </a:lnTo>
                  <a:lnTo>
                    <a:pt x="588" y="113"/>
                  </a:lnTo>
                  <a:lnTo>
                    <a:pt x="591" y="114"/>
                  </a:lnTo>
                  <a:lnTo>
                    <a:pt x="600" y="119"/>
                  </a:lnTo>
                  <a:lnTo>
                    <a:pt x="601" y="120"/>
                  </a:lnTo>
                  <a:lnTo>
                    <a:pt x="602" y="120"/>
                  </a:lnTo>
                  <a:lnTo>
                    <a:pt x="602" y="121"/>
                  </a:lnTo>
                  <a:lnTo>
                    <a:pt x="603" y="121"/>
                  </a:lnTo>
                  <a:lnTo>
                    <a:pt x="603" y="122"/>
                  </a:lnTo>
                  <a:lnTo>
                    <a:pt x="603" y="123"/>
                  </a:lnTo>
                  <a:lnTo>
                    <a:pt x="603" y="130"/>
                  </a:lnTo>
                  <a:lnTo>
                    <a:pt x="603" y="132"/>
                  </a:lnTo>
                  <a:lnTo>
                    <a:pt x="604" y="137"/>
                  </a:lnTo>
                  <a:lnTo>
                    <a:pt x="604" y="143"/>
                  </a:lnTo>
                  <a:lnTo>
                    <a:pt x="605" y="145"/>
                  </a:lnTo>
                  <a:lnTo>
                    <a:pt x="605" y="150"/>
                  </a:lnTo>
                  <a:lnTo>
                    <a:pt x="605" y="152"/>
                  </a:lnTo>
                  <a:lnTo>
                    <a:pt x="605" y="153"/>
                  </a:lnTo>
                  <a:lnTo>
                    <a:pt x="605" y="154"/>
                  </a:lnTo>
                  <a:lnTo>
                    <a:pt x="604" y="155"/>
                  </a:lnTo>
                  <a:lnTo>
                    <a:pt x="604" y="156"/>
                  </a:lnTo>
                  <a:lnTo>
                    <a:pt x="604" y="157"/>
                  </a:lnTo>
                  <a:lnTo>
                    <a:pt x="603" y="158"/>
                  </a:lnTo>
                  <a:lnTo>
                    <a:pt x="600" y="160"/>
                  </a:lnTo>
                  <a:lnTo>
                    <a:pt x="600" y="160"/>
                  </a:lnTo>
                  <a:lnTo>
                    <a:pt x="599" y="161"/>
                  </a:lnTo>
                  <a:lnTo>
                    <a:pt x="598" y="162"/>
                  </a:lnTo>
                  <a:lnTo>
                    <a:pt x="598" y="163"/>
                  </a:lnTo>
                  <a:lnTo>
                    <a:pt x="597" y="165"/>
                  </a:lnTo>
                  <a:lnTo>
                    <a:pt x="596" y="168"/>
                  </a:lnTo>
                  <a:lnTo>
                    <a:pt x="595" y="172"/>
                  </a:lnTo>
                  <a:lnTo>
                    <a:pt x="594" y="174"/>
                  </a:lnTo>
                  <a:lnTo>
                    <a:pt x="594" y="176"/>
                  </a:lnTo>
                  <a:lnTo>
                    <a:pt x="593" y="182"/>
                  </a:lnTo>
                  <a:lnTo>
                    <a:pt x="593" y="183"/>
                  </a:lnTo>
                  <a:lnTo>
                    <a:pt x="593" y="186"/>
                  </a:lnTo>
                  <a:lnTo>
                    <a:pt x="594" y="189"/>
                  </a:lnTo>
                  <a:lnTo>
                    <a:pt x="594" y="191"/>
                  </a:lnTo>
                  <a:lnTo>
                    <a:pt x="594" y="192"/>
                  </a:lnTo>
                  <a:lnTo>
                    <a:pt x="593" y="194"/>
                  </a:lnTo>
                  <a:lnTo>
                    <a:pt x="593" y="195"/>
                  </a:lnTo>
                  <a:lnTo>
                    <a:pt x="593" y="197"/>
                  </a:lnTo>
                  <a:lnTo>
                    <a:pt x="592" y="199"/>
                  </a:lnTo>
                  <a:lnTo>
                    <a:pt x="591" y="203"/>
                  </a:lnTo>
                  <a:lnTo>
                    <a:pt x="590" y="204"/>
                  </a:lnTo>
                  <a:lnTo>
                    <a:pt x="590" y="205"/>
                  </a:lnTo>
                  <a:lnTo>
                    <a:pt x="590" y="206"/>
                  </a:lnTo>
                  <a:lnTo>
                    <a:pt x="590" y="207"/>
                  </a:lnTo>
                  <a:lnTo>
                    <a:pt x="590" y="209"/>
                  </a:lnTo>
                  <a:lnTo>
                    <a:pt x="590" y="213"/>
                  </a:lnTo>
                  <a:lnTo>
                    <a:pt x="590" y="215"/>
                  </a:lnTo>
                  <a:lnTo>
                    <a:pt x="590" y="216"/>
                  </a:lnTo>
                  <a:lnTo>
                    <a:pt x="589" y="218"/>
                  </a:lnTo>
                  <a:lnTo>
                    <a:pt x="589" y="219"/>
                  </a:lnTo>
                  <a:lnTo>
                    <a:pt x="589" y="221"/>
                  </a:lnTo>
                  <a:lnTo>
                    <a:pt x="588" y="223"/>
                  </a:lnTo>
                  <a:lnTo>
                    <a:pt x="588" y="224"/>
                  </a:lnTo>
                  <a:lnTo>
                    <a:pt x="588" y="225"/>
                  </a:lnTo>
                  <a:lnTo>
                    <a:pt x="588" y="226"/>
                  </a:lnTo>
                  <a:lnTo>
                    <a:pt x="589" y="226"/>
                  </a:lnTo>
                  <a:lnTo>
                    <a:pt x="589" y="227"/>
                  </a:lnTo>
                  <a:lnTo>
                    <a:pt x="591" y="228"/>
                  </a:lnTo>
                  <a:lnTo>
                    <a:pt x="592" y="228"/>
                  </a:lnTo>
                  <a:lnTo>
                    <a:pt x="593" y="229"/>
                  </a:lnTo>
                  <a:lnTo>
                    <a:pt x="594" y="230"/>
                  </a:lnTo>
                  <a:lnTo>
                    <a:pt x="594" y="231"/>
                  </a:lnTo>
                  <a:lnTo>
                    <a:pt x="594" y="232"/>
                  </a:lnTo>
                  <a:lnTo>
                    <a:pt x="594" y="233"/>
                  </a:lnTo>
                  <a:lnTo>
                    <a:pt x="594" y="233"/>
                  </a:lnTo>
                  <a:lnTo>
                    <a:pt x="594" y="234"/>
                  </a:lnTo>
                  <a:lnTo>
                    <a:pt x="593" y="235"/>
                  </a:lnTo>
                  <a:lnTo>
                    <a:pt x="593" y="236"/>
                  </a:lnTo>
                  <a:lnTo>
                    <a:pt x="592" y="236"/>
                  </a:lnTo>
                  <a:lnTo>
                    <a:pt x="590" y="238"/>
                  </a:lnTo>
                  <a:lnTo>
                    <a:pt x="586" y="241"/>
                  </a:lnTo>
                  <a:lnTo>
                    <a:pt x="585" y="243"/>
                  </a:lnTo>
                  <a:lnTo>
                    <a:pt x="583" y="244"/>
                  </a:lnTo>
                  <a:lnTo>
                    <a:pt x="582" y="245"/>
                  </a:lnTo>
                  <a:lnTo>
                    <a:pt x="580" y="249"/>
                  </a:lnTo>
                  <a:lnTo>
                    <a:pt x="579" y="250"/>
                  </a:lnTo>
                  <a:lnTo>
                    <a:pt x="578" y="251"/>
                  </a:lnTo>
                  <a:lnTo>
                    <a:pt x="577" y="251"/>
                  </a:lnTo>
                  <a:lnTo>
                    <a:pt x="577" y="252"/>
                  </a:lnTo>
                  <a:lnTo>
                    <a:pt x="576" y="252"/>
                  </a:lnTo>
                  <a:lnTo>
                    <a:pt x="575" y="252"/>
                  </a:lnTo>
                  <a:lnTo>
                    <a:pt x="574" y="252"/>
                  </a:lnTo>
                  <a:lnTo>
                    <a:pt x="574" y="252"/>
                  </a:lnTo>
                  <a:lnTo>
                    <a:pt x="573" y="252"/>
                  </a:lnTo>
                  <a:lnTo>
                    <a:pt x="572" y="252"/>
                  </a:lnTo>
                  <a:lnTo>
                    <a:pt x="571" y="251"/>
                  </a:lnTo>
                  <a:lnTo>
                    <a:pt x="567" y="249"/>
                  </a:lnTo>
                  <a:lnTo>
                    <a:pt x="566" y="249"/>
                  </a:lnTo>
                  <a:lnTo>
                    <a:pt x="566" y="248"/>
                  </a:lnTo>
                  <a:lnTo>
                    <a:pt x="565" y="248"/>
                  </a:lnTo>
                  <a:lnTo>
                    <a:pt x="564" y="248"/>
                  </a:lnTo>
                  <a:lnTo>
                    <a:pt x="562" y="248"/>
                  </a:lnTo>
                  <a:lnTo>
                    <a:pt x="561" y="249"/>
                  </a:lnTo>
                  <a:lnTo>
                    <a:pt x="560" y="249"/>
                  </a:lnTo>
                  <a:lnTo>
                    <a:pt x="559" y="250"/>
                  </a:lnTo>
                  <a:lnTo>
                    <a:pt x="557" y="251"/>
                  </a:lnTo>
                  <a:lnTo>
                    <a:pt x="555" y="251"/>
                  </a:lnTo>
                  <a:lnTo>
                    <a:pt x="554" y="252"/>
                  </a:lnTo>
                  <a:lnTo>
                    <a:pt x="552" y="254"/>
                  </a:lnTo>
                  <a:lnTo>
                    <a:pt x="551" y="254"/>
                  </a:lnTo>
                  <a:lnTo>
                    <a:pt x="550" y="256"/>
                  </a:lnTo>
                  <a:lnTo>
                    <a:pt x="549" y="257"/>
                  </a:lnTo>
                  <a:lnTo>
                    <a:pt x="547" y="258"/>
                  </a:lnTo>
                  <a:lnTo>
                    <a:pt x="546" y="259"/>
                  </a:lnTo>
                  <a:lnTo>
                    <a:pt x="545" y="261"/>
                  </a:lnTo>
                  <a:lnTo>
                    <a:pt x="541" y="266"/>
                  </a:lnTo>
                  <a:lnTo>
                    <a:pt x="540" y="268"/>
                  </a:lnTo>
                  <a:lnTo>
                    <a:pt x="539" y="269"/>
                  </a:lnTo>
                  <a:lnTo>
                    <a:pt x="539" y="270"/>
                  </a:lnTo>
                  <a:lnTo>
                    <a:pt x="538" y="271"/>
                  </a:lnTo>
                  <a:lnTo>
                    <a:pt x="538" y="273"/>
                  </a:lnTo>
                  <a:lnTo>
                    <a:pt x="538" y="274"/>
                  </a:lnTo>
                  <a:lnTo>
                    <a:pt x="538" y="275"/>
                  </a:lnTo>
                  <a:lnTo>
                    <a:pt x="538" y="276"/>
                  </a:lnTo>
                  <a:lnTo>
                    <a:pt x="538" y="277"/>
                  </a:lnTo>
                  <a:lnTo>
                    <a:pt x="539" y="278"/>
                  </a:lnTo>
                  <a:lnTo>
                    <a:pt x="539" y="278"/>
                  </a:lnTo>
                  <a:lnTo>
                    <a:pt x="540" y="279"/>
                  </a:lnTo>
                  <a:lnTo>
                    <a:pt x="540" y="279"/>
                  </a:lnTo>
                  <a:lnTo>
                    <a:pt x="541" y="279"/>
                  </a:lnTo>
                  <a:lnTo>
                    <a:pt x="542" y="279"/>
                  </a:lnTo>
                  <a:lnTo>
                    <a:pt x="543" y="279"/>
                  </a:lnTo>
                  <a:lnTo>
                    <a:pt x="545" y="279"/>
                  </a:lnTo>
                  <a:lnTo>
                    <a:pt x="547" y="279"/>
                  </a:lnTo>
                  <a:lnTo>
                    <a:pt x="549" y="279"/>
                  </a:lnTo>
                  <a:lnTo>
                    <a:pt x="550" y="279"/>
                  </a:lnTo>
                  <a:lnTo>
                    <a:pt x="552" y="279"/>
                  </a:lnTo>
                  <a:lnTo>
                    <a:pt x="553" y="279"/>
                  </a:lnTo>
                  <a:lnTo>
                    <a:pt x="554" y="280"/>
                  </a:lnTo>
                  <a:lnTo>
                    <a:pt x="554" y="280"/>
                  </a:lnTo>
                  <a:lnTo>
                    <a:pt x="555" y="281"/>
                  </a:lnTo>
                  <a:lnTo>
                    <a:pt x="555" y="281"/>
                  </a:lnTo>
                  <a:lnTo>
                    <a:pt x="555" y="282"/>
                  </a:lnTo>
                  <a:lnTo>
                    <a:pt x="556" y="282"/>
                  </a:lnTo>
                  <a:lnTo>
                    <a:pt x="555" y="283"/>
                  </a:lnTo>
                  <a:lnTo>
                    <a:pt x="555" y="283"/>
                  </a:lnTo>
                  <a:lnTo>
                    <a:pt x="554" y="284"/>
                  </a:lnTo>
                  <a:lnTo>
                    <a:pt x="554" y="284"/>
                  </a:lnTo>
                  <a:lnTo>
                    <a:pt x="552" y="285"/>
                  </a:lnTo>
                  <a:lnTo>
                    <a:pt x="547" y="288"/>
                  </a:lnTo>
                  <a:lnTo>
                    <a:pt x="546" y="288"/>
                  </a:lnTo>
                  <a:lnTo>
                    <a:pt x="546" y="288"/>
                  </a:lnTo>
                  <a:lnTo>
                    <a:pt x="546" y="289"/>
                  </a:lnTo>
                  <a:lnTo>
                    <a:pt x="546" y="289"/>
                  </a:lnTo>
                  <a:lnTo>
                    <a:pt x="546" y="290"/>
                  </a:lnTo>
                  <a:lnTo>
                    <a:pt x="546" y="291"/>
                  </a:lnTo>
                  <a:lnTo>
                    <a:pt x="546" y="292"/>
                  </a:lnTo>
                  <a:lnTo>
                    <a:pt x="546" y="292"/>
                  </a:lnTo>
                  <a:lnTo>
                    <a:pt x="547" y="293"/>
                  </a:lnTo>
                  <a:lnTo>
                    <a:pt x="547" y="294"/>
                  </a:lnTo>
                  <a:lnTo>
                    <a:pt x="549" y="296"/>
                  </a:lnTo>
                  <a:lnTo>
                    <a:pt x="550" y="297"/>
                  </a:lnTo>
                  <a:lnTo>
                    <a:pt x="550" y="298"/>
                  </a:lnTo>
                  <a:lnTo>
                    <a:pt x="551" y="299"/>
                  </a:lnTo>
                  <a:lnTo>
                    <a:pt x="551" y="300"/>
                  </a:lnTo>
                  <a:lnTo>
                    <a:pt x="552" y="301"/>
                  </a:lnTo>
                  <a:lnTo>
                    <a:pt x="552" y="301"/>
                  </a:lnTo>
                  <a:lnTo>
                    <a:pt x="551" y="302"/>
                  </a:lnTo>
                  <a:lnTo>
                    <a:pt x="551" y="302"/>
                  </a:lnTo>
                  <a:lnTo>
                    <a:pt x="551" y="303"/>
                  </a:lnTo>
                  <a:lnTo>
                    <a:pt x="550" y="303"/>
                  </a:lnTo>
                  <a:lnTo>
                    <a:pt x="549" y="304"/>
                  </a:lnTo>
                  <a:lnTo>
                    <a:pt x="548" y="304"/>
                  </a:lnTo>
                  <a:lnTo>
                    <a:pt x="547" y="304"/>
                  </a:lnTo>
                  <a:lnTo>
                    <a:pt x="545" y="304"/>
                  </a:lnTo>
                  <a:lnTo>
                    <a:pt x="544" y="305"/>
                  </a:lnTo>
                  <a:lnTo>
                    <a:pt x="543" y="305"/>
                  </a:lnTo>
                  <a:lnTo>
                    <a:pt x="543" y="305"/>
                  </a:lnTo>
                  <a:lnTo>
                    <a:pt x="543" y="305"/>
                  </a:lnTo>
                  <a:lnTo>
                    <a:pt x="543" y="305"/>
                  </a:lnTo>
                  <a:lnTo>
                    <a:pt x="543" y="306"/>
                  </a:lnTo>
                  <a:lnTo>
                    <a:pt x="544" y="306"/>
                  </a:lnTo>
                  <a:lnTo>
                    <a:pt x="545" y="307"/>
                  </a:lnTo>
                  <a:lnTo>
                    <a:pt x="547" y="308"/>
                  </a:lnTo>
                  <a:lnTo>
                    <a:pt x="548" y="309"/>
                  </a:lnTo>
                  <a:lnTo>
                    <a:pt x="549" y="310"/>
                  </a:lnTo>
                  <a:lnTo>
                    <a:pt x="549" y="310"/>
                  </a:lnTo>
                  <a:lnTo>
                    <a:pt x="550" y="311"/>
                  </a:lnTo>
                  <a:lnTo>
                    <a:pt x="550" y="312"/>
                  </a:lnTo>
                  <a:lnTo>
                    <a:pt x="550" y="313"/>
                  </a:lnTo>
                  <a:lnTo>
                    <a:pt x="549" y="314"/>
                  </a:lnTo>
                  <a:lnTo>
                    <a:pt x="549" y="314"/>
                  </a:lnTo>
                  <a:lnTo>
                    <a:pt x="549" y="315"/>
                  </a:lnTo>
                  <a:lnTo>
                    <a:pt x="549" y="315"/>
                  </a:lnTo>
                  <a:lnTo>
                    <a:pt x="550" y="315"/>
                  </a:lnTo>
                  <a:lnTo>
                    <a:pt x="550" y="316"/>
                  </a:lnTo>
                  <a:lnTo>
                    <a:pt x="551" y="316"/>
                  </a:lnTo>
                  <a:lnTo>
                    <a:pt x="551" y="316"/>
                  </a:lnTo>
                  <a:lnTo>
                    <a:pt x="552" y="316"/>
                  </a:lnTo>
                  <a:lnTo>
                    <a:pt x="553" y="316"/>
                  </a:lnTo>
                  <a:lnTo>
                    <a:pt x="556" y="316"/>
                  </a:lnTo>
                  <a:lnTo>
                    <a:pt x="558" y="316"/>
                  </a:lnTo>
                  <a:lnTo>
                    <a:pt x="559" y="317"/>
                  </a:lnTo>
                  <a:lnTo>
                    <a:pt x="561" y="317"/>
                  </a:lnTo>
                  <a:lnTo>
                    <a:pt x="562" y="318"/>
                  </a:lnTo>
                  <a:lnTo>
                    <a:pt x="564" y="318"/>
                  </a:lnTo>
                  <a:lnTo>
                    <a:pt x="565" y="319"/>
                  </a:lnTo>
                  <a:lnTo>
                    <a:pt x="566" y="320"/>
                  </a:lnTo>
                  <a:lnTo>
                    <a:pt x="566" y="320"/>
                  </a:lnTo>
                  <a:lnTo>
                    <a:pt x="567" y="321"/>
                  </a:lnTo>
                  <a:lnTo>
                    <a:pt x="567" y="322"/>
                  </a:lnTo>
                  <a:lnTo>
                    <a:pt x="568" y="322"/>
                  </a:lnTo>
                  <a:lnTo>
                    <a:pt x="568" y="324"/>
                  </a:lnTo>
                  <a:lnTo>
                    <a:pt x="568" y="326"/>
                  </a:lnTo>
                  <a:lnTo>
                    <a:pt x="568" y="329"/>
                  </a:lnTo>
                  <a:lnTo>
                    <a:pt x="568" y="331"/>
                  </a:lnTo>
                  <a:lnTo>
                    <a:pt x="568" y="334"/>
                  </a:lnTo>
                  <a:lnTo>
                    <a:pt x="568" y="335"/>
                  </a:lnTo>
                  <a:lnTo>
                    <a:pt x="567" y="337"/>
                  </a:lnTo>
                  <a:lnTo>
                    <a:pt x="566" y="343"/>
                  </a:lnTo>
                  <a:lnTo>
                    <a:pt x="566" y="345"/>
                  </a:lnTo>
                  <a:lnTo>
                    <a:pt x="565" y="347"/>
                  </a:lnTo>
                  <a:lnTo>
                    <a:pt x="565" y="352"/>
                  </a:lnTo>
                  <a:lnTo>
                    <a:pt x="565" y="356"/>
                  </a:lnTo>
                  <a:lnTo>
                    <a:pt x="565" y="357"/>
                  </a:lnTo>
                  <a:lnTo>
                    <a:pt x="565" y="363"/>
                  </a:lnTo>
                  <a:lnTo>
                    <a:pt x="565" y="364"/>
                  </a:lnTo>
                  <a:lnTo>
                    <a:pt x="565" y="365"/>
                  </a:lnTo>
                  <a:lnTo>
                    <a:pt x="565" y="365"/>
                  </a:lnTo>
                  <a:lnTo>
                    <a:pt x="565" y="366"/>
                  </a:lnTo>
                  <a:lnTo>
                    <a:pt x="566" y="366"/>
                  </a:lnTo>
                  <a:lnTo>
                    <a:pt x="566" y="367"/>
                  </a:lnTo>
                  <a:lnTo>
                    <a:pt x="568" y="368"/>
                  </a:lnTo>
                  <a:lnTo>
                    <a:pt x="569" y="368"/>
                  </a:lnTo>
                  <a:lnTo>
                    <a:pt x="570" y="369"/>
                  </a:lnTo>
                  <a:lnTo>
                    <a:pt x="571" y="370"/>
                  </a:lnTo>
                  <a:lnTo>
                    <a:pt x="572" y="371"/>
                  </a:lnTo>
                  <a:lnTo>
                    <a:pt x="573" y="372"/>
                  </a:lnTo>
                  <a:lnTo>
                    <a:pt x="573" y="373"/>
                  </a:lnTo>
                  <a:lnTo>
                    <a:pt x="574" y="375"/>
                  </a:lnTo>
                  <a:lnTo>
                    <a:pt x="574" y="377"/>
                  </a:lnTo>
                  <a:lnTo>
                    <a:pt x="575" y="379"/>
                  </a:lnTo>
                  <a:lnTo>
                    <a:pt x="575" y="380"/>
                  </a:lnTo>
                  <a:lnTo>
                    <a:pt x="575" y="382"/>
                  </a:lnTo>
                  <a:lnTo>
                    <a:pt x="575" y="384"/>
                  </a:lnTo>
                  <a:lnTo>
                    <a:pt x="575" y="386"/>
                  </a:lnTo>
                  <a:lnTo>
                    <a:pt x="575" y="388"/>
                  </a:lnTo>
                  <a:lnTo>
                    <a:pt x="575" y="390"/>
                  </a:lnTo>
                  <a:lnTo>
                    <a:pt x="574" y="390"/>
                  </a:lnTo>
                  <a:lnTo>
                    <a:pt x="574" y="390"/>
                  </a:lnTo>
                  <a:lnTo>
                    <a:pt x="573" y="390"/>
                  </a:lnTo>
                  <a:lnTo>
                    <a:pt x="573" y="391"/>
                  </a:lnTo>
                  <a:lnTo>
                    <a:pt x="572" y="392"/>
                  </a:lnTo>
                  <a:lnTo>
                    <a:pt x="572" y="393"/>
                  </a:lnTo>
                  <a:lnTo>
                    <a:pt x="571" y="394"/>
                  </a:lnTo>
                  <a:lnTo>
                    <a:pt x="571" y="395"/>
                  </a:lnTo>
                  <a:lnTo>
                    <a:pt x="569" y="401"/>
                  </a:lnTo>
                  <a:lnTo>
                    <a:pt x="569" y="403"/>
                  </a:lnTo>
                  <a:lnTo>
                    <a:pt x="569" y="403"/>
                  </a:lnTo>
                  <a:lnTo>
                    <a:pt x="569" y="404"/>
                  </a:lnTo>
                  <a:lnTo>
                    <a:pt x="569" y="405"/>
                  </a:lnTo>
                  <a:lnTo>
                    <a:pt x="569" y="405"/>
                  </a:lnTo>
                  <a:lnTo>
                    <a:pt x="569" y="406"/>
                  </a:lnTo>
                  <a:lnTo>
                    <a:pt x="569" y="407"/>
                  </a:lnTo>
                  <a:lnTo>
                    <a:pt x="570" y="408"/>
                  </a:lnTo>
                  <a:lnTo>
                    <a:pt x="572" y="410"/>
                  </a:lnTo>
                  <a:lnTo>
                    <a:pt x="572" y="410"/>
                  </a:lnTo>
                  <a:lnTo>
                    <a:pt x="572" y="411"/>
                  </a:lnTo>
                  <a:lnTo>
                    <a:pt x="573" y="412"/>
                  </a:lnTo>
                  <a:lnTo>
                    <a:pt x="573" y="414"/>
                  </a:lnTo>
                  <a:lnTo>
                    <a:pt x="573" y="416"/>
                  </a:lnTo>
                  <a:lnTo>
                    <a:pt x="574" y="417"/>
                  </a:lnTo>
                  <a:lnTo>
                    <a:pt x="574" y="423"/>
                  </a:lnTo>
                  <a:lnTo>
                    <a:pt x="574" y="425"/>
                  </a:lnTo>
                  <a:lnTo>
                    <a:pt x="575" y="428"/>
                  </a:lnTo>
                  <a:lnTo>
                    <a:pt x="575" y="429"/>
                  </a:lnTo>
                  <a:lnTo>
                    <a:pt x="576" y="431"/>
                  </a:lnTo>
                  <a:lnTo>
                    <a:pt x="577" y="434"/>
                  </a:lnTo>
                  <a:lnTo>
                    <a:pt x="578" y="437"/>
                  </a:lnTo>
                  <a:lnTo>
                    <a:pt x="579" y="438"/>
                  </a:lnTo>
                  <a:lnTo>
                    <a:pt x="579" y="440"/>
                  </a:lnTo>
                  <a:lnTo>
                    <a:pt x="580" y="441"/>
                  </a:lnTo>
                  <a:lnTo>
                    <a:pt x="580" y="441"/>
                  </a:lnTo>
                  <a:lnTo>
                    <a:pt x="580" y="442"/>
                  </a:lnTo>
                  <a:lnTo>
                    <a:pt x="579" y="443"/>
                  </a:lnTo>
                  <a:lnTo>
                    <a:pt x="576" y="448"/>
                  </a:lnTo>
                  <a:lnTo>
                    <a:pt x="575" y="449"/>
                  </a:lnTo>
                  <a:lnTo>
                    <a:pt x="574" y="451"/>
                  </a:lnTo>
                  <a:lnTo>
                    <a:pt x="573" y="453"/>
                  </a:lnTo>
                  <a:lnTo>
                    <a:pt x="573" y="454"/>
                  </a:lnTo>
                  <a:lnTo>
                    <a:pt x="573" y="456"/>
                  </a:lnTo>
                  <a:lnTo>
                    <a:pt x="572" y="460"/>
                  </a:lnTo>
                  <a:lnTo>
                    <a:pt x="572" y="462"/>
                  </a:lnTo>
                  <a:lnTo>
                    <a:pt x="572" y="464"/>
                  </a:lnTo>
                  <a:lnTo>
                    <a:pt x="572" y="466"/>
                  </a:lnTo>
                  <a:lnTo>
                    <a:pt x="573" y="469"/>
                  </a:lnTo>
                  <a:lnTo>
                    <a:pt x="573" y="471"/>
                  </a:lnTo>
                  <a:lnTo>
                    <a:pt x="574" y="473"/>
                  </a:lnTo>
                  <a:lnTo>
                    <a:pt x="576" y="477"/>
                  </a:lnTo>
                  <a:lnTo>
                    <a:pt x="577" y="479"/>
                  </a:lnTo>
                  <a:lnTo>
                    <a:pt x="578" y="480"/>
                  </a:lnTo>
                  <a:lnTo>
                    <a:pt x="580" y="483"/>
                  </a:lnTo>
                  <a:lnTo>
                    <a:pt x="581" y="483"/>
                  </a:lnTo>
                  <a:lnTo>
                    <a:pt x="581" y="484"/>
                  </a:lnTo>
                  <a:lnTo>
                    <a:pt x="582" y="485"/>
                  </a:lnTo>
                  <a:lnTo>
                    <a:pt x="582" y="487"/>
                  </a:lnTo>
                  <a:lnTo>
                    <a:pt x="582" y="488"/>
                  </a:lnTo>
                  <a:lnTo>
                    <a:pt x="581" y="489"/>
                  </a:lnTo>
                  <a:lnTo>
                    <a:pt x="581" y="492"/>
                  </a:lnTo>
                  <a:lnTo>
                    <a:pt x="580" y="494"/>
                  </a:lnTo>
                  <a:lnTo>
                    <a:pt x="580" y="495"/>
                  </a:lnTo>
                  <a:lnTo>
                    <a:pt x="579" y="496"/>
                  </a:lnTo>
                  <a:lnTo>
                    <a:pt x="577" y="499"/>
                  </a:lnTo>
                  <a:lnTo>
                    <a:pt x="576" y="501"/>
                  </a:lnTo>
                  <a:lnTo>
                    <a:pt x="575" y="503"/>
                  </a:lnTo>
                  <a:lnTo>
                    <a:pt x="574" y="507"/>
                  </a:lnTo>
                  <a:lnTo>
                    <a:pt x="573" y="509"/>
                  </a:lnTo>
                  <a:lnTo>
                    <a:pt x="572" y="510"/>
                  </a:lnTo>
                  <a:lnTo>
                    <a:pt x="572" y="512"/>
                  </a:lnTo>
                  <a:lnTo>
                    <a:pt x="571" y="512"/>
                  </a:lnTo>
                  <a:lnTo>
                    <a:pt x="570" y="513"/>
                  </a:lnTo>
                  <a:lnTo>
                    <a:pt x="566" y="516"/>
                  </a:lnTo>
                  <a:lnTo>
                    <a:pt x="563" y="518"/>
                  </a:lnTo>
                  <a:lnTo>
                    <a:pt x="561" y="520"/>
                  </a:lnTo>
                  <a:lnTo>
                    <a:pt x="560" y="521"/>
                  </a:lnTo>
                  <a:lnTo>
                    <a:pt x="558" y="523"/>
                  </a:lnTo>
                  <a:lnTo>
                    <a:pt x="557" y="524"/>
                  </a:lnTo>
                  <a:lnTo>
                    <a:pt x="556" y="525"/>
                  </a:lnTo>
                  <a:lnTo>
                    <a:pt x="556" y="526"/>
                  </a:lnTo>
                  <a:lnTo>
                    <a:pt x="556" y="528"/>
                  </a:lnTo>
                  <a:lnTo>
                    <a:pt x="555" y="529"/>
                  </a:lnTo>
                  <a:lnTo>
                    <a:pt x="555" y="530"/>
                  </a:lnTo>
                  <a:lnTo>
                    <a:pt x="555" y="531"/>
                  </a:lnTo>
                  <a:lnTo>
                    <a:pt x="555" y="533"/>
                  </a:lnTo>
                  <a:lnTo>
                    <a:pt x="556" y="535"/>
                  </a:lnTo>
                  <a:lnTo>
                    <a:pt x="556" y="536"/>
                  </a:lnTo>
                  <a:lnTo>
                    <a:pt x="556" y="537"/>
                  </a:lnTo>
                  <a:lnTo>
                    <a:pt x="556" y="538"/>
                  </a:lnTo>
                  <a:lnTo>
                    <a:pt x="555" y="538"/>
                  </a:lnTo>
                  <a:lnTo>
                    <a:pt x="555" y="539"/>
                  </a:lnTo>
                  <a:lnTo>
                    <a:pt x="555" y="540"/>
                  </a:lnTo>
                  <a:lnTo>
                    <a:pt x="554" y="541"/>
                  </a:lnTo>
                  <a:lnTo>
                    <a:pt x="554" y="541"/>
                  </a:lnTo>
                  <a:lnTo>
                    <a:pt x="553" y="542"/>
                  </a:lnTo>
                  <a:lnTo>
                    <a:pt x="553" y="542"/>
                  </a:lnTo>
                  <a:lnTo>
                    <a:pt x="552" y="543"/>
                  </a:lnTo>
                  <a:lnTo>
                    <a:pt x="549" y="545"/>
                  </a:lnTo>
                  <a:lnTo>
                    <a:pt x="548" y="545"/>
                  </a:lnTo>
                  <a:lnTo>
                    <a:pt x="548" y="545"/>
                  </a:lnTo>
                  <a:lnTo>
                    <a:pt x="547" y="546"/>
                  </a:lnTo>
                  <a:lnTo>
                    <a:pt x="547" y="546"/>
                  </a:lnTo>
                  <a:lnTo>
                    <a:pt x="547" y="547"/>
                  </a:lnTo>
                  <a:lnTo>
                    <a:pt x="547" y="547"/>
                  </a:lnTo>
                  <a:lnTo>
                    <a:pt x="547" y="548"/>
                  </a:lnTo>
                  <a:lnTo>
                    <a:pt x="547" y="549"/>
                  </a:lnTo>
                  <a:lnTo>
                    <a:pt x="547" y="550"/>
                  </a:lnTo>
                  <a:lnTo>
                    <a:pt x="547" y="550"/>
                  </a:lnTo>
                  <a:lnTo>
                    <a:pt x="547" y="551"/>
                  </a:lnTo>
                  <a:lnTo>
                    <a:pt x="548" y="552"/>
                  </a:lnTo>
                  <a:lnTo>
                    <a:pt x="548" y="553"/>
                  </a:lnTo>
                  <a:lnTo>
                    <a:pt x="548" y="554"/>
                  </a:lnTo>
                  <a:lnTo>
                    <a:pt x="549" y="554"/>
                  </a:lnTo>
                  <a:lnTo>
                    <a:pt x="550" y="555"/>
                  </a:lnTo>
                  <a:lnTo>
                    <a:pt x="551" y="556"/>
                  </a:lnTo>
                  <a:lnTo>
                    <a:pt x="553" y="558"/>
                  </a:lnTo>
                  <a:lnTo>
                    <a:pt x="553" y="558"/>
                  </a:lnTo>
                  <a:lnTo>
                    <a:pt x="554" y="559"/>
                  </a:lnTo>
                  <a:lnTo>
                    <a:pt x="554" y="559"/>
                  </a:lnTo>
                  <a:lnTo>
                    <a:pt x="554" y="560"/>
                  </a:lnTo>
                  <a:lnTo>
                    <a:pt x="554" y="560"/>
                  </a:lnTo>
                  <a:lnTo>
                    <a:pt x="554" y="561"/>
                  </a:lnTo>
                  <a:lnTo>
                    <a:pt x="553" y="563"/>
                  </a:lnTo>
                  <a:lnTo>
                    <a:pt x="553" y="564"/>
                  </a:lnTo>
                  <a:lnTo>
                    <a:pt x="552" y="564"/>
                  </a:lnTo>
                  <a:lnTo>
                    <a:pt x="552" y="565"/>
                  </a:lnTo>
                  <a:lnTo>
                    <a:pt x="551" y="565"/>
                  </a:lnTo>
                  <a:lnTo>
                    <a:pt x="551" y="565"/>
                  </a:lnTo>
                  <a:lnTo>
                    <a:pt x="549" y="566"/>
                  </a:lnTo>
                  <a:lnTo>
                    <a:pt x="548" y="567"/>
                  </a:lnTo>
                  <a:lnTo>
                    <a:pt x="547" y="567"/>
                  </a:lnTo>
                  <a:lnTo>
                    <a:pt x="546" y="570"/>
                  </a:lnTo>
                  <a:lnTo>
                    <a:pt x="544" y="571"/>
                  </a:lnTo>
                  <a:lnTo>
                    <a:pt x="543" y="572"/>
                  </a:lnTo>
                  <a:lnTo>
                    <a:pt x="542" y="573"/>
                  </a:lnTo>
                  <a:lnTo>
                    <a:pt x="542" y="574"/>
                  </a:lnTo>
                  <a:lnTo>
                    <a:pt x="541" y="575"/>
                  </a:lnTo>
                  <a:lnTo>
                    <a:pt x="541" y="576"/>
                  </a:lnTo>
                  <a:lnTo>
                    <a:pt x="541" y="577"/>
                  </a:lnTo>
                  <a:lnTo>
                    <a:pt x="541" y="578"/>
                  </a:lnTo>
                  <a:lnTo>
                    <a:pt x="541" y="579"/>
                  </a:lnTo>
                  <a:lnTo>
                    <a:pt x="541" y="580"/>
                  </a:lnTo>
                  <a:lnTo>
                    <a:pt x="542" y="582"/>
                  </a:lnTo>
                  <a:lnTo>
                    <a:pt x="543" y="584"/>
                  </a:lnTo>
                  <a:lnTo>
                    <a:pt x="544" y="585"/>
                  </a:lnTo>
                  <a:lnTo>
                    <a:pt x="546" y="588"/>
                  </a:lnTo>
                  <a:lnTo>
                    <a:pt x="547" y="589"/>
                  </a:lnTo>
                  <a:lnTo>
                    <a:pt x="547" y="590"/>
                  </a:lnTo>
                  <a:lnTo>
                    <a:pt x="548" y="591"/>
                  </a:lnTo>
                  <a:lnTo>
                    <a:pt x="548" y="593"/>
                  </a:lnTo>
                  <a:lnTo>
                    <a:pt x="548" y="594"/>
                  </a:lnTo>
                  <a:lnTo>
                    <a:pt x="548" y="595"/>
                  </a:lnTo>
                  <a:lnTo>
                    <a:pt x="548" y="596"/>
                  </a:lnTo>
                  <a:lnTo>
                    <a:pt x="548" y="597"/>
                  </a:lnTo>
                  <a:lnTo>
                    <a:pt x="548" y="598"/>
                  </a:lnTo>
                  <a:lnTo>
                    <a:pt x="547" y="598"/>
                  </a:lnTo>
                  <a:lnTo>
                    <a:pt x="547" y="599"/>
                  </a:lnTo>
                  <a:lnTo>
                    <a:pt x="545" y="601"/>
                  </a:lnTo>
                  <a:lnTo>
                    <a:pt x="544" y="602"/>
                  </a:lnTo>
                  <a:lnTo>
                    <a:pt x="543" y="604"/>
                  </a:lnTo>
                  <a:lnTo>
                    <a:pt x="542" y="605"/>
                  </a:lnTo>
                  <a:lnTo>
                    <a:pt x="541" y="606"/>
                  </a:lnTo>
                  <a:lnTo>
                    <a:pt x="541" y="608"/>
                  </a:lnTo>
                  <a:lnTo>
                    <a:pt x="539" y="613"/>
                  </a:lnTo>
                  <a:lnTo>
                    <a:pt x="538" y="617"/>
                  </a:lnTo>
                  <a:lnTo>
                    <a:pt x="538" y="617"/>
                  </a:lnTo>
                  <a:lnTo>
                    <a:pt x="537" y="618"/>
                  </a:lnTo>
                  <a:lnTo>
                    <a:pt x="537" y="619"/>
                  </a:lnTo>
                  <a:lnTo>
                    <a:pt x="536" y="619"/>
                  </a:lnTo>
                  <a:lnTo>
                    <a:pt x="535" y="619"/>
                  </a:lnTo>
                  <a:lnTo>
                    <a:pt x="531" y="621"/>
                  </a:lnTo>
                  <a:lnTo>
                    <a:pt x="529" y="622"/>
                  </a:lnTo>
                  <a:lnTo>
                    <a:pt x="527" y="623"/>
                  </a:lnTo>
                  <a:lnTo>
                    <a:pt x="526" y="624"/>
                  </a:lnTo>
                  <a:lnTo>
                    <a:pt x="522" y="627"/>
                  </a:lnTo>
                  <a:lnTo>
                    <a:pt x="520" y="629"/>
                  </a:lnTo>
                  <a:lnTo>
                    <a:pt x="518" y="630"/>
                  </a:lnTo>
                  <a:lnTo>
                    <a:pt x="517" y="630"/>
                  </a:lnTo>
                  <a:lnTo>
                    <a:pt x="516" y="631"/>
                  </a:lnTo>
                  <a:lnTo>
                    <a:pt x="514" y="631"/>
                  </a:lnTo>
                  <a:lnTo>
                    <a:pt x="513" y="632"/>
                  </a:lnTo>
                  <a:lnTo>
                    <a:pt x="512" y="632"/>
                  </a:lnTo>
                  <a:lnTo>
                    <a:pt x="511" y="632"/>
                  </a:lnTo>
                  <a:lnTo>
                    <a:pt x="510" y="632"/>
                  </a:lnTo>
                  <a:lnTo>
                    <a:pt x="509" y="632"/>
                  </a:lnTo>
                  <a:lnTo>
                    <a:pt x="507" y="632"/>
                  </a:lnTo>
                  <a:lnTo>
                    <a:pt x="502" y="631"/>
                  </a:lnTo>
                  <a:lnTo>
                    <a:pt x="501" y="631"/>
                  </a:lnTo>
                  <a:lnTo>
                    <a:pt x="500" y="631"/>
                  </a:lnTo>
                  <a:lnTo>
                    <a:pt x="499" y="631"/>
                  </a:lnTo>
                  <a:lnTo>
                    <a:pt x="499" y="631"/>
                  </a:lnTo>
                  <a:lnTo>
                    <a:pt x="498" y="631"/>
                  </a:lnTo>
                  <a:lnTo>
                    <a:pt x="498" y="632"/>
                  </a:lnTo>
                  <a:lnTo>
                    <a:pt x="498" y="633"/>
                  </a:lnTo>
                  <a:lnTo>
                    <a:pt x="497" y="638"/>
                  </a:lnTo>
                  <a:lnTo>
                    <a:pt x="496" y="641"/>
                  </a:lnTo>
                  <a:lnTo>
                    <a:pt x="496" y="643"/>
                  </a:lnTo>
                  <a:lnTo>
                    <a:pt x="496" y="649"/>
                  </a:lnTo>
                  <a:lnTo>
                    <a:pt x="495" y="651"/>
                  </a:lnTo>
                  <a:lnTo>
                    <a:pt x="495" y="653"/>
                  </a:lnTo>
                  <a:lnTo>
                    <a:pt x="494" y="656"/>
                  </a:lnTo>
                  <a:lnTo>
                    <a:pt x="494" y="658"/>
                  </a:lnTo>
                  <a:lnTo>
                    <a:pt x="494" y="659"/>
                  </a:lnTo>
                  <a:lnTo>
                    <a:pt x="494" y="660"/>
                  </a:lnTo>
                  <a:lnTo>
                    <a:pt x="494" y="662"/>
                  </a:lnTo>
                  <a:lnTo>
                    <a:pt x="495" y="663"/>
                  </a:lnTo>
                  <a:lnTo>
                    <a:pt x="496" y="667"/>
                  </a:lnTo>
                  <a:lnTo>
                    <a:pt x="497" y="669"/>
                  </a:lnTo>
                  <a:lnTo>
                    <a:pt x="497" y="670"/>
                  </a:lnTo>
                  <a:lnTo>
                    <a:pt x="499" y="676"/>
                  </a:lnTo>
                  <a:lnTo>
                    <a:pt x="499" y="678"/>
                  </a:lnTo>
                  <a:lnTo>
                    <a:pt x="499" y="680"/>
                  </a:lnTo>
                  <a:lnTo>
                    <a:pt x="499" y="682"/>
                  </a:lnTo>
                  <a:lnTo>
                    <a:pt x="499" y="684"/>
                  </a:lnTo>
                  <a:lnTo>
                    <a:pt x="498" y="685"/>
                  </a:lnTo>
                  <a:lnTo>
                    <a:pt x="498" y="686"/>
                  </a:lnTo>
                  <a:lnTo>
                    <a:pt x="498" y="687"/>
                  </a:lnTo>
                  <a:lnTo>
                    <a:pt x="497" y="688"/>
                  </a:lnTo>
                  <a:lnTo>
                    <a:pt x="497" y="688"/>
                  </a:lnTo>
                  <a:lnTo>
                    <a:pt x="496" y="689"/>
                  </a:lnTo>
                  <a:lnTo>
                    <a:pt x="495" y="690"/>
                  </a:lnTo>
                  <a:lnTo>
                    <a:pt x="495" y="691"/>
                  </a:lnTo>
                  <a:lnTo>
                    <a:pt x="493" y="692"/>
                  </a:lnTo>
                  <a:lnTo>
                    <a:pt x="492" y="693"/>
                  </a:lnTo>
                  <a:lnTo>
                    <a:pt x="491" y="693"/>
                  </a:lnTo>
                  <a:lnTo>
                    <a:pt x="488" y="695"/>
                  </a:lnTo>
                  <a:lnTo>
                    <a:pt x="487" y="695"/>
                  </a:lnTo>
                  <a:lnTo>
                    <a:pt x="486" y="696"/>
                  </a:lnTo>
                  <a:lnTo>
                    <a:pt x="485" y="696"/>
                  </a:lnTo>
                  <a:lnTo>
                    <a:pt x="484" y="697"/>
                  </a:lnTo>
                  <a:lnTo>
                    <a:pt x="483" y="698"/>
                  </a:lnTo>
                  <a:lnTo>
                    <a:pt x="482" y="699"/>
                  </a:lnTo>
                  <a:lnTo>
                    <a:pt x="481" y="700"/>
                  </a:lnTo>
                  <a:lnTo>
                    <a:pt x="480" y="702"/>
                  </a:lnTo>
                  <a:lnTo>
                    <a:pt x="478" y="705"/>
                  </a:lnTo>
                  <a:lnTo>
                    <a:pt x="477" y="708"/>
                  </a:lnTo>
                  <a:lnTo>
                    <a:pt x="476" y="710"/>
                  </a:lnTo>
                  <a:lnTo>
                    <a:pt x="475" y="712"/>
                  </a:lnTo>
                  <a:lnTo>
                    <a:pt x="475" y="713"/>
                  </a:lnTo>
                  <a:lnTo>
                    <a:pt x="474" y="716"/>
                  </a:lnTo>
                  <a:lnTo>
                    <a:pt x="474" y="718"/>
                  </a:lnTo>
                  <a:lnTo>
                    <a:pt x="473" y="722"/>
                  </a:lnTo>
                  <a:lnTo>
                    <a:pt x="473" y="724"/>
                  </a:lnTo>
                  <a:lnTo>
                    <a:pt x="472" y="726"/>
                  </a:lnTo>
                  <a:lnTo>
                    <a:pt x="472" y="728"/>
                  </a:lnTo>
                  <a:lnTo>
                    <a:pt x="472" y="730"/>
                  </a:lnTo>
                  <a:lnTo>
                    <a:pt x="472" y="732"/>
                  </a:lnTo>
                  <a:lnTo>
                    <a:pt x="473" y="734"/>
                  </a:lnTo>
                  <a:lnTo>
                    <a:pt x="473" y="735"/>
                  </a:lnTo>
                  <a:lnTo>
                    <a:pt x="473" y="736"/>
                  </a:lnTo>
                  <a:lnTo>
                    <a:pt x="473" y="738"/>
                  </a:lnTo>
                  <a:lnTo>
                    <a:pt x="474" y="739"/>
                  </a:lnTo>
                  <a:lnTo>
                    <a:pt x="476" y="744"/>
                  </a:lnTo>
                  <a:lnTo>
                    <a:pt x="476" y="746"/>
                  </a:lnTo>
                  <a:lnTo>
                    <a:pt x="476" y="746"/>
                  </a:lnTo>
                  <a:lnTo>
                    <a:pt x="475" y="746"/>
                  </a:lnTo>
                  <a:lnTo>
                    <a:pt x="474" y="745"/>
                  </a:lnTo>
                  <a:lnTo>
                    <a:pt x="473" y="745"/>
                  </a:lnTo>
                  <a:lnTo>
                    <a:pt x="472" y="745"/>
                  </a:lnTo>
                  <a:lnTo>
                    <a:pt x="471" y="745"/>
                  </a:lnTo>
                  <a:lnTo>
                    <a:pt x="469" y="745"/>
                  </a:lnTo>
                  <a:lnTo>
                    <a:pt x="468" y="745"/>
                  </a:lnTo>
                  <a:lnTo>
                    <a:pt x="466" y="746"/>
                  </a:lnTo>
                  <a:lnTo>
                    <a:pt x="465" y="747"/>
                  </a:lnTo>
                  <a:lnTo>
                    <a:pt x="463" y="747"/>
                  </a:lnTo>
                  <a:lnTo>
                    <a:pt x="462" y="748"/>
                  </a:lnTo>
                  <a:lnTo>
                    <a:pt x="461" y="749"/>
                  </a:lnTo>
                  <a:lnTo>
                    <a:pt x="460" y="750"/>
                  </a:lnTo>
                  <a:lnTo>
                    <a:pt x="459" y="751"/>
                  </a:lnTo>
                  <a:lnTo>
                    <a:pt x="459" y="752"/>
                  </a:lnTo>
                  <a:lnTo>
                    <a:pt x="458" y="753"/>
                  </a:lnTo>
                  <a:lnTo>
                    <a:pt x="456" y="757"/>
                  </a:lnTo>
                  <a:lnTo>
                    <a:pt x="455" y="758"/>
                  </a:lnTo>
                  <a:lnTo>
                    <a:pt x="455" y="758"/>
                  </a:lnTo>
                  <a:lnTo>
                    <a:pt x="455" y="759"/>
                  </a:lnTo>
                  <a:lnTo>
                    <a:pt x="454" y="759"/>
                  </a:lnTo>
                  <a:lnTo>
                    <a:pt x="454" y="759"/>
                  </a:lnTo>
                  <a:lnTo>
                    <a:pt x="453" y="759"/>
                  </a:lnTo>
                  <a:lnTo>
                    <a:pt x="452" y="760"/>
                  </a:lnTo>
                  <a:lnTo>
                    <a:pt x="451" y="759"/>
                  </a:lnTo>
                  <a:lnTo>
                    <a:pt x="450" y="759"/>
                  </a:lnTo>
                  <a:lnTo>
                    <a:pt x="449" y="759"/>
                  </a:lnTo>
                  <a:lnTo>
                    <a:pt x="448" y="758"/>
                  </a:lnTo>
                  <a:lnTo>
                    <a:pt x="446" y="757"/>
                  </a:lnTo>
                  <a:lnTo>
                    <a:pt x="442" y="755"/>
                  </a:lnTo>
                  <a:lnTo>
                    <a:pt x="440" y="753"/>
                  </a:lnTo>
                  <a:lnTo>
                    <a:pt x="436" y="750"/>
                  </a:lnTo>
                  <a:lnTo>
                    <a:pt x="430" y="746"/>
                  </a:lnTo>
                  <a:lnTo>
                    <a:pt x="427" y="744"/>
                  </a:lnTo>
                  <a:lnTo>
                    <a:pt x="424" y="742"/>
                  </a:lnTo>
                  <a:lnTo>
                    <a:pt x="423" y="741"/>
                  </a:lnTo>
                  <a:lnTo>
                    <a:pt x="421" y="739"/>
                  </a:lnTo>
                  <a:lnTo>
                    <a:pt x="419" y="737"/>
                  </a:lnTo>
                  <a:lnTo>
                    <a:pt x="418" y="735"/>
                  </a:lnTo>
                  <a:lnTo>
                    <a:pt x="417" y="734"/>
                  </a:lnTo>
                  <a:lnTo>
                    <a:pt x="416" y="732"/>
                  </a:lnTo>
                  <a:lnTo>
                    <a:pt x="416" y="731"/>
                  </a:lnTo>
                  <a:lnTo>
                    <a:pt x="415" y="730"/>
                  </a:lnTo>
                  <a:lnTo>
                    <a:pt x="415" y="728"/>
                  </a:lnTo>
                  <a:lnTo>
                    <a:pt x="414" y="726"/>
                  </a:lnTo>
                  <a:lnTo>
                    <a:pt x="414" y="720"/>
                  </a:lnTo>
                  <a:lnTo>
                    <a:pt x="413" y="714"/>
                  </a:lnTo>
                  <a:lnTo>
                    <a:pt x="413" y="709"/>
                  </a:lnTo>
                  <a:lnTo>
                    <a:pt x="413" y="707"/>
                  </a:lnTo>
                  <a:lnTo>
                    <a:pt x="412" y="704"/>
                  </a:lnTo>
                  <a:lnTo>
                    <a:pt x="412" y="702"/>
                  </a:lnTo>
                  <a:lnTo>
                    <a:pt x="411" y="699"/>
                  </a:lnTo>
                  <a:lnTo>
                    <a:pt x="410" y="694"/>
                  </a:lnTo>
                  <a:lnTo>
                    <a:pt x="409" y="692"/>
                  </a:lnTo>
                  <a:lnTo>
                    <a:pt x="408" y="691"/>
                  </a:lnTo>
                  <a:lnTo>
                    <a:pt x="408" y="690"/>
                  </a:lnTo>
                  <a:lnTo>
                    <a:pt x="407" y="689"/>
                  </a:lnTo>
                  <a:lnTo>
                    <a:pt x="406" y="687"/>
                  </a:lnTo>
                  <a:lnTo>
                    <a:pt x="403" y="683"/>
                  </a:lnTo>
                  <a:lnTo>
                    <a:pt x="399" y="679"/>
                  </a:lnTo>
                  <a:lnTo>
                    <a:pt x="395" y="674"/>
                  </a:lnTo>
                  <a:lnTo>
                    <a:pt x="388" y="666"/>
                  </a:lnTo>
                  <a:lnTo>
                    <a:pt x="387" y="665"/>
                  </a:lnTo>
                  <a:lnTo>
                    <a:pt x="385" y="663"/>
                  </a:lnTo>
                  <a:lnTo>
                    <a:pt x="384" y="661"/>
                  </a:lnTo>
                  <a:lnTo>
                    <a:pt x="382" y="660"/>
                  </a:lnTo>
                  <a:lnTo>
                    <a:pt x="380" y="657"/>
                  </a:lnTo>
                  <a:lnTo>
                    <a:pt x="378" y="656"/>
                  </a:lnTo>
                  <a:lnTo>
                    <a:pt x="376" y="655"/>
                  </a:lnTo>
                  <a:lnTo>
                    <a:pt x="374" y="653"/>
                  </a:lnTo>
                  <a:lnTo>
                    <a:pt x="372" y="651"/>
                  </a:lnTo>
                  <a:lnTo>
                    <a:pt x="370" y="650"/>
                  </a:lnTo>
                  <a:lnTo>
                    <a:pt x="368" y="649"/>
                  </a:lnTo>
                  <a:lnTo>
                    <a:pt x="365" y="647"/>
                  </a:lnTo>
                  <a:lnTo>
                    <a:pt x="364" y="647"/>
                  </a:lnTo>
                  <a:lnTo>
                    <a:pt x="363" y="646"/>
                  </a:lnTo>
                  <a:lnTo>
                    <a:pt x="360" y="646"/>
                  </a:lnTo>
                  <a:lnTo>
                    <a:pt x="358" y="646"/>
                  </a:lnTo>
                  <a:lnTo>
                    <a:pt x="356" y="645"/>
                  </a:lnTo>
                  <a:lnTo>
                    <a:pt x="353" y="645"/>
                  </a:lnTo>
                  <a:lnTo>
                    <a:pt x="347" y="645"/>
                  </a:lnTo>
                  <a:lnTo>
                    <a:pt x="344" y="645"/>
                  </a:lnTo>
                  <a:lnTo>
                    <a:pt x="343" y="645"/>
                  </a:lnTo>
                  <a:lnTo>
                    <a:pt x="341" y="645"/>
                  </a:lnTo>
                  <a:lnTo>
                    <a:pt x="340" y="644"/>
                  </a:lnTo>
                  <a:lnTo>
                    <a:pt x="338" y="644"/>
                  </a:lnTo>
                  <a:lnTo>
                    <a:pt x="336" y="643"/>
                  </a:lnTo>
                  <a:lnTo>
                    <a:pt x="334" y="642"/>
                  </a:lnTo>
                  <a:lnTo>
                    <a:pt x="332" y="641"/>
                  </a:lnTo>
                  <a:lnTo>
                    <a:pt x="330" y="640"/>
                  </a:lnTo>
                  <a:lnTo>
                    <a:pt x="328" y="639"/>
                  </a:lnTo>
                  <a:lnTo>
                    <a:pt x="326" y="637"/>
                  </a:lnTo>
                  <a:lnTo>
                    <a:pt x="324" y="636"/>
                  </a:lnTo>
                  <a:lnTo>
                    <a:pt x="323" y="634"/>
                  </a:lnTo>
                  <a:lnTo>
                    <a:pt x="321" y="633"/>
                  </a:lnTo>
                  <a:lnTo>
                    <a:pt x="320" y="631"/>
                  </a:lnTo>
                  <a:lnTo>
                    <a:pt x="320" y="630"/>
                  </a:lnTo>
                  <a:lnTo>
                    <a:pt x="319" y="629"/>
                  </a:lnTo>
                  <a:lnTo>
                    <a:pt x="318" y="627"/>
                  </a:lnTo>
                  <a:lnTo>
                    <a:pt x="318" y="625"/>
                  </a:lnTo>
                  <a:lnTo>
                    <a:pt x="317" y="623"/>
                  </a:lnTo>
                  <a:lnTo>
                    <a:pt x="316" y="617"/>
                  </a:lnTo>
                  <a:lnTo>
                    <a:pt x="315" y="615"/>
                  </a:lnTo>
                  <a:lnTo>
                    <a:pt x="315" y="613"/>
                  </a:lnTo>
                  <a:lnTo>
                    <a:pt x="314" y="612"/>
                  </a:lnTo>
                  <a:lnTo>
                    <a:pt x="313" y="610"/>
                  </a:lnTo>
                  <a:lnTo>
                    <a:pt x="313" y="609"/>
                  </a:lnTo>
                  <a:lnTo>
                    <a:pt x="312" y="608"/>
                  </a:lnTo>
                  <a:lnTo>
                    <a:pt x="311" y="606"/>
                  </a:lnTo>
                  <a:lnTo>
                    <a:pt x="308" y="603"/>
                  </a:lnTo>
                  <a:lnTo>
                    <a:pt x="303" y="597"/>
                  </a:lnTo>
                  <a:lnTo>
                    <a:pt x="296" y="590"/>
                  </a:lnTo>
                  <a:lnTo>
                    <a:pt x="295" y="589"/>
                  </a:lnTo>
                  <a:lnTo>
                    <a:pt x="294" y="588"/>
                  </a:lnTo>
                  <a:lnTo>
                    <a:pt x="293" y="587"/>
                  </a:lnTo>
                  <a:lnTo>
                    <a:pt x="292" y="585"/>
                  </a:lnTo>
                  <a:lnTo>
                    <a:pt x="292" y="584"/>
                  </a:lnTo>
                  <a:lnTo>
                    <a:pt x="290" y="580"/>
                  </a:lnTo>
                  <a:lnTo>
                    <a:pt x="289" y="578"/>
                  </a:lnTo>
                  <a:lnTo>
                    <a:pt x="287" y="576"/>
                  </a:lnTo>
                  <a:lnTo>
                    <a:pt x="284" y="572"/>
                  </a:lnTo>
                  <a:lnTo>
                    <a:pt x="283" y="571"/>
                  </a:lnTo>
                  <a:lnTo>
                    <a:pt x="282" y="569"/>
                  </a:lnTo>
                  <a:lnTo>
                    <a:pt x="279" y="564"/>
                  </a:lnTo>
                  <a:lnTo>
                    <a:pt x="279" y="563"/>
                  </a:lnTo>
                  <a:lnTo>
                    <a:pt x="278" y="562"/>
                  </a:lnTo>
                  <a:lnTo>
                    <a:pt x="277" y="561"/>
                  </a:lnTo>
                  <a:lnTo>
                    <a:pt x="276" y="560"/>
                  </a:lnTo>
                  <a:lnTo>
                    <a:pt x="272" y="556"/>
                  </a:lnTo>
                  <a:lnTo>
                    <a:pt x="270" y="555"/>
                  </a:lnTo>
                  <a:lnTo>
                    <a:pt x="269" y="553"/>
                  </a:lnTo>
                  <a:lnTo>
                    <a:pt x="267" y="551"/>
                  </a:lnTo>
                  <a:lnTo>
                    <a:pt x="266" y="549"/>
                  </a:lnTo>
                  <a:lnTo>
                    <a:pt x="265" y="548"/>
                  </a:lnTo>
                  <a:lnTo>
                    <a:pt x="261" y="545"/>
                  </a:lnTo>
                  <a:lnTo>
                    <a:pt x="260" y="544"/>
                  </a:lnTo>
                  <a:lnTo>
                    <a:pt x="260" y="543"/>
                  </a:lnTo>
                  <a:lnTo>
                    <a:pt x="259" y="542"/>
                  </a:lnTo>
                  <a:lnTo>
                    <a:pt x="258" y="541"/>
                  </a:lnTo>
                  <a:lnTo>
                    <a:pt x="258" y="539"/>
                  </a:lnTo>
                  <a:lnTo>
                    <a:pt x="257" y="538"/>
                  </a:lnTo>
                  <a:lnTo>
                    <a:pt x="257" y="536"/>
                  </a:lnTo>
                  <a:lnTo>
                    <a:pt x="256" y="530"/>
                  </a:lnTo>
                  <a:lnTo>
                    <a:pt x="255" y="528"/>
                  </a:lnTo>
                  <a:lnTo>
                    <a:pt x="255" y="527"/>
                  </a:lnTo>
                  <a:lnTo>
                    <a:pt x="255" y="525"/>
                  </a:lnTo>
                  <a:lnTo>
                    <a:pt x="254" y="524"/>
                  </a:lnTo>
                  <a:lnTo>
                    <a:pt x="254" y="523"/>
                  </a:lnTo>
                  <a:lnTo>
                    <a:pt x="253" y="522"/>
                  </a:lnTo>
                  <a:lnTo>
                    <a:pt x="252" y="521"/>
                  </a:lnTo>
                  <a:lnTo>
                    <a:pt x="249" y="517"/>
                  </a:lnTo>
                  <a:lnTo>
                    <a:pt x="245" y="514"/>
                  </a:lnTo>
                  <a:lnTo>
                    <a:pt x="241" y="509"/>
                  </a:lnTo>
                  <a:lnTo>
                    <a:pt x="238" y="506"/>
                  </a:lnTo>
                  <a:lnTo>
                    <a:pt x="236" y="504"/>
                  </a:lnTo>
                  <a:lnTo>
                    <a:pt x="234" y="503"/>
                  </a:lnTo>
                  <a:lnTo>
                    <a:pt x="233" y="501"/>
                  </a:lnTo>
                  <a:lnTo>
                    <a:pt x="231" y="500"/>
                  </a:lnTo>
                  <a:lnTo>
                    <a:pt x="230" y="499"/>
                  </a:lnTo>
                  <a:lnTo>
                    <a:pt x="228" y="498"/>
                  </a:lnTo>
                  <a:lnTo>
                    <a:pt x="226" y="497"/>
                  </a:lnTo>
                  <a:lnTo>
                    <a:pt x="224" y="496"/>
                  </a:lnTo>
                  <a:lnTo>
                    <a:pt x="222" y="495"/>
                  </a:lnTo>
                  <a:lnTo>
                    <a:pt x="221" y="495"/>
                  </a:lnTo>
                  <a:lnTo>
                    <a:pt x="217" y="493"/>
                  </a:lnTo>
                  <a:lnTo>
                    <a:pt x="214" y="493"/>
                  </a:lnTo>
                  <a:lnTo>
                    <a:pt x="206" y="491"/>
                  </a:lnTo>
                  <a:lnTo>
                    <a:pt x="204" y="491"/>
                  </a:lnTo>
                  <a:lnTo>
                    <a:pt x="201" y="490"/>
                  </a:lnTo>
                  <a:lnTo>
                    <a:pt x="200" y="491"/>
                  </a:lnTo>
                  <a:lnTo>
                    <a:pt x="199" y="491"/>
                  </a:lnTo>
                  <a:lnTo>
                    <a:pt x="199" y="491"/>
                  </a:lnTo>
                  <a:lnTo>
                    <a:pt x="198" y="491"/>
                  </a:lnTo>
                  <a:lnTo>
                    <a:pt x="197" y="492"/>
                  </a:lnTo>
                  <a:lnTo>
                    <a:pt x="196" y="492"/>
                  </a:lnTo>
                  <a:lnTo>
                    <a:pt x="196" y="493"/>
                  </a:lnTo>
                  <a:lnTo>
                    <a:pt x="195" y="495"/>
                  </a:lnTo>
                  <a:lnTo>
                    <a:pt x="194" y="496"/>
                  </a:lnTo>
                  <a:lnTo>
                    <a:pt x="194" y="496"/>
                  </a:lnTo>
                  <a:lnTo>
                    <a:pt x="193" y="497"/>
                  </a:lnTo>
                  <a:lnTo>
                    <a:pt x="192" y="497"/>
                  </a:lnTo>
                  <a:lnTo>
                    <a:pt x="192" y="497"/>
                  </a:lnTo>
                  <a:lnTo>
                    <a:pt x="191" y="497"/>
                  </a:lnTo>
                  <a:lnTo>
                    <a:pt x="189" y="497"/>
                  </a:lnTo>
                  <a:lnTo>
                    <a:pt x="187" y="497"/>
                  </a:lnTo>
                  <a:lnTo>
                    <a:pt x="184" y="496"/>
                  </a:lnTo>
                  <a:lnTo>
                    <a:pt x="180" y="495"/>
                  </a:lnTo>
                  <a:lnTo>
                    <a:pt x="179" y="495"/>
                  </a:lnTo>
                  <a:lnTo>
                    <a:pt x="177" y="494"/>
                  </a:lnTo>
                  <a:lnTo>
                    <a:pt x="172" y="494"/>
                  </a:lnTo>
                  <a:lnTo>
                    <a:pt x="169" y="494"/>
                  </a:lnTo>
                  <a:lnTo>
                    <a:pt x="167" y="493"/>
                  </a:lnTo>
                  <a:lnTo>
                    <a:pt x="165" y="493"/>
                  </a:lnTo>
                  <a:lnTo>
                    <a:pt x="163" y="492"/>
                  </a:lnTo>
                  <a:lnTo>
                    <a:pt x="161" y="492"/>
                  </a:lnTo>
                  <a:lnTo>
                    <a:pt x="159" y="491"/>
                  </a:lnTo>
                  <a:lnTo>
                    <a:pt x="157" y="490"/>
                  </a:lnTo>
                  <a:lnTo>
                    <a:pt x="156" y="489"/>
                  </a:lnTo>
                  <a:lnTo>
                    <a:pt x="155" y="489"/>
                  </a:lnTo>
                  <a:lnTo>
                    <a:pt x="154" y="488"/>
                  </a:lnTo>
                  <a:lnTo>
                    <a:pt x="153" y="487"/>
                  </a:lnTo>
                  <a:lnTo>
                    <a:pt x="152" y="485"/>
                  </a:lnTo>
                  <a:lnTo>
                    <a:pt x="152" y="485"/>
                  </a:lnTo>
                  <a:lnTo>
                    <a:pt x="149" y="481"/>
                  </a:lnTo>
                  <a:lnTo>
                    <a:pt x="147" y="476"/>
                  </a:lnTo>
                  <a:lnTo>
                    <a:pt x="145" y="473"/>
                  </a:lnTo>
                  <a:lnTo>
                    <a:pt x="145" y="471"/>
                  </a:lnTo>
                  <a:lnTo>
                    <a:pt x="144" y="470"/>
                  </a:lnTo>
                  <a:lnTo>
                    <a:pt x="143" y="465"/>
                  </a:lnTo>
                  <a:lnTo>
                    <a:pt x="142" y="463"/>
                  </a:lnTo>
                  <a:lnTo>
                    <a:pt x="141" y="461"/>
                  </a:lnTo>
                  <a:lnTo>
                    <a:pt x="140" y="460"/>
                  </a:lnTo>
                  <a:lnTo>
                    <a:pt x="139" y="458"/>
                  </a:lnTo>
                  <a:lnTo>
                    <a:pt x="138" y="456"/>
                  </a:lnTo>
                  <a:lnTo>
                    <a:pt x="137" y="455"/>
                  </a:lnTo>
                  <a:lnTo>
                    <a:pt x="136" y="453"/>
                  </a:lnTo>
                  <a:lnTo>
                    <a:pt x="133" y="450"/>
                  </a:lnTo>
                  <a:lnTo>
                    <a:pt x="131" y="448"/>
                  </a:lnTo>
                  <a:lnTo>
                    <a:pt x="124" y="442"/>
                  </a:lnTo>
                  <a:lnTo>
                    <a:pt x="122" y="441"/>
                  </a:lnTo>
                  <a:lnTo>
                    <a:pt x="120" y="440"/>
                  </a:lnTo>
                  <a:lnTo>
                    <a:pt x="118" y="439"/>
                  </a:lnTo>
                  <a:lnTo>
                    <a:pt x="116" y="438"/>
                  </a:lnTo>
                  <a:lnTo>
                    <a:pt x="111" y="435"/>
                  </a:lnTo>
                  <a:lnTo>
                    <a:pt x="109" y="435"/>
                  </a:lnTo>
                  <a:lnTo>
                    <a:pt x="108" y="434"/>
                  </a:lnTo>
                  <a:lnTo>
                    <a:pt x="106" y="433"/>
                  </a:lnTo>
                  <a:lnTo>
                    <a:pt x="105" y="431"/>
                  </a:lnTo>
                  <a:lnTo>
                    <a:pt x="104" y="430"/>
                  </a:lnTo>
                  <a:lnTo>
                    <a:pt x="103" y="429"/>
                  </a:lnTo>
                  <a:lnTo>
                    <a:pt x="102" y="429"/>
                  </a:lnTo>
                  <a:lnTo>
                    <a:pt x="102" y="428"/>
                  </a:lnTo>
                  <a:lnTo>
                    <a:pt x="101" y="427"/>
                  </a:lnTo>
                  <a:lnTo>
                    <a:pt x="101" y="426"/>
                  </a:lnTo>
                  <a:lnTo>
                    <a:pt x="101" y="425"/>
                  </a:lnTo>
                  <a:lnTo>
                    <a:pt x="100" y="422"/>
                  </a:lnTo>
                  <a:lnTo>
                    <a:pt x="99" y="418"/>
                  </a:lnTo>
                  <a:lnTo>
                    <a:pt x="98" y="415"/>
                  </a:lnTo>
                  <a:lnTo>
                    <a:pt x="97" y="411"/>
                  </a:lnTo>
                  <a:lnTo>
                    <a:pt x="95" y="406"/>
                  </a:lnTo>
                  <a:lnTo>
                    <a:pt x="94" y="405"/>
                  </a:lnTo>
                  <a:lnTo>
                    <a:pt x="94" y="403"/>
                  </a:lnTo>
                  <a:lnTo>
                    <a:pt x="94" y="402"/>
                  </a:lnTo>
                  <a:lnTo>
                    <a:pt x="94" y="400"/>
                  </a:lnTo>
                  <a:lnTo>
                    <a:pt x="94" y="399"/>
                  </a:lnTo>
                  <a:lnTo>
                    <a:pt x="95" y="396"/>
                  </a:lnTo>
                  <a:lnTo>
                    <a:pt x="95" y="393"/>
                  </a:lnTo>
                  <a:lnTo>
                    <a:pt x="95" y="391"/>
                  </a:lnTo>
                  <a:lnTo>
                    <a:pt x="95" y="387"/>
                  </a:lnTo>
                  <a:lnTo>
                    <a:pt x="95" y="382"/>
                  </a:lnTo>
                  <a:lnTo>
                    <a:pt x="95" y="380"/>
                  </a:lnTo>
                  <a:lnTo>
                    <a:pt x="95" y="378"/>
                  </a:lnTo>
                  <a:lnTo>
                    <a:pt x="95" y="376"/>
                  </a:lnTo>
                  <a:lnTo>
                    <a:pt x="94" y="374"/>
                  </a:lnTo>
                  <a:lnTo>
                    <a:pt x="94" y="373"/>
                  </a:lnTo>
                  <a:lnTo>
                    <a:pt x="93" y="372"/>
                  </a:lnTo>
                  <a:lnTo>
                    <a:pt x="92" y="371"/>
                  </a:lnTo>
                  <a:lnTo>
                    <a:pt x="91" y="370"/>
                  </a:lnTo>
                  <a:lnTo>
                    <a:pt x="90" y="369"/>
                  </a:lnTo>
                  <a:lnTo>
                    <a:pt x="87" y="368"/>
                  </a:lnTo>
                  <a:lnTo>
                    <a:pt x="85" y="367"/>
                  </a:lnTo>
                  <a:lnTo>
                    <a:pt x="82" y="366"/>
                  </a:lnTo>
                  <a:lnTo>
                    <a:pt x="81" y="365"/>
                  </a:lnTo>
                  <a:lnTo>
                    <a:pt x="80" y="365"/>
                  </a:lnTo>
                  <a:lnTo>
                    <a:pt x="78" y="364"/>
                  </a:lnTo>
                  <a:lnTo>
                    <a:pt x="77" y="363"/>
                  </a:lnTo>
                  <a:lnTo>
                    <a:pt x="77" y="362"/>
                  </a:lnTo>
                  <a:lnTo>
                    <a:pt x="76" y="361"/>
                  </a:lnTo>
                  <a:lnTo>
                    <a:pt x="75" y="359"/>
                  </a:lnTo>
                  <a:lnTo>
                    <a:pt x="73" y="356"/>
                  </a:lnTo>
                  <a:lnTo>
                    <a:pt x="72" y="354"/>
                  </a:lnTo>
                  <a:lnTo>
                    <a:pt x="71" y="352"/>
                  </a:lnTo>
                  <a:lnTo>
                    <a:pt x="70" y="350"/>
                  </a:lnTo>
                  <a:lnTo>
                    <a:pt x="69" y="348"/>
                  </a:lnTo>
                  <a:lnTo>
                    <a:pt x="69" y="346"/>
                  </a:lnTo>
                  <a:lnTo>
                    <a:pt x="68" y="344"/>
                  </a:lnTo>
                  <a:lnTo>
                    <a:pt x="68" y="342"/>
                  </a:lnTo>
                  <a:lnTo>
                    <a:pt x="67" y="340"/>
                  </a:lnTo>
                  <a:lnTo>
                    <a:pt x="67" y="332"/>
                  </a:lnTo>
                  <a:lnTo>
                    <a:pt x="66" y="330"/>
                  </a:lnTo>
                  <a:lnTo>
                    <a:pt x="66" y="328"/>
                  </a:lnTo>
                  <a:lnTo>
                    <a:pt x="65" y="326"/>
                  </a:lnTo>
                  <a:lnTo>
                    <a:pt x="63" y="319"/>
                  </a:lnTo>
                  <a:lnTo>
                    <a:pt x="63" y="317"/>
                  </a:lnTo>
                  <a:lnTo>
                    <a:pt x="62" y="315"/>
                  </a:lnTo>
                  <a:lnTo>
                    <a:pt x="61" y="313"/>
                  </a:lnTo>
                  <a:lnTo>
                    <a:pt x="60" y="312"/>
                  </a:lnTo>
                  <a:lnTo>
                    <a:pt x="59" y="310"/>
                  </a:lnTo>
                  <a:lnTo>
                    <a:pt x="58" y="310"/>
                  </a:lnTo>
                  <a:lnTo>
                    <a:pt x="57" y="309"/>
                  </a:lnTo>
                  <a:lnTo>
                    <a:pt x="57" y="308"/>
                  </a:lnTo>
                  <a:lnTo>
                    <a:pt x="53" y="307"/>
                  </a:lnTo>
                  <a:lnTo>
                    <a:pt x="53" y="306"/>
                  </a:lnTo>
                  <a:lnTo>
                    <a:pt x="52" y="306"/>
                  </a:lnTo>
                  <a:lnTo>
                    <a:pt x="51" y="305"/>
                  </a:lnTo>
                  <a:lnTo>
                    <a:pt x="51" y="304"/>
                  </a:lnTo>
                  <a:lnTo>
                    <a:pt x="49" y="302"/>
                  </a:lnTo>
                  <a:lnTo>
                    <a:pt x="48" y="301"/>
                  </a:lnTo>
                  <a:lnTo>
                    <a:pt x="48" y="300"/>
                  </a:lnTo>
                  <a:lnTo>
                    <a:pt x="48" y="298"/>
                  </a:lnTo>
                  <a:lnTo>
                    <a:pt x="48" y="295"/>
                  </a:lnTo>
                  <a:lnTo>
                    <a:pt x="47" y="294"/>
                  </a:lnTo>
                  <a:lnTo>
                    <a:pt x="47" y="292"/>
                  </a:lnTo>
                  <a:lnTo>
                    <a:pt x="47" y="291"/>
                  </a:lnTo>
                  <a:lnTo>
                    <a:pt x="47" y="290"/>
                  </a:lnTo>
                  <a:lnTo>
                    <a:pt x="47" y="288"/>
                  </a:lnTo>
                  <a:lnTo>
                    <a:pt x="48" y="285"/>
                  </a:lnTo>
                  <a:lnTo>
                    <a:pt x="48" y="282"/>
                  </a:lnTo>
                  <a:lnTo>
                    <a:pt x="49" y="278"/>
                  </a:lnTo>
                  <a:lnTo>
                    <a:pt x="49" y="277"/>
                  </a:lnTo>
                  <a:lnTo>
                    <a:pt x="49" y="276"/>
                  </a:lnTo>
                  <a:lnTo>
                    <a:pt x="49" y="274"/>
                  </a:lnTo>
                  <a:lnTo>
                    <a:pt x="49" y="272"/>
                  </a:lnTo>
                  <a:lnTo>
                    <a:pt x="48" y="271"/>
                  </a:lnTo>
                  <a:lnTo>
                    <a:pt x="47" y="269"/>
                  </a:lnTo>
                  <a:lnTo>
                    <a:pt x="47" y="268"/>
                  </a:lnTo>
                  <a:lnTo>
                    <a:pt x="46" y="267"/>
                  </a:lnTo>
                  <a:lnTo>
                    <a:pt x="45" y="266"/>
                  </a:lnTo>
                  <a:lnTo>
                    <a:pt x="44" y="265"/>
                  </a:lnTo>
                  <a:lnTo>
                    <a:pt x="43" y="265"/>
                  </a:lnTo>
                  <a:lnTo>
                    <a:pt x="42" y="264"/>
                  </a:lnTo>
                  <a:lnTo>
                    <a:pt x="37" y="262"/>
                  </a:lnTo>
                  <a:lnTo>
                    <a:pt x="35" y="261"/>
                  </a:lnTo>
                  <a:lnTo>
                    <a:pt x="34" y="261"/>
                  </a:lnTo>
                  <a:lnTo>
                    <a:pt x="30" y="258"/>
                  </a:lnTo>
                  <a:lnTo>
                    <a:pt x="23" y="254"/>
                  </a:lnTo>
                  <a:lnTo>
                    <a:pt x="20" y="252"/>
                  </a:lnTo>
                  <a:lnTo>
                    <a:pt x="19" y="252"/>
                  </a:lnTo>
                  <a:lnTo>
                    <a:pt x="17" y="251"/>
                  </a:lnTo>
                  <a:lnTo>
                    <a:pt x="16" y="250"/>
                  </a:lnTo>
                  <a:lnTo>
                    <a:pt x="15" y="249"/>
                  </a:lnTo>
                  <a:lnTo>
                    <a:pt x="14" y="248"/>
                  </a:lnTo>
                  <a:lnTo>
                    <a:pt x="13" y="247"/>
                  </a:lnTo>
                  <a:lnTo>
                    <a:pt x="12" y="245"/>
                  </a:lnTo>
                  <a:lnTo>
                    <a:pt x="11" y="244"/>
                  </a:lnTo>
                  <a:lnTo>
                    <a:pt x="9" y="241"/>
                  </a:lnTo>
                  <a:lnTo>
                    <a:pt x="6" y="236"/>
                  </a:lnTo>
                  <a:lnTo>
                    <a:pt x="3" y="231"/>
                  </a:lnTo>
                  <a:lnTo>
                    <a:pt x="2" y="229"/>
                  </a:lnTo>
                  <a:lnTo>
                    <a:pt x="1" y="227"/>
                  </a:lnTo>
                  <a:lnTo>
                    <a:pt x="1" y="225"/>
                  </a:lnTo>
                  <a:lnTo>
                    <a:pt x="0" y="223"/>
                  </a:lnTo>
                  <a:lnTo>
                    <a:pt x="0" y="221"/>
                  </a:lnTo>
                  <a:lnTo>
                    <a:pt x="0" y="219"/>
                  </a:lnTo>
                  <a:lnTo>
                    <a:pt x="0" y="218"/>
                  </a:lnTo>
                  <a:lnTo>
                    <a:pt x="1" y="217"/>
                  </a:lnTo>
                  <a:lnTo>
                    <a:pt x="1" y="215"/>
                  </a:lnTo>
                  <a:lnTo>
                    <a:pt x="2" y="214"/>
                  </a:lnTo>
                  <a:lnTo>
                    <a:pt x="3" y="213"/>
                  </a:lnTo>
                  <a:lnTo>
                    <a:pt x="4" y="212"/>
                  </a:lnTo>
                  <a:lnTo>
                    <a:pt x="4" y="211"/>
                  </a:lnTo>
                  <a:lnTo>
                    <a:pt x="6" y="210"/>
                  </a:lnTo>
                  <a:lnTo>
                    <a:pt x="8" y="208"/>
                  </a:lnTo>
                  <a:lnTo>
                    <a:pt x="11" y="206"/>
                  </a:lnTo>
                  <a:lnTo>
                    <a:pt x="19" y="202"/>
                  </a:lnTo>
                  <a:lnTo>
                    <a:pt x="20" y="201"/>
                  </a:lnTo>
                  <a:lnTo>
                    <a:pt x="22" y="200"/>
                  </a:lnTo>
                  <a:lnTo>
                    <a:pt x="23" y="199"/>
                  </a:lnTo>
                  <a:lnTo>
                    <a:pt x="24" y="198"/>
                  </a:lnTo>
                  <a:lnTo>
                    <a:pt x="25" y="197"/>
                  </a:lnTo>
                  <a:lnTo>
                    <a:pt x="26" y="196"/>
                  </a:lnTo>
                  <a:lnTo>
                    <a:pt x="26" y="195"/>
                  </a:lnTo>
                  <a:lnTo>
                    <a:pt x="27" y="194"/>
                  </a:lnTo>
                  <a:lnTo>
                    <a:pt x="27" y="192"/>
                  </a:lnTo>
                  <a:lnTo>
                    <a:pt x="28" y="188"/>
                  </a:lnTo>
                  <a:lnTo>
                    <a:pt x="28" y="183"/>
                  </a:lnTo>
                  <a:lnTo>
                    <a:pt x="29" y="180"/>
                  </a:lnTo>
                  <a:lnTo>
                    <a:pt x="32" y="171"/>
                  </a:lnTo>
                  <a:lnTo>
                    <a:pt x="32" y="169"/>
                  </a:lnTo>
                  <a:lnTo>
                    <a:pt x="33" y="168"/>
                  </a:lnTo>
                  <a:lnTo>
                    <a:pt x="34" y="166"/>
                  </a:lnTo>
                  <a:lnTo>
                    <a:pt x="35" y="165"/>
                  </a:lnTo>
                  <a:lnTo>
                    <a:pt x="36" y="164"/>
                  </a:lnTo>
                  <a:lnTo>
                    <a:pt x="38" y="162"/>
                  </a:lnTo>
                  <a:lnTo>
                    <a:pt x="39" y="161"/>
                  </a:lnTo>
                  <a:lnTo>
                    <a:pt x="40" y="160"/>
                  </a:lnTo>
                  <a:lnTo>
                    <a:pt x="41" y="158"/>
                  </a:lnTo>
                  <a:lnTo>
                    <a:pt x="43" y="154"/>
                  </a:lnTo>
                  <a:lnTo>
                    <a:pt x="44" y="153"/>
                  </a:lnTo>
                  <a:lnTo>
                    <a:pt x="46" y="149"/>
                  </a:lnTo>
                  <a:lnTo>
                    <a:pt x="47" y="147"/>
                  </a:lnTo>
                  <a:lnTo>
                    <a:pt x="48" y="145"/>
                  </a:lnTo>
                  <a:lnTo>
                    <a:pt x="52" y="139"/>
                  </a:lnTo>
                  <a:lnTo>
                    <a:pt x="54" y="135"/>
                  </a:lnTo>
                  <a:lnTo>
                    <a:pt x="55" y="134"/>
                  </a:lnTo>
                  <a:lnTo>
                    <a:pt x="57" y="131"/>
                  </a:lnTo>
                  <a:lnTo>
                    <a:pt x="58" y="129"/>
                  </a:lnTo>
                  <a:lnTo>
                    <a:pt x="62" y="124"/>
                  </a:lnTo>
                  <a:lnTo>
                    <a:pt x="63" y="123"/>
                  </a:lnTo>
                  <a:lnTo>
                    <a:pt x="64" y="121"/>
                  </a:lnTo>
                  <a:lnTo>
                    <a:pt x="64" y="121"/>
                  </a:lnTo>
                  <a:lnTo>
                    <a:pt x="67" y="121"/>
                  </a:lnTo>
                  <a:lnTo>
                    <a:pt x="73" y="123"/>
                  </a:lnTo>
                  <a:lnTo>
                    <a:pt x="79" y="125"/>
                  </a:lnTo>
                  <a:lnTo>
                    <a:pt x="81" y="125"/>
                  </a:lnTo>
                  <a:lnTo>
                    <a:pt x="82" y="125"/>
                  </a:lnTo>
                  <a:lnTo>
                    <a:pt x="83" y="125"/>
                  </a:lnTo>
                  <a:lnTo>
                    <a:pt x="84" y="125"/>
                  </a:lnTo>
                  <a:lnTo>
                    <a:pt x="85" y="125"/>
                  </a:lnTo>
                  <a:lnTo>
                    <a:pt x="86" y="124"/>
                  </a:lnTo>
                  <a:lnTo>
                    <a:pt x="88" y="124"/>
                  </a:lnTo>
                  <a:lnTo>
                    <a:pt x="89" y="123"/>
                  </a:lnTo>
                  <a:lnTo>
                    <a:pt x="91" y="121"/>
                  </a:lnTo>
                  <a:lnTo>
                    <a:pt x="92" y="120"/>
                  </a:lnTo>
                  <a:lnTo>
                    <a:pt x="94" y="119"/>
                  </a:lnTo>
                  <a:lnTo>
                    <a:pt x="96" y="118"/>
                  </a:lnTo>
                  <a:lnTo>
                    <a:pt x="98" y="118"/>
                  </a:lnTo>
                  <a:lnTo>
                    <a:pt x="99" y="117"/>
                  </a:lnTo>
                  <a:lnTo>
                    <a:pt x="101" y="117"/>
                  </a:lnTo>
                  <a:lnTo>
                    <a:pt x="103" y="117"/>
                  </a:lnTo>
                  <a:lnTo>
                    <a:pt x="104" y="117"/>
                  </a:lnTo>
                  <a:lnTo>
                    <a:pt x="105" y="118"/>
                  </a:lnTo>
                  <a:lnTo>
                    <a:pt x="107" y="118"/>
                  </a:lnTo>
                  <a:lnTo>
                    <a:pt x="108" y="119"/>
                  </a:lnTo>
                  <a:lnTo>
                    <a:pt x="110" y="120"/>
                  </a:lnTo>
                  <a:lnTo>
                    <a:pt x="111" y="121"/>
                  </a:lnTo>
                  <a:lnTo>
                    <a:pt x="112" y="122"/>
                  </a:lnTo>
                  <a:lnTo>
                    <a:pt x="113" y="123"/>
                  </a:lnTo>
                  <a:lnTo>
                    <a:pt x="115" y="126"/>
                  </a:lnTo>
                  <a:lnTo>
                    <a:pt x="116" y="127"/>
                  </a:lnTo>
                  <a:lnTo>
                    <a:pt x="116" y="127"/>
                  </a:lnTo>
                  <a:lnTo>
                    <a:pt x="117" y="127"/>
                  </a:lnTo>
                  <a:lnTo>
                    <a:pt x="117" y="127"/>
                  </a:lnTo>
                  <a:lnTo>
                    <a:pt x="118" y="127"/>
                  </a:lnTo>
                  <a:lnTo>
                    <a:pt x="118" y="127"/>
                  </a:lnTo>
                  <a:lnTo>
                    <a:pt x="118" y="127"/>
                  </a:lnTo>
                  <a:lnTo>
                    <a:pt x="119" y="127"/>
                  </a:lnTo>
                  <a:lnTo>
                    <a:pt x="119" y="127"/>
                  </a:lnTo>
                  <a:lnTo>
                    <a:pt x="119" y="126"/>
                  </a:lnTo>
                  <a:lnTo>
                    <a:pt x="120" y="124"/>
                  </a:lnTo>
                  <a:lnTo>
                    <a:pt x="120" y="123"/>
                  </a:lnTo>
                  <a:lnTo>
                    <a:pt x="121" y="122"/>
                  </a:lnTo>
                  <a:lnTo>
                    <a:pt x="122" y="121"/>
                  </a:lnTo>
                  <a:lnTo>
                    <a:pt x="123" y="121"/>
                  </a:lnTo>
                  <a:lnTo>
                    <a:pt x="124" y="120"/>
                  </a:lnTo>
                  <a:lnTo>
                    <a:pt x="125" y="119"/>
                  </a:lnTo>
                  <a:lnTo>
                    <a:pt x="128" y="117"/>
                  </a:lnTo>
                  <a:lnTo>
                    <a:pt x="129" y="117"/>
                  </a:lnTo>
                  <a:lnTo>
                    <a:pt x="130" y="116"/>
                  </a:lnTo>
                  <a:lnTo>
                    <a:pt x="131" y="115"/>
                  </a:lnTo>
                  <a:lnTo>
                    <a:pt x="132" y="113"/>
                  </a:lnTo>
                  <a:lnTo>
                    <a:pt x="133" y="113"/>
                  </a:lnTo>
                  <a:lnTo>
                    <a:pt x="133" y="112"/>
                  </a:lnTo>
                  <a:lnTo>
                    <a:pt x="134" y="112"/>
                  </a:lnTo>
                  <a:lnTo>
                    <a:pt x="136" y="111"/>
                  </a:lnTo>
                  <a:lnTo>
                    <a:pt x="139" y="110"/>
                  </a:lnTo>
                  <a:lnTo>
                    <a:pt x="141" y="110"/>
                  </a:lnTo>
                  <a:lnTo>
                    <a:pt x="142" y="109"/>
                  </a:lnTo>
                  <a:lnTo>
                    <a:pt x="146" y="108"/>
                  </a:lnTo>
                  <a:lnTo>
                    <a:pt x="147" y="107"/>
                  </a:lnTo>
                  <a:lnTo>
                    <a:pt x="149" y="107"/>
                  </a:lnTo>
                  <a:lnTo>
                    <a:pt x="154" y="106"/>
                  </a:lnTo>
                  <a:lnTo>
                    <a:pt x="155" y="106"/>
                  </a:lnTo>
                  <a:lnTo>
                    <a:pt x="158" y="106"/>
                  </a:lnTo>
                  <a:lnTo>
                    <a:pt x="159" y="106"/>
                  </a:lnTo>
                  <a:lnTo>
                    <a:pt x="161" y="105"/>
                  </a:lnTo>
                  <a:lnTo>
                    <a:pt x="165" y="104"/>
                  </a:lnTo>
                  <a:lnTo>
                    <a:pt x="166" y="103"/>
                  </a:lnTo>
                  <a:lnTo>
                    <a:pt x="167" y="103"/>
                  </a:lnTo>
                  <a:lnTo>
                    <a:pt x="168" y="103"/>
                  </a:lnTo>
                  <a:lnTo>
                    <a:pt x="170" y="103"/>
                  </a:lnTo>
                  <a:lnTo>
                    <a:pt x="171" y="103"/>
                  </a:lnTo>
                  <a:lnTo>
                    <a:pt x="173" y="103"/>
                  </a:lnTo>
                  <a:lnTo>
                    <a:pt x="174" y="104"/>
                  </a:lnTo>
                  <a:lnTo>
                    <a:pt x="176" y="104"/>
                  </a:lnTo>
                  <a:lnTo>
                    <a:pt x="178" y="105"/>
                  </a:lnTo>
                  <a:lnTo>
                    <a:pt x="180" y="106"/>
                  </a:lnTo>
                  <a:lnTo>
                    <a:pt x="186" y="107"/>
                  </a:lnTo>
                  <a:lnTo>
                    <a:pt x="188" y="108"/>
                  </a:lnTo>
                  <a:lnTo>
                    <a:pt x="192" y="110"/>
                  </a:lnTo>
                  <a:lnTo>
                    <a:pt x="193" y="110"/>
                  </a:lnTo>
                  <a:lnTo>
                    <a:pt x="195" y="110"/>
                  </a:lnTo>
                  <a:lnTo>
                    <a:pt x="196" y="110"/>
                  </a:lnTo>
                  <a:lnTo>
                    <a:pt x="197" y="110"/>
                  </a:lnTo>
                  <a:lnTo>
                    <a:pt x="200" y="110"/>
                  </a:lnTo>
                  <a:lnTo>
                    <a:pt x="201" y="110"/>
                  </a:lnTo>
                  <a:lnTo>
                    <a:pt x="203" y="110"/>
                  </a:lnTo>
                  <a:lnTo>
                    <a:pt x="206" y="110"/>
                  </a:lnTo>
                  <a:lnTo>
                    <a:pt x="208" y="110"/>
                  </a:lnTo>
                  <a:lnTo>
                    <a:pt x="209" y="109"/>
                  </a:lnTo>
                  <a:lnTo>
                    <a:pt x="210" y="109"/>
                  </a:lnTo>
                  <a:lnTo>
                    <a:pt x="212" y="110"/>
                  </a:lnTo>
                  <a:lnTo>
                    <a:pt x="213" y="110"/>
                  </a:lnTo>
                  <a:lnTo>
                    <a:pt x="215" y="110"/>
                  </a:lnTo>
                  <a:lnTo>
                    <a:pt x="219" y="112"/>
                  </a:lnTo>
                  <a:lnTo>
                    <a:pt x="220" y="112"/>
                  </a:lnTo>
                  <a:lnTo>
                    <a:pt x="221" y="112"/>
                  </a:lnTo>
                  <a:lnTo>
                    <a:pt x="222" y="113"/>
                  </a:lnTo>
                  <a:lnTo>
                    <a:pt x="223" y="112"/>
                  </a:lnTo>
                  <a:lnTo>
                    <a:pt x="225" y="112"/>
                  </a:lnTo>
                  <a:lnTo>
                    <a:pt x="226" y="112"/>
                  </a:lnTo>
                  <a:lnTo>
                    <a:pt x="228" y="111"/>
                  </a:lnTo>
                  <a:lnTo>
                    <a:pt x="230" y="110"/>
                  </a:lnTo>
                  <a:lnTo>
                    <a:pt x="231" y="109"/>
                  </a:lnTo>
                  <a:lnTo>
                    <a:pt x="233" y="108"/>
                  </a:lnTo>
                  <a:lnTo>
                    <a:pt x="235" y="106"/>
                  </a:lnTo>
                  <a:lnTo>
                    <a:pt x="236" y="104"/>
                  </a:lnTo>
                  <a:lnTo>
                    <a:pt x="238" y="103"/>
                  </a:lnTo>
                  <a:lnTo>
                    <a:pt x="238" y="101"/>
                  </a:lnTo>
                  <a:lnTo>
                    <a:pt x="239" y="101"/>
                  </a:lnTo>
                  <a:lnTo>
                    <a:pt x="239" y="100"/>
                  </a:lnTo>
                  <a:lnTo>
                    <a:pt x="241" y="93"/>
                  </a:lnTo>
                  <a:lnTo>
                    <a:pt x="241" y="92"/>
                  </a:lnTo>
                  <a:lnTo>
                    <a:pt x="241" y="91"/>
                  </a:lnTo>
                  <a:lnTo>
                    <a:pt x="241" y="86"/>
                  </a:lnTo>
                  <a:lnTo>
                    <a:pt x="241" y="85"/>
                  </a:lnTo>
                  <a:lnTo>
                    <a:pt x="241" y="85"/>
                  </a:lnTo>
                  <a:lnTo>
                    <a:pt x="241" y="84"/>
                  </a:lnTo>
                  <a:lnTo>
                    <a:pt x="242" y="83"/>
                  </a:lnTo>
                  <a:lnTo>
                    <a:pt x="242" y="82"/>
                  </a:lnTo>
                  <a:lnTo>
                    <a:pt x="243" y="82"/>
                  </a:lnTo>
                  <a:lnTo>
                    <a:pt x="244" y="81"/>
                  </a:lnTo>
                  <a:lnTo>
                    <a:pt x="245" y="80"/>
                  </a:lnTo>
                  <a:lnTo>
                    <a:pt x="246" y="80"/>
                  </a:lnTo>
                  <a:lnTo>
                    <a:pt x="249" y="78"/>
                  </a:lnTo>
                  <a:lnTo>
                    <a:pt x="254" y="76"/>
                  </a:lnTo>
                  <a:lnTo>
                    <a:pt x="255" y="76"/>
                  </a:lnTo>
                  <a:lnTo>
                    <a:pt x="257" y="74"/>
                  </a:lnTo>
                  <a:lnTo>
                    <a:pt x="258" y="73"/>
                  </a:lnTo>
                  <a:lnTo>
                    <a:pt x="260" y="72"/>
                  </a:lnTo>
                  <a:lnTo>
                    <a:pt x="263" y="71"/>
                  </a:lnTo>
                  <a:lnTo>
                    <a:pt x="264" y="70"/>
                  </a:lnTo>
                  <a:lnTo>
                    <a:pt x="271" y="66"/>
                  </a:lnTo>
                  <a:lnTo>
                    <a:pt x="274" y="64"/>
                  </a:lnTo>
                  <a:lnTo>
                    <a:pt x="276" y="62"/>
                  </a:lnTo>
                  <a:lnTo>
                    <a:pt x="279" y="60"/>
                  </a:lnTo>
                  <a:lnTo>
                    <a:pt x="282" y="58"/>
                  </a:lnTo>
                  <a:lnTo>
                    <a:pt x="283" y="58"/>
                  </a:lnTo>
                  <a:lnTo>
                    <a:pt x="285" y="56"/>
                  </a:lnTo>
                  <a:lnTo>
                    <a:pt x="288" y="54"/>
                  </a:lnTo>
                  <a:lnTo>
                    <a:pt x="291" y="51"/>
                  </a:lnTo>
                  <a:lnTo>
                    <a:pt x="293" y="49"/>
                  </a:lnTo>
                  <a:lnTo>
                    <a:pt x="293" y="48"/>
                  </a:lnTo>
                  <a:lnTo>
                    <a:pt x="294" y="48"/>
                  </a:lnTo>
                  <a:lnTo>
                    <a:pt x="295" y="47"/>
                  </a:lnTo>
                  <a:lnTo>
                    <a:pt x="296" y="47"/>
                  </a:lnTo>
                  <a:lnTo>
                    <a:pt x="297" y="46"/>
                  </a:lnTo>
                  <a:lnTo>
                    <a:pt x="298" y="46"/>
                  </a:lnTo>
                  <a:lnTo>
                    <a:pt x="298" y="46"/>
                  </a:lnTo>
                  <a:lnTo>
                    <a:pt x="299" y="46"/>
                  </a:lnTo>
                  <a:lnTo>
                    <a:pt x="303" y="47"/>
                  </a:lnTo>
                  <a:lnTo>
                    <a:pt x="306" y="48"/>
                  </a:lnTo>
                  <a:lnTo>
                    <a:pt x="308" y="48"/>
                  </a:lnTo>
                  <a:lnTo>
                    <a:pt x="312" y="49"/>
                  </a:lnTo>
                  <a:lnTo>
                    <a:pt x="317" y="49"/>
                  </a:lnTo>
                  <a:lnTo>
                    <a:pt x="318" y="49"/>
                  </a:lnTo>
                  <a:lnTo>
                    <a:pt x="320" y="50"/>
                  </a:lnTo>
                  <a:lnTo>
                    <a:pt x="323" y="51"/>
                  </a:lnTo>
                  <a:lnTo>
                    <a:pt x="324" y="51"/>
                  </a:lnTo>
                  <a:lnTo>
                    <a:pt x="325" y="51"/>
                  </a:lnTo>
                  <a:lnTo>
                    <a:pt x="326" y="52"/>
                  </a:lnTo>
                  <a:lnTo>
                    <a:pt x="328" y="54"/>
                  </a:lnTo>
                  <a:lnTo>
                    <a:pt x="330" y="55"/>
                  </a:lnTo>
                  <a:lnTo>
                    <a:pt x="333" y="57"/>
                  </a:lnTo>
                  <a:lnTo>
                    <a:pt x="333" y="58"/>
                  </a:lnTo>
                  <a:lnTo>
                    <a:pt x="335" y="59"/>
                  </a:lnTo>
                  <a:lnTo>
                    <a:pt x="339" y="62"/>
                  </a:lnTo>
                  <a:lnTo>
                    <a:pt x="341" y="63"/>
                  </a:lnTo>
                  <a:lnTo>
                    <a:pt x="343" y="64"/>
                  </a:lnTo>
                  <a:lnTo>
                    <a:pt x="344" y="65"/>
                  </a:lnTo>
                  <a:lnTo>
                    <a:pt x="345" y="65"/>
                  </a:lnTo>
                  <a:lnTo>
                    <a:pt x="346" y="66"/>
                  </a:lnTo>
                  <a:lnTo>
                    <a:pt x="347" y="66"/>
                  </a:lnTo>
                  <a:lnTo>
                    <a:pt x="348" y="66"/>
                  </a:lnTo>
                  <a:lnTo>
                    <a:pt x="349" y="66"/>
                  </a:lnTo>
                  <a:lnTo>
                    <a:pt x="350" y="66"/>
                  </a:lnTo>
                  <a:lnTo>
                    <a:pt x="351" y="66"/>
                  </a:lnTo>
                  <a:lnTo>
                    <a:pt x="351" y="65"/>
                  </a:lnTo>
                  <a:lnTo>
                    <a:pt x="352" y="65"/>
                  </a:lnTo>
                  <a:lnTo>
                    <a:pt x="353" y="64"/>
                  </a:lnTo>
                  <a:lnTo>
                    <a:pt x="353" y="63"/>
                  </a:lnTo>
                  <a:lnTo>
                    <a:pt x="354" y="62"/>
                  </a:lnTo>
                  <a:lnTo>
                    <a:pt x="354" y="60"/>
                  </a:lnTo>
                  <a:lnTo>
                    <a:pt x="356" y="52"/>
                  </a:lnTo>
                  <a:lnTo>
                    <a:pt x="357" y="50"/>
                  </a:lnTo>
                  <a:lnTo>
                    <a:pt x="357" y="49"/>
                  </a:lnTo>
                  <a:lnTo>
                    <a:pt x="357" y="47"/>
                  </a:lnTo>
                  <a:lnTo>
                    <a:pt x="357" y="44"/>
                  </a:lnTo>
                  <a:lnTo>
                    <a:pt x="357" y="43"/>
                  </a:lnTo>
                  <a:lnTo>
                    <a:pt x="356" y="41"/>
                  </a:lnTo>
                  <a:lnTo>
                    <a:pt x="356" y="40"/>
                  </a:lnTo>
                  <a:lnTo>
                    <a:pt x="357" y="39"/>
                  </a:lnTo>
                  <a:lnTo>
                    <a:pt x="357" y="38"/>
                  </a:lnTo>
                  <a:lnTo>
                    <a:pt x="357" y="37"/>
                  </a:lnTo>
                  <a:lnTo>
                    <a:pt x="358" y="37"/>
                  </a:lnTo>
                  <a:lnTo>
                    <a:pt x="358" y="36"/>
                  </a:lnTo>
                  <a:lnTo>
                    <a:pt x="359" y="36"/>
                  </a:lnTo>
                  <a:lnTo>
                    <a:pt x="361" y="35"/>
                  </a:lnTo>
                  <a:lnTo>
                    <a:pt x="363" y="35"/>
                  </a:lnTo>
                  <a:lnTo>
                    <a:pt x="364" y="35"/>
                  </a:lnTo>
                  <a:lnTo>
                    <a:pt x="366" y="34"/>
                  </a:lnTo>
                  <a:lnTo>
                    <a:pt x="371" y="32"/>
                  </a:lnTo>
                  <a:lnTo>
                    <a:pt x="372" y="31"/>
                  </a:lnTo>
                  <a:lnTo>
                    <a:pt x="373" y="31"/>
                  </a:lnTo>
                  <a:lnTo>
                    <a:pt x="375" y="29"/>
                  </a:lnTo>
                  <a:lnTo>
                    <a:pt x="377" y="28"/>
                  </a:lnTo>
                  <a:lnTo>
                    <a:pt x="378" y="28"/>
                  </a:lnTo>
                  <a:lnTo>
                    <a:pt x="379" y="27"/>
                  </a:lnTo>
                  <a:lnTo>
                    <a:pt x="379" y="26"/>
                  </a:lnTo>
                  <a:lnTo>
                    <a:pt x="380" y="25"/>
                  </a:lnTo>
                  <a:lnTo>
                    <a:pt x="380" y="25"/>
                  </a:lnTo>
                  <a:lnTo>
                    <a:pt x="381" y="24"/>
                  </a:lnTo>
                  <a:lnTo>
                    <a:pt x="381" y="22"/>
                  </a:lnTo>
                  <a:lnTo>
                    <a:pt x="381" y="22"/>
                  </a:lnTo>
                  <a:lnTo>
                    <a:pt x="381" y="21"/>
                  </a:lnTo>
                  <a:lnTo>
                    <a:pt x="381" y="20"/>
                  </a:lnTo>
                  <a:lnTo>
                    <a:pt x="380" y="20"/>
                  </a:lnTo>
                  <a:lnTo>
                    <a:pt x="380" y="19"/>
                  </a:lnTo>
                  <a:lnTo>
                    <a:pt x="378" y="17"/>
                  </a:lnTo>
                  <a:lnTo>
                    <a:pt x="378" y="16"/>
                  </a:lnTo>
                  <a:lnTo>
                    <a:pt x="378" y="16"/>
                  </a:lnTo>
                  <a:lnTo>
                    <a:pt x="378" y="15"/>
                  </a:lnTo>
                  <a:lnTo>
                    <a:pt x="378" y="14"/>
                  </a:lnTo>
                  <a:lnTo>
                    <a:pt x="378" y="13"/>
                  </a:lnTo>
                  <a:lnTo>
                    <a:pt x="378" y="12"/>
                  </a:lnTo>
                  <a:lnTo>
                    <a:pt x="378" y="10"/>
                  </a:lnTo>
                  <a:lnTo>
                    <a:pt x="379" y="8"/>
                  </a:lnTo>
                  <a:lnTo>
                    <a:pt x="380" y="6"/>
                  </a:lnTo>
                  <a:lnTo>
                    <a:pt x="381" y="5"/>
                  </a:lnTo>
                  <a:lnTo>
                    <a:pt x="381" y="4"/>
                  </a:lnTo>
                  <a:lnTo>
                    <a:pt x="382" y="4"/>
                  </a:lnTo>
                  <a:lnTo>
                    <a:pt x="383" y="3"/>
                  </a:lnTo>
                  <a:lnTo>
                    <a:pt x="384" y="3"/>
                  </a:lnTo>
                  <a:lnTo>
                    <a:pt x="385" y="3"/>
                  </a:lnTo>
                  <a:lnTo>
                    <a:pt x="386" y="2"/>
                  </a:lnTo>
                  <a:lnTo>
                    <a:pt x="386" y="2"/>
                  </a:lnTo>
                  <a:lnTo>
                    <a:pt x="387" y="2"/>
                  </a:lnTo>
                  <a:lnTo>
                    <a:pt x="387" y="2"/>
                  </a:lnTo>
                  <a:lnTo>
                    <a:pt x="387" y="2"/>
                  </a:lnTo>
                  <a:lnTo>
                    <a:pt x="388" y="2"/>
                  </a:lnTo>
                  <a:lnTo>
                    <a:pt x="390" y="2"/>
                  </a:lnTo>
                  <a:lnTo>
                    <a:pt x="393" y="2"/>
                  </a:lnTo>
                  <a:lnTo>
                    <a:pt x="393" y="1"/>
                  </a:lnTo>
                  <a:lnTo>
                    <a:pt x="394" y="1"/>
                  </a:lnTo>
                  <a:lnTo>
                    <a:pt x="394" y="1"/>
                  </a:lnTo>
                  <a:lnTo>
                    <a:pt x="394" y="0"/>
                  </a:lnTo>
                  <a:lnTo>
                    <a:pt x="394" y="0"/>
                  </a:lnTo>
                  <a:lnTo>
                    <a:pt x="395" y="0"/>
                  </a:lnTo>
                  <a:close/>
                </a:path>
              </a:pathLst>
            </a:custGeom>
            <a:solidFill>
              <a:srgbClr val="6BAED6"/>
            </a:solidFill>
            <a:ln>
              <a:noFill/>
            </a:ln>
          </p:spPr>
          <p:txBody>
            <a:bodyPr vert="horz" wrap="square" lIns="91440" tIns="45720" rIns="91440" bIns="45720" numCol="1" anchor="t" anchorCtr="0" compatLnSpc="1">
              <a:prstTxWarp prst="textNoShape">
                <a:avLst/>
              </a:prstTxWarp>
            </a:bodyPr>
            <a:lstStyle/>
            <a:p>
              <a:endParaRPr lang="cs-CZ"/>
            </a:p>
          </p:txBody>
        </p:sp>
        <p:sp>
          <p:nvSpPr>
            <p:cNvPr id="324" name="Freeform 268">
              <a:extLst>
                <a:ext uri="{FF2B5EF4-FFF2-40B4-BE49-F238E27FC236}">
                  <a16:creationId xmlns:a16="http://schemas.microsoft.com/office/drawing/2014/main" id="{20214F4C-88E5-421C-99F6-3E564CC6DBB2}"/>
                </a:ext>
              </a:extLst>
            </p:cNvPr>
            <p:cNvSpPr>
              <a:spLocks/>
            </p:cNvSpPr>
            <p:nvPr/>
          </p:nvSpPr>
          <p:spPr bwMode="auto">
            <a:xfrm>
              <a:off x="4590897" y="3525137"/>
              <a:ext cx="941388" cy="1206500"/>
            </a:xfrm>
            <a:custGeom>
              <a:avLst/>
              <a:gdLst>
                <a:gd name="T0" fmla="*/ 389 w 593"/>
                <a:gd name="T1" fmla="*/ 6 h 760"/>
                <a:gd name="T2" fmla="*/ 403 w 593"/>
                <a:gd name="T3" fmla="*/ 16 h 760"/>
                <a:gd name="T4" fmla="*/ 421 w 593"/>
                <a:gd name="T5" fmla="*/ 15 h 760"/>
                <a:gd name="T6" fmla="*/ 416 w 593"/>
                <a:gd name="T7" fmla="*/ 40 h 760"/>
                <a:gd name="T8" fmla="*/ 428 w 593"/>
                <a:gd name="T9" fmla="*/ 47 h 760"/>
                <a:gd name="T10" fmla="*/ 461 w 593"/>
                <a:gd name="T11" fmla="*/ 45 h 760"/>
                <a:gd name="T12" fmla="*/ 461 w 593"/>
                <a:gd name="T13" fmla="*/ 53 h 760"/>
                <a:gd name="T14" fmla="*/ 487 w 593"/>
                <a:gd name="T15" fmla="*/ 72 h 760"/>
                <a:gd name="T16" fmla="*/ 518 w 593"/>
                <a:gd name="T17" fmla="*/ 72 h 760"/>
                <a:gd name="T18" fmla="*/ 550 w 593"/>
                <a:gd name="T19" fmla="*/ 94 h 760"/>
                <a:gd name="T20" fmla="*/ 561 w 593"/>
                <a:gd name="T21" fmla="*/ 108 h 760"/>
                <a:gd name="T22" fmla="*/ 591 w 593"/>
                <a:gd name="T23" fmla="*/ 132 h 760"/>
                <a:gd name="T24" fmla="*/ 585 w 593"/>
                <a:gd name="T25" fmla="*/ 165 h 760"/>
                <a:gd name="T26" fmla="*/ 578 w 593"/>
                <a:gd name="T27" fmla="*/ 205 h 760"/>
                <a:gd name="T28" fmla="*/ 580 w 593"/>
                <a:gd name="T29" fmla="*/ 228 h 760"/>
                <a:gd name="T30" fmla="*/ 567 w 593"/>
                <a:gd name="T31" fmla="*/ 250 h 760"/>
                <a:gd name="T32" fmla="*/ 549 w 593"/>
                <a:gd name="T33" fmla="*/ 249 h 760"/>
                <a:gd name="T34" fmla="*/ 526 w 593"/>
                <a:gd name="T35" fmla="*/ 271 h 760"/>
                <a:gd name="T36" fmla="*/ 540 w 593"/>
                <a:gd name="T37" fmla="*/ 279 h 760"/>
                <a:gd name="T38" fmla="*/ 534 w 593"/>
                <a:gd name="T39" fmla="*/ 289 h 760"/>
                <a:gd name="T40" fmla="*/ 538 w 593"/>
                <a:gd name="T41" fmla="*/ 303 h 760"/>
                <a:gd name="T42" fmla="*/ 538 w 593"/>
                <a:gd name="T43" fmla="*/ 311 h 760"/>
                <a:gd name="T44" fmla="*/ 550 w 593"/>
                <a:gd name="T45" fmla="*/ 318 h 760"/>
                <a:gd name="T46" fmla="*/ 553 w 593"/>
                <a:gd name="T47" fmla="*/ 347 h 760"/>
                <a:gd name="T48" fmla="*/ 561 w 593"/>
                <a:gd name="T49" fmla="*/ 373 h 760"/>
                <a:gd name="T50" fmla="*/ 559 w 593"/>
                <a:gd name="T51" fmla="*/ 395 h 760"/>
                <a:gd name="T52" fmla="*/ 562 w 593"/>
                <a:gd name="T53" fmla="*/ 423 h 760"/>
                <a:gd name="T54" fmla="*/ 561 w 593"/>
                <a:gd name="T55" fmla="*/ 454 h 760"/>
                <a:gd name="T56" fmla="*/ 570 w 593"/>
                <a:gd name="T57" fmla="*/ 488 h 760"/>
                <a:gd name="T58" fmla="*/ 549 w 593"/>
                <a:gd name="T59" fmla="*/ 520 h 760"/>
                <a:gd name="T60" fmla="*/ 543 w 593"/>
                <a:gd name="T61" fmla="*/ 540 h 760"/>
                <a:gd name="T62" fmla="*/ 535 w 593"/>
                <a:gd name="T63" fmla="*/ 551 h 760"/>
                <a:gd name="T64" fmla="*/ 540 w 593"/>
                <a:gd name="T65" fmla="*/ 565 h 760"/>
                <a:gd name="T66" fmla="*/ 530 w 593"/>
                <a:gd name="T67" fmla="*/ 582 h 760"/>
                <a:gd name="T68" fmla="*/ 531 w 593"/>
                <a:gd name="T69" fmla="*/ 604 h 760"/>
                <a:gd name="T70" fmla="*/ 506 w 593"/>
                <a:gd name="T71" fmla="*/ 630 h 760"/>
                <a:gd name="T72" fmla="*/ 486 w 593"/>
                <a:gd name="T73" fmla="*/ 633 h 760"/>
                <a:gd name="T74" fmla="*/ 487 w 593"/>
                <a:gd name="T75" fmla="*/ 678 h 760"/>
                <a:gd name="T76" fmla="*/ 474 w 593"/>
                <a:gd name="T77" fmla="*/ 696 h 760"/>
                <a:gd name="T78" fmla="*/ 460 w 593"/>
                <a:gd name="T79" fmla="*/ 728 h 760"/>
                <a:gd name="T80" fmla="*/ 456 w 593"/>
                <a:gd name="T81" fmla="*/ 745 h 760"/>
                <a:gd name="T82" fmla="*/ 440 w 593"/>
                <a:gd name="T83" fmla="*/ 760 h 760"/>
                <a:gd name="T84" fmla="*/ 404 w 593"/>
                <a:gd name="T85" fmla="*/ 732 h 760"/>
                <a:gd name="T86" fmla="*/ 394 w 593"/>
                <a:gd name="T87" fmla="*/ 687 h 760"/>
                <a:gd name="T88" fmla="*/ 352 w 593"/>
                <a:gd name="T89" fmla="*/ 647 h 760"/>
                <a:gd name="T90" fmla="*/ 314 w 593"/>
                <a:gd name="T91" fmla="*/ 637 h 760"/>
                <a:gd name="T92" fmla="*/ 299 w 593"/>
                <a:gd name="T93" fmla="*/ 606 h 760"/>
                <a:gd name="T94" fmla="*/ 266 w 593"/>
                <a:gd name="T95" fmla="*/ 562 h 760"/>
                <a:gd name="T96" fmla="*/ 244 w 593"/>
                <a:gd name="T97" fmla="*/ 530 h 760"/>
                <a:gd name="T98" fmla="*/ 216 w 593"/>
                <a:gd name="T99" fmla="*/ 498 h 760"/>
                <a:gd name="T100" fmla="*/ 183 w 593"/>
                <a:gd name="T101" fmla="*/ 495 h 760"/>
                <a:gd name="T102" fmla="*/ 151 w 593"/>
                <a:gd name="T103" fmla="*/ 492 h 760"/>
                <a:gd name="T104" fmla="*/ 129 w 593"/>
                <a:gd name="T105" fmla="*/ 461 h 760"/>
                <a:gd name="T106" fmla="*/ 93 w 593"/>
                <a:gd name="T107" fmla="*/ 431 h 760"/>
                <a:gd name="T108" fmla="*/ 82 w 593"/>
                <a:gd name="T109" fmla="*/ 399 h 760"/>
                <a:gd name="T110" fmla="*/ 70 w 593"/>
                <a:gd name="T111" fmla="*/ 366 h 760"/>
                <a:gd name="T112" fmla="*/ 55 w 593"/>
                <a:gd name="T113" fmla="*/ 332 h 760"/>
                <a:gd name="T114" fmla="*/ 39 w 593"/>
                <a:gd name="T115" fmla="*/ 304 h 760"/>
                <a:gd name="T116" fmla="*/ 37 w 593"/>
                <a:gd name="T117" fmla="*/ 272 h 760"/>
                <a:gd name="T118" fmla="*/ 4 w 593"/>
                <a:gd name="T119" fmla="*/ 25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 h="760">
                  <a:moveTo>
                    <a:pt x="383" y="0"/>
                  </a:moveTo>
                  <a:lnTo>
                    <a:pt x="383" y="1"/>
                  </a:lnTo>
                  <a:lnTo>
                    <a:pt x="383" y="1"/>
                  </a:lnTo>
                  <a:lnTo>
                    <a:pt x="383" y="1"/>
                  </a:lnTo>
                  <a:lnTo>
                    <a:pt x="383" y="3"/>
                  </a:lnTo>
                  <a:lnTo>
                    <a:pt x="383" y="4"/>
                  </a:lnTo>
                  <a:lnTo>
                    <a:pt x="383" y="5"/>
                  </a:lnTo>
                  <a:lnTo>
                    <a:pt x="384" y="7"/>
                  </a:lnTo>
                  <a:lnTo>
                    <a:pt x="384" y="7"/>
                  </a:lnTo>
                  <a:lnTo>
                    <a:pt x="385" y="8"/>
                  </a:lnTo>
                  <a:lnTo>
                    <a:pt x="385" y="8"/>
                  </a:lnTo>
                  <a:lnTo>
                    <a:pt x="386" y="8"/>
                  </a:lnTo>
                  <a:lnTo>
                    <a:pt x="387" y="8"/>
                  </a:lnTo>
                  <a:lnTo>
                    <a:pt x="387" y="8"/>
                  </a:lnTo>
                  <a:lnTo>
                    <a:pt x="388" y="8"/>
                  </a:lnTo>
                  <a:lnTo>
                    <a:pt x="388" y="7"/>
                  </a:lnTo>
                  <a:lnTo>
                    <a:pt x="389" y="6"/>
                  </a:lnTo>
                  <a:lnTo>
                    <a:pt x="391" y="4"/>
                  </a:lnTo>
                  <a:lnTo>
                    <a:pt x="392" y="3"/>
                  </a:lnTo>
                  <a:lnTo>
                    <a:pt x="392" y="3"/>
                  </a:lnTo>
                  <a:lnTo>
                    <a:pt x="393" y="2"/>
                  </a:lnTo>
                  <a:lnTo>
                    <a:pt x="394" y="2"/>
                  </a:lnTo>
                  <a:lnTo>
                    <a:pt x="395" y="2"/>
                  </a:lnTo>
                  <a:lnTo>
                    <a:pt x="395" y="2"/>
                  </a:lnTo>
                  <a:lnTo>
                    <a:pt x="396" y="2"/>
                  </a:lnTo>
                  <a:lnTo>
                    <a:pt x="396" y="4"/>
                  </a:lnTo>
                  <a:lnTo>
                    <a:pt x="398" y="6"/>
                  </a:lnTo>
                  <a:lnTo>
                    <a:pt x="400" y="8"/>
                  </a:lnTo>
                  <a:lnTo>
                    <a:pt x="401" y="10"/>
                  </a:lnTo>
                  <a:lnTo>
                    <a:pt x="401" y="11"/>
                  </a:lnTo>
                  <a:lnTo>
                    <a:pt x="402" y="14"/>
                  </a:lnTo>
                  <a:lnTo>
                    <a:pt x="403" y="15"/>
                  </a:lnTo>
                  <a:lnTo>
                    <a:pt x="403" y="15"/>
                  </a:lnTo>
                  <a:lnTo>
                    <a:pt x="403" y="16"/>
                  </a:lnTo>
                  <a:lnTo>
                    <a:pt x="404" y="16"/>
                  </a:lnTo>
                  <a:lnTo>
                    <a:pt x="405" y="16"/>
                  </a:lnTo>
                  <a:lnTo>
                    <a:pt x="405" y="16"/>
                  </a:lnTo>
                  <a:lnTo>
                    <a:pt x="406" y="16"/>
                  </a:lnTo>
                  <a:lnTo>
                    <a:pt x="407" y="16"/>
                  </a:lnTo>
                  <a:lnTo>
                    <a:pt x="410" y="15"/>
                  </a:lnTo>
                  <a:lnTo>
                    <a:pt x="411" y="15"/>
                  </a:lnTo>
                  <a:lnTo>
                    <a:pt x="412" y="15"/>
                  </a:lnTo>
                  <a:lnTo>
                    <a:pt x="414" y="14"/>
                  </a:lnTo>
                  <a:lnTo>
                    <a:pt x="415" y="13"/>
                  </a:lnTo>
                  <a:lnTo>
                    <a:pt x="416" y="12"/>
                  </a:lnTo>
                  <a:lnTo>
                    <a:pt x="417" y="11"/>
                  </a:lnTo>
                  <a:lnTo>
                    <a:pt x="418" y="10"/>
                  </a:lnTo>
                  <a:lnTo>
                    <a:pt x="418" y="11"/>
                  </a:lnTo>
                  <a:lnTo>
                    <a:pt x="418" y="12"/>
                  </a:lnTo>
                  <a:lnTo>
                    <a:pt x="420" y="14"/>
                  </a:lnTo>
                  <a:lnTo>
                    <a:pt x="421" y="15"/>
                  </a:lnTo>
                  <a:lnTo>
                    <a:pt x="422" y="17"/>
                  </a:lnTo>
                  <a:lnTo>
                    <a:pt x="423" y="19"/>
                  </a:lnTo>
                  <a:lnTo>
                    <a:pt x="423" y="20"/>
                  </a:lnTo>
                  <a:lnTo>
                    <a:pt x="424" y="21"/>
                  </a:lnTo>
                  <a:lnTo>
                    <a:pt x="424" y="22"/>
                  </a:lnTo>
                  <a:lnTo>
                    <a:pt x="424" y="24"/>
                  </a:lnTo>
                  <a:lnTo>
                    <a:pt x="424" y="25"/>
                  </a:lnTo>
                  <a:lnTo>
                    <a:pt x="424" y="25"/>
                  </a:lnTo>
                  <a:lnTo>
                    <a:pt x="424" y="26"/>
                  </a:lnTo>
                  <a:lnTo>
                    <a:pt x="423" y="27"/>
                  </a:lnTo>
                  <a:lnTo>
                    <a:pt x="423" y="28"/>
                  </a:lnTo>
                  <a:lnTo>
                    <a:pt x="421" y="31"/>
                  </a:lnTo>
                  <a:lnTo>
                    <a:pt x="419" y="33"/>
                  </a:lnTo>
                  <a:lnTo>
                    <a:pt x="418" y="34"/>
                  </a:lnTo>
                  <a:lnTo>
                    <a:pt x="417" y="38"/>
                  </a:lnTo>
                  <a:lnTo>
                    <a:pt x="416" y="39"/>
                  </a:lnTo>
                  <a:lnTo>
                    <a:pt x="416" y="40"/>
                  </a:lnTo>
                  <a:lnTo>
                    <a:pt x="415" y="41"/>
                  </a:lnTo>
                  <a:lnTo>
                    <a:pt x="415" y="42"/>
                  </a:lnTo>
                  <a:lnTo>
                    <a:pt x="415" y="43"/>
                  </a:lnTo>
                  <a:lnTo>
                    <a:pt x="415" y="43"/>
                  </a:lnTo>
                  <a:lnTo>
                    <a:pt x="415" y="44"/>
                  </a:lnTo>
                  <a:lnTo>
                    <a:pt x="416" y="45"/>
                  </a:lnTo>
                  <a:lnTo>
                    <a:pt x="416" y="45"/>
                  </a:lnTo>
                  <a:lnTo>
                    <a:pt x="417" y="45"/>
                  </a:lnTo>
                  <a:lnTo>
                    <a:pt x="417" y="46"/>
                  </a:lnTo>
                  <a:lnTo>
                    <a:pt x="418" y="46"/>
                  </a:lnTo>
                  <a:lnTo>
                    <a:pt x="419" y="46"/>
                  </a:lnTo>
                  <a:lnTo>
                    <a:pt x="423" y="47"/>
                  </a:lnTo>
                  <a:lnTo>
                    <a:pt x="424" y="47"/>
                  </a:lnTo>
                  <a:lnTo>
                    <a:pt x="425" y="48"/>
                  </a:lnTo>
                  <a:lnTo>
                    <a:pt x="426" y="47"/>
                  </a:lnTo>
                  <a:lnTo>
                    <a:pt x="427" y="47"/>
                  </a:lnTo>
                  <a:lnTo>
                    <a:pt x="428" y="47"/>
                  </a:lnTo>
                  <a:lnTo>
                    <a:pt x="430" y="46"/>
                  </a:lnTo>
                  <a:lnTo>
                    <a:pt x="433" y="45"/>
                  </a:lnTo>
                  <a:lnTo>
                    <a:pt x="435" y="44"/>
                  </a:lnTo>
                  <a:lnTo>
                    <a:pt x="436" y="44"/>
                  </a:lnTo>
                  <a:lnTo>
                    <a:pt x="437" y="44"/>
                  </a:lnTo>
                  <a:lnTo>
                    <a:pt x="440" y="44"/>
                  </a:lnTo>
                  <a:lnTo>
                    <a:pt x="442" y="44"/>
                  </a:lnTo>
                  <a:lnTo>
                    <a:pt x="443" y="44"/>
                  </a:lnTo>
                  <a:lnTo>
                    <a:pt x="446" y="44"/>
                  </a:lnTo>
                  <a:lnTo>
                    <a:pt x="449" y="45"/>
                  </a:lnTo>
                  <a:lnTo>
                    <a:pt x="451" y="45"/>
                  </a:lnTo>
                  <a:lnTo>
                    <a:pt x="452" y="45"/>
                  </a:lnTo>
                  <a:lnTo>
                    <a:pt x="453" y="45"/>
                  </a:lnTo>
                  <a:lnTo>
                    <a:pt x="457" y="44"/>
                  </a:lnTo>
                  <a:lnTo>
                    <a:pt x="459" y="44"/>
                  </a:lnTo>
                  <a:lnTo>
                    <a:pt x="460" y="44"/>
                  </a:lnTo>
                  <a:lnTo>
                    <a:pt x="461" y="45"/>
                  </a:lnTo>
                  <a:lnTo>
                    <a:pt x="462" y="45"/>
                  </a:lnTo>
                  <a:lnTo>
                    <a:pt x="463" y="45"/>
                  </a:lnTo>
                  <a:lnTo>
                    <a:pt x="465" y="46"/>
                  </a:lnTo>
                  <a:lnTo>
                    <a:pt x="466" y="47"/>
                  </a:lnTo>
                  <a:lnTo>
                    <a:pt x="467" y="47"/>
                  </a:lnTo>
                  <a:lnTo>
                    <a:pt x="467" y="48"/>
                  </a:lnTo>
                  <a:lnTo>
                    <a:pt x="467" y="48"/>
                  </a:lnTo>
                  <a:lnTo>
                    <a:pt x="467" y="48"/>
                  </a:lnTo>
                  <a:lnTo>
                    <a:pt x="467" y="49"/>
                  </a:lnTo>
                  <a:lnTo>
                    <a:pt x="467" y="49"/>
                  </a:lnTo>
                  <a:lnTo>
                    <a:pt x="464" y="50"/>
                  </a:lnTo>
                  <a:lnTo>
                    <a:pt x="463" y="51"/>
                  </a:lnTo>
                  <a:lnTo>
                    <a:pt x="462" y="51"/>
                  </a:lnTo>
                  <a:lnTo>
                    <a:pt x="462" y="52"/>
                  </a:lnTo>
                  <a:lnTo>
                    <a:pt x="461" y="52"/>
                  </a:lnTo>
                  <a:lnTo>
                    <a:pt x="461" y="53"/>
                  </a:lnTo>
                  <a:lnTo>
                    <a:pt x="461" y="53"/>
                  </a:lnTo>
                  <a:lnTo>
                    <a:pt x="461" y="54"/>
                  </a:lnTo>
                  <a:lnTo>
                    <a:pt x="461" y="54"/>
                  </a:lnTo>
                  <a:lnTo>
                    <a:pt x="461" y="54"/>
                  </a:lnTo>
                  <a:lnTo>
                    <a:pt x="462" y="55"/>
                  </a:lnTo>
                  <a:lnTo>
                    <a:pt x="462" y="55"/>
                  </a:lnTo>
                  <a:lnTo>
                    <a:pt x="462" y="56"/>
                  </a:lnTo>
                  <a:lnTo>
                    <a:pt x="464" y="57"/>
                  </a:lnTo>
                  <a:lnTo>
                    <a:pt x="465" y="58"/>
                  </a:lnTo>
                  <a:lnTo>
                    <a:pt x="466" y="59"/>
                  </a:lnTo>
                  <a:lnTo>
                    <a:pt x="467" y="60"/>
                  </a:lnTo>
                  <a:lnTo>
                    <a:pt x="472" y="62"/>
                  </a:lnTo>
                  <a:lnTo>
                    <a:pt x="475" y="64"/>
                  </a:lnTo>
                  <a:lnTo>
                    <a:pt x="477" y="65"/>
                  </a:lnTo>
                  <a:lnTo>
                    <a:pt x="482" y="69"/>
                  </a:lnTo>
                  <a:lnTo>
                    <a:pt x="484" y="70"/>
                  </a:lnTo>
                  <a:lnTo>
                    <a:pt x="485" y="71"/>
                  </a:lnTo>
                  <a:lnTo>
                    <a:pt x="487" y="72"/>
                  </a:lnTo>
                  <a:lnTo>
                    <a:pt x="488" y="72"/>
                  </a:lnTo>
                  <a:lnTo>
                    <a:pt x="490" y="73"/>
                  </a:lnTo>
                  <a:lnTo>
                    <a:pt x="491" y="73"/>
                  </a:lnTo>
                  <a:lnTo>
                    <a:pt x="493" y="74"/>
                  </a:lnTo>
                  <a:lnTo>
                    <a:pt x="495" y="74"/>
                  </a:lnTo>
                  <a:lnTo>
                    <a:pt x="497" y="74"/>
                  </a:lnTo>
                  <a:lnTo>
                    <a:pt x="499" y="74"/>
                  </a:lnTo>
                  <a:lnTo>
                    <a:pt x="501" y="74"/>
                  </a:lnTo>
                  <a:lnTo>
                    <a:pt x="502" y="74"/>
                  </a:lnTo>
                  <a:lnTo>
                    <a:pt x="504" y="74"/>
                  </a:lnTo>
                  <a:lnTo>
                    <a:pt x="506" y="73"/>
                  </a:lnTo>
                  <a:lnTo>
                    <a:pt x="507" y="73"/>
                  </a:lnTo>
                  <a:lnTo>
                    <a:pt x="512" y="72"/>
                  </a:lnTo>
                  <a:lnTo>
                    <a:pt x="514" y="72"/>
                  </a:lnTo>
                  <a:lnTo>
                    <a:pt x="515" y="71"/>
                  </a:lnTo>
                  <a:lnTo>
                    <a:pt x="517" y="71"/>
                  </a:lnTo>
                  <a:lnTo>
                    <a:pt x="518" y="72"/>
                  </a:lnTo>
                  <a:lnTo>
                    <a:pt x="520" y="72"/>
                  </a:lnTo>
                  <a:lnTo>
                    <a:pt x="521" y="72"/>
                  </a:lnTo>
                  <a:lnTo>
                    <a:pt x="522" y="73"/>
                  </a:lnTo>
                  <a:lnTo>
                    <a:pt x="523" y="74"/>
                  </a:lnTo>
                  <a:lnTo>
                    <a:pt x="524" y="74"/>
                  </a:lnTo>
                  <a:lnTo>
                    <a:pt x="525" y="75"/>
                  </a:lnTo>
                  <a:lnTo>
                    <a:pt x="526" y="77"/>
                  </a:lnTo>
                  <a:lnTo>
                    <a:pt x="530" y="81"/>
                  </a:lnTo>
                  <a:lnTo>
                    <a:pt x="532" y="83"/>
                  </a:lnTo>
                  <a:lnTo>
                    <a:pt x="533" y="84"/>
                  </a:lnTo>
                  <a:lnTo>
                    <a:pt x="536" y="87"/>
                  </a:lnTo>
                  <a:lnTo>
                    <a:pt x="540" y="91"/>
                  </a:lnTo>
                  <a:lnTo>
                    <a:pt x="541" y="92"/>
                  </a:lnTo>
                  <a:lnTo>
                    <a:pt x="542" y="92"/>
                  </a:lnTo>
                  <a:lnTo>
                    <a:pt x="544" y="93"/>
                  </a:lnTo>
                  <a:lnTo>
                    <a:pt x="545" y="93"/>
                  </a:lnTo>
                  <a:lnTo>
                    <a:pt x="550" y="94"/>
                  </a:lnTo>
                  <a:lnTo>
                    <a:pt x="551" y="94"/>
                  </a:lnTo>
                  <a:lnTo>
                    <a:pt x="552" y="95"/>
                  </a:lnTo>
                  <a:lnTo>
                    <a:pt x="554" y="95"/>
                  </a:lnTo>
                  <a:lnTo>
                    <a:pt x="555" y="96"/>
                  </a:lnTo>
                  <a:lnTo>
                    <a:pt x="556" y="97"/>
                  </a:lnTo>
                  <a:lnTo>
                    <a:pt x="557" y="97"/>
                  </a:lnTo>
                  <a:lnTo>
                    <a:pt x="558" y="98"/>
                  </a:lnTo>
                  <a:lnTo>
                    <a:pt x="558" y="99"/>
                  </a:lnTo>
                  <a:lnTo>
                    <a:pt x="559" y="99"/>
                  </a:lnTo>
                  <a:lnTo>
                    <a:pt x="559" y="100"/>
                  </a:lnTo>
                  <a:lnTo>
                    <a:pt x="559" y="101"/>
                  </a:lnTo>
                  <a:lnTo>
                    <a:pt x="559" y="102"/>
                  </a:lnTo>
                  <a:lnTo>
                    <a:pt x="560" y="106"/>
                  </a:lnTo>
                  <a:lnTo>
                    <a:pt x="560" y="107"/>
                  </a:lnTo>
                  <a:lnTo>
                    <a:pt x="561" y="107"/>
                  </a:lnTo>
                  <a:lnTo>
                    <a:pt x="561" y="108"/>
                  </a:lnTo>
                  <a:lnTo>
                    <a:pt x="561" y="108"/>
                  </a:lnTo>
                  <a:lnTo>
                    <a:pt x="562" y="108"/>
                  </a:lnTo>
                  <a:lnTo>
                    <a:pt x="562" y="109"/>
                  </a:lnTo>
                  <a:lnTo>
                    <a:pt x="563" y="109"/>
                  </a:lnTo>
                  <a:lnTo>
                    <a:pt x="567" y="110"/>
                  </a:lnTo>
                  <a:lnTo>
                    <a:pt x="571" y="111"/>
                  </a:lnTo>
                  <a:lnTo>
                    <a:pt x="574" y="112"/>
                  </a:lnTo>
                  <a:lnTo>
                    <a:pt x="576" y="113"/>
                  </a:lnTo>
                  <a:lnTo>
                    <a:pt x="579" y="114"/>
                  </a:lnTo>
                  <a:lnTo>
                    <a:pt x="588" y="119"/>
                  </a:lnTo>
                  <a:lnTo>
                    <a:pt x="589" y="120"/>
                  </a:lnTo>
                  <a:lnTo>
                    <a:pt x="590" y="120"/>
                  </a:lnTo>
                  <a:lnTo>
                    <a:pt x="590" y="121"/>
                  </a:lnTo>
                  <a:lnTo>
                    <a:pt x="591" y="121"/>
                  </a:lnTo>
                  <a:lnTo>
                    <a:pt x="591" y="122"/>
                  </a:lnTo>
                  <a:lnTo>
                    <a:pt x="591" y="123"/>
                  </a:lnTo>
                  <a:lnTo>
                    <a:pt x="591" y="130"/>
                  </a:lnTo>
                  <a:lnTo>
                    <a:pt x="591" y="132"/>
                  </a:lnTo>
                  <a:lnTo>
                    <a:pt x="592" y="137"/>
                  </a:lnTo>
                  <a:lnTo>
                    <a:pt x="592" y="143"/>
                  </a:lnTo>
                  <a:lnTo>
                    <a:pt x="593" y="145"/>
                  </a:lnTo>
                  <a:lnTo>
                    <a:pt x="593" y="150"/>
                  </a:lnTo>
                  <a:lnTo>
                    <a:pt x="593" y="152"/>
                  </a:lnTo>
                  <a:lnTo>
                    <a:pt x="593" y="153"/>
                  </a:lnTo>
                  <a:lnTo>
                    <a:pt x="593" y="154"/>
                  </a:lnTo>
                  <a:lnTo>
                    <a:pt x="592" y="155"/>
                  </a:lnTo>
                  <a:lnTo>
                    <a:pt x="592" y="156"/>
                  </a:lnTo>
                  <a:lnTo>
                    <a:pt x="592" y="157"/>
                  </a:lnTo>
                  <a:lnTo>
                    <a:pt x="591" y="158"/>
                  </a:lnTo>
                  <a:lnTo>
                    <a:pt x="588" y="160"/>
                  </a:lnTo>
                  <a:lnTo>
                    <a:pt x="588" y="160"/>
                  </a:lnTo>
                  <a:lnTo>
                    <a:pt x="587" y="161"/>
                  </a:lnTo>
                  <a:lnTo>
                    <a:pt x="586" y="162"/>
                  </a:lnTo>
                  <a:lnTo>
                    <a:pt x="586" y="163"/>
                  </a:lnTo>
                  <a:lnTo>
                    <a:pt x="585" y="165"/>
                  </a:lnTo>
                  <a:lnTo>
                    <a:pt x="584" y="168"/>
                  </a:lnTo>
                  <a:lnTo>
                    <a:pt x="583" y="172"/>
                  </a:lnTo>
                  <a:lnTo>
                    <a:pt x="582" y="174"/>
                  </a:lnTo>
                  <a:lnTo>
                    <a:pt x="582" y="176"/>
                  </a:lnTo>
                  <a:lnTo>
                    <a:pt x="581" y="182"/>
                  </a:lnTo>
                  <a:lnTo>
                    <a:pt x="581" y="183"/>
                  </a:lnTo>
                  <a:lnTo>
                    <a:pt x="581" y="186"/>
                  </a:lnTo>
                  <a:lnTo>
                    <a:pt x="582" y="189"/>
                  </a:lnTo>
                  <a:lnTo>
                    <a:pt x="582" y="191"/>
                  </a:lnTo>
                  <a:lnTo>
                    <a:pt x="582" y="192"/>
                  </a:lnTo>
                  <a:lnTo>
                    <a:pt x="581" y="194"/>
                  </a:lnTo>
                  <a:lnTo>
                    <a:pt x="581" y="195"/>
                  </a:lnTo>
                  <a:lnTo>
                    <a:pt x="581" y="197"/>
                  </a:lnTo>
                  <a:lnTo>
                    <a:pt x="580" y="199"/>
                  </a:lnTo>
                  <a:lnTo>
                    <a:pt x="579" y="203"/>
                  </a:lnTo>
                  <a:lnTo>
                    <a:pt x="578" y="204"/>
                  </a:lnTo>
                  <a:lnTo>
                    <a:pt x="578" y="205"/>
                  </a:lnTo>
                  <a:lnTo>
                    <a:pt x="578" y="206"/>
                  </a:lnTo>
                  <a:lnTo>
                    <a:pt x="578" y="207"/>
                  </a:lnTo>
                  <a:lnTo>
                    <a:pt x="578" y="209"/>
                  </a:lnTo>
                  <a:lnTo>
                    <a:pt x="578" y="213"/>
                  </a:lnTo>
                  <a:lnTo>
                    <a:pt x="578" y="215"/>
                  </a:lnTo>
                  <a:lnTo>
                    <a:pt x="578" y="216"/>
                  </a:lnTo>
                  <a:lnTo>
                    <a:pt x="577" y="218"/>
                  </a:lnTo>
                  <a:lnTo>
                    <a:pt x="577" y="219"/>
                  </a:lnTo>
                  <a:lnTo>
                    <a:pt x="577" y="221"/>
                  </a:lnTo>
                  <a:lnTo>
                    <a:pt x="576" y="223"/>
                  </a:lnTo>
                  <a:lnTo>
                    <a:pt x="576" y="224"/>
                  </a:lnTo>
                  <a:lnTo>
                    <a:pt x="576" y="225"/>
                  </a:lnTo>
                  <a:lnTo>
                    <a:pt x="576" y="226"/>
                  </a:lnTo>
                  <a:lnTo>
                    <a:pt x="577" y="226"/>
                  </a:lnTo>
                  <a:lnTo>
                    <a:pt x="577" y="227"/>
                  </a:lnTo>
                  <a:lnTo>
                    <a:pt x="579" y="228"/>
                  </a:lnTo>
                  <a:lnTo>
                    <a:pt x="580" y="228"/>
                  </a:lnTo>
                  <a:lnTo>
                    <a:pt x="581" y="229"/>
                  </a:lnTo>
                  <a:lnTo>
                    <a:pt x="582" y="230"/>
                  </a:lnTo>
                  <a:lnTo>
                    <a:pt x="582" y="231"/>
                  </a:lnTo>
                  <a:lnTo>
                    <a:pt x="582" y="232"/>
                  </a:lnTo>
                  <a:lnTo>
                    <a:pt x="582" y="233"/>
                  </a:lnTo>
                  <a:lnTo>
                    <a:pt x="582" y="233"/>
                  </a:lnTo>
                  <a:lnTo>
                    <a:pt x="582" y="234"/>
                  </a:lnTo>
                  <a:lnTo>
                    <a:pt x="581" y="235"/>
                  </a:lnTo>
                  <a:lnTo>
                    <a:pt x="581" y="236"/>
                  </a:lnTo>
                  <a:lnTo>
                    <a:pt x="580" y="236"/>
                  </a:lnTo>
                  <a:lnTo>
                    <a:pt x="578" y="238"/>
                  </a:lnTo>
                  <a:lnTo>
                    <a:pt x="574" y="241"/>
                  </a:lnTo>
                  <a:lnTo>
                    <a:pt x="573" y="243"/>
                  </a:lnTo>
                  <a:lnTo>
                    <a:pt x="571" y="244"/>
                  </a:lnTo>
                  <a:lnTo>
                    <a:pt x="570" y="245"/>
                  </a:lnTo>
                  <a:lnTo>
                    <a:pt x="568" y="249"/>
                  </a:lnTo>
                  <a:lnTo>
                    <a:pt x="567" y="250"/>
                  </a:lnTo>
                  <a:lnTo>
                    <a:pt x="566" y="251"/>
                  </a:lnTo>
                  <a:lnTo>
                    <a:pt x="565" y="251"/>
                  </a:lnTo>
                  <a:lnTo>
                    <a:pt x="565" y="252"/>
                  </a:lnTo>
                  <a:lnTo>
                    <a:pt x="564" y="252"/>
                  </a:lnTo>
                  <a:lnTo>
                    <a:pt x="563" y="252"/>
                  </a:lnTo>
                  <a:lnTo>
                    <a:pt x="562" y="252"/>
                  </a:lnTo>
                  <a:lnTo>
                    <a:pt x="562" y="252"/>
                  </a:lnTo>
                  <a:lnTo>
                    <a:pt x="561" y="252"/>
                  </a:lnTo>
                  <a:lnTo>
                    <a:pt x="560" y="252"/>
                  </a:lnTo>
                  <a:lnTo>
                    <a:pt x="559" y="251"/>
                  </a:lnTo>
                  <a:lnTo>
                    <a:pt x="555" y="249"/>
                  </a:lnTo>
                  <a:lnTo>
                    <a:pt x="554" y="249"/>
                  </a:lnTo>
                  <a:lnTo>
                    <a:pt x="554" y="248"/>
                  </a:lnTo>
                  <a:lnTo>
                    <a:pt x="553" y="248"/>
                  </a:lnTo>
                  <a:lnTo>
                    <a:pt x="552" y="248"/>
                  </a:lnTo>
                  <a:lnTo>
                    <a:pt x="550" y="248"/>
                  </a:lnTo>
                  <a:lnTo>
                    <a:pt x="549" y="249"/>
                  </a:lnTo>
                  <a:lnTo>
                    <a:pt x="548" y="249"/>
                  </a:lnTo>
                  <a:lnTo>
                    <a:pt x="547" y="250"/>
                  </a:lnTo>
                  <a:lnTo>
                    <a:pt x="545" y="251"/>
                  </a:lnTo>
                  <a:lnTo>
                    <a:pt x="543" y="251"/>
                  </a:lnTo>
                  <a:lnTo>
                    <a:pt x="542" y="252"/>
                  </a:lnTo>
                  <a:lnTo>
                    <a:pt x="540" y="254"/>
                  </a:lnTo>
                  <a:lnTo>
                    <a:pt x="539" y="254"/>
                  </a:lnTo>
                  <a:lnTo>
                    <a:pt x="538" y="256"/>
                  </a:lnTo>
                  <a:lnTo>
                    <a:pt x="537" y="257"/>
                  </a:lnTo>
                  <a:lnTo>
                    <a:pt x="535" y="258"/>
                  </a:lnTo>
                  <a:lnTo>
                    <a:pt x="534" y="259"/>
                  </a:lnTo>
                  <a:lnTo>
                    <a:pt x="533" y="261"/>
                  </a:lnTo>
                  <a:lnTo>
                    <a:pt x="529" y="266"/>
                  </a:lnTo>
                  <a:lnTo>
                    <a:pt x="528" y="268"/>
                  </a:lnTo>
                  <a:lnTo>
                    <a:pt x="527" y="269"/>
                  </a:lnTo>
                  <a:lnTo>
                    <a:pt x="527" y="270"/>
                  </a:lnTo>
                  <a:lnTo>
                    <a:pt x="526" y="271"/>
                  </a:lnTo>
                  <a:lnTo>
                    <a:pt x="526" y="273"/>
                  </a:lnTo>
                  <a:lnTo>
                    <a:pt x="526" y="274"/>
                  </a:lnTo>
                  <a:lnTo>
                    <a:pt x="526" y="275"/>
                  </a:lnTo>
                  <a:lnTo>
                    <a:pt x="526" y="276"/>
                  </a:lnTo>
                  <a:lnTo>
                    <a:pt x="526" y="277"/>
                  </a:lnTo>
                  <a:lnTo>
                    <a:pt x="527" y="278"/>
                  </a:lnTo>
                  <a:lnTo>
                    <a:pt x="527" y="278"/>
                  </a:lnTo>
                  <a:lnTo>
                    <a:pt x="528" y="279"/>
                  </a:lnTo>
                  <a:lnTo>
                    <a:pt x="528" y="279"/>
                  </a:lnTo>
                  <a:lnTo>
                    <a:pt x="529" y="279"/>
                  </a:lnTo>
                  <a:lnTo>
                    <a:pt x="530" y="279"/>
                  </a:lnTo>
                  <a:lnTo>
                    <a:pt x="531" y="279"/>
                  </a:lnTo>
                  <a:lnTo>
                    <a:pt x="533" y="279"/>
                  </a:lnTo>
                  <a:lnTo>
                    <a:pt x="535" y="279"/>
                  </a:lnTo>
                  <a:lnTo>
                    <a:pt x="537" y="279"/>
                  </a:lnTo>
                  <a:lnTo>
                    <a:pt x="538" y="279"/>
                  </a:lnTo>
                  <a:lnTo>
                    <a:pt x="540" y="279"/>
                  </a:lnTo>
                  <a:lnTo>
                    <a:pt x="541" y="279"/>
                  </a:lnTo>
                  <a:lnTo>
                    <a:pt x="542" y="280"/>
                  </a:lnTo>
                  <a:lnTo>
                    <a:pt x="542" y="280"/>
                  </a:lnTo>
                  <a:lnTo>
                    <a:pt x="543" y="281"/>
                  </a:lnTo>
                  <a:lnTo>
                    <a:pt x="543" y="281"/>
                  </a:lnTo>
                  <a:lnTo>
                    <a:pt x="543" y="282"/>
                  </a:lnTo>
                  <a:lnTo>
                    <a:pt x="544" y="282"/>
                  </a:lnTo>
                  <a:lnTo>
                    <a:pt x="543" y="283"/>
                  </a:lnTo>
                  <a:lnTo>
                    <a:pt x="543" y="283"/>
                  </a:lnTo>
                  <a:lnTo>
                    <a:pt x="542" y="284"/>
                  </a:lnTo>
                  <a:lnTo>
                    <a:pt x="542" y="284"/>
                  </a:lnTo>
                  <a:lnTo>
                    <a:pt x="540" y="285"/>
                  </a:lnTo>
                  <a:lnTo>
                    <a:pt x="535" y="288"/>
                  </a:lnTo>
                  <a:lnTo>
                    <a:pt x="534" y="288"/>
                  </a:lnTo>
                  <a:lnTo>
                    <a:pt x="534" y="288"/>
                  </a:lnTo>
                  <a:lnTo>
                    <a:pt x="534" y="289"/>
                  </a:lnTo>
                  <a:lnTo>
                    <a:pt x="534" y="289"/>
                  </a:lnTo>
                  <a:lnTo>
                    <a:pt x="534" y="290"/>
                  </a:lnTo>
                  <a:lnTo>
                    <a:pt x="534" y="291"/>
                  </a:lnTo>
                  <a:lnTo>
                    <a:pt x="534" y="292"/>
                  </a:lnTo>
                  <a:lnTo>
                    <a:pt x="534" y="292"/>
                  </a:lnTo>
                  <a:lnTo>
                    <a:pt x="535" y="293"/>
                  </a:lnTo>
                  <a:lnTo>
                    <a:pt x="535" y="294"/>
                  </a:lnTo>
                  <a:lnTo>
                    <a:pt x="537" y="296"/>
                  </a:lnTo>
                  <a:lnTo>
                    <a:pt x="538" y="297"/>
                  </a:lnTo>
                  <a:lnTo>
                    <a:pt x="538" y="298"/>
                  </a:lnTo>
                  <a:lnTo>
                    <a:pt x="539" y="299"/>
                  </a:lnTo>
                  <a:lnTo>
                    <a:pt x="539" y="300"/>
                  </a:lnTo>
                  <a:lnTo>
                    <a:pt x="540" y="301"/>
                  </a:lnTo>
                  <a:lnTo>
                    <a:pt x="540" y="301"/>
                  </a:lnTo>
                  <a:lnTo>
                    <a:pt x="539" y="302"/>
                  </a:lnTo>
                  <a:lnTo>
                    <a:pt x="539" y="302"/>
                  </a:lnTo>
                  <a:lnTo>
                    <a:pt x="539" y="303"/>
                  </a:lnTo>
                  <a:lnTo>
                    <a:pt x="538" y="303"/>
                  </a:lnTo>
                  <a:lnTo>
                    <a:pt x="537" y="304"/>
                  </a:lnTo>
                  <a:lnTo>
                    <a:pt x="536" y="304"/>
                  </a:lnTo>
                  <a:lnTo>
                    <a:pt x="535" y="304"/>
                  </a:lnTo>
                  <a:lnTo>
                    <a:pt x="533" y="304"/>
                  </a:lnTo>
                  <a:lnTo>
                    <a:pt x="532" y="305"/>
                  </a:lnTo>
                  <a:lnTo>
                    <a:pt x="531" y="305"/>
                  </a:lnTo>
                  <a:lnTo>
                    <a:pt x="531" y="305"/>
                  </a:lnTo>
                  <a:lnTo>
                    <a:pt x="531" y="305"/>
                  </a:lnTo>
                  <a:lnTo>
                    <a:pt x="531" y="305"/>
                  </a:lnTo>
                  <a:lnTo>
                    <a:pt x="531" y="306"/>
                  </a:lnTo>
                  <a:lnTo>
                    <a:pt x="532" y="306"/>
                  </a:lnTo>
                  <a:lnTo>
                    <a:pt x="533" y="307"/>
                  </a:lnTo>
                  <a:lnTo>
                    <a:pt x="535" y="308"/>
                  </a:lnTo>
                  <a:lnTo>
                    <a:pt x="536" y="309"/>
                  </a:lnTo>
                  <a:lnTo>
                    <a:pt x="537" y="310"/>
                  </a:lnTo>
                  <a:lnTo>
                    <a:pt x="537" y="310"/>
                  </a:lnTo>
                  <a:lnTo>
                    <a:pt x="538" y="311"/>
                  </a:lnTo>
                  <a:lnTo>
                    <a:pt x="538" y="312"/>
                  </a:lnTo>
                  <a:lnTo>
                    <a:pt x="538" y="313"/>
                  </a:lnTo>
                  <a:lnTo>
                    <a:pt x="537" y="314"/>
                  </a:lnTo>
                  <a:lnTo>
                    <a:pt x="537" y="314"/>
                  </a:lnTo>
                  <a:lnTo>
                    <a:pt x="537" y="315"/>
                  </a:lnTo>
                  <a:lnTo>
                    <a:pt x="537" y="315"/>
                  </a:lnTo>
                  <a:lnTo>
                    <a:pt x="538" y="315"/>
                  </a:lnTo>
                  <a:lnTo>
                    <a:pt x="538" y="316"/>
                  </a:lnTo>
                  <a:lnTo>
                    <a:pt x="539" y="316"/>
                  </a:lnTo>
                  <a:lnTo>
                    <a:pt x="539" y="316"/>
                  </a:lnTo>
                  <a:lnTo>
                    <a:pt x="540" y="316"/>
                  </a:lnTo>
                  <a:lnTo>
                    <a:pt x="541" y="316"/>
                  </a:lnTo>
                  <a:lnTo>
                    <a:pt x="544" y="316"/>
                  </a:lnTo>
                  <a:lnTo>
                    <a:pt x="546" y="316"/>
                  </a:lnTo>
                  <a:lnTo>
                    <a:pt x="547" y="317"/>
                  </a:lnTo>
                  <a:lnTo>
                    <a:pt x="549" y="317"/>
                  </a:lnTo>
                  <a:lnTo>
                    <a:pt x="550" y="318"/>
                  </a:lnTo>
                  <a:lnTo>
                    <a:pt x="552" y="318"/>
                  </a:lnTo>
                  <a:lnTo>
                    <a:pt x="553" y="319"/>
                  </a:lnTo>
                  <a:lnTo>
                    <a:pt x="554" y="320"/>
                  </a:lnTo>
                  <a:lnTo>
                    <a:pt x="554" y="320"/>
                  </a:lnTo>
                  <a:lnTo>
                    <a:pt x="555" y="321"/>
                  </a:lnTo>
                  <a:lnTo>
                    <a:pt x="555" y="322"/>
                  </a:lnTo>
                  <a:lnTo>
                    <a:pt x="556" y="322"/>
                  </a:lnTo>
                  <a:lnTo>
                    <a:pt x="556" y="324"/>
                  </a:lnTo>
                  <a:lnTo>
                    <a:pt x="556" y="326"/>
                  </a:lnTo>
                  <a:lnTo>
                    <a:pt x="556" y="329"/>
                  </a:lnTo>
                  <a:lnTo>
                    <a:pt x="556" y="331"/>
                  </a:lnTo>
                  <a:lnTo>
                    <a:pt x="556" y="334"/>
                  </a:lnTo>
                  <a:lnTo>
                    <a:pt x="556" y="335"/>
                  </a:lnTo>
                  <a:lnTo>
                    <a:pt x="555" y="337"/>
                  </a:lnTo>
                  <a:lnTo>
                    <a:pt x="554" y="343"/>
                  </a:lnTo>
                  <a:lnTo>
                    <a:pt x="554" y="345"/>
                  </a:lnTo>
                  <a:lnTo>
                    <a:pt x="553" y="347"/>
                  </a:lnTo>
                  <a:lnTo>
                    <a:pt x="553" y="352"/>
                  </a:lnTo>
                  <a:lnTo>
                    <a:pt x="553" y="356"/>
                  </a:lnTo>
                  <a:lnTo>
                    <a:pt x="553" y="357"/>
                  </a:lnTo>
                  <a:lnTo>
                    <a:pt x="553" y="363"/>
                  </a:lnTo>
                  <a:lnTo>
                    <a:pt x="553" y="364"/>
                  </a:lnTo>
                  <a:lnTo>
                    <a:pt x="553" y="365"/>
                  </a:lnTo>
                  <a:lnTo>
                    <a:pt x="553" y="365"/>
                  </a:lnTo>
                  <a:lnTo>
                    <a:pt x="553" y="366"/>
                  </a:lnTo>
                  <a:lnTo>
                    <a:pt x="554" y="366"/>
                  </a:lnTo>
                  <a:lnTo>
                    <a:pt x="554" y="367"/>
                  </a:lnTo>
                  <a:lnTo>
                    <a:pt x="556" y="368"/>
                  </a:lnTo>
                  <a:lnTo>
                    <a:pt x="557" y="368"/>
                  </a:lnTo>
                  <a:lnTo>
                    <a:pt x="558" y="369"/>
                  </a:lnTo>
                  <a:lnTo>
                    <a:pt x="559" y="370"/>
                  </a:lnTo>
                  <a:lnTo>
                    <a:pt x="560" y="371"/>
                  </a:lnTo>
                  <a:lnTo>
                    <a:pt x="561" y="372"/>
                  </a:lnTo>
                  <a:lnTo>
                    <a:pt x="561" y="373"/>
                  </a:lnTo>
                  <a:lnTo>
                    <a:pt x="562" y="375"/>
                  </a:lnTo>
                  <a:lnTo>
                    <a:pt x="562" y="377"/>
                  </a:lnTo>
                  <a:lnTo>
                    <a:pt x="563" y="379"/>
                  </a:lnTo>
                  <a:lnTo>
                    <a:pt x="563" y="380"/>
                  </a:lnTo>
                  <a:lnTo>
                    <a:pt x="563" y="382"/>
                  </a:lnTo>
                  <a:lnTo>
                    <a:pt x="563" y="384"/>
                  </a:lnTo>
                  <a:lnTo>
                    <a:pt x="563" y="386"/>
                  </a:lnTo>
                  <a:lnTo>
                    <a:pt x="563" y="388"/>
                  </a:lnTo>
                  <a:lnTo>
                    <a:pt x="563" y="390"/>
                  </a:lnTo>
                  <a:lnTo>
                    <a:pt x="562" y="390"/>
                  </a:lnTo>
                  <a:lnTo>
                    <a:pt x="562" y="390"/>
                  </a:lnTo>
                  <a:lnTo>
                    <a:pt x="561" y="390"/>
                  </a:lnTo>
                  <a:lnTo>
                    <a:pt x="561" y="391"/>
                  </a:lnTo>
                  <a:lnTo>
                    <a:pt x="560" y="392"/>
                  </a:lnTo>
                  <a:lnTo>
                    <a:pt x="560" y="393"/>
                  </a:lnTo>
                  <a:lnTo>
                    <a:pt x="559" y="394"/>
                  </a:lnTo>
                  <a:lnTo>
                    <a:pt x="559" y="395"/>
                  </a:lnTo>
                  <a:lnTo>
                    <a:pt x="557" y="401"/>
                  </a:lnTo>
                  <a:lnTo>
                    <a:pt x="557" y="403"/>
                  </a:lnTo>
                  <a:lnTo>
                    <a:pt x="557" y="403"/>
                  </a:lnTo>
                  <a:lnTo>
                    <a:pt x="557" y="404"/>
                  </a:lnTo>
                  <a:lnTo>
                    <a:pt x="557" y="405"/>
                  </a:lnTo>
                  <a:lnTo>
                    <a:pt x="557" y="405"/>
                  </a:lnTo>
                  <a:lnTo>
                    <a:pt x="557" y="406"/>
                  </a:lnTo>
                  <a:lnTo>
                    <a:pt x="557" y="407"/>
                  </a:lnTo>
                  <a:lnTo>
                    <a:pt x="558" y="408"/>
                  </a:lnTo>
                  <a:lnTo>
                    <a:pt x="560" y="410"/>
                  </a:lnTo>
                  <a:lnTo>
                    <a:pt x="560" y="410"/>
                  </a:lnTo>
                  <a:lnTo>
                    <a:pt x="560" y="411"/>
                  </a:lnTo>
                  <a:lnTo>
                    <a:pt x="561" y="412"/>
                  </a:lnTo>
                  <a:lnTo>
                    <a:pt x="561" y="414"/>
                  </a:lnTo>
                  <a:lnTo>
                    <a:pt x="561" y="416"/>
                  </a:lnTo>
                  <a:lnTo>
                    <a:pt x="562" y="417"/>
                  </a:lnTo>
                  <a:lnTo>
                    <a:pt x="562" y="423"/>
                  </a:lnTo>
                  <a:lnTo>
                    <a:pt x="562" y="425"/>
                  </a:lnTo>
                  <a:lnTo>
                    <a:pt x="563" y="428"/>
                  </a:lnTo>
                  <a:lnTo>
                    <a:pt x="563" y="429"/>
                  </a:lnTo>
                  <a:lnTo>
                    <a:pt x="564" y="431"/>
                  </a:lnTo>
                  <a:lnTo>
                    <a:pt x="565" y="434"/>
                  </a:lnTo>
                  <a:lnTo>
                    <a:pt x="566" y="437"/>
                  </a:lnTo>
                  <a:lnTo>
                    <a:pt x="567" y="438"/>
                  </a:lnTo>
                  <a:lnTo>
                    <a:pt x="567" y="440"/>
                  </a:lnTo>
                  <a:lnTo>
                    <a:pt x="568" y="441"/>
                  </a:lnTo>
                  <a:lnTo>
                    <a:pt x="568" y="441"/>
                  </a:lnTo>
                  <a:lnTo>
                    <a:pt x="568" y="442"/>
                  </a:lnTo>
                  <a:lnTo>
                    <a:pt x="567" y="443"/>
                  </a:lnTo>
                  <a:lnTo>
                    <a:pt x="564" y="448"/>
                  </a:lnTo>
                  <a:lnTo>
                    <a:pt x="563" y="449"/>
                  </a:lnTo>
                  <a:lnTo>
                    <a:pt x="562" y="451"/>
                  </a:lnTo>
                  <a:lnTo>
                    <a:pt x="561" y="453"/>
                  </a:lnTo>
                  <a:lnTo>
                    <a:pt x="561" y="454"/>
                  </a:lnTo>
                  <a:lnTo>
                    <a:pt x="561" y="456"/>
                  </a:lnTo>
                  <a:lnTo>
                    <a:pt x="560" y="460"/>
                  </a:lnTo>
                  <a:lnTo>
                    <a:pt x="560" y="462"/>
                  </a:lnTo>
                  <a:lnTo>
                    <a:pt x="560" y="464"/>
                  </a:lnTo>
                  <a:lnTo>
                    <a:pt x="560" y="466"/>
                  </a:lnTo>
                  <a:lnTo>
                    <a:pt x="561" y="469"/>
                  </a:lnTo>
                  <a:lnTo>
                    <a:pt x="561" y="471"/>
                  </a:lnTo>
                  <a:lnTo>
                    <a:pt x="562" y="473"/>
                  </a:lnTo>
                  <a:lnTo>
                    <a:pt x="564" y="477"/>
                  </a:lnTo>
                  <a:lnTo>
                    <a:pt x="565" y="479"/>
                  </a:lnTo>
                  <a:lnTo>
                    <a:pt x="566" y="480"/>
                  </a:lnTo>
                  <a:lnTo>
                    <a:pt x="568" y="483"/>
                  </a:lnTo>
                  <a:lnTo>
                    <a:pt x="569" y="483"/>
                  </a:lnTo>
                  <a:lnTo>
                    <a:pt x="569" y="484"/>
                  </a:lnTo>
                  <a:lnTo>
                    <a:pt x="570" y="485"/>
                  </a:lnTo>
                  <a:lnTo>
                    <a:pt x="570" y="487"/>
                  </a:lnTo>
                  <a:lnTo>
                    <a:pt x="570" y="488"/>
                  </a:lnTo>
                  <a:lnTo>
                    <a:pt x="569" y="489"/>
                  </a:lnTo>
                  <a:lnTo>
                    <a:pt x="569" y="492"/>
                  </a:lnTo>
                  <a:lnTo>
                    <a:pt x="568" y="494"/>
                  </a:lnTo>
                  <a:lnTo>
                    <a:pt x="568" y="495"/>
                  </a:lnTo>
                  <a:lnTo>
                    <a:pt x="567" y="496"/>
                  </a:lnTo>
                  <a:lnTo>
                    <a:pt x="565" y="499"/>
                  </a:lnTo>
                  <a:lnTo>
                    <a:pt x="564" y="501"/>
                  </a:lnTo>
                  <a:lnTo>
                    <a:pt x="563" y="503"/>
                  </a:lnTo>
                  <a:lnTo>
                    <a:pt x="562" y="507"/>
                  </a:lnTo>
                  <a:lnTo>
                    <a:pt x="561" y="509"/>
                  </a:lnTo>
                  <a:lnTo>
                    <a:pt x="560" y="510"/>
                  </a:lnTo>
                  <a:lnTo>
                    <a:pt x="560" y="512"/>
                  </a:lnTo>
                  <a:lnTo>
                    <a:pt x="559" y="512"/>
                  </a:lnTo>
                  <a:lnTo>
                    <a:pt x="558" y="513"/>
                  </a:lnTo>
                  <a:lnTo>
                    <a:pt x="554" y="516"/>
                  </a:lnTo>
                  <a:lnTo>
                    <a:pt x="551" y="518"/>
                  </a:lnTo>
                  <a:lnTo>
                    <a:pt x="549" y="520"/>
                  </a:lnTo>
                  <a:lnTo>
                    <a:pt x="548" y="521"/>
                  </a:lnTo>
                  <a:lnTo>
                    <a:pt x="546" y="523"/>
                  </a:lnTo>
                  <a:lnTo>
                    <a:pt x="545" y="524"/>
                  </a:lnTo>
                  <a:lnTo>
                    <a:pt x="544" y="525"/>
                  </a:lnTo>
                  <a:lnTo>
                    <a:pt x="544" y="526"/>
                  </a:lnTo>
                  <a:lnTo>
                    <a:pt x="544" y="528"/>
                  </a:lnTo>
                  <a:lnTo>
                    <a:pt x="543" y="529"/>
                  </a:lnTo>
                  <a:lnTo>
                    <a:pt x="543" y="530"/>
                  </a:lnTo>
                  <a:lnTo>
                    <a:pt x="543" y="531"/>
                  </a:lnTo>
                  <a:lnTo>
                    <a:pt x="543" y="533"/>
                  </a:lnTo>
                  <a:lnTo>
                    <a:pt x="544" y="535"/>
                  </a:lnTo>
                  <a:lnTo>
                    <a:pt x="544" y="536"/>
                  </a:lnTo>
                  <a:lnTo>
                    <a:pt x="544" y="537"/>
                  </a:lnTo>
                  <a:lnTo>
                    <a:pt x="544" y="538"/>
                  </a:lnTo>
                  <a:lnTo>
                    <a:pt x="543" y="538"/>
                  </a:lnTo>
                  <a:lnTo>
                    <a:pt x="543" y="539"/>
                  </a:lnTo>
                  <a:lnTo>
                    <a:pt x="543" y="540"/>
                  </a:lnTo>
                  <a:lnTo>
                    <a:pt x="542" y="541"/>
                  </a:lnTo>
                  <a:lnTo>
                    <a:pt x="542" y="541"/>
                  </a:lnTo>
                  <a:lnTo>
                    <a:pt x="541" y="542"/>
                  </a:lnTo>
                  <a:lnTo>
                    <a:pt x="541" y="542"/>
                  </a:lnTo>
                  <a:lnTo>
                    <a:pt x="540" y="543"/>
                  </a:lnTo>
                  <a:lnTo>
                    <a:pt x="537" y="545"/>
                  </a:lnTo>
                  <a:lnTo>
                    <a:pt x="536" y="545"/>
                  </a:lnTo>
                  <a:lnTo>
                    <a:pt x="536" y="545"/>
                  </a:lnTo>
                  <a:lnTo>
                    <a:pt x="535" y="546"/>
                  </a:lnTo>
                  <a:lnTo>
                    <a:pt x="535" y="546"/>
                  </a:lnTo>
                  <a:lnTo>
                    <a:pt x="535" y="547"/>
                  </a:lnTo>
                  <a:lnTo>
                    <a:pt x="535" y="547"/>
                  </a:lnTo>
                  <a:lnTo>
                    <a:pt x="535" y="548"/>
                  </a:lnTo>
                  <a:lnTo>
                    <a:pt x="535" y="549"/>
                  </a:lnTo>
                  <a:lnTo>
                    <a:pt x="535" y="550"/>
                  </a:lnTo>
                  <a:lnTo>
                    <a:pt x="535" y="550"/>
                  </a:lnTo>
                  <a:lnTo>
                    <a:pt x="535" y="551"/>
                  </a:lnTo>
                  <a:lnTo>
                    <a:pt x="536" y="552"/>
                  </a:lnTo>
                  <a:lnTo>
                    <a:pt x="536" y="553"/>
                  </a:lnTo>
                  <a:lnTo>
                    <a:pt x="536" y="554"/>
                  </a:lnTo>
                  <a:lnTo>
                    <a:pt x="537" y="554"/>
                  </a:lnTo>
                  <a:lnTo>
                    <a:pt x="538" y="555"/>
                  </a:lnTo>
                  <a:lnTo>
                    <a:pt x="539" y="556"/>
                  </a:lnTo>
                  <a:lnTo>
                    <a:pt x="541" y="558"/>
                  </a:lnTo>
                  <a:lnTo>
                    <a:pt x="541" y="558"/>
                  </a:lnTo>
                  <a:lnTo>
                    <a:pt x="542" y="559"/>
                  </a:lnTo>
                  <a:lnTo>
                    <a:pt x="542" y="559"/>
                  </a:lnTo>
                  <a:lnTo>
                    <a:pt x="542" y="560"/>
                  </a:lnTo>
                  <a:lnTo>
                    <a:pt x="542" y="560"/>
                  </a:lnTo>
                  <a:lnTo>
                    <a:pt x="542" y="561"/>
                  </a:lnTo>
                  <a:lnTo>
                    <a:pt x="541" y="563"/>
                  </a:lnTo>
                  <a:lnTo>
                    <a:pt x="541" y="564"/>
                  </a:lnTo>
                  <a:lnTo>
                    <a:pt x="540" y="564"/>
                  </a:lnTo>
                  <a:lnTo>
                    <a:pt x="540" y="565"/>
                  </a:lnTo>
                  <a:lnTo>
                    <a:pt x="539" y="565"/>
                  </a:lnTo>
                  <a:lnTo>
                    <a:pt x="539" y="565"/>
                  </a:lnTo>
                  <a:lnTo>
                    <a:pt x="537" y="566"/>
                  </a:lnTo>
                  <a:lnTo>
                    <a:pt x="536" y="567"/>
                  </a:lnTo>
                  <a:lnTo>
                    <a:pt x="535" y="567"/>
                  </a:lnTo>
                  <a:lnTo>
                    <a:pt x="534" y="570"/>
                  </a:lnTo>
                  <a:lnTo>
                    <a:pt x="532" y="571"/>
                  </a:lnTo>
                  <a:lnTo>
                    <a:pt x="531" y="572"/>
                  </a:lnTo>
                  <a:lnTo>
                    <a:pt x="530" y="573"/>
                  </a:lnTo>
                  <a:lnTo>
                    <a:pt x="530" y="574"/>
                  </a:lnTo>
                  <a:lnTo>
                    <a:pt x="529" y="575"/>
                  </a:lnTo>
                  <a:lnTo>
                    <a:pt x="529" y="576"/>
                  </a:lnTo>
                  <a:lnTo>
                    <a:pt x="529" y="577"/>
                  </a:lnTo>
                  <a:lnTo>
                    <a:pt x="529" y="578"/>
                  </a:lnTo>
                  <a:lnTo>
                    <a:pt x="529" y="579"/>
                  </a:lnTo>
                  <a:lnTo>
                    <a:pt x="529" y="580"/>
                  </a:lnTo>
                  <a:lnTo>
                    <a:pt x="530" y="582"/>
                  </a:lnTo>
                  <a:lnTo>
                    <a:pt x="531" y="584"/>
                  </a:lnTo>
                  <a:lnTo>
                    <a:pt x="532" y="585"/>
                  </a:lnTo>
                  <a:lnTo>
                    <a:pt x="534" y="588"/>
                  </a:lnTo>
                  <a:lnTo>
                    <a:pt x="535" y="589"/>
                  </a:lnTo>
                  <a:lnTo>
                    <a:pt x="535" y="590"/>
                  </a:lnTo>
                  <a:lnTo>
                    <a:pt x="536" y="591"/>
                  </a:lnTo>
                  <a:lnTo>
                    <a:pt x="536" y="593"/>
                  </a:lnTo>
                  <a:lnTo>
                    <a:pt x="536" y="594"/>
                  </a:lnTo>
                  <a:lnTo>
                    <a:pt x="536" y="595"/>
                  </a:lnTo>
                  <a:lnTo>
                    <a:pt x="536" y="596"/>
                  </a:lnTo>
                  <a:lnTo>
                    <a:pt x="536" y="597"/>
                  </a:lnTo>
                  <a:lnTo>
                    <a:pt x="536" y="598"/>
                  </a:lnTo>
                  <a:lnTo>
                    <a:pt x="535" y="598"/>
                  </a:lnTo>
                  <a:lnTo>
                    <a:pt x="535" y="599"/>
                  </a:lnTo>
                  <a:lnTo>
                    <a:pt x="533" y="601"/>
                  </a:lnTo>
                  <a:lnTo>
                    <a:pt x="532" y="602"/>
                  </a:lnTo>
                  <a:lnTo>
                    <a:pt x="531" y="604"/>
                  </a:lnTo>
                  <a:lnTo>
                    <a:pt x="530" y="605"/>
                  </a:lnTo>
                  <a:lnTo>
                    <a:pt x="529" y="606"/>
                  </a:lnTo>
                  <a:lnTo>
                    <a:pt x="529" y="608"/>
                  </a:lnTo>
                  <a:lnTo>
                    <a:pt x="527" y="613"/>
                  </a:lnTo>
                  <a:lnTo>
                    <a:pt x="526" y="617"/>
                  </a:lnTo>
                  <a:lnTo>
                    <a:pt x="526" y="617"/>
                  </a:lnTo>
                  <a:lnTo>
                    <a:pt x="525" y="618"/>
                  </a:lnTo>
                  <a:lnTo>
                    <a:pt x="525" y="619"/>
                  </a:lnTo>
                  <a:lnTo>
                    <a:pt x="524" y="619"/>
                  </a:lnTo>
                  <a:lnTo>
                    <a:pt x="523" y="619"/>
                  </a:lnTo>
                  <a:lnTo>
                    <a:pt x="519" y="621"/>
                  </a:lnTo>
                  <a:lnTo>
                    <a:pt x="517" y="622"/>
                  </a:lnTo>
                  <a:lnTo>
                    <a:pt x="515" y="623"/>
                  </a:lnTo>
                  <a:lnTo>
                    <a:pt x="514" y="624"/>
                  </a:lnTo>
                  <a:lnTo>
                    <a:pt x="510" y="627"/>
                  </a:lnTo>
                  <a:lnTo>
                    <a:pt x="508" y="629"/>
                  </a:lnTo>
                  <a:lnTo>
                    <a:pt x="506" y="630"/>
                  </a:lnTo>
                  <a:lnTo>
                    <a:pt x="505" y="630"/>
                  </a:lnTo>
                  <a:lnTo>
                    <a:pt x="504" y="631"/>
                  </a:lnTo>
                  <a:lnTo>
                    <a:pt x="502" y="631"/>
                  </a:lnTo>
                  <a:lnTo>
                    <a:pt x="501" y="632"/>
                  </a:lnTo>
                  <a:lnTo>
                    <a:pt x="500" y="632"/>
                  </a:lnTo>
                  <a:lnTo>
                    <a:pt x="499" y="632"/>
                  </a:lnTo>
                  <a:lnTo>
                    <a:pt x="498" y="632"/>
                  </a:lnTo>
                  <a:lnTo>
                    <a:pt x="497" y="632"/>
                  </a:lnTo>
                  <a:lnTo>
                    <a:pt x="495" y="632"/>
                  </a:lnTo>
                  <a:lnTo>
                    <a:pt x="490" y="631"/>
                  </a:lnTo>
                  <a:lnTo>
                    <a:pt x="489" y="631"/>
                  </a:lnTo>
                  <a:lnTo>
                    <a:pt x="488" y="631"/>
                  </a:lnTo>
                  <a:lnTo>
                    <a:pt x="487" y="631"/>
                  </a:lnTo>
                  <a:lnTo>
                    <a:pt x="487" y="631"/>
                  </a:lnTo>
                  <a:lnTo>
                    <a:pt x="486" y="631"/>
                  </a:lnTo>
                  <a:lnTo>
                    <a:pt x="486" y="632"/>
                  </a:lnTo>
                  <a:lnTo>
                    <a:pt x="486" y="633"/>
                  </a:lnTo>
                  <a:lnTo>
                    <a:pt x="485" y="638"/>
                  </a:lnTo>
                  <a:lnTo>
                    <a:pt x="484" y="641"/>
                  </a:lnTo>
                  <a:lnTo>
                    <a:pt x="484" y="643"/>
                  </a:lnTo>
                  <a:lnTo>
                    <a:pt x="484" y="649"/>
                  </a:lnTo>
                  <a:lnTo>
                    <a:pt x="483" y="651"/>
                  </a:lnTo>
                  <a:lnTo>
                    <a:pt x="483" y="653"/>
                  </a:lnTo>
                  <a:lnTo>
                    <a:pt x="482" y="656"/>
                  </a:lnTo>
                  <a:lnTo>
                    <a:pt x="482" y="658"/>
                  </a:lnTo>
                  <a:lnTo>
                    <a:pt x="482" y="659"/>
                  </a:lnTo>
                  <a:lnTo>
                    <a:pt x="482" y="660"/>
                  </a:lnTo>
                  <a:lnTo>
                    <a:pt x="482" y="662"/>
                  </a:lnTo>
                  <a:lnTo>
                    <a:pt x="483" y="663"/>
                  </a:lnTo>
                  <a:lnTo>
                    <a:pt x="484" y="667"/>
                  </a:lnTo>
                  <a:lnTo>
                    <a:pt x="485" y="669"/>
                  </a:lnTo>
                  <a:lnTo>
                    <a:pt x="485" y="670"/>
                  </a:lnTo>
                  <a:lnTo>
                    <a:pt x="487" y="676"/>
                  </a:lnTo>
                  <a:lnTo>
                    <a:pt x="487" y="678"/>
                  </a:lnTo>
                  <a:lnTo>
                    <a:pt x="487" y="680"/>
                  </a:lnTo>
                  <a:lnTo>
                    <a:pt x="487" y="682"/>
                  </a:lnTo>
                  <a:lnTo>
                    <a:pt x="487" y="684"/>
                  </a:lnTo>
                  <a:lnTo>
                    <a:pt x="486" y="685"/>
                  </a:lnTo>
                  <a:lnTo>
                    <a:pt x="486" y="686"/>
                  </a:lnTo>
                  <a:lnTo>
                    <a:pt x="486" y="687"/>
                  </a:lnTo>
                  <a:lnTo>
                    <a:pt x="485" y="688"/>
                  </a:lnTo>
                  <a:lnTo>
                    <a:pt x="485" y="688"/>
                  </a:lnTo>
                  <a:lnTo>
                    <a:pt x="484" y="689"/>
                  </a:lnTo>
                  <a:lnTo>
                    <a:pt x="483" y="690"/>
                  </a:lnTo>
                  <a:lnTo>
                    <a:pt x="483" y="691"/>
                  </a:lnTo>
                  <a:lnTo>
                    <a:pt x="481" y="692"/>
                  </a:lnTo>
                  <a:lnTo>
                    <a:pt x="480" y="693"/>
                  </a:lnTo>
                  <a:lnTo>
                    <a:pt x="479" y="693"/>
                  </a:lnTo>
                  <a:lnTo>
                    <a:pt x="476" y="695"/>
                  </a:lnTo>
                  <a:lnTo>
                    <a:pt x="475" y="695"/>
                  </a:lnTo>
                  <a:lnTo>
                    <a:pt x="474" y="696"/>
                  </a:lnTo>
                  <a:lnTo>
                    <a:pt x="473" y="696"/>
                  </a:lnTo>
                  <a:lnTo>
                    <a:pt x="472" y="697"/>
                  </a:lnTo>
                  <a:lnTo>
                    <a:pt x="471" y="698"/>
                  </a:lnTo>
                  <a:lnTo>
                    <a:pt x="470" y="699"/>
                  </a:lnTo>
                  <a:lnTo>
                    <a:pt x="469" y="700"/>
                  </a:lnTo>
                  <a:lnTo>
                    <a:pt x="468" y="702"/>
                  </a:lnTo>
                  <a:lnTo>
                    <a:pt x="466" y="705"/>
                  </a:lnTo>
                  <a:lnTo>
                    <a:pt x="465" y="708"/>
                  </a:lnTo>
                  <a:lnTo>
                    <a:pt x="464" y="710"/>
                  </a:lnTo>
                  <a:lnTo>
                    <a:pt x="463" y="712"/>
                  </a:lnTo>
                  <a:lnTo>
                    <a:pt x="463" y="713"/>
                  </a:lnTo>
                  <a:lnTo>
                    <a:pt x="462" y="716"/>
                  </a:lnTo>
                  <a:lnTo>
                    <a:pt x="462" y="718"/>
                  </a:lnTo>
                  <a:lnTo>
                    <a:pt x="461" y="722"/>
                  </a:lnTo>
                  <a:lnTo>
                    <a:pt x="461" y="724"/>
                  </a:lnTo>
                  <a:lnTo>
                    <a:pt x="460" y="726"/>
                  </a:lnTo>
                  <a:lnTo>
                    <a:pt x="460" y="728"/>
                  </a:lnTo>
                  <a:lnTo>
                    <a:pt x="460" y="730"/>
                  </a:lnTo>
                  <a:lnTo>
                    <a:pt x="460" y="732"/>
                  </a:lnTo>
                  <a:lnTo>
                    <a:pt x="461" y="734"/>
                  </a:lnTo>
                  <a:lnTo>
                    <a:pt x="461" y="735"/>
                  </a:lnTo>
                  <a:lnTo>
                    <a:pt x="461" y="736"/>
                  </a:lnTo>
                  <a:lnTo>
                    <a:pt x="461" y="738"/>
                  </a:lnTo>
                  <a:lnTo>
                    <a:pt x="462" y="739"/>
                  </a:lnTo>
                  <a:lnTo>
                    <a:pt x="464" y="744"/>
                  </a:lnTo>
                  <a:lnTo>
                    <a:pt x="464" y="746"/>
                  </a:lnTo>
                  <a:lnTo>
                    <a:pt x="464" y="746"/>
                  </a:lnTo>
                  <a:lnTo>
                    <a:pt x="463" y="746"/>
                  </a:lnTo>
                  <a:lnTo>
                    <a:pt x="462" y="745"/>
                  </a:lnTo>
                  <a:lnTo>
                    <a:pt x="461" y="745"/>
                  </a:lnTo>
                  <a:lnTo>
                    <a:pt x="460" y="745"/>
                  </a:lnTo>
                  <a:lnTo>
                    <a:pt x="459" y="745"/>
                  </a:lnTo>
                  <a:lnTo>
                    <a:pt x="457" y="745"/>
                  </a:lnTo>
                  <a:lnTo>
                    <a:pt x="456" y="745"/>
                  </a:lnTo>
                  <a:lnTo>
                    <a:pt x="454" y="746"/>
                  </a:lnTo>
                  <a:lnTo>
                    <a:pt x="453" y="747"/>
                  </a:lnTo>
                  <a:lnTo>
                    <a:pt x="451" y="747"/>
                  </a:lnTo>
                  <a:lnTo>
                    <a:pt x="450" y="748"/>
                  </a:lnTo>
                  <a:lnTo>
                    <a:pt x="449" y="749"/>
                  </a:lnTo>
                  <a:lnTo>
                    <a:pt x="448" y="750"/>
                  </a:lnTo>
                  <a:lnTo>
                    <a:pt x="447" y="751"/>
                  </a:lnTo>
                  <a:lnTo>
                    <a:pt x="447" y="752"/>
                  </a:lnTo>
                  <a:lnTo>
                    <a:pt x="446" y="753"/>
                  </a:lnTo>
                  <a:lnTo>
                    <a:pt x="444" y="757"/>
                  </a:lnTo>
                  <a:lnTo>
                    <a:pt x="443" y="758"/>
                  </a:lnTo>
                  <a:lnTo>
                    <a:pt x="443" y="758"/>
                  </a:lnTo>
                  <a:lnTo>
                    <a:pt x="443" y="759"/>
                  </a:lnTo>
                  <a:lnTo>
                    <a:pt x="442" y="759"/>
                  </a:lnTo>
                  <a:lnTo>
                    <a:pt x="442" y="759"/>
                  </a:lnTo>
                  <a:lnTo>
                    <a:pt x="441" y="759"/>
                  </a:lnTo>
                  <a:lnTo>
                    <a:pt x="440" y="760"/>
                  </a:lnTo>
                  <a:lnTo>
                    <a:pt x="439" y="759"/>
                  </a:lnTo>
                  <a:lnTo>
                    <a:pt x="438" y="759"/>
                  </a:lnTo>
                  <a:lnTo>
                    <a:pt x="437" y="759"/>
                  </a:lnTo>
                  <a:lnTo>
                    <a:pt x="436" y="758"/>
                  </a:lnTo>
                  <a:lnTo>
                    <a:pt x="434" y="757"/>
                  </a:lnTo>
                  <a:lnTo>
                    <a:pt x="430" y="755"/>
                  </a:lnTo>
                  <a:lnTo>
                    <a:pt x="428" y="753"/>
                  </a:lnTo>
                  <a:lnTo>
                    <a:pt x="424" y="750"/>
                  </a:lnTo>
                  <a:lnTo>
                    <a:pt x="418" y="746"/>
                  </a:lnTo>
                  <a:lnTo>
                    <a:pt x="415" y="744"/>
                  </a:lnTo>
                  <a:lnTo>
                    <a:pt x="412" y="742"/>
                  </a:lnTo>
                  <a:lnTo>
                    <a:pt x="411" y="741"/>
                  </a:lnTo>
                  <a:lnTo>
                    <a:pt x="409" y="739"/>
                  </a:lnTo>
                  <a:lnTo>
                    <a:pt x="407" y="737"/>
                  </a:lnTo>
                  <a:lnTo>
                    <a:pt x="406" y="735"/>
                  </a:lnTo>
                  <a:lnTo>
                    <a:pt x="405" y="734"/>
                  </a:lnTo>
                  <a:lnTo>
                    <a:pt x="404" y="732"/>
                  </a:lnTo>
                  <a:lnTo>
                    <a:pt x="404" y="731"/>
                  </a:lnTo>
                  <a:lnTo>
                    <a:pt x="403" y="730"/>
                  </a:lnTo>
                  <a:lnTo>
                    <a:pt x="403" y="728"/>
                  </a:lnTo>
                  <a:lnTo>
                    <a:pt x="402" y="726"/>
                  </a:lnTo>
                  <a:lnTo>
                    <a:pt x="402" y="720"/>
                  </a:lnTo>
                  <a:lnTo>
                    <a:pt x="401" y="714"/>
                  </a:lnTo>
                  <a:lnTo>
                    <a:pt x="401" y="709"/>
                  </a:lnTo>
                  <a:lnTo>
                    <a:pt x="401" y="707"/>
                  </a:lnTo>
                  <a:lnTo>
                    <a:pt x="400" y="704"/>
                  </a:lnTo>
                  <a:lnTo>
                    <a:pt x="400" y="702"/>
                  </a:lnTo>
                  <a:lnTo>
                    <a:pt x="399" y="699"/>
                  </a:lnTo>
                  <a:lnTo>
                    <a:pt x="398" y="694"/>
                  </a:lnTo>
                  <a:lnTo>
                    <a:pt x="397" y="692"/>
                  </a:lnTo>
                  <a:lnTo>
                    <a:pt x="396" y="691"/>
                  </a:lnTo>
                  <a:lnTo>
                    <a:pt x="396" y="690"/>
                  </a:lnTo>
                  <a:lnTo>
                    <a:pt x="395" y="689"/>
                  </a:lnTo>
                  <a:lnTo>
                    <a:pt x="394" y="687"/>
                  </a:lnTo>
                  <a:lnTo>
                    <a:pt x="391" y="683"/>
                  </a:lnTo>
                  <a:lnTo>
                    <a:pt x="387" y="679"/>
                  </a:lnTo>
                  <a:lnTo>
                    <a:pt x="383" y="674"/>
                  </a:lnTo>
                  <a:lnTo>
                    <a:pt x="376" y="666"/>
                  </a:lnTo>
                  <a:lnTo>
                    <a:pt x="375" y="665"/>
                  </a:lnTo>
                  <a:lnTo>
                    <a:pt x="373" y="663"/>
                  </a:lnTo>
                  <a:lnTo>
                    <a:pt x="372" y="661"/>
                  </a:lnTo>
                  <a:lnTo>
                    <a:pt x="370" y="660"/>
                  </a:lnTo>
                  <a:lnTo>
                    <a:pt x="368" y="657"/>
                  </a:lnTo>
                  <a:lnTo>
                    <a:pt x="366" y="656"/>
                  </a:lnTo>
                  <a:lnTo>
                    <a:pt x="364" y="655"/>
                  </a:lnTo>
                  <a:lnTo>
                    <a:pt x="362" y="653"/>
                  </a:lnTo>
                  <a:lnTo>
                    <a:pt x="360" y="651"/>
                  </a:lnTo>
                  <a:lnTo>
                    <a:pt x="358" y="650"/>
                  </a:lnTo>
                  <a:lnTo>
                    <a:pt x="356" y="649"/>
                  </a:lnTo>
                  <a:lnTo>
                    <a:pt x="353" y="647"/>
                  </a:lnTo>
                  <a:lnTo>
                    <a:pt x="352" y="647"/>
                  </a:lnTo>
                  <a:lnTo>
                    <a:pt x="351" y="646"/>
                  </a:lnTo>
                  <a:lnTo>
                    <a:pt x="348" y="646"/>
                  </a:lnTo>
                  <a:lnTo>
                    <a:pt x="346" y="646"/>
                  </a:lnTo>
                  <a:lnTo>
                    <a:pt x="344" y="645"/>
                  </a:lnTo>
                  <a:lnTo>
                    <a:pt x="341" y="645"/>
                  </a:lnTo>
                  <a:lnTo>
                    <a:pt x="335" y="645"/>
                  </a:lnTo>
                  <a:lnTo>
                    <a:pt x="332" y="645"/>
                  </a:lnTo>
                  <a:lnTo>
                    <a:pt x="331" y="645"/>
                  </a:lnTo>
                  <a:lnTo>
                    <a:pt x="329" y="645"/>
                  </a:lnTo>
                  <a:lnTo>
                    <a:pt x="328" y="644"/>
                  </a:lnTo>
                  <a:lnTo>
                    <a:pt x="326" y="644"/>
                  </a:lnTo>
                  <a:lnTo>
                    <a:pt x="324" y="643"/>
                  </a:lnTo>
                  <a:lnTo>
                    <a:pt x="322" y="642"/>
                  </a:lnTo>
                  <a:lnTo>
                    <a:pt x="320" y="641"/>
                  </a:lnTo>
                  <a:lnTo>
                    <a:pt x="318" y="640"/>
                  </a:lnTo>
                  <a:lnTo>
                    <a:pt x="316" y="639"/>
                  </a:lnTo>
                  <a:lnTo>
                    <a:pt x="314" y="637"/>
                  </a:lnTo>
                  <a:lnTo>
                    <a:pt x="312" y="636"/>
                  </a:lnTo>
                  <a:lnTo>
                    <a:pt x="311" y="634"/>
                  </a:lnTo>
                  <a:lnTo>
                    <a:pt x="309" y="633"/>
                  </a:lnTo>
                  <a:lnTo>
                    <a:pt x="308" y="631"/>
                  </a:lnTo>
                  <a:lnTo>
                    <a:pt x="308" y="630"/>
                  </a:lnTo>
                  <a:lnTo>
                    <a:pt x="307" y="629"/>
                  </a:lnTo>
                  <a:lnTo>
                    <a:pt x="306" y="627"/>
                  </a:lnTo>
                  <a:lnTo>
                    <a:pt x="306" y="625"/>
                  </a:lnTo>
                  <a:lnTo>
                    <a:pt x="305" y="623"/>
                  </a:lnTo>
                  <a:lnTo>
                    <a:pt x="304" y="617"/>
                  </a:lnTo>
                  <a:lnTo>
                    <a:pt x="303" y="615"/>
                  </a:lnTo>
                  <a:lnTo>
                    <a:pt x="303" y="613"/>
                  </a:lnTo>
                  <a:lnTo>
                    <a:pt x="302" y="612"/>
                  </a:lnTo>
                  <a:lnTo>
                    <a:pt x="301" y="610"/>
                  </a:lnTo>
                  <a:lnTo>
                    <a:pt x="301" y="609"/>
                  </a:lnTo>
                  <a:lnTo>
                    <a:pt x="300" y="608"/>
                  </a:lnTo>
                  <a:lnTo>
                    <a:pt x="299" y="606"/>
                  </a:lnTo>
                  <a:lnTo>
                    <a:pt x="296" y="603"/>
                  </a:lnTo>
                  <a:lnTo>
                    <a:pt x="291" y="597"/>
                  </a:lnTo>
                  <a:lnTo>
                    <a:pt x="284" y="590"/>
                  </a:lnTo>
                  <a:lnTo>
                    <a:pt x="283" y="589"/>
                  </a:lnTo>
                  <a:lnTo>
                    <a:pt x="282" y="588"/>
                  </a:lnTo>
                  <a:lnTo>
                    <a:pt x="281" y="587"/>
                  </a:lnTo>
                  <a:lnTo>
                    <a:pt x="280" y="585"/>
                  </a:lnTo>
                  <a:lnTo>
                    <a:pt x="280" y="584"/>
                  </a:lnTo>
                  <a:lnTo>
                    <a:pt x="278" y="580"/>
                  </a:lnTo>
                  <a:lnTo>
                    <a:pt x="277" y="578"/>
                  </a:lnTo>
                  <a:lnTo>
                    <a:pt x="275" y="576"/>
                  </a:lnTo>
                  <a:lnTo>
                    <a:pt x="272" y="572"/>
                  </a:lnTo>
                  <a:lnTo>
                    <a:pt x="271" y="571"/>
                  </a:lnTo>
                  <a:lnTo>
                    <a:pt x="270" y="569"/>
                  </a:lnTo>
                  <a:lnTo>
                    <a:pt x="267" y="564"/>
                  </a:lnTo>
                  <a:lnTo>
                    <a:pt x="267" y="563"/>
                  </a:lnTo>
                  <a:lnTo>
                    <a:pt x="266" y="562"/>
                  </a:lnTo>
                  <a:lnTo>
                    <a:pt x="265" y="561"/>
                  </a:lnTo>
                  <a:lnTo>
                    <a:pt x="264" y="560"/>
                  </a:lnTo>
                  <a:lnTo>
                    <a:pt x="260" y="556"/>
                  </a:lnTo>
                  <a:lnTo>
                    <a:pt x="258" y="555"/>
                  </a:lnTo>
                  <a:lnTo>
                    <a:pt x="257" y="553"/>
                  </a:lnTo>
                  <a:lnTo>
                    <a:pt x="255" y="551"/>
                  </a:lnTo>
                  <a:lnTo>
                    <a:pt x="254" y="549"/>
                  </a:lnTo>
                  <a:lnTo>
                    <a:pt x="253" y="548"/>
                  </a:lnTo>
                  <a:lnTo>
                    <a:pt x="249" y="545"/>
                  </a:lnTo>
                  <a:lnTo>
                    <a:pt x="248" y="544"/>
                  </a:lnTo>
                  <a:lnTo>
                    <a:pt x="248" y="543"/>
                  </a:lnTo>
                  <a:lnTo>
                    <a:pt x="247" y="542"/>
                  </a:lnTo>
                  <a:lnTo>
                    <a:pt x="246" y="541"/>
                  </a:lnTo>
                  <a:lnTo>
                    <a:pt x="246" y="539"/>
                  </a:lnTo>
                  <a:lnTo>
                    <a:pt x="245" y="538"/>
                  </a:lnTo>
                  <a:lnTo>
                    <a:pt x="245" y="536"/>
                  </a:lnTo>
                  <a:lnTo>
                    <a:pt x="244" y="530"/>
                  </a:lnTo>
                  <a:lnTo>
                    <a:pt x="243" y="528"/>
                  </a:lnTo>
                  <a:lnTo>
                    <a:pt x="243" y="527"/>
                  </a:lnTo>
                  <a:lnTo>
                    <a:pt x="243" y="525"/>
                  </a:lnTo>
                  <a:lnTo>
                    <a:pt x="242" y="524"/>
                  </a:lnTo>
                  <a:lnTo>
                    <a:pt x="242" y="523"/>
                  </a:lnTo>
                  <a:lnTo>
                    <a:pt x="241" y="522"/>
                  </a:lnTo>
                  <a:lnTo>
                    <a:pt x="240" y="521"/>
                  </a:lnTo>
                  <a:lnTo>
                    <a:pt x="237" y="517"/>
                  </a:lnTo>
                  <a:lnTo>
                    <a:pt x="233" y="514"/>
                  </a:lnTo>
                  <a:lnTo>
                    <a:pt x="229" y="509"/>
                  </a:lnTo>
                  <a:lnTo>
                    <a:pt x="226" y="506"/>
                  </a:lnTo>
                  <a:lnTo>
                    <a:pt x="224" y="504"/>
                  </a:lnTo>
                  <a:lnTo>
                    <a:pt x="222" y="503"/>
                  </a:lnTo>
                  <a:lnTo>
                    <a:pt x="221" y="501"/>
                  </a:lnTo>
                  <a:lnTo>
                    <a:pt x="219" y="500"/>
                  </a:lnTo>
                  <a:lnTo>
                    <a:pt x="218" y="499"/>
                  </a:lnTo>
                  <a:lnTo>
                    <a:pt x="216" y="498"/>
                  </a:lnTo>
                  <a:lnTo>
                    <a:pt x="214" y="497"/>
                  </a:lnTo>
                  <a:lnTo>
                    <a:pt x="212" y="496"/>
                  </a:lnTo>
                  <a:lnTo>
                    <a:pt x="210" y="495"/>
                  </a:lnTo>
                  <a:lnTo>
                    <a:pt x="209" y="495"/>
                  </a:lnTo>
                  <a:lnTo>
                    <a:pt x="205" y="493"/>
                  </a:lnTo>
                  <a:lnTo>
                    <a:pt x="202" y="493"/>
                  </a:lnTo>
                  <a:lnTo>
                    <a:pt x="194" y="491"/>
                  </a:lnTo>
                  <a:lnTo>
                    <a:pt x="192" y="491"/>
                  </a:lnTo>
                  <a:lnTo>
                    <a:pt x="189" y="490"/>
                  </a:lnTo>
                  <a:lnTo>
                    <a:pt x="188" y="491"/>
                  </a:lnTo>
                  <a:lnTo>
                    <a:pt x="187" y="491"/>
                  </a:lnTo>
                  <a:lnTo>
                    <a:pt x="187" y="491"/>
                  </a:lnTo>
                  <a:lnTo>
                    <a:pt x="186" y="491"/>
                  </a:lnTo>
                  <a:lnTo>
                    <a:pt x="185" y="492"/>
                  </a:lnTo>
                  <a:lnTo>
                    <a:pt x="184" y="492"/>
                  </a:lnTo>
                  <a:lnTo>
                    <a:pt x="184" y="493"/>
                  </a:lnTo>
                  <a:lnTo>
                    <a:pt x="183" y="495"/>
                  </a:lnTo>
                  <a:lnTo>
                    <a:pt x="182" y="496"/>
                  </a:lnTo>
                  <a:lnTo>
                    <a:pt x="182" y="496"/>
                  </a:lnTo>
                  <a:lnTo>
                    <a:pt x="181" y="497"/>
                  </a:lnTo>
                  <a:lnTo>
                    <a:pt x="180" y="497"/>
                  </a:lnTo>
                  <a:lnTo>
                    <a:pt x="180" y="497"/>
                  </a:lnTo>
                  <a:lnTo>
                    <a:pt x="179" y="497"/>
                  </a:lnTo>
                  <a:lnTo>
                    <a:pt x="177" y="497"/>
                  </a:lnTo>
                  <a:lnTo>
                    <a:pt x="175" y="497"/>
                  </a:lnTo>
                  <a:lnTo>
                    <a:pt x="172" y="496"/>
                  </a:lnTo>
                  <a:lnTo>
                    <a:pt x="168" y="495"/>
                  </a:lnTo>
                  <a:lnTo>
                    <a:pt x="167" y="495"/>
                  </a:lnTo>
                  <a:lnTo>
                    <a:pt x="165" y="494"/>
                  </a:lnTo>
                  <a:lnTo>
                    <a:pt x="160" y="494"/>
                  </a:lnTo>
                  <a:lnTo>
                    <a:pt x="157" y="494"/>
                  </a:lnTo>
                  <a:lnTo>
                    <a:pt x="155" y="493"/>
                  </a:lnTo>
                  <a:lnTo>
                    <a:pt x="153" y="493"/>
                  </a:lnTo>
                  <a:lnTo>
                    <a:pt x="151" y="492"/>
                  </a:lnTo>
                  <a:lnTo>
                    <a:pt x="149" y="492"/>
                  </a:lnTo>
                  <a:lnTo>
                    <a:pt x="147" y="491"/>
                  </a:lnTo>
                  <a:lnTo>
                    <a:pt x="145" y="490"/>
                  </a:lnTo>
                  <a:lnTo>
                    <a:pt x="144" y="489"/>
                  </a:lnTo>
                  <a:lnTo>
                    <a:pt x="143" y="489"/>
                  </a:lnTo>
                  <a:lnTo>
                    <a:pt x="142" y="488"/>
                  </a:lnTo>
                  <a:lnTo>
                    <a:pt x="141" y="487"/>
                  </a:lnTo>
                  <a:lnTo>
                    <a:pt x="140" y="485"/>
                  </a:lnTo>
                  <a:lnTo>
                    <a:pt x="140" y="485"/>
                  </a:lnTo>
                  <a:lnTo>
                    <a:pt x="137" y="481"/>
                  </a:lnTo>
                  <a:lnTo>
                    <a:pt x="135" y="476"/>
                  </a:lnTo>
                  <a:lnTo>
                    <a:pt x="133" y="473"/>
                  </a:lnTo>
                  <a:lnTo>
                    <a:pt x="133" y="471"/>
                  </a:lnTo>
                  <a:lnTo>
                    <a:pt x="132" y="470"/>
                  </a:lnTo>
                  <a:lnTo>
                    <a:pt x="131" y="465"/>
                  </a:lnTo>
                  <a:lnTo>
                    <a:pt x="130" y="463"/>
                  </a:lnTo>
                  <a:lnTo>
                    <a:pt x="129" y="461"/>
                  </a:lnTo>
                  <a:lnTo>
                    <a:pt x="128" y="460"/>
                  </a:lnTo>
                  <a:lnTo>
                    <a:pt x="127" y="458"/>
                  </a:lnTo>
                  <a:lnTo>
                    <a:pt x="126" y="456"/>
                  </a:lnTo>
                  <a:lnTo>
                    <a:pt x="125" y="455"/>
                  </a:lnTo>
                  <a:lnTo>
                    <a:pt x="124" y="453"/>
                  </a:lnTo>
                  <a:lnTo>
                    <a:pt x="121" y="450"/>
                  </a:lnTo>
                  <a:lnTo>
                    <a:pt x="119" y="448"/>
                  </a:lnTo>
                  <a:lnTo>
                    <a:pt x="112" y="442"/>
                  </a:lnTo>
                  <a:lnTo>
                    <a:pt x="110" y="441"/>
                  </a:lnTo>
                  <a:lnTo>
                    <a:pt x="108" y="440"/>
                  </a:lnTo>
                  <a:lnTo>
                    <a:pt x="106" y="439"/>
                  </a:lnTo>
                  <a:lnTo>
                    <a:pt x="104" y="438"/>
                  </a:lnTo>
                  <a:lnTo>
                    <a:pt x="99" y="435"/>
                  </a:lnTo>
                  <a:lnTo>
                    <a:pt x="97" y="435"/>
                  </a:lnTo>
                  <a:lnTo>
                    <a:pt x="96" y="434"/>
                  </a:lnTo>
                  <a:lnTo>
                    <a:pt x="94" y="433"/>
                  </a:lnTo>
                  <a:lnTo>
                    <a:pt x="93" y="431"/>
                  </a:lnTo>
                  <a:lnTo>
                    <a:pt x="92" y="430"/>
                  </a:lnTo>
                  <a:lnTo>
                    <a:pt x="91" y="429"/>
                  </a:lnTo>
                  <a:lnTo>
                    <a:pt x="90" y="429"/>
                  </a:lnTo>
                  <a:lnTo>
                    <a:pt x="90" y="428"/>
                  </a:lnTo>
                  <a:lnTo>
                    <a:pt x="89" y="427"/>
                  </a:lnTo>
                  <a:lnTo>
                    <a:pt x="89" y="426"/>
                  </a:lnTo>
                  <a:lnTo>
                    <a:pt x="89" y="425"/>
                  </a:lnTo>
                  <a:lnTo>
                    <a:pt x="88" y="422"/>
                  </a:lnTo>
                  <a:lnTo>
                    <a:pt x="87" y="418"/>
                  </a:lnTo>
                  <a:lnTo>
                    <a:pt x="86" y="415"/>
                  </a:lnTo>
                  <a:lnTo>
                    <a:pt x="85" y="411"/>
                  </a:lnTo>
                  <a:lnTo>
                    <a:pt x="83" y="406"/>
                  </a:lnTo>
                  <a:lnTo>
                    <a:pt x="82" y="405"/>
                  </a:lnTo>
                  <a:lnTo>
                    <a:pt x="82" y="403"/>
                  </a:lnTo>
                  <a:lnTo>
                    <a:pt x="82" y="402"/>
                  </a:lnTo>
                  <a:lnTo>
                    <a:pt x="82" y="400"/>
                  </a:lnTo>
                  <a:lnTo>
                    <a:pt x="82" y="399"/>
                  </a:lnTo>
                  <a:lnTo>
                    <a:pt x="83" y="396"/>
                  </a:lnTo>
                  <a:lnTo>
                    <a:pt x="83" y="393"/>
                  </a:lnTo>
                  <a:lnTo>
                    <a:pt x="83" y="391"/>
                  </a:lnTo>
                  <a:lnTo>
                    <a:pt x="83" y="387"/>
                  </a:lnTo>
                  <a:lnTo>
                    <a:pt x="83" y="382"/>
                  </a:lnTo>
                  <a:lnTo>
                    <a:pt x="83" y="380"/>
                  </a:lnTo>
                  <a:lnTo>
                    <a:pt x="83" y="378"/>
                  </a:lnTo>
                  <a:lnTo>
                    <a:pt x="83" y="376"/>
                  </a:lnTo>
                  <a:lnTo>
                    <a:pt x="82" y="374"/>
                  </a:lnTo>
                  <a:lnTo>
                    <a:pt x="82" y="373"/>
                  </a:lnTo>
                  <a:lnTo>
                    <a:pt x="81" y="372"/>
                  </a:lnTo>
                  <a:lnTo>
                    <a:pt x="80" y="371"/>
                  </a:lnTo>
                  <a:lnTo>
                    <a:pt x="79" y="370"/>
                  </a:lnTo>
                  <a:lnTo>
                    <a:pt x="78" y="369"/>
                  </a:lnTo>
                  <a:lnTo>
                    <a:pt x="75" y="368"/>
                  </a:lnTo>
                  <a:lnTo>
                    <a:pt x="73" y="367"/>
                  </a:lnTo>
                  <a:lnTo>
                    <a:pt x="70" y="366"/>
                  </a:lnTo>
                  <a:lnTo>
                    <a:pt x="69" y="365"/>
                  </a:lnTo>
                  <a:lnTo>
                    <a:pt x="68" y="365"/>
                  </a:lnTo>
                  <a:lnTo>
                    <a:pt x="66" y="364"/>
                  </a:lnTo>
                  <a:lnTo>
                    <a:pt x="65" y="363"/>
                  </a:lnTo>
                  <a:lnTo>
                    <a:pt x="65" y="362"/>
                  </a:lnTo>
                  <a:lnTo>
                    <a:pt x="64" y="361"/>
                  </a:lnTo>
                  <a:lnTo>
                    <a:pt x="63" y="359"/>
                  </a:lnTo>
                  <a:lnTo>
                    <a:pt x="61" y="356"/>
                  </a:lnTo>
                  <a:lnTo>
                    <a:pt x="60" y="354"/>
                  </a:lnTo>
                  <a:lnTo>
                    <a:pt x="59" y="352"/>
                  </a:lnTo>
                  <a:lnTo>
                    <a:pt x="58" y="350"/>
                  </a:lnTo>
                  <a:lnTo>
                    <a:pt x="57" y="348"/>
                  </a:lnTo>
                  <a:lnTo>
                    <a:pt x="57" y="346"/>
                  </a:lnTo>
                  <a:lnTo>
                    <a:pt x="56" y="344"/>
                  </a:lnTo>
                  <a:lnTo>
                    <a:pt x="56" y="342"/>
                  </a:lnTo>
                  <a:lnTo>
                    <a:pt x="55" y="340"/>
                  </a:lnTo>
                  <a:lnTo>
                    <a:pt x="55" y="332"/>
                  </a:lnTo>
                  <a:lnTo>
                    <a:pt x="54" y="330"/>
                  </a:lnTo>
                  <a:lnTo>
                    <a:pt x="54" y="328"/>
                  </a:lnTo>
                  <a:lnTo>
                    <a:pt x="53" y="326"/>
                  </a:lnTo>
                  <a:lnTo>
                    <a:pt x="51" y="319"/>
                  </a:lnTo>
                  <a:lnTo>
                    <a:pt x="51" y="317"/>
                  </a:lnTo>
                  <a:lnTo>
                    <a:pt x="50" y="315"/>
                  </a:lnTo>
                  <a:lnTo>
                    <a:pt x="49" y="313"/>
                  </a:lnTo>
                  <a:lnTo>
                    <a:pt x="48" y="312"/>
                  </a:lnTo>
                  <a:lnTo>
                    <a:pt x="47" y="310"/>
                  </a:lnTo>
                  <a:lnTo>
                    <a:pt x="46" y="310"/>
                  </a:lnTo>
                  <a:lnTo>
                    <a:pt x="45" y="309"/>
                  </a:lnTo>
                  <a:lnTo>
                    <a:pt x="45" y="308"/>
                  </a:lnTo>
                  <a:lnTo>
                    <a:pt x="41" y="307"/>
                  </a:lnTo>
                  <a:lnTo>
                    <a:pt x="41" y="306"/>
                  </a:lnTo>
                  <a:lnTo>
                    <a:pt x="40" y="306"/>
                  </a:lnTo>
                  <a:lnTo>
                    <a:pt x="39" y="305"/>
                  </a:lnTo>
                  <a:lnTo>
                    <a:pt x="39" y="304"/>
                  </a:lnTo>
                  <a:lnTo>
                    <a:pt x="37" y="302"/>
                  </a:lnTo>
                  <a:lnTo>
                    <a:pt x="36" y="301"/>
                  </a:lnTo>
                  <a:lnTo>
                    <a:pt x="36" y="300"/>
                  </a:lnTo>
                  <a:lnTo>
                    <a:pt x="36" y="298"/>
                  </a:lnTo>
                  <a:lnTo>
                    <a:pt x="36" y="295"/>
                  </a:lnTo>
                  <a:lnTo>
                    <a:pt x="35" y="294"/>
                  </a:lnTo>
                  <a:lnTo>
                    <a:pt x="35" y="292"/>
                  </a:lnTo>
                  <a:lnTo>
                    <a:pt x="35" y="291"/>
                  </a:lnTo>
                  <a:lnTo>
                    <a:pt x="35" y="290"/>
                  </a:lnTo>
                  <a:lnTo>
                    <a:pt x="35" y="288"/>
                  </a:lnTo>
                  <a:lnTo>
                    <a:pt x="36" y="285"/>
                  </a:lnTo>
                  <a:lnTo>
                    <a:pt x="36" y="282"/>
                  </a:lnTo>
                  <a:lnTo>
                    <a:pt x="37" y="278"/>
                  </a:lnTo>
                  <a:lnTo>
                    <a:pt x="37" y="277"/>
                  </a:lnTo>
                  <a:lnTo>
                    <a:pt x="37" y="276"/>
                  </a:lnTo>
                  <a:lnTo>
                    <a:pt x="37" y="274"/>
                  </a:lnTo>
                  <a:lnTo>
                    <a:pt x="37" y="272"/>
                  </a:lnTo>
                  <a:lnTo>
                    <a:pt x="36" y="271"/>
                  </a:lnTo>
                  <a:lnTo>
                    <a:pt x="35" y="269"/>
                  </a:lnTo>
                  <a:lnTo>
                    <a:pt x="35" y="268"/>
                  </a:lnTo>
                  <a:lnTo>
                    <a:pt x="34" y="267"/>
                  </a:lnTo>
                  <a:lnTo>
                    <a:pt x="33" y="266"/>
                  </a:lnTo>
                  <a:lnTo>
                    <a:pt x="32" y="265"/>
                  </a:lnTo>
                  <a:lnTo>
                    <a:pt x="31" y="265"/>
                  </a:lnTo>
                  <a:lnTo>
                    <a:pt x="30" y="264"/>
                  </a:lnTo>
                  <a:lnTo>
                    <a:pt x="25" y="262"/>
                  </a:lnTo>
                  <a:lnTo>
                    <a:pt x="23" y="261"/>
                  </a:lnTo>
                  <a:lnTo>
                    <a:pt x="22" y="261"/>
                  </a:lnTo>
                  <a:lnTo>
                    <a:pt x="18" y="258"/>
                  </a:lnTo>
                  <a:lnTo>
                    <a:pt x="11" y="254"/>
                  </a:lnTo>
                  <a:lnTo>
                    <a:pt x="8" y="252"/>
                  </a:lnTo>
                  <a:lnTo>
                    <a:pt x="7" y="252"/>
                  </a:lnTo>
                  <a:lnTo>
                    <a:pt x="5" y="251"/>
                  </a:lnTo>
                  <a:lnTo>
                    <a:pt x="4" y="250"/>
                  </a:lnTo>
                  <a:lnTo>
                    <a:pt x="3" y="249"/>
                  </a:lnTo>
                  <a:lnTo>
                    <a:pt x="2" y="248"/>
                  </a:lnTo>
                  <a:lnTo>
                    <a:pt x="1" y="247"/>
                  </a:lnTo>
                  <a:lnTo>
                    <a:pt x="0" y="245"/>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5" name="Freeform 269">
              <a:extLst>
                <a:ext uri="{FF2B5EF4-FFF2-40B4-BE49-F238E27FC236}">
                  <a16:creationId xmlns:a16="http://schemas.microsoft.com/office/drawing/2014/main" id="{BB03E5D0-E117-437D-8C05-C0FAD7812883}"/>
                </a:ext>
              </a:extLst>
            </p:cNvPr>
            <p:cNvSpPr>
              <a:spLocks/>
            </p:cNvSpPr>
            <p:nvPr/>
          </p:nvSpPr>
          <p:spPr bwMode="auto">
            <a:xfrm>
              <a:off x="4571847" y="3525137"/>
              <a:ext cx="627063" cy="388938"/>
            </a:xfrm>
            <a:custGeom>
              <a:avLst/>
              <a:gdLst>
                <a:gd name="T0" fmla="*/ 3 w 395"/>
                <a:gd name="T1" fmla="*/ 231 h 245"/>
                <a:gd name="T2" fmla="*/ 0 w 395"/>
                <a:gd name="T3" fmla="*/ 221 h 245"/>
                <a:gd name="T4" fmla="*/ 2 w 395"/>
                <a:gd name="T5" fmla="*/ 214 h 245"/>
                <a:gd name="T6" fmla="*/ 8 w 395"/>
                <a:gd name="T7" fmla="*/ 208 h 245"/>
                <a:gd name="T8" fmla="*/ 23 w 395"/>
                <a:gd name="T9" fmla="*/ 199 h 245"/>
                <a:gd name="T10" fmla="*/ 27 w 395"/>
                <a:gd name="T11" fmla="*/ 194 h 245"/>
                <a:gd name="T12" fmla="*/ 32 w 395"/>
                <a:gd name="T13" fmla="*/ 171 h 245"/>
                <a:gd name="T14" fmla="*/ 36 w 395"/>
                <a:gd name="T15" fmla="*/ 164 h 245"/>
                <a:gd name="T16" fmla="*/ 43 w 395"/>
                <a:gd name="T17" fmla="*/ 154 h 245"/>
                <a:gd name="T18" fmla="*/ 52 w 395"/>
                <a:gd name="T19" fmla="*/ 139 h 245"/>
                <a:gd name="T20" fmla="*/ 62 w 395"/>
                <a:gd name="T21" fmla="*/ 124 h 245"/>
                <a:gd name="T22" fmla="*/ 73 w 395"/>
                <a:gd name="T23" fmla="*/ 123 h 245"/>
                <a:gd name="T24" fmla="*/ 84 w 395"/>
                <a:gd name="T25" fmla="*/ 125 h 245"/>
                <a:gd name="T26" fmla="*/ 91 w 395"/>
                <a:gd name="T27" fmla="*/ 121 h 245"/>
                <a:gd name="T28" fmla="*/ 99 w 395"/>
                <a:gd name="T29" fmla="*/ 117 h 245"/>
                <a:gd name="T30" fmla="*/ 107 w 395"/>
                <a:gd name="T31" fmla="*/ 118 h 245"/>
                <a:gd name="T32" fmla="*/ 113 w 395"/>
                <a:gd name="T33" fmla="*/ 123 h 245"/>
                <a:gd name="T34" fmla="*/ 117 w 395"/>
                <a:gd name="T35" fmla="*/ 127 h 245"/>
                <a:gd name="T36" fmla="*/ 119 w 395"/>
                <a:gd name="T37" fmla="*/ 127 h 245"/>
                <a:gd name="T38" fmla="*/ 122 w 395"/>
                <a:gd name="T39" fmla="*/ 121 h 245"/>
                <a:gd name="T40" fmla="*/ 129 w 395"/>
                <a:gd name="T41" fmla="*/ 117 h 245"/>
                <a:gd name="T42" fmla="*/ 133 w 395"/>
                <a:gd name="T43" fmla="*/ 112 h 245"/>
                <a:gd name="T44" fmla="*/ 142 w 395"/>
                <a:gd name="T45" fmla="*/ 109 h 245"/>
                <a:gd name="T46" fmla="*/ 155 w 395"/>
                <a:gd name="T47" fmla="*/ 106 h 245"/>
                <a:gd name="T48" fmla="*/ 166 w 395"/>
                <a:gd name="T49" fmla="*/ 103 h 245"/>
                <a:gd name="T50" fmla="*/ 173 w 395"/>
                <a:gd name="T51" fmla="*/ 103 h 245"/>
                <a:gd name="T52" fmla="*/ 186 w 395"/>
                <a:gd name="T53" fmla="*/ 107 h 245"/>
                <a:gd name="T54" fmla="*/ 196 w 395"/>
                <a:gd name="T55" fmla="*/ 110 h 245"/>
                <a:gd name="T56" fmla="*/ 206 w 395"/>
                <a:gd name="T57" fmla="*/ 110 h 245"/>
                <a:gd name="T58" fmla="*/ 213 w 395"/>
                <a:gd name="T59" fmla="*/ 110 h 245"/>
                <a:gd name="T60" fmla="*/ 222 w 395"/>
                <a:gd name="T61" fmla="*/ 113 h 245"/>
                <a:gd name="T62" fmla="*/ 230 w 395"/>
                <a:gd name="T63" fmla="*/ 110 h 245"/>
                <a:gd name="T64" fmla="*/ 238 w 395"/>
                <a:gd name="T65" fmla="*/ 103 h 245"/>
                <a:gd name="T66" fmla="*/ 241 w 395"/>
                <a:gd name="T67" fmla="*/ 92 h 245"/>
                <a:gd name="T68" fmla="*/ 241 w 395"/>
                <a:gd name="T69" fmla="*/ 84 h 245"/>
                <a:gd name="T70" fmla="*/ 245 w 395"/>
                <a:gd name="T71" fmla="*/ 80 h 245"/>
                <a:gd name="T72" fmla="*/ 257 w 395"/>
                <a:gd name="T73" fmla="*/ 74 h 245"/>
                <a:gd name="T74" fmla="*/ 271 w 395"/>
                <a:gd name="T75" fmla="*/ 66 h 245"/>
                <a:gd name="T76" fmla="*/ 283 w 395"/>
                <a:gd name="T77" fmla="*/ 58 h 245"/>
                <a:gd name="T78" fmla="*/ 293 w 395"/>
                <a:gd name="T79" fmla="*/ 48 h 245"/>
                <a:gd name="T80" fmla="*/ 298 w 395"/>
                <a:gd name="T81" fmla="*/ 46 h 245"/>
                <a:gd name="T82" fmla="*/ 308 w 395"/>
                <a:gd name="T83" fmla="*/ 48 h 245"/>
                <a:gd name="T84" fmla="*/ 323 w 395"/>
                <a:gd name="T85" fmla="*/ 51 h 245"/>
                <a:gd name="T86" fmla="*/ 330 w 395"/>
                <a:gd name="T87" fmla="*/ 55 h 245"/>
                <a:gd name="T88" fmla="*/ 341 w 395"/>
                <a:gd name="T89" fmla="*/ 63 h 245"/>
                <a:gd name="T90" fmla="*/ 347 w 395"/>
                <a:gd name="T91" fmla="*/ 66 h 245"/>
                <a:gd name="T92" fmla="*/ 351 w 395"/>
                <a:gd name="T93" fmla="*/ 65 h 245"/>
                <a:gd name="T94" fmla="*/ 354 w 395"/>
                <a:gd name="T95" fmla="*/ 60 h 245"/>
                <a:gd name="T96" fmla="*/ 357 w 395"/>
                <a:gd name="T97" fmla="*/ 44 h 245"/>
                <a:gd name="T98" fmla="*/ 357 w 395"/>
                <a:gd name="T99" fmla="*/ 38 h 245"/>
                <a:gd name="T100" fmla="*/ 361 w 395"/>
                <a:gd name="T101" fmla="*/ 35 h 245"/>
                <a:gd name="T102" fmla="*/ 372 w 395"/>
                <a:gd name="T103" fmla="*/ 31 h 245"/>
                <a:gd name="T104" fmla="*/ 379 w 395"/>
                <a:gd name="T105" fmla="*/ 27 h 245"/>
                <a:gd name="T106" fmla="*/ 381 w 395"/>
                <a:gd name="T107" fmla="*/ 22 h 245"/>
                <a:gd name="T108" fmla="*/ 380 w 395"/>
                <a:gd name="T109" fmla="*/ 19 h 245"/>
                <a:gd name="T110" fmla="*/ 378 w 395"/>
                <a:gd name="T111" fmla="*/ 14 h 245"/>
                <a:gd name="T112" fmla="*/ 380 w 395"/>
                <a:gd name="T113" fmla="*/ 6 h 245"/>
                <a:gd name="T114" fmla="*/ 384 w 395"/>
                <a:gd name="T115" fmla="*/ 3 h 245"/>
                <a:gd name="T116" fmla="*/ 387 w 395"/>
                <a:gd name="T117" fmla="*/ 2 h 245"/>
                <a:gd name="T118" fmla="*/ 393 w 395"/>
                <a:gd name="T119" fmla="*/ 1 h 245"/>
                <a:gd name="T120" fmla="*/ 395 w 395"/>
                <a:gd name="T1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245">
                  <a:moveTo>
                    <a:pt x="12" y="245"/>
                  </a:moveTo>
                  <a:lnTo>
                    <a:pt x="11" y="244"/>
                  </a:lnTo>
                  <a:lnTo>
                    <a:pt x="9" y="241"/>
                  </a:lnTo>
                  <a:lnTo>
                    <a:pt x="6" y="236"/>
                  </a:lnTo>
                  <a:lnTo>
                    <a:pt x="3" y="231"/>
                  </a:lnTo>
                  <a:lnTo>
                    <a:pt x="2" y="229"/>
                  </a:lnTo>
                  <a:lnTo>
                    <a:pt x="1" y="227"/>
                  </a:lnTo>
                  <a:lnTo>
                    <a:pt x="1" y="225"/>
                  </a:lnTo>
                  <a:lnTo>
                    <a:pt x="0" y="223"/>
                  </a:lnTo>
                  <a:lnTo>
                    <a:pt x="0" y="221"/>
                  </a:lnTo>
                  <a:lnTo>
                    <a:pt x="0" y="219"/>
                  </a:lnTo>
                  <a:lnTo>
                    <a:pt x="0" y="218"/>
                  </a:lnTo>
                  <a:lnTo>
                    <a:pt x="1" y="217"/>
                  </a:lnTo>
                  <a:lnTo>
                    <a:pt x="1" y="215"/>
                  </a:lnTo>
                  <a:lnTo>
                    <a:pt x="2" y="214"/>
                  </a:lnTo>
                  <a:lnTo>
                    <a:pt x="3" y="213"/>
                  </a:lnTo>
                  <a:lnTo>
                    <a:pt x="4" y="212"/>
                  </a:lnTo>
                  <a:lnTo>
                    <a:pt x="4" y="211"/>
                  </a:lnTo>
                  <a:lnTo>
                    <a:pt x="6" y="210"/>
                  </a:lnTo>
                  <a:lnTo>
                    <a:pt x="8" y="208"/>
                  </a:lnTo>
                  <a:lnTo>
                    <a:pt x="11" y="206"/>
                  </a:lnTo>
                  <a:lnTo>
                    <a:pt x="19" y="202"/>
                  </a:lnTo>
                  <a:lnTo>
                    <a:pt x="20" y="201"/>
                  </a:lnTo>
                  <a:lnTo>
                    <a:pt x="22" y="200"/>
                  </a:lnTo>
                  <a:lnTo>
                    <a:pt x="23" y="199"/>
                  </a:lnTo>
                  <a:lnTo>
                    <a:pt x="24" y="198"/>
                  </a:lnTo>
                  <a:lnTo>
                    <a:pt x="25" y="197"/>
                  </a:lnTo>
                  <a:lnTo>
                    <a:pt x="26" y="196"/>
                  </a:lnTo>
                  <a:lnTo>
                    <a:pt x="26" y="195"/>
                  </a:lnTo>
                  <a:lnTo>
                    <a:pt x="27" y="194"/>
                  </a:lnTo>
                  <a:lnTo>
                    <a:pt x="27" y="192"/>
                  </a:lnTo>
                  <a:lnTo>
                    <a:pt x="28" y="188"/>
                  </a:lnTo>
                  <a:lnTo>
                    <a:pt x="28" y="183"/>
                  </a:lnTo>
                  <a:lnTo>
                    <a:pt x="29" y="180"/>
                  </a:lnTo>
                  <a:lnTo>
                    <a:pt x="32" y="171"/>
                  </a:lnTo>
                  <a:lnTo>
                    <a:pt x="32" y="169"/>
                  </a:lnTo>
                  <a:lnTo>
                    <a:pt x="33" y="168"/>
                  </a:lnTo>
                  <a:lnTo>
                    <a:pt x="34" y="166"/>
                  </a:lnTo>
                  <a:lnTo>
                    <a:pt x="35" y="165"/>
                  </a:lnTo>
                  <a:lnTo>
                    <a:pt x="36" y="164"/>
                  </a:lnTo>
                  <a:lnTo>
                    <a:pt x="38" y="162"/>
                  </a:lnTo>
                  <a:lnTo>
                    <a:pt x="39" y="161"/>
                  </a:lnTo>
                  <a:lnTo>
                    <a:pt x="40" y="160"/>
                  </a:lnTo>
                  <a:lnTo>
                    <a:pt x="41" y="158"/>
                  </a:lnTo>
                  <a:lnTo>
                    <a:pt x="43" y="154"/>
                  </a:lnTo>
                  <a:lnTo>
                    <a:pt x="44" y="153"/>
                  </a:lnTo>
                  <a:lnTo>
                    <a:pt x="46" y="149"/>
                  </a:lnTo>
                  <a:lnTo>
                    <a:pt x="47" y="147"/>
                  </a:lnTo>
                  <a:lnTo>
                    <a:pt x="48" y="145"/>
                  </a:lnTo>
                  <a:lnTo>
                    <a:pt x="52" y="139"/>
                  </a:lnTo>
                  <a:lnTo>
                    <a:pt x="54" y="135"/>
                  </a:lnTo>
                  <a:lnTo>
                    <a:pt x="55" y="134"/>
                  </a:lnTo>
                  <a:lnTo>
                    <a:pt x="57" y="131"/>
                  </a:lnTo>
                  <a:lnTo>
                    <a:pt x="58" y="129"/>
                  </a:lnTo>
                  <a:lnTo>
                    <a:pt x="62" y="124"/>
                  </a:lnTo>
                  <a:lnTo>
                    <a:pt x="63" y="123"/>
                  </a:lnTo>
                  <a:lnTo>
                    <a:pt x="64" y="121"/>
                  </a:lnTo>
                  <a:lnTo>
                    <a:pt x="64" y="121"/>
                  </a:lnTo>
                  <a:lnTo>
                    <a:pt x="67" y="121"/>
                  </a:lnTo>
                  <a:lnTo>
                    <a:pt x="73" y="123"/>
                  </a:lnTo>
                  <a:lnTo>
                    <a:pt x="79" y="125"/>
                  </a:lnTo>
                  <a:lnTo>
                    <a:pt x="81" y="125"/>
                  </a:lnTo>
                  <a:lnTo>
                    <a:pt x="82" y="125"/>
                  </a:lnTo>
                  <a:lnTo>
                    <a:pt x="83" y="125"/>
                  </a:lnTo>
                  <a:lnTo>
                    <a:pt x="84" y="125"/>
                  </a:lnTo>
                  <a:lnTo>
                    <a:pt x="85" y="125"/>
                  </a:lnTo>
                  <a:lnTo>
                    <a:pt x="86" y="124"/>
                  </a:lnTo>
                  <a:lnTo>
                    <a:pt x="88" y="124"/>
                  </a:lnTo>
                  <a:lnTo>
                    <a:pt x="89" y="123"/>
                  </a:lnTo>
                  <a:lnTo>
                    <a:pt x="91" y="121"/>
                  </a:lnTo>
                  <a:lnTo>
                    <a:pt x="92" y="120"/>
                  </a:lnTo>
                  <a:lnTo>
                    <a:pt x="94" y="119"/>
                  </a:lnTo>
                  <a:lnTo>
                    <a:pt x="96" y="118"/>
                  </a:lnTo>
                  <a:lnTo>
                    <a:pt x="98" y="118"/>
                  </a:lnTo>
                  <a:lnTo>
                    <a:pt x="99" y="117"/>
                  </a:lnTo>
                  <a:lnTo>
                    <a:pt x="101" y="117"/>
                  </a:lnTo>
                  <a:lnTo>
                    <a:pt x="103" y="117"/>
                  </a:lnTo>
                  <a:lnTo>
                    <a:pt x="104" y="117"/>
                  </a:lnTo>
                  <a:lnTo>
                    <a:pt x="105" y="118"/>
                  </a:lnTo>
                  <a:lnTo>
                    <a:pt x="107" y="118"/>
                  </a:lnTo>
                  <a:lnTo>
                    <a:pt x="108" y="119"/>
                  </a:lnTo>
                  <a:lnTo>
                    <a:pt x="110" y="120"/>
                  </a:lnTo>
                  <a:lnTo>
                    <a:pt x="111" y="121"/>
                  </a:lnTo>
                  <a:lnTo>
                    <a:pt x="112" y="122"/>
                  </a:lnTo>
                  <a:lnTo>
                    <a:pt x="113" y="123"/>
                  </a:lnTo>
                  <a:lnTo>
                    <a:pt x="115" y="126"/>
                  </a:lnTo>
                  <a:lnTo>
                    <a:pt x="116" y="127"/>
                  </a:lnTo>
                  <a:lnTo>
                    <a:pt x="116" y="127"/>
                  </a:lnTo>
                  <a:lnTo>
                    <a:pt x="117" y="127"/>
                  </a:lnTo>
                  <a:lnTo>
                    <a:pt x="117" y="127"/>
                  </a:lnTo>
                  <a:lnTo>
                    <a:pt x="118" y="127"/>
                  </a:lnTo>
                  <a:lnTo>
                    <a:pt x="118" y="127"/>
                  </a:lnTo>
                  <a:lnTo>
                    <a:pt x="118" y="127"/>
                  </a:lnTo>
                  <a:lnTo>
                    <a:pt x="119" y="127"/>
                  </a:lnTo>
                  <a:lnTo>
                    <a:pt x="119" y="127"/>
                  </a:lnTo>
                  <a:lnTo>
                    <a:pt x="119" y="126"/>
                  </a:lnTo>
                  <a:lnTo>
                    <a:pt x="120" y="124"/>
                  </a:lnTo>
                  <a:lnTo>
                    <a:pt x="120" y="123"/>
                  </a:lnTo>
                  <a:lnTo>
                    <a:pt x="121" y="122"/>
                  </a:lnTo>
                  <a:lnTo>
                    <a:pt x="122" y="121"/>
                  </a:lnTo>
                  <a:lnTo>
                    <a:pt x="123" y="121"/>
                  </a:lnTo>
                  <a:lnTo>
                    <a:pt x="124" y="120"/>
                  </a:lnTo>
                  <a:lnTo>
                    <a:pt x="125" y="119"/>
                  </a:lnTo>
                  <a:lnTo>
                    <a:pt x="128" y="117"/>
                  </a:lnTo>
                  <a:lnTo>
                    <a:pt x="129" y="117"/>
                  </a:lnTo>
                  <a:lnTo>
                    <a:pt x="130" y="116"/>
                  </a:lnTo>
                  <a:lnTo>
                    <a:pt x="131" y="115"/>
                  </a:lnTo>
                  <a:lnTo>
                    <a:pt x="132" y="113"/>
                  </a:lnTo>
                  <a:lnTo>
                    <a:pt x="133" y="113"/>
                  </a:lnTo>
                  <a:lnTo>
                    <a:pt x="133" y="112"/>
                  </a:lnTo>
                  <a:lnTo>
                    <a:pt x="134" y="112"/>
                  </a:lnTo>
                  <a:lnTo>
                    <a:pt x="136" y="111"/>
                  </a:lnTo>
                  <a:lnTo>
                    <a:pt x="139" y="110"/>
                  </a:lnTo>
                  <a:lnTo>
                    <a:pt x="141" y="110"/>
                  </a:lnTo>
                  <a:lnTo>
                    <a:pt x="142" y="109"/>
                  </a:lnTo>
                  <a:lnTo>
                    <a:pt x="146" y="108"/>
                  </a:lnTo>
                  <a:lnTo>
                    <a:pt x="147" y="107"/>
                  </a:lnTo>
                  <a:lnTo>
                    <a:pt x="149" y="107"/>
                  </a:lnTo>
                  <a:lnTo>
                    <a:pt x="154" y="106"/>
                  </a:lnTo>
                  <a:lnTo>
                    <a:pt x="155" y="106"/>
                  </a:lnTo>
                  <a:lnTo>
                    <a:pt x="158" y="106"/>
                  </a:lnTo>
                  <a:lnTo>
                    <a:pt x="159" y="106"/>
                  </a:lnTo>
                  <a:lnTo>
                    <a:pt x="161" y="105"/>
                  </a:lnTo>
                  <a:lnTo>
                    <a:pt x="165" y="104"/>
                  </a:lnTo>
                  <a:lnTo>
                    <a:pt x="166" y="103"/>
                  </a:lnTo>
                  <a:lnTo>
                    <a:pt x="167" y="103"/>
                  </a:lnTo>
                  <a:lnTo>
                    <a:pt x="168" y="103"/>
                  </a:lnTo>
                  <a:lnTo>
                    <a:pt x="170" y="103"/>
                  </a:lnTo>
                  <a:lnTo>
                    <a:pt x="171" y="103"/>
                  </a:lnTo>
                  <a:lnTo>
                    <a:pt x="173" y="103"/>
                  </a:lnTo>
                  <a:lnTo>
                    <a:pt x="174" y="104"/>
                  </a:lnTo>
                  <a:lnTo>
                    <a:pt x="176" y="104"/>
                  </a:lnTo>
                  <a:lnTo>
                    <a:pt x="178" y="105"/>
                  </a:lnTo>
                  <a:lnTo>
                    <a:pt x="180" y="106"/>
                  </a:lnTo>
                  <a:lnTo>
                    <a:pt x="186" y="107"/>
                  </a:lnTo>
                  <a:lnTo>
                    <a:pt x="188" y="108"/>
                  </a:lnTo>
                  <a:lnTo>
                    <a:pt x="192" y="110"/>
                  </a:lnTo>
                  <a:lnTo>
                    <a:pt x="193" y="110"/>
                  </a:lnTo>
                  <a:lnTo>
                    <a:pt x="195" y="110"/>
                  </a:lnTo>
                  <a:lnTo>
                    <a:pt x="196" y="110"/>
                  </a:lnTo>
                  <a:lnTo>
                    <a:pt x="197" y="110"/>
                  </a:lnTo>
                  <a:lnTo>
                    <a:pt x="200" y="110"/>
                  </a:lnTo>
                  <a:lnTo>
                    <a:pt x="201" y="110"/>
                  </a:lnTo>
                  <a:lnTo>
                    <a:pt x="203" y="110"/>
                  </a:lnTo>
                  <a:lnTo>
                    <a:pt x="206" y="110"/>
                  </a:lnTo>
                  <a:lnTo>
                    <a:pt x="208" y="110"/>
                  </a:lnTo>
                  <a:lnTo>
                    <a:pt x="209" y="109"/>
                  </a:lnTo>
                  <a:lnTo>
                    <a:pt x="210" y="109"/>
                  </a:lnTo>
                  <a:lnTo>
                    <a:pt x="212" y="110"/>
                  </a:lnTo>
                  <a:lnTo>
                    <a:pt x="213" y="110"/>
                  </a:lnTo>
                  <a:lnTo>
                    <a:pt x="215" y="110"/>
                  </a:lnTo>
                  <a:lnTo>
                    <a:pt x="219" y="112"/>
                  </a:lnTo>
                  <a:lnTo>
                    <a:pt x="220" y="112"/>
                  </a:lnTo>
                  <a:lnTo>
                    <a:pt x="221" y="112"/>
                  </a:lnTo>
                  <a:lnTo>
                    <a:pt x="222" y="113"/>
                  </a:lnTo>
                  <a:lnTo>
                    <a:pt x="223" y="112"/>
                  </a:lnTo>
                  <a:lnTo>
                    <a:pt x="225" y="112"/>
                  </a:lnTo>
                  <a:lnTo>
                    <a:pt x="226" y="112"/>
                  </a:lnTo>
                  <a:lnTo>
                    <a:pt x="228" y="111"/>
                  </a:lnTo>
                  <a:lnTo>
                    <a:pt x="230" y="110"/>
                  </a:lnTo>
                  <a:lnTo>
                    <a:pt x="231" y="109"/>
                  </a:lnTo>
                  <a:lnTo>
                    <a:pt x="233" y="108"/>
                  </a:lnTo>
                  <a:lnTo>
                    <a:pt x="235" y="106"/>
                  </a:lnTo>
                  <a:lnTo>
                    <a:pt x="236" y="104"/>
                  </a:lnTo>
                  <a:lnTo>
                    <a:pt x="238" y="103"/>
                  </a:lnTo>
                  <a:lnTo>
                    <a:pt x="238" y="101"/>
                  </a:lnTo>
                  <a:lnTo>
                    <a:pt x="239" y="101"/>
                  </a:lnTo>
                  <a:lnTo>
                    <a:pt x="239" y="100"/>
                  </a:lnTo>
                  <a:lnTo>
                    <a:pt x="241" y="93"/>
                  </a:lnTo>
                  <a:lnTo>
                    <a:pt x="241" y="92"/>
                  </a:lnTo>
                  <a:lnTo>
                    <a:pt x="241" y="91"/>
                  </a:lnTo>
                  <a:lnTo>
                    <a:pt x="241" y="86"/>
                  </a:lnTo>
                  <a:lnTo>
                    <a:pt x="241" y="85"/>
                  </a:lnTo>
                  <a:lnTo>
                    <a:pt x="241" y="85"/>
                  </a:lnTo>
                  <a:lnTo>
                    <a:pt x="241" y="84"/>
                  </a:lnTo>
                  <a:lnTo>
                    <a:pt x="242" y="83"/>
                  </a:lnTo>
                  <a:lnTo>
                    <a:pt x="242" y="82"/>
                  </a:lnTo>
                  <a:lnTo>
                    <a:pt x="243" y="82"/>
                  </a:lnTo>
                  <a:lnTo>
                    <a:pt x="244" y="81"/>
                  </a:lnTo>
                  <a:lnTo>
                    <a:pt x="245" y="80"/>
                  </a:lnTo>
                  <a:lnTo>
                    <a:pt x="246" y="80"/>
                  </a:lnTo>
                  <a:lnTo>
                    <a:pt x="249" y="78"/>
                  </a:lnTo>
                  <a:lnTo>
                    <a:pt x="254" y="76"/>
                  </a:lnTo>
                  <a:lnTo>
                    <a:pt x="255" y="76"/>
                  </a:lnTo>
                  <a:lnTo>
                    <a:pt x="257" y="74"/>
                  </a:lnTo>
                  <a:lnTo>
                    <a:pt x="258" y="73"/>
                  </a:lnTo>
                  <a:lnTo>
                    <a:pt x="260" y="72"/>
                  </a:lnTo>
                  <a:lnTo>
                    <a:pt x="263" y="71"/>
                  </a:lnTo>
                  <a:lnTo>
                    <a:pt x="264" y="70"/>
                  </a:lnTo>
                  <a:lnTo>
                    <a:pt x="271" y="66"/>
                  </a:lnTo>
                  <a:lnTo>
                    <a:pt x="274" y="64"/>
                  </a:lnTo>
                  <a:lnTo>
                    <a:pt x="276" y="62"/>
                  </a:lnTo>
                  <a:lnTo>
                    <a:pt x="279" y="60"/>
                  </a:lnTo>
                  <a:lnTo>
                    <a:pt x="282" y="58"/>
                  </a:lnTo>
                  <a:lnTo>
                    <a:pt x="283" y="58"/>
                  </a:lnTo>
                  <a:lnTo>
                    <a:pt x="285" y="56"/>
                  </a:lnTo>
                  <a:lnTo>
                    <a:pt x="288" y="54"/>
                  </a:lnTo>
                  <a:lnTo>
                    <a:pt x="291" y="51"/>
                  </a:lnTo>
                  <a:lnTo>
                    <a:pt x="293" y="49"/>
                  </a:lnTo>
                  <a:lnTo>
                    <a:pt x="293" y="48"/>
                  </a:lnTo>
                  <a:lnTo>
                    <a:pt x="294" y="48"/>
                  </a:lnTo>
                  <a:lnTo>
                    <a:pt x="295" y="47"/>
                  </a:lnTo>
                  <a:lnTo>
                    <a:pt x="296" y="47"/>
                  </a:lnTo>
                  <a:lnTo>
                    <a:pt x="297" y="46"/>
                  </a:lnTo>
                  <a:lnTo>
                    <a:pt x="298" y="46"/>
                  </a:lnTo>
                  <a:lnTo>
                    <a:pt x="298" y="46"/>
                  </a:lnTo>
                  <a:lnTo>
                    <a:pt x="299" y="46"/>
                  </a:lnTo>
                  <a:lnTo>
                    <a:pt x="303" y="47"/>
                  </a:lnTo>
                  <a:lnTo>
                    <a:pt x="306" y="48"/>
                  </a:lnTo>
                  <a:lnTo>
                    <a:pt x="308" y="48"/>
                  </a:lnTo>
                  <a:lnTo>
                    <a:pt x="312" y="49"/>
                  </a:lnTo>
                  <a:lnTo>
                    <a:pt x="317" y="49"/>
                  </a:lnTo>
                  <a:lnTo>
                    <a:pt x="318" y="49"/>
                  </a:lnTo>
                  <a:lnTo>
                    <a:pt x="320" y="50"/>
                  </a:lnTo>
                  <a:lnTo>
                    <a:pt x="323" y="51"/>
                  </a:lnTo>
                  <a:lnTo>
                    <a:pt x="324" y="51"/>
                  </a:lnTo>
                  <a:lnTo>
                    <a:pt x="325" y="51"/>
                  </a:lnTo>
                  <a:lnTo>
                    <a:pt x="326" y="52"/>
                  </a:lnTo>
                  <a:lnTo>
                    <a:pt x="328" y="54"/>
                  </a:lnTo>
                  <a:lnTo>
                    <a:pt x="330" y="55"/>
                  </a:lnTo>
                  <a:lnTo>
                    <a:pt x="333" y="57"/>
                  </a:lnTo>
                  <a:lnTo>
                    <a:pt x="333" y="58"/>
                  </a:lnTo>
                  <a:lnTo>
                    <a:pt x="335" y="59"/>
                  </a:lnTo>
                  <a:lnTo>
                    <a:pt x="339" y="62"/>
                  </a:lnTo>
                  <a:lnTo>
                    <a:pt x="341" y="63"/>
                  </a:lnTo>
                  <a:lnTo>
                    <a:pt x="343" y="64"/>
                  </a:lnTo>
                  <a:lnTo>
                    <a:pt x="344" y="65"/>
                  </a:lnTo>
                  <a:lnTo>
                    <a:pt x="345" y="65"/>
                  </a:lnTo>
                  <a:lnTo>
                    <a:pt x="346" y="66"/>
                  </a:lnTo>
                  <a:lnTo>
                    <a:pt x="347" y="66"/>
                  </a:lnTo>
                  <a:lnTo>
                    <a:pt x="348" y="66"/>
                  </a:lnTo>
                  <a:lnTo>
                    <a:pt x="349" y="66"/>
                  </a:lnTo>
                  <a:lnTo>
                    <a:pt x="350" y="66"/>
                  </a:lnTo>
                  <a:lnTo>
                    <a:pt x="351" y="66"/>
                  </a:lnTo>
                  <a:lnTo>
                    <a:pt x="351" y="65"/>
                  </a:lnTo>
                  <a:lnTo>
                    <a:pt x="352" y="65"/>
                  </a:lnTo>
                  <a:lnTo>
                    <a:pt x="353" y="64"/>
                  </a:lnTo>
                  <a:lnTo>
                    <a:pt x="353" y="63"/>
                  </a:lnTo>
                  <a:lnTo>
                    <a:pt x="354" y="62"/>
                  </a:lnTo>
                  <a:lnTo>
                    <a:pt x="354" y="60"/>
                  </a:lnTo>
                  <a:lnTo>
                    <a:pt x="356" y="52"/>
                  </a:lnTo>
                  <a:lnTo>
                    <a:pt x="357" y="50"/>
                  </a:lnTo>
                  <a:lnTo>
                    <a:pt x="357" y="49"/>
                  </a:lnTo>
                  <a:lnTo>
                    <a:pt x="357" y="47"/>
                  </a:lnTo>
                  <a:lnTo>
                    <a:pt x="357" y="44"/>
                  </a:lnTo>
                  <a:lnTo>
                    <a:pt x="357" y="43"/>
                  </a:lnTo>
                  <a:lnTo>
                    <a:pt x="356" y="41"/>
                  </a:lnTo>
                  <a:lnTo>
                    <a:pt x="356" y="40"/>
                  </a:lnTo>
                  <a:lnTo>
                    <a:pt x="357" y="39"/>
                  </a:lnTo>
                  <a:lnTo>
                    <a:pt x="357" y="38"/>
                  </a:lnTo>
                  <a:lnTo>
                    <a:pt x="357" y="37"/>
                  </a:lnTo>
                  <a:lnTo>
                    <a:pt x="358" y="37"/>
                  </a:lnTo>
                  <a:lnTo>
                    <a:pt x="358" y="36"/>
                  </a:lnTo>
                  <a:lnTo>
                    <a:pt x="359" y="36"/>
                  </a:lnTo>
                  <a:lnTo>
                    <a:pt x="361" y="35"/>
                  </a:lnTo>
                  <a:lnTo>
                    <a:pt x="363" y="35"/>
                  </a:lnTo>
                  <a:lnTo>
                    <a:pt x="364" y="35"/>
                  </a:lnTo>
                  <a:lnTo>
                    <a:pt x="366" y="34"/>
                  </a:lnTo>
                  <a:lnTo>
                    <a:pt x="371" y="32"/>
                  </a:lnTo>
                  <a:lnTo>
                    <a:pt x="372" y="31"/>
                  </a:lnTo>
                  <a:lnTo>
                    <a:pt x="373" y="31"/>
                  </a:lnTo>
                  <a:lnTo>
                    <a:pt x="375" y="29"/>
                  </a:lnTo>
                  <a:lnTo>
                    <a:pt x="377" y="28"/>
                  </a:lnTo>
                  <a:lnTo>
                    <a:pt x="378" y="28"/>
                  </a:lnTo>
                  <a:lnTo>
                    <a:pt x="379" y="27"/>
                  </a:lnTo>
                  <a:lnTo>
                    <a:pt x="379" y="26"/>
                  </a:lnTo>
                  <a:lnTo>
                    <a:pt x="380" y="25"/>
                  </a:lnTo>
                  <a:lnTo>
                    <a:pt x="380" y="25"/>
                  </a:lnTo>
                  <a:lnTo>
                    <a:pt x="381" y="24"/>
                  </a:lnTo>
                  <a:lnTo>
                    <a:pt x="381" y="22"/>
                  </a:lnTo>
                  <a:lnTo>
                    <a:pt x="381" y="22"/>
                  </a:lnTo>
                  <a:lnTo>
                    <a:pt x="381" y="21"/>
                  </a:lnTo>
                  <a:lnTo>
                    <a:pt x="381" y="20"/>
                  </a:lnTo>
                  <a:lnTo>
                    <a:pt x="380" y="20"/>
                  </a:lnTo>
                  <a:lnTo>
                    <a:pt x="380" y="19"/>
                  </a:lnTo>
                  <a:lnTo>
                    <a:pt x="378" y="17"/>
                  </a:lnTo>
                  <a:lnTo>
                    <a:pt x="378" y="16"/>
                  </a:lnTo>
                  <a:lnTo>
                    <a:pt x="378" y="16"/>
                  </a:lnTo>
                  <a:lnTo>
                    <a:pt x="378" y="15"/>
                  </a:lnTo>
                  <a:lnTo>
                    <a:pt x="378" y="14"/>
                  </a:lnTo>
                  <a:lnTo>
                    <a:pt x="378" y="13"/>
                  </a:lnTo>
                  <a:lnTo>
                    <a:pt x="378" y="12"/>
                  </a:lnTo>
                  <a:lnTo>
                    <a:pt x="378" y="10"/>
                  </a:lnTo>
                  <a:lnTo>
                    <a:pt x="379" y="8"/>
                  </a:lnTo>
                  <a:lnTo>
                    <a:pt x="380" y="6"/>
                  </a:lnTo>
                  <a:lnTo>
                    <a:pt x="381" y="5"/>
                  </a:lnTo>
                  <a:lnTo>
                    <a:pt x="381" y="4"/>
                  </a:lnTo>
                  <a:lnTo>
                    <a:pt x="382" y="4"/>
                  </a:lnTo>
                  <a:lnTo>
                    <a:pt x="383" y="3"/>
                  </a:lnTo>
                  <a:lnTo>
                    <a:pt x="384" y="3"/>
                  </a:lnTo>
                  <a:lnTo>
                    <a:pt x="385" y="3"/>
                  </a:lnTo>
                  <a:lnTo>
                    <a:pt x="386" y="2"/>
                  </a:lnTo>
                  <a:lnTo>
                    <a:pt x="386" y="2"/>
                  </a:lnTo>
                  <a:lnTo>
                    <a:pt x="387" y="2"/>
                  </a:lnTo>
                  <a:lnTo>
                    <a:pt x="387" y="2"/>
                  </a:lnTo>
                  <a:lnTo>
                    <a:pt x="387" y="2"/>
                  </a:lnTo>
                  <a:lnTo>
                    <a:pt x="388" y="2"/>
                  </a:lnTo>
                  <a:lnTo>
                    <a:pt x="390" y="2"/>
                  </a:lnTo>
                  <a:lnTo>
                    <a:pt x="393" y="2"/>
                  </a:lnTo>
                  <a:lnTo>
                    <a:pt x="393" y="1"/>
                  </a:lnTo>
                  <a:lnTo>
                    <a:pt x="394" y="1"/>
                  </a:lnTo>
                  <a:lnTo>
                    <a:pt x="394" y="1"/>
                  </a:lnTo>
                  <a:lnTo>
                    <a:pt x="394" y="0"/>
                  </a:lnTo>
                  <a:lnTo>
                    <a:pt x="394" y="0"/>
                  </a:lnTo>
                  <a:lnTo>
                    <a:pt x="395"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6" name="Freeform 270">
              <a:extLst>
                <a:ext uri="{FF2B5EF4-FFF2-40B4-BE49-F238E27FC236}">
                  <a16:creationId xmlns:a16="http://schemas.microsoft.com/office/drawing/2014/main" id="{CDBF256F-B599-4F0D-9378-1164E0993E78}"/>
                </a:ext>
              </a:extLst>
            </p:cNvPr>
            <p:cNvSpPr>
              <a:spLocks/>
            </p:cNvSpPr>
            <p:nvPr/>
          </p:nvSpPr>
          <p:spPr bwMode="auto">
            <a:xfrm>
              <a:off x="4386109" y="3145724"/>
              <a:ext cx="796925" cy="581025"/>
            </a:xfrm>
            <a:custGeom>
              <a:avLst/>
              <a:gdLst>
                <a:gd name="T0" fmla="*/ 347 w 502"/>
                <a:gd name="T1" fmla="*/ 27 h 366"/>
                <a:gd name="T2" fmla="*/ 372 w 502"/>
                <a:gd name="T3" fmla="*/ 45 h 366"/>
                <a:gd name="T4" fmla="*/ 410 w 502"/>
                <a:gd name="T5" fmla="*/ 52 h 366"/>
                <a:gd name="T6" fmla="*/ 422 w 502"/>
                <a:gd name="T7" fmla="*/ 69 h 366"/>
                <a:gd name="T8" fmla="*/ 433 w 502"/>
                <a:gd name="T9" fmla="*/ 73 h 366"/>
                <a:gd name="T10" fmla="*/ 466 w 502"/>
                <a:gd name="T11" fmla="*/ 73 h 366"/>
                <a:gd name="T12" fmla="*/ 477 w 502"/>
                <a:gd name="T13" fmla="*/ 90 h 366"/>
                <a:gd name="T14" fmla="*/ 472 w 502"/>
                <a:gd name="T15" fmla="*/ 121 h 366"/>
                <a:gd name="T16" fmla="*/ 474 w 502"/>
                <a:gd name="T17" fmla="*/ 148 h 366"/>
                <a:gd name="T18" fmla="*/ 482 w 502"/>
                <a:gd name="T19" fmla="*/ 168 h 366"/>
                <a:gd name="T20" fmla="*/ 494 w 502"/>
                <a:gd name="T21" fmla="*/ 199 h 366"/>
                <a:gd name="T22" fmla="*/ 492 w 502"/>
                <a:gd name="T23" fmla="*/ 213 h 366"/>
                <a:gd name="T24" fmla="*/ 477 w 502"/>
                <a:gd name="T25" fmla="*/ 216 h 366"/>
                <a:gd name="T26" fmla="*/ 489 w 502"/>
                <a:gd name="T27" fmla="*/ 225 h 366"/>
                <a:gd name="T28" fmla="*/ 500 w 502"/>
                <a:gd name="T29" fmla="*/ 242 h 366"/>
                <a:gd name="T30" fmla="*/ 497 w 502"/>
                <a:gd name="T31" fmla="*/ 259 h 366"/>
                <a:gd name="T32" fmla="*/ 488 w 502"/>
                <a:gd name="T33" fmla="*/ 271 h 366"/>
                <a:gd name="T34" fmla="*/ 474 w 502"/>
                <a:gd name="T35" fmla="*/ 286 h 366"/>
                <a:gd name="T36" fmla="*/ 463 w 502"/>
                <a:gd name="T37" fmla="*/ 305 h 366"/>
                <a:gd name="T38" fmla="*/ 437 w 502"/>
                <a:gd name="T39" fmla="*/ 289 h 366"/>
                <a:gd name="T40" fmla="*/ 410 w 502"/>
                <a:gd name="T41" fmla="*/ 288 h 366"/>
                <a:gd name="T42" fmla="*/ 372 w 502"/>
                <a:gd name="T43" fmla="*/ 315 h 366"/>
                <a:gd name="T44" fmla="*/ 358 w 502"/>
                <a:gd name="T45" fmla="*/ 332 h 366"/>
                <a:gd name="T46" fmla="*/ 338 w 502"/>
                <a:gd name="T47" fmla="*/ 351 h 366"/>
                <a:gd name="T48" fmla="*/ 312 w 502"/>
                <a:gd name="T49" fmla="*/ 349 h 366"/>
                <a:gd name="T50" fmla="*/ 282 w 502"/>
                <a:gd name="T51" fmla="*/ 343 h 366"/>
                <a:gd name="T52" fmla="*/ 250 w 502"/>
                <a:gd name="T53" fmla="*/ 352 h 366"/>
                <a:gd name="T54" fmla="*/ 236 w 502"/>
                <a:gd name="T55" fmla="*/ 366 h 366"/>
                <a:gd name="T56" fmla="*/ 222 w 502"/>
                <a:gd name="T57" fmla="*/ 357 h 366"/>
                <a:gd name="T58" fmla="*/ 200 w 502"/>
                <a:gd name="T59" fmla="*/ 364 h 366"/>
                <a:gd name="T60" fmla="*/ 175 w 502"/>
                <a:gd name="T61" fmla="*/ 351 h 366"/>
                <a:gd name="T62" fmla="*/ 152 w 502"/>
                <a:gd name="T63" fmla="*/ 331 h 366"/>
                <a:gd name="T64" fmla="*/ 156 w 502"/>
                <a:gd name="T65" fmla="*/ 312 h 366"/>
                <a:gd name="T66" fmla="*/ 135 w 502"/>
                <a:gd name="T67" fmla="*/ 302 h 366"/>
                <a:gd name="T68" fmla="*/ 113 w 502"/>
                <a:gd name="T69" fmla="*/ 285 h 366"/>
                <a:gd name="T70" fmla="*/ 87 w 502"/>
                <a:gd name="T71" fmla="*/ 265 h 366"/>
                <a:gd name="T72" fmla="*/ 65 w 502"/>
                <a:gd name="T73" fmla="*/ 252 h 366"/>
                <a:gd name="T74" fmla="*/ 56 w 502"/>
                <a:gd name="T75" fmla="*/ 231 h 366"/>
                <a:gd name="T76" fmla="*/ 39 w 502"/>
                <a:gd name="T77" fmla="*/ 214 h 366"/>
                <a:gd name="T78" fmla="*/ 43 w 502"/>
                <a:gd name="T79" fmla="*/ 178 h 366"/>
                <a:gd name="T80" fmla="*/ 26 w 502"/>
                <a:gd name="T81" fmla="*/ 150 h 366"/>
                <a:gd name="T82" fmla="*/ 4 w 502"/>
                <a:gd name="T83" fmla="*/ 133 h 366"/>
                <a:gd name="T84" fmla="*/ 3 w 502"/>
                <a:gd name="T85" fmla="*/ 119 h 366"/>
                <a:gd name="T86" fmla="*/ 13 w 502"/>
                <a:gd name="T87" fmla="*/ 103 h 366"/>
                <a:gd name="T88" fmla="*/ 6 w 502"/>
                <a:gd name="T89" fmla="*/ 82 h 366"/>
                <a:gd name="T90" fmla="*/ 34 w 502"/>
                <a:gd name="T91" fmla="*/ 83 h 366"/>
                <a:gd name="T92" fmla="*/ 46 w 502"/>
                <a:gd name="T93" fmla="*/ 110 h 366"/>
                <a:gd name="T94" fmla="*/ 66 w 502"/>
                <a:gd name="T95" fmla="*/ 123 h 366"/>
                <a:gd name="T96" fmla="*/ 63 w 502"/>
                <a:gd name="T97" fmla="*/ 134 h 366"/>
                <a:gd name="T98" fmla="*/ 76 w 502"/>
                <a:gd name="T99" fmla="*/ 159 h 366"/>
                <a:gd name="T100" fmla="*/ 83 w 502"/>
                <a:gd name="T101" fmla="*/ 179 h 366"/>
                <a:gd name="T102" fmla="*/ 95 w 502"/>
                <a:gd name="T103" fmla="*/ 172 h 366"/>
                <a:gd name="T104" fmla="*/ 98 w 502"/>
                <a:gd name="T105" fmla="*/ 140 h 366"/>
                <a:gd name="T106" fmla="*/ 106 w 502"/>
                <a:gd name="T107" fmla="*/ 128 h 366"/>
                <a:gd name="T108" fmla="*/ 126 w 502"/>
                <a:gd name="T109" fmla="*/ 98 h 366"/>
                <a:gd name="T110" fmla="*/ 142 w 502"/>
                <a:gd name="T111" fmla="*/ 79 h 366"/>
                <a:gd name="T112" fmla="*/ 164 w 502"/>
                <a:gd name="T113" fmla="*/ 62 h 366"/>
                <a:gd name="T114" fmla="*/ 182 w 502"/>
                <a:gd name="T115" fmla="*/ 38 h 366"/>
                <a:gd name="T116" fmla="*/ 242 w 502"/>
                <a:gd name="T117" fmla="*/ 30 h 366"/>
                <a:gd name="T118" fmla="*/ 270 w 502"/>
                <a:gd name="T119" fmla="*/ 20 h 366"/>
                <a:gd name="T120" fmla="*/ 295 w 502"/>
                <a:gd name="T121" fmla="*/ 1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366">
                  <a:moveTo>
                    <a:pt x="308" y="1"/>
                  </a:moveTo>
                  <a:lnTo>
                    <a:pt x="310" y="2"/>
                  </a:lnTo>
                  <a:lnTo>
                    <a:pt x="312" y="4"/>
                  </a:lnTo>
                  <a:lnTo>
                    <a:pt x="314" y="5"/>
                  </a:lnTo>
                  <a:lnTo>
                    <a:pt x="320" y="10"/>
                  </a:lnTo>
                  <a:lnTo>
                    <a:pt x="327" y="14"/>
                  </a:lnTo>
                  <a:lnTo>
                    <a:pt x="331" y="17"/>
                  </a:lnTo>
                  <a:lnTo>
                    <a:pt x="333" y="18"/>
                  </a:lnTo>
                  <a:lnTo>
                    <a:pt x="337" y="21"/>
                  </a:lnTo>
                  <a:lnTo>
                    <a:pt x="339" y="23"/>
                  </a:lnTo>
                  <a:lnTo>
                    <a:pt x="340" y="24"/>
                  </a:lnTo>
                  <a:lnTo>
                    <a:pt x="341" y="25"/>
                  </a:lnTo>
                  <a:lnTo>
                    <a:pt x="344" y="26"/>
                  </a:lnTo>
                  <a:lnTo>
                    <a:pt x="345" y="26"/>
                  </a:lnTo>
                  <a:lnTo>
                    <a:pt x="347" y="27"/>
                  </a:lnTo>
                  <a:lnTo>
                    <a:pt x="349" y="29"/>
                  </a:lnTo>
                  <a:lnTo>
                    <a:pt x="352" y="32"/>
                  </a:lnTo>
                  <a:lnTo>
                    <a:pt x="354" y="33"/>
                  </a:lnTo>
                  <a:lnTo>
                    <a:pt x="356" y="36"/>
                  </a:lnTo>
                  <a:lnTo>
                    <a:pt x="357" y="37"/>
                  </a:lnTo>
                  <a:lnTo>
                    <a:pt x="357" y="37"/>
                  </a:lnTo>
                  <a:lnTo>
                    <a:pt x="358" y="38"/>
                  </a:lnTo>
                  <a:lnTo>
                    <a:pt x="358" y="38"/>
                  </a:lnTo>
                  <a:lnTo>
                    <a:pt x="359" y="38"/>
                  </a:lnTo>
                  <a:lnTo>
                    <a:pt x="359" y="38"/>
                  </a:lnTo>
                  <a:lnTo>
                    <a:pt x="364" y="41"/>
                  </a:lnTo>
                  <a:lnTo>
                    <a:pt x="366" y="43"/>
                  </a:lnTo>
                  <a:lnTo>
                    <a:pt x="368" y="43"/>
                  </a:lnTo>
                  <a:lnTo>
                    <a:pt x="369" y="44"/>
                  </a:lnTo>
                  <a:lnTo>
                    <a:pt x="372" y="45"/>
                  </a:lnTo>
                  <a:lnTo>
                    <a:pt x="376" y="46"/>
                  </a:lnTo>
                  <a:lnTo>
                    <a:pt x="379" y="46"/>
                  </a:lnTo>
                  <a:lnTo>
                    <a:pt x="381" y="46"/>
                  </a:lnTo>
                  <a:lnTo>
                    <a:pt x="386" y="47"/>
                  </a:lnTo>
                  <a:lnTo>
                    <a:pt x="388" y="47"/>
                  </a:lnTo>
                  <a:lnTo>
                    <a:pt x="389" y="47"/>
                  </a:lnTo>
                  <a:lnTo>
                    <a:pt x="394" y="49"/>
                  </a:lnTo>
                  <a:lnTo>
                    <a:pt x="397" y="49"/>
                  </a:lnTo>
                  <a:lnTo>
                    <a:pt x="399" y="50"/>
                  </a:lnTo>
                  <a:lnTo>
                    <a:pt x="402" y="50"/>
                  </a:lnTo>
                  <a:lnTo>
                    <a:pt x="404" y="50"/>
                  </a:lnTo>
                  <a:lnTo>
                    <a:pt x="406" y="51"/>
                  </a:lnTo>
                  <a:lnTo>
                    <a:pt x="408" y="51"/>
                  </a:lnTo>
                  <a:lnTo>
                    <a:pt x="409" y="51"/>
                  </a:lnTo>
                  <a:lnTo>
                    <a:pt x="410" y="52"/>
                  </a:lnTo>
                  <a:lnTo>
                    <a:pt x="412" y="53"/>
                  </a:lnTo>
                  <a:lnTo>
                    <a:pt x="416" y="55"/>
                  </a:lnTo>
                  <a:lnTo>
                    <a:pt x="418" y="56"/>
                  </a:lnTo>
                  <a:lnTo>
                    <a:pt x="419" y="56"/>
                  </a:lnTo>
                  <a:lnTo>
                    <a:pt x="419" y="57"/>
                  </a:lnTo>
                  <a:lnTo>
                    <a:pt x="420" y="58"/>
                  </a:lnTo>
                  <a:lnTo>
                    <a:pt x="420" y="58"/>
                  </a:lnTo>
                  <a:lnTo>
                    <a:pt x="421" y="59"/>
                  </a:lnTo>
                  <a:lnTo>
                    <a:pt x="421" y="60"/>
                  </a:lnTo>
                  <a:lnTo>
                    <a:pt x="421" y="61"/>
                  </a:lnTo>
                  <a:lnTo>
                    <a:pt x="422" y="62"/>
                  </a:lnTo>
                  <a:lnTo>
                    <a:pt x="422" y="63"/>
                  </a:lnTo>
                  <a:lnTo>
                    <a:pt x="422" y="66"/>
                  </a:lnTo>
                  <a:lnTo>
                    <a:pt x="422" y="68"/>
                  </a:lnTo>
                  <a:lnTo>
                    <a:pt x="422" y="69"/>
                  </a:lnTo>
                  <a:lnTo>
                    <a:pt x="422" y="70"/>
                  </a:lnTo>
                  <a:lnTo>
                    <a:pt x="422" y="70"/>
                  </a:lnTo>
                  <a:lnTo>
                    <a:pt x="423" y="71"/>
                  </a:lnTo>
                  <a:lnTo>
                    <a:pt x="423" y="71"/>
                  </a:lnTo>
                  <a:lnTo>
                    <a:pt x="424" y="72"/>
                  </a:lnTo>
                  <a:lnTo>
                    <a:pt x="424" y="72"/>
                  </a:lnTo>
                  <a:lnTo>
                    <a:pt x="425" y="72"/>
                  </a:lnTo>
                  <a:lnTo>
                    <a:pt x="426" y="73"/>
                  </a:lnTo>
                  <a:lnTo>
                    <a:pt x="427" y="73"/>
                  </a:lnTo>
                  <a:lnTo>
                    <a:pt x="427" y="73"/>
                  </a:lnTo>
                  <a:lnTo>
                    <a:pt x="428" y="74"/>
                  </a:lnTo>
                  <a:lnTo>
                    <a:pt x="429" y="74"/>
                  </a:lnTo>
                  <a:lnTo>
                    <a:pt x="429" y="73"/>
                  </a:lnTo>
                  <a:lnTo>
                    <a:pt x="430" y="73"/>
                  </a:lnTo>
                  <a:lnTo>
                    <a:pt x="433" y="73"/>
                  </a:lnTo>
                  <a:lnTo>
                    <a:pt x="435" y="72"/>
                  </a:lnTo>
                  <a:lnTo>
                    <a:pt x="436" y="72"/>
                  </a:lnTo>
                  <a:lnTo>
                    <a:pt x="437" y="72"/>
                  </a:lnTo>
                  <a:lnTo>
                    <a:pt x="439" y="72"/>
                  </a:lnTo>
                  <a:lnTo>
                    <a:pt x="441" y="72"/>
                  </a:lnTo>
                  <a:lnTo>
                    <a:pt x="446" y="73"/>
                  </a:lnTo>
                  <a:lnTo>
                    <a:pt x="449" y="73"/>
                  </a:lnTo>
                  <a:lnTo>
                    <a:pt x="451" y="73"/>
                  </a:lnTo>
                  <a:lnTo>
                    <a:pt x="456" y="73"/>
                  </a:lnTo>
                  <a:lnTo>
                    <a:pt x="457" y="73"/>
                  </a:lnTo>
                  <a:lnTo>
                    <a:pt x="458" y="73"/>
                  </a:lnTo>
                  <a:lnTo>
                    <a:pt x="464" y="73"/>
                  </a:lnTo>
                  <a:lnTo>
                    <a:pt x="465" y="72"/>
                  </a:lnTo>
                  <a:lnTo>
                    <a:pt x="466" y="73"/>
                  </a:lnTo>
                  <a:lnTo>
                    <a:pt x="466" y="73"/>
                  </a:lnTo>
                  <a:lnTo>
                    <a:pt x="467" y="73"/>
                  </a:lnTo>
                  <a:lnTo>
                    <a:pt x="468" y="73"/>
                  </a:lnTo>
                  <a:lnTo>
                    <a:pt x="469" y="74"/>
                  </a:lnTo>
                  <a:lnTo>
                    <a:pt x="470" y="75"/>
                  </a:lnTo>
                  <a:lnTo>
                    <a:pt x="471" y="75"/>
                  </a:lnTo>
                  <a:lnTo>
                    <a:pt x="472" y="76"/>
                  </a:lnTo>
                  <a:lnTo>
                    <a:pt x="472" y="77"/>
                  </a:lnTo>
                  <a:lnTo>
                    <a:pt x="473" y="79"/>
                  </a:lnTo>
                  <a:lnTo>
                    <a:pt x="474" y="80"/>
                  </a:lnTo>
                  <a:lnTo>
                    <a:pt x="475" y="82"/>
                  </a:lnTo>
                  <a:lnTo>
                    <a:pt x="476" y="84"/>
                  </a:lnTo>
                  <a:lnTo>
                    <a:pt x="476" y="85"/>
                  </a:lnTo>
                  <a:lnTo>
                    <a:pt x="476" y="87"/>
                  </a:lnTo>
                  <a:lnTo>
                    <a:pt x="476" y="88"/>
                  </a:lnTo>
                  <a:lnTo>
                    <a:pt x="477" y="90"/>
                  </a:lnTo>
                  <a:lnTo>
                    <a:pt x="477" y="91"/>
                  </a:lnTo>
                  <a:lnTo>
                    <a:pt x="476" y="93"/>
                  </a:lnTo>
                  <a:lnTo>
                    <a:pt x="476" y="95"/>
                  </a:lnTo>
                  <a:lnTo>
                    <a:pt x="475" y="99"/>
                  </a:lnTo>
                  <a:lnTo>
                    <a:pt x="475" y="100"/>
                  </a:lnTo>
                  <a:lnTo>
                    <a:pt x="474" y="101"/>
                  </a:lnTo>
                  <a:lnTo>
                    <a:pt x="474" y="102"/>
                  </a:lnTo>
                  <a:lnTo>
                    <a:pt x="474" y="103"/>
                  </a:lnTo>
                  <a:lnTo>
                    <a:pt x="474" y="108"/>
                  </a:lnTo>
                  <a:lnTo>
                    <a:pt x="474" y="109"/>
                  </a:lnTo>
                  <a:lnTo>
                    <a:pt x="474" y="110"/>
                  </a:lnTo>
                  <a:lnTo>
                    <a:pt x="474" y="111"/>
                  </a:lnTo>
                  <a:lnTo>
                    <a:pt x="473" y="114"/>
                  </a:lnTo>
                  <a:lnTo>
                    <a:pt x="472" y="119"/>
                  </a:lnTo>
                  <a:lnTo>
                    <a:pt x="472" y="121"/>
                  </a:lnTo>
                  <a:lnTo>
                    <a:pt x="471" y="123"/>
                  </a:lnTo>
                  <a:lnTo>
                    <a:pt x="471" y="124"/>
                  </a:lnTo>
                  <a:lnTo>
                    <a:pt x="472" y="125"/>
                  </a:lnTo>
                  <a:lnTo>
                    <a:pt x="472" y="126"/>
                  </a:lnTo>
                  <a:lnTo>
                    <a:pt x="473" y="129"/>
                  </a:lnTo>
                  <a:lnTo>
                    <a:pt x="474" y="131"/>
                  </a:lnTo>
                  <a:lnTo>
                    <a:pt x="475" y="135"/>
                  </a:lnTo>
                  <a:lnTo>
                    <a:pt x="475" y="137"/>
                  </a:lnTo>
                  <a:lnTo>
                    <a:pt x="475" y="139"/>
                  </a:lnTo>
                  <a:lnTo>
                    <a:pt x="475" y="141"/>
                  </a:lnTo>
                  <a:lnTo>
                    <a:pt x="475" y="142"/>
                  </a:lnTo>
                  <a:lnTo>
                    <a:pt x="474" y="145"/>
                  </a:lnTo>
                  <a:lnTo>
                    <a:pt x="474" y="146"/>
                  </a:lnTo>
                  <a:lnTo>
                    <a:pt x="474" y="147"/>
                  </a:lnTo>
                  <a:lnTo>
                    <a:pt x="474" y="148"/>
                  </a:lnTo>
                  <a:lnTo>
                    <a:pt x="474" y="149"/>
                  </a:lnTo>
                  <a:lnTo>
                    <a:pt x="475" y="150"/>
                  </a:lnTo>
                  <a:lnTo>
                    <a:pt x="475" y="151"/>
                  </a:lnTo>
                  <a:lnTo>
                    <a:pt x="476" y="151"/>
                  </a:lnTo>
                  <a:lnTo>
                    <a:pt x="477" y="152"/>
                  </a:lnTo>
                  <a:lnTo>
                    <a:pt x="479" y="154"/>
                  </a:lnTo>
                  <a:lnTo>
                    <a:pt x="480" y="155"/>
                  </a:lnTo>
                  <a:lnTo>
                    <a:pt x="480" y="156"/>
                  </a:lnTo>
                  <a:lnTo>
                    <a:pt x="481" y="157"/>
                  </a:lnTo>
                  <a:lnTo>
                    <a:pt x="481" y="158"/>
                  </a:lnTo>
                  <a:lnTo>
                    <a:pt x="481" y="161"/>
                  </a:lnTo>
                  <a:lnTo>
                    <a:pt x="481" y="162"/>
                  </a:lnTo>
                  <a:lnTo>
                    <a:pt x="481" y="166"/>
                  </a:lnTo>
                  <a:lnTo>
                    <a:pt x="481" y="167"/>
                  </a:lnTo>
                  <a:lnTo>
                    <a:pt x="482" y="168"/>
                  </a:lnTo>
                  <a:lnTo>
                    <a:pt x="482" y="169"/>
                  </a:lnTo>
                  <a:lnTo>
                    <a:pt x="483" y="169"/>
                  </a:lnTo>
                  <a:lnTo>
                    <a:pt x="485" y="173"/>
                  </a:lnTo>
                  <a:lnTo>
                    <a:pt x="486" y="175"/>
                  </a:lnTo>
                  <a:lnTo>
                    <a:pt x="488" y="178"/>
                  </a:lnTo>
                  <a:lnTo>
                    <a:pt x="489" y="180"/>
                  </a:lnTo>
                  <a:lnTo>
                    <a:pt x="491" y="185"/>
                  </a:lnTo>
                  <a:lnTo>
                    <a:pt x="492" y="188"/>
                  </a:lnTo>
                  <a:lnTo>
                    <a:pt x="493" y="190"/>
                  </a:lnTo>
                  <a:lnTo>
                    <a:pt x="494" y="194"/>
                  </a:lnTo>
                  <a:lnTo>
                    <a:pt x="494" y="196"/>
                  </a:lnTo>
                  <a:lnTo>
                    <a:pt x="494" y="197"/>
                  </a:lnTo>
                  <a:lnTo>
                    <a:pt x="494" y="198"/>
                  </a:lnTo>
                  <a:lnTo>
                    <a:pt x="494" y="199"/>
                  </a:lnTo>
                  <a:lnTo>
                    <a:pt x="494" y="199"/>
                  </a:lnTo>
                  <a:lnTo>
                    <a:pt x="494" y="200"/>
                  </a:lnTo>
                  <a:lnTo>
                    <a:pt x="494" y="201"/>
                  </a:lnTo>
                  <a:lnTo>
                    <a:pt x="493" y="202"/>
                  </a:lnTo>
                  <a:lnTo>
                    <a:pt x="492" y="204"/>
                  </a:lnTo>
                  <a:lnTo>
                    <a:pt x="492" y="204"/>
                  </a:lnTo>
                  <a:lnTo>
                    <a:pt x="492" y="205"/>
                  </a:lnTo>
                  <a:lnTo>
                    <a:pt x="492" y="206"/>
                  </a:lnTo>
                  <a:lnTo>
                    <a:pt x="492" y="207"/>
                  </a:lnTo>
                  <a:lnTo>
                    <a:pt x="493" y="209"/>
                  </a:lnTo>
                  <a:lnTo>
                    <a:pt x="493" y="211"/>
                  </a:lnTo>
                  <a:lnTo>
                    <a:pt x="493" y="212"/>
                  </a:lnTo>
                  <a:lnTo>
                    <a:pt x="493" y="212"/>
                  </a:lnTo>
                  <a:lnTo>
                    <a:pt x="493" y="213"/>
                  </a:lnTo>
                  <a:lnTo>
                    <a:pt x="492" y="213"/>
                  </a:lnTo>
                  <a:lnTo>
                    <a:pt x="492" y="213"/>
                  </a:lnTo>
                  <a:lnTo>
                    <a:pt x="492" y="214"/>
                  </a:lnTo>
                  <a:lnTo>
                    <a:pt x="491" y="214"/>
                  </a:lnTo>
                  <a:lnTo>
                    <a:pt x="491" y="214"/>
                  </a:lnTo>
                  <a:lnTo>
                    <a:pt x="490" y="214"/>
                  </a:lnTo>
                  <a:lnTo>
                    <a:pt x="487" y="213"/>
                  </a:lnTo>
                  <a:lnTo>
                    <a:pt x="484" y="213"/>
                  </a:lnTo>
                  <a:lnTo>
                    <a:pt x="483" y="213"/>
                  </a:lnTo>
                  <a:lnTo>
                    <a:pt x="482" y="213"/>
                  </a:lnTo>
                  <a:lnTo>
                    <a:pt x="481" y="213"/>
                  </a:lnTo>
                  <a:lnTo>
                    <a:pt x="480" y="214"/>
                  </a:lnTo>
                  <a:lnTo>
                    <a:pt x="479" y="214"/>
                  </a:lnTo>
                  <a:lnTo>
                    <a:pt x="478" y="214"/>
                  </a:lnTo>
                  <a:lnTo>
                    <a:pt x="478" y="215"/>
                  </a:lnTo>
                  <a:lnTo>
                    <a:pt x="477" y="215"/>
                  </a:lnTo>
                  <a:lnTo>
                    <a:pt x="477" y="216"/>
                  </a:lnTo>
                  <a:lnTo>
                    <a:pt x="476" y="217"/>
                  </a:lnTo>
                  <a:lnTo>
                    <a:pt x="476" y="218"/>
                  </a:lnTo>
                  <a:lnTo>
                    <a:pt x="476" y="219"/>
                  </a:lnTo>
                  <a:lnTo>
                    <a:pt x="476" y="219"/>
                  </a:lnTo>
                  <a:lnTo>
                    <a:pt x="476" y="219"/>
                  </a:lnTo>
                  <a:lnTo>
                    <a:pt x="476" y="220"/>
                  </a:lnTo>
                  <a:lnTo>
                    <a:pt x="477" y="220"/>
                  </a:lnTo>
                  <a:lnTo>
                    <a:pt x="478" y="221"/>
                  </a:lnTo>
                  <a:lnTo>
                    <a:pt x="479" y="222"/>
                  </a:lnTo>
                  <a:lnTo>
                    <a:pt x="480" y="222"/>
                  </a:lnTo>
                  <a:lnTo>
                    <a:pt x="481" y="223"/>
                  </a:lnTo>
                  <a:lnTo>
                    <a:pt x="486" y="224"/>
                  </a:lnTo>
                  <a:lnTo>
                    <a:pt x="487" y="224"/>
                  </a:lnTo>
                  <a:lnTo>
                    <a:pt x="488" y="224"/>
                  </a:lnTo>
                  <a:lnTo>
                    <a:pt x="489" y="225"/>
                  </a:lnTo>
                  <a:lnTo>
                    <a:pt x="491" y="226"/>
                  </a:lnTo>
                  <a:lnTo>
                    <a:pt x="492" y="226"/>
                  </a:lnTo>
                  <a:lnTo>
                    <a:pt x="493" y="227"/>
                  </a:lnTo>
                  <a:lnTo>
                    <a:pt x="494" y="228"/>
                  </a:lnTo>
                  <a:lnTo>
                    <a:pt x="495" y="229"/>
                  </a:lnTo>
                  <a:lnTo>
                    <a:pt x="498" y="233"/>
                  </a:lnTo>
                  <a:lnTo>
                    <a:pt x="499" y="235"/>
                  </a:lnTo>
                  <a:lnTo>
                    <a:pt x="500" y="236"/>
                  </a:lnTo>
                  <a:lnTo>
                    <a:pt x="500" y="237"/>
                  </a:lnTo>
                  <a:lnTo>
                    <a:pt x="501" y="239"/>
                  </a:lnTo>
                  <a:lnTo>
                    <a:pt x="502" y="241"/>
                  </a:lnTo>
                  <a:lnTo>
                    <a:pt x="502" y="241"/>
                  </a:lnTo>
                  <a:lnTo>
                    <a:pt x="502" y="242"/>
                  </a:lnTo>
                  <a:lnTo>
                    <a:pt x="501" y="242"/>
                  </a:lnTo>
                  <a:lnTo>
                    <a:pt x="500" y="242"/>
                  </a:lnTo>
                  <a:lnTo>
                    <a:pt x="499" y="243"/>
                  </a:lnTo>
                  <a:lnTo>
                    <a:pt x="498" y="243"/>
                  </a:lnTo>
                  <a:lnTo>
                    <a:pt x="498" y="244"/>
                  </a:lnTo>
                  <a:lnTo>
                    <a:pt x="497" y="245"/>
                  </a:lnTo>
                  <a:lnTo>
                    <a:pt x="496" y="247"/>
                  </a:lnTo>
                  <a:lnTo>
                    <a:pt x="495" y="249"/>
                  </a:lnTo>
                  <a:lnTo>
                    <a:pt x="495" y="251"/>
                  </a:lnTo>
                  <a:lnTo>
                    <a:pt x="495" y="252"/>
                  </a:lnTo>
                  <a:lnTo>
                    <a:pt x="495" y="253"/>
                  </a:lnTo>
                  <a:lnTo>
                    <a:pt x="495" y="254"/>
                  </a:lnTo>
                  <a:lnTo>
                    <a:pt x="495" y="255"/>
                  </a:lnTo>
                  <a:lnTo>
                    <a:pt x="495" y="255"/>
                  </a:lnTo>
                  <a:lnTo>
                    <a:pt x="495" y="256"/>
                  </a:lnTo>
                  <a:lnTo>
                    <a:pt x="497" y="258"/>
                  </a:lnTo>
                  <a:lnTo>
                    <a:pt x="497" y="259"/>
                  </a:lnTo>
                  <a:lnTo>
                    <a:pt x="498" y="259"/>
                  </a:lnTo>
                  <a:lnTo>
                    <a:pt x="498" y="260"/>
                  </a:lnTo>
                  <a:lnTo>
                    <a:pt x="498" y="261"/>
                  </a:lnTo>
                  <a:lnTo>
                    <a:pt x="498" y="261"/>
                  </a:lnTo>
                  <a:lnTo>
                    <a:pt x="498" y="263"/>
                  </a:lnTo>
                  <a:lnTo>
                    <a:pt x="497" y="264"/>
                  </a:lnTo>
                  <a:lnTo>
                    <a:pt x="497" y="264"/>
                  </a:lnTo>
                  <a:lnTo>
                    <a:pt x="496" y="265"/>
                  </a:lnTo>
                  <a:lnTo>
                    <a:pt x="496" y="266"/>
                  </a:lnTo>
                  <a:lnTo>
                    <a:pt x="495" y="267"/>
                  </a:lnTo>
                  <a:lnTo>
                    <a:pt x="494" y="267"/>
                  </a:lnTo>
                  <a:lnTo>
                    <a:pt x="492" y="268"/>
                  </a:lnTo>
                  <a:lnTo>
                    <a:pt x="490" y="270"/>
                  </a:lnTo>
                  <a:lnTo>
                    <a:pt x="489" y="270"/>
                  </a:lnTo>
                  <a:lnTo>
                    <a:pt x="488" y="271"/>
                  </a:lnTo>
                  <a:lnTo>
                    <a:pt x="483" y="273"/>
                  </a:lnTo>
                  <a:lnTo>
                    <a:pt x="481" y="274"/>
                  </a:lnTo>
                  <a:lnTo>
                    <a:pt x="480" y="274"/>
                  </a:lnTo>
                  <a:lnTo>
                    <a:pt x="478" y="274"/>
                  </a:lnTo>
                  <a:lnTo>
                    <a:pt x="476" y="275"/>
                  </a:lnTo>
                  <a:lnTo>
                    <a:pt x="475" y="275"/>
                  </a:lnTo>
                  <a:lnTo>
                    <a:pt x="475" y="276"/>
                  </a:lnTo>
                  <a:lnTo>
                    <a:pt x="474" y="276"/>
                  </a:lnTo>
                  <a:lnTo>
                    <a:pt x="474" y="277"/>
                  </a:lnTo>
                  <a:lnTo>
                    <a:pt x="474" y="278"/>
                  </a:lnTo>
                  <a:lnTo>
                    <a:pt x="473" y="279"/>
                  </a:lnTo>
                  <a:lnTo>
                    <a:pt x="473" y="280"/>
                  </a:lnTo>
                  <a:lnTo>
                    <a:pt x="474" y="282"/>
                  </a:lnTo>
                  <a:lnTo>
                    <a:pt x="474" y="283"/>
                  </a:lnTo>
                  <a:lnTo>
                    <a:pt x="474" y="286"/>
                  </a:lnTo>
                  <a:lnTo>
                    <a:pt x="474" y="288"/>
                  </a:lnTo>
                  <a:lnTo>
                    <a:pt x="474" y="289"/>
                  </a:lnTo>
                  <a:lnTo>
                    <a:pt x="473" y="291"/>
                  </a:lnTo>
                  <a:lnTo>
                    <a:pt x="471" y="299"/>
                  </a:lnTo>
                  <a:lnTo>
                    <a:pt x="471" y="301"/>
                  </a:lnTo>
                  <a:lnTo>
                    <a:pt x="470" y="302"/>
                  </a:lnTo>
                  <a:lnTo>
                    <a:pt x="470" y="303"/>
                  </a:lnTo>
                  <a:lnTo>
                    <a:pt x="469" y="304"/>
                  </a:lnTo>
                  <a:lnTo>
                    <a:pt x="468" y="304"/>
                  </a:lnTo>
                  <a:lnTo>
                    <a:pt x="468" y="305"/>
                  </a:lnTo>
                  <a:lnTo>
                    <a:pt x="467" y="305"/>
                  </a:lnTo>
                  <a:lnTo>
                    <a:pt x="466" y="305"/>
                  </a:lnTo>
                  <a:lnTo>
                    <a:pt x="465" y="305"/>
                  </a:lnTo>
                  <a:lnTo>
                    <a:pt x="464" y="305"/>
                  </a:lnTo>
                  <a:lnTo>
                    <a:pt x="463" y="305"/>
                  </a:lnTo>
                  <a:lnTo>
                    <a:pt x="462" y="304"/>
                  </a:lnTo>
                  <a:lnTo>
                    <a:pt x="461" y="304"/>
                  </a:lnTo>
                  <a:lnTo>
                    <a:pt x="460" y="303"/>
                  </a:lnTo>
                  <a:lnTo>
                    <a:pt x="458" y="302"/>
                  </a:lnTo>
                  <a:lnTo>
                    <a:pt x="456" y="301"/>
                  </a:lnTo>
                  <a:lnTo>
                    <a:pt x="452" y="298"/>
                  </a:lnTo>
                  <a:lnTo>
                    <a:pt x="450" y="297"/>
                  </a:lnTo>
                  <a:lnTo>
                    <a:pt x="450" y="296"/>
                  </a:lnTo>
                  <a:lnTo>
                    <a:pt x="447" y="294"/>
                  </a:lnTo>
                  <a:lnTo>
                    <a:pt x="445" y="293"/>
                  </a:lnTo>
                  <a:lnTo>
                    <a:pt x="443" y="291"/>
                  </a:lnTo>
                  <a:lnTo>
                    <a:pt x="442" y="290"/>
                  </a:lnTo>
                  <a:lnTo>
                    <a:pt x="441" y="290"/>
                  </a:lnTo>
                  <a:lnTo>
                    <a:pt x="440" y="290"/>
                  </a:lnTo>
                  <a:lnTo>
                    <a:pt x="437" y="289"/>
                  </a:lnTo>
                  <a:lnTo>
                    <a:pt x="435" y="288"/>
                  </a:lnTo>
                  <a:lnTo>
                    <a:pt x="434" y="288"/>
                  </a:lnTo>
                  <a:lnTo>
                    <a:pt x="429" y="288"/>
                  </a:lnTo>
                  <a:lnTo>
                    <a:pt x="425" y="287"/>
                  </a:lnTo>
                  <a:lnTo>
                    <a:pt x="423" y="287"/>
                  </a:lnTo>
                  <a:lnTo>
                    <a:pt x="420" y="286"/>
                  </a:lnTo>
                  <a:lnTo>
                    <a:pt x="416" y="285"/>
                  </a:lnTo>
                  <a:lnTo>
                    <a:pt x="415" y="285"/>
                  </a:lnTo>
                  <a:lnTo>
                    <a:pt x="415" y="285"/>
                  </a:lnTo>
                  <a:lnTo>
                    <a:pt x="414" y="285"/>
                  </a:lnTo>
                  <a:lnTo>
                    <a:pt x="413" y="286"/>
                  </a:lnTo>
                  <a:lnTo>
                    <a:pt x="412" y="286"/>
                  </a:lnTo>
                  <a:lnTo>
                    <a:pt x="411" y="287"/>
                  </a:lnTo>
                  <a:lnTo>
                    <a:pt x="410" y="287"/>
                  </a:lnTo>
                  <a:lnTo>
                    <a:pt x="410" y="288"/>
                  </a:lnTo>
                  <a:lnTo>
                    <a:pt x="408" y="290"/>
                  </a:lnTo>
                  <a:lnTo>
                    <a:pt x="405" y="293"/>
                  </a:lnTo>
                  <a:lnTo>
                    <a:pt x="402" y="295"/>
                  </a:lnTo>
                  <a:lnTo>
                    <a:pt x="400" y="297"/>
                  </a:lnTo>
                  <a:lnTo>
                    <a:pt x="399" y="297"/>
                  </a:lnTo>
                  <a:lnTo>
                    <a:pt x="396" y="299"/>
                  </a:lnTo>
                  <a:lnTo>
                    <a:pt x="393" y="301"/>
                  </a:lnTo>
                  <a:lnTo>
                    <a:pt x="391" y="303"/>
                  </a:lnTo>
                  <a:lnTo>
                    <a:pt x="388" y="305"/>
                  </a:lnTo>
                  <a:lnTo>
                    <a:pt x="381" y="309"/>
                  </a:lnTo>
                  <a:lnTo>
                    <a:pt x="380" y="310"/>
                  </a:lnTo>
                  <a:lnTo>
                    <a:pt x="377" y="311"/>
                  </a:lnTo>
                  <a:lnTo>
                    <a:pt x="375" y="312"/>
                  </a:lnTo>
                  <a:lnTo>
                    <a:pt x="374" y="313"/>
                  </a:lnTo>
                  <a:lnTo>
                    <a:pt x="372" y="315"/>
                  </a:lnTo>
                  <a:lnTo>
                    <a:pt x="371" y="315"/>
                  </a:lnTo>
                  <a:lnTo>
                    <a:pt x="366" y="317"/>
                  </a:lnTo>
                  <a:lnTo>
                    <a:pt x="363" y="319"/>
                  </a:lnTo>
                  <a:lnTo>
                    <a:pt x="362" y="319"/>
                  </a:lnTo>
                  <a:lnTo>
                    <a:pt x="361" y="320"/>
                  </a:lnTo>
                  <a:lnTo>
                    <a:pt x="360" y="321"/>
                  </a:lnTo>
                  <a:lnTo>
                    <a:pt x="359" y="321"/>
                  </a:lnTo>
                  <a:lnTo>
                    <a:pt x="359" y="322"/>
                  </a:lnTo>
                  <a:lnTo>
                    <a:pt x="358" y="323"/>
                  </a:lnTo>
                  <a:lnTo>
                    <a:pt x="358" y="324"/>
                  </a:lnTo>
                  <a:lnTo>
                    <a:pt x="358" y="324"/>
                  </a:lnTo>
                  <a:lnTo>
                    <a:pt x="358" y="325"/>
                  </a:lnTo>
                  <a:lnTo>
                    <a:pt x="358" y="330"/>
                  </a:lnTo>
                  <a:lnTo>
                    <a:pt x="358" y="331"/>
                  </a:lnTo>
                  <a:lnTo>
                    <a:pt x="358" y="332"/>
                  </a:lnTo>
                  <a:lnTo>
                    <a:pt x="356" y="339"/>
                  </a:lnTo>
                  <a:lnTo>
                    <a:pt x="356" y="340"/>
                  </a:lnTo>
                  <a:lnTo>
                    <a:pt x="355" y="340"/>
                  </a:lnTo>
                  <a:lnTo>
                    <a:pt x="355" y="342"/>
                  </a:lnTo>
                  <a:lnTo>
                    <a:pt x="353" y="343"/>
                  </a:lnTo>
                  <a:lnTo>
                    <a:pt x="352" y="345"/>
                  </a:lnTo>
                  <a:lnTo>
                    <a:pt x="350" y="347"/>
                  </a:lnTo>
                  <a:lnTo>
                    <a:pt x="348" y="348"/>
                  </a:lnTo>
                  <a:lnTo>
                    <a:pt x="347" y="349"/>
                  </a:lnTo>
                  <a:lnTo>
                    <a:pt x="345" y="350"/>
                  </a:lnTo>
                  <a:lnTo>
                    <a:pt x="343" y="351"/>
                  </a:lnTo>
                  <a:lnTo>
                    <a:pt x="342" y="351"/>
                  </a:lnTo>
                  <a:lnTo>
                    <a:pt x="340" y="351"/>
                  </a:lnTo>
                  <a:lnTo>
                    <a:pt x="339" y="352"/>
                  </a:lnTo>
                  <a:lnTo>
                    <a:pt x="338" y="351"/>
                  </a:lnTo>
                  <a:lnTo>
                    <a:pt x="337" y="351"/>
                  </a:lnTo>
                  <a:lnTo>
                    <a:pt x="336" y="351"/>
                  </a:lnTo>
                  <a:lnTo>
                    <a:pt x="332" y="349"/>
                  </a:lnTo>
                  <a:lnTo>
                    <a:pt x="330" y="349"/>
                  </a:lnTo>
                  <a:lnTo>
                    <a:pt x="329" y="349"/>
                  </a:lnTo>
                  <a:lnTo>
                    <a:pt x="327" y="348"/>
                  </a:lnTo>
                  <a:lnTo>
                    <a:pt x="326" y="348"/>
                  </a:lnTo>
                  <a:lnTo>
                    <a:pt x="325" y="349"/>
                  </a:lnTo>
                  <a:lnTo>
                    <a:pt x="323" y="349"/>
                  </a:lnTo>
                  <a:lnTo>
                    <a:pt x="320" y="349"/>
                  </a:lnTo>
                  <a:lnTo>
                    <a:pt x="318" y="349"/>
                  </a:lnTo>
                  <a:lnTo>
                    <a:pt x="317" y="349"/>
                  </a:lnTo>
                  <a:lnTo>
                    <a:pt x="314" y="349"/>
                  </a:lnTo>
                  <a:lnTo>
                    <a:pt x="313" y="349"/>
                  </a:lnTo>
                  <a:lnTo>
                    <a:pt x="312" y="349"/>
                  </a:lnTo>
                  <a:lnTo>
                    <a:pt x="310" y="349"/>
                  </a:lnTo>
                  <a:lnTo>
                    <a:pt x="309" y="349"/>
                  </a:lnTo>
                  <a:lnTo>
                    <a:pt x="305" y="347"/>
                  </a:lnTo>
                  <a:lnTo>
                    <a:pt x="303" y="346"/>
                  </a:lnTo>
                  <a:lnTo>
                    <a:pt x="297" y="345"/>
                  </a:lnTo>
                  <a:lnTo>
                    <a:pt x="295" y="344"/>
                  </a:lnTo>
                  <a:lnTo>
                    <a:pt x="293" y="343"/>
                  </a:lnTo>
                  <a:lnTo>
                    <a:pt x="291" y="343"/>
                  </a:lnTo>
                  <a:lnTo>
                    <a:pt x="290" y="342"/>
                  </a:lnTo>
                  <a:lnTo>
                    <a:pt x="288" y="342"/>
                  </a:lnTo>
                  <a:lnTo>
                    <a:pt x="287" y="342"/>
                  </a:lnTo>
                  <a:lnTo>
                    <a:pt x="285" y="342"/>
                  </a:lnTo>
                  <a:lnTo>
                    <a:pt x="284" y="342"/>
                  </a:lnTo>
                  <a:lnTo>
                    <a:pt x="283" y="342"/>
                  </a:lnTo>
                  <a:lnTo>
                    <a:pt x="282" y="343"/>
                  </a:lnTo>
                  <a:lnTo>
                    <a:pt x="278" y="344"/>
                  </a:lnTo>
                  <a:lnTo>
                    <a:pt x="276" y="345"/>
                  </a:lnTo>
                  <a:lnTo>
                    <a:pt x="275" y="345"/>
                  </a:lnTo>
                  <a:lnTo>
                    <a:pt x="272" y="345"/>
                  </a:lnTo>
                  <a:lnTo>
                    <a:pt x="271" y="345"/>
                  </a:lnTo>
                  <a:lnTo>
                    <a:pt x="266" y="346"/>
                  </a:lnTo>
                  <a:lnTo>
                    <a:pt x="264" y="346"/>
                  </a:lnTo>
                  <a:lnTo>
                    <a:pt x="263" y="347"/>
                  </a:lnTo>
                  <a:lnTo>
                    <a:pt x="259" y="348"/>
                  </a:lnTo>
                  <a:lnTo>
                    <a:pt x="258" y="349"/>
                  </a:lnTo>
                  <a:lnTo>
                    <a:pt x="256" y="349"/>
                  </a:lnTo>
                  <a:lnTo>
                    <a:pt x="253" y="350"/>
                  </a:lnTo>
                  <a:lnTo>
                    <a:pt x="251" y="351"/>
                  </a:lnTo>
                  <a:lnTo>
                    <a:pt x="250" y="351"/>
                  </a:lnTo>
                  <a:lnTo>
                    <a:pt x="250" y="352"/>
                  </a:lnTo>
                  <a:lnTo>
                    <a:pt x="249" y="352"/>
                  </a:lnTo>
                  <a:lnTo>
                    <a:pt x="248" y="354"/>
                  </a:lnTo>
                  <a:lnTo>
                    <a:pt x="247" y="355"/>
                  </a:lnTo>
                  <a:lnTo>
                    <a:pt x="246" y="356"/>
                  </a:lnTo>
                  <a:lnTo>
                    <a:pt x="245" y="356"/>
                  </a:lnTo>
                  <a:lnTo>
                    <a:pt x="242" y="358"/>
                  </a:lnTo>
                  <a:lnTo>
                    <a:pt x="241" y="359"/>
                  </a:lnTo>
                  <a:lnTo>
                    <a:pt x="240" y="360"/>
                  </a:lnTo>
                  <a:lnTo>
                    <a:pt x="239" y="360"/>
                  </a:lnTo>
                  <a:lnTo>
                    <a:pt x="238" y="361"/>
                  </a:lnTo>
                  <a:lnTo>
                    <a:pt x="237" y="362"/>
                  </a:lnTo>
                  <a:lnTo>
                    <a:pt x="237" y="363"/>
                  </a:lnTo>
                  <a:lnTo>
                    <a:pt x="236" y="365"/>
                  </a:lnTo>
                  <a:lnTo>
                    <a:pt x="236" y="366"/>
                  </a:lnTo>
                  <a:lnTo>
                    <a:pt x="236" y="366"/>
                  </a:lnTo>
                  <a:lnTo>
                    <a:pt x="235" y="366"/>
                  </a:lnTo>
                  <a:lnTo>
                    <a:pt x="235" y="366"/>
                  </a:lnTo>
                  <a:lnTo>
                    <a:pt x="235" y="366"/>
                  </a:lnTo>
                  <a:lnTo>
                    <a:pt x="234" y="366"/>
                  </a:lnTo>
                  <a:lnTo>
                    <a:pt x="234" y="366"/>
                  </a:lnTo>
                  <a:lnTo>
                    <a:pt x="233" y="366"/>
                  </a:lnTo>
                  <a:lnTo>
                    <a:pt x="233" y="366"/>
                  </a:lnTo>
                  <a:lnTo>
                    <a:pt x="232" y="365"/>
                  </a:lnTo>
                  <a:lnTo>
                    <a:pt x="230" y="362"/>
                  </a:lnTo>
                  <a:lnTo>
                    <a:pt x="229" y="361"/>
                  </a:lnTo>
                  <a:lnTo>
                    <a:pt x="228" y="360"/>
                  </a:lnTo>
                  <a:lnTo>
                    <a:pt x="227" y="359"/>
                  </a:lnTo>
                  <a:lnTo>
                    <a:pt x="225" y="358"/>
                  </a:lnTo>
                  <a:lnTo>
                    <a:pt x="224" y="357"/>
                  </a:lnTo>
                  <a:lnTo>
                    <a:pt x="222" y="357"/>
                  </a:lnTo>
                  <a:lnTo>
                    <a:pt x="221" y="356"/>
                  </a:lnTo>
                  <a:lnTo>
                    <a:pt x="220" y="356"/>
                  </a:lnTo>
                  <a:lnTo>
                    <a:pt x="218" y="356"/>
                  </a:lnTo>
                  <a:lnTo>
                    <a:pt x="216" y="356"/>
                  </a:lnTo>
                  <a:lnTo>
                    <a:pt x="215" y="357"/>
                  </a:lnTo>
                  <a:lnTo>
                    <a:pt x="213" y="357"/>
                  </a:lnTo>
                  <a:lnTo>
                    <a:pt x="211" y="358"/>
                  </a:lnTo>
                  <a:lnTo>
                    <a:pt x="209" y="359"/>
                  </a:lnTo>
                  <a:lnTo>
                    <a:pt x="208" y="360"/>
                  </a:lnTo>
                  <a:lnTo>
                    <a:pt x="206" y="362"/>
                  </a:lnTo>
                  <a:lnTo>
                    <a:pt x="205" y="363"/>
                  </a:lnTo>
                  <a:lnTo>
                    <a:pt x="203" y="363"/>
                  </a:lnTo>
                  <a:lnTo>
                    <a:pt x="202" y="364"/>
                  </a:lnTo>
                  <a:lnTo>
                    <a:pt x="201" y="364"/>
                  </a:lnTo>
                  <a:lnTo>
                    <a:pt x="200" y="364"/>
                  </a:lnTo>
                  <a:lnTo>
                    <a:pt x="199" y="364"/>
                  </a:lnTo>
                  <a:lnTo>
                    <a:pt x="198" y="364"/>
                  </a:lnTo>
                  <a:lnTo>
                    <a:pt x="196" y="364"/>
                  </a:lnTo>
                  <a:lnTo>
                    <a:pt x="190" y="362"/>
                  </a:lnTo>
                  <a:lnTo>
                    <a:pt x="184" y="360"/>
                  </a:lnTo>
                  <a:lnTo>
                    <a:pt x="181" y="360"/>
                  </a:lnTo>
                  <a:lnTo>
                    <a:pt x="182" y="359"/>
                  </a:lnTo>
                  <a:lnTo>
                    <a:pt x="182" y="358"/>
                  </a:lnTo>
                  <a:lnTo>
                    <a:pt x="181" y="357"/>
                  </a:lnTo>
                  <a:lnTo>
                    <a:pt x="180" y="356"/>
                  </a:lnTo>
                  <a:lnTo>
                    <a:pt x="180" y="355"/>
                  </a:lnTo>
                  <a:lnTo>
                    <a:pt x="179" y="354"/>
                  </a:lnTo>
                  <a:lnTo>
                    <a:pt x="178" y="352"/>
                  </a:lnTo>
                  <a:lnTo>
                    <a:pt x="176" y="351"/>
                  </a:lnTo>
                  <a:lnTo>
                    <a:pt x="175" y="351"/>
                  </a:lnTo>
                  <a:lnTo>
                    <a:pt x="174" y="349"/>
                  </a:lnTo>
                  <a:lnTo>
                    <a:pt x="171" y="348"/>
                  </a:lnTo>
                  <a:lnTo>
                    <a:pt x="169" y="346"/>
                  </a:lnTo>
                  <a:lnTo>
                    <a:pt x="161" y="342"/>
                  </a:lnTo>
                  <a:lnTo>
                    <a:pt x="159" y="341"/>
                  </a:lnTo>
                  <a:lnTo>
                    <a:pt x="156" y="339"/>
                  </a:lnTo>
                  <a:lnTo>
                    <a:pt x="155" y="338"/>
                  </a:lnTo>
                  <a:lnTo>
                    <a:pt x="154" y="337"/>
                  </a:lnTo>
                  <a:lnTo>
                    <a:pt x="154" y="336"/>
                  </a:lnTo>
                  <a:lnTo>
                    <a:pt x="153" y="336"/>
                  </a:lnTo>
                  <a:lnTo>
                    <a:pt x="153" y="334"/>
                  </a:lnTo>
                  <a:lnTo>
                    <a:pt x="152" y="333"/>
                  </a:lnTo>
                  <a:lnTo>
                    <a:pt x="152" y="333"/>
                  </a:lnTo>
                  <a:lnTo>
                    <a:pt x="152" y="331"/>
                  </a:lnTo>
                  <a:lnTo>
                    <a:pt x="152" y="331"/>
                  </a:lnTo>
                  <a:lnTo>
                    <a:pt x="152" y="330"/>
                  </a:lnTo>
                  <a:lnTo>
                    <a:pt x="153" y="328"/>
                  </a:lnTo>
                  <a:lnTo>
                    <a:pt x="153" y="327"/>
                  </a:lnTo>
                  <a:lnTo>
                    <a:pt x="154" y="326"/>
                  </a:lnTo>
                  <a:lnTo>
                    <a:pt x="156" y="323"/>
                  </a:lnTo>
                  <a:lnTo>
                    <a:pt x="156" y="321"/>
                  </a:lnTo>
                  <a:lnTo>
                    <a:pt x="157" y="320"/>
                  </a:lnTo>
                  <a:lnTo>
                    <a:pt x="157" y="319"/>
                  </a:lnTo>
                  <a:lnTo>
                    <a:pt x="157" y="317"/>
                  </a:lnTo>
                  <a:lnTo>
                    <a:pt x="157" y="316"/>
                  </a:lnTo>
                  <a:lnTo>
                    <a:pt x="157" y="315"/>
                  </a:lnTo>
                  <a:lnTo>
                    <a:pt x="157" y="314"/>
                  </a:lnTo>
                  <a:lnTo>
                    <a:pt x="157" y="314"/>
                  </a:lnTo>
                  <a:lnTo>
                    <a:pt x="157" y="313"/>
                  </a:lnTo>
                  <a:lnTo>
                    <a:pt x="156" y="312"/>
                  </a:lnTo>
                  <a:lnTo>
                    <a:pt x="156" y="311"/>
                  </a:lnTo>
                  <a:lnTo>
                    <a:pt x="155" y="310"/>
                  </a:lnTo>
                  <a:lnTo>
                    <a:pt x="154" y="309"/>
                  </a:lnTo>
                  <a:lnTo>
                    <a:pt x="152" y="307"/>
                  </a:lnTo>
                  <a:lnTo>
                    <a:pt x="150" y="305"/>
                  </a:lnTo>
                  <a:lnTo>
                    <a:pt x="148" y="304"/>
                  </a:lnTo>
                  <a:lnTo>
                    <a:pt x="147" y="304"/>
                  </a:lnTo>
                  <a:lnTo>
                    <a:pt x="147" y="304"/>
                  </a:lnTo>
                  <a:lnTo>
                    <a:pt x="145" y="303"/>
                  </a:lnTo>
                  <a:lnTo>
                    <a:pt x="144" y="303"/>
                  </a:lnTo>
                  <a:lnTo>
                    <a:pt x="142" y="303"/>
                  </a:lnTo>
                  <a:lnTo>
                    <a:pt x="139" y="303"/>
                  </a:lnTo>
                  <a:lnTo>
                    <a:pt x="137" y="303"/>
                  </a:lnTo>
                  <a:lnTo>
                    <a:pt x="136" y="302"/>
                  </a:lnTo>
                  <a:lnTo>
                    <a:pt x="135" y="302"/>
                  </a:lnTo>
                  <a:lnTo>
                    <a:pt x="135" y="301"/>
                  </a:lnTo>
                  <a:lnTo>
                    <a:pt x="134" y="301"/>
                  </a:lnTo>
                  <a:lnTo>
                    <a:pt x="134" y="300"/>
                  </a:lnTo>
                  <a:lnTo>
                    <a:pt x="132" y="298"/>
                  </a:lnTo>
                  <a:lnTo>
                    <a:pt x="132" y="297"/>
                  </a:lnTo>
                  <a:lnTo>
                    <a:pt x="131" y="297"/>
                  </a:lnTo>
                  <a:lnTo>
                    <a:pt x="130" y="296"/>
                  </a:lnTo>
                  <a:lnTo>
                    <a:pt x="127" y="294"/>
                  </a:lnTo>
                  <a:lnTo>
                    <a:pt x="123" y="291"/>
                  </a:lnTo>
                  <a:lnTo>
                    <a:pt x="121" y="290"/>
                  </a:lnTo>
                  <a:lnTo>
                    <a:pt x="119" y="288"/>
                  </a:lnTo>
                  <a:lnTo>
                    <a:pt x="118" y="288"/>
                  </a:lnTo>
                  <a:lnTo>
                    <a:pt x="117" y="287"/>
                  </a:lnTo>
                  <a:lnTo>
                    <a:pt x="115" y="286"/>
                  </a:lnTo>
                  <a:lnTo>
                    <a:pt x="113" y="285"/>
                  </a:lnTo>
                  <a:lnTo>
                    <a:pt x="112" y="284"/>
                  </a:lnTo>
                  <a:lnTo>
                    <a:pt x="108" y="282"/>
                  </a:lnTo>
                  <a:lnTo>
                    <a:pt x="107" y="281"/>
                  </a:lnTo>
                  <a:lnTo>
                    <a:pt x="104" y="279"/>
                  </a:lnTo>
                  <a:lnTo>
                    <a:pt x="99" y="274"/>
                  </a:lnTo>
                  <a:lnTo>
                    <a:pt x="98" y="273"/>
                  </a:lnTo>
                  <a:lnTo>
                    <a:pt x="97" y="272"/>
                  </a:lnTo>
                  <a:lnTo>
                    <a:pt x="96" y="272"/>
                  </a:lnTo>
                  <a:lnTo>
                    <a:pt x="95" y="271"/>
                  </a:lnTo>
                  <a:lnTo>
                    <a:pt x="92" y="270"/>
                  </a:lnTo>
                  <a:lnTo>
                    <a:pt x="91" y="270"/>
                  </a:lnTo>
                  <a:lnTo>
                    <a:pt x="91" y="269"/>
                  </a:lnTo>
                  <a:lnTo>
                    <a:pt x="90" y="268"/>
                  </a:lnTo>
                  <a:lnTo>
                    <a:pt x="88" y="267"/>
                  </a:lnTo>
                  <a:lnTo>
                    <a:pt x="87" y="265"/>
                  </a:lnTo>
                  <a:lnTo>
                    <a:pt x="85" y="263"/>
                  </a:lnTo>
                  <a:lnTo>
                    <a:pt x="84" y="262"/>
                  </a:lnTo>
                  <a:lnTo>
                    <a:pt x="83" y="261"/>
                  </a:lnTo>
                  <a:lnTo>
                    <a:pt x="82" y="260"/>
                  </a:lnTo>
                  <a:lnTo>
                    <a:pt x="80" y="259"/>
                  </a:lnTo>
                  <a:lnTo>
                    <a:pt x="78" y="258"/>
                  </a:lnTo>
                  <a:lnTo>
                    <a:pt x="76" y="257"/>
                  </a:lnTo>
                  <a:lnTo>
                    <a:pt x="72" y="256"/>
                  </a:lnTo>
                  <a:lnTo>
                    <a:pt x="71" y="256"/>
                  </a:lnTo>
                  <a:lnTo>
                    <a:pt x="68" y="254"/>
                  </a:lnTo>
                  <a:lnTo>
                    <a:pt x="67" y="254"/>
                  </a:lnTo>
                  <a:lnTo>
                    <a:pt x="67" y="253"/>
                  </a:lnTo>
                  <a:lnTo>
                    <a:pt x="66" y="253"/>
                  </a:lnTo>
                  <a:lnTo>
                    <a:pt x="66" y="252"/>
                  </a:lnTo>
                  <a:lnTo>
                    <a:pt x="65" y="252"/>
                  </a:lnTo>
                  <a:lnTo>
                    <a:pt x="65" y="251"/>
                  </a:lnTo>
                  <a:lnTo>
                    <a:pt x="65" y="250"/>
                  </a:lnTo>
                  <a:lnTo>
                    <a:pt x="65" y="249"/>
                  </a:lnTo>
                  <a:lnTo>
                    <a:pt x="65" y="247"/>
                  </a:lnTo>
                  <a:lnTo>
                    <a:pt x="65" y="245"/>
                  </a:lnTo>
                  <a:lnTo>
                    <a:pt x="65" y="244"/>
                  </a:lnTo>
                  <a:lnTo>
                    <a:pt x="65" y="243"/>
                  </a:lnTo>
                  <a:lnTo>
                    <a:pt x="64" y="242"/>
                  </a:lnTo>
                  <a:lnTo>
                    <a:pt x="63" y="240"/>
                  </a:lnTo>
                  <a:lnTo>
                    <a:pt x="62" y="238"/>
                  </a:lnTo>
                  <a:lnTo>
                    <a:pt x="60" y="235"/>
                  </a:lnTo>
                  <a:lnTo>
                    <a:pt x="59" y="234"/>
                  </a:lnTo>
                  <a:lnTo>
                    <a:pt x="58" y="233"/>
                  </a:lnTo>
                  <a:lnTo>
                    <a:pt x="57" y="232"/>
                  </a:lnTo>
                  <a:lnTo>
                    <a:pt x="56" y="231"/>
                  </a:lnTo>
                  <a:lnTo>
                    <a:pt x="55" y="231"/>
                  </a:lnTo>
                  <a:lnTo>
                    <a:pt x="52" y="230"/>
                  </a:lnTo>
                  <a:lnTo>
                    <a:pt x="51" y="229"/>
                  </a:lnTo>
                  <a:lnTo>
                    <a:pt x="50" y="228"/>
                  </a:lnTo>
                  <a:lnTo>
                    <a:pt x="48" y="227"/>
                  </a:lnTo>
                  <a:lnTo>
                    <a:pt x="45" y="225"/>
                  </a:lnTo>
                  <a:lnTo>
                    <a:pt x="44" y="224"/>
                  </a:lnTo>
                  <a:lnTo>
                    <a:pt x="43" y="223"/>
                  </a:lnTo>
                  <a:lnTo>
                    <a:pt x="43" y="223"/>
                  </a:lnTo>
                  <a:lnTo>
                    <a:pt x="42" y="222"/>
                  </a:lnTo>
                  <a:lnTo>
                    <a:pt x="41" y="221"/>
                  </a:lnTo>
                  <a:lnTo>
                    <a:pt x="40" y="219"/>
                  </a:lnTo>
                  <a:lnTo>
                    <a:pt x="40" y="218"/>
                  </a:lnTo>
                  <a:lnTo>
                    <a:pt x="39" y="216"/>
                  </a:lnTo>
                  <a:lnTo>
                    <a:pt x="39" y="214"/>
                  </a:lnTo>
                  <a:lnTo>
                    <a:pt x="38" y="212"/>
                  </a:lnTo>
                  <a:lnTo>
                    <a:pt x="38" y="210"/>
                  </a:lnTo>
                  <a:lnTo>
                    <a:pt x="38" y="207"/>
                  </a:lnTo>
                  <a:lnTo>
                    <a:pt x="38" y="205"/>
                  </a:lnTo>
                  <a:lnTo>
                    <a:pt x="38" y="202"/>
                  </a:lnTo>
                  <a:lnTo>
                    <a:pt x="39" y="201"/>
                  </a:lnTo>
                  <a:lnTo>
                    <a:pt x="39" y="200"/>
                  </a:lnTo>
                  <a:lnTo>
                    <a:pt x="41" y="193"/>
                  </a:lnTo>
                  <a:lnTo>
                    <a:pt x="42" y="188"/>
                  </a:lnTo>
                  <a:lnTo>
                    <a:pt x="43" y="187"/>
                  </a:lnTo>
                  <a:lnTo>
                    <a:pt x="43" y="185"/>
                  </a:lnTo>
                  <a:lnTo>
                    <a:pt x="43" y="184"/>
                  </a:lnTo>
                  <a:lnTo>
                    <a:pt x="43" y="182"/>
                  </a:lnTo>
                  <a:lnTo>
                    <a:pt x="43" y="180"/>
                  </a:lnTo>
                  <a:lnTo>
                    <a:pt x="43" y="178"/>
                  </a:lnTo>
                  <a:lnTo>
                    <a:pt x="42" y="176"/>
                  </a:lnTo>
                  <a:lnTo>
                    <a:pt x="41" y="173"/>
                  </a:lnTo>
                  <a:lnTo>
                    <a:pt x="41" y="171"/>
                  </a:lnTo>
                  <a:lnTo>
                    <a:pt x="40" y="170"/>
                  </a:lnTo>
                  <a:lnTo>
                    <a:pt x="38" y="166"/>
                  </a:lnTo>
                  <a:lnTo>
                    <a:pt x="37" y="164"/>
                  </a:lnTo>
                  <a:lnTo>
                    <a:pt x="37" y="163"/>
                  </a:lnTo>
                  <a:lnTo>
                    <a:pt x="36" y="162"/>
                  </a:lnTo>
                  <a:lnTo>
                    <a:pt x="35" y="160"/>
                  </a:lnTo>
                  <a:lnTo>
                    <a:pt x="33" y="158"/>
                  </a:lnTo>
                  <a:lnTo>
                    <a:pt x="31" y="156"/>
                  </a:lnTo>
                  <a:lnTo>
                    <a:pt x="30" y="154"/>
                  </a:lnTo>
                  <a:lnTo>
                    <a:pt x="27" y="152"/>
                  </a:lnTo>
                  <a:lnTo>
                    <a:pt x="26" y="151"/>
                  </a:lnTo>
                  <a:lnTo>
                    <a:pt x="26" y="150"/>
                  </a:lnTo>
                  <a:lnTo>
                    <a:pt x="24" y="146"/>
                  </a:lnTo>
                  <a:lnTo>
                    <a:pt x="23" y="145"/>
                  </a:lnTo>
                  <a:lnTo>
                    <a:pt x="21" y="143"/>
                  </a:lnTo>
                  <a:lnTo>
                    <a:pt x="19" y="141"/>
                  </a:lnTo>
                  <a:lnTo>
                    <a:pt x="19" y="140"/>
                  </a:lnTo>
                  <a:lnTo>
                    <a:pt x="18" y="140"/>
                  </a:lnTo>
                  <a:lnTo>
                    <a:pt x="16" y="139"/>
                  </a:lnTo>
                  <a:lnTo>
                    <a:pt x="13" y="138"/>
                  </a:lnTo>
                  <a:lnTo>
                    <a:pt x="11" y="138"/>
                  </a:lnTo>
                  <a:lnTo>
                    <a:pt x="10" y="137"/>
                  </a:lnTo>
                  <a:lnTo>
                    <a:pt x="9" y="136"/>
                  </a:lnTo>
                  <a:lnTo>
                    <a:pt x="7" y="136"/>
                  </a:lnTo>
                  <a:lnTo>
                    <a:pt x="6" y="135"/>
                  </a:lnTo>
                  <a:lnTo>
                    <a:pt x="5" y="134"/>
                  </a:lnTo>
                  <a:lnTo>
                    <a:pt x="4" y="133"/>
                  </a:lnTo>
                  <a:lnTo>
                    <a:pt x="3" y="132"/>
                  </a:lnTo>
                  <a:lnTo>
                    <a:pt x="2" y="131"/>
                  </a:lnTo>
                  <a:lnTo>
                    <a:pt x="1" y="130"/>
                  </a:lnTo>
                  <a:lnTo>
                    <a:pt x="1" y="129"/>
                  </a:lnTo>
                  <a:lnTo>
                    <a:pt x="0" y="128"/>
                  </a:lnTo>
                  <a:lnTo>
                    <a:pt x="0" y="127"/>
                  </a:lnTo>
                  <a:lnTo>
                    <a:pt x="0" y="127"/>
                  </a:lnTo>
                  <a:lnTo>
                    <a:pt x="0" y="126"/>
                  </a:lnTo>
                  <a:lnTo>
                    <a:pt x="0" y="125"/>
                  </a:lnTo>
                  <a:lnTo>
                    <a:pt x="0" y="124"/>
                  </a:lnTo>
                  <a:lnTo>
                    <a:pt x="0" y="123"/>
                  </a:lnTo>
                  <a:lnTo>
                    <a:pt x="1" y="122"/>
                  </a:lnTo>
                  <a:lnTo>
                    <a:pt x="1" y="121"/>
                  </a:lnTo>
                  <a:lnTo>
                    <a:pt x="2" y="121"/>
                  </a:lnTo>
                  <a:lnTo>
                    <a:pt x="3" y="119"/>
                  </a:lnTo>
                  <a:lnTo>
                    <a:pt x="4" y="118"/>
                  </a:lnTo>
                  <a:lnTo>
                    <a:pt x="6" y="117"/>
                  </a:lnTo>
                  <a:lnTo>
                    <a:pt x="8" y="115"/>
                  </a:lnTo>
                  <a:lnTo>
                    <a:pt x="9" y="114"/>
                  </a:lnTo>
                  <a:lnTo>
                    <a:pt x="10" y="113"/>
                  </a:lnTo>
                  <a:lnTo>
                    <a:pt x="11" y="112"/>
                  </a:lnTo>
                  <a:lnTo>
                    <a:pt x="12" y="111"/>
                  </a:lnTo>
                  <a:lnTo>
                    <a:pt x="13" y="110"/>
                  </a:lnTo>
                  <a:lnTo>
                    <a:pt x="13" y="109"/>
                  </a:lnTo>
                  <a:lnTo>
                    <a:pt x="13" y="108"/>
                  </a:lnTo>
                  <a:lnTo>
                    <a:pt x="13" y="107"/>
                  </a:lnTo>
                  <a:lnTo>
                    <a:pt x="13" y="106"/>
                  </a:lnTo>
                  <a:lnTo>
                    <a:pt x="13" y="106"/>
                  </a:lnTo>
                  <a:lnTo>
                    <a:pt x="13" y="105"/>
                  </a:lnTo>
                  <a:lnTo>
                    <a:pt x="13" y="103"/>
                  </a:lnTo>
                  <a:lnTo>
                    <a:pt x="12" y="100"/>
                  </a:lnTo>
                  <a:lnTo>
                    <a:pt x="11" y="98"/>
                  </a:lnTo>
                  <a:lnTo>
                    <a:pt x="11" y="96"/>
                  </a:lnTo>
                  <a:lnTo>
                    <a:pt x="10" y="92"/>
                  </a:lnTo>
                  <a:lnTo>
                    <a:pt x="10" y="91"/>
                  </a:lnTo>
                  <a:lnTo>
                    <a:pt x="9" y="89"/>
                  </a:lnTo>
                  <a:lnTo>
                    <a:pt x="8" y="88"/>
                  </a:lnTo>
                  <a:lnTo>
                    <a:pt x="8" y="87"/>
                  </a:lnTo>
                  <a:lnTo>
                    <a:pt x="6" y="85"/>
                  </a:lnTo>
                  <a:lnTo>
                    <a:pt x="6" y="84"/>
                  </a:lnTo>
                  <a:lnTo>
                    <a:pt x="5" y="84"/>
                  </a:lnTo>
                  <a:lnTo>
                    <a:pt x="5" y="83"/>
                  </a:lnTo>
                  <a:lnTo>
                    <a:pt x="5" y="83"/>
                  </a:lnTo>
                  <a:lnTo>
                    <a:pt x="6" y="83"/>
                  </a:lnTo>
                  <a:lnTo>
                    <a:pt x="6" y="82"/>
                  </a:lnTo>
                  <a:lnTo>
                    <a:pt x="6" y="82"/>
                  </a:lnTo>
                  <a:lnTo>
                    <a:pt x="7" y="82"/>
                  </a:lnTo>
                  <a:lnTo>
                    <a:pt x="7" y="82"/>
                  </a:lnTo>
                  <a:lnTo>
                    <a:pt x="9" y="82"/>
                  </a:lnTo>
                  <a:lnTo>
                    <a:pt x="11" y="82"/>
                  </a:lnTo>
                  <a:lnTo>
                    <a:pt x="12" y="82"/>
                  </a:lnTo>
                  <a:lnTo>
                    <a:pt x="17" y="81"/>
                  </a:lnTo>
                  <a:lnTo>
                    <a:pt x="20" y="81"/>
                  </a:lnTo>
                  <a:lnTo>
                    <a:pt x="23" y="81"/>
                  </a:lnTo>
                  <a:lnTo>
                    <a:pt x="26" y="81"/>
                  </a:lnTo>
                  <a:lnTo>
                    <a:pt x="28" y="81"/>
                  </a:lnTo>
                  <a:lnTo>
                    <a:pt x="30" y="82"/>
                  </a:lnTo>
                  <a:lnTo>
                    <a:pt x="31" y="82"/>
                  </a:lnTo>
                  <a:lnTo>
                    <a:pt x="33" y="83"/>
                  </a:lnTo>
                  <a:lnTo>
                    <a:pt x="34" y="83"/>
                  </a:lnTo>
                  <a:lnTo>
                    <a:pt x="35" y="84"/>
                  </a:lnTo>
                  <a:lnTo>
                    <a:pt x="36" y="85"/>
                  </a:lnTo>
                  <a:lnTo>
                    <a:pt x="37" y="86"/>
                  </a:lnTo>
                  <a:lnTo>
                    <a:pt x="38" y="87"/>
                  </a:lnTo>
                  <a:lnTo>
                    <a:pt x="39" y="89"/>
                  </a:lnTo>
                  <a:lnTo>
                    <a:pt x="40" y="91"/>
                  </a:lnTo>
                  <a:lnTo>
                    <a:pt x="41" y="92"/>
                  </a:lnTo>
                  <a:lnTo>
                    <a:pt x="41" y="93"/>
                  </a:lnTo>
                  <a:lnTo>
                    <a:pt x="42" y="94"/>
                  </a:lnTo>
                  <a:lnTo>
                    <a:pt x="42" y="99"/>
                  </a:lnTo>
                  <a:lnTo>
                    <a:pt x="43" y="101"/>
                  </a:lnTo>
                  <a:lnTo>
                    <a:pt x="44" y="106"/>
                  </a:lnTo>
                  <a:lnTo>
                    <a:pt x="45" y="107"/>
                  </a:lnTo>
                  <a:lnTo>
                    <a:pt x="45" y="109"/>
                  </a:lnTo>
                  <a:lnTo>
                    <a:pt x="46" y="110"/>
                  </a:lnTo>
                  <a:lnTo>
                    <a:pt x="46" y="111"/>
                  </a:lnTo>
                  <a:lnTo>
                    <a:pt x="47" y="112"/>
                  </a:lnTo>
                  <a:lnTo>
                    <a:pt x="48" y="113"/>
                  </a:lnTo>
                  <a:lnTo>
                    <a:pt x="49" y="113"/>
                  </a:lnTo>
                  <a:lnTo>
                    <a:pt x="51" y="114"/>
                  </a:lnTo>
                  <a:lnTo>
                    <a:pt x="52" y="115"/>
                  </a:lnTo>
                  <a:lnTo>
                    <a:pt x="53" y="115"/>
                  </a:lnTo>
                  <a:lnTo>
                    <a:pt x="60" y="118"/>
                  </a:lnTo>
                  <a:lnTo>
                    <a:pt x="61" y="118"/>
                  </a:lnTo>
                  <a:lnTo>
                    <a:pt x="62" y="119"/>
                  </a:lnTo>
                  <a:lnTo>
                    <a:pt x="64" y="119"/>
                  </a:lnTo>
                  <a:lnTo>
                    <a:pt x="64" y="120"/>
                  </a:lnTo>
                  <a:lnTo>
                    <a:pt x="65" y="121"/>
                  </a:lnTo>
                  <a:lnTo>
                    <a:pt x="66" y="122"/>
                  </a:lnTo>
                  <a:lnTo>
                    <a:pt x="66" y="123"/>
                  </a:lnTo>
                  <a:lnTo>
                    <a:pt x="66" y="124"/>
                  </a:lnTo>
                  <a:lnTo>
                    <a:pt x="66" y="125"/>
                  </a:lnTo>
                  <a:lnTo>
                    <a:pt x="66" y="126"/>
                  </a:lnTo>
                  <a:lnTo>
                    <a:pt x="66" y="126"/>
                  </a:lnTo>
                  <a:lnTo>
                    <a:pt x="66" y="127"/>
                  </a:lnTo>
                  <a:lnTo>
                    <a:pt x="65" y="127"/>
                  </a:lnTo>
                  <a:lnTo>
                    <a:pt x="64" y="128"/>
                  </a:lnTo>
                  <a:lnTo>
                    <a:pt x="63" y="128"/>
                  </a:lnTo>
                  <a:lnTo>
                    <a:pt x="63" y="129"/>
                  </a:lnTo>
                  <a:lnTo>
                    <a:pt x="63" y="130"/>
                  </a:lnTo>
                  <a:lnTo>
                    <a:pt x="62" y="130"/>
                  </a:lnTo>
                  <a:lnTo>
                    <a:pt x="62" y="131"/>
                  </a:lnTo>
                  <a:lnTo>
                    <a:pt x="62" y="132"/>
                  </a:lnTo>
                  <a:lnTo>
                    <a:pt x="63" y="133"/>
                  </a:lnTo>
                  <a:lnTo>
                    <a:pt x="63" y="134"/>
                  </a:lnTo>
                  <a:lnTo>
                    <a:pt x="64" y="136"/>
                  </a:lnTo>
                  <a:lnTo>
                    <a:pt x="65" y="137"/>
                  </a:lnTo>
                  <a:lnTo>
                    <a:pt x="67" y="138"/>
                  </a:lnTo>
                  <a:lnTo>
                    <a:pt x="68" y="140"/>
                  </a:lnTo>
                  <a:lnTo>
                    <a:pt x="72" y="143"/>
                  </a:lnTo>
                  <a:lnTo>
                    <a:pt x="73" y="144"/>
                  </a:lnTo>
                  <a:lnTo>
                    <a:pt x="74" y="145"/>
                  </a:lnTo>
                  <a:lnTo>
                    <a:pt x="75" y="146"/>
                  </a:lnTo>
                  <a:lnTo>
                    <a:pt x="76" y="149"/>
                  </a:lnTo>
                  <a:lnTo>
                    <a:pt x="77" y="150"/>
                  </a:lnTo>
                  <a:lnTo>
                    <a:pt x="77" y="150"/>
                  </a:lnTo>
                  <a:lnTo>
                    <a:pt x="77" y="151"/>
                  </a:lnTo>
                  <a:lnTo>
                    <a:pt x="77" y="152"/>
                  </a:lnTo>
                  <a:lnTo>
                    <a:pt x="76" y="155"/>
                  </a:lnTo>
                  <a:lnTo>
                    <a:pt x="76" y="159"/>
                  </a:lnTo>
                  <a:lnTo>
                    <a:pt x="76" y="161"/>
                  </a:lnTo>
                  <a:lnTo>
                    <a:pt x="75" y="164"/>
                  </a:lnTo>
                  <a:lnTo>
                    <a:pt x="75" y="165"/>
                  </a:lnTo>
                  <a:lnTo>
                    <a:pt x="75" y="166"/>
                  </a:lnTo>
                  <a:lnTo>
                    <a:pt x="75" y="167"/>
                  </a:lnTo>
                  <a:lnTo>
                    <a:pt x="75" y="167"/>
                  </a:lnTo>
                  <a:lnTo>
                    <a:pt x="76" y="169"/>
                  </a:lnTo>
                  <a:lnTo>
                    <a:pt x="76" y="171"/>
                  </a:lnTo>
                  <a:lnTo>
                    <a:pt x="77" y="173"/>
                  </a:lnTo>
                  <a:lnTo>
                    <a:pt x="79" y="175"/>
                  </a:lnTo>
                  <a:lnTo>
                    <a:pt x="80" y="177"/>
                  </a:lnTo>
                  <a:lnTo>
                    <a:pt x="81" y="177"/>
                  </a:lnTo>
                  <a:lnTo>
                    <a:pt x="81" y="178"/>
                  </a:lnTo>
                  <a:lnTo>
                    <a:pt x="82" y="178"/>
                  </a:lnTo>
                  <a:lnTo>
                    <a:pt x="83" y="179"/>
                  </a:lnTo>
                  <a:lnTo>
                    <a:pt x="84" y="179"/>
                  </a:lnTo>
                  <a:lnTo>
                    <a:pt x="85" y="180"/>
                  </a:lnTo>
                  <a:lnTo>
                    <a:pt x="87" y="180"/>
                  </a:lnTo>
                  <a:lnTo>
                    <a:pt x="88" y="181"/>
                  </a:lnTo>
                  <a:lnTo>
                    <a:pt x="89" y="181"/>
                  </a:lnTo>
                  <a:lnTo>
                    <a:pt x="90" y="181"/>
                  </a:lnTo>
                  <a:lnTo>
                    <a:pt x="91" y="181"/>
                  </a:lnTo>
                  <a:lnTo>
                    <a:pt x="92" y="181"/>
                  </a:lnTo>
                  <a:lnTo>
                    <a:pt x="93" y="180"/>
                  </a:lnTo>
                  <a:lnTo>
                    <a:pt x="93" y="180"/>
                  </a:lnTo>
                  <a:lnTo>
                    <a:pt x="94" y="180"/>
                  </a:lnTo>
                  <a:lnTo>
                    <a:pt x="94" y="179"/>
                  </a:lnTo>
                  <a:lnTo>
                    <a:pt x="94" y="178"/>
                  </a:lnTo>
                  <a:lnTo>
                    <a:pt x="95" y="175"/>
                  </a:lnTo>
                  <a:lnTo>
                    <a:pt x="95" y="172"/>
                  </a:lnTo>
                  <a:lnTo>
                    <a:pt x="96" y="170"/>
                  </a:lnTo>
                  <a:lnTo>
                    <a:pt x="96" y="169"/>
                  </a:lnTo>
                  <a:lnTo>
                    <a:pt x="96" y="167"/>
                  </a:lnTo>
                  <a:lnTo>
                    <a:pt x="95" y="165"/>
                  </a:lnTo>
                  <a:lnTo>
                    <a:pt x="95" y="162"/>
                  </a:lnTo>
                  <a:lnTo>
                    <a:pt x="95" y="161"/>
                  </a:lnTo>
                  <a:lnTo>
                    <a:pt x="95" y="159"/>
                  </a:lnTo>
                  <a:lnTo>
                    <a:pt x="95" y="157"/>
                  </a:lnTo>
                  <a:lnTo>
                    <a:pt x="95" y="154"/>
                  </a:lnTo>
                  <a:lnTo>
                    <a:pt x="96" y="150"/>
                  </a:lnTo>
                  <a:lnTo>
                    <a:pt x="96" y="146"/>
                  </a:lnTo>
                  <a:lnTo>
                    <a:pt x="97" y="144"/>
                  </a:lnTo>
                  <a:lnTo>
                    <a:pt x="97" y="142"/>
                  </a:lnTo>
                  <a:lnTo>
                    <a:pt x="97" y="141"/>
                  </a:lnTo>
                  <a:lnTo>
                    <a:pt x="98" y="140"/>
                  </a:lnTo>
                  <a:lnTo>
                    <a:pt x="98" y="140"/>
                  </a:lnTo>
                  <a:lnTo>
                    <a:pt x="99" y="139"/>
                  </a:lnTo>
                  <a:lnTo>
                    <a:pt x="99" y="139"/>
                  </a:lnTo>
                  <a:lnTo>
                    <a:pt x="100" y="138"/>
                  </a:lnTo>
                  <a:lnTo>
                    <a:pt x="102" y="138"/>
                  </a:lnTo>
                  <a:lnTo>
                    <a:pt x="103" y="137"/>
                  </a:lnTo>
                  <a:lnTo>
                    <a:pt x="104" y="137"/>
                  </a:lnTo>
                  <a:lnTo>
                    <a:pt x="104" y="137"/>
                  </a:lnTo>
                  <a:lnTo>
                    <a:pt x="105" y="136"/>
                  </a:lnTo>
                  <a:lnTo>
                    <a:pt x="105" y="135"/>
                  </a:lnTo>
                  <a:lnTo>
                    <a:pt x="105" y="134"/>
                  </a:lnTo>
                  <a:lnTo>
                    <a:pt x="106" y="133"/>
                  </a:lnTo>
                  <a:lnTo>
                    <a:pt x="106" y="132"/>
                  </a:lnTo>
                  <a:lnTo>
                    <a:pt x="106" y="129"/>
                  </a:lnTo>
                  <a:lnTo>
                    <a:pt x="106" y="128"/>
                  </a:lnTo>
                  <a:lnTo>
                    <a:pt x="107" y="126"/>
                  </a:lnTo>
                  <a:lnTo>
                    <a:pt x="107" y="124"/>
                  </a:lnTo>
                  <a:lnTo>
                    <a:pt x="108" y="122"/>
                  </a:lnTo>
                  <a:lnTo>
                    <a:pt x="109" y="120"/>
                  </a:lnTo>
                  <a:lnTo>
                    <a:pt x="110" y="117"/>
                  </a:lnTo>
                  <a:lnTo>
                    <a:pt x="111" y="115"/>
                  </a:lnTo>
                  <a:lnTo>
                    <a:pt x="112" y="114"/>
                  </a:lnTo>
                  <a:lnTo>
                    <a:pt x="113" y="113"/>
                  </a:lnTo>
                  <a:lnTo>
                    <a:pt x="115" y="110"/>
                  </a:lnTo>
                  <a:lnTo>
                    <a:pt x="117" y="108"/>
                  </a:lnTo>
                  <a:lnTo>
                    <a:pt x="121" y="104"/>
                  </a:lnTo>
                  <a:lnTo>
                    <a:pt x="123" y="103"/>
                  </a:lnTo>
                  <a:lnTo>
                    <a:pt x="124" y="102"/>
                  </a:lnTo>
                  <a:lnTo>
                    <a:pt x="125" y="100"/>
                  </a:lnTo>
                  <a:lnTo>
                    <a:pt x="126" y="98"/>
                  </a:lnTo>
                  <a:lnTo>
                    <a:pt x="126" y="96"/>
                  </a:lnTo>
                  <a:lnTo>
                    <a:pt x="128" y="92"/>
                  </a:lnTo>
                  <a:lnTo>
                    <a:pt x="129" y="90"/>
                  </a:lnTo>
                  <a:lnTo>
                    <a:pt x="129" y="89"/>
                  </a:lnTo>
                  <a:lnTo>
                    <a:pt x="130" y="88"/>
                  </a:lnTo>
                  <a:lnTo>
                    <a:pt x="130" y="87"/>
                  </a:lnTo>
                  <a:lnTo>
                    <a:pt x="131" y="86"/>
                  </a:lnTo>
                  <a:lnTo>
                    <a:pt x="132" y="86"/>
                  </a:lnTo>
                  <a:lnTo>
                    <a:pt x="133" y="85"/>
                  </a:lnTo>
                  <a:lnTo>
                    <a:pt x="134" y="84"/>
                  </a:lnTo>
                  <a:lnTo>
                    <a:pt x="138" y="82"/>
                  </a:lnTo>
                  <a:lnTo>
                    <a:pt x="139" y="81"/>
                  </a:lnTo>
                  <a:lnTo>
                    <a:pt x="140" y="81"/>
                  </a:lnTo>
                  <a:lnTo>
                    <a:pt x="141" y="80"/>
                  </a:lnTo>
                  <a:lnTo>
                    <a:pt x="142" y="79"/>
                  </a:lnTo>
                  <a:lnTo>
                    <a:pt x="145" y="75"/>
                  </a:lnTo>
                  <a:lnTo>
                    <a:pt x="147" y="74"/>
                  </a:lnTo>
                  <a:lnTo>
                    <a:pt x="149" y="72"/>
                  </a:lnTo>
                  <a:lnTo>
                    <a:pt x="151" y="71"/>
                  </a:lnTo>
                  <a:lnTo>
                    <a:pt x="153" y="69"/>
                  </a:lnTo>
                  <a:lnTo>
                    <a:pt x="155" y="68"/>
                  </a:lnTo>
                  <a:lnTo>
                    <a:pt x="157" y="67"/>
                  </a:lnTo>
                  <a:lnTo>
                    <a:pt x="160" y="67"/>
                  </a:lnTo>
                  <a:lnTo>
                    <a:pt x="161" y="66"/>
                  </a:lnTo>
                  <a:lnTo>
                    <a:pt x="162" y="66"/>
                  </a:lnTo>
                  <a:lnTo>
                    <a:pt x="162" y="65"/>
                  </a:lnTo>
                  <a:lnTo>
                    <a:pt x="163" y="64"/>
                  </a:lnTo>
                  <a:lnTo>
                    <a:pt x="163" y="64"/>
                  </a:lnTo>
                  <a:lnTo>
                    <a:pt x="164" y="63"/>
                  </a:lnTo>
                  <a:lnTo>
                    <a:pt x="164" y="62"/>
                  </a:lnTo>
                  <a:lnTo>
                    <a:pt x="165" y="60"/>
                  </a:lnTo>
                  <a:lnTo>
                    <a:pt x="166" y="56"/>
                  </a:lnTo>
                  <a:lnTo>
                    <a:pt x="167" y="54"/>
                  </a:lnTo>
                  <a:lnTo>
                    <a:pt x="167" y="53"/>
                  </a:lnTo>
                  <a:lnTo>
                    <a:pt x="168" y="50"/>
                  </a:lnTo>
                  <a:lnTo>
                    <a:pt x="170" y="48"/>
                  </a:lnTo>
                  <a:lnTo>
                    <a:pt x="172" y="45"/>
                  </a:lnTo>
                  <a:lnTo>
                    <a:pt x="173" y="44"/>
                  </a:lnTo>
                  <a:lnTo>
                    <a:pt x="174" y="43"/>
                  </a:lnTo>
                  <a:lnTo>
                    <a:pt x="175" y="42"/>
                  </a:lnTo>
                  <a:lnTo>
                    <a:pt x="176" y="41"/>
                  </a:lnTo>
                  <a:lnTo>
                    <a:pt x="178" y="40"/>
                  </a:lnTo>
                  <a:lnTo>
                    <a:pt x="178" y="39"/>
                  </a:lnTo>
                  <a:lnTo>
                    <a:pt x="179" y="39"/>
                  </a:lnTo>
                  <a:lnTo>
                    <a:pt x="182" y="38"/>
                  </a:lnTo>
                  <a:lnTo>
                    <a:pt x="185" y="37"/>
                  </a:lnTo>
                  <a:lnTo>
                    <a:pt x="189" y="36"/>
                  </a:lnTo>
                  <a:lnTo>
                    <a:pt x="195" y="35"/>
                  </a:lnTo>
                  <a:lnTo>
                    <a:pt x="198" y="34"/>
                  </a:lnTo>
                  <a:lnTo>
                    <a:pt x="205" y="32"/>
                  </a:lnTo>
                  <a:lnTo>
                    <a:pt x="213" y="31"/>
                  </a:lnTo>
                  <a:lnTo>
                    <a:pt x="218" y="29"/>
                  </a:lnTo>
                  <a:lnTo>
                    <a:pt x="220" y="29"/>
                  </a:lnTo>
                  <a:lnTo>
                    <a:pt x="221" y="29"/>
                  </a:lnTo>
                  <a:lnTo>
                    <a:pt x="223" y="28"/>
                  </a:lnTo>
                  <a:lnTo>
                    <a:pt x="225" y="28"/>
                  </a:lnTo>
                  <a:lnTo>
                    <a:pt x="228" y="28"/>
                  </a:lnTo>
                  <a:lnTo>
                    <a:pt x="233" y="29"/>
                  </a:lnTo>
                  <a:lnTo>
                    <a:pt x="240" y="29"/>
                  </a:lnTo>
                  <a:lnTo>
                    <a:pt x="242" y="30"/>
                  </a:lnTo>
                  <a:lnTo>
                    <a:pt x="244" y="30"/>
                  </a:lnTo>
                  <a:lnTo>
                    <a:pt x="245" y="31"/>
                  </a:lnTo>
                  <a:lnTo>
                    <a:pt x="247" y="31"/>
                  </a:lnTo>
                  <a:lnTo>
                    <a:pt x="251" y="33"/>
                  </a:lnTo>
                  <a:lnTo>
                    <a:pt x="253" y="34"/>
                  </a:lnTo>
                  <a:lnTo>
                    <a:pt x="254" y="34"/>
                  </a:lnTo>
                  <a:lnTo>
                    <a:pt x="255" y="35"/>
                  </a:lnTo>
                  <a:lnTo>
                    <a:pt x="255" y="35"/>
                  </a:lnTo>
                  <a:lnTo>
                    <a:pt x="256" y="34"/>
                  </a:lnTo>
                  <a:lnTo>
                    <a:pt x="257" y="34"/>
                  </a:lnTo>
                  <a:lnTo>
                    <a:pt x="258" y="34"/>
                  </a:lnTo>
                  <a:lnTo>
                    <a:pt x="258" y="33"/>
                  </a:lnTo>
                  <a:lnTo>
                    <a:pt x="259" y="33"/>
                  </a:lnTo>
                  <a:lnTo>
                    <a:pt x="269" y="21"/>
                  </a:lnTo>
                  <a:lnTo>
                    <a:pt x="270" y="20"/>
                  </a:lnTo>
                  <a:lnTo>
                    <a:pt x="272" y="19"/>
                  </a:lnTo>
                  <a:lnTo>
                    <a:pt x="273" y="18"/>
                  </a:lnTo>
                  <a:lnTo>
                    <a:pt x="274" y="17"/>
                  </a:lnTo>
                  <a:lnTo>
                    <a:pt x="277" y="15"/>
                  </a:lnTo>
                  <a:lnTo>
                    <a:pt x="279" y="14"/>
                  </a:lnTo>
                  <a:lnTo>
                    <a:pt x="282" y="13"/>
                  </a:lnTo>
                  <a:lnTo>
                    <a:pt x="285" y="12"/>
                  </a:lnTo>
                  <a:lnTo>
                    <a:pt x="288" y="11"/>
                  </a:lnTo>
                  <a:lnTo>
                    <a:pt x="289" y="10"/>
                  </a:lnTo>
                  <a:lnTo>
                    <a:pt x="291" y="10"/>
                  </a:lnTo>
                  <a:lnTo>
                    <a:pt x="292" y="10"/>
                  </a:lnTo>
                  <a:lnTo>
                    <a:pt x="293" y="10"/>
                  </a:lnTo>
                  <a:lnTo>
                    <a:pt x="294" y="10"/>
                  </a:lnTo>
                  <a:lnTo>
                    <a:pt x="294" y="10"/>
                  </a:lnTo>
                  <a:lnTo>
                    <a:pt x="295" y="11"/>
                  </a:lnTo>
                  <a:lnTo>
                    <a:pt x="298" y="12"/>
                  </a:lnTo>
                  <a:lnTo>
                    <a:pt x="299" y="12"/>
                  </a:lnTo>
                  <a:lnTo>
                    <a:pt x="300" y="12"/>
                  </a:lnTo>
                  <a:lnTo>
                    <a:pt x="300" y="12"/>
                  </a:lnTo>
                  <a:lnTo>
                    <a:pt x="301" y="12"/>
                  </a:lnTo>
                  <a:lnTo>
                    <a:pt x="301" y="12"/>
                  </a:lnTo>
                  <a:lnTo>
                    <a:pt x="301" y="12"/>
                  </a:lnTo>
                  <a:lnTo>
                    <a:pt x="302" y="11"/>
                  </a:lnTo>
                  <a:lnTo>
                    <a:pt x="302" y="10"/>
                  </a:lnTo>
                  <a:lnTo>
                    <a:pt x="303" y="10"/>
                  </a:lnTo>
                  <a:lnTo>
                    <a:pt x="305" y="4"/>
                  </a:lnTo>
                  <a:lnTo>
                    <a:pt x="307" y="1"/>
                  </a:lnTo>
                  <a:lnTo>
                    <a:pt x="307" y="0"/>
                  </a:lnTo>
                  <a:lnTo>
                    <a:pt x="308" y="1"/>
                  </a:lnTo>
                  <a:close/>
                </a:path>
              </a:pathLst>
            </a:custGeom>
            <a:solidFill>
              <a:srgbClr val="2171B5"/>
            </a:solidFill>
            <a:ln w="269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327" name="Freeform 271">
              <a:extLst>
                <a:ext uri="{FF2B5EF4-FFF2-40B4-BE49-F238E27FC236}">
                  <a16:creationId xmlns:a16="http://schemas.microsoft.com/office/drawing/2014/main" id="{E92EA2AA-D681-4801-9C64-BE39A56DA732}"/>
                </a:ext>
              </a:extLst>
            </p:cNvPr>
            <p:cNvSpPr>
              <a:spLocks/>
            </p:cNvSpPr>
            <p:nvPr/>
          </p:nvSpPr>
          <p:spPr bwMode="auto">
            <a:xfrm>
              <a:off x="4954434" y="2545649"/>
              <a:ext cx="1135063" cy="1004888"/>
            </a:xfrm>
            <a:custGeom>
              <a:avLst/>
              <a:gdLst>
                <a:gd name="T0" fmla="*/ 616 w 715"/>
                <a:gd name="T1" fmla="*/ 21 h 633"/>
                <a:gd name="T2" fmla="*/ 651 w 715"/>
                <a:gd name="T3" fmla="*/ 12 h 633"/>
                <a:gd name="T4" fmla="*/ 670 w 715"/>
                <a:gd name="T5" fmla="*/ 31 h 633"/>
                <a:gd name="T6" fmla="*/ 689 w 715"/>
                <a:gd name="T7" fmla="*/ 67 h 633"/>
                <a:gd name="T8" fmla="*/ 693 w 715"/>
                <a:gd name="T9" fmla="*/ 90 h 633"/>
                <a:gd name="T10" fmla="*/ 706 w 715"/>
                <a:gd name="T11" fmla="*/ 120 h 633"/>
                <a:gd name="T12" fmla="*/ 680 w 715"/>
                <a:gd name="T13" fmla="*/ 154 h 633"/>
                <a:gd name="T14" fmla="*/ 650 w 715"/>
                <a:gd name="T15" fmla="*/ 162 h 633"/>
                <a:gd name="T16" fmla="*/ 632 w 715"/>
                <a:gd name="T17" fmla="*/ 180 h 633"/>
                <a:gd name="T18" fmla="*/ 618 w 715"/>
                <a:gd name="T19" fmla="*/ 210 h 633"/>
                <a:gd name="T20" fmla="*/ 591 w 715"/>
                <a:gd name="T21" fmla="*/ 249 h 633"/>
                <a:gd name="T22" fmla="*/ 603 w 715"/>
                <a:gd name="T23" fmla="*/ 296 h 633"/>
                <a:gd name="T24" fmla="*/ 638 w 715"/>
                <a:gd name="T25" fmla="*/ 350 h 633"/>
                <a:gd name="T26" fmla="*/ 637 w 715"/>
                <a:gd name="T27" fmla="*/ 367 h 633"/>
                <a:gd name="T28" fmla="*/ 631 w 715"/>
                <a:gd name="T29" fmla="*/ 397 h 633"/>
                <a:gd name="T30" fmla="*/ 601 w 715"/>
                <a:gd name="T31" fmla="*/ 410 h 633"/>
                <a:gd name="T32" fmla="*/ 598 w 715"/>
                <a:gd name="T33" fmla="*/ 437 h 633"/>
                <a:gd name="T34" fmla="*/ 578 w 715"/>
                <a:gd name="T35" fmla="*/ 459 h 633"/>
                <a:gd name="T36" fmla="*/ 526 w 715"/>
                <a:gd name="T37" fmla="*/ 469 h 633"/>
                <a:gd name="T38" fmla="*/ 457 w 715"/>
                <a:gd name="T39" fmla="*/ 465 h 633"/>
                <a:gd name="T40" fmla="*/ 435 w 715"/>
                <a:gd name="T41" fmla="*/ 486 h 633"/>
                <a:gd name="T42" fmla="*/ 415 w 715"/>
                <a:gd name="T43" fmla="*/ 503 h 633"/>
                <a:gd name="T44" fmla="*/ 379 w 715"/>
                <a:gd name="T45" fmla="*/ 527 h 633"/>
                <a:gd name="T46" fmla="*/ 353 w 715"/>
                <a:gd name="T47" fmla="*/ 524 h 633"/>
                <a:gd name="T48" fmla="*/ 310 w 715"/>
                <a:gd name="T49" fmla="*/ 541 h 633"/>
                <a:gd name="T50" fmla="*/ 276 w 715"/>
                <a:gd name="T51" fmla="*/ 557 h 633"/>
                <a:gd name="T52" fmla="*/ 233 w 715"/>
                <a:gd name="T53" fmla="*/ 574 h 633"/>
                <a:gd name="T54" fmla="*/ 220 w 715"/>
                <a:gd name="T55" fmla="*/ 602 h 633"/>
                <a:gd name="T56" fmla="*/ 195 w 715"/>
                <a:gd name="T57" fmla="*/ 619 h 633"/>
                <a:gd name="T58" fmla="*/ 174 w 715"/>
                <a:gd name="T59" fmla="*/ 632 h 633"/>
                <a:gd name="T60" fmla="*/ 155 w 715"/>
                <a:gd name="T61" fmla="*/ 624 h 633"/>
                <a:gd name="T62" fmla="*/ 144 w 715"/>
                <a:gd name="T63" fmla="*/ 619 h 633"/>
                <a:gd name="T64" fmla="*/ 118 w 715"/>
                <a:gd name="T65" fmla="*/ 597 h 633"/>
                <a:gd name="T66" fmla="*/ 135 w 715"/>
                <a:gd name="T67" fmla="*/ 590 h 633"/>
                <a:gd name="T68" fmla="*/ 127 w 715"/>
                <a:gd name="T69" fmla="*/ 551 h 633"/>
                <a:gd name="T70" fmla="*/ 117 w 715"/>
                <a:gd name="T71" fmla="*/ 519 h 633"/>
                <a:gd name="T72" fmla="*/ 118 w 715"/>
                <a:gd name="T73" fmla="*/ 471 h 633"/>
                <a:gd name="T74" fmla="*/ 98 w 715"/>
                <a:gd name="T75" fmla="*/ 451 h 633"/>
                <a:gd name="T76" fmla="*/ 64 w 715"/>
                <a:gd name="T77" fmla="*/ 448 h 633"/>
                <a:gd name="T78" fmla="*/ 39 w 715"/>
                <a:gd name="T79" fmla="*/ 427 h 633"/>
                <a:gd name="T80" fmla="*/ 9 w 715"/>
                <a:gd name="T81" fmla="*/ 409 h 633"/>
                <a:gd name="T82" fmla="*/ 37 w 715"/>
                <a:gd name="T83" fmla="*/ 354 h 633"/>
                <a:gd name="T84" fmla="*/ 77 w 715"/>
                <a:gd name="T85" fmla="*/ 348 h 633"/>
                <a:gd name="T86" fmla="*/ 111 w 715"/>
                <a:gd name="T87" fmla="*/ 341 h 633"/>
                <a:gd name="T88" fmla="*/ 133 w 715"/>
                <a:gd name="T89" fmla="*/ 297 h 633"/>
                <a:gd name="T90" fmla="*/ 158 w 715"/>
                <a:gd name="T91" fmla="*/ 301 h 633"/>
                <a:gd name="T92" fmla="*/ 184 w 715"/>
                <a:gd name="T93" fmla="*/ 264 h 633"/>
                <a:gd name="T94" fmla="*/ 212 w 715"/>
                <a:gd name="T95" fmla="*/ 287 h 633"/>
                <a:gd name="T96" fmla="*/ 244 w 715"/>
                <a:gd name="T97" fmla="*/ 260 h 633"/>
                <a:gd name="T98" fmla="*/ 252 w 715"/>
                <a:gd name="T99" fmla="*/ 225 h 633"/>
                <a:gd name="T100" fmla="*/ 295 w 715"/>
                <a:gd name="T101" fmla="*/ 212 h 633"/>
                <a:gd name="T102" fmla="*/ 328 w 715"/>
                <a:gd name="T103" fmla="*/ 212 h 633"/>
                <a:gd name="T104" fmla="*/ 383 w 715"/>
                <a:gd name="T105" fmla="*/ 211 h 633"/>
                <a:gd name="T106" fmla="*/ 401 w 715"/>
                <a:gd name="T107" fmla="*/ 180 h 633"/>
                <a:gd name="T108" fmla="*/ 435 w 715"/>
                <a:gd name="T109" fmla="*/ 158 h 633"/>
                <a:gd name="T110" fmla="*/ 485 w 715"/>
                <a:gd name="T111" fmla="*/ 150 h 633"/>
                <a:gd name="T112" fmla="*/ 549 w 715"/>
                <a:gd name="T113" fmla="*/ 110 h 633"/>
                <a:gd name="T114" fmla="*/ 599 w 715"/>
                <a:gd name="T115" fmla="*/ 103 h 633"/>
                <a:gd name="T116" fmla="*/ 606 w 715"/>
                <a:gd name="T117" fmla="*/ 78 h 633"/>
                <a:gd name="T118" fmla="*/ 577 w 715"/>
                <a:gd name="T119" fmla="*/ 56 h 633"/>
                <a:gd name="T120" fmla="*/ 557 w 715"/>
                <a:gd name="T121" fmla="*/ 43 h 633"/>
                <a:gd name="T122" fmla="*/ 566 w 715"/>
                <a:gd name="T123" fmla="*/ 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633">
                  <a:moveTo>
                    <a:pt x="573" y="0"/>
                  </a:moveTo>
                  <a:lnTo>
                    <a:pt x="574" y="0"/>
                  </a:lnTo>
                  <a:lnTo>
                    <a:pt x="575" y="1"/>
                  </a:lnTo>
                  <a:lnTo>
                    <a:pt x="577" y="2"/>
                  </a:lnTo>
                  <a:lnTo>
                    <a:pt x="582" y="5"/>
                  </a:lnTo>
                  <a:lnTo>
                    <a:pt x="584" y="6"/>
                  </a:lnTo>
                  <a:lnTo>
                    <a:pt x="586" y="7"/>
                  </a:lnTo>
                  <a:lnTo>
                    <a:pt x="587" y="7"/>
                  </a:lnTo>
                  <a:lnTo>
                    <a:pt x="589" y="8"/>
                  </a:lnTo>
                  <a:lnTo>
                    <a:pt x="594" y="9"/>
                  </a:lnTo>
                  <a:lnTo>
                    <a:pt x="596" y="10"/>
                  </a:lnTo>
                  <a:lnTo>
                    <a:pt x="597" y="10"/>
                  </a:lnTo>
                  <a:lnTo>
                    <a:pt x="599" y="11"/>
                  </a:lnTo>
                  <a:lnTo>
                    <a:pt x="601" y="12"/>
                  </a:lnTo>
                  <a:lnTo>
                    <a:pt x="603" y="13"/>
                  </a:lnTo>
                  <a:lnTo>
                    <a:pt x="604" y="14"/>
                  </a:lnTo>
                  <a:lnTo>
                    <a:pt x="607" y="17"/>
                  </a:lnTo>
                  <a:lnTo>
                    <a:pt x="608" y="18"/>
                  </a:lnTo>
                  <a:lnTo>
                    <a:pt x="610" y="19"/>
                  </a:lnTo>
                  <a:lnTo>
                    <a:pt x="611" y="20"/>
                  </a:lnTo>
                  <a:lnTo>
                    <a:pt x="613" y="20"/>
                  </a:lnTo>
                  <a:lnTo>
                    <a:pt x="615" y="21"/>
                  </a:lnTo>
                  <a:lnTo>
                    <a:pt x="616" y="21"/>
                  </a:lnTo>
                  <a:lnTo>
                    <a:pt x="618" y="21"/>
                  </a:lnTo>
                  <a:lnTo>
                    <a:pt x="619" y="21"/>
                  </a:lnTo>
                  <a:lnTo>
                    <a:pt x="620" y="21"/>
                  </a:lnTo>
                  <a:lnTo>
                    <a:pt x="622" y="21"/>
                  </a:lnTo>
                  <a:lnTo>
                    <a:pt x="623" y="20"/>
                  </a:lnTo>
                  <a:lnTo>
                    <a:pt x="625" y="20"/>
                  </a:lnTo>
                  <a:lnTo>
                    <a:pt x="630" y="18"/>
                  </a:lnTo>
                  <a:lnTo>
                    <a:pt x="631" y="17"/>
                  </a:lnTo>
                  <a:lnTo>
                    <a:pt x="633" y="17"/>
                  </a:lnTo>
                  <a:lnTo>
                    <a:pt x="635" y="16"/>
                  </a:lnTo>
                  <a:lnTo>
                    <a:pt x="637" y="16"/>
                  </a:lnTo>
                  <a:lnTo>
                    <a:pt x="639" y="16"/>
                  </a:lnTo>
                  <a:lnTo>
                    <a:pt x="640" y="17"/>
                  </a:lnTo>
                  <a:lnTo>
                    <a:pt x="643" y="17"/>
                  </a:lnTo>
                  <a:lnTo>
                    <a:pt x="644" y="17"/>
                  </a:lnTo>
                  <a:lnTo>
                    <a:pt x="646" y="17"/>
                  </a:lnTo>
                  <a:lnTo>
                    <a:pt x="647" y="17"/>
                  </a:lnTo>
                  <a:lnTo>
                    <a:pt x="647" y="17"/>
                  </a:lnTo>
                  <a:lnTo>
                    <a:pt x="648" y="17"/>
                  </a:lnTo>
                  <a:lnTo>
                    <a:pt x="649" y="16"/>
                  </a:lnTo>
                  <a:lnTo>
                    <a:pt x="649" y="16"/>
                  </a:lnTo>
                  <a:lnTo>
                    <a:pt x="650" y="15"/>
                  </a:lnTo>
                  <a:lnTo>
                    <a:pt x="651" y="12"/>
                  </a:lnTo>
                  <a:lnTo>
                    <a:pt x="652" y="12"/>
                  </a:lnTo>
                  <a:lnTo>
                    <a:pt x="652" y="11"/>
                  </a:lnTo>
                  <a:lnTo>
                    <a:pt x="653" y="11"/>
                  </a:lnTo>
                  <a:lnTo>
                    <a:pt x="653" y="11"/>
                  </a:lnTo>
                  <a:lnTo>
                    <a:pt x="653" y="11"/>
                  </a:lnTo>
                  <a:lnTo>
                    <a:pt x="654" y="11"/>
                  </a:lnTo>
                  <a:lnTo>
                    <a:pt x="654" y="12"/>
                  </a:lnTo>
                  <a:lnTo>
                    <a:pt x="654" y="12"/>
                  </a:lnTo>
                  <a:lnTo>
                    <a:pt x="655" y="12"/>
                  </a:lnTo>
                  <a:lnTo>
                    <a:pt x="655" y="13"/>
                  </a:lnTo>
                  <a:lnTo>
                    <a:pt x="655" y="16"/>
                  </a:lnTo>
                  <a:lnTo>
                    <a:pt x="656" y="17"/>
                  </a:lnTo>
                  <a:lnTo>
                    <a:pt x="656" y="18"/>
                  </a:lnTo>
                  <a:lnTo>
                    <a:pt x="656" y="19"/>
                  </a:lnTo>
                  <a:lnTo>
                    <a:pt x="657" y="20"/>
                  </a:lnTo>
                  <a:lnTo>
                    <a:pt x="658" y="21"/>
                  </a:lnTo>
                  <a:lnTo>
                    <a:pt x="658" y="21"/>
                  </a:lnTo>
                  <a:lnTo>
                    <a:pt x="659" y="22"/>
                  </a:lnTo>
                  <a:lnTo>
                    <a:pt x="661" y="23"/>
                  </a:lnTo>
                  <a:lnTo>
                    <a:pt x="665" y="26"/>
                  </a:lnTo>
                  <a:lnTo>
                    <a:pt x="666" y="28"/>
                  </a:lnTo>
                  <a:lnTo>
                    <a:pt x="669" y="30"/>
                  </a:lnTo>
                  <a:lnTo>
                    <a:pt x="670" y="31"/>
                  </a:lnTo>
                  <a:lnTo>
                    <a:pt x="671" y="31"/>
                  </a:lnTo>
                  <a:lnTo>
                    <a:pt x="672" y="32"/>
                  </a:lnTo>
                  <a:lnTo>
                    <a:pt x="674" y="32"/>
                  </a:lnTo>
                  <a:lnTo>
                    <a:pt x="678" y="33"/>
                  </a:lnTo>
                  <a:lnTo>
                    <a:pt x="679" y="33"/>
                  </a:lnTo>
                  <a:lnTo>
                    <a:pt x="680" y="34"/>
                  </a:lnTo>
                  <a:lnTo>
                    <a:pt x="681" y="34"/>
                  </a:lnTo>
                  <a:lnTo>
                    <a:pt x="682" y="35"/>
                  </a:lnTo>
                  <a:lnTo>
                    <a:pt x="684" y="36"/>
                  </a:lnTo>
                  <a:lnTo>
                    <a:pt x="685" y="38"/>
                  </a:lnTo>
                  <a:lnTo>
                    <a:pt x="687" y="40"/>
                  </a:lnTo>
                  <a:lnTo>
                    <a:pt x="689" y="42"/>
                  </a:lnTo>
                  <a:lnTo>
                    <a:pt x="690" y="45"/>
                  </a:lnTo>
                  <a:lnTo>
                    <a:pt x="691" y="46"/>
                  </a:lnTo>
                  <a:lnTo>
                    <a:pt x="692" y="48"/>
                  </a:lnTo>
                  <a:lnTo>
                    <a:pt x="692" y="50"/>
                  </a:lnTo>
                  <a:lnTo>
                    <a:pt x="693" y="52"/>
                  </a:lnTo>
                  <a:lnTo>
                    <a:pt x="693" y="54"/>
                  </a:lnTo>
                  <a:lnTo>
                    <a:pt x="692" y="56"/>
                  </a:lnTo>
                  <a:lnTo>
                    <a:pt x="692" y="58"/>
                  </a:lnTo>
                  <a:lnTo>
                    <a:pt x="691" y="61"/>
                  </a:lnTo>
                  <a:lnTo>
                    <a:pt x="691" y="64"/>
                  </a:lnTo>
                  <a:lnTo>
                    <a:pt x="689" y="67"/>
                  </a:lnTo>
                  <a:lnTo>
                    <a:pt x="688" y="71"/>
                  </a:lnTo>
                  <a:lnTo>
                    <a:pt x="686" y="74"/>
                  </a:lnTo>
                  <a:lnTo>
                    <a:pt x="684" y="78"/>
                  </a:lnTo>
                  <a:lnTo>
                    <a:pt x="684" y="79"/>
                  </a:lnTo>
                  <a:lnTo>
                    <a:pt x="683" y="81"/>
                  </a:lnTo>
                  <a:lnTo>
                    <a:pt x="683" y="82"/>
                  </a:lnTo>
                  <a:lnTo>
                    <a:pt x="682" y="83"/>
                  </a:lnTo>
                  <a:lnTo>
                    <a:pt x="682" y="84"/>
                  </a:lnTo>
                  <a:lnTo>
                    <a:pt x="682" y="85"/>
                  </a:lnTo>
                  <a:lnTo>
                    <a:pt x="682" y="86"/>
                  </a:lnTo>
                  <a:lnTo>
                    <a:pt x="682" y="86"/>
                  </a:lnTo>
                  <a:lnTo>
                    <a:pt x="683" y="87"/>
                  </a:lnTo>
                  <a:lnTo>
                    <a:pt x="683" y="87"/>
                  </a:lnTo>
                  <a:lnTo>
                    <a:pt x="683" y="88"/>
                  </a:lnTo>
                  <a:lnTo>
                    <a:pt x="684" y="89"/>
                  </a:lnTo>
                  <a:lnTo>
                    <a:pt x="685" y="89"/>
                  </a:lnTo>
                  <a:lnTo>
                    <a:pt x="686" y="90"/>
                  </a:lnTo>
                  <a:lnTo>
                    <a:pt x="686" y="90"/>
                  </a:lnTo>
                  <a:lnTo>
                    <a:pt x="687" y="90"/>
                  </a:lnTo>
                  <a:lnTo>
                    <a:pt x="688" y="90"/>
                  </a:lnTo>
                  <a:lnTo>
                    <a:pt x="689" y="90"/>
                  </a:lnTo>
                  <a:lnTo>
                    <a:pt x="691" y="90"/>
                  </a:lnTo>
                  <a:lnTo>
                    <a:pt x="693" y="90"/>
                  </a:lnTo>
                  <a:lnTo>
                    <a:pt x="696" y="89"/>
                  </a:lnTo>
                  <a:lnTo>
                    <a:pt x="702" y="87"/>
                  </a:lnTo>
                  <a:lnTo>
                    <a:pt x="705" y="86"/>
                  </a:lnTo>
                  <a:lnTo>
                    <a:pt x="707" y="86"/>
                  </a:lnTo>
                  <a:lnTo>
                    <a:pt x="708" y="86"/>
                  </a:lnTo>
                  <a:lnTo>
                    <a:pt x="709" y="86"/>
                  </a:lnTo>
                  <a:lnTo>
                    <a:pt x="710" y="86"/>
                  </a:lnTo>
                  <a:lnTo>
                    <a:pt x="711" y="86"/>
                  </a:lnTo>
                  <a:lnTo>
                    <a:pt x="712" y="86"/>
                  </a:lnTo>
                  <a:lnTo>
                    <a:pt x="713" y="86"/>
                  </a:lnTo>
                  <a:lnTo>
                    <a:pt x="713" y="87"/>
                  </a:lnTo>
                  <a:lnTo>
                    <a:pt x="714" y="88"/>
                  </a:lnTo>
                  <a:lnTo>
                    <a:pt x="714" y="88"/>
                  </a:lnTo>
                  <a:lnTo>
                    <a:pt x="715" y="89"/>
                  </a:lnTo>
                  <a:lnTo>
                    <a:pt x="715" y="90"/>
                  </a:lnTo>
                  <a:lnTo>
                    <a:pt x="715" y="92"/>
                  </a:lnTo>
                  <a:lnTo>
                    <a:pt x="715" y="94"/>
                  </a:lnTo>
                  <a:lnTo>
                    <a:pt x="715" y="96"/>
                  </a:lnTo>
                  <a:lnTo>
                    <a:pt x="714" y="98"/>
                  </a:lnTo>
                  <a:lnTo>
                    <a:pt x="714" y="100"/>
                  </a:lnTo>
                  <a:lnTo>
                    <a:pt x="712" y="104"/>
                  </a:lnTo>
                  <a:lnTo>
                    <a:pt x="711" y="107"/>
                  </a:lnTo>
                  <a:lnTo>
                    <a:pt x="706" y="120"/>
                  </a:lnTo>
                  <a:lnTo>
                    <a:pt x="703" y="128"/>
                  </a:lnTo>
                  <a:lnTo>
                    <a:pt x="702" y="130"/>
                  </a:lnTo>
                  <a:lnTo>
                    <a:pt x="702" y="130"/>
                  </a:lnTo>
                  <a:lnTo>
                    <a:pt x="702" y="130"/>
                  </a:lnTo>
                  <a:lnTo>
                    <a:pt x="702" y="131"/>
                  </a:lnTo>
                  <a:lnTo>
                    <a:pt x="702" y="131"/>
                  </a:lnTo>
                  <a:lnTo>
                    <a:pt x="701" y="132"/>
                  </a:lnTo>
                  <a:lnTo>
                    <a:pt x="701" y="133"/>
                  </a:lnTo>
                  <a:lnTo>
                    <a:pt x="699" y="134"/>
                  </a:lnTo>
                  <a:lnTo>
                    <a:pt x="697" y="136"/>
                  </a:lnTo>
                  <a:lnTo>
                    <a:pt x="696" y="137"/>
                  </a:lnTo>
                  <a:lnTo>
                    <a:pt x="693" y="139"/>
                  </a:lnTo>
                  <a:lnTo>
                    <a:pt x="692" y="140"/>
                  </a:lnTo>
                  <a:lnTo>
                    <a:pt x="688" y="143"/>
                  </a:lnTo>
                  <a:lnTo>
                    <a:pt x="686" y="144"/>
                  </a:lnTo>
                  <a:lnTo>
                    <a:pt x="685" y="145"/>
                  </a:lnTo>
                  <a:lnTo>
                    <a:pt x="684" y="145"/>
                  </a:lnTo>
                  <a:lnTo>
                    <a:pt x="683" y="146"/>
                  </a:lnTo>
                  <a:lnTo>
                    <a:pt x="683" y="147"/>
                  </a:lnTo>
                  <a:lnTo>
                    <a:pt x="682" y="148"/>
                  </a:lnTo>
                  <a:lnTo>
                    <a:pt x="682" y="149"/>
                  </a:lnTo>
                  <a:lnTo>
                    <a:pt x="681" y="152"/>
                  </a:lnTo>
                  <a:lnTo>
                    <a:pt x="680" y="154"/>
                  </a:lnTo>
                  <a:lnTo>
                    <a:pt x="678" y="161"/>
                  </a:lnTo>
                  <a:lnTo>
                    <a:pt x="677" y="163"/>
                  </a:lnTo>
                  <a:lnTo>
                    <a:pt x="677" y="164"/>
                  </a:lnTo>
                  <a:lnTo>
                    <a:pt x="676" y="165"/>
                  </a:lnTo>
                  <a:lnTo>
                    <a:pt x="676" y="166"/>
                  </a:lnTo>
                  <a:lnTo>
                    <a:pt x="675" y="167"/>
                  </a:lnTo>
                  <a:lnTo>
                    <a:pt x="674" y="167"/>
                  </a:lnTo>
                  <a:lnTo>
                    <a:pt x="673" y="168"/>
                  </a:lnTo>
                  <a:lnTo>
                    <a:pt x="673" y="168"/>
                  </a:lnTo>
                  <a:lnTo>
                    <a:pt x="672" y="169"/>
                  </a:lnTo>
                  <a:lnTo>
                    <a:pt x="671" y="169"/>
                  </a:lnTo>
                  <a:lnTo>
                    <a:pt x="670" y="169"/>
                  </a:lnTo>
                  <a:lnTo>
                    <a:pt x="669" y="169"/>
                  </a:lnTo>
                  <a:lnTo>
                    <a:pt x="668" y="170"/>
                  </a:lnTo>
                  <a:lnTo>
                    <a:pt x="667" y="169"/>
                  </a:lnTo>
                  <a:lnTo>
                    <a:pt x="665" y="169"/>
                  </a:lnTo>
                  <a:lnTo>
                    <a:pt x="664" y="169"/>
                  </a:lnTo>
                  <a:lnTo>
                    <a:pt x="662" y="169"/>
                  </a:lnTo>
                  <a:lnTo>
                    <a:pt x="660" y="168"/>
                  </a:lnTo>
                  <a:lnTo>
                    <a:pt x="658" y="167"/>
                  </a:lnTo>
                  <a:lnTo>
                    <a:pt x="657" y="166"/>
                  </a:lnTo>
                  <a:lnTo>
                    <a:pt x="653" y="164"/>
                  </a:lnTo>
                  <a:lnTo>
                    <a:pt x="650" y="162"/>
                  </a:lnTo>
                  <a:lnTo>
                    <a:pt x="649" y="162"/>
                  </a:lnTo>
                  <a:lnTo>
                    <a:pt x="646" y="161"/>
                  </a:lnTo>
                  <a:lnTo>
                    <a:pt x="643" y="160"/>
                  </a:lnTo>
                  <a:lnTo>
                    <a:pt x="642" y="159"/>
                  </a:lnTo>
                  <a:lnTo>
                    <a:pt x="641" y="159"/>
                  </a:lnTo>
                  <a:lnTo>
                    <a:pt x="640" y="159"/>
                  </a:lnTo>
                  <a:lnTo>
                    <a:pt x="639" y="159"/>
                  </a:lnTo>
                  <a:lnTo>
                    <a:pt x="638" y="159"/>
                  </a:lnTo>
                  <a:lnTo>
                    <a:pt x="635" y="160"/>
                  </a:lnTo>
                  <a:lnTo>
                    <a:pt x="634" y="160"/>
                  </a:lnTo>
                  <a:lnTo>
                    <a:pt x="633" y="161"/>
                  </a:lnTo>
                  <a:lnTo>
                    <a:pt x="633" y="161"/>
                  </a:lnTo>
                  <a:lnTo>
                    <a:pt x="632" y="161"/>
                  </a:lnTo>
                  <a:lnTo>
                    <a:pt x="632" y="162"/>
                  </a:lnTo>
                  <a:lnTo>
                    <a:pt x="632" y="163"/>
                  </a:lnTo>
                  <a:lnTo>
                    <a:pt x="632" y="163"/>
                  </a:lnTo>
                  <a:lnTo>
                    <a:pt x="632" y="165"/>
                  </a:lnTo>
                  <a:lnTo>
                    <a:pt x="632" y="170"/>
                  </a:lnTo>
                  <a:lnTo>
                    <a:pt x="633" y="172"/>
                  </a:lnTo>
                  <a:lnTo>
                    <a:pt x="633" y="174"/>
                  </a:lnTo>
                  <a:lnTo>
                    <a:pt x="633" y="175"/>
                  </a:lnTo>
                  <a:lnTo>
                    <a:pt x="632" y="179"/>
                  </a:lnTo>
                  <a:lnTo>
                    <a:pt x="632" y="180"/>
                  </a:lnTo>
                  <a:lnTo>
                    <a:pt x="631" y="181"/>
                  </a:lnTo>
                  <a:lnTo>
                    <a:pt x="631" y="182"/>
                  </a:lnTo>
                  <a:lnTo>
                    <a:pt x="630" y="183"/>
                  </a:lnTo>
                  <a:lnTo>
                    <a:pt x="629" y="184"/>
                  </a:lnTo>
                  <a:lnTo>
                    <a:pt x="627" y="187"/>
                  </a:lnTo>
                  <a:lnTo>
                    <a:pt x="626" y="188"/>
                  </a:lnTo>
                  <a:lnTo>
                    <a:pt x="625" y="189"/>
                  </a:lnTo>
                  <a:lnTo>
                    <a:pt x="624" y="190"/>
                  </a:lnTo>
                  <a:lnTo>
                    <a:pt x="624" y="191"/>
                  </a:lnTo>
                  <a:lnTo>
                    <a:pt x="623" y="193"/>
                  </a:lnTo>
                  <a:lnTo>
                    <a:pt x="622" y="194"/>
                  </a:lnTo>
                  <a:lnTo>
                    <a:pt x="622" y="196"/>
                  </a:lnTo>
                  <a:lnTo>
                    <a:pt x="621" y="198"/>
                  </a:lnTo>
                  <a:lnTo>
                    <a:pt x="620" y="200"/>
                  </a:lnTo>
                  <a:lnTo>
                    <a:pt x="620" y="202"/>
                  </a:lnTo>
                  <a:lnTo>
                    <a:pt x="620" y="203"/>
                  </a:lnTo>
                  <a:lnTo>
                    <a:pt x="620" y="204"/>
                  </a:lnTo>
                  <a:lnTo>
                    <a:pt x="620" y="207"/>
                  </a:lnTo>
                  <a:lnTo>
                    <a:pt x="620" y="208"/>
                  </a:lnTo>
                  <a:lnTo>
                    <a:pt x="619" y="208"/>
                  </a:lnTo>
                  <a:lnTo>
                    <a:pt x="619" y="209"/>
                  </a:lnTo>
                  <a:lnTo>
                    <a:pt x="618" y="209"/>
                  </a:lnTo>
                  <a:lnTo>
                    <a:pt x="618" y="210"/>
                  </a:lnTo>
                  <a:lnTo>
                    <a:pt x="618" y="210"/>
                  </a:lnTo>
                  <a:lnTo>
                    <a:pt x="616" y="211"/>
                  </a:lnTo>
                  <a:lnTo>
                    <a:pt x="615" y="211"/>
                  </a:lnTo>
                  <a:lnTo>
                    <a:pt x="614" y="212"/>
                  </a:lnTo>
                  <a:lnTo>
                    <a:pt x="611" y="215"/>
                  </a:lnTo>
                  <a:lnTo>
                    <a:pt x="606" y="219"/>
                  </a:lnTo>
                  <a:lnTo>
                    <a:pt x="605" y="220"/>
                  </a:lnTo>
                  <a:lnTo>
                    <a:pt x="604" y="221"/>
                  </a:lnTo>
                  <a:lnTo>
                    <a:pt x="603" y="222"/>
                  </a:lnTo>
                  <a:lnTo>
                    <a:pt x="602" y="223"/>
                  </a:lnTo>
                  <a:lnTo>
                    <a:pt x="601" y="224"/>
                  </a:lnTo>
                  <a:lnTo>
                    <a:pt x="601" y="225"/>
                  </a:lnTo>
                  <a:lnTo>
                    <a:pt x="600" y="227"/>
                  </a:lnTo>
                  <a:lnTo>
                    <a:pt x="599" y="229"/>
                  </a:lnTo>
                  <a:lnTo>
                    <a:pt x="599" y="231"/>
                  </a:lnTo>
                  <a:lnTo>
                    <a:pt x="598" y="232"/>
                  </a:lnTo>
                  <a:lnTo>
                    <a:pt x="598" y="237"/>
                  </a:lnTo>
                  <a:lnTo>
                    <a:pt x="597" y="238"/>
                  </a:lnTo>
                  <a:lnTo>
                    <a:pt x="597" y="239"/>
                  </a:lnTo>
                  <a:lnTo>
                    <a:pt x="597" y="241"/>
                  </a:lnTo>
                  <a:lnTo>
                    <a:pt x="596" y="242"/>
                  </a:lnTo>
                  <a:lnTo>
                    <a:pt x="592" y="247"/>
                  </a:lnTo>
                  <a:lnTo>
                    <a:pt x="591" y="249"/>
                  </a:lnTo>
                  <a:lnTo>
                    <a:pt x="591" y="250"/>
                  </a:lnTo>
                  <a:lnTo>
                    <a:pt x="590" y="251"/>
                  </a:lnTo>
                  <a:lnTo>
                    <a:pt x="590" y="252"/>
                  </a:lnTo>
                  <a:lnTo>
                    <a:pt x="590" y="253"/>
                  </a:lnTo>
                  <a:lnTo>
                    <a:pt x="589" y="255"/>
                  </a:lnTo>
                  <a:lnTo>
                    <a:pt x="589" y="256"/>
                  </a:lnTo>
                  <a:lnTo>
                    <a:pt x="589" y="257"/>
                  </a:lnTo>
                  <a:lnTo>
                    <a:pt x="589" y="258"/>
                  </a:lnTo>
                  <a:lnTo>
                    <a:pt x="590" y="259"/>
                  </a:lnTo>
                  <a:lnTo>
                    <a:pt x="590" y="260"/>
                  </a:lnTo>
                  <a:lnTo>
                    <a:pt x="591" y="263"/>
                  </a:lnTo>
                  <a:lnTo>
                    <a:pt x="592" y="263"/>
                  </a:lnTo>
                  <a:lnTo>
                    <a:pt x="593" y="265"/>
                  </a:lnTo>
                  <a:lnTo>
                    <a:pt x="594" y="269"/>
                  </a:lnTo>
                  <a:lnTo>
                    <a:pt x="594" y="271"/>
                  </a:lnTo>
                  <a:lnTo>
                    <a:pt x="595" y="273"/>
                  </a:lnTo>
                  <a:lnTo>
                    <a:pt x="595" y="277"/>
                  </a:lnTo>
                  <a:lnTo>
                    <a:pt x="596" y="279"/>
                  </a:lnTo>
                  <a:lnTo>
                    <a:pt x="596" y="280"/>
                  </a:lnTo>
                  <a:lnTo>
                    <a:pt x="597" y="283"/>
                  </a:lnTo>
                  <a:lnTo>
                    <a:pt x="598" y="285"/>
                  </a:lnTo>
                  <a:lnTo>
                    <a:pt x="601" y="290"/>
                  </a:lnTo>
                  <a:lnTo>
                    <a:pt x="603" y="296"/>
                  </a:lnTo>
                  <a:lnTo>
                    <a:pt x="604" y="298"/>
                  </a:lnTo>
                  <a:lnTo>
                    <a:pt x="605" y="300"/>
                  </a:lnTo>
                  <a:lnTo>
                    <a:pt x="607" y="302"/>
                  </a:lnTo>
                  <a:lnTo>
                    <a:pt x="608" y="304"/>
                  </a:lnTo>
                  <a:lnTo>
                    <a:pt x="610" y="306"/>
                  </a:lnTo>
                  <a:lnTo>
                    <a:pt x="610" y="307"/>
                  </a:lnTo>
                  <a:lnTo>
                    <a:pt x="612" y="310"/>
                  </a:lnTo>
                  <a:lnTo>
                    <a:pt x="613" y="313"/>
                  </a:lnTo>
                  <a:lnTo>
                    <a:pt x="614" y="315"/>
                  </a:lnTo>
                  <a:lnTo>
                    <a:pt x="615" y="317"/>
                  </a:lnTo>
                  <a:lnTo>
                    <a:pt x="618" y="325"/>
                  </a:lnTo>
                  <a:lnTo>
                    <a:pt x="619" y="327"/>
                  </a:lnTo>
                  <a:lnTo>
                    <a:pt x="619" y="328"/>
                  </a:lnTo>
                  <a:lnTo>
                    <a:pt x="623" y="335"/>
                  </a:lnTo>
                  <a:lnTo>
                    <a:pt x="626" y="340"/>
                  </a:lnTo>
                  <a:lnTo>
                    <a:pt x="627" y="341"/>
                  </a:lnTo>
                  <a:lnTo>
                    <a:pt x="627" y="342"/>
                  </a:lnTo>
                  <a:lnTo>
                    <a:pt x="628" y="344"/>
                  </a:lnTo>
                  <a:lnTo>
                    <a:pt x="629" y="344"/>
                  </a:lnTo>
                  <a:lnTo>
                    <a:pt x="631" y="345"/>
                  </a:lnTo>
                  <a:lnTo>
                    <a:pt x="634" y="347"/>
                  </a:lnTo>
                  <a:lnTo>
                    <a:pt x="636" y="348"/>
                  </a:lnTo>
                  <a:lnTo>
                    <a:pt x="638" y="350"/>
                  </a:lnTo>
                  <a:lnTo>
                    <a:pt x="639" y="351"/>
                  </a:lnTo>
                  <a:lnTo>
                    <a:pt x="640" y="352"/>
                  </a:lnTo>
                  <a:lnTo>
                    <a:pt x="641" y="354"/>
                  </a:lnTo>
                  <a:lnTo>
                    <a:pt x="642" y="355"/>
                  </a:lnTo>
                  <a:lnTo>
                    <a:pt x="643" y="356"/>
                  </a:lnTo>
                  <a:lnTo>
                    <a:pt x="644" y="358"/>
                  </a:lnTo>
                  <a:lnTo>
                    <a:pt x="645" y="360"/>
                  </a:lnTo>
                  <a:lnTo>
                    <a:pt x="645" y="360"/>
                  </a:lnTo>
                  <a:lnTo>
                    <a:pt x="645" y="361"/>
                  </a:lnTo>
                  <a:lnTo>
                    <a:pt x="645" y="361"/>
                  </a:lnTo>
                  <a:lnTo>
                    <a:pt x="645" y="361"/>
                  </a:lnTo>
                  <a:lnTo>
                    <a:pt x="645" y="361"/>
                  </a:lnTo>
                  <a:lnTo>
                    <a:pt x="644" y="360"/>
                  </a:lnTo>
                  <a:lnTo>
                    <a:pt x="643" y="361"/>
                  </a:lnTo>
                  <a:lnTo>
                    <a:pt x="643" y="361"/>
                  </a:lnTo>
                  <a:lnTo>
                    <a:pt x="642" y="361"/>
                  </a:lnTo>
                  <a:lnTo>
                    <a:pt x="641" y="362"/>
                  </a:lnTo>
                  <a:lnTo>
                    <a:pt x="641" y="362"/>
                  </a:lnTo>
                  <a:lnTo>
                    <a:pt x="640" y="363"/>
                  </a:lnTo>
                  <a:lnTo>
                    <a:pt x="639" y="364"/>
                  </a:lnTo>
                  <a:lnTo>
                    <a:pt x="638" y="365"/>
                  </a:lnTo>
                  <a:lnTo>
                    <a:pt x="637" y="366"/>
                  </a:lnTo>
                  <a:lnTo>
                    <a:pt x="637" y="367"/>
                  </a:lnTo>
                  <a:lnTo>
                    <a:pt x="637" y="368"/>
                  </a:lnTo>
                  <a:lnTo>
                    <a:pt x="637" y="369"/>
                  </a:lnTo>
                  <a:lnTo>
                    <a:pt x="636" y="370"/>
                  </a:lnTo>
                  <a:lnTo>
                    <a:pt x="636" y="371"/>
                  </a:lnTo>
                  <a:lnTo>
                    <a:pt x="636" y="372"/>
                  </a:lnTo>
                  <a:lnTo>
                    <a:pt x="637" y="374"/>
                  </a:lnTo>
                  <a:lnTo>
                    <a:pt x="638" y="378"/>
                  </a:lnTo>
                  <a:lnTo>
                    <a:pt x="638" y="381"/>
                  </a:lnTo>
                  <a:lnTo>
                    <a:pt x="638" y="383"/>
                  </a:lnTo>
                  <a:lnTo>
                    <a:pt x="639" y="387"/>
                  </a:lnTo>
                  <a:lnTo>
                    <a:pt x="639" y="388"/>
                  </a:lnTo>
                  <a:lnTo>
                    <a:pt x="639" y="389"/>
                  </a:lnTo>
                  <a:lnTo>
                    <a:pt x="638" y="390"/>
                  </a:lnTo>
                  <a:lnTo>
                    <a:pt x="638" y="391"/>
                  </a:lnTo>
                  <a:lnTo>
                    <a:pt x="638" y="392"/>
                  </a:lnTo>
                  <a:lnTo>
                    <a:pt x="637" y="393"/>
                  </a:lnTo>
                  <a:lnTo>
                    <a:pt x="637" y="394"/>
                  </a:lnTo>
                  <a:lnTo>
                    <a:pt x="637" y="394"/>
                  </a:lnTo>
                  <a:lnTo>
                    <a:pt x="636" y="395"/>
                  </a:lnTo>
                  <a:lnTo>
                    <a:pt x="636" y="395"/>
                  </a:lnTo>
                  <a:lnTo>
                    <a:pt x="635" y="395"/>
                  </a:lnTo>
                  <a:lnTo>
                    <a:pt x="634" y="396"/>
                  </a:lnTo>
                  <a:lnTo>
                    <a:pt x="631" y="397"/>
                  </a:lnTo>
                  <a:lnTo>
                    <a:pt x="627" y="398"/>
                  </a:lnTo>
                  <a:lnTo>
                    <a:pt x="623" y="399"/>
                  </a:lnTo>
                  <a:lnTo>
                    <a:pt x="622" y="399"/>
                  </a:lnTo>
                  <a:lnTo>
                    <a:pt x="621" y="400"/>
                  </a:lnTo>
                  <a:lnTo>
                    <a:pt x="621" y="400"/>
                  </a:lnTo>
                  <a:lnTo>
                    <a:pt x="620" y="401"/>
                  </a:lnTo>
                  <a:lnTo>
                    <a:pt x="618" y="405"/>
                  </a:lnTo>
                  <a:lnTo>
                    <a:pt x="616" y="409"/>
                  </a:lnTo>
                  <a:lnTo>
                    <a:pt x="616" y="409"/>
                  </a:lnTo>
                  <a:lnTo>
                    <a:pt x="616" y="411"/>
                  </a:lnTo>
                  <a:lnTo>
                    <a:pt x="616" y="412"/>
                  </a:lnTo>
                  <a:lnTo>
                    <a:pt x="616" y="412"/>
                  </a:lnTo>
                  <a:lnTo>
                    <a:pt x="615" y="412"/>
                  </a:lnTo>
                  <a:lnTo>
                    <a:pt x="615" y="413"/>
                  </a:lnTo>
                  <a:lnTo>
                    <a:pt x="615" y="413"/>
                  </a:lnTo>
                  <a:lnTo>
                    <a:pt x="614" y="413"/>
                  </a:lnTo>
                  <a:lnTo>
                    <a:pt x="613" y="413"/>
                  </a:lnTo>
                  <a:lnTo>
                    <a:pt x="612" y="413"/>
                  </a:lnTo>
                  <a:lnTo>
                    <a:pt x="610" y="413"/>
                  </a:lnTo>
                  <a:lnTo>
                    <a:pt x="609" y="412"/>
                  </a:lnTo>
                  <a:lnTo>
                    <a:pt x="607" y="412"/>
                  </a:lnTo>
                  <a:lnTo>
                    <a:pt x="602" y="410"/>
                  </a:lnTo>
                  <a:lnTo>
                    <a:pt x="601" y="410"/>
                  </a:lnTo>
                  <a:lnTo>
                    <a:pt x="600" y="410"/>
                  </a:lnTo>
                  <a:lnTo>
                    <a:pt x="600" y="410"/>
                  </a:lnTo>
                  <a:lnTo>
                    <a:pt x="599" y="410"/>
                  </a:lnTo>
                  <a:lnTo>
                    <a:pt x="598" y="410"/>
                  </a:lnTo>
                  <a:lnTo>
                    <a:pt x="598" y="410"/>
                  </a:lnTo>
                  <a:lnTo>
                    <a:pt x="597" y="411"/>
                  </a:lnTo>
                  <a:lnTo>
                    <a:pt x="596" y="411"/>
                  </a:lnTo>
                  <a:lnTo>
                    <a:pt x="596" y="411"/>
                  </a:lnTo>
                  <a:lnTo>
                    <a:pt x="596" y="412"/>
                  </a:lnTo>
                  <a:lnTo>
                    <a:pt x="596" y="412"/>
                  </a:lnTo>
                  <a:lnTo>
                    <a:pt x="596" y="413"/>
                  </a:lnTo>
                  <a:lnTo>
                    <a:pt x="596" y="417"/>
                  </a:lnTo>
                  <a:lnTo>
                    <a:pt x="596" y="420"/>
                  </a:lnTo>
                  <a:lnTo>
                    <a:pt x="596" y="421"/>
                  </a:lnTo>
                  <a:lnTo>
                    <a:pt x="596" y="422"/>
                  </a:lnTo>
                  <a:lnTo>
                    <a:pt x="596" y="424"/>
                  </a:lnTo>
                  <a:lnTo>
                    <a:pt x="596" y="426"/>
                  </a:lnTo>
                  <a:lnTo>
                    <a:pt x="596" y="427"/>
                  </a:lnTo>
                  <a:lnTo>
                    <a:pt x="597" y="428"/>
                  </a:lnTo>
                  <a:lnTo>
                    <a:pt x="598" y="432"/>
                  </a:lnTo>
                  <a:lnTo>
                    <a:pt x="598" y="434"/>
                  </a:lnTo>
                  <a:lnTo>
                    <a:pt x="598" y="435"/>
                  </a:lnTo>
                  <a:lnTo>
                    <a:pt x="598" y="437"/>
                  </a:lnTo>
                  <a:lnTo>
                    <a:pt x="598" y="439"/>
                  </a:lnTo>
                  <a:lnTo>
                    <a:pt x="598" y="440"/>
                  </a:lnTo>
                  <a:lnTo>
                    <a:pt x="598" y="442"/>
                  </a:lnTo>
                  <a:lnTo>
                    <a:pt x="598" y="443"/>
                  </a:lnTo>
                  <a:lnTo>
                    <a:pt x="597" y="447"/>
                  </a:lnTo>
                  <a:lnTo>
                    <a:pt x="596" y="453"/>
                  </a:lnTo>
                  <a:lnTo>
                    <a:pt x="596" y="454"/>
                  </a:lnTo>
                  <a:lnTo>
                    <a:pt x="596" y="455"/>
                  </a:lnTo>
                  <a:lnTo>
                    <a:pt x="595" y="456"/>
                  </a:lnTo>
                  <a:lnTo>
                    <a:pt x="594" y="458"/>
                  </a:lnTo>
                  <a:lnTo>
                    <a:pt x="594" y="458"/>
                  </a:lnTo>
                  <a:lnTo>
                    <a:pt x="593" y="459"/>
                  </a:lnTo>
                  <a:lnTo>
                    <a:pt x="593" y="459"/>
                  </a:lnTo>
                  <a:lnTo>
                    <a:pt x="592" y="460"/>
                  </a:lnTo>
                  <a:lnTo>
                    <a:pt x="591" y="460"/>
                  </a:lnTo>
                  <a:lnTo>
                    <a:pt x="590" y="460"/>
                  </a:lnTo>
                  <a:lnTo>
                    <a:pt x="589" y="461"/>
                  </a:lnTo>
                  <a:lnTo>
                    <a:pt x="588" y="461"/>
                  </a:lnTo>
                  <a:lnTo>
                    <a:pt x="587" y="460"/>
                  </a:lnTo>
                  <a:lnTo>
                    <a:pt x="583" y="460"/>
                  </a:lnTo>
                  <a:lnTo>
                    <a:pt x="581" y="459"/>
                  </a:lnTo>
                  <a:lnTo>
                    <a:pt x="580" y="459"/>
                  </a:lnTo>
                  <a:lnTo>
                    <a:pt x="578" y="459"/>
                  </a:lnTo>
                  <a:lnTo>
                    <a:pt x="572" y="460"/>
                  </a:lnTo>
                  <a:lnTo>
                    <a:pt x="569" y="460"/>
                  </a:lnTo>
                  <a:lnTo>
                    <a:pt x="560" y="462"/>
                  </a:lnTo>
                  <a:lnTo>
                    <a:pt x="558" y="462"/>
                  </a:lnTo>
                  <a:lnTo>
                    <a:pt x="557" y="462"/>
                  </a:lnTo>
                  <a:lnTo>
                    <a:pt x="556" y="463"/>
                  </a:lnTo>
                  <a:lnTo>
                    <a:pt x="555" y="463"/>
                  </a:lnTo>
                  <a:lnTo>
                    <a:pt x="554" y="464"/>
                  </a:lnTo>
                  <a:lnTo>
                    <a:pt x="553" y="465"/>
                  </a:lnTo>
                  <a:lnTo>
                    <a:pt x="550" y="468"/>
                  </a:lnTo>
                  <a:lnTo>
                    <a:pt x="549" y="469"/>
                  </a:lnTo>
                  <a:lnTo>
                    <a:pt x="548" y="470"/>
                  </a:lnTo>
                  <a:lnTo>
                    <a:pt x="546" y="471"/>
                  </a:lnTo>
                  <a:lnTo>
                    <a:pt x="546" y="471"/>
                  </a:lnTo>
                  <a:lnTo>
                    <a:pt x="545" y="472"/>
                  </a:lnTo>
                  <a:lnTo>
                    <a:pt x="544" y="472"/>
                  </a:lnTo>
                  <a:lnTo>
                    <a:pt x="543" y="472"/>
                  </a:lnTo>
                  <a:lnTo>
                    <a:pt x="542" y="472"/>
                  </a:lnTo>
                  <a:lnTo>
                    <a:pt x="540" y="472"/>
                  </a:lnTo>
                  <a:lnTo>
                    <a:pt x="538" y="471"/>
                  </a:lnTo>
                  <a:lnTo>
                    <a:pt x="533" y="470"/>
                  </a:lnTo>
                  <a:lnTo>
                    <a:pt x="528" y="470"/>
                  </a:lnTo>
                  <a:lnTo>
                    <a:pt x="526" y="469"/>
                  </a:lnTo>
                  <a:lnTo>
                    <a:pt x="522" y="468"/>
                  </a:lnTo>
                  <a:lnTo>
                    <a:pt x="521" y="468"/>
                  </a:lnTo>
                  <a:lnTo>
                    <a:pt x="520" y="468"/>
                  </a:lnTo>
                  <a:lnTo>
                    <a:pt x="519" y="468"/>
                  </a:lnTo>
                  <a:lnTo>
                    <a:pt x="518" y="468"/>
                  </a:lnTo>
                  <a:lnTo>
                    <a:pt x="517" y="469"/>
                  </a:lnTo>
                  <a:lnTo>
                    <a:pt x="515" y="470"/>
                  </a:lnTo>
                  <a:lnTo>
                    <a:pt x="513" y="470"/>
                  </a:lnTo>
                  <a:lnTo>
                    <a:pt x="510" y="471"/>
                  </a:lnTo>
                  <a:lnTo>
                    <a:pt x="507" y="472"/>
                  </a:lnTo>
                  <a:lnTo>
                    <a:pt x="504" y="472"/>
                  </a:lnTo>
                  <a:lnTo>
                    <a:pt x="501" y="472"/>
                  </a:lnTo>
                  <a:lnTo>
                    <a:pt x="498" y="472"/>
                  </a:lnTo>
                  <a:lnTo>
                    <a:pt x="494" y="472"/>
                  </a:lnTo>
                  <a:lnTo>
                    <a:pt x="491" y="472"/>
                  </a:lnTo>
                  <a:lnTo>
                    <a:pt x="482" y="471"/>
                  </a:lnTo>
                  <a:lnTo>
                    <a:pt x="479" y="470"/>
                  </a:lnTo>
                  <a:lnTo>
                    <a:pt x="477" y="470"/>
                  </a:lnTo>
                  <a:lnTo>
                    <a:pt x="473" y="469"/>
                  </a:lnTo>
                  <a:lnTo>
                    <a:pt x="467" y="467"/>
                  </a:lnTo>
                  <a:lnTo>
                    <a:pt x="462" y="466"/>
                  </a:lnTo>
                  <a:lnTo>
                    <a:pt x="459" y="465"/>
                  </a:lnTo>
                  <a:lnTo>
                    <a:pt x="457" y="465"/>
                  </a:lnTo>
                  <a:lnTo>
                    <a:pt x="450" y="464"/>
                  </a:lnTo>
                  <a:lnTo>
                    <a:pt x="448" y="464"/>
                  </a:lnTo>
                  <a:lnTo>
                    <a:pt x="447" y="464"/>
                  </a:lnTo>
                  <a:lnTo>
                    <a:pt x="446" y="465"/>
                  </a:lnTo>
                  <a:lnTo>
                    <a:pt x="445" y="465"/>
                  </a:lnTo>
                  <a:lnTo>
                    <a:pt x="444" y="465"/>
                  </a:lnTo>
                  <a:lnTo>
                    <a:pt x="442" y="466"/>
                  </a:lnTo>
                  <a:lnTo>
                    <a:pt x="441" y="467"/>
                  </a:lnTo>
                  <a:lnTo>
                    <a:pt x="440" y="467"/>
                  </a:lnTo>
                  <a:lnTo>
                    <a:pt x="439" y="468"/>
                  </a:lnTo>
                  <a:lnTo>
                    <a:pt x="438" y="469"/>
                  </a:lnTo>
                  <a:lnTo>
                    <a:pt x="437" y="470"/>
                  </a:lnTo>
                  <a:lnTo>
                    <a:pt x="436" y="472"/>
                  </a:lnTo>
                  <a:lnTo>
                    <a:pt x="436" y="473"/>
                  </a:lnTo>
                  <a:lnTo>
                    <a:pt x="436" y="473"/>
                  </a:lnTo>
                  <a:lnTo>
                    <a:pt x="435" y="474"/>
                  </a:lnTo>
                  <a:lnTo>
                    <a:pt x="435" y="475"/>
                  </a:lnTo>
                  <a:lnTo>
                    <a:pt x="435" y="476"/>
                  </a:lnTo>
                  <a:lnTo>
                    <a:pt x="435" y="478"/>
                  </a:lnTo>
                  <a:lnTo>
                    <a:pt x="435" y="481"/>
                  </a:lnTo>
                  <a:lnTo>
                    <a:pt x="435" y="482"/>
                  </a:lnTo>
                  <a:lnTo>
                    <a:pt x="435" y="484"/>
                  </a:lnTo>
                  <a:lnTo>
                    <a:pt x="435" y="486"/>
                  </a:lnTo>
                  <a:lnTo>
                    <a:pt x="435" y="487"/>
                  </a:lnTo>
                  <a:lnTo>
                    <a:pt x="435" y="488"/>
                  </a:lnTo>
                  <a:lnTo>
                    <a:pt x="434" y="488"/>
                  </a:lnTo>
                  <a:lnTo>
                    <a:pt x="434" y="489"/>
                  </a:lnTo>
                  <a:lnTo>
                    <a:pt x="433" y="489"/>
                  </a:lnTo>
                  <a:lnTo>
                    <a:pt x="433" y="490"/>
                  </a:lnTo>
                  <a:lnTo>
                    <a:pt x="432" y="490"/>
                  </a:lnTo>
                  <a:lnTo>
                    <a:pt x="431" y="490"/>
                  </a:lnTo>
                  <a:lnTo>
                    <a:pt x="429" y="491"/>
                  </a:lnTo>
                  <a:lnTo>
                    <a:pt x="427" y="491"/>
                  </a:lnTo>
                  <a:lnTo>
                    <a:pt x="425" y="491"/>
                  </a:lnTo>
                  <a:lnTo>
                    <a:pt x="424" y="491"/>
                  </a:lnTo>
                  <a:lnTo>
                    <a:pt x="423" y="491"/>
                  </a:lnTo>
                  <a:lnTo>
                    <a:pt x="422" y="492"/>
                  </a:lnTo>
                  <a:lnTo>
                    <a:pt x="422" y="493"/>
                  </a:lnTo>
                  <a:lnTo>
                    <a:pt x="422" y="493"/>
                  </a:lnTo>
                  <a:lnTo>
                    <a:pt x="421" y="495"/>
                  </a:lnTo>
                  <a:lnTo>
                    <a:pt x="421" y="496"/>
                  </a:lnTo>
                  <a:lnTo>
                    <a:pt x="420" y="498"/>
                  </a:lnTo>
                  <a:lnTo>
                    <a:pt x="419" y="499"/>
                  </a:lnTo>
                  <a:lnTo>
                    <a:pt x="418" y="500"/>
                  </a:lnTo>
                  <a:lnTo>
                    <a:pt x="417" y="501"/>
                  </a:lnTo>
                  <a:lnTo>
                    <a:pt x="415" y="503"/>
                  </a:lnTo>
                  <a:lnTo>
                    <a:pt x="414" y="505"/>
                  </a:lnTo>
                  <a:lnTo>
                    <a:pt x="413" y="505"/>
                  </a:lnTo>
                  <a:lnTo>
                    <a:pt x="411" y="506"/>
                  </a:lnTo>
                  <a:lnTo>
                    <a:pt x="409" y="508"/>
                  </a:lnTo>
                  <a:lnTo>
                    <a:pt x="407" y="508"/>
                  </a:lnTo>
                  <a:lnTo>
                    <a:pt x="406" y="509"/>
                  </a:lnTo>
                  <a:lnTo>
                    <a:pt x="405" y="509"/>
                  </a:lnTo>
                  <a:lnTo>
                    <a:pt x="400" y="511"/>
                  </a:lnTo>
                  <a:lnTo>
                    <a:pt x="399" y="511"/>
                  </a:lnTo>
                  <a:lnTo>
                    <a:pt x="397" y="512"/>
                  </a:lnTo>
                  <a:lnTo>
                    <a:pt x="395" y="512"/>
                  </a:lnTo>
                  <a:lnTo>
                    <a:pt x="394" y="513"/>
                  </a:lnTo>
                  <a:lnTo>
                    <a:pt x="393" y="514"/>
                  </a:lnTo>
                  <a:lnTo>
                    <a:pt x="392" y="514"/>
                  </a:lnTo>
                  <a:lnTo>
                    <a:pt x="390" y="516"/>
                  </a:lnTo>
                  <a:lnTo>
                    <a:pt x="389" y="517"/>
                  </a:lnTo>
                  <a:lnTo>
                    <a:pt x="388" y="517"/>
                  </a:lnTo>
                  <a:lnTo>
                    <a:pt x="386" y="520"/>
                  </a:lnTo>
                  <a:lnTo>
                    <a:pt x="383" y="523"/>
                  </a:lnTo>
                  <a:lnTo>
                    <a:pt x="382" y="525"/>
                  </a:lnTo>
                  <a:lnTo>
                    <a:pt x="380" y="526"/>
                  </a:lnTo>
                  <a:lnTo>
                    <a:pt x="380" y="526"/>
                  </a:lnTo>
                  <a:lnTo>
                    <a:pt x="379" y="527"/>
                  </a:lnTo>
                  <a:lnTo>
                    <a:pt x="378" y="527"/>
                  </a:lnTo>
                  <a:lnTo>
                    <a:pt x="378" y="527"/>
                  </a:lnTo>
                  <a:lnTo>
                    <a:pt x="376" y="528"/>
                  </a:lnTo>
                  <a:lnTo>
                    <a:pt x="376" y="528"/>
                  </a:lnTo>
                  <a:lnTo>
                    <a:pt x="375" y="527"/>
                  </a:lnTo>
                  <a:lnTo>
                    <a:pt x="374" y="527"/>
                  </a:lnTo>
                  <a:lnTo>
                    <a:pt x="374" y="527"/>
                  </a:lnTo>
                  <a:lnTo>
                    <a:pt x="373" y="527"/>
                  </a:lnTo>
                  <a:lnTo>
                    <a:pt x="372" y="526"/>
                  </a:lnTo>
                  <a:lnTo>
                    <a:pt x="371" y="525"/>
                  </a:lnTo>
                  <a:lnTo>
                    <a:pt x="368" y="522"/>
                  </a:lnTo>
                  <a:lnTo>
                    <a:pt x="367" y="521"/>
                  </a:lnTo>
                  <a:lnTo>
                    <a:pt x="366" y="521"/>
                  </a:lnTo>
                  <a:lnTo>
                    <a:pt x="365" y="520"/>
                  </a:lnTo>
                  <a:lnTo>
                    <a:pt x="363" y="519"/>
                  </a:lnTo>
                  <a:lnTo>
                    <a:pt x="362" y="519"/>
                  </a:lnTo>
                  <a:lnTo>
                    <a:pt x="361" y="519"/>
                  </a:lnTo>
                  <a:lnTo>
                    <a:pt x="360" y="519"/>
                  </a:lnTo>
                  <a:lnTo>
                    <a:pt x="359" y="520"/>
                  </a:lnTo>
                  <a:lnTo>
                    <a:pt x="357" y="521"/>
                  </a:lnTo>
                  <a:lnTo>
                    <a:pt x="356" y="522"/>
                  </a:lnTo>
                  <a:lnTo>
                    <a:pt x="355" y="523"/>
                  </a:lnTo>
                  <a:lnTo>
                    <a:pt x="353" y="524"/>
                  </a:lnTo>
                  <a:lnTo>
                    <a:pt x="349" y="529"/>
                  </a:lnTo>
                  <a:lnTo>
                    <a:pt x="347" y="530"/>
                  </a:lnTo>
                  <a:lnTo>
                    <a:pt x="346" y="531"/>
                  </a:lnTo>
                  <a:lnTo>
                    <a:pt x="344" y="533"/>
                  </a:lnTo>
                  <a:lnTo>
                    <a:pt x="343" y="533"/>
                  </a:lnTo>
                  <a:lnTo>
                    <a:pt x="342" y="534"/>
                  </a:lnTo>
                  <a:lnTo>
                    <a:pt x="342" y="534"/>
                  </a:lnTo>
                  <a:lnTo>
                    <a:pt x="340" y="534"/>
                  </a:lnTo>
                  <a:lnTo>
                    <a:pt x="339" y="535"/>
                  </a:lnTo>
                  <a:lnTo>
                    <a:pt x="338" y="536"/>
                  </a:lnTo>
                  <a:lnTo>
                    <a:pt x="335" y="538"/>
                  </a:lnTo>
                  <a:lnTo>
                    <a:pt x="334" y="539"/>
                  </a:lnTo>
                  <a:lnTo>
                    <a:pt x="332" y="539"/>
                  </a:lnTo>
                  <a:lnTo>
                    <a:pt x="331" y="540"/>
                  </a:lnTo>
                  <a:lnTo>
                    <a:pt x="329" y="540"/>
                  </a:lnTo>
                  <a:lnTo>
                    <a:pt x="328" y="541"/>
                  </a:lnTo>
                  <a:lnTo>
                    <a:pt x="326" y="541"/>
                  </a:lnTo>
                  <a:lnTo>
                    <a:pt x="324" y="541"/>
                  </a:lnTo>
                  <a:lnTo>
                    <a:pt x="317" y="541"/>
                  </a:lnTo>
                  <a:lnTo>
                    <a:pt x="315" y="541"/>
                  </a:lnTo>
                  <a:lnTo>
                    <a:pt x="313" y="541"/>
                  </a:lnTo>
                  <a:lnTo>
                    <a:pt x="312" y="541"/>
                  </a:lnTo>
                  <a:lnTo>
                    <a:pt x="310" y="541"/>
                  </a:lnTo>
                  <a:lnTo>
                    <a:pt x="308" y="540"/>
                  </a:lnTo>
                  <a:lnTo>
                    <a:pt x="306" y="540"/>
                  </a:lnTo>
                  <a:lnTo>
                    <a:pt x="305" y="539"/>
                  </a:lnTo>
                  <a:lnTo>
                    <a:pt x="304" y="539"/>
                  </a:lnTo>
                  <a:lnTo>
                    <a:pt x="303" y="538"/>
                  </a:lnTo>
                  <a:lnTo>
                    <a:pt x="301" y="537"/>
                  </a:lnTo>
                  <a:lnTo>
                    <a:pt x="301" y="537"/>
                  </a:lnTo>
                  <a:lnTo>
                    <a:pt x="300" y="537"/>
                  </a:lnTo>
                  <a:lnTo>
                    <a:pt x="300" y="537"/>
                  </a:lnTo>
                  <a:lnTo>
                    <a:pt x="299" y="537"/>
                  </a:lnTo>
                  <a:lnTo>
                    <a:pt x="299" y="537"/>
                  </a:lnTo>
                  <a:lnTo>
                    <a:pt x="298" y="537"/>
                  </a:lnTo>
                  <a:lnTo>
                    <a:pt x="297" y="538"/>
                  </a:lnTo>
                  <a:lnTo>
                    <a:pt x="296" y="539"/>
                  </a:lnTo>
                  <a:lnTo>
                    <a:pt x="294" y="540"/>
                  </a:lnTo>
                  <a:lnTo>
                    <a:pt x="288" y="545"/>
                  </a:lnTo>
                  <a:lnTo>
                    <a:pt x="285" y="548"/>
                  </a:lnTo>
                  <a:lnTo>
                    <a:pt x="282" y="551"/>
                  </a:lnTo>
                  <a:lnTo>
                    <a:pt x="281" y="551"/>
                  </a:lnTo>
                  <a:lnTo>
                    <a:pt x="280" y="552"/>
                  </a:lnTo>
                  <a:lnTo>
                    <a:pt x="279" y="554"/>
                  </a:lnTo>
                  <a:lnTo>
                    <a:pt x="277" y="556"/>
                  </a:lnTo>
                  <a:lnTo>
                    <a:pt x="276" y="557"/>
                  </a:lnTo>
                  <a:lnTo>
                    <a:pt x="274" y="558"/>
                  </a:lnTo>
                  <a:lnTo>
                    <a:pt x="273" y="559"/>
                  </a:lnTo>
                  <a:lnTo>
                    <a:pt x="272" y="560"/>
                  </a:lnTo>
                  <a:lnTo>
                    <a:pt x="270" y="561"/>
                  </a:lnTo>
                  <a:lnTo>
                    <a:pt x="267" y="562"/>
                  </a:lnTo>
                  <a:lnTo>
                    <a:pt x="265" y="562"/>
                  </a:lnTo>
                  <a:lnTo>
                    <a:pt x="263" y="563"/>
                  </a:lnTo>
                  <a:lnTo>
                    <a:pt x="261" y="563"/>
                  </a:lnTo>
                  <a:lnTo>
                    <a:pt x="259" y="563"/>
                  </a:lnTo>
                  <a:lnTo>
                    <a:pt x="257" y="563"/>
                  </a:lnTo>
                  <a:lnTo>
                    <a:pt x="254" y="563"/>
                  </a:lnTo>
                  <a:lnTo>
                    <a:pt x="252" y="563"/>
                  </a:lnTo>
                  <a:lnTo>
                    <a:pt x="251" y="563"/>
                  </a:lnTo>
                  <a:lnTo>
                    <a:pt x="249" y="563"/>
                  </a:lnTo>
                  <a:lnTo>
                    <a:pt x="247" y="564"/>
                  </a:lnTo>
                  <a:lnTo>
                    <a:pt x="246" y="564"/>
                  </a:lnTo>
                  <a:lnTo>
                    <a:pt x="244" y="565"/>
                  </a:lnTo>
                  <a:lnTo>
                    <a:pt x="243" y="566"/>
                  </a:lnTo>
                  <a:lnTo>
                    <a:pt x="240" y="568"/>
                  </a:lnTo>
                  <a:lnTo>
                    <a:pt x="238" y="570"/>
                  </a:lnTo>
                  <a:lnTo>
                    <a:pt x="237" y="571"/>
                  </a:lnTo>
                  <a:lnTo>
                    <a:pt x="234" y="573"/>
                  </a:lnTo>
                  <a:lnTo>
                    <a:pt x="233" y="574"/>
                  </a:lnTo>
                  <a:lnTo>
                    <a:pt x="231" y="576"/>
                  </a:lnTo>
                  <a:lnTo>
                    <a:pt x="228" y="578"/>
                  </a:lnTo>
                  <a:lnTo>
                    <a:pt x="227" y="579"/>
                  </a:lnTo>
                  <a:lnTo>
                    <a:pt x="226" y="580"/>
                  </a:lnTo>
                  <a:lnTo>
                    <a:pt x="226" y="580"/>
                  </a:lnTo>
                  <a:lnTo>
                    <a:pt x="225" y="581"/>
                  </a:lnTo>
                  <a:lnTo>
                    <a:pt x="225" y="583"/>
                  </a:lnTo>
                  <a:lnTo>
                    <a:pt x="225" y="584"/>
                  </a:lnTo>
                  <a:lnTo>
                    <a:pt x="224" y="587"/>
                  </a:lnTo>
                  <a:lnTo>
                    <a:pt x="224" y="589"/>
                  </a:lnTo>
                  <a:lnTo>
                    <a:pt x="224" y="590"/>
                  </a:lnTo>
                  <a:lnTo>
                    <a:pt x="223" y="592"/>
                  </a:lnTo>
                  <a:lnTo>
                    <a:pt x="223" y="593"/>
                  </a:lnTo>
                  <a:lnTo>
                    <a:pt x="223" y="594"/>
                  </a:lnTo>
                  <a:lnTo>
                    <a:pt x="223" y="596"/>
                  </a:lnTo>
                  <a:lnTo>
                    <a:pt x="223" y="597"/>
                  </a:lnTo>
                  <a:lnTo>
                    <a:pt x="222" y="599"/>
                  </a:lnTo>
                  <a:lnTo>
                    <a:pt x="222" y="600"/>
                  </a:lnTo>
                  <a:lnTo>
                    <a:pt x="222" y="600"/>
                  </a:lnTo>
                  <a:lnTo>
                    <a:pt x="222" y="600"/>
                  </a:lnTo>
                  <a:lnTo>
                    <a:pt x="221" y="601"/>
                  </a:lnTo>
                  <a:lnTo>
                    <a:pt x="221" y="601"/>
                  </a:lnTo>
                  <a:lnTo>
                    <a:pt x="220" y="602"/>
                  </a:lnTo>
                  <a:lnTo>
                    <a:pt x="218" y="603"/>
                  </a:lnTo>
                  <a:lnTo>
                    <a:pt x="217" y="603"/>
                  </a:lnTo>
                  <a:lnTo>
                    <a:pt x="217" y="604"/>
                  </a:lnTo>
                  <a:lnTo>
                    <a:pt x="216" y="604"/>
                  </a:lnTo>
                  <a:lnTo>
                    <a:pt x="216" y="605"/>
                  </a:lnTo>
                  <a:lnTo>
                    <a:pt x="214" y="609"/>
                  </a:lnTo>
                  <a:lnTo>
                    <a:pt x="214" y="610"/>
                  </a:lnTo>
                  <a:lnTo>
                    <a:pt x="213" y="611"/>
                  </a:lnTo>
                  <a:lnTo>
                    <a:pt x="211" y="613"/>
                  </a:lnTo>
                  <a:lnTo>
                    <a:pt x="211" y="614"/>
                  </a:lnTo>
                  <a:lnTo>
                    <a:pt x="210" y="614"/>
                  </a:lnTo>
                  <a:lnTo>
                    <a:pt x="210" y="615"/>
                  </a:lnTo>
                  <a:lnTo>
                    <a:pt x="209" y="615"/>
                  </a:lnTo>
                  <a:lnTo>
                    <a:pt x="208" y="615"/>
                  </a:lnTo>
                  <a:lnTo>
                    <a:pt x="207" y="616"/>
                  </a:lnTo>
                  <a:lnTo>
                    <a:pt x="206" y="616"/>
                  </a:lnTo>
                  <a:lnTo>
                    <a:pt x="203" y="616"/>
                  </a:lnTo>
                  <a:lnTo>
                    <a:pt x="201" y="616"/>
                  </a:lnTo>
                  <a:lnTo>
                    <a:pt x="200" y="617"/>
                  </a:lnTo>
                  <a:lnTo>
                    <a:pt x="199" y="617"/>
                  </a:lnTo>
                  <a:lnTo>
                    <a:pt x="198" y="617"/>
                  </a:lnTo>
                  <a:lnTo>
                    <a:pt x="197" y="618"/>
                  </a:lnTo>
                  <a:lnTo>
                    <a:pt x="195" y="619"/>
                  </a:lnTo>
                  <a:lnTo>
                    <a:pt x="194" y="620"/>
                  </a:lnTo>
                  <a:lnTo>
                    <a:pt x="192" y="622"/>
                  </a:lnTo>
                  <a:lnTo>
                    <a:pt x="190" y="623"/>
                  </a:lnTo>
                  <a:lnTo>
                    <a:pt x="190" y="624"/>
                  </a:lnTo>
                  <a:lnTo>
                    <a:pt x="189" y="625"/>
                  </a:lnTo>
                  <a:lnTo>
                    <a:pt x="189" y="626"/>
                  </a:lnTo>
                  <a:lnTo>
                    <a:pt x="188" y="627"/>
                  </a:lnTo>
                  <a:lnTo>
                    <a:pt x="189" y="627"/>
                  </a:lnTo>
                  <a:lnTo>
                    <a:pt x="188" y="628"/>
                  </a:lnTo>
                  <a:lnTo>
                    <a:pt x="187" y="629"/>
                  </a:lnTo>
                  <a:lnTo>
                    <a:pt x="186" y="630"/>
                  </a:lnTo>
                  <a:lnTo>
                    <a:pt x="185" y="631"/>
                  </a:lnTo>
                  <a:lnTo>
                    <a:pt x="183" y="632"/>
                  </a:lnTo>
                  <a:lnTo>
                    <a:pt x="182" y="632"/>
                  </a:lnTo>
                  <a:lnTo>
                    <a:pt x="181" y="632"/>
                  </a:lnTo>
                  <a:lnTo>
                    <a:pt x="178" y="633"/>
                  </a:lnTo>
                  <a:lnTo>
                    <a:pt x="177" y="633"/>
                  </a:lnTo>
                  <a:lnTo>
                    <a:pt x="176" y="633"/>
                  </a:lnTo>
                  <a:lnTo>
                    <a:pt x="176" y="633"/>
                  </a:lnTo>
                  <a:lnTo>
                    <a:pt x="175" y="633"/>
                  </a:lnTo>
                  <a:lnTo>
                    <a:pt x="174" y="633"/>
                  </a:lnTo>
                  <a:lnTo>
                    <a:pt x="174" y="632"/>
                  </a:lnTo>
                  <a:lnTo>
                    <a:pt x="174" y="632"/>
                  </a:lnTo>
                  <a:lnTo>
                    <a:pt x="173" y="631"/>
                  </a:lnTo>
                  <a:lnTo>
                    <a:pt x="172" y="628"/>
                  </a:lnTo>
                  <a:lnTo>
                    <a:pt x="172" y="627"/>
                  </a:lnTo>
                  <a:lnTo>
                    <a:pt x="171" y="625"/>
                  </a:lnTo>
                  <a:lnTo>
                    <a:pt x="169" y="623"/>
                  </a:lnTo>
                  <a:lnTo>
                    <a:pt x="167" y="621"/>
                  </a:lnTo>
                  <a:lnTo>
                    <a:pt x="167" y="619"/>
                  </a:lnTo>
                  <a:lnTo>
                    <a:pt x="166" y="619"/>
                  </a:lnTo>
                  <a:lnTo>
                    <a:pt x="166" y="619"/>
                  </a:lnTo>
                  <a:lnTo>
                    <a:pt x="165" y="619"/>
                  </a:lnTo>
                  <a:lnTo>
                    <a:pt x="164" y="619"/>
                  </a:lnTo>
                  <a:lnTo>
                    <a:pt x="163" y="620"/>
                  </a:lnTo>
                  <a:lnTo>
                    <a:pt x="163" y="620"/>
                  </a:lnTo>
                  <a:lnTo>
                    <a:pt x="162" y="621"/>
                  </a:lnTo>
                  <a:lnTo>
                    <a:pt x="160" y="623"/>
                  </a:lnTo>
                  <a:lnTo>
                    <a:pt x="159" y="624"/>
                  </a:lnTo>
                  <a:lnTo>
                    <a:pt x="159" y="625"/>
                  </a:lnTo>
                  <a:lnTo>
                    <a:pt x="158" y="625"/>
                  </a:lnTo>
                  <a:lnTo>
                    <a:pt x="158" y="625"/>
                  </a:lnTo>
                  <a:lnTo>
                    <a:pt x="157" y="625"/>
                  </a:lnTo>
                  <a:lnTo>
                    <a:pt x="156" y="625"/>
                  </a:lnTo>
                  <a:lnTo>
                    <a:pt x="156" y="625"/>
                  </a:lnTo>
                  <a:lnTo>
                    <a:pt x="155" y="624"/>
                  </a:lnTo>
                  <a:lnTo>
                    <a:pt x="155" y="624"/>
                  </a:lnTo>
                  <a:lnTo>
                    <a:pt x="154" y="622"/>
                  </a:lnTo>
                  <a:lnTo>
                    <a:pt x="154" y="621"/>
                  </a:lnTo>
                  <a:lnTo>
                    <a:pt x="154" y="620"/>
                  </a:lnTo>
                  <a:lnTo>
                    <a:pt x="154" y="618"/>
                  </a:lnTo>
                  <a:lnTo>
                    <a:pt x="154" y="618"/>
                  </a:lnTo>
                  <a:lnTo>
                    <a:pt x="154" y="618"/>
                  </a:lnTo>
                  <a:lnTo>
                    <a:pt x="154" y="617"/>
                  </a:lnTo>
                  <a:lnTo>
                    <a:pt x="153" y="617"/>
                  </a:lnTo>
                  <a:lnTo>
                    <a:pt x="153" y="617"/>
                  </a:lnTo>
                  <a:lnTo>
                    <a:pt x="153" y="618"/>
                  </a:lnTo>
                  <a:lnTo>
                    <a:pt x="153" y="618"/>
                  </a:lnTo>
                  <a:lnTo>
                    <a:pt x="152" y="618"/>
                  </a:lnTo>
                  <a:lnTo>
                    <a:pt x="152" y="619"/>
                  </a:lnTo>
                  <a:lnTo>
                    <a:pt x="149" y="619"/>
                  </a:lnTo>
                  <a:lnTo>
                    <a:pt x="147" y="619"/>
                  </a:lnTo>
                  <a:lnTo>
                    <a:pt x="146" y="619"/>
                  </a:lnTo>
                  <a:lnTo>
                    <a:pt x="146" y="619"/>
                  </a:lnTo>
                  <a:lnTo>
                    <a:pt x="146" y="619"/>
                  </a:lnTo>
                  <a:lnTo>
                    <a:pt x="145" y="619"/>
                  </a:lnTo>
                  <a:lnTo>
                    <a:pt x="145" y="619"/>
                  </a:lnTo>
                  <a:lnTo>
                    <a:pt x="144" y="620"/>
                  </a:lnTo>
                  <a:lnTo>
                    <a:pt x="144" y="619"/>
                  </a:lnTo>
                  <a:lnTo>
                    <a:pt x="144" y="619"/>
                  </a:lnTo>
                  <a:lnTo>
                    <a:pt x="143" y="617"/>
                  </a:lnTo>
                  <a:lnTo>
                    <a:pt x="142" y="615"/>
                  </a:lnTo>
                  <a:lnTo>
                    <a:pt x="142" y="614"/>
                  </a:lnTo>
                  <a:lnTo>
                    <a:pt x="141" y="613"/>
                  </a:lnTo>
                  <a:lnTo>
                    <a:pt x="140" y="611"/>
                  </a:lnTo>
                  <a:lnTo>
                    <a:pt x="137" y="607"/>
                  </a:lnTo>
                  <a:lnTo>
                    <a:pt x="136" y="606"/>
                  </a:lnTo>
                  <a:lnTo>
                    <a:pt x="135" y="605"/>
                  </a:lnTo>
                  <a:lnTo>
                    <a:pt x="134" y="604"/>
                  </a:lnTo>
                  <a:lnTo>
                    <a:pt x="133" y="604"/>
                  </a:lnTo>
                  <a:lnTo>
                    <a:pt x="131" y="603"/>
                  </a:lnTo>
                  <a:lnTo>
                    <a:pt x="130" y="602"/>
                  </a:lnTo>
                  <a:lnTo>
                    <a:pt x="129" y="602"/>
                  </a:lnTo>
                  <a:lnTo>
                    <a:pt x="128" y="602"/>
                  </a:lnTo>
                  <a:lnTo>
                    <a:pt x="123" y="601"/>
                  </a:lnTo>
                  <a:lnTo>
                    <a:pt x="122" y="600"/>
                  </a:lnTo>
                  <a:lnTo>
                    <a:pt x="121" y="600"/>
                  </a:lnTo>
                  <a:lnTo>
                    <a:pt x="120" y="599"/>
                  </a:lnTo>
                  <a:lnTo>
                    <a:pt x="119" y="598"/>
                  </a:lnTo>
                  <a:lnTo>
                    <a:pt x="118" y="598"/>
                  </a:lnTo>
                  <a:lnTo>
                    <a:pt x="118" y="597"/>
                  </a:lnTo>
                  <a:lnTo>
                    <a:pt x="118" y="597"/>
                  </a:lnTo>
                  <a:lnTo>
                    <a:pt x="118" y="597"/>
                  </a:lnTo>
                  <a:lnTo>
                    <a:pt x="118" y="596"/>
                  </a:lnTo>
                  <a:lnTo>
                    <a:pt x="118" y="595"/>
                  </a:lnTo>
                  <a:lnTo>
                    <a:pt x="119" y="594"/>
                  </a:lnTo>
                  <a:lnTo>
                    <a:pt x="119" y="593"/>
                  </a:lnTo>
                  <a:lnTo>
                    <a:pt x="120" y="593"/>
                  </a:lnTo>
                  <a:lnTo>
                    <a:pt x="120" y="592"/>
                  </a:lnTo>
                  <a:lnTo>
                    <a:pt x="121" y="592"/>
                  </a:lnTo>
                  <a:lnTo>
                    <a:pt x="122" y="592"/>
                  </a:lnTo>
                  <a:lnTo>
                    <a:pt x="123" y="591"/>
                  </a:lnTo>
                  <a:lnTo>
                    <a:pt x="124" y="591"/>
                  </a:lnTo>
                  <a:lnTo>
                    <a:pt x="125" y="591"/>
                  </a:lnTo>
                  <a:lnTo>
                    <a:pt x="126" y="591"/>
                  </a:lnTo>
                  <a:lnTo>
                    <a:pt x="129" y="591"/>
                  </a:lnTo>
                  <a:lnTo>
                    <a:pt x="132" y="592"/>
                  </a:lnTo>
                  <a:lnTo>
                    <a:pt x="133" y="592"/>
                  </a:lnTo>
                  <a:lnTo>
                    <a:pt x="133" y="592"/>
                  </a:lnTo>
                  <a:lnTo>
                    <a:pt x="134" y="592"/>
                  </a:lnTo>
                  <a:lnTo>
                    <a:pt x="134" y="591"/>
                  </a:lnTo>
                  <a:lnTo>
                    <a:pt x="134" y="591"/>
                  </a:lnTo>
                  <a:lnTo>
                    <a:pt x="135" y="591"/>
                  </a:lnTo>
                  <a:lnTo>
                    <a:pt x="135" y="590"/>
                  </a:lnTo>
                  <a:lnTo>
                    <a:pt x="135" y="590"/>
                  </a:lnTo>
                  <a:lnTo>
                    <a:pt x="135" y="589"/>
                  </a:lnTo>
                  <a:lnTo>
                    <a:pt x="135" y="587"/>
                  </a:lnTo>
                  <a:lnTo>
                    <a:pt x="134" y="585"/>
                  </a:lnTo>
                  <a:lnTo>
                    <a:pt x="134" y="584"/>
                  </a:lnTo>
                  <a:lnTo>
                    <a:pt x="134" y="583"/>
                  </a:lnTo>
                  <a:lnTo>
                    <a:pt x="134" y="582"/>
                  </a:lnTo>
                  <a:lnTo>
                    <a:pt x="134" y="582"/>
                  </a:lnTo>
                  <a:lnTo>
                    <a:pt x="135" y="580"/>
                  </a:lnTo>
                  <a:lnTo>
                    <a:pt x="136" y="579"/>
                  </a:lnTo>
                  <a:lnTo>
                    <a:pt x="136" y="578"/>
                  </a:lnTo>
                  <a:lnTo>
                    <a:pt x="136" y="577"/>
                  </a:lnTo>
                  <a:lnTo>
                    <a:pt x="136" y="577"/>
                  </a:lnTo>
                  <a:lnTo>
                    <a:pt x="136" y="576"/>
                  </a:lnTo>
                  <a:lnTo>
                    <a:pt x="136" y="575"/>
                  </a:lnTo>
                  <a:lnTo>
                    <a:pt x="136" y="574"/>
                  </a:lnTo>
                  <a:lnTo>
                    <a:pt x="136" y="572"/>
                  </a:lnTo>
                  <a:lnTo>
                    <a:pt x="135" y="568"/>
                  </a:lnTo>
                  <a:lnTo>
                    <a:pt x="134" y="566"/>
                  </a:lnTo>
                  <a:lnTo>
                    <a:pt x="133" y="563"/>
                  </a:lnTo>
                  <a:lnTo>
                    <a:pt x="131" y="558"/>
                  </a:lnTo>
                  <a:lnTo>
                    <a:pt x="130" y="556"/>
                  </a:lnTo>
                  <a:lnTo>
                    <a:pt x="128" y="553"/>
                  </a:lnTo>
                  <a:lnTo>
                    <a:pt x="127" y="551"/>
                  </a:lnTo>
                  <a:lnTo>
                    <a:pt x="125" y="547"/>
                  </a:lnTo>
                  <a:lnTo>
                    <a:pt x="124" y="547"/>
                  </a:lnTo>
                  <a:lnTo>
                    <a:pt x="124" y="546"/>
                  </a:lnTo>
                  <a:lnTo>
                    <a:pt x="123" y="545"/>
                  </a:lnTo>
                  <a:lnTo>
                    <a:pt x="123" y="544"/>
                  </a:lnTo>
                  <a:lnTo>
                    <a:pt x="123" y="540"/>
                  </a:lnTo>
                  <a:lnTo>
                    <a:pt x="123" y="539"/>
                  </a:lnTo>
                  <a:lnTo>
                    <a:pt x="123" y="536"/>
                  </a:lnTo>
                  <a:lnTo>
                    <a:pt x="123" y="535"/>
                  </a:lnTo>
                  <a:lnTo>
                    <a:pt x="122" y="534"/>
                  </a:lnTo>
                  <a:lnTo>
                    <a:pt x="122" y="533"/>
                  </a:lnTo>
                  <a:lnTo>
                    <a:pt x="121" y="532"/>
                  </a:lnTo>
                  <a:lnTo>
                    <a:pt x="119" y="530"/>
                  </a:lnTo>
                  <a:lnTo>
                    <a:pt x="118" y="529"/>
                  </a:lnTo>
                  <a:lnTo>
                    <a:pt x="117" y="529"/>
                  </a:lnTo>
                  <a:lnTo>
                    <a:pt x="117" y="528"/>
                  </a:lnTo>
                  <a:lnTo>
                    <a:pt x="116" y="527"/>
                  </a:lnTo>
                  <a:lnTo>
                    <a:pt x="116" y="526"/>
                  </a:lnTo>
                  <a:lnTo>
                    <a:pt x="116" y="525"/>
                  </a:lnTo>
                  <a:lnTo>
                    <a:pt x="116" y="524"/>
                  </a:lnTo>
                  <a:lnTo>
                    <a:pt x="116" y="523"/>
                  </a:lnTo>
                  <a:lnTo>
                    <a:pt x="117" y="520"/>
                  </a:lnTo>
                  <a:lnTo>
                    <a:pt x="117" y="519"/>
                  </a:lnTo>
                  <a:lnTo>
                    <a:pt x="117" y="517"/>
                  </a:lnTo>
                  <a:lnTo>
                    <a:pt x="117" y="515"/>
                  </a:lnTo>
                  <a:lnTo>
                    <a:pt x="117" y="513"/>
                  </a:lnTo>
                  <a:lnTo>
                    <a:pt x="116" y="509"/>
                  </a:lnTo>
                  <a:lnTo>
                    <a:pt x="115" y="507"/>
                  </a:lnTo>
                  <a:lnTo>
                    <a:pt x="114" y="504"/>
                  </a:lnTo>
                  <a:lnTo>
                    <a:pt x="114" y="503"/>
                  </a:lnTo>
                  <a:lnTo>
                    <a:pt x="113" y="502"/>
                  </a:lnTo>
                  <a:lnTo>
                    <a:pt x="113" y="501"/>
                  </a:lnTo>
                  <a:lnTo>
                    <a:pt x="114" y="499"/>
                  </a:lnTo>
                  <a:lnTo>
                    <a:pt x="114" y="497"/>
                  </a:lnTo>
                  <a:lnTo>
                    <a:pt x="115" y="492"/>
                  </a:lnTo>
                  <a:lnTo>
                    <a:pt x="116" y="489"/>
                  </a:lnTo>
                  <a:lnTo>
                    <a:pt x="116" y="488"/>
                  </a:lnTo>
                  <a:lnTo>
                    <a:pt x="116" y="487"/>
                  </a:lnTo>
                  <a:lnTo>
                    <a:pt x="116" y="486"/>
                  </a:lnTo>
                  <a:lnTo>
                    <a:pt x="116" y="481"/>
                  </a:lnTo>
                  <a:lnTo>
                    <a:pt x="116" y="480"/>
                  </a:lnTo>
                  <a:lnTo>
                    <a:pt x="116" y="479"/>
                  </a:lnTo>
                  <a:lnTo>
                    <a:pt x="117" y="478"/>
                  </a:lnTo>
                  <a:lnTo>
                    <a:pt x="117" y="477"/>
                  </a:lnTo>
                  <a:lnTo>
                    <a:pt x="118" y="473"/>
                  </a:lnTo>
                  <a:lnTo>
                    <a:pt x="118" y="471"/>
                  </a:lnTo>
                  <a:lnTo>
                    <a:pt x="119" y="469"/>
                  </a:lnTo>
                  <a:lnTo>
                    <a:pt x="119" y="468"/>
                  </a:lnTo>
                  <a:lnTo>
                    <a:pt x="118" y="466"/>
                  </a:lnTo>
                  <a:lnTo>
                    <a:pt x="118" y="465"/>
                  </a:lnTo>
                  <a:lnTo>
                    <a:pt x="118" y="463"/>
                  </a:lnTo>
                  <a:lnTo>
                    <a:pt x="118" y="462"/>
                  </a:lnTo>
                  <a:lnTo>
                    <a:pt x="117" y="460"/>
                  </a:lnTo>
                  <a:lnTo>
                    <a:pt x="116" y="458"/>
                  </a:lnTo>
                  <a:lnTo>
                    <a:pt x="115" y="457"/>
                  </a:lnTo>
                  <a:lnTo>
                    <a:pt x="114" y="455"/>
                  </a:lnTo>
                  <a:lnTo>
                    <a:pt x="114" y="454"/>
                  </a:lnTo>
                  <a:lnTo>
                    <a:pt x="113" y="453"/>
                  </a:lnTo>
                  <a:lnTo>
                    <a:pt x="112" y="453"/>
                  </a:lnTo>
                  <a:lnTo>
                    <a:pt x="111" y="452"/>
                  </a:lnTo>
                  <a:lnTo>
                    <a:pt x="110" y="451"/>
                  </a:lnTo>
                  <a:lnTo>
                    <a:pt x="109" y="451"/>
                  </a:lnTo>
                  <a:lnTo>
                    <a:pt x="108" y="451"/>
                  </a:lnTo>
                  <a:lnTo>
                    <a:pt x="108" y="451"/>
                  </a:lnTo>
                  <a:lnTo>
                    <a:pt x="107" y="450"/>
                  </a:lnTo>
                  <a:lnTo>
                    <a:pt x="106" y="451"/>
                  </a:lnTo>
                  <a:lnTo>
                    <a:pt x="100" y="451"/>
                  </a:lnTo>
                  <a:lnTo>
                    <a:pt x="99" y="451"/>
                  </a:lnTo>
                  <a:lnTo>
                    <a:pt x="98" y="451"/>
                  </a:lnTo>
                  <a:lnTo>
                    <a:pt x="93" y="451"/>
                  </a:lnTo>
                  <a:lnTo>
                    <a:pt x="91" y="451"/>
                  </a:lnTo>
                  <a:lnTo>
                    <a:pt x="88" y="451"/>
                  </a:lnTo>
                  <a:lnTo>
                    <a:pt x="83" y="450"/>
                  </a:lnTo>
                  <a:lnTo>
                    <a:pt x="81" y="450"/>
                  </a:lnTo>
                  <a:lnTo>
                    <a:pt x="79" y="450"/>
                  </a:lnTo>
                  <a:lnTo>
                    <a:pt x="78" y="450"/>
                  </a:lnTo>
                  <a:lnTo>
                    <a:pt x="77" y="450"/>
                  </a:lnTo>
                  <a:lnTo>
                    <a:pt x="75" y="451"/>
                  </a:lnTo>
                  <a:lnTo>
                    <a:pt x="72" y="451"/>
                  </a:lnTo>
                  <a:lnTo>
                    <a:pt x="71" y="451"/>
                  </a:lnTo>
                  <a:lnTo>
                    <a:pt x="71" y="452"/>
                  </a:lnTo>
                  <a:lnTo>
                    <a:pt x="70" y="452"/>
                  </a:lnTo>
                  <a:lnTo>
                    <a:pt x="69" y="451"/>
                  </a:lnTo>
                  <a:lnTo>
                    <a:pt x="69" y="451"/>
                  </a:lnTo>
                  <a:lnTo>
                    <a:pt x="68" y="451"/>
                  </a:lnTo>
                  <a:lnTo>
                    <a:pt x="67" y="450"/>
                  </a:lnTo>
                  <a:lnTo>
                    <a:pt x="66" y="450"/>
                  </a:lnTo>
                  <a:lnTo>
                    <a:pt x="66" y="450"/>
                  </a:lnTo>
                  <a:lnTo>
                    <a:pt x="65" y="449"/>
                  </a:lnTo>
                  <a:lnTo>
                    <a:pt x="65" y="449"/>
                  </a:lnTo>
                  <a:lnTo>
                    <a:pt x="64" y="448"/>
                  </a:lnTo>
                  <a:lnTo>
                    <a:pt x="64" y="448"/>
                  </a:lnTo>
                  <a:lnTo>
                    <a:pt x="64" y="447"/>
                  </a:lnTo>
                  <a:lnTo>
                    <a:pt x="64" y="446"/>
                  </a:lnTo>
                  <a:lnTo>
                    <a:pt x="64" y="444"/>
                  </a:lnTo>
                  <a:lnTo>
                    <a:pt x="64" y="441"/>
                  </a:lnTo>
                  <a:lnTo>
                    <a:pt x="64" y="440"/>
                  </a:lnTo>
                  <a:lnTo>
                    <a:pt x="63" y="439"/>
                  </a:lnTo>
                  <a:lnTo>
                    <a:pt x="63" y="438"/>
                  </a:lnTo>
                  <a:lnTo>
                    <a:pt x="63" y="437"/>
                  </a:lnTo>
                  <a:lnTo>
                    <a:pt x="62" y="436"/>
                  </a:lnTo>
                  <a:lnTo>
                    <a:pt x="62" y="436"/>
                  </a:lnTo>
                  <a:lnTo>
                    <a:pt x="61" y="435"/>
                  </a:lnTo>
                  <a:lnTo>
                    <a:pt x="61" y="434"/>
                  </a:lnTo>
                  <a:lnTo>
                    <a:pt x="60" y="434"/>
                  </a:lnTo>
                  <a:lnTo>
                    <a:pt x="58" y="433"/>
                  </a:lnTo>
                  <a:lnTo>
                    <a:pt x="54" y="431"/>
                  </a:lnTo>
                  <a:lnTo>
                    <a:pt x="52" y="430"/>
                  </a:lnTo>
                  <a:lnTo>
                    <a:pt x="51" y="429"/>
                  </a:lnTo>
                  <a:lnTo>
                    <a:pt x="50" y="429"/>
                  </a:lnTo>
                  <a:lnTo>
                    <a:pt x="48" y="429"/>
                  </a:lnTo>
                  <a:lnTo>
                    <a:pt x="46" y="428"/>
                  </a:lnTo>
                  <a:lnTo>
                    <a:pt x="44" y="428"/>
                  </a:lnTo>
                  <a:lnTo>
                    <a:pt x="41" y="428"/>
                  </a:lnTo>
                  <a:lnTo>
                    <a:pt x="39" y="427"/>
                  </a:lnTo>
                  <a:lnTo>
                    <a:pt x="36" y="427"/>
                  </a:lnTo>
                  <a:lnTo>
                    <a:pt x="31" y="425"/>
                  </a:lnTo>
                  <a:lnTo>
                    <a:pt x="30" y="425"/>
                  </a:lnTo>
                  <a:lnTo>
                    <a:pt x="28" y="425"/>
                  </a:lnTo>
                  <a:lnTo>
                    <a:pt x="23" y="424"/>
                  </a:lnTo>
                  <a:lnTo>
                    <a:pt x="21" y="424"/>
                  </a:lnTo>
                  <a:lnTo>
                    <a:pt x="18" y="424"/>
                  </a:lnTo>
                  <a:lnTo>
                    <a:pt x="14" y="423"/>
                  </a:lnTo>
                  <a:lnTo>
                    <a:pt x="11" y="422"/>
                  </a:lnTo>
                  <a:lnTo>
                    <a:pt x="10" y="421"/>
                  </a:lnTo>
                  <a:lnTo>
                    <a:pt x="8" y="421"/>
                  </a:lnTo>
                  <a:lnTo>
                    <a:pt x="6" y="419"/>
                  </a:lnTo>
                  <a:lnTo>
                    <a:pt x="1" y="416"/>
                  </a:lnTo>
                  <a:lnTo>
                    <a:pt x="1" y="416"/>
                  </a:lnTo>
                  <a:lnTo>
                    <a:pt x="0" y="415"/>
                  </a:lnTo>
                  <a:lnTo>
                    <a:pt x="0" y="415"/>
                  </a:lnTo>
                  <a:lnTo>
                    <a:pt x="1" y="415"/>
                  </a:lnTo>
                  <a:lnTo>
                    <a:pt x="1" y="414"/>
                  </a:lnTo>
                  <a:lnTo>
                    <a:pt x="1" y="414"/>
                  </a:lnTo>
                  <a:lnTo>
                    <a:pt x="2" y="413"/>
                  </a:lnTo>
                  <a:lnTo>
                    <a:pt x="3" y="412"/>
                  </a:lnTo>
                  <a:lnTo>
                    <a:pt x="4" y="412"/>
                  </a:lnTo>
                  <a:lnTo>
                    <a:pt x="9" y="409"/>
                  </a:lnTo>
                  <a:lnTo>
                    <a:pt x="12" y="407"/>
                  </a:lnTo>
                  <a:lnTo>
                    <a:pt x="15" y="405"/>
                  </a:lnTo>
                  <a:lnTo>
                    <a:pt x="16" y="404"/>
                  </a:lnTo>
                  <a:lnTo>
                    <a:pt x="17" y="403"/>
                  </a:lnTo>
                  <a:lnTo>
                    <a:pt x="19" y="401"/>
                  </a:lnTo>
                  <a:lnTo>
                    <a:pt x="26" y="394"/>
                  </a:lnTo>
                  <a:lnTo>
                    <a:pt x="27" y="392"/>
                  </a:lnTo>
                  <a:lnTo>
                    <a:pt x="29" y="390"/>
                  </a:lnTo>
                  <a:lnTo>
                    <a:pt x="30" y="388"/>
                  </a:lnTo>
                  <a:lnTo>
                    <a:pt x="30" y="387"/>
                  </a:lnTo>
                  <a:lnTo>
                    <a:pt x="31" y="385"/>
                  </a:lnTo>
                  <a:lnTo>
                    <a:pt x="31" y="384"/>
                  </a:lnTo>
                  <a:lnTo>
                    <a:pt x="32" y="381"/>
                  </a:lnTo>
                  <a:lnTo>
                    <a:pt x="32" y="374"/>
                  </a:lnTo>
                  <a:lnTo>
                    <a:pt x="33" y="370"/>
                  </a:lnTo>
                  <a:lnTo>
                    <a:pt x="33" y="366"/>
                  </a:lnTo>
                  <a:lnTo>
                    <a:pt x="34" y="364"/>
                  </a:lnTo>
                  <a:lnTo>
                    <a:pt x="34" y="362"/>
                  </a:lnTo>
                  <a:lnTo>
                    <a:pt x="35" y="360"/>
                  </a:lnTo>
                  <a:lnTo>
                    <a:pt x="35" y="359"/>
                  </a:lnTo>
                  <a:lnTo>
                    <a:pt x="36" y="357"/>
                  </a:lnTo>
                  <a:lnTo>
                    <a:pt x="37" y="356"/>
                  </a:lnTo>
                  <a:lnTo>
                    <a:pt x="37" y="354"/>
                  </a:lnTo>
                  <a:lnTo>
                    <a:pt x="38" y="354"/>
                  </a:lnTo>
                  <a:lnTo>
                    <a:pt x="39" y="353"/>
                  </a:lnTo>
                  <a:lnTo>
                    <a:pt x="39" y="352"/>
                  </a:lnTo>
                  <a:lnTo>
                    <a:pt x="40" y="351"/>
                  </a:lnTo>
                  <a:lnTo>
                    <a:pt x="41" y="351"/>
                  </a:lnTo>
                  <a:lnTo>
                    <a:pt x="42" y="351"/>
                  </a:lnTo>
                  <a:lnTo>
                    <a:pt x="43" y="351"/>
                  </a:lnTo>
                  <a:lnTo>
                    <a:pt x="44" y="351"/>
                  </a:lnTo>
                  <a:lnTo>
                    <a:pt x="45" y="351"/>
                  </a:lnTo>
                  <a:lnTo>
                    <a:pt x="50" y="352"/>
                  </a:lnTo>
                  <a:lnTo>
                    <a:pt x="51" y="352"/>
                  </a:lnTo>
                  <a:lnTo>
                    <a:pt x="53" y="352"/>
                  </a:lnTo>
                  <a:lnTo>
                    <a:pt x="55" y="352"/>
                  </a:lnTo>
                  <a:lnTo>
                    <a:pt x="56" y="353"/>
                  </a:lnTo>
                  <a:lnTo>
                    <a:pt x="58" y="352"/>
                  </a:lnTo>
                  <a:lnTo>
                    <a:pt x="60" y="352"/>
                  </a:lnTo>
                  <a:lnTo>
                    <a:pt x="63" y="352"/>
                  </a:lnTo>
                  <a:lnTo>
                    <a:pt x="65" y="351"/>
                  </a:lnTo>
                  <a:lnTo>
                    <a:pt x="68" y="351"/>
                  </a:lnTo>
                  <a:lnTo>
                    <a:pt x="73" y="349"/>
                  </a:lnTo>
                  <a:lnTo>
                    <a:pt x="74" y="348"/>
                  </a:lnTo>
                  <a:lnTo>
                    <a:pt x="76" y="348"/>
                  </a:lnTo>
                  <a:lnTo>
                    <a:pt x="77" y="348"/>
                  </a:lnTo>
                  <a:lnTo>
                    <a:pt x="78" y="348"/>
                  </a:lnTo>
                  <a:lnTo>
                    <a:pt x="79" y="348"/>
                  </a:lnTo>
                  <a:lnTo>
                    <a:pt x="80" y="348"/>
                  </a:lnTo>
                  <a:lnTo>
                    <a:pt x="81" y="348"/>
                  </a:lnTo>
                  <a:lnTo>
                    <a:pt x="84" y="350"/>
                  </a:lnTo>
                  <a:lnTo>
                    <a:pt x="85" y="350"/>
                  </a:lnTo>
                  <a:lnTo>
                    <a:pt x="86" y="350"/>
                  </a:lnTo>
                  <a:lnTo>
                    <a:pt x="91" y="351"/>
                  </a:lnTo>
                  <a:lnTo>
                    <a:pt x="95" y="352"/>
                  </a:lnTo>
                  <a:lnTo>
                    <a:pt x="97" y="352"/>
                  </a:lnTo>
                  <a:lnTo>
                    <a:pt x="98" y="352"/>
                  </a:lnTo>
                  <a:lnTo>
                    <a:pt x="99" y="352"/>
                  </a:lnTo>
                  <a:lnTo>
                    <a:pt x="100" y="352"/>
                  </a:lnTo>
                  <a:lnTo>
                    <a:pt x="101" y="352"/>
                  </a:lnTo>
                  <a:lnTo>
                    <a:pt x="102" y="351"/>
                  </a:lnTo>
                  <a:lnTo>
                    <a:pt x="103" y="351"/>
                  </a:lnTo>
                  <a:lnTo>
                    <a:pt x="104" y="351"/>
                  </a:lnTo>
                  <a:lnTo>
                    <a:pt x="104" y="350"/>
                  </a:lnTo>
                  <a:lnTo>
                    <a:pt x="105" y="350"/>
                  </a:lnTo>
                  <a:lnTo>
                    <a:pt x="106" y="349"/>
                  </a:lnTo>
                  <a:lnTo>
                    <a:pt x="107" y="348"/>
                  </a:lnTo>
                  <a:lnTo>
                    <a:pt x="110" y="343"/>
                  </a:lnTo>
                  <a:lnTo>
                    <a:pt x="111" y="341"/>
                  </a:lnTo>
                  <a:lnTo>
                    <a:pt x="111" y="340"/>
                  </a:lnTo>
                  <a:lnTo>
                    <a:pt x="115" y="333"/>
                  </a:lnTo>
                  <a:lnTo>
                    <a:pt x="116" y="331"/>
                  </a:lnTo>
                  <a:lnTo>
                    <a:pt x="117" y="329"/>
                  </a:lnTo>
                  <a:lnTo>
                    <a:pt x="118" y="325"/>
                  </a:lnTo>
                  <a:lnTo>
                    <a:pt x="119" y="324"/>
                  </a:lnTo>
                  <a:lnTo>
                    <a:pt x="119" y="321"/>
                  </a:lnTo>
                  <a:lnTo>
                    <a:pt x="120" y="318"/>
                  </a:lnTo>
                  <a:lnTo>
                    <a:pt x="120" y="316"/>
                  </a:lnTo>
                  <a:lnTo>
                    <a:pt x="120" y="315"/>
                  </a:lnTo>
                  <a:lnTo>
                    <a:pt x="121" y="313"/>
                  </a:lnTo>
                  <a:lnTo>
                    <a:pt x="123" y="307"/>
                  </a:lnTo>
                  <a:lnTo>
                    <a:pt x="124" y="305"/>
                  </a:lnTo>
                  <a:lnTo>
                    <a:pt x="125" y="304"/>
                  </a:lnTo>
                  <a:lnTo>
                    <a:pt x="125" y="303"/>
                  </a:lnTo>
                  <a:lnTo>
                    <a:pt x="126" y="302"/>
                  </a:lnTo>
                  <a:lnTo>
                    <a:pt x="127" y="301"/>
                  </a:lnTo>
                  <a:lnTo>
                    <a:pt x="128" y="300"/>
                  </a:lnTo>
                  <a:lnTo>
                    <a:pt x="129" y="299"/>
                  </a:lnTo>
                  <a:lnTo>
                    <a:pt x="130" y="299"/>
                  </a:lnTo>
                  <a:lnTo>
                    <a:pt x="131" y="298"/>
                  </a:lnTo>
                  <a:lnTo>
                    <a:pt x="132" y="298"/>
                  </a:lnTo>
                  <a:lnTo>
                    <a:pt x="133" y="297"/>
                  </a:lnTo>
                  <a:lnTo>
                    <a:pt x="134" y="297"/>
                  </a:lnTo>
                  <a:lnTo>
                    <a:pt x="135" y="297"/>
                  </a:lnTo>
                  <a:lnTo>
                    <a:pt x="136" y="297"/>
                  </a:lnTo>
                  <a:lnTo>
                    <a:pt x="137" y="298"/>
                  </a:lnTo>
                  <a:lnTo>
                    <a:pt x="139" y="298"/>
                  </a:lnTo>
                  <a:lnTo>
                    <a:pt x="140" y="299"/>
                  </a:lnTo>
                  <a:lnTo>
                    <a:pt x="141" y="299"/>
                  </a:lnTo>
                  <a:lnTo>
                    <a:pt x="142" y="300"/>
                  </a:lnTo>
                  <a:lnTo>
                    <a:pt x="145" y="302"/>
                  </a:lnTo>
                  <a:lnTo>
                    <a:pt x="146" y="303"/>
                  </a:lnTo>
                  <a:lnTo>
                    <a:pt x="148" y="303"/>
                  </a:lnTo>
                  <a:lnTo>
                    <a:pt x="149" y="304"/>
                  </a:lnTo>
                  <a:lnTo>
                    <a:pt x="150" y="304"/>
                  </a:lnTo>
                  <a:lnTo>
                    <a:pt x="151" y="304"/>
                  </a:lnTo>
                  <a:lnTo>
                    <a:pt x="152" y="304"/>
                  </a:lnTo>
                  <a:lnTo>
                    <a:pt x="153" y="304"/>
                  </a:lnTo>
                  <a:lnTo>
                    <a:pt x="154" y="303"/>
                  </a:lnTo>
                  <a:lnTo>
                    <a:pt x="155" y="303"/>
                  </a:lnTo>
                  <a:lnTo>
                    <a:pt x="156" y="303"/>
                  </a:lnTo>
                  <a:lnTo>
                    <a:pt x="156" y="302"/>
                  </a:lnTo>
                  <a:lnTo>
                    <a:pt x="157" y="302"/>
                  </a:lnTo>
                  <a:lnTo>
                    <a:pt x="158" y="301"/>
                  </a:lnTo>
                  <a:lnTo>
                    <a:pt x="158" y="301"/>
                  </a:lnTo>
                  <a:lnTo>
                    <a:pt x="159" y="300"/>
                  </a:lnTo>
                  <a:lnTo>
                    <a:pt x="159" y="298"/>
                  </a:lnTo>
                  <a:lnTo>
                    <a:pt x="161" y="294"/>
                  </a:lnTo>
                  <a:lnTo>
                    <a:pt x="162" y="292"/>
                  </a:lnTo>
                  <a:lnTo>
                    <a:pt x="163" y="290"/>
                  </a:lnTo>
                  <a:lnTo>
                    <a:pt x="163" y="289"/>
                  </a:lnTo>
                  <a:lnTo>
                    <a:pt x="164" y="289"/>
                  </a:lnTo>
                  <a:lnTo>
                    <a:pt x="165" y="287"/>
                  </a:lnTo>
                  <a:lnTo>
                    <a:pt x="168" y="285"/>
                  </a:lnTo>
                  <a:lnTo>
                    <a:pt x="170" y="284"/>
                  </a:lnTo>
                  <a:lnTo>
                    <a:pt x="173" y="281"/>
                  </a:lnTo>
                  <a:lnTo>
                    <a:pt x="176" y="279"/>
                  </a:lnTo>
                  <a:lnTo>
                    <a:pt x="177" y="278"/>
                  </a:lnTo>
                  <a:lnTo>
                    <a:pt x="178" y="278"/>
                  </a:lnTo>
                  <a:lnTo>
                    <a:pt x="178" y="277"/>
                  </a:lnTo>
                  <a:lnTo>
                    <a:pt x="179" y="276"/>
                  </a:lnTo>
                  <a:lnTo>
                    <a:pt x="180" y="274"/>
                  </a:lnTo>
                  <a:lnTo>
                    <a:pt x="181" y="272"/>
                  </a:lnTo>
                  <a:lnTo>
                    <a:pt x="182" y="270"/>
                  </a:lnTo>
                  <a:lnTo>
                    <a:pt x="183" y="266"/>
                  </a:lnTo>
                  <a:lnTo>
                    <a:pt x="183" y="265"/>
                  </a:lnTo>
                  <a:lnTo>
                    <a:pt x="184" y="264"/>
                  </a:lnTo>
                  <a:lnTo>
                    <a:pt x="184" y="264"/>
                  </a:lnTo>
                  <a:lnTo>
                    <a:pt x="184" y="263"/>
                  </a:lnTo>
                  <a:lnTo>
                    <a:pt x="184" y="263"/>
                  </a:lnTo>
                  <a:lnTo>
                    <a:pt x="185" y="263"/>
                  </a:lnTo>
                  <a:lnTo>
                    <a:pt x="186" y="263"/>
                  </a:lnTo>
                  <a:lnTo>
                    <a:pt x="186" y="263"/>
                  </a:lnTo>
                  <a:lnTo>
                    <a:pt x="187" y="263"/>
                  </a:lnTo>
                  <a:lnTo>
                    <a:pt x="188" y="264"/>
                  </a:lnTo>
                  <a:lnTo>
                    <a:pt x="189" y="264"/>
                  </a:lnTo>
                  <a:lnTo>
                    <a:pt x="189" y="265"/>
                  </a:lnTo>
                  <a:lnTo>
                    <a:pt x="190" y="265"/>
                  </a:lnTo>
                  <a:lnTo>
                    <a:pt x="192" y="267"/>
                  </a:lnTo>
                  <a:lnTo>
                    <a:pt x="194" y="269"/>
                  </a:lnTo>
                  <a:lnTo>
                    <a:pt x="195" y="271"/>
                  </a:lnTo>
                  <a:lnTo>
                    <a:pt x="198" y="276"/>
                  </a:lnTo>
                  <a:lnTo>
                    <a:pt x="199" y="278"/>
                  </a:lnTo>
                  <a:lnTo>
                    <a:pt x="200" y="279"/>
                  </a:lnTo>
                  <a:lnTo>
                    <a:pt x="201" y="281"/>
                  </a:lnTo>
                  <a:lnTo>
                    <a:pt x="203" y="282"/>
                  </a:lnTo>
                  <a:lnTo>
                    <a:pt x="205" y="283"/>
                  </a:lnTo>
                  <a:lnTo>
                    <a:pt x="207" y="285"/>
                  </a:lnTo>
                  <a:lnTo>
                    <a:pt x="208" y="285"/>
                  </a:lnTo>
                  <a:lnTo>
                    <a:pt x="209" y="286"/>
                  </a:lnTo>
                  <a:lnTo>
                    <a:pt x="212" y="287"/>
                  </a:lnTo>
                  <a:lnTo>
                    <a:pt x="214" y="288"/>
                  </a:lnTo>
                  <a:lnTo>
                    <a:pt x="215" y="288"/>
                  </a:lnTo>
                  <a:lnTo>
                    <a:pt x="216" y="288"/>
                  </a:lnTo>
                  <a:lnTo>
                    <a:pt x="217" y="288"/>
                  </a:lnTo>
                  <a:lnTo>
                    <a:pt x="218" y="288"/>
                  </a:lnTo>
                  <a:lnTo>
                    <a:pt x="219" y="288"/>
                  </a:lnTo>
                  <a:lnTo>
                    <a:pt x="219" y="288"/>
                  </a:lnTo>
                  <a:lnTo>
                    <a:pt x="220" y="287"/>
                  </a:lnTo>
                  <a:lnTo>
                    <a:pt x="221" y="287"/>
                  </a:lnTo>
                  <a:lnTo>
                    <a:pt x="222" y="286"/>
                  </a:lnTo>
                  <a:lnTo>
                    <a:pt x="223" y="286"/>
                  </a:lnTo>
                  <a:lnTo>
                    <a:pt x="225" y="285"/>
                  </a:lnTo>
                  <a:lnTo>
                    <a:pt x="227" y="283"/>
                  </a:lnTo>
                  <a:lnTo>
                    <a:pt x="231" y="278"/>
                  </a:lnTo>
                  <a:lnTo>
                    <a:pt x="235" y="274"/>
                  </a:lnTo>
                  <a:lnTo>
                    <a:pt x="240" y="269"/>
                  </a:lnTo>
                  <a:lnTo>
                    <a:pt x="241" y="268"/>
                  </a:lnTo>
                  <a:lnTo>
                    <a:pt x="242" y="267"/>
                  </a:lnTo>
                  <a:lnTo>
                    <a:pt x="242" y="266"/>
                  </a:lnTo>
                  <a:lnTo>
                    <a:pt x="243" y="265"/>
                  </a:lnTo>
                  <a:lnTo>
                    <a:pt x="243" y="263"/>
                  </a:lnTo>
                  <a:lnTo>
                    <a:pt x="244" y="262"/>
                  </a:lnTo>
                  <a:lnTo>
                    <a:pt x="244" y="260"/>
                  </a:lnTo>
                  <a:lnTo>
                    <a:pt x="244" y="259"/>
                  </a:lnTo>
                  <a:lnTo>
                    <a:pt x="244" y="258"/>
                  </a:lnTo>
                  <a:lnTo>
                    <a:pt x="244" y="257"/>
                  </a:lnTo>
                  <a:lnTo>
                    <a:pt x="245" y="255"/>
                  </a:lnTo>
                  <a:lnTo>
                    <a:pt x="246" y="253"/>
                  </a:lnTo>
                  <a:lnTo>
                    <a:pt x="247" y="251"/>
                  </a:lnTo>
                  <a:lnTo>
                    <a:pt x="249" y="248"/>
                  </a:lnTo>
                  <a:lnTo>
                    <a:pt x="250" y="247"/>
                  </a:lnTo>
                  <a:lnTo>
                    <a:pt x="250" y="246"/>
                  </a:lnTo>
                  <a:lnTo>
                    <a:pt x="250" y="245"/>
                  </a:lnTo>
                  <a:lnTo>
                    <a:pt x="251" y="244"/>
                  </a:lnTo>
                  <a:lnTo>
                    <a:pt x="251" y="243"/>
                  </a:lnTo>
                  <a:lnTo>
                    <a:pt x="251" y="242"/>
                  </a:lnTo>
                  <a:lnTo>
                    <a:pt x="251" y="241"/>
                  </a:lnTo>
                  <a:lnTo>
                    <a:pt x="251" y="238"/>
                  </a:lnTo>
                  <a:lnTo>
                    <a:pt x="251" y="236"/>
                  </a:lnTo>
                  <a:lnTo>
                    <a:pt x="250" y="232"/>
                  </a:lnTo>
                  <a:lnTo>
                    <a:pt x="250" y="230"/>
                  </a:lnTo>
                  <a:lnTo>
                    <a:pt x="250" y="229"/>
                  </a:lnTo>
                  <a:lnTo>
                    <a:pt x="250" y="227"/>
                  </a:lnTo>
                  <a:lnTo>
                    <a:pt x="251" y="227"/>
                  </a:lnTo>
                  <a:lnTo>
                    <a:pt x="251" y="226"/>
                  </a:lnTo>
                  <a:lnTo>
                    <a:pt x="252" y="225"/>
                  </a:lnTo>
                  <a:lnTo>
                    <a:pt x="252" y="224"/>
                  </a:lnTo>
                  <a:lnTo>
                    <a:pt x="253" y="224"/>
                  </a:lnTo>
                  <a:lnTo>
                    <a:pt x="254" y="223"/>
                  </a:lnTo>
                  <a:lnTo>
                    <a:pt x="255" y="222"/>
                  </a:lnTo>
                  <a:lnTo>
                    <a:pt x="256" y="222"/>
                  </a:lnTo>
                  <a:lnTo>
                    <a:pt x="257" y="221"/>
                  </a:lnTo>
                  <a:lnTo>
                    <a:pt x="259" y="221"/>
                  </a:lnTo>
                  <a:lnTo>
                    <a:pt x="260" y="220"/>
                  </a:lnTo>
                  <a:lnTo>
                    <a:pt x="262" y="220"/>
                  </a:lnTo>
                  <a:lnTo>
                    <a:pt x="263" y="220"/>
                  </a:lnTo>
                  <a:lnTo>
                    <a:pt x="266" y="220"/>
                  </a:lnTo>
                  <a:lnTo>
                    <a:pt x="273" y="220"/>
                  </a:lnTo>
                  <a:lnTo>
                    <a:pt x="276" y="220"/>
                  </a:lnTo>
                  <a:lnTo>
                    <a:pt x="278" y="219"/>
                  </a:lnTo>
                  <a:lnTo>
                    <a:pt x="281" y="219"/>
                  </a:lnTo>
                  <a:lnTo>
                    <a:pt x="283" y="218"/>
                  </a:lnTo>
                  <a:lnTo>
                    <a:pt x="284" y="218"/>
                  </a:lnTo>
                  <a:lnTo>
                    <a:pt x="285" y="217"/>
                  </a:lnTo>
                  <a:lnTo>
                    <a:pt x="287" y="216"/>
                  </a:lnTo>
                  <a:lnTo>
                    <a:pt x="289" y="215"/>
                  </a:lnTo>
                  <a:lnTo>
                    <a:pt x="291" y="214"/>
                  </a:lnTo>
                  <a:lnTo>
                    <a:pt x="293" y="212"/>
                  </a:lnTo>
                  <a:lnTo>
                    <a:pt x="295" y="212"/>
                  </a:lnTo>
                  <a:lnTo>
                    <a:pt x="296" y="211"/>
                  </a:lnTo>
                  <a:lnTo>
                    <a:pt x="298" y="211"/>
                  </a:lnTo>
                  <a:lnTo>
                    <a:pt x="299" y="210"/>
                  </a:lnTo>
                  <a:lnTo>
                    <a:pt x="301" y="210"/>
                  </a:lnTo>
                  <a:lnTo>
                    <a:pt x="302" y="210"/>
                  </a:lnTo>
                  <a:lnTo>
                    <a:pt x="303" y="210"/>
                  </a:lnTo>
                  <a:lnTo>
                    <a:pt x="305" y="210"/>
                  </a:lnTo>
                  <a:lnTo>
                    <a:pt x="306" y="211"/>
                  </a:lnTo>
                  <a:lnTo>
                    <a:pt x="307" y="211"/>
                  </a:lnTo>
                  <a:lnTo>
                    <a:pt x="308" y="211"/>
                  </a:lnTo>
                  <a:lnTo>
                    <a:pt x="313" y="214"/>
                  </a:lnTo>
                  <a:lnTo>
                    <a:pt x="315" y="214"/>
                  </a:lnTo>
                  <a:lnTo>
                    <a:pt x="316" y="215"/>
                  </a:lnTo>
                  <a:lnTo>
                    <a:pt x="317" y="215"/>
                  </a:lnTo>
                  <a:lnTo>
                    <a:pt x="318" y="215"/>
                  </a:lnTo>
                  <a:lnTo>
                    <a:pt x="319" y="215"/>
                  </a:lnTo>
                  <a:lnTo>
                    <a:pt x="320" y="215"/>
                  </a:lnTo>
                  <a:lnTo>
                    <a:pt x="321" y="215"/>
                  </a:lnTo>
                  <a:lnTo>
                    <a:pt x="321" y="215"/>
                  </a:lnTo>
                  <a:lnTo>
                    <a:pt x="322" y="215"/>
                  </a:lnTo>
                  <a:lnTo>
                    <a:pt x="323" y="214"/>
                  </a:lnTo>
                  <a:lnTo>
                    <a:pt x="325" y="213"/>
                  </a:lnTo>
                  <a:lnTo>
                    <a:pt x="328" y="212"/>
                  </a:lnTo>
                  <a:lnTo>
                    <a:pt x="330" y="211"/>
                  </a:lnTo>
                  <a:lnTo>
                    <a:pt x="331" y="210"/>
                  </a:lnTo>
                  <a:lnTo>
                    <a:pt x="333" y="210"/>
                  </a:lnTo>
                  <a:lnTo>
                    <a:pt x="338" y="210"/>
                  </a:lnTo>
                  <a:lnTo>
                    <a:pt x="344" y="208"/>
                  </a:lnTo>
                  <a:lnTo>
                    <a:pt x="345" y="208"/>
                  </a:lnTo>
                  <a:lnTo>
                    <a:pt x="347" y="208"/>
                  </a:lnTo>
                  <a:lnTo>
                    <a:pt x="350" y="208"/>
                  </a:lnTo>
                  <a:lnTo>
                    <a:pt x="352" y="208"/>
                  </a:lnTo>
                  <a:lnTo>
                    <a:pt x="355" y="208"/>
                  </a:lnTo>
                  <a:lnTo>
                    <a:pt x="357" y="208"/>
                  </a:lnTo>
                  <a:lnTo>
                    <a:pt x="360" y="209"/>
                  </a:lnTo>
                  <a:lnTo>
                    <a:pt x="362" y="209"/>
                  </a:lnTo>
                  <a:lnTo>
                    <a:pt x="364" y="210"/>
                  </a:lnTo>
                  <a:lnTo>
                    <a:pt x="368" y="211"/>
                  </a:lnTo>
                  <a:lnTo>
                    <a:pt x="369" y="212"/>
                  </a:lnTo>
                  <a:lnTo>
                    <a:pt x="371" y="212"/>
                  </a:lnTo>
                  <a:lnTo>
                    <a:pt x="373" y="212"/>
                  </a:lnTo>
                  <a:lnTo>
                    <a:pt x="375" y="212"/>
                  </a:lnTo>
                  <a:lnTo>
                    <a:pt x="377" y="212"/>
                  </a:lnTo>
                  <a:lnTo>
                    <a:pt x="379" y="212"/>
                  </a:lnTo>
                  <a:lnTo>
                    <a:pt x="381" y="212"/>
                  </a:lnTo>
                  <a:lnTo>
                    <a:pt x="383" y="211"/>
                  </a:lnTo>
                  <a:lnTo>
                    <a:pt x="384" y="210"/>
                  </a:lnTo>
                  <a:lnTo>
                    <a:pt x="385" y="209"/>
                  </a:lnTo>
                  <a:lnTo>
                    <a:pt x="388" y="207"/>
                  </a:lnTo>
                  <a:lnTo>
                    <a:pt x="389" y="206"/>
                  </a:lnTo>
                  <a:lnTo>
                    <a:pt x="391" y="205"/>
                  </a:lnTo>
                  <a:lnTo>
                    <a:pt x="394" y="204"/>
                  </a:lnTo>
                  <a:lnTo>
                    <a:pt x="395" y="204"/>
                  </a:lnTo>
                  <a:lnTo>
                    <a:pt x="396" y="203"/>
                  </a:lnTo>
                  <a:lnTo>
                    <a:pt x="397" y="202"/>
                  </a:lnTo>
                  <a:lnTo>
                    <a:pt x="398" y="202"/>
                  </a:lnTo>
                  <a:lnTo>
                    <a:pt x="399" y="201"/>
                  </a:lnTo>
                  <a:lnTo>
                    <a:pt x="399" y="200"/>
                  </a:lnTo>
                  <a:lnTo>
                    <a:pt x="400" y="199"/>
                  </a:lnTo>
                  <a:lnTo>
                    <a:pt x="400" y="198"/>
                  </a:lnTo>
                  <a:lnTo>
                    <a:pt x="400" y="197"/>
                  </a:lnTo>
                  <a:lnTo>
                    <a:pt x="401" y="195"/>
                  </a:lnTo>
                  <a:lnTo>
                    <a:pt x="401" y="193"/>
                  </a:lnTo>
                  <a:lnTo>
                    <a:pt x="400" y="189"/>
                  </a:lnTo>
                  <a:lnTo>
                    <a:pt x="400" y="187"/>
                  </a:lnTo>
                  <a:lnTo>
                    <a:pt x="400" y="185"/>
                  </a:lnTo>
                  <a:lnTo>
                    <a:pt x="401" y="183"/>
                  </a:lnTo>
                  <a:lnTo>
                    <a:pt x="401" y="182"/>
                  </a:lnTo>
                  <a:lnTo>
                    <a:pt x="401" y="180"/>
                  </a:lnTo>
                  <a:lnTo>
                    <a:pt x="402" y="179"/>
                  </a:lnTo>
                  <a:lnTo>
                    <a:pt x="402" y="178"/>
                  </a:lnTo>
                  <a:lnTo>
                    <a:pt x="403" y="176"/>
                  </a:lnTo>
                  <a:lnTo>
                    <a:pt x="403" y="175"/>
                  </a:lnTo>
                  <a:lnTo>
                    <a:pt x="404" y="175"/>
                  </a:lnTo>
                  <a:lnTo>
                    <a:pt x="405" y="174"/>
                  </a:lnTo>
                  <a:lnTo>
                    <a:pt x="405" y="173"/>
                  </a:lnTo>
                  <a:lnTo>
                    <a:pt x="406" y="173"/>
                  </a:lnTo>
                  <a:lnTo>
                    <a:pt x="407" y="173"/>
                  </a:lnTo>
                  <a:lnTo>
                    <a:pt x="407" y="172"/>
                  </a:lnTo>
                  <a:lnTo>
                    <a:pt x="409" y="172"/>
                  </a:lnTo>
                  <a:lnTo>
                    <a:pt x="413" y="171"/>
                  </a:lnTo>
                  <a:lnTo>
                    <a:pt x="415" y="171"/>
                  </a:lnTo>
                  <a:lnTo>
                    <a:pt x="417" y="170"/>
                  </a:lnTo>
                  <a:lnTo>
                    <a:pt x="419" y="169"/>
                  </a:lnTo>
                  <a:lnTo>
                    <a:pt x="421" y="168"/>
                  </a:lnTo>
                  <a:lnTo>
                    <a:pt x="423" y="166"/>
                  </a:lnTo>
                  <a:lnTo>
                    <a:pt x="425" y="165"/>
                  </a:lnTo>
                  <a:lnTo>
                    <a:pt x="427" y="162"/>
                  </a:lnTo>
                  <a:lnTo>
                    <a:pt x="429" y="161"/>
                  </a:lnTo>
                  <a:lnTo>
                    <a:pt x="430" y="160"/>
                  </a:lnTo>
                  <a:lnTo>
                    <a:pt x="432" y="159"/>
                  </a:lnTo>
                  <a:lnTo>
                    <a:pt x="435" y="158"/>
                  </a:lnTo>
                  <a:lnTo>
                    <a:pt x="437" y="157"/>
                  </a:lnTo>
                  <a:lnTo>
                    <a:pt x="439" y="156"/>
                  </a:lnTo>
                  <a:lnTo>
                    <a:pt x="440" y="156"/>
                  </a:lnTo>
                  <a:lnTo>
                    <a:pt x="441" y="156"/>
                  </a:lnTo>
                  <a:lnTo>
                    <a:pt x="442" y="156"/>
                  </a:lnTo>
                  <a:lnTo>
                    <a:pt x="444" y="157"/>
                  </a:lnTo>
                  <a:lnTo>
                    <a:pt x="445" y="157"/>
                  </a:lnTo>
                  <a:lnTo>
                    <a:pt x="449" y="158"/>
                  </a:lnTo>
                  <a:lnTo>
                    <a:pt x="453" y="159"/>
                  </a:lnTo>
                  <a:lnTo>
                    <a:pt x="456" y="160"/>
                  </a:lnTo>
                  <a:lnTo>
                    <a:pt x="458" y="160"/>
                  </a:lnTo>
                  <a:lnTo>
                    <a:pt x="459" y="160"/>
                  </a:lnTo>
                  <a:lnTo>
                    <a:pt x="460" y="160"/>
                  </a:lnTo>
                  <a:lnTo>
                    <a:pt x="465" y="159"/>
                  </a:lnTo>
                  <a:lnTo>
                    <a:pt x="469" y="159"/>
                  </a:lnTo>
                  <a:lnTo>
                    <a:pt x="470" y="158"/>
                  </a:lnTo>
                  <a:lnTo>
                    <a:pt x="472" y="158"/>
                  </a:lnTo>
                  <a:lnTo>
                    <a:pt x="474" y="157"/>
                  </a:lnTo>
                  <a:lnTo>
                    <a:pt x="475" y="156"/>
                  </a:lnTo>
                  <a:lnTo>
                    <a:pt x="477" y="155"/>
                  </a:lnTo>
                  <a:lnTo>
                    <a:pt x="481" y="152"/>
                  </a:lnTo>
                  <a:lnTo>
                    <a:pt x="483" y="151"/>
                  </a:lnTo>
                  <a:lnTo>
                    <a:pt x="485" y="150"/>
                  </a:lnTo>
                  <a:lnTo>
                    <a:pt x="489" y="148"/>
                  </a:lnTo>
                  <a:lnTo>
                    <a:pt x="500" y="143"/>
                  </a:lnTo>
                  <a:lnTo>
                    <a:pt x="507" y="140"/>
                  </a:lnTo>
                  <a:lnTo>
                    <a:pt x="511" y="138"/>
                  </a:lnTo>
                  <a:lnTo>
                    <a:pt x="514" y="137"/>
                  </a:lnTo>
                  <a:lnTo>
                    <a:pt x="521" y="134"/>
                  </a:lnTo>
                  <a:lnTo>
                    <a:pt x="524" y="133"/>
                  </a:lnTo>
                  <a:lnTo>
                    <a:pt x="528" y="132"/>
                  </a:lnTo>
                  <a:lnTo>
                    <a:pt x="529" y="131"/>
                  </a:lnTo>
                  <a:lnTo>
                    <a:pt x="530" y="130"/>
                  </a:lnTo>
                  <a:lnTo>
                    <a:pt x="533" y="129"/>
                  </a:lnTo>
                  <a:lnTo>
                    <a:pt x="535" y="127"/>
                  </a:lnTo>
                  <a:lnTo>
                    <a:pt x="537" y="126"/>
                  </a:lnTo>
                  <a:lnTo>
                    <a:pt x="538" y="124"/>
                  </a:lnTo>
                  <a:lnTo>
                    <a:pt x="539" y="123"/>
                  </a:lnTo>
                  <a:lnTo>
                    <a:pt x="540" y="121"/>
                  </a:lnTo>
                  <a:lnTo>
                    <a:pt x="541" y="119"/>
                  </a:lnTo>
                  <a:lnTo>
                    <a:pt x="544" y="115"/>
                  </a:lnTo>
                  <a:lnTo>
                    <a:pt x="545" y="114"/>
                  </a:lnTo>
                  <a:lnTo>
                    <a:pt x="546" y="112"/>
                  </a:lnTo>
                  <a:lnTo>
                    <a:pt x="546" y="112"/>
                  </a:lnTo>
                  <a:lnTo>
                    <a:pt x="548" y="111"/>
                  </a:lnTo>
                  <a:lnTo>
                    <a:pt x="549" y="110"/>
                  </a:lnTo>
                  <a:lnTo>
                    <a:pt x="550" y="109"/>
                  </a:lnTo>
                  <a:lnTo>
                    <a:pt x="553" y="109"/>
                  </a:lnTo>
                  <a:lnTo>
                    <a:pt x="555" y="108"/>
                  </a:lnTo>
                  <a:lnTo>
                    <a:pt x="556" y="108"/>
                  </a:lnTo>
                  <a:lnTo>
                    <a:pt x="558" y="108"/>
                  </a:lnTo>
                  <a:lnTo>
                    <a:pt x="559" y="108"/>
                  </a:lnTo>
                  <a:lnTo>
                    <a:pt x="561" y="108"/>
                  </a:lnTo>
                  <a:lnTo>
                    <a:pt x="563" y="108"/>
                  </a:lnTo>
                  <a:lnTo>
                    <a:pt x="567" y="109"/>
                  </a:lnTo>
                  <a:lnTo>
                    <a:pt x="568" y="109"/>
                  </a:lnTo>
                  <a:lnTo>
                    <a:pt x="570" y="109"/>
                  </a:lnTo>
                  <a:lnTo>
                    <a:pt x="572" y="109"/>
                  </a:lnTo>
                  <a:lnTo>
                    <a:pt x="573" y="109"/>
                  </a:lnTo>
                  <a:lnTo>
                    <a:pt x="575" y="109"/>
                  </a:lnTo>
                  <a:lnTo>
                    <a:pt x="577" y="109"/>
                  </a:lnTo>
                  <a:lnTo>
                    <a:pt x="581" y="108"/>
                  </a:lnTo>
                  <a:lnTo>
                    <a:pt x="583" y="108"/>
                  </a:lnTo>
                  <a:lnTo>
                    <a:pt x="585" y="107"/>
                  </a:lnTo>
                  <a:lnTo>
                    <a:pt x="588" y="106"/>
                  </a:lnTo>
                  <a:lnTo>
                    <a:pt x="591" y="105"/>
                  </a:lnTo>
                  <a:lnTo>
                    <a:pt x="592" y="104"/>
                  </a:lnTo>
                  <a:lnTo>
                    <a:pt x="594" y="104"/>
                  </a:lnTo>
                  <a:lnTo>
                    <a:pt x="599" y="103"/>
                  </a:lnTo>
                  <a:lnTo>
                    <a:pt x="600" y="102"/>
                  </a:lnTo>
                  <a:lnTo>
                    <a:pt x="602" y="102"/>
                  </a:lnTo>
                  <a:lnTo>
                    <a:pt x="603" y="101"/>
                  </a:lnTo>
                  <a:lnTo>
                    <a:pt x="603" y="101"/>
                  </a:lnTo>
                  <a:lnTo>
                    <a:pt x="604" y="100"/>
                  </a:lnTo>
                  <a:lnTo>
                    <a:pt x="605" y="100"/>
                  </a:lnTo>
                  <a:lnTo>
                    <a:pt x="606" y="98"/>
                  </a:lnTo>
                  <a:lnTo>
                    <a:pt x="606" y="97"/>
                  </a:lnTo>
                  <a:lnTo>
                    <a:pt x="607" y="96"/>
                  </a:lnTo>
                  <a:lnTo>
                    <a:pt x="608" y="93"/>
                  </a:lnTo>
                  <a:lnTo>
                    <a:pt x="609" y="89"/>
                  </a:lnTo>
                  <a:lnTo>
                    <a:pt x="610" y="87"/>
                  </a:lnTo>
                  <a:lnTo>
                    <a:pt x="610" y="86"/>
                  </a:lnTo>
                  <a:lnTo>
                    <a:pt x="610" y="85"/>
                  </a:lnTo>
                  <a:lnTo>
                    <a:pt x="610" y="84"/>
                  </a:lnTo>
                  <a:lnTo>
                    <a:pt x="610" y="83"/>
                  </a:lnTo>
                  <a:lnTo>
                    <a:pt x="610" y="82"/>
                  </a:lnTo>
                  <a:lnTo>
                    <a:pt x="610" y="81"/>
                  </a:lnTo>
                  <a:lnTo>
                    <a:pt x="609" y="81"/>
                  </a:lnTo>
                  <a:lnTo>
                    <a:pt x="609" y="80"/>
                  </a:lnTo>
                  <a:lnTo>
                    <a:pt x="608" y="79"/>
                  </a:lnTo>
                  <a:lnTo>
                    <a:pt x="607" y="78"/>
                  </a:lnTo>
                  <a:lnTo>
                    <a:pt x="606" y="78"/>
                  </a:lnTo>
                  <a:lnTo>
                    <a:pt x="605" y="77"/>
                  </a:lnTo>
                  <a:lnTo>
                    <a:pt x="604" y="77"/>
                  </a:lnTo>
                  <a:lnTo>
                    <a:pt x="601" y="75"/>
                  </a:lnTo>
                  <a:lnTo>
                    <a:pt x="595" y="73"/>
                  </a:lnTo>
                  <a:lnTo>
                    <a:pt x="591" y="72"/>
                  </a:lnTo>
                  <a:lnTo>
                    <a:pt x="585" y="69"/>
                  </a:lnTo>
                  <a:lnTo>
                    <a:pt x="583" y="69"/>
                  </a:lnTo>
                  <a:lnTo>
                    <a:pt x="582" y="68"/>
                  </a:lnTo>
                  <a:lnTo>
                    <a:pt x="581" y="67"/>
                  </a:lnTo>
                  <a:lnTo>
                    <a:pt x="580" y="67"/>
                  </a:lnTo>
                  <a:lnTo>
                    <a:pt x="579" y="66"/>
                  </a:lnTo>
                  <a:lnTo>
                    <a:pt x="579" y="65"/>
                  </a:lnTo>
                  <a:lnTo>
                    <a:pt x="578" y="65"/>
                  </a:lnTo>
                  <a:lnTo>
                    <a:pt x="578" y="64"/>
                  </a:lnTo>
                  <a:lnTo>
                    <a:pt x="577" y="63"/>
                  </a:lnTo>
                  <a:lnTo>
                    <a:pt x="577" y="61"/>
                  </a:lnTo>
                  <a:lnTo>
                    <a:pt x="576" y="60"/>
                  </a:lnTo>
                  <a:lnTo>
                    <a:pt x="576" y="60"/>
                  </a:lnTo>
                  <a:lnTo>
                    <a:pt x="576" y="59"/>
                  </a:lnTo>
                  <a:lnTo>
                    <a:pt x="576" y="58"/>
                  </a:lnTo>
                  <a:lnTo>
                    <a:pt x="576" y="58"/>
                  </a:lnTo>
                  <a:lnTo>
                    <a:pt x="576" y="57"/>
                  </a:lnTo>
                  <a:lnTo>
                    <a:pt x="577" y="56"/>
                  </a:lnTo>
                  <a:lnTo>
                    <a:pt x="578" y="54"/>
                  </a:lnTo>
                  <a:lnTo>
                    <a:pt x="578" y="53"/>
                  </a:lnTo>
                  <a:lnTo>
                    <a:pt x="579" y="52"/>
                  </a:lnTo>
                  <a:lnTo>
                    <a:pt x="579" y="52"/>
                  </a:lnTo>
                  <a:lnTo>
                    <a:pt x="579" y="51"/>
                  </a:lnTo>
                  <a:lnTo>
                    <a:pt x="578" y="50"/>
                  </a:lnTo>
                  <a:lnTo>
                    <a:pt x="578" y="50"/>
                  </a:lnTo>
                  <a:lnTo>
                    <a:pt x="577" y="49"/>
                  </a:lnTo>
                  <a:lnTo>
                    <a:pt x="577" y="49"/>
                  </a:lnTo>
                  <a:lnTo>
                    <a:pt x="576" y="49"/>
                  </a:lnTo>
                  <a:lnTo>
                    <a:pt x="575" y="49"/>
                  </a:lnTo>
                  <a:lnTo>
                    <a:pt x="574" y="48"/>
                  </a:lnTo>
                  <a:lnTo>
                    <a:pt x="570" y="49"/>
                  </a:lnTo>
                  <a:lnTo>
                    <a:pt x="568" y="48"/>
                  </a:lnTo>
                  <a:lnTo>
                    <a:pt x="565" y="48"/>
                  </a:lnTo>
                  <a:lnTo>
                    <a:pt x="564" y="48"/>
                  </a:lnTo>
                  <a:lnTo>
                    <a:pt x="564" y="48"/>
                  </a:lnTo>
                  <a:lnTo>
                    <a:pt x="562" y="47"/>
                  </a:lnTo>
                  <a:lnTo>
                    <a:pt x="561" y="46"/>
                  </a:lnTo>
                  <a:lnTo>
                    <a:pt x="560" y="46"/>
                  </a:lnTo>
                  <a:lnTo>
                    <a:pt x="559" y="45"/>
                  </a:lnTo>
                  <a:lnTo>
                    <a:pt x="558" y="44"/>
                  </a:lnTo>
                  <a:lnTo>
                    <a:pt x="557" y="43"/>
                  </a:lnTo>
                  <a:lnTo>
                    <a:pt x="557" y="42"/>
                  </a:lnTo>
                  <a:lnTo>
                    <a:pt x="556" y="41"/>
                  </a:lnTo>
                  <a:lnTo>
                    <a:pt x="556" y="41"/>
                  </a:lnTo>
                  <a:lnTo>
                    <a:pt x="556" y="40"/>
                  </a:lnTo>
                  <a:lnTo>
                    <a:pt x="556" y="38"/>
                  </a:lnTo>
                  <a:lnTo>
                    <a:pt x="556" y="35"/>
                  </a:lnTo>
                  <a:lnTo>
                    <a:pt x="556" y="34"/>
                  </a:lnTo>
                  <a:lnTo>
                    <a:pt x="557" y="33"/>
                  </a:lnTo>
                  <a:lnTo>
                    <a:pt x="557" y="32"/>
                  </a:lnTo>
                  <a:lnTo>
                    <a:pt x="557" y="31"/>
                  </a:lnTo>
                  <a:lnTo>
                    <a:pt x="559" y="27"/>
                  </a:lnTo>
                  <a:lnTo>
                    <a:pt x="560" y="26"/>
                  </a:lnTo>
                  <a:lnTo>
                    <a:pt x="561" y="24"/>
                  </a:lnTo>
                  <a:lnTo>
                    <a:pt x="561" y="22"/>
                  </a:lnTo>
                  <a:lnTo>
                    <a:pt x="562" y="21"/>
                  </a:lnTo>
                  <a:lnTo>
                    <a:pt x="562" y="19"/>
                  </a:lnTo>
                  <a:lnTo>
                    <a:pt x="563" y="18"/>
                  </a:lnTo>
                  <a:lnTo>
                    <a:pt x="564" y="13"/>
                  </a:lnTo>
                  <a:lnTo>
                    <a:pt x="564" y="12"/>
                  </a:lnTo>
                  <a:lnTo>
                    <a:pt x="564" y="11"/>
                  </a:lnTo>
                  <a:lnTo>
                    <a:pt x="565" y="10"/>
                  </a:lnTo>
                  <a:lnTo>
                    <a:pt x="565" y="10"/>
                  </a:lnTo>
                  <a:lnTo>
                    <a:pt x="566" y="8"/>
                  </a:lnTo>
                  <a:lnTo>
                    <a:pt x="571" y="2"/>
                  </a:lnTo>
                  <a:lnTo>
                    <a:pt x="572" y="1"/>
                  </a:lnTo>
                  <a:lnTo>
                    <a:pt x="573" y="0"/>
                  </a:lnTo>
                  <a:lnTo>
                    <a:pt x="573" y="0"/>
                  </a:lnTo>
                  <a:lnTo>
                    <a:pt x="573" y="0"/>
                  </a:lnTo>
                  <a:close/>
                </a:path>
              </a:pathLst>
            </a:custGeom>
            <a:solidFill>
              <a:srgbClr val="2171B5"/>
            </a:solidFill>
            <a:ln>
              <a:noFill/>
            </a:ln>
          </p:spPr>
          <p:txBody>
            <a:bodyPr vert="horz" wrap="square" lIns="91440" tIns="45720" rIns="91440" bIns="45720" numCol="1" anchor="t" anchorCtr="0" compatLnSpc="1">
              <a:prstTxWarp prst="textNoShape">
                <a:avLst/>
              </a:prstTxWarp>
            </a:bodyPr>
            <a:lstStyle/>
            <a:p>
              <a:endParaRPr lang="cs-CZ"/>
            </a:p>
          </p:txBody>
        </p:sp>
        <p:sp>
          <p:nvSpPr>
            <p:cNvPr id="328" name="Freeform 272">
              <a:extLst>
                <a:ext uri="{FF2B5EF4-FFF2-40B4-BE49-F238E27FC236}">
                  <a16:creationId xmlns:a16="http://schemas.microsoft.com/office/drawing/2014/main" id="{6F75B809-55A7-40A9-B34C-FDF2D21107D6}"/>
                </a:ext>
              </a:extLst>
            </p:cNvPr>
            <p:cNvSpPr>
              <a:spLocks/>
            </p:cNvSpPr>
            <p:nvPr/>
          </p:nvSpPr>
          <p:spPr bwMode="auto">
            <a:xfrm>
              <a:off x="4954434" y="2545649"/>
              <a:ext cx="1135063" cy="1004888"/>
            </a:xfrm>
            <a:custGeom>
              <a:avLst/>
              <a:gdLst>
                <a:gd name="T0" fmla="*/ 607 w 715"/>
                <a:gd name="T1" fmla="*/ 17 h 633"/>
                <a:gd name="T2" fmla="*/ 637 w 715"/>
                <a:gd name="T3" fmla="*/ 16 h 633"/>
                <a:gd name="T4" fmla="*/ 653 w 715"/>
                <a:gd name="T5" fmla="*/ 11 h 633"/>
                <a:gd name="T6" fmla="*/ 669 w 715"/>
                <a:gd name="T7" fmla="*/ 30 h 633"/>
                <a:gd name="T8" fmla="*/ 692 w 715"/>
                <a:gd name="T9" fmla="*/ 50 h 633"/>
                <a:gd name="T10" fmla="*/ 682 w 715"/>
                <a:gd name="T11" fmla="*/ 86 h 633"/>
                <a:gd name="T12" fmla="*/ 707 w 715"/>
                <a:gd name="T13" fmla="*/ 86 h 633"/>
                <a:gd name="T14" fmla="*/ 712 w 715"/>
                <a:gd name="T15" fmla="*/ 104 h 633"/>
                <a:gd name="T16" fmla="*/ 686 w 715"/>
                <a:gd name="T17" fmla="*/ 144 h 633"/>
                <a:gd name="T18" fmla="*/ 673 w 715"/>
                <a:gd name="T19" fmla="*/ 168 h 633"/>
                <a:gd name="T20" fmla="*/ 643 w 715"/>
                <a:gd name="T21" fmla="*/ 160 h 633"/>
                <a:gd name="T22" fmla="*/ 633 w 715"/>
                <a:gd name="T23" fmla="*/ 174 h 633"/>
                <a:gd name="T24" fmla="*/ 620 w 715"/>
                <a:gd name="T25" fmla="*/ 200 h 633"/>
                <a:gd name="T26" fmla="*/ 604 w 715"/>
                <a:gd name="T27" fmla="*/ 221 h 633"/>
                <a:gd name="T28" fmla="*/ 590 w 715"/>
                <a:gd name="T29" fmla="*/ 251 h 633"/>
                <a:gd name="T30" fmla="*/ 596 w 715"/>
                <a:gd name="T31" fmla="*/ 280 h 633"/>
                <a:gd name="T32" fmla="*/ 619 w 715"/>
                <a:gd name="T33" fmla="*/ 328 h 633"/>
                <a:gd name="T34" fmla="*/ 645 w 715"/>
                <a:gd name="T35" fmla="*/ 360 h 633"/>
                <a:gd name="T36" fmla="*/ 637 w 715"/>
                <a:gd name="T37" fmla="*/ 368 h 633"/>
                <a:gd name="T38" fmla="*/ 637 w 715"/>
                <a:gd name="T39" fmla="*/ 394 h 633"/>
                <a:gd name="T40" fmla="*/ 616 w 715"/>
                <a:gd name="T41" fmla="*/ 412 h 633"/>
                <a:gd name="T42" fmla="*/ 597 w 715"/>
                <a:gd name="T43" fmla="*/ 411 h 633"/>
                <a:gd name="T44" fmla="*/ 598 w 715"/>
                <a:gd name="T45" fmla="*/ 437 h 633"/>
                <a:gd name="T46" fmla="*/ 589 w 715"/>
                <a:gd name="T47" fmla="*/ 461 h 633"/>
                <a:gd name="T48" fmla="*/ 549 w 715"/>
                <a:gd name="T49" fmla="*/ 469 h 633"/>
                <a:gd name="T50" fmla="*/ 518 w 715"/>
                <a:gd name="T51" fmla="*/ 468 h 633"/>
                <a:gd name="T52" fmla="*/ 459 w 715"/>
                <a:gd name="T53" fmla="*/ 465 h 633"/>
                <a:gd name="T54" fmla="*/ 435 w 715"/>
                <a:gd name="T55" fmla="*/ 474 h 633"/>
                <a:gd name="T56" fmla="*/ 427 w 715"/>
                <a:gd name="T57" fmla="*/ 491 h 633"/>
                <a:gd name="T58" fmla="*/ 409 w 715"/>
                <a:gd name="T59" fmla="*/ 508 h 633"/>
                <a:gd name="T60" fmla="*/ 380 w 715"/>
                <a:gd name="T61" fmla="*/ 526 h 633"/>
                <a:gd name="T62" fmla="*/ 363 w 715"/>
                <a:gd name="T63" fmla="*/ 519 h 633"/>
                <a:gd name="T64" fmla="*/ 339 w 715"/>
                <a:gd name="T65" fmla="*/ 535 h 633"/>
                <a:gd name="T66" fmla="*/ 305 w 715"/>
                <a:gd name="T67" fmla="*/ 539 h 633"/>
                <a:gd name="T68" fmla="*/ 280 w 715"/>
                <a:gd name="T69" fmla="*/ 552 h 633"/>
                <a:gd name="T70" fmla="*/ 249 w 715"/>
                <a:gd name="T71" fmla="*/ 563 h 633"/>
                <a:gd name="T72" fmla="*/ 225 w 715"/>
                <a:gd name="T73" fmla="*/ 584 h 633"/>
                <a:gd name="T74" fmla="*/ 217 w 715"/>
                <a:gd name="T75" fmla="*/ 603 h 633"/>
                <a:gd name="T76" fmla="*/ 200 w 715"/>
                <a:gd name="T77" fmla="*/ 617 h 633"/>
                <a:gd name="T78" fmla="*/ 183 w 715"/>
                <a:gd name="T79" fmla="*/ 632 h 633"/>
                <a:gd name="T80" fmla="*/ 167 w 715"/>
                <a:gd name="T81" fmla="*/ 619 h 633"/>
                <a:gd name="T82" fmla="*/ 155 w 715"/>
                <a:gd name="T83" fmla="*/ 624 h 633"/>
                <a:gd name="T84" fmla="*/ 146 w 715"/>
                <a:gd name="T85" fmla="*/ 619 h 633"/>
                <a:gd name="T86" fmla="*/ 131 w 715"/>
                <a:gd name="T87" fmla="*/ 603 h 633"/>
                <a:gd name="T88" fmla="*/ 120 w 715"/>
                <a:gd name="T89" fmla="*/ 593 h 633"/>
                <a:gd name="T90" fmla="*/ 135 w 715"/>
                <a:gd name="T91" fmla="*/ 590 h 633"/>
                <a:gd name="T92" fmla="*/ 135 w 715"/>
                <a:gd name="T93" fmla="*/ 568 h 633"/>
                <a:gd name="T94" fmla="*/ 122 w 715"/>
                <a:gd name="T95" fmla="*/ 533 h 633"/>
                <a:gd name="T96" fmla="*/ 115 w 715"/>
                <a:gd name="T97" fmla="*/ 507 h 633"/>
                <a:gd name="T98" fmla="*/ 118 w 715"/>
                <a:gd name="T99" fmla="*/ 473 h 633"/>
                <a:gd name="T100" fmla="*/ 109 w 715"/>
                <a:gd name="T101" fmla="*/ 451 h 633"/>
                <a:gd name="T102" fmla="*/ 72 w 715"/>
                <a:gd name="T103" fmla="*/ 451 h 633"/>
                <a:gd name="T104" fmla="*/ 64 w 715"/>
                <a:gd name="T105" fmla="*/ 441 h 633"/>
                <a:gd name="T106" fmla="*/ 44 w 715"/>
                <a:gd name="T107" fmla="*/ 428 h 633"/>
                <a:gd name="T108" fmla="*/ 0 w 715"/>
                <a:gd name="T109" fmla="*/ 415 h 633"/>
                <a:gd name="T110" fmla="*/ 30 w 715"/>
                <a:gd name="T111" fmla="*/ 388 h 633"/>
                <a:gd name="T112" fmla="*/ 39 w 715"/>
                <a:gd name="T113" fmla="*/ 352 h 633"/>
                <a:gd name="T114" fmla="*/ 73 w 715"/>
                <a:gd name="T115" fmla="*/ 349 h 633"/>
                <a:gd name="T116" fmla="*/ 101 w 715"/>
                <a:gd name="T117" fmla="*/ 352 h 633"/>
                <a:gd name="T118" fmla="*/ 120 w 715"/>
                <a:gd name="T119" fmla="*/ 31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633">
                  <a:moveTo>
                    <a:pt x="573" y="0"/>
                  </a:moveTo>
                  <a:lnTo>
                    <a:pt x="574" y="0"/>
                  </a:lnTo>
                  <a:lnTo>
                    <a:pt x="575" y="1"/>
                  </a:lnTo>
                  <a:lnTo>
                    <a:pt x="577" y="2"/>
                  </a:lnTo>
                  <a:lnTo>
                    <a:pt x="582" y="5"/>
                  </a:lnTo>
                  <a:lnTo>
                    <a:pt x="584" y="6"/>
                  </a:lnTo>
                  <a:lnTo>
                    <a:pt x="586" y="7"/>
                  </a:lnTo>
                  <a:lnTo>
                    <a:pt x="587" y="7"/>
                  </a:lnTo>
                  <a:lnTo>
                    <a:pt x="589" y="8"/>
                  </a:lnTo>
                  <a:lnTo>
                    <a:pt x="594" y="9"/>
                  </a:lnTo>
                  <a:lnTo>
                    <a:pt x="596" y="10"/>
                  </a:lnTo>
                  <a:lnTo>
                    <a:pt x="597" y="10"/>
                  </a:lnTo>
                  <a:lnTo>
                    <a:pt x="599" y="11"/>
                  </a:lnTo>
                  <a:lnTo>
                    <a:pt x="601" y="12"/>
                  </a:lnTo>
                  <a:lnTo>
                    <a:pt x="603" y="13"/>
                  </a:lnTo>
                  <a:lnTo>
                    <a:pt x="604" y="14"/>
                  </a:lnTo>
                  <a:lnTo>
                    <a:pt x="607" y="17"/>
                  </a:lnTo>
                  <a:lnTo>
                    <a:pt x="608" y="18"/>
                  </a:lnTo>
                  <a:lnTo>
                    <a:pt x="610" y="19"/>
                  </a:lnTo>
                  <a:lnTo>
                    <a:pt x="611" y="20"/>
                  </a:lnTo>
                  <a:lnTo>
                    <a:pt x="613" y="20"/>
                  </a:lnTo>
                  <a:lnTo>
                    <a:pt x="615" y="21"/>
                  </a:lnTo>
                  <a:lnTo>
                    <a:pt x="616" y="21"/>
                  </a:lnTo>
                  <a:lnTo>
                    <a:pt x="618" y="21"/>
                  </a:lnTo>
                  <a:lnTo>
                    <a:pt x="619" y="21"/>
                  </a:lnTo>
                  <a:lnTo>
                    <a:pt x="620" y="21"/>
                  </a:lnTo>
                  <a:lnTo>
                    <a:pt x="622" y="21"/>
                  </a:lnTo>
                  <a:lnTo>
                    <a:pt x="623" y="20"/>
                  </a:lnTo>
                  <a:lnTo>
                    <a:pt x="625" y="20"/>
                  </a:lnTo>
                  <a:lnTo>
                    <a:pt x="630" y="18"/>
                  </a:lnTo>
                  <a:lnTo>
                    <a:pt x="631" y="17"/>
                  </a:lnTo>
                  <a:lnTo>
                    <a:pt x="633" y="17"/>
                  </a:lnTo>
                  <a:lnTo>
                    <a:pt x="635" y="16"/>
                  </a:lnTo>
                  <a:lnTo>
                    <a:pt x="637" y="16"/>
                  </a:lnTo>
                  <a:lnTo>
                    <a:pt x="639" y="16"/>
                  </a:lnTo>
                  <a:lnTo>
                    <a:pt x="640" y="17"/>
                  </a:lnTo>
                  <a:lnTo>
                    <a:pt x="643" y="17"/>
                  </a:lnTo>
                  <a:lnTo>
                    <a:pt x="644" y="17"/>
                  </a:lnTo>
                  <a:lnTo>
                    <a:pt x="646" y="17"/>
                  </a:lnTo>
                  <a:lnTo>
                    <a:pt x="647" y="17"/>
                  </a:lnTo>
                  <a:lnTo>
                    <a:pt x="647" y="17"/>
                  </a:lnTo>
                  <a:lnTo>
                    <a:pt x="648" y="17"/>
                  </a:lnTo>
                  <a:lnTo>
                    <a:pt x="649" y="16"/>
                  </a:lnTo>
                  <a:lnTo>
                    <a:pt x="649" y="16"/>
                  </a:lnTo>
                  <a:lnTo>
                    <a:pt x="650" y="15"/>
                  </a:lnTo>
                  <a:lnTo>
                    <a:pt x="651" y="12"/>
                  </a:lnTo>
                  <a:lnTo>
                    <a:pt x="652" y="12"/>
                  </a:lnTo>
                  <a:lnTo>
                    <a:pt x="652" y="11"/>
                  </a:lnTo>
                  <a:lnTo>
                    <a:pt x="653" y="11"/>
                  </a:lnTo>
                  <a:lnTo>
                    <a:pt x="653" y="11"/>
                  </a:lnTo>
                  <a:lnTo>
                    <a:pt x="653" y="11"/>
                  </a:lnTo>
                  <a:lnTo>
                    <a:pt x="654" y="11"/>
                  </a:lnTo>
                  <a:lnTo>
                    <a:pt x="654" y="12"/>
                  </a:lnTo>
                  <a:lnTo>
                    <a:pt x="654" y="12"/>
                  </a:lnTo>
                  <a:lnTo>
                    <a:pt x="655" y="12"/>
                  </a:lnTo>
                  <a:lnTo>
                    <a:pt x="655" y="13"/>
                  </a:lnTo>
                  <a:lnTo>
                    <a:pt x="655" y="16"/>
                  </a:lnTo>
                  <a:lnTo>
                    <a:pt x="656" y="17"/>
                  </a:lnTo>
                  <a:lnTo>
                    <a:pt x="656" y="18"/>
                  </a:lnTo>
                  <a:lnTo>
                    <a:pt x="656" y="19"/>
                  </a:lnTo>
                  <a:lnTo>
                    <a:pt x="657" y="20"/>
                  </a:lnTo>
                  <a:lnTo>
                    <a:pt x="658" y="21"/>
                  </a:lnTo>
                  <a:lnTo>
                    <a:pt x="658" y="21"/>
                  </a:lnTo>
                  <a:lnTo>
                    <a:pt x="659" y="22"/>
                  </a:lnTo>
                  <a:lnTo>
                    <a:pt x="661" y="23"/>
                  </a:lnTo>
                  <a:lnTo>
                    <a:pt x="665" y="26"/>
                  </a:lnTo>
                  <a:lnTo>
                    <a:pt x="666" y="28"/>
                  </a:lnTo>
                  <a:lnTo>
                    <a:pt x="669" y="30"/>
                  </a:lnTo>
                  <a:lnTo>
                    <a:pt x="670" y="31"/>
                  </a:lnTo>
                  <a:lnTo>
                    <a:pt x="671" y="31"/>
                  </a:lnTo>
                  <a:lnTo>
                    <a:pt x="672" y="32"/>
                  </a:lnTo>
                  <a:lnTo>
                    <a:pt x="674" y="32"/>
                  </a:lnTo>
                  <a:lnTo>
                    <a:pt x="678" y="33"/>
                  </a:lnTo>
                  <a:lnTo>
                    <a:pt x="679" y="33"/>
                  </a:lnTo>
                  <a:lnTo>
                    <a:pt x="680" y="34"/>
                  </a:lnTo>
                  <a:lnTo>
                    <a:pt x="681" y="34"/>
                  </a:lnTo>
                  <a:lnTo>
                    <a:pt x="682" y="35"/>
                  </a:lnTo>
                  <a:lnTo>
                    <a:pt x="684" y="36"/>
                  </a:lnTo>
                  <a:lnTo>
                    <a:pt x="685" y="38"/>
                  </a:lnTo>
                  <a:lnTo>
                    <a:pt x="687" y="40"/>
                  </a:lnTo>
                  <a:lnTo>
                    <a:pt x="689" y="42"/>
                  </a:lnTo>
                  <a:lnTo>
                    <a:pt x="690" y="45"/>
                  </a:lnTo>
                  <a:lnTo>
                    <a:pt x="691" y="46"/>
                  </a:lnTo>
                  <a:lnTo>
                    <a:pt x="692" y="48"/>
                  </a:lnTo>
                  <a:lnTo>
                    <a:pt x="692" y="50"/>
                  </a:lnTo>
                  <a:lnTo>
                    <a:pt x="693" y="52"/>
                  </a:lnTo>
                  <a:lnTo>
                    <a:pt x="693" y="54"/>
                  </a:lnTo>
                  <a:lnTo>
                    <a:pt x="692" y="56"/>
                  </a:lnTo>
                  <a:lnTo>
                    <a:pt x="692" y="58"/>
                  </a:lnTo>
                  <a:lnTo>
                    <a:pt x="691" y="61"/>
                  </a:lnTo>
                  <a:lnTo>
                    <a:pt x="691" y="64"/>
                  </a:lnTo>
                  <a:lnTo>
                    <a:pt x="689" y="67"/>
                  </a:lnTo>
                  <a:lnTo>
                    <a:pt x="688" y="71"/>
                  </a:lnTo>
                  <a:lnTo>
                    <a:pt x="686" y="74"/>
                  </a:lnTo>
                  <a:lnTo>
                    <a:pt x="684" y="78"/>
                  </a:lnTo>
                  <a:lnTo>
                    <a:pt x="684" y="79"/>
                  </a:lnTo>
                  <a:lnTo>
                    <a:pt x="683" y="81"/>
                  </a:lnTo>
                  <a:lnTo>
                    <a:pt x="683" y="82"/>
                  </a:lnTo>
                  <a:lnTo>
                    <a:pt x="682" y="83"/>
                  </a:lnTo>
                  <a:lnTo>
                    <a:pt x="682" y="84"/>
                  </a:lnTo>
                  <a:lnTo>
                    <a:pt x="682" y="85"/>
                  </a:lnTo>
                  <a:lnTo>
                    <a:pt x="682" y="86"/>
                  </a:lnTo>
                  <a:lnTo>
                    <a:pt x="682" y="86"/>
                  </a:lnTo>
                  <a:lnTo>
                    <a:pt x="683" y="87"/>
                  </a:lnTo>
                  <a:lnTo>
                    <a:pt x="683" y="87"/>
                  </a:lnTo>
                  <a:lnTo>
                    <a:pt x="683" y="88"/>
                  </a:lnTo>
                  <a:lnTo>
                    <a:pt x="684" y="89"/>
                  </a:lnTo>
                  <a:lnTo>
                    <a:pt x="685" y="89"/>
                  </a:lnTo>
                  <a:lnTo>
                    <a:pt x="686" y="90"/>
                  </a:lnTo>
                  <a:lnTo>
                    <a:pt x="686" y="90"/>
                  </a:lnTo>
                  <a:lnTo>
                    <a:pt x="687" y="90"/>
                  </a:lnTo>
                  <a:lnTo>
                    <a:pt x="688" y="90"/>
                  </a:lnTo>
                  <a:lnTo>
                    <a:pt x="689" y="90"/>
                  </a:lnTo>
                  <a:lnTo>
                    <a:pt x="691" y="90"/>
                  </a:lnTo>
                  <a:lnTo>
                    <a:pt x="693" y="90"/>
                  </a:lnTo>
                  <a:lnTo>
                    <a:pt x="696" y="89"/>
                  </a:lnTo>
                  <a:lnTo>
                    <a:pt x="702" y="87"/>
                  </a:lnTo>
                  <a:lnTo>
                    <a:pt x="705" y="86"/>
                  </a:lnTo>
                  <a:lnTo>
                    <a:pt x="707" y="86"/>
                  </a:lnTo>
                  <a:lnTo>
                    <a:pt x="708" y="86"/>
                  </a:lnTo>
                  <a:lnTo>
                    <a:pt x="709" y="86"/>
                  </a:lnTo>
                  <a:lnTo>
                    <a:pt x="710" y="86"/>
                  </a:lnTo>
                  <a:lnTo>
                    <a:pt x="711" y="86"/>
                  </a:lnTo>
                  <a:lnTo>
                    <a:pt x="712" y="86"/>
                  </a:lnTo>
                  <a:lnTo>
                    <a:pt x="713" y="86"/>
                  </a:lnTo>
                  <a:lnTo>
                    <a:pt x="713" y="87"/>
                  </a:lnTo>
                  <a:lnTo>
                    <a:pt x="714" y="88"/>
                  </a:lnTo>
                  <a:lnTo>
                    <a:pt x="714" y="88"/>
                  </a:lnTo>
                  <a:lnTo>
                    <a:pt x="715" y="89"/>
                  </a:lnTo>
                  <a:lnTo>
                    <a:pt x="715" y="90"/>
                  </a:lnTo>
                  <a:lnTo>
                    <a:pt x="715" y="92"/>
                  </a:lnTo>
                  <a:lnTo>
                    <a:pt x="715" y="94"/>
                  </a:lnTo>
                  <a:lnTo>
                    <a:pt x="715" y="96"/>
                  </a:lnTo>
                  <a:lnTo>
                    <a:pt x="714" y="98"/>
                  </a:lnTo>
                  <a:lnTo>
                    <a:pt x="714" y="100"/>
                  </a:lnTo>
                  <a:lnTo>
                    <a:pt x="712" y="104"/>
                  </a:lnTo>
                  <a:lnTo>
                    <a:pt x="711" y="107"/>
                  </a:lnTo>
                  <a:lnTo>
                    <a:pt x="706" y="120"/>
                  </a:lnTo>
                  <a:lnTo>
                    <a:pt x="703" y="128"/>
                  </a:lnTo>
                  <a:lnTo>
                    <a:pt x="702" y="130"/>
                  </a:lnTo>
                  <a:lnTo>
                    <a:pt x="702" y="130"/>
                  </a:lnTo>
                  <a:lnTo>
                    <a:pt x="702" y="130"/>
                  </a:lnTo>
                  <a:lnTo>
                    <a:pt x="702" y="131"/>
                  </a:lnTo>
                  <a:lnTo>
                    <a:pt x="702" y="131"/>
                  </a:lnTo>
                  <a:lnTo>
                    <a:pt x="701" y="132"/>
                  </a:lnTo>
                  <a:lnTo>
                    <a:pt x="701" y="133"/>
                  </a:lnTo>
                  <a:lnTo>
                    <a:pt x="699" y="134"/>
                  </a:lnTo>
                  <a:lnTo>
                    <a:pt x="697" y="136"/>
                  </a:lnTo>
                  <a:lnTo>
                    <a:pt x="696" y="137"/>
                  </a:lnTo>
                  <a:lnTo>
                    <a:pt x="693" y="139"/>
                  </a:lnTo>
                  <a:lnTo>
                    <a:pt x="692" y="140"/>
                  </a:lnTo>
                  <a:lnTo>
                    <a:pt x="688" y="143"/>
                  </a:lnTo>
                  <a:lnTo>
                    <a:pt x="686" y="144"/>
                  </a:lnTo>
                  <a:lnTo>
                    <a:pt x="685" y="145"/>
                  </a:lnTo>
                  <a:lnTo>
                    <a:pt x="684" y="145"/>
                  </a:lnTo>
                  <a:lnTo>
                    <a:pt x="683" y="146"/>
                  </a:lnTo>
                  <a:lnTo>
                    <a:pt x="683" y="147"/>
                  </a:lnTo>
                  <a:lnTo>
                    <a:pt x="682" y="148"/>
                  </a:lnTo>
                  <a:lnTo>
                    <a:pt x="682" y="149"/>
                  </a:lnTo>
                  <a:lnTo>
                    <a:pt x="681" y="152"/>
                  </a:lnTo>
                  <a:lnTo>
                    <a:pt x="680" y="154"/>
                  </a:lnTo>
                  <a:lnTo>
                    <a:pt x="678" y="161"/>
                  </a:lnTo>
                  <a:lnTo>
                    <a:pt x="677" y="163"/>
                  </a:lnTo>
                  <a:lnTo>
                    <a:pt x="677" y="164"/>
                  </a:lnTo>
                  <a:lnTo>
                    <a:pt x="676" y="165"/>
                  </a:lnTo>
                  <a:lnTo>
                    <a:pt x="676" y="166"/>
                  </a:lnTo>
                  <a:lnTo>
                    <a:pt x="675" y="167"/>
                  </a:lnTo>
                  <a:lnTo>
                    <a:pt x="674" y="167"/>
                  </a:lnTo>
                  <a:lnTo>
                    <a:pt x="673" y="168"/>
                  </a:lnTo>
                  <a:lnTo>
                    <a:pt x="673" y="168"/>
                  </a:lnTo>
                  <a:lnTo>
                    <a:pt x="672" y="169"/>
                  </a:lnTo>
                  <a:lnTo>
                    <a:pt x="671" y="169"/>
                  </a:lnTo>
                  <a:lnTo>
                    <a:pt x="670" y="169"/>
                  </a:lnTo>
                  <a:lnTo>
                    <a:pt x="669" y="169"/>
                  </a:lnTo>
                  <a:lnTo>
                    <a:pt x="668" y="170"/>
                  </a:lnTo>
                  <a:lnTo>
                    <a:pt x="667" y="169"/>
                  </a:lnTo>
                  <a:lnTo>
                    <a:pt x="665" y="169"/>
                  </a:lnTo>
                  <a:lnTo>
                    <a:pt x="664" y="169"/>
                  </a:lnTo>
                  <a:lnTo>
                    <a:pt x="662" y="169"/>
                  </a:lnTo>
                  <a:lnTo>
                    <a:pt x="660" y="168"/>
                  </a:lnTo>
                  <a:lnTo>
                    <a:pt x="658" y="167"/>
                  </a:lnTo>
                  <a:lnTo>
                    <a:pt x="657" y="166"/>
                  </a:lnTo>
                  <a:lnTo>
                    <a:pt x="653" y="164"/>
                  </a:lnTo>
                  <a:lnTo>
                    <a:pt x="650" y="162"/>
                  </a:lnTo>
                  <a:lnTo>
                    <a:pt x="649" y="162"/>
                  </a:lnTo>
                  <a:lnTo>
                    <a:pt x="646" y="161"/>
                  </a:lnTo>
                  <a:lnTo>
                    <a:pt x="643" y="160"/>
                  </a:lnTo>
                  <a:lnTo>
                    <a:pt x="642" y="159"/>
                  </a:lnTo>
                  <a:lnTo>
                    <a:pt x="641" y="159"/>
                  </a:lnTo>
                  <a:lnTo>
                    <a:pt x="640" y="159"/>
                  </a:lnTo>
                  <a:lnTo>
                    <a:pt x="639" y="159"/>
                  </a:lnTo>
                  <a:lnTo>
                    <a:pt x="638" y="159"/>
                  </a:lnTo>
                  <a:lnTo>
                    <a:pt x="635" y="160"/>
                  </a:lnTo>
                  <a:lnTo>
                    <a:pt x="634" y="160"/>
                  </a:lnTo>
                  <a:lnTo>
                    <a:pt x="633" y="161"/>
                  </a:lnTo>
                  <a:lnTo>
                    <a:pt x="633" y="161"/>
                  </a:lnTo>
                  <a:lnTo>
                    <a:pt x="632" y="161"/>
                  </a:lnTo>
                  <a:lnTo>
                    <a:pt x="632" y="162"/>
                  </a:lnTo>
                  <a:lnTo>
                    <a:pt x="632" y="163"/>
                  </a:lnTo>
                  <a:lnTo>
                    <a:pt x="632" y="163"/>
                  </a:lnTo>
                  <a:lnTo>
                    <a:pt x="632" y="165"/>
                  </a:lnTo>
                  <a:lnTo>
                    <a:pt x="632" y="170"/>
                  </a:lnTo>
                  <a:lnTo>
                    <a:pt x="633" y="172"/>
                  </a:lnTo>
                  <a:lnTo>
                    <a:pt x="633" y="174"/>
                  </a:lnTo>
                  <a:lnTo>
                    <a:pt x="633" y="175"/>
                  </a:lnTo>
                  <a:lnTo>
                    <a:pt x="632" y="179"/>
                  </a:lnTo>
                  <a:lnTo>
                    <a:pt x="632" y="180"/>
                  </a:lnTo>
                  <a:lnTo>
                    <a:pt x="631" y="181"/>
                  </a:lnTo>
                  <a:lnTo>
                    <a:pt x="631" y="182"/>
                  </a:lnTo>
                  <a:lnTo>
                    <a:pt x="630" y="183"/>
                  </a:lnTo>
                  <a:lnTo>
                    <a:pt x="629" y="184"/>
                  </a:lnTo>
                  <a:lnTo>
                    <a:pt x="627" y="187"/>
                  </a:lnTo>
                  <a:lnTo>
                    <a:pt x="626" y="188"/>
                  </a:lnTo>
                  <a:lnTo>
                    <a:pt x="625" y="189"/>
                  </a:lnTo>
                  <a:lnTo>
                    <a:pt x="624" y="190"/>
                  </a:lnTo>
                  <a:lnTo>
                    <a:pt x="624" y="191"/>
                  </a:lnTo>
                  <a:lnTo>
                    <a:pt x="623" y="193"/>
                  </a:lnTo>
                  <a:lnTo>
                    <a:pt x="622" y="194"/>
                  </a:lnTo>
                  <a:lnTo>
                    <a:pt x="622" y="196"/>
                  </a:lnTo>
                  <a:lnTo>
                    <a:pt x="621" y="198"/>
                  </a:lnTo>
                  <a:lnTo>
                    <a:pt x="620" y="200"/>
                  </a:lnTo>
                  <a:lnTo>
                    <a:pt x="620" y="202"/>
                  </a:lnTo>
                  <a:lnTo>
                    <a:pt x="620" y="203"/>
                  </a:lnTo>
                  <a:lnTo>
                    <a:pt x="620" y="204"/>
                  </a:lnTo>
                  <a:lnTo>
                    <a:pt x="620" y="207"/>
                  </a:lnTo>
                  <a:lnTo>
                    <a:pt x="620" y="208"/>
                  </a:lnTo>
                  <a:lnTo>
                    <a:pt x="619" y="208"/>
                  </a:lnTo>
                  <a:lnTo>
                    <a:pt x="619" y="209"/>
                  </a:lnTo>
                  <a:lnTo>
                    <a:pt x="618" y="209"/>
                  </a:lnTo>
                  <a:lnTo>
                    <a:pt x="618" y="210"/>
                  </a:lnTo>
                  <a:lnTo>
                    <a:pt x="618" y="210"/>
                  </a:lnTo>
                  <a:lnTo>
                    <a:pt x="616" y="211"/>
                  </a:lnTo>
                  <a:lnTo>
                    <a:pt x="615" y="211"/>
                  </a:lnTo>
                  <a:lnTo>
                    <a:pt x="614" y="212"/>
                  </a:lnTo>
                  <a:lnTo>
                    <a:pt x="611" y="215"/>
                  </a:lnTo>
                  <a:lnTo>
                    <a:pt x="606" y="219"/>
                  </a:lnTo>
                  <a:lnTo>
                    <a:pt x="605" y="220"/>
                  </a:lnTo>
                  <a:lnTo>
                    <a:pt x="604" y="221"/>
                  </a:lnTo>
                  <a:lnTo>
                    <a:pt x="603" y="222"/>
                  </a:lnTo>
                  <a:lnTo>
                    <a:pt x="602" y="223"/>
                  </a:lnTo>
                  <a:lnTo>
                    <a:pt x="601" y="224"/>
                  </a:lnTo>
                  <a:lnTo>
                    <a:pt x="601" y="225"/>
                  </a:lnTo>
                  <a:lnTo>
                    <a:pt x="600" y="227"/>
                  </a:lnTo>
                  <a:lnTo>
                    <a:pt x="599" y="229"/>
                  </a:lnTo>
                  <a:lnTo>
                    <a:pt x="599" y="231"/>
                  </a:lnTo>
                  <a:lnTo>
                    <a:pt x="598" y="232"/>
                  </a:lnTo>
                  <a:lnTo>
                    <a:pt x="598" y="237"/>
                  </a:lnTo>
                  <a:lnTo>
                    <a:pt x="597" y="238"/>
                  </a:lnTo>
                  <a:lnTo>
                    <a:pt x="597" y="239"/>
                  </a:lnTo>
                  <a:lnTo>
                    <a:pt x="597" y="241"/>
                  </a:lnTo>
                  <a:lnTo>
                    <a:pt x="596" y="242"/>
                  </a:lnTo>
                  <a:lnTo>
                    <a:pt x="592" y="247"/>
                  </a:lnTo>
                  <a:lnTo>
                    <a:pt x="591" y="249"/>
                  </a:lnTo>
                  <a:lnTo>
                    <a:pt x="591" y="250"/>
                  </a:lnTo>
                  <a:lnTo>
                    <a:pt x="590" y="251"/>
                  </a:lnTo>
                  <a:lnTo>
                    <a:pt x="590" y="252"/>
                  </a:lnTo>
                  <a:lnTo>
                    <a:pt x="590" y="253"/>
                  </a:lnTo>
                  <a:lnTo>
                    <a:pt x="589" y="255"/>
                  </a:lnTo>
                  <a:lnTo>
                    <a:pt x="589" y="256"/>
                  </a:lnTo>
                  <a:lnTo>
                    <a:pt x="589" y="257"/>
                  </a:lnTo>
                  <a:lnTo>
                    <a:pt x="589" y="258"/>
                  </a:lnTo>
                  <a:lnTo>
                    <a:pt x="590" y="259"/>
                  </a:lnTo>
                  <a:lnTo>
                    <a:pt x="590" y="260"/>
                  </a:lnTo>
                  <a:lnTo>
                    <a:pt x="591" y="263"/>
                  </a:lnTo>
                  <a:lnTo>
                    <a:pt x="592" y="263"/>
                  </a:lnTo>
                  <a:lnTo>
                    <a:pt x="593" y="265"/>
                  </a:lnTo>
                  <a:lnTo>
                    <a:pt x="594" y="269"/>
                  </a:lnTo>
                  <a:lnTo>
                    <a:pt x="594" y="271"/>
                  </a:lnTo>
                  <a:lnTo>
                    <a:pt x="595" y="273"/>
                  </a:lnTo>
                  <a:lnTo>
                    <a:pt x="595" y="277"/>
                  </a:lnTo>
                  <a:lnTo>
                    <a:pt x="596" y="279"/>
                  </a:lnTo>
                  <a:lnTo>
                    <a:pt x="596" y="280"/>
                  </a:lnTo>
                  <a:lnTo>
                    <a:pt x="597" y="283"/>
                  </a:lnTo>
                  <a:lnTo>
                    <a:pt x="598" y="285"/>
                  </a:lnTo>
                  <a:lnTo>
                    <a:pt x="601" y="290"/>
                  </a:lnTo>
                  <a:lnTo>
                    <a:pt x="603" y="296"/>
                  </a:lnTo>
                  <a:lnTo>
                    <a:pt x="604" y="298"/>
                  </a:lnTo>
                  <a:lnTo>
                    <a:pt x="605" y="300"/>
                  </a:lnTo>
                  <a:lnTo>
                    <a:pt x="607" y="302"/>
                  </a:lnTo>
                  <a:lnTo>
                    <a:pt x="608" y="304"/>
                  </a:lnTo>
                  <a:lnTo>
                    <a:pt x="610" y="306"/>
                  </a:lnTo>
                  <a:lnTo>
                    <a:pt x="610" y="307"/>
                  </a:lnTo>
                  <a:lnTo>
                    <a:pt x="612" y="310"/>
                  </a:lnTo>
                  <a:lnTo>
                    <a:pt x="613" y="313"/>
                  </a:lnTo>
                  <a:lnTo>
                    <a:pt x="614" y="315"/>
                  </a:lnTo>
                  <a:lnTo>
                    <a:pt x="615" y="317"/>
                  </a:lnTo>
                  <a:lnTo>
                    <a:pt x="618" y="325"/>
                  </a:lnTo>
                  <a:lnTo>
                    <a:pt x="619" y="327"/>
                  </a:lnTo>
                  <a:lnTo>
                    <a:pt x="619" y="328"/>
                  </a:lnTo>
                  <a:lnTo>
                    <a:pt x="623" y="335"/>
                  </a:lnTo>
                  <a:lnTo>
                    <a:pt x="626" y="340"/>
                  </a:lnTo>
                  <a:lnTo>
                    <a:pt x="627" y="341"/>
                  </a:lnTo>
                  <a:lnTo>
                    <a:pt x="627" y="342"/>
                  </a:lnTo>
                  <a:lnTo>
                    <a:pt x="628" y="344"/>
                  </a:lnTo>
                  <a:lnTo>
                    <a:pt x="629" y="344"/>
                  </a:lnTo>
                  <a:lnTo>
                    <a:pt x="631" y="345"/>
                  </a:lnTo>
                  <a:lnTo>
                    <a:pt x="634" y="347"/>
                  </a:lnTo>
                  <a:lnTo>
                    <a:pt x="636" y="348"/>
                  </a:lnTo>
                  <a:lnTo>
                    <a:pt x="638" y="350"/>
                  </a:lnTo>
                  <a:lnTo>
                    <a:pt x="639" y="351"/>
                  </a:lnTo>
                  <a:lnTo>
                    <a:pt x="640" y="352"/>
                  </a:lnTo>
                  <a:lnTo>
                    <a:pt x="641" y="354"/>
                  </a:lnTo>
                  <a:lnTo>
                    <a:pt x="642" y="355"/>
                  </a:lnTo>
                  <a:lnTo>
                    <a:pt x="643" y="356"/>
                  </a:lnTo>
                  <a:lnTo>
                    <a:pt x="644" y="358"/>
                  </a:lnTo>
                  <a:lnTo>
                    <a:pt x="645" y="360"/>
                  </a:lnTo>
                  <a:lnTo>
                    <a:pt x="645" y="360"/>
                  </a:lnTo>
                  <a:lnTo>
                    <a:pt x="645" y="361"/>
                  </a:lnTo>
                  <a:lnTo>
                    <a:pt x="645" y="361"/>
                  </a:lnTo>
                  <a:lnTo>
                    <a:pt x="645" y="361"/>
                  </a:lnTo>
                  <a:lnTo>
                    <a:pt x="645" y="361"/>
                  </a:lnTo>
                  <a:lnTo>
                    <a:pt x="644" y="360"/>
                  </a:lnTo>
                  <a:lnTo>
                    <a:pt x="643" y="361"/>
                  </a:lnTo>
                  <a:lnTo>
                    <a:pt x="643" y="361"/>
                  </a:lnTo>
                  <a:lnTo>
                    <a:pt x="642" y="361"/>
                  </a:lnTo>
                  <a:lnTo>
                    <a:pt x="641" y="362"/>
                  </a:lnTo>
                  <a:lnTo>
                    <a:pt x="641" y="362"/>
                  </a:lnTo>
                  <a:lnTo>
                    <a:pt x="640" y="363"/>
                  </a:lnTo>
                  <a:lnTo>
                    <a:pt x="639" y="364"/>
                  </a:lnTo>
                  <a:lnTo>
                    <a:pt x="638" y="365"/>
                  </a:lnTo>
                  <a:lnTo>
                    <a:pt x="637" y="366"/>
                  </a:lnTo>
                  <a:lnTo>
                    <a:pt x="637" y="367"/>
                  </a:lnTo>
                  <a:lnTo>
                    <a:pt x="637" y="368"/>
                  </a:lnTo>
                  <a:lnTo>
                    <a:pt x="637" y="369"/>
                  </a:lnTo>
                  <a:lnTo>
                    <a:pt x="636" y="370"/>
                  </a:lnTo>
                  <a:lnTo>
                    <a:pt x="636" y="371"/>
                  </a:lnTo>
                  <a:lnTo>
                    <a:pt x="636" y="372"/>
                  </a:lnTo>
                  <a:lnTo>
                    <a:pt x="637" y="374"/>
                  </a:lnTo>
                  <a:lnTo>
                    <a:pt x="638" y="378"/>
                  </a:lnTo>
                  <a:lnTo>
                    <a:pt x="638" y="381"/>
                  </a:lnTo>
                  <a:lnTo>
                    <a:pt x="638" y="383"/>
                  </a:lnTo>
                  <a:lnTo>
                    <a:pt x="639" y="387"/>
                  </a:lnTo>
                  <a:lnTo>
                    <a:pt x="639" y="388"/>
                  </a:lnTo>
                  <a:lnTo>
                    <a:pt x="639" y="389"/>
                  </a:lnTo>
                  <a:lnTo>
                    <a:pt x="638" y="390"/>
                  </a:lnTo>
                  <a:lnTo>
                    <a:pt x="638" y="391"/>
                  </a:lnTo>
                  <a:lnTo>
                    <a:pt x="638" y="392"/>
                  </a:lnTo>
                  <a:lnTo>
                    <a:pt x="637" y="393"/>
                  </a:lnTo>
                  <a:lnTo>
                    <a:pt x="637" y="394"/>
                  </a:lnTo>
                  <a:lnTo>
                    <a:pt x="637" y="394"/>
                  </a:lnTo>
                  <a:lnTo>
                    <a:pt x="636" y="395"/>
                  </a:lnTo>
                  <a:lnTo>
                    <a:pt x="636" y="395"/>
                  </a:lnTo>
                  <a:lnTo>
                    <a:pt x="635" y="395"/>
                  </a:lnTo>
                  <a:lnTo>
                    <a:pt x="634" y="396"/>
                  </a:lnTo>
                  <a:lnTo>
                    <a:pt x="631" y="397"/>
                  </a:lnTo>
                  <a:lnTo>
                    <a:pt x="627" y="398"/>
                  </a:lnTo>
                  <a:lnTo>
                    <a:pt x="623" y="399"/>
                  </a:lnTo>
                  <a:lnTo>
                    <a:pt x="622" y="399"/>
                  </a:lnTo>
                  <a:lnTo>
                    <a:pt x="621" y="400"/>
                  </a:lnTo>
                  <a:lnTo>
                    <a:pt x="621" y="400"/>
                  </a:lnTo>
                  <a:lnTo>
                    <a:pt x="620" y="401"/>
                  </a:lnTo>
                  <a:lnTo>
                    <a:pt x="618" y="405"/>
                  </a:lnTo>
                  <a:lnTo>
                    <a:pt x="616" y="409"/>
                  </a:lnTo>
                  <a:lnTo>
                    <a:pt x="616" y="409"/>
                  </a:lnTo>
                  <a:lnTo>
                    <a:pt x="616" y="411"/>
                  </a:lnTo>
                  <a:lnTo>
                    <a:pt x="616" y="412"/>
                  </a:lnTo>
                  <a:lnTo>
                    <a:pt x="616" y="412"/>
                  </a:lnTo>
                  <a:lnTo>
                    <a:pt x="615" y="412"/>
                  </a:lnTo>
                  <a:lnTo>
                    <a:pt x="615" y="413"/>
                  </a:lnTo>
                  <a:lnTo>
                    <a:pt x="615" y="413"/>
                  </a:lnTo>
                  <a:lnTo>
                    <a:pt x="614" y="413"/>
                  </a:lnTo>
                  <a:lnTo>
                    <a:pt x="613" y="413"/>
                  </a:lnTo>
                  <a:lnTo>
                    <a:pt x="612" y="413"/>
                  </a:lnTo>
                  <a:lnTo>
                    <a:pt x="610" y="413"/>
                  </a:lnTo>
                  <a:lnTo>
                    <a:pt x="609" y="412"/>
                  </a:lnTo>
                  <a:lnTo>
                    <a:pt x="607" y="412"/>
                  </a:lnTo>
                  <a:lnTo>
                    <a:pt x="602" y="410"/>
                  </a:lnTo>
                  <a:lnTo>
                    <a:pt x="601" y="410"/>
                  </a:lnTo>
                  <a:lnTo>
                    <a:pt x="600" y="410"/>
                  </a:lnTo>
                  <a:lnTo>
                    <a:pt x="600" y="410"/>
                  </a:lnTo>
                  <a:lnTo>
                    <a:pt x="599" y="410"/>
                  </a:lnTo>
                  <a:lnTo>
                    <a:pt x="598" y="410"/>
                  </a:lnTo>
                  <a:lnTo>
                    <a:pt x="598" y="410"/>
                  </a:lnTo>
                  <a:lnTo>
                    <a:pt x="597" y="411"/>
                  </a:lnTo>
                  <a:lnTo>
                    <a:pt x="596" y="411"/>
                  </a:lnTo>
                  <a:lnTo>
                    <a:pt x="596" y="411"/>
                  </a:lnTo>
                  <a:lnTo>
                    <a:pt x="596" y="412"/>
                  </a:lnTo>
                  <a:lnTo>
                    <a:pt x="596" y="412"/>
                  </a:lnTo>
                  <a:lnTo>
                    <a:pt x="596" y="413"/>
                  </a:lnTo>
                  <a:lnTo>
                    <a:pt x="596" y="417"/>
                  </a:lnTo>
                  <a:lnTo>
                    <a:pt x="596" y="420"/>
                  </a:lnTo>
                  <a:lnTo>
                    <a:pt x="596" y="421"/>
                  </a:lnTo>
                  <a:lnTo>
                    <a:pt x="596" y="422"/>
                  </a:lnTo>
                  <a:lnTo>
                    <a:pt x="596" y="424"/>
                  </a:lnTo>
                  <a:lnTo>
                    <a:pt x="596" y="426"/>
                  </a:lnTo>
                  <a:lnTo>
                    <a:pt x="596" y="427"/>
                  </a:lnTo>
                  <a:lnTo>
                    <a:pt x="597" y="428"/>
                  </a:lnTo>
                  <a:lnTo>
                    <a:pt x="598" y="432"/>
                  </a:lnTo>
                  <a:lnTo>
                    <a:pt x="598" y="434"/>
                  </a:lnTo>
                  <a:lnTo>
                    <a:pt x="598" y="435"/>
                  </a:lnTo>
                  <a:lnTo>
                    <a:pt x="598" y="437"/>
                  </a:lnTo>
                  <a:lnTo>
                    <a:pt x="598" y="439"/>
                  </a:lnTo>
                  <a:lnTo>
                    <a:pt x="598" y="440"/>
                  </a:lnTo>
                  <a:lnTo>
                    <a:pt x="598" y="442"/>
                  </a:lnTo>
                  <a:lnTo>
                    <a:pt x="598" y="443"/>
                  </a:lnTo>
                  <a:lnTo>
                    <a:pt x="597" y="447"/>
                  </a:lnTo>
                  <a:lnTo>
                    <a:pt x="596" y="453"/>
                  </a:lnTo>
                  <a:lnTo>
                    <a:pt x="596" y="454"/>
                  </a:lnTo>
                  <a:lnTo>
                    <a:pt x="596" y="455"/>
                  </a:lnTo>
                  <a:lnTo>
                    <a:pt x="595" y="456"/>
                  </a:lnTo>
                  <a:lnTo>
                    <a:pt x="594" y="458"/>
                  </a:lnTo>
                  <a:lnTo>
                    <a:pt x="594" y="458"/>
                  </a:lnTo>
                  <a:lnTo>
                    <a:pt x="593" y="459"/>
                  </a:lnTo>
                  <a:lnTo>
                    <a:pt x="593" y="459"/>
                  </a:lnTo>
                  <a:lnTo>
                    <a:pt x="592" y="460"/>
                  </a:lnTo>
                  <a:lnTo>
                    <a:pt x="591" y="460"/>
                  </a:lnTo>
                  <a:lnTo>
                    <a:pt x="590" y="460"/>
                  </a:lnTo>
                  <a:lnTo>
                    <a:pt x="589" y="461"/>
                  </a:lnTo>
                  <a:lnTo>
                    <a:pt x="588" y="461"/>
                  </a:lnTo>
                  <a:lnTo>
                    <a:pt x="587" y="460"/>
                  </a:lnTo>
                  <a:lnTo>
                    <a:pt x="583" y="460"/>
                  </a:lnTo>
                  <a:lnTo>
                    <a:pt x="581" y="459"/>
                  </a:lnTo>
                  <a:lnTo>
                    <a:pt x="580" y="459"/>
                  </a:lnTo>
                  <a:lnTo>
                    <a:pt x="578" y="459"/>
                  </a:lnTo>
                  <a:lnTo>
                    <a:pt x="572" y="460"/>
                  </a:lnTo>
                  <a:lnTo>
                    <a:pt x="569" y="460"/>
                  </a:lnTo>
                  <a:lnTo>
                    <a:pt x="560" y="462"/>
                  </a:lnTo>
                  <a:lnTo>
                    <a:pt x="558" y="462"/>
                  </a:lnTo>
                  <a:lnTo>
                    <a:pt x="557" y="462"/>
                  </a:lnTo>
                  <a:lnTo>
                    <a:pt x="556" y="463"/>
                  </a:lnTo>
                  <a:lnTo>
                    <a:pt x="555" y="463"/>
                  </a:lnTo>
                  <a:lnTo>
                    <a:pt x="554" y="464"/>
                  </a:lnTo>
                  <a:lnTo>
                    <a:pt x="553" y="465"/>
                  </a:lnTo>
                  <a:lnTo>
                    <a:pt x="550" y="468"/>
                  </a:lnTo>
                  <a:lnTo>
                    <a:pt x="549" y="469"/>
                  </a:lnTo>
                  <a:lnTo>
                    <a:pt x="548" y="470"/>
                  </a:lnTo>
                  <a:lnTo>
                    <a:pt x="546" y="471"/>
                  </a:lnTo>
                  <a:lnTo>
                    <a:pt x="546" y="471"/>
                  </a:lnTo>
                  <a:lnTo>
                    <a:pt x="545" y="472"/>
                  </a:lnTo>
                  <a:lnTo>
                    <a:pt x="544" y="472"/>
                  </a:lnTo>
                  <a:lnTo>
                    <a:pt x="543" y="472"/>
                  </a:lnTo>
                  <a:lnTo>
                    <a:pt x="542" y="472"/>
                  </a:lnTo>
                  <a:lnTo>
                    <a:pt x="540" y="472"/>
                  </a:lnTo>
                  <a:lnTo>
                    <a:pt x="538" y="471"/>
                  </a:lnTo>
                  <a:lnTo>
                    <a:pt x="533" y="470"/>
                  </a:lnTo>
                  <a:lnTo>
                    <a:pt x="528" y="470"/>
                  </a:lnTo>
                  <a:lnTo>
                    <a:pt x="526" y="469"/>
                  </a:lnTo>
                  <a:lnTo>
                    <a:pt x="522" y="468"/>
                  </a:lnTo>
                  <a:lnTo>
                    <a:pt x="521" y="468"/>
                  </a:lnTo>
                  <a:lnTo>
                    <a:pt x="520" y="468"/>
                  </a:lnTo>
                  <a:lnTo>
                    <a:pt x="519" y="468"/>
                  </a:lnTo>
                  <a:lnTo>
                    <a:pt x="518" y="468"/>
                  </a:lnTo>
                  <a:lnTo>
                    <a:pt x="517" y="469"/>
                  </a:lnTo>
                  <a:lnTo>
                    <a:pt x="515" y="470"/>
                  </a:lnTo>
                  <a:lnTo>
                    <a:pt x="513" y="470"/>
                  </a:lnTo>
                  <a:lnTo>
                    <a:pt x="510" y="471"/>
                  </a:lnTo>
                  <a:lnTo>
                    <a:pt x="507" y="472"/>
                  </a:lnTo>
                  <a:lnTo>
                    <a:pt x="504" y="472"/>
                  </a:lnTo>
                  <a:lnTo>
                    <a:pt x="501" y="472"/>
                  </a:lnTo>
                  <a:lnTo>
                    <a:pt x="498" y="472"/>
                  </a:lnTo>
                  <a:lnTo>
                    <a:pt x="494" y="472"/>
                  </a:lnTo>
                  <a:lnTo>
                    <a:pt x="491" y="472"/>
                  </a:lnTo>
                  <a:lnTo>
                    <a:pt x="482" y="471"/>
                  </a:lnTo>
                  <a:lnTo>
                    <a:pt x="479" y="470"/>
                  </a:lnTo>
                  <a:lnTo>
                    <a:pt x="477" y="470"/>
                  </a:lnTo>
                  <a:lnTo>
                    <a:pt x="473" y="469"/>
                  </a:lnTo>
                  <a:lnTo>
                    <a:pt x="467" y="467"/>
                  </a:lnTo>
                  <a:lnTo>
                    <a:pt x="462" y="466"/>
                  </a:lnTo>
                  <a:lnTo>
                    <a:pt x="459" y="465"/>
                  </a:lnTo>
                  <a:lnTo>
                    <a:pt x="457" y="465"/>
                  </a:lnTo>
                  <a:lnTo>
                    <a:pt x="450" y="464"/>
                  </a:lnTo>
                  <a:lnTo>
                    <a:pt x="448" y="464"/>
                  </a:lnTo>
                  <a:lnTo>
                    <a:pt x="447" y="464"/>
                  </a:lnTo>
                  <a:lnTo>
                    <a:pt x="446" y="465"/>
                  </a:lnTo>
                  <a:lnTo>
                    <a:pt x="445" y="465"/>
                  </a:lnTo>
                  <a:lnTo>
                    <a:pt x="444" y="465"/>
                  </a:lnTo>
                  <a:lnTo>
                    <a:pt x="442" y="466"/>
                  </a:lnTo>
                  <a:lnTo>
                    <a:pt x="441" y="467"/>
                  </a:lnTo>
                  <a:lnTo>
                    <a:pt x="440" y="467"/>
                  </a:lnTo>
                  <a:lnTo>
                    <a:pt x="439" y="468"/>
                  </a:lnTo>
                  <a:lnTo>
                    <a:pt x="438" y="469"/>
                  </a:lnTo>
                  <a:lnTo>
                    <a:pt x="437" y="470"/>
                  </a:lnTo>
                  <a:lnTo>
                    <a:pt x="436" y="472"/>
                  </a:lnTo>
                  <a:lnTo>
                    <a:pt x="436" y="473"/>
                  </a:lnTo>
                  <a:lnTo>
                    <a:pt x="436" y="473"/>
                  </a:lnTo>
                  <a:lnTo>
                    <a:pt x="435" y="474"/>
                  </a:lnTo>
                  <a:lnTo>
                    <a:pt x="435" y="475"/>
                  </a:lnTo>
                  <a:lnTo>
                    <a:pt x="435" y="476"/>
                  </a:lnTo>
                  <a:lnTo>
                    <a:pt x="435" y="478"/>
                  </a:lnTo>
                  <a:lnTo>
                    <a:pt x="435" y="481"/>
                  </a:lnTo>
                  <a:lnTo>
                    <a:pt x="435" y="482"/>
                  </a:lnTo>
                  <a:lnTo>
                    <a:pt x="435" y="484"/>
                  </a:lnTo>
                  <a:lnTo>
                    <a:pt x="435" y="486"/>
                  </a:lnTo>
                  <a:lnTo>
                    <a:pt x="435" y="487"/>
                  </a:lnTo>
                  <a:lnTo>
                    <a:pt x="435" y="488"/>
                  </a:lnTo>
                  <a:lnTo>
                    <a:pt x="434" y="488"/>
                  </a:lnTo>
                  <a:lnTo>
                    <a:pt x="434" y="489"/>
                  </a:lnTo>
                  <a:lnTo>
                    <a:pt x="433" y="489"/>
                  </a:lnTo>
                  <a:lnTo>
                    <a:pt x="433" y="490"/>
                  </a:lnTo>
                  <a:lnTo>
                    <a:pt x="432" y="490"/>
                  </a:lnTo>
                  <a:lnTo>
                    <a:pt x="431" y="490"/>
                  </a:lnTo>
                  <a:lnTo>
                    <a:pt x="429" y="491"/>
                  </a:lnTo>
                  <a:lnTo>
                    <a:pt x="427" y="491"/>
                  </a:lnTo>
                  <a:lnTo>
                    <a:pt x="425" y="491"/>
                  </a:lnTo>
                  <a:lnTo>
                    <a:pt x="424" y="491"/>
                  </a:lnTo>
                  <a:lnTo>
                    <a:pt x="423" y="491"/>
                  </a:lnTo>
                  <a:lnTo>
                    <a:pt x="422" y="492"/>
                  </a:lnTo>
                  <a:lnTo>
                    <a:pt x="422" y="493"/>
                  </a:lnTo>
                  <a:lnTo>
                    <a:pt x="422" y="493"/>
                  </a:lnTo>
                  <a:lnTo>
                    <a:pt x="421" y="495"/>
                  </a:lnTo>
                  <a:lnTo>
                    <a:pt x="421" y="496"/>
                  </a:lnTo>
                  <a:lnTo>
                    <a:pt x="420" y="498"/>
                  </a:lnTo>
                  <a:lnTo>
                    <a:pt x="419" y="499"/>
                  </a:lnTo>
                  <a:lnTo>
                    <a:pt x="418" y="500"/>
                  </a:lnTo>
                  <a:lnTo>
                    <a:pt x="417" y="501"/>
                  </a:lnTo>
                  <a:lnTo>
                    <a:pt x="415" y="503"/>
                  </a:lnTo>
                  <a:lnTo>
                    <a:pt x="414" y="505"/>
                  </a:lnTo>
                  <a:lnTo>
                    <a:pt x="413" y="505"/>
                  </a:lnTo>
                  <a:lnTo>
                    <a:pt x="411" y="506"/>
                  </a:lnTo>
                  <a:lnTo>
                    <a:pt x="409" y="508"/>
                  </a:lnTo>
                  <a:lnTo>
                    <a:pt x="407" y="508"/>
                  </a:lnTo>
                  <a:lnTo>
                    <a:pt x="406" y="509"/>
                  </a:lnTo>
                  <a:lnTo>
                    <a:pt x="405" y="509"/>
                  </a:lnTo>
                  <a:lnTo>
                    <a:pt x="400" y="511"/>
                  </a:lnTo>
                  <a:lnTo>
                    <a:pt x="399" y="511"/>
                  </a:lnTo>
                  <a:lnTo>
                    <a:pt x="397" y="512"/>
                  </a:lnTo>
                  <a:lnTo>
                    <a:pt x="395" y="512"/>
                  </a:lnTo>
                  <a:lnTo>
                    <a:pt x="394" y="513"/>
                  </a:lnTo>
                  <a:lnTo>
                    <a:pt x="393" y="514"/>
                  </a:lnTo>
                  <a:lnTo>
                    <a:pt x="392" y="514"/>
                  </a:lnTo>
                  <a:lnTo>
                    <a:pt x="390" y="516"/>
                  </a:lnTo>
                  <a:lnTo>
                    <a:pt x="389" y="517"/>
                  </a:lnTo>
                  <a:lnTo>
                    <a:pt x="388" y="517"/>
                  </a:lnTo>
                  <a:lnTo>
                    <a:pt x="386" y="520"/>
                  </a:lnTo>
                  <a:lnTo>
                    <a:pt x="383" y="523"/>
                  </a:lnTo>
                  <a:lnTo>
                    <a:pt x="382" y="525"/>
                  </a:lnTo>
                  <a:lnTo>
                    <a:pt x="380" y="526"/>
                  </a:lnTo>
                  <a:lnTo>
                    <a:pt x="380" y="526"/>
                  </a:lnTo>
                  <a:lnTo>
                    <a:pt x="379" y="527"/>
                  </a:lnTo>
                  <a:lnTo>
                    <a:pt x="378" y="527"/>
                  </a:lnTo>
                  <a:lnTo>
                    <a:pt x="378" y="527"/>
                  </a:lnTo>
                  <a:lnTo>
                    <a:pt x="376" y="528"/>
                  </a:lnTo>
                  <a:lnTo>
                    <a:pt x="376" y="528"/>
                  </a:lnTo>
                  <a:lnTo>
                    <a:pt x="375" y="527"/>
                  </a:lnTo>
                  <a:lnTo>
                    <a:pt x="374" y="527"/>
                  </a:lnTo>
                  <a:lnTo>
                    <a:pt x="374" y="527"/>
                  </a:lnTo>
                  <a:lnTo>
                    <a:pt x="373" y="527"/>
                  </a:lnTo>
                  <a:lnTo>
                    <a:pt x="372" y="526"/>
                  </a:lnTo>
                  <a:lnTo>
                    <a:pt x="371" y="525"/>
                  </a:lnTo>
                  <a:lnTo>
                    <a:pt x="368" y="522"/>
                  </a:lnTo>
                  <a:lnTo>
                    <a:pt x="367" y="521"/>
                  </a:lnTo>
                  <a:lnTo>
                    <a:pt x="366" y="521"/>
                  </a:lnTo>
                  <a:lnTo>
                    <a:pt x="365" y="520"/>
                  </a:lnTo>
                  <a:lnTo>
                    <a:pt x="363" y="519"/>
                  </a:lnTo>
                  <a:lnTo>
                    <a:pt x="362" y="519"/>
                  </a:lnTo>
                  <a:lnTo>
                    <a:pt x="361" y="519"/>
                  </a:lnTo>
                  <a:lnTo>
                    <a:pt x="360" y="519"/>
                  </a:lnTo>
                  <a:lnTo>
                    <a:pt x="359" y="520"/>
                  </a:lnTo>
                  <a:lnTo>
                    <a:pt x="357" y="521"/>
                  </a:lnTo>
                  <a:lnTo>
                    <a:pt x="356" y="522"/>
                  </a:lnTo>
                  <a:lnTo>
                    <a:pt x="355" y="523"/>
                  </a:lnTo>
                  <a:lnTo>
                    <a:pt x="353" y="524"/>
                  </a:lnTo>
                  <a:lnTo>
                    <a:pt x="349" y="529"/>
                  </a:lnTo>
                  <a:lnTo>
                    <a:pt x="347" y="530"/>
                  </a:lnTo>
                  <a:lnTo>
                    <a:pt x="346" y="531"/>
                  </a:lnTo>
                  <a:lnTo>
                    <a:pt x="344" y="533"/>
                  </a:lnTo>
                  <a:lnTo>
                    <a:pt x="343" y="533"/>
                  </a:lnTo>
                  <a:lnTo>
                    <a:pt x="342" y="534"/>
                  </a:lnTo>
                  <a:lnTo>
                    <a:pt x="342" y="534"/>
                  </a:lnTo>
                  <a:lnTo>
                    <a:pt x="340" y="534"/>
                  </a:lnTo>
                  <a:lnTo>
                    <a:pt x="339" y="535"/>
                  </a:lnTo>
                  <a:lnTo>
                    <a:pt x="338" y="536"/>
                  </a:lnTo>
                  <a:lnTo>
                    <a:pt x="335" y="538"/>
                  </a:lnTo>
                  <a:lnTo>
                    <a:pt x="334" y="539"/>
                  </a:lnTo>
                  <a:lnTo>
                    <a:pt x="332" y="539"/>
                  </a:lnTo>
                  <a:lnTo>
                    <a:pt x="331" y="540"/>
                  </a:lnTo>
                  <a:lnTo>
                    <a:pt x="329" y="540"/>
                  </a:lnTo>
                  <a:lnTo>
                    <a:pt x="328" y="541"/>
                  </a:lnTo>
                  <a:lnTo>
                    <a:pt x="326" y="541"/>
                  </a:lnTo>
                  <a:lnTo>
                    <a:pt x="324" y="541"/>
                  </a:lnTo>
                  <a:lnTo>
                    <a:pt x="317" y="541"/>
                  </a:lnTo>
                  <a:lnTo>
                    <a:pt x="315" y="541"/>
                  </a:lnTo>
                  <a:lnTo>
                    <a:pt x="313" y="541"/>
                  </a:lnTo>
                  <a:lnTo>
                    <a:pt x="312" y="541"/>
                  </a:lnTo>
                  <a:lnTo>
                    <a:pt x="310" y="541"/>
                  </a:lnTo>
                  <a:lnTo>
                    <a:pt x="308" y="540"/>
                  </a:lnTo>
                  <a:lnTo>
                    <a:pt x="306" y="540"/>
                  </a:lnTo>
                  <a:lnTo>
                    <a:pt x="305" y="539"/>
                  </a:lnTo>
                  <a:lnTo>
                    <a:pt x="304" y="539"/>
                  </a:lnTo>
                  <a:lnTo>
                    <a:pt x="303" y="538"/>
                  </a:lnTo>
                  <a:lnTo>
                    <a:pt x="301" y="537"/>
                  </a:lnTo>
                  <a:lnTo>
                    <a:pt x="301" y="537"/>
                  </a:lnTo>
                  <a:lnTo>
                    <a:pt x="300" y="537"/>
                  </a:lnTo>
                  <a:lnTo>
                    <a:pt x="300" y="537"/>
                  </a:lnTo>
                  <a:lnTo>
                    <a:pt x="299" y="537"/>
                  </a:lnTo>
                  <a:lnTo>
                    <a:pt x="299" y="537"/>
                  </a:lnTo>
                  <a:lnTo>
                    <a:pt x="298" y="537"/>
                  </a:lnTo>
                  <a:lnTo>
                    <a:pt x="297" y="538"/>
                  </a:lnTo>
                  <a:lnTo>
                    <a:pt x="296" y="539"/>
                  </a:lnTo>
                  <a:lnTo>
                    <a:pt x="294" y="540"/>
                  </a:lnTo>
                  <a:lnTo>
                    <a:pt x="288" y="545"/>
                  </a:lnTo>
                  <a:lnTo>
                    <a:pt x="285" y="548"/>
                  </a:lnTo>
                  <a:lnTo>
                    <a:pt x="282" y="551"/>
                  </a:lnTo>
                  <a:lnTo>
                    <a:pt x="281" y="551"/>
                  </a:lnTo>
                  <a:lnTo>
                    <a:pt x="280" y="552"/>
                  </a:lnTo>
                  <a:lnTo>
                    <a:pt x="279" y="554"/>
                  </a:lnTo>
                  <a:lnTo>
                    <a:pt x="277" y="556"/>
                  </a:lnTo>
                  <a:lnTo>
                    <a:pt x="276" y="557"/>
                  </a:lnTo>
                  <a:lnTo>
                    <a:pt x="274" y="558"/>
                  </a:lnTo>
                  <a:lnTo>
                    <a:pt x="273" y="559"/>
                  </a:lnTo>
                  <a:lnTo>
                    <a:pt x="272" y="560"/>
                  </a:lnTo>
                  <a:lnTo>
                    <a:pt x="270" y="561"/>
                  </a:lnTo>
                  <a:lnTo>
                    <a:pt x="267" y="562"/>
                  </a:lnTo>
                  <a:lnTo>
                    <a:pt x="265" y="562"/>
                  </a:lnTo>
                  <a:lnTo>
                    <a:pt x="263" y="563"/>
                  </a:lnTo>
                  <a:lnTo>
                    <a:pt x="261" y="563"/>
                  </a:lnTo>
                  <a:lnTo>
                    <a:pt x="259" y="563"/>
                  </a:lnTo>
                  <a:lnTo>
                    <a:pt x="257" y="563"/>
                  </a:lnTo>
                  <a:lnTo>
                    <a:pt x="254" y="563"/>
                  </a:lnTo>
                  <a:lnTo>
                    <a:pt x="252" y="563"/>
                  </a:lnTo>
                  <a:lnTo>
                    <a:pt x="251" y="563"/>
                  </a:lnTo>
                  <a:lnTo>
                    <a:pt x="249" y="563"/>
                  </a:lnTo>
                  <a:lnTo>
                    <a:pt x="247" y="564"/>
                  </a:lnTo>
                  <a:lnTo>
                    <a:pt x="246" y="564"/>
                  </a:lnTo>
                  <a:lnTo>
                    <a:pt x="244" y="565"/>
                  </a:lnTo>
                  <a:lnTo>
                    <a:pt x="243" y="566"/>
                  </a:lnTo>
                  <a:lnTo>
                    <a:pt x="240" y="568"/>
                  </a:lnTo>
                  <a:lnTo>
                    <a:pt x="238" y="570"/>
                  </a:lnTo>
                  <a:lnTo>
                    <a:pt x="237" y="571"/>
                  </a:lnTo>
                  <a:lnTo>
                    <a:pt x="234" y="573"/>
                  </a:lnTo>
                  <a:lnTo>
                    <a:pt x="233" y="574"/>
                  </a:lnTo>
                  <a:lnTo>
                    <a:pt x="231" y="576"/>
                  </a:lnTo>
                  <a:lnTo>
                    <a:pt x="228" y="578"/>
                  </a:lnTo>
                  <a:lnTo>
                    <a:pt x="227" y="579"/>
                  </a:lnTo>
                  <a:lnTo>
                    <a:pt x="226" y="580"/>
                  </a:lnTo>
                  <a:lnTo>
                    <a:pt x="226" y="580"/>
                  </a:lnTo>
                  <a:lnTo>
                    <a:pt x="225" y="581"/>
                  </a:lnTo>
                  <a:lnTo>
                    <a:pt x="225" y="583"/>
                  </a:lnTo>
                  <a:lnTo>
                    <a:pt x="225" y="584"/>
                  </a:lnTo>
                  <a:lnTo>
                    <a:pt x="224" y="587"/>
                  </a:lnTo>
                  <a:lnTo>
                    <a:pt x="224" y="589"/>
                  </a:lnTo>
                  <a:lnTo>
                    <a:pt x="224" y="590"/>
                  </a:lnTo>
                  <a:lnTo>
                    <a:pt x="223" y="592"/>
                  </a:lnTo>
                  <a:lnTo>
                    <a:pt x="223" y="593"/>
                  </a:lnTo>
                  <a:lnTo>
                    <a:pt x="223" y="594"/>
                  </a:lnTo>
                  <a:lnTo>
                    <a:pt x="223" y="596"/>
                  </a:lnTo>
                  <a:lnTo>
                    <a:pt x="223" y="597"/>
                  </a:lnTo>
                  <a:lnTo>
                    <a:pt x="222" y="599"/>
                  </a:lnTo>
                  <a:lnTo>
                    <a:pt x="222" y="600"/>
                  </a:lnTo>
                  <a:lnTo>
                    <a:pt x="222" y="600"/>
                  </a:lnTo>
                  <a:lnTo>
                    <a:pt x="222" y="600"/>
                  </a:lnTo>
                  <a:lnTo>
                    <a:pt x="221" y="601"/>
                  </a:lnTo>
                  <a:lnTo>
                    <a:pt x="221" y="601"/>
                  </a:lnTo>
                  <a:lnTo>
                    <a:pt x="220" y="602"/>
                  </a:lnTo>
                  <a:lnTo>
                    <a:pt x="218" y="603"/>
                  </a:lnTo>
                  <a:lnTo>
                    <a:pt x="217" y="603"/>
                  </a:lnTo>
                  <a:lnTo>
                    <a:pt x="217" y="604"/>
                  </a:lnTo>
                  <a:lnTo>
                    <a:pt x="216" y="604"/>
                  </a:lnTo>
                  <a:lnTo>
                    <a:pt x="216" y="605"/>
                  </a:lnTo>
                  <a:lnTo>
                    <a:pt x="214" y="609"/>
                  </a:lnTo>
                  <a:lnTo>
                    <a:pt x="214" y="610"/>
                  </a:lnTo>
                  <a:lnTo>
                    <a:pt x="213" y="611"/>
                  </a:lnTo>
                  <a:lnTo>
                    <a:pt x="211" y="613"/>
                  </a:lnTo>
                  <a:lnTo>
                    <a:pt x="211" y="614"/>
                  </a:lnTo>
                  <a:lnTo>
                    <a:pt x="210" y="614"/>
                  </a:lnTo>
                  <a:lnTo>
                    <a:pt x="210" y="615"/>
                  </a:lnTo>
                  <a:lnTo>
                    <a:pt x="209" y="615"/>
                  </a:lnTo>
                  <a:lnTo>
                    <a:pt x="208" y="615"/>
                  </a:lnTo>
                  <a:lnTo>
                    <a:pt x="207" y="616"/>
                  </a:lnTo>
                  <a:lnTo>
                    <a:pt x="206" y="616"/>
                  </a:lnTo>
                  <a:lnTo>
                    <a:pt x="203" y="616"/>
                  </a:lnTo>
                  <a:lnTo>
                    <a:pt x="201" y="616"/>
                  </a:lnTo>
                  <a:lnTo>
                    <a:pt x="200" y="617"/>
                  </a:lnTo>
                  <a:lnTo>
                    <a:pt x="199" y="617"/>
                  </a:lnTo>
                  <a:lnTo>
                    <a:pt x="198" y="617"/>
                  </a:lnTo>
                  <a:lnTo>
                    <a:pt x="197" y="618"/>
                  </a:lnTo>
                  <a:lnTo>
                    <a:pt x="195" y="619"/>
                  </a:lnTo>
                  <a:lnTo>
                    <a:pt x="194" y="620"/>
                  </a:lnTo>
                  <a:lnTo>
                    <a:pt x="192" y="622"/>
                  </a:lnTo>
                  <a:lnTo>
                    <a:pt x="190" y="623"/>
                  </a:lnTo>
                  <a:lnTo>
                    <a:pt x="190" y="624"/>
                  </a:lnTo>
                  <a:lnTo>
                    <a:pt x="189" y="625"/>
                  </a:lnTo>
                  <a:lnTo>
                    <a:pt x="189" y="626"/>
                  </a:lnTo>
                  <a:lnTo>
                    <a:pt x="188" y="627"/>
                  </a:lnTo>
                  <a:lnTo>
                    <a:pt x="189" y="627"/>
                  </a:lnTo>
                  <a:lnTo>
                    <a:pt x="188" y="628"/>
                  </a:lnTo>
                  <a:lnTo>
                    <a:pt x="187" y="629"/>
                  </a:lnTo>
                  <a:lnTo>
                    <a:pt x="186" y="630"/>
                  </a:lnTo>
                  <a:lnTo>
                    <a:pt x="185" y="631"/>
                  </a:lnTo>
                  <a:lnTo>
                    <a:pt x="183" y="632"/>
                  </a:lnTo>
                  <a:lnTo>
                    <a:pt x="182" y="632"/>
                  </a:lnTo>
                  <a:lnTo>
                    <a:pt x="181" y="632"/>
                  </a:lnTo>
                  <a:lnTo>
                    <a:pt x="178" y="633"/>
                  </a:lnTo>
                  <a:lnTo>
                    <a:pt x="177" y="633"/>
                  </a:lnTo>
                  <a:lnTo>
                    <a:pt x="176" y="633"/>
                  </a:lnTo>
                  <a:lnTo>
                    <a:pt x="176" y="633"/>
                  </a:lnTo>
                  <a:lnTo>
                    <a:pt x="175" y="633"/>
                  </a:lnTo>
                  <a:lnTo>
                    <a:pt x="174" y="633"/>
                  </a:lnTo>
                  <a:lnTo>
                    <a:pt x="174" y="632"/>
                  </a:lnTo>
                  <a:lnTo>
                    <a:pt x="174" y="632"/>
                  </a:lnTo>
                  <a:lnTo>
                    <a:pt x="173" y="631"/>
                  </a:lnTo>
                  <a:lnTo>
                    <a:pt x="172" y="628"/>
                  </a:lnTo>
                  <a:lnTo>
                    <a:pt x="172" y="627"/>
                  </a:lnTo>
                  <a:lnTo>
                    <a:pt x="171" y="625"/>
                  </a:lnTo>
                  <a:lnTo>
                    <a:pt x="169" y="623"/>
                  </a:lnTo>
                  <a:lnTo>
                    <a:pt x="167" y="621"/>
                  </a:lnTo>
                  <a:lnTo>
                    <a:pt x="167" y="619"/>
                  </a:lnTo>
                  <a:lnTo>
                    <a:pt x="166" y="619"/>
                  </a:lnTo>
                  <a:lnTo>
                    <a:pt x="166" y="619"/>
                  </a:lnTo>
                  <a:lnTo>
                    <a:pt x="165" y="619"/>
                  </a:lnTo>
                  <a:lnTo>
                    <a:pt x="164" y="619"/>
                  </a:lnTo>
                  <a:lnTo>
                    <a:pt x="163" y="620"/>
                  </a:lnTo>
                  <a:lnTo>
                    <a:pt x="163" y="620"/>
                  </a:lnTo>
                  <a:lnTo>
                    <a:pt x="162" y="621"/>
                  </a:lnTo>
                  <a:lnTo>
                    <a:pt x="160" y="623"/>
                  </a:lnTo>
                  <a:lnTo>
                    <a:pt x="159" y="624"/>
                  </a:lnTo>
                  <a:lnTo>
                    <a:pt x="159" y="625"/>
                  </a:lnTo>
                  <a:lnTo>
                    <a:pt x="158" y="625"/>
                  </a:lnTo>
                  <a:lnTo>
                    <a:pt x="158" y="625"/>
                  </a:lnTo>
                  <a:lnTo>
                    <a:pt x="157" y="625"/>
                  </a:lnTo>
                  <a:lnTo>
                    <a:pt x="156" y="625"/>
                  </a:lnTo>
                  <a:lnTo>
                    <a:pt x="156" y="625"/>
                  </a:lnTo>
                  <a:lnTo>
                    <a:pt x="155" y="624"/>
                  </a:lnTo>
                  <a:lnTo>
                    <a:pt x="155" y="624"/>
                  </a:lnTo>
                  <a:lnTo>
                    <a:pt x="154" y="622"/>
                  </a:lnTo>
                  <a:lnTo>
                    <a:pt x="154" y="621"/>
                  </a:lnTo>
                  <a:lnTo>
                    <a:pt x="154" y="620"/>
                  </a:lnTo>
                  <a:lnTo>
                    <a:pt x="154" y="618"/>
                  </a:lnTo>
                  <a:lnTo>
                    <a:pt x="154" y="618"/>
                  </a:lnTo>
                  <a:lnTo>
                    <a:pt x="154" y="618"/>
                  </a:lnTo>
                  <a:lnTo>
                    <a:pt x="154" y="617"/>
                  </a:lnTo>
                  <a:lnTo>
                    <a:pt x="153" y="617"/>
                  </a:lnTo>
                  <a:lnTo>
                    <a:pt x="153" y="617"/>
                  </a:lnTo>
                  <a:lnTo>
                    <a:pt x="153" y="618"/>
                  </a:lnTo>
                  <a:lnTo>
                    <a:pt x="153" y="618"/>
                  </a:lnTo>
                  <a:lnTo>
                    <a:pt x="152" y="618"/>
                  </a:lnTo>
                  <a:lnTo>
                    <a:pt x="152" y="619"/>
                  </a:lnTo>
                  <a:lnTo>
                    <a:pt x="149" y="619"/>
                  </a:lnTo>
                  <a:lnTo>
                    <a:pt x="147" y="619"/>
                  </a:lnTo>
                  <a:lnTo>
                    <a:pt x="146" y="619"/>
                  </a:lnTo>
                  <a:lnTo>
                    <a:pt x="146" y="619"/>
                  </a:lnTo>
                  <a:lnTo>
                    <a:pt x="146" y="619"/>
                  </a:lnTo>
                  <a:lnTo>
                    <a:pt x="145" y="619"/>
                  </a:lnTo>
                  <a:lnTo>
                    <a:pt x="145" y="619"/>
                  </a:lnTo>
                  <a:lnTo>
                    <a:pt x="144" y="620"/>
                  </a:lnTo>
                  <a:lnTo>
                    <a:pt x="144" y="619"/>
                  </a:lnTo>
                  <a:lnTo>
                    <a:pt x="144" y="619"/>
                  </a:lnTo>
                  <a:lnTo>
                    <a:pt x="143" y="617"/>
                  </a:lnTo>
                  <a:lnTo>
                    <a:pt x="142" y="615"/>
                  </a:lnTo>
                  <a:lnTo>
                    <a:pt x="142" y="614"/>
                  </a:lnTo>
                  <a:lnTo>
                    <a:pt x="141" y="613"/>
                  </a:lnTo>
                  <a:lnTo>
                    <a:pt x="140" y="611"/>
                  </a:lnTo>
                  <a:lnTo>
                    <a:pt x="137" y="607"/>
                  </a:lnTo>
                  <a:lnTo>
                    <a:pt x="136" y="606"/>
                  </a:lnTo>
                  <a:lnTo>
                    <a:pt x="135" y="605"/>
                  </a:lnTo>
                  <a:lnTo>
                    <a:pt x="134" y="604"/>
                  </a:lnTo>
                  <a:lnTo>
                    <a:pt x="133" y="604"/>
                  </a:lnTo>
                  <a:lnTo>
                    <a:pt x="131" y="603"/>
                  </a:lnTo>
                  <a:lnTo>
                    <a:pt x="130" y="602"/>
                  </a:lnTo>
                  <a:lnTo>
                    <a:pt x="129" y="602"/>
                  </a:lnTo>
                  <a:lnTo>
                    <a:pt x="128" y="602"/>
                  </a:lnTo>
                  <a:lnTo>
                    <a:pt x="123" y="601"/>
                  </a:lnTo>
                  <a:lnTo>
                    <a:pt x="122" y="600"/>
                  </a:lnTo>
                  <a:lnTo>
                    <a:pt x="121" y="600"/>
                  </a:lnTo>
                  <a:lnTo>
                    <a:pt x="120" y="599"/>
                  </a:lnTo>
                  <a:lnTo>
                    <a:pt x="119" y="598"/>
                  </a:lnTo>
                  <a:lnTo>
                    <a:pt x="118" y="598"/>
                  </a:lnTo>
                  <a:lnTo>
                    <a:pt x="118" y="597"/>
                  </a:lnTo>
                  <a:lnTo>
                    <a:pt x="118" y="597"/>
                  </a:lnTo>
                  <a:lnTo>
                    <a:pt x="118" y="597"/>
                  </a:lnTo>
                  <a:lnTo>
                    <a:pt x="118" y="596"/>
                  </a:lnTo>
                  <a:lnTo>
                    <a:pt x="118" y="595"/>
                  </a:lnTo>
                  <a:lnTo>
                    <a:pt x="119" y="594"/>
                  </a:lnTo>
                  <a:lnTo>
                    <a:pt x="119" y="593"/>
                  </a:lnTo>
                  <a:lnTo>
                    <a:pt x="120" y="593"/>
                  </a:lnTo>
                  <a:lnTo>
                    <a:pt x="120" y="592"/>
                  </a:lnTo>
                  <a:lnTo>
                    <a:pt x="121" y="592"/>
                  </a:lnTo>
                  <a:lnTo>
                    <a:pt x="122" y="592"/>
                  </a:lnTo>
                  <a:lnTo>
                    <a:pt x="123" y="591"/>
                  </a:lnTo>
                  <a:lnTo>
                    <a:pt x="124" y="591"/>
                  </a:lnTo>
                  <a:lnTo>
                    <a:pt x="125" y="591"/>
                  </a:lnTo>
                  <a:lnTo>
                    <a:pt x="126" y="591"/>
                  </a:lnTo>
                  <a:lnTo>
                    <a:pt x="129" y="591"/>
                  </a:lnTo>
                  <a:lnTo>
                    <a:pt x="132" y="592"/>
                  </a:lnTo>
                  <a:lnTo>
                    <a:pt x="133" y="592"/>
                  </a:lnTo>
                  <a:lnTo>
                    <a:pt x="133" y="592"/>
                  </a:lnTo>
                  <a:lnTo>
                    <a:pt x="134" y="592"/>
                  </a:lnTo>
                  <a:lnTo>
                    <a:pt x="134" y="591"/>
                  </a:lnTo>
                  <a:lnTo>
                    <a:pt x="134" y="591"/>
                  </a:lnTo>
                  <a:lnTo>
                    <a:pt x="135" y="591"/>
                  </a:lnTo>
                  <a:lnTo>
                    <a:pt x="135" y="590"/>
                  </a:lnTo>
                  <a:lnTo>
                    <a:pt x="135" y="590"/>
                  </a:lnTo>
                  <a:lnTo>
                    <a:pt x="135" y="589"/>
                  </a:lnTo>
                  <a:lnTo>
                    <a:pt x="135" y="587"/>
                  </a:lnTo>
                  <a:lnTo>
                    <a:pt x="134" y="585"/>
                  </a:lnTo>
                  <a:lnTo>
                    <a:pt x="134" y="584"/>
                  </a:lnTo>
                  <a:lnTo>
                    <a:pt x="134" y="583"/>
                  </a:lnTo>
                  <a:lnTo>
                    <a:pt x="134" y="582"/>
                  </a:lnTo>
                  <a:lnTo>
                    <a:pt x="134" y="582"/>
                  </a:lnTo>
                  <a:lnTo>
                    <a:pt x="135" y="580"/>
                  </a:lnTo>
                  <a:lnTo>
                    <a:pt x="136" y="579"/>
                  </a:lnTo>
                  <a:lnTo>
                    <a:pt x="136" y="578"/>
                  </a:lnTo>
                  <a:lnTo>
                    <a:pt x="136" y="577"/>
                  </a:lnTo>
                  <a:lnTo>
                    <a:pt x="136" y="577"/>
                  </a:lnTo>
                  <a:lnTo>
                    <a:pt x="136" y="576"/>
                  </a:lnTo>
                  <a:lnTo>
                    <a:pt x="136" y="575"/>
                  </a:lnTo>
                  <a:lnTo>
                    <a:pt x="136" y="574"/>
                  </a:lnTo>
                  <a:lnTo>
                    <a:pt x="136" y="572"/>
                  </a:lnTo>
                  <a:lnTo>
                    <a:pt x="135" y="568"/>
                  </a:lnTo>
                  <a:lnTo>
                    <a:pt x="134" y="566"/>
                  </a:lnTo>
                  <a:lnTo>
                    <a:pt x="133" y="563"/>
                  </a:lnTo>
                  <a:lnTo>
                    <a:pt x="131" y="558"/>
                  </a:lnTo>
                  <a:lnTo>
                    <a:pt x="130" y="556"/>
                  </a:lnTo>
                  <a:lnTo>
                    <a:pt x="128" y="553"/>
                  </a:lnTo>
                  <a:lnTo>
                    <a:pt x="127" y="551"/>
                  </a:lnTo>
                  <a:lnTo>
                    <a:pt x="125" y="547"/>
                  </a:lnTo>
                  <a:lnTo>
                    <a:pt x="124" y="547"/>
                  </a:lnTo>
                  <a:lnTo>
                    <a:pt x="124" y="546"/>
                  </a:lnTo>
                  <a:lnTo>
                    <a:pt x="123" y="545"/>
                  </a:lnTo>
                  <a:lnTo>
                    <a:pt x="123" y="544"/>
                  </a:lnTo>
                  <a:lnTo>
                    <a:pt x="123" y="540"/>
                  </a:lnTo>
                  <a:lnTo>
                    <a:pt x="123" y="539"/>
                  </a:lnTo>
                  <a:lnTo>
                    <a:pt x="123" y="536"/>
                  </a:lnTo>
                  <a:lnTo>
                    <a:pt x="123" y="535"/>
                  </a:lnTo>
                  <a:lnTo>
                    <a:pt x="122" y="534"/>
                  </a:lnTo>
                  <a:lnTo>
                    <a:pt x="122" y="533"/>
                  </a:lnTo>
                  <a:lnTo>
                    <a:pt x="121" y="532"/>
                  </a:lnTo>
                  <a:lnTo>
                    <a:pt x="119" y="530"/>
                  </a:lnTo>
                  <a:lnTo>
                    <a:pt x="118" y="529"/>
                  </a:lnTo>
                  <a:lnTo>
                    <a:pt x="117" y="529"/>
                  </a:lnTo>
                  <a:lnTo>
                    <a:pt x="117" y="528"/>
                  </a:lnTo>
                  <a:lnTo>
                    <a:pt x="116" y="527"/>
                  </a:lnTo>
                  <a:lnTo>
                    <a:pt x="116" y="526"/>
                  </a:lnTo>
                  <a:lnTo>
                    <a:pt x="116" y="525"/>
                  </a:lnTo>
                  <a:lnTo>
                    <a:pt x="116" y="524"/>
                  </a:lnTo>
                  <a:lnTo>
                    <a:pt x="116" y="523"/>
                  </a:lnTo>
                  <a:lnTo>
                    <a:pt x="117" y="520"/>
                  </a:lnTo>
                  <a:lnTo>
                    <a:pt x="117" y="519"/>
                  </a:lnTo>
                  <a:lnTo>
                    <a:pt x="117" y="517"/>
                  </a:lnTo>
                  <a:lnTo>
                    <a:pt x="117" y="515"/>
                  </a:lnTo>
                  <a:lnTo>
                    <a:pt x="117" y="513"/>
                  </a:lnTo>
                  <a:lnTo>
                    <a:pt x="116" y="509"/>
                  </a:lnTo>
                  <a:lnTo>
                    <a:pt x="115" y="507"/>
                  </a:lnTo>
                  <a:lnTo>
                    <a:pt x="114" y="504"/>
                  </a:lnTo>
                  <a:lnTo>
                    <a:pt x="114" y="503"/>
                  </a:lnTo>
                  <a:lnTo>
                    <a:pt x="113" y="502"/>
                  </a:lnTo>
                  <a:lnTo>
                    <a:pt x="113" y="501"/>
                  </a:lnTo>
                  <a:lnTo>
                    <a:pt x="114" y="499"/>
                  </a:lnTo>
                  <a:lnTo>
                    <a:pt x="114" y="497"/>
                  </a:lnTo>
                  <a:lnTo>
                    <a:pt x="115" y="492"/>
                  </a:lnTo>
                  <a:lnTo>
                    <a:pt x="116" y="489"/>
                  </a:lnTo>
                  <a:lnTo>
                    <a:pt x="116" y="488"/>
                  </a:lnTo>
                  <a:lnTo>
                    <a:pt x="116" y="487"/>
                  </a:lnTo>
                  <a:lnTo>
                    <a:pt x="116" y="486"/>
                  </a:lnTo>
                  <a:lnTo>
                    <a:pt x="116" y="481"/>
                  </a:lnTo>
                  <a:lnTo>
                    <a:pt x="116" y="480"/>
                  </a:lnTo>
                  <a:lnTo>
                    <a:pt x="116" y="479"/>
                  </a:lnTo>
                  <a:lnTo>
                    <a:pt x="117" y="478"/>
                  </a:lnTo>
                  <a:lnTo>
                    <a:pt x="117" y="477"/>
                  </a:lnTo>
                  <a:lnTo>
                    <a:pt x="118" y="473"/>
                  </a:lnTo>
                  <a:lnTo>
                    <a:pt x="118" y="471"/>
                  </a:lnTo>
                  <a:lnTo>
                    <a:pt x="119" y="469"/>
                  </a:lnTo>
                  <a:lnTo>
                    <a:pt x="119" y="468"/>
                  </a:lnTo>
                  <a:lnTo>
                    <a:pt x="118" y="466"/>
                  </a:lnTo>
                  <a:lnTo>
                    <a:pt x="118" y="465"/>
                  </a:lnTo>
                  <a:lnTo>
                    <a:pt x="118" y="463"/>
                  </a:lnTo>
                  <a:lnTo>
                    <a:pt x="118" y="462"/>
                  </a:lnTo>
                  <a:lnTo>
                    <a:pt x="117" y="460"/>
                  </a:lnTo>
                  <a:lnTo>
                    <a:pt x="116" y="458"/>
                  </a:lnTo>
                  <a:lnTo>
                    <a:pt x="115" y="457"/>
                  </a:lnTo>
                  <a:lnTo>
                    <a:pt x="114" y="455"/>
                  </a:lnTo>
                  <a:lnTo>
                    <a:pt x="114" y="454"/>
                  </a:lnTo>
                  <a:lnTo>
                    <a:pt x="113" y="453"/>
                  </a:lnTo>
                  <a:lnTo>
                    <a:pt x="112" y="453"/>
                  </a:lnTo>
                  <a:lnTo>
                    <a:pt x="111" y="452"/>
                  </a:lnTo>
                  <a:lnTo>
                    <a:pt x="110" y="451"/>
                  </a:lnTo>
                  <a:lnTo>
                    <a:pt x="109" y="451"/>
                  </a:lnTo>
                  <a:lnTo>
                    <a:pt x="108" y="451"/>
                  </a:lnTo>
                  <a:lnTo>
                    <a:pt x="108" y="451"/>
                  </a:lnTo>
                  <a:lnTo>
                    <a:pt x="107" y="450"/>
                  </a:lnTo>
                  <a:lnTo>
                    <a:pt x="106" y="451"/>
                  </a:lnTo>
                  <a:lnTo>
                    <a:pt x="100" y="451"/>
                  </a:lnTo>
                  <a:lnTo>
                    <a:pt x="99" y="451"/>
                  </a:lnTo>
                  <a:lnTo>
                    <a:pt x="98" y="451"/>
                  </a:lnTo>
                  <a:lnTo>
                    <a:pt x="93" y="451"/>
                  </a:lnTo>
                  <a:lnTo>
                    <a:pt x="91" y="451"/>
                  </a:lnTo>
                  <a:lnTo>
                    <a:pt x="88" y="451"/>
                  </a:lnTo>
                  <a:lnTo>
                    <a:pt x="83" y="450"/>
                  </a:lnTo>
                  <a:lnTo>
                    <a:pt x="81" y="450"/>
                  </a:lnTo>
                  <a:lnTo>
                    <a:pt x="79" y="450"/>
                  </a:lnTo>
                  <a:lnTo>
                    <a:pt x="78" y="450"/>
                  </a:lnTo>
                  <a:lnTo>
                    <a:pt x="77" y="450"/>
                  </a:lnTo>
                  <a:lnTo>
                    <a:pt x="75" y="451"/>
                  </a:lnTo>
                  <a:lnTo>
                    <a:pt x="72" y="451"/>
                  </a:lnTo>
                  <a:lnTo>
                    <a:pt x="71" y="451"/>
                  </a:lnTo>
                  <a:lnTo>
                    <a:pt x="71" y="452"/>
                  </a:lnTo>
                  <a:lnTo>
                    <a:pt x="70" y="452"/>
                  </a:lnTo>
                  <a:lnTo>
                    <a:pt x="69" y="451"/>
                  </a:lnTo>
                  <a:lnTo>
                    <a:pt x="69" y="451"/>
                  </a:lnTo>
                  <a:lnTo>
                    <a:pt x="68" y="451"/>
                  </a:lnTo>
                  <a:lnTo>
                    <a:pt x="67" y="450"/>
                  </a:lnTo>
                  <a:lnTo>
                    <a:pt x="66" y="450"/>
                  </a:lnTo>
                  <a:lnTo>
                    <a:pt x="66" y="450"/>
                  </a:lnTo>
                  <a:lnTo>
                    <a:pt x="65" y="449"/>
                  </a:lnTo>
                  <a:lnTo>
                    <a:pt x="65" y="449"/>
                  </a:lnTo>
                  <a:lnTo>
                    <a:pt x="64" y="448"/>
                  </a:lnTo>
                  <a:lnTo>
                    <a:pt x="64" y="448"/>
                  </a:lnTo>
                  <a:lnTo>
                    <a:pt x="64" y="447"/>
                  </a:lnTo>
                  <a:lnTo>
                    <a:pt x="64" y="446"/>
                  </a:lnTo>
                  <a:lnTo>
                    <a:pt x="64" y="444"/>
                  </a:lnTo>
                  <a:lnTo>
                    <a:pt x="64" y="441"/>
                  </a:lnTo>
                  <a:lnTo>
                    <a:pt x="64" y="440"/>
                  </a:lnTo>
                  <a:lnTo>
                    <a:pt x="63" y="439"/>
                  </a:lnTo>
                  <a:lnTo>
                    <a:pt x="63" y="438"/>
                  </a:lnTo>
                  <a:lnTo>
                    <a:pt x="63" y="437"/>
                  </a:lnTo>
                  <a:lnTo>
                    <a:pt x="62" y="436"/>
                  </a:lnTo>
                  <a:lnTo>
                    <a:pt x="62" y="436"/>
                  </a:lnTo>
                  <a:lnTo>
                    <a:pt x="61" y="435"/>
                  </a:lnTo>
                  <a:lnTo>
                    <a:pt x="61" y="434"/>
                  </a:lnTo>
                  <a:lnTo>
                    <a:pt x="60" y="434"/>
                  </a:lnTo>
                  <a:lnTo>
                    <a:pt x="58" y="433"/>
                  </a:lnTo>
                  <a:lnTo>
                    <a:pt x="54" y="431"/>
                  </a:lnTo>
                  <a:lnTo>
                    <a:pt x="52" y="430"/>
                  </a:lnTo>
                  <a:lnTo>
                    <a:pt x="51" y="429"/>
                  </a:lnTo>
                  <a:lnTo>
                    <a:pt x="50" y="429"/>
                  </a:lnTo>
                  <a:lnTo>
                    <a:pt x="48" y="429"/>
                  </a:lnTo>
                  <a:lnTo>
                    <a:pt x="46" y="428"/>
                  </a:lnTo>
                  <a:lnTo>
                    <a:pt x="44" y="428"/>
                  </a:lnTo>
                  <a:lnTo>
                    <a:pt x="41" y="428"/>
                  </a:lnTo>
                  <a:lnTo>
                    <a:pt x="39" y="427"/>
                  </a:lnTo>
                  <a:lnTo>
                    <a:pt x="36" y="427"/>
                  </a:lnTo>
                  <a:lnTo>
                    <a:pt x="31" y="425"/>
                  </a:lnTo>
                  <a:lnTo>
                    <a:pt x="30" y="425"/>
                  </a:lnTo>
                  <a:lnTo>
                    <a:pt x="28" y="425"/>
                  </a:lnTo>
                  <a:lnTo>
                    <a:pt x="23" y="424"/>
                  </a:lnTo>
                  <a:lnTo>
                    <a:pt x="21" y="424"/>
                  </a:lnTo>
                  <a:lnTo>
                    <a:pt x="18" y="424"/>
                  </a:lnTo>
                  <a:lnTo>
                    <a:pt x="14" y="423"/>
                  </a:lnTo>
                  <a:lnTo>
                    <a:pt x="11" y="422"/>
                  </a:lnTo>
                  <a:lnTo>
                    <a:pt x="10" y="421"/>
                  </a:lnTo>
                  <a:lnTo>
                    <a:pt x="8" y="421"/>
                  </a:lnTo>
                  <a:lnTo>
                    <a:pt x="6" y="419"/>
                  </a:lnTo>
                  <a:lnTo>
                    <a:pt x="1" y="416"/>
                  </a:lnTo>
                  <a:lnTo>
                    <a:pt x="1" y="416"/>
                  </a:lnTo>
                  <a:lnTo>
                    <a:pt x="0" y="415"/>
                  </a:lnTo>
                  <a:lnTo>
                    <a:pt x="0" y="415"/>
                  </a:lnTo>
                  <a:lnTo>
                    <a:pt x="1" y="415"/>
                  </a:lnTo>
                  <a:lnTo>
                    <a:pt x="1" y="414"/>
                  </a:lnTo>
                  <a:lnTo>
                    <a:pt x="1" y="414"/>
                  </a:lnTo>
                  <a:lnTo>
                    <a:pt x="2" y="413"/>
                  </a:lnTo>
                  <a:lnTo>
                    <a:pt x="3" y="412"/>
                  </a:lnTo>
                  <a:lnTo>
                    <a:pt x="4" y="412"/>
                  </a:lnTo>
                  <a:lnTo>
                    <a:pt x="9" y="409"/>
                  </a:lnTo>
                  <a:lnTo>
                    <a:pt x="12" y="407"/>
                  </a:lnTo>
                  <a:lnTo>
                    <a:pt x="15" y="405"/>
                  </a:lnTo>
                  <a:lnTo>
                    <a:pt x="16" y="404"/>
                  </a:lnTo>
                  <a:lnTo>
                    <a:pt x="17" y="403"/>
                  </a:lnTo>
                  <a:lnTo>
                    <a:pt x="19" y="401"/>
                  </a:lnTo>
                  <a:lnTo>
                    <a:pt x="26" y="394"/>
                  </a:lnTo>
                  <a:lnTo>
                    <a:pt x="27" y="392"/>
                  </a:lnTo>
                  <a:lnTo>
                    <a:pt x="29" y="390"/>
                  </a:lnTo>
                  <a:lnTo>
                    <a:pt x="30" y="388"/>
                  </a:lnTo>
                  <a:lnTo>
                    <a:pt x="30" y="387"/>
                  </a:lnTo>
                  <a:lnTo>
                    <a:pt x="31" y="385"/>
                  </a:lnTo>
                  <a:lnTo>
                    <a:pt x="31" y="384"/>
                  </a:lnTo>
                  <a:lnTo>
                    <a:pt x="32" y="381"/>
                  </a:lnTo>
                  <a:lnTo>
                    <a:pt x="32" y="374"/>
                  </a:lnTo>
                  <a:lnTo>
                    <a:pt x="33" y="370"/>
                  </a:lnTo>
                  <a:lnTo>
                    <a:pt x="33" y="366"/>
                  </a:lnTo>
                  <a:lnTo>
                    <a:pt x="34" y="364"/>
                  </a:lnTo>
                  <a:lnTo>
                    <a:pt x="34" y="362"/>
                  </a:lnTo>
                  <a:lnTo>
                    <a:pt x="35" y="360"/>
                  </a:lnTo>
                  <a:lnTo>
                    <a:pt x="35" y="359"/>
                  </a:lnTo>
                  <a:lnTo>
                    <a:pt x="36" y="357"/>
                  </a:lnTo>
                  <a:lnTo>
                    <a:pt x="37" y="356"/>
                  </a:lnTo>
                  <a:lnTo>
                    <a:pt x="37" y="354"/>
                  </a:lnTo>
                  <a:lnTo>
                    <a:pt x="38" y="354"/>
                  </a:lnTo>
                  <a:lnTo>
                    <a:pt x="39" y="353"/>
                  </a:lnTo>
                  <a:lnTo>
                    <a:pt x="39" y="352"/>
                  </a:lnTo>
                  <a:lnTo>
                    <a:pt x="40" y="351"/>
                  </a:lnTo>
                  <a:lnTo>
                    <a:pt x="41" y="351"/>
                  </a:lnTo>
                  <a:lnTo>
                    <a:pt x="42" y="351"/>
                  </a:lnTo>
                  <a:lnTo>
                    <a:pt x="43" y="351"/>
                  </a:lnTo>
                  <a:lnTo>
                    <a:pt x="44" y="351"/>
                  </a:lnTo>
                  <a:lnTo>
                    <a:pt x="45" y="351"/>
                  </a:lnTo>
                  <a:lnTo>
                    <a:pt x="50" y="352"/>
                  </a:lnTo>
                  <a:lnTo>
                    <a:pt x="51" y="352"/>
                  </a:lnTo>
                  <a:lnTo>
                    <a:pt x="53" y="352"/>
                  </a:lnTo>
                  <a:lnTo>
                    <a:pt x="55" y="352"/>
                  </a:lnTo>
                  <a:lnTo>
                    <a:pt x="56" y="353"/>
                  </a:lnTo>
                  <a:lnTo>
                    <a:pt x="58" y="352"/>
                  </a:lnTo>
                  <a:lnTo>
                    <a:pt x="60" y="352"/>
                  </a:lnTo>
                  <a:lnTo>
                    <a:pt x="63" y="352"/>
                  </a:lnTo>
                  <a:lnTo>
                    <a:pt x="65" y="351"/>
                  </a:lnTo>
                  <a:lnTo>
                    <a:pt x="68" y="351"/>
                  </a:lnTo>
                  <a:lnTo>
                    <a:pt x="73" y="349"/>
                  </a:lnTo>
                  <a:lnTo>
                    <a:pt x="74" y="348"/>
                  </a:lnTo>
                  <a:lnTo>
                    <a:pt x="76" y="348"/>
                  </a:lnTo>
                  <a:lnTo>
                    <a:pt x="77" y="348"/>
                  </a:lnTo>
                  <a:lnTo>
                    <a:pt x="78" y="348"/>
                  </a:lnTo>
                  <a:lnTo>
                    <a:pt x="79" y="348"/>
                  </a:lnTo>
                  <a:lnTo>
                    <a:pt x="80" y="348"/>
                  </a:lnTo>
                  <a:lnTo>
                    <a:pt x="81" y="348"/>
                  </a:lnTo>
                  <a:lnTo>
                    <a:pt x="84" y="350"/>
                  </a:lnTo>
                  <a:lnTo>
                    <a:pt x="85" y="350"/>
                  </a:lnTo>
                  <a:lnTo>
                    <a:pt x="86" y="350"/>
                  </a:lnTo>
                  <a:lnTo>
                    <a:pt x="91" y="351"/>
                  </a:lnTo>
                  <a:lnTo>
                    <a:pt x="95" y="352"/>
                  </a:lnTo>
                  <a:lnTo>
                    <a:pt x="97" y="352"/>
                  </a:lnTo>
                  <a:lnTo>
                    <a:pt x="98" y="352"/>
                  </a:lnTo>
                  <a:lnTo>
                    <a:pt x="99" y="352"/>
                  </a:lnTo>
                  <a:lnTo>
                    <a:pt x="100" y="352"/>
                  </a:lnTo>
                  <a:lnTo>
                    <a:pt x="101" y="352"/>
                  </a:lnTo>
                  <a:lnTo>
                    <a:pt x="102" y="351"/>
                  </a:lnTo>
                  <a:lnTo>
                    <a:pt x="103" y="351"/>
                  </a:lnTo>
                  <a:lnTo>
                    <a:pt x="104" y="351"/>
                  </a:lnTo>
                  <a:lnTo>
                    <a:pt x="104" y="350"/>
                  </a:lnTo>
                  <a:lnTo>
                    <a:pt x="105" y="350"/>
                  </a:lnTo>
                  <a:lnTo>
                    <a:pt x="106" y="349"/>
                  </a:lnTo>
                  <a:lnTo>
                    <a:pt x="107" y="348"/>
                  </a:lnTo>
                  <a:lnTo>
                    <a:pt x="110" y="343"/>
                  </a:lnTo>
                  <a:lnTo>
                    <a:pt x="111" y="341"/>
                  </a:lnTo>
                  <a:lnTo>
                    <a:pt x="111" y="340"/>
                  </a:lnTo>
                  <a:lnTo>
                    <a:pt x="115" y="333"/>
                  </a:lnTo>
                  <a:lnTo>
                    <a:pt x="116" y="331"/>
                  </a:lnTo>
                  <a:lnTo>
                    <a:pt x="117" y="329"/>
                  </a:lnTo>
                  <a:lnTo>
                    <a:pt x="118" y="325"/>
                  </a:lnTo>
                  <a:lnTo>
                    <a:pt x="119" y="324"/>
                  </a:lnTo>
                  <a:lnTo>
                    <a:pt x="119" y="321"/>
                  </a:lnTo>
                  <a:lnTo>
                    <a:pt x="120" y="318"/>
                  </a:lnTo>
                  <a:lnTo>
                    <a:pt x="120" y="316"/>
                  </a:lnTo>
                  <a:lnTo>
                    <a:pt x="120" y="315"/>
                  </a:lnTo>
                  <a:lnTo>
                    <a:pt x="121" y="313"/>
                  </a:lnTo>
                  <a:lnTo>
                    <a:pt x="123" y="307"/>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9" name="Freeform 273">
              <a:extLst>
                <a:ext uri="{FF2B5EF4-FFF2-40B4-BE49-F238E27FC236}">
                  <a16:creationId xmlns:a16="http://schemas.microsoft.com/office/drawing/2014/main" id="{8EB02599-B311-4C06-87F4-19D01F4DBB96}"/>
                </a:ext>
              </a:extLst>
            </p:cNvPr>
            <p:cNvSpPr>
              <a:spLocks/>
            </p:cNvSpPr>
            <p:nvPr/>
          </p:nvSpPr>
          <p:spPr bwMode="auto">
            <a:xfrm>
              <a:off x="5149697" y="2545649"/>
              <a:ext cx="773113" cy="487363"/>
            </a:xfrm>
            <a:custGeom>
              <a:avLst/>
              <a:gdLst>
                <a:gd name="T0" fmla="*/ 5 w 487"/>
                <a:gd name="T1" fmla="*/ 300 h 307"/>
                <a:gd name="T2" fmla="*/ 12 w 487"/>
                <a:gd name="T3" fmla="*/ 297 h 307"/>
                <a:gd name="T4" fmla="*/ 22 w 487"/>
                <a:gd name="T5" fmla="*/ 302 h 307"/>
                <a:gd name="T6" fmla="*/ 30 w 487"/>
                <a:gd name="T7" fmla="*/ 304 h 307"/>
                <a:gd name="T8" fmla="*/ 35 w 487"/>
                <a:gd name="T9" fmla="*/ 301 h 307"/>
                <a:gd name="T10" fmla="*/ 41 w 487"/>
                <a:gd name="T11" fmla="*/ 289 h 307"/>
                <a:gd name="T12" fmla="*/ 55 w 487"/>
                <a:gd name="T13" fmla="*/ 278 h 307"/>
                <a:gd name="T14" fmla="*/ 60 w 487"/>
                <a:gd name="T15" fmla="*/ 265 h 307"/>
                <a:gd name="T16" fmla="*/ 63 w 487"/>
                <a:gd name="T17" fmla="*/ 263 h 307"/>
                <a:gd name="T18" fmla="*/ 71 w 487"/>
                <a:gd name="T19" fmla="*/ 269 h 307"/>
                <a:gd name="T20" fmla="*/ 82 w 487"/>
                <a:gd name="T21" fmla="*/ 283 h 307"/>
                <a:gd name="T22" fmla="*/ 93 w 487"/>
                <a:gd name="T23" fmla="*/ 288 h 307"/>
                <a:gd name="T24" fmla="*/ 99 w 487"/>
                <a:gd name="T25" fmla="*/ 286 h 307"/>
                <a:gd name="T26" fmla="*/ 118 w 487"/>
                <a:gd name="T27" fmla="*/ 268 h 307"/>
                <a:gd name="T28" fmla="*/ 121 w 487"/>
                <a:gd name="T29" fmla="*/ 259 h 307"/>
                <a:gd name="T30" fmla="*/ 127 w 487"/>
                <a:gd name="T31" fmla="*/ 247 h 307"/>
                <a:gd name="T32" fmla="*/ 128 w 487"/>
                <a:gd name="T33" fmla="*/ 238 h 307"/>
                <a:gd name="T34" fmla="*/ 128 w 487"/>
                <a:gd name="T35" fmla="*/ 226 h 307"/>
                <a:gd name="T36" fmla="*/ 134 w 487"/>
                <a:gd name="T37" fmla="*/ 221 h 307"/>
                <a:gd name="T38" fmla="*/ 153 w 487"/>
                <a:gd name="T39" fmla="*/ 220 h 307"/>
                <a:gd name="T40" fmla="*/ 166 w 487"/>
                <a:gd name="T41" fmla="*/ 215 h 307"/>
                <a:gd name="T42" fmla="*/ 178 w 487"/>
                <a:gd name="T43" fmla="*/ 210 h 307"/>
                <a:gd name="T44" fmla="*/ 190 w 487"/>
                <a:gd name="T45" fmla="*/ 214 h 307"/>
                <a:gd name="T46" fmla="*/ 198 w 487"/>
                <a:gd name="T47" fmla="*/ 215 h 307"/>
                <a:gd name="T48" fmla="*/ 208 w 487"/>
                <a:gd name="T49" fmla="*/ 210 h 307"/>
                <a:gd name="T50" fmla="*/ 229 w 487"/>
                <a:gd name="T51" fmla="*/ 208 h 307"/>
                <a:gd name="T52" fmla="*/ 246 w 487"/>
                <a:gd name="T53" fmla="*/ 212 h 307"/>
                <a:gd name="T54" fmla="*/ 260 w 487"/>
                <a:gd name="T55" fmla="*/ 211 h 307"/>
                <a:gd name="T56" fmla="*/ 272 w 487"/>
                <a:gd name="T57" fmla="*/ 204 h 307"/>
                <a:gd name="T58" fmla="*/ 277 w 487"/>
                <a:gd name="T59" fmla="*/ 198 h 307"/>
                <a:gd name="T60" fmla="*/ 278 w 487"/>
                <a:gd name="T61" fmla="*/ 183 h 307"/>
                <a:gd name="T62" fmla="*/ 281 w 487"/>
                <a:gd name="T63" fmla="*/ 175 h 307"/>
                <a:gd name="T64" fmla="*/ 290 w 487"/>
                <a:gd name="T65" fmla="*/ 171 h 307"/>
                <a:gd name="T66" fmla="*/ 304 w 487"/>
                <a:gd name="T67" fmla="*/ 162 h 307"/>
                <a:gd name="T68" fmla="*/ 317 w 487"/>
                <a:gd name="T69" fmla="*/ 156 h 307"/>
                <a:gd name="T70" fmla="*/ 333 w 487"/>
                <a:gd name="T71" fmla="*/ 160 h 307"/>
                <a:gd name="T72" fmla="*/ 349 w 487"/>
                <a:gd name="T73" fmla="*/ 158 h 307"/>
                <a:gd name="T74" fmla="*/ 366 w 487"/>
                <a:gd name="T75" fmla="*/ 148 h 307"/>
                <a:gd name="T76" fmla="*/ 405 w 487"/>
                <a:gd name="T77" fmla="*/ 132 h 307"/>
                <a:gd name="T78" fmla="*/ 416 w 487"/>
                <a:gd name="T79" fmla="*/ 123 h 307"/>
                <a:gd name="T80" fmla="*/ 425 w 487"/>
                <a:gd name="T81" fmla="*/ 111 h 307"/>
                <a:gd name="T82" fmla="*/ 436 w 487"/>
                <a:gd name="T83" fmla="*/ 108 h 307"/>
                <a:gd name="T84" fmla="*/ 450 w 487"/>
                <a:gd name="T85" fmla="*/ 109 h 307"/>
                <a:gd name="T86" fmla="*/ 468 w 487"/>
                <a:gd name="T87" fmla="*/ 105 h 307"/>
                <a:gd name="T88" fmla="*/ 480 w 487"/>
                <a:gd name="T89" fmla="*/ 101 h 307"/>
                <a:gd name="T90" fmla="*/ 486 w 487"/>
                <a:gd name="T91" fmla="*/ 89 h 307"/>
                <a:gd name="T92" fmla="*/ 487 w 487"/>
                <a:gd name="T93" fmla="*/ 81 h 307"/>
                <a:gd name="T94" fmla="*/ 481 w 487"/>
                <a:gd name="T95" fmla="*/ 77 h 307"/>
                <a:gd name="T96" fmla="*/ 458 w 487"/>
                <a:gd name="T97" fmla="*/ 67 h 307"/>
                <a:gd name="T98" fmla="*/ 454 w 487"/>
                <a:gd name="T99" fmla="*/ 61 h 307"/>
                <a:gd name="T100" fmla="*/ 454 w 487"/>
                <a:gd name="T101" fmla="*/ 56 h 307"/>
                <a:gd name="T102" fmla="*/ 455 w 487"/>
                <a:gd name="T103" fmla="*/ 50 h 307"/>
                <a:gd name="T104" fmla="*/ 445 w 487"/>
                <a:gd name="T105" fmla="*/ 48 h 307"/>
                <a:gd name="T106" fmla="*/ 436 w 487"/>
                <a:gd name="T107" fmla="*/ 45 h 307"/>
                <a:gd name="T108" fmla="*/ 433 w 487"/>
                <a:gd name="T109" fmla="*/ 38 h 307"/>
                <a:gd name="T110" fmla="*/ 437 w 487"/>
                <a:gd name="T111" fmla="*/ 26 h 307"/>
                <a:gd name="T112" fmla="*/ 441 w 487"/>
                <a:gd name="T113" fmla="*/ 12 h 307"/>
                <a:gd name="T114" fmla="*/ 450 w 487"/>
                <a:gd name="T11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7" h="307">
                  <a:moveTo>
                    <a:pt x="0" y="307"/>
                  </a:moveTo>
                  <a:lnTo>
                    <a:pt x="1" y="305"/>
                  </a:lnTo>
                  <a:lnTo>
                    <a:pt x="2" y="304"/>
                  </a:lnTo>
                  <a:lnTo>
                    <a:pt x="2" y="303"/>
                  </a:lnTo>
                  <a:lnTo>
                    <a:pt x="3" y="302"/>
                  </a:lnTo>
                  <a:lnTo>
                    <a:pt x="4" y="301"/>
                  </a:lnTo>
                  <a:lnTo>
                    <a:pt x="5" y="300"/>
                  </a:lnTo>
                  <a:lnTo>
                    <a:pt x="6" y="299"/>
                  </a:lnTo>
                  <a:lnTo>
                    <a:pt x="7" y="299"/>
                  </a:lnTo>
                  <a:lnTo>
                    <a:pt x="8" y="298"/>
                  </a:lnTo>
                  <a:lnTo>
                    <a:pt x="9" y="298"/>
                  </a:lnTo>
                  <a:lnTo>
                    <a:pt x="10" y="297"/>
                  </a:lnTo>
                  <a:lnTo>
                    <a:pt x="11" y="297"/>
                  </a:lnTo>
                  <a:lnTo>
                    <a:pt x="12" y="297"/>
                  </a:lnTo>
                  <a:lnTo>
                    <a:pt x="13" y="297"/>
                  </a:lnTo>
                  <a:lnTo>
                    <a:pt x="14" y="298"/>
                  </a:lnTo>
                  <a:lnTo>
                    <a:pt x="16" y="298"/>
                  </a:lnTo>
                  <a:lnTo>
                    <a:pt x="17" y="299"/>
                  </a:lnTo>
                  <a:lnTo>
                    <a:pt x="18" y="299"/>
                  </a:lnTo>
                  <a:lnTo>
                    <a:pt x="19" y="300"/>
                  </a:lnTo>
                  <a:lnTo>
                    <a:pt x="22" y="302"/>
                  </a:lnTo>
                  <a:lnTo>
                    <a:pt x="23" y="303"/>
                  </a:lnTo>
                  <a:lnTo>
                    <a:pt x="25" y="303"/>
                  </a:lnTo>
                  <a:lnTo>
                    <a:pt x="26" y="304"/>
                  </a:lnTo>
                  <a:lnTo>
                    <a:pt x="27" y="304"/>
                  </a:lnTo>
                  <a:lnTo>
                    <a:pt x="28" y="304"/>
                  </a:lnTo>
                  <a:lnTo>
                    <a:pt x="29" y="304"/>
                  </a:lnTo>
                  <a:lnTo>
                    <a:pt x="30" y="304"/>
                  </a:lnTo>
                  <a:lnTo>
                    <a:pt x="31" y="303"/>
                  </a:lnTo>
                  <a:lnTo>
                    <a:pt x="32" y="303"/>
                  </a:lnTo>
                  <a:lnTo>
                    <a:pt x="33" y="303"/>
                  </a:lnTo>
                  <a:lnTo>
                    <a:pt x="33" y="302"/>
                  </a:lnTo>
                  <a:lnTo>
                    <a:pt x="34" y="302"/>
                  </a:lnTo>
                  <a:lnTo>
                    <a:pt x="35" y="301"/>
                  </a:lnTo>
                  <a:lnTo>
                    <a:pt x="35" y="301"/>
                  </a:lnTo>
                  <a:lnTo>
                    <a:pt x="36" y="300"/>
                  </a:lnTo>
                  <a:lnTo>
                    <a:pt x="36" y="298"/>
                  </a:lnTo>
                  <a:lnTo>
                    <a:pt x="38" y="294"/>
                  </a:lnTo>
                  <a:lnTo>
                    <a:pt x="39" y="292"/>
                  </a:lnTo>
                  <a:lnTo>
                    <a:pt x="40" y="290"/>
                  </a:lnTo>
                  <a:lnTo>
                    <a:pt x="40" y="289"/>
                  </a:lnTo>
                  <a:lnTo>
                    <a:pt x="41" y="289"/>
                  </a:lnTo>
                  <a:lnTo>
                    <a:pt x="42" y="287"/>
                  </a:lnTo>
                  <a:lnTo>
                    <a:pt x="45" y="285"/>
                  </a:lnTo>
                  <a:lnTo>
                    <a:pt x="47" y="284"/>
                  </a:lnTo>
                  <a:lnTo>
                    <a:pt x="50" y="281"/>
                  </a:lnTo>
                  <a:lnTo>
                    <a:pt x="53" y="279"/>
                  </a:lnTo>
                  <a:lnTo>
                    <a:pt x="54" y="278"/>
                  </a:lnTo>
                  <a:lnTo>
                    <a:pt x="55" y="278"/>
                  </a:lnTo>
                  <a:lnTo>
                    <a:pt x="55" y="277"/>
                  </a:lnTo>
                  <a:lnTo>
                    <a:pt x="56" y="276"/>
                  </a:lnTo>
                  <a:lnTo>
                    <a:pt x="57" y="274"/>
                  </a:lnTo>
                  <a:lnTo>
                    <a:pt x="58" y="272"/>
                  </a:lnTo>
                  <a:lnTo>
                    <a:pt x="59" y="270"/>
                  </a:lnTo>
                  <a:lnTo>
                    <a:pt x="60" y="266"/>
                  </a:lnTo>
                  <a:lnTo>
                    <a:pt x="60" y="265"/>
                  </a:lnTo>
                  <a:lnTo>
                    <a:pt x="61" y="264"/>
                  </a:lnTo>
                  <a:lnTo>
                    <a:pt x="61" y="264"/>
                  </a:lnTo>
                  <a:lnTo>
                    <a:pt x="61" y="263"/>
                  </a:lnTo>
                  <a:lnTo>
                    <a:pt x="61" y="263"/>
                  </a:lnTo>
                  <a:lnTo>
                    <a:pt x="62" y="263"/>
                  </a:lnTo>
                  <a:lnTo>
                    <a:pt x="63" y="263"/>
                  </a:lnTo>
                  <a:lnTo>
                    <a:pt x="63" y="263"/>
                  </a:lnTo>
                  <a:lnTo>
                    <a:pt x="64" y="263"/>
                  </a:lnTo>
                  <a:lnTo>
                    <a:pt x="65" y="264"/>
                  </a:lnTo>
                  <a:lnTo>
                    <a:pt x="66" y="264"/>
                  </a:lnTo>
                  <a:lnTo>
                    <a:pt x="66" y="265"/>
                  </a:lnTo>
                  <a:lnTo>
                    <a:pt x="67" y="265"/>
                  </a:lnTo>
                  <a:lnTo>
                    <a:pt x="69" y="267"/>
                  </a:lnTo>
                  <a:lnTo>
                    <a:pt x="71" y="269"/>
                  </a:lnTo>
                  <a:lnTo>
                    <a:pt x="72" y="271"/>
                  </a:lnTo>
                  <a:lnTo>
                    <a:pt x="75" y="276"/>
                  </a:lnTo>
                  <a:lnTo>
                    <a:pt x="76" y="278"/>
                  </a:lnTo>
                  <a:lnTo>
                    <a:pt x="77" y="279"/>
                  </a:lnTo>
                  <a:lnTo>
                    <a:pt x="78" y="281"/>
                  </a:lnTo>
                  <a:lnTo>
                    <a:pt x="80" y="282"/>
                  </a:lnTo>
                  <a:lnTo>
                    <a:pt x="82" y="283"/>
                  </a:lnTo>
                  <a:lnTo>
                    <a:pt x="84" y="285"/>
                  </a:lnTo>
                  <a:lnTo>
                    <a:pt x="85" y="285"/>
                  </a:lnTo>
                  <a:lnTo>
                    <a:pt x="86" y="286"/>
                  </a:lnTo>
                  <a:lnTo>
                    <a:pt x="89" y="287"/>
                  </a:lnTo>
                  <a:lnTo>
                    <a:pt x="91" y="288"/>
                  </a:lnTo>
                  <a:lnTo>
                    <a:pt x="92" y="288"/>
                  </a:lnTo>
                  <a:lnTo>
                    <a:pt x="93" y="288"/>
                  </a:lnTo>
                  <a:lnTo>
                    <a:pt x="94" y="288"/>
                  </a:lnTo>
                  <a:lnTo>
                    <a:pt x="95" y="288"/>
                  </a:lnTo>
                  <a:lnTo>
                    <a:pt x="96" y="288"/>
                  </a:lnTo>
                  <a:lnTo>
                    <a:pt x="96" y="288"/>
                  </a:lnTo>
                  <a:lnTo>
                    <a:pt x="97" y="287"/>
                  </a:lnTo>
                  <a:lnTo>
                    <a:pt x="98" y="287"/>
                  </a:lnTo>
                  <a:lnTo>
                    <a:pt x="99" y="286"/>
                  </a:lnTo>
                  <a:lnTo>
                    <a:pt x="100" y="286"/>
                  </a:lnTo>
                  <a:lnTo>
                    <a:pt x="102" y="285"/>
                  </a:lnTo>
                  <a:lnTo>
                    <a:pt x="104" y="283"/>
                  </a:lnTo>
                  <a:lnTo>
                    <a:pt x="108" y="278"/>
                  </a:lnTo>
                  <a:lnTo>
                    <a:pt x="112" y="274"/>
                  </a:lnTo>
                  <a:lnTo>
                    <a:pt x="117" y="269"/>
                  </a:lnTo>
                  <a:lnTo>
                    <a:pt x="118" y="268"/>
                  </a:lnTo>
                  <a:lnTo>
                    <a:pt x="119" y="267"/>
                  </a:lnTo>
                  <a:lnTo>
                    <a:pt x="119" y="266"/>
                  </a:lnTo>
                  <a:lnTo>
                    <a:pt x="120" y="265"/>
                  </a:lnTo>
                  <a:lnTo>
                    <a:pt x="120" y="263"/>
                  </a:lnTo>
                  <a:lnTo>
                    <a:pt x="121" y="262"/>
                  </a:lnTo>
                  <a:lnTo>
                    <a:pt x="121" y="260"/>
                  </a:lnTo>
                  <a:lnTo>
                    <a:pt x="121" y="259"/>
                  </a:lnTo>
                  <a:lnTo>
                    <a:pt x="121" y="258"/>
                  </a:lnTo>
                  <a:lnTo>
                    <a:pt x="121" y="257"/>
                  </a:lnTo>
                  <a:lnTo>
                    <a:pt x="122" y="255"/>
                  </a:lnTo>
                  <a:lnTo>
                    <a:pt x="123" y="253"/>
                  </a:lnTo>
                  <a:lnTo>
                    <a:pt x="124" y="251"/>
                  </a:lnTo>
                  <a:lnTo>
                    <a:pt x="126" y="248"/>
                  </a:lnTo>
                  <a:lnTo>
                    <a:pt x="127" y="247"/>
                  </a:lnTo>
                  <a:lnTo>
                    <a:pt x="127" y="246"/>
                  </a:lnTo>
                  <a:lnTo>
                    <a:pt x="127" y="245"/>
                  </a:lnTo>
                  <a:lnTo>
                    <a:pt x="128" y="244"/>
                  </a:lnTo>
                  <a:lnTo>
                    <a:pt x="128" y="243"/>
                  </a:lnTo>
                  <a:lnTo>
                    <a:pt x="128" y="242"/>
                  </a:lnTo>
                  <a:lnTo>
                    <a:pt x="128" y="241"/>
                  </a:lnTo>
                  <a:lnTo>
                    <a:pt x="128" y="238"/>
                  </a:lnTo>
                  <a:lnTo>
                    <a:pt x="128" y="236"/>
                  </a:lnTo>
                  <a:lnTo>
                    <a:pt x="127" y="232"/>
                  </a:lnTo>
                  <a:lnTo>
                    <a:pt x="127" y="230"/>
                  </a:lnTo>
                  <a:lnTo>
                    <a:pt x="127" y="229"/>
                  </a:lnTo>
                  <a:lnTo>
                    <a:pt x="127" y="227"/>
                  </a:lnTo>
                  <a:lnTo>
                    <a:pt x="128" y="227"/>
                  </a:lnTo>
                  <a:lnTo>
                    <a:pt x="128" y="226"/>
                  </a:lnTo>
                  <a:lnTo>
                    <a:pt x="129" y="225"/>
                  </a:lnTo>
                  <a:lnTo>
                    <a:pt x="129" y="224"/>
                  </a:lnTo>
                  <a:lnTo>
                    <a:pt x="130" y="224"/>
                  </a:lnTo>
                  <a:lnTo>
                    <a:pt x="131" y="223"/>
                  </a:lnTo>
                  <a:lnTo>
                    <a:pt x="132" y="222"/>
                  </a:lnTo>
                  <a:lnTo>
                    <a:pt x="133" y="222"/>
                  </a:lnTo>
                  <a:lnTo>
                    <a:pt x="134" y="221"/>
                  </a:lnTo>
                  <a:lnTo>
                    <a:pt x="136" y="221"/>
                  </a:lnTo>
                  <a:lnTo>
                    <a:pt x="137" y="220"/>
                  </a:lnTo>
                  <a:lnTo>
                    <a:pt x="139" y="220"/>
                  </a:lnTo>
                  <a:lnTo>
                    <a:pt x="140" y="220"/>
                  </a:lnTo>
                  <a:lnTo>
                    <a:pt x="143" y="220"/>
                  </a:lnTo>
                  <a:lnTo>
                    <a:pt x="150" y="220"/>
                  </a:lnTo>
                  <a:lnTo>
                    <a:pt x="153" y="220"/>
                  </a:lnTo>
                  <a:lnTo>
                    <a:pt x="155" y="219"/>
                  </a:lnTo>
                  <a:lnTo>
                    <a:pt x="158" y="219"/>
                  </a:lnTo>
                  <a:lnTo>
                    <a:pt x="160" y="218"/>
                  </a:lnTo>
                  <a:lnTo>
                    <a:pt x="161" y="218"/>
                  </a:lnTo>
                  <a:lnTo>
                    <a:pt x="162" y="217"/>
                  </a:lnTo>
                  <a:lnTo>
                    <a:pt x="164" y="216"/>
                  </a:lnTo>
                  <a:lnTo>
                    <a:pt x="166" y="215"/>
                  </a:lnTo>
                  <a:lnTo>
                    <a:pt x="168" y="214"/>
                  </a:lnTo>
                  <a:lnTo>
                    <a:pt x="170" y="212"/>
                  </a:lnTo>
                  <a:lnTo>
                    <a:pt x="172" y="212"/>
                  </a:lnTo>
                  <a:lnTo>
                    <a:pt x="173" y="211"/>
                  </a:lnTo>
                  <a:lnTo>
                    <a:pt x="175" y="211"/>
                  </a:lnTo>
                  <a:lnTo>
                    <a:pt x="176" y="210"/>
                  </a:lnTo>
                  <a:lnTo>
                    <a:pt x="178" y="210"/>
                  </a:lnTo>
                  <a:lnTo>
                    <a:pt x="179" y="210"/>
                  </a:lnTo>
                  <a:lnTo>
                    <a:pt x="180" y="210"/>
                  </a:lnTo>
                  <a:lnTo>
                    <a:pt x="182" y="210"/>
                  </a:lnTo>
                  <a:lnTo>
                    <a:pt x="183" y="211"/>
                  </a:lnTo>
                  <a:lnTo>
                    <a:pt x="184" y="211"/>
                  </a:lnTo>
                  <a:lnTo>
                    <a:pt x="185" y="211"/>
                  </a:lnTo>
                  <a:lnTo>
                    <a:pt x="190" y="214"/>
                  </a:lnTo>
                  <a:lnTo>
                    <a:pt x="192" y="214"/>
                  </a:lnTo>
                  <a:lnTo>
                    <a:pt x="193" y="215"/>
                  </a:lnTo>
                  <a:lnTo>
                    <a:pt x="194" y="215"/>
                  </a:lnTo>
                  <a:lnTo>
                    <a:pt x="195" y="215"/>
                  </a:lnTo>
                  <a:lnTo>
                    <a:pt x="196" y="215"/>
                  </a:lnTo>
                  <a:lnTo>
                    <a:pt x="197" y="215"/>
                  </a:lnTo>
                  <a:lnTo>
                    <a:pt x="198" y="215"/>
                  </a:lnTo>
                  <a:lnTo>
                    <a:pt x="198" y="215"/>
                  </a:lnTo>
                  <a:lnTo>
                    <a:pt x="199" y="215"/>
                  </a:lnTo>
                  <a:lnTo>
                    <a:pt x="200" y="214"/>
                  </a:lnTo>
                  <a:lnTo>
                    <a:pt x="202" y="213"/>
                  </a:lnTo>
                  <a:lnTo>
                    <a:pt x="205" y="212"/>
                  </a:lnTo>
                  <a:lnTo>
                    <a:pt x="207" y="211"/>
                  </a:lnTo>
                  <a:lnTo>
                    <a:pt x="208" y="210"/>
                  </a:lnTo>
                  <a:lnTo>
                    <a:pt x="210" y="210"/>
                  </a:lnTo>
                  <a:lnTo>
                    <a:pt x="215" y="210"/>
                  </a:lnTo>
                  <a:lnTo>
                    <a:pt x="221" y="208"/>
                  </a:lnTo>
                  <a:lnTo>
                    <a:pt x="222" y="208"/>
                  </a:lnTo>
                  <a:lnTo>
                    <a:pt x="224" y="208"/>
                  </a:lnTo>
                  <a:lnTo>
                    <a:pt x="227" y="208"/>
                  </a:lnTo>
                  <a:lnTo>
                    <a:pt x="229" y="208"/>
                  </a:lnTo>
                  <a:lnTo>
                    <a:pt x="232" y="208"/>
                  </a:lnTo>
                  <a:lnTo>
                    <a:pt x="234" y="208"/>
                  </a:lnTo>
                  <a:lnTo>
                    <a:pt x="237" y="209"/>
                  </a:lnTo>
                  <a:lnTo>
                    <a:pt x="239" y="209"/>
                  </a:lnTo>
                  <a:lnTo>
                    <a:pt x="241" y="210"/>
                  </a:lnTo>
                  <a:lnTo>
                    <a:pt x="245" y="211"/>
                  </a:lnTo>
                  <a:lnTo>
                    <a:pt x="246" y="212"/>
                  </a:lnTo>
                  <a:lnTo>
                    <a:pt x="248" y="212"/>
                  </a:lnTo>
                  <a:lnTo>
                    <a:pt x="250" y="212"/>
                  </a:lnTo>
                  <a:lnTo>
                    <a:pt x="252" y="212"/>
                  </a:lnTo>
                  <a:lnTo>
                    <a:pt x="254" y="212"/>
                  </a:lnTo>
                  <a:lnTo>
                    <a:pt x="256" y="212"/>
                  </a:lnTo>
                  <a:lnTo>
                    <a:pt x="258" y="212"/>
                  </a:lnTo>
                  <a:lnTo>
                    <a:pt x="260" y="211"/>
                  </a:lnTo>
                  <a:lnTo>
                    <a:pt x="261" y="210"/>
                  </a:lnTo>
                  <a:lnTo>
                    <a:pt x="262" y="209"/>
                  </a:lnTo>
                  <a:lnTo>
                    <a:pt x="265" y="207"/>
                  </a:lnTo>
                  <a:lnTo>
                    <a:pt x="266" y="206"/>
                  </a:lnTo>
                  <a:lnTo>
                    <a:pt x="268" y="205"/>
                  </a:lnTo>
                  <a:lnTo>
                    <a:pt x="271" y="204"/>
                  </a:lnTo>
                  <a:lnTo>
                    <a:pt x="272" y="204"/>
                  </a:lnTo>
                  <a:lnTo>
                    <a:pt x="273" y="203"/>
                  </a:lnTo>
                  <a:lnTo>
                    <a:pt x="274" y="202"/>
                  </a:lnTo>
                  <a:lnTo>
                    <a:pt x="275" y="202"/>
                  </a:lnTo>
                  <a:lnTo>
                    <a:pt x="276" y="201"/>
                  </a:lnTo>
                  <a:lnTo>
                    <a:pt x="276" y="200"/>
                  </a:lnTo>
                  <a:lnTo>
                    <a:pt x="277" y="199"/>
                  </a:lnTo>
                  <a:lnTo>
                    <a:pt x="277" y="198"/>
                  </a:lnTo>
                  <a:lnTo>
                    <a:pt x="277" y="197"/>
                  </a:lnTo>
                  <a:lnTo>
                    <a:pt x="278" y="195"/>
                  </a:lnTo>
                  <a:lnTo>
                    <a:pt x="278" y="193"/>
                  </a:lnTo>
                  <a:lnTo>
                    <a:pt x="277" y="189"/>
                  </a:lnTo>
                  <a:lnTo>
                    <a:pt x="277" y="187"/>
                  </a:lnTo>
                  <a:lnTo>
                    <a:pt x="277" y="185"/>
                  </a:lnTo>
                  <a:lnTo>
                    <a:pt x="278" y="183"/>
                  </a:lnTo>
                  <a:lnTo>
                    <a:pt x="278" y="182"/>
                  </a:lnTo>
                  <a:lnTo>
                    <a:pt x="278" y="180"/>
                  </a:lnTo>
                  <a:lnTo>
                    <a:pt x="279" y="179"/>
                  </a:lnTo>
                  <a:lnTo>
                    <a:pt x="279" y="178"/>
                  </a:lnTo>
                  <a:lnTo>
                    <a:pt x="280" y="176"/>
                  </a:lnTo>
                  <a:lnTo>
                    <a:pt x="280" y="175"/>
                  </a:lnTo>
                  <a:lnTo>
                    <a:pt x="281" y="175"/>
                  </a:lnTo>
                  <a:lnTo>
                    <a:pt x="282" y="174"/>
                  </a:lnTo>
                  <a:lnTo>
                    <a:pt x="282" y="173"/>
                  </a:lnTo>
                  <a:lnTo>
                    <a:pt x="283" y="173"/>
                  </a:lnTo>
                  <a:lnTo>
                    <a:pt x="284" y="173"/>
                  </a:lnTo>
                  <a:lnTo>
                    <a:pt x="284" y="172"/>
                  </a:lnTo>
                  <a:lnTo>
                    <a:pt x="286" y="172"/>
                  </a:lnTo>
                  <a:lnTo>
                    <a:pt x="290" y="171"/>
                  </a:lnTo>
                  <a:lnTo>
                    <a:pt x="292" y="171"/>
                  </a:lnTo>
                  <a:lnTo>
                    <a:pt x="294" y="170"/>
                  </a:lnTo>
                  <a:lnTo>
                    <a:pt x="296" y="169"/>
                  </a:lnTo>
                  <a:lnTo>
                    <a:pt x="298" y="168"/>
                  </a:lnTo>
                  <a:lnTo>
                    <a:pt x="300" y="166"/>
                  </a:lnTo>
                  <a:lnTo>
                    <a:pt x="302" y="165"/>
                  </a:lnTo>
                  <a:lnTo>
                    <a:pt x="304" y="162"/>
                  </a:lnTo>
                  <a:lnTo>
                    <a:pt x="306" y="161"/>
                  </a:lnTo>
                  <a:lnTo>
                    <a:pt x="307" y="160"/>
                  </a:lnTo>
                  <a:lnTo>
                    <a:pt x="309" y="159"/>
                  </a:lnTo>
                  <a:lnTo>
                    <a:pt x="312" y="158"/>
                  </a:lnTo>
                  <a:lnTo>
                    <a:pt x="314" y="157"/>
                  </a:lnTo>
                  <a:lnTo>
                    <a:pt x="316" y="156"/>
                  </a:lnTo>
                  <a:lnTo>
                    <a:pt x="317" y="156"/>
                  </a:lnTo>
                  <a:lnTo>
                    <a:pt x="318" y="156"/>
                  </a:lnTo>
                  <a:lnTo>
                    <a:pt x="319" y="156"/>
                  </a:lnTo>
                  <a:lnTo>
                    <a:pt x="321" y="157"/>
                  </a:lnTo>
                  <a:lnTo>
                    <a:pt x="322" y="157"/>
                  </a:lnTo>
                  <a:lnTo>
                    <a:pt x="326" y="158"/>
                  </a:lnTo>
                  <a:lnTo>
                    <a:pt x="330" y="159"/>
                  </a:lnTo>
                  <a:lnTo>
                    <a:pt x="333" y="160"/>
                  </a:lnTo>
                  <a:lnTo>
                    <a:pt x="335" y="160"/>
                  </a:lnTo>
                  <a:lnTo>
                    <a:pt x="336" y="160"/>
                  </a:lnTo>
                  <a:lnTo>
                    <a:pt x="337" y="160"/>
                  </a:lnTo>
                  <a:lnTo>
                    <a:pt x="342" y="159"/>
                  </a:lnTo>
                  <a:lnTo>
                    <a:pt x="346" y="159"/>
                  </a:lnTo>
                  <a:lnTo>
                    <a:pt x="347" y="158"/>
                  </a:lnTo>
                  <a:lnTo>
                    <a:pt x="349" y="158"/>
                  </a:lnTo>
                  <a:lnTo>
                    <a:pt x="351" y="157"/>
                  </a:lnTo>
                  <a:lnTo>
                    <a:pt x="352" y="156"/>
                  </a:lnTo>
                  <a:lnTo>
                    <a:pt x="354" y="155"/>
                  </a:lnTo>
                  <a:lnTo>
                    <a:pt x="358" y="152"/>
                  </a:lnTo>
                  <a:lnTo>
                    <a:pt x="360" y="151"/>
                  </a:lnTo>
                  <a:lnTo>
                    <a:pt x="362" y="150"/>
                  </a:lnTo>
                  <a:lnTo>
                    <a:pt x="366" y="148"/>
                  </a:lnTo>
                  <a:lnTo>
                    <a:pt x="377" y="143"/>
                  </a:lnTo>
                  <a:lnTo>
                    <a:pt x="384" y="140"/>
                  </a:lnTo>
                  <a:lnTo>
                    <a:pt x="388" y="138"/>
                  </a:lnTo>
                  <a:lnTo>
                    <a:pt x="391" y="137"/>
                  </a:lnTo>
                  <a:lnTo>
                    <a:pt x="398" y="134"/>
                  </a:lnTo>
                  <a:lnTo>
                    <a:pt x="401" y="133"/>
                  </a:lnTo>
                  <a:lnTo>
                    <a:pt x="405" y="132"/>
                  </a:lnTo>
                  <a:lnTo>
                    <a:pt x="406" y="131"/>
                  </a:lnTo>
                  <a:lnTo>
                    <a:pt x="407" y="130"/>
                  </a:lnTo>
                  <a:lnTo>
                    <a:pt x="410" y="129"/>
                  </a:lnTo>
                  <a:lnTo>
                    <a:pt x="412" y="127"/>
                  </a:lnTo>
                  <a:lnTo>
                    <a:pt x="414" y="126"/>
                  </a:lnTo>
                  <a:lnTo>
                    <a:pt x="415" y="124"/>
                  </a:lnTo>
                  <a:lnTo>
                    <a:pt x="416" y="123"/>
                  </a:lnTo>
                  <a:lnTo>
                    <a:pt x="417" y="121"/>
                  </a:lnTo>
                  <a:lnTo>
                    <a:pt x="418" y="119"/>
                  </a:lnTo>
                  <a:lnTo>
                    <a:pt x="421" y="115"/>
                  </a:lnTo>
                  <a:lnTo>
                    <a:pt x="422" y="114"/>
                  </a:lnTo>
                  <a:lnTo>
                    <a:pt x="423" y="112"/>
                  </a:lnTo>
                  <a:lnTo>
                    <a:pt x="423" y="112"/>
                  </a:lnTo>
                  <a:lnTo>
                    <a:pt x="425" y="111"/>
                  </a:lnTo>
                  <a:lnTo>
                    <a:pt x="426" y="110"/>
                  </a:lnTo>
                  <a:lnTo>
                    <a:pt x="427" y="109"/>
                  </a:lnTo>
                  <a:lnTo>
                    <a:pt x="430" y="109"/>
                  </a:lnTo>
                  <a:lnTo>
                    <a:pt x="432" y="108"/>
                  </a:lnTo>
                  <a:lnTo>
                    <a:pt x="433" y="108"/>
                  </a:lnTo>
                  <a:lnTo>
                    <a:pt x="435" y="108"/>
                  </a:lnTo>
                  <a:lnTo>
                    <a:pt x="436" y="108"/>
                  </a:lnTo>
                  <a:lnTo>
                    <a:pt x="438" y="108"/>
                  </a:lnTo>
                  <a:lnTo>
                    <a:pt x="440" y="108"/>
                  </a:lnTo>
                  <a:lnTo>
                    <a:pt x="444" y="109"/>
                  </a:lnTo>
                  <a:lnTo>
                    <a:pt x="445" y="109"/>
                  </a:lnTo>
                  <a:lnTo>
                    <a:pt x="447" y="109"/>
                  </a:lnTo>
                  <a:lnTo>
                    <a:pt x="449" y="109"/>
                  </a:lnTo>
                  <a:lnTo>
                    <a:pt x="450" y="109"/>
                  </a:lnTo>
                  <a:lnTo>
                    <a:pt x="452" y="109"/>
                  </a:lnTo>
                  <a:lnTo>
                    <a:pt x="454" y="109"/>
                  </a:lnTo>
                  <a:lnTo>
                    <a:pt x="458" y="108"/>
                  </a:lnTo>
                  <a:lnTo>
                    <a:pt x="460" y="108"/>
                  </a:lnTo>
                  <a:lnTo>
                    <a:pt x="462" y="107"/>
                  </a:lnTo>
                  <a:lnTo>
                    <a:pt x="465" y="106"/>
                  </a:lnTo>
                  <a:lnTo>
                    <a:pt x="468" y="105"/>
                  </a:lnTo>
                  <a:lnTo>
                    <a:pt x="469" y="104"/>
                  </a:lnTo>
                  <a:lnTo>
                    <a:pt x="471" y="104"/>
                  </a:lnTo>
                  <a:lnTo>
                    <a:pt x="476" y="103"/>
                  </a:lnTo>
                  <a:lnTo>
                    <a:pt x="477" y="102"/>
                  </a:lnTo>
                  <a:lnTo>
                    <a:pt x="479" y="102"/>
                  </a:lnTo>
                  <a:lnTo>
                    <a:pt x="480" y="101"/>
                  </a:lnTo>
                  <a:lnTo>
                    <a:pt x="480" y="101"/>
                  </a:lnTo>
                  <a:lnTo>
                    <a:pt x="481" y="100"/>
                  </a:lnTo>
                  <a:lnTo>
                    <a:pt x="482" y="100"/>
                  </a:lnTo>
                  <a:lnTo>
                    <a:pt x="483" y="98"/>
                  </a:lnTo>
                  <a:lnTo>
                    <a:pt x="483" y="97"/>
                  </a:lnTo>
                  <a:lnTo>
                    <a:pt x="484" y="96"/>
                  </a:lnTo>
                  <a:lnTo>
                    <a:pt x="485" y="93"/>
                  </a:lnTo>
                  <a:lnTo>
                    <a:pt x="486" y="89"/>
                  </a:lnTo>
                  <a:lnTo>
                    <a:pt x="487" y="87"/>
                  </a:lnTo>
                  <a:lnTo>
                    <a:pt x="487" y="86"/>
                  </a:lnTo>
                  <a:lnTo>
                    <a:pt x="487" y="85"/>
                  </a:lnTo>
                  <a:lnTo>
                    <a:pt x="487" y="84"/>
                  </a:lnTo>
                  <a:lnTo>
                    <a:pt x="487" y="83"/>
                  </a:lnTo>
                  <a:lnTo>
                    <a:pt x="487" y="82"/>
                  </a:lnTo>
                  <a:lnTo>
                    <a:pt x="487" y="81"/>
                  </a:lnTo>
                  <a:lnTo>
                    <a:pt x="486" y="81"/>
                  </a:lnTo>
                  <a:lnTo>
                    <a:pt x="486" y="80"/>
                  </a:lnTo>
                  <a:lnTo>
                    <a:pt x="485" y="79"/>
                  </a:lnTo>
                  <a:lnTo>
                    <a:pt x="484" y="78"/>
                  </a:lnTo>
                  <a:lnTo>
                    <a:pt x="483" y="78"/>
                  </a:lnTo>
                  <a:lnTo>
                    <a:pt x="482" y="77"/>
                  </a:lnTo>
                  <a:lnTo>
                    <a:pt x="481" y="77"/>
                  </a:lnTo>
                  <a:lnTo>
                    <a:pt x="478" y="75"/>
                  </a:lnTo>
                  <a:lnTo>
                    <a:pt x="472" y="73"/>
                  </a:lnTo>
                  <a:lnTo>
                    <a:pt x="468" y="72"/>
                  </a:lnTo>
                  <a:lnTo>
                    <a:pt x="462" y="69"/>
                  </a:lnTo>
                  <a:lnTo>
                    <a:pt x="460" y="69"/>
                  </a:lnTo>
                  <a:lnTo>
                    <a:pt x="459" y="68"/>
                  </a:lnTo>
                  <a:lnTo>
                    <a:pt x="458" y="67"/>
                  </a:lnTo>
                  <a:lnTo>
                    <a:pt x="457" y="67"/>
                  </a:lnTo>
                  <a:lnTo>
                    <a:pt x="456" y="66"/>
                  </a:lnTo>
                  <a:lnTo>
                    <a:pt x="456" y="65"/>
                  </a:lnTo>
                  <a:lnTo>
                    <a:pt x="455" y="65"/>
                  </a:lnTo>
                  <a:lnTo>
                    <a:pt x="455" y="64"/>
                  </a:lnTo>
                  <a:lnTo>
                    <a:pt x="454" y="63"/>
                  </a:lnTo>
                  <a:lnTo>
                    <a:pt x="454" y="61"/>
                  </a:lnTo>
                  <a:lnTo>
                    <a:pt x="453" y="60"/>
                  </a:lnTo>
                  <a:lnTo>
                    <a:pt x="453" y="60"/>
                  </a:lnTo>
                  <a:lnTo>
                    <a:pt x="453" y="59"/>
                  </a:lnTo>
                  <a:lnTo>
                    <a:pt x="453" y="58"/>
                  </a:lnTo>
                  <a:lnTo>
                    <a:pt x="453" y="58"/>
                  </a:lnTo>
                  <a:lnTo>
                    <a:pt x="453" y="57"/>
                  </a:lnTo>
                  <a:lnTo>
                    <a:pt x="454" y="56"/>
                  </a:lnTo>
                  <a:lnTo>
                    <a:pt x="455" y="54"/>
                  </a:lnTo>
                  <a:lnTo>
                    <a:pt x="455" y="53"/>
                  </a:lnTo>
                  <a:lnTo>
                    <a:pt x="456" y="52"/>
                  </a:lnTo>
                  <a:lnTo>
                    <a:pt x="456" y="52"/>
                  </a:lnTo>
                  <a:lnTo>
                    <a:pt x="456" y="51"/>
                  </a:lnTo>
                  <a:lnTo>
                    <a:pt x="455" y="50"/>
                  </a:lnTo>
                  <a:lnTo>
                    <a:pt x="455" y="50"/>
                  </a:lnTo>
                  <a:lnTo>
                    <a:pt x="454" y="49"/>
                  </a:lnTo>
                  <a:lnTo>
                    <a:pt x="454" y="49"/>
                  </a:lnTo>
                  <a:lnTo>
                    <a:pt x="453" y="49"/>
                  </a:lnTo>
                  <a:lnTo>
                    <a:pt x="452" y="49"/>
                  </a:lnTo>
                  <a:lnTo>
                    <a:pt x="451" y="48"/>
                  </a:lnTo>
                  <a:lnTo>
                    <a:pt x="447" y="49"/>
                  </a:lnTo>
                  <a:lnTo>
                    <a:pt x="445" y="48"/>
                  </a:lnTo>
                  <a:lnTo>
                    <a:pt x="442" y="48"/>
                  </a:lnTo>
                  <a:lnTo>
                    <a:pt x="441" y="48"/>
                  </a:lnTo>
                  <a:lnTo>
                    <a:pt x="441" y="48"/>
                  </a:lnTo>
                  <a:lnTo>
                    <a:pt x="439" y="47"/>
                  </a:lnTo>
                  <a:lnTo>
                    <a:pt x="438" y="46"/>
                  </a:lnTo>
                  <a:lnTo>
                    <a:pt x="437" y="46"/>
                  </a:lnTo>
                  <a:lnTo>
                    <a:pt x="436" y="45"/>
                  </a:lnTo>
                  <a:lnTo>
                    <a:pt x="435" y="44"/>
                  </a:lnTo>
                  <a:lnTo>
                    <a:pt x="434" y="43"/>
                  </a:lnTo>
                  <a:lnTo>
                    <a:pt x="434" y="42"/>
                  </a:lnTo>
                  <a:lnTo>
                    <a:pt x="433" y="41"/>
                  </a:lnTo>
                  <a:lnTo>
                    <a:pt x="433" y="41"/>
                  </a:lnTo>
                  <a:lnTo>
                    <a:pt x="433" y="40"/>
                  </a:lnTo>
                  <a:lnTo>
                    <a:pt x="433" y="38"/>
                  </a:lnTo>
                  <a:lnTo>
                    <a:pt x="433" y="35"/>
                  </a:lnTo>
                  <a:lnTo>
                    <a:pt x="433" y="34"/>
                  </a:lnTo>
                  <a:lnTo>
                    <a:pt x="434" y="33"/>
                  </a:lnTo>
                  <a:lnTo>
                    <a:pt x="434" y="32"/>
                  </a:lnTo>
                  <a:lnTo>
                    <a:pt x="434" y="31"/>
                  </a:lnTo>
                  <a:lnTo>
                    <a:pt x="436" y="27"/>
                  </a:lnTo>
                  <a:lnTo>
                    <a:pt x="437" y="26"/>
                  </a:lnTo>
                  <a:lnTo>
                    <a:pt x="438" y="24"/>
                  </a:lnTo>
                  <a:lnTo>
                    <a:pt x="438" y="22"/>
                  </a:lnTo>
                  <a:lnTo>
                    <a:pt x="439" y="21"/>
                  </a:lnTo>
                  <a:lnTo>
                    <a:pt x="439" y="19"/>
                  </a:lnTo>
                  <a:lnTo>
                    <a:pt x="440" y="18"/>
                  </a:lnTo>
                  <a:lnTo>
                    <a:pt x="441" y="13"/>
                  </a:lnTo>
                  <a:lnTo>
                    <a:pt x="441" y="12"/>
                  </a:lnTo>
                  <a:lnTo>
                    <a:pt x="441" y="11"/>
                  </a:lnTo>
                  <a:lnTo>
                    <a:pt x="442" y="10"/>
                  </a:lnTo>
                  <a:lnTo>
                    <a:pt x="442" y="10"/>
                  </a:lnTo>
                  <a:lnTo>
                    <a:pt x="443" y="8"/>
                  </a:lnTo>
                  <a:lnTo>
                    <a:pt x="448" y="2"/>
                  </a:lnTo>
                  <a:lnTo>
                    <a:pt x="449" y="1"/>
                  </a:lnTo>
                  <a:lnTo>
                    <a:pt x="450" y="0"/>
                  </a:lnTo>
                  <a:lnTo>
                    <a:pt x="450" y="0"/>
                  </a:lnTo>
                  <a:lnTo>
                    <a:pt x="450"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0" name="Freeform 274">
              <a:extLst>
                <a:ext uri="{FF2B5EF4-FFF2-40B4-BE49-F238E27FC236}">
                  <a16:creationId xmlns:a16="http://schemas.microsoft.com/office/drawing/2014/main" id="{8A309FE1-86A4-445A-BFC5-B52D1C1CF8A4}"/>
                </a:ext>
              </a:extLst>
            </p:cNvPr>
            <p:cNvSpPr>
              <a:spLocks/>
            </p:cNvSpPr>
            <p:nvPr/>
          </p:nvSpPr>
          <p:spPr bwMode="auto">
            <a:xfrm>
              <a:off x="5889472" y="2580574"/>
              <a:ext cx="844550" cy="568325"/>
            </a:xfrm>
            <a:custGeom>
              <a:avLst/>
              <a:gdLst>
                <a:gd name="T0" fmla="*/ 298 w 532"/>
                <a:gd name="T1" fmla="*/ 4 h 358"/>
                <a:gd name="T2" fmla="*/ 315 w 532"/>
                <a:gd name="T3" fmla="*/ 17 h 358"/>
                <a:gd name="T4" fmla="*/ 328 w 532"/>
                <a:gd name="T5" fmla="*/ 17 h 358"/>
                <a:gd name="T6" fmla="*/ 340 w 532"/>
                <a:gd name="T7" fmla="*/ 8 h 358"/>
                <a:gd name="T8" fmla="*/ 350 w 532"/>
                <a:gd name="T9" fmla="*/ 24 h 358"/>
                <a:gd name="T10" fmla="*/ 369 w 532"/>
                <a:gd name="T11" fmla="*/ 20 h 358"/>
                <a:gd name="T12" fmla="*/ 388 w 532"/>
                <a:gd name="T13" fmla="*/ 46 h 358"/>
                <a:gd name="T14" fmla="*/ 385 w 532"/>
                <a:gd name="T15" fmla="*/ 79 h 358"/>
                <a:gd name="T16" fmla="*/ 403 w 532"/>
                <a:gd name="T17" fmla="*/ 106 h 358"/>
                <a:gd name="T18" fmla="*/ 425 w 532"/>
                <a:gd name="T19" fmla="*/ 134 h 358"/>
                <a:gd name="T20" fmla="*/ 432 w 532"/>
                <a:gd name="T21" fmla="*/ 158 h 358"/>
                <a:gd name="T22" fmla="*/ 451 w 532"/>
                <a:gd name="T23" fmla="*/ 144 h 358"/>
                <a:gd name="T24" fmla="*/ 485 w 532"/>
                <a:gd name="T25" fmla="*/ 155 h 358"/>
                <a:gd name="T26" fmla="*/ 497 w 532"/>
                <a:gd name="T27" fmla="*/ 169 h 358"/>
                <a:gd name="T28" fmla="*/ 506 w 532"/>
                <a:gd name="T29" fmla="*/ 210 h 358"/>
                <a:gd name="T30" fmla="*/ 511 w 532"/>
                <a:gd name="T31" fmla="*/ 252 h 358"/>
                <a:gd name="T32" fmla="*/ 514 w 532"/>
                <a:gd name="T33" fmla="*/ 284 h 358"/>
                <a:gd name="T34" fmla="*/ 531 w 532"/>
                <a:gd name="T35" fmla="*/ 319 h 358"/>
                <a:gd name="T36" fmla="*/ 520 w 532"/>
                <a:gd name="T37" fmla="*/ 330 h 358"/>
                <a:gd name="T38" fmla="*/ 495 w 532"/>
                <a:gd name="T39" fmla="*/ 331 h 358"/>
                <a:gd name="T40" fmla="*/ 476 w 532"/>
                <a:gd name="T41" fmla="*/ 316 h 358"/>
                <a:gd name="T42" fmla="*/ 457 w 532"/>
                <a:gd name="T43" fmla="*/ 330 h 358"/>
                <a:gd name="T44" fmla="*/ 454 w 532"/>
                <a:gd name="T45" fmla="*/ 349 h 358"/>
                <a:gd name="T46" fmla="*/ 436 w 532"/>
                <a:gd name="T47" fmla="*/ 352 h 358"/>
                <a:gd name="T48" fmla="*/ 425 w 532"/>
                <a:gd name="T49" fmla="*/ 342 h 358"/>
                <a:gd name="T50" fmla="*/ 399 w 532"/>
                <a:gd name="T51" fmla="*/ 332 h 358"/>
                <a:gd name="T52" fmla="*/ 379 w 532"/>
                <a:gd name="T53" fmla="*/ 332 h 358"/>
                <a:gd name="T54" fmla="*/ 359 w 532"/>
                <a:gd name="T55" fmla="*/ 343 h 358"/>
                <a:gd name="T56" fmla="*/ 324 w 532"/>
                <a:gd name="T57" fmla="*/ 324 h 358"/>
                <a:gd name="T58" fmla="*/ 305 w 532"/>
                <a:gd name="T59" fmla="*/ 305 h 358"/>
                <a:gd name="T60" fmla="*/ 274 w 532"/>
                <a:gd name="T61" fmla="*/ 279 h 358"/>
                <a:gd name="T62" fmla="*/ 256 w 532"/>
                <a:gd name="T63" fmla="*/ 279 h 358"/>
                <a:gd name="T64" fmla="*/ 239 w 532"/>
                <a:gd name="T65" fmla="*/ 267 h 358"/>
                <a:gd name="T66" fmla="*/ 230 w 532"/>
                <a:gd name="T67" fmla="*/ 284 h 358"/>
                <a:gd name="T68" fmla="*/ 211 w 532"/>
                <a:gd name="T69" fmla="*/ 299 h 358"/>
                <a:gd name="T70" fmla="*/ 200 w 532"/>
                <a:gd name="T71" fmla="*/ 313 h 358"/>
                <a:gd name="T72" fmla="*/ 172 w 532"/>
                <a:gd name="T73" fmla="*/ 309 h 358"/>
                <a:gd name="T74" fmla="*/ 163 w 532"/>
                <a:gd name="T75" fmla="*/ 330 h 358"/>
                <a:gd name="T76" fmla="*/ 139 w 532"/>
                <a:gd name="T77" fmla="*/ 353 h 358"/>
                <a:gd name="T78" fmla="*/ 106 w 532"/>
                <a:gd name="T79" fmla="*/ 358 h 358"/>
                <a:gd name="T80" fmla="*/ 95 w 532"/>
                <a:gd name="T81" fmla="*/ 343 h 358"/>
                <a:gd name="T82" fmla="*/ 82 w 532"/>
                <a:gd name="T83" fmla="*/ 341 h 358"/>
                <a:gd name="T84" fmla="*/ 62 w 532"/>
                <a:gd name="T85" fmla="*/ 341 h 358"/>
                <a:gd name="T86" fmla="*/ 54 w 532"/>
                <a:gd name="T87" fmla="*/ 334 h 358"/>
                <a:gd name="T88" fmla="*/ 30 w 532"/>
                <a:gd name="T89" fmla="*/ 306 h 358"/>
                <a:gd name="T90" fmla="*/ 9 w 532"/>
                <a:gd name="T91" fmla="*/ 263 h 358"/>
                <a:gd name="T92" fmla="*/ 0 w 532"/>
                <a:gd name="T93" fmla="*/ 234 h 358"/>
                <a:gd name="T94" fmla="*/ 10 w 532"/>
                <a:gd name="T95" fmla="*/ 207 h 358"/>
                <a:gd name="T96" fmla="*/ 29 w 532"/>
                <a:gd name="T97" fmla="*/ 187 h 358"/>
                <a:gd name="T98" fmla="*/ 36 w 532"/>
                <a:gd name="T99" fmla="*/ 167 h 358"/>
                <a:gd name="T100" fmla="*/ 43 w 532"/>
                <a:gd name="T101" fmla="*/ 141 h 358"/>
                <a:gd name="T102" fmla="*/ 61 w 532"/>
                <a:gd name="T103" fmla="*/ 140 h 358"/>
                <a:gd name="T104" fmla="*/ 84 w 532"/>
                <a:gd name="T105" fmla="*/ 146 h 358"/>
                <a:gd name="T106" fmla="*/ 96 w 532"/>
                <a:gd name="T107" fmla="*/ 123 h 358"/>
                <a:gd name="T108" fmla="*/ 128 w 532"/>
                <a:gd name="T109" fmla="*/ 114 h 358"/>
                <a:gd name="T110" fmla="*/ 164 w 532"/>
                <a:gd name="T111" fmla="*/ 130 h 358"/>
                <a:gd name="T112" fmla="*/ 189 w 532"/>
                <a:gd name="T113" fmla="*/ 125 h 358"/>
                <a:gd name="T114" fmla="*/ 211 w 532"/>
                <a:gd name="T115" fmla="*/ 100 h 358"/>
                <a:gd name="T116" fmla="*/ 252 w 532"/>
                <a:gd name="T117" fmla="*/ 103 h 358"/>
                <a:gd name="T118" fmla="*/ 269 w 532"/>
                <a:gd name="T119" fmla="*/ 97 h 358"/>
                <a:gd name="T120" fmla="*/ 275 w 532"/>
                <a:gd name="T121" fmla="*/ 56 h 358"/>
                <a:gd name="T122" fmla="*/ 274 w 532"/>
                <a:gd name="T123" fmla="*/ 29 h 358"/>
                <a:gd name="T124" fmla="*/ 262 w 532"/>
                <a:gd name="T125" fmla="*/ 1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2" h="358">
                  <a:moveTo>
                    <a:pt x="280" y="0"/>
                  </a:moveTo>
                  <a:lnTo>
                    <a:pt x="281" y="1"/>
                  </a:lnTo>
                  <a:lnTo>
                    <a:pt x="284" y="3"/>
                  </a:lnTo>
                  <a:lnTo>
                    <a:pt x="285" y="3"/>
                  </a:lnTo>
                  <a:lnTo>
                    <a:pt x="287" y="4"/>
                  </a:lnTo>
                  <a:lnTo>
                    <a:pt x="288" y="5"/>
                  </a:lnTo>
                  <a:lnTo>
                    <a:pt x="289" y="5"/>
                  </a:lnTo>
                  <a:lnTo>
                    <a:pt x="290" y="5"/>
                  </a:lnTo>
                  <a:lnTo>
                    <a:pt x="291" y="5"/>
                  </a:lnTo>
                  <a:lnTo>
                    <a:pt x="292" y="5"/>
                  </a:lnTo>
                  <a:lnTo>
                    <a:pt x="293" y="5"/>
                  </a:lnTo>
                  <a:lnTo>
                    <a:pt x="293" y="5"/>
                  </a:lnTo>
                  <a:lnTo>
                    <a:pt x="296" y="4"/>
                  </a:lnTo>
                  <a:lnTo>
                    <a:pt x="297" y="4"/>
                  </a:lnTo>
                  <a:lnTo>
                    <a:pt x="298" y="4"/>
                  </a:lnTo>
                  <a:lnTo>
                    <a:pt x="299" y="4"/>
                  </a:lnTo>
                  <a:lnTo>
                    <a:pt x="300" y="4"/>
                  </a:lnTo>
                  <a:lnTo>
                    <a:pt x="302" y="5"/>
                  </a:lnTo>
                  <a:lnTo>
                    <a:pt x="308" y="6"/>
                  </a:lnTo>
                  <a:lnTo>
                    <a:pt x="310" y="7"/>
                  </a:lnTo>
                  <a:lnTo>
                    <a:pt x="311" y="8"/>
                  </a:lnTo>
                  <a:lnTo>
                    <a:pt x="312" y="9"/>
                  </a:lnTo>
                  <a:lnTo>
                    <a:pt x="312" y="9"/>
                  </a:lnTo>
                  <a:lnTo>
                    <a:pt x="313" y="10"/>
                  </a:lnTo>
                  <a:lnTo>
                    <a:pt x="313" y="11"/>
                  </a:lnTo>
                  <a:lnTo>
                    <a:pt x="313" y="11"/>
                  </a:lnTo>
                  <a:lnTo>
                    <a:pt x="313" y="14"/>
                  </a:lnTo>
                  <a:lnTo>
                    <a:pt x="314" y="15"/>
                  </a:lnTo>
                  <a:lnTo>
                    <a:pt x="314" y="16"/>
                  </a:lnTo>
                  <a:lnTo>
                    <a:pt x="315" y="17"/>
                  </a:lnTo>
                  <a:lnTo>
                    <a:pt x="315" y="18"/>
                  </a:lnTo>
                  <a:lnTo>
                    <a:pt x="316" y="19"/>
                  </a:lnTo>
                  <a:lnTo>
                    <a:pt x="317" y="19"/>
                  </a:lnTo>
                  <a:lnTo>
                    <a:pt x="319" y="20"/>
                  </a:lnTo>
                  <a:lnTo>
                    <a:pt x="320" y="20"/>
                  </a:lnTo>
                  <a:lnTo>
                    <a:pt x="321" y="20"/>
                  </a:lnTo>
                  <a:lnTo>
                    <a:pt x="322" y="20"/>
                  </a:lnTo>
                  <a:lnTo>
                    <a:pt x="323" y="20"/>
                  </a:lnTo>
                  <a:lnTo>
                    <a:pt x="324" y="20"/>
                  </a:lnTo>
                  <a:lnTo>
                    <a:pt x="325" y="20"/>
                  </a:lnTo>
                  <a:lnTo>
                    <a:pt x="325" y="20"/>
                  </a:lnTo>
                  <a:lnTo>
                    <a:pt x="326" y="19"/>
                  </a:lnTo>
                  <a:lnTo>
                    <a:pt x="327" y="19"/>
                  </a:lnTo>
                  <a:lnTo>
                    <a:pt x="327" y="18"/>
                  </a:lnTo>
                  <a:lnTo>
                    <a:pt x="328" y="17"/>
                  </a:lnTo>
                  <a:lnTo>
                    <a:pt x="329" y="15"/>
                  </a:lnTo>
                  <a:lnTo>
                    <a:pt x="330" y="13"/>
                  </a:lnTo>
                  <a:lnTo>
                    <a:pt x="331" y="11"/>
                  </a:lnTo>
                  <a:lnTo>
                    <a:pt x="332" y="10"/>
                  </a:lnTo>
                  <a:lnTo>
                    <a:pt x="333" y="9"/>
                  </a:lnTo>
                  <a:lnTo>
                    <a:pt x="334" y="9"/>
                  </a:lnTo>
                  <a:lnTo>
                    <a:pt x="335" y="8"/>
                  </a:lnTo>
                  <a:lnTo>
                    <a:pt x="335" y="8"/>
                  </a:lnTo>
                  <a:lnTo>
                    <a:pt x="336" y="8"/>
                  </a:lnTo>
                  <a:lnTo>
                    <a:pt x="336" y="7"/>
                  </a:lnTo>
                  <a:lnTo>
                    <a:pt x="337" y="7"/>
                  </a:lnTo>
                  <a:lnTo>
                    <a:pt x="338" y="7"/>
                  </a:lnTo>
                  <a:lnTo>
                    <a:pt x="339" y="7"/>
                  </a:lnTo>
                  <a:lnTo>
                    <a:pt x="339" y="8"/>
                  </a:lnTo>
                  <a:lnTo>
                    <a:pt x="340" y="8"/>
                  </a:lnTo>
                  <a:lnTo>
                    <a:pt x="340" y="8"/>
                  </a:lnTo>
                  <a:lnTo>
                    <a:pt x="340" y="8"/>
                  </a:lnTo>
                  <a:lnTo>
                    <a:pt x="341" y="9"/>
                  </a:lnTo>
                  <a:lnTo>
                    <a:pt x="342" y="10"/>
                  </a:lnTo>
                  <a:lnTo>
                    <a:pt x="342" y="12"/>
                  </a:lnTo>
                  <a:lnTo>
                    <a:pt x="343" y="13"/>
                  </a:lnTo>
                  <a:lnTo>
                    <a:pt x="344" y="18"/>
                  </a:lnTo>
                  <a:lnTo>
                    <a:pt x="345" y="20"/>
                  </a:lnTo>
                  <a:lnTo>
                    <a:pt x="345" y="21"/>
                  </a:lnTo>
                  <a:lnTo>
                    <a:pt x="346" y="22"/>
                  </a:lnTo>
                  <a:lnTo>
                    <a:pt x="346" y="23"/>
                  </a:lnTo>
                  <a:lnTo>
                    <a:pt x="347" y="23"/>
                  </a:lnTo>
                  <a:lnTo>
                    <a:pt x="348" y="24"/>
                  </a:lnTo>
                  <a:lnTo>
                    <a:pt x="349" y="24"/>
                  </a:lnTo>
                  <a:lnTo>
                    <a:pt x="350" y="24"/>
                  </a:lnTo>
                  <a:lnTo>
                    <a:pt x="351" y="24"/>
                  </a:lnTo>
                  <a:lnTo>
                    <a:pt x="352" y="24"/>
                  </a:lnTo>
                  <a:lnTo>
                    <a:pt x="353" y="23"/>
                  </a:lnTo>
                  <a:lnTo>
                    <a:pt x="356" y="22"/>
                  </a:lnTo>
                  <a:lnTo>
                    <a:pt x="358" y="21"/>
                  </a:lnTo>
                  <a:lnTo>
                    <a:pt x="361" y="20"/>
                  </a:lnTo>
                  <a:lnTo>
                    <a:pt x="362" y="20"/>
                  </a:lnTo>
                  <a:lnTo>
                    <a:pt x="363" y="19"/>
                  </a:lnTo>
                  <a:lnTo>
                    <a:pt x="365" y="19"/>
                  </a:lnTo>
                  <a:lnTo>
                    <a:pt x="366" y="19"/>
                  </a:lnTo>
                  <a:lnTo>
                    <a:pt x="367" y="19"/>
                  </a:lnTo>
                  <a:lnTo>
                    <a:pt x="367" y="19"/>
                  </a:lnTo>
                  <a:lnTo>
                    <a:pt x="368" y="20"/>
                  </a:lnTo>
                  <a:lnTo>
                    <a:pt x="369" y="20"/>
                  </a:lnTo>
                  <a:lnTo>
                    <a:pt x="369" y="20"/>
                  </a:lnTo>
                  <a:lnTo>
                    <a:pt x="370" y="21"/>
                  </a:lnTo>
                  <a:lnTo>
                    <a:pt x="373" y="24"/>
                  </a:lnTo>
                  <a:lnTo>
                    <a:pt x="374" y="25"/>
                  </a:lnTo>
                  <a:lnTo>
                    <a:pt x="376" y="26"/>
                  </a:lnTo>
                  <a:lnTo>
                    <a:pt x="379" y="28"/>
                  </a:lnTo>
                  <a:lnTo>
                    <a:pt x="380" y="29"/>
                  </a:lnTo>
                  <a:lnTo>
                    <a:pt x="382" y="30"/>
                  </a:lnTo>
                  <a:lnTo>
                    <a:pt x="383" y="31"/>
                  </a:lnTo>
                  <a:lnTo>
                    <a:pt x="383" y="33"/>
                  </a:lnTo>
                  <a:lnTo>
                    <a:pt x="384" y="33"/>
                  </a:lnTo>
                  <a:lnTo>
                    <a:pt x="385" y="35"/>
                  </a:lnTo>
                  <a:lnTo>
                    <a:pt x="387" y="41"/>
                  </a:lnTo>
                  <a:lnTo>
                    <a:pt x="388" y="43"/>
                  </a:lnTo>
                  <a:lnTo>
                    <a:pt x="388" y="45"/>
                  </a:lnTo>
                  <a:lnTo>
                    <a:pt x="388" y="46"/>
                  </a:lnTo>
                  <a:lnTo>
                    <a:pt x="388" y="47"/>
                  </a:lnTo>
                  <a:lnTo>
                    <a:pt x="388" y="49"/>
                  </a:lnTo>
                  <a:lnTo>
                    <a:pt x="388" y="50"/>
                  </a:lnTo>
                  <a:lnTo>
                    <a:pt x="388" y="51"/>
                  </a:lnTo>
                  <a:lnTo>
                    <a:pt x="385" y="58"/>
                  </a:lnTo>
                  <a:lnTo>
                    <a:pt x="384" y="60"/>
                  </a:lnTo>
                  <a:lnTo>
                    <a:pt x="384" y="61"/>
                  </a:lnTo>
                  <a:lnTo>
                    <a:pt x="384" y="63"/>
                  </a:lnTo>
                  <a:lnTo>
                    <a:pt x="384" y="65"/>
                  </a:lnTo>
                  <a:lnTo>
                    <a:pt x="383" y="67"/>
                  </a:lnTo>
                  <a:lnTo>
                    <a:pt x="384" y="69"/>
                  </a:lnTo>
                  <a:lnTo>
                    <a:pt x="384" y="72"/>
                  </a:lnTo>
                  <a:lnTo>
                    <a:pt x="384" y="74"/>
                  </a:lnTo>
                  <a:lnTo>
                    <a:pt x="385" y="76"/>
                  </a:lnTo>
                  <a:lnTo>
                    <a:pt x="385" y="79"/>
                  </a:lnTo>
                  <a:lnTo>
                    <a:pt x="386" y="82"/>
                  </a:lnTo>
                  <a:lnTo>
                    <a:pt x="387" y="85"/>
                  </a:lnTo>
                  <a:lnTo>
                    <a:pt x="388" y="87"/>
                  </a:lnTo>
                  <a:lnTo>
                    <a:pt x="389" y="89"/>
                  </a:lnTo>
                  <a:lnTo>
                    <a:pt x="390" y="91"/>
                  </a:lnTo>
                  <a:lnTo>
                    <a:pt x="392" y="94"/>
                  </a:lnTo>
                  <a:lnTo>
                    <a:pt x="393" y="96"/>
                  </a:lnTo>
                  <a:lnTo>
                    <a:pt x="395" y="98"/>
                  </a:lnTo>
                  <a:lnTo>
                    <a:pt x="396" y="100"/>
                  </a:lnTo>
                  <a:lnTo>
                    <a:pt x="398" y="102"/>
                  </a:lnTo>
                  <a:lnTo>
                    <a:pt x="399" y="103"/>
                  </a:lnTo>
                  <a:lnTo>
                    <a:pt x="400" y="104"/>
                  </a:lnTo>
                  <a:lnTo>
                    <a:pt x="401" y="105"/>
                  </a:lnTo>
                  <a:lnTo>
                    <a:pt x="402" y="106"/>
                  </a:lnTo>
                  <a:lnTo>
                    <a:pt x="403" y="106"/>
                  </a:lnTo>
                  <a:lnTo>
                    <a:pt x="405" y="107"/>
                  </a:lnTo>
                  <a:lnTo>
                    <a:pt x="407" y="108"/>
                  </a:lnTo>
                  <a:lnTo>
                    <a:pt x="412" y="110"/>
                  </a:lnTo>
                  <a:lnTo>
                    <a:pt x="413" y="111"/>
                  </a:lnTo>
                  <a:lnTo>
                    <a:pt x="415" y="112"/>
                  </a:lnTo>
                  <a:lnTo>
                    <a:pt x="417" y="113"/>
                  </a:lnTo>
                  <a:lnTo>
                    <a:pt x="418" y="115"/>
                  </a:lnTo>
                  <a:lnTo>
                    <a:pt x="419" y="116"/>
                  </a:lnTo>
                  <a:lnTo>
                    <a:pt x="421" y="118"/>
                  </a:lnTo>
                  <a:lnTo>
                    <a:pt x="422" y="121"/>
                  </a:lnTo>
                  <a:lnTo>
                    <a:pt x="423" y="124"/>
                  </a:lnTo>
                  <a:lnTo>
                    <a:pt x="424" y="126"/>
                  </a:lnTo>
                  <a:lnTo>
                    <a:pt x="425" y="129"/>
                  </a:lnTo>
                  <a:lnTo>
                    <a:pt x="425" y="131"/>
                  </a:lnTo>
                  <a:lnTo>
                    <a:pt x="425" y="134"/>
                  </a:lnTo>
                  <a:lnTo>
                    <a:pt x="425" y="139"/>
                  </a:lnTo>
                  <a:lnTo>
                    <a:pt x="425" y="145"/>
                  </a:lnTo>
                  <a:lnTo>
                    <a:pt x="425" y="146"/>
                  </a:lnTo>
                  <a:lnTo>
                    <a:pt x="426" y="148"/>
                  </a:lnTo>
                  <a:lnTo>
                    <a:pt x="426" y="151"/>
                  </a:lnTo>
                  <a:lnTo>
                    <a:pt x="426" y="153"/>
                  </a:lnTo>
                  <a:lnTo>
                    <a:pt x="427" y="154"/>
                  </a:lnTo>
                  <a:lnTo>
                    <a:pt x="427" y="155"/>
                  </a:lnTo>
                  <a:lnTo>
                    <a:pt x="428" y="156"/>
                  </a:lnTo>
                  <a:lnTo>
                    <a:pt x="428" y="156"/>
                  </a:lnTo>
                  <a:lnTo>
                    <a:pt x="428" y="157"/>
                  </a:lnTo>
                  <a:lnTo>
                    <a:pt x="429" y="157"/>
                  </a:lnTo>
                  <a:lnTo>
                    <a:pt x="430" y="158"/>
                  </a:lnTo>
                  <a:lnTo>
                    <a:pt x="431" y="158"/>
                  </a:lnTo>
                  <a:lnTo>
                    <a:pt x="432" y="158"/>
                  </a:lnTo>
                  <a:lnTo>
                    <a:pt x="432" y="158"/>
                  </a:lnTo>
                  <a:lnTo>
                    <a:pt x="433" y="158"/>
                  </a:lnTo>
                  <a:lnTo>
                    <a:pt x="434" y="158"/>
                  </a:lnTo>
                  <a:lnTo>
                    <a:pt x="435" y="158"/>
                  </a:lnTo>
                  <a:lnTo>
                    <a:pt x="436" y="157"/>
                  </a:lnTo>
                  <a:lnTo>
                    <a:pt x="437" y="156"/>
                  </a:lnTo>
                  <a:lnTo>
                    <a:pt x="438" y="156"/>
                  </a:lnTo>
                  <a:lnTo>
                    <a:pt x="439" y="155"/>
                  </a:lnTo>
                  <a:lnTo>
                    <a:pt x="441" y="153"/>
                  </a:lnTo>
                  <a:lnTo>
                    <a:pt x="445" y="148"/>
                  </a:lnTo>
                  <a:lnTo>
                    <a:pt x="447" y="147"/>
                  </a:lnTo>
                  <a:lnTo>
                    <a:pt x="448" y="146"/>
                  </a:lnTo>
                  <a:lnTo>
                    <a:pt x="449" y="145"/>
                  </a:lnTo>
                  <a:lnTo>
                    <a:pt x="450" y="145"/>
                  </a:lnTo>
                  <a:lnTo>
                    <a:pt x="451" y="144"/>
                  </a:lnTo>
                  <a:lnTo>
                    <a:pt x="452" y="144"/>
                  </a:lnTo>
                  <a:lnTo>
                    <a:pt x="453" y="144"/>
                  </a:lnTo>
                  <a:lnTo>
                    <a:pt x="453" y="144"/>
                  </a:lnTo>
                  <a:lnTo>
                    <a:pt x="454" y="144"/>
                  </a:lnTo>
                  <a:lnTo>
                    <a:pt x="455" y="144"/>
                  </a:lnTo>
                  <a:lnTo>
                    <a:pt x="457" y="144"/>
                  </a:lnTo>
                  <a:lnTo>
                    <a:pt x="459" y="144"/>
                  </a:lnTo>
                  <a:lnTo>
                    <a:pt x="461" y="145"/>
                  </a:lnTo>
                  <a:lnTo>
                    <a:pt x="463" y="146"/>
                  </a:lnTo>
                  <a:lnTo>
                    <a:pt x="466" y="147"/>
                  </a:lnTo>
                  <a:lnTo>
                    <a:pt x="471" y="149"/>
                  </a:lnTo>
                  <a:lnTo>
                    <a:pt x="473" y="151"/>
                  </a:lnTo>
                  <a:lnTo>
                    <a:pt x="477" y="152"/>
                  </a:lnTo>
                  <a:lnTo>
                    <a:pt x="482" y="154"/>
                  </a:lnTo>
                  <a:lnTo>
                    <a:pt x="485" y="155"/>
                  </a:lnTo>
                  <a:lnTo>
                    <a:pt x="487" y="156"/>
                  </a:lnTo>
                  <a:lnTo>
                    <a:pt x="491" y="158"/>
                  </a:lnTo>
                  <a:lnTo>
                    <a:pt x="492" y="159"/>
                  </a:lnTo>
                  <a:lnTo>
                    <a:pt x="493" y="159"/>
                  </a:lnTo>
                  <a:lnTo>
                    <a:pt x="493" y="159"/>
                  </a:lnTo>
                  <a:lnTo>
                    <a:pt x="493" y="159"/>
                  </a:lnTo>
                  <a:lnTo>
                    <a:pt x="494" y="159"/>
                  </a:lnTo>
                  <a:lnTo>
                    <a:pt x="493" y="159"/>
                  </a:lnTo>
                  <a:lnTo>
                    <a:pt x="493" y="160"/>
                  </a:lnTo>
                  <a:lnTo>
                    <a:pt x="494" y="161"/>
                  </a:lnTo>
                  <a:lnTo>
                    <a:pt x="494" y="162"/>
                  </a:lnTo>
                  <a:lnTo>
                    <a:pt x="494" y="163"/>
                  </a:lnTo>
                  <a:lnTo>
                    <a:pt x="495" y="165"/>
                  </a:lnTo>
                  <a:lnTo>
                    <a:pt x="496" y="167"/>
                  </a:lnTo>
                  <a:lnTo>
                    <a:pt x="497" y="169"/>
                  </a:lnTo>
                  <a:lnTo>
                    <a:pt x="498" y="172"/>
                  </a:lnTo>
                  <a:lnTo>
                    <a:pt x="500" y="174"/>
                  </a:lnTo>
                  <a:lnTo>
                    <a:pt x="503" y="179"/>
                  </a:lnTo>
                  <a:lnTo>
                    <a:pt x="505" y="182"/>
                  </a:lnTo>
                  <a:lnTo>
                    <a:pt x="505" y="183"/>
                  </a:lnTo>
                  <a:lnTo>
                    <a:pt x="506" y="185"/>
                  </a:lnTo>
                  <a:lnTo>
                    <a:pt x="506" y="186"/>
                  </a:lnTo>
                  <a:lnTo>
                    <a:pt x="507" y="187"/>
                  </a:lnTo>
                  <a:lnTo>
                    <a:pt x="507" y="189"/>
                  </a:lnTo>
                  <a:lnTo>
                    <a:pt x="507" y="191"/>
                  </a:lnTo>
                  <a:lnTo>
                    <a:pt x="507" y="193"/>
                  </a:lnTo>
                  <a:lnTo>
                    <a:pt x="506" y="199"/>
                  </a:lnTo>
                  <a:lnTo>
                    <a:pt x="506" y="201"/>
                  </a:lnTo>
                  <a:lnTo>
                    <a:pt x="506" y="203"/>
                  </a:lnTo>
                  <a:lnTo>
                    <a:pt x="506" y="210"/>
                  </a:lnTo>
                  <a:lnTo>
                    <a:pt x="506" y="220"/>
                  </a:lnTo>
                  <a:lnTo>
                    <a:pt x="507" y="222"/>
                  </a:lnTo>
                  <a:lnTo>
                    <a:pt x="507" y="224"/>
                  </a:lnTo>
                  <a:lnTo>
                    <a:pt x="507" y="227"/>
                  </a:lnTo>
                  <a:lnTo>
                    <a:pt x="508" y="231"/>
                  </a:lnTo>
                  <a:lnTo>
                    <a:pt x="509" y="234"/>
                  </a:lnTo>
                  <a:lnTo>
                    <a:pt x="510" y="239"/>
                  </a:lnTo>
                  <a:lnTo>
                    <a:pt x="511" y="241"/>
                  </a:lnTo>
                  <a:lnTo>
                    <a:pt x="511" y="242"/>
                  </a:lnTo>
                  <a:lnTo>
                    <a:pt x="511" y="244"/>
                  </a:lnTo>
                  <a:lnTo>
                    <a:pt x="511" y="247"/>
                  </a:lnTo>
                  <a:lnTo>
                    <a:pt x="511" y="249"/>
                  </a:lnTo>
                  <a:lnTo>
                    <a:pt x="511" y="250"/>
                  </a:lnTo>
                  <a:lnTo>
                    <a:pt x="511" y="251"/>
                  </a:lnTo>
                  <a:lnTo>
                    <a:pt x="511" y="252"/>
                  </a:lnTo>
                  <a:lnTo>
                    <a:pt x="512" y="254"/>
                  </a:lnTo>
                  <a:lnTo>
                    <a:pt x="515" y="259"/>
                  </a:lnTo>
                  <a:lnTo>
                    <a:pt x="516" y="263"/>
                  </a:lnTo>
                  <a:lnTo>
                    <a:pt x="517" y="264"/>
                  </a:lnTo>
                  <a:lnTo>
                    <a:pt x="517" y="265"/>
                  </a:lnTo>
                  <a:lnTo>
                    <a:pt x="518" y="266"/>
                  </a:lnTo>
                  <a:lnTo>
                    <a:pt x="518" y="267"/>
                  </a:lnTo>
                  <a:lnTo>
                    <a:pt x="518" y="268"/>
                  </a:lnTo>
                  <a:lnTo>
                    <a:pt x="518" y="269"/>
                  </a:lnTo>
                  <a:lnTo>
                    <a:pt x="517" y="270"/>
                  </a:lnTo>
                  <a:lnTo>
                    <a:pt x="517" y="272"/>
                  </a:lnTo>
                  <a:lnTo>
                    <a:pt x="515" y="277"/>
                  </a:lnTo>
                  <a:lnTo>
                    <a:pt x="514" y="280"/>
                  </a:lnTo>
                  <a:lnTo>
                    <a:pt x="514" y="283"/>
                  </a:lnTo>
                  <a:lnTo>
                    <a:pt x="514" y="284"/>
                  </a:lnTo>
                  <a:lnTo>
                    <a:pt x="514" y="286"/>
                  </a:lnTo>
                  <a:lnTo>
                    <a:pt x="514" y="287"/>
                  </a:lnTo>
                  <a:lnTo>
                    <a:pt x="514" y="288"/>
                  </a:lnTo>
                  <a:lnTo>
                    <a:pt x="514" y="290"/>
                  </a:lnTo>
                  <a:lnTo>
                    <a:pt x="515" y="291"/>
                  </a:lnTo>
                  <a:lnTo>
                    <a:pt x="517" y="295"/>
                  </a:lnTo>
                  <a:lnTo>
                    <a:pt x="518" y="298"/>
                  </a:lnTo>
                  <a:lnTo>
                    <a:pt x="521" y="304"/>
                  </a:lnTo>
                  <a:lnTo>
                    <a:pt x="522" y="305"/>
                  </a:lnTo>
                  <a:lnTo>
                    <a:pt x="524" y="308"/>
                  </a:lnTo>
                  <a:lnTo>
                    <a:pt x="528" y="312"/>
                  </a:lnTo>
                  <a:lnTo>
                    <a:pt x="530" y="316"/>
                  </a:lnTo>
                  <a:lnTo>
                    <a:pt x="531" y="317"/>
                  </a:lnTo>
                  <a:lnTo>
                    <a:pt x="531" y="318"/>
                  </a:lnTo>
                  <a:lnTo>
                    <a:pt x="531" y="319"/>
                  </a:lnTo>
                  <a:lnTo>
                    <a:pt x="532" y="320"/>
                  </a:lnTo>
                  <a:lnTo>
                    <a:pt x="532" y="321"/>
                  </a:lnTo>
                  <a:lnTo>
                    <a:pt x="532" y="322"/>
                  </a:lnTo>
                  <a:lnTo>
                    <a:pt x="532" y="323"/>
                  </a:lnTo>
                  <a:lnTo>
                    <a:pt x="532" y="324"/>
                  </a:lnTo>
                  <a:lnTo>
                    <a:pt x="531" y="325"/>
                  </a:lnTo>
                  <a:lnTo>
                    <a:pt x="531" y="326"/>
                  </a:lnTo>
                  <a:lnTo>
                    <a:pt x="530" y="326"/>
                  </a:lnTo>
                  <a:lnTo>
                    <a:pt x="529" y="327"/>
                  </a:lnTo>
                  <a:lnTo>
                    <a:pt x="528" y="327"/>
                  </a:lnTo>
                  <a:lnTo>
                    <a:pt x="527" y="328"/>
                  </a:lnTo>
                  <a:lnTo>
                    <a:pt x="525" y="329"/>
                  </a:lnTo>
                  <a:lnTo>
                    <a:pt x="523" y="330"/>
                  </a:lnTo>
                  <a:lnTo>
                    <a:pt x="521" y="330"/>
                  </a:lnTo>
                  <a:lnTo>
                    <a:pt x="520" y="330"/>
                  </a:lnTo>
                  <a:lnTo>
                    <a:pt x="518" y="330"/>
                  </a:lnTo>
                  <a:lnTo>
                    <a:pt x="517" y="330"/>
                  </a:lnTo>
                  <a:lnTo>
                    <a:pt x="516" y="330"/>
                  </a:lnTo>
                  <a:lnTo>
                    <a:pt x="515" y="330"/>
                  </a:lnTo>
                  <a:lnTo>
                    <a:pt x="513" y="329"/>
                  </a:lnTo>
                  <a:lnTo>
                    <a:pt x="511" y="328"/>
                  </a:lnTo>
                  <a:lnTo>
                    <a:pt x="509" y="328"/>
                  </a:lnTo>
                  <a:lnTo>
                    <a:pt x="507" y="328"/>
                  </a:lnTo>
                  <a:lnTo>
                    <a:pt x="506" y="328"/>
                  </a:lnTo>
                  <a:lnTo>
                    <a:pt x="505" y="328"/>
                  </a:lnTo>
                  <a:lnTo>
                    <a:pt x="502" y="329"/>
                  </a:lnTo>
                  <a:lnTo>
                    <a:pt x="498" y="330"/>
                  </a:lnTo>
                  <a:lnTo>
                    <a:pt x="497" y="331"/>
                  </a:lnTo>
                  <a:lnTo>
                    <a:pt x="496" y="331"/>
                  </a:lnTo>
                  <a:lnTo>
                    <a:pt x="495" y="331"/>
                  </a:lnTo>
                  <a:lnTo>
                    <a:pt x="494" y="331"/>
                  </a:lnTo>
                  <a:lnTo>
                    <a:pt x="493" y="331"/>
                  </a:lnTo>
                  <a:lnTo>
                    <a:pt x="491" y="330"/>
                  </a:lnTo>
                  <a:lnTo>
                    <a:pt x="490" y="330"/>
                  </a:lnTo>
                  <a:lnTo>
                    <a:pt x="488" y="329"/>
                  </a:lnTo>
                  <a:lnTo>
                    <a:pt x="487" y="328"/>
                  </a:lnTo>
                  <a:lnTo>
                    <a:pt x="485" y="327"/>
                  </a:lnTo>
                  <a:lnTo>
                    <a:pt x="484" y="326"/>
                  </a:lnTo>
                  <a:lnTo>
                    <a:pt x="483" y="325"/>
                  </a:lnTo>
                  <a:lnTo>
                    <a:pt x="482" y="324"/>
                  </a:lnTo>
                  <a:lnTo>
                    <a:pt x="480" y="321"/>
                  </a:lnTo>
                  <a:lnTo>
                    <a:pt x="478" y="318"/>
                  </a:lnTo>
                  <a:lnTo>
                    <a:pt x="477" y="317"/>
                  </a:lnTo>
                  <a:lnTo>
                    <a:pt x="477" y="317"/>
                  </a:lnTo>
                  <a:lnTo>
                    <a:pt x="476" y="316"/>
                  </a:lnTo>
                  <a:lnTo>
                    <a:pt x="475" y="316"/>
                  </a:lnTo>
                  <a:lnTo>
                    <a:pt x="474" y="315"/>
                  </a:lnTo>
                  <a:lnTo>
                    <a:pt x="473" y="315"/>
                  </a:lnTo>
                  <a:lnTo>
                    <a:pt x="473" y="316"/>
                  </a:lnTo>
                  <a:lnTo>
                    <a:pt x="472" y="316"/>
                  </a:lnTo>
                  <a:lnTo>
                    <a:pt x="472" y="316"/>
                  </a:lnTo>
                  <a:lnTo>
                    <a:pt x="471" y="317"/>
                  </a:lnTo>
                  <a:lnTo>
                    <a:pt x="470" y="318"/>
                  </a:lnTo>
                  <a:lnTo>
                    <a:pt x="469" y="319"/>
                  </a:lnTo>
                  <a:lnTo>
                    <a:pt x="466" y="321"/>
                  </a:lnTo>
                  <a:lnTo>
                    <a:pt x="463" y="324"/>
                  </a:lnTo>
                  <a:lnTo>
                    <a:pt x="460" y="327"/>
                  </a:lnTo>
                  <a:lnTo>
                    <a:pt x="459" y="328"/>
                  </a:lnTo>
                  <a:lnTo>
                    <a:pt x="458" y="329"/>
                  </a:lnTo>
                  <a:lnTo>
                    <a:pt x="457" y="330"/>
                  </a:lnTo>
                  <a:lnTo>
                    <a:pt x="457" y="331"/>
                  </a:lnTo>
                  <a:lnTo>
                    <a:pt x="456" y="332"/>
                  </a:lnTo>
                  <a:lnTo>
                    <a:pt x="456" y="333"/>
                  </a:lnTo>
                  <a:lnTo>
                    <a:pt x="456" y="334"/>
                  </a:lnTo>
                  <a:lnTo>
                    <a:pt x="456" y="335"/>
                  </a:lnTo>
                  <a:lnTo>
                    <a:pt x="456" y="337"/>
                  </a:lnTo>
                  <a:lnTo>
                    <a:pt x="457" y="341"/>
                  </a:lnTo>
                  <a:lnTo>
                    <a:pt x="457" y="342"/>
                  </a:lnTo>
                  <a:lnTo>
                    <a:pt x="457" y="343"/>
                  </a:lnTo>
                  <a:lnTo>
                    <a:pt x="457" y="344"/>
                  </a:lnTo>
                  <a:lnTo>
                    <a:pt x="456" y="345"/>
                  </a:lnTo>
                  <a:lnTo>
                    <a:pt x="456" y="347"/>
                  </a:lnTo>
                  <a:lnTo>
                    <a:pt x="455" y="348"/>
                  </a:lnTo>
                  <a:lnTo>
                    <a:pt x="454" y="348"/>
                  </a:lnTo>
                  <a:lnTo>
                    <a:pt x="454" y="349"/>
                  </a:lnTo>
                  <a:lnTo>
                    <a:pt x="451" y="350"/>
                  </a:lnTo>
                  <a:lnTo>
                    <a:pt x="450" y="351"/>
                  </a:lnTo>
                  <a:lnTo>
                    <a:pt x="449" y="352"/>
                  </a:lnTo>
                  <a:lnTo>
                    <a:pt x="448" y="353"/>
                  </a:lnTo>
                  <a:lnTo>
                    <a:pt x="446" y="353"/>
                  </a:lnTo>
                  <a:lnTo>
                    <a:pt x="445" y="354"/>
                  </a:lnTo>
                  <a:lnTo>
                    <a:pt x="443" y="354"/>
                  </a:lnTo>
                  <a:lnTo>
                    <a:pt x="441" y="354"/>
                  </a:lnTo>
                  <a:lnTo>
                    <a:pt x="440" y="354"/>
                  </a:lnTo>
                  <a:lnTo>
                    <a:pt x="439" y="354"/>
                  </a:lnTo>
                  <a:lnTo>
                    <a:pt x="438" y="354"/>
                  </a:lnTo>
                  <a:lnTo>
                    <a:pt x="437" y="354"/>
                  </a:lnTo>
                  <a:lnTo>
                    <a:pt x="437" y="353"/>
                  </a:lnTo>
                  <a:lnTo>
                    <a:pt x="436" y="353"/>
                  </a:lnTo>
                  <a:lnTo>
                    <a:pt x="436" y="352"/>
                  </a:lnTo>
                  <a:lnTo>
                    <a:pt x="435" y="352"/>
                  </a:lnTo>
                  <a:lnTo>
                    <a:pt x="434" y="351"/>
                  </a:lnTo>
                  <a:lnTo>
                    <a:pt x="433" y="350"/>
                  </a:lnTo>
                  <a:lnTo>
                    <a:pt x="433" y="349"/>
                  </a:lnTo>
                  <a:lnTo>
                    <a:pt x="433" y="348"/>
                  </a:lnTo>
                  <a:lnTo>
                    <a:pt x="433" y="347"/>
                  </a:lnTo>
                  <a:lnTo>
                    <a:pt x="432" y="345"/>
                  </a:lnTo>
                  <a:lnTo>
                    <a:pt x="431" y="344"/>
                  </a:lnTo>
                  <a:lnTo>
                    <a:pt x="431" y="343"/>
                  </a:lnTo>
                  <a:lnTo>
                    <a:pt x="430" y="342"/>
                  </a:lnTo>
                  <a:lnTo>
                    <a:pt x="430" y="342"/>
                  </a:lnTo>
                  <a:lnTo>
                    <a:pt x="429" y="342"/>
                  </a:lnTo>
                  <a:lnTo>
                    <a:pt x="429" y="341"/>
                  </a:lnTo>
                  <a:lnTo>
                    <a:pt x="428" y="341"/>
                  </a:lnTo>
                  <a:lnTo>
                    <a:pt x="425" y="342"/>
                  </a:lnTo>
                  <a:lnTo>
                    <a:pt x="424" y="342"/>
                  </a:lnTo>
                  <a:lnTo>
                    <a:pt x="423" y="342"/>
                  </a:lnTo>
                  <a:lnTo>
                    <a:pt x="422" y="341"/>
                  </a:lnTo>
                  <a:lnTo>
                    <a:pt x="420" y="340"/>
                  </a:lnTo>
                  <a:lnTo>
                    <a:pt x="417" y="339"/>
                  </a:lnTo>
                  <a:lnTo>
                    <a:pt x="415" y="338"/>
                  </a:lnTo>
                  <a:lnTo>
                    <a:pt x="412" y="337"/>
                  </a:lnTo>
                  <a:lnTo>
                    <a:pt x="411" y="336"/>
                  </a:lnTo>
                  <a:lnTo>
                    <a:pt x="410" y="336"/>
                  </a:lnTo>
                  <a:lnTo>
                    <a:pt x="409" y="335"/>
                  </a:lnTo>
                  <a:lnTo>
                    <a:pt x="406" y="335"/>
                  </a:lnTo>
                  <a:lnTo>
                    <a:pt x="405" y="334"/>
                  </a:lnTo>
                  <a:lnTo>
                    <a:pt x="403" y="334"/>
                  </a:lnTo>
                  <a:lnTo>
                    <a:pt x="401" y="333"/>
                  </a:lnTo>
                  <a:lnTo>
                    <a:pt x="399" y="332"/>
                  </a:lnTo>
                  <a:lnTo>
                    <a:pt x="395" y="331"/>
                  </a:lnTo>
                  <a:lnTo>
                    <a:pt x="394" y="330"/>
                  </a:lnTo>
                  <a:lnTo>
                    <a:pt x="392" y="330"/>
                  </a:lnTo>
                  <a:lnTo>
                    <a:pt x="390" y="329"/>
                  </a:lnTo>
                  <a:lnTo>
                    <a:pt x="389" y="329"/>
                  </a:lnTo>
                  <a:lnTo>
                    <a:pt x="388" y="329"/>
                  </a:lnTo>
                  <a:lnTo>
                    <a:pt x="387" y="329"/>
                  </a:lnTo>
                  <a:lnTo>
                    <a:pt x="386" y="329"/>
                  </a:lnTo>
                  <a:lnTo>
                    <a:pt x="385" y="329"/>
                  </a:lnTo>
                  <a:lnTo>
                    <a:pt x="384" y="329"/>
                  </a:lnTo>
                  <a:lnTo>
                    <a:pt x="383" y="329"/>
                  </a:lnTo>
                  <a:lnTo>
                    <a:pt x="382" y="330"/>
                  </a:lnTo>
                  <a:lnTo>
                    <a:pt x="381" y="330"/>
                  </a:lnTo>
                  <a:lnTo>
                    <a:pt x="380" y="331"/>
                  </a:lnTo>
                  <a:lnTo>
                    <a:pt x="379" y="332"/>
                  </a:lnTo>
                  <a:lnTo>
                    <a:pt x="378" y="333"/>
                  </a:lnTo>
                  <a:lnTo>
                    <a:pt x="375" y="336"/>
                  </a:lnTo>
                  <a:lnTo>
                    <a:pt x="373" y="339"/>
                  </a:lnTo>
                  <a:lnTo>
                    <a:pt x="371" y="341"/>
                  </a:lnTo>
                  <a:lnTo>
                    <a:pt x="370" y="342"/>
                  </a:lnTo>
                  <a:lnTo>
                    <a:pt x="369" y="343"/>
                  </a:lnTo>
                  <a:lnTo>
                    <a:pt x="369" y="343"/>
                  </a:lnTo>
                  <a:lnTo>
                    <a:pt x="368" y="343"/>
                  </a:lnTo>
                  <a:lnTo>
                    <a:pt x="366" y="344"/>
                  </a:lnTo>
                  <a:lnTo>
                    <a:pt x="365" y="344"/>
                  </a:lnTo>
                  <a:lnTo>
                    <a:pt x="364" y="344"/>
                  </a:lnTo>
                  <a:lnTo>
                    <a:pt x="363" y="344"/>
                  </a:lnTo>
                  <a:lnTo>
                    <a:pt x="362" y="344"/>
                  </a:lnTo>
                  <a:lnTo>
                    <a:pt x="360" y="343"/>
                  </a:lnTo>
                  <a:lnTo>
                    <a:pt x="359" y="343"/>
                  </a:lnTo>
                  <a:lnTo>
                    <a:pt x="356" y="342"/>
                  </a:lnTo>
                  <a:lnTo>
                    <a:pt x="354" y="341"/>
                  </a:lnTo>
                  <a:lnTo>
                    <a:pt x="352" y="340"/>
                  </a:lnTo>
                  <a:lnTo>
                    <a:pt x="350" y="339"/>
                  </a:lnTo>
                  <a:lnTo>
                    <a:pt x="348" y="338"/>
                  </a:lnTo>
                  <a:lnTo>
                    <a:pt x="342" y="335"/>
                  </a:lnTo>
                  <a:lnTo>
                    <a:pt x="340" y="334"/>
                  </a:lnTo>
                  <a:lnTo>
                    <a:pt x="337" y="332"/>
                  </a:lnTo>
                  <a:lnTo>
                    <a:pt x="335" y="331"/>
                  </a:lnTo>
                  <a:lnTo>
                    <a:pt x="334" y="330"/>
                  </a:lnTo>
                  <a:lnTo>
                    <a:pt x="333" y="329"/>
                  </a:lnTo>
                  <a:lnTo>
                    <a:pt x="333" y="328"/>
                  </a:lnTo>
                  <a:lnTo>
                    <a:pt x="331" y="327"/>
                  </a:lnTo>
                  <a:lnTo>
                    <a:pt x="330" y="327"/>
                  </a:lnTo>
                  <a:lnTo>
                    <a:pt x="324" y="324"/>
                  </a:lnTo>
                  <a:lnTo>
                    <a:pt x="321" y="323"/>
                  </a:lnTo>
                  <a:lnTo>
                    <a:pt x="319" y="322"/>
                  </a:lnTo>
                  <a:lnTo>
                    <a:pt x="318" y="321"/>
                  </a:lnTo>
                  <a:lnTo>
                    <a:pt x="317" y="320"/>
                  </a:lnTo>
                  <a:lnTo>
                    <a:pt x="316" y="320"/>
                  </a:lnTo>
                  <a:lnTo>
                    <a:pt x="315" y="318"/>
                  </a:lnTo>
                  <a:lnTo>
                    <a:pt x="314" y="318"/>
                  </a:lnTo>
                  <a:lnTo>
                    <a:pt x="313" y="317"/>
                  </a:lnTo>
                  <a:lnTo>
                    <a:pt x="312" y="315"/>
                  </a:lnTo>
                  <a:lnTo>
                    <a:pt x="310" y="311"/>
                  </a:lnTo>
                  <a:lnTo>
                    <a:pt x="309" y="310"/>
                  </a:lnTo>
                  <a:lnTo>
                    <a:pt x="308" y="308"/>
                  </a:lnTo>
                  <a:lnTo>
                    <a:pt x="307" y="307"/>
                  </a:lnTo>
                  <a:lnTo>
                    <a:pt x="306" y="306"/>
                  </a:lnTo>
                  <a:lnTo>
                    <a:pt x="305" y="305"/>
                  </a:lnTo>
                  <a:lnTo>
                    <a:pt x="302" y="303"/>
                  </a:lnTo>
                  <a:lnTo>
                    <a:pt x="300" y="301"/>
                  </a:lnTo>
                  <a:lnTo>
                    <a:pt x="298" y="300"/>
                  </a:lnTo>
                  <a:lnTo>
                    <a:pt x="297" y="299"/>
                  </a:lnTo>
                  <a:lnTo>
                    <a:pt x="296" y="299"/>
                  </a:lnTo>
                  <a:lnTo>
                    <a:pt x="293" y="298"/>
                  </a:lnTo>
                  <a:lnTo>
                    <a:pt x="292" y="297"/>
                  </a:lnTo>
                  <a:lnTo>
                    <a:pt x="290" y="297"/>
                  </a:lnTo>
                  <a:lnTo>
                    <a:pt x="289" y="296"/>
                  </a:lnTo>
                  <a:lnTo>
                    <a:pt x="289" y="295"/>
                  </a:lnTo>
                  <a:lnTo>
                    <a:pt x="288" y="295"/>
                  </a:lnTo>
                  <a:lnTo>
                    <a:pt x="285" y="292"/>
                  </a:lnTo>
                  <a:lnTo>
                    <a:pt x="279" y="285"/>
                  </a:lnTo>
                  <a:lnTo>
                    <a:pt x="275" y="281"/>
                  </a:lnTo>
                  <a:lnTo>
                    <a:pt x="274" y="279"/>
                  </a:lnTo>
                  <a:lnTo>
                    <a:pt x="273" y="278"/>
                  </a:lnTo>
                  <a:lnTo>
                    <a:pt x="272" y="278"/>
                  </a:lnTo>
                  <a:lnTo>
                    <a:pt x="271" y="277"/>
                  </a:lnTo>
                  <a:lnTo>
                    <a:pt x="270" y="277"/>
                  </a:lnTo>
                  <a:lnTo>
                    <a:pt x="269" y="277"/>
                  </a:lnTo>
                  <a:lnTo>
                    <a:pt x="265" y="276"/>
                  </a:lnTo>
                  <a:lnTo>
                    <a:pt x="264" y="276"/>
                  </a:lnTo>
                  <a:lnTo>
                    <a:pt x="263" y="276"/>
                  </a:lnTo>
                  <a:lnTo>
                    <a:pt x="262" y="276"/>
                  </a:lnTo>
                  <a:lnTo>
                    <a:pt x="261" y="276"/>
                  </a:lnTo>
                  <a:lnTo>
                    <a:pt x="260" y="277"/>
                  </a:lnTo>
                  <a:lnTo>
                    <a:pt x="259" y="278"/>
                  </a:lnTo>
                  <a:lnTo>
                    <a:pt x="257" y="279"/>
                  </a:lnTo>
                  <a:lnTo>
                    <a:pt x="257" y="279"/>
                  </a:lnTo>
                  <a:lnTo>
                    <a:pt x="256" y="279"/>
                  </a:lnTo>
                  <a:lnTo>
                    <a:pt x="255" y="280"/>
                  </a:lnTo>
                  <a:lnTo>
                    <a:pt x="255" y="280"/>
                  </a:lnTo>
                  <a:lnTo>
                    <a:pt x="254" y="280"/>
                  </a:lnTo>
                  <a:lnTo>
                    <a:pt x="253" y="279"/>
                  </a:lnTo>
                  <a:lnTo>
                    <a:pt x="252" y="279"/>
                  </a:lnTo>
                  <a:lnTo>
                    <a:pt x="251" y="278"/>
                  </a:lnTo>
                  <a:lnTo>
                    <a:pt x="251" y="278"/>
                  </a:lnTo>
                  <a:lnTo>
                    <a:pt x="250" y="276"/>
                  </a:lnTo>
                  <a:lnTo>
                    <a:pt x="249" y="275"/>
                  </a:lnTo>
                  <a:lnTo>
                    <a:pt x="248" y="274"/>
                  </a:lnTo>
                  <a:lnTo>
                    <a:pt x="245" y="272"/>
                  </a:lnTo>
                  <a:lnTo>
                    <a:pt x="243" y="271"/>
                  </a:lnTo>
                  <a:lnTo>
                    <a:pt x="242" y="270"/>
                  </a:lnTo>
                  <a:lnTo>
                    <a:pt x="239" y="267"/>
                  </a:lnTo>
                  <a:lnTo>
                    <a:pt x="239" y="267"/>
                  </a:lnTo>
                  <a:lnTo>
                    <a:pt x="238" y="266"/>
                  </a:lnTo>
                  <a:lnTo>
                    <a:pt x="237" y="266"/>
                  </a:lnTo>
                  <a:lnTo>
                    <a:pt x="236" y="265"/>
                  </a:lnTo>
                  <a:lnTo>
                    <a:pt x="236" y="265"/>
                  </a:lnTo>
                  <a:lnTo>
                    <a:pt x="235" y="265"/>
                  </a:lnTo>
                  <a:lnTo>
                    <a:pt x="235" y="266"/>
                  </a:lnTo>
                  <a:lnTo>
                    <a:pt x="235" y="268"/>
                  </a:lnTo>
                  <a:lnTo>
                    <a:pt x="234" y="270"/>
                  </a:lnTo>
                  <a:lnTo>
                    <a:pt x="234" y="271"/>
                  </a:lnTo>
                  <a:lnTo>
                    <a:pt x="233" y="274"/>
                  </a:lnTo>
                  <a:lnTo>
                    <a:pt x="232" y="276"/>
                  </a:lnTo>
                  <a:lnTo>
                    <a:pt x="231" y="278"/>
                  </a:lnTo>
                  <a:lnTo>
                    <a:pt x="231" y="282"/>
                  </a:lnTo>
                  <a:lnTo>
                    <a:pt x="231" y="283"/>
                  </a:lnTo>
                  <a:lnTo>
                    <a:pt x="230" y="284"/>
                  </a:lnTo>
                  <a:lnTo>
                    <a:pt x="230" y="285"/>
                  </a:lnTo>
                  <a:lnTo>
                    <a:pt x="229" y="286"/>
                  </a:lnTo>
                  <a:lnTo>
                    <a:pt x="228" y="287"/>
                  </a:lnTo>
                  <a:lnTo>
                    <a:pt x="228" y="288"/>
                  </a:lnTo>
                  <a:lnTo>
                    <a:pt x="227" y="288"/>
                  </a:lnTo>
                  <a:lnTo>
                    <a:pt x="225" y="289"/>
                  </a:lnTo>
                  <a:lnTo>
                    <a:pt x="220" y="292"/>
                  </a:lnTo>
                  <a:lnTo>
                    <a:pt x="217" y="293"/>
                  </a:lnTo>
                  <a:lnTo>
                    <a:pt x="216" y="294"/>
                  </a:lnTo>
                  <a:lnTo>
                    <a:pt x="214" y="295"/>
                  </a:lnTo>
                  <a:lnTo>
                    <a:pt x="213" y="296"/>
                  </a:lnTo>
                  <a:lnTo>
                    <a:pt x="212" y="297"/>
                  </a:lnTo>
                  <a:lnTo>
                    <a:pt x="212" y="297"/>
                  </a:lnTo>
                  <a:lnTo>
                    <a:pt x="211" y="298"/>
                  </a:lnTo>
                  <a:lnTo>
                    <a:pt x="211" y="299"/>
                  </a:lnTo>
                  <a:lnTo>
                    <a:pt x="211" y="299"/>
                  </a:lnTo>
                  <a:lnTo>
                    <a:pt x="210" y="301"/>
                  </a:lnTo>
                  <a:lnTo>
                    <a:pt x="210" y="304"/>
                  </a:lnTo>
                  <a:lnTo>
                    <a:pt x="209" y="305"/>
                  </a:lnTo>
                  <a:lnTo>
                    <a:pt x="209" y="306"/>
                  </a:lnTo>
                  <a:lnTo>
                    <a:pt x="208" y="307"/>
                  </a:lnTo>
                  <a:lnTo>
                    <a:pt x="208" y="308"/>
                  </a:lnTo>
                  <a:lnTo>
                    <a:pt x="207" y="308"/>
                  </a:lnTo>
                  <a:lnTo>
                    <a:pt x="206" y="309"/>
                  </a:lnTo>
                  <a:lnTo>
                    <a:pt x="205" y="310"/>
                  </a:lnTo>
                  <a:lnTo>
                    <a:pt x="204" y="311"/>
                  </a:lnTo>
                  <a:lnTo>
                    <a:pt x="203" y="312"/>
                  </a:lnTo>
                  <a:lnTo>
                    <a:pt x="202" y="312"/>
                  </a:lnTo>
                  <a:lnTo>
                    <a:pt x="201" y="313"/>
                  </a:lnTo>
                  <a:lnTo>
                    <a:pt x="200" y="313"/>
                  </a:lnTo>
                  <a:lnTo>
                    <a:pt x="199" y="313"/>
                  </a:lnTo>
                  <a:lnTo>
                    <a:pt x="198" y="313"/>
                  </a:lnTo>
                  <a:lnTo>
                    <a:pt x="197" y="313"/>
                  </a:lnTo>
                  <a:lnTo>
                    <a:pt x="197" y="313"/>
                  </a:lnTo>
                  <a:lnTo>
                    <a:pt x="195" y="313"/>
                  </a:lnTo>
                  <a:lnTo>
                    <a:pt x="193" y="312"/>
                  </a:lnTo>
                  <a:lnTo>
                    <a:pt x="188" y="311"/>
                  </a:lnTo>
                  <a:lnTo>
                    <a:pt x="185" y="310"/>
                  </a:lnTo>
                  <a:lnTo>
                    <a:pt x="182" y="309"/>
                  </a:lnTo>
                  <a:lnTo>
                    <a:pt x="179" y="309"/>
                  </a:lnTo>
                  <a:lnTo>
                    <a:pt x="177" y="309"/>
                  </a:lnTo>
                  <a:lnTo>
                    <a:pt x="176" y="309"/>
                  </a:lnTo>
                  <a:lnTo>
                    <a:pt x="174" y="309"/>
                  </a:lnTo>
                  <a:lnTo>
                    <a:pt x="173" y="309"/>
                  </a:lnTo>
                  <a:lnTo>
                    <a:pt x="172" y="309"/>
                  </a:lnTo>
                  <a:lnTo>
                    <a:pt x="171" y="310"/>
                  </a:lnTo>
                  <a:lnTo>
                    <a:pt x="170" y="310"/>
                  </a:lnTo>
                  <a:lnTo>
                    <a:pt x="170" y="311"/>
                  </a:lnTo>
                  <a:lnTo>
                    <a:pt x="169" y="313"/>
                  </a:lnTo>
                  <a:lnTo>
                    <a:pt x="169" y="314"/>
                  </a:lnTo>
                  <a:lnTo>
                    <a:pt x="168" y="315"/>
                  </a:lnTo>
                  <a:lnTo>
                    <a:pt x="168" y="321"/>
                  </a:lnTo>
                  <a:lnTo>
                    <a:pt x="167" y="323"/>
                  </a:lnTo>
                  <a:lnTo>
                    <a:pt x="167" y="325"/>
                  </a:lnTo>
                  <a:lnTo>
                    <a:pt x="167" y="326"/>
                  </a:lnTo>
                  <a:lnTo>
                    <a:pt x="166" y="327"/>
                  </a:lnTo>
                  <a:lnTo>
                    <a:pt x="165" y="328"/>
                  </a:lnTo>
                  <a:lnTo>
                    <a:pt x="165" y="329"/>
                  </a:lnTo>
                  <a:lnTo>
                    <a:pt x="164" y="330"/>
                  </a:lnTo>
                  <a:lnTo>
                    <a:pt x="163" y="330"/>
                  </a:lnTo>
                  <a:lnTo>
                    <a:pt x="160" y="333"/>
                  </a:lnTo>
                  <a:lnTo>
                    <a:pt x="159" y="333"/>
                  </a:lnTo>
                  <a:lnTo>
                    <a:pt x="158" y="334"/>
                  </a:lnTo>
                  <a:lnTo>
                    <a:pt x="157" y="335"/>
                  </a:lnTo>
                  <a:lnTo>
                    <a:pt x="157" y="336"/>
                  </a:lnTo>
                  <a:lnTo>
                    <a:pt x="154" y="339"/>
                  </a:lnTo>
                  <a:lnTo>
                    <a:pt x="153" y="341"/>
                  </a:lnTo>
                  <a:lnTo>
                    <a:pt x="152" y="342"/>
                  </a:lnTo>
                  <a:lnTo>
                    <a:pt x="151" y="343"/>
                  </a:lnTo>
                  <a:lnTo>
                    <a:pt x="149" y="345"/>
                  </a:lnTo>
                  <a:lnTo>
                    <a:pt x="144" y="348"/>
                  </a:lnTo>
                  <a:lnTo>
                    <a:pt x="141" y="351"/>
                  </a:lnTo>
                  <a:lnTo>
                    <a:pt x="140" y="352"/>
                  </a:lnTo>
                  <a:lnTo>
                    <a:pt x="139" y="352"/>
                  </a:lnTo>
                  <a:lnTo>
                    <a:pt x="139" y="353"/>
                  </a:lnTo>
                  <a:lnTo>
                    <a:pt x="137" y="353"/>
                  </a:lnTo>
                  <a:lnTo>
                    <a:pt x="128" y="353"/>
                  </a:lnTo>
                  <a:lnTo>
                    <a:pt x="127" y="354"/>
                  </a:lnTo>
                  <a:lnTo>
                    <a:pt x="124" y="354"/>
                  </a:lnTo>
                  <a:lnTo>
                    <a:pt x="123" y="354"/>
                  </a:lnTo>
                  <a:lnTo>
                    <a:pt x="120" y="354"/>
                  </a:lnTo>
                  <a:lnTo>
                    <a:pt x="118" y="354"/>
                  </a:lnTo>
                  <a:lnTo>
                    <a:pt x="117" y="355"/>
                  </a:lnTo>
                  <a:lnTo>
                    <a:pt x="112" y="356"/>
                  </a:lnTo>
                  <a:lnTo>
                    <a:pt x="111" y="357"/>
                  </a:lnTo>
                  <a:lnTo>
                    <a:pt x="109" y="357"/>
                  </a:lnTo>
                  <a:lnTo>
                    <a:pt x="108" y="358"/>
                  </a:lnTo>
                  <a:lnTo>
                    <a:pt x="107" y="358"/>
                  </a:lnTo>
                  <a:lnTo>
                    <a:pt x="107" y="358"/>
                  </a:lnTo>
                  <a:lnTo>
                    <a:pt x="106" y="358"/>
                  </a:lnTo>
                  <a:lnTo>
                    <a:pt x="105" y="358"/>
                  </a:lnTo>
                  <a:lnTo>
                    <a:pt x="104" y="358"/>
                  </a:lnTo>
                  <a:lnTo>
                    <a:pt x="103" y="357"/>
                  </a:lnTo>
                  <a:lnTo>
                    <a:pt x="102" y="357"/>
                  </a:lnTo>
                  <a:lnTo>
                    <a:pt x="101" y="356"/>
                  </a:lnTo>
                  <a:lnTo>
                    <a:pt x="100" y="356"/>
                  </a:lnTo>
                  <a:lnTo>
                    <a:pt x="99" y="356"/>
                  </a:lnTo>
                  <a:lnTo>
                    <a:pt x="99" y="355"/>
                  </a:lnTo>
                  <a:lnTo>
                    <a:pt x="98" y="354"/>
                  </a:lnTo>
                  <a:lnTo>
                    <a:pt x="98" y="353"/>
                  </a:lnTo>
                  <a:lnTo>
                    <a:pt x="97" y="352"/>
                  </a:lnTo>
                  <a:lnTo>
                    <a:pt x="97" y="351"/>
                  </a:lnTo>
                  <a:lnTo>
                    <a:pt x="96" y="349"/>
                  </a:lnTo>
                  <a:lnTo>
                    <a:pt x="96" y="347"/>
                  </a:lnTo>
                  <a:lnTo>
                    <a:pt x="95" y="343"/>
                  </a:lnTo>
                  <a:lnTo>
                    <a:pt x="95" y="342"/>
                  </a:lnTo>
                  <a:lnTo>
                    <a:pt x="94" y="341"/>
                  </a:lnTo>
                  <a:lnTo>
                    <a:pt x="94" y="340"/>
                  </a:lnTo>
                  <a:lnTo>
                    <a:pt x="93" y="339"/>
                  </a:lnTo>
                  <a:lnTo>
                    <a:pt x="93" y="339"/>
                  </a:lnTo>
                  <a:lnTo>
                    <a:pt x="92" y="338"/>
                  </a:lnTo>
                  <a:lnTo>
                    <a:pt x="91" y="338"/>
                  </a:lnTo>
                  <a:lnTo>
                    <a:pt x="91" y="338"/>
                  </a:lnTo>
                  <a:lnTo>
                    <a:pt x="90" y="338"/>
                  </a:lnTo>
                  <a:lnTo>
                    <a:pt x="89" y="338"/>
                  </a:lnTo>
                  <a:lnTo>
                    <a:pt x="88" y="339"/>
                  </a:lnTo>
                  <a:lnTo>
                    <a:pt x="86" y="339"/>
                  </a:lnTo>
                  <a:lnTo>
                    <a:pt x="85" y="340"/>
                  </a:lnTo>
                  <a:lnTo>
                    <a:pt x="83" y="341"/>
                  </a:lnTo>
                  <a:lnTo>
                    <a:pt x="82" y="341"/>
                  </a:lnTo>
                  <a:lnTo>
                    <a:pt x="81" y="341"/>
                  </a:lnTo>
                  <a:lnTo>
                    <a:pt x="80" y="341"/>
                  </a:lnTo>
                  <a:lnTo>
                    <a:pt x="79" y="341"/>
                  </a:lnTo>
                  <a:lnTo>
                    <a:pt x="79" y="341"/>
                  </a:lnTo>
                  <a:lnTo>
                    <a:pt x="77" y="341"/>
                  </a:lnTo>
                  <a:lnTo>
                    <a:pt x="76" y="341"/>
                  </a:lnTo>
                  <a:lnTo>
                    <a:pt x="73" y="339"/>
                  </a:lnTo>
                  <a:lnTo>
                    <a:pt x="72" y="339"/>
                  </a:lnTo>
                  <a:lnTo>
                    <a:pt x="70" y="338"/>
                  </a:lnTo>
                  <a:lnTo>
                    <a:pt x="69" y="338"/>
                  </a:lnTo>
                  <a:lnTo>
                    <a:pt x="68" y="339"/>
                  </a:lnTo>
                  <a:lnTo>
                    <a:pt x="67" y="339"/>
                  </a:lnTo>
                  <a:lnTo>
                    <a:pt x="66" y="340"/>
                  </a:lnTo>
                  <a:lnTo>
                    <a:pt x="63" y="341"/>
                  </a:lnTo>
                  <a:lnTo>
                    <a:pt x="62" y="341"/>
                  </a:lnTo>
                  <a:lnTo>
                    <a:pt x="61" y="342"/>
                  </a:lnTo>
                  <a:lnTo>
                    <a:pt x="61" y="342"/>
                  </a:lnTo>
                  <a:lnTo>
                    <a:pt x="60" y="342"/>
                  </a:lnTo>
                  <a:lnTo>
                    <a:pt x="59" y="342"/>
                  </a:lnTo>
                  <a:lnTo>
                    <a:pt x="59" y="341"/>
                  </a:lnTo>
                  <a:lnTo>
                    <a:pt x="58" y="341"/>
                  </a:lnTo>
                  <a:lnTo>
                    <a:pt x="57" y="340"/>
                  </a:lnTo>
                  <a:lnTo>
                    <a:pt x="57" y="340"/>
                  </a:lnTo>
                  <a:lnTo>
                    <a:pt x="56" y="339"/>
                  </a:lnTo>
                  <a:lnTo>
                    <a:pt x="56" y="339"/>
                  </a:lnTo>
                  <a:lnTo>
                    <a:pt x="56" y="339"/>
                  </a:lnTo>
                  <a:lnTo>
                    <a:pt x="56" y="338"/>
                  </a:lnTo>
                  <a:lnTo>
                    <a:pt x="56" y="338"/>
                  </a:lnTo>
                  <a:lnTo>
                    <a:pt x="55" y="336"/>
                  </a:lnTo>
                  <a:lnTo>
                    <a:pt x="54" y="334"/>
                  </a:lnTo>
                  <a:lnTo>
                    <a:pt x="53" y="333"/>
                  </a:lnTo>
                  <a:lnTo>
                    <a:pt x="52" y="332"/>
                  </a:lnTo>
                  <a:lnTo>
                    <a:pt x="51" y="330"/>
                  </a:lnTo>
                  <a:lnTo>
                    <a:pt x="50" y="329"/>
                  </a:lnTo>
                  <a:lnTo>
                    <a:pt x="49" y="328"/>
                  </a:lnTo>
                  <a:lnTo>
                    <a:pt x="47" y="326"/>
                  </a:lnTo>
                  <a:lnTo>
                    <a:pt x="45" y="325"/>
                  </a:lnTo>
                  <a:lnTo>
                    <a:pt x="42" y="323"/>
                  </a:lnTo>
                  <a:lnTo>
                    <a:pt x="40" y="322"/>
                  </a:lnTo>
                  <a:lnTo>
                    <a:pt x="39" y="322"/>
                  </a:lnTo>
                  <a:lnTo>
                    <a:pt x="38" y="320"/>
                  </a:lnTo>
                  <a:lnTo>
                    <a:pt x="38" y="319"/>
                  </a:lnTo>
                  <a:lnTo>
                    <a:pt x="37" y="318"/>
                  </a:lnTo>
                  <a:lnTo>
                    <a:pt x="34" y="313"/>
                  </a:lnTo>
                  <a:lnTo>
                    <a:pt x="30" y="306"/>
                  </a:lnTo>
                  <a:lnTo>
                    <a:pt x="30" y="305"/>
                  </a:lnTo>
                  <a:lnTo>
                    <a:pt x="29" y="303"/>
                  </a:lnTo>
                  <a:lnTo>
                    <a:pt x="26" y="295"/>
                  </a:lnTo>
                  <a:lnTo>
                    <a:pt x="25" y="293"/>
                  </a:lnTo>
                  <a:lnTo>
                    <a:pt x="24" y="291"/>
                  </a:lnTo>
                  <a:lnTo>
                    <a:pt x="23" y="288"/>
                  </a:lnTo>
                  <a:lnTo>
                    <a:pt x="21" y="285"/>
                  </a:lnTo>
                  <a:lnTo>
                    <a:pt x="21" y="284"/>
                  </a:lnTo>
                  <a:lnTo>
                    <a:pt x="19" y="282"/>
                  </a:lnTo>
                  <a:lnTo>
                    <a:pt x="18" y="280"/>
                  </a:lnTo>
                  <a:lnTo>
                    <a:pt x="16" y="278"/>
                  </a:lnTo>
                  <a:lnTo>
                    <a:pt x="15" y="276"/>
                  </a:lnTo>
                  <a:lnTo>
                    <a:pt x="14" y="274"/>
                  </a:lnTo>
                  <a:lnTo>
                    <a:pt x="12" y="268"/>
                  </a:lnTo>
                  <a:lnTo>
                    <a:pt x="9" y="263"/>
                  </a:lnTo>
                  <a:lnTo>
                    <a:pt x="8" y="261"/>
                  </a:lnTo>
                  <a:lnTo>
                    <a:pt x="7" y="258"/>
                  </a:lnTo>
                  <a:lnTo>
                    <a:pt x="7" y="257"/>
                  </a:lnTo>
                  <a:lnTo>
                    <a:pt x="6" y="255"/>
                  </a:lnTo>
                  <a:lnTo>
                    <a:pt x="6" y="251"/>
                  </a:lnTo>
                  <a:lnTo>
                    <a:pt x="5" y="249"/>
                  </a:lnTo>
                  <a:lnTo>
                    <a:pt x="5" y="247"/>
                  </a:lnTo>
                  <a:lnTo>
                    <a:pt x="4" y="243"/>
                  </a:lnTo>
                  <a:lnTo>
                    <a:pt x="3" y="241"/>
                  </a:lnTo>
                  <a:lnTo>
                    <a:pt x="2" y="241"/>
                  </a:lnTo>
                  <a:lnTo>
                    <a:pt x="1" y="238"/>
                  </a:lnTo>
                  <a:lnTo>
                    <a:pt x="1" y="237"/>
                  </a:lnTo>
                  <a:lnTo>
                    <a:pt x="0" y="236"/>
                  </a:lnTo>
                  <a:lnTo>
                    <a:pt x="0" y="235"/>
                  </a:lnTo>
                  <a:lnTo>
                    <a:pt x="0" y="234"/>
                  </a:lnTo>
                  <a:lnTo>
                    <a:pt x="0" y="233"/>
                  </a:lnTo>
                  <a:lnTo>
                    <a:pt x="1" y="231"/>
                  </a:lnTo>
                  <a:lnTo>
                    <a:pt x="1" y="230"/>
                  </a:lnTo>
                  <a:lnTo>
                    <a:pt x="1" y="229"/>
                  </a:lnTo>
                  <a:lnTo>
                    <a:pt x="2" y="228"/>
                  </a:lnTo>
                  <a:lnTo>
                    <a:pt x="2" y="227"/>
                  </a:lnTo>
                  <a:lnTo>
                    <a:pt x="3" y="225"/>
                  </a:lnTo>
                  <a:lnTo>
                    <a:pt x="7" y="220"/>
                  </a:lnTo>
                  <a:lnTo>
                    <a:pt x="8" y="219"/>
                  </a:lnTo>
                  <a:lnTo>
                    <a:pt x="8" y="217"/>
                  </a:lnTo>
                  <a:lnTo>
                    <a:pt x="8" y="216"/>
                  </a:lnTo>
                  <a:lnTo>
                    <a:pt x="9" y="215"/>
                  </a:lnTo>
                  <a:lnTo>
                    <a:pt x="9" y="210"/>
                  </a:lnTo>
                  <a:lnTo>
                    <a:pt x="10" y="209"/>
                  </a:lnTo>
                  <a:lnTo>
                    <a:pt x="10" y="207"/>
                  </a:lnTo>
                  <a:lnTo>
                    <a:pt x="11" y="205"/>
                  </a:lnTo>
                  <a:lnTo>
                    <a:pt x="12" y="203"/>
                  </a:lnTo>
                  <a:lnTo>
                    <a:pt x="12" y="202"/>
                  </a:lnTo>
                  <a:lnTo>
                    <a:pt x="13" y="201"/>
                  </a:lnTo>
                  <a:lnTo>
                    <a:pt x="14" y="200"/>
                  </a:lnTo>
                  <a:lnTo>
                    <a:pt x="15" y="199"/>
                  </a:lnTo>
                  <a:lnTo>
                    <a:pt x="16" y="198"/>
                  </a:lnTo>
                  <a:lnTo>
                    <a:pt x="17" y="197"/>
                  </a:lnTo>
                  <a:lnTo>
                    <a:pt x="22" y="193"/>
                  </a:lnTo>
                  <a:lnTo>
                    <a:pt x="25" y="190"/>
                  </a:lnTo>
                  <a:lnTo>
                    <a:pt x="26" y="189"/>
                  </a:lnTo>
                  <a:lnTo>
                    <a:pt x="27" y="189"/>
                  </a:lnTo>
                  <a:lnTo>
                    <a:pt x="29" y="188"/>
                  </a:lnTo>
                  <a:lnTo>
                    <a:pt x="29" y="188"/>
                  </a:lnTo>
                  <a:lnTo>
                    <a:pt x="29" y="187"/>
                  </a:lnTo>
                  <a:lnTo>
                    <a:pt x="30" y="187"/>
                  </a:lnTo>
                  <a:lnTo>
                    <a:pt x="30" y="186"/>
                  </a:lnTo>
                  <a:lnTo>
                    <a:pt x="31" y="186"/>
                  </a:lnTo>
                  <a:lnTo>
                    <a:pt x="31" y="185"/>
                  </a:lnTo>
                  <a:lnTo>
                    <a:pt x="31" y="182"/>
                  </a:lnTo>
                  <a:lnTo>
                    <a:pt x="31" y="181"/>
                  </a:lnTo>
                  <a:lnTo>
                    <a:pt x="31" y="180"/>
                  </a:lnTo>
                  <a:lnTo>
                    <a:pt x="31" y="178"/>
                  </a:lnTo>
                  <a:lnTo>
                    <a:pt x="32" y="176"/>
                  </a:lnTo>
                  <a:lnTo>
                    <a:pt x="33" y="174"/>
                  </a:lnTo>
                  <a:lnTo>
                    <a:pt x="33" y="172"/>
                  </a:lnTo>
                  <a:lnTo>
                    <a:pt x="34" y="171"/>
                  </a:lnTo>
                  <a:lnTo>
                    <a:pt x="35" y="169"/>
                  </a:lnTo>
                  <a:lnTo>
                    <a:pt x="35" y="168"/>
                  </a:lnTo>
                  <a:lnTo>
                    <a:pt x="36" y="167"/>
                  </a:lnTo>
                  <a:lnTo>
                    <a:pt x="37" y="166"/>
                  </a:lnTo>
                  <a:lnTo>
                    <a:pt x="38" y="165"/>
                  </a:lnTo>
                  <a:lnTo>
                    <a:pt x="40" y="162"/>
                  </a:lnTo>
                  <a:lnTo>
                    <a:pt x="41" y="161"/>
                  </a:lnTo>
                  <a:lnTo>
                    <a:pt x="42" y="160"/>
                  </a:lnTo>
                  <a:lnTo>
                    <a:pt x="42" y="159"/>
                  </a:lnTo>
                  <a:lnTo>
                    <a:pt x="43" y="158"/>
                  </a:lnTo>
                  <a:lnTo>
                    <a:pt x="43" y="157"/>
                  </a:lnTo>
                  <a:lnTo>
                    <a:pt x="44" y="153"/>
                  </a:lnTo>
                  <a:lnTo>
                    <a:pt x="44" y="152"/>
                  </a:lnTo>
                  <a:lnTo>
                    <a:pt x="44" y="150"/>
                  </a:lnTo>
                  <a:lnTo>
                    <a:pt x="43" y="148"/>
                  </a:lnTo>
                  <a:lnTo>
                    <a:pt x="43" y="143"/>
                  </a:lnTo>
                  <a:lnTo>
                    <a:pt x="43" y="141"/>
                  </a:lnTo>
                  <a:lnTo>
                    <a:pt x="43" y="141"/>
                  </a:lnTo>
                  <a:lnTo>
                    <a:pt x="43" y="140"/>
                  </a:lnTo>
                  <a:lnTo>
                    <a:pt x="43" y="139"/>
                  </a:lnTo>
                  <a:lnTo>
                    <a:pt x="44" y="139"/>
                  </a:lnTo>
                  <a:lnTo>
                    <a:pt x="44" y="139"/>
                  </a:lnTo>
                  <a:lnTo>
                    <a:pt x="45" y="138"/>
                  </a:lnTo>
                  <a:lnTo>
                    <a:pt x="46" y="138"/>
                  </a:lnTo>
                  <a:lnTo>
                    <a:pt x="49" y="137"/>
                  </a:lnTo>
                  <a:lnTo>
                    <a:pt x="50" y="137"/>
                  </a:lnTo>
                  <a:lnTo>
                    <a:pt x="51" y="137"/>
                  </a:lnTo>
                  <a:lnTo>
                    <a:pt x="52" y="137"/>
                  </a:lnTo>
                  <a:lnTo>
                    <a:pt x="53" y="137"/>
                  </a:lnTo>
                  <a:lnTo>
                    <a:pt x="54" y="138"/>
                  </a:lnTo>
                  <a:lnTo>
                    <a:pt x="57" y="139"/>
                  </a:lnTo>
                  <a:lnTo>
                    <a:pt x="60" y="140"/>
                  </a:lnTo>
                  <a:lnTo>
                    <a:pt x="61" y="140"/>
                  </a:lnTo>
                  <a:lnTo>
                    <a:pt x="64" y="142"/>
                  </a:lnTo>
                  <a:lnTo>
                    <a:pt x="68" y="144"/>
                  </a:lnTo>
                  <a:lnTo>
                    <a:pt x="69" y="145"/>
                  </a:lnTo>
                  <a:lnTo>
                    <a:pt x="71" y="146"/>
                  </a:lnTo>
                  <a:lnTo>
                    <a:pt x="73" y="147"/>
                  </a:lnTo>
                  <a:lnTo>
                    <a:pt x="75" y="147"/>
                  </a:lnTo>
                  <a:lnTo>
                    <a:pt x="76" y="147"/>
                  </a:lnTo>
                  <a:lnTo>
                    <a:pt x="78" y="147"/>
                  </a:lnTo>
                  <a:lnTo>
                    <a:pt x="79" y="148"/>
                  </a:lnTo>
                  <a:lnTo>
                    <a:pt x="80" y="147"/>
                  </a:lnTo>
                  <a:lnTo>
                    <a:pt x="81" y="147"/>
                  </a:lnTo>
                  <a:lnTo>
                    <a:pt x="82" y="147"/>
                  </a:lnTo>
                  <a:lnTo>
                    <a:pt x="83" y="147"/>
                  </a:lnTo>
                  <a:lnTo>
                    <a:pt x="84" y="146"/>
                  </a:lnTo>
                  <a:lnTo>
                    <a:pt x="84" y="146"/>
                  </a:lnTo>
                  <a:lnTo>
                    <a:pt x="85" y="145"/>
                  </a:lnTo>
                  <a:lnTo>
                    <a:pt x="86" y="145"/>
                  </a:lnTo>
                  <a:lnTo>
                    <a:pt x="87" y="144"/>
                  </a:lnTo>
                  <a:lnTo>
                    <a:pt x="87" y="143"/>
                  </a:lnTo>
                  <a:lnTo>
                    <a:pt x="88" y="142"/>
                  </a:lnTo>
                  <a:lnTo>
                    <a:pt x="88" y="141"/>
                  </a:lnTo>
                  <a:lnTo>
                    <a:pt x="89" y="139"/>
                  </a:lnTo>
                  <a:lnTo>
                    <a:pt x="91" y="132"/>
                  </a:lnTo>
                  <a:lnTo>
                    <a:pt x="92" y="130"/>
                  </a:lnTo>
                  <a:lnTo>
                    <a:pt x="93" y="127"/>
                  </a:lnTo>
                  <a:lnTo>
                    <a:pt x="93" y="126"/>
                  </a:lnTo>
                  <a:lnTo>
                    <a:pt x="94" y="125"/>
                  </a:lnTo>
                  <a:lnTo>
                    <a:pt x="94" y="124"/>
                  </a:lnTo>
                  <a:lnTo>
                    <a:pt x="95" y="123"/>
                  </a:lnTo>
                  <a:lnTo>
                    <a:pt x="96" y="123"/>
                  </a:lnTo>
                  <a:lnTo>
                    <a:pt x="97" y="122"/>
                  </a:lnTo>
                  <a:lnTo>
                    <a:pt x="99" y="121"/>
                  </a:lnTo>
                  <a:lnTo>
                    <a:pt x="103" y="118"/>
                  </a:lnTo>
                  <a:lnTo>
                    <a:pt x="104" y="117"/>
                  </a:lnTo>
                  <a:lnTo>
                    <a:pt x="107" y="115"/>
                  </a:lnTo>
                  <a:lnTo>
                    <a:pt x="108" y="114"/>
                  </a:lnTo>
                  <a:lnTo>
                    <a:pt x="110" y="112"/>
                  </a:lnTo>
                  <a:lnTo>
                    <a:pt x="112" y="111"/>
                  </a:lnTo>
                  <a:lnTo>
                    <a:pt x="112" y="110"/>
                  </a:lnTo>
                  <a:lnTo>
                    <a:pt x="113" y="109"/>
                  </a:lnTo>
                  <a:lnTo>
                    <a:pt x="113" y="109"/>
                  </a:lnTo>
                  <a:lnTo>
                    <a:pt x="113" y="108"/>
                  </a:lnTo>
                  <a:lnTo>
                    <a:pt x="114" y="109"/>
                  </a:lnTo>
                  <a:lnTo>
                    <a:pt x="121" y="111"/>
                  </a:lnTo>
                  <a:lnTo>
                    <a:pt x="128" y="114"/>
                  </a:lnTo>
                  <a:lnTo>
                    <a:pt x="131" y="115"/>
                  </a:lnTo>
                  <a:lnTo>
                    <a:pt x="134" y="116"/>
                  </a:lnTo>
                  <a:lnTo>
                    <a:pt x="141" y="120"/>
                  </a:lnTo>
                  <a:lnTo>
                    <a:pt x="146" y="121"/>
                  </a:lnTo>
                  <a:lnTo>
                    <a:pt x="148" y="122"/>
                  </a:lnTo>
                  <a:lnTo>
                    <a:pt x="149" y="123"/>
                  </a:lnTo>
                  <a:lnTo>
                    <a:pt x="150" y="124"/>
                  </a:lnTo>
                  <a:lnTo>
                    <a:pt x="152" y="125"/>
                  </a:lnTo>
                  <a:lnTo>
                    <a:pt x="154" y="127"/>
                  </a:lnTo>
                  <a:lnTo>
                    <a:pt x="155" y="128"/>
                  </a:lnTo>
                  <a:lnTo>
                    <a:pt x="156" y="128"/>
                  </a:lnTo>
                  <a:lnTo>
                    <a:pt x="157" y="129"/>
                  </a:lnTo>
                  <a:lnTo>
                    <a:pt x="158" y="129"/>
                  </a:lnTo>
                  <a:lnTo>
                    <a:pt x="160" y="130"/>
                  </a:lnTo>
                  <a:lnTo>
                    <a:pt x="164" y="130"/>
                  </a:lnTo>
                  <a:lnTo>
                    <a:pt x="165" y="130"/>
                  </a:lnTo>
                  <a:lnTo>
                    <a:pt x="172" y="131"/>
                  </a:lnTo>
                  <a:lnTo>
                    <a:pt x="174" y="132"/>
                  </a:lnTo>
                  <a:lnTo>
                    <a:pt x="176" y="132"/>
                  </a:lnTo>
                  <a:lnTo>
                    <a:pt x="178" y="132"/>
                  </a:lnTo>
                  <a:lnTo>
                    <a:pt x="179" y="132"/>
                  </a:lnTo>
                  <a:lnTo>
                    <a:pt x="181" y="132"/>
                  </a:lnTo>
                  <a:lnTo>
                    <a:pt x="182" y="131"/>
                  </a:lnTo>
                  <a:lnTo>
                    <a:pt x="183" y="131"/>
                  </a:lnTo>
                  <a:lnTo>
                    <a:pt x="184" y="130"/>
                  </a:lnTo>
                  <a:lnTo>
                    <a:pt x="185" y="130"/>
                  </a:lnTo>
                  <a:lnTo>
                    <a:pt x="186" y="129"/>
                  </a:lnTo>
                  <a:lnTo>
                    <a:pt x="187" y="128"/>
                  </a:lnTo>
                  <a:lnTo>
                    <a:pt x="188" y="127"/>
                  </a:lnTo>
                  <a:lnTo>
                    <a:pt x="189" y="125"/>
                  </a:lnTo>
                  <a:lnTo>
                    <a:pt x="190" y="123"/>
                  </a:lnTo>
                  <a:lnTo>
                    <a:pt x="192" y="116"/>
                  </a:lnTo>
                  <a:lnTo>
                    <a:pt x="193" y="114"/>
                  </a:lnTo>
                  <a:lnTo>
                    <a:pt x="195" y="111"/>
                  </a:lnTo>
                  <a:lnTo>
                    <a:pt x="197" y="107"/>
                  </a:lnTo>
                  <a:lnTo>
                    <a:pt x="198" y="105"/>
                  </a:lnTo>
                  <a:lnTo>
                    <a:pt x="199" y="104"/>
                  </a:lnTo>
                  <a:lnTo>
                    <a:pt x="200" y="103"/>
                  </a:lnTo>
                  <a:lnTo>
                    <a:pt x="201" y="103"/>
                  </a:lnTo>
                  <a:lnTo>
                    <a:pt x="201" y="102"/>
                  </a:lnTo>
                  <a:lnTo>
                    <a:pt x="202" y="102"/>
                  </a:lnTo>
                  <a:lnTo>
                    <a:pt x="203" y="101"/>
                  </a:lnTo>
                  <a:lnTo>
                    <a:pt x="204" y="101"/>
                  </a:lnTo>
                  <a:lnTo>
                    <a:pt x="205" y="101"/>
                  </a:lnTo>
                  <a:lnTo>
                    <a:pt x="211" y="100"/>
                  </a:lnTo>
                  <a:lnTo>
                    <a:pt x="217" y="98"/>
                  </a:lnTo>
                  <a:lnTo>
                    <a:pt x="219" y="98"/>
                  </a:lnTo>
                  <a:lnTo>
                    <a:pt x="220" y="98"/>
                  </a:lnTo>
                  <a:lnTo>
                    <a:pt x="222" y="98"/>
                  </a:lnTo>
                  <a:lnTo>
                    <a:pt x="226" y="99"/>
                  </a:lnTo>
                  <a:lnTo>
                    <a:pt x="227" y="99"/>
                  </a:lnTo>
                  <a:lnTo>
                    <a:pt x="228" y="99"/>
                  </a:lnTo>
                  <a:lnTo>
                    <a:pt x="232" y="99"/>
                  </a:lnTo>
                  <a:lnTo>
                    <a:pt x="233" y="99"/>
                  </a:lnTo>
                  <a:lnTo>
                    <a:pt x="235" y="99"/>
                  </a:lnTo>
                  <a:lnTo>
                    <a:pt x="237" y="100"/>
                  </a:lnTo>
                  <a:lnTo>
                    <a:pt x="240" y="100"/>
                  </a:lnTo>
                  <a:lnTo>
                    <a:pt x="248" y="103"/>
                  </a:lnTo>
                  <a:lnTo>
                    <a:pt x="250" y="103"/>
                  </a:lnTo>
                  <a:lnTo>
                    <a:pt x="252" y="103"/>
                  </a:lnTo>
                  <a:lnTo>
                    <a:pt x="253" y="103"/>
                  </a:lnTo>
                  <a:lnTo>
                    <a:pt x="255" y="104"/>
                  </a:lnTo>
                  <a:lnTo>
                    <a:pt x="256" y="103"/>
                  </a:lnTo>
                  <a:lnTo>
                    <a:pt x="258" y="103"/>
                  </a:lnTo>
                  <a:lnTo>
                    <a:pt x="259" y="103"/>
                  </a:lnTo>
                  <a:lnTo>
                    <a:pt x="261" y="103"/>
                  </a:lnTo>
                  <a:lnTo>
                    <a:pt x="263" y="102"/>
                  </a:lnTo>
                  <a:lnTo>
                    <a:pt x="264" y="102"/>
                  </a:lnTo>
                  <a:lnTo>
                    <a:pt x="266" y="101"/>
                  </a:lnTo>
                  <a:lnTo>
                    <a:pt x="267" y="100"/>
                  </a:lnTo>
                  <a:lnTo>
                    <a:pt x="267" y="100"/>
                  </a:lnTo>
                  <a:lnTo>
                    <a:pt x="268" y="99"/>
                  </a:lnTo>
                  <a:lnTo>
                    <a:pt x="269" y="98"/>
                  </a:lnTo>
                  <a:lnTo>
                    <a:pt x="269" y="98"/>
                  </a:lnTo>
                  <a:lnTo>
                    <a:pt x="269" y="97"/>
                  </a:lnTo>
                  <a:lnTo>
                    <a:pt x="270" y="96"/>
                  </a:lnTo>
                  <a:lnTo>
                    <a:pt x="270" y="95"/>
                  </a:lnTo>
                  <a:lnTo>
                    <a:pt x="270" y="94"/>
                  </a:lnTo>
                  <a:lnTo>
                    <a:pt x="270" y="93"/>
                  </a:lnTo>
                  <a:lnTo>
                    <a:pt x="271" y="91"/>
                  </a:lnTo>
                  <a:lnTo>
                    <a:pt x="271" y="85"/>
                  </a:lnTo>
                  <a:lnTo>
                    <a:pt x="271" y="78"/>
                  </a:lnTo>
                  <a:lnTo>
                    <a:pt x="271" y="77"/>
                  </a:lnTo>
                  <a:lnTo>
                    <a:pt x="271" y="73"/>
                  </a:lnTo>
                  <a:lnTo>
                    <a:pt x="271" y="70"/>
                  </a:lnTo>
                  <a:lnTo>
                    <a:pt x="270" y="69"/>
                  </a:lnTo>
                  <a:lnTo>
                    <a:pt x="271" y="67"/>
                  </a:lnTo>
                  <a:lnTo>
                    <a:pt x="271" y="65"/>
                  </a:lnTo>
                  <a:lnTo>
                    <a:pt x="271" y="64"/>
                  </a:lnTo>
                  <a:lnTo>
                    <a:pt x="275" y="56"/>
                  </a:lnTo>
                  <a:lnTo>
                    <a:pt x="275" y="54"/>
                  </a:lnTo>
                  <a:lnTo>
                    <a:pt x="276" y="52"/>
                  </a:lnTo>
                  <a:lnTo>
                    <a:pt x="276" y="49"/>
                  </a:lnTo>
                  <a:lnTo>
                    <a:pt x="277" y="46"/>
                  </a:lnTo>
                  <a:lnTo>
                    <a:pt x="277" y="39"/>
                  </a:lnTo>
                  <a:lnTo>
                    <a:pt x="277" y="37"/>
                  </a:lnTo>
                  <a:lnTo>
                    <a:pt x="277" y="36"/>
                  </a:lnTo>
                  <a:lnTo>
                    <a:pt x="277" y="35"/>
                  </a:lnTo>
                  <a:lnTo>
                    <a:pt x="277" y="34"/>
                  </a:lnTo>
                  <a:lnTo>
                    <a:pt x="276" y="33"/>
                  </a:lnTo>
                  <a:lnTo>
                    <a:pt x="276" y="32"/>
                  </a:lnTo>
                  <a:lnTo>
                    <a:pt x="275" y="31"/>
                  </a:lnTo>
                  <a:lnTo>
                    <a:pt x="275" y="30"/>
                  </a:lnTo>
                  <a:lnTo>
                    <a:pt x="274" y="29"/>
                  </a:lnTo>
                  <a:lnTo>
                    <a:pt x="274" y="29"/>
                  </a:lnTo>
                  <a:lnTo>
                    <a:pt x="273" y="28"/>
                  </a:lnTo>
                  <a:lnTo>
                    <a:pt x="272" y="28"/>
                  </a:lnTo>
                  <a:lnTo>
                    <a:pt x="271" y="27"/>
                  </a:lnTo>
                  <a:lnTo>
                    <a:pt x="268" y="26"/>
                  </a:lnTo>
                  <a:lnTo>
                    <a:pt x="267" y="26"/>
                  </a:lnTo>
                  <a:lnTo>
                    <a:pt x="266" y="25"/>
                  </a:lnTo>
                  <a:lnTo>
                    <a:pt x="265" y="25"/>
                  </a:lnTo>
                  <a:lnTo>
                    <a:pt x="264" y="24"/>
                  </a:lnTo>
                  <a:lnTo>
                    <a:pt x="263" y="23"/>
                  </a:lnTo>
                  <a:lnTo>
                    <a:pt x="263" y="22"/>
                  </a:lnTo>
                  <a:lnTo>
                    <a:pt x="262" y="22"/>
                  </a:lnTo>
                  <a:lnTo>
                    <a:pt x="262" y="21"/>
                  </a:lnTo>
                  <a:lnTo>
                    <a:pt x="262" y="20"/>
                  </a:lnTo>
                  <a:lnTo>
                    <a:pt x="262" y="19"/>
                  </a:lnTo>
                  <a:lnTo>
                    <a:pt x="262" y="19"/>
                  </a:lnTo>
                  <a:lnTo>
                    <a:pt x="262" y="18"/>
                  </a:lnTo>
                  <a:lnTo>
                    <a:pt x="263" y="17"/>
                  </a:lnTo>
                  <a:lnTo>
                    <a:pt x="263" y="15"/>
                  </a:lnTo>
                  <a:lnTo>
                    <a:pt x="264" y="14"/>
                  </a:lnTo>
                  <a:lnTo>
                    <a:pt x="265" y="13"/>
                  </a:lnTo>
                  <a:lnTo>
                    <a:pt x="265" y="12"/>
                  </a:lnTo>
                  <a:lnTo>
                    <a:pt x="266" y="11"/>
                  </a:lnTo>
                  <a:lnTo>
                    <a:pt x="268" y="10"/>
                  </a:lnTo>
                  <a:lnTo>
                    <a:pt x="269" y="8"/>
                  </a:lnTo>
                  <a:lnTo>
                    <a:pt x="275" y="4"/>
                  </a:lnTo>
                  <a:lnTo>
                    <a:pt x="278" y="2"/>
                  </a:lnTo>
                  <a:lnTo>
                    <a:pt x="279" y="1"/>
                  </a:lnTo>
                  <a:lnTo>
                    <a:pt x="280" y="0"/>
                  </a:lnTo>
                  <a:lnTo>
                    <a:pt x="280" y="0"/>
                  </a:lnTo>
                  <a:close/>
                </a:path>
              </a:pathLst>
            </a:custGeom>
            <a:solidFill>
              <a:srgbClr val="BDD7E7"/>
            </a:solidFill>
            <a:ln w="269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331" name="Freeform 275">
              <a:extLst>
                <a:ext uri="{FF2B5EF4-FFF2-40B4-BE49-F238E27FC236}">
                  <a16:creationId xmlns:a16="http://schemas.microsoft.com/office/drawing/2014/main" id="{1A864802-622E-41C6-8A8A-A9A9CBE8A426}"/>
                </a:ext>
              </a:extLst>
            </p:cNvPr>
            <p:cNvSpPr>
              <a:spLocks/>
            </p:cNvSpPr>
            <p:nvPr/>
          </p:nvSpPr>
          <p:spPr bwMode="auto">
            <a:xfrm>
              <a:off x="6395884" y="2832987"/>
              <a:ext cx="981075" cy="760413"/>
            </a:xfrm>
            <a:custGeom>
              <a:avLst/>
              <a:gdLst>
                <a:gd name="T0" fmla="*/ 240 w 618"/>
                <a:gd name="T1" fmla="*/ 22 h 479"/>
                <a:gd name="T2" fmla="*/ 288 w 618"/>
                <a:gd name="T3" fmla="*/ 18 h 479"/>
                <a:gd name="T4" fmla="*/ 313 w 618"/>
                <a:gd name="T5" fmla="*/ 64 h 479"/>
                <a:gd name="T6" fmla="*/ 349 w 618"/>
                <a:gd name="T7" fmla="*/ 58 h 479"/>
                <a:gd name="T8" fmla="*/ 371 w 618"/>
                <a:gd name="T9" fmla="*/ 86 h 479"/>
                <a:gd name="T10" fmla="*/ 373 w 618"/>
                <a:gd name="T11" fmla="*/ 111 h 479"/>
                <a:gd name="T12" fmla="*/ 401 w 618"/>
                <a:gd name="T13" fmla="*/ 87 h 479"/>
                <a:gd name="T14" fmla="*/ 439 w 618"/>
                <a:gd name="T15" fmla="*/ 87 h 479"/>
                <a:gd name="T16" fmla="*/ 460 w 618"/>
                <a:gd name="T17" fmla="*/ 85 h 479"/>
                <a:gd name="T18" fmla="*/ 488 w 618"/>
                <a:gd name="T19" fmla="*/ 72 h 479"/>
                <a:gd name="T20" fmla="*/ 532 w 618"/>
                <a:gd name="T21" fmla="*/ 97 h 479"/>
                <a:gd name="T22" fmla="*/ 543 w 618"/>
                <a:gd name="T23" fmla="*/ 135 h 479"/>
                <a:gd name="T24" fmla="*/ 520 w 618"/>
                <a:gd name="T25" fmla="*/ 176 h 479"/>
                <a:gd name="T26" fmla="*/ 493 w 618"/>
                <a:gd name="T27" fmla="*/ 189 h 479"/>
                <a:gd name="T28" fmla="*/ 466 w 618"/>
                <a:gd name="T29" fmla="*/ 208 h 479"/>
                <a:gd name="T30" fmla="*/ 456 w 618"/>
                <a:gd name="T31" fmla="*/ 222 h 479"/>
                <a:gd name="T32" fmla="*/ 475 w 618"/>
                <a:gd name="T33" fmla="*/ 244 h 479"/>
                <a:gd name="T34" fmla="*/ 500 w 618"/>
                <a:gd name="T35" fmla="*/ 259 h 479"/>
                <a:gd name="T36" fmla="*/ 526 w 618"/>
                <a:gd name="T37" fmla="*/ 276 h 479"/>
                <a:gd name="T38" fmla="*/ 556 w 618"/>
                <a:gd name="T39" fmla="*/ 299 h 479"/>
                <a:gd name="T40" fmla="*/ 601 w 618"/>
                <a:gd name="T41" fmla="*/ 354 h 479"/>
                <a:gd name="T42" fmla="*/ 617 w 618"/>
                <a:gd name="T43" fmla="*/ 406 h 479"/>
                <a:gd name="T44" fmla="*/ 590 w 618"/>
                <a:gd name="T45" fmla="*/ 401 h 479"/>
                <a:gd name="T46" fmla="*/ 571 w 618"/>
                <a:gd name="T47" fmla="*/ 413 h 479"/>
                <a:gd name="T48" fmla="*/ 527 w 618"/>
                <a:gd name="T49" fmla="*/ 441 h 479"/>
                <a:gd name="T50" fmla="*/ 511 w 618"/>
                <a:gd name="T51" fmla="*/ 464 h 479"/>
                <a:gd name="T52" fmla="*/ 503 w 618"/>
                <a:gd name="T53" fmla="*/ 477 h 479"/>
                <a:gd name="T54" fmla="*/ 470 w 618"/>
                <a:gd name="T55" fmla="*/ 477 h 479"/>
                <a:gd name="T56" fmla="*/ 429 w 618"/>
                <a:gd name="T57" fmla="*/ 462 h 479"/>
                <a:gd name="T58" fmla="*/ 394 w 618"/>
                <a:gd name="T59" fmla="*/ 436 h 479"/>
                <a:gd name="T60" fmla="*/ 369 w 618"/>
                <a:gd name="T61" fmla="*/ 409 h 479"/>
                <a:gd name="T62" fmla="*/ 324 w 618"/>
                <a:gd name="T63" fmla="*/ 410 h 479"/>
                <a:gd name="T64" fmla="*/ 296 w 618"/>
                <a:gd name="T65" fmla="*/ 419 h 479"/>
                <a:gd name="T66" fmla="*/ 280 w 618"/>
                <a:gd name="T67" fmla="*/ 396 h 479"/>
                <a:gd name="T68" fmla="*/ 256 w 618"/>
                <a:gd name="T69" fmla="*/ 420 h 479"/>
                <a:gd name="T70" fmla="*/ 219 w 618"/>
                <a:gd name="T71" fmla="*/ 422 h 479"/>
                <a:gd name="T72" fmla="*/ 192 w 618"/>
                <a:gd name="T73" fmla="*/ 416 h 479"/>
                <a:gd name="T74" fmla="*/ 166 w 618"/>
                <a:gd name="T75" fmla="*/ 435 h 479"/>
                <a:gd name="T76" fmla="*/ 138 w 618"/>
                <a:gd name="T77" fmla="*/ 441 h 479"/>
                <a:gd name="T78" fmla="*/ 126 w 618"/>
                <a:gd name="T79" fmla="*/ 422 h 479"/>
                <a:gd name="T80" fmla="*/ 105 w 618"/>
                <a:gd name="T81" fmla="*/ 404 h 479"/>
                <a:gd name="T82" fmla="*/ 117 w 618"/>
                <a:gd name="T83" fmla="*/ 373 h 479"/>
                <a:gd name="T84" fmla="*/ 110 w 618"/>
                <a:gd name="T85" fmla="*/ 330 h 479"/>
                <a:gd name="T86" fmla="*/ 84 w 618"/>
                <a:gd name="T87" fmla="*/ 322 h 479"/>
                <a:gd name="T88" fmla="*/ 44 w 618"/>
                <a:gd name="T89" fmla="*/ 318 h 479"/>
                <a:gd name="T90" fmla="*/ 30 w 618"/>
                <a:gd name="T91" fmla="*/ 293 h 479"/>
                <a:gd name="T92" fmla="*/ 6 w 618"/>
                <a:gd name="T93" fmla="*/ 281 h 479"/>
                <a:gd name="T94" fmla="*/ 7 w 618"/>
                <a:gd name="T95" fmla="*/ 258 h 479"/>
                <a:gd name="T96" fmla="*/ 14 w 618"/>
                <a:gd name="T97" fmla="*/ 223 h 479"/>
                <a:gd name="T98" fmla="*/ 3 w 618"/>
                <a:gd name="T99" fmla="*/ 184 h 479"/>
                <a:gd name="T100" fmla="*/ 33 w 618"/>
                <a:gd name="T101" fmla="*/ 181 h 479"/>
                <a:gd name="T102" fmla="*/ 62 w 618"/>
                <a:gd name="T103" fmla="*/ 171 h 479"/>
                <a:gd name="T104" fmla="*/ 92 w 618"/>
                <a:gd name="T105" fmla="*/ 177 h 479"/>
                <a:gd name="T106" fmla="*/ 114 w 618"/>
                <a:gd name="T107" fmla="*/ 191 h 479"/>
                <a:gd name="T108" fmla="*/ 136 w 618"/>
                <a:gd name="T109" fmla="*/ 189 h 479"/>
                <a:gd name="T110" fmla="*/ 151 w 618"/>
                <a:gd name="T111" fmla="*/ 159 h 479"/>
                <a:gd name="T112" fmla="*/ 172 w 618"/>
                <a:gd name="T113" fmla="*/ 171 h 479"/>
                <a:gd name="T114" fmla="*/ 204 w 618"/>
                <a:gd name="T115" fmla="*/ 171 h 479"/>
                <a:gd name="T116" fmla="*/ 202 w 618"/>
                <a:gd name="T117" fmla="*/ 145 h 479"/>
                <a:gd name="T118" fmla="*/ 197 w 618"/>
                <a:gd name="T119" fmla="*/ 104 h 479"/>
                <a:gd name="T120" fmla="*/ 187 w 618"/>
                <a:gd name="T121" fmla="*/ 42 h 479"/>
                <a:gd name="T122" fmla="*/ 174 w 618"/>
                <a:gd name="T1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8" h="479">
                  <a:moveTo>
                    <a:pt x="180" y="0"/>
                  </a:moveTo>
                  <a:lnTo>
                    <a:pt x="182" y="0"/>
                  </a:lnTo>
                  <a:lnTo>
                    <a:pt x="190" y="1"/>
                  </a:lnTo>
                  <a:lnTo>
                    <a:pt x="194" y="1"/>
                  </a:lnTo>
                  <a:lnTo>
                    <a:pt x="197" y="2"/>
                  </a:lnTo>
                  <a:lnTo>
                    <a:pt x="200" y="3"/>
                  </a:lnTo>
                  <a:lnTo>
                    <a:pt x="203" y="4"/>
                  </a:lnTo>
                  <a:lnTo>
                    <a:pt x="204" y="4"/>
                  </a:lnTo>
                  <a:lnTo>
                    <a:pt x="206" y="5"/>
                  </a:lnTo>
                  <a:lnTo>
                    <a:pt x="207" y="5"/>
                  </a:lnTo>
                  <a:lnTo>
                    <a:pt x="212" y="8"/>
                  </a:lnTo>
                  <a:lnTo>
                    <a:pt x="216" y="10"/>
                  </a:lnTo>
                  <a:lnTo>
                    <a:pt x="219" y="11"/>
                  </a:lnTo>
                  <a:lnTo>
                    <a:pt x="226" y="14"/>
                  </a:lnTo>
                  <a:lnTo>
                    <a:pt x="228" y="15"/>
                  </a:lnTo>
                  <a:lnTo>
                    <a:pt x="230" y="16"/>
                  </a:lnTo>
                  <a:lnTo>
                    <a:pt x="232" y="17"/>
                  </a:lnTo>
                  <a:lnTo>
                    <a:pt x="234" y="18"/>
                  </a:lnTo>
                  <a:lnTo>
                    <a:pt x="235" y="19"/>
                  </a:lnTo>
                  <a:lnTo>
                    <a:pt x="240" y="22"/>
                  </a:lnTo>
                  <a:lnTo>
                    <a:pt x="241" y="23"/>
                  </a:lnTo>
                  <a:lnTo>
                    <a:pt x="242" y="24"/>
                  </a:lnTo>
                  <a:lnTo>
                    <a:pt x="244" y="24"/>
                  </a:lnTo>
                  <a:lnTo>
                    <a:pt x="245" y="25"/>
                  </a:lnTo>
                  <a:lnTo>
                    <a:pt x="247" y="25"/>
                  </a:lnTo>
                  <a:lnTo>
                    <a:pt x="248" y="25"/>
                  </a:lnTo>
                  <a:lnTo>
                    <a:pt x="250" y="26"/>
                  </a:lnTo>
                  <a:lnTo>
                    <a:pt x="251" y="26"/>
                  </a:lnTo>
                  <a:lnTo>
                    <a:pt x="256" y="26"/>
                  </a:lnTo>
                  <a:lnTo>
                    <a:pt x="258" y="26"/>
                  </a:lnTo>
                  <a:lnTo>
                    <a:pt x="260" y="26"/>
                  </a:lnTo>
                  <a:lnTo>
                    <a:pt x="261" y="25"/>
                  </a:lnTo>
                  <a:lnTo>
                    <a:pt x="264" y="25"/>
                  </a:lnTo>
                  <a:lnTo>
                    <a:pt x="274" y="22"/>
                  </a:lnTo>
                  <a:lnTo>
                    <a:pt x="277" y="21"/>
                  </a:lnTo>
                  <a:lnTo>
                    <a:pt x="282" y="19"/>
                  </a:lnTo>
                  <a:lnTo>
                    <a:pt x="284" y="19"/>
                  </a:lnTo>
                  <a:lnTo>
                    <a:pt x="285" y="18"/>
                  </a:lnTo>
                  <a:lnTo>
                    <a:pt x="287" y="18"/>
                  </a:lnTo>
                  <a:lnTo>
                    <a:pt x="288" y="18"/>
                  </a:lnTo>
                  <a:lnTo>
                    <a:pt x="289" y="18"/>
                  </a:lnTo>
                  <a:lnTo>
                    <a:pt x="290" y="19"/>
                  </a:lnTo>
                  <a:lnTo>
                    <a:pt x="291" y="19"/>
                  </a:lnTo>
                  <a:lnTo>
                    <a:pt x="292" y="20"/>
                  </a:lnTo>
                  <a:lnTo>
                    <a:pt x="293" y="20"/>
                  </a:lnTo>
                  <a:lnTo>
                    <a:pt x="294" y="22"/>
                  </a:lnTo>
                  <a:lnTo>
                    <a:pt x="295" y="23"/>
                  </a:lnTo>
                  <a:lnTo>
                    <a:pt x="296" y="25"/>
                  </a:lnTo>
                  <a:lnTo>
                    <a:pt x="297" y="26"/>
                  </a:lnTo>
                  <a:lnTo>
                    <a:pt x="297" y="27"/>
                  </a:lnTo>
                  <a:lnTo>
                    <a:pt x="299" y="34"/>
                  </a:lnTo>
                  <a:lnTo>
                    <a:pt x="300" y="36"/>
                  </a:lnTo>
                  <a:lnTo>
                    <a:pt x="302" y="40"/>
                  </a:lnTo>
                  <a:lnTo>
                    <a:pt x="306" y="48"/>
                  </a:lnTo>
                  <a:lnTo>
                    <a:pt x="308" y="52"/>
                  </a:lnTo>
                  <a:lnTo>
                    <a:pt x="310" y="58"/>
                  </a:lnTo>
                  <a:lnTo>
                    <a:pt x="311" y="60"/>
                  </a:lnTo>
                  <a:lnTo>
                    <a:pt x="312" y="62"/>
                  </a:lnTo>
                  <a:lnTo>
                    <a:pt x="313" y="64"/>
                  </a:lnTo>
                  <a:lnTo>
                    <a:pt x="313" y="64"/>
                  </a:lnTo>
                  <a:lnTo>
                    <a:pt x="314" y="65"/>
                  </a:lnTo>
                  <a:lnTo>
                    <a:pt x="314" y="65"/>
                  </a:lnTo>
                  <a:lnTo>
                    <a:pt x="315" y="66"/>
                  </a:lnTo>
                  <a:lnTo>
                    <a:pt x="316" y="66"/>
                  </a:lnTo>
                  <a:lnTo>
                    <a:pt x="317" y="66"/>
                  </a:lnTo>
                  <a:lnTo>
                    <a:pt x="317" y="67"/>
                  </a:lnTo>
                  <a:lnTo>
                    <a:pt x="318" y="67"/>
                  </a:lnTo>
                  <a:lnTo>
                    <a:pt x="319" y="67"/>
                  </a:lnTo>
                  <a:lnTo>
                    <a:pt x="320" y="67"/>
                  </a:lnTo>
                  <a:lnTo>
                    <a:pt x="321" y="67"/>
                  </a:lnTo>
                  <a:lnTo>
                    <a:pt x="322" y="67"/>
                  </a:lnTo>
                  <a:lnTo>
                    <a:pt x="324" y="66"/>
                  </a:lnTo>
                  <a:lnTo>
                    <a:pt x="327" y="65"/>
                  </a:lnTo>
                  <a:lnTo>
                    <a:pt x="334" y="63"/>
                  </a:lnTo>
                  <a:lnTo>
                    <a:pt x="337" y="62"/>
                  </a:lnTo>
                  <a:lnTo>
                    <a:pt x="341" y="60"/>
                  </a:lnTo>
                  <a:lnTo>
                    <a:pt x="343" y="60"/>
                  </a:lnTo>
                  <a:lnTo>
                    <a:pt x="345" y="59"/>
                  </a:lnTo>
                  <a:lnTo>
                    <a:pt x="347" y="58"/>
                  </a:lnTo>
                  <a:lnTo>
                    <a:pt x="349" y="58"/>
                  </a:lnTo>
                  <a:lnTo>
                    <a:pt x="350" y="58"/>
                  </a:lnTo>
                  <a:lnTo>
                    <a:pt x="352" y="58"/>
                  </a:lnTo>
                  <a:lnTo>
                    <a:pt x="354" y="58"/>
                  </a:lnTo>
                  <a:lnTo>
                    <a:pt x="355" y="58"/>
                  </a:lnTo>
                  <a:lnTo>
                    <a:pt x="357" y="59"/>
                  </a:lnTo>
                  <a:lnTo>
                    <a:pt x="359" y="60"/>
                  </a:lnTo>
                  <a:lnTo>
                    <a:pt x="360" y="61"/>
                  </a:lnTo>
                  <a:lnTo>
                    <a:pt x="362" y="62"/>
                  </a:lnTo>
                  <a:lnTo>
                    <a:pt x="363" y="63"/>
                  </a:lnTo>
                  <a:lnTo>
                    <a:pt x="364" y="64"/>
                  </a:lnTo>
                  <a:lnTo>
                    <a:pt x="364" y="65"/>
                  </a:lnTo>
                  <a:lnTo>
                    <a:pt x="365" y="66"/>
                  </a:lnTo>
                  <a:lnTo>
                    <a:pt x="366" y="68"/>
                  </a:lnTo>
                  <a:lnTo>
                    <a:pt x="367" y="69"/>
                  </a:lnTo>
                  <a:lnTo>
                    <a:pt x="367" y="71"/>
                  </a:lnTo>
                  <a:lnTo>
                    <a:pt x="369" y="74"/>
                  </a:lnTo>
                  <a:lnTo>
                    <a:pt x="369" y="76"/>
                  </a:lnTo>
                  <a:lnTo>
                    <a:pt x="370" y="79"/>
                  </a:lnTo>
                  <a:lnTo>
                    <a:pt x="371" y="82"/>
                  </a:lnTo>
                  <a:lnTo>
                    <a:pt x="371" y="86"/>
                  </a:lnTo>
                  <a:lnTo>
                    <a:pt x="373" y="91"/>
                  </a:lnTo>
                  <a:lnTo>
                    <a:pt x="373" y="93"/>
                  </a:lnTo>
                  <a:lnTo>
                    <a:pt x="373" y="94"/>
                  </a:lnTo>
                  <a:lnTo>
                    <a:pt x="373" y="95"/>
                  </a:lnTo>
                  <a:lnTo>
                    <a:pt x="373" y="96"/>
                  </a:lnTo>
                  <a:lnTo>
                    <a:pt x="373" y="96"/>
                  </a:lnTo>
                  <a:lnTo>
                    <a:pt x="372" y="97"/>
                  </a:lnTo>
                  <a:lnTo>
                    <a:pt x="372" y="98"/>
                  </a:lnTo>
                  <a:lnTo>
                    <a:pt x="370" y="102"/>
                  </a:lnTo>
                  <a:lnTo>
                    <a:pt x="369" y="104"/>
                  </a:lnTo>
                  <a:lnTo>
                    <a:pt x="369" y="105"/>
                  </a:lnTo>
                  <a:lnTo>
                    <a:pt x="369" y="106"/>
                  </a:lnTo>
                  <a:lnTo>
                    <a:pt x="369" y="106"/>
                  </a:lnTo>
                  <a:lnTo>
                    <a:pt x="369" y="107"/>
                  </a:lnTo>
                  <a:lnTo>
                    <a:pt x="369" y="108"/>
                  </a:lnTo>
                  <a:lnTo>
                    <a:pt x="370" y="109"/>
                  </a:lnTo>
                  <a:lnTo>
                    <a:pt x="370" y="110"/>
                  </a:lnTo>
                  <a:lnTo>
                    <a:pt x="371" y="110"/>
                  </a:lnTo>
                  <a:lnTo>
                    <a:pt x="372" y="111"/>
                  </a:lnTo>
                  <a:lnTo>
                    <a:pt x="373" y="111"/>
                  </a:lnTo>
                  <a:lnTo>
                    <a:pt x="375" y="112"/>
                  </a:lnTo>
                  <a:lnTo>
                    <a:pt x="376" y="112"/>
                  </a:lnTo>
                  <a:lnTo>
                    <a:pt x="377" y="113"/>
                  </a:lnTo>
                  <a:lnTo>
                    <a:pt x="379" y="113"/>
                  </a:lnTo>
                  <a:lnTo>
                    <a:pt x="380" y="112"/>
                  </a:lnTo>
                  <a:lnTo>
                    <a:pt x="381" y="112"/>
                  </a:lnTo>
                  <a:lnTo>
                    <a:pt x="383" y="111"/>
                  </a:lnTo>
                  <a:lnTo>
                    <a:pt x="385" y="110"/>
                  </a:lnTo>
                  <a:lnTo>
                    <a:pt x="388" y="107"/>
                  </a:lnTo>
                  <a:lnTo>
                    <a:pt x="389" y="107"/>
                  </a:lnTo>
                  <a:lnTo>
                    <a:pt x="390" y="106"/>
                  </a:lnTo>
                  <a:lnTo>
                    <a:pt x="391" y="105"/>
                  </a:lnTo>
                  <a:lnTo>
                    <a:pt x="391" y="105"/>
                  </a:lnTo>
                  <a:lnTo>
                    <a:pt x="392" y="104"/>
                  </a:lnTo>
                  <a:lnTo>
                    <a:pt x="392" y="103"/>
                  </a:lnTo>
                  <a:lnTo>
                    <a:pt x="394" y="101"/>
                  </a:lnTo>
                  <a:lnTo>
                    <a:pt x="396" y="95"/>
                  </a:lnTo>
                  <a:lnTo>
                    <a:pt x="398" y="92"/>
                  </a:lnTo>
                  <a:lnTo>
                    <a:pt x="399" y="90"/>
                  </a:lnTo>
                  <a:lnTo>
                    <a:pt x="401" y="87"/>
                  </a:lnTo>
                  <a:lnTo>
                    <a:pt x="403" y="85"/>
                  </a:lnTo>
                  <a:lnTo>
                    <a:pt x="405" y="83"/>
                  </a:lnTo>
                  <a:lnTo>
                    <a:pt x="407" y="81"/>
                  </a:lnTo>
                  <a:lnTo>
                    <a:pt x="409" y="80"/>
                  </a:lnTo>
                  <a:lnTo>
                    <a:pt x="410" y="79"/>
                  </a:lnTo>
                  <a:lnTo>
                    <a:pt x="411" y="78"/>
                  </a:lnTo>
                  <a:lnTo>
                    <a:pt x="413" y="77"/>
                  </a:lnTo>
                  <a:lnTo>
                    <a:pt x="414" y="77"/>
                  </a:lnTo>
                  <a:lnTo>
                    <a:pt x="415" y="77"/>
                  </a:lnTo>
                  <a:lnTo>
                    <a:pt x="417" y="77"/>
                  </a:lnTo>
                  <a:lnTo>
                    <a:pt x="419" y="77"/>
                  </a:lnTo>
                  <a:lnTo>
                    <a:pt x="421" y="77"/>
                  </a:lnTo>
                  <a:lnTo>
                    <a:pt x="422" y="78"/>
                  </a:lnTo>
                  <a:lnTo>
                    <a:pt x="424" y="78"/>
                  </a:lnTo>
                  <a:lnTo>
                    <a:pt x="430" y="81"/>
                  </a:lnTo>
                  <a:lnTo>
                    <a:pt x="432" y="82"/>
                  </a:lnTo>
                  <a:lnTo>
                    <a:pt x="433" y="83"/>
                  </a:lnTo>
                  <a:lnTo>
                    <a:pt x="435" y="84"/>
                  </a:lnTo>
                  <a:lnTo>
                    <a:pt x="437" y="86"/>
                  </a:lnTo>
                  <a:lnTo>
                    <a:pt x="439" y="87"/>
                  </a:lnTo>
                  <a:lnTo>
                    <a:pt x="443" y="91"/>
                  </a:lnTo>
                  <a:lnTo>
                    <a:pt x="444" y="91"/>
                  </a:lnTo>
                  <a:lnTo>
                    <a:pt x="445" y="92"/>
                  </a:lnTo>
                  <a:lnTo>
                    <a:pt x="446" y="93"/>
                  </a:lnTo>
                  <a:lnTo>
                    <a:pt x="447" y="93"/>
                  </a:lnTo>
                  <a:lnTo>
                    <a:pt x="448" y="93"/>
                  </a:lnTo>
                  <a:lnTo>
                    <a:pt x="449" y="93"/>
                  </a:lnTo>
                  <a:lnTo>
                    <a:pt x="450" y="93"/>
                  </a:lnTo>
                  <a:lnTo>
                    <a:pt x="451" y="93"/>
                  </a:lnTo>
                  <a:lnTo>
                    <a:pt x="452" y="93"/>
                  </a:lnTo>
                  <a:lnTo>
                    <a:pt x="453" y="92"/>
                  </a:lnTo>
                  <a:lnTo>
                    <a:pt x="454" y="92"/>
                  </a:lnTo>
                  <a:lnTo>
                    <a:pt x="455" y="91"/>
                  </a:lnTo>
                  <a:lnTo>
                    <a:pt x="456" y="91"/>
                  </a:lnTo>
                  <a:lnTo>
                    <a:pt x="457" y="90"/>
                  </a:lnTo>
                  <a:lnTo>
                    <a:pt x="458" y="89"/>
                  </a:lnTo>
                  <a:lnTo>
                    <a:pt x="458" y="89"/>
                  </a:lnTo>
                  <a:lnTo>
                    <a:pt x="459" y="88"/>
                  </a:lnTo>
                  <a:lnTo>
                    <a:pt x="459" y="87"/>
                  </a:lnTo>
                  <a:lnTo>
                    <a:pt x="460" y="85"/>
                  </a:lnTo>
                  <a:lnTo>
                    <a:pt x="462" y="81"/>
                  </a:lnTo>
                  <a:lnTo>
                    <a:pt x="463" y="78"/>
                  </a:lnTo>
                  <a:lnTo>
                    <a:pt x="464" y="76"/>
                  </a:lnTo>
                  <a:lnTo>
                    <a:pt x="465" y="75"/>
                  </a:lnTo>
                  <a:lnTo>
                    <a:pt x="466" y="74"/>
                  </a:lnTo>
                  <a:lnTo>
                    <a:pt x="466" y="73"/>
                  </a:lnTo>
                  <a:lnTo>
                    <a:pt x="467" y="72"/>
                  </a:lnTo>
                  <a:lnTo>
                    <a:pt x="468" y="72"/>
                  </a:lnTo>
                  <a:lnTo>
                    <a:pt x="469" y="71"/>
                  </a:lnTo>
                  <a:lnTo>
                    <a:pt x="469" y="71"/>
                  </a:lnTo>
                  <a:lnTo>
                    <a:pt x="470" y="71"/>
                  </a:lnTo>
                  <a:lnTo>
                    <a:pt x="471" y="70"/>
                  </a:lnTo>
                  <a:lnTo>
                    <a:pt x="473" y="70"/>
                  </a:lnTo>
                  <a:lnTo>
                    <a:pt x="474" y="70"/>
                  </a:lnTo>
                  <a:lnTo>
                    <a:pt x="476" y="70"/>
                  </a:lnTo>
                  <a:lnTo>
                    <a:pt x="478" y="70"/>
                  </a:lnTo>
                  <a:lnTo>
                    <a:pt x="480" y="70"/>
                  </a:lnTo>
                  <a:lnTo>
                    <a:pt x="482" y="70"/>
                  </a:lnTo>
                  <a:lnTo>
                    <a:pt x="483" y="71"/>
                  </a:lnTo>
                  <a:lnTo>
                    <a:pt x="488" y="72"/>
                  </a:lnTo>
                  <a:lnTo>
                    <a:pt x="490" y="72"/>
                  </a:lnTo>
                  <a:lnTo>
                    <a:pt x="491" y="72"/>
                  </a:lnTo>
                  <a:lnTo>
                    <a:pt x="493" y="72"/>
                  </a:lnTo>
                  <a:lnTo>
                    <a:pt x="495" y="73"/>
                  </a:lnTo>
                  <a:lnTo>
                    <a:pt x="500" y="73"/>
                  </a:lnTo>
                  <a:lnTo>
                    <a:pt x="502" y="73"/>
                  </a:lnTo>
                  <a:lnTo>
                    <a:pt x="504" y="73"/>
                  </a:lnTo>
                  <a:lnTo>
                    <a:pt x="505" y="73"/>
                  </a:lnTo>
                  <a:lnTo>
                    <a:pt x="507" y="74"/>
                  </a:lnTo>
                  <a:lnTo>
                    <a:pt x="508" y="74"/>
                  </a:lnTo>
                  <a:lnTo>
                    <a:pt x="510" y="75"/>
                  </a:lnTo>
                  <a:lnTo>
                    <a:pt x="511" y="76"/>
                  </a:lnTo>
                  <a:lnTo>
                    <a:pt x="513" y="77"/>
                  </a:lnTo>
                  <a:lnTo>
                    <a:pt x="516" y="80"/>
                  </a:lnTo>
                  <a:lnTo>
                    <a:pt x="519" y="83"/>
                  </a:lnTo>
                  <a:lnTo>
                    <a:pt x="520" y="84"/>
                  </a:lnTo>
                  <a:lnTo>
                    <a:pt x="523" y="86"/>
                  </a:lnTo>
                  <a:lnTo>
                    <a:pt x="526" y="89"/>
                  </a:lnTo>
                  <a:lnTo>
                    <a:pt x="530" y="94"/>
                  </a:lnTo>
                  <a:lnTo>
                    <a:pt x="532" y="97"/>
                  </a:lnTo>
                  <a:lnTo>
                    <a:pt x="534" y="99"/>
                  </a:lnTo>
                  <a:lnTo>
                    <a:pt x="539" y="103"/>
                  </a:lnTo>
                  <a:lnTo>
                    <a:pt x="543" y="107"/>
                  </a:lnTo>
                  <a:lnTo>
                    <a:pt x="545" y="109"/>
                  </a:lnTo>
                  <a:lnTo>
                    <a:pt x="547" y="112"/>
                  </a:lnTo>
                  <a:lnTo>
                    <a:pt x="548" y="114"/>
                  </a:lnTo>
                  <a:lnTo>
                    <a:pt x="550" y="116"/>
                  </a:lnTo>
                  <a:lnTo>
                    <a:pt x="550" y="118"/>
                  </a:lnTo>
                  <a:lnTo>
                    <a:pt x="551" y="120"/>
                  </a:lnTo>
                  <a:lnTo>
                    <a:pt x="551" y="122"/>
                  </a:lnTo>
                  <a:lnTo>
                    <a:pt x="551" y="123"/>
                  </a:lnTo>
                  <a:lnTo>
                    <a:pt x="551" y="123"/>
                  </a:lnTo>
                  <a:lnTo>
                    <a:pt x="551" y="125"/>
                  </a:lnTo>
                  <a:lnTo>
                    <a:pt x="551" y="126"/>
                  </a:lnTo>
                  <a:lnTo>
                    <a:pt x="550" y="127"/>
                  </a:lnTo>
                  <a:lnTo>
                    <a:pt x="550" y="128"/>
                  </a:lnTo>
                  <a:lnTo>
                    <a:pt x="549" y="129"/>
                  </a:lnTo>
                  <a:lnTo>
                    <a:pt x="547" y="131"/>
                  </a:lnTo>
                  <a:lnTo>
                    <a:pt x="544" y="134"/>
                  </a:lnTo>
                  <a:lnTo>
                    <a:pt x="543" y="135"/>
                  </a:lnTo>
                  <a:lnTo>
                    <a:pt x="543" y="136"/>
                  </a:lnTo>
                  <a:lnTo>
                    <a:pt x="542" y="137"/>
                  </a:lnTo>
                  <a:lnTo>
                    <a:pt x="541" y="139"/>
                  </a:lnTo>
                  <a:lnTo>
                    <a:pt x="540" y="143"/>
                  </a:lnTo>
                  <a:lnTo>
                    <a:pt x="539" y="145"/>
                  </a:lnTo>
                  <a:lnTo>
                    <a:pt x="538" y="147"/>
                  </a:lnTo>
                  <a:lnTo>
                    <a:pt x="536" y="150"/>
                  </a:lnTo>
                  <a:lnTo>
                    <a:pt x="536" y="152"/>
                  </a:lnTo>
                  <a:lnTo>
                    <a:pt x="535" y="153"/>
                  </a:lnTo>
                  <a:lnTo>
                    <a:pt x="535" y="157"/>
                  </a:lnTo>
                  <a:lnTo>
                    <a:pt x="534" y="158"/>
                  </a:lnTo>
                  <a:lnTo>
                    <a:pt x="534" y="160"/>
                  </a:lnTo>
                  <a:lnTo>
                    <a:pt x="533" y="162"/>
                  </a:lnTo>
                  <a:lnTo>
                    <a:pt x="532" y="164"/>
                  </a:lnTo>
                  <a:lnTo>
                    <a:pt x="530" y="166"/>
                  </a:lnTo>
                  <a:lnTo>
                    <a:pt x="529" y="167"/>
                  </a:lnTo>
                  <a:lnTo>
                    <a:pt x="524" y="173"/>
                  </a:lnTo>
                  <a:lnTo>
                    <a:pt x="522" y="175"/>
                  </a:lnTo>
                  <a:lnTo>
                    <a:pt x="521" y="176"/>
                  </a:lnTo>
                  <a:lnTo>
                    <a:pt x="520" y="176"/>
                  </a:lnTo>
                  <a:lnTo>
                    <a:pt x="519" y="177"/>
                  </a:lnTo>
                  <a:lnTo>
                    <a:pt x="518" y="178"/>
                  </a:lnTo>
                  <a:lnTo>
                    <a:pt x="517" y="178"/>
                  </a:lnTo>
                  <a:lnTo>
                    <a:pt x="516" y="178"/>
                  </a:lnTo>
                  <a:lnTo>
                    <a:pt x="514" y="179"/>
                  </a:lnTo>
                  <a:lnTo>
                    <a:pt x="513" y="179"/>
                  </a:lnTo>
                  <a:lnTo>
                    <a:pt x="511" y="179"/>
                  </a:lnTo>
                  <a:lnTo>
                    <a:pt x="508" y="178"/>
                  </a:lnTo>
                  <a:lnTo>
                    <a:pt x="506" y="178"/>
                  </a:lnTo>
                  <a:lnTo>
                    <a:pt x="505" y="178"/>
                  </a:lnTo>
                  <a:lnTo>
                    <a:pt x="505" y="178"/>
                  </a:lnTo>
                  <a:lnTo>
                    <a:pt x="504" y="179"/>
                  </a:lnTo>
                  <a:lnTo>
                    <a:pt x="503" y="179"/>
                  </a:lnTo>
                  <a:lnTo>
                    <a:pt x="502" y="179"/>
                  </a:lnTo>
                  <a:lnTo>
                    <a:pt x="501" y="180"/>
                  </a:lnTo>
                  <a:lnTo>
                    <a:pt x="501" y="181"/>
                  </a:lnTo>
                  <a:lnTo>
                    <a:pt x="499" y="183"/>
                  </a:lnTo>
                  <a:lnTo>
                    <a:pt x="495" y="187"/>
                  </a:lnTo>
                  <a:lnTo>
                    <a:pt x="494" y="188"/>
                  </a:lnTo>
                  <a:lnTo>
                    <a:pt x="493" y="189"/>
                  </a:lnTo>
                  <a:lnTo>
                    <a:pt x="491" y="190"/>
                  </a:lnTo>
                  <a:lnTo>
                    <a:pt x="490" y="190"/>
                  </a:lnTo>
                  <a:lnTo>
                    <a:pt x="489" y="191"/>
                  </a:lnTo>
                  <a:lnTo>
                    <a:pt x="486" y="192"/>
                  </a:lnTo>
                  <a:lnTo>
                    <a:pt x="485" y="192"/>
                  </a:lnTo>
                  <a:lnTo>
                    <a:pt x="484" y="192"/>
                  </a:lnTo>
                  <a:lnTo>
                    <a:pt x="482" y="194"/>
                  </a:lnTo>
                  <a:lnTo>
                    <a:pt x="479" y="195"/>
                  </a:lnTo>
                  <a:lnTo>
                    <a:pt x="478" y="196"/>
                  </a:lnTo>
                  <a:lnTo>
                    <a:pt x="477" y="197"/>
                  </a:lnTo>
                  <a:lnTo>
                    <a:pt x="477" y="197"/>
                  </a:lnTo>
                  <a:lnTo>
                    <a:pt x="475" y="199"/>
                  </a:lnTo>
                  <a:lnTo>
                    <a:pt x="474" y="200"/>
                  </a:lnTo>
                  <a:lnTo>
                    <a:pt x="473" y="201"/>
                  </a:lnTo>
                  <a:lnTo>
                    <a:pt x="470" y="203"/>
                  </a:lnTo>
                  <a:lnTo>
                    <a:pt x="470" y="203"/>
                  </a:lnTo>
                  <a:lnTo>
                    <a:pt x="469" y="204"/>
                  </a:lnTo>
                  <a:lnTo>
                    <a:pt x="467" y="206"/>
                  </a:lnTo>
                  <a:lnTo>
                    <a:pt x="466" y="207"/>
                  </a:lnTo>
                  <a:lnTo>
                    <a:pt x="466" y="208"/>
                  </a:lnTo>
                  <a:lnTo>
                    <a:pt x="466" y="209"/>
                  </a:lnTo>
                  <a:lnTo>
                    <a:pt x="466" y="211"/>
                  </a:lnTo>
                  <a:lnTo>
                    <a:pt x="465" y="212"/>
                  </a:lnTo>
                  <a:lnTo>
                    <a:pt x="465" y="213"/>
                  </a:lnTo>
                  <a:lnTo>
                    <a:pt x="465" y="213"/>
                  </a:lnTo>
                  <a:lnTo>
                    <a:pt x="464" y="214"/>
                  </a:lnTo>
                  <a:lnTo>
                    <a:pt x="463" y="214"/>
                  </a:lnTo>
                  <a:lnTo>
                    <a:pt x="463" y="214"/>
                  </a:lnTo>
                  <a:lnTo>
                    <a:pt x="461" y="215"/>
                  </a:lnTo>
                  <a:lnTo>
                    <a:pt x="460" y="215"/>
                  </a:lnTo>
                  <a:lnTo>
                    <a:pt x="460" y="215"/>
                  </a:lnTo>
                  <a:lnTo>
                    <a:pt x="459" y="215"/>
                  </a:lnTo>
                  <a:lnTo>
                    <a:pt x="458" y="216"/>
                  </a:lnTo>
                  <a:lnTo>
                    <a:pt x="458" y="216"/>
                  </a:lnTo>
                  <a:lnTo>
                    <a:pt x="457" y="217"/>
                  </a:lnTo>
                  <a:lnTo>
                    <a:pt x="457" y="218"/>
                  </a:lnTo>
                  <a:lnTo>
                    <a:pt x="456" y="219"/>
                  </a:lnTo>
                  <a:lnTo>
                    <a:pt x="456" y="220"/>
                  </a:lnTo>
                  <a:lnTo>
                    <a:pt x="456" y="221"/>
                  </a:lnTo>
                  <a:lnTo>
                    <a:pt x="456" y="222"/>
                  </a:lnTo>
                  <a:lnTo>
                    <a:pt x="456" y="223"/>
                  </a:lnTo>
                  <a:lnTo>
                    <a:pt x="456" y="224"/>
                  </a:lnTo>
                  <a:lnTo>
                    <a:pt x="456" y="225"/>
                  </a:lnTo>
                  <a:lnTo>
                    <a:pt x="456" y="226"/>
                  </a:lnTo>
                  <a:lnTo>
                    <a:pt x="457" y="228"/>
                  </a:lnTo>
                  <a:lnTo>
                    <a:pt x="459" y="232"/>
                  </a:lnTo>
                  <a:lnTo>
                    <a:pt x="460" y="234"/>
                  </a:lnTo>
                  <a:lnTo>
                    <a:pt x="461" y="236"/>
                  </a:lnTo>
                  <a:lnTo>
                    <a:pt x="462" y="236"/>
                  </a:lnTo>
                  <a:lnTo>
                    <a:pt x="463" y="237"/>
                  </a:lnTo>
                  <a:lnTo>
                    <a:pt x="463" y="237"/>
                  </a:lnTo>
                  <a:lnTo>
                    <a:pt x="464" y="238"/>
                  </a:lnTo>
                  <a:lnTo>
                    <a:pt x="465" y="238"/>
                  </a:lnTo>
                  <a:lnTo>
                    <a:pt x="468" y="239"/>
                  </a:lnTo>
                  <a:lnTo>
                    <a:pt x="469" y="239"/>
                  </a:lnTo>
                  <a:lnTo>
                    <a:pt x="470" y="240"/>
                  </a:lnTo>
                  <a:lnTo>
                    <a:pt x="471" y="241"/>
                  </a:lnTo>
                  <a:lnTo>
                    <a:pt x="473" y="242"/>
                  </a:lnTo>
                  <a:lnTo>
                    <a:pt x="474" y="243"/>
                  </a:lnTo>
                  <a:lnTo>
                    <a:pt x="475" y="244"/>
                  </a:lnTo>
                  <a:lnTo>
                    <a:pt x="477" y="248"/>
                  </a:lnTo>
                  <a:lnTo>
                    <a:pt x="478" y="249"/>
                  </a:lnTo>
                  <a:lnTo>
                    <a:pt x="480" y="251"/>
                  </a:lnTo>
                  <a:lnTo>
                    <a:pt x="481" y="252"/>
                  </a:lnTo>
                  <a:lnTo>
                    <a:pt x="482" y="254"/>
                  </a:lnTo>
                  <a:lnTo>
                    <a:pt x="484" y="257"/>
                  </a:lnTo>
                  <a:lnTo>
                    <a:pt x="485" y="258"/>
                  </a:lnTo>
                  <a:lnTo>
                    <a:pt x="486" y="259"/>
                  </a:lnTo>
                  <a:lnTo>
                    <a:pt x="487" y="260"/>
                  </a:lnTo>
                  <a:lnTo>
                    <a:pt x="488" y="261"/>
                  </a:lnTo>
                  <a:lnTo>
                    <a:pt x="489" y="262"/>
                  </a:lnTo>
                  <a:lnTo>
                    <a:pt x="489" y="262"/>
                  </a:lnTo>
                  <a:lnTo>
                    <a:pt x="490" y="262"/>
                  </a:lnTo>
                  <a:lnTo>
                    <a:pt x="491" y="262"/>
                  </a:lnTo>
                  <a:lnTo>
                    <a:pt x="492" y="262"/>
                  </a:lnTo>
                  <a:lnTo>
                    <a:pt x="493" y="262"/>
                  </a:lnTo>
                  <a:lnTo>
                    <a:pt x="494" y="262"/>
                  </a:lnTo>
                  <a:lnTo>
                    <a:pt x="498" y="260"/>
                  </a:lnTo>
                  <a:lnTo>
                    <a:pt x="499" y="259"/>
                  </a:lnTo>
                  <a:lnTo>
                    <a:pt x="500" y="259"/>
                  </a:lnTo>
                  <a:lnTo>
                    <a:pt x="502" y="259"/>
                  </a:lnTo>
                  <a:lnTo>
                    <a:pt x="503" y="258"/>
                  </a:lnTo>
                  <a:lnTo>
                    <a:pt x="505" y="258"/>
                  </a:lnTo>
                  <a:lnTo>
                    <a:pt x="507" y="258"/>
                  </a:lnTo>
                  <a:lnTo>
                    <a:pt x="509" y="258"/>
                  </a:lnTo>
                  <a:lnTo>
                    <a:pt x="511" y="258"/>
                  </a:lnTo>
                  <a:lnTo>
                    <a:pt x="513" y="258"/>
                  </a:lnTo>
                  <a:lnTo>
                    <a:pt x="515" y="259"/>
                  </a:lnTo>
                  <a:lnTo>
                    <a:pt x="516" y="259"/>
                  </a:lnTo>
                  <a:lnTo>
                    <a:pt x="517" y="260"/>
                  </a:lnTo>
                  <a:lnTo>
                    <a:pt x="519" y="260"/>
                  </a:lnTo>
                  <a:lnTo>
                    <a:pt x="520" y="261"/>
                  </a:lnTo>
                  <a:lnTo>
                    <a:pt x="520" y="261"/>
                  </a:lnTo>
                  <a:lnTo>
                    <a:pt x="521" y="262"/>
                  </a:lnTo>
                  <a:lnTo>
                    <a:pt x="522" y="263"/>
                  </a:lnTo>
                  <a:lnTo>
                    <a:pt x="523" y="265"/>
                  </a:lnTo>
                  <a:lnTo>
                    <a:pt x="524" y="267"/>
                  </a:lnTo>
                  <a:lnTo>
                    <a:pt x="524" y="269"/>
                  </a:lnTo>
                  <a:lnTo>
                    <a:pt x="525" y="274"/>
                  </a:lnTo>
                  <a:lnTo>
                    <a:pt x="526" y="276"/>
                  </a:lnTo>
                  <a:lnTo>
                    <a:pt x="527" y="278"/>
                  </a:lnTo>
                  <a:lnTo>
                    <a:pt x="528" y="280"/>
                  </a:lnTo>
                  <a:lnTo>
                    <a:pt x="529" y="282"/>
                  </a:lnTo>
                  <a:lnTo>
                    <a:pt x="530" y="284"/>
                  </a:lnTo>
                  <a:lnTo>
                    <a:pt x="531" y="286"/>
                  </a:lnTo>
                  <a:lnTo>
                    <a:pt x="532" y="287"/>
                  </a:lnTo>
                  <a:lnTo>
                    <a:pt x="533" y="289"/>
                  </a:lnTo>
                  <a:lnTo>
                    <a:pt x="535" y="290"/>
                  </a:lnTo>
                  <a:lnTo>
                    <a:pt x="536" y="291"/>
                  </a:lnTo>
                  <a:lnTo>
                    <a:pt x="538" y="292"/>
                  </a:lnTo>
                  <a:lnTo>
                    <a:pt x="539" y="293"/>
                  </a:lnTo>
                  <a:lnTo>
                    <a:pt x="541" y="293"/>
                  </a:lnTo>
                  <a:lnTo>
                    <a:pt x="542" y="294"/>
                  </a:lnTo>
                  <a:lnTo>
                    <a:pt x="546" y="294"/>
                  </a:lnTo>
                  <a:lnTo>
                    <a:pt x="548" y="295"/>
                  </a:lnTo>
                  <a:lnTo>
                    <a:pt x="550" y="295"/>
                  </a:lnTo>
                  <a:lnTo>
                    <a:pt x="551" y="296"/>
                  </a:lnTo>
                  <a:lnTo>
                    <a:pt x="553" y="297"/>
                  </a:lnTo>
                  <a:lnTo>
                    <a:pt x="554" y="298"/>
                  </a:lnTo>
                  <a:lnTo>
                    <a:pt x="556" y="299"/>
                  </a:lnTo>
                  <a:lnTo>
                    <a:pt x="557" y="301"/>
                  </a:lnTo>
                  <a:lnTo>
                    <a:pt x="559" y="304"/>
                  </a:lnTo>
                  <a:lnTo>
                    <a:pt x="563" y="308"/>
                  </a:lnTo>
                  <a:lnTo>
                    <a:pt x="565" y="311"/>
                  </a:lnTo>
                  <a:lnTo>
                    <a:pt x="567" y="313"/>
                  </a:lnTo>
                  <a:lnTo>
                    <a:pt x="570" y="318"/>
                  </a:lnTo>
                  <a:lnTo>
                    <a:pt x="573" y="323"/>
                  </a:lnTo>
                  <a:lnTo>
                    <a:pt x="575" y="327"/>
                  </a:lnTo>
                  <a:lnTo>
                    <a:pt x="578" y="330"/>
                  </a:lnTo>
                  <a:lnTo>
                    <a:pt x="579" y="331"/>
                  </a:lnTo>
                  <a:lnTo>
                    <a:pt x="580" y="333"/>
                  </a:lnTo>
                  <a:lnTo>
                    <a:pt x="584" y="337"/>
                  </a:lnTo>
                  <a:lnTo>
                    <a:pt x="589" y="343"/>
                  </a:lnTo>
                  <a:lnTo>
                    <a:pt x="591" y="345"/>
                  </a:lnTo>
                  <a:lnTo>
                    <a:pt x="592" y="346"/>
                  </a:lnTo>
                  <a:lnTo>
                    <a:pt x="594" y="347"/>
                  </a:lnTo>
                  <a:lnTo>
                    <a:pt x="598" y="351"/>
                  </a:lnTo>
                  <a:lnTo>
                    <a:pt x="599" y="352"/>
                  </a:lnTo>
                  <a:lnTo>
                    <a:pt x="600" y="353"/>
                  </a:lnTo>
                  <a:lnTo>
                    <a:pt x="601" y="354"/>
                  </a:lnTo>
                  <a:lnTo>
                    <a:pt x="602" y="356"/>
                  </a:lnTo>
                  <a:lnTo>
                    <a:pt x="603" y="357"/>
                  </a:lnTo>
                  <a:lnTo>
                    <a:pt x="604" y="359"/>
                  </a:lnTo>
                  <a:lnTo>
                    <a:pt x="605" y="361"/>
                  </a:lnTo>
                  <a:lnTo>
                    <a:pt x="606" y="363"/>
                  </a:lnTo>
                  <a:lnTo>
                    <a:pt x="607" y="365"/>
                  </a:lnTo>
                  <a:lnTo>
                    <a:pt x="607" y="368"/>
                  </a:lnTo>
                  <a:lnTo>
                    <a:pt x="607" y="370"/>
                  </a:lnTo>
                  <a:lnTo>
                    <a:pt x="608" y="376"/>
                  </a:lnTo>
                  <a:lnTo>
                    <a:pt x="608" y="380"/>
                  </a:lnTo>
                  <a:lnTo>
                    <a:pt x="609" y="383"/>
                  </a:lnTo>
                  <a:lnTo>
                    <a:pt x="609" y="387"/>
                  </a:lnTo>
                  <a:lnTo>
                    <a:pt x="610" y="390"/>
                  </a:lnTo>
                  <a:lnTo>
                    <a:pt x="610" y="392"/>
                  </a:lnTo>
                  <a:lnTo>
                    <a:pt x="611" y="394"/>
                  </a:lnTo>
                  <a:lnTo>
                    <a:pt x="611" y="395"/>
                  </a:lnTo>
                  <a:lnTo>
                    <a:pt x="612" y="397"/>
                  </a:lnTo>
                  <a:lnTo>
                    <a:pt x="613" y="400"/>
                  </a:lnTo>
                  <a:lnTo>
                    <a:pt x="616" y="405"/>
                  </a:lnTo>
                  <a:lnTo>
                    <a:pt x="617" y="406"/>
                  </a:lnTo>
                  <a:lnTo>
                    <a:pt x="617" y="407"/>
                  </a:lnTo>
                  <a:lnTo>
                    <a:pt x="618" y="409"/>
                  </a:lnTo>
                  <a:lnTo>
                    <a:pt x="618" y="410"/>
                  </a:lnTo>
                  <a:lnTo>
                    <a:pt x="618" y="411"/>
                  </a:lnTo>
                  <a:lnTo>
                    <a:pt x="618" y="411"/>
                  </a:lnTo>
                  <a:lnTo>
                    <a:pt x="618" y="411"/>
                  </a:lnTo>
                  <a:lnTo>
                    <a:pt x="618" y="411"/>
                  </a:lnTo>
                  <a:lnTo>
                    <a:pt x="617" y="412"/>
                  </a:lnTo>
                  <a:lnTo>
                    <a:pt x="617" y="412"/>
                  </a:lnTo>
                  <a:lnTo>
                    <a:pt x="616" y="412"/>
                  </a:lnTo>
                  <a:lnTo>
                    <a:pt x="615" y="412"/>
                  </a:lnTo>
                  <a:lnTo>
                    <a:pt x="613" y="411"/>
                  </a:lnTo>
                  <a:lnTo>
                    <a:pt x="611" y="411"/>
                  </a:lnTo>
                  <a:lnTo>
                    <a:pt x="609" y="410"/>
                  </a:lnTo>
                  <a:lnTo>
                    <a:pt x="602" y="407"/>
                  </a:lnTo>
                  <a:lnTo>
                    <a:pt x="599" y="406"/>
                  </a:lnTo>
                  <a:lnTo>
                    <a:pt x="597" y="405"/>
                  </a:lnTo>
                  <a:lnTo>
                    <a:pt x="594" y="403"/>
                  </a:lnTo>
                  <a:lnTo>
                    <a:pt x="591" y="401"/>
                  </a:lnTo>
                  <a:lnTo>
                    <a:pt x="590" y="401"/>
                  </a:lnTo>
                  <a:lnTo>
                    <a:pt x="588" y="400"/>
                  </a:lnTo>
                  <a:lnTo>
                    <a:pt x="587" y="399"/>
                  </a:lnTo>
                  <a:lnTo>
                    <a:pt x="586" y="399"/>
                  </a:lnTo>
                  <a:lnTo>
                    <a:pt x="585" y="398"/>
                  </a:lnTo>
                  <a:lnTo>
                    <a:pt x="584" y="398"/>
                  </a:lnTo>
                  <a:lnTo>
                    <a:pt x="583" y="398"/>
                  </a:lnTo>
                  <a:lnTo>
                    <a:pt x="582" y="398"/>
                  </a:lnTo>
                  <a:lnTo>
                    <a:pt x="581" y="398"/>
                  </a:lnTo>
                  <a:lnTo>
                    <a:pt x="581" y="399"/>
                  </a:lnTo>
                  <a:lnTo>
                    <a:pt x="580" y="399"/>
                  </a:lnTo>
                  <a:lnTo>
                    <a:pt x="579" y="399"/>
                  </a:lnTo>
                  <a:lnTo>
                    <a:pt x="578" y="400"/>
                  </a:lnTo>
                  <a:lnTo>
                    <a:pt x="578" y="401"/>
                  </a:lnTo>
                  <a:lnTo>
                    <a:pt x="577" y="402"/>
                  </a:lnTo>
                  <a:lnTo>
                    <a:pt x="576" y="402"/>
                  </a:lnTo>
                  <a:lnTo>
                    <a:pt x="576" y="404"/>
                  </a:lnTo>
                  <a:lnTo>
                    <a:pt x="573" y="409"/>
                  </a:lnTo>
                  <a:lnTo>
                    <a:pt x="572" y="411"/>
                  </a:lnTo>
                  <a:lnTo>
                    <a:pt x="572" y="412"/>
                  </a:lnTo>
                  <a:lnTo>
                    <a:pt x="571" y="413"/>
                  </a:lnTo>
                  <a:lnTo>
                    <a:pt x="570" y="415"/>
                  </a:lnTo>
                  <a:lnTo>
                    <a:pt x="568" y="416"/>
                  </a:lnTo>
                  <a:lnTo>
                    <a:pt x="567" y="417"/>
                  </a:lnTo>
                  <a:lnTo>
                    <a:pt x="565" y="419"/>
                  </a:lnTo>
                  <a:lnTo>
                    <a:pt x="563" y="420"/>
                  </a:lnTo>
                  <a:lnTo>
                    <a:pt x="561" y="421"/>
                  </a:lnTo>
                  <a:lnTo>
                    <a:pt x="558" y="422"/>
                  </a:lnTo>
                  <a:lnTo>
                    <a:pt x="555" y="424"/>
                  </a:lnTo>
                  <a:lnTo>
                    <a:pt x="554" y="424"/>
                  </a:lnTo>
                  <a:lnTo>
                    <a:pt x="553" y="426"/>
                  </a:lnTo>
                  <a:lnTo>
                    <a:pt x="552" y="426"/>
                  </a:lnTo>
                  <a:lnTo>
                    <a:pt x="548" y="428"/>
                  </a:lnTo>
                  <a:lnTo>
                    <a:pt x="544" y="430"/>
                  </a:lnTo>
                  <a:lnTo>
                    <a:pt x="541" y="431"/>
                  </a:lnTo>
                  <a:lnTo>
                    <a:pt x="540" y="432"/>
                  </a:lnTo>
                  <a:lnTo>
                    <a:pt x="538" y="433"/>
                  </a:lnTo>
                  <a:lnTo>
                    <a:pt x="534" y="436"/>
                  </a:lnTo>
                  <a:lnTo>
                    <a:pt x="532" y="438"/>
                  </a:lnTo>
                  <a:lnTo>
                    <a:pt x="530" y="439"/>
                  </a:lnTo>
                  <a:lnTo>
                    <a:pt x="527" y="441"/>
                  </a:lnTo>
                  <a:lnTo>
                    <a:pt x="525" y="442"/>
                  </a:lnTo>
                  <a:lnTo>
                    <a:pt x="524" y="443"/>
                  </a:lnTo>
                  <a:lnTo>
                    <a:pt x="523" y="444"/>
                  </a:lnTo>
                  <a:lnTo>
                    <a:pt x="522" y="445"/>
                  </a:lnTo>
                  <a:lnTo>
                    <a:pt x="521" y="446"/>
                  </a:lnTo>
                  <a:lnTo>
                    <a:pt x="521" y="447"/>
                  </a:lnTo>
                  <a:lnTo>
                    <a:pt x="520" y="448"/>
                  </a:lnTo>
                  <a:lnTo>
                    <a:pt x="520" y="449"/>
                  </a:lnTo>
                  <a:lnTo>
                    <a:pt x="520" y="450"/>
                  </a:lnTo>
                  <a:lnTo>
                    <a:pt x="520" y="454"/>
                  </a:lnTo>
                  <a:lnTo>
                    <a:pt x="520" y="455"/>
                  </a:lnTo>
                  <a:lnTo>
                    <a:pt x="519" y="456"/>
                  </a:lnTo>
                  <a:lnTo>
                    <a:pt x="519" y="456"/>
                  </a:lnTo>
                  <a:lnTo>
                    <a:pt x="519" y="457"/>
                  </a:lnTo>
                  <a:lnTo>
                    <a:pt x="518" y="458"/>
                  </a:lnTo>
                  <a:lnTo>
                    <a:pt x="517" y="459"/>
                  </a:lnTo>
                  <a:lnTo>
                    <a:pt x="515" y="460"/>
                  </a:lnTo>
                  <a:lnTo>
                    <a:pt x="513" y="462"/>
                  </a:lnTo>
                  <a:lnTo>
                    <a:pt x="512" y="463"/>
                  </a:lnTo>
                  <a:lnTo>
                    <a:pt x="511" y="464"/>
                  </a:lnTo>
                  <a:lnTo>
                    <a:pt x="511" y="464"/>
                  </a:lnTo>
                  <a:lnTo>
                    <a:pt x="510" y="465"/>
                  </a:lnTo>
                  <a:lnTo>
                    <a:pt x="510" y="466"/>
                  </a:lnTo>
                  <a:lnTo>
                    <a:pt x="510" y="467"/>
                  </a:lnTo>
                  <a:lnTo>
                    <a:pt x="510" y="468"/>
                  </a:lnTo>
                  <a:lnTo>
                    <a:pt x="510" y="468"/>
                  </a:lnTo>
                  <a:lnTo>
                    <a:pt x="510" y="470"/>
                  </a:lnTo>
                  <a:lnTo>
                    <a:pt x="511" y="473"/>
                  </a:lnTo>
                  <a:lnTo>
                    <a:pt x="511" y="474"/>
                  </a:lnTo>
                  <a:lnTo>
                    <a:pt x="511" y="475"/>
                  </a:lnTo>
                  <a:lnTo>
                    <a:pt x="511" y="475"/>
                  </a:lnTo>
                  <a:lnTo>
                    <a:pt x="511" y="476"/>
                  </a:lnTo>
                  <a:lnTo>
                    <a:pt x="510" y="477"/>
                  </a:lnTo>
                  <a:lnTo>
                    <a:pt x="510" y="477"/>
                  </a:lnTo>
                  <a:lnTo>
                    <a:pt x="509" y="477"/>
                  </a:lnTo>
                  <a:lnTo>
                    <a:pt x="508" y="477"/>
                  </a:lnTo>
                  <a:lnTo>
                    <a:pt x="507" y="477"/>
                  </a:lnTo>
                  <a:lnTo>
                    <a:pt x="506" y="477"/>
                  </a:lnTo>
                  <a:lnTo>
                    <a:pt x="505" y="477"/>
                  </a:lnTo>
                  <a:lnTo>
                    <a:pt x="503" y="477"/>
                  </a:lnTo>
                  <a:lnTo>
                    <a:pt x="500" y="476"/>
                  </a:lnTo>
                  <a:lnTo>
                    <a:pt x="498" y="476"/>
                  </a:lnTo>
                  <a:lnTo>
                    <a:pt x="496" y="476"/>
                  </a:lnTo>
                  <a:lnTo>
                    <a:pt x="495" y="475"/>
                  </a:lnTo>
                  <a:lnTo>
                    <a:pt x="494" y="476"/>
                  </a:lnTo>
                  <a:lnTo>
                    <a:pt x="491" y="476"/>
                  </a:lnTo>
                  <a:lnTo>
                    <a:pt x="487" y="476"/>
                  </a:lnTo>
                  <a:lnTo>
                    <a:pt x="485" y="477"/>
                  </a:lnTo>
                  <a:lnTo>
                    <a:pt x="483" y="477"/>
                  </a:lnTo>
                  <a:lnTo>
                    <a:pt x="482" y="476"/>
                  </a:lnTo>
                  <a:lnTo>
                    <a:pt x="482" y="476"/>
                  </a:lnTo>
                  <a:lnTo>
                    <a:pt x="481" y="476"/>
                  </a:lnTo>
                  <a:lnTo>
                    <a:pt x="479" y="475"/>
                  </a:lnTo>
                  <a:lnTo>
                    <a:pt x="478" y="475"/>
                  </a:lnTo>
                  <a:lnTo>
                    <a:pt x="477" y="475"/>
                  </a:lnTo>
                  <a:lnTo>
                    <a:pt x="477" y="475"/>
                  </a:lnTo>
                  <a:lnTo>
                    <a:pt x="476" y="475"/>
                  </a:lnTo>
                  <a:lnTo>
                    <a:pt x="473" y="477"/>
                  </a:lnTo>
                  <a:lnTo>
                    <a:pt x="471" y="477"/>
                  </a:lnTo>
                  <a:lnTo>
                    <a:pt x="470" y="477"/>
                  </a:lnTo>
                  <a:lnTo>
                    <a:pt x="466" y="478"/>
                  </a:lnTo>
                  <a:lnTo>
                    <a:pt x="464" y="479"/>
                  </a:lnTo>
                  <a:lnTo>
                    <a:pt x="462" y="479"/>
                  </a:lnTo>
                  <a:lnTo>
                    <a:pt x="460" y="479"/>
                  </a:lnTo>
                  <a:lnTo>
                    <a:pt x="459" y="479"/>
                  </a:lnTo>
                  <a:lnTo>
                    <a:pt x="458" y="479"/>
                  </a:lnTo>
                  <a:lnTo>
                    <a:pt x="457" y="478"/>
                  </a:lnTo>
                  <a:lnTo>
                    <a:pt x="456" y="478"/>
                  </a:lnTo>
                  <a:lnTo>
                    <a:pt x="455" y="477"/>
                  </a:lnTo>
                  <a:lnTo>
                    <a:pt x="453" y="476"/>
                  </a:lnTo>
                  <a:lnTo>
                    <a:pt x="448" y="472"/>
                  </a:lnTo>
                  <a:lnTo>
                    <a:pt x="446" y="470"/>
                  </a:lnTo>
                  <a:lnTo>
                    <a:pt x="445" y="470"/>
                  </a:lnTo>
                  <a:lnTo>
                    <a:pt x="443" y="469"/>
                  </a:lnTo>
                  <a:lnTo>
                    <a:pt x="440" y="467"/>
                  </a:lnTo>
                  <a:lnTo>
                    <a:pt x="437" y="466"/>
                  </a:lnTo>
                  <a:lnTo>
                    <a:pt x="434" y="465"/>
                  </a:lnTo>
                  <a:lnTo>
                    <a:pt x="432" y="464"/>
                  </a:lnTo>
                  <a:lnTo>
                    <a:pt x="431" y="463"/>
                  </a:lnTo>
                  <a:lnTo>
                    <a:pt x="429" y="462"/>
                  </a:lnTo>
                  <a:lnTo>
                    <a:pt x="428" y="461"/>
                  </a:lnTo>
                  <a:lnTo>
                    <a:pt x="424" y="458"/>
                  </a:lnTo>
                  <a:lnTo>
                    <a:pt x="423" y="457"/>
                  </a:lnTo>
                  <a:lnTo>
                    <a:pt x="422" y="456"/>
                  </a:lnTo>
                  <a:lnTo>
                    <a:pt x="420" y="456"/>
                  </a:lnTo>
                  <a:lnTo>
                    <a:pt x="419" y="455"/>
                  </a:lnTo>
                  <a:lnTo>
                    <a:pt x="415" y="453"/>
                  </a:lnTo>
                  <a:lnTo>
                    <a:pt x="412" y="452"/>
                  </a:lnTo>
                  <a:lnTo>
                    <a:pt x="410" y="451"/>
                  </a:lnTo>
                  <a:lnTo>
                    <a:pt x="409" y="450"/>
                  </a:lnTo>
                  <a:lnTo>
                    <a:pt x="407" y="449"/>
                  </a:lnTo>
                  <a:lnTo>
                    <a:pt x="406" y="447"/>
                  </a:lnTo>
                  <a:lnTo>
                    <a:pt x="405" y="446"/>
                  </a:lnTo>
                  <a:lnTo>
                    <a:pt x="402" y="442"/>
                  </a:lnTo>
                  <a:lnTo>
                    <a:pt x="400" y="440"/>
                  </a:lnTo>
                  <a:lnTo>
                    <a:pt x="399" y="439"/>
                  </a:lnTo>
                  <a:lnTo>
                    <a:pt x="398" y="438"/>
                  </a:lnTo>
                  <a:lnTo>
                    <a:pt x="397" y="438"/>
                  </a:lnTo>
                  <a:lnTo>
                    <a:pt x="396" y="437"/>
                  </a:lnTo>
                  <a:lnTo>
                    <a:pt x="394" y="436"/>
                  </a:lnTo>
                  <a:lnTo>
                    <a:pt x="392" y="436"/>
                  </a:lnTo>
                  <a:lnTo>
                    <a:pt x="387" y="434"/>
                  </a:lnTo>
                  <a:lnTo>
                    <a:pt x="385" y="434"/>
                  </a:lnTo>
                  <a:lnTo>
                    <a:pt x="384" y="433"/>
                  </a:lnTo>
                  <a:lnTo>
                    <a:pt x="383" y="432"/>
                  </a:lnTo>
                  <a:lnTo>
                    <a:pt x="382" y="432"/>
                  </a:lnTo>
                  <a:lnTo>
                    <a:pt x="381" y="431"/>
                  </a:lnTo>
                  <a:lnTo>
                    <a:pt x="380" y="430"/>
                  </a:lnTo>
                  <a:lnTo>
                    <a:pt x="380" y="429"/>
                  </a:lnTo>
                  <a:lnTo>
                    <a:pt x="379" y="428"/>
                  </a:lnTo>
                  <a:lnTo>
                    <a:pt x="378" y="425"/>
                  </a:lnTo>
                  <a:lnTo>
                    <a:pt x="377" y="421"/>
                  </a:lnTo>
                  <a:lnTo>
                    <a:pt x="376" y="419"/>
                  </a:lnTo>
                  <a:lnTo>
                    <a:pt x="375" y="417"/>
                  </a:lnTo>
                  <a:lnTo>
                    <a:pt x="375" y="416"/>
                  </a:lnTo>
                  <a:lnTo>
                    <a:pt x="374" y="415"/>
                  </a:lnTo>
                  <a:lnTo>
                    <a:pt x="374" y="415"/>
                  </a:lnTo>
                  <a:lnTo>
                    <a:pt x="373" y="413"/>
                  </a:lnTo>
                  <a:lnTo>
                    <a:pt x="370" y="410"/>
                  </a:lnTo>
                  <a:lnTo>
                    <a:pt x="369" y="409"/>
                  </a:lnTo>
                  <a:lnTo>
                    <a:pt x="368" y="408"/>
                  </a:lnTo>
                  <a:lnTo>
                    <a:pt x="367" y="408"/>
                  </a:lnTo>
                  <a:lnTo>
                    <a:pt x="365" y="407"/>
                  </a:lnTo>
                  <a:lnTo>
                    <a:pt x="363" y="406"/>
                  </a:lnTo>
                  <a:lnTo>
                    <a:pt x="361" y="405"/>
                  </a:lnTo>
                  <a:lnTo>
                    <a:pt x="356" y="404"/>
                  </a:lnTo>
                  <a:lnTo>
                    <a:pt x="351" y="402"/>
                  </a:lnTo>
                  <a:lnTo>
                    <a:pt x="348" y="402"/>
                  </a:lnTo>
                  <a:lnTo>
                    <a:pt x="344" y="401"/>
                  </a:lnTo>
                  <a:lnTo>
                    <a:pt x="343" y="401"/>
                  </a:lnTo>
                  <a:lnTo>
                    <a:pt x="341" y="401"/>
                  </a:lnTo>
                  <a:lnTo>
                    <a:pt x="340" y="401"/>
                  </a:lnTo>
                  <a:lnTo>
                    <a:pt x="339" y="401"/>
                  </a:lnTo>
                  <a:lnTo>
                    <a:pt x="337" y="401"/>
                  </a:lnTo>
                  <a:lnTo>
                    <a:pt x="333" y="403"/>
                  </a:lnTo>
                  <a:lnTo>
                    <a:pt x="331" y="403"/>
                  </a:lnTo>
                  <a:lnTo>
                    <a:pt x="330" y="404"/>
                  </a:lnTo>
                  <a:lnTo>
                    <a:pt x="328" y="405"/>
                  </a:lnTo>
                  <a:lnTo>
                    <a:pt x="327" y="406"/>
                  </a:lnTo>
                  <a:lnTo>
                    <a:pt x="324" y="410"/>
                  </a:lnTo>
                  <a:lnTo>
                    <a:pt x="323" y="410"/>
                  </a:lnTo>
                  <a:lnTo>
                    <a:pt x="322" y="411"/>
                  </a:lnTo>
                  <a:lnTo>
                    <a:pt x="321" y="412"/>
                  </a:lnTo>
                  <a:lnTo>
                    <a:pt x="320" y="412"/>
                  </a:lnTo>
                  <a:lnTo>
                    <a:pt x="316" y="414"/>
                  </a:lnTo>
                  <a:lnTo>
                    <a:pt x="314" y="415"/>
                  </a:lnTo>
                  <a:lnTo>
                    <a:pt x="313" y="416"/>
                  </a:lnTo>
                  <a:lnTo>
                    <a:pt x="310" y="418"/>
                  </a:lnTo>
                  <a:lnTo>
                    <a:pt x="307" y="419"/>
                  </a:lnTo>
                  <a:lnTo>
                    <a:pt x="306" y="420"/>
                  </a:lnTo>
                  <a:lnTo>
                    <a:pt x="305" y="420"/>
                  </a:lnTo>
                  <a:lnTo>
                    <a:pt x="304" y="420"/>
                  </a:lnTo>
                  <a:lnTo>
                    <a:pt x="304" y="421"/>
                  </a:lnTo>
                  <a:lnTo>
                    <a:pt x="303" y="421"/>
                  </a:lnTo>
                  <a:lnTo>
                    <a:pt x="301" y="420"/>
                  </a:lnTo>
                  <a:lnTo>
                    <a:pt x="300" y="420"/>
                  </a:lnTo>
                  <a:lnTo>
                    <a:pt x="299" y="420"/>
                  </a:lnTo>
                  <a:lnTo>
                    <a:pt x="298" y="420"/>
                  </a:lnTo>
                  <a:lnTo>
                    <a:pt x="297" y="419"/>
                  </a:lnTo>
                  <a:lnTo>
                    <a:pt x="296" y="419"/>
                  </a:lnTo>
                  <a:lnTo>
                    <a:pt x="295" y="418"/>
                  </a:lnTo>
                  <a:lnTo>
                    <a:pt x="294" y="417"/>
                  </a:lnTo>
                  <a:lnTo>
                    <a:pt x="294" y="416"/>
                  </a:lnTo>
                  <a:lnTo>
                    <a:pt x="293" y="415"/>
                  </a:lnTo>
                  <a:lnTo>
                    <a:pt x="292" y="414"/>
                  </a:lnTo>
                  <a:lnTo>
                    <a:pt x="291" y="412"/>
                  </a:lnTo>
                  <a:lnTo>
                    <a:pt x="290" y="408"/>
                  </a:lnTo>
                  <a:lnTo>
                    <a:pt x="289" y="406"/>
                  </a:lnTo>
                  <a:lnTo>
                    <a:pt x="288" y="404"/>
                  </a:lnTo>
                  <a:lnTo>
                    <a:pt x="287" y="402"/>
                  </a:lnTo>
                  <a:lnTo>
                    <a:pt x="286" y="400"/>
                  </a:lnTo>
                  <a:lnTo>
                    <a:pt x="285" y="399"/>
                  </a:lnTo>
                  <a:lnTo>
                    <a:pt x="284" y="399"/>
                  </a:lnTo>
                  <a:lnTo>
                    <a:pt x="284" y="398"/>
                  </a:lnTo>
                  <a:lnTo>
                    <a:pt x="283" y="397"/>
                  </a:lnTo>
                  <a:lnTo>
                    <a:pt x="281" y="396"/>
                  </a:lnTo>
                  <a:lnTo>
                    <a:pt x="281" y="396"/>
                  </a:lnTo>
                  <a:lnTo>
                    <a:pt x="281" y="396"/>
                  </a:lnTo>
                  <a:lnTo>
                    <a:pt x="280" y="396"/>
                  </a:lnTo>
                  <a:lnTo>
                    <a:pt x="280" y="396"/>
                  </a:lnTo>
                  <a:lnTo>
                    <a:pt x="277" y="398"/>
                  </a:lnTo>
                  <a:lnTo>
                    <a:pt x="275" y="399"/>
                  </a:lnTo>
                  <a:lnTo>
                    <a:pt x="273" y="400"/>
                  </a:lnTo>
                  <a:lnTo>
                    <a:pt x="271" y="401"/>
                  </a:lnTo>
                  <a:lnTo>
                    <a:pt x="270" y="402"/>
                  </a:lnTo>
                  <a:lnTo>
                    <a:pt x="269" y="404"/>
                  </a:lnTo>
                  <a:lnTo>
                    <a:pt x="268" y="405"/>
                  </a:lnTo>
                  <a:lnTo>
                    <a:pt x="267" y="406"/>
                  </a:lnTo>
                  <a:lnTo>
                    <a:pt x="267" y="406"/>
                  </a:lnTo>
                  <a:lnTo>
                    <a:pt x="266" y="407"/>
                  </a:lnTo>
                  <a:lnTo>
                    <a:pt x="265" y="409"/>
                  </a:lnTo>
                  <a:lnTo>
                    <a:pt x="264" y="413"/>
                  </a:lnTo>
                  <a:lnTo>
                    <a:pt x="263" y="414"/>
                  </a:lnTo>
                  <a:lnTo>
                    <a:pt x="262" y="415"/>
                  </a:lnTo>
                  <a:lnTo>
                    <a:pt x="262" y="416"/>
                  </a:lnTo>
                  <a:lnTo>
                    <a:pt x="261" y="416"/>
                  </a:lnTo>
                  <a:lnTo>
                    <a:pt x="260" y="417"/>
                  </a:lnTo>
                  <a:lnTo>
                    <a:pt x="259" y="418"/>
                  </a:lnTo>
                  <a:lnTo>
                    <a:pt x="258" y="419"/>
                  </a:lnTo>
                  <a:lnTo>
                    <a:pt x="256" y="420"/>
                  </a:lnTo>
                  <a:lnTo>
                    <a:pt x="255" y="420"/>
                  </a:lnTo>
                  <a:lnTo>
                    <a:pt x="251" y="421"/>
                  </a:lnTo>
                  <a:lnTo>
                    <a:pt x="249" y="422"/>
                  </a:lnTo>
                  <a:lnTo>
                    <a:pt x="247" y="423"/>
                  </a:lnTo>
                  <a:lnTo>
                    <a:pt x="244" y="425"/>
                  </a:lnTo>
                  <a:lnTo>
                    <a:pt x="242" y="425"/>
                  </a:lnTo>
                  <a:lnTo>
                    <a:pt x="241" y="425"/>
                  </a:lnTo>
                  <a:lnTo>
                    <a:pt x="240" y="425"/>
                  </a:lnTo>
                  <a:lnTo>
                    <a:pt x="238" y="425"/>
                  </a:lnTo>
                  <a:lnTo>
                    <a:pt x="237" y="425"/>
                  </a:lnTo>
                  <a:lnTo>
                    <a:pt x="236" y="425"/>
                  </a:lnTo>
                  <a:lnTo>
                    <a:pt x="234" y="425"/>
                  </a:lnTo>
                  <a:lnTo>
                    <a:pt x="230" y="423"/>
                  </a:lnTo>
                  <a:lnTo>
                    <a:pt x="228" y="422"/>
                  </a:lnTo>
                  <a:lnTo>
                    <a:pt x="227" y="422"/>
                  </a:lnTo>
                  <a:lnTo>
                    <a:pt x="226" y="422"/>
                  </a:lnTo>
                  <a:lnTo>
                    <a:pt x="225" y="422"/>
                  </a:lnTo>
                  <a:lnTo>
                    <a:pt x="223" y="422"/>
                  </a:lnTo>
                  <a:lnTo>
                    <a:pt x="221" y="422"/>
                  </a:lnTo>
                  <a:lnTo>
                    <a:pt x="219" y="422"/>
                  </a:lnTo>
                  <a:lnTo>
                    <a:pt x="217" y="421"/>
                  </a:lnTo>
                  <a:lnTo>
                    <a:pt x="215" y="421"/>
                  </a:lnTo>
                  <a:lnTo>
                    <a:pt x="213" y="421"/>
                  </a:lnTo>
                  <a:lnTo>
                    <a:pt x="209" y="421"/>
                  </a:lnTo>
                  <a:lnTo>
                    <a:pt x="208" y="421"/>
                  </a:lnTo>
                  <a:lnTo>
                    <a:pt x="206" y="421"/>
                  </a:lnTo>
                  <a:lnTo>
                    <a:pt x="204" y="421"/>
                  </a:lnTo>
                  <a:lnTo>
                    <a:pt x="203" y="421"/>
                  </a:lnTo>
                  <a:lnTo>
                    <a:pt x="202" y="421"/>
                  </a:lnTo>
                  <a:lnTo>
                    <a:pt x="201" y="421"/>
                  </a:lnTo>
                  <a:lnTo>
                    <a:pt x="200" y="420"/>
                  </a:lnTo>
                  <a:lnTo>
                    <a:pt x="198" y="419"/>
                  </a:lnTo>
                  <a:lnTo>
                    <a:pt x="196" y="417"/>
                  </a:lnTo>
                  <a:lnTo>
                    <a:pt x="195" y="417"/>
                  </a:lnTo>
                  <a:lnTo>
                    <a:pt x="195" y="416"/>
                  </a:lnTo>
                  <a:lnTo>
                    <a:pt x="194" y="416"/>
                  </a:lnTo>
                  <a:lnTo>
                    <a:pt x="194" y="416"/>
                  </a:lnTo>
                  <a:lnTo>
                    <a:pt x="193" y="416"/>
                  </a:lnTo>
                  <a:lnTo>
                    <a:pt x="192" y="416"/>
                  </a:lnTo>
                  <a:lnTo>
                    <a:pt x="192" y="416"/>
                  </a:lnTo>
                  <a:lnTo>
                    <a:pt x="191" y="416"/>
                  </a:lnTo>
                  <a:lnTo>
                    <a:pt x="186" y="419"/>
                  </a:lnTo>
                  <a:lnTo>
                    <a:pt x="185" y="419"/>
                  </a:lnTo>
                  <a:lnTo>
                    <a:pt x="184" y="420"/>
                  </a:lnTo>
                  <a:lnTo>
                    <a:pt x="181" y="420"/>
                  </a:lnTo>
                  <a:lnTo>
                    <a:pt x="180" y="421"/>
                  </a:lnTo>
                  <a:lnTo>
                    <a:pt x="178" y="421"/>
                  </a:lnTo>
                  <a:lnTo>
                    <a:pt x="177" y="422"/>
                  </a:lnTo>
                  <a:lnTo>
                    <a:pt x="176" y="423"/>
                  </a:lnTo>
                  <a:lnTo>
                    <a:pt x="175" y="423"/>
                  </a:lnTo>
                  <a:lnTo>
                    <a:pt x="175" y="424"/>
                  </a:lnTo>
                  <a:lnTo>
                    <a:pt x="174" y="425"/>
                  </a:lnTo>
                  <a:lnTo>
                    <a:pt x="173" y="426"/>
                  </a:lnTo>
                  <a:lnTo>
                    <a:pt x="173" y="427"/>
                  </a:lnTo>
                  <a:lnTo>
                    <a:pt x="171" y="430"/>
                  </a:lnTo>
                  <a:lnTo>
                    <a:pt x="171" y="431"/>
                  </a:lnTo>
                  <a:lnTo>
                    <a:pt x="170" y="431"/>
                  </a:lnTo>
                  <a:lnTo>
                    <a:pt x="169" y="432"/>
                  </a:lnTo>
                  <a:lnTo>
                    <a:pt x="167" y="434"/>
                  </a:lnTo>
                  <a:lnTo>
                    <a:pt x="166" y="435"/>
                  </a:lnTo>
                  <a:lnTo>
                    <a:pt x="164" y="436"/>
                  </a:lnTo>
                  <a:lnTo>
                    <a:pt x="162" y="437"/>
                  </a:lnTo>
                  <a:lnTo>
                    <a:pt x="161" y="437"/>
                  </a:lnTo>
                  <a:lnTo>
                    <a:pt x="159" y="439"/>
                  </a:lnTo>
                  <a:lnTo>
                    <a:pt x="157" y="440"/>
                  </a:lnTo>
                  <a:lnTo>
                    <a:pt x="155" y="441"/>
                  </a:lnTo>
                  <a:lnTo>
                    <a:pt x="154" y="442"/>
                  </a:lnTo>
                  <a:lnTo>
                    <a:pt x="153" y="442"/>
                  </a:lnTo>
                  <a:lnTo>
                    <a:pt x="151" y="443"/>
                  </a:lnTo>
                  <a:lnTo>
                    <a:pt x="150" y="443"/>
                  </a:lnTo>
                  <a:lnTo>
                    <a:pt x="148" y="443"/>
                  </a:lnTo>
                  <a:lnTo>
                    <a:pt x="147" y="444"/>
                  </a:lnTo>
                  <a:lnTo>
                    <a:pt x="146" y="444"/>
                  </a:lnTo>
                  <a:lnTo>
                    <a:pt x="145" y="444"/>
                  </a:lnTo>
                  <a:lnTo>
                    <a:pt x="143" y="444"/>
                  </a:lnTo>
                  <a:lnTo>
                    <a:pt x="142" y="443"/>
                  </a:lnTo>
                  <a:lnTo>
                    <a:pt x="141" y="443"/>
                  </a:lnTo>
                  <a:lnTo>
                    <a:pt x="140" y="443"/>
                  </a:lnTo>
                  <a:lnTo>
                    <a:pt x="139" y="442"/>
                  </a:lnTo>
                  <a:lnTo>
                    <a:pt x="138" y="441"/>
                  </a:lnTo>
                  <a:lnTo>
                    <a:pt x="137" y="441"/>
                  </a:lnTo>
                  <a:lnTo>
                    <a:pt x="137" y="440"/>
                  </a:lnTo>
                  <a:lnTo>
                    <a:pt x="136" y="439"/>
                  </a:lnTo>
                  <a:lnTo>
                    <a:pt x="137" y="439"/>
                  </a:lnTo>
                  <a:lnTo>
                    <a:pt x="137" y="437"/>
                  </a:lnTo>
                  <a:lnTo>
                    <a:pt x="137" y="435"/>
                  </a:lnTo>
                  <a:lnTo>
                    <a:pt x="138" y="433"/>
                  </a:lnTo>
                  <a:lnTo>
                    <a:pt x="137" y="433"/>
                  </a:lnTo>
                  <a:lnTo>
                    <a:pt x="137" y="432"/>
                  </a:lnTo>
                  <a:lnTo>
                    <a:pt x="137" y="431"/>
                  </a:lnTo>
                  <a:lnTo>
                    <a:pt x="137" y="430"/>
                  </a:lnTo>
                  <a:lnTo>
                    <a:pt x="136" y="430"/>
                  </a:lnTo>
                  <a:lnTo>
                    <a:pt x="136" y="429"/>
                  </a:lnTo>
                  <a:lnTo>
                    <a:pt x="135" y="428"/>
                  </a:lnTo>
                  <a:lnTo>
                    <a:pt x="135" y="428"/>
                  </a:lnTo>
                  <a:lnTo>
                    <a:pt x="133" y="426"/>
                  </a:lnTo>
                  <a:lnTo>
                    <a:pt x="132" y="425"/>
                  </a:lnTo>
                  <a:lnTo>
                    <a:pt x="128" y="423"/>
                  </a:lnTo>
                  <a:lnTo>
                    <a:pt x="127" y="422"/>
                  </a:lnTo>
                  <a:lnTo>
                    <a:pt x="126" y="422"/>
                  </a:lnTo>
                  <a:lnTo>
                    <a:pt x="125" y="421"/>
                  </a:lnTo>
                  <a:lnTo>
                    <a:pt x="123" y="421"/>
                  </a:lnTo>
                  <a:lnTo>
                    <a:pt x="120" y="421"/>
                  </a:lnTo>
                  <a:lnTo>
                    <a:pt x="118" y="420"/>
                  </a:lnTo>
                  <a:lnTo>
                    <a:pt x="117" y="419"/>
                  </a:lnTo>
                  <a:lnTo>
                    <a:pt x="112" y="418"/>
                  </a:lnTo>
                  <a:lnTo>
                    <a:pt x="107" y="416"/>
                  </a:lnTo>
                  <a:lnTo>
                    <a:pt x="106" y="416"/>
                  </a:lnTo>
                  <a:lnTo>
                    <a:pt x="105" y="415"/>
                  </a:lnTo>
                  <a:lnTo>
                    <a:pt x="105" y="415"/>
                  </a:lnTo>
                  <a:lnTo>
                    <a:pt x="104" y="415"/>
                  </a:lnTo>
                  <a:lnTo>
                    <a:pt x="104" y="414"/>
                  </a:lnTo>
                  <a:lnTo>
                    <a:pt x="104" y="414"/>
                  </a:lnTo>
                  <a:lnTo>
                    <a:pt x="106" y="410"/>
                  </a:lnTo>
                  <a:lnTo>
                    <a:pt x="106" y="409"/>
                  </a:lnTo>
                  <a:lnTo>
                    <a:pt x="106" y="409"/>
                  </a:lnTo>
                  <a:lnTo>
                    <a:pt x="106" y="407"/>
                  </a:lnTo>
                  <a:lnTo>
                    <a:pt x="105" y="405"/>
                  </a:lnTo>
                  <a:lnTo>
                    <a:pt x="105" y="405"/>
                  </a:lnTo>
                  <a:lnTo>
                    <a:pt x="105" y="404"/>
                  </a:lnTo>
                  <a:lnTo>
                    <a:pt x="105" y="403"/>
                  </a:lnTo>
                  <a:lnTo>
                    <a:pt x="106" y="402"/>
                  </a:lnTo>
                  <a:lnTo>
                    <a:pt x="107" y="400"/>
                  </a:lnTo>
                  <a:lnTo>
                    <a:pt x="109" y="398"/>
                  </a:lnTo>
                  <a:lnTo>
                    <a:pt x="111" y="396"/>
                  </a:lnTo>
                  <a:lnTo>
                    <a:pt x="112" y="395"/>
                  </a:lnTo>
                  <a:lnTo>
                    <a:pt x="114" y="392"/>
                  </a:lnTo>
                  <a:lnTo>
                    <a:pt x="115" y="390"/>
                  </a:lnTo>
                  <a:lnTo>
                    <a:pt x="116" y="389"/>
                  </a:lnTo>
                  <a:lnTo>
                    <a:pt x="116" y="387"/>
                  </a:lnTo>
                  <a:lnTo>
                    <a:pt x="117" y="385"/>
                  </a:lnTo>
                  <a:lnTo>
                    <a:pt x="118" y="383"/>
                  </a:lnTo>
                  <a:lnTo>
                    <a:pt x="118" y="382"/>
                  </a:lnTo>
                  <a:lnTo>
                    <a:pt x="118" y="381"/>
                  </a:lnTo>
                  <a:lnTo>
                    <a:pt x="118" y="379"/>
                  </a:lnTo>
                  <a:lnTo>
                    <a:pt x="118" y="378"/>
                  </a:lnTo>
                  <a:lnTo>
                    <a:pt x="118" y="377"/>
                  </a:lnTo>
                  <a:lnTo>
                    <a:pt x="118" y="377"/>
                  </a:lnTo>
                  <a:lnTo>
                    <a:pt x="117" y="374"/>
                  </a:lnTo>
                  <a:lnTo>
                    <a:pt x="117" y="373"/>
                  </a:lnTo>
                  <a:lnTo>
                    <a:pt x="116" y="371"/>
                  </a:lnTo>
                  <a:lnTo>
                    <a:pt x="115" y="369"/>
                  </a:lnTo>
                  <a:lnTo>
                    <a:pt x="113" y="366"/>
                  </a:lnTo>
                  <a:lnTo>
                    <a:pt x="112" y="364"/>
                  </a:lnTo>
                  <a:lnTo>
                    <a:pt x="111" y="362"/>
                  </a:lnTo>
                  <a:lnTo>
                    <a:pt x="111" y="361"/>
                  </a:lnTo>
                  <a:lnTo>
                    <a:pt x="111" y="360"/>
                  </a:lnTo>
                  <a:lnTo>
                    <a:pt x="110" y="358"/>
                  </a:lnTo>
                  <a:lnTo>
                    <a:pt x="110" y="356"/>
                  </a:lnTo>
                  <a:lnTo>
                    <a:pt x="110" y="354"/>
                  </a:lnTo>
                  <a:lnTo>
                    <a:pt x="110" y="351"/>
                  </a:lnTo>
                  <a:lnTo>
                    <a:pt x="110" y="350"/>
                  </a:lnTo>
                  <a:lnTo>
                    <a:pt x="110" y="349"/>
                  </a:lnTo>
                  <a:lnTo>
                    <a:pt x="111" y="345"/>
                  </a:lnTo>
                  <a:lnTo>
                    <a:pt x="111" y="343"/>
                  </a:lnTo>
                  <a:lnTo>
                    <a:pt x="111" y="340"/>
                  </a:lnTo>
                  <a:lnTo>
                    <a:pt x="111" y="336"/>
                  </a:lnTo>
                  <a:lnTo>
                    <a:pt x="111" y="333"/>
                  </a:lnTo>
                  <a:lnTo>
                    <a:pt x="111" y="331"/>
                  </a:lnTo>
                  <a:lnTo>
                    <a:pt x="110" y="330"/>
                  </a:lnTo>
                  <a:lnTo>
                    <a:pt x="110" y="328"/>
                  </a:lnTo>
                  <a:lnTo>
                    <a:pt x="109" y="327"/>
                  </a:lnTo>
                  <a:lnTo>
                    <a:pt x="109" y="326"/>
                  </a:lnTo>
                  <a:lnTo>
                    <a:pt x="108" y="325"/>
                  </a:lnTo>
                  <a:lnTo>
                    <a:pt x="107" y="324"/>
                  </a:lnTo>
                  <a:lnTo>
                    <a:pt x="107" y="323"/>
                  </a:lnTo>
                  <a:lnTo>
                    <a:pt x="105" y="322"/>
                  </a:lnTo>
                  <a:lnTo>
                    <a:pt x="104" y="321"/>
                  </a:lnTo>
                  <a:lnTo>
                    <a:pt x="102" y="319"/>
                  </a:lnTo>
                  <a:lnTo>
                    <a:pt x="101" y="319"/>
                  </a:lnTo>
                  <a:lnTo>
                    <a:pt x="100" y="318"/>
                  </a:lnTo>
                  <a:lnTo>
                    <a:pt x="99" y="318"/>
                  </a:lnTo>
                  <a:lnTo>
                    <a:pt x="99" y="318"/>
                  </a:lnTo>
                  <a:lnTo>
                    <a:pt x="98" y="318"/>
                  </a:lnTo>
                  <a:lnTo>
                    <a:pt x="97" y="318"/>
                  </a:lnTo>
                  <a:lnTo>
                    <a:pt x="95" y="318"/>
                  </a:lnTo>
                  <a:lnTo>
                    <a:pt x="94" y="319"/>
                  </a:lnTo>
                  <a:lnTo>
                    <a:pt x="92" y="319"/>
                  </a:lnTo>
                  <a:lnTo>
                    <a:pt x="89" y="321"/>
                  </a:lnTo>
                  <a:lnTo>
                    <a:pt x="84" y="322"/>
                  </a:lnTo>
                  <a:lnTo>
                    <a:pt x="82" y="323"/>
                  </a:lnTo>
                  <a:lnTo>
                    <a:pt x="81" y="323"/>
                  </a:lnTo>
                  <a:lnTo>
                    <a:pt x="79" y="323"/>
                  </a:lnTo>
                  <a:lnTo>
                    <a:pt x="78" y="323"/>
                  </a:lnTo>
                  <a:lnTo>
                    <a:pt x="73" y="322"/>
                  </a:lnTo>
                  <a:lnTo>
                    <a:pt x="70" y="322"/>
                  </a:lnTo>
                  <a:lnTo>
                    <a:pt x="64" y="321"/>
                  </a:lnTo>
                  <a:lnTo>
                    <a:pt x="62" y="321"/>
                  </a:lnTo>
                  <a:lnTo>
                    <a:pt x="61" y="321"/>
                  </a:lnTo>
                  <a:lnTo>
                    <a:pt x="54" y="322"/>
                  </a:lnTo>
                  <a:lnTo>
                    <a:pt x="53" y="322"/>
                  </a:lnTo>
                  <a:lnTo>
                    <a:pt x="52" y="322"/>
                  </a:lnTo>
                  <a:lnTo>
                    <a:pt x="51" y="322"/>
                  </a:lnTo>
                  <a:lnTo>
                    <a:pt x="50" y="322"/>
                  </a:lnTo>
                  <a:lnTo>
                    <a:pt x="49" y="321"/>
                  </a:lnTo>
                  <a:lnTo>
                    <a:pt x="48" y="321"/>
                  </a:lnTo>
                  <a:lnTo>
                    <a:pt x="47" y="320"/>
                  </a:lnTo>
                  <a:lnTo>
                    <a:pt x="46" y="320"/>
                  </a:lnTo>
                  <a:lnTo>
                    <a:pt x="45" y="319"/>
                  </a:lnTo>
                  <a:lnTo>
                    <a:pt x="44" y="318"/>
                  </a:lnTo>
                  <a:lnTo>
                    <a:pt x="43" y="317"/>
                  </a:lnTo>
                  <a:lnTo>
                    <a:pt x="42" y="317"/>
                  </a:lnTo>
                  <a:lnTo>
                    <a:pt x="42" y="316"/>
                  </a:lnTo>
                  <a:lnTo>
                    <a:pt x="42" y="315"/>
                  </a:lnTo>
                  <a:lnTo>
                    <a:pt x="41" y="314"/>
                  </a:lnTo>
                  <a:lnTo>
                    <a:pt x="41" y="313"/>
                  </a:lnTo>
                  <a:lnTo>
                    <a:pt x="40" y="311"/>
                  </a:lnTo>
                  <a:lnTo>
                    <a:pt x="40" y="310"/>
                  </a:lnTo>
                  <a:lnTo>
                    <a:pt x="40" y="308"/>
                  </a:lnTo>
                  <a:lnTo>
                    <a:pt x="40" y="305"/>
                  </a:lnTo>
                  <a:lnTo>
                    <a:pt x="40" y="304"/>
                  </a:lnTo>
                  <a:lnTo>
                    <a:pt x="40" y="303"/>
                  </a:lnTo>
                  <a:lnTo>
                    <a:pt x="39" y="302"/>
                  </a:lnTo>
                  <a:lnTo>
                    <a:pt x="38" y="301"/>
                  </a:lnTo>
                  <a:lnTo>
                    <a:pt x="38" y="300"/>
                  </a:lnTo>
                  <a:lnTo>
                    <a:pt x="36" y="298"/>
                  </a:lnTo>
                  <a:lnTo>
                    <a:pt x="34" y="297"/>
                  </a:lnTo>
                  <a:lnTo>
                    <a:pt x="32" y="295"/>
                  </a:lnTo>
                  <a:lnTo>
                    <a:pt x="31" y="294"/>
                  </a:lnTo>
                  <a:lnTo>
                    <a:pt x="30" y="293"/>
                  </a:lnTo>
                  <a:lnTo>
                    <a:pt x="29" y="291"/>
                  </a:lnTo>
                  <a:lnTo>
                    <a:pt x="28" y="290"/>
                  </a:lnTo>
                  <a:lnTo>
                    <a:pt x="27" y="290"/>
                  </a:lnTo>
                  <a:lnTo>
                    <a:pt x="26" y="289"/>
                  </a:lnTo>
                  <a:lnTo>
                    <a:pt x="25" y="288"/>
                  </a:lnTo>
                  <a:lnTo>
                    <a:pt x="23" y="288"/>
                  </a:lnTo>
                  <a:lnTo>
                    <a:pt x="22" y="287"/>
                  </a:lnTo>
                  <a:lnTo>
                    <a:pt x="21" y="287"/>
                  </a:lnTo>
                  <a:lnTo>
                    <a:pt x="17" y="287"/>
                  </a:lnTo>
                  <a:lnTo>
                    <a:pt x="16" y="287"/>
                  </a:lnTo>
                  <a:lnTo>
                    <a:pt x="15" y="286"/>
                  </a:lnTo>
                  <a:lnTo>
                    <a:pt x="14" y="286"/>
                  </a:lnTo>
                  <a:lnTo>
                    <a:pt x="13" y="286"/>
                  </a:lnTo>
                  <a:lnTo>
                    <a:pt x="12" y="285"/>
                  </a:lnTo>
                  <a:lnTo>
                    <a:pt x="11" y="285"/>
                  </a:lnTo>
                  <a:lnTo>
                    <a:pt x="10" y="284"/>
                  </a:lnTo>
                  <a:lnTo>
                    <a:pt x="9" y="283"/>
                  </a:lnTo>
                  <a:lnTo>
                    <a:pt x="8" y="283"/>
                  </a:lnTo>
                  <a:lnTo>
                    <a:pt x="7" y="282"/>
                  </a:lnTo>
                  <a:lnTo>
                    <a:pt x="6" y="281"/>
                  </a:lnTo>
                  <a:lnTo>
                    <a:pt x="6" y="280"/>
                  </a:lnTo>
                  <a:lnTo>
                    <a:pt x="5" y="279"/>
                  </a:lnTo>
                  <a:lnTo>
                    <a:pt x="5" y="277"/>
                  </a:lnTo>
                  <a:lnTo>
                    <a:pt x="4" y="275"/>
                  </a:lnTo>
                  <a:lnTo>
                    <a:pt x="4" y="274"/>
                  </a:lnTo>
                  <a:lnTo>
                    <a:pt x="3" y="273"/>
                  </a:lnTo>
                  <a:lnTo>
                    <a:pt x="1" y="270"/>
                  </a:lnTo>
                  <a:lnTo>
                    <a:pt x="1" y="269"/>
                  </a:lnTo>
                  <a:lnTo>
                    <a:pt x="0" y="268"/>
                  </a:lnTo>
                  <a:lnTo>
                    <a:pt x="0" y="267"/>
                  </a:lnTo>
                  <a:lnTo>
                    <a:pt x="0" y="266"/>
                  </a:lnTo>
                  <a:lnTo>
                    <a:pt x="0" y="265"/>
                  </a:lnTo>
                  <a:lnTo>
                    <a:pt x="0" y="264"/>
                  </a:lnTo>
                  <a:lnTo>
                    <a:pt x="0" y="263"/>
                  </a:lnTo>
                  <a:lnTo>
                    <a:pt x="1" y="262"/>
                  </a:lnTo>
                  <a:lnTo>
                    <a:pt x="2" y="261"/>
                  </a:lnTo>
                  <a:lnTo>
                    <a:pt x="2" y="260"/>
                  </a:lnTo>
                  <a:lnTo>
                    <a:pt x="3" y="260"/>
                  </a:lnTo>
                  <a:lnTo>
                    <a:pt x="4" y="259"/>
                  </a:lnTo>
                  <a:lnTo>
                    <a:pt x="7" y="258"/>
                  </a:lnTo>
                  <a:lnTo>
                    <a:pt x="8" y="257"/>
                  </a:lnTo>
                  <a:lnTo>
                    <a:pt x="9" y="256"/>
                  </a:lnTo>
                  <a:lnTo>
                    <a:pt x="9" y="256"/>
                  </a:lnTo>
                  <a:lnTo>
                    <a:pt x="10" y="255"/>
                  </a:lnTo>
                  <a:lnTo>
                    <a:pt x="10" y="254"/>
                  </a:lnTo>
                  <a:lnTo>
                    <a:pt x="12" y="250"/>
                  </a:lnTo>
                  <a:lnTo>
                    <a:pt x="12" y="249"/>
                  </a:lnTo>
                  <a:lnTo>
                    <a:pt x="13" y="248"/>
                  </a:lnTo>
                  <a:lnTo>
                    <a:pt x="15" y="244"/>
                  </a:lnTo>
                  <a:lnTo>
                    <a:pt x="16" y="243"/>
                  </a:lnTo>
                  <a:lnTo>
                    <a:pt x="16" y="242"/>
                  </a:lnTo>
                  <a:lnTo>
                    <a:pt x="17" y="240"/>
                  </a:lnTo>
                  <a:lnTo>
                    <a:pt x="17" y="238"/>
                  </a:lnTo>
                  <a:lnTo>
                    <a:pt x="17" y="236"/>
                  </a:lnTo>
                  <a:lnTo>
                    <a:pt x="17" y="234"/>
                  </a:lnTo>
                  <a:lnTo>
                    <a:pt x="17" y="233"/>
                  </a:lnTo>
                  <a:lnTo>
                    <a:pt x="17" y="231"/>
                  </a:lnTo>
                  <a:lnTo>
                    <a:pt x="16" y="225"/>
                  </a:lnTo>
                  <a:lnTo>
                    <a:pt x="15" y="224"/>
                  </a:lnTo>
                  <a:lnTo>
                    <a:pt x="14" y="223"/>
                  </a:lnTo>
                  <a:lnTo>
                    <a:pt x="14" y="221"/>
                  </a:lnTo>
                  <a:lnTo>
                    <a:pt x="13" y="220"/>
                  </a:lnTo>
                  <a:lnTo>
                    <a:pt x="12" y="218"/>
                  </a:lnTo>
                  <a:lnTo>
                    <a:pt x="11" y="217"/>
                  </a:lnTo>
                  <a:lnTo>
                    <a:pt x="10" y="216"/>
                  </a:lnTo>
                  <a:lnTo>
                    <a:pt x="10" y="215"/>
                  </a:lnTo>
                  <a:lnTo>
                    <a:pt x="10" y="213"/>
                  </a:lnTo>
                  <a:lnTo>
                    <a:pt x="10" y="211"/>
                  </a:lnTo>
                  <a:lnTo>
                    <a:pt x="10" y="205"/>
                  </a:lnTo>
                  <a:lnTo>
                    <a:pt x="10" y="202"/>
                  </a:lnTo>
                  <a:lnTo>
                    <a:pt x="10" y="201"/>
                  </a:lnTo>
                  <a:lnTo>
                    <a:pt x="10" y="200"/>
                  </a:lnTo>
                  <a:lnTo>
                    <a:pt x="9" y="199"/>
                  </a:lnTo>
                  <a:lnTo>
                    <a:pt x="8" y="196"/>
                  </a:lnTo>
                  <a:lnTo>
                    <a:pt x="7" y="193"/>
                  </a:lnTo>
                  <a:lnTo>
                    <a:pt x="7" y="191"/>
                  </a:lnTo>
                  <a:lnTo>
                    <a:pt x="6" y="189"/>
                  </a:lnTo>
                  <a:lnTo>
                    <a:pt x="4" y="186"/>
                  </a:lnTo>
                  <a:lnTo>
                    <a:pt x="4" y="185"/>
                  </a:lnTo>
                  <a:lnTo>
                    <a:pt x="3" y="184"/>
                  </a:lnTo>
                  <a:lnTo>
                    <a:pt x="3" y="183"/>
                  </a:lnTo>
                  <a:lnTo>
                    <a:pt x="3" y="182"/>
                  </a:lnTo>
                  <a:lnTo>
                    <a:pt x="4" y="181"/>
                  </a:lnTo>
                  <a:lnTo>
                    <a:pt x="4" y="180"/>
                  </a:lnTo>
                  <a:lnTo>
                    <a:pt x="4" y="179"/>
                  </a:lnTo>
                  <a:lnTo>
                    <a:pt x="5" y="178"/>
                  </a:lnTo>
                  <a:lnTo>
                    <a:pt x="6" y="177"/>
                  </a:lnTo>
                  <a:lnTo>
                    <a:pt x="8" y="175"/>
                  </a:lnTo>
                  <a:lnTo>
                    <a:pt x="11" y="172"/>
                  </a:lnTo>
                  <a:lnTo>
                    <a:pt x="13" y="170"/>
                  </a:lnTo>
                  <a:lnTo>
                    <a:pt x="14" y="169"/>
                  </a:lnTo>
                  <a:lnTo>
                    <a:pt x="14" y="170"/>
                  </a:lnTo>
                  <a:lnTo>
                    <a:pt x="15" y="171"/>
                  </a:lnTo>
                  <a:lnTo>
                    <a:pt x="16" y="172"/>
                  </a:lnTo>
                  <a:lnTo>
                    <a:pt x="18" y="173"/>
                  </a:lnTo>
                  <a:lnTo>
                    <a:pt x="21" y="175"/>
                  </a:lnTo>
                  <a:lnTo>
                    <a:pt x="23" y="176"/>
                  </a:lnTo>
                  <a:lnTo>
                    <a:pt x="29" y="179"/>
                  </a:lnTo>
                  <a:lnTo>
                    <a:pt x="31" y="180"/>
                  </a:lnTo>
                  <a:lnTo>
                    <a:pt x="33" y="181"/>
                  </a:lnTo>
                  <a:lnTo>
                    <a:pt x="35" y="182"/>
                  </a:lnTo>
                  <a:lnTo>
                    <a:pt x="37" y="183"/>
                  </a:lnTo>
                  <a:lnTo>
                    <a:pt x="40" y="184"/>
                  </a:lnTo>
                  <a:lnTo>
                    <a:pt x="41" y="184"/>
                  </a:lnTo>
                  <a:lnTo>
                    <a:pt x="43" y="185"/>
                  </a:lnTo>
                  <a:lnTo>
                    <a:pt x="44" y="185"/>
                  </a:lnTo>
                  <a:lnTo>
                    <a:pt x="45" y="185"/>
                  </a:lnTo>
                  <a:lnTo>
                    <a:pt x="46" y="185"/>
                  </a:lnTo>
                  <a:lnTo>
                    <a:pt x="47" y="185"/>
                  </a:lnTo>
                  <a:lnTo>
                    <a:pt x="49" y="184"/>
                  </a:lnTo>
                  <a:lnTo>
                    <a:pt x="50" y="184"/>
                  </a:lnTo>
                  <a:lnTo>
                    <a:pt x="50" y="184"/>
                  </a:lnTo>
                  <a:lnTo>
                    <a:pt x="51" y="183"/>
                  </a:lnTo>
                  <a:lnTo>
                    <a:pt x="52" y="182"/>
                  </a:lnTo>
                  <a:lnTo>
                    <a:pt x="54" y="180"/>
                  </a:lnTo>
                  <a:lnTo>
                    <a:pt x="56" y="177"/>
                  </a:lnTo>
                  <a:lnTo>
                    <a:pt x="59" y="174"/>
                  </a:lnTo>
                  <a:lnTo>
                    <a:pt x="60" y="173"/>
                  </a:lnTo>
                  <a:lnTo>
                    <a:pt x="61" y="172"/>
                  </a:lnTo>
                  <a:lnTo>
                    <a:pt x="62" y="171"/>
                  </a:lnTo>
                  <a:lnTo>
                    <a:pt x="63" y="171"/>
                  </a:lnTo>
                  <a:lnTo>
                    <a:pt x="64" y="170"/>
                  </a:lnTo>
                  <a:lnTo>
                    <a:pt x="65" y="170"/>
                  </a:lnTo>
                  <a:lnTo>
                    <a:pt x="66" y="170"/>
                  </a:lnTo>
                  <a:lnTo>
                    <a:pt x="67" y="170"/>
                  </a:lnTo>
                  <a:lnTo>
                    <a:pt x="68" y="170"/>
                  </a:lnTo>
                  <a:lnTo>
                    <a:pt x="69" y="170"/>
                  </a:lnTo>
                  <a:lnTo>
                    <a:pt x="70" y="170"/>
                  </a:lnTo>
                  <a:lnTo>
                    <a:pt x="71" y="170"/>
                  </a:lnTo>
                  <a:lnTo>
                    <a:pt x="73" y="171"/>
                  </a:lnTo>
                  <a:lnTo>
                    <a:pt x="75" y="171"/>
                  </a:lnTo>
                  <a:lnTo>
                    <a:pt x="76" y="172"/>
                  </a:lnTo>
                  <a:lnTo>
                    <a:pt x="80" y="173"/>
                  </a:lnTo>
                  <a:lnTo>
                    <a:pt x="82" y="174"/>
                  </a:lnTo>
                  <a:lnTo>
                    <a:pt x="84" y="175"/>
                  </a:lnTo>
                  <a:lnTo>
                    <a:pt x="86" y="175"/>
                  </a:lnTo>
                  <a:lnTo>
                    <a:pt x="87" y="176"/>
                  </a:lnTo>
                  <a:lnTo>
                    <a:pt x="90" y="176"/>
                  </a:lnTo>
                  <a:lnTo>
                    <a:pt x="91" y="177"/>
                  </a:lnTo>
                  <a:lnTo>
                    <a:pt x="92" y="177"/>
                  </a:lnTo>
                  <a:lnTo>
                    <a:pt x="93" y="178"/>
                  </a:lnTo>
                  <a:lnTo>
                    <a:pt x="96" y="179"/>
                  </a:lnTo>
                  <a:lnTo>
                    <a:pt x="98" y="180"/>
                  </a:lnTo>
                  <a:lnTo>
                    <a:pt x="101" y="181"/>
                  </a:lnTo>
                  <a:lnTo>
                    <a:pt x="103" y="182"/>
                  </a:lnTo>
                  <a:lnTo>
                    <a:pt x="104" y="183"/>
                  </a:lnTo>
                  <a:lnTo>
                    <a:pt x="105" y="183"/>
                  </a:lnTo>
                  <a:lnTo>
                    <a:pt x="106" y="183"/>
                  </a:lnTo>
                  <a:lnTo>
                    <a:pt x="109" y="182"/>
                  </a:lnTo>
                  <a:lnTo>
                    <a:pt x="110" y="182"/>
                  </a:lnTo>
                  <a:lnTo>
                    <a:pt x="110" y="183"/>
                  </a:lnTo>
                  <a:lnTo>
                    <a:pt x="111" y="183"/>
                  </a:lnTo>
                  <a:lnTo>
                    <a:pt x="111" y="183"/>
                  </a:lnTo>
                  <a:lnTo>
                    <a:pt x="112" y="184"/>
                  </a:lnTo>
                  <a:lnTo>
                    <a:pt x="112" y="185"/>
                  </a:lnTo>
                  <a:lnTo>
                    <a:pt x="113" y="186"/>
                  </a:lnTo>
                  <a:lnTo>
                    <a:pt x="114" y="188"/>
                  </a:lnTo>
                  <a:lnTo>
                    <a:pt x="114" y="189"/>
                  </a:lnTo>
                  <a:lnTo>
                    <a:pt x="114" y="190"/>
                  </a:lnTo>
                  <a:lnTo>
                    <a:pt x="114" y="191"/>
                  </a:lnTo>
                  <a:lnTo>
                    <a:pt x="115" y="192"/>
                  </a:lnTo>
                  <a:lnTo>
                    <a:pt x="116" y="193"/>
                  </a:lnTo>
                  <a:lnTo>
                    <a:pt x="117" y="193"/>
                  </a:lnTo>
                  <a:lnTo>
                    <a:pt x="117" y="194"/>
                  </a:lnTo>
                  <a:lnTo>
                    <a:pt x="118" y="194"/>
                  </a:lnTo>
                  <a:lnTo>
                    <a:pt x="118" y="195"/>
                  </a:lnTo>
                  <a:lnTo>
                    <a:pt x="119" y="195"/>
                  </a:lnTo>
                  <a:lnTo>
                    <a:pt x="120" y="195"/>
                  </a:lnTo>
                  <a:lnTo>
                    <a:pt x="121" y="195"/>
                  </a:lnTo>
                  <a:lnTo>
                    <a:pt x="122" y="195"/>
                  </a:lnTo>
                  <a:lnTo>
                    <a:pt x="124" y="195"/>
                  </a:lnTo>
                  <a:lnTo>
                    <a:pt x="126" y="195"/>
                  </a:lnTo>
                  <a:lnTo>
                    <a:pt x="127" y="194"/>
                  </a:lnTo>
                  <a:lnTo>
                    <a:pt x="129" y="194"/>
                  </a:lnTo>
                  <a:lnTo>
                    <a:pt x="130" y="193"/>
                  </a:lnTo>
                  <a:lnTo>
                    <a:pt x="131" y="192"/>
                  </a:lnTo>
                  <a:lnTo>
                    <a:pt x="132" y="191"/>
                  </a:lnTo>
                  <a:lnTo>
                    <a:pt x="135" y="190"/>
                  </a:lnTo>
                  <a:lnTo>
                    <a:pt x="135" y="189"/>
                  </a:lnTo>
                  <a:lnTo>
                    <a:pt x="136" y="189"/>
                  </a:lnTo>
                  <a:lnTo>
                    <a:pt x="137" y="188"/>
                  </a:lnTo>
                  <a:lnTo>
                    <a:pt x="137" y="186"/>
                  </a:lnTo>
                  <a:lnTo>
                    <a:pt x="138" y="185"/>
                  </a:lnTo>
                  <a:lnTo>
                    <a:pt x="138" y="184"/>
                  </a:lnTo>
                  <a:lnTo>
                    <a:pt x="138" y="183"/>
                  </a:lnTo>
                  <a:lnTo>
                    <a:pt x="138" y="182"/>
                  </a:lnTo>
                  <a:lnTo>
                    <a:pt x="137" y="178"/>
                  </a:lnTo>
                  <a:lnTo>
                    <a:pt x="137" y="176"/>
                  </a:lnTo>
                  <a:lnTo>
                    <a:pt x="137" y="175"/>
                  </a:lnTo>
                  <a:lnTo>
                    <a:pt x="137" y="174"/>
                  </a:lnTo>
                  <a:lnTo>
                    <a:pt x="137" y="173"/>
                  </a:lnTo>
                  <a:lnTo>
                    <a:pt x="138" y="172"/>
                  </a:lnTo>
                  <a:lnTo>
                    <a:pt x="138" y="171"/>
                  </a:lnTo>
                  <a:lnTo>
                    <a:pt x="139" y="170"/>
                  </a:lnTo>
                  <a:lnTo>
                    <a:pt x="140" y="169"/>
                  </a:lnTo>
                  <a:lnTo>
                    <a:pt x="141" y="168"/>
                  </a:lnTo>
                  <a:lnTo>
                    <a:pt x="144" y="165"/>
                  </a:lnTo>
                  <a:lnTo>
                    <a:pt x="147" y="162"/>
                  </a:lnTo>
                  <a:lnTo>
                    <a:pt x="150" y="160"/>
                  </a:lnTo>
                  <a:lnTo>
                    <a:pt x="151" y="159"/>
                  </a:lnTo>
                  <a:lnTo>
                    <a:pt x="152" y="158"/>
                  </a:lnTo>
                  <a:lnTo>
                    <a:pt x="153" y="157"/>
                  </a:lnTo>
                  <a:lnTo>
                    <a:pt x="153" y="157"/>
                  </a:lnTo>
                  <a:lnTo>
                    <a:pt x="154" y="157"/>
                  </a:lnTo>
                  <a:lnTo>
                    <a:pt x="154" y="156"/>
                  </a:lnTo>
                  <a:lnTo>
                    <a:pt x="155" y="156"/>
                  </a:lnTo>
                  <a:lnTo>
                    <a:pt x="156" y="157"/>
                  </a:lnTo>
                  <a:lnTo>
                    <a:pt x="157" y="157"/>
                  </a:lnTo>
                  <a:lnTo>
                    <a:pt x="158" y="158"/>
                  </a:lnTo>
                  <a:lnTo>
                    <a:pt x="158" y="158"/>
                  </a:lnTo>
                  <a:lnTo>
                    <a:pt x="159" y="159"/>
                  </a:lnTo>
                  <a:lnTo>
                    <a:pt x="161" y="162"/>
                  </a:lnTo>
                  <a:lnTo>
                    <a:pt x="163" y="165"/>
                  </a:lnTo>
                  <a:lnTo>
                    <a:pt x="164" y="166"/>
                  </a:lnTo>
                  <a:lnTo>
                    <a:pt x="165" y="167"/>
                  </a:lnTo>
                  <a:lnTo>
                    <a:pt x="166" y="168"/>
                  </a:lnTo>
                  <a:lnTo>
                    <a:pt x="168" y="169"/>
                  </a:lnTo>
                  <a:lnTo>
                    <a:pt x="169" y="170"/>
                  </a:lnTo>
                  <a:lnTo>
                    <a:pt x="171" y="171"/>
                  </a:lnTo>
                  <a:lnTo>
                    <a:pt x="172" y="171"/>
                  </a:lnTo>
                  <a:lnTo>
                    <a:pt x="174" y="172"/>
                  </a:lnTo>
                  <a:lnTo>
                    <a:pt x="175" y="172"/>
                  </a:lnTo>
                  <a:lnTo>
                    <a:pt x="176" y="172"/>
                  </a:lnTo>
                  <a:lnTo>
                    <a:pt x="177" y="172"/>
                  </a:lnTo>
                  <a:lnTo>
                    <a:pt x="178" y="172"/>
                  </a:lnTo>
                  <a:lnTo>
                    <a:pt x="179" y="171"/>
                  </a:lnTo>
                  <a:lnTo>
                    <a:pt x="183" y="170"/>
                  </a:lnTo>
                  <a:lnTo>
                    <a:pt x="186" y="169"/>
                  </a:lnTo>
                  <a:lnTo>
                    <a:pt x="187" y="169"/>
                  </a:lnTo>
                  <a:lnTo>
                    <a:pt x="188" y="169"/>
                  </a:lnTo>
                  <a:lnTo>
                    <a:pt x="190" y="169"/>
                  </a:lnTo>
                  <a:lnTo>
                    <a:pt x="192" y="169"/>
                  </a:lnTo>
                  <a:lnTo>
                    <a:pt x="194" y="170"/>
                  </a:lnTo>
                  <a:lnTo>
                    <a:pt x="196" y="171"/>
                  </a:lnTo>
                  <a:lnTo>
                    <a:pt x="197" y="171"/>
                  </a:lnTo>
                  <a:lnTo>
                    <a:pt x="198" y="171"/>
                  </a:lnTo>
                  <a:lnTo>
                    <a:pt x="199" y="171"/>
                  </a:lnTo>
                  <a:lnTo>
                    <a:pt x="201" y="171"/>
                  </a:lnTo>
                  <a:lnTo>
                    <a:pt x="202" y="171"/>
                  </a:lnTo>
                  <a:lnTo>
                    <a:pt x="204" y="171"/>
                  </a:lnTo>
                  <a:lnTo>
                    <a:pt x="206" y="170"/>
                  </a:lnTo>
                  <a:lnTo>
                    <a:pt x="208" y="169"/>
                  </a:lnTo>
                  <a:lnTo>
                    <a:pt x="209" y="168"/>
                  </a:lnTo>
                  <a:lnTo>
                    <a:pt x="210" y="168"/>
                  </a:lnTo>
                  <a:lnTo>
                    <a:pt x="211" y="167"/>
                  </a:lnTo>
                  <a:lnTo>
                    <a:pt x="212" y="167"/>
                  </a:lnTo>
                  <a:lnTo>
                    <a:pt x="212" y="166"/>
                  </a:lnTo>
                  <a:lnTo>
                    <a:pt x="213" y="165"/>
                  </a:lnTo>
                  <a:lnTo>
                    <a:pt x="213" y="164"/>
                  </a:lnTo>
                  <a:lnTo>
                    <a:pt x="213" y="163"/>
                  </a:lnTo>
                  <a:lnTo>
                    <a:pt x="213" y="162"/>
                  </a:lnTo>
                  <a:lnTo>
                    <a:pt x="213" y="161"/>
                  </a:lnTo>
                  <a:lnTo>
                    <a:pt x="212" y="160"/>
                  </a:lnTo>
                  <a:lnTo>
                    <a:pt x="212" y="159"/>
                  </a:lnTo>
                  <a:lnTo>
                    <a:pt x="212" y="158"/>
                  </a:lnTo>
                  <a:lnTo>
                    <a:pt x="211" y="157"/>
                  </a:lnTo>
                  <a:lnTo>
                    <a:pt x="209" y="153"/>
                  </a:lnTo>
                  <a:lnTo>
                    <a:pt x="205" y="149"/>
                  </a:lnTo>
                  <a:lnTo>
                    <a:pt x="203" y="146"/>
                  </a:lnTo>
                  <a:lnTo>
                    <a:pt x="202" y="145"/>
                  </a:lnTo>
                  <a:lnTo>
                    <a:pt x="199" y="139"/>
                  </a:lnTo>
                  <a:lnTo>
                    <a:pt x="198" y="136"/>
                  </a:lnTo>
                  <a:lnTo>
                    <a:pt x="196" y="132"/>
                  </a:lnTo>
                  <a:lnTo>
                    <a:pt x="195" y="131"/>
                  </a:lnTo>
                  <a:lnTo>
                    <a:pt x="195" y="129"/>
                  </a:lnTo>
                  <a:lnTo>
                    <a:pt x="195" y="128"/>
                  </a:lnTo>
                  <a:lnTo>
                    <a:pt x="195" y="127"/>
                  </a:lnTo>
                  <a:lnTo>
                    <a:pt x="195" y="125"/>
                  </a:lnTo>
                  <a:lnTo>
                    <a:pt x="195" y="124"/>
                  </a:lnTo>
                  <a:lnTo>
                    <a:pt x="195" y="121"/>
                  </a:lnTo>
                  <a:lnTo>
                    <a:pt x="196" y="118"/>
                  </a:lnTo>
                  <a:lnTo>
                    <a:pt x="198" y="113"/>
                  </a:lnTo>
                  <a:lnTo>
                    <a:pt x="198" y="111"/>
                  </a:lnTo>
                  <a:lnTo>
                    <a:pt x="199" y="110"/>
                  </a:lnTo>
                  <a:lnTo>
                    <a:pt x="199" y="109"/>
                  </a:lnTo>
                  <a:lnTo>
                    <a:pt x="199" y="108"/>
                  </a:lnTo>
                  <a:lnTo>
                    <a:pt x="199" y="107"/>
                  </a:lnTo>
                  <a:lnTo>
                    <a:pt x="198" y="106"/>
                  </a:lnTo>
                  <a:lnTo>
                    <a:pt x="198" y="105"/>
                  </a:lnTo>
                  <a:lnTo>
                    <a:pt x="197" y="104"/>
                  </a:lnTo>
                  <a:lnTo>
                    <a:pt x="196" y="100"/>
                  </a:lnTo>
                  <a:lnTo>
                    <a:pt x="193" y="95"/>
                  </a:lnTo>
                  <a:lnTo>
                    <a:pt x="192" y="93"/>
                  </a:lnTo>
                  <a:lnTo>
                    <a:pt x="192" y="92"/>
                  </a:lnTo>
                  <a:lnTo>
                    <a:pt x="192" y="91"/>
                  </a:lnTo>
                  <a:lnTo>
                    <a:pt x="192" y="90"/>
                  </a:lnTo>
                  <a:lnTo>
                    <a:pt x="192" y="88"/>
                  </a:lnTo>
                  <a:lnTo>
                    <a:pt x="192" y="85"/>
                  </a:lnTo>
                  <a:lnTo>
                    <a:pt x="192" y="83"/>
                  </a:lnTo>
                  <a:lnTo>
                    <a:pt x="192" y="82"/>
                  </a:lnTo>
                  <a:lnTo>
                    <a:pt x="191" y="80"/>
                  </a:lnTo>
                  <a:lnTo>
                    <a:pt x="190" y="75"/>
                  </a:lnTo>
                  <a:lnTo>
                    <a:pt x="189" y="72"/>
                  </a:lnTo>
                  <a:lnTo>
                    <a:pt x="188" y="68"/>
                  </a:lnTo>
                  <a:lnTo>
                    <a:pt x="188" y="65"/>
                  </a:lnTo>
                  <a:lnTo>
                    <a:pt x="188" y="63"/>
                  </a:lnTo>
                  <a:lnTo>
                    <a:pt x="187" y="61"/>
                  </a:lnTo>
                  <a:lnTo>
                    <a:pt x="187" y="51"/>
                  </a:lnTo>
                  <a:lnTo>
                    <a:pt x="187" y="44"/>
                  </a:lnTo>
                  <a:lnTo>
                    <a:pt x="187" y="42"/>
                  </a:lnTo>
                  <a:lnTo>
                    <a:pt x="187" y="40"/>
                  </a:lnTo>
                  <a:lnTo>
                    <a:pt x="188" y="34"/>
                  </a:lnTo>
                  <a:lnTo>
                    <a:pt x="188" y="32"/>
                  </a:lnTo>
                  <a:lnTo>
                    <a:pt x="188" y="30"/>
                  </a:lnTo>
                  <a:lnTo>
                    <a:pt x="188" y="28"/>
                  </a:lnTo>
                  <a:lnTo>
                    <a:pt x="187" y="27"/>
                  </a:lnTo>
                  <a:lnTo>
                    <a:pt x="187" y="26"/>
                  </a:lnTo>
                  <a:lnTo>
                    <a:pt x="186" y="24"/>
                  </a:lnTo>
                  <a:lnTo>
                    <a:pt x="186" y="23"/>
                  </a:lnTo>
                  <a:lnTo>
                    <a:pt x="184" y="20"/>
                  </a:lnTo>
                  <a:lnTo>
                    <a:pt x="181" y="15"/>
                  </a:lnTo>
                  <a:lnTo>
                    <a:pt x="179" y="13"/>
                  </a:lnTo>
                  <a:lnTo>
                    <a:pt x="178" y="10"/>
                  </a:lnTo>
                  <a:lnTo>
                    <a:pt x="177" y="8"/>
                  </a:lnTo>
                  <a:lnTo>
                    <a:pt x="176" y="6"/>
                  </a:lnTo>
                  <a:lnTo>
                    <a:pt x="175" y="4"/>
                  </a:lnTo>
                  <a:lnTo>
                    <a:pt x="175" y="3"/>
                  </a:lnTo>
                  <a:lnTo>
                    <a:pt x="175" y="2"/>
                  </a:lnTo>
                  <a:lnTo>
                    <a:pt x="174" y="1"/>
                  </a:lnTo>
                  <a:lnTo>
                    <a:pt x="174" y="0"/>
                  </a:lnTo>
                  <a:lnTo>
                    <a:pt x="175" y="0"/>
                  </a:lnTo>
                  <a:lnTo>
                    <a:pt x="176" y="0"/>
                  </a:lnTo>
                  <a:lnTo>
                    <a:pt x="177" y="0"/>
                  </a:lnTo>
                  <a:lnTo>
                    <a:pt x="180" y="0"/>
                  </a:lnTo>
                  <a:close/>
                </a:path>
              </a:pathLst>
            </a:custGeom>
            <a:solidFill>
              <a:srgbClr val="6BAED6"/>
            </a:solidFill>
            <a:ln>
              <a:noFill/>
            </a:ln>
          </p:spPr>
          <p:txBody>
            <a:bodyPr vert="horz" wrap="square" lIns="91440" tIns="45720" rIns="91440" bIns="45720" numCol="1" anchor="t" anchorCtr="0" compatLnSpc="1">
              <a:prstTxWarp prst="textNoShape">
                <a:avLst/>
              </a:prstTxWarp>
            </a:bodyPr>
            <a:lstStyle/>
            <a:p>
              <a:endParaRPr lang="cs-CZ"/>
            </a:p>
          </p:txBody>
        </p:sp>
        <p:sp>
          <p:nvSpPr>
            <p:cNvPr id="332" name="Freeform 276">
              <a:extLst>
                <a:ext uri="{FF2B5EF4-FFF2-40B4-BE49-F238E27FC236}">
                  <a16:creationId xmlns:a16="http://schemas.microsoft.com/office/drawing/2014/main" id="{09B540AE-475A-4EAB-807E-3328A49ABDE2}"/>
                </a:ext>
              </a:extLst>
            </p:cNvPr>
            <p:cNvSpPr>
              <a:spLocks/>
            </p:cNvSpPr>
            <p:nvPr/>
          </p:nvSpPr>
          <p:spPr bwMode="auto">
            <a:xfrm>
              <a:off x="6395884" y="2832987"/>
              <a:ext cx="981075" cy="760413"/>
            </a:xfrm>
            <a:custGeom>
              <a:avLst/>
              <a:gdLst>
                <a:gd name="T0" fmla="*/ 232 w 618"/>
                <a:gd name="T1" fmla="*/ 17 h 479"/>
                <a:gd name="T2" fmla="*/ 274 w 618"/>
                <a:gd name="T3" fmla="*/ 22 h 479"/>
                <a:gd name="T4" fmla="*/ 299 w 618"/>
                <a:gd name="T5" fmla="*/ 34 h 479"/>
                <a:gd name="T6" fmla="*/ 319 w 618"/>
                <a:gd name="T7" fmla="*/ 67 h 479"/>
                <a:gd name="T8" fmla="*/ 357 w 618"/>
                <a:gd name="T9" fmla="*/ 59 h 479"/>
                <a:gd name="T10" fmla="*/ 373 w 618"/>
                <a:gd name="T11" fmla="*/ 93 h 479"/>
                <a:gd name="T12" fmla="*/ 372 w 618"/>
                <a:gd name="T13" fmla="*/ 111 h 479"/>
                <a:gd name="T14" fmla="*/ 394 w 618"/>
                <a:gd name="T15" fmla="*/ 101 h 479"/>
                <a:gd name="T16" fmla="*/ 422 w 618"/>
                <a:gd name="T17" fmla="*/ 78 h 479"/>
                <a:gd name="T18" fmla="*/ 452 w 618"/>
                <a:gd name="T19" fmla="*/ 93 h 479"/>
                <a:gd name="T20" fmla="*/ 467 w 618"/>
                <a:gd name="T21" fmla="*/ 72 h 479"/>
                <a:gd name="T22" fmla="*/ 495 w 618"/>
                <a:gd name="T23" fmla="*/ 73 h 479"/>
                <a:gd name="T24" fmla="*/ 534 w 618"/>
                <a:gd name="T25" fmla="*/ 99 h 479"/>
                <a:gd name="T26" fmla="*/ 547 w 618"/>
                <a:gd name="T27" fmla="*/ 131 h 479"/>
                <a:gd name="T28" fmla="*/ 530 w 618"/>
                <a:gd name="T29" fmla="*/ 166 h 479"/>
                <a:gd name="T30" fmla="*/ 504 w 618"/>
                <a:gd name="T31" fmla="*/ 179 h 479"/>
                <a:gd name="T32" fmla="*/ 478 w 618"/>
                <a:gd name="T33" fmla="*/ 196 h 479"/>
                <a:gd name="T34" fmla="*/ 464 w 618"/>
                <a:gd name="T35" fmla="*/ 214 h 479"/>
                <a:gd name="T36" fmla="*/ 456 w 618"/>
                <a:gd name="T37" fmla="*/ 225 h 479"/>
                <a:gd name="T38" fmla="*/ 475 w 618"/>
                <a:gd name="T39" fmla="*/ 244 h 479"/>
                <a:gd name="T40" fmla="*/ 494 w 618"/>
                <a:gd name="T41" fmla="*/ 262 h 479"/>
                <a:gd name="T42" fmla="*/ 521 w 618"/>
                <a:gd name="T43" fmla="*/ 262 h 479"/>
                <a:gd name="T44" fmla="*/ 539 w 618"/>
                <a:gd name="T45" fmla="*/ 293 h 479"/>
                <a:gd name="T46" fmla="*/ 575 w 618"/>
                <a:gd name="T47" fmla="*/ 327 h 479"/>
                <a:gd name="T48" fmla="*/ 606 w 618"/>
                <a:gd name="T49" fmla="*/ 363 h 479"/>
                <a:gd name="T50" fmla="*/ 618 w 618"/>
                <a:gd name="T51" fmla="*/ 409 h 479"/>
                <a:gd name="T52" fmla="*/ 591 w 618"/>
                <a:gd name="T53" fmla="*/ 401 h 479"/>
                <a:gd name="T54" fmla="*/ 576 w 618"/>
                <a:gd name="T55" fmla="*/ 404 h 479"/>
                <a:gd name="T56" fmla="*/ 544 w 618"/>
                <a:gd name="T57" fmla="*/ 430 h 479"/>
                <a:gd name="T58" fmla="*/ 520 w 618"/>
                <a:gd name="T59" fmla="*/ 454 h 479"/>
                <a:gd name="T60" fmla="*/ 510 w 618"/>
                <a:gd name="T61" fmla="*/ 470 h 479"/>
                <a:gd name="T62" fmla="*/ 495 w 618"/>
                <a:gd name="T63" fmla="*/ 475 h 479"/>
                <a:gd name="T64" fmla="*/ 466 w 618"/>
                <a:gd name="T65" fmla="*/ 478 h 479"/>
                <a:gd name="T66" fmla="*/ 432 w 618"/>
                <a:gd name="T67" fmla="*/ 464 h 479"/>
                <a:gd name="T68" fmla="*/ 400 w 618"/>
                <a:gd name="T69" fmla="*/ 440 h 479"/>
                <a:gd name="T70" fmla="*/ 377 w 618"/>
                <a:gd name="T71" fmla="*/ 421 h 479"/>
                <a:gd name="T72" fmla="*/ 344 w 618"/>
                <a:gd name="T73" fmla="*/ 401 h 479"/>
                <a:gd name="T74" fmla="*/ 314 w 618"/>
                <a:gd name="T75" fmla="*/ 415 h 479"/>
                <a:gd name="T76" fmla="*/ 294 w 618"/>
                <a:gd name="T77" fmla="*/ 416 h 479"/>
                <a:gd name="T78" fmla="*/ 280 w 618"/>
                <a:gd name="T79" fmla="*/ 396 h 479"/>
                <a:gd name="T80" fmla="*/ 260 w 618"/>
                <a:gd name="T81" fmla="*/ 417 h 479"/>
                <a:gd name="T82" fmla="*/ 228 w 618"/>
                <a:gd name="T83" fmla="*/ 422 h 479"/>
                <a:gd name="T84" fmla="*/ 200 w 618"/>
                <a:gd name="T85" fmla="*/ 420 h 479"/>
                <a:gd name="T86" fmla="*/ 177 w 618"/>
                <a:gd name="T87" fmla="*/ 422 h 479"/>
                <a:gd name="T88" fmla="*/ 157 w 618"/>
                <a:gd name="T89" fmla="*/ 440 h 479"/>
                <a:gd name="T90" fmla="*/ 137 w 618"/>
                <a:gd name="T91" fmla="*/ 440 h 479"/>
                <a:gd name="T92" fmla="*/ 127 w 618"/>
                <a:gd name="T93" fmla="*/ 422 h 479"/>
                <a:gd name="T94" fmla="*/ 106 w 618"/>
                <a:gd name="T95" fmla="*/ 409 h 479"/>
                <a:gd name="T96" fmla="*/ 118 w 618"/>
                <a:gd name="T97" fmla="*/ 382 h 479"/>
                <a:gd name="T98" fmla="*/ 110 w 618"/>
                <a:gd name="T99" fmla="*/ 354 h 479"/>
                <a:gd name="T100" fmla="*/ 105 w 618"/>
                <a:gd name="T101" fmla="*/ 322 h 479"/>
                <a:gd name="T102" fmla="*/ 78 w 618"/>
                <a:gd name="T103" fmla="*/ 323 h 479"/>
                <a:gd name="T104" fmla="*/ 43 w 618"/>
                <a:gd name="T105" fmla="*/ 317 h 479"/>
                <a:gd name="T106" fmla="*/ 32 w 618"/>
                <a:gd name="T107" fmla="*/ 295 h 479"/>
                <a:gd name="T108" fmla="*/ 11 w 618"/>
                <a:gd name="T109" fmla="*/ 285 h 479"/>
                <a:gd name="T110" fmla="*/ 0 w 618"/>
                <a:gd name="T111" fmla="*/ 265 h 479"/>
                <a:gd name="T112" fmla="*/ 15 w 618"/>
                <a:gd name="T113" fmla="*/ 244 h 479"/>
                <a:gd name="T114" fmla="*/ 10 w 618"/>
                <a:gd name="T115" fmla="*/ 215 h 479"/>
                <a:gd name="T116" fmla="*/ 4 w 618"/>
                <a:gd name="T117" fmla="*/ 181 h 479"/>
                <a:gd name="T118" fmla="*/ 33 w 618"/>
                <a:gd name="T119" fmla="*/ 18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479">
                  <a:moveTo>
                    <a:pt x="180" y="0"/>
                  </a:moveTo>
                  <a:lnTo>
                    <a:pt x="182" y="0"/>
                  </a:lnTo>
                  <a:lnTo>
                    <a:pt x="190" y="1"/>
                  </a:lnTo>
                  <a:lnTo>
                    <a:pt x="194" y="1"/>
                  </a:lnTo>
                  <a:lnTo>
                    <a:pt x="197" y="2"/>
                  </a:lnTo>
                  <a:lnTo>
                    <a:pt x="200" y="3"/>
                  </a:lnTo>
                  <a:lnTo>
                    <a:pt x="203" y="4"/>
                  </a:lnTo>
                  <a:lnTo>
                    <a:pt x="204" y="4"/>
                  </a:lnTo>
                  <a:lnTo>
                    <a:pt x="206" y="5"/>
                  </a:lnTo>
                  <a:lnTo>
                    <a:pt x="207" y="5"/>
                  </a:lnTo>
                  <a:lnTo>
                    <a:pt x="212" y="8"/>
                  </a:lnTo>
                  <a:lnTo>
                    <a:pt x="216" y="10"/>
                  </a:lnTo>
                  <a:lnTo>
                    <a:pt x="219" y="11"/>
                  </a:lnTo>
                  <a:lnTo>
                    <a:pt x="226" y="14"/>
                  </a:lnTo>
                  <a:lnTo>
                    <a:pt x="228" y="15"/>
                  </a:lnTo>
                  <a:lnTo>
                    <a:pt x="230" y="16"/>
                  </a:lnTo>
                  <a:lnTo>
                    <a:pt x="232" y="17"/>
                  </a:lnTo>
                  <a:lnTo>
                    <a:pt x="234" y="18"/>
                  </a:lnTo>
                  <a:lnTo>
                    <a:pt x="235" y="19"/>
                  </a:lnTo>
                  <a:lnTo>
                    <a:pt x="240" y="22"/>
                  </a:lnTo>
                  <a:lnTo>
                    <a:pt x="241" y="23"/>
                  </a:lnTo>
                  <a:lnTo>
                    <a:pt x="242" y="24"/>
                  </a:lnTo>
                  <a:lnTo>
                    <a:pt x="244" y="24"/>
                  </a:lnTo>
                  <a:lnTo>
                    <a:pt x="245" y="25"/>
                  </a:lnTo>
                  <a:lnTo>
                    <a:pt x="247" y="25"/>
                  </a:lnTo>
                  <a:lnTo>
                    <a:pt x="248" y="25"/>
                  </a:lnTo>
                  <a:lnTo>
                    <a:pt x="250" y="26"/>
                  </a:lnTo>
                  <a:lnTo>
                    <a:pt x="251" y="26"/>
                  </a:lnTo>
                  <a:lnTo>
                    <a:pt x="256" y="26"/>
                  </a:lnTo>
                  <a:lnTo>
                    <a:pt x="258" y="26"/>
                  </a:lnTo>
                  <a:lnTo>
                    <a:pt x="260" y="26"/>
                  </a:lnTo>
                  <a:lnTo>
                    <a:pt x="261" y="25"/>
                  </a:lnTo>
                  <a:lnTo>
                    <a:pt x="264" y="25"/>
                  </a:lnTo>
                  <a:lnTo>
                    <a:pt x="274" y="22"/>
                  </a:lnTo>
                  <a:lnTo>
                    <a:pt x="277" y="21"/>
                  </a:lnTo>
                  <a:lnTo>
                    <a:pt x="282" y="19"/>
                  </a:lnTo>
                  <a:lnTo>
                    <a:pt x="284" y="19"/>
                  </a:lnTo>
                  <a:lnTo>
                    <a:pt x="285" y="18"/>
                  </a:lnTo>
                  <a:lnTo>
                    <a:pt x="287" y="18"/>
                  </a:lnTo>
                  <a:lnTo>
                    <a:pt x="288" y="18"/>
                  </a:lnTo>
                  <a:lnTo>
                    <a:pt x="289" y="18"/>
                  </a:lnTo>
                  <a:lnTo>
                    <a:pt x="290" y="19"/>
                  </a:lnTo>
                  <a:lnTo>
                    <a:pt x="291" y="19"/>
                  </a:lnTo>
                  <a:lnTo>
                    <a:pt x="292" y="20"/>
                  </a:lnTo>
                  <a:lnTo>
                    <a:pt x="293" y="20"/>
                  </a:lnTo>
                  <a:lnTo>
                    <a:pt x="294" y="22"/>
                  </a:lnTo>
                  <a:lnTo>
                    <a:pt x="295" y="23"/>
                  </a:lnTo>
                  <a:lnTo>
                    <a:pt x="296" y="25"/>
                  </a:lnTo>
                  <a:lnTo>
                    <a:pt x="297" y="26"/>
                  </a:lnTo>
                  <a:lnTo>
                    <a:pt x="297" y="27"/>
                  </a:lnTo>
                  <a:lnTo>
                    <a:pt x="299" y="34"/>
                  </a:lnTo>
                  <a:lnTo>
                    <a:pt x="300" y="36"/>
                  </a:lnTo>
                  <a:lnTo>
                    <a:pt x="302" y="40"/>
                  </a:lnTo>
                  <a:lnTo>
                    <a:pt x="306" y="48"/>
                  </a:lnTo>
                  <a:lnTo>
                    <a:pt x="308" y="52"/>
                  </a:lnTo>
                  <a:lnTo>
                    <a:pt x="310" y="58"/>
                  </a:lnTo>
                  <a:lnTo>
                    <a:pt x="311" y="60"/>
                  </a:lnTo>
                  <a:lnTo>
                    <a:pt x="312" y="62"/>
                  </a:lnTo>
                  <a:lnTo>
                    <a:pt x="313" y="64"/>
                  </a:lnTo>
                  <a:lnTo>
                    <a:pt x="313" y="64"/>
                  </a:lnTo>
                  <a:lnTo>
                    <a:pt x="314" y="65"/>
                  </a:lnTo>
                  <a:lnTo>
                    <a:pt x="314" y="65"/>
                  </a:lnTo>
                  <a:lnTo>
                    <a:pt x="315" y="66"/>
                  </a:lnTo>
                  <a:lnTo>
                    <a:pt x="316" y="66"/>
                  </a:lnTo>
                  <a:lnTo>
                    <a:pt x="317" y="66"/>
                  </a:lnTo>
                  <a:lnTo>
                    <a:pt x="317" y="67"/>
                  </a:lnTo>
                  <a:lnTo>
                    <a:pt x="318" y="67"/>
                  </a:lnTo>
                  <a:lnTo>
                    <a:pt x="319" y="67"/>
                  </a:lnTo>
                  <a:lnTo>
                    <a:pt x="320" y="67"/>
                  </a:lnTo>
                  <a:lnTo>
                    <a:pt x="321" y="67"/>
                  </a:lnTo>
                  <a:lnTo>
                    <a:pt x="322" y="67"/>
                  </a:lnTo>
                  <a:lnTo>
                    <a:pt x="324" y="66"/>
                  </a:lnTo>
                  <a:lnTo>
                    <a:pt x="327" y="65"/>
                  </a:lnTo>
                  <a:lnTo>
                    <a:pt x="334" y="63"/>
                  </a:lnTo>
                  <a:lnTo>
                    <a:pt x="337" y="62"/>
                  </a:lnTo>
                  <a:lnTo>
                    <a:pt x="341" y="60"/>
                  </a:lnTo>
                  <a:lnTo>
                    <a:pt x="343" y="60"/>
                  </a:lnTo>
                  <a:lnTo>
                    <a:pt x="345" y="59"/>
                  </a:lnTo>
                  <a:lnTo>
                    <a:pt x="347" y="58"/>
                  </a:lnTo>
                  <a:lnTo>
                    <a:pt x="349" y="58"/>
                  </a:lnTo>
                  <a:lnTo>
                    <a:pt x="350" y="58"/>
                  </a:lnTo>
                  <a:lnTo>
                    <a:pt x="352" y="58"/>
                  </a:lnTo>
                  <a:lnTo>
                    <a:pt x="354" y="58"/>
                  </a:lnTo>
                  <a:lnTo>
                    <a:pt x="355" y="58"/>
                  </a:lnTo>
                  <a:lnTo>
                    <a:pt x="357" y="59"/>
                  </a:lnTo>
                  <a:lnTo>
                    <a:pt x="359" y="60"/>
                  </a:lnTo>
                  <a:lnTo>
                    <a:pt x="360" y="61"/>
                  </a:lnTo>
                  <a:lnTo>
                    <a:pt x="362" y="62"/>
                  </a:lnTo>
                  <a:lnTo>
                    <a:pt x="363" y="63"/>
                  </a:lnTo>
                  <a:lnTo>
                    <a:pt x="364" y="64"/>
                  </a:lnTo>
                  <a:lnTo>
                    <a:pt x="364" y="65"/>
                  </a:lnTo>
                  <a:lnTo>
                    <a:pt x="365" y="66"/>
                  </a:lnTo>
                  <a:lnTo>
                    <a:pt x="366" y="68"/>
                  </a:lnTo>
                  <a:lnTo>
                    <a:pt x="367" y="69"/>
                  </a:lnTo>
                  <a:lnTo>
                    <a:pt x="367" y="71"/>
                  </a:lnTo>
                  <a:lnTo>
                    <a:pt x="369" y="74"/>
                  </a:lnTo>
                  <a:lnTo>
                    <a:pt x="369" y="76"/>
                  </a:lnTo>
                  <a:lnTo>
                    <a:pt x="370" y="79"/>
                  </a:lnTo>
                  <a:lnTo>
                    <a:pt x="371" y="82"/>
                  </a:lnTo>
                  <a:lnTo>
                    <a:pt x="371" y="86"/>
                  </a:lnTo>
                  <a:lnTo>
                    <a:pt x="373" y="91"/>
                  </a:lnTo>
                  <a:lnTo>
                    <a:pt x="373" y="93"/>
                  </a:lnTo>
                  <a:lnTo>
                    <a:pt x="373" y="94"/>
                  </a:lnTo>
                  <a:lnTo>
                    <a:pt x="373" y="95"/>
                  </a:lnTo>
                  <a:lnTo>
                    <a:pt x="373" y="96"/>
                  </a:lnTo>
                  <a:lnTo>
                    <a:pt x="373" y="96"/>
                  </a:lnTo>
                  <a:lnTo>
                    <a:pt x="372" y="97"/>
                  </a:lnTo>
                  <a:lnTo>
                    <a:pt x="372" y="98"/>
                  </a:lnTo>
                  <a:lnTo>
                    <a:pt x="370" y="102"/>
                  </a:lnTo>
                  <a:lnTo>
                    <a:pt x="369" y="104"/>
                  </a:lnTo>
                  <a:lnTo>
                    <a:pt x="369" y="105"/>
                  </a:lnTo>
                  <a:lnTo>
                    <a:pt x="369" y="106"/>
                  </a:lnTo>
                  <a:lnTo>
                    <a:pt x="369" y="106"/>
                  </a:lnTo>
                  <a:lnTo>
                    <a:pt x="369" y="107"/>
                  </a:lnTo>
                  <a:lnTo>
                    <a:pt x="369" y="108"/>
                  </a:lnTo>
                  <a:lnTo>
                    <a:pt x="370" y="109"/>
                  </a:lnTo>
                  <a:lnTo>
                    <a:pt x="370" y="110"/>
                  </a:lnTo>
                  <a:lnTo>
                    <a:pt x="371" y="110"/>
                  </a:lnTo>
                  <a:lnTo>
                    <a:pt x="372" y="111"/>
                  </a:lnTo>
                  <a:lnTo>
                    <a:pt x="373" y="111"/>
                  </a:lnTo>
                  <a:lnTo>
                    <a:pt x="375" y="112"/>
                  </a:lnTo>
                  <a:lnTo>
                    <a:pt x="376" y="112"/>
                  </a:lnTo>
                  <a:lnTo>
                    <a:pt x="377" y="113"/>
                  </a:lnTo>
                  <a:lnTo>
                    <a:pt x="379" y="113"/>
                  </a:lnTo>
                  <a:lnTo>
                    <a:pt x="380" y="112"/>
                  </a:lnTo>
                  <a:lnTo>
                    <a:pt x="381" y="112"/>
                  </a:lnTo>
                  <a:lnTo>
                    <a:pt x="383" y="111"/>
                  </a:lnTo>
                  <a:lnTo>
                    <a:pt x="385" y="110"/>
                  </a:lnTo>
                  <a:lnTo>
                    <a:pt x="388" y="107"/>
                  </a:lnTo>
                  <a:lnTo>
                    <a:pt x="389" y="107"/>
                  </a:lnTo>
                  <a:lnTo>
                    <a:pt x="390" y="106"/>
                  </a:lnTo>
                  <a:lnTo>
                    <a:pt x="391" y="105"/>
                  </a:lnTo>
                  <a:lnTo>
                    <a:pt x="391" y="105"/>
                  </a:lnTo>
                  <a:lnTo>
                    <a:pt x="392" y="104"/>
                  </a:lnTo>
                  <a:lnTo>
                    <a:pt x="392" y="103"/>
                  </a:lnTo>
                  <a:lnTo>
                    <a:pt x="394" y="101"/>
                  </a:lnTo>
                  <a:lnTo>
                    <a:pt x="396" y="95"/>
                  </a:lnTo>
                  <a:lnTo>
                    <a:pt x="398" y="92"/>
                  </a:lnTo>
                  <a:lnTo>
                    <a:pt x="399" y="90"/>
                  </a:lnTo>
                  <a:lnTo>
                    <a:pt x="401" y="87"/>
                  </a:lnTo>
                  <a:lnTo>
                    <a:pt x="403" y="85"/>
                  </a:lnTo>
                  <a:lnTo>
                    <a:pt x="405" y="83"/>
                  </a:lnTo>
                  <a:lnTo>
                    <a:pt x="407" y="81"/>
                  </a:lnTo>
                  <a:lnTo>
                    <a:pt x="409" y="80"/>
                  </a:lnTo>
                  <a:lnTo>
                    <a:pt x="410" y="79"/>
                  </a:lnTo>
                  <a:lnTo>
                    <a:pt x="411" y="78"/>
                  </a:lnTo>
                  <a:lnTo>
                    <a:pt x="413" y="77"/>
                  </a:lnTo>
                  <a:lnTo>
                    <a:pt x="414" y="77"/>
                  </a:lnTo>
                  <a:lnTo>
                    <a:pt x="415" y="77"/>
                  </a:lnTo>
                  <a:lnTo>
                    <a:pt x="417" y="77"/>
                  </a:lnTo>
                  <a:lnTo>
                    <a:pt x="419" y="77"/>
                  </a:lnTo>
                  <a:lnTo>
                    <a:pt x="421" y="77"/>
                  </a:lnTo>
                  <a:lnTo>
                    <a:pt x="422" y="78"/>
                  </a:lnTo>
                  <a:lnTo>
                    <a:pt x="424" y="78"/>
                  </a:lnTo>
                  <a:lnTo>
                    <a:pt x="430" y="81"/>
                  </a:lnTo>
                  <a:lnTo>
                    <a:pt x="432" y="82"/>
                  </a:lnTo>
                  <a:lnTo>
                    <a:pt x="433" y="83"/>
                  </a:lnTo>
                  <a:lnTo>
                    <a:pt x="435" y="84"/>
                  </a:lnTo>
                  <a:lnTo>
                    <a:pt x="437" y="86"/>
                  </a:lnTo>
                  <a:lnTo>
                    <a:pt x="439" y="87"/>
                  </a:lnTo>
                  <a:lnTo>
                    <a:pt x="443" y="91"/>
                  </a:lnTo>
                  <a:lnTo>
                    <a:pt x="444" y="91"/>
                  </a:lnTo>
                  <a:lnTo>
                    <a:pt x="445" y="92"/>
                  </a:lnTo>
                  <a:lnTo>
                    <a:pt x="446" y="93"/>
                  </a:lnTo>
                  <a:lnTo>
                    <a:pt x="447" y="93"/>
                  </a:lnTo>
                  <a:lnTo>
                    <a:pt x="448" y="93"/>
                  </a:lnTo>
                  <a:lnTo>
                    <a:pt x="449" y="93"/>
                  </a:lnTo>
                  <a:lnTo>
                    <a:pt x="450" y="93"/>
                  </a:lnTo>
                  <a:lnTo>
                    <a:pt x="451" y="93"/>
                  </a:lnTo>
                  <a:lnTo>
                    <a:pt x="452" y="93"/>
                  </a:lnTo>
                  <a:lnTo>
                    <a:pt x="453" y="92"/>
                  </a:lnTo>
                  <a:lnTo>
                    <a:pt x="454" y="92"/>
                  </a:lnTo>
                  <a:lnTo>
                    <a:pt x="455" y="91"/>
                  </a:lnTo>
                  <a:lnTo>
                    <a:pt x="456" y="91"/>
                  </a:lnTo>
                  <a:lnTo>
                    <a:pt x="457" y="90"/>
                  </a:lnTo>
                  <a:lnTo>
                    <a:pt x="458" y="89"/>
                  </a:lnTo>
                  <a:lnTo>
                    <a:pt x="458" y="89"/>
                  </a:lnTo>
                  <a:lnTo>
                    <a:pt x="459" y="88"/>
                  </a:lnTo>
                  <a:lnTo>
                    <a:pt x="459" y="87"/>
                  </a:lnTo>
                  <a:lnTo>
                    <a:pt x="460" y="85"/>
                  </a:lnTo>
                  <a:lnTo>
                    <a:pt x="462" y="81"/>
                  </a:lnTo>
                  <a:lnTo>
                    <a:pt x="463" y="78"/>
                  </a:lnTo>
                  <a:lnTo>
                    <a:pt x="464" y="76"/>
                  </a:lnTo>
                  <a:lnTo>
                    <a:pt x="465" y="75"/>
                  </a:lnTo>
                  <a:lnTo>
                    <a:pt x="466" y="74"/>
                  </a:lnTo>
                  <a:lnTo>
                    <a:pt x="466" y="73"/>
                  </a:lnTo>
                  <a:lnTo>
                    <a:pt x="467" y="72"/>
                  </a:lnTo>
                  <a:lnTo>
                    <a:pt x="468" y="72"/>
                  </a:lnTo>
                  <a:lnTo>
                    <a:pt x="469" y="71"/>
                  </a:lnTo>
                  <a:lnTo>
                    <a:pt x="469" y="71"/>
                  </a:lnTo>
                  <a:lnTo>
                    <a:pt x="470" y="71"/>
                  </a:lnTo>
                  <a:lnTo>
                    <a:pt x="471" y="70"/>
                  </a:lnTo>
                  <a:lnTo>
                    <a:pt x="473" y="70"/>
                  </a:lnTo>
                  <a:lnTo>
                    <a:pt x="474" y="70"/>
                  </a:lnTo>
                  <a:lnTo>
                    <a:pt x="476" y="70"/>
                  </a:lnTo>
                  <a:lnTo>
                    <a:pt x="478" y="70"/>
                  </a:lnTo>
                  <a:lnTo>
                    <a:pt x="480" y="70"/>
                  </a:lnTo>
                  <a:lnTo>
                    <a:pt x="482" y="70"/>
                  </a:lnTo>
                  <a:lnTo>
                    <a:pt x="483" y="71"/>
                  </a:lnTo>
                  <a:lnTo>
                    <a:pt x="488" y="72"/>
                  </a:lnTo>
                  <a:lnTo>
                    <a:pt x="490" y="72"/>
                  </a:lnTo>
                  <a:lnTo>
                    <a:pt x="491" y="72"/>
                  </a:lnTo>
                  <a:lnTo>
                    <a:pt x="493" y="72"/>
                  </a:lnTo>
                  <a:lnTo>
                    <a:pt x="495" y="73"/>
                  </a:lnTo>
                  <a:lnTo>
                    <a:pt x="500" y="73"/>
                  </a:lnTo>
                  <a:lnTo>
                    <a:pt x="502" y="73"/>
                  </a:lnTo>
                  <a:lnTo>
                    <a:pt x="504" y="73"/>
                  </a:lnTo>
                  <a:lnTo>
                    <a:pt x="505" y="73"/>
                  </a:lnTo>
                  <a:lnTo>
                    <a:pt x="507" y="74"/>
                  </a:lnTo>
                  <a:lnTo>
                    <a:pt x="508" y="74"/>
                  </a:lnTo>
                  <a:lnTo>
                    <a:pt x="510" y="75"/>
                  </a:lnTo>
                  <a:lnTo>
                    <a:pt x="511" y="76"/>
                  </a:lnTo>
                  <a:lnTo>
                    <a:pt x="513" y="77"/>
                  </a:lnTo>
                  <a:lnTo>
                    <a:pt x="516" y="80"/>
                  </a:lnTo>
                  <a:lnTo>
                    <a:pt x="519" y="83"/>
                  </a:lnTo>
                  <a:lnTo>
                    <a:pt x="520" y="84"/>
                  </a:lnTo>
                  <a:lnTo>
                    <a:pt x="523" y="86"/>
                  </a:lnTo>
                  <a:lnTo>
                    <a:pt x="526" y="89"/>
                  </a:lnTo>
                  <a:lnTo>
                    <a:pt x="530" y="94"/>
                  </a:lnTo>
                  <a:lnTo>
                    <a:pt x="532" y="97"/>
                  </a:lnTo>
                  <a:lnTo>
                    <a:pt x="534" y="99"/>
                  </a:lnTo>
                  <a:lnTo>
                    <a:pt x="539" y="103"/>
                  </a:lnTo>
                  <a:lnTo>
                    <a:pt x="543" y="107"/>
                  </a:lnTo>
                  <a:lnTo>
                    <a:pt x="545" y="109"/>
                  </a:lnTo>
                  <a:lnTo>
                    <a:pt x="547" y="112"/>
                  </a:lnTo>
                  <a:lnTo>
                    <a:pt x="548" y="114"/>
                  </a:lnTo>
                  <a:lnTo>
                    <a:pt x="550" y="116"/>
                  </a:lnTo>
                  <a:lnTo>
                    <a:pt x="550" y="118"/>
                  </a:lnTo>
                  <a:lnTo>
                    <a:pt x="551" y="120"/>
                  </a:lnTo>
                  <a:lnTo>
                    <a:pt x="551" y="122"/>
                  </a:lnTo>
                  <a:lnTo>
                    <a:pt x="551" y="123"/>
                  </a:lnTo>
                  <a:lnTo>
                    <a:pt x="551" y="123"/>
                  </a:lnTo>
                  <a:lnTo>
                    <a:pt x="551" y="125"/>
                  </a:lnTo>
                  <a:lnTo>
                    <a:pt x="551" y="126"/>
                  </a:lnTo>
                  <a:lnTo>
                    <a:pt x="550" y="127"/>
                  </a:lnTo>
                  <a:lnTo>
                    <a:pt x="550" y="128"/>
                  </a:lnTo>
                  <a:lnTo>
                    <a:pt x="549" y="129"/>
                  </a:lnTo>
                  <a:lnTo>
                    <a:pt x="547" y="131"/>
                  </a:lnTo>
                  <a:lnTo>
                    <a:pt x="544" y="134"/>
                  </a:lnTo>
                  <a:lnTo>
                    <a:pt x="543" y="135"/>
                  </a:lnTo>
                  <a:lnTo>
                    <a:pt x="543" y="136"/>
                  </a:lnTo>
                  <a:lnTo>
                    <a:pt x="542" y="137"/>
                  </a:lnTo>
                  <a:lnTo>
                    <a:pt x="541" y="139"/>
                  </a:lnTo>
                  <a:lnTo>
                    <a:pt x="540" y="143"/>
                  </a:lnTo>
                  <a:lnTo>
                    <a:pt x="539" y="145"/>
                  </a:lnTo>
                  <a:lnTo>
                    <a:pt x="538" y="147"/>
                  </a:lnTo>
                  <a:lnTo>
                    <a:pt x="536" y="150"/>
                  </a:lnTo>
                  <a:lnTo>
                    <a:pt x="536" y="152"/>
                  </a:lnTo>
                  <a:lnTo>
                    <a:pt x="535" y="153"/>
                  </a:lnTo>
                  <a:lnTo>
                    <a:pt x="535" y="157"/>
                  </a:lnTo>
                  <a:lnTo>
                    <a:pt x="534" y="158"/>
                  </a:lnTo>
                  <a:lnTo>
                    <a:pt x="534" y="160"/>
                  </a:lnTo>
                  <a:lnTo>
                    <a:pt x="533" y="162"/>
                  </a:lnTo>
                  <a:lnTo>
                    <a:pt x="532" y="164"/>
                  </a:lnTo>
                  <a:lnTo>
                    <a:pt x="530" y="166"/>
                  </a:lnTo>
                  <a:lnTo>
                    <a:pt x="529" y="167"/>
                  </a:lnTo>
                  <a:lnTo>
                    <a:pt x="524" y="173"/>
                  </a:lnTo>
                  <a:lnTo>
                    <a:pt x="522" y="175"/>
                  </a:lnTo>
                  <a:lnTo>
                    <a:pt x="521" y="176"/>
                  </a:lnTo>
                  <a:lnTo>
                    <a:pt x="520" y="176"/>
                  </a:lnTo>
                  <a:lnTo>
                    <a:pt x="519" y="177"/>
                  </a:lnTo>
                  <a:lnTo>
                    <a:pt x="518" y="178"/>
                  </a:lnTo>
                  <a:lnTo>
                    <a:pt x="517" y="178"/>
                  </a:lnTo>
                  <a:lnTo>
                    <a:pt x="516" y="178"/>
                  </a:lnTo>
                  <a:lnTo>
                    <a:pt x="514" y="179"/>
                  </a:lnTo>
                  <a:lnTo>
                    <a:pt x="513" y="179"/>
                  </a:lnTo>
                  <a:lnTo>
                    <a:pt x="511" y="179"/>
                  </a:lnTo>
                  <a:lnTo>
                    <a:pt x="508" y="178"/>
                  </a:lnTo>
                  <a:lnTo>
                    <a:pt x="506" y="178"/>
                  </a:lnTo>
                  <a:lnTo>
                    <a:pt x="505" y="178"/>
                  </a:lnTo>
                  <a:lnTo>
                    <a:pt x="505" y="178"/>
                  </a:lnTo>
                  <a:lnTo>
                    <a:pt x="504" y="179"/>
                  </a:lnTo>
                  <a:lnTo>
                    <a:pt x="503" y="179"/>
                  </a:lnTo>
                  <a:lnTo>
                    <a:pt x="502" y="179"/>
                  </a:lnTo>
                  <a:lnTo>
                    <a:pt x="501" y="180"/>
                  </a:lnTo>
                  <a:lnTo>
                    <a:pt x="501" y="181"/>
                  </a:lnTo>
                  <a:lnTo>
                    <a:pt x="499" y="183"/>
                  </a:lnTo>
                  <a:lnTo>
                    <a:pt x="495" y="187"/>
                  </a:lnTo>
                  <a:lnTo>
                    <a:pt x="494" y="188"/>
                  </a:lnTo>
                  <a:lnTo>
                    <a:pt x="493" y="189"/>
                  </a:lnTo>
                  <a:lnTo>
                    <a:pt x="491" y="190"/>
                  </a:lnTo>
                  <a:lnTo>
                    <a:pt x="490" y="190"/>
                  </a:lnTo>
                  <a:lnTo>
                    <a:pt x="489" y="191"/>
                  </a:lnTo>
                  <a:lnTo>
                    <a:pt x="486" y="192"/>
                  </a:lnTo>
                  <a:lnTo>
                    <a:pt x="485" y="192"/>
                  </a:lnTo>
                  <a:lnTo>
                    <a:pt x="484" y="192"/>
                  </a:lnTo>
                  <a:lnTo>
                    <a:pt x="482" y="194"/>
                  </a:lnTo>
                  <a:lnTo>
                    <a:pt x="479" y="195"/>
                  </a:lnTo>
                  <a:lnTo>
                    <a:pt x="478" y="196"/>
                  </a:lnTo>
                  <a:lnTo>
                    <a:pt x="477" y="197"/>
                  </a:lnTo>
                  <a:lnTo>
                    <a:pt x="477" y="197"/>
                  </a:lnTo>
                  <a:lnTo>
                    <a:pt x="475" y="199"/>
                  </a:lnTo>
                  <a:lnTo>
                    <a:pt x="474" y="200"/>
                  </a:lnTo>
                  <a:lnTo>
                    <a:pt x="473" y="201"/>
                  </a:lnTo>
                  <a:lnTo>
                    <a:pt x="470" y="203"/>
                  </a:lnTo>
                  <a:lnTo>
                    <a:pt x="470" y="203"/>
                  </a:lnTo>
                  <a:lnTo>
                    <a:pt x="469" y="204"/>
                  </a:lnTo>
                  <a:lnTo>
                    <a:pt x="467" y="206"/>
                  </a:lnTo>
                  <a:lnTo>
                    <a:pt x="466" y="207"/>
                  </a:lnTo>
                  <a:lnTo>
                    <a:pt x="466" y="208"/>
                  </a:lnTo>
                  <a:lnTo>
                    <a:pt x="466" y="209"/>
                  </a:lnTo>
                  <a:lnTo>
                    <a:pt x="466" y="211"/>
                  </a:lnTo>
                  <a:lnTo>
                    <a:pt x="465" y="212"/>
                  </a:lnTo>
                  <a:lnTo>
                    <a:pt x="465" y="213"/>
                  </a:lnTo>
                  <a:lnTo>
                    <a:pt x="465" y="213"/>
                  </a:lnTo>
                  <a:lnTo>
                    <a:pt x="464" y="214"/>
                  </a:lnTo>
                  <a:lnTo>
                    <a:pt x="463" y="214"/>
                  </a:lnTo>
                  <a:lnTo>
                    <a:pt x="463" y="214"/>
                  </a:lnTo>
                  <a:lnTo>
                    <a:pt x="461" y="215"/>
                  </a:lnTo>
                  <a:lnTo>
                    <a:pt x="460" y="215"/>
                  </a:lnTo>
                  <a:lnTo>
                    <a:pt x="460" y="215"/>
                  </a:lnTo>
                  <a:lnTo>
                    <a:pt x="459" y="215"/>
                  </a:lnTo>
                  <a:lnTo>
                    <a:pt x="458" y="216"/>
                  </a:lnTo>
                  <a:lnTo>
                    <a:pt x="458" y="216"/>
                  </a:lnTo>
                  <a:lnTo>
                    <a:pt x="457" y="217"/>
                  </a:lnTo>
                  <a:lnTo>
                    <a:pt x="457" y="218"/>
                  </a:lnTo>
                  <a:lnTo>
                    <a:pt x="456" y="219"/>
                  </a:lnTo>
                  <a:lnTo>
                    <a:pt x="456" y="220"/>
                  </a:lnTo>
                  <a:lnTo>
                    <a:pt x="456" y="221"/>
                  </a:lnTo>
                  <a:lnTo>
                    <a:pt x="456" y="222"/>
                  </a:lnTo>
                  <a:lnTo>
                    <a:pt x="456" y="223"/>
                  </a:lnTo>
                  <a:lnTo>
                    <a:pt x="456" y="224"/>
                  </a:lnTo>
                  <a:lnTo>
                    <a:pt x="456" y="225"/>
                  </a:lnTo>
                  <a:lnTo>
                    <a:pt x="456" y="226"/>
                  </a:lnTo>
                  <a:lnTo>
                    <a:pt x="457" y="228"/>
                  </a:lnTo>
                  <a:lnTo>
                    <a:pt x="459" y="232"/>
                  </a:lnTo>
                  <a:lnTo>
                    <a:pt x="460" y="234"/>
                  </a:lnTo>
                  <a:lnTo>
                    <a:pt x="461" y="236"/>
                  </a:lnTo>
                  <a:lnTo>
                    <a:pt x="462" y="236"/>
                  </a:lnTo>
                  <a:lnTo>
                    <a:pt x="463" y="237"/>
                  </a:lnTo>
                  <a:lnTo>
                    <a:pt x="463" y="237"/>
                  </a:lnTo>
                  <a:lnTo>
                    <a:pt x="464" y="238"/>
                  </a:lnTo>
                  <a:lnTo>
                    <a:pt x="465" y="238"/>
                  </a:lnTo>
                  <a:lnTo>
                    <a:pt x="468" y="239"/>
                  </a:lnTo>
                  <a:lnTo>
                    <a:pt x="469" y="239"/>
                  </a:lnTo>
                  <a:lnTo>
                    <a:pt x="470" y="240"/>
                  </a:lnTo>
                  <a:lnTo>
                    <a:pt x="471" y="241"/>
                  </a:lnTo>
                  <a:lnTo>
                    <a:pt x="473" y="242"/>
                  </a:lnTo>
                  <a:lnTo>
                    <a:pt x="474" y="243"/>
                  </a:lnTo>
                  <a:lnTo>
                    <a:pt x="475" y="244"/>
                  </a:lnTo>
                  <a:lnTo>
                    <a:pt x="477" y="248"/>
                  </a:lnTo>
                  <a:lnTo>
                    <a:pt x="478" y="249"/>
                  </a:lnTo>
                  <a:lnTo>
                    <a:pt x="480" y="251"/>
                  </a:lnTo>
                  <a:lnTo>
                    <a:pt x="481" y="252"/>
                  </a:lnTo>
                  <a:lnTo>
                    <a:pt x="482" y="254"/>
                  </a:lnTo>
                  <a:lnTo>
                    <a:pt x="484" y="257"/>
                  </a:lnTo>
                  <a:lnTo>
                    <a:pt x="485" y="258"/>
                  </a:lnTo>
                  <a:lnTo>
                    <a:pt x="486" y="259"/>
                  </a:lnTo>
                  <a:lnTo>
                    <a:pt x="487" y="260"/>
                  </a:lnTo>
                  <a:lnTo>
                    <a:pt x="488" y="261"/>
                  </a:lnTo>
                  <a:lnTo>
                    <a:pt x="489" y="262"/>
                  </a:lnTo>
                  <a:lnTo>
                    <a:pt x="489" y="262"/>
                  </a:lnTo>
                  <a:lnTo>
                    <a:pt x="490" y="262"/>
                  </a:lnTo>
                  <a:lnTo>
                    <a:pt x="491" y="262"/>
                  </a:lnTo>
                  <a:lnTo>
                    <a:pt x="492" y="262"/>
                  </a:lnTo>
                  <a:lnTo>
                    <a:pt x="493" y="262"/>
                  </a:lnTo>
                  <a:lnTo>
                    <a:pt x="494" y="262"/>
                  </a:lnTo>
                  <a:lnTo>
                    <a:pt x="498" y="260"/>
                  </a:lnTo>
                  <a:lnTo>
                    <a:pt x="499" y="259"/>
                  </a:lnTo>
                  <a:lnTo>
                    <a:pt x="500" y="259"/>
                  </a:lnTo>
                  <a:lnTo>
                    <a:pt x="502" y="259"/>
                  </a:lnTo>
                  <a:lnTo>
                    <a:pt x="503" y="258"/>
                  </a:lnTo>
                  <a:lnTo>
                    <a:pt x="505" y="258"/>
                  </a:lnTo>
                  <a:lnTo>
                    <a:pt x="507" y="258"/>
                  </a:lnTo>
                  <a:lnTo>
                    <a:pt x="509" y="258"/>
                  </a:lnTo>
                  <a:lnTo>
                    <a:pt x="511" y="258"/>
                  </a:lnTo>
                  <a:lnTo>
                    <a:pt x="513" y="258"/>
                  </a:lnTo>
                  <a:lnTo>
                    <a:pt x="515" y="259"/>
                  </a:lnTo>
                  <a:lnTo>
                    <a:pt x="516" y="259"/>
                  </a:lnTo>
                  <a:lnTo>
                    <a:pt x="517" y="260"/>
                  </a:lnTo>
                  <a:lnTo>
                    <a:pt x="519" y="260"/>
                  </a:lnTo>
                  <a:lnTo>
                    <a:pt x="520" y="261"/>
                  </a:lnTo>
                  <a:lnTo>
                    <a:pt x="520" y="261"/>
                  </a:lnTo>
                  <a:lnTo>
                    <a:pt x="521" y="262"/>
                  </a:lnTo>
                  <a:lnTo>
                    <a:pt x="522" y="263"/>
                  </a:lnTo>
                  <a:lnTo>
                    <a:pt x="523" y="265"/>
                  </a:lnTo>
                  <a:lnTo>
                    <a:pt x="524" y="267"/>
                  </a:lnTo>
                  <a:lnTo>
                    <a:pt x="524" y="269"/>
                  </a:lnTo>
                  <a:lnTo>
                    <a:pt x="525" y="274"/>
                  </a:lnTo>
                  <a:lnTo>
                    <a:pt x="526" y="276"/>
                  </a:lnTo>
                  <a:lnTo>
                    <a:pt x="527" y="278"/>
                  </a:lnTo>
                  <a:lnTo>
                    <a:pt x="528" y="280"/>
                  </a:lnTo>
                  <a:lnTo>
                    <a:pt x="529" y="282"/>
                  </a:lnTo>
                  <a:lnTo>
                    <a:pt x="530" y="284"/>
                  </a:lnTo>
                  <a:lnTo>
                    <a:pt x="531" y="286"/>
                  </a:lnTo>
                  <a:lnTo>
                    <a:pt x="532" y="287"/>
                  </a:lnTo>
                  <a:lnTo>
                    <a:pt x="533" y="289"/>
                  </a:lnTo>
                  <a:lnTo>
                    <a:pt x="535" y="290"/>
                  </a:lnTo>
                  <a:lnTo>
                    <a:pt x="536" y="291"/>
                  </a:lnTo>
                  <a:lnTo>
                    <a:pt x="538" y="292"/>
                  </a:lnTo>
                  <a:lnTo>
                    <a:pt x="539" y="293"/>
                  </a:lnTo>
                  <a:lnTo>
                    <a:pt x="541" y="293"/>
                  </a:lnTo>
                  <a:lnTo>
                    <a:pt x="542" y="294"/>
                  </a:lnTo>
                  <a:lnTo>
                    <a:pt x="546" y="294"/>
                  </a:lnTo>
                  <a:lnTo>
                    <a:pt x="548" y="295"/>
                  </a:lnTo>
                  <a:lnTo>
                    <a:pt x="550" y="295"/>
                  </a:lnTo>
                  <a:lnTo>
                    <a:pt x="551" y="296"/>
                  </a:lnTo>
                  <a:lnTo>
                    <a:pt x="553" y="297"/>
                  </a:lnTo>
                  <a:lnTo>
                    <a:pt x="554" y="298"/>
                  </a:lnTo>
                  <a:lnTo>
                    <a:pt x="556" y="299"/>
                  </a:lnTo>
                  <a:lnTo>
                    <a:pt x="557" y="301"/>
                  </a:lnTo>
                  <a:lnTo>
                    <a:pt x="559" y="304"/>
                  </a:lnTo>
                  <a:lnTo>
                    <a:pt x="563" y="308"/>
                  </a:lnTo>
                  <a:lnTo>
                    <a:pt x="565" y="311"/>
                  </a:lnTo>
                  <a:lnTo>
                    <a:pt x="567" y="313"/>
                  </a:lnTo>
                  <a:lnTo>
                    <a:pt x="570" y="318"/>
                  </a:lnTo>
                  <a:lnTo>
                    <a:pt x="573" y="323"/>
                  </a:lnTo>
                  <a:lnTo>
                    <a:pt x="575" y="327"/>
                  </a:lnTo>
                  <a:lnTo>
                    <a:pt x="578" y="330"/>
                  </a:lnTo>
                  <a:lnTo>
                    <a:pt x="579" y="331"/>
                  </a:lnTo>
                  <a:lnTo>
                    <a:pt x="580" y="333"/>
                  </a:lnTo>
                  <a:lnTo>
                    <a:pt x="584" y="337"/>
                  </a:lnTo>
                  <a:lnTo>
                    <a:pt x="589" y="343"/>
                  </a:lnTo>
                  <a:lnTo>
                    <a:pt x="591" y="345"/>
                  </a:lnTo>
                  <a:lnTo>
                    <a:pt x="592" y="346"/>
                  </a:lnTo>
                  <a:lnTo>
                    <a:pt x="594" y="347"/>
                  </a:lnTo>
                  <a:lnTo>
                    <a:pt x="598" y="351"/>
                  </a:lnTo>
                  <a:lnTo>
                    <a:pt x="599" y="352"/>
                  </a:lnTo>
                  <a:lnTo>
                    <a:pt x="600" y="353"/>
                  </a:lnTo>
                  <a:lnTo>
                    <a:pt x="601" y="354"/>
                  </a:lnTo>
                  <a:lnTo>
                    <a:pt x="602" y="356"/>
                  </a:lnTo>
                  <a:lnTo>
                    <a:pt x="603" y="357"/>
                  </a:lnTo>
                  <a:lnTo>
                    <a:pt x="604" y="359"/>
                  </a:lnTo>
                  <a:lnTo>
                    <a:pt x="605" y="361"/>
                  </a:lnTo>
                  <a:lnTo>
                    <a:pt x="606" y="363"/>
                  </a:lnTo>
                  <a:lnTo>
                    <a:pt x="607" y="365"/>
                  </a:lnTo>
                  <a:lnTo>
                    <a:pt x="607" y="368"/>
                  </a:lnTo>
                  <a:lnTo>
                    <a:pt x="607" y="370"/>
                  </a:lnTo>
                  <a:lnTo>
                    <a:pt x="608" y="376"/>
                  </a:lnTo>
                  <a:lnTo>
                    <a:pt x="608" y="380"/>
                  </a:lnTo>
                  <a:lnTo>
                    <a:pt x="609" y="383"/>
                  </a:lnTo>
                  <a:lnTo>
                    <a:pt x="609" y="387"/>
                  </a:lnTo>
                  <a:lnTo>
                    <a:pt x="610" y="390"/>
                  </a:lnTo>
                  <a:lnTo>
                    <a:pt x="610" y="392"/>
                  </a:lnTo>
                  <a:lnTo>
                    <a:pt x="611" y="394"/>
                  </a:lnTo>
                  <a:lnTo>
                    <a:pt x="611" y="395"/>
                  </a:lnTo>
                  <a:lnTo>
                    <a:pt x="612" y="397"/>
                  </a:lnTo>
                  <a:lnTo>
                    <a:pt x="613" y="400"/>
                  </a:lnTo>
                  <a:lnTo>
                    <a:pt x="616" y="405"/>
                  </a:lnTo>
                  <a:lnTo>
                    <a:pt x="617" y="406"/>
                  </a:lnTo>
                  <a:lnTo>
                    <a:pt x="617" y="407"/>
                  </a:lnTo>
                  <a:lnTo>
                    <a:pt x="618" y="409"/>
                  </a:lnTo>
                  <a:lnTo>
                    <a:pt x="618" y="410"/>
                  </a:lnTo>
                  <a:lnTo>
                    <a:pt x="618" y="411"/>
                  </a:lnTo>
                  <a:lnTo>
                    <a:pt x="618" y="411"/>
                  </a:lnTo>
                  <a:lnTo>
                    <a:pt x="618" y="411"/>
                  </a:lnTo>
                  <a:lnTo>
                    <a:pt x="618" y="411"/>
                  </a:lnTo>
                  <a:lnTo>
                    <a:pt x="617" y="412"/>
                  </a:lnTo>
                  <a:lnTo>
                    <a:pt x="617" y="412"/>
                  </a:lnTo>
                  <a:lnTo>
                    <a:pt x="616" y="412"/>
                  </a:lnTo>
                  <a:lnTo>
                    <a:pt x="615" y="412"/>
                  </a:lnTo>
                  <a:lnTo>
                    <a:pt x="613" y="411"/>
                  </a:lnTo>
                  <a:lnTo>
                    <a:pt x="611" y="411"/>
                  </a:lnTo>
                  <a:lnTo>
                    <a:pt x="609" y="410"/>
                  </a:lnTo>
                  <a:lnTo>
                    <a:pt x="602" y="407"/>
                  </a:lnTo>
                  <a:lnTo>
                    <a:pt x="599" y="406"/>
                  </a:lnTo>
                  <a:lnTo>
                    <a:pt x="597" y="405"/>
                  </a:lnTo>
                  <a:lnTo>
                    <a:pt x="594" y="403"/>
                  </a:lnTo>
                  <a:lnTo>
                    <a:pt x="591" y="401"/>
                  </a:lnTo>
                  <a:lnTo>
                    <a:pt x="590" y="401"/>
                  </a:lnTo>
                  <a:lnTo>
                    <a:pt x="588" y="400"/>
                  </a:lnTo>
                  <a:lnTo>
                    <a:pt x="587" y="399"/>
                  </a:lnTo>
                  <a:lnTo>
                    <a:pt x="586" y="399"/>
                  </a:lnTo>
                  <a:lnTo>
                    <a:pt x="585" y="398"/>
                  </a:lnTo>
                  <a:lnTo>
                    <a:pt x="584" y="398"/>
                  </a:lnTo>
                  <a:lnTo>
                    <a:pt x="583" y="398"/>
                  </a:lnTo>
                  <a:lnTo>
                    <a:pt x="582" y="398"/>
                  </a:lnTo>
                  <a:lnTo>
                    <a:pt x="581" y="398"/>
                  </a:lnTo>
                  <a:lnTo>
                    <a:pt x="581" y="399"/>
                  </a:lnTo>
                  <a:lnTo>
                    <a:pt x="580" y="399"/>
                  </a:lnTo>
                  <a:lnTo>
                    <a:pt x="579" y="399"/>
                  </a:lnTo>
                  <a:lnTo>
                    <a:pt x="578" y="400"/>
                  </a:lnTo>
                  <a:lnTo>
                    <a:pt x="578" y="401"/>
                  </a:lnTo>
                  <a:lnTo>
                    <a:pt x="577" y="402"/>
                  </a:lnTo>
                  <a:lnTo>
                    <a:pt x="576" y="402"/>
                  </a:lnTo>
                  <a:lnTo>
                    <a:pt x="576" y="404"/>
                  </a:lnTo>
                  <a:lnTo>
                    <a:pt x="573" y="409"/>
                  </a:lnTo>
                  <a:lnTo>
                    <a:pt x="572" y="411"/>
                  </a:lnTo>
                  <a:lnTo>
                    <a:pt x="572" y="412"/>
                  </a:lnTo>
                  <a:lnTo>
                    <a:pt x="571" y="413"/>
                  </a:lnTo>
                  <a:lnTo>
                    <a:pt x="570" y="415"/>
                  </a:lnTo>
                  <a:lnTo>
                    <a:pt x="568" y="416"/>
                  </a:lnTo>
                  <a:lnTo>
                    <a:pt x="567" y="417"/>
                  </a:lnTo>
                  <a:lnTo>
                    <a:pt x="565" y="419"/>
                  </a:lnTo>
                  <a:lnTo>
                    <a:pt x="563" y="420"/>
                  </a:lnTo>
                  <a:lnTo>
                    <a:pt x="561" y="421"/>
                  </a:lnTo>
                  <a:lnTo>
                    <a:pt x="558" y="422"/>
                  </a:lnTo>
                  <a:lnTo>
                    <a:pt x="555" y="424"/>
                  </a:lnTo>
                  <a:lnTo>
                    <a:pt x="554" y="424"/>
                  </a:lnTo>
                  <a:lnTo>
                    <a:pt x="553" y="426"/>
                  </a:lnTo>
                  <a:lnTo>
                    <a:pt x="552" y="426"/>
                  </a:lnTo>
                  <a:lnTo>
                    <a:pt x="548" y="428"/>
                  </a:lnTo>
                  <a:lnTo>
                    <a:pt x="544" y="430"/>
                  </a:lnTo>
                  <a:lnTo>
                    <a:pt x="541" y="431"/>
                  </a:lnTo>
                  <a:lnTo>
                    <a:pt x="540" y="432"/>
                  </a:lnTo>
                  <a:lnTo>
                    <a:pt x="538" y="433"/>
                  </a:lnTo>
                  <a:lnTo>
                    <a:pt x="534" y="436"/>
                  </a:lnTo>
                  <a:lnTo>
                    <a:pt x="532" y="438"/>
                  </a:lnTo>
                  <a:lnTo>
                    <a:pt x="530" y="439"/>
                  </a:lnTo>
                  <a:lnTo>
                    <a:pt x="527" y="441"/>
                  </a:lnTo>
                  <a:lnTo>
                    <a:pt x="525" y="442"/>
                  </a:lnTo>
                  <a:lnTo>
                    <a:pt x="524" y="443"/>
                  </a:lnTo>
                  <a:lnTo>
                    <a:pt x="523" y="444"/>
                  </a:lnTo>
                  <a:lnTo>
                    <a:pt x="522" y="445"/>
                  </a:lnTo>
                  <a:lnTo>
                    <a:pt x="521" y="446"/>
                  </a:lnTo>
                  <a:lnTo>
                    <a:pt x="521" y="447"/>
                  </a:lnTo>
                  <a:lnTo>
                    <a:pt x="520" y="448"/>
                  </a:lnTo>
                  <a:lnTo>
                    <a:pt x="520" y="449"/>
                  </a:lnTo>
                  <a:lnTo>
                    <a:pt x="520" y="450"/>
                  </a:lnTo>
                  <a:lnTo>
                    <a:pt x="520" y="454"/>
                  </a:lnTo>
                  <a:lnTo>
                    <a:pt x="520" y="455"/>
                  </a:lnTo>
                  <a:lnTo>
                    <a:pt x="519" y="456"/>
                  </a:lnTo>
                  <a:lnTo>
                    <a:pt x="519" y="456"/>
                  </a:lnTo>
                  <a:lnTo>
                    <a:pt x="519" y="457"/>
                  </a:lnTo>
                  <a:lnTo>
                    <a:pt x="518" y="458"/>
                  </a:lnTo>
                  <a:lnTo>
                    <a:pt x="517" y="459"/>
                  </a:lnTo>
                  <a:lnTo>
                    <a:pt x="515" y="460"/>
                  </a:lnTo>
                  <a:lnTo>
                    <a:pt x="513" y="462"/>
                  </a:lnTo>
                  <a:lnTo>
                    <a:pt x="512" y="463"/>
                  </a:lnTo>
                  <a:lnTo>
                    <a:pt x="511" y="464"/>
                  </a:lnTo>
                  <a:lnTo>
                    <a:pt x="511" y="464"/>
                  </a:lnTo>
                  <a:lnTo>
                    <a:pt x="510" y="465"/>
                  </a:lnTo>
                  <a:lnTo>
                    <a:pt x="510" y="466"/>
                  </a:lnTo>
                  <a:lnTo>
                    <a:pt x="510" y="467"/>
                  </a:lnTo>
                  <a:lnTo>
                    <a:pt x="510" y="468"/>
                  </a:lnTo>
                  <a:lnTo>
                    <a:pt x="510" y="468"/>
                  </a:lnTo>
                  <a:lnTo>
                    <a:pt x="510" y="470"/>
                  </a:lnTo>
                  <a:lnTo>
                    <a:pt x="511" y="473"/>
                  </a:lnTo>
                  <a:lnTo>
                    <a:pt x="511" y="474"/>
                  </a:lnTo>
                  <a:lnTo>
                    <a:pt x="511" y="475"/>
                  </a:lnTo>
                  <a:lnTo>
                    <a:pt x="511" y="475"/>
                  </a:lnTo>
                  <a:lnTo>
                    <a:pt x="511" y="476"/>
                  </a:lnTo>
                  <a:lnTo>
                    <a:pt x="510" y="477"/>
                  </a:lnTo>
                  <a:lnTo>
                    <a:pt x="510" y="477"/>
                  </a:lnTo>
                  <a:lnTo>
                    <a:pt x="509" y="477"/>
                  </a:lnTo>
                  <a:lnTo>
                    <a:pt x="508" y="477"/>
                  </a:lnTo>
                  <a:lnTo>
                    <a:pt x="507" y="477"/>
                  </a:lnTo>
                  <a:lnTo>
                    <a:pt x="506" y="477"/>
                  </a:lnTo>
                  <a:lnTo>
                    <a:pt x="505" y="477"/>
                  </a:lnTo>
                  <a:lnTo>
                    <a:pt x="503" y="477"/>
                  </a:lnTo>
                  <a:lnTo>
                    <a:pt x="500" y="476"/>
                  </a:lnTo>
                  <a:lnTo>
                    <a:pt x="498" y="476"/>
                  </a:lnTo>
                  <a:lnTo>
                    <a:pt x="496" y="476"/>
                  </a:lnTo>
                  <a:lnTo>
                    <a:pt x="495" y="475"/>
                  </a:lnTo>
                  <a:lnTo>
                    <a:pt x="494" y="476"/>
                  </a:lnTo>
                  <a:lnTo>
                    <a:pt x="491" y="476"/>
                  </a:lnTo>
                  <a:lnTo>
                    <a:pt x="487" y="476"/>
                  </a:lnTo>
                  <a:lnTo>
                    <a:pt x="485" y="477"/>
                  </a:lnTo>
                  <a:lnTo>
                    <a:pt x="483" y="477"/>
                  </a:lnTo>
                  <a:lnTo>
                    <a:pt x="482" y="476"/>
                  </a:lnTo>
                  <a:lnTo>
                    <a:pt x="482" y="476"/>
                  </a:lnTo>
                  <a:lnTo>
                    <a:pt x="481" y="476"/>
                  </a:lnTo>
                  <a:lnTo>
                    <a:pt x="479" y="475"/>
                  </a:lnTo>
                  <a:lnTo>
                    <a:pt x="478" y="475"/>
                  </a:lnTo>
                  <a:lnTo>
                    <a:pt x="477" y="475"/>
                  </a:lnTo>
                  <a:lnTo>
                    <a:pt x="477" y="475"/>
                  </a:lnTo>
                  <a:lnTo>
                    <a:pt x="476" y="475"/>
                  </a:lnTo>
                  <a:lnTo>
                    <a:pt x="473" y="477"/>
                  </a:lnTo>
                  <a:lnTo>
                    <a:pt x="471" y="477"/>
                  </a:lnTo>
                  <a:lnTo>
                    <a:pt x="470" y="477"/>
                  </a:lnTo>
                  <a:lnTo>
                    <a:pt x="466" y="478"/>
                  </a:lnTo>
                  <a:lnTo>
                    <a:pt x="464" y="479"/>
                  </a:lnTo>
                  <a:lnTo>
                    <a:pt x="462" y="479"/>
                  </a:lnTo>
                  <a:lnTo>
                    <a:pt x="460" y="479"/>
                  </a:lnTo>
                  <a:lnTo>
                    <a:pt x="459" y="479"/>
                  </a:lnTo>
                  <a:lnTo>
                    <a:pt x="458" y="479"/>
                  </a:lnTo>
                  <a:lnTo>
                    <a:pt x="457" y="478"/>
                  </a:lnTo>
                  <a:lnTo>
                    <a:pt x="456" y="478"/>
                  </a:lnTo>
                  <a:lnTo>
                    <a:pt x="455" y="477"/>
                  </a:lnTo>
                  <a:lnTo>
                    <a:pt x="453" y="476"/>
                  </a:lnTo>
                  <a:lnTo>
                    <a:pt x="448" y="472"/>
                  </a:lnTo>
                  <a:lnTo>
                    <a:pt x="446" y="470"/>
                  </a:lnTo>
                  <a:lnTo>
                    <a:pt x="445" y="470"/>
                  </a:lnTo>
                  <a:lnTo>
                    <a:pt x="443" y="469"/>
                  </a:lnTo>
                  <a:lnTo>
                    <a:pt x="440" y="467"/>
                  </a:lnTo>
                  <a:lnTo>
                    <a:pt x="437" y="466"/>
                  </a:lnTo>
                  <a:lnTo>
                    <a:pt x="434" y="465"/>
                  </a:lnTo>
                  <a:lnTo>
                    <a:pt x="432" y="464"/>
                  </a:lnTo>
                  <a:lnTo>
                    <a:pt x="431" y="463"/>
                  </a:lnTo>
                  <a:lnTo>
                    <a:pt x="429" y="462"/>
                  </a:lnTo>
                  <a:lnTo>
                    <a:pt x="428" y="461"/>
                  </a:lnTo>
                  <a:lnTo>
                    <a:pt x="424" y="458"/>
                  </a:lnTo>
                  <a:lnTo>
                    <a:pt x="423" y="457"/>
                  </a:lnTo>
                  <a:lnTo>
                    <a:pt x="422" y="456"/>
                  </a:lnTo>
                  <a:lnTo>
                    <a:pt x="420" y="456"/>
                  </a:lnTo>
                  <a:lnTo>
                    <a:pt x="419" y="455"/>
                  </a:lnTo>
                  <a:lnTo>
                    <a:pt x="415" y="453"/>
                  </a:lnTo>
                  <a:lnTo>
                    <a:pt x="412" y="452"/>
                  </a:lnTo>
                  <a:lnTo>
                    <a:pt x="410" y="451"/>
                  </a:lnTo>
                  <a:lnTo>
                    <a:pt x="409" y="450"/>
                  </a:lnTo>
                  <a:lnTo>
                    <a:pt x="407" y="449"/>
                  </a:lnTo>
                  <a:lnTo>
                    <a:pt x="406" y="447"/>
                  </a:lnTo>
                  <a:lnTo>
                    <a:pt x="405" y="446"/>
                  </a:lnTo>
                  <a:lnTo>
                    <a:pt x="402" y="442"/>
                  </a:lnTo>
                  <a:lnTo>
                    <a:pt x="400" y="440"/>
                  </a:lnTo>
                  <a:lnTo>
                    <a:pt x="399" y="439"/>
                  </a:lnTo>
                  <a:lnTo>
                    <a:pt x="398" y="438"/>
                  </a:lnTo>
                  <a:lnTo>
                    <a:pt x="397" y="438"/>
                  </a:lnTo>
                  <a:lnTo>
                    <a:pt x="396" y="437"/>
                  </a:lnTo>
                  <a:lnTo>
                    <a:pt x="394" y="436"/>
                  </a:lnTo>
                  <a:lnTo>
                    <a:pt x="392" y="436"/>
                  </a:lnTo>
                  <a:lnTo>
                    <a:pt x="387" y="434"/>
                  </a:lnTo>
                  <a:lnTo>
                    <a:pt x="385" y="434"/>
                  </a:lnTo>
                  <a:lnTo>
                    <a:pt x="384" y="433"/>
                  </a:lnTo>
                  <a:lnTo>
                    <a:pt x="383" y="432"/>
                  </a:lnTo>
                  <a:lnTo>
                    <a:pt x="382" y="432"/>
                  </a:lnTo>
                  <a:lnTo>
                    <a:pt x="381" y="431"/>
                  </a:lnTo>
                  <a:lnTo>
                    <a:pt x="380" y="430"/>
                  </a:lnTo>
                  <a:lnTo>
                    <a:pt x="380" y="429"/>
                  </a:lnTo>
                  <a:lnTo>
                    <a:pt x="379" y="428"/>
                  </a:lnTo>
                  <a:lnTo>
                    <a:pt x="378" y="425"/>
                  </a:lnTo>
                  <a:lnTo>
                    <a:pt x="377" y="421"/>
                  </a:lnTo>
                  <a:lnTo>
                    <a:pt x="376" y="419"/>
                  </a:lnTo>
                  <a:lnTo>
                    <a:pt x="375" y="417"/>
                  </a:lnTo>
                  <a:lnTo>
                    <a:pt x="375" y="416"/>
                  </a:lnTo>
                  <a:lnTo>
                    <a:pt x="374" y="415"/>
                  </a:lnTo>
                  <a:lnTo>
                    <a:pt x="374" y="415"/>
                  </a:lnTo>
                  <a:lnTo>
                    <a:pt x="373" y="413"/>
                  </a:lnTo>
                  <a:lnTo>
                    <a:pt x="370" y="410"/>
                  </a:lnTo>
                  <a:lnTo>
                    <a:pt x="369" y="409"/>
                  </a:lnTo>
                  <a:lnTo>
                    <a:pt x="368" y="408"/>
                  </a:lnTo>
                  <a:lnTo>
                    <a:pt x="367" y="408"/>
                  </a:lnTo>
                  <a:lnTo>
                    <a:pt x="365" y="407"/>
                  </a:lnTo>
                  <a:lnTo>
                    <a:pt x="363" y="406"/>
                  </a:lnTo>
                  <a:lnTo>
                    <a:pt x="361" y="405"/>
                  </a:lnTo>
                  <a:lnTo>
                    <a:pt x="356" y="404"/>
                  </a:lnTo>
                  <a:lnTo>
                    <a:pt x="351" y="402"/>
                  </a:lnTo>
                  <a:lnTo>
                    <a:pt x="348" y="402"/>
                  </a:lnTo>
                  <a:lnTo>
                    <a:pt x="344" y="401"/>
                  </a:lnTo>
                  <a:lnTo>
                    <a:pt x="343" y="401"/>
                  </a:lnTo>
                  <a:lnTo>
                    <a:pt x="341" y="401"/>
                  </a:lnTo>
                  <a:lnTo>
                    <a:pt x="340" y="401"/>
                  </a:lnTo>
                  <a:lnTo>
                    <a:pt x="339" y="401"/>
                  </a:lnTo>
                  <a:lnTo>
                    <a:pt x="337" y="401"/>
                  </a:lnTo>
                  <a:lnTo>
                    <a:pt x="333" y="403"/>
                  </a:lnTo>
                  <a:lnTo>
                    <a:pt x="331" y="403"/>
                  </a:lnTo>
                  <a:lnTo>
                    <a:pt x="330" y="404"/>
                  </a:lnTo>
                  <a:lnTo>
                    <a:pt x="328" y="405"/>
                  </a:lnTo>
                  <a:lnTo>
                    <a:pt x="327" y="406"/>
                  </a:lnTo>
                  <a:lnTo>
                    <a:pt x="324" y="410"/>
                  </a:lnTo>
                  <a:lnTo>
                    <a:pt x="323" y="410"/>
                  </a:lnTo>
                  <a:lnTo>
                    <a:pt x="322" y="411"/>
                  </a:lnTo>
                  <a:lnTo>
                    <a:pt x="321" y="412"/>
                  </a:lnTo>
                  <a:lnTo>
                    <a:pt x="320" y="412"/>
                  </a:lnTo>
                  <a:lnTo>
                    <a:pt x="316" y="414"/>
                  </a:lnTo>
                  <a:lnTo>
                    <a:pt x="314" y="415"/>
                  </a:lnTo>
                  <a:lnTo>
                    <a:pt x="313" y="416"/>
                  </a:lnTo>
                  <a:lnTo>
                    <a:pt x="310" y="418"/>
                  </a:lnTo>
                  <a:lnTo>
                    <a:pt x="307" y="419"/>
                  </a:lnTo>
                  <a:lnTo>
                    <a:pt x="306" y="420"/>
                  </a:lnTo>
                  <a:lnTo>
                    <a:pt x="305" y="420"/>
                  </a:lnTo>
                  <a:lnTo>
                    <a:pt x="304" y="420"/>
                  </a:lnTo>
                  <a:lnTo>
                    <a:pt x="304" y="421"/>
                  </a:lnTo>
                  <a:lnTo>
                    <a:pt x="303" y="421"/>
                  </a:lnTo>
                  <a:lnTo>
                    <a:pt x="301" y="420"/>
                  </a:lnTo>
                  <a:lnTo>
                    <a:pt x="300" y="420"/>
                  </a:lnTo>
                  <a:lnTo>
                    <a:pt x="299" y="420"/>
                  </a:lnTo>
                  <a:lnTo>
                    <a:pt x="298" y="420"/>
                  </a:lnTo>
                  <a:lnTo>
                    <a:pt x="297" y="419"/>
                  </a:lnTo>
                  <a:lnTo>
                    <a:pt x="296" y="419"/>
                  </a:lnTo>
                  <a:lnTo>
                    <a:pt x="295" y="418"/>
                  </a:lnTo>
                  <a:lnTo>
                    <a:pt x="294" y="417"/>
                  </a:lnTo>
                  <a:lnTo>
                    <a:pt x="294" y="416"/>
                  </a:lnTo>
                  <a:lnTo>
                    <a:pt x="293" y="415"/>
                  </a:lnTo>
                  <a:lnTo>
                    <a:pt x="292" y="414"/>
                  </a:lnTo>
                  <a:lnTo>
                    <a:pt x="291" y="412"/>
                  </a:lnTo>
                  <a:lnTo>
                    <a:pt x="290" y="408"/>
                  </a:lnTo>
                  <a:lnTo>
                    <a:pt x="289" y="406"/>
                  </a:lnTo>
                  <a:lnTo>
                    <a:pt x="288" y="404"/>
                  </a:lnTo>
                  <a:lnTo>
                    <a:pt x="287" y="402"/>
                  </a:lnTo>
                  <a:lnTo>
                    <a:pt x="286" y="400"/>
                  </a:lnTo>
                  <a:lnTo>
                    <a:pt x="285" y="399"/>
                  </a:lnTo>
                  <a:lnTo>
                    <a:pt x="284" y="399"/>
                  </a:lnTo>
                  <a:lnTo>
                    <a:pt x="284" y="398"/>
                  </a:lnTo>
                  <a:lnTo>
                    <a:pt x="283" y="397"/>
                  </a:lnTo>
                  <a:lnTo>
                    <a:pt x="281" y="396"/>
                  </a:lnTo>
                  <a:lnTo>
                    <a:pt x="281" y="396"/>
                  </a:lnTo>
                  <a:lnTo>
                    <a:pt x="281" y="396"/>
                  </a:lnTo>
                  <a:lnTo>
                    <a:pt x="280" y="396"/>
                  </a:lnTo>
                  <a:lnTo>
                    <a:pt x="280" y="396"/>
                  </a:lnTo>
                  <a:lnTo>
                    <a:pt x="277" y="398"/>
                  </a:lnTo>
                  <a:lnTo>
                    <a:pt x="275" y="399"/>
                  </a:lnTo>
                  <a:lnTo>
                    <a:pt x="273" y="400"/>
                  </a:lnTo>
                  <a:lnTo>
                    <a:pt x="271" y="401"/>
                  </a:lnTo>
                  <a:lnTo>
                    <a:pt x="270" y="402"/>
                  </a:lnTo>
                  <a:lnTo>
                    <a:pt x="269" y="404"/>
                  </a:lnTo>
                  <a:lnTo>
                    <a:pt x="268" y="405"/>
                  </a:lnTo>
                  <a:lnTo>
                    <a:pt x="267" y="406"/>
                  </a:lnTo>
                  <a:lnTo>
                    <a:pt x="267" y="406"/>
                  </a:lnTo>
                  <a:lnTo>
                    <a:pt x="266" y="407"/>
                  </a:lnTo>
                  <a:lnTo>
                    <a:pt x="265" y="409"/>
                  </a:lnTo>
                  <a:lnTo>
                    <a:pt x="264" y="413"/>
                  </a:lnTo>
                  <a:lnTo>
                    <a:pt x="263" y="414"/>
                  </a:lnTo>
                  <a:lnTo>
                    <a:pt x="262" y="415"/>
                  </a:lnTo>
                  <a:lnTo>
                    <a:pt x="262" y="416"/>
                  </a:lnTo>
                  <a:lnTo>
                    <a:pt x="261" y="416"/>
                  </a:lnTo>
                  <a:lnTo>
                    <a:pt x="260" y="417"/>
                  </a:lnTo>
                  <a:lnTo>
                    <a:pt x="259" y="418"/>
                  </a:lnTo>
                  <a:lnTo>
                    <a:pt x="258" y="419"/>
                  </a:lnTo>
                  <a:lnTo>
                    <a:pt x="256" y="420"/>
                  </a:lnTo>
                  <a:lnTo>
                    <a:pt x="255" y="420"/>
                  </a:lnTo>
                  <a:lnTo>
                    <a:pt x="251" y="421"/>
                  </a:lnTo>
                  <a:lnTo>
                    <a:pt x="249" y="422"/>
                  </a:lnTo>
                  <a:lnTo>
                    <a:pt x="247" y="423"/>
                  </a:lnTo>
                  <a:lnTo>
                    <a:pt x="244" y="425"/>
                  </a:lnTo>
                  <a:lnTo>
                    <a:pt x="242" y="425"/>
                  </a:lnTo>
                  <a:lnTo>
                    <a:pt x="241" y="425"/>
                  </a:lnTo>
                  <a:lnTo>
                    <a:pt x="240" y="425"/>
                  </a:lnTo>
                  <a:lnTo>
                    <a:pt x="238" y="425"/>
                  </a:lnTo>
                  <a:lnTo>
                    <a:pt x="237" y="425"/>
                  </a:lnTo>
                  <a:lnTo>
                    <a:pt x="236" y="425"/>
                  </a:lnTo>
                  <a:lnTo>
                    <a:pt x="234" y="425"/>
                  </a:lnTo>
                  <a:lnTo>
                    <a:pt x="230" y="423"/>
                  </a:lnTo>
                  <a:lnTo>
                    <a:pt x="228" y="422"/>
                  </a:lnTo>
                  <a:lnTo>
                    <a:pt x="227" y="422"/>
                  </a:lnTo>
                  <a:lnTo>
                    <a:pt x="226" y="422"/>
                  </a:lnTo>
                  <a:lnTo>
                    <a:pt x="225" y="422"/>
                  </a:lnTo>
                  <a:lnTo>
                    <a:pt x="223" y="422"/>
                  </a:lnTo>
                  <a:lnTo>
                    <a:pt x="221" y="422"/>
                  </a:lnTo>
                  <a:lnTo>
                    <a:pt x="219" y="422"/>
                  </a:lnTo>
                  <a:lnTo>
                    <a:pt x="217" y="421"/>
                  </a:lnTo>
                  <a:lnTo>
                    <a:pt x="215" y="421"/>
                  </a:lnTo>
                  <a:lnTo>
                    <a:pt x="213" y="421"/>
                  </a:lnTo>
                  <a:lnTo>
                    <a:pt x="209" y="421"/>
                  </a:lnTo>
                  <a:lnTo>
                    <a:pt x="208" y="421"/>
                  </a:lnTo>
                  <a:lnTo>
                    <a:pt x="206" y="421"/>
                  </a:lnTo>
                  <a:lnTo>
                    <a:pt x="204" y="421"/>
                  </a:lnTo>
                  <a:lnTo>
                    <a:pt x="203" y="421"/>
                  </a:lnTo>
                  <a:lnTo>
                    <a:pt x="202" y="421"/>
                  </a:lnTo>
                  <a:lnTo>
                    <a:pt x="201" y="421"/>
                  </a:lnTo>
                  <a:lnTo>
                    <a:pt x="200" y="420"/>
                  </a:lnTo>
                  <a:lnTo>
                    <a:pt x="198" y="419"/>
                  </a:lnTo>
                  <a:lnTo>
                    <a:pt x="196" y="417"/>
                  </a:lnTo>
                  <a:lnTo>
                    <a:pt x="195" y="417"/>
                  </a:lnTo>
                  <a:lnTo>
                    <a:pt x="195" y="416"/>
                  </a:lnTo>
                  <a:lnTo>
                    <a:pt x="194" y="416"/>
                  </a:lnTo>
                  <a:lnTo>
                    <a:pt x="194" y="416"/>
                  </a:lnTo>
                  <a:lnTo>
                    <a:pt x="193" y="416"/>
                  </a:lnTo>
                  <a:lnTo>
                    <a:pt x="192" y="416"/>
                  </a:lnTo>
                  <a:lnTo>
                    <a:pt x="192" y="416"/>
                  </a:lnTo>
                  <a:lnTo>
                    <a:pt x="191" y="416"/>
                  </a:lnTo>
                  <a:lnTo>
                    <a:pt x="186" y="419"/>
                  </a:lnTo>
                  <a:lnTo>
                    <a:pt x="185" y="419"/>
                  </a:lnTo>
                  <a:lnTo>
                    <a:pt x="184" y="420"/>
                  </a:lnTo>
                  <a:lnTo>
                    <a:pt x="181" y="420"/>
                  </a:lnTo>
                  <a:lnTo>
                    <a:pt x="180" y="421"/>
                  </a:lnTo>
                  <a:lnTo>
                    <a:pt x="178" y="421"/>
                  </a:lnTo>
                  <a:lnTo>
                    <a:pt x="177" y="422"/>
                  </a:lnTo>
                  <a:lnTo>
                    <a:pt x="176" y="423"/>
                  </a:lnTo>
                  <a:lnTo>
                    <a:pt x="175" y="423"/>
                  </a:lnTo>
                  <a:lnTo>
                    <a:pt x="175" y="424"/>
                  </a:lnTo>
                  <a:lnTo>
                    <a:pt x="174" y="425"/>
                  </a:lnTo>
                  <a:lnTo>
                    <a:pt x="173" y="426"/>
                  </a:lnTo>
                  <a:lnTo>
                    <a:pt x="173" y="427"/>
                  </a:lnTo>
                  <a:lnTo>
                    <a:pt x="171" y="430"/>
                  </a:lnTo>
                  <a:lnTo>
                    <a:pt x="171" y="431"/>
                  </a:lnTo>
                  <a:lnTo>
                    <a:pt x="170" y="431"/>
                  </a:lnTo>
                  <a:lnTo>
                    <a:pt x="169" y="432"/>
                  </a:lnTo>
                  <a:lnTo>
                    <a:pt x="167" y="434"/>
                  </a:lnTo>
                  <a:lnTo>
                    <a:pt x="166" y="435"/>
                  </a:lnTo>
                  <a:lnTo>
                    <a:pt x="164" y="436"/>
                  </a:lnTo>
                  <a:lnTo>
                    <a:pt x="162" y="437"/>
                  </a:lnTo>
                  <a:lnTo>
                    <a:pt x="161" y="437"/>
                  </a:lnTo>
                  <a:lnTo>
                    <a:pt x="159" y="439"/>
                  </a:lnTo>
                  <a:lnTo>
                    <a:pt x="157" y="440"/>
                  </a:lnTo>
                  <a:lnTo>
                    <a:pt x="155" y="441"/>
                  </a:lnTo>
                  <a:lnTo>
                    <a:pt x="154" y="442"/>
                  </a:lnTo>
                  <a:lnTo>
                    <a:pt x="153" y="442"/>
                  </a:lnTo>
                  <a:lnTo>
                    <a:pt x="151" y="443"/>
                  </a:lnTo>
                  <a:lnTo>
                    <a:pt x="150" y="443"/>
                  </a:lnTo>
                  <a:lnTo>
                    <a:pt x="148" y="443"/>
                  </a:lnTo>
                  <a:lnTo>
                    <a:pt x="147" y="444"/>
                  </a:lnTo>
                  <a:lnTo>
                    <a:pt x="146" y="444"/>
                  </a:lnTo>
                  <a:lnTo>
                    <a:pt x="145" y="444"/>
                  </a:lnTo>
                  <a:lnTo>
                    <a:pt x="143" y="444"/>
                  </a:lnTo>
                  <a:lnTo>
                    <a:pt x="142" y="443"/>
                  </a:lnTo>
                  <a:lnTo>
                    <a:pt x="141" y="443"/>
                  </a:lnTo>
                  <a:lnTo>
                    <a:pt x="140" y="443"/>
                  </a:lnTo>
                  <a:lnTo>
                    <a:pt x="139" y="442"/>
                  </a:lnTo>
                  <a:lnTo>
                    <a:pt x="138" y="441"/>
                  </a:lnTo>
                  <a:lnTo>
                    <a:pt x="137" y="441"/>
                  </a:lnTo>
                  <a:lnTo>
                    <a:pt x="137" y="440"/>
                  </a:lnTo>
                  <a:lnTo>
                    <a:pt x="136" y="439"/>
                  </a:lnTo>
                  <a:lnTo>
                    <a:pt x="137" y="439"/>
                  </a:lnTo>
                  <a:lnTo>
                    <a:pt x="137" y="437"/>
                  </a:lnTo>
                  <a:lnTo>
                    <a:pt x="137" y="435"/>
                  </a:lnTo>
                  <a:lnTo>
                    <a:pt x="138" y="433"/>
                  </a:lnTo>
                  <a:lnTo>
                    <a:pt x="137" y="433"/>
                  </a:lnTo>
                  <a:lnTo>
                    <a:pt x="137" y="432"/>
                  </a:lnTo>
                  <a:lnTo>
                    <a:pt x="137" y="431"/>
                  </a:lnTo>
                  <a:lnTo>
                    <a:pt x="137" y="430"/>
                  </a:lnTo>
                  <a:lnTo>
                    <a:pt x="136" y="430"/>
                  </a:lnTo>
                  <a:lnTo>
                    <a:pt x="136" y="429"/>
                  </a:lnTo>
                  <a:lnTo>
                    <a:pt x="135" y="428"/>
                  </a:lnTo>
                  <a:lnTo>
                    <a:pt x="135" y="428"/>
                  </a:lnTo>
                  <a:lnTo>
                    <a:pt x="133" y="426"/>
                  </a:lnTo>
                  <a:lnTo>
                    <a:pt x="132" y="425"/>
                  </a:lnTo>
                  <a:lnTo>
                    <a:pt x="128" y="423"/>
                  </a:lnTo>
                  <a:lnTo>
                    <a:pt x="127" y="422"/>
                  </a:lnTo>
                  <a:lnTo>
                    <a:pt x="126" y="422"/>
                  </a:lnTo>
                  <a:lnTo>
                    <a:pt x="125" y="421"/>
                  </a:lnTo>
                  <a:lnTo>
                    <a:pt x="123" y="421"/>
                  </a:lnTo>
                  <a:lnTo>
                    <a:pt x="120" y="421"/>
                  </a:lnTo>
                  <a:lnTo>
                    <a:pt x="118" y="420"/>
                  </a:lnTo>
                  <a:lnTo>
                    <a:pt x="117" y="419"/>
                  </a:lnTo>
                  <a:lnTo>
                    <a:pt x="112" y="418"/>
                  </a:lnTo>
                  <a:lnTo>
                    <a:pt x="107" y="416"/>
                  </a:lnTo>
                  <a:lnTo>
                    <a:pt x="106" y="416"/>
                  </a:lnTo>
                  <a:lnTo>
                    <a:pt x="105" y="415"/>
                  </a:lnTo>
                  <a:lnTo>
                    <a:pt x="105" y="415"/>
                  </a:lnTo>
                  <a:lnTo>
                    <a:pt x="104" y="415"/>
                  </a:lnTo>
                  <a:lnTo>
                    <a:pt x="104" y="414"/>
                  </a:lnTo>
                  <a:lnTo>
                    <a:pt x="104" y="414"/>
                  </a:lnTo>
                  <a:lnTo>
                    <a:pt x="106" y="410"/>
                  </a:lnTo>
                  <a:lnTo>
                    <a:pt x="106" y="409"/>
                  </a:lnTo>
                  <a:lnTo>
                    <a:pt x="106" y="409"/>
                  </a:lnTo>
                  <a:lnTo>
                    <a:pt x="106" y="407"/>
                  </a:lnTo>
                  <a:lnTo>
                    <a:pt x="105" y="405"/>
                  </a:lnTo>
                  <a:lnTo>
                    <a:pt x="105" y="405"/>
                  </a:lnTo>
                  <a:lnTo>
                    <a:pt x="105" y="404"/>
                  </a:lnTo>
                  <a:lnTo>
                    <a:pt x="105" y="403"/>
                  </a:lnTo>
                  <a:lnTo>
                    <a:pt x="106" y="402"/>
                  </a:lnTo>
                  <a:lnTo>
                    <a:pt x="107" y="400"/>
                  </a:lnTo>
                  <a:lnTo>
                    <a:pt x="109" y="398"/>
                  </a:lnTo>
                  <a:lnTo>
                    <a:pt x="111" y="396"/>
                  </a:lnTo>
                  <a:lnTo>
                    <a:pt x="112" y="395"/>
                  </a:lnTo>
                  <a:lnTo>
                    <a:pt x="114" y="392"/>
                  </a:lnTo>
                  <a:lnTo>
                    <a:pt x="115" y="390"/>
                  </a:lnTo>
                  <a:lnTo>
                    <a:pt x="116" y="389"/>
                  </a:lnTo>
                  <a:lnTo>
                    <a:pt x="116" y="387"/>
                  </a:lnTo>
                  <a:lnTo>
                    <a:pt x="117" y="385"/>
                  </a:lnTo>
                  <a:lnTo>
                    <a:pt x="118" y="383"/>
                  </a:lnTo>
                  <a:lnTo>
                    <a:pt x="118" y="382"/>
                  </a:lnTo>
                  <a:lnTo>
                    <a:pt x="118" y="381"/>
                  </a:lnTo>
                  <a:lnTo>
                    <a:pt x="118" y="379"/>
                  </a:lnTo>
                  <a:lnTo>
                    <a:pt x="118" y="378"/>
                  </a:lnTo>
                  <a:lnTo>
                    <a:pt x="118" y="377"/>
                  </a:lnTo>
                  <a:lnTo>
                    <a:pt x="118" y="377"/>
                  </a:lnTo>
                  <a:lnTo>
                    <a:pt x="117" y="374"/>
                  </a:lnTo>
                  <a:lnTo>
                    <a:pt x="117" y="373"/>
                  </a:lnTo>
                  <a:lnTo>
                    <a:pt x="116" y="371"/>
                  </a:lnTo>
                  <a:lnTo>
                    <a:pt x="115" y="369"/>
                  </a:lnTo>
                  <a:lnTo>
                    <a:pt x="113" y="366"/>
                  </a:lnTo>
                  <a:lnTo>
                    <a:pt x="112" y="364"/>
                  </a:lnTo>
                  <a:lnTo>
                    <a:pt x="111" y="362"/>
                  </a:lnTo>
                  <a:lnTo>
                    <a:pt x="111" y="361"/>
                  </a:lnTo>
                  <a:lnTo>
                    <a:pt x="111" y="360"/>
                  </a:lnTo>
                  <a:lnTo>
                    <a:pt x="110" y="358"/>
                  </a:lnTo>
                  <a:lnTo>
                    <a:pt x="110" y="356"/>
                  </a:lnTo>
                  <a:lnTo>
                    <a:pt x="110" y="354"/>
                  </a:lnTo>
                  <a:lnTo>
                    <a:pt x="110" y="351"/>
                  </a:lnTo>
                  <a:lnTo>
                    <a:pt x="110" y="350"/>
                  </a:lnTo>
                  <a:lnTo>
                    <a:pt x="110" y="349"/>
                  </a:lnTo>
                  <a:lnTo>
                    <a:pt x="111" y="345"/>
                  </a:lnTo>
                  <a:lnTo>
                    <a:pt x="111" y="343"/>
                  </a:lnTo>
                  <a:lnTo>
                    <a:pt x="111" y="340"/>
                  </a:lnTo>
                  <a:lnTo>
                    <a:pt x="111" y="336"/>
                  </a:lnTo>
                  <a:lnTo>
                    <a:pt x="111" y="333"/>
                  </a:lnTo>
                  <a:lnTo>
                    <a:pt x="111" y="331"/>
                  </a:lnTo>
                  <a:lnTo>
                    <a:pt x="110" y="330"/>
                  </a:lnTo>
                  <a:lnTo>
                    <a:pt x="110" y="328"/>
                  </a:lnTo>
                  <a:lnTo>
                    <a:pt x="109" y="327"/>
                  </a:lnTo>
                  <a:lnTo>
                    <a:pt x="109" y="326"/>
                  </a:lnTo>
                  <a:lnTo>
                    <a:pt x="108" y="325"/>
                  </a:lnTo>
                  <a:lnTo>
                    <a:pt x="107" y="324"/>
                  </a:lnTo>
                  <a:lnTo>
                    <a:pt x="107" y="323"/>
                  </a:lnTo>
                  <a:lnTo>
                    <a:pt x="105" y="322"/>
                  </a:lnTo>
                  <a:lnTo>
                    <a:pt x="104" y="321"/>
                  </a:lnTo>
                  <a:lnTo>
                    <a:pt x="102" y="319"/>
                  </a:lnTo>
                  <a:lnTo>
                    <a:pt x="101" y="319"/>
                  </a:lnTo>
                  <a:lnTo>
                    <a:pt x="100" y="318"/>
                  </a:lnTo>
                  <a:lnTo>
                    <a:pt x="99" y="318"/>
                  </a:lnTo>
                  <a:lnTo>
                    <a:pt x="99" y="318"/>
                  </a:lnTo>
                  <a:lnTo>
                    <a:pt x="98" y="318"/>
                  </a:lnTo>
                  <a:lnTo>
                    <a:pt x="97" y="318"/>
                  </a:lnTo>
                  <a:lnTo>
                    <a:pt x="95" y="318"/>
                  </a:lnTo>
                  <a:lnTo>
                    <a:pt x="94" y="319"/>
                  </a:lnTo>
                  <a:lnTo>
                    <a:pt x="92" y="319"/>
                  </a:lnTo>
                  <a:lnTo>
                    <a:pt x="89" y="321"/>
                  </a:lnTo>
                  <a:lnTo>
                    <a:pt x="84" y="322"/>
                  </a:lnTo>
                  <a:lnTo>
                    <a:pt x="82" y="323"/>
                  </a:lnTo>
                  <a:lnTo>
                    <a:pt x="81" y="323"/>
                  </a:lnTo>
                  <a:lnTo>
                    <a:pt x="79" y="323"/>
                  </a:lnTo>
                  <a:lnTo>
                    <a:pt x="78" y="323"/>
                  </a:lnTo>
                  <a:lnTo>
                    <a:pt x="73" y="322"/>
                  </a:lnTo>
                  <a:lnTo>
                    <a:pt x="70" y="322"/>
                  </a:lnTo>
                  <a:lnTo>
                    <a:pt x="64" y="321"/>
                  </a:lnTo>
                  <a:lnTo>
                    <a:pt x="62" y="321"/>
                  </a:lnTo>
                  <a:lnTo>
                    <a:pt x="61" y="321"/>
                  </a:lnTo>
                  <a:lnTo>
                    <a:pt x="54" y="322"/>
                  </a:lnTo>
                  <a:lnTo>
                    <a:pt x="53" y="322"/>
                  </a:lnTo>
                  <a:lnTo>
                    <a:pt x="52" y="322"/>
                  </a:lnTo>
                  <a:lnTo>
                    <a:pt x="51" y="322"/>
                  </a:lnTo>
                  <a:lnTo>
                    <a:pt x="50" y="322"/>
                  </a:lnTo>
                  <a:lnTo>
                    <a:pt x="49" y="321"/>
                  </a:lnTo>
                  <a:lnTo>
                    <a:pt x="48" y="321"/>
                  </a:lnTo>
                  <a:lnTo>
                    <a:pt x="47" y="320"/>
                  </a:lnTo>
                  <a:lnTo>
                    <a:pt x="46" y="320"/>
                  </a:lnTo>
                  <a:lnTo>
                    <a:pt x="45" y="319"/>
                  </a:lnTo>
                  <a:lnTo>
                    <a:pt x="44" y="318"/>
                  </a:lnTo>
                  <a:lnTo>
                    <a:pt x="43" y="317"/>
                  </a:lnTo>
                  <a:lnTo>
                    <a:pt x="42" y="317"/>
                  </a:lnTo>
                  <a:lnTo>
                    <a:pt x="42" y="316"/>
                  </a:lnTo>
                  <a:lnTo>
                    <a:pt x="42" y="315"/>
                  </a:lnTo>
                  <a:lnTo>
                    <a:pt x="41" y="314"/>
                  </a:lnTo>
                  <a:lnTo>
                    <a:pt x="41" y="313"/>
                  </a:lnTo>
                  <a:lnTo>
                    <a:pt x="40" y="311"/>
                  </a:lnTo>
                  <a:lnTo>
                    <a:pt x="40" y="310"/>
                  </a:lnTo>
                  <a:lnTo>
                    <a:pt x="40" y="308"/>
                  </a:lnTo>
                  <a:lnTo>
                    <a:pt x="40" y="305"/>
                  </a:lnTo>
                  <a:lnTo>
                    <a:pt x="40" y="304"/>
                  </a:lnTo>
                  <a:lnTo>
                    <a:pt x="40" y="303"/>
                  </a:lnTo>
                  <a:lnTo>
                    <a:pt x="39" y="302"/>
                  </a:lnTo>
                  <a:lnTo>
                    <a:pt x="38" y="301"/>
                  </a:lnTo>
                  <a:lnTo>
                    <a:pt x="38" y="300"/>
                  </a:lnTo>
                  <a:lnTo>
                    <a:pt x="36" y="298"/>
                  </a:lnTo>
                  <a:lnTo>
                    <a:pt x="34" y="297"/>
                  </a:lnTo>
                  <a:lnTo>
                    <a:pt x="32" y="295"/>
                  </a:lnTo>
                  <a:lnTo>
                    <a:pt x="31" y="294"/>
                  </a:lnTo>
                  <a:lnTo>
                    <a:pt x="30" y="293"/>
                  </a:lnTo>
                  <a:lnTo>
                    <a:pt x="29" y="291"/>
                  </a:lnTo>
                  <a:lnTo>
                    <a:pt x="28" y="290"/>
                  </a:lnTo>
                  <a:lnTo>
                    <a:pt x="27" y="290"/>
                  </a:lnTo>
                  <a:lnTo>
                    <a:pt x="26" y="289"/>
                  </a:lnTo>
                  <a:lnTo>
                    <a:pt x="25" y="288"/>
                  </a:lnTo>
                  <a:lnTo>
                    <a:pt x="23" y="288"/>
                  </a:lnTo>
                  <a:lnTo>
                    <a:pt x="22" y="287"/>
                  </a:lnTo>
                  <a:lnTo>
                    <a:pt x="21" y="287"/>
                  </a:lnTo>
                  <a:lnTo>
                    <a:pt x="17" y="287"/>
                  </a:lnTo>
                  <a:lnTo>
                    <a:pt x="16" y="287"/>
                  </a:lnTo>
                  <a:lnTo>
                    <a:pt x="15" y="286"/>
                  </a:lnTo>
                  <a:lnTo>
                    <a:pt x="14" y="286"/>
                  </a:lnTo>
                  <a:lnTo>
                    <a:pt x="13" y="286"/>
                  </a:lnTo>
                  <a:lnTo>
                    <a:pt x="12" y="285"/>
                  </a:lnTo>
                  <a:lnTo>
                    <a:pt x="11" y="285"/>
                  </a:lnTo>
                  <a:lnTo>
                    <a:pt x="10" y="284"/>
                  </a:lnTo>
                  <a:lnTo>
                    <a:pt x="9" y="283"/>
                  </a:lnTo>
                  <a:lnTo>
                    <a:pt x="8" y="283"/>
                  </a:lnTo>
                  <a:lnTo>
                    <a:pt x="7" y="282"/>
                  </a:lnTo>
                  <a:lnTo>
                    <a:pt x="6" y="281"/>
                  </a:lnTo>
                  <a:lnTo>
                    <a:pt x="6" y="280"/>
                  </a:lnTo>
                  <a:lnTo>
                    <a:pt x="5" y="279"/>
                  </a:lnTo>
                  <a:lnTo>
                    <a:pt x="5" y="277"/>
                  </a:lnTo>
                  <a:lnTo>
                    <a:pt x="4" y="275"/>
                  </a:lnTo>
                  <a:lnTo>
                    <a:pt x="4" y="274"/>
                  </a:lnTo>
                  <a:lnTo>
                    <a:pt x="3" y="273"/>
                  </a:lnTo>
                  <a:lnTo>
                    <a:pt x="1" y="270"/>
                  </a:lnTo>
                  <a:lnTo>
                    <a:pt x="1" y="269"/>
                  </a:lnTo>
                  <a:lnTo>
                    <a:pt x="0" y="268"/>
                  </a:lnTo>
                  <a:lnTo>
                    <a:pt x="0" y="267"/>
                  </a:lnTo>
                  <a:lnTo>
                    <a:pt x="0" y="266"/>
                  </a:lnTo>
                  <a:lnTo>
                    <a:pt x="0" y="265"/>
                  </a:lnTo>
                  <a:lnTo>
                    <a:pt x="0" y="264"/>
                  </a:lnTo>
                  <a:lnTo>
                    <a:pt x="0" y="263"/>
                  </a:lnTo>
                  <a:lnTo>
                    <a:pt x="1" y="262"/>
                  </a:lnTo>
                  <a:lnTo>
                    <a:pt x="2" y="261"/>
                  </a:lnTo>
                  <a:lnTo>
                    <a:pt x="2" y="260"/>
                  </a:lnTo>
                  <a:lnTo>
                    <a:pt x="3" y="260"/>
                  </a:lnTo>
                  <a:lnTo>
                    <a:pt x="4" y="259"/>
                  </a:lnTo>
                  <a:lnTo>
                    <a:pt x="7" y="258"/>
                  </a:lnTo>
                  <a:lnTo>
                    <a:pt x="8" y="257"/>
                  </a:lnTo>
                  <a:lnTo>
                    <a:pt x="9" y="256"/>
                  </a:lnTo>
                  <a:lnTo>
                    <a:pt x="9" y="256"/>
                  </a:lnTo>
                  <a:lnTo>
                    <a:pt x="10" y="255"/>
                  </a:lnTo>
                  <a:lnTo>
                    <a:pt x="10" y="254"/>
                  </a:lnTo>
                  <a:lnTo>
                    <a:pt x="12" y="250"/>
                  </a:lnTo>
                  <a:lnTo>
                    <a:pt x="12" y="249"/>
                  </a:lnTo>
                  <a:lnTo>
                    <a:pt x="13" y="248"/>
                  </a:lnTo>
                  <a:lnTo>
                    <a:pt x="15" y="244"/>
                  </a:lnTo>
                  <a:lnTo>
                    <a:pt x="16" y="243"/>
                  </a:lnTo>
                  <a:lnTo>
                    <a:pt x="16" y="242"/>
                  </a:lnTo>
                  <a:lnTo>
                    <a:pt x="17" y="240"/>
                  </a:lnTo>
                  <a:lnTo>
                    <a:pt x="17" y="238"/>
                  </a:lnTo>
                  <a:lnTo>
                    <a:pt x="17" y="236"/>
                  </a:lnTo>
                  <a:lnTo>
                    <a:pt x="17" y="234"/>
                  </a:lnTo>
                  <a:lnTo>
                    <a:pt x="17" y="233"/>
                  </a:lnTo>
                  <a:lnTo>
                    <a:pt x="17" y="231"/>
                  </a:lnTo>
                  <a:lnTo>
                    <a:pt x="16" y="225"/>
                  </a:lnTo>
                  <a:lnTo>
                    <a:pt x="15" y="224"/>
                  </a:lnTo>
                  <a:lnTo>
                    <a:pt x="14" y="223"/>
                  </a:lnTo>
                  <a:lnTo>
                    <a:pt x="14" y="221"/>
                  </a:lnTo>
                  <a:lnTo>
                    <a:pt x="13" y="220"/>
                  </a:lnTo>
                  <a:lnTo>
                    <a:pt x="12" y="218"/>
                  </a:lnTo>
                  <a:lnTo>
                    <a:pt x="11" y="217"/>
                  </a:lnTo>
                  <a:lnTo>
                    <a:pt x="10" y="216"/>
                  </a:lnTo>
                  <a:lnTo>
                    <a:pt x="10" y="215"/>
                  </a:lnTo>
                  <a:lnTo>
                    <a:pt x="10" y="213"/>
                  </a:lnTo>
                  <a:lnTo>
                    <a:pt x="10" y="211"/>
                  </a:lnTo>
                  <a:lnTo>
                    <a:pt x="10" y="205"/>
                  </a:lnTo>
                  <a:lnTo>
                    <a:pt x="10" y="202"/>
                  </a:lnTo>
                  <a:lnTo>
                    <a:pt x="10" y="201"/>
                  </a:lnTo>
                  <a:lnTo>
                    <a:pt x="10" y="200"/>
                  </a:lnTo>
                  <a:lnTo>
                    <a:pt x="9" y="199"/>
                  </a:lnTo>
                  <a:lnTo>
                    <a:pt x="8" y="196"/>
                  </a:lnTo>
                  <a:lnTo>
                    <a:pt x="7" y="193"/>
                  </a:lnTo>
                  <a:lnTo>
                    <a:pt x="7" y="191"/>
                  </a:lnTo>
                  <a:lnTo>
                    <a:pt x="6" y="189"/>
                  </a:lnTo>
                  <a:lnTo>
                    <a:pt x="4" y="186"/>
                  </a:lnTo>
                  <a:lnTo>
                    <a:pt x="4" y="185"/>
                  </a:lnTo>
                  <a:lnTo>
                    <a:pt x="3" y="184"/>
                  </a:lnTo>
                  <a:lnTo>
                    <a:pt x="3" y="183"/>
                  </a:lnTo>
                  <a:lnTo>
                    <a:pt x="3" y="182"/>
                  </a:lnTo>
                  <a:lnTo>
                    <a:pt x="4" y="181"/>
                  </a:lnTo>
                  <a:lnTo>
                    <a:pt x="4" y="180"/>
                  </a:lnTo>
                  <a:lnTo>
                    <a:pt x="4" y="179"/>
                  </a:lnTo>
                  <a:lnTo>
                    <a:pt x="5" y="178"/>
                  </a:lnTo>
                  <a:lnTo>
                    <a:pt x="6" y="177"/>
                  </a:lnTo>
                  <a:lnTo>
                    <a:pt x="8" y="175"/>
                  </a:lnTo>
                  <a:lnTo>
                    <a:pt x="11" y="172"/>
                  </a:lnTo>
                  <a:lnTo>
                    <a:pt x="13" y="170"/>
                  </a:lnTo>
                  <a:lnTo>
                    <a:pt x="14" y="169"/>
                  </a:lnTo>
                  <a:lnTo>
                    <a:pt x="14" y="170"/>
                  </a:lnTo>
                  <a:lnTo>
                    <a:pt x="15" y="171"/>
                  </a:lnTo>
                  <a:lnTo>
                    <a:pt x="16" y="172"/>
                  </a:lnTo>
                  <a:lnTo>
                    <a:pt x="18" y="173"/>
                  </a:lnTo>
                  <a:lnTo>
                    <a:pt x="21" y="175"/>
                  </a:lnTo>
                  <a:lnTo>
                    <a:pt x="23" y="176"/>
                  </a:lnTo>
                  <a:lnTo>
                    <a:pt x="29" y="179"/>
                  </a:lnTo>
                  <a:lnTo>
                    <a:pt x="31" y="180"/>
                  </a:lnTo>
                  <a:lnTo>
                    <a:pt x="33" y="181"/>
                  </a:lnTo>
                  <a:lnTo>
                    <a:pt x="35" y="182"/>
                  </a:lnTo>
                  <a:lnTo>
                    <a:pt x="37" y="183"/>
                  </a:lnTo>
                  <a:lnTo>
                    <a:pt x="40" y="184"/>
                  </a:lnTo>
                  <a:lnTo>
                    <a:pt x="41" y="184"/>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3" name="Freeform 277">
              <a:extLst>
                <a:ext uri="{FF2B5EF4-FFF2-40B4-BE49-F238E27FC236}">
                  <a16:creationId xmlns:a16="http://schemas.microsoft.com/office/drawing/2014/main" id="{DABD2FCD-892D-42BD-AE93-9CDFAA998BBB}"/>
                </a:ext>
              </a:extLst>
            </p:cNvPr>
            <p:cNvSpPr>
              <a:spLocks/>
            </p:cNvSpPr>
            <p:nvPr/>
          </p:nvSpPr>
          <p:spPr bwMode="auto">
            <a:xfrm>
              <a:off x="6460972" y="2832987"/>
              <a:ext cx="273050" cy="309563"/>
            </a:xfrm>
            <a:custGeom>
              <a:avLst/>
              <a:gdLst>
                <a:gd name="T0" fmla="*/ 4 w 172"/>
                <a:gd name="T1" fmla="*/ 185 h 195"/>
                <a:gd name="T2" fmla="*/ 9 w 172"/>
                <a:gd name="T3" fmla="*/ 184 h 195"/>
                <a:gd name="T4" fmla="*/ 13 w 172"/>
                <a:gd name="T5" fmla="*/ 180 h 195"/>
                <a:gd name="T6" fmla="*/ 20 w 172"/>
                <a:gd name="T7" fmla="*/ 172 h 195"/>
                <a:gd name="T8" fmla="*/ 24 w 172"/>
                <a:gd name="T9" fmla="*/ 170 h 195"/>
                <a:gd name="T10" fmla="*/ 28 w 172"/>
                <a:gd name="T11" fmla="*/ 170 h 195"/>
                <a:gd name="T12" fmla="*/ 34 w 172"/>
                <a:gd name="T13" fmla="*/ 171 h 195"/>
                <a:gd name="T14" fmla="*/ 43 w 172"/>
                <a:gd name="T15" fmla="*/ 175 h 195"/>
                <a:gd name="T16" fmla="*/ 50 w 172"/>
                <a:gd name="T17" fmla="*/ 177 h 195"/>
                <a:gd name="T18" fmla="*/ 57 w 172"/>
                <a:gd name="T19" fmla="*/ 180 h 195"/>
                <a:gd name="T20" fmla="*/ 64 w 172"/>
                <a:gd name="T21" fmla="*/ 183 h 195"/>
                <a:gd name="T22" fmla="*/ 69 w 172"/>
                <a:gd name="T23" fmla="*/ 183 h 195"/>
                <a:gd name="T24" fmla="*/ 71 w 172"/>
                <a:gd name="T25" fmla="*/ 185 h 195"/>
                <a:gd name="T26" fmla="*/ 73 w 172"/>
                <a:gd name="T27" fmla="*/ 190 h 195"/>
                <a:gd name="T28" fmla="*/ 76 w 172"/>
                <a:gd name="T29" fmla="*/ 193 h 195"/>
                <a:gd name="T30" fmla="*/ 78 w 172"/>
                <a:gd name="T31" fmla="*/ 195 h 195"/>
                <a:gd name="T32" fmla="*/ 83 w 172"/>
                <a:gd name="T33" fmla="*/ 195 h 195"/>
                <a:gd name="T34" fmla="*/ 89 w 172"/>
                <a:gd name="T35" fmla="*/ 193 h 195"/>
                <a:gd name="T36" fmla="*/ 94 w 172"/>
                <a:gd name="T37" fmla="*/ 189 h 195"/>
                <a:gd name="T38" fmla="*/ 97 w 172"/>
                <a:gd name="T39" fmla="*/ 185 h 195"/>
                <a:gd name="T40" fmla="*/ 96 w 172"/>
                <a:gd name="T41" fmla="*/ 178 h 195"/>
                <a:gd name="T42" fmla="*/ 96 w 172"/>
                <a:gd name="T43" fmla="*/ 173 h 195"/>
                <a:gd name="T44" fmla="*/ 99 w 172"/>
                <a:gd name="T45" fmla="*/ 169 h 195"/>
                <a:gd name="T46" fmla="*/ 109 w 172"/>
                <a:gd name="T47" fmla="*/ 160 h 195"/>
                <a:gd name="T48" fmla="*/ 112 w 172"/>
                <a:gd name="T49" fmla="*/ 157 h 195"/>
                <a:gd name="T50" fmla="*/ 115 w 172"/>
                <a:gd name="T51" fmla="*/ 157 h 195"/>
                <a:gd name="T52" fmla="*/ 118 w 172"/>
                <a:gd name="T53" fmla="*/ 159 h 195"/>
                <a:gd name="T54" fmla="*/ 124 w 172"/>
                <a:gd name="T55" fmla="*/ 167 h 195"/>
                <a:gd name="T56" fmla="*/ 130 w 172"/>
                <a:gd name="T57" fmla="*/ 171 h 195"/>
                <a:gd name="T58" fmla="*/ 135 w 172"/>
                <a:gd name="T59" fmla="*/ 172 h 195"/>
                <a:gd name="T60" fmla="*/ 142 w 172"/>
                <a:gd name="T61" fmla="*/ 170 h 195"/>
                <a:gd name="T62" fmla="*/ 149 w 172"/>
                <a:gd name="T63" fmla="*/ 169 h 195"/>
                <a:gd name="T64" fmla="*/ 156 w 172"/>
                <a:gd name="T65" fmla="*/ 171 h 195"/>
                <a:gd name="T66" fmla="*/ 161 w 172"/>
                <a:gd name="T67" fmla="*/ 171 h 195"/>
                <a:gd name="T68" fmla="*/ 168 w 172"/>
                <a:gd name="T69" fmla="*/ 168 h 195"/>
                <a:gd name="T70" fmla="*/ 171 w 172"/>
                <a:gd name="T71" fmla="*/ 166 h 195"/>
                <a:gd name="T72" fmla="*/ 172 w 172"/>
                <a:gd name="T73" fmla="*/ 162 h 195"/>
                <a:gd name="T74" fmla="*/ 171 w 172"/>
                <a:gd name="T75" fmla="*/ 158 h 195"/>
                <a:gd name="T76" fmla="*/ 162 w 172"/>
                <a:gd name="T77" fmla="*/ 146 h 195"/>
                <a:gd name="T78" fmla="*/ 155 w 172"/>
                <a:gd name="T79" fmla="*/ 132 h 195"/>
                <a:gd name="T80" fmla="*/ 154 w 172"/>
                <a:gd name="T81" fmla="*/ 127 h 195"/>
                <a:gd name="T82" fmla="*/ 155 w 172"/>
                <a:gd name="T83" fmla="*/ 118 h 195"/>
                <a:gd name="T84" fmla="*/ 158 w 172"/>
                <a:gd name="T85" fmla="*/ 109 h 195"/>
                <a:gd name="T86" fmla="*/ 157 w 172"/>
                <a:gd name="T87" fmla="*/ 105 h 195"/>
                <a:gd name="T88" fmla="*/ 151 w 172"/>
                <a:gd name="T89" fmla="*/ 93 h 195"/>
                <a:gd name="T90" fmla="*/ 151 w 172"/>
                <a:gd name="T91" fmla="*/ 88 h 195"/>
                <a:gd name="T92" fmla="*/ 150 w 172"/>
                <a:gd name="T93" fmla="*/ 80 h 195"/>
                <a:gd name="T94" fmla="*/ 147 w 172"/>
                <a:gd name="T95" fmla="*/ 65 h 195"/>
                <a:gd name="T96" fmla="*/ 146 w 172"/>
                <a:gd name="T97" fmla="*/ 44 h 195"/>
                <a:gd name="T98" fmla="*/ 147 w 172"/>
                <a:gd name="T99" fmla="*/ 32 h 195"/>
                <a:gd name="T100" fmla="*/ 146 w 172"/>
                <a:gd name="T101" fmla="*/ 26 h 195"/>
                <a:gd name="T102" fmla="*/ 140 w 172"/>
                <a:gd name="T103" fmla="*/ 15 h 195"/>
                <a:gd name="T104" fmla="*/ 135 w 172"/>
                <a:gd name="T105" fmla="*/ 6 h 195"/>
                <a:gd name="T106" fmla="*/ 133 w 172"/>
                <a:gd name="T107" fmla="*/ 1 h 195"/>
                <a:gd name="T108" fmla="*/ 136 w 172"/>
                <a:gd name="T10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95">
                  <a:moveTo>
                    <a:pt x="0" y="184"/>
                  </a:moveTo>
                  <a:lnTo>
                    <a:pt x="2" y="185"/>
                  </a:lnTo>
                  <a:lnTo>
                    <a:pt x="3" y="185"/>
                  </a:lnTo>
                  <a:lnTo>
                    <a:pt x="4" y="185"/>
                  </a:lnTo>
                  <a:lnTo>
                    <a:pt x="5" y="185"/>
                  </a:lnTo>
                  <a:lnTo>
                    <a:pt x="6" y="185"/>
                  </a:lnTo>
                  <a:lnTo>
                    <a:pt x="8" y="184"/>
                  </a:lnTo>
                  <a:lnTo>
                    <a:pt x="9" y="184"/>
                  </a:lnTo>
                  <a:lnTo>
                    <a:pt x="9" y="184"/>
                  </a:lnTo>
                  <a:lnTo>
                    <a:pt x="10" y="183"/>
                  </a:lnTo>
                  <a:lnTo>
                    <a:pt x="11" y="182"/>
                  </a:lnTo>
                  <a:lnTo>
                    <a:pt x="13" y="180"/>
                  </a:lnTo>
                  <a:lnTo>
                    <a:pt x="15" y="177"/>
                  </a:lnTo>
                  <a:lnTo>
                    <a:pt x="18" y="174"/>
                  </a:lnTo>
                  <a:lnTo>
                    <a:pt x="19" y="173"/>
                  </a:lnTo>
                  <a:lnTo>
                    <a:pt x="20" y="172"/>
                  </a:lnTo>
                  <a:lnTo>
                    <a:pt x="21" y="171"/>
                  </a:lnTo>
                  <a:lnTo>
                    <a:pt x="22" y="171"/>
                  </a:lnTo>
                  <a:lnTo>
                    <a:pt x="23" y="170"/>
                  </a:lnTo>
                  <a:lnTo>
                    <a:pt x="24" y="170"/>
                  </a:lnTo>
                  <a:lnTo>
                    <a:pt x="25" y="170"/>
                  </a:lnTo>
                  <a:lnTo>
                    <a:pt x="26" y="170"/>
                  </a:lnTo>
                  <a:lnTo>
                    <a:pt x="27" y="170"/>
                  </a:lnTo>
                  <a:lnTo>
                    <a:pt x="28" y="170"/>
                  </a:lnTo>
                  <a:lnTo>
                    <a:pt x="29" y="170"/>
                  </a:lnTo>
                  <a:lnTo>
                    <a:pt x="30" y="170"/>
                  </a:lnTo>
                  <a:lnTo>
                    <a:pt x="32" y="171"/>
                  </a:lnTo>
                  <a:lnTo>
                    <a:pt x="34" y="171"/>
                  </a:lnTo>
                  <a:lnTo>
                    <a:pt x="35" y="172"/>
                  </a:lnTo>
                  <a:lnTo>
                    <a:pt x="39" y="173"/>
                  </a:lnTo>
                  <a:lnTo>
                    <a:pt x="41" y="174"/>
                  </a:lnTo>
                  <a:lnTo>
                    <a:pt x="43" y="175"/>
                  </a:lnTo>
                  <a:lnTo>
                    <a:pt x="45" y="175"/>
                  </a:lnTo>
                  <a:lnTo>
                    <a:pt x="46" y="176"/>
                  </a:lnTo>
                  <a:lnTo>
                    <a:pt x="49" y="176"/>
                  </a:lnTo>
                  <a:lnTo>
                    <a:pt x="50" y="177"/>
                  </a:lnTo>
                  <a:lnTo>
                    <a:pt x="51" y="177"/>
                  </a:lnTo>
                  <a:lnTo>
                    <a:pt x="52" y="178"/>
                  </a:lnTo>
                  <a:lnTo>
                    <a:pt x="55" y="179"/>
                  </a:lnTo>
                  <a:lnTo>
                    <a:pt x="57" y="180"/>
                  </a:lnTo>
                  <a:lnTo>
                    <a:pt x="60" y="181"/>
                  </a:lnTo>
                  <a:lnTo>
                    <a:pt x="62" y="182"/>
                  </a:lnTo>
                  <a:lnTo>
                    <a:pt x="63" y="183"/>
                  </a:lnTo>
                  <a:lnTo>
                    <a:pt x="64" y="183"/>
                  </a:lnTo>
                  <a:lnTo>
                    <a:pt x="65" y="183"/>
                  </a:lnTo>
                  <a:lnTo>
                    <a:pt x="68" y="182"/>
                  </a:lnTo>
                  <a:lnTo>
                    <a:pt x="69" y="182"/>
                  </a:lnTo>
                  <a:lnTo>
                    <a:pt x="69" y="183"/>
                  </a:lnTo>
                  <a:lnTo>
                    <a:pt x="70" y="183"/>
                  </a:lnTo>
                  <a:lnTo>
                    <a:pt x="70" y="183"/>
                  </a:lnTo>
                  <a:lnTo>
                    <a:pt x="71" y="184"/>
                  </a:lnTo>
                  <a:lnTo>
                    <a:pt x="71" y="185"/>
                  </a:lnTo>
                  <a:lnTo>
                    <a:pt x="72" y="186"/>
                  </a:lnTo>
                  <a:lnTo>
                    <a:pt x="73" y="188"/>
                  </a:lnTo>
                  <a:lnTo>
                    <a:pt x="73" y="189"/>
                  </a:lnTo>
                  <a:lnTo>
                    <a:pt x="73" y="190"/>
                  </a:lnTo>
                  <a:lnTo>
                    <a:pt x="73" y="191"/>
                  </a:lnTo>
                  <a:lnTo>
                    <a:pt x="74" y="192"/>
                  </a:lnTo>
                  <a:lnTo>
                    <a:pt x="75" y="193"/>
                  </a:lnTo>
                  <a:lnTo>
                    <a:pt x="76" y="193"/>
                  </a:lnTo>
                  <a:lnTo>
                    <a:pt x="76" y="194"/>
                  </a:lnTo>
                  <a:lnTo>
                    <a:pt x="77" y="194"/>
                  </a:lnTo>
                  <a:lnTo>
                    <a:pt x="77" y="195"/>
                  </a:lnTo>
                  <a:lnTo>
                    <a:pt x="78" y="195"/>
                  </a:lnTo>
                  <a:lnTo>
                    <a:pt x="79" y="195"/>
                  </a:lnTo>
                  <a:lnTo>
                    <a:pt x="80" y="195"/>
                  </a:lnTo>
                  <a:lnTo>
                    <a:pt x="81" y="195"/>
                  </a:lnTo>
                  <a:lnTo>
                    <a:pt x="83" y="195"/>
                  </a:lnTo>
                  <a:lnTo>
                    <a:pt x="85" y="195"/>
                  </a:lnTo>
                  <a:lnTo>
                    <a:pt x="86" y="194"/>
                  </a:lnTo>
                  <a:lnTo>
                    <a:pt x="88" y="194"/>
                  </a:lnTo>
                  <a:lnTo>
                    <a:pt x="89" y="193"/>
                  </a:lnTo>
                  <a:lnTo>
                    <a:pt x="90" y="192"/>
                  </a:lnTo>
                  <a:lnTo>
                    <a:pt x="91" y="191"/>
                  </a:lnTo>
                  <a:lnTo>
                    <a:pt x="94" y="190"/>
                  </a:lnTo>
                  <a:lnTo>
                    <a:pt x="94" y="189"/>
                  </a:lnTo>
                  <a:lnTo>
                    <a:pt x="95" y="189"/>
                  </a:lnTo>
                  <a:lnTo>
                    <a:pt x="96" y="188"/>
                  </a:lnTo>
                  <a:lnTo>
                    <a:pt x="96" y="186"/>
                  </a:lnTo>
                  <a:lnTo>
                    <a:pt x="97" y="185"/>
                  </a:lnTo>
                  <a:lnTo>
                    <a:pt x="97" y="184"/>
                  </a:lnTo>
                  <a:lnTo>
                    <a:pt x="97" y="183"/>
                  </a:lnTo>
                  <a:lnTo>
                    <a:pt x="97" y="182"/>
                  </a:lnTo>
                  <a:lnTo>
                    <a:pt x="96" y="178"/>
                  </a:lnTo>
                  <a:lnTo>
                    <a:pt x="96" y="176"/>
                  </a:lnTo>
                  <a:lnTo>
                    <a:pt x="96" y="175"/>
                  </a:lnTo>
                  <a:lnTo>
                    <a:pt x="96" y="174"/>
                  </a:lnTo>
                  <a:lnTo>
                    <a:pt x="96" y="173"/>
                  </a:lnTo>
                  <a:lnTo>
                    <a:pt x="97" y="172"/>
                  </a:lnTo>
                  <a:lnTo>
                    <a:pt x="97" y="171"/>
                  </a:lnTo>
                  <a:lnTo>
                    <a:pt x="98" y="170"/>
                  </a:lnTo>
                  <a:lnTo>
                    <a:pt x="99" y="169"/>
                  </a:lnTo>
                  <a:lnTo>
                    <a:pt x="100" y="168"/>
                  </a:lnTo>
                  <a:lnTo>
                    <a:pt x="103" y="165"/>
                  </a:lnTo>
                  <a:lnTo>
                    <a:pt x="106" y="162"/>
                  </a:lnTo>
                  <a:lnTo>
                    <a:pt x="109" y="160"/>
                  </a:lnTo>
                  <a:lnTo>
                    <a:pt x="110" y="159"/>
                  </a:lnTo>
                  <a:lnTo>
                    <a:pt x="111" y="158"/>
                  </a:lnTo>
                  <a:lnTo>
                    <a:pt x="112" y="157"/>
                  </a:lnTo>
                  <a:lnTo>
                    <a:pt x="112" y="157"/>
                  </a:lnTo>
                  <a:lnTo>
                    <a:pt x="113" y="157"/>
                  </a:lnTo>
                  <a:lnTo>
                    <a:pt x="113" y="156"/>
                  </a:lnTo>
                  <a:lnTo>
                    <a:pt x="114" y="156"/>
                  </a:lnTo>
                  <a:lnTo>
                    <a:pt x="115" y="157"/>
                  </a:lnTo>
                  <a:lnTo>
                    <a:pt x="116" y="157"/>
                  </a:lnTo>
                  <a:lnTo>
                    <a:pt x="117" y="158"/>
                  </a:lnTo>
                  <a:lnTo>
                    <a:pt x="117" y="158"/>
                  </a:lnTo>
                  <a:lnTo>
                    <a:pt x="118" y="159"/>
                  </a:lnTo>
                  <a:lnTo>
                    <a:pt x="120" y="162"/>
                  </a:lnTo>
                  <a:lnTo>
                    <a:pt x="122" y="165"/>
                  </a:lnTo>
                  <a:lnTo>
                    <a:pt x="123" y="166"/>
                  </a:lnTo>
                  <a:lnTo>
                    <a:pt x="124" y="167"/>
                  </a:lnTo>
                  <a:lnTo>
                    <a:pt x="125" y="168"/>
                  </a:lnTo>
                  <a:lnTo>
                    <a:pt x="127" y="169"/>
                  </a:lnTo>
                  <a:lnTo>
                    <a:pt x="128" y="170"/>
                  </a:lnTo>
                  <a:lnTo>
                    <a:pt x="130" y="171"/>
                  </a:lnTo>
                  <a:lnTo>
                    <a:pt x="131" y="171"/>
                  </a:lnTo>
                  <a:lnTo>
                    <a:pt x="133" y="172"/>
                  </a:lnTo>
                  <a:lnTo>
                    <a:pt x="134" y="172"/>
                  </a:lnTo>
                  <a:lnTo>
                    <a:pt x="135" y="172"/>
                  </a:lnTo>
                  <a:lnTo>
                    <a:pt x="136" y="172"/>
                  </a:lnTo>
                  <a:lnTo>
                    <a:pt x="137" y="172"/>
                  </a:lnTo>
                  <a:lnTo>
                    <a:pt x="138" y="171"/>
                  </a:lnTo>
                  <a:lnTo>
                    <a:pt x="142" y="170"/>
                  </a:lnTo>
                  <a:lnTo>
                    <a:pt x="145" y="169"/>
                  </a:lnTo>
                  <a:lnTo>
                    <a:pt x="146" y="169"/>
                  </a:lnTo>
                  <a:lnTo>
                    <a:pt x="147" y="169"/>
                  </a:lnTo>
                  <a:lnTo>
                    <a:pt x="149" y="169"/>
                  </a:lnTo>
                  <a:lnTo>
                    <a:pt x="151" y="169"/>
                  </a:lnTo>
                  <a:lnTo>
                    <a:pt x="153" y="170"/>
                  </a:lnTo>
                  <a:lnTo>
                    <a:pt x="155" y="171"/>
                  </a:lnTo>
                  <a:lnTo>
                    <a:pt x="156" y="171"/>
                  </a:lnTo>
                  <a:lnTo>
                    <a:pt x="157" y="171"/>
                  </a:lnTo>
                  <a:lnTo>
                    <a:pt x="158" y="171"/>
                  </a:lnTo>
                  <a:lnTo>
                    <a:pt x="160" y="171"/>
                  </a:lnTo>
                  <a:lnTo>
                    <a:pt x="161" y="171"/>
                  </a:lnTo>
                  <a:lnTo>
                    <a:pt x="163" y="171"/>
                  </a:lnTo>
                  <a:lnTo>
                    <a:pt x="165" y="170"/>
                  </a:lnTo>
                  <a:lnTo>
                    <a:pt x="167" y="169"/>
                  </a:lnTo>
                  <a:lnTo>
                    <a:pt x="168" y="168"/>
                  </a:lnTo>
                  <a:lnTo>
                    <a:pt x="169" y="168"/>
                  </a:lnTo>
                  <a:lnTo>
                    <a:pt x="170" y="167"/>
                  </a:lnTo>
                  <a:lnTo>
                    <a:pt x="171" y="167"/>
                  </a:lnTo>
                  <a:lnTo>
                    <a:pt x="171" y="166"/>
                  </a:lnTo>
                  <a:lnTo>
                    <a:pt x="172" y="165"/>
                  </a:lnTo>
                  <a:lnTo>
                    <a:pt x="172" y="164"/>
                  </a:lnTo>
                  <a:lnTo>
                    <a:pt x="172" y="163"/>
                  </a:lnTo>
                  <a:lnTo>
                    <a:pt x="172" y="162"/>
                  </a:lnTo>
                  <a:lnTo>
                    <a:pt x="172" y="161"/>
                  </a:lnTo>
                  <a:lnTo>
                    <a:pt x="171" y="160"/>
                  </a:lnTo>
                  <a:lnTo>
                    <a:pt x="171" y="159"/>
                  </a:lnTo>
                  <a:lnTo>
                    <a:pt x="171" y="158"/>
                  </a:lnTo>
                  <a:lnTo>
                    <a:pt x="170" y="157"/>
                  </a:lnTo>
                  <a:lnTo>
                    <a:pt x="168" y="153"/>
                  </a:lnTo>
                  <a:lnTo>
                    <a:pt x="164" y="149"/>
                  </a:lnTo>
                  <a:lnTo>
                    <a:pt x="162" y="146"/>
                  </a:lnTo>
                  <a:lnTo>
                    <a:pt x="161" y="145"/>
                  </a:lnTo>
                  <a:lnTo>
                    <a:pt x="158" y="139"/>
                  </a:lnTo>
                  <a:lnTo>
                    <a:pt x="157" y="136"/>
                  </a:lnTo>
                  <a:lnTo>
                    <a:pt x="155" y="132"/>
                  </a:lnTo>
                  <a:lnTo>
                    <a:pt x="154" y="131"/>
                  </a:lnTo>
                  <a:lnTo>
                    <a:pt x="154" y="129"/>
                  </a:lnTo>
                  <a:lnTo>
                    <a:pt x="154" y="128"/>
                  </a:lnTo>
                  <a:lnTo>
                    <a:pt x="154" y="127"/>
                  </a:lnTo>
                  <a:lnTo>
                    <a:pt x="154" y="125"/>
                  </a:lnTo>
                  <a:lnTo>
                    <a:pt x="154" y="124"/>
                  </a:lnTo>
                  <a:lnTo>
                    <a:pt x="154" y="121"/>
                  </a:lnTo>
                  <a:lnTo>
                    <a:pt x="155" y="118"/>
                  </a:lnTo>
                  <a:lnTo>
                    <a:pt x="157" y="113"/>
                  </a:lnTo>
                  <a:lnTo>
                    <a:pt x="157" y="111"/>
                  </a:lnTo>
                  <a:lnTo>
                    <a:pt x="158" y="110"/>
                  </a:lnTo>
                  <a:lnTo>
                    <a:pt x="158" y="109"/>
                  </a:lnTo>
                  <a:lnTo>
                    <a:pt x="158" y="108"/>
                  </a:lnTo>
                  <a:lnTo>
                    <a:pt x="158" y="107"/>
                  </a:lnTo>
                  <a:lnTo>
                    <a:pt x="157" y="106"/>
                  </a:lnTo>
                  <a:lnTo>
                    <a:pt x="157" y="105"/>
                  </a:lnTo>
                  <a:lnTo>
                    <a:pt x="156" y="104"/>
                  </a:lnTo>
                  <a:lnTo>
                    <a:pt x="155" y="100"/>
                  </a:lnTo>
                  <a:lnTo>
                    <a:pt x="152" y="95"/>
                  </a:lnTo>
                  <a:lnTo>
                    <a:pt x="151" y="93"/>
                  </a:lnTo>
                  <a:lnTo>
                    <a:pt x="151" y="92"/>
                  </a:lnTo>
                  <a:lnTo>
                    <a:pt x="151" y="91"/>
                  </a:lnTo>
                  <a:lnTo>
                    <a:pt x="151" y="90"/>
                  </a:lnTo>
                  <a:lnTo>
                    <a:pt x="151" y="88"/>
                  </a:lnTo>
                  <a:lnTo>
                    <a:pt x="151" y="85"/>
                  </a:lnTo>
                  <a:lnTo>
                    <a:pt x="151" y="83"/>
                  </a:lnTo>
                  <a:lnTo>
                    <a:pt x="151" y="82"/>
                  </a:lnTo>
                  <a:lnTo>
                    <a:pt x="150" y="80"/>
                  </a:lnTo>
                  <a:lnTo>
                    <a:pt x="149" y="75"/>
                  </a:lnTo>
                  <a:lnTo>
                    <a:pt x="148" y="72"/>
                  </a:lnTo>
                  <a:lnTo>
                    <a:pt x="147" y="68"/>
                  </a:lnTo>
                  <a:lnTo>
                    <a:pt x="147" y="65"/>
                  </a:lnTo>
                  <a:lnTo>
                    <a:pt x="147" y="63"/>
                  </a:lnTo>
                  <a:lnTo>
                    <a:pt x="146" y="61"/>
                  </a:lnTo>
                  <a:lnTo>
                    <a:pt x="146" y="51"/>
                  </a:lnTo>
                  <a:lnTo>
                    <a:pt x="146" y="44"/>
                  </a:lnTo>
                  <a:lnTo>
                    <a:pt x="146" y="42"/>
                  </a:lnTo>
                  <a:lnTo>
                    <a:pt x="146" y="40"/>
                  </a:lnTo>
                  <a:lnTo>
                    <a:pt x="147" y="34"/>
                  </a:lnTo>
                  <a:lnTo>
                    <a:pt x="147" y="32"/>
                  </a:lnTo>
                  <a:lnTo>
                    <a:pt x="147" y="30"/>
                  </a:lnTo>
                  <a:lnTo>
                    <a:pt x="147" y="28"/>
                  </a:lnTo>
                  <a:lnTo>
                    <a:pt x="146" y="27"/>
                  </a:lnTo>
                  <a:lnTo>
                    <a:pt x="146" y="26"/>
                  </a:lnTo>
                  <a:lnTo>
                    <a:pt x="145" y="24"/>
                  </a:lnTo>
                  <a:lnTo>
                    <a:pt x="145" y="23"/>
                  </a:lnTo>
                  <a:lnTo>
                    <a:pt x="143" y="20"/>
                  </a:lnTo>
                  <a:lnTo>
                    <a:pt x="140" y="15"/>
                  </a:lnTo>
                  <a:lnTo>
                    <a:pt x="138" y="13"/>
                  </a:lnTo>
                  <a:lnTo>
                    <a:pt x="137" y="10"/>
                  </a:lnTo>
                  <a:lnTo>
                    <a:pt x="136" y="8"/>
                  </a:lnTo>
                  <a:lnTo>
                    <a:pt x="135" y="6"/>
                  </a:lnTo>
                  <a:lnTo>
                    <a:pt x="134" y="4"/>
                  </a:lnTo>
                  <a:lnTo>
                    <a:pt x="134" y="3"/>
                  </a:lnTo>
                  <a:lnTo>
                    <a:pt x="134" y="2"/>
                  </a:lnTo>
                  <a:lnTo>
                    <a:pt x="133" y="1"/>
                  </a:lnTo>
                  <a:lnTo>
                    <a:pt x="133" y="0"/>
                  </a:lnTo>
                  <a:lnTo>
                    <a:pt x="134" y="0"/>
                  </a:lnTo>
                  <a:lnTo>
                    <a:pt x="135" y="0"/>
                  </a:lnTo>
                  <a:lnTo>
                    <a:pt x="136" y="0"/>
                  </a:lnTo>
                  <a:lnTo>
                    <a:pt x="139"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4" name="Freeform 278">
              <a:extLst>
                <a:ext uri="{FF2B5EF4-FFF2-40B4-BE49-F238E27FC236}">
                  <a16:creationId xmlns:a16="http://schemas.microsoft.com/office/drawing/2014/main" id="{B8D0976B-A08B-4165-A135-7CD8FB0D261F}"/>
                </a:ext>
              </a:extLst>
            </p:cNvPr>
            <p:cNvSpPr>
              <a:spLocks/>
            </p:cNvSpPr>
            <p:nvPr/>
          </p:nvSpPr>
          <p:spPr bwMode="auto">
            <a:xfrm>
              <a:off x="6570509" y="3420362"/>
              <a:ext cx="993775" cy="654050"/>
            </a:xfrm>
            <a:custGeom>
              <a:avLst/>
              <a:gdLst>
                <a:gd name="T0" fmla="*/ 186 w 626"/>
                <a:gd name="T1" fmla="*/ 49 h 412"/>
                <a:gd name="T2" fmla="*/ 212 w 626"/>
                <a:gd name="T3" fmla="*/ 41 h 412"/>
                <a:gd name="T4" fmla="*/ 253 w 626"/>
                <a:gd name="T5" fmla="*/ 36 h 412"/>
                <a:gd name="T6" fmla="*/ 272 w 626"/>
                <a:gd name="T7" fmla="*/ 62 h 412"/>
                <a:gd name="T8" fmla="*/ 302 w 626"/>
                <a:gd name="T9" fmla="*/ 82 h 412"/>
                <a:gd name="T10" fmla="*/ 343 w 626"/>
                <a:gd name="T11" fmla="*/ 106 h 412"/>
                <a:gd name="T12" fmla="*/ 371 w 626"/>
                <a:gd name="T13" fmla="*/ 106 h 412"/>
                <a:gd name="T14" fmla="*/ 400 w 626"/>
                <a:gd name="T15" fmla="*/ 107 h 412"/>
                <a:gd name="T16" fmla="*/ 407 w 626"/>
                <a:gd name="T17" fmla="*/ 89 h 412"/>
                <a:gd name="T18" fmla="*/ 422 w 626"/>
                <a:gd name="T19" fmla="*/ 68 h 412"/>
                <a:gd name="T20" fmla="*/ 461 w 626"/>
                <a:gd name="T21" fmla="*/ 43 h 412"/>
                <a:gd name="T22" fmla="*/ 477 w 626"/>
                <a:gd name="T23" fmla="*/ 29 h 412"/>
                <a:gd name="T24" fmla="*/ 510 w 626"/>
                <a:gd name="T25" fmla="*/ 42 h 412"/>
                <a:gd name="T26" fmla="*/ 552 w 626"/>
                <a:gd name="T27" fmla="*/ 67 h 412"/>
                <a:gd name="T28" fmla="*/ 578 w 626"/>
                <a:gd name="T29" fmla="*/ 49 h 412"/>
                <a:gd name="T30" fmla="*/ 605 w 626"/>
                <a:gd name="T31" fmla="*/ 10 h 412"/>
                <a:gd name="T32" fmla="*/ 626 w 626"/>
                <a:gd name="T33" fmla="*/ 2 h 412"/>
                <a:gd name="T34" fmla="*/ 607 w 626"/>
                <a:gd name="T35" fmla="*/ 60 h 412"/>
                <a:gd name="T36" fmla="*/ 605 w 626"/>
                <a:gd name="T37" fmla="*/ 90 h 412"/>
                <a:gd name="T38" fmla="*/ 589 w 626"/>
                <a:gd name="T39" fmla="*/ 124 h 412"/>
                <a:gd name="T40" fmla="*/ 570 w 626"/>
                <a:gd name="T41" fmla="*/ 137 h 412"/>
                <a:gd name="T42" fmla="*/ 585 w 626"/>
                <a:gd name="T43" fmla="*/ 191 h 412"/>
                <a:gd name="T44" fmla="*/ 580 w 626"/>
                <a:gd name="T45" fmla="*/ 230 h 412"/>
                <a:gd name="T46" fmla="*/ 590 w 626"/>
                <a:gd name="T47" fmla="*/ 265 h 412"/>
                <a:gd name="T48" fmla="*/ 608 w 626"/>
                <a:gd name="T49" fmla="*/ 299 h 412"/>
                <a:gd name="T50" fmla="*/ 619 w 626"/>
                <a:gd name="T51" fmla="*/ 312 h 412"/>
                <a:gd name="T52" fmla="*/ 624 w 626"/>
                <a:gd name="T53" fmla="*/ 342 h 412"/>
                <a:gd name="T54" fmla="*/ 614 w 626"/>
                <a:gd name="T55" fmla="*/ 377 h 412"/>
                <a:gd name="T56" fmla="*/ 598 w 626"/>
                <a:gd name="T57" fmla="*/ 394 h 412"/>
                <a:gd name="T58" fmla="*/ 550 w 626"/>
                <a:gd name="T59" fmla="*/ 379 h 412"/>
                <a:gd name="T60" fmla="*/ 513 w 626"/>
                <a:gd name="T61" fmla="*/ 379 h 412"/>
                <a:gd name="T62" fmla="*/ 496 w 626"/>
                <a:gd name="T63" fmla="*/ 402 h 412"/>
                <a:gd name="T64" fmla="*/ 459 w 626"/>
                <a:gd name="T65" fmla="*/ 402 h 412"/>
                <a:gd name="T66" fmla="*/ 439 w 626"/>
                <a:gd name="T67" fmla="*/ 412 h 412"/>
                <a:gd name="T68" fmla="*/ 404 w 626"/>
                <a:gd name="T69" fmla="*/ 387 h 412"/>
                <a:gd name="T70" fmla="*/ 366 w 626"/>
                <a:gd name="T71" fmla="*/ 359 h 412"/>
                <a:gd name="T72" fmla="*/ 314 w 626"/>
                <a:gd name="T73" fmla="*/ 342 h 412"/>
                <a:gd name="T74" fmla="*/ 287 w 626"/>
                <a:gd name="T75" fmla="*/ 325 h 412"/>
                <a:gd name="T76" fmla="*/ 265 w 626"/>
                <a:gd name="T77" fmla="*/ 314 h 412"/>
                <a:gd name="T78" fmla="*/ 243 w 626"/>
                <a:gd name="T79" fmla="*/ 343 h 412"/>
                <a:gd name="T80" fmla="*/ 208 w 626"/>
                <a:gd name="T81" fmla="*/ 327 h 412"/>
                <a:gd name="T82" fmla="*/ 200 w 626"/>
                <a:gd name="T83" fmla="*/ 308 h 412"/>
                <a:gd name="T84" fmla="*/ 173 w 626"/>
                <a:gd name="T85" fmla="*/ 295 h 412"/>
                <a:gd name="T86" fmla="*/ 152 w 626"/>
                <a:gd name="T87" fmla="*/ 280 h 412"/>
                <a:gd name="T88" fmla="*/ 124 w 626"/>
                <a:gd name="T89" fmla="*/ 264 h 412"/>
                <a:gd name="T90" fmla="*/ 95 w 626"/>
                <a:gd name="T91" fmla="*/ 263 h 412"/>
                <a:gd name="T92" fmla="*/ 55 w 626"/>
                <a:gd name="T93" fmla="*/ 213 h 412"/>
                <a:gd name="T94" fmla="*/ 64 w 626"/>
                <a:gd name="T95" fmla="*/ 181 h 412"/>
                <a:gd name="T96" fmla="*/ 53 w 626"/>
                <a:gd name="T97" fmla="*/ 160 h 412"/>
                <a:gd name="T98" fmla="*/ 39 w 626"/>
                <a:gd name="T99" fmla="*/ 140 h 412"/>
                <a:gd name="T100" fmla="*/ 19 w 626"/>
                <a:gd name="T101" fmla="*/ 130 h 412"/>
                <a:gd name="T102" fmla="*/ 0 w 626"/>
                <a:gd name="T103" fmla="*/ 115 h 412"/>
                <a:gd name="T104" fmla="*/ 6 w 626"/>
                <a:gd name="T105" fmla="*/ 105 h 412"/>
                <a:gd name="T106" fmla="*/ 16 w 626"/>
                <a:gd name="T107" fmla="*/ 86 h 412"/>
                <a:gd name="T108" fmla="*/ 17 w 626"/>
                <a:gd name="T109" fmla="*/ 74 h 412"/>
                <a:gd name="T110" fmla="*/ 35 w 626"/>
                <a:gd name="T111" fmla="*/ 74 h 412"/>
                <a:gd name="T112" fmla="*/ 61 w 626"/>
                <a:gd name="T113" fmla="*/ 61 h 412"/>
                <a:gd name="T114" fmla="*/ 83 w 626"/>
                <a:gd name="T115" fmla="*/ 46 h 412"/>
                <a:gd name="T116" fmla="*/ 109 w 626"/>
                <a:gd name="T117" fmla="*/ 52 h 412"/>
                <a:gd name="T118" fmla="*/ 141 w 626"/>
                <a:gd name="T119" fmla="*/ 51 h 412"/>
                <a:gd name="T120" fmla="*/ 161 w 626"/>
                <a:gd name="T121" fmla="*/ 3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 h="412">
                  <a:moveTo>
                    <a:pt x="171" y="26"/>
                  </a:moveTo>
                  <a:lnTo>
                    <a:pt x="171" y="26"/>
                  </a:lnTo>
                  <a:lnTo>
                    <a:pt x="173" y="27"/>
                  </a:lnTo>
                  <a:lnTo>
                    <a:pt x="174" y="28"/>
                  </a:lnTo>
                  <a:lnTo>
                    <a:pt x="174" y="29"/>
                  </a:lnTo>
                  <a:lnTo>
                    <a:pt x="175" y="29"/>
                  </a:lnTo>
                  <a:lnTo>
                    <a:pt x="176" y="30"/>
                  </a:lnTo>
                  <a:lnTo>
                    <a:pt x="177" y="32"/>
                  </a:lnTo>
                  <a:lnTo>
                    <a:pt x="178" y="34"/>
                  </a:lnTo>
                  <a:lnTo>
                    <a:pt x="179" y="36"/>
                  </a:lnTo>
                  <a:lnTo>
                    <a:pt x="180" y="38"/>
                  </a:lnTo>
                  <a:lnTo>
                    <a:pt x="181" y="42"/>
                  </a:lnTo>
                  <a:lnTo>
                    <a:pt x="182" y="44"/>
                  </a:lnTo>
                  <a:lnTo>
                    <a:pt x="183" y="45"/>
                  </a:lnTo>
                  <a:lnTo>
                    <a:pt x="184" y="46"/>
                  </a:lnTo>
                  <a:lnTo>
                    <a:pt x="184" y="47"/>
                  </a:lnTo>
                  <a:lnTo>
                    <a:pt x="185" y="48"/>
                  </a:lnTo>
                  <a:lnTo>
                    <a:pt x="186" y="49"/>
                  </a:lnTo>
                  <a:lnTo>
                    <a:pt x="187" y="49"/>
                  </a:lnTo>
                  <a:lnTo>
                    <a:pt x="188" y="50"/>
                  </a:lnTo>
                  <a:lnTo>
                    <a:pt x="189" y="50"/>
                  </a:lnTo>
                  <a:lnTo>
                    <a:pt x="190" y="50"/>
                  </a:lnTo>
                  <a:lnTo>
                    <a:pt x="191" y="50"/>
                  </a:lnTo>
                  <a:lnTo>
                    <a:pt x="193" y="51"/>
                  </a:lnTo>
                  <a:lnTo>
                    <a:pt x="194" y="51"/>
                  </a:lnTo>
                  <a:lnTo>
                    <a:pt x="194" y="50"/>
                  </a:lnTo>
                  <a:lnTo>
                    <a:pt x="195" y="50"/>
                  </a:lnTo>
                  <a:lnTo>
                    <a:pt x="196" y="50"/>
                  </a:lnTo>
                  <a:lnTo>
                    <a:pt x="197" y="49"/>
                  </a:lnTo>
                  <a:lnTo>
                    <a:pt x="200" y="48"/>
                  </a:lnTo>
                  <a:lnTo>
                    <a:pt x="203" y="46"/>
                  </a:lnTo>
                  <a:lnTo>
                    <a:pt x="204" y="45"/>
                  </a:lnTo>
                  <a:lnTo>
                    <a:pt x="206" y="44"/>
                  </a:lnTo>
                  <a:lnTo>
                    <a:pt x="210" y="42"/>
                  </a:lnTo>
                  <a:lnTo>
                    <a:pt x="211" y="42"/>
                  </a:lnTo>
                  <a:lnTo>
                    <a:pt x="212" y="41"/>
                  </a:lnTo>
                  <a:lnTo>
                    <a:pt x="213" y="40"/>
                  </a:lnTo>
                  <a:lnTo>
                    <a:pt x="214" y="40"/>
                  </a:lnTo>
                  <a:lnTo>
                    <a:pt x="217" y="36"/>
                  </a:lnTo>
                  <a:lnTo>
                    <a:pt x="218" y="35"/>
                  </a:lnTo>
                  <a:lnTo>
                    <a:pt x="220" y="34"/>
                  </a:lnTo>
                  <a:lnTo>
                    <a:pt x="221" y="33"/>
                  </a:lnTo>
                  <a:lnTo>
                    <a:pt x="223" y="33"/>
                  </a:lnTo>
                  <a:lnTo>
                    <a:pt x="227" y="31"/>
                  </a:lnTo>
                  <a:lnTo>
                    <a:pt x="229" y="31"/>
                  </a:lnTo>
                  <a:lnTo>
                    <a:pt x="230" y="31"/>
                  </a:lnTo>
                  <a:lnTo>
                    <a:pt x="231" y="31"/>
                  </a:lnTo>
                  <a:lnTo>
                    <a:pt x="233" y="31"/>
                  </a:lnTo>
                  <a:lnTo>
                    <a:pt x="234" y="31"/>
                  </a:lnTo>
                  <a:lnTo>
                    <a:pt x="238" y="32"/>
                  </a:lnTo>
                  <a:lnTo>
                    <a:pt x="241" y="32"/>
                  </a:lnTo>
                  <a:lnTo>
                    <a:pt x="246" y="34"/>
                  </a:lnTo>
                  <a:lnTo>
                    <a:pt x="251" y="35"/>
                  </a:lnTo>
                  <a:lnTo>
                    <a:pt x="253" y="36"/>
                  </a:lnTo>
                  <a:lnTo>
                    <a:pt x="255" y="37"/>
                  </a:lnTo>
                  <a:lnTo>
                    <a:pt x="257" y="38"/>
                  </a:lnTo>
                  <a:lnTo>
                    <a:pt x="258" y="38"/>
                  </a:lnTo>
                  <a:lnTo>
                    <a:pt x="259" y="39"/>
                  </a:lnTo>
                  <a:lnTo>
                    <a:pt x="260" y="40"/>
                  </a:lnTo>
                  <a:lnTo>
                    <a:pt x="263" y="43"/>
                  </a:lnTo>
                  <a:lnTo>
                    <a:pt x="264" y="45"/>
                  </a:lnTo>
                  <a:lnTo>
                    <a:pt x="264" y="45"/>
                  </a:lnTo>
                  <a:lnTo>
                    <a:pt x="265" y="46"/>
                  </a:lnTo>
                  <a:lnTo>
                    <a:pt x="265" y="47"/>
                  </a:lnTo>
                  <a:lnTo>
                    <a:pt x="266" y="49"/>
                  </a:lnTo>
                  <a:lnTo>
                    <a:pt x="267" y="51"/>
                  </a:lnTo>
                  <a:lnTo>
                    <a:pt x="268" y="55"/>
                  </a:lnTo>
                  <a:lnTo>
                    <a:pt x="269" y="58"/>
                  </a:lnTo>
                  <a:lnTo>
                    <a:pt x="270" y="59"/>
                  </a:lnTo>
                  <a:lnTo>
                    <a:pt x="270" y="60"/>
                  </a:lnTo>
                  <a:lnTo>
                    <a:pt x="271" y="61"/>
                  </a:lnTo>
                  <a:lnTo>
                    <a:pt x="272" y="62"/>
                  </a:lnTo>
                  <a:lnTo>
                    <a:pt x="273" y="62"/>
                  </a:lnTo>
                  <a:lnTo>
                    <a:pt x="274" y="63"/>
                  </a:lnTo>
                  <a:lnTo>
                    <a:pt x="275" y="64"/>
                  </a:lnTo>
                  <a:lnTo>
                    <a:pt x="277" y="64"/>
                  </a:lnTo>
                  <a:lnTo>
                    <a:pt x="282" y="66"/>
                  </a:lnTo>
                  <a:lnTo>
                    <a:pt x="284" y="66"/>
                  </a:lnTo>
                  <a:lnTo>
                    <a:pt x="286" y="67"/>
                  </a:lnTo>
                  <a:lnTo>
                    <a:pt x="287" y="68"/>
                  </a:lnTo>
                  <a:lnTo>
                    <a:pt x="288" y="68"/>
                  </a:lnTo>
                  <a:lnTo>
                    <a:pt x="289" y="69"/>
                  </a:lnTo>
                  <a:lnTo>
                    <a:pt x="290" y="70"/>
                  </a:lnTo>
                  <a:lnTo>
                    <a:pt x="292" y="72"/>
                  </a:lnTo>
                  <a:lnTo>
                    <a:pt x="295" y="76"/>
                  </a:lnTo>
                  <a:lnTo>
                    <a:pt x="296" y="77"/>
                  </a:lnTo>
                  <a:lnTo>
                    <a:pt x="297" y="79"/>
                  </a:lnTo>
                  <a:lnTo>
                    <a:pt x="299" y="80"/>
                  </a:lnTo>
                  <a:lnTo>
                    <a:pt x="300" y="81"/>
                  </a:lnTo>
                  <a:lnTo>
                    <a:pt x="302" y="82"/>
                  </a:lnTo>
                  <a:lnTo>
                    <a:pt x="305" y="83"/>
                  </a:lnTo>
                  <a:lnTo>
                    <a:pt x="309" y="85"/>
                  </a:lnTo>
                  <a:lnTo>
                    <a:pt x="310" y="86"/>
                  </a:lnTo>
                  <a:lnTo>
                    <a:pt x="312" y="86"/>
                  </a:lnTo>
                  <a:lnTo>
                    <a:pt x="313" y="87"/>
                  </a:lnTo>
                  <a:lnTo>
                    <a:pt x="314" y="88"/>
                  </a:lnTo>
                  <a:lnTo>
                    <a:pt x="318" y="91"/>
                  </a:lnTo>
                  <a:lnTo>
                    <a:pt x="319" y="92"/>
                  </a:lnTo>
                  <a:lnTo>
                    <a:pt x="321" y="93"/>
                  </a:lnTo>
                  <a:lnTo>
                    <a:pt x="322" y="94"/>
                  </a:lnTo>
                  <a:lnTo>
                    <a:pt x="324" y="95"/>
                  </a:lnTo>
                  <a:lnTo>
                    <a:pt x="327" y="96"/>
                  </a:lnTo>
                  <a:lnTo>
                    <a:pt x="330" y="97"/>
                  </a:lnTo>
                  <a:lnTo>
                    <a:pt x="333" y="99"/>
                  </a:lnTo>
                  <a:lnTo>
                    <a:pt x="335" y="100"/>
                  </a:lnTo>
                  <a:lnTo>
                    <a:pt x="336" y="100"/>
                  </a:lnTo>
                  <a:lnTo>
                    <a:pt x="338" y="102"/>
                  </a:lnTo>
                  <a:lnTo>
                    <a:pt x="343" y="106"/>
                  </a:lnTo>
                  <a:lnTo>
                    <a:pt x="345" y="107"/>
                  </a:lnTo>
                  <a:lnTo>
                    <a:pt x="346" y="108"/>
                  </a:lnTo>
                  <a:lnTo>
                    <a:pt x="347" y="108"/>
                  </a:lnTo>
                  <a:lnTo>
                    <a:pt x="348" y="109"/>
                  </a:lnTo>
                  <a:lnTo>
                    <a:pt x="349" y="109"/>
                  </a:lnTo>
                  <a:lnTo>
                    <a:pt x="350" y="109"/>
                  </a:lnTo>
                  <a:lnTo>
                    <a:pt x="352" y="109"/>
                  </a:lnTo>
                  <a:lnTo>
                    <a:pt x="354" y="109"/>
                  </a:lnTo>
                  <a:lnTo>
                    <a:pt x="356" y="108"/>
                  </a:lnTo>
                  <a:lnTo>
                    <a:pt x="360" y="107"/>
                  </a:lnTo>
                  <a:lnTo>
                    <a:pt x="361" y="107"/>
                  </a:lnTo>
                  <a:lnTo>
                    <a:pt x="363" y="107"/>
                  </a:lnTo>
                  <a:lnTo>
                    <a:pt x="366" y="105"/>
                  </a:lnTo>
                  <a:lnTo>
                    <a:pt x="367" y="105"/>
                  </a:lnTo>
                  <a:lnTo>
                    <a:pt x="367" y="105"/>
                  </a:lnTo>
                  <a:lnTo>
                    <a:pt x="368" y="105"/>
                  </a:lnTo>
                  <a:lnTo>
                    <a:pt x="369" y="105"/>
                  </a:lnTo>
                  <a:lnTo>
                    <a:pt x="371" y="106"/>
                  </a:lnTo>
                  <a:lnTo>
                    <a:pt x="372" y="106"/>
                  </a:lnTo>
                  <a:lnTo>
                    <a:pt x="372" y="106"/>
                  </a:lnTo>
                  <a:lnTo>
                    <a:pt x="373" y="107"/>
                  </a:lnTo>
                  <a:lnTo>
                    <a:pt x="375" y="107"/>
                  </a:lnTo>
                  <a:lnTo>
                    <a:pt x="377" y="106"/>
                  </a:lnTo>
                  <a:lnTo>
                    <a:pt x="381" y="106"/>
                  </a:lnTo>
                  <a:lnTo>
                    <a:pt x="384" y="106"/>
                  </a:lnTo>
                  <a:lnTo>
                    <a:pt x="385" y="105"/>
                  </a:lnTo>
                  <a:lnTo>
                    <a:pt x="386" y="106"/>
                  </a:lnTo>
                  <a:lnTo>
                    <a:pt x="388" y="106"/>
                  </a:lnTo>
                  <a:lnTo>
                    <a:pt x="390" y="106"/>
                  </a:lnTo>
                  <a:lnTo>
                    <a:pt x="393" y="107"/>
                  </a:lnTo>
                  <a:lnTo>
                    <a:pt x="395" y="107"/>
                  </a:lnTo>
                  <a:lnTo>
                    <a:pt x="396" y="107"/>
                  </a:lnTo>
                  <a:lnTo>
                    <a:pt x="397" y="107"/>
                  </a:lnTo>
                  <a:lnTo>
                    <a:pt x="398" y="107"/>
                  </a:lnTo>
                  <a:lnTo>
                    <a:pt x="399" y="107"/>
                  </a:lnTo>
                  <a:lnTo>
                    <a:pt x="400" y="107"/>
                  </a:lnTo>
                  <a:lnTo>
                    <a:pt x="400" y="107"/>
                  </a:lnTo>
                  <a:lnTo>
                    <a:pt x="401" y="106"/>
                  </a:lnTo>
                  <a:lnTo>
                    <a:pt x="401" y="105"/>
                  </a:lnTo>
                  <a:lnTo>
                    <a:pt x="401" y="105"/>
                  </a:lnTo>
                  <a:lnTo>
                    <a:pt x="401" y="104"/>
                  </a:lnTo>
                  <a:lnTo>
                    <a:pt x="401" y="103"/>
                  </a:lnTo>
                  <a:lnTo>
                    <a:pt x="400" y="100"/>
                  </a:lnTo>
                  <a:lnTo>
                    <a:pt x="400" y="98"/>
                  </a:lnTo>
                  <a:lnTo>
                    <a:pt x="400" y="98"/>
                  </a:lnTo>
                  <a:lnTo>
                    <a:pt x="400" y="97"/>
                  </a:lnTo>
                  <a:lnTo>
                    <a:pt x="400" y="96"/>
                  </a:lnTo>
                  <a:lnTo>
                    <a:pt x="400" y="95"/>
                  </a:lnTo>
                  <a:lnTo>
                    <a:pt x="401" y="94"/>
                  </a:lnTo>
                  <a:lnTo>
                    <a:pt x="401" y="94"/>
                  </a:lnTo>
                  <a:lnTo>
                    <a:pt x="402" y="93"/>
                  </a:lnTo>
                  <a:lnTo>
                    <a:pt x="403" y="92"/>
                  </a:lnTo>
                  <a:lnTo>
                    <a:pt x="405" y="90"/>
                  </a:lnTo>
                  <a:lnTo>
                    <a:pt x="407" y="89"/>
                  </a:lnTo>
                  <a:lnTo>
                    <a:pt x="408" y="88"/>
                  </a:lnTo>
                  <a:lnTo>
                    <a:pt x="409" y="87"/>
                  </a:lnTo>
                  <a:lnTo>
                    <a:pt x="409" y="86"/>
                  </a:lnTo>
                  <a:lnTo>
                    <a:pt x="409" y="86"/>
                  </a:lnTo>
                  <a:lnTo>
                    <a:pt x="410" y="85"/>
                  </a:lnTo>
                  <a:lnTo>
                    <a:pt x="410" y="84"/>
                  </a:lnTo>
                  <a:lnTo>
                    <a:pt x="410" y="80"/>
                  </a:lnTo>
                  <a:lnTo>
                    <a:pt x="410" y="79"/>
                  </a:lnTo>
                  <a:lnTo>
                    <a:pt x="410" y="78"/>
                  </a:lnTo>
                  <a:lnTo>
                    <a:pt x="411" y="77"/>
                  </a:lnTo>
                  <a:lnTo>
                    <a:pt x="411" y="76"/>
                  </a:lnTo>
                  <a:lnTo>
                    <a:pt x="412" y="75"/>
                  </a:lnTo>
                  <a:lnTo>
                    <a:pt x="413" y="74"/>
                  </a:lnTo>
                  <a:lnTo>
                    <a:pt x="414" y="73"/>
                  </a:lnTo>
                  <a:lnTo>
                    <a:pt x="415" y="72"/>
                  </a:lnTo>
                  <a:lnTo>
                    <a:pt x="417" y="71"/>
                  </a:lnTo>
                  <a:lnTo>
                    <a:pt x="420" y="69"/>
                  </a:lnTo>
                  <a:lnTo>
                    <a:pt x="422" y="68"/>
                  </a:lnTo>
                  <a:lnTo>
                    <a:pt x="424" y="66"/>
                  </a:lnTo>
                  <a:lnTo>
                    <a:pt x="428" y="63"/>
                  </a:lnTo>
                  <a:lnTo>
                    <a:pt x="430" y="62"/>
                  </a:lnTo>
                  <a:lnTo>
                    <a:pt x="431" y="61"/>
                  </a:lnTo>
                  <a:lnTo>
                    <a:pt x="434" y="60"/>
                  </a:lnTo>
                  <a:lnTo>
                    <a:pt x="438" y="58"/>
                  </a:lnTo>
                  <a:lnTo>
                    <a:pt x="442" y="56"/>
                  </a:lnTo>
                  <a:lnTo>
                    <a:pt x="443" y="56"/>
                  </a:lnTo>
                  <a:lnTo>
                    <a:pt x="444" y="54"/>
                  </a:lnTo>
                  <a:lnTo>
                    <a:pt x="445" y="54"/>
                  </a:lnTo>
                  <a:lnTo>
                    <a:pt x="448" y="52"/>
                  </a:lnTo>
                  <a:lnTo>
                    <a:pt x="451" y="51"/>
                  </a:lnTo>
                  <a:lnTo>
                    <a:pt x="453" y="50"/>
                  </a:lnTo>
                  <a:lnTo>
                    <a:pt x="455" y="49"/>
                  </a:lnTo>
                  <a:lnTo>
                    <a:pt x="457" y="47"/>
                  </a:lnTo>
                  <a:lnTo>
                    <a:pt x="458" y="46"/>
                  </a:lnTo>
                  <a:lnTo>
                    <a:pt x="460" y="45"/>
                  </a:lnTo>
                  <a:lnTo>
                    <a:pt x="461" y="43"/>
                  </a:lnTo>
                  <a:lnTo>
                    <a:pt x="462" y="42"/>
                  </a:lnTo>
                  <a:lnTo>
                    <a:pt x="462" y="41"/>
                  </a:lnTo>
                  <a:lnTo>
                    <a:pt x="463" y="39"/>
                  </a:lnTo>
                  <a:lnTo>
                    <a:pt x="466" y="34"/>
                  </a:lnTo>
                  <a:lnTo>
                    <a:pt x="466" y="32"/>
                  </a:lnTo>
                  <a:lnTo>
                    <a:pt x="467" y="32"/>
                  </a:lnTo>
                  <a:lnTo>
                    <a:pt x="468" y="31"/>
                  </a:lnTo>
                  <a:lnTo>
                    <a:pt x="468" y="30"/>
                  </a:lnTo>
                  <a:lnTo>
                    <a:pt x="469" y="29"/>
                  </a:lnTo>
                  <a:lnTo>
                    <a:pt x="470" y="29"/>
                  </a:lnTo>
                  <a:lnTo>
                    <a:pt x="471" y="29"/>
                  </a:lnTo>
                  <a:lnTo>
                    <a:pt x="471" y="28"/>
                  </a:lnTo>
                  <a:lnTo>
                    <a:pt x="472" y="28"/>
                  </a:lnTo>
                  <a:lnTo>
                    <a:pt x="473" y="28"/>
                  </a:lnTo>
                  <a:lnTo>
                    <a:pt x="474" y="28"/>
                  </a:lnTo>
                  <a:lnTo>
                    <a:pt x="475" y="28"/>
                  </a:lnTo>
                  <a:lnTo>
                    <a:pt x="476" y="29"/>
                  </a:lnTo>
                  <a:lnTo>
                    <a:pt x="477" y="29"/>
                  </a:lnTo>
                  <a:lnTo>
                    <a:pt x="478" y="30"/>
                  </a:lnTo>
                  <a:lnTo>
                    <a:pt x="480" y="31"/>
                  </a:lnTo>
                  <a:lnTo>
                    <a:pt x="481" y="31"/>
                  </a:lnTo>
                  <a:lnTo>
                    <a:pt x="484" y="33"/>
                  </a:lnTo>
                  <a:lnTo>
                    <a:pt x="487" y="35"/>
                  </a:lnTo>
                  <a:lnTo>
                    <a:pt x="489" y="36"/>
                  </a:lnTo>
                  <a:lnTo>
                    <a:pt x="492" y="37"/>
                  </a:lnTo>
                  <a:lnTo>
                    <a:pt x="499" y="40"/>
                  </a:lnTo>
                  <a:lnTo>
                    <a:pt x="501" y="41"/>
                  </a:lnTo>
                  <a:lnTo>
                    <a:pt x="503" y="41"/>
                  </a:lnTo>
                  <a:lnTo>
                    <a:pt x="505" y="42"/>
                  </a:lnTo>
                  <a:lnTo>
                    <a:pt x="506" y="42"/>
                  </a:lnTo>
                  <a:lnTo>
                    <a:pt x="507" y="42"/>
                  </a:lnTo>
                  <a:lnTo>
                    <a:pt x="507" y="42"/>
                  </a:lnTo>
                  <a:lnTo>
                    <a:pt x="508" y="41"/>
                  </a:lnTo>
                  <a:lnTo>
                    <a:pt x="508" y="41"/>
                  </a:lnTo>
                  <a:lnTo>
                    <a:pt x="509" y="41"/>
                  </a:lnTo>
                  <a:lnTo>
                    <a:pt x="510" y="42"/>
                  </a:lnTo>
                  <a:lnTo>
                    <a:pt x="511" y="42"/>
                  </a:lnTo>
                  <a:lnTo>
                    <a:pt x="512" y="43"/>
                  </a:lnTo>
                  <a:lnTo>
                    <a:pt x="515" y="45"/>
                  </a:lnTo>
                  <a:lnTo>
                    <a:pt x="517" y="47"/>
                  </a:lnTo>
                  <a:lnTo>
                    <a:pt x="518" y="48"/>
                  </a:lnTo>
                  <a:lnTo>
                    <a:pt x="520" y="49"/>
                  </a:lnTo>
                  <a:lnTo>
                    <a:pt x="524" y="54"/>
                  </a:lnTo>
                  <a:lnTo>
                    <a:pt x="526" y="55"/>
                  </a:lnTo>
                  <a:lnTo>
                    <a:pt x="528" y="57"/>
                  </a:lnTo>
                  <a:lnTo>
                    <a:pt x="530" y="58"/>
                  </a:lnTo>
                  <a:lnTo>
                    <a:pt x="531" y="59"/>
                  </a:lnTo>
                  <a:lnTo>
                    <a:pt x="532" y="60"/>
                  </a:lnTo>
                  <a:lnTo>
                    <a:pt x="534" y="61"/>
                  </a:lnTo>
                  <a:lnTo>
                    <a:pt x="536" y="62"/>
                  </a:lnTo>
                  <a:lnTo>
                    <a:pt x="538" y="63"/>
                  </a:lnTo>
                  <a:lnTo>
                    <a:pt x="543" y="65"/>
                  </a:lnTo>
                  <a:lnTo>
                    <a:pt x="548" y="66"/>
                  </a:lnTo>
                  <a:lnTo>
                    <a:pt x="552" y="67"/>
                  </a:lnTo>
                  <a:lnTo>
                    <a:pt x="553" y="68"/>
                  </a:lnTo>
                  <a:lnTo>
                    <a:pt x="554" y="68"/>
                  </a:lnTo>
                  <a:lnTo>
                    <a:pt x="556" y="68"/>
                  </a:lnTo>
                  <a:lnTo>
                    <a:pt x="557" y="68"/>
                  </a:lnTo>
                  <a:lnTo>
                    <a:pt x="558" y="68"/>
                  </a:lnTo>
                  <a:lnTo>
                    <a:pt x="559" y="68"/>
                  </a:lnTo>
                  <a:lnTo>
                    <a:pt x="560" y="68"/>
                  </a:lnTo>
                  <a:lnTo>
                    <a:pt x="561" y="67"/>
                  </a:lnTo>
                  <a:lnTo>
                    <a:pt x="562" y="67"/>
                  </a:lnTo>
                  <a:lnTo>
                    <a:pt x="563" y="67"/>
                  </a:lnTo>
                  <a:lnTo>
                    <a:pt x="564" y="66"/>
                  </a:lnTo>
                  <a:lnTo>
                    <a:pt x="566" y="65"/>
                  </a:lnTo>
                  <a:lnTo>
                    <a:pt x="567" y="63"/>
                  </a:lnTo>
                  <a:lnTo>
                    <a:pt x="568" y="62"/>
                  </a:lnTo>
                  <a:lnTo>
                    <a:pt x="570" y="60"/>
                  </a:lnTo>
                  <a:lnTo>
                    <a:pt x="575" y="52"/>
                  </a:lnTo>
                  <a:lnTo>
                    <a:pt x="576" y="50"/>
                  </a:lnTo>
                  <a:lnTo>
                    <a:pt x="578" y="49"/>
                  </a:lnTo>
                  <a:lnTo>
                    <a:pt x="579" y="48"/>
                  </a:lnTo>
                  <a:lnTo>
                    <a:pt x="580" y="46"/>
                  </a:lnTo>
                  <a:lnTo>
                    <a:pt x="585" y="43"/>
                  </a:lnTo>
                  <a:lnTo>
                    <a:pt x="587" y="40"/>
                  </a:lnTo>
                  <a:lnTo>
                    <a:pt x="589" y="38"/>
                  </a:lnTo>
                  <a:lnTo>
                    <a:pt x="591" y="36"/>
                  </a:lnTo>
                  <a:lnTo>
                    <a:pt x="592" y="35"/>
                  </a:lnTo>
                  <a:lnTo>
                    <a:pt x="594" y="32"/>
                  </a:lnTo>
                  <a:lnTo>
                    <a:pt x="595" y="30"/>
                  </a:lnTo>
                  <a:lnTo>
                    <a:pt x="596" y="28"/>
                  </a:lnTo>
                  <a:lnTo>
                    <a:pt x="597" y="26"/>
                  </a:lnTo>
                  <a:lnTo>
                    <a:pt x="598" y="24"/>
                  </a:lnTo>
                  <a:lnTo>
                    <a:pt x="601" y="17"/>
                  </a:lnTo>
                  <a:lnTo>
                    <a:pt x="601" y="16"/>
                  </a:lnTo>
                  <a:lnTo>
                    <a:pt x="602" y="14"/>
                  </a:lnTo>
                  <a:lnTo>
                    <a:pt x="603" y="12"/>
                  </a:lnTo>
                  <a:lnTo>
                    <a:pt x="604" y="11"/>
                  </a:lnTo>
                  <a:lnTo>
                    <a:pt x="605" y="10"/>
                  </a:lnTo>
                  <a:lnTo>
                    <a:pt x="606" y="8"/>
                  </a:lnTo>
                  <a:lnTo>
                    <a:pt x="608" y="7"/>
                  </a:lnTo>
                  <a:lnTo>
                    <a:pt x="609" y="6"/>
                  </a:lnTo>
                  <a:lnTo>
                    <a:pt x="611" y="5"/>
                  </a:lnTo>
                  <a:lnTo>
                    <a:pt x="613" y="4"/>
                  </a:lnTo>
                  <a:lnTo>
                    <a:pt x="614" y="3"/>
                  </a:lnTo>
                  <a:lnTo>
                    <a:pt x="616" y="2"/>
                  </a:lnTo>
                  <a:lnTo>
                    <a:pt x="617" y="1"/>
                  </a:lnTo>
                  <a:lnTo>
                    <a:pt x="618" y="1"/>
                  </a:lnTo>
                  <a:lnTo>
                    <a:pt x="619" y="0"/>
                  </a:lnTo>
                  <a:lnTo>
                    <a:pt x="621" y="0"/>
                  </a:lnTo>
                  <a:lnTo>
                    <a:pt x="622" y="0"/>
                  </a:lnTo>
                  <a:lnTo>
                    <a:pt x="623" y="0"/>
                  </a:lnTo>
                  <a:lnTo>
                    <a:pt x="624" y="0"/>
                  </a:lnTo>
                  <a:lnTo>
                    <a:pt x="625" y="1"/>
                  </a:lnTo>
                  <a:lnTo>
                    <a:pt x="625" y="1"/>
                  </a:lnTo>
                  <a:lnTo>
                    <a:pt x="626" y="2"/>
                  </a:lnTo>
                  <a:lnTo>
                    <a:pt x="626" y="2"/>
                  </a:lnTo>
                  <a:lnTo>
                    <a:pt x="626" y="2"/>
                  </a:lnTo>
                  <a:lnTo>
                    <a:pt x="626" y="4"/>
                  </a:lnTo>
                  <a:lnTo>
                    <a:pt x="626" y="6"/>
                  </a:lnTo>
                  <a:lnTo>
                    <a:pt x="626" y="8"/>
                  </a:lnTo>
                  <a:lnTo>
                    <a:pt x="626" y="10"/>
                  </a:lnTo>
                  <a:lnTo>
                    <a:pt x="625" y="12"/>
                  </a:lnTo>
                  <a:lnTo>
                    <a:pt x="625" y="14"/>
                  </a:lnTo>
                  <a:lnTo>
                    <a:pt x="624" y="16"/>
                  </a:lnTo>
                  <a:lnTo>
                    <a:pt x="624" y="18"/>
                  </a:lnTo>
                  <a:lnTo>
                    <a:pt x="621" y="24"/>
                  </a:lnTo>
                  <a:lnTo>
                    <a:pt x="620" y="29"/>
                  </a:lnTo>
                  <a:lnTo>
                    <a:pt x="616" y="40"/>
                  </a:lnTo>
                  <a:lnTo>
                    <a:pt x="614" y="45"/>
                  </a:lnTo>
                  <a:lnTo>
                    <a:pt x="613" y="47"/>
                  </a:lnTo>
                  <a:lnTo>
                    <a:pt x="612" y="51"/>
                  </a:lnTo>
                  <a:lnTo>
                    <a:pt x="610" y="56"/>
                  </a:lnTo>
                  <a:lnTo>
                    <a:pt x="609" y="57"/>
                  </a:lnTo>
                  <a:lnTo>
                    <a:pt x="607" y="60"/>
                  </a:lnTo>
                  <a:lnTo>
                    <a:pt x="607" y="61"/>
                  </a:lnTo>
                  <a:lnTo>
                    <a:pt x="607" y="62"/>
                  </a:lnTo>
                  <a:lnTo>
                    <a:pt x="606" y="63"/>
                  </a:lnTo>
                  <a:lnTo>
                    <a:pt x="606" y="64"/>
                  </a:lnTo>
                  <a:lnTo>
                    <a:pt x="606" y="66"/>
                  </a:lnTo>
                  <a:lnTo>
                    <a:pt x="606" y="68"/>
                  </a:lnTo>
                  <a:lnTo>
                    <a:pt x="607" y="73"/>
                  </a:lnTo>
                  <a:lnTo>
                    <a:pt x="607" y="74"/>
                  </a:lnTo>
                  <a:lnTo>
                    <a:pt x="607" y="76"/>
                  </a:lnTo>
                  <a:lnTo>
                    <a:pt x="607" y="77"/>
                  </a:lnTo>
                  <a:lnTo>
                    <a:pt x="607" y="78"/>
                  </a:lnTo>
                  <a:lnTo>
                    <a:pt x="605" y="82"/>
                  </a:lnTo>
                  <a:lnTo>
                    <a:pt x="605" y="84"/>
                  </a:lnTo>
                  <a:lnTo>
                    <a:pt x="605" y="85"/>
                  </a:lnTo>
                  <a:lnTo>
                    <a:pt x="605" y="86"/>
                  </a:lnTo>
                  <a:lnTo>
                    <a:pt x="604" y="87"/>
                  </a:lnTo>
                  <a:lnTo>
                    <a:pt x="605" y="89"/>
                  </a:lnTo>
                  <a:lnTo>
                    <a:pt x="605" y="90"/>
                  </a:lnTo>
                  <a:lnTo>
                    <a:pt x="605" y="93"/>
                  </a:lnTo>
                  <a:lnTo>
                    <a:pt x="606" y="95"/>
                  </a:lnTo>
                  <a:lnTo>
                    <a:pt x="606" y="100"/>
                  </a:lnTo>
                  <a:lnTo>
                    <a:pt x="606" y="102"/>
                  </a:lnTo>
                  <a:lnTo>
                    <a:pt x="606" y="103"/>
                  </a:lnTo>
                  <a:lnTo>
                    <a:pt x="606" y="104"/>
                  </a:lnTo>
                  <a:lnTo>
                    <a:pt x="606" y="106"/>
                  </a:lnTo>
                  <a:lnTo>
                    <a:pt x="605" y="108"/>
                  </a:lnTo>
                  <a:lnTo>
                    <a:pt x="604" y="109"/>
                  </a:lnTo>
                  <a:lnTo>
                    <a:pt x="604" y="110"/>
                  </a:lnTo>
                  <a:lnTo>
                    <a:pt x="603" y="111"/>
                  </a:lnTo>
                  <a:lnTo>
                    <a:pt x="602" y="112"/>
                  </a:lnTo>
                  <a:lnTo>
                    <a:pt x="601" y="113"/>
                  </a:lnTo>
                  <a:lnTo>
                    <a:pt x="600" y="115"/>
                  </a:lnTo>
                  <a:lnTo>
                    <a:pt x="595" y="118"/>
                  </a:lnTo>
                  <a:lnTo>
                    <a:pt x="594" y="120"/>
                  </a:lnTo>
                  <a:lnTo>
                    <a:pt x="590" y="123"/>
                  </a:lnTo>
                  <a:lnTo>
                    <a:pt x="589" y="124"/>
                  </a:lnTo>
                  <a:lnTo>
                    <a:pt x="588" y="126"/>
                  </a:lnTo>
                  <a:lnTo>
                    <a:pt x="587" y="127"/>
                  </a:lnTo>
                  <a:lnTo>
                    <a:pt x="586" y="129"/>
                  </a:lnTo>
                  <a:lnTo>
                    <a:pt x="584" y="130"/>
                  </a:lnTo>
                  <a:lnTo>
                    <a:pt x="584" y="131"/>
                  </a:lnTo>
                  <a:lnTo>
                    <a:pt x="583" y="131"/>
                  </a:lnTo>
                  <a:lnTo>
                    <a:pt x="582" y="132"/>
                  </a:lnTo>
                  <a:lnTo>
                    <a:pt x="581" y="132"/>
                  </a:lnTo>
                  <a:lnTo>
                    <a:pt x="579" y="133"/>
                  </a:lnTo>
                  <a:lnTo>
                    <a:pt x="576" y="133"/>
                  </a:lnTo>
                  <a:lnTo>
                    <a:pt x="574" y="133"/>
                  </a:lnTo>
                  <a:lnTo>
                    <a:pt x="573" y="134"/>
                  </a:lnTo>
                  <a:lnTo>
                    <a:pt x="572" y="134"/>
                  </a:lnTo>
                  <a:lnTo>
                    <a:pt x="571" y="135"/>
                  </a:lnTo>
                  <a:lnTo>
                    <a:pt x="571" y="135"/>
                  </a:lnTo>
                  <a:lnTo>
                    <a:pt x="570" y="136"/>
                  </a:lnTo>
                  <a:lnTo>
                    <a:pt x="570" y="136"/>
                  </a:lnTo>
                  <a:lnTo>
                    <a:pt x="570" y="137"/>
                  </a:lnTo>
                  <a:lnTo>
                    <a:pt x="569" y="137"/>
                  </a:lnTo>
                  <a:lnTo>
                    <a:pt x="569" y="138"/>
                  </a:lnTo>
                  <a:lnTo>
                    <a:pt x="569" y="139"/>
                  </a:lnTo>
                  <a:lnTo>
                    <a:pt x="569" y="140"/>
                  </a:lnTo>
                  <a:lnTo>
                    <a:pt x="570" y="142"/>
                  </a:lnTo>
                  <a:lnTo>
                    <a:pt x="570" y="144"/>
                  </a:lnTo>
                  <a:lnTo>
                    <a:pt x="572" y="149"/>
                  </a:lnTo>
                  <a:lnTo>
                    <a:pt x="573" y="153"/>
                  </a:lnTo>
                  <a:lnTo>
                    <a:pt x="574" y="156"/>
                  </a:lnTo>
                  <a:lnTo>
                    <a:pt x="576" y="163"/>
                  </a:lnTo>
                  <a:lnTo>
                    <a:pt x="576" y="166"/>
                  </a:lnTo>
                  <a:lnTo>
                    <a:pt x="577" y="168"/>
                  </a:lnTo>
                  <a:lnTo>
                    <a:pt x="578" y="172"/>
                  </a:lnTo>
                  <a:lnTo>
                    <a:pt x="581" y="179"/>
                  </a:lnTo>
                  <a:lnTo>
                    <a:pt x="583" y="185"/>
                  </a:lnTo>
                  <a:lnTo>
                    <a:pt x="584" y="187"/>
                  </a:lnTo>
                  <a:lnTo>
                    <a:pt x="584" y="189"/>
                  </a:lnTo>
                  <a:lnTo>
                    <a:pt x="585" y="191"/>
                  </a:lnTo>
                  <a:lnTo>
                    <a:pt x="585" y="197"/>
                  </a:lnTo>
                  <a:lnTo>
                    <a:pt x="585" y="201"/>
                  </a:lnTo>
                  <a:lnTo>
                    <a:pt x="586" y="203"/>
                  </a:lnTo>
                  <a:lnTo>
                    <a:pt x="586" y="205"/>
                  </a:lnTo>
                  <a:lnTo>
                    <a:pt x="587" y="210"/>
                  </a:lnTo>
                  <a:lnTo>
                    <a:pt x="587" y="212"/>
                  </a:lnTo>
                  <a:lnTo>
                    <a:pt x="587" y="213"/>
                  </a:lnTo>
                  <a:lnTo>
                    <a:pt x="587" y="215"/>
                  </a:lnTo>
                  <a:lnTo>
                    <a:pt x="587" y="216"/>
                  </a:lnTo>
                  <a:lnTo>
                    <a:pt x="586" y="217"/>
                  </a:lnTo>
                  <a:lnTo>
                    <a:pt x="586" y="218"/>
                  </a:lnTo>
                  <a:lnTo>
                    <a:pt x="585" y="219"/>
                  </a:lnTo>
                  <a:lnTo>
                    <a:pt x="583" y="223"/>
                  </a:lnTo>
                  <a:lnTo>
                    <a:pt x="581" y="224"/>
                  </a:lnTo>
                  <a:lnTo>
                    <a:pt x="581" y="226"/>
                  </a:lnTo>
                  <a:lnTo>
                    <a:pt x="580" y="227"/>
                  </a:lnTo>
                  <a:lnTo>
                    <a:pt x="580" y="228"/>
                  </a:lnTo>
                  <a:lnTo>
                    <a:pt x="580" y="230"/>
                  </a:lnTo>
                  <a:lnTo>
                    <a:pt x="579" y="231"/>
                  </a:lnTo>
                  <a:lnTo>
                    <a:pt x="579" y="233"/>
                  </a:lnTo>
                  <a:lnTo>
                    <a:pt x="579" y="234"/>
                  </a:lnTo>
                  <a:lnTo>
                    <a:pt x="579" y="235"/>
                  </a:lnTo>
                  <a:lnTo>
                    <a:pt x="579" y="238"/>
                  </a:lnTo>
                  <a:lnTo>
                    <a:pt x="579" y="239"/>
                  </a:lnTo>
                  <a:lnTo>
                    <a:pt x="579" y="241"/>
                  </a:lnTo>
                  <a:lnTo>
                    <a:pt x="580" y="242"/>
                  </a:lnTo>
                  <a:lnTo>
                    <a:pt x="580" y="244"/>
                  </a:lnTo>
                  <a:lnTo>
                    <a:pt x="581" y="245"/>
                  </a:lnTo>
                  <a:lnTo>
                    <a:pt x="584" y="250"/>
                  </a:lnTo>
                  <a:lnTo>
                    <a:pt x="585" y="252"/>
                  </a:lnTo>
                  <a:lnTo>
                    <a:pt x="586" y="253"/>
                  </a:lnTo>
                  <a:lnTo>
                    <a:pt x="586" y="254"/>
                  </a:lnTo>
                  <a:lnTo>
                    <a:pt x="587" y="256"/>
                  </a:lnTo>
                  <a:lnTo>
                    <a:pt x="588" y="260"/>
                  </a:lnTo>
                  <a:lnTo>
                    <a:pt x="589" y="262"/>
                  </a:lnTo>
                  <a:lnTo>
                    <a:pt x="590" y="265"/>
                  </a:lnTo>
                  <a:lnTo>
                    <a:pt x="592" y="268"/>
                  </a:lnTo>
                  <a:lnTo>
                    <a:pt x="593" y="269"/>
                  </a:lnTo>
                  <a:lnTo>
                    <a:pt x="594" y="271"/>
                  </a:lnTo>
                  <a:lnTo>
                    <a:pt x="596" y="274"/>
                  </a:lnTo>
                  <a:lnTo>
                    <a:pt x="599" y="277"/>
                  </a:lnTo>
                  <a:lnTo>
                    <a:pt x="602" y="280"/>
                  </a:lnTo>
                  <a:lnTo>
                    <a:pt x="603" y="281"/>
                  </a:lnTo>
                  <a:lnTo>
                    <a:pt x="604" y="283"/>
                  </a:lnTo>
                  <a:lnTo>
                    <a:pt x="605" y="284"/>
                  </a:lnTo>
                  <a:lnTo>
                    <a:pt x="605" y="285"/>
                  </a:lnTo>
                  <a:lnTo>
                    <a:pt x="605" y="286"/>
                  </a:lnTo>
                  <a:lnTo>
                    <a:pt x="606" y="290"/>
                  </a:lnTo>
                  <a:lnTo>
                    <a:pt x="606" y="291"/>
                  </a:lnTo>
                  <a:lnTo>
                    <a:pt x="606" y="292"/>
                  </a:lnTo>
                  <a:lnTo>
                    <a:pt x="608" y="296"/>
                  </a:lnTo>
                  <a:lnTo>
                    <a:pt x="608" y="297"/>
                  </a:lnTo>
                  <a:lnTo>
                    <a:pt x="608" y="298"/>
                  </a:lnTo>
                  <a:lnTo>
                    <a:pt x="608" y="299"/>
                  </a:lnTo>
                  <a:lnTo>
                    <a:pt x="608" y="301"/>
                  </a:lnTo>
                  <a:lnTo>
                    <a:pt x="608" y="302"/>
                  </a:lnTo>
                  <a:lnTo>
                    <a:pt x="607" y="305"/>
                  </a:lnTo>
                  <a:lnTo>
                    <a:pt x="606" y="306"/>
                  </a:lnTo>
                  <a:lnTo>
                    <a:pt x="606" y="307"/>
                  </a:lnTo>
                  <a:lnTo>
                    <a:pt x="606" y="308"/>
                  </a:lnTo>
                  <a:lnTo>
                    <a:pt x="607" y="308"/>
                  </a:lnTo>
                  <a:lnTo>
                    <a:pt x="607" y="308"/>
                  </a:lnTo>
                  <a:lnTo>
                    <a:pt x="607" y="309"/>
                  </a:lnTo>
                  <a:lnTo>
                    <a:pt x="608" y="309"/>
                  </a:lnTo>
                  <a:lnTo>
                    <a:pt x="608" y="309"/>
                  </a:lnTo>
                  <a:lnTo>
                    <a:pt x="609" y="309"/>
                  </a:lnTo>
                  <a:lnTo>
                    <a:pt x="611" y="310"/>
                  </a:lnTo>
                  <a:lnTo>
                    <a:pt x="612" y="310"/>
                  </a:lnTo>
                  <a:lnTo>
                    <a:pt x="616" y="311"/>
                  </a:lnTo>
                  <a:lnTo>
                    <a:pt x="618" y="311"/>
                  </a:lnTo>
                  <a:lnTo>
                    <a:pt x="618" y="312"/>
                  </a:lnTo>
                  <a:lnTo>
                    <a:pt x="619" y="312"/>
                  </a:lnTo>
                  <a:lnTo>
                    <a:pt x="620" y="313"/>
                  </a:lnTo>
                  <a:lnTo>
                    <a:pt x="621" y="314"/>
                  </a:lnTo>
                  <a:lnTo>
                    <a:pt x="622" y="315"/>
                  </a:lnTo>
                  <a:lnTo>
                    <a:pt x="623" y="315"/>
                  </a:lnTo>
                  <a:lnTo>
                    <a:pt x="624" y="316"/>
                  </a:lnTo>
                  <a:lnTo>
                    <a:pt x="624" y="318"/>
                  </a:lnTo>
                  <a:lnTo>
                    <a:pt x="625" y="319"/>
                  </a:lnTo>
                  <a:lnTo>
                    <a:pt x="625" y="320"/>
                  </a:lnTo>
                  <a:lnTo>
                    <a:pt x="626" y="322"/>
                  </a:lnTo>
                  <a:lnTo>
                    <a:pt x="626" y="327"/>
                  </a:lnTo>
                  <a:lnTo>
                    <a:pt x="626" y="329"/>
                  </a:lnTo>
                  <a:lnTo>
                    <a:pt x="626" y="330"/>
                  </a:lnTo>
                  <a:lnTo>
                    <a:pt x="626" y="333"/>
                  </a:lnTo>
                  <a:lnTo>
                    <a:pt x="626" y="335"/>
                  </a:lnTo>
                  <a:lnTo>
                    <a:pt x="625" y="338"/>
                  </a:lnTo>
                  <a:lnTo>
                    <a:pt x="625" y="340"/>
                  </a:lnTo>
                  <a:lnTo>
                    <a:pt x="624" y="341"/>
                  </a:lnTo>
                  <a:lnTo>
                    <a:pt x="624" y="342"/>
                  </a:lnTo>
                  <a:lnTo>
                    <a:pt x="623" y="344"/>
                  </a:lnTo>
                  <a:lnTo>
                    <a:pt x="622" y="345"/>
                  </a:lnTo>
                  <a:lnTo>
                    <a:pt x="619" y="349"/>
                  </a:lnTo>
                  <a:lnTo>
                    <a:pt x="615" y="354"/>
                  </a:lnTo>
                  <a:lnTo>
                    <a:pt x="615" y="355"/>
                  </a:lnTo>
                  <a:lnTo>
                    <a:pt x="614" y="356"/>
                  </a:lnTo>
                  <a:lnTo>
                    <a:pt x="613" y="357"/>
                  </a:lnTo>
                  <a:lnTo>
                    <a:pt x="612" y="359"/>
                  </a:lnTo>
                  <a:lnTo>
                    <a:pt x="612" y="360"/>
                  </a:lnTo>
                  <a:lnTo>
                    <a:pt x="611" y="362"/>
                  </a:lnTo>
                  <a:lnTo>
                    <a:pt x="611" y="363"/>
                  </a:lnTo>
                  <a:lnTo>
                    <a:pt x="611" y="365"/>
                  </a:lnTo>
                  <a:lnTo>
                    <a:pt x="611" y="366"/>
                  </a:lnTo>
                  <a:lnTo>
                    <a:pt x="611" y="368"/>
                  </a:lnTo>
                  <a:lnTo>
                    <a:pt x="611" y="369"/>
                  </a:lnTo>
                  <a:lnTo>
                    <a:pt x="612" y="371"/>
                  </a:lnTo>
                  <a:lnTo>
                    <a:pt x="614" y="376"/>
                  </a:lnTo>
                  <a:lnTo>
                    <a:pt x="614" y="377"/>
                  </a:lnTo>
                  <a:lnTo>
                    <a:pt x="614" y="377"/>
                  </a:lnTo>
                  <a:lnTo>
                    <a:pt x="614" y="379"/>
                  </a:lnTo>
                  <a:lnTo>
                    <a:pt x="613" y="381"/>
                  </a:lnTo>
                  <a:lnTo>
                    <a:pt x="612" y="385"/>
                  </a:lnTo>
                  <a:lnTo>
                    <a:pt x="611" y="388"/>
                  </a:lnTo>
                  <a:lnTo>
                    <a:pt x="611" y="391"/>
                  </a:lnTo>
                  <a:lnTo>
                    <a:pt x="611" y="394"/>
                  </a:lnTo>
                  <a:lnTo>
                    <a:pt x="611" y="395"/>
                  </a:lnTo>
                  <a:lnTo>
                    <a:pt x="611" y="395"/>
                  </a:lnTo>
                  <a:lnTo>
                    <a:pt x="611" y="395"/>
                  </a:lnTo>
                  <a:lnTo>
                    <a:pt x="610" y="395"/>
                  </a:lnTo>
                  <a:lnTo>
                    <a:pt x="610" y="395"/>
                  </a:lnTo>
                  <a:lnTo>
                    <a:pt x="608" y="396"/>
                  </a:lnTo>
                  <a:lnTo>
                    <a:pt x="606" y="396"/>
                  </a:lnTo>
                  <a:lnTo>
                    <a:pt x="604" y="395"/>
                  </a:lnTo>
                  <a:lnTo>
                    <a:pt x="602" y="395"/>
                  </a:lnTo>
                  <a:lnTo>
                    <a:pt x="600" y="395"/>
                  </a:lnTo>
                  <a:lnTo>
                    <a:pt x="598" y="394"/>
                  </a:lnTo>
                  <a:lnTo>
                    <a:pt x="595" y="393"/>
                  </a:lnTo>
                  <a:lnTo>
                    <a:pt x="593" y="392"/>
                  </a:lnTo>
                  <a:lnTo>
                    <a:pt x="590" y="391"/>
                  </a:lnTo>
                  <a:lnTo>
                    <a:pt x="588" y="390"/>
                  </a:lnTo>
                  <a:lnTo>
                    <a:pt x="586" y="389"/>
                  </a:lnTo>
                  <a:lnTo>
                    <a:pt x="576" y="385"/>
                  </a:lnTo>
                  <a:lnTo>
                    <a:pt x="572" y="383"/>
                  </a:lnTo>
                  <a:lnTo>
                    <a:pt x="571" y="382"/>
                  </a:lnTo>
                  <a:lnTo>
                    <a:pt x="569" y="381"/>
                  </a:lnTo>
                  <a:lnTo>
                    <a:pt x="567" y="381"/>
                  </a:lnTo>
                  <a:lnTo>
                    <a:pt x="565" y="380"/>
                  </a:lnTo>
                  <a:lnTo>
                    <a:pt x="563" y="380"/>
                  </a:lnTo>
                  <a:lnTo>
                    <a:pt x="562" y="380"/>
                  </a:lnTo>
                  <a:lnTo>
                    <a:pt x="558" y="379"/>
                  </a:lnTo>
                  <a:lnTo>
                    <a:pt x="555" y="379"/>
                  </a:lnTo>
                  <a:lnTo>
                    <a:pt x="553" y="379"/>
                  </a:lnTo>
                  <a:lnTo>
                    <a:pt x="552" y="379"/>
                  </a:lnTo>
                  <a:lnTo>
                    <a:pt x="550" y="379"/>
                  </a:lnTo>
                  <a:lnTo>
                    <a:pt x="546" y="380"/>
                  </a:lnTo>
                  <a:lnTo>
                    <a:pt x="545" y="380"/>
                  </a:lnTo>
                  <a:lnTo>
                    <a:pt x="544" y="380"/>
                  </a:lnTo>
                  <a:lnTo>
                    <a:pt x="543" y="380"/>
                  </a:lnTo>
                  <a:lnTo>
                    <a:pt x="542" y="380"/>
                  </a:lnTo>
                  <a:lnTo>
                    <a:pt x="539" y="378"/>
                  </a:lnTo>
                  <a:lnTo>
                    <a:pt x="537" y="378"/>
                  </a:lnTo>
                  <a:lnTo>
                    <a:pt x="535" y="378"/>
                  </a:lnTo>
                  <a:lnTo>
                    <a:pt x="534" y="378"/>
                  </a:lnTo>
                  <a:lnTo>
                    <a:pt x="533" y="378"/>
                  </a:lnTo>
                  <a:lnTo>
                    <a:pt x="532" y="378"/>
                  </a:lnTo>
                  <a:lnTo>
                    <a:pt x="528" y="379"/>
                  </a:lnTo>
                  <a:lnTo>
                    <a:pt x="526" y="380"/>
                  </a:lnTo>
                  <a:lnTo>
                    <a:pt x="524" y="380"/>
                  </a:lnTo>
                  <a:lnTo>
                    <a:pt x="522" y="380"/>
                  </a:lnTo>
                  <a:lnTo>
                    <a:pt x="518" y="380"/>
                  </a:lnTo>
                  <a:lnTo>
                    <a:pt x="515" y="379"/>
                  </a:lnTo>
                  <a:lnTo>
                    <a:pt x="513" y="379"/>
                  </a:lnTo>
                  <a:lnTo>
                    <a:pt x="509" y="378"/>
                  </a:lnTo>
                  <a:lnTo>
                    <a:pt x="507" y="377"/>
                  </a:lnTo>
                  <a:lnTo>
                    <a:pt x="507" y="377"/>
                  </a:lnTo>
                  <a:lnTo>
                    <a:pt x="506" y="377"/>
                  </a:lnTo>
                  <a:lnTo>
                    <a:pt x="506" y="377"/>
                  </a:lnTo>
                  <a:lnTo>
                    <a:pt x="506" y="377"/>
                  </a:lnTo>
                  <a:lnTo>
                    <a:pt x="505" y="378"/>
                  </a:lnTo>
                  <a:lnTo>
                    <a:pt x="504" y="379"/>
                  </a:lnTo>
                  <a:lnTo>
                    <a:pt x="504" y="381"/>
                  </a:lnTo>
                  <a:lnTo>
                    <a:pt x="503" y="384"/>
                  </a:lnTo>
                  <a:lnTo>
                    <a:pt x="500" y="395"/>
                  </a:lnTo>
                  <a:lnTo>
                    <a:pt x="500" y="397"/>
                  </a:lnTo>
                  <a:lnTo>
                    <a:pt x="499" y="398"/>
                  </a:lnTo>
                  <a:lnTo>
                    <a:pt x="498" y="400"/>
                  </a:lnTo>
                  <a:lnTo>
                    <a:pt x="498" y="400"/>
                  </a:lnTo>
                  <a:lnTo>
                    <a:pt x="497" y="401"/>
                  </a:lnTo>
                  <a:lnTo>
                    <a:pt x="496" y="402"/>
                  </a:lnTo>
                  <a:lnTo>
                    <a:pt x="496" y="402"/>
                  </a:lnTo>
                  <a:lnTo>
                    <a:pt x="495" y="402"/>
                  </a:lnTo>
                  <a:lnTo>
                    <a:pt x="493" y="402"/>
                  </a:lnTo>
                  <a:lnTo>
                    <a:pt x="491" y="403"/>
                  </a:lnTo>
                  <a:lnTo>
                    <a:pt x="488" y="403"/>
                  </a:lnTo>
                  <a:lnTo>
                    <a:pt x="486" y="402"/>
                  </a:lnTo>
                  <a:lnTo>
                    <a:pt x="484" y="402"/>
                  </a:lnTo>
                  <a:lnTo>
                    <a:pt x="478" y="401"/>
                  </a:lnTo>
                  <a:lnTo>
                    <a:pt x="477" y="401"/>
                  </a:lnTo>
                  <a:lnTo>
                    <a:pt x="476" y="401"/>
                  </a:lnTo>
                  <a:lnTo>
                    <a:pt x="475" y="401"/>
                  </a:lnTo>
                  <a:lnTo>
                    <a:pt x="473" y="401"/>
                  </a:lnTo>
                  <a:lnTo>
                    <a:pt x="469" y="402"/>
                  </a:lnTo>
                  <a:lnTo>
                    <a:pt x="467" y="402"/>
                  </a:lnTo>
                  <a:lnTo>
                    <a:pt x="464" y="403"/>
                  </a:lnTo>
                  <a:lnTo>
                    <a:pt x="462" y="403"/>
                  </a:lnTo>
                  <a:lnTo>
                    <a:pt x="461" y="403"/>
                  </a:lnTo>
                  <a:lnTo>
                    <a:pt x="460" y="403"/>
                  </a:lnTo>
                  <a:lnTo>
                    <a:pt x="459" y="402"/>
                  </a:lnTo>
                  <a:lnTo>
                    <a:pt x="458" y="401"/>
                  </a:lnTo>
                  <a:lnTo>
                    <a:pt x="456" y="401"/>
                  </a:lnTo>
                  <a:lnTo>
                    <a:pt x="456" y="401"/>
                  </a:lnTo>
                  <a:lnTo>
                    <a:pt x="455" y="401"/>
                  </a:lnTo>
                  <a:lnTo>
                    <a:pt x="454" y="401"/>
                  </a:lnTo>
                  <a:lnTo>
                    <a:pt x="453" y="401"/>
                  </a:lnTo>
                  <a:lnTo>
                    <a:pt x="452" y="401"/>
                  </a:lnTo>
                  <a:lnTo>
                    <a:pt x="451" y="402"/>
                  </a:lnTo>
                  <a:lnTo>
                    <a:pt x="449" y="402"/>
                  </a:lnTo>
                  <a:lnTo>
                    <a:pt x="448" y="403"/>
                  </a:lnTo>
                  <a:lnTo>
                    <a:pt x="447" y="404"/>
                  </a:lnTo>
                  <a:lnTo>
                    <a:pt x="447" y="404"/>
                  </a:lnTo>
                  <a:lnTo>
                    <a:pt x="444" y="407"/>
                  </a:lnTo>
                  <a:lnTo>
                    <a:pt x="443" y="409"/>
                  </a:lnTo>
                  <a:lnTo>
                    <a:pt x="441" y="410"/>
                  </a:lnTo>
                  <a:lnTo>
                    <a:pt x="440" y="411"/>
                  </a:lnTo>
                  <a:lnTo>
                    <a:pt x="439" y="412"/>
                  </a:lnTo>
                  <a:lnTo>
                    <a:pt x="439" y="412"/>
                  </a:lnTo>
                  <a:lnTo>
                    <a:pt x="438" y="412"/>
                  </a:lnTo>
                  <a:lnTo>
                    <a:pt x="437" y="412"/>
                  </a:lnTo>
                  <a:lnTo>
                    <a:pt x="437" y="412"/>
                  </a:lnTo>
                  <a:lnTo>
                    <a:pt x="436" y="412"/>
                  </a:lnTo>
                  <a:lnTo>
                    <a:pt x="436" y="412"/>
                  </a:lnTo>
                  <a:lnTo>
                    <a:pt x="435" y="412"/>
                  </a:lnTo>
                  <a:lnTo>
                    <a:pt x="435" y="411"/>
                  </a:lnTo>
                  <a:lnTo>
                    <a:pt x="429" y="403"/>
                  </a:lnTo>
                  <a:lnTo>
                    <a:pt x="428" y="401"/>
                  </a:lnTo>
                  <a:lnTo>
                    <a:pt x="426" y="400"/>
                  </a:lnTo>
                  <a:lnTo>
                    <a:pt x="425" y="399"/>
                  </a:lnTo>
                  <a:lnTo>
                    <a:pt x="424" y="398"/>
                  </a:lnTo>
                  <a:lnTo>
                    <a:pt x="420" y="395"/>
                  </a:lnTo>
                  <a:lnTo>
                    <a:pt x="415" y="392"/>
                  </a:lnTo>
                  <a:lnTo>
                    <a:pt x="413" y="391"/>
                  </a:lnTo>
                  <a:lnTo>
                    <a:pt x="411" y="390"/>
                  </a:lnTo>
                  <a:lnTo>
                    <a:pt x="409" y="389"/>
                  </a:lnTo>
                  <a:lnTo>
                    <a:pt x="404" y="387"/>
                  </a:lnTo>
                  <a:lnTo>
                    <a:pt x="398" y="386"/>
                  </a:lnTo>
                  <a:lnTo>
                    <a:pt x="397" y="385"/>
                  </a:lnTo>
                  <a:lnTo>
                    <a:pt x="394" y="385"/>
                  </a:lnTo>
                  <a:lnTo>
                    <a:pt x="393" y="384"/>
                  </a:lnTo>
                  <a:lnTo>
                    <a:pt x="392" y="384"/>
                  </a:lnTo>
                  <a:lnTo>
                    <a:pt x="391" y="384"/>
                  </a:lnTo>
                  <a:lnTo>
                    <a:pt x="389" y="382"/>
                  </a:lnTo>
                  <a:lnTo>
                    <a:pt x="387" y="381"/>
                  </a:lnTo>
                  <a:lnTo>
                    <a:pt x="386" y="379"/>
                  </a:lnTo>
                  <a:lnTo>
                    <a:pt x="384" y="378"/>
                  </a:lnTo>
                  <a:lnTo>
                    <a:pt x="382" y="375"/>
                  </a:lnTo>
                  <a:lnTo>
                    <a:pt x="381" y="373"/>
                  </a:lnTo>
                  <a:lnTo>
                    <a:pt x="379" y="371"/>
                  </a:lnTo>
                  <a:lnTo>
                    <a:pt x="374" y="365"/>
                  </a:lnTo>
                  <a:lnTo>
                    <a:pt x="372" y="364"/>
                  </a:lnTo>
                  <a:lnTo>
                    <a:pt x="370" y="362"/>
                  </a:lnTo>
                  <a:lnTo>
                    <a:pt x="368" y="361"/>
                  </a:lnTo>
                  <a:lnTo>
                    <a:pt x="366" y="359"/>
                  </a:lnTo>
                  <a:lnTo>
                    <a:pt x="364" y="358"/>
                  </a:lnTo>
                  <a:lnTo>
                    <a:pt x="362" y="357"/>
                  </a:lnTo>
                  <a:lnTo>
                    <a:pt x="356" y="355"/>
                  </a:lnTo>
                  <a:lnTo>
                    <a:pt x="351" y="351"/>
                  </a:lnTo>
                  <a:lnTo>
                    <a:pt x="349" y="351"/>
                  </a:lnTo>
                  <a:lnTo>
                    <a:pt x="348" y="351"/>
                  </a:lnTo>
                  <a:lnTo>
                    <a:pt x="344" y="349"/>
                  </a:lnTo>
                  <a:lnTo>
                    <a:pt x="339" y="348"/>
                  </a:lnTo>
                  <a:lnTo>
                    <a:pt x="333" y="346"/>
                  </a:lnTo>
                  <a:lnTo>
                    <a:pt x="332" y="346"/>
                  </a:lnTo>
                  <a:lnTo>
                    <a:pt x="328" y="344"/>
                  </a:lnTo>
                  <a:lnTo>
                    <a:pt x="327" y="344"/>
                  </a:lnTo>
                  <a:lnTo>
                    <a:pt x="326" y="343"/>
                  </a:lnTo>
                  <a:lnTo>
                    <a:pt x="325" y="343"/>
                  </a:lnTo>
                  <a:lnTo>
                    <a:pt x="323" y="343"/>
                  </a:lnTo>
                  <a:lnTo>
                    <a:pt x="317" y="343"/>
                  </a:lnTo>
                  <a:lnTo>
                    <a:pt x="315" y="343"/>
                  </a:lnTo>
                  <a:lnTo>
                    <a:pt x="314" y="342"/>
                  </a:lnTo>
                  <a:lnTo>
                    <a:pt x="313" y="342"/>
                  </a:lnTo>
                  <a:lnTo>
                    <a:pt x="312" y="342"/>
                  </a:lnTo>
                  <a:lnTo>
                    <a:pt x="312" y="342"/>
                  </a:lnTo>
                  <a:lnTo>
                    <a:pt x="311" y="341"/>
                  </a:lnTo>
                  <a:lnTo>
                    <a:pt x="310" y="341"/>
                  </a:lnTo>
                  <a:lnTo>
                    <a:pt x="309" y="340"/>
                  </a:lnTo>
                  <a:lnTo>
                    <a:pt x="307" y="338"/>
                  </a:lnTo>
                  <a:lnTo>
                    <a:pt x="304" y="334"/>
                  </a:lnTo>
                  <a:lnTo>
                    <a:pt x="302" y="333"/>
                  </a:lnTo>
                  <a:lnTo>
                    <a:pt x="300" y="331"/>
                  </a:lnTo>
                  <a:lnTo>
                    <a:pt x="299" y="330"/>
                  </a:lnTo>
                  <a:lnTo>
                    <a:pt x="298" y="329"/>
                  </a:lnTo>
                  <a:lnTo>
                    <a:pt x="297" y="329"/>
                  </a:lnTo>
                  <a:lnTo>
                    <a:pt x="296" y="328"/>
                  </a:lnTo>
                  <a:lnTo>
                    <a:pt x="295" y="327"/>
                  </a:lnTo>
                  <a:lnTo>
                    <a:pt x="293" y="327"/>
                  </a:lnTo>
                  <a:lnTo>
                    <a:pt x="291" y="326"/>
                  </a:lnTo>
                  <a:lnTo>
                    <a:pt x="287" y="325"/>
                  </a:lnTo>
                  <a:lnTo>
                    <a:pt x="284" y="325"/>
                  </a:lnTo>
                  <a:lnTo>
                    <a:pt x="282" y="324"/>
                  </a:lnTo>
                  <a:lnTo>
                    <a:pt x="280" y="323"/>
                  </a:lnTo>
                  <a:lnTo>
                    <a:pt x="279" y="323"/>
                  </a:lnTo>
                  <a:lnTo>
                    <a:pt x="278" y="322"/>
                  </a:lnTo>
                  <a:lnTo>
                    <a:pt x="277" y="321"/>
                  </a:lnTo>
                  <a:lnTo>
                    <a:pt x="276" y="321"/>
                  </a:lnTo>
                  <a:lnTo>
                    <a:pt x="275" y="320"/>
                  </a:lnTo>
                  <a:lnTo>
                    <a:pt x="274" y="319"/>
                  </a:lnTo>
                  <a:lnTo>
                    <a:pt x="273" y="318"/>
                  </a:lnTo>
                  <a:lnTo>
                    <a:pt x="271" y="315"/>
                  </a:lnTo>
                  <a:lnTo>
                    <a:pt x="270" y="314"/>
                  </a:lnTo>
                  <a:lnTo>
                    <a:pt x="269" y="314"/>
                  </a:lnTo>
                  <a:lnTo>
                    <a:pt x="268" y="313"/>
                  </a:lnTo>
                  <a:lnTo>
                    <a:pt x="268" y="313"/>
                  </a:lnTo>
                  <a:lnTo>
                    <a:pt x="267" y="313"/>
                  </a:lnTo>
                  <a:lnTo>
                    <a:pt x="266" y="313"/>
                  </a:lnTo>
                  <a:lnTo>
                    <a:pt x="265" y="314"/>
                  </a:lnTo>
                  <a:lnTo>
                    <a:pt x="264" y="315"/>
                  </a:lnTo>
                  <a:lnTo>
                    <a:pt x="263" y="316"/>
                  </a:lnTo>
                  <a:lnTo>
                    <a:pt x="261" y="318"/>
                  </a:lnTo>
                  <a:lnTo>
                    <a:pt x="260" y="319"/>
                  </a:lnTo>
                  <a:lnTo>
                    <a:pt x="259" y="321"/>
                  </a:lnTo>
                  <a:lnTo>
                    <a:pt x="257" y="323"/>
                  </a:lnTo>
                  <a:lnTo>
                    <a:pt x="256" y="326"/>
                  </a:lnTo>
                  <a:lnTo>
                    <a:pt x="254" y="330"/>
                  </a:lnTo>
                  <a:lnTo>
                    <a:pt x="254" y="331"/>
                  </a:lnTo>
                  <a:lnTo>
                    <a:pt x="253" y="332"/>
                  </a:lnTo>
                  <a:lnTo>
                    <a:pt x="252" y="334"/>
                  </a:lnTo>
                  <a:lnTo>
                    <a:pt x="250" y="336"/>
                  </a:lnTo>
                  <a:lnTo>
                    <a:pt x="248" y="340"/>
                  </a:lnTo>
                  <a:lnTo>
                    <a:pt x="247" y="340"/>
                  </a:lnTo>
                  <a:lnTo>
                    <a:pt x="246" y="341"/>
                  </a:lnTo>
                  <a:lnTo>
                    <a:pt x="245" y="342"/>
                  </a:lnTo>
                  <a:lnTo>
                    <a:pt x="245" y="342"/>
                  </a:lnTo>
                  <a:lnTo>
                    <a:pt x="243" y="343"/>
                  </a:lnTo>
                  <a:lnTo>
                    <a:pt x="242" y="343"/>
                  </a:lnTo>
                  <a:lnTo>
                    <a:pt x="241" y="343"/>
                  </a:lnTo>
                  <a:lnTo>
                    <a:pt x="239" y="343"/>
                  </a:lnTo>
                  <a:lnTo>
                    <a:pt x="237" y="343"/>
                  </a:lnTo>
                  <a:lnTo>
                    <a:pt x="235" y="343"/>
                  </a:lnTo>
                  <a:lnTo>
                    <a:pt x="234" y="343"/>
                  </a:lnTo>
                  <a:lnTo>
                    <a:pt x="233" y="343"/>
                  </a:lnTo>
                  <a:lnTo>
                    <a:pt x="232" y="342"/>
                  </a:lnTo>
                  <a:lnTo>
                    <a:pt x="231" y="342"/>
                  </a:lnTo>
                  <a:lnTo>
                    <a:pt x="229" y="341"/>
                  </a:lnTo>
                  <a:lnTo>
                    <a:pt x="224" y="339"/>
                  </a:lnTo>
                  <a:lnTo>
                    <a:pt x="216" y="334"/>
                  </a:lnTo>
                  <a:lnTo>
                    <a:pt x="213" y="333"/>
                  </a:lnTo>
                  <a:lnTo>
                    <a:pt x="212" y="332"/>
                  </a:lnTo>
                  <a:lnTo>
                    <a:pt x="211" y="331"/>
                  </a:lnTo>
                  <a:lnTo>
                    <a:pt x="210" y="330"/>
                  </a:lnTo>
                  <a:lnTo>
                    <a:pt x="209" y="329"/>
                  </a:lnTo>
                  <a:lnTo>
                    <a:pt x="208" y="327"/>
                  </a:lnTo>
                  <a:lnTo>
                    <a:pt x="207" y="326"/>
                  </a:lnTo>
                  <a:lnTo>
                    <a:pt x="207" y="325"/>
                  </a:lnTo>
                  <a:lnTo>
                    <a:pt x="207" y="323"/>
                  </a:lnTo>
                  <a:lnTo>
                    <a:pt x="207" y="322"/>
                  </a:lnTo>
                  <a:lnTo>
                    <a:pt x="207" y="320"/>
                  </a:lnTo>
                  <a:lnTo>
                    <a:pt x="207" y="318"/>
                  </a:lnTo>
                  <a:lnTo>
                    <a:pt x="208" y="315"/>
                  </a:lnTo>
                  <a:lnTo>
                    <a:pt x="208" y="314"/>
                  </a:lnTo>
                  <a:lnTo>
                    <a:pt x="208" y="314"/>
                  </a:lnTo>
                  <a:lnTo>
                    <a:pt x="208" y="313"/>
                  </a:lnTo>
                  <a:lnTo>
                    <a:pt x="208" y="312"/>
                  </a:lnTo>
                  <a:lnTo>
                    <a:pt x="208" y="311"/>
                  </a:lnTo>
                  <a:lnTo>
                    <a:pt x="207" y="310"/>
                  </a:lnTo>
                  <a:lnTo>
                    <a:pt x="207" y="310"/>
                  </a:lnTo>
                  <a:lnTo>
                    <a:pt x="206" y="310"/>
                  </a:lnTo>
                  <a:lnTo>
                    <a:pt x="203" y="309"/>
                  </a:lnTo>
                  <a:lnTo>
                    <a:pt x="202" y="309"/>
                  </a:lnTo>
                  <a:lnTo>
                    <a:pt x="200" y="308"/>
                  </a:lnTo>
                  <a:lnTo>
                    <a:pt x="199" y="308"/>
                  </a:lnTo>
                  <a:lnTo>
                    <a:pt x="197" y="307"/>
                  </a:lnTo>
                  <a:lnTo>
                    <a:pt x="196" y="306"/>
                  </a:lnTo>
                  <a:lnTo>
                    <a:pt x="194" y="305"/>
                  </a:lnTo>
                  <a:lnTo>
                    <a:pt x="191" y="303"/>
                  </a:lnTo>
                  <a:lnTo>
                    <a:pt x="190" y="302"/>
                  </a:lnTo>
                  <a:lnTo>
                    <a:pt x="188" y="301"/>
                  </a:lnTo>
                  <a:lnTo>
                    <a:pt x="186" y="301"/>
                  </a:lnTo>
                  <a:lnTo>
                    <a:pt x="184" y="300"/>
                  </a:lnTo>
                  <a:lnTo>
                    <a:pt x="182" y="299"/>
                  </a:lnTo>
                  <a:lnTo>
                    <a:pt x="180" y="299"/>
                  </a:lnTo>
                  <a:lnTo>
                    <a:pt x="178" y="298"/>
                  </a:lnTo>
                  <a:lnTo>
                    <a:pt x="177" y="298"/>
                  </a:lnTo>
                  <a:lnTo>
                    <a:pt x="176" y="297"/>
                  </a:lnTo>
                  <a:lnTo>
                    <a:pt x="175" y="297"/>
                  </a:lnTo>
                  <a:lnTo>
                    <a:pt x="174" y="296"/>
                  </a:lnTo>
                  <a:lnTo>
                    <a:pt x="174" y="296"/>
                  </a:lnTo>
                  <a:lnTo>
                    <a:pt x="173" y="295"/>
                  </a:lnTo>
                  <a:lnTo>
                    <a:pt x="173" y="294"/>
                  </a:lnTo>
                  <a:lnTo>
                    <a:pt x="172" y="293"/>
                  </a:lnTo>
                  <a:lnTo>
                    <a:pt x="171" y="289"/>
                  </a:lnTo>
                  <a:lnTo>
                    <a:pt x="171" y="288"/>
                  </a:lnTo>
                  <a:lnTo>
                    <a:pt x="171" y="288"/>
                  </a:lnTo>
                  <a:lnTo>
                    <a:pt x="170" y="287"/>
                  </a:lnTo>
                  <a:lnTo>
                    <a:pt x="170" y="287"/>
                  </a:lnTo>
                  <a:lnTo>
                    <a:pt x="170" y="286"/>
                  </a:lnTo>
                  <a:lnTo>
                    <a:pt x="169" y="286"/>
                  </a:lnTo>
                  <a:lnTo>
                    <a:pt x="168" y="286"/>
                  </a:lnTo>
                  <a:lnTo>
                    <a:pt x="167" y="285"/>
                  </a:lnTo>
                  <a:lnTo>
                    <a:pt x="164" y="284"/>
                  </a:lnTo>
                  <a:lnTo>
                    <a:pt x="162" y="283"/>
                  </a:lnTo>
                  <a:lnTo>
                    <a:pt x="158" y="283"/>
                  </a:lnTo>
                  <a:lnTo>
                    <a:pt x="157" y="282"/>
                  </a:lnTo>
                  <a:lnTo>
                    <a:pt x="155" y="282"/>
                  </a:lnTo>
                  <a:lnTo>
                    <a:pt x="154" y="281"/>
                  </a:lnTo>
                  <a:lnTo>
                    <a:pt x="152" y="280"/>
                  </a:lnTo>
                  <a:lnTo>
                    <a:pt x="150" y="279"/>
                  </a:lnTo>
                  <a:lnTo>
                    <a:pt x="149" y="278"/>
                  </a:lnTo>
                  <a:lnTo>
                    <a:pt x="148" y="277"/>
                  </a:lnTo>
                  <a:lnTo>
                    <a:pt x="147" y="276"/>
                  </a:lnTo>
                  <a:lnTo>
                    <a:pt x="143" y="272"/>
                  </a:lnTo>
                  <a:lnTo>
                    <a:pt x="143" y="272"/>
                  </a:lnTo>
                  <a:lnTo>
                    <a:pt x="142" y="272"/>
                  </a:lnTo>
                  <a:lnTo>
                    <a:pt x="141" y="271"/>
                  </a:lnTo>
                  <a:lnTo>
                    <a:pt x="139" y="270"/>
                  </a:lnTo>
                  <a:lnTo>
                    <a:pt x="135" y="268"/>
                  </a:lnTo>
                  <a:lnTo>
                    <a:pt x="134" y="268"/>
                  </a:lnTo>
                  <a:lnTo>
                    <a:pt x="132" y="267"/>
                  </a:lnTo>
                  <a:lnTo>
                    <a:pt x="131" y="266"/>
                  </a:lnTo>
                  <a:lnTo>
                    <a:pt x="130" y="266"/>
                  </a:lnTo>
                  <a:lnTo>
                    <a:pt x="129" y="265"/>
                  </a:lnTo>
                  <a:lnTo>
                    <a:pt x="126" y="264"/>
                  </a:lnTo>
                  <a:lnTo>
                    <a:pt x="125" y="264"/>
                  </a:lnTo>
                  <a:lnTo>
                    <a:pt x="124" y="264"/>
                  </a:lnTo>
                  <a:lnTo>
                    <a:pt x="123" y="264"/>
                  </a:lnTo>
                  <a:lnTo>
                    <a:pt x="122" y="264"/>
                  </a:lnTo>
                  <a:lnTo>
                    <a:pt x="120" y="265"/>
                  </a:lnTo>
                  <a:lnTo>
                    <a:pt x="119" y="265"/>
                  </a:lnTo>
                  <a:lnTo>
                    <a:pt x="118" y="265"/>
                  </a:lnTo>
                  <a:lnTo>
                    <a:pt x="117" y="265"/>
                  </a:lnTo>
                  <a:lnTo>
                    <a:pt x="115" y="265"/>
                  </a:lnTo>
                  <a:lnTo>
                    <a:pt x="112" y="264"/>
                  </a:lnTo>
                  <a:lnTo>
                    <a:pt x="111" y="264"/>
                  </a:lnTo>
                  <a:lnTo>
                    <a:pt x="110" y="264"/>
                  </a:lnTo>
                  <a:lnTo>
                    <a:pt x="109" y="264"/>
                  </a:lnTo>
                  <a:lnTo>
                    <a:pt x="104" y="265"/>
                  </a:lnTo>
                  <a:lnTo>
                    <a:pt x="102" y="265"/>
                  </a:lnTo>
                  <a:lnTo>
                    <a:pt x="101" y="265"/>
                  </a:lnTo>
                  <a:lnTo>
                    <a:pt x="99" y="264"/>
                  </a:lnTo>
                  <a:lnTo>
                    <a:pt x="97" y="264"/>
                  </a:lnTo>
                  <a:lnTo>
                    <a:pt x="96" y="264"/>
                  </a:lnTo>
                  <a:lnTo>
                    <a:pt x="95" y="263"/>
                  </a:lnTo>
                  <a:lnTo>
                    <a:pt x="94" y="263"/>
                  </a:lnTo>
                  <a:lnTo>
                    <a:pt x="93" y="263"/>
                  </a:lnTo>
                  <a:lnTo>
                    <a:pt x="92" y="261"/>
                  </a:lnTo>
                  <a:lnTo>
                    <a:pt x="89" y="259"/>
                  </a:lnTo>
                  <a:lnTo>
                    <a:pt x="88" y="258"/>
                  </a:lnTo>
                  <a:lnTo>
                    <a:pt x="85" y="255"/>
                  </a:lnTo>
                  <a:lnTo>
                    <a:pt x="84" y="254"/>
                  </a:lnTo>
                  <a:lnTo>
                    <a:pt x="74" y="247"/>
                  </a:lnTo>
                  <a:lnTo>
                    <a:pt x="69" y="244"/>
                  </a:lnTo>
                  <a:lnTo>
                    <a:pt x="67" y="242"/>
                  </a:lnTo>
                  <a:lnTo>
                    <a:pt x="59" y="236"/>
                  </a:lnTo>
                  <a:lnTo>
                    <a:pt x="53" y="232"/>
                  </a:lnTo>
                  <a:lnTo>
                    <a:pt x="53" y="232"/>
                  </a:lnTo>
                  <a:lnTo>
                    <a:pt x="53" y="231"/>
                  </a:lnTo>
                  <a:lnTo>
                    <a:pt x="53" y="228"/>
                  </a:lnTo>
                  <a:lnTo>
                    <a:pt x="54" y="223"/>
                  </a:lnTo>
                  <a:lnTo>
                    <a:pt x="55" y="218"/>
                  </a:lnTo>
                  <a:lnTo>
                    <a:pt x="55" y="213"/>
                  </a:lnTo>
                  <a:lnTo>
                    <a:pt x="55" y="212"/>
                  </a:lnTo>
                  <a:lnTo>
                    <a:pt x="56" y="211"/>
                  </a:lnTo>
                  <a:lnTo>
                    <a:pt x="56" y="210"/>
                  </a:lnTo>
                  <a:lnTo>
                    <a:pt x="56" y="209"/>
                  </a:lnTo>
                  <a:lnTo>
                    <a:pt x="57" y="208"/>
                  </a:lnTo>
                  <a:lnTo>
                    <a:pt x="59" y="205"/>
                  </a:lnTo>
                  <a:lnTo>
                    <a:pt x="60" y="204"/>
                  </a:lnTo>
                  <a:lnTo>
                    <a:pt x="61" y="203"/>
                  </a:lnTo>
                  <a:lnTo>
                    <a:pt x="63" y="198"/>
                  </a:lnTo>
                  <a:lnTo>
                    <a:pt x="64" y="195"/>
                  </a:lnTo>
                  <a:lnTo>
                    <a:pt x="65" y="193"/>
                  </a:lnTo>
                  <a:lnTo>
                    <a:pt x="65" y="191"/>
                  </a:lnTo>
                  <a:lnTo>
                    <a:pt x="66" y="190"/>
                  </a:lnTo>
                  <a:lnTo>
                    <a:pt x="66" y="189"/>
                  </a:lnTo>
                  <a:lnTo>
                    <a:pt x="66" y="187"/>
                  </a:lnTo>
                  <a:lnTo>
                    <a:pt x="65" y="186"/>
                  </a:lnTo>
                  <a:lnTo>
                    <a:pt x="65" y="182"/>
                  </a:lnTo>
                  <a:lnTo>
                    <a:pt x="64" y="181"/>
                  </a:lnTo>
                  <a:lnTo>
                    <a:pt x="64" y="180"/>
                  </a:lnTo>
                  <a:lnTo>
                    <a:pt x="64" y="179"/>
                  </a:lnTo>
                  <a:lnTo>
                    <a:pt x="64" y="178"/>
                  </a:lnTo>
                  <a:lnTo>
                    <a:pt x="65" y="177"/>
                  </a:lnTo>
                  <a:lnTo>
                    <a:pt x="65" y="174"/>
                  </a:lnTo>
                  <a:lnTo>
                    <a:pt x="65" y="172"/>
                  </a:lnTo>
                  <a:lnTo>
                    <a:pt x="65" y="171"/>
                  </a:lnTo>
                  <a:lnTo>
                    <a:pt x="65" y="170"/>
                  </a:lnTo>
                  <a:lnTo>
                    <a:pt x="65" y="169"/>
                  </a:lnTo>
                  <a:lnTo>
                    <a:pt x="65" y="168"/>
                  </a:lnTo>
                  <a:lnTo>
                    <a:pt x="64" y="167"/>
                  </a:lnTo>
                  <a:lnTo>
                    <a:pt x="63" y="166"/>
                  </a:lnTo>
                  <a:lnTo>
                    <a:pt x="62" y="165"/>
                  </a:lnTo>
                  <a:lnTo>
                    <a:pt x="61" y="164"/>
                  </a:lnTo>
                  <a:lnTo>
                    <a:pt x="59" y="163"/>
                  </a:lnTo>
                  <a:lnTo>
                    <a:pt x="58" y="162"/>
                  </a:lnTo>
                  <a:lnTo>
                    <a:pt x="54" y="160"/>
                  </a:lnTo>
                  <a:lnTo>
                    <a:pt x="53" y="160"/>
                  </a:lnTo>
                  <a:lnTo>
                    <a:pt x="50" y="158"/>
                  </a:lnTo>
                  <a:lnTo>
                    <a:pt x="48" y="156"/>
                  </a:lnTo>
                  <a:lnTo>
                    <a:pt x="46" y="155"/>
                  </a:lnTo>
                  <a:lnTo>
                    <a:pt x="45" y="154"/>
                  </a:lnTo>
                  <a:lnTo>
                    <a:pt x="43" y="152"/>
                  </a:lnTo>
                  <a:lnTo>
                    <a:pt x="43" y="151"/>
                  </a:lnTo>
                  <a:lnTo>
                    <a:pt x="42" y="151"/>
                  </a:lnTo>
                  <a:lnTo>
                    <a:pt x="42" y="150"/>
                  </a:lnTo>
                  <a:lnTo>
                    <a:pt x="41" y="149"/>
                  </a:lnTo>
                  <a:lnTo>
                    <a:pt x="41" y="148"/>
                  </a:lnTo>
                  <a:lnTo>
                    <a:pt x="41" y="147"/>
                  </a:lnTo>
                  <a:lnTo>
                    <a:pt x="41" y="144"/>
                  </a:lnTo>
                  <a:lnTo>
                    <a:pt x="40" y="142"/>
                  </a:lnTo>
                  <a:lnTo>
                    <a:pt x="40" y="142"/>
                  </a:lnTo>
                  <a:lnTo>
                    <a:pt x="40" y="141"/>
                  </a:lnTo>
                  <a:lnTo>
                    <a:pt x="40" y="140"/>
                  </a:lnTo>
                  <a:lnTo>
                    <a:pt x="39" y="140"/>
                  </a:lnTo>
                  <a:lnTo>
                    <a:pt x="39" y="140"/>
                  </a:lnTo>
                  <a:lnTo>
                    <a:pt x="37" y="139"/>
                  </a:lnTo>
                  <a:lnTo>
                    <a:pt x="37" y="139"/>
                  </a:lnTo>
                  <a:lnTo>
                    <a:pt x="36" y="138"/>
                  </a:lnTo>
                  <a:lnTo>
                    <a:pt x="35" y="137"/>
                  </a:lnTo>
                  <a:lnTo>
                    <a:pt x="34" y="137"/>
                  </a:lnTo>
                  <a:lnTo>
                    <a:pt x="34" y="136"/>
                  </a:lnTo>
                  <a:lnTo>
                    <a:pt x="33" y="136"/>
                  </a:lnTo>
                  <a:lnTo>
                    <a:pt x="32" y="136"/>
                  </a:lnTo>
                  <a:lnTo>
                    <a:pt x="30" y="136"/>
                  </a:lnTo>
                  <a:lnTo>
                    <a:pt x="29" y="135"/>
                  </a:lnTo>
                  <a:lnTo>
                    <a:pt x="26" y="135"/>
                  </a:lnTo>
                  <a:lnTo>
                    <a:pt x="24" y="134"/>
                  </a:lnTo>
                  <a:lnTo>
                    <a:pt x="23" y="134"/>
                  </a:lnTo>
                  <a:lnTo>
                    <a:pt x="23" y="133"/>
                  </a:lnTo>
                  <a:lnTo>
                    <a:pt x="22" y="133"/>
                  </a:lnTo>
                  <a:lnTo>
                    <a:pt x="21" y="131"/>
                  </a:lnTo>
                  <a:lnTo>
                    <a:pt x="20" y="131"/>
                  </a:lnTo>
                  <a:lnTo>
                    <a:pt x="19" y="130"/>
                  </a:lnTo>
                  <a:lnTo>
                    <a:pt x="17" y="129"/>
                  </a:lnTo>
                  <a:lnTo>
                    <a:pt x="16" y="129"/>
                  </a:lnTo>
                  <a:lnTo>
                    <a:pt x="15" y="128"/>
                  </a:lnTo>
                  <a:lnTo>
                    <a:pt x="12" y="127"/>
                  </a:lnTo>
                  <a:lnTo>
                    <a:pt x="10" y="127"/>
                  </a:lnTo>
                  <a:lnTo>
                    <a:pt x="8" y="126"/>
                  </a:lnTo>
                  <a:lnTo>
                    <a:pt x="7" y="125"/>
                  </a:lnTo>
                  <a:lnTo>
                    <a:pt x="5" y="124"/>
                  </a:lnTo>
                  <a:lnTo>
                    <a:pt x="4" y="124"/>
                  </a:lnTo>
                  <a:lnTo>
                    <a:pt x="3" y="123"/>
                  </a:lnTo>
                  <a:lnTo>
                    <a:pt x="2" y="122"/>
                  </a:lnTo>
                  <a:lnTo>
                    <a:pt x="1" y="121"/>
                  </a:lnTo>
                  <a:lnTo>
                    <a:pt x="1" y="119"/>
                  </a:lnTo>
                  <a:lnTo>
                    <a:pt x="0" y="118"/>
                  </a:lnTo>
                  <a:lnTo>
                    <a:pt x="0" y="117"/>
                  </a:lnTo>
                  <a:lnTo>
                    <a:pt x="0" y="116"/>
                  </a:lnTo>
                  <a:lnTo>
                    <a:pt x="0" y="116"/>
                  </a:lnTo>
                  <a:lnTo>
                    <a:pt x="0" y="115"/>
                  </a:lnTo>
                  <a:lnTo>
                    <a:pt x="0" y="115"/>
                  </a:lnTo>
                  <a:lnTo>
                    <a:pt x="1" y="114"/>
                  </a:lnTo>
                  <a:lnTo>
                    <a:pt x="1" y="113"/>
                  </a:lnTo>
                  <a:lnTo>
                    <a:pt x="2" y="113"/>
                  </a:lnTo>
                  <a:lnTo>
                    <a:pt x="3" y="112"/>
                  </a:lnTo>
                  <a:lnTo>
                    <a:pt x="4" y="112"/>
                  </a:lnTo>
                  <a:lnTo>
                    <a:pt x="5" y="111"/>
                  </a:lnTo>
                  <a:lnTo>
                    <a:pt x="7" y="110"/>
                  </a:lnTo>
                  <a:lnTo>
                    <a:pt x="7" y="110"/>
                  </a:lnTo>
                  <a:lnTo>
                    <a:pt x="8" y="109"/>
                  </a:lnTo>
                  <a:lnTo>
                    <a:pt x="8" y="109"/>
                  </a:lnTo>
                  <a:lnTo>
                    <a:pt x="8" y="109"/>
                  </a:lnTo>
                  <a:lnTo>
                    <a:pt x="8" y="108"/>
                  </a:lnTo>
                  <a:lnTo>
                    <a:pt x="7" y="108"/>
                  </a:lnTo>
                  <a:lnTo>
                    <a:pt x="6" y="106"/>
                  </a:lnTo>
                  <a:lnTo>
                    <a:pt x="6" y="106"/>
                  </a:lnTo>
                  <a:lnTo>
                    <a:pt x="6" y="105"/>
                  </a:lnTo>
                  <a:lnTo>
                    <a:pt x="6" y="105"/>
                  </a:lnTo>
                  <a:lnTo>
                    <a:pt x="6" y="105"/>
                  </a:lnTo>
                  <a:lnTo>
                    <a:pt x="6" y="104"/>
                  </a:lnTo>
                  <a:lnTo>
                    <a:pt x="6" y="104"/>
                  </a:lnTo>
                  <a:lnTo>
                    <a:pt x="6" y="103"/>
                  </a:lnTo>
                  <a:lnTo>
                    <a:pt x="7" y="102"/>
                  </a:lnTo>
                  <a:lnTo>
                    <a:pt x="10" y="100"/>
                  </a:lnTo>
                  <a:lnTo>
                    <a:pt x="11" y="99"/>
                  </a:lnTo>
                  <a:lnTo>
                    <a:pt x="12" y="98"/>
                  </a:lnTo>
                  <a:lnTo>
                    <a:pt x="13" y="98"/>
                  </a:lnTo>
                  <a:lnTo>
                    <a:pt x="13" y="97"/>
                  </a:lnTo>
                  <a:lnTo>
                    <a:pt x="14" y="96"/>
                  </a:lnTo>
                  <a:lnTo>
                    <a:pt x="14" y="95"/>
                  </a:lnTo>
                  <a:lnTo>
                    <a:pt x="14" y="94"/>
                  </a:lnTo>
                  <a:lnTo>
                    <a:pt x="15" y="93"/>
                  </a:lnTo>
                  <a:lnTo>
                    <a:pt x="15" y="89"/>
                  </a:lnTo>
                  <a:lnTo>
                    <a:pt x="15" y="87"/>
                  </a:lnTo>
                  <a:lnTo>
                    <a:pt x="16" y="86"/>
                  </a:lnTo>
                  <a:lnTo>
                    <a:pt x="16" y="86"/>
                  </a:lnTo>
                  <a:lnTo>
                    <a:pt x="17" y="84"/>
                  </a:lnTo>
                  <a:lnTo>
                    <a:pt x="18" y="83"/>
                  </a:lnTo>
                  <a:lnTo>
                    <a:pt x="18" y="83"/>
                  </a:lnTo>
                  <a:lnTo>
                    <a:pt x="17" y="82"/>
                  </a:lnTo>
                  <a:lnTo>
                    <a:pt x="17" y="82"/>
                  </a:lnTo>
                  <a:lnTo>
                    <a:pt x="17" y="81"/>
                  </a:lnTo>
                  <a:lnTo>
                    <a:pt x="15" y="80"/>
                  </a:lnTo>
                  <a:lnTo>
                    <a:pt x="15" y="79"/>
                  </a:lnTo>
                  <a:lnTo>
                    <a:pt x="14" y="78"/>
                  </a:lnTo>
                  <a:lnTo>
                    <a:pt x="14" y="78"/>
                  </a:lnTo>
                  <a:lnTo>
                    <a:pt x="14" y="77"/>
                  </a:lnTo>
                  <a:lnTo>
                    <a:pt x="14" y="77"/>
                  </a:lnTo>
                  <a:lnTo>
                    <a:pt x="14" y="76"/>
                  </a:lnTo>
                  <a:lnTo>
                    <a:pt x="15" y="76"/>
                  </a:lnTo>
                  <a:lnTo>
                    <a:pt x="15" y="75"/>
                  </a:lnTo>
                  <a:lnTo>
                    <a:pt x="16" y="75"/>
                  </a:lnTo>
                  <a:lnTo>
                    <a:pt x="16" y="74"/>
                  </a:lnTo>
                  <a:lnTo>
                    <a:pt x="17" y="74"/>
                  </a:lnTo>
                  <a:lnTo>
                    <a:pt x="19" y="73"/>
                  </a:lnTo>
                  <a:lnTo>
                    <a:pt x="21" y="73"/>
                  </a:lnTo>
                  <a:lnTo>
                    <a:pt x="22" y="72"/>
                  </a:lnTo>
                  <a:lnTo>
                    <a:pt x="23" y="72"/>
                  </a:lnTo>
                  <a:lnTo>
                    <a:pt x="24" y="71"/>
                  </a:lnTo>
                  <a:lnTo>
                    <a:pt x="25" y="71"/>
                  </a:lnTo>
                  <a:lnTo>
                    <a:pt x="25" y="70"/>
                  </a:lnTo>
                  <a:lnTo>
                    <a:pt x="26" y="70"/>
                  </a:lnTo>
                  <a:lnTo>
                    <a:pt x="26" y="69"/>
                  </a:lnTo>
                  <a:lnTo>
                    <a:pt x="27" y="70"/>
                  </a:lnTo>
                  <a:lnTo>
                    <a:pt x="27" y="71"/>
                  </a:lnTo>
                  <a:lnTo>
                    <a:pt x="28" y="71"/>
                  </a:lnTo>
                  <a:lnTo>
                    <a:pt x="29" y="72"/>
                  </a:lnTo>
                  <a:lnTo>
                    <a:pt x="30" y="73"/>
                  </a:lnTo>
                  <a:lnTo>
                    <a:pt x="31" y="73"/>
                  </a:lnTo>
                  <a:lnTo>
                    <a:pt x="32" y="73"/>
                  </a:lnTo>
                  <a:lnTo>
                    <a:pt x="33" y="74"/>
                  </a:lnTo>
                  <a:lnTo>
                    <a:pt x="35" y="74"/>
                  </a:lnTo>
                  <a:lnTo>
                    <a:pt x="36" y="74"/>
                  </a:lnTo>
                  <a:lnTo>
                    <a:pt x="37" y="74"/>
                  </a:lnTo>
                  <a:lnTo>
                    <a:pt x="38" y="73"/>
                  </a:lnTo>
                  <a:lnTo>
                    <a:pt x="40" y="73"/>
                  </a:lnTo>
                  <a:lnTo>
                    <a:pt x="41" y="73"/>
                  </a:lnTo>
                  <a:lnTo>
                    <a:pt x="43" y="72"/>
                  </a:lnTo>
                  <a:lnTo>
                    <a:pt x="44" y="72"/>
                  </a:lnTo>
                  <a:lnTo>
                    <a:pt x="45" y="71"/>
                  </a:lnTo>
                  <a:lnTo>
                    <a:pt x="47" y="70"/>
                  </a:lnTo>
                  <a:lnTo>
                    <a:pt x="49" y="69"/>
                  </a:lnTo>
                  <a:lnTo>
                    <a:pt x="51" y="67"/>
                  </a:lnTo>
                  <a:lnTo>
                    <a:pt x="52" y="67"/>
                  </a:lnTo>
                  <a:lnTo>
                    <a:pt x="54" y="66"/>
                  </a:lnTo>
                  <a:lnTo>
                    <a:pt x="56" y="65"/>
                  </a:lnTo>
                  <a:lnTo>
                    <a:pt x="57" y="64"/>
                  </a:lnTo>
                  <a:lnTo>
                    <a:pt x="59" y="62"/>
                  </a:lnTo>
                  <a:lnTo>
                    <a:pt x="60" y="61"/>
                  </a:lnTo>
                  <a:lnTo>
                    <a:pt x="61" y="61"/>
                  </a:lnTo>
                  <a:lnTo>
                    <a:pt x="61" y="60"/>
                  </a:lnTo>
                  <a:lnTo>
                    <a:pt x="63" y="57"/>
                  </a:lnTo>
                  <a:lnTo>
                    <a:pt x="63" y="56"/>
                  </a:lnTo>
                  <a:lnTo>
                    <a:pt x="64" y="55"/>
                  </a:lnTo>
                  <a:lnTo>
                    <a:pt x="65" y="54"/>
                  </a:lnTo>
                  <a:lnTo>
                    <a:pt x="65" y="53"/>
                  </a:lnTo>
                  <a:lnTo>
                    <a:pt x="66" y="53"/>
                  </a:lnTo>
                  <a:lnTo>
                    <a:pt x="67" y="52"/>
                  </a:lnTo>
                  <a:lnTo>
                    <a:pt x="68" y="51"/>
                  </a:lnTo>
                  <a:lnTo>
                    <a:pt x="70" y="51"/>
                  </a:lnTo>
                  <a:lnTo>
                    <a:pt x="71" y="50"/>
                  </a:lnTo>
                  <a:lnTo>
                    <a:pt x="74" y="50"/>
                  </a:lnTo>
                  <a:lnTo>
                    <a:pt x="75" y="49"/>
                  </a:lnTo>
                  <a:lnTo>
                    <a:pt x="76" y="49"/>
                  </a:lnTo>
                  <a:lnTo>
                    <a:pt x="81" y="46"/>
                  </a:lnTo>
                  <a:lnTo>
                    <a:pt x="82" y="46"/>
                  </a:lnTo>
                  <a:lnTo>
                    <a:pt x="82" y="46"/>
                  </a:lnTo>
                  <a:lnTo>
                    <a:pt x="83" y="46"/>
                  </a:lnTo>
                  <a:lnTo>
                    <a:pt x="84" y="46"/>
                  </a:lnTo>
                  <a:lnTo>
                    <a:pt x="84" y="46"/>
                  </a:lnTo>
                  <a:lnTo>
                    <a:pt x="85" y="46"/>
                  </a:lnTo>
                  <a:lnTo>
                    <a:pt x="85" y="47"/>
                  </a:lnTo>
                  <a:lnTo>
                    <a:pt x="86" y="47"/>
                  </a:lnTo>
                  <a:lnTo>
                    <a:pt x="88" y="49"/>
                  </a:lnTo>
                  <a:lnTo>
                    <a:pt x="90" y="50"/>
                  </a:lnTo>
                  <a:lnTo>
                    <a:pt x="91" y="51"/>
                  </a:lnTo>
                  <a:lnTo>
                    <a:pt x="92" y="51"/>
                  </a:lnTo>
                  <a:lnTo>
                    <a:pt x="93" y="51"/>
                  </a:lnTo>
                  <a:lnTo>
                    <a:pt x="94" y="51"/>
                  </a:lnTo>
                  <a:lnTo>
                    <a:pt x="96" y="51"/>
                  </a:lnTo>
                  <a:lnTo>
                    <a:pt x="98" y="51"/>
                  </a:lnTo>
                  <a:lnTo>
                    <a:pt x="99" y="51"/>
                  </a:lnTo>
                  <a:lnTo>
                    <a:pt x="103" y="51"/>
                  </a:lnTo>
                  <a:lnTo>
                    <a:pt x="105" y="51"/>
                  </a:lnTo>
                  <a:lnTo>
                    <a:pt x="107" y="51"/>
                  </a:lnTo>
                  <a:lnTo>
                    <a:pt x="109" y="52"/>
                  </a:lnTo>
                  <a:lnTo>
                    <a:pt x="111" y="52"/>
                  </a:lnTo>
                  <a:lnTo>
                    <a:pt x="113" y="52"/>
                  </a:lnTo>
                  <a:lnTo>
                    <a:pt x="115" y="52"/>
                  </a:lnTo>
                  <a:lnTo>
                    <a:pt x="116" y="52"/>
                  </a:lnTo>
                  <a:lnTo>
                    <a:pt x="117" y="52"/>
                  </a:lnTo>
                  <a:lnTo>
                    <a:pt x="118" y="52"/>
                  </a:lnTo>
                  <a:lnTo>
                    <a:pt x="120" y="53"/>
                  </a:lnTo>
                  <a:lnTo>
                    <a:pt x="124" y="55"/>
                  </a:lnTo>
                  <a:lnTo>
                    <a:pt x="126" y="55"/>
                  </a:lnTo>
                  <a:lnTo>
                    <a:pt x="127" y="55"/>
                  </a:lnTo>
                  <a:lnTo>
                    <a:pt x="128" y="55"/>
                  </a:lnTo>
                  <a:lnTo>
                    <a:pt x="130" y="55"/>
                  </a:lnTo>
                  <a:lnTo>
                    <a:pt x="131" y="55"/>
                  </a:lnTo>
                  <a:lnTo>
                    <a:pt x="132" y="55"/>
                  </a:lnTo>
                  <a:lnTo>
                    <a:pt x="134" y="55"/>
                  </a:lnTo>
                  <a:lnTo>
                    <a:pt x="137" y="53"/>
                  </a:lnTo>
                  <a:lnTo>
                    <a:pt x="139" y="52"/>
                  </a:lnTo>
                  <a:lnTo>
                    <a:pt x="141" y="51"/>
                  </a:lnTo>
                  <a:lnTo>
                    <a:pt x="145" y="50"/>
                  </a:lnTo>
                  <a:lnTo>
                    <a:pt x="146" y="50"/>
                  </a:lnTo>
                  <a:lnTo>
                    <a:pt x="148" y="49"/>
                  </a:lnTo>
                  <a:lnTo>
                    <a:pt x="149" y="48"/>
                  </a:lnTo>
                  <a:lnTo>
                    <a:pt x="150" y="47"/>
                  </a:lnTo>
                  <a:lnTo>
                    <a:pt x="151" y="46"/>
                  </a:lnTo>
                  <a:lnTo>
                    <a:pt x="152" y="46"/>
                  </a:lnTo>
                  <a:lnTo>
                    <a:pt x="152" y="45"/>
                  </a:lnTo>
                  <a:lnTo>
                    <a:pt x="153" y="44"/>
                  </a:lnTo>
                  <a:lnTo>
                    <a:pt x="154" y="43"/>
                  </a:lnTo>
                  <a:lnTo>
                    <a:pt x="155" y="39"/>
                  </a:lnTo>
                  <a:lnTo>
                    <a:pt x="156" y="37"/>
                  </a:lnTo>
                  <a:lnTo>
                    <a:pt x="157" y="36"/>
                  </a:lnTo>
                  <a:lnTo>
                    <a:pt x="157" y="36"/>
                  </a:lnTo>
                  <a:lnTo>
                    <a:pt x="158" y="35"/>
                  </a:lnTo>
                  <a:lnTo>
                    <a:pt x="159" y="34"/>
                  </a:lnTo>
                  <a:lnTo>
                    <a:pt x="160" y="32"/>
                  </a:lnTo>
                  <a:lnTo>
                    <a:pt x="161" y="31"/>
                  </a:lnTo>
                  <a:lnTo>
                    <a:pt x="163" y="30"/>
                  </a:lnTo>
                  <a:lnTo>
                    <a:pt x="165" y="29"/>
                  </a:lnTo>
                  <a:lnTo>
                    <a:pt x="167" y="28"/>
                  </a:lnTo>
                  <a:lnTo>
                    <a:pt x="170" y="26"/>
                  </a:lnTo>
                  <a:lnTo>
                    <a:pt x="170" y="26"/>
                  </a:lnTo>
                  <a:lnTo>
                    <a:pt x="171" y="26"/>
                  </a:lnTo>
                  <a:lnTo>
                    <a:pt x="171" y="26"/>
                  </a:lnTo>
                  <a:close/>
                </a:path>
              </a:pathLst>
            </a:custGeom>
            <a:solidFill>
              <a:srgbClr val="B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5" name="Freeform 279">
              <a:extLst>
                <a:ext uri="{FF2B5EF4-FFF2-40B4-BE49-F238E27FC236}">
                  <a16:creationId xmlns:a16="http://schemas.microsoft.com/office/drawing/2014/main" id="{CACAAA46-C580-41AA-B823-0ABA5434F15A}"/>
                </a:ext>
              </a:extLst>
            </p:cNvPr>
            <p:cNvSpPr>
              <a:spLocks/>
            </p:cNvSpPr>
            <p:nvPr/>
          </p:nvSpPr>
          <p:spPr bwMode="auto">
            <a:xfrm>
              <a:off x="6570509" y="3420362"/>
              <a:ext cx="993775" cy="654050"/>
            </a:xfrm>
            <a:custGeom>
              <a:avLst/>
              <a:gdLst>
                <a:gd name="T0" fmla="*/ 185 w 626"/>
                <a:gd name="T1" fmla="*/ 48 h 412"/>
                <a:gd name="T2" fmla="*/ 210 w 626"/>
                <a:gd name="T3" fmla="*/ 42 h 412"/>
                <a:gd name="T4" fmla="*/ 241 w 626"/>
                <a:gd name="T5" fmla="*/ 32 h 412"/>
                <a:gd name="T6" fmla="*/ 269 w 626"/>
                <a:gd name="T7" fmla="*/ 58 h 412"/>
                <a:gd name="T8" fmla="*/ 295 w 626"/>
                <a:gd name="T9" fmla="*/ 76 h 412"/>
                <a:gd name="T10" fmla="*/ 327 w 626"/>
                <a:gd name="T11" fmla="*/ 96 h 412"/>
                <a:gd name="T12" fmla="*/ 361 w 626"/>
                <a:gd name="T13" fmla="*/ 107 h 412"/>
                <a:gd name="T14" fmla="*/ 388 w 626"/>
                <a:gd name="T15" fmla="*/ 106 h 412"/>
                <a:gd name="T16" fmla="*/ 400 w 626"/>
                <a:gd name="T17" fmla="*/ 98 h 412"/>
                <a:gd name="T18" fmla="*/ 410 w 626"/>
                <a:gd name="T19" fmla="*/ 79 h 412"/>
                <a:gd name="T20" fmla="*/ 442 w 626"/>
                <a:gd name="T21" fmla="*/ 56 h 412"/>
                <a:gd name="T22" fmla="*/ 467 w 626"/>
                <a:gd name="T23" fmla="*/ 32 h 412"/>
                <a:gd name="T24" fmla="*/ 487 w 626"/>
                <a:gd name="T25" fmla="*/ 35 h 412"/>
                <a:gd name="T26" fmla="*/ 517 w 626"/>
                <a:gd name="T27" fmla="*/ 47 h 412"/>
                <a:gd name="T28" fmla="*/ 556 w 626"/>
                <a:gd name="T29" fmla="*/ 68 h 412"/>
                <a:gd name="T30" fmla="*/ 580 w 626"/>
                <a:gd name="T31" fmla="*/ 46 h 412"/>
                <a:gd name="T32" fmla="*/ 606 w 626"/>
                <a:gd name="T33" fmla="*/ 8 h 412"/>
                <a:gd name="T34" fmla="*/ 626 w 626"/>
                <a:gd name="T35" fmla="*/ 2 h 412"/>
                <a:gd name="T36" fmla="*/ 609 w 626"/>
                <a:gd name="T37" fmla="*/ 57 h 412"/>
                <a:gd name="T38" fmla="*/ 604 w 626"/>
                <a:gd name="T39" fmla="*/ 87 h 412"/>
                <a:gd name="T40" fmla="*/ 595 w 626"/>
                <a:gd name="T41" fmla="*/ 118 h 412"/>
                <a:gd name="T42" fmla="*/ 571 w 626"/>
                <a:gd name="T43" fmla="*/ 135 h 412"/>
                <a:gd name="T44" fmla="*/ 578 w 626"/>
                <a:gd name="T45" fmla="*/ 172 h 412"/>
                <a:gd name="T46" fmla="*/ 585 w 626"/>
                <a:gd name="T47" fmla="*/ 219 h 412"/>
                <a:gd name="T48" fmla="*/ 584 w 626"/>
                <a:gd name="T49" fmla="*/ 250 h 412"/>
                <a:gd name="T50" fmla="*/ 605 w 626"/>
                <a:gd name="T51" fmla="*/ 285 h 412"/>
                <a:gd name="T52" fmla="*/ 607 w 626"/>
                <a:gd name="T53" fmla="*/ 309 h 412"/>
                <a:gd name="T54" fmla="*/ 625 w 626"/>
                <a:gd name="T55" fmla="*/ 320 h 412"/>
                <a:gd name="T56" fmla="*/ 613 w 626"/>
                <a:gd name="T57" fmla="*/ 357 h 412"/>
                <a:gd name="T58" fmla="*/ 611 w 626"/>
                <a:gd name="T59" fmla="*/ 391 h 412"/>
                <a:gd name="T60" fmla="*/ 586 w 626"/>
                <a:gd name="T61" fmla="*/ 389 h 412"/>
                <a:gd name="T62" fmla="*/ 543 w 626"/>
                <a:gd name="T63" fmla="*/ 380 h 412"/>
                <a:gd name="T64" fmla="*/ 507 w 626"/>
                <a:gd name="T65" fmla="*/ 377 h 412"/>
                <a:gd name="T66" fmla="*/ 493 w 626"/>
                <a:gd name="T67" fmla="*/ 402 h 412"/>
                <a:gd name="T68" fmla="*/ 458 w 626"/>
                <a:gd name="T69" fmla="*/ 401 h 412"/>
                <a:gd name="T70" fmla="*/ 439 w 626"/>
                <a:gd name="T71" fmla="*/ 412 h 412"/>
                <a:gd name="T72" fmla="*/ 409 w 626"/>
                <a:gd name="T73" fmla="*/ 389 h 412"/>
                <a:gd name="T74" fmla="*/ 370 w 626"/>
                <a:gd name="T75" fmla="*/ 362 h 412"/>
                <a:gd name="T76" fmla="*/ 323 w 626"/>
                <a:gd name="T77" fmla="*/ 343 h 412"/>
                <a:gd name="T78" fmla="*/ 296 w 626"/>
                <a:gd name="T79" fmla="*/ 328 h 412"/>
                <a:gd name="T80" fmla="*/ 269 w 626"/>
                <a:gd name="T81" fmla="*/ 314 h 412"/>
                <a:gd name="T82" fmla="*/ 250 w 626"/>
                <a:gd name="T83" fmla="*/ 336 h 412"/>
                <a:gd name="T84" fmla="*/ 224 w 626"/>
                <a:gd name="T85" fmla="*/ 339 h 412"/>
                <a:gd name="T86" fmla="*/ 208 w 626"/>
                <a:gd name="T87" fmla="*/ 313 h 412"/>
                <a:gd name="T88" fmla="*/ 184 w 626"/>
                <a:gd name="T89" fmla="*/ 300 h 412"/>
                <a:gd name="T90" fmla="*/ 170 w 626"/>
                <a:gd name="T91" fmla="*/ 286 h 412"/>
                <a:gd name="T92" fmla="*/ 142 w 626"/>
                <a:gd name="T93" fmla="*/ 272 h 412"/>
                <a:gd name="T94" fmla="*/ 117 w 626"/>
                <a:gd name="T95" fmla="*/ 265 h 412"/>
                <a:gd name="T96" fmla="*/ 88 w 626"/>
                <a:gd name="T97" fmla="*/ 258 h 412"/>
                <a:gd name="T98" fmla="*/ 56 w 626"/>
                <a:gd name="T99" fmla="*/ 209 h 412"/>
                <a:gd name="T100" fmla="*/ 64 w 626"/>
                <a:gd name="T101" fmla="*/ 178 h 412"/>
                <a:gd name="T102" fmla="*/ 48 w 626"/>
                <a:gd name="T103" fmla="*/ 156 h 412"/>
                <a:gd name="T104" fmla="*/ 37 w 626"/>
                <a:gd name="T105" fmla="*/ 139 h 412"/>
                <a:gd name="T106" fmla="*/ 19 w 626"/>
                <a:gd name="T107" fmla="*/ 130 h 412"/>
                <a:gd name="T108" fmla="*/ 0 w 626"/>
                <a:gd name="T109" fmla="*/ 116 h 412"/>
                <a:gd name="T110" fmla="*/ 6 w 626"/>
                <a:gd name="T111" fmla="*/ 106 h 412"/>
                <a:gd name="T112" fmla="*/ 15 w 626"/>
                <a:gd name="T113" fmla="*/ 89 h 412"/>
                <a:gd name="T114" fmla="*/ 15 w 626"/>
                <a:gd name="T115" fmla="*/ 76 h 412"/>
                <a:gd name="T116" fmla="*/ 29 w 626"/>
                <a:gd name="T117" fmla="*/ 72 h 412"/>
                <a:gd name="T118" fmla="*/ 52 w 626"/>
                <a:gd name="T119" fmla="*/ 6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6" h="412">
                  <a:moveTo>
                    <a:pt x="171" y="26"/>
                  </a:moveTo>
                  <a:lnTo>
                    <a:pt x="171" y="26"/>
                  </a:lnTo>
                  <a:lnTo>
                    <a:pt x="173" y="27"/>
                  </a:lnTo>
                  <a:lnTo>
                    <a:pt x="174" y="28"/>
                  </a:lnTo>
                  <a:lnTo>
                    <a:pt x="174" y="29"/>
                  </a:lnTo>
                  <a:lnTo>
                    <a:pt x="175" y="29"/>
                  </a:lnTo>
                  <a:lnTo>
                    <a:pt x="176" y="30"/>
                  </a:lnTo>
                  <a:lnTo>
                    <a:pt x="177" y="32"/>
                  </a:lnTo>
                  <a:lnTo>
                    <a:pt x="178" y="34"/>
                  </a:lnTo>
                  <a:lnTo>
                    <a:pt x="179" y="36"/>
                  </a:lnTo>
                  <a:lnTo>
                    <a:pt x="180" y="38"/>
                  </a:lnTo>
                  <a:lnTo>
                    <a:pt x="181" y="42"/>
                  </a:lnTo>
                  <a:lnTo>
                    <a:pt x="182" y="44"/>
                  </a:lnTo>
                  <a:lnTo>
                    <a:pt x="183" y="45"/>
                  </a:lnTo>
                  <a:lnTo>
                    <a:pt x="184" y="46"/>
                  </a:lnTo>
                  <a:lnTo>
                    <a:pt x="184" y="47"/>
                  </a:lnTo>
                  <a:lnTo>
                    <a:pt x="185" y="48"/>
                  </a:lnTo>
                  <a:lnTo>
                    <a:pt x="186" y="49"/>
                  </a:lnTo>
                  <a:lnTo>
                    <a:pt x="187" y="49"/>
                  </a:lnTo>
                  <a:lnTo>
                    <a:pt x="188" y="50"/>
                  </a:lnTo>
                  <a:lnTo>
                    <a:pt x="189" y="50"/>
                  </a:lnTo>
                  <a:lnTo>
                    <a:pt x="190" y="50"/>
                  </a:lnTo>
                  <a:lnTo>
                    <a:pt x="191" y="50"/>
                  </a:lnTo>
                  <a:lnTo>
                    <a:pt x="193" y="51"/>
                  </a:lnTo>
                  <a:lnTo>
                    <a:pt x="194" y="51"/>
                  </a:lnTo>
                  <a:lnTo>
                    <a:pt x="194" y="50"/>
                  </a:lnTo>
                  <a:lnTo>
                    <a:pt x="195" y="50"/>
                  </a:lnTo>
                  <a:lnTo>
                    <a:pt x="196" y="50"/>
                  </a:lnTo>
                  <a:lnTo>
                    <a:pt x="197" y="49"/>
                  </a:lnTo>
                  <a:lnTo>
                    <a:pt x="200" y="48"/>
                  </a:lnTo>
                  <a:lnTo>
                    <a:pt x="203" y="46"/>
                  </a:lnTo>
                  <a:lnTo>
                    <a:pt x="204" y="45"/>
                  </a:lnTo>
                  <a:lnTo>
                    <a:pt x="206" y="44"/>
                  </a:lnTo>
                  <a:lnTo>
                    <a:pt x="210" y="42"/>
                  </a:lnTo>
                  <a:lnTo>
                    <a:pt x="211" y="42"/>
                  </a:lnTo>
                  <a:lnTo>
                    <a:pt x="212" y="41"/>
                  </a:lnTo>
                  <a:lnTo>
                    <a:pt x="213" y="40"/>
                  </a:lnTo>
                  <a:lnTo>
                    <a:pt x="214" y="40"/>
                  </a:lnTo>
                  <a:lnTo>
                    <a:pt x="217" y="36"/>
                  </a:lnTo>
                  <a:lnTo>
                    <a:pt x="218" y="35"/>
                  </a:lnTo>
                  <a:lnTo>
                    <a:pt x="220" y="34"/>
                  </a:lnTo>
                  <a:lnTo>
                    <a:pt x="221" y="33"/>
                  </a:lnTo>
                  <a:lnTo>
                    <a:pt x="223" y="33"/>
                  </a:lnTo>
                  <a:lnTo>
                    <a:pt x="227" y="31"/>
                  </a:lnTo>
                  <a:lnTo>
                    <a:pt x="229" y="31"/>
                  </a:lnTo>
                  <a:lnTo>
                    <a:pt x="230" y="31"/>
                  </a:lnTo>
                  <a:lnTo>
                    <a:pt x="231" y="31"/>
                  </a:lnTo>
                  <a:lnTo>
                    <a:pt x="233" y="31"/>
                  </a:lnTo>
                  <a:lnTo>
                    <a:pt x="234" y="31"/>
                  </a:lnTo>
                  <a:lnTo>
                    <a:pt x="238" y="32"/>
                  </a:lnTo>
                  <a:lnTo>
                    <a:pt x="241" y="32"/>
                  </a:lnTo>
                  <a:lnTo>
                    <a:pt x="246" y="34"/>
                  </a:lnTo>
                  <a:lnTo>
                    <a:pt x="251" y="35"/>
                  </a:lnTo>
                  <a:lnTo>
                    <a:pt x="253" y="36"/>
                  </a:lnTo>
                  <a:lnTo>
                    <a:pt x="255" y="37"/>
                  </a:lnTo>
                  <a:lnTo>
                    <a:pt x="257" y="38"/>
                  </a:lnTo>
                  <a:lnTo>
                    <a:pt x="258" y="38"/>
                  </a:lnTo>
                  <a:lnTo>
                    <a:pt x="259" y="39"/>
                  </a:lnTo>
                  <a:lnTo>
                    <a:pt x="260" y="40"/>
                  </a:lnTo>
                  <a:lnTo>
                    <a:pt x="263" y="43"/>
                  </a:lnTo>
                  <a:lnTo>
                    <a:pt x="264" y="45"/>
                  </a:lnTo>
                  <a:lnTo>
                    <a:pt x="264" y="45"/>
                  </a:lnTo>
                  <a:lnTo>
                    <a:pt x="265" y="46"/>
                  </a:lnTo>
                  <a:lnTo>
                    <a:pt x="265" y="47"/>
                  </a:lnTo>
                  <a:lnTo>
                    <a:pt x="266" y="49"/>
                  </a:lnTo>
                  <a:lnTo>
                    <a:pt x="267" y="51"/>
                  </a:lnTo>
                  <a:lnTo>
                    <a:pt x="268" y="55"/>
                  </a:lnTo>
                  <a:lnTo>
                    <a:pt x="269" y="58"/>
                  </a:lnTo>
                  <a:lnTo>
                    <a:pt x="270" y="59"/>
                  </a:lnTo>
                  <a:lnTo>
                    <a:pt x="270" y="60"/>
                  </a:lnTo>
                  <a:lnTo>
                    <a:pt x="271" y="61"/>
                  </a:lnTo>
                  <a:lnTo>
                    <a:pt x="272" y="62"/>
                  </a:lnTo>
                  <a:lnTo>
                    <a:pt x="273" y="62"/>
                  </a:lnTo>
                  <a:lnTo>
                    <a:pt x="274" y="63"/>
                  </a:lnTo>
                  <a:lnTo>
                    <a:pt x="275" y="64"/>
                  </a:lnTo>
                  <a:lnTo>
                    <a:pt x="277" y="64"/>
                  </a:lnTo>
                  <a:lnTo>
                    <a:pt x="282" y="66"/>
                  </a:lnTo>
                  <a:lnTo>
                    <a:pt x="284" y="66"/>
                  </a:lnTo>
                  <a:lnTo>
                    <a:pt x="286" y="67"/>
                  </a:lnTo>
                  <a:lnTo>
                    <a:pt x="287" y="68"/>
                  </a:lnTo>
                  <a:lnTo>
                    <a:pt x="288" y="68"/>
                  </a:lnTo>
                  <a:lnTo>
                    <a:pt x="289" y="69"/>
                  </a:lnTo>
                  <a:lnTo>
                    <a:pt x="290" y="70"/>
                  </a:lnTo>
                  <a:lnTo>
                    <a:pt x="292" y="72"/>
                  </a:lnTo>
                  <a:lnTo>
                    <a:pt x="295" y="76"/>
                  </a:lnTo>
                  <a:lnTo>
                    <a:pt x="296" y="77"/>
                  </a:lnTo>
                  <a:lnTo>
                    <a:pt x="297" y="79"/>
                  </a:lnTo>
                  <a:lnTo>
                    <a:pt x="299" y="80"/>
                  </a:lnTo>
                  <a:lnTo>
                    <a:pt x="300" y="81"/>
                  </a:lnTo>
                  <a:lnTo>
                    <a:pt x="302" y="82"/>
                  </a:lnTo>
                  <a:lnTo>
                    <a:pt x="305" y="83"/>
                  </a:lnTo>
                  <a:lnTo>
                    <a:pt x="309" y="85"/>
                  </a:lnTo>
                  <a:lnTo>
                    <a:pt x="310" y="86"/>
                  </a:lnTo>
                  <a:lnTo>
                    <a:pt x="312" y="86"/>
                  </a:lnTo>
                  <a:lnTo>
                    <a:pt x="313" y="87"/>
                  </a:lnTo>
                  <a:lnTo>
                    <a:pt x="314" y="88"/>
                  </a:lnTo>
                  <a:lnTo>
                    <a:pt x="318" y="91"/>
                  </a:lnTo>
                  <a:lnTo>
                    <a:pt x="319" y="92"/>
                  </a:lnTo>
                  <a:lnTo>
                    <a:pt x="321" y="93"/>
                  </a:lnTo>
                  <a:lnTo>
                    <a:pt x="322" y="94"/>
                  </a:lnTo>
                  <a:lnTo>
                    <a:pt x="324" y="95"/>
                  </a:lnTo>
                  <a:lnTo>
                    <a:pt x="327" y="96"/>
                  </a:lnTo>
                  <a:lnTo>
                    <a:pt x="330" y="97"/>
                  </a:lnTo>
                  <a:lnTo>
                    <a:pt x="333" y="99"/>
                  </a:lnTo>
                  <a:lnTo>
                    <a:pt x="335" y="100"/>
                  </a:lnTo>
                  <a:lnTo>
                    <a:pt x="336" y="100"/>
                  </a:lnTo>
                  <a:lnTo>
                    <a:pt x="338" y="102"/>
                  </a:lnTo>
                  <a:lnTo>
                    <a:pt x="343" y="106"/>
                  </a:lnTo>
                  <a:lnTo>
                    <a:pt x="345" y="107"/>
                  </a:lnTo>
                  <a:lnTo>
                    <a:pt x="346" y="108"/>
                  </a:lnTo>
                  <a:lnTo>
                    <a:pt x="347" y="108"/>
                  </a:lnTo>
                  <a:lnTo>
                    <a:pt x="348" y="109"/>
                  </a:lnTo>
                  <a:lnTo>
                    <a:pt x="349" y="109"/>
                  </a:lnTo>
                  <a:lnTo>
                    <a:pt x="350" y="109"/>
                  </a:lnTo>
                  <a:lnTo>
                    <a:pt x="352" y="109"/>
                  </a:lnTo>
                  <a:lnTo>
                    <a:pt x="354" y="109"/>
                  </a:lnTo>
                  <a:lnTo>
                    <a:pt x="356" y="108"/>
                  </a:lnTo>
                  <a:lnTo>
                    <a:pt x="360" y="107"/>
                  </a:lnTo>
                  <a:lnTo>
                    <a:pt x="361" y="107"/>
                  </a:lnTo>
                  <a:lnTo>
                    <a:pt x="363" y="107"/>
                  </a:lnTo>
                  <a:lnTo>
                    <a:pt x="366" y="105"/>
                  </a:lnTo>
                  <a:lnTo>
                    <a:pt x="367" y="105"/>
                  </a:lnTo>
                  <a:lnTo>
                    <a:pt x="367" y="105"/>
                  </a:lnTo>
                  <a:lnTo>
                    <a:pt x="368" y="105"/>
                  </a:lnTo>
                  <a:lnTo>
                    <a:pt x="369" y="105"/>
                  </a:lnTo>
                  <a:lnTo>
                    <a:pt x="371" y="106"/>
                  </a:lnTo>
                  <a:lnTo>
                    <a:pt x="372" y="106"/>
                  </a:lnTo>
                  <a:lnTo>
                    <a:pt x="372" y="106"/>
                  </a:lnTo>
                  <a:lnTo>
                    <a:pt x="373" y="107"/>
                  </a:lnTo>
                  <a:lnTo>
                    <a:pt x="375" y="107"/>
                  </a:lnTo>
                  <a:lnTo>
                    <a:pt x="377" y="106"/>
                  </a:lnTo>
                  <a:lnTo>
                    <a:pt x="381" y="106"/>
                  </a:lnTo>
                  <a:lnTo>
                    <a:pt x="384" y="106"/>
                  </a:lnTo>
                  <a:lnTo>
                    <a:pt x="385" y="105"/>
                  </a:lnTo>
                  <a:lnTo>
                    <a:pt x="386" y="106"/>
                  </a:lnTo>
                  <a:lnTo>
                    <a:pt x="388" y="106"/>
                  </a:lnTo>
                  <a:lnTo>
                    <a:pt x="390" y="106"/>
                  </a:lnTo>
                  <a:lnTo>
                    <a:pt x="393" y="107"/>
                  </a:lnTo>
                  <a:lnTo>
                    <a:pt x="395" y="107"/>
                  </a:lnTo>
                  <a:lnTo>
                    <a:pt x="396" y="107"/>
                  </a:lnTo>
                  <a:lnTo>
                    <a:pt x="397" y="107"/>
                  </a:lnTo>
                  <a:lnTo>
                    <a:pt x="398" y="107"/>
                  </a:lnTo>
                  <a:lnTo>
                    <a:pt x="399" y="107"/>
                  </a:lnTo>
                  <a:lnTo>
                    <a:pt x="400" y="107"/>
                  </a:lnTo>
                  <a:lnTo>
                    <a:pt x="400" y="107"/>
                  </a:lnTo>
                  <a:lnTo>
                    <a:pt x="401" y="106"/>
                  </a:lnTo>
                  <a:lnTo>
                    <a:pt x="401" y="105"/>
                  </a:lnTo>
                  <a:lnTo>
                    <a:pt x="401" y="105"/>
                  </a:lnTo>
                  <a:lnTo>
                    <a:pt x="401" y="104"/>
                  </a:lnTo>
                  <a:lnTo>
                    <a:pt x="401" y="103"/>
                  </a:lnTo>
                  <a:lnTo>
                    <a:pt x="400" y="100"/>
                  </a:lnTo>
                  <a:lnTo>
                    <a:pt x="400" y="98"/>
                  </a:lnTo>
                  <a:lnTo>
                    <a:pt x="400" y="98"/>
                  </a:lnTo>
                  <a:lnTo>
                    <a:pt x="400" y="97"/>
                  </a:lnTo>
                  <a:lnTo>
                    <a:pt x="400" y="96"/>
                  </a:lnTo>
                  <a:lnTo>
                    <a:pt x="400" y="95"/>
                  </a:lnTo>
                  <a:lnTo>
                    <a:pt x="401" y="94"/>
                  </a:lnTo>
                  <a:lnTo>
                    <a:pt x="401" y="94"/>
                  </a:lnTo>
                  <a:lnTo>
                    <a:pt x="402" y="93"/>
                  </a:lnTo>
                  <a:lnTo>
                    <a:pt x="403" y="92"/>
                  </a:lnTo>
                  <a:lnTo>
                    <a:pt x="405" y="90"/>
                  </a:lnTo>
                  <a:lnTo>
                    <a:pt x="407" y="89"/>
                  </a:lnTo>
                  <a:lnTo>
                    <a:pt x="408" y="88"/>
                  </a:lnTo>
                  <a:lnTo>
                    <a:pt x="409" y="87"/>
                  </a:lnTo>
                  <a:lnTo>
                    <a:pt x="409" y="86"/>
                  </a:lnTo>
                  <a:lnTo>
                    <a:pt x="409" y="86"/>
                  </a:lnTo>
                  <a:lnTo>
                    <a:pt x="410" y="85"/>
                  </a:lnTo>
                  <a:lnTo>
                    <a:pt x="410" y="84"/>
                  </a:lnTo>
                  <a:lnTo>
                    <a:pt x="410" y="80"/>
                  </a:lnTo>
                  <a:lnTo>
                    <a:pt x="410" y="79"/>
                  </a:lnTo>
                  <a:lnTo>
                    <a:pt x="410" y="78"/>
                  </a:lnTo>
                  <a:lnTo>
                    <a:pt x="411" y="77"/>
                  </a:lnTo>
                  <a:lnTo>
                    <a:pt x="411" y="76"/>
                  </a:lnTo>
                  <a:lnTo>
                    <a:pt x="412" y="75"/>
                  </a:lnTo>
                  <a:lnTo>
                    <a:pt x="413" y="74"/>
                  </a:lnTo>
                  <a:lnTo>
                    <a:pt x="414" y="73"/>
                  </a:lnTo>
                  <a:lnTo>
                    <a:pt x="415" y="72"/>
                  </a:lnTo>
                  <a:lnTo>
                    <a:pt x="417" y="71"/>
                  </a:lnTo>
                  <a:lnTo>
                    <a:pt x="420" y="69"/>
                  </a:lnTo>
                  <a:lnTo>
                    <a:pt x="422" y="68"/>
                  </a:lnTo>
                  <a:lnTo>
                    <a:pt x="424" y="66"/>
                  </a:lnTo>
                  <a:lnTo>
                    <a:pt x="428" y="63"/>
                  </a:lnTo>
                  <a:lnTo>
                    <a:pt x="430" y="62"/>
                  </a:lnTo>
                  <a:lnTo>
                    <a:pt x="431" y="61"/>
                  </a:lnTo>
                  <a:lnTo>
                    <a:pt x="434" y="60"/>
                  </a:lnTo>
                  <a:lnTo>
                    <a:pt x="438" y="58"/>
                  </a:lnTo>
                  <a:lnTo>
                    <a:pt x="442" y="56"/>
                  </a:lnTo>
                  <a:lnTo>
                    <a:pt x="443" y="56"/>
                  </a:lnTo>
                  <a:lnTo>
                    <a:pt x="444" y="54"/>
                  </a:lnTo>
                  <a:lnTo>
                    <a:pt x="445" y="54"/>
                  </a:lnTo>
                  <a:lnTo>
                    <a:pt x="448" y="52"/>
                  </a:lnTo>
                  <a:lnTo>
                    <a:pt x="451" y="51"/>
                  </a:lnTo>
                  <a:lnTo>
                    <a:pt x="453" y="50"/>
                  </a:lnTo>
                  <a:lnTo>
                    <a:pt x="455" y="49"/>
                  </a:lnTo>
                  <a:lnTo>
                    <a:pt x="457" y="47"/>
                  </a:lnTo>
                  <a:lnTo>
                    <a:pt x="458" y="46"/>
                  </a:lnTo>
                  <a:lnTo>
                    <a:pt x="460" y="45"/>
                  </a:lnTo>
                  <a:lnTo>
                    <a:pt x="461" y="43"/>
                  </a:lnTo>
                  <a:lnTo>
                    <a:pt x="462" y="42"/>
                  </a:lnTo>
                  <a:lnTo>
                    <a:pt x="462" y="41"/>
                  </a:lnTo>
                  <a:lnTo>
                    <a:pt x="463" y="39"/>
                  </a:lnTo>
                  <a:lnTo>
                    <a:pt x="466" y="34"/>
                  </a:lnTo>
                  <a:lnTo>
                    <a:pt x="466" y="32"/>
                  </a:lnTo>
                  <a:lnTo>
                    <a:pt x="467" y="32"/>
                  </a:lnTo>
                  <a:lnTo>
                    <a:pt x="468" y="31"/>
                  </a:lnTo>
                  <a:lnTo>
                    <a:pt x="468" y="30"/>
                  </a:lnTo>
                  <a:lnTo>
                    <a:pt x="469" y="29"/>
                  </a:lnTo>
                  <a:lnTo>
                    <a:pt x="470" y="29"/>
                  </a:lnTo>
                  <a:lnTo>
                    <a:pt x="471" y="29"/>
                  </a:lnTo>
                  <a:lnTo>
                    <a:pt x="471" y="28"/>
                  </a:lnTo>
                  <a:lnTo>
                    <a:pt x="472" y="28"/>
                  </a:lnTo>
                  <a:lnTo>
                    <a:pt x="473" y="28"/>
                  </a:lnTo>
                  <a:lnTo>
                    <a:pt x="474" y="28"/>
                  </a:lnTo>
                  <a:lnTo>
                    <a:pt x="475" y="28"/>
                  </a:lnTo>
                  <a:lnTo>
                    <a:pt x="476" y="29"/>
                  </a:lnTo>
                  <a:lnTo>
                    <a:pt x="477" y="29"/>
                  </a:lnTo>
                  <a:lnTo>
                    <a:pt x="478" y="30"/>
                  </a:lnTo>
                  <a:lnTo>
                    <a:pt x="480" y="31"/>
                  </a:lnTo>
                  <a:lnTo>
                    <a:pt x="481" y="31"/>
                  </a:lnTo>
                  <a:lnTo>
                    <a:pt x="484" y="33"/>
                  </a:lnTo>
                  <a:lnTo>
                    <a:pt x="487" y="35"/>
                  </a:lnTo>
                  <a:lnTo>
                    <a:pt x="489" y="36"/>
                  </a:lnTo>
                  <a:lnTo>
                    <a:pt x="492" y="37"/>
                  </a:lnTo>
                  <a:lnTo>
                    <a:pt x="499" y="40"/>
                  </a:lnTo>
                  <a:lnTo>
                    <a:pt x="501" y="41"/>
                  </a:lnTo>
                  <a:lnTo>
                    <a:pt x="503" y="41"/>
                  </a:lnTo>
                  <a:lnTo>
                    <a:pt x="505" y="42"/>
                  </a:lnTo>
                  <a:lnTo>
                    <a:pt x="506" y="42"/>
                  </a:lnTo>
                  <a:lnTo>
                    <a:pt x="507" y="42"/>
                  </a:lnTo>
                  <a:lnTo>
                    <a:pt x="507" y="42"/>
                  </a:lnTo>
                  <a:lnTo>
                    <a:pt x="508" y="41"/>
                  </a:lnTo>
                  <a:lnTo>
                    <a:pt x="508" y="41"/>
                  </a:lnTo>
                  <a:lnTo>
                    <a:pt x="509" y="41"/>
                  </a:lnTo>
                  <a:lnTo>
                    <a:pt x="510" y="42"/>
                  </a:lnTo>
                  <a:lnTo>
                    <a:pt x="511" y="42"/>
                  </a:lnTo>
                  <a:lnTo>
                    <a:pt x="512" y="43"/>
                  </a:lnTo>
                  <a:lnTo>
                    <a:pt x="515" y="45"/>
                  </a:lnTo>
                  <a:lnTo>
                    <a:pt x="517" y="47"/>
                  </a:lnTo>
                  <a:lnTo>
                    <a:pt x="518" y="48"/>
                  </a:lnTo>
                  <a:lnTo>
                    <a:pt x="520" y="49"/>
                  </a:lnTo>
                  <a:lnTo>
                    <a:pt x="524" y="54"/>
                  </a:lnTo>
                  <a:lnTo>
                    <a:pt x="526" y="55"/>
                  </a:lnTo>
                  <a:lnTo>
                    <a:pt x="528" y="57"/>
                  </a:lnTo>
                  <a:lnTo>
                    <a:pt x="530" y="58"/>
                  </a:lnTo>
                  <a:lnTo>
                    <a:pt x="531" y="59"/>
                  </a:lnTo>
                  <a:lnTo>
                    <a:pt x="532" y="60"/>
                  </a:lnTo>
                  <a:lnTo>
                    <a:pt x="534" y="61"/>
                  </a:lnTo>
                  <a:lnTo>
                    <a:pt x="536" y="62"/>
                  </a:lnTo>
                  <a:lnTo>
                    <a:pt x="538" y="63"/>
                  </a:lnTo>
                  <a:lnTo>
                    <a:pt x="543" y="65"/>
                  </a:lnTo>
                  <a:lnTo>
                    <a:pt x="548" y="66"/>
                  </a:lnTo>
                  <a:lnTo>
                    <a:pt x="552" y="67"/>
                  </a:lnTo>
                  <a:lnTo>
                    <a:pt x="553" y="68"/>
                  </a:lnTo>
                  <a:lnTo>
                    <a:pt x="554" y="68"/>
                  </a:lnTo>
                  <a:lnTo>
                    <a:pt x="556" y="68"/>
                  </a:lnTo>
                  <a:lnTo>
                    <a:pt x="557" y="68"/>
                  </a:lnTo>
                  <a:lnTo>
                    <a:pt x="558" y="68"/>
                  </a:lnTo>
                  <a:lnTo>
                    <a:pt x="559" y="68"/>
                  </a:lnTo>
                  <a:lnTo>
                    <a:pt x="560" y="68"/>
                  </a:lnTo>
                  <a:lnTo>
                    <a:pt x="561" y="67"/>
                  </a:lnTo>
                  <a:lnTo>
                    <a:pt x="562" y="67"/>
                  </a:lnTo>
                  <a:lnTo>
                    <a:pt x="563" y="67"/>
                  </a:lnTo>
                  <a:lnTo>
                    <a:pt x="564" y="66"/>
                  </a:lnTo>
                  <a:lnTo>
                    <a:pt x="566" y="65"/>
                  </a:lnTo>
                  <a:lnTo>
                    <a:pt x="567" y="63"/>
                  </a:lnTo>
                  <a:lnTo>
                    <a:pt x="568" y="62"/>
                  </a:lnTo>
                  <a:lnTo>
                    <a:pt x="570" y="60"/>
                  </a:lnTo>
                  <a:lnTo>
                    <a:pt x="575" y="52"/>
                  </a:lnTo>
                  <a:lnTo>
                    <a:pt x="576" y="50"/>
                  </a:lnTo>
                  <a:lnTo>
                    <a:pt x="578" y="49"/>
                  </a:lnTo>
                  <a:lnTo>
                    <a:pt x="579" y="48"/>
                  </a:lnTo>
                  <a:lnTo>
                    <a:pt x="580" y="46"/>
                  </a:lnTo>
                  <a:lnTo>
                    <a:pt x="585" y="43"/>
                  </a:lnTo>
                  <a:lnTo>
                    <a:pt x="587" y="40"/>
                  </a:lnTo>
                  <a:lnTo>
                    <a:pt x="589" y="38"/>
                  </a:lnTo>
                  <a:lnTo>
                    <a:pt x="591" y="36"/>
                  </a:lnTo>
                  <a:lnTo>
                    <a:pt x="592" y="35"/>
                  </a:lnTo>
                  <a:lnTo>
                    <a:pt x="594" y="32"/>
                  </a:lnTo>
                  <a:lnTo>
                    <a:pt x="595" y="30"/>
                  </a:lnTo>
                  <a:lnTo>
                    <a:pt x="596" y="28"/>
                  </a:lnTo>
                  <a:lnTo>
                    <a:pt x="597" y="26"/>
                  </a:lnTo>
                  <a:lnTo>
                    <a:pt x="598" y="24"/>
                  </a:lnTo>
                  <a:lnTo>
                    <a:pt x="601" y="17"/>
                  </a:lnTo>
                  <a:lnTo>
                    <a:pt x="601" y="16"/>
                  </a:lnTo>
                  <a:lnTo>
                    <a:pt x="602" y="14"/>
                  </a:lnTo>
                  <a:lnTo>
                    <a:pt x="603" y="12"/>
                  </a:lnTo>
                  <a:lnTo>
                    <a:pt x="604" y="11"/>
                  </a:lnTo>
                  <a:lnTo>
                    <a:pt x="605" y="10"/>
                  </a:lnTo>
                  <a:lnTo>
                    <a:pt x="606" y="8"/>
                  </a:lnTo>
                  <a:lnTo>
                    <a:pt x="608" y="7"/>
                  </a:lnTo>
                  <a:lnTo>
                    <a:pt x="609" y="6"/>
                  </a:lnTo>
                  <a:lnTo>
                    <a:pt x="611" y="5"/>
                  </a:lnTo>
                  <a:lnTo>
                    <a:pt x="613" y="4"/>
                  </a:lnTo>
                  <a:lnTo>
                    <a:pt x="614" y="3"/>
                  </a:lnTo>
                  <a:lnTo>
                    <a:pt x="616" y="2"/>
                  </a:lnTo>
                  <a:lnTo>
                    <a:pt x="617" y="1"/>
                  </a:lnTo>
                  <a:lnTo>
                    <a:pt x="618" y="1"/>
                  </a:lnTo>
                  <a:lnTo>
                    <a:pt x="619" y="0"/>
                  </a:lnTo>
                  <a:lnTo>
                    <a:pt x="621" y="0"/>
                  </a:lnTo>
                  <a:lnTo>
                    <a:pt x="622" y="0"/>
                  </a:lnTo>
                  <a:lnTo>
                    <a:pt x="623" y="0"/>
                  </a:lnTo>
                  <a:lnTo>
                    <a:pt x="624" y="0"/>
                  </a:lnTo>
                  <a:lnTo>
                    <a:pt x="625" y="1"/>
                  </a:lnTo>
                  <a:lnTo>
                    <a:pt x="625" y="1"/>
                  </a:lnTo>
                  <a:lnTo>
                    <a:pt x="626" y="2"/>
                  </a:lnTo>
                  <a:lnTo>
                    <a:pt x="626" y="2"/>
                  </a:lnTo>
                  <a:lnTo>
                    <a:pt x="626" y="2"/>
                  </a:lnTo>
                  <a:lnTo>
                    <a:pt x="626" y="4"/>
                  </a:lnTo>
                  <a:lnTo>
                    <a:pt x="626" y="6"/>
                  </a:lnTo>
                  <a:lnTo>
                    <a:pt x="626" y="8"/>
                  </a:lnTo>
                  <a:lnTo>
                    <a:pt x="626" y="10"/>
                  </a:lnTo>
                  <a:lnTo>
                    <a:pt x="625" y="12"/>
                  </a:lnTo>
                  <a:lnTo>
                    <a:pt x="625" y="14"/>
                  </a:lnTo>
                  <a:lnTo>
                    <a:pt x="624" y="16"/>
                  </a:lnTo>
                  <a:lnTo>
                    <a:pt x="624" y="18"/>
                  </a:lnTo>
                  <a:lnTo>
                    <a:pt x="621" y="24"/>
                  </a:lnTo>
                  <a:lnTo>
                    <a:pt x="620" y="29"/>
                  </a:lnTo>
                  <a:lnTo>
                    <a:pt x="616" y="40"/>
                  </a:lnTo>
                  <a:lnTo>
                    <a:pt x="614" y="45"/>
                  </a:lnTo>
                  <a:lnTo>
                    <a:pt x="613" y="47"/>
                  </a:lnTo>
                  <a:lnTo>
                    <a:pt x="612" y="51"/>
                  </a:lnTo>
                  <a:lnTo>
                    <a:pt x="610" y="56"/>
                  </a:lnTo>
                  <a:lnTo>
                    <a:pt x="609" y="57"/>
                  </a:lnTo>
                  <a:lnTo>
                    <a:pt x="607" y="60"/>
                  </a:lnTo>
                  <a:lnTo>
                    <a:pt x="607" y="61"/>
                  </a:lnTo>
                  <a:lnTo>
                    <a:pt x="607" y="62"/>
                  </a:lnTo>
                  <a:lnTo>
                    <a:pt x="606" y="63"/>
                  </a:lnTo>
                  <a:lnTo>
                    <a:pt x="606" y="64"/>
                  </a:lnTo>
                  <a:lnTo>
                    <a:pt x="606" y="66"/>
                  </a:lnTo>
                  <a:lnTo>
                    <a:pt x="606" y="68"/>
                  </a:lnTo>
                  <a:lnTo>
                    <a:pt x="607" y="73"/>
                  </a:lnTo>
                  <a:lnTo>
                    <a:pt x="607" y="74"/>
                  </a:lnTo>
                  <a:lnTo>
                    <a:pt x="607" y="76"/>
                  </a:lnTo>
                  <a:lnTo>
                    <a:pt x="607" y="77"/>
                  </a:lnTo>
                  <a:lnTo>
                    <a:pt x="607" y="78"/>
                  </a:lnTo>
                  <a:lnTo>
                    <a:pt x="605" y="82"/>
                  </a:lnTo>
                  <a:lnTo>
                    <a:pt x="605" y="84"/>
                  </a:lnTo>
                  <a:lnTo>
                    <a:pt x="605" y="85"/>
                  </a:lnTo>
                  <a:lnTo>
                    <a:pt x="605" y="86"/>
                  </a:lnTo>
                  <a:lnTo>
                    <a:pt x="604" y="87"/>
                  </a:lnTo>
                  <a:lnTo>
                    <a:pt x="605" y="89"/>
                  </a:lnTo>
                  <a:lnTo>
                    <a:pt x="605" y="90"/>
                  </a:lnTo>
                  <a:lnTo>
                    <a:pt x="605" y="93"/>
                  </a:lnTo>
                  <a:lnTo>
                    <a:pt x="606" y="95"/>
                  </a:lnTo>
                  <a:lnTo>
                    <a:pt x="606" y="100"/>
                  </a:lnTo>
                  <a:lnTo>
                    <a:pt x="606" y="102"/>
                  </a:lnTo>
                  <a:lnTo>
                    <a:pt x="606" y="103"/>
                  </a:lnTo>
                  <a:lnTo>
                    <a:pt x="606" y="104"/>
                  </a:lnTo>
                  <a:lnTo>
                    <a:pt x="606" y="106"/>
                  </a:lnTo>
                  <a:lnTo>
                    <a:pt x="605" y="108"/>
                  </a:lnTo>
                  <a:lnTo>
                    <a:pt x="604" y="109"/>
                  </a:lnTo>
                  <a:lnTo>
                    <a:pt x="604" y="110"/>
                  </a:lnTo>
                  <a:lnTo>
                    <a:pt x="603" y="111"/>
                  </a:lnTo>
                  <a:lnTo>
                    <a:pt x="602" y="112"/>
                  </a:lnTo>
                  <a:lnTo>
                    <a:pt x="601" y="113"/>
                  </a:lnTo>
                  <a:lnTo>
                    <a:pt x="600" y="115"/>
                  </a:lnTo>
                  <a:lnTo>
                    <a:pt x="595" y="118"/>
                  </a:lnTo>
                  <a:lnTo>
                    <a:pt x="594" y="120"/>
                  </a:lnTo>
                  <a:lnTo>
                    <a:pt x="590" y="123"/>
                  </a:lnTo>
                  <a:lnTo>
                    <a:pt x="589" y="124"/>
                  </a:lnTo>
                  <a:lnTo>
                    <a:pt x="588" y="126"/>
                  </a:lnTo>
                  <a:lnTo>
                    <a:pt x="587" y="127"/>
                  </a:lnTo>
                  <a:lnTo>
                    <a:pt x="586" y="129"/>
                  </a:lnTo>
                  <a:lnTo>
                    <a:pt x="584" y="130"/>
                  </a:lnTo>
                  <a:lnTo>
                    <a:pt x="584" y="131"/>
                  </a:lnTo>
                  <a:lnTo>
                    <a:pt x="583" y="131"/>
                  </a:lnTo>
                  <a:lnTo>
                    <a:pt x="582" y="132"/>
                  </a:lnTo>
                  <a:lnTo>
                    <a:pt x="581" y="132"/>
                  </a:lnTo>
                  <a:lnTo>
                    <a:pt x="579" y="133"/>
                  </a:lnTo>
                  <a:lnTo>
                    <a:pt x="576" y="133"/>
                  </a:lnTo>
                  <a:lnTo>
                    <a:pt x="574" y="133"/>
                  </a:lnTo>
                  <a:lnTo>
                    <a:pt x="573" y="134"/>
                  </a:lnTo>
                  <a:lnTo>
                    <a:pt x="572" y="134"/>
                  </a:lnTo>
                  <a:lnTo>
                    <a:pt x="571" y="135"/>
                  </a:lnTo>
                  <a:lnTo>
                    <a:pt x="571" y="135"/>
                  </a:lnTo>
                  <a:lnTo>
                    <a:pt x="570" y="136"/>
                  </a:lnTo>
                  <a:lnTo>
                    <a:pt x="570" y="136"/>
                  </a:lnTo>
                  <a:lnTo>
                    <a:pt x="570" y="137"/>
                  </a:lnTo>
                  <a:lnTo>
                    <a:pt x="569" y="137"/>
                  </a:lnTo>
                  <a:lnTo>
                    <a:pt x="569" y="138"/>
                  </a:lnTo>
                  <a:lnTo>
                    <a:pt x="569" y="139"/>
                  </a:lnTo>
                  <a:lnTo>
                    <a:pt x="569" y="140"/>
                  </a:lnTo>
                  <a:lnTo>
                    <a:pt x="570" y="142"/>
                  </a:lnTo>
                  <a:lnTo>
                    <a:pt x="570" y="144"/>
                  </a:lnTo>
                  <a:lnTo>
                    <a:pt x="572" y="149"/>
                  </a:lnTo>
                  <a:lnTo>
                    <a:pt x="573" y="153"/>
                  </a:lnTo>
                  <a:lnTo>
                    <a:pt x="574" y="156"/>
                  </a:lnTo>
                  <a:lnTo>
                    <a:pt x="576" y="163"/>
                  </a:lnTo>
                  <a:lnTo>
                    <a:pt x="576" y="166"/>
                  </a:lnTo>
                  <a:lnTo>
                    <a:pt x="577" y="168"/>
                  </a:lnTo>
                  <a:lnTo>
                    <a:pt x="578" y="172"/>
                  </a:lnTo>
                  <a:lnTo>
                    <a:pt x="581" y="179"/>
                  </a:lnTo>
                  <a:lnTo>
                    <a:pt x="583" y="185"/>
                  </a:lnTo>
                  <a:lnTo>
                    <a:pt x="584" y="187"/>
                  </a:lnTo>
                  <a:lnTo>
                    <a:pt x="584" y="189"/>
                  </a:lnTo>
                  <a:lnTo>
                    <a:pt x="585" y="191"/>
                  </a:lnTo>
                  <a:lnTo>
                    <a:pt x="585" y="197"/>
                  </a:lnTo>
                  <a:lnTo>
                    <a:pt x="585" y="201"/>
                  </a:lnTo>
                  <a:lnTo>
                    <a:pt x="586" y="203"/>
                  </a:lnTo>
                  <a:lnTo>
                    <a:pt x="586" y="205"/>
                  </a:lnTo>
                  <a:lnTo>
                    <a:pt x="587" y="210"/>
                  </a:lnTo>
                  <a:lnTo>
                    <a:pt x="587" y="212"/>
                  </a:lnTo>
                  <a:lnTo>
                    <a:pt x="587" y="213"/>
                  </a:lnTo>
                  <a:lnTo>
                    <a:pt x="587" y="215"/>
                  </a:lnTo>
                  <a:lnTo>
                    <a:pt x="587" y="216"/>
                  </a:lnTo>
                  <a:lnTo>
                    <a:pt x="586" y="217"/>
                  </a:lnTo>
                  <a:lnTo>
                    <a:pt x="586" y="218"/>
                  </a:lnTo>
                  <a:lnTo>
                    <a:pt x="585" y="219"/>
                  </a:lnTo>
                  <a:lnTo>
                    <a:pt x="583" y="223"/>
                  </a:lnTo>
                  <a:lnTo>
                    <a:pt x="581" y="224"/>
                  </a:lnTo>
                  <a:lnTo>
                    <a:pt x="581" y="226"/>
                  </a:lnTo>
                  <a:lnTo>
                    <a:pt x="580" y="227"/>
                  </a:lnTo>
                  <a:lnTo>
                    <a:pt x="580" y="228"/>
                  </a:lnTo>
                  <a:lnTo>
                    <a:pt x="580" y="230"/>
                  </a:lnTo>
                  <a:lnTo>
                    <a:pt x="579" y="231"/>
                  </a:lnTo>
                  <a:lnTo>
                    <a:pt x="579" y="233"/>
                  </a:lnTo>
                  <a:lnTo>
                    <a:pt x="579" y="234"/>
                  </a:lnTo>
                  <a:lnTo>
                    <a:pt x="579" y="235"/>
                  </a:lnTo>
                  <a:lnTo>
                    <a:pt x="579" y="238"/>
                  </a:lnTo>
                  <a:lnTo>
                    <a:pt x="579" y="239"/>
                  </a:lnTo>
                  <a:lnTo>
                    <a:pt x="579" y="241"/>
                  </a:lnTo>
                  <a:lnTo>
                    <a:pt x="580" y="242"/>
                  </a:lnTo>
                  <a:lnTo>
                    <a:pt x="580" y="244"/>
                  </a:lnTo>
                  <a:lnTo>
                    <a:pt x="581" y="245"/>
                  </a:lnTo>
                  <a:lnTo>
                    <a:pt x="584" y="250"/>
                  </a:lnTo>
                  <a:lnTo>
                    <a:pt x="585" y="252"/>
                  </a:lnTo>
                  <a:lnTo>
                    <a:pt x="586" y="253"/>
                  </a:lnTo>
                  <a:lnTo>
                    <a:pt x="586" y="254"/>
                  </a:lnTo>
                  <a:lnTo>
                    <a:pt x="587" y="256"/>
                  </a:lnTo>
                  <a:lnTo>
                    <a:pt x="588" y="260"/>
                  </a:lnTo>
                  <a:lnTo>
                    <a:pt x="589" y="262"/>
                  </a:lnTo>
                  <a:lnTo>
                    <a:pt x="590" y="265"/>
                  </a:lnTo>
                  <a:lnTo>
                    <a:pt x="592" y="268"/>
                  </a:lnTo>
                  <a:lnTo>
                    <a:pt x="593" y="269"/>
                  </a:lnTo>
                  <a:lnTo>
                    <a:pt x="594" y="271"/>
                  </a:lnTo>
                  <a:lnTo>
                    <a:pt x="596" y="274"/>
                  </a:lnTo>
                  <a:lnTo>
                    <a:pt x="599" y="277"/>
                  </a:lnTo>
                  <a:lnTo>
                    <a:pt x="602" y="280"/>
                  </a:lnTo>
                  <a:lnTo>
                    <a:pt x="603" y="281"/>
                  </a:lnTo>
                  <a:lnTo>
                    <a:pt x="604" y="283"/>
                  </a:lnTo>
                  <a:lnTo>
                    <a:pt x="605" y="284"/>
                  </a:lnTo>
                  <a:lnTo>
                    <a:pt x="605" y="285"/>
                  </a:lnTo>
                  <a:lnTo>
                    <a:pt x="605" y="286"/>
                  </a:lnTo>
                  <a:lnTo>
                    <a:pt x="606" y="290"/>
                  </a:lnTo>
                  <a:lnTo>
                    <a:pt x="606" y="291"/>
                  </a:lnTo>
                  <a:lnTo>
                    <a:pt x="606" y="292"/>
                  </a:lnTo>
                  <a:lnTo>
                    <a:pt x="608" y="296"/>
                  </a:lnTo>
                  <a:lnTo>
                    <a:pt x="608" y="297"/>
                  </a:lnTo>
                  <a:lnTo>
                    <a:pt x="608" y="298"/>
                  </a:lnTo>
                  <a:lnTo>
                    <a:pt x="608" y="299"/>
                  </a:lnTo>
                  <a:lnTo>
                    <a:pt x="608" y="301"/>
                  </a:lnTo>
                  <a:lnTo>
                    <a:pt x="608" y="302"/>
                  </a:lnTo>
                  <a:lnTo>
                    <a:pt x="607" y="305"/>
                  </a:lnTo>
                  <a:lnTo>
                    <a:pt x="606" y="306"/>
                  </a:lnTo>
                  <a:lnTo>
                    <a:pt x="606" y="307"/>
                  </a:lnTo>
                  <a:lnTo>
                    <a:pt x="606" y="308"/>
                  </a:lnTo>
                  <a:lnTo>
                    <a:pt x="607" y="308"/>
                  </a:lnTo>
                  <a:lnTo>
                    <a:pt x="607" y="308"/>
                  </a:lnTo>
                  <a:lnTo>
                    <a:pt x="607" y="309"/>
                  </a:lnTo>
                  <a:lnTo>
                    <a:pt x="608" y="309"/>
                  </a:lnTo>
                  <a:lnTo>
                    <a:pt x="608" y="309"/>
                  </a:lnTo>
                  <a:lnTo>
                    <a:pt x="609" y="309"/>
                  </a:lnTo>
                  <a:lnTo>
                    <a:pt x="611" y="310"/>
                  </a:lnTo>
                  <a:lnTo>
                    <a:pt x="612" y="310"/>
                  </a:lnTo>
                  <a:lnTo>
                    <a:pt x="616" y="311"/>
                  </a:lnTo>
                  <a:lnTo>
                    <a:pt x="618" y="311"/>
                  </a:lnTo>
                  <a:lnTo>
                    <a:pt x="618" y="312"/>
                  </a:lnTo>
                  <a:lnTo>
                    <a:pt x="619" y="312"/>
                  </a:lnTo>
                  <a:lnTo>
                    <a:pt x="620" y="313"/>
                  </a:lnTo>
                  <a:lnTo>
                    <a:pt x="621" y="314"/>
                  </a:lnTo>
                  <a:lnTo>
                    <a:pt x="622" y="315"/>
                  </a:lnTo>
                  <a:lnTo>
                    <a:pt x="623" y="315"/>
                  </a:lnTo>
                  <a:lnTo>
                    <a:pt x="624" y="316"/>
                  </a:lnTo>
                  <a:lnTo>
                    <a:pt x="624" y="318"/>
                  </a:lnTo>
                  <a:lnTo>
                    <a:pt x="625" y="319"/>
                  </a:lnTo>
                  <a:lnTo>
                    <a:pt x="625" y="320"/>
                  </a:lnTo>
                  <a:lnTo>
                    <a:pt x="626" y="322"/>
                  </a:lnTo>
                  <a:lnTo>
                    <a:pt x="626" y="327"/>
                  </a:lnTo>
                  <a:lnTo>
                    <a:pt x="626" y="329"/>
                  </a:lnTo>
                  <a:lnTo>
                    <a:pt x="626" y="330"/>
                  </a:lnTo>
                  <a:lnTo>
                    <a:pt x="626" y="333"/>
                  </a:lnTo>
                  <a:lnTo>
                    <a:pt x="626" y="335"/>
                  </a:lnTo>
                  <a:lnTo>
                    <a:pt x="625" y="338"/>
                  </a:lnTo>
                  <a:lnTo>
                    <a:pt x="625" y="340"/>
                  </a:lnTo>
                  <a:lnTo>
                    <a:pt x="624" y="341"/>
                  </a:lnTo>
                  <a:lnTo>
                    <a:pt x="624" y="342"/>
                  </a:lnTo>
                  <a:lnTo>
                    <a:pt x="623" y="344"/>
                  </a:lnTo>
                  <a:lnTo>
                    <a:pt x="622" y="345"/>
                  </a:lnTo>
                  <a:lnTo>
                    <a:pt x="619" y="349"/>
                  </a:lnTo>
                  <a:lnTo>
                    <a:pt x="615" y="354"/>
                  </a:lnTo>
                  <a:lnTo>
                    <a:pt x="615" y="355"/>
                  </a:lnTo>
                  <a:lnTo>
                    <a:pt x="614" y="356"/>
                  </a:lnTo>
                  <a:lnTo>
                    <a:pt x="613" y="357"/>
                  </a:lnTo>
                  <a:lnTo>
                    <a:pt x="612" y="359"/>
                  </a:lnTo>
                  <a:lnTo>
                    <a:pt x="612" y="360"/>
                  </a:lnTo>
                  <a:lnTo>
                    <a:pt x="611" y="362"/>
                  </a:lnTo>
                  <a:lnTo>
                    <a:pt x="611" y="363"/>
                  </a:lnTo>
                  <a:lnTo>
                    <a:pt x="611" y="365"/>
                  </a:lnTo>
                  <a:lnTo>
                    <a:pt x="611" y="366"/>
                  </a:lnTo>
                  <a:lnTo>
                    <a:pt x="611" y="368"/>
                  </a:lnTo>
                  <a:lnTo>
                    <a:pt x="611" y="369"/>
                  </a:lnTo>
                  <a:lnTo>
                    <a:pt x="612" y="371"/>
                  </a:lnTo>
                  <a:lnTo>
                    <a:pt x="614" y="376"/>
                  </a:lnTo>
                  <a:lnTo>
                    <a:pt x="614" y="377"/>
                  </a:lnTo>
                  <a:lnTo>
                    <a:pt x="614" y="377"/>
                  </a:lnTo>
                  <a:lnTo>
                    <a:pt x="614" y="379"/>
                  </a:lnTo>
                  <a:lnTo>
                    <a:pt x="613" y="381"/>
                  </a:lnTo>
                  <a:lnTo>
                    <a:pt x="612" y="385"/>
                  </a:lnTo>
                  <a:lnTo>
                    <a:pt x="611" y="388"/>
                  </a:lnTo>
                  <a:lnTo>
                    <a:pt x="611" y="391"/>
                  </a:lnTo>
                  <a:lnTo>
                    <a:pt x="611" y="394"/>
                  </a:lnTo>
                  <a:lnTo>
                    <a:pt x="611" y="395"/>
                  </a:lnTo>
                  <a:lnTo>
                    <a:pt x="611" y="395"/>
                  </a:lnTo>
                  <a:lnTo>
                    <a:pt x="611" y="395"/>
                  </a:lnTo>
                  <a:lnTo>
                    <a:pt x="610" y="395"/>
                  </a:lnTo>
                  <a:lnTo>
                    <a:pt x="610" y="395"/>
                  </a:lnTo>
                  <a:lnTo>
                    <a:pt x="608" y="396"/>
                  </a:lnTo>
                  <a:lnTo>
                    <a:pt x="606" y="396"/>
                  </a:lnTo>
                  <a:lnTo>
                    <a:pt x="604" y="395"/>
                  </a:lnTo>
                  <a:lnTo>
                    <a:pt x="602" y="395"/>
                  </a:lnTo>
                  <a:lnTo>
                    <a:pt x="600" y="395"/>
                  </a:lnTo>
                  <a:lnTo>
                    <a:pt x="598" y="394"/>
                  </a:lnTo>
                  <a:lnTo>
                    <a:pt x="595" y="393"/>
                  </a:lnTo>
                  <a:lnTo>
                    <a:pt x="593" y="392"/>
                  </a:lnTo>
                  <a:lnTo>
                    <a:pt x="590" y="391"/>
                  </a:lnTo>
                  <a:lnTo>
                    <a:pt x="588" y="390"/>
                  </a:lnTo>
                  <a:lnTo>
                    <a:pt x="586" y="389"/>
                  </a:lnTo>
                  <a:lnTo>
                    <a:pt x="576" y="385"/>
                  </a:lnTo>
                  <a:lnTo>
                    <a:pt x="572" y="383"/>
                  </a:lnTo>
                  <a:lnTo>
                    <a:pt x="571" y="382"/>
                  </a:lnTo>
                  <a:lnTo>
                    <a:pt x="569" y="381"/>
                  </a:lnTo>
                  <a:lnTo>
                    <a:pt x="567" y="381"/>
                  </a:lnTo>
                  <a:lnTo>
                    <a:pt x="565" y="380"/>
                  </a:lnTo>
                  <a:lnTo>
                    <a:pt x="563" y="380"/>
                  </a:lnTo>
                  <a:lnTo>
                    <a:pt x="562" y="380"/>
                  </a:lnTo>
                  <a:lnTo>
                    <a:pt x="558" y="379"/>
                  </a:lnTo>
                  <a:lnTo>
                    <a:pt x="555" y="379"/>
                  </a:lnTo>
                  <a:lnTo>
                    <a:pt x="553" y="379"/>
                  </a:lnTo>
                  <a:lnTo>
                    <a:pt x="552" y="379"/>
                  </a:lnTo>
                  <a:lnTo>
                    <a:pt x="550" y="379"/>
                  </a:lnTo>
                  <a:lnTo>
                    <a:pt x="546" y="380"/>
                  </a:lnTo>
                  <a:lnTo>
                    <a:pt x="545" y="380"/>
                  </a:lnTo>
                  <a:lnTo>
                    <a:pt x="544" y="380"/>
                  </a:lnTo>
                  <a:lnTo>
                    <a:pt x="543" y="380"/>
                  </a:lnTo>
                  <a:lnTo>
                    <a:pt x="542" y="380"/>
                  </a:lnTo>
                  <a:lnTo>
                    <a:pt x="539" y="378"/>
                  </a:lnTo>
                  <a:lnTo>
                    <a:pt x="537" y="378"/>
                  </a:lnTo>
                  <a:lnTo>
                    <a:pt x="535" y="378"/>
                  </a:lnTo>
                  <a:lnTo>
                    <a:pt x="534" y="378"/>
                  </a:lnTo>
                  <a:lnTo>
                    <a:pt x="533" y="378"/>
                  </a:lnTo>
                  <a:lnTo>
                    <a:pt x="532" y="378"/>
                  </a:lnTo>
                  <a:lnTo>
                    <a:pt x="528" y="379"/>
                  </a:lnTo>
                  <a:lnTo>
                    <a:pt x="526" y="380"/>
                  </a:lnTo>
                  <a:lnTo>
                    <a:pt x="524" y="380"/>
                  </a:lnTo>
                  <a:lnTo>
                    <a:pt x="522" y="380"/>
                  </a:lnTo>
                  <a:lnTo>
                    <a:pt x="518" y="380"/>
                  </a:lnTo>
                  <a:lnTo>
                    <a:pt x="515" y="379"/>
                  </a:lnTo>
                  <a:lnTo>
                    <a:pt x="513" y="379"/>
                  </a:lnTo>
                  <a:lnTo>
                    <a:pt x="509" y="378"/>
                  </a:lnTo>
                  <a:lnTo>
                    <a:pt x="507" y="377"/>
                  </a:lnTo>
                  <a:lnTo>
                    <a:pt x="507" y="377"/>
                  </a:lnTo>
                  <a:lnTo>
                    <a:pt x="506" y="377"/>
                  </a:lnTo>
                  <a:lnTo>
                    <a:pt x="506" y="377"/>
                  </a:lnTo>
                  <a:lnTo>
                    <a:pt x="506" y="377"/>
                  </a:lnTo>
                  <a:lnTo>
                    <a:pt x="505" y="378"/>
                  </a:lnTo>
                  <a:lnTo>
                    <a:pt x="504" y="379"/>
                  </a:lnTo>
                  <a:lnTo>
                    <a:pt x="504" y="381"/>
                  </a:lnTo>
                  <a:lnTo>
                    <a:pt x="503" y="384"/>
                  </a:lnTo>
                  <a:lnTo>
                    <a:pt x="500" y="395"/>
                  </a:lnTo>
                  <a:lnTo>
                    <a:pt x="500" y="397"/>
                  </a:lnTo>
                  <a:lnTo>
                    <a:pt x="499" y="398"/>
                  </a:lnTo>
                  <a:lnTo>
                    <a:pt x="498" y="400"/>
                  </a:lnTo>
                  <a:lnTo>
                    <a:pt x="498" y="400"/>
                  </a:lnTo>
                  <a:lnTo>
                    <a:pt x="497" y="401"/>
                  </a:lnTo>
                  <a:lnTo>
                    <a:pt x="496" y="402"/>
                  </a:lnTo>
                  <a:lnTo>
                    <a:pt x="496" y="402"/>
                  </a:lnTo>
                  <a:lnTo>
                    <a:pt x="495" y="402"/>
                  </a:lnTo>
                  <a:lnTo>
                    <a:pt x="493" y="402"/>
                  </a:lnTo>
                  <a:lnTo>
                    <a:pt x="491" y="403"/>
                  </a:lnTo>
                  <a:lnTo>
                    <a:pt x="488" y="403"/>
                  </a:lnTo>
                  <a:lnTo>
                    <a:pt x="486" y="402"/>
                  </a:lnTo>
                  <a:lnTo>
                    <a:pt x="484" y="402"/>
                  </a:lnTo>
                  <a:lnTo>
                    <a:pt x="478" y="401"/>
                  </a:lnTo>
                  <a:lnTo>
                    <a:pt x="477" y="401"/>
                  </a:lnTo>
                  <a:lnTo>
                    <a:pt x="476" y="401"/>
                  </a:lnTo>
                  <a:lnTo>
                    <a:pt x="475" y="401"/>
                  </a:lnTo>
                  <a:lnTo>
                    <a:pt x="473" y="401"/>
                  </a:lnTo>
                  <a:lnTo>
                    <a:pt x="469" y="402"/>
                  </a:lnTo>
                  <a:lnTo>
                    <a:pt x="467" y="402"/>
                  </a:lnTo>
                  <a:lnTo>
                    <a:pt x="464" y="403"/>
                  </a:lnTo>
                  <a:lnTo>
                    <a:pt x="462" y="403"/>
                  </a:lnTo>
                  <a:lnTo>
                    <a:pt x="461" y="403"/>
                  </a:lnTo>
                  <a:lnTo>
                    <a:pt x="460" y="403"/>
                  </a:lnTo>
                  <a:lnTo>
                    <a:pt x="459" y="402"/>
                  </a:lnTo>
                  <a:lnTo>
                    <a:pt x="458" y="401"/>
                  </a:lnTo>
                  <a:lnTo>
                    <a:pt x="456" y="401"/>
                  </a:lnTo>
                  <a:lnTo>
                    <a:pt x="456" y="401"/>
                  </a:lnTo>
                  <a:lnTo>
                    <a:pt x="455" y="401"/>
                  </a:lnTo>
                  <a:lnTo>
                    <a:pt x="454" y="401"/>
                  </a:lnTo>
                  <a:lnTo>
                    <a:pt x="453" y="401"/>
                  </a:lnTo>
                  <a:lnTo>
                    <a:pt x="452" y="401"/>
                  </a:lnTo>
                  <a:lnTo>
                    <a:pt x="451" y="402"/>
                  </a:lnTo>
                  <a:lnTo>
                    <a:pt x="449" y="402"/>
                  </a:lnTo>
                  <a:lnTo>
                    <a:pt x="448" y="403"/>
                  </a:lnTo>
                  <a:lnTo>
                    <a:pt x="447" y="404"/>
                  </a:lnTo>
                  <a:lnTo>
                    <a:pt x="447" y="404"/>
                  </a:lnTo>
                  <a:lnTo>
                    <a:pt x="444" y="407"/>
                  </a:lnTo>
                  <a:lnTo>
                    <a:pt x="443" y="409"/>
                  </a:lnTo>
                  <a:lnTo>
                    <a:pt x="441" y="410"/>
                  </a:lnTo>
                  <a:lnTo>
                    <a:pt x="440" y="411"/>
                  </a:lnTo>
                  <a:lnTo>
                    <a:pt x="439" y="412"/>
                  </a:lnTo>
                  <a:lnTo>
                    <a:pt x="439" y="412"/>
                  </a:lnTo>
                  <a:lnTo>
                    <a:pt x="438" y="412"/>
                  </a:lnTo>
                  <a:lnTo>
                    <a:pt x="437" y="412"/>
                  </a:lnTo>
                  <a:lnTo>
                    <a:pt x="437" y="412"/>
                  </a:lnTo>
                  <a:lnTo>
                    <a:pt x="436" y="412"/>
                  </a:lnTo>
                  <a:lnTo>
                    <a:pt x="436" y="412"/>
                  </a:lnTo>
                  <a:lnTo>
                    <a:pt x="435" y="412"/>
                  </a:lnTo>
                  <a:lnTo>
                    <a:pt x="435" y="411"/>
                  </a:lnTo>
                  <a:lnTo>
                    <a:pt x="429" y="403"/>
                  </a:lnTo>
                  <a:lnTo>
                    <a:pt x="428" y="401"/>
                  </a:lnTo>
                  <a:lnTo>
                    <a:pt x="426" y="400"/>
                  </a:lnTo>
                  <a:lnTo>
                    <a:pt x="425" y="399"/>
                  </a:lnTo>
                  <a:lnTo>
                    <a:pt x="424" y="398"/>
                  </a:lnTo>
                  <a:lnTo>
                    <a:pt x="420" y="395"/>
                  </a:lnTo>
                  <a:lnTo>
                    <a:pt x="415" y="392"/>
                  </a:lnTo>
                  <a:lnTo>
                    <a:pt x="413" y="391"/>
                  </a:lnTo>
                  <a:lnTo>
                    <a:pt x="411" y="390"/>
                  </a:lnTo>
                  <a:lnTo>
                    <a:pt x="409" y="389"/>
                  </a:lnTo>
                  <a:lnTo>
                    <a:pt x="404" y="387"/>
                  </a:lnTo>
                  <a:lnTo>
                    <a:pt x="398" y="386"/>
                  </a:lnTo>
                  <a:lnTo>
                    <a:pt x="397" y="385"/>
                  </a:lnTo>
                  <a:lnTo>
                    <a:pt x="394" y="385"/>
                  </a:lnTo>
                  <a:lnTo>
                    <a:pt x="393" y="384"/>
                  </a:lnTo>
                  <a:lnTo>
                    <a:pt x="392" y="384"/>
                  </a:lnTo>
                  <a:lnTo>
                    <a:pt x="391" y="384"/>
                  </a:lnTo>
                  <a:lnTo>
                    <a:pt x="389" y="382"/>
                  </a:lnTo>
                  <a:lnTo>
                    <a:pt x="387" y="381"/>
                  </a:lnTo>
                  <a:lnTo>
                    <a:pt x="386" y="379"/>
                  </a:lnTo>
                  <a:lnTo>
                    <a:pt x="384" y="378"/>
                  </a:lnTo>
                  <a:lnTo>
                    <a:pt x="382" y="375"/>
                  </a:lnTo>
                  <a:lnTo>
                    <a:pt x="381" y="373"/>
                  </a:lnTo>
                  <a:lnTo>
                    <a:pt x="379" y="371"/>
                  </a:lnTo>
                  <a:lnTo>
                    <a:pt x="374" y="365"/>
                  </a:lnTo>
                  <a:lnTo>
                    <a:pt x="372" y="364"/>
                  </a:lnTo>
                  <a:lnTo>
                    <a:pt x="370" y="362"/>
                  </a:lnTo>
                  <a:lnTo>
                    <a:pt x="368" y="361"/>
                  </a:lnTo>
                  <a:lnTo>
                    <a:pt x="366" y="359"/>
                  </a:lnTo>
                  <a:lnTo>
                    <a:pt x="364" y="358"/>
                  </a:lnTo>
                  <a:lnTo>
                    <a:pt x="362" y="357"/>
                  </a:lnTo>
                  <a:lnTo>
                    <a:pt x="356" y="355"/>
                  </a:lnTo>
                  <a:lnTo>
                    <a:pt x="351" y="351"/>
                  </a:lnTo>
                  <a:lnTo>
                    <a:pt x="349" y="351"/>
                  </a:lnTo>
                  <a:lnTo>
                    <a:pt x="348" y="351"/>
                  </a:lnTo>
                  <a:lnTo>
                    <a:pt x="344" y="349"/>
                  </a:lnTo>
                  <a:lnTo>
                    <a:pt x="339" y="348"/>
                  </a:lnTo>
                  <a:lnTo>
                    <a:pt x="333" y="346"/>
                  </a:lnTo>
                  <a:lnTo>
                    <a:pt x="332" y="346"/>
                  </a:lnTo>
                  <a:lnTo>
                    <a:pt x="328" y="344"/>
                  </a:lnTo>
                  <a:lnTo>
                    <a:pt x="327" y="344"/>
                  </a:lnTo>
                  <a:lnTo>
                    <a:pt x="326" y="343"/>
                  </a:lnTo>
                  <a:lnTo>
                    <a:pt x="325" y="343"/>
                  </a:lnTo>
                  <a:lnTo>
                    <a:pt x="323" y="343"/>
                  </a:lnTo>
                  <a:lnTo>
                    <a:pt x="317" y="343"/>
                  </a:lnTo>
                  <a:lnTo>
                    <a:pt x="315" y="343"/>
                  </a:lnTo>
                  <a:lnTo>
                    <a:pt x="314" y="342"/>
                  </a:lnTo>
                  <a:lnTo>
                    <a:pt x="313" y="342"/>
                  </a:lnTo>
                  <a:lnTo>
                    <a:pt x="312" y="342"/>
                  </a:lnTo>
                  <a:lnTo>
                    <a:pt x="312" y="342"/>
                  </a:lnTo>
                  <a:lnTo>
                    <a:pt x="311" y="341"/>
                  </a:lnTo>
                  <a:lnTo>
                    <a:pt x="310" y="341"/>
                  </a:lnTo>
                  <a:lnTo>
                    <a:pt x="309" y="340"/>
                  </a:lnTo>
                  <a:lnTo>
                    <a:pt x="307" y="338"/>
                  </a:lnTo>
                  <a:lnTo>
                    <a:pt x="304" y="334"/>
                  </a:lnTo>
                  <a:lnTo>
                    <a:pt x="302" y="333"/>
                  </a:lnTo>
                  <a:lnTo>
                    <a:pt x="300" y="331"/>
                  </a:lnTo>
                  <a:lnTo>
                    <a:pt x="299" y="330"/>
                  </a:lnTo>
                  <a:lnTo>
                    <a:pt x="298" y="329"/>
                  </a:lnTo>
                  <a:lnTo>
                    <a:pt x="297" y="329"/>
                  </a:lnTo>
                  <a:lnTo>
                    <a:pt x="296" y="328"/>
                  </a:lnTo>
                  <a:lnTo>
                    <a:pt x="295" y="327"/>
                  </a:lnTo>
                  <a:lnTo>
                    <a:pt x="293" y="327"/>
                  </a:lnTo>
                  <a:lnTo>
                    <a:pt x="291" y="326"/>
                  </a:lnTo>
                  <a:lnTo>
                    <a:pt x="287" y="325"/>
                  </a:lnTo>
                  <a:lnTo>
                    <a:pt x="284" y="325"/>
                  </a:lnTo>
                  <a:lnTo>
                    <a:pt x="282" y="324"/>
                  </a:lnTo>
                  <a:lnTo>
                    <a:pt x="280" y="323"/>
                  </a:lnTo>
                  <a:lnTo>
                    <a:pt x="279" y="323"/>
                  </a:lnTo>
                  <a:lnTo>
                    <a:pt x="278" y="322"/>
                  </a:lnTo>
                  <a:lnTo>
                    <a:pt x="277" y="321"/>
                  </a:lnTo>
                  <a:lnTo>
                    <a:pt x="276" y="321"/>
                  </a:lnTo>
                  <a:lnTo>
                    <a:pt x="275" y="320"/>
                  </a:lnTo>
                  <a:lnTo>
                    <a:pt x="274" y="319"/>
                  </a:lnTo>
                  <a:lnTo>
                    <a:pt x="273" y="318"/>
                  </a:lnTo>
                  <a:lnTo>
                    <a:pt x="271" y="315"/>
                  </a:lnTo>
                  <a:lnTo>
                    <a:pt x="270" y="314"/>
                  </a:lnTo>
                  <a:lnTo>
                    <a:pt x="269" y="314"/>
                  </a:lnTo>
                  <a:lnTo>
                    <a:pt x="268" y="313"/>
                  </a:lnTo>
                  <a:lnTo>
                    <a:pt x="268" y="313"/>
                  </a:lnTo>
                  <a:lnTo>
                    <a:pt x="267" y="313"/>
                  </a:lnTo>
                  <a:lnTo>
                    <a:pt x="266" y="313"/>
                  </a:lnTo>
                  <a:lnTo>
                    <a:pt x="265" y="314"/>
                  </a:lnTo>
                  <a:lnTo>
                    <a:pt x="264" y="315"/>
                  </a:lnTo>
                  <a:lnTo>
                    <a:pt x="263" y="316"/>
                  </a:lnTo>
                  <a:lnTo>
                    <a:pt x="261" y="318"/>
                  </a:lnTo>
                  <a:lnTo>
                    <a:pt x="260" y="319"/>
                  </a:lnTo>
                  <a:lnTo>
                    <a:pt x="259" y="321"/>
                  </a:lnTo>
                  <a:lnTo>
                    <a:pt x="257" y="323"/>
                  </a:lnTo>
                  <a:lnTo>
                    <a:pt x="256" y="326"/>
                  </a:lnTo>
                  <a:lnTo>
                    <a:pt x="254" y="330"/>
                  </a:lnTo>
                  <a:lnTo>
                    <a:pt x="254" y="331"/>
                  </a:lnTo>
                  <a:lnTo>
                    <a:pt x="253" y="332"/>
                  </a:lnTo>
                  <a:lnTo>
                    <a:pt x="252" y="334"/>
                  </a:lnTo>
                  <a:lnTo>
                    <a:pt x="250" y="336"/>
                  </a:lnTo>
                  <a:lnTo>
                    <a:pt x="248" y="340"/>
                  </a:lnTo>
                  <a:lnTo>
                    <a:pt x="247" y="340"/>
                  </a:lnTo>
                  <a:lnTo>
                    <a:pt x="246" y="341"/>
                  </a:lnTo>
                  <a:lnTo>
                    <a:pt x="245" y="342"/>
                  </a:lnTo>
                  <a:lnTo>
                    <a:pt x="245" y="342"/>
                  </a:lnTo>
                  <a:lnTo>
                    <a:pt x="243" y="343"/>
                  </a:lnTo>
                  <a:lnTo>
                    <a:pt x="242" y="343"/>
                  </a:lnTo>
                  <a:lnTo>
                    <a:pt x="241" y="343"/>
                  </a:lnTo>
                  <a:lnTo>
                    <a:pt x="239" y="343"/>
                  </a:lnTo>
                  <a:lnTo>
                    <a:pt x="237" y="343"/>
                  </a:lnTo>
                  <a:lnTo>
                    <a:pt x="235" y="343"/>
                  </a:lnTo>
                  <a:lnTo>
                    <a:pt x="234" y="343"/>
                  </a:lnTo>
                  <a:lnTo>
                    <a:pt x="233" y="343"/>
                  </a:lnTo>
                  <a:lnTo>
                    <a:pt x="232" y="342"/>
                  </a:lnTo>
                  <a:lnTo>
                    <a:pt x="231" y="342"/>
                  </a:lnTo>
                  <a:lnTo>
                    <a:pt x="229" y="341"/>
                  </a:lnTo>
                  <a:lnTo>
                    <a:pt x="224" y="339"/>
                  </a:lnTo>
                  <a:lnTo>
                    <a:pt x="216" y="334"/>
                  </a:lnTo>
                  <a:lnTo>
                    <a:pt x="213" y="333"/>
                  </a:lnTo>
                  <a:lnTo>
                    <a:pt x="212" y="332"/>
                  </a:lnTo>
                  <a:lnTo>
                    <a:pt x="211" y="331"/>
                  </a:lnTo>
                  <a:lnTo>
                    <a:pt x="210" y="330"/>
                  </a:lnTo>
                  <a:lnTo>
                    <a:pt x="209" y="329"/>
                  </a:lnTo>
                  <a:lnTo>
                    <a:pt x="208" y="327"/>
                  </a:lnTo>
                  <a:lnTo>
                    <a:pt x="207" y="326"/>
                  </a:lnTo>
                  <a:lnTo>
                    <a:pt x="207" y="325"/>
                  </a:lnTo>
                  <a:lnTo>
                    <a:pt x="207" y="323"/>
                  </a:lnTo>
                  <a:lnTo>
                    <a:pt x="207" y="322"/>
                  </a:lnTo>
                  <a:lnTo>
                    <a:pt x="207" y="320"/>
                  </a:lnTo>
                  <a:lnTo>
                    <a:pt x="207" y="318"/>
                  </a:lnTo>
                  <a:lnTo>
                    <a:pt x="208" y="315"/>
                  </a:lnTo>
                  <a:lnTo>
                    <a:pt x="208" y="314"/>
                  </a:lnTo>
                  <a:lnTo>
                    <a:pt x="208" y="314"/>
                  </a:lnTo>
                  <a:lnTo>
                    <a:pt x="208" y="313"/>
                  </a:lnTo>
                  <a:lnTo>
                    <a:pt x="208" y="312"/>
                  </a:lnTo>
                  <a:lnTo>
                    <a:pt x="208" y="311"/>
                  </a:lnTo>
                  <a:lnTo>
                    <a:pt x="207" y="310"/>
                  </a:lnTo>
                  <a:lnTo>
                    <a:pt x="207" y="310"/>
                  </a:lnTo>
                  <a:lnTo>
                    <a:pt x="206" y="310"/>
                  </a:lnTo>
                  <a:lnTo>
                    <a:pt x="203" y="309"/>
                  </a:lnTo>
                  <a:lnTo>
                    <a:pt x="202" y="309"/>
                  </a:lnTo>
                  <a:lnTo>
                    <a:pt x="200" y="308"/>
                  </a:lnTo>
                  <a:lnTo>
                    <a:pt x="199" y="308"/>
                  </a:lnTo>
                  <a:lnTo>
                    <a:pt x="197" y="307"/>
                  </a:lnTo>
                  <a:lnTo>
                    <a:pt x="196" y="306"/>
                  </a:lnTo>
                  <a:lnTo>
                    <a:pt x="194" y="305"/>
                  </a:lnTo>
                  <a:lnTo>
                    <a:pt x="191" y="303"/>
                  </a:lnTo>
                  <a:lnTo>
                    <a:pt x="190" y="302"/>
                  </a:lnTo>
                  <a:lnTo>
                    <a:pt x="188" y="301"/>
                  </a:lnTo>
                  <a:lnTo>
                    <a:pt x="186" y="301"/>
                  </a:lnTo>
                  <a:lnTo>
                    <a:pt x="184" y="300"/>
                  </a:lnTo>
                  <a:lnTo>
                    <a:pt x="182" y="299"/>
                  </a:lnTo>
                  <a:lnTo>
                    <a:pt x="180" y="299"/>
                  </a:lnTo>
                  <a:lnTo>
                    <a:pt x="178" y="298"/>
                  </a:lnTo>
                  <a:lnTo>
                    <a:pt x="177" y="298"/>
                  </a:lnTo>
                  <a:lnTo>
                    <a:pt x="176" y="297"/>
                  </a:lnTo>
                  <a:lnTo>
                    <a:pt x="175" y="297"/>
                  </a:lnTo>
                  <a:lnTo>
                    <a:pt x="174" y="296"/>
                  </a:lnTo>
                  <a:lnTo>
                    <a:pt x="174" y="296"/>
                  </a:lnTo>
                  <a:lnTo>
                    <a:pt x="173" y="295"/>
                  </a:lnTo>
                  <a:lnTo>
                    <a:pt x="173" y="294"/>
                  </a:lnTo>
                  <a:lnTo>
                    <a:pt x="172" y="293"/>
                  </a:lnTo>
                  <a:lnTo>
                    <a:pt x="171" y="289"/>
                  </a:lnTo>
                  <a:lnTo>
                    <a:pt x="171" y="288"/>
                  </a:lnTo>
                  <a:lnTo>
                    <a:pt x="171" y="288"/>
                  </a:lnTo>
                  <a:lnTo>
                    <a:pt x="170" y="287"/>
                  </a:lnTo>
                  <a:lnTo>
                    <a:pt x="170" y="287"/>
                  </a:lnTo>
                  <a:lnTo>
                    <a:pt x="170" y="286"/>
                  </a:lnTo>
                  <a:lnTo>
                    <a:pt x="169" y="286"/>
                  </a:lnTo>
                  <a:lnTo>
                    <a:pt x="168" y="286"/>
                  </a:lnTo>
                  <a:lnTo>
                    <a:pt x="167" y="285"/>
                  </a:lnTo>
                  <a:lnTo>
                    <a:pt x="164" y="284"/>
                  </a:lnTo>
                  <a:lnTo>
                    <a:pt x="162" y="283"/>
                  </a:lnTo>
                  <a:lnTo>
                    <a:pt x="158" y="283"/>
                  </a:lnTo>
                  <a:lnTo>
                    <a:pt x="157" y="282"/>
                  </a:lnTo>
                  <a:lnTo>
                    <a:pt x="155" y="282"/>
                  </a:lnTo>
                  <a:lnTo>
                    <a:pt x="154" y="281"/>
                  </a:lnTo>
                  <a:lnTo>
                    <a:pt x="152" y="280"/>
                  </a:lnTo>
                  <a:lnTo>
                    <a:pt x="150" y="279"/>
                  </a:lnTo>
                  <a:lnTo>
                    <a:pt x="149" y="278"/>
                  </a:lnTo>
                  <a:lnTo>
                    <a:pt x="148" y="277"/>
                  </a:lnTo>
                  <a:lnTo>
                    <a:pt x="147" y="276"/>
                  </a:lnTo>
                  <a:lnTo>
                    <a:pt x="143" y="272"/>
                  </a:lnTo>
                  <a:lnTo>
                    <a:pt x="143" y="272"/>
                  </a:lnTo>
                  <a:lnTo>
                    <a:pt x="142" y="272"/>
                  </a:lnTo>
                  <a:lnTo>
                    <a:pt x="141" y="271"/>
                  </a:lnTo>
                  <a:lnTo>
                    <a:pt x="139" y="270"/>
                  </a:lnTo>
                  <a:lnTo>
                    <a:pt x="135" y="268"/>
                  </a:lnTo>
                  <a:lnTo>
                    <a:pt x="134" y="268"/>
                  </a:lnTo>
                  <a:lnTo>
                    <a:pt x="132" y="267"/>
                  </a:lnTo>
                  <a:lnTo>
                    <a:pt x="131" y="266"/>
                  </a:lnTo>
                  <a:lnTo>
                    <a:pt x="130" y="266"/>
                  </a:lnTo>
                  <a:lnTo>
                    <a:pt x="129" y="265"/>
                  </a:lnTo>
                  <a:lnTo>
                    <a:pt x="126" y="264"/>
                  </a:lnTo>
                  <a:lnTo>
                    <a:pt x="125" y="264"/>
                  </a:lnTo>
                  <a:lnTo>
                    <a:pt x="124" y="264"/>
                  </a:lnTo>
                  <a:lnTo>
                    <a:pt x="123" y="264"/>
                  </a:lnTo>
                  <a:lnTo>
                    <a:pt x="122" y="264"/>
                  </a:lnTo>
                  <a:lnTo>
                    <a:pt x="120" y="265"/>
                  </a:lnTo>
                  <a:lnTo>
                    <a:pt x="119" y="265"/>
                  </a:lnTo>
                  <a:lnTo>
                    <a:pt x="118" y="265"/>
                  </a:lnTo>
                  <a:lnTo>
                    <a:pt x="117" y="265"/>
                  </a:lnTo>
                  <a:lnTo>
                    <a:pt x="115" y="265"/>
                  </a:lnTo>
                  <a:lnTo>
                    <a:pt x="112" y="264"/>
                  </a:lnTo>
                  <a:lnTo>
                    <a:pt x="111" y="264"/>
                  </a:lnTo>
                  <a:lnTo>
                    <a:pt x="110" y="264"/>
                  </a:lnTo>
                  <a:lnTo>
                    <a:pt x="109" y="264"/>
                  </a:lnTo>
                  <a:lnTo>
                    <a:pt x="104" y="265"/>
                  </a:lnTo>
                  <a:lnTo>
                    <a:pt x="102" y="265"/>
                  </a:lnTo>
                  <a:lnTo>
                    <a:pt x="101" y="265"/>
                  </a:lnTo>
                  <a:lnTo>
                    <a:pt x="99" y="264"/>
                  </a:lnTo>
                  <a:lnTo>
                    <a:pt x="97" y="264"/>
                  </a:lnTo>
                  <a:lnTo>
                    <a:pt x="96" y="264"/>
                  </a:lnTo>
                  <a:lnTo>
                    <a:pt x="95" y="263"/>
                  </a:lnTo>
                  <a:lnTo>
                    <a:pt x="94" y="263"/>
                  </a:lnTo>
                  <a:lnTo>
                    <a:pt x="93" y="263"/>
                  </a:lnTo>
                  <a:lnTo>
                    <a:pt x="92" y="261"/>
                  </a:lnTo>
                  <a:lnTo>
                    <a:pt x="89" y="259"/>
                  </a:lnTo>
                  <a:lnTo>
                    <a:pt x="88" y="258"/>
                  </a:lnTo>
                  <a:lnTo>
                    <a:pt x="85" y="255"/>
                  </a:lnTo>
                  <a:lnTo>
                    <a:pt x="84" y="254"/>
                  </a:lnTo>
                  <a:lnTo>
                    <a:pt x="74" y="247"/>
                  </a:lnTo>
                  <a:lnTo>
                    <a:pt x="69" y="244"/>
                  </a:lnTo>
                  <a:lnTo>
                    <a:pt x="67" y="242"/>
                  </a:lnTo>
                  <a:lnTo>
                    <a:pt x="59" y="236"/>
                  </a:lnTo>
                  <a:lnTo>
                    <a:pt x="53" y="232"/>
                  </a:lnTo>
                  <a:lnTo>
                    <a:pt x="53" y="232"/>
                  </a:lnTo>
                  <a:lnTo>
                    <a:pt x="53" y="231"/>
                  </a:lnTo>
                  <a:lnTo>
                    <a:pt x="53" y="228"/>
                  </a:lnTo>
                  <a:lnTo>
                    <a:pt x="54" y="223"/>
                  </a:lnTo>
                  <a:lnTo>
                    <a:pt x="55" y="218"/>
                  </a:lnTo>
                  <a:lnTo>
                    <a:pt x="55" y="213"/>
                  </a:lnTo>
                  <a:lnTo>
                    <a:pt x="55" y="212"/>
                  </a:lnTo>
                  <a:lnTo>
                    <a:pt x="56" y="211"/>
                  </a:lnTo>
                  <a:lnTo>
                    <a:pt x="56" y="210"/>
                  </a:lnTo>
                  <a:lnTo>
                    <a:pt x="56" y="209"/>
                  </a:lnTo>
                  <a:lnTo>
                    <a:pt x="57" y="208"/>
                  </a:lnTo>
                  <a:lnTo>
                    <a:pt x="59" y="205"/>
                  </a:lnTo>
                  <a:lnTo>
                    <a:pt x="60" y="204"/>
                  </a:lnTo>
                  <a:lnTo>
                    <a:pt x="61" y="203"/>
                  </a:lnTo>
                  <a:lnTo>
                    <a:pt x="63" y="198"/>
                  </a:lnTo>
                  <a:lnTo>
                    <a:pt x="64" y="195"/>
                  </a:lnTo>
                  <a:lnTo>
                    <a:pt x="65" y="193"/>
                  </a:lnTo>
                  <a:lnTo>
                    <a:pt x="65" y="191"/>
                  </a:lnTo>
                  <a:lnTo>
                    <a:pt x="66" y="190"/>
                  </a:lnTo>
                  <a:lnTo>
                    <a:pt x="66" y="189"/>
                  </a:lnTo>
                  <a:lnTo>
                    <a:pt x="66" y="187"/>
                  </a:lnTo>
                  <a:lnTo>
                    <a:pt x="65" y="186"/>
                  </a:lnTo>
                  <a:lnTo>
                    <a:pt x="65" y="182"/>
                  </a:lnTo>
                  <a:lnTo>
                    <a:pt x="64" y="181"/>
                  </a:lnTo>
                  <a:lnTo>
                    <a:pt x="64" y="180"/>
                  </a:lnTo>
                  <a:lnTo>
                    <a:pt x="64" y="179"/>
                  </a:lnTo>
                  <a:lnTo>
                    <a:pt x="64" y="178"/>
                  </a:lnTo>
                  <a:lnTo>
                    <a:pt x="65" y="177"/>
                  </a:lnTo>
                  <a:lnTo>
                    <a:pt x="65" y="174"/>
                  </a:lnTo>
                  <a:lnTo>
                    <a:pt x="65" y="172"/>
                  </a:lnTo>
                  <a:lnTo>
                    <a:pt x="65" y="171"/>
                  </a:lnTo>
                  <a:lnTo>
                    <a:pt x="65" y="170"/>
                  </a:lnTo>
                  <a:lnTo>
                    <a:pt x="65" y="169"/>
                  </a:lnTo>
                  <a:lnTo>
                    <a:pt x="65" y="168"/>
                  </a:lnTo>
                  <a:lnTo>
                    <a:pt x="64" y="167"/>
                  </a:lnTo>
                  <a:lnTo>
                    <a:pt x="63" y="166"/>
                  </a:lnTo>
                  <a:lnTo>
                    <a:pt x="62" y="165"/>
                  </a:lnTo>
                  <a:lnTo>
                    <a:pt x="61" y="164"/>
                  </a:lnTo>
                  <a:lnTo>
                    <a:pt x="59" y="163"/>
                  </a:lnTo>
                  <a:lnTo>
                    <a:pt x="58" y="162"/>
                  </a:lnTo>
                  <a:lnTo>
                    <a:pt x="54" y="160"/>
                  </a:lnTo>
                  <a:lnTo>
                    <a:pt x="53" y="160"/>
                  </a:lnTo>
                  <a:lnTo>
                    <a:pt x="50" y="158"/>
                  </a:lnTo>
                  <a:lnTo>
                    <a:pt x="48" y="156"/>
                  </a:lnTo>
                  <a:lnTo>
                    <a:pt x="46" y="155"/>
                  </a:lnTo>
                  <a:lnTo>
                    <a:pt x="45" y="154"/>
                  </a:lnTo>
                  <a:lnTo>
                    <a:pt x="43" y="152"/>
                  </a:lnTo>
                  <a:lnTo>
                    <a:pt x="43" y="151"/>
                  </a:lnTo>
                  <a:lnTo>
                    <a:pt x="42" y="151"/>
                  </a:lnTo>
                  <a:lnTo>
                    <a:pt x="42" y="150"/>
                  </a:lnTo>
                  <a:lnTo>
                    <a:pt x="41" y="149"/>
                  </a:lnTo>
                  <a:lnTo>
                    <a:pt x="41" y="148"/>
                  </a:lnTo>
                  <a:lnTo>
                    <a:pt x="41" y="147"/>
                  </a:lnTo>
                  <a:lnTo>
                    <a:pt x="41" y="144"/>
                  </a:lnTo>
                  <a:lnTo>
                    <a:pt x="40" y="142"/>
                  </a:lnTo>
                  <a:lnTo>
                    <a:pt x="40" y="142"/>
                  </a:lnTo>
                  <a:lnTo>
                    <a:pt x="40" y="141"/>
                  </a:lnTo>
                  <a:lnTo>
                    <a:pt x="40" y="140"/>
                  </a:lnTo>
                  <a:lnTo>
                    <a:pt x="39" y="140"/>
                  </a:lnTo>
                  <a:lnTo>
                    <a:pt x="39" y="140"/>
                  </a:lnTo>
                  <a:lnTo>
                    <a:pt x="37" y="139"/>
                  </a:lnTo>
                  <a:lnTo>
                    <a:pt x="37" y="139"/>
                  </a:lnTo>
                  <a:lnTo>
                    <a:pt x="36" y="138"/>
                  </a:lnTo>
                  <a:lnTo>
                    <a:pt x="35" y="137"/>
                  </a:lnTo>
                  <a:lnTo>
                    <a:pt x="34" y="137"/>
                  </a:lnTo>
                  <a:lnTo>
                    <a:pt x="34" y="136"/>
                  </a:lnTo>
                  <a:lnTo>
                    <a:pt x="33" y="136"/>
                  </a:lnTo>
                  <a:lnTo>
                    <a:pt x="32" y="136"/>
                  </a:lnTo>
                  <a:lnTo>
                    <a:pt x="30" y="136"/>
                  </a:lnTo>
                  <a:lnTo>
                    <a:pt x="29" y="135"/>
                  </a:lnTo>
                  <a:lnTo>
                    <a:pt x="26" y="135"/>
                  </a:lnTo>
                  <a:lnTo>
                    <a:pt x="24" y="134"/>
                  </a:lnTo>
                  <a:lnTo>
                    <a:pt x="23" y="134"/>
                  </a:lnTo>
                  <a:lnTo>
                    <a:pt x="23" y="133"/>
                  </a:lnTo>
                  <a:lnTo>
                    <a:pt x="22" y="133"/>
                  </a:lnTo>
                  <a:lnTo>
                    <a:pt x="21" y="131"/>
                  </a:lnTo>
                  <a:lnTo>
                    <a:pt x="20" y="131"/>
                  </a:lnTo>
                  <a:lnTo>
                    <a:pt x="19" y="130"/>
                  </a:lnTo>
                  <a:lnTo>
                    <a:pt x="17" y="129"/>
                  </a:lnTo>
                  <a:lnTo>
                    <a:pt x="16" y="129"/>
                  </a:lnTo>
                  <a:lnTo>
                    <a:pt x="15" y="128"/>
                  </a:lnTo>
                  <a:lnTo>
                    <a:pt x="12" y="127"/>
                  </a:lnTo>
                  <a:lnTo>
                    <a:pt x="10" y="127"/>
                  </a:lnTo>
                  <a:lnTo>
                    <a:pt x="8" y="126"/>
                  </a:lnTo>
                  <a:lnTo>
                    <a:pt x="7" y="125"/>
                  </a:lnTo>
                  <a:lnTo>
                    <a:pt x="5" y="124"/>
                  </a:lnTo>
                  <a:lnTo>
                    <a:pt x="4" y="124"/>
                  </a:lnTo>
                  <a:lnTo>
                    <a:pt x="3" y="123"/>
                  </a:lnTo>
                  <a:lnTo>
                    <a:pt x="2" y="122"/>
                  </a:lnTo>
                  <a:lnTo>
                    <a:pt x="1" y="121"/>
                  </a:lnTo>
                  <a:lnTo>
                    <a:pt x="1" y="119"/>
                  </a:lnTo>
                  <a:lnTo>
                    <a:pt x="0" y="118"/>
                  </a:lnTo>
                  <a:lnTo>
                    <a:pt x="0" y="117"/>
                  </a:lnTo>
                  <a:lnTo>
                    <a:pt x="0" y="116"/>
                  </a:lnTo>
                  <a:lnTo>
                    <a:pt x="0" y="116"/>
                  </a:lnTo>
                  <a:lnTo>
                    <a:pt x="0" y="115"/>
                  </a:lnTo>
                  <a:lnTo>
                    <a:pt x="0" y="115"/>
                  </a:lnTo>
                  <a:lnTo>
                    <a:pt x="1" y="114"/>
                  </a:lnTo>
                  <a:lnTo>
                    <a:pt x="1" y="113"/>
                  </a:lnTo>
                  <a:lnTo>
                    <a:pt x="2" y="113"/>
                  </a:lnTo>
                  <a:lnTo>
                    <a:pt x="3" y="112"/>
                  </a:lnTo>
                  <a:lnTo>
                    <a:pt x="4" y="112"/>
                  </a:lnTo>
                  <a:lnTo>
                    <a:pt x="5" y="111"/>
                  </a:lnTo>
                  <a:lnTo>
                    <a:pt x="7" y="110"/>
                  </a:lnTo>
                  <a:lnTo>
                    <a:pt x="7" y="110"/>
                  </a:lnTo>
                  <a:lnTo>
                    <a:pt x="8" y="109"/>
                  </a:lnTo>
                  <a:lnTo>
                    <a:pt x="8" y="109"/>
                  </a:lnTo>
                  <a:lnTo>
                    <a:pt x="8" y="109"/>
                  </a:lnTo>
                  <a:lnTo>
                    <a:pt x="8" y="108"/>
                  </a:lnTo>
                  <a:lnTo>
                    <a:pt x="7" y="108"/>
                  </a:lnTo>
                  <a:lnTo>
                    <a:pt x="6" y="106"/>
                  </a:lnTo>
                  <a:lnTo>
                    <a:pt x="6" y="106"/>
                  </a:lnTo>
                  <a:lnTo>
                    <a:pt x="6" y="105"/>
                  </a:lnTo>
                  <a:lnTo>
                    <a:pt x="6" y="105"/>
                  </a:lnTo>
                  <a:lnTo>
                    <a:pt x="6" y="105"/>
                  </a:lnTo>
                  <a:lnTo>
                    <a:pt x="6" y="104"/>
                  </a:lnTo>
                  <a:lnTo>
                    <a:pt x="6" y="104"/>
                  </a:lnTo>
                  <a:lnTo>
                    <a:pt x="6" y="103"/>
                  </a:lnTo>
                  <a:lnTo>
                    <a:pt x="7" y="102"/>
                  </a:lnTo>
                  <a:lnTo>
                    <a:pt x="10" y="100"/>
                  </a:lnTo>
                  <a:lnTo>
                    <a:pt x="11" y="99"/>
                  </a:lnTo>
                  <a:lnTo>
                    <a:pt x="12" y="98"/>
                  </a:lnTo>
                  <a:lnTo>
                    <a:pt x="13" y="98"/>
                  </a:lnTo>
                  <a:lnTo>
                    <a:pt x="13" y="97"/>
                  </a:lnTo>
                  <a:lnTo>
                    <a:pt x="14" y="96"/>
                  </a:lnTo>
                  <a:lnTo>
                    <a:pt x="14" y="95"/>
                  </a:lnTo>
                  <a:lnTo>
                    <a:pt x="14" y="94"/>
                  </a:lnTo>
                  <a:lnTo>
                    <a:pt x="15" y="93"/>
                  </a:lnTo>
                  <a:lnTo>
                    <a:pt x="15" y="89"/>
                  </a:lnTo>
                  <a:lnTo>
                    <a:pt x="15" y="87"/>
                  </a:lnTo>
                  <a:lnTo>
                    <a:pt x="16" y="86"/>
                  </a:lnTo>
                  <a:lnTo>
                    <a:pt x="16" y="86"/>
                  </a:lnTo>
                  <a:lnTo>
                    <a:pt x="17" y="84"/>
                  </a:lnTo>
                  <a:lnTo>
                    <a:pt x="18" y="83"/>
                  </a:lnTo>
                  <a:lnTo>
                    <a:pt x="18" y="83"/>
                  </a:lnTo>
                  <a:lnTo>
                    <a:pt x="17" y="82"/>
                  </a:lnTo>
                  <a:lnTo>
                    <a:pt x="17" y="82"/>
                  </a:lnTo>
                  <a:lnTo>
                    <a:pt x="17" y="81"/>
                  </a:lnTo>
                  <a:lnTo>
                    <a:pt x="15" y="80"/>
                  </a:lnTo>
                  <a:lnTo>
                    <a:pt x="15" y="79"/>
                  </a:lnTo>
                  <a:lnTo>
                    <a:pt x="14" y="78"/>
                  </a:lnTo>
                  <a:lnTo>
                    <a:pt x="14" y="78"/>
                  </a:lnTo>
                  <a:lnTo>
                    <a:pt x="14" y="77"/>
                  </a:lnTo>
                  <a:lnTo>
                    <a:pt x="14" y="77"/>
                  </a:lnTo>
                  <a:lnTo>
                    <a:pt x="14" y="76"/>
                  </a:lnTo>
                  <a:lnTo>
                    <a:pt x="15" y="76"/>
                  </a:lnTo>
                  <a:lnTo>
                    <a:pt x="15" y="75"/>
                  </a:lnTo>
                  <a:lnTo>
                    <a:pt x="16" y="75"/>
                  </a:lnTo>
                  <a:lnTo>
                    <a:pt x="16" y="74"/>
                  </a:lnTo>
                  <a:lnTo>
                    <a:pt x="17" y="74"/>
                  </a:lnTo>
                  <a:lnTo>
                    <a:pt x="19" y="73"/>
                  </a:lnTo>
                  <a:lnTo>
                    <a:pt x="21" y="73"/>
                  </a:lnTo>
                  <a:lnTo>
                    <a:pt x="22" y="72"/>
                  </a:lnTo>
                  <a:lnTo>
                    <a:pt x="23" y="72"/>
                  </a:lnTo>
                  <a:lnTo>
                    <a:pt x="24" y="71"/>
                  </a:lnTo>
                  <a:lnTo>
                    <a:pt x="25" y="71"/>
                  </a:lnTo>
                  <a:lnTo>
                    <a:pt x="25" y="70"/>
                  </a:lnTo>
                  <a:lnTo>
                    <a:pt x="26" y="70"/>
                  </a:lnTo>
                  <a:lnTo>
                    <a:pt x="26" y="69"/>
                  </a:lnTo>
                  <a:lnTo>
                    <a:pt x="27" y="70"/>
                  </a:lnTo>
                  <a:lnTo>
                    <a:pt x="27" y="71"/>
                  </a:lnTo>
                  <a:lnTo>
                    <a:pt x="28" y="71"/>
                  </a:lnTo>
                  <a:lnTo>
                    <a:pt x="29" y="72"/>
                  </a:lnTo>
                  <a:lnTo>
                    <a:pt x="30" y="73"/>
                  </a:lnTo>
                  <a:lnTo>
                    <a:pt x="31" y="73"/>
                  </a:lnTo>
                  <a:lnTo>
                    <a:pt x="32" y="73"/>
                  </a:lnTo>
                  <a:lnTo>
                    <a:pt x="33" y="74"/>
                  </a:lnTo>
                  <a:lnTo>
                    <a:pt x="35" y="74"/>
                  </a:lnTo>
                  <a:lnTo>
                    <a:pt x="36" y="74"/>
                  </a:lnTo>
                  <a:lnTo>
                    <a:pt x="37" y="74"/>
                  </a:lnTo>
                  <a:lnTo>
                    <a:pt x="38" y="73"/>
                  </a:lnTo>
                  <a:lnTo>
                    <a:pt x="40" y="73"/>
                  </a:lnTo>
                  <a:lnTo>
                    <a:pt x="41" y="73"/>
                  </a:lnTo>
                  <a:lnTo>
                    <a:pt x="43" y="72"/>
                  </a:lnTo>
                  <a:lnTo>
                    <a:pt x="44" y="72"/>
                  </a:lnTo>
                  <a:lnTo>
                    <a:pt x="45" y="71"/>
                  </a:lnTo>
                  <a:lnTo>
                    <a:pt x="47" y="70"/>
                  </a:lnTo>
                  <a:lnTo>
                    <a:pt x="49" y="69"/>
                  </a:lnTo>
                  <a:lnTo>
                    <a:pt x="51" y="67"/>
                  </a:lnTo>
                  <a:lnTo>
                    <a:pt x="52" y="67"/>
                  </a:lnTo>
                  <a:lnTo>
                    <a:pt x="54" y="66"/>
                  </a:lnTo>
                  <a:lnTo>
                    <a:pt x="56" y="65"/>
                  </a:lnTo>
                  <a:lnTo>
                    <a:pt x="57" y="64"/>
                  </a:lnTo>
                  <a:lnTo>
                    <a:pt x="59" y="62"/>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6" name="Freeform 280">
              <a:extLst>
                <a:ext uri="{FF2B5EF4-FFF2-40B4-BE49-F238E27FC236}">
                  <a16:creationId xmlns:a16="http://schemas.microsoft.com/office/drawing/2014/main" id="{CC26EA35-1CB6-454B-8D0F-B1EA15123325}"/>
                </a:ext>
              </a:extLst>
            </p:cNvPr>
            <p:cNvSpPr>
              <a:spLocks/>
            </p:cNvSpPr>
            <p:nvPr/>
          </p:nvSpPr>
          <p:spPr bwMode="auto">
            <a:xfrm>
              <a:off x="6664172" y="3461637"/>
              <a:ext cx="177800" cy="57150"/>
            </a:xfrm>
            <a:custGeom>
              <a:avLst/>
              <a:gdLst>
                <a:gd name="T0" fmla="*/ 1 w 112"/>
                <a:gd name="T1" fmla="*/ 35 h 36"/>
                <a:gd name="T2" fmla="*/ 2 w 112"/>
                <a:gd name="T3" fmla="*/ 34 h 36"/>
                <a:gd name="T4" fmla="*/ 4 w 112"/>
                <a:gd name="T5" fmla="*/ 30 h 36"/>
                <a:gd name="T6" fmla="*/ 6 w 112"/>
                <a:gd name="T7" fmla="*/ 28 h 36"/>
                <a:gd name="T8" fmla="*/ 7 w 112"/>
                <a:gd name="T9" fmla="*/ 27 h 36"/>
                <a:gd name="T10" fmla="*/ 9 w 112"/>
                <a:gd name="T11" fmla="*/ 25 h 36"/>
                <a:gd name="T12" fmla="*/ 12 w 112"/>
                <a:gd name="T13" fmla="*/ 24 h 36"/>
                <a:gd name="T14" fmla="*/ 16 w 112"/>
                <a:gd name="T15" fmla="*/ 23 h 36"/>
                <a:gd name="T16" fmla="*/ 22 w 112"/>
                <a:gd name="T17" fmla="*/ 20 h 36"/>
                <a:gd name="T18" fmla="*/ 23 w 112"/>
                <a:gd name="T19" fmla="*/ 20 h 36"/>
                <a:gd name="T20" fmla="*/ 25 w 112"/>
                <a:gd name="T21" fmla="*/ 20 h 36"/>
                <a:gd name="T22" fmla="*/ 26 w 112"/>
                <a:gd name="T23" fmla="*/ 20 h 36"/>
                <a:gd name="T24" fmla="*/ 27 w 112"/>
                <a:gd name="T25" fmla="*/ 21 h 36"/>
                <a:gd name="T26" fmla="*/ 31 w 112"/>
                <a:gd name="T27" fmla="*/ 24 h 36"/>
                <a:gd name="T28" fmla="*/ 33 w 112"/>
                <a:gd name="T29" fmla="*/ 25 h 36"/>
                <a:gd name="T30" fmla="*/ 35 w 112"/>
                <a:gd name="T31" fmla="*/ 25 h 36"/>
                <a:gd name="T32" fmla="*/ 39 w 112"/>
                <a:gd name="T33" fmla="*/ 25 h 36"/>
                <a:gd name="T34" fmla="*/ 44 w 112"/>
                <a:gd name="T35" fmla="*/ 25 h 36"/>
                <a:gd name="T36" fmla="*/ 48 w 112"/>
                <a:gd name="T37" fmla="*/ 25 h 36"/>
                <a:gd name="T38" fmla="*/ 52 w 112"/>
                <a:gd name="T39" fmla="*/ 26 h 36"/>
                <a:gd name="T40" fmla="*/ 56 w 112"/>
                <a:gd name="T41" fmla="*/ 26 h 36"/>
                <a:gd name="T42" fmla="*/ 58 w 112"/>
                <a:gd name="T43" fmla="*/ 26 h 36"/>
                <a:gd name="T44" fmla="*/ 61 w 112"/>
                <a:gd name="T45" fmla="*/ 27 h 36"/>
                <a:gd name="T46" fmla="*/ 67 w 112"/>
                <a:gd name="T47" fmla="*/ 29 h 36"/>
                <a:gd name="T48" fmla="*/ 69 w 112"/>
                <a:gd name="T49" fmla="*/ 29 h 36"/>
                <a:gd name="T50" fmla="*/ 72 w 112"/>
                <a:gd name="T51" fmla="*/ 29 h 36"/>
                <a:gd name="T52" fmla="*/ 75 w 112"/>
                <a:gd name="T53" fmla="*/ 29 h 36"/>
                <a:gd name="T54" fmla="*/ 80 w 112"/>
                <a:gd name="T55" fmla="*/ 26 h 36"/>
                <a:gd name="T56" fmla="*/ 86 w 112"/>
                <a:gd name="T57" fmla="*/ 24 h 36"/>
                <a:gd name="T58" fmla="*/ 89 w 112"/>
                <a:gd name="T59" fmla="*/ 23 h 36"/>
                <a:gd name="T60" fmla="*/ 91 w 112"/>
                <a:gd name="T61" fmla="*/ 21 h 36"/>
                <a:gd name="T62" fmla="*/ 93 w 112"/>
                <a:gd name="T63" fmla="*/ 20 h 36"/>
                <a:gd name="T64" fmla="*/ 94 w 112"/>
                <a:gd name="T65" fmla="*/ 18 h 36"/>
                <a:gd name="T66" fmla="*/ 96 w 112"/>
                <a:gd name="T67" fmla="*/ 13 h 36"/>
                <a:gd name="T68" fmla="*/ 98 w 112"/>
                <a:gd name="T69" fmla="*/ 10 h 36"/>
                <a:gd name="T70" fmla="*/ 99 w 112"/>
                <a:gd name="T71" fmla="*/ 9 h 36"/>
                <a:gd name="T72" fmla="*/ 101 w 112"/>
                <a:gd name="T73" fmla="*/ 6 h 36"/>
                <a:gd name="T74" fmla="*/ 104 w 112"/>
                <a:gd name="T75" fmla="*/ 4 h 36"/>
                <a:gd name="T76" fmla="*/ 108 w 112"/>
                <a:gd name="T77" fmla="*/ 2 h 36"/>
                <a:gd name="T78" fmla="*/ 111 w 112"/>
                <a:gd name="T79" fmla="*/ 0 h 36"/>
                <a:gd name="T80" fmla="*/ 112 w 112"/>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36">
                  <a:moveTo>
                    <a:pt x="0" y="36"/>
                  </a:moveTo>
                  <a:lnTo>
                    <a:pt x="1" y="35"/>
                  </a:lnTo>
                  <a:lnTo>
                    <a:pt x="2" y="35"/>
                  </a:lnTo>
                  <a:lnTo>
                    <a:pt x="2" y="34"/>
                  </a:lnTo>
                  <a:lnTo>
                    <a:pt x="4" y="31"/>
                  </a:lnTo>
                  <a:lnTo>
                    <a:pt x="4" y="30"/>
                  </a:lnTo>
                  <a:lnTo>
                    <a:pt x="5" y="29"/>
                  </a:lnTo>
                  <a:lnTo>
                    <a:pt x="6" y="28"/>
                  </a:lnTo>
                  <a:lnTo>
                    <a:pt x="6" y="27"/>
                  </a:lnTo>
                  <a:lnTo>
                    <a:pt x="7" y="27"/>
                  </a:lnTo>
                  <a:lnTo>
                    <a:pt x="8" y="26"/>
                  </a:lnTo>
                  <a:lnTo>
                    <a:pt x="9" y="25"/>
                  </a:lnTo>
                  <a:lnTo>
                    <a:pt x="11" y="25"/>
                  </a:lnTo>
                  <a:lnTo>
                    <a:pt x="12" y="24"/>
                  </a:lnTo>
                  <a:lnTo>
                    <a:pt x="15" y="24"/>
                  </a:lnTo>
                  <a:lnTo>
                    <a:pt x="16" y="23"/>
                  </a:lnTo>
                  <a:lnTo>
                    <a:pt x="17" y="23"/>
                  </a:lnTo>
                  <a:lnTo>
                    <a:pt x="22" y="20"/>
                  </a:lnTo>
                  <a:lnTo>
                    <a:pt x="23" y="20"/>
                  </a:lnTo>
                  <a:lnTo>
                    <a:pt x="23" y="20"/>
                  </a:lnTo>
                  <a:lnTo>
                    <a:pt x="24" y="20"/>
                  </a:lnTo>
                  <a:lnTo>
                    <a:pt x="25" y="20"/>
                  </a:lnTo>
                  <a:lnTo>
                    <a:pt x="25" y="20"/>
                  </a:lnTo>
                  <a:lnTo>
                    <a:pt x="26" y="20"/>
                  </a:lnTo>
                  <a:lnTo>
                    <a:pt x="26" y="21"/>
                  </a:lnTo>
                  <a:lnTo>
                    <a:pt x="27" y="21"/>
                  </a:lnTo>
                  <a:lnTo>
                    <a:pt x="29" y="23"/>
                  </a:lnTo>
                  <a:lnTo>
                    <a:pt x="31" y="24"/>
                  </a:lnTo>
                  <a:lnTo>
                    <a:pt x="32" y="25"/>
                  </a:lnTo>
                  <a:lnTo>
                    <a:pt x="33" y="25"/>
                  </a:lnTo>
                  <a:lnTo>
                    <a:pt x="34" y="25"/>
                  </a:lnTo>
                  <a:lnTo>
                    <a:pt x="35" y="25"/>
                  </a:lnTo>
                  <a:lnTo>
                    <a:pt x="37" y="25"/>
                  </a:lnTo>
                  <a:lnTo>
                    <a:pt x="39" y="25"/>
                  </a:lnTo>
                  <a:lnTo>
                    <a:pt x="40" y="25"/>
                  </a:lnTo>
                  <a:lnTo>
                    <a:pt x="44" y="25"/>
                  </a:lnTo>
                  <a:lnTo>
                    <a:pt x="46" y="25"/>
                  </a:lnTo>
                  <a:lnTo>
                    <a:pt x="48" y="25"/>
                  </a:lnTo>
                  <a:lnTo>
                    <a:pt x="50" y="26"/>
                  </a:lnTo>
                  <a:lnTo>
                    <a:pt x="52" y="26"/>
                  </a:lnTo>
                  <a:lnTo>
                    <a:pt x="54" y="26"/>
                  </a:lnTo>
                  <a:lnTo>
                    <a:pt x="56" y="26"/>
                  </a:lnTo>
                  <a:lnTo>
                    <a:pt x="57" y="26"/>
                  </a:lnTo>
                  <a:lnTo>
                    <a:pt x="58" y="26"/>
                  </a:lnTo>
                  <a:lnTo>
                    <a:pt x="59" y="26"/>
                  </a:lnTo>
                  <a:lnTo>
                    <a:pt x="61" y="27"/>
                  </a:lnTo>
                  <a:lnTo>
                    <a:pt x="65" y="29"/>
                  </a:lnTo>
                  <a:lnTo>
                    <a:pt x="67" y="29"/>
                  </a:lnTo>
                  <a:lnTo>
                    <a:pt x="68" y="29"/>
                  </a:lnTo>
                  <a:lnTo>
                    <a:pt x="69" y="29"/>
                  </a:lnTo>
                  <a:lnTo>
                    <a:pt x="71" y="29"/>
                  </a:lnTo>
                  <a:lnTo>
                    <a:pt x="72" y="29"/>
                  </a:lnTo>
                  <a:lnTo>
                    <a:pt x="73" y="29"/>
                  </a:lnTo>
                  <a:lnTo>
                    <a:pt x="75" y="29"/>
                  </a:lnTo>
                  <a:lnTo>
                    <a:pt x="78" y="27"/>
                  </a:lnTo>
                  <a:lnTo>
                    <a:pt x="80" y="26"/>
                  </a:lnTo>
                  <a:lnTo>
                    <a:pt x="82" y="25"/>
                  </a:lnTo>
                  <a:lnTo>
                    <a:pt x="86" y="24"/>
                  </a:lnTo>
                  <a:lnTo>
                    <a:pt x="87" y="24"/>
                  </a:lnTo>
                  <a:lnTo>
                    <a:pt x="89" y="23"/>
                  </a:lnTo>
                  <a:lnTo>
                    <a:pt x="90" y="22"/>
                  </a:lnTo>
                  <a:lnTo>
                    <a:pt x="91" y="21"/>
                  </a:lnTo>
                  <a:lnTo>
                    <a:pt x="92" y="20"/>
                  </a:lnTo>
                  <a:lnTo>
                    <a:pt x="93" y="20"/>
                  </a:lnTo>
                  <a:lnTo>
                    <a:pt x="93" y="19"/>
                  </a:lnTo>
                  <a:lnTo>
                    <a:pt x="94" y="18"/>
                  </a:lnTo>
                  <a:lnTo>
                    <a:pt x="95" y="17"/>
                  </a:lnTo>
                  <a:lnTo>
                    <a:pt x="96" y="13"/>
                  </a:lnTo>
                  <a:lnTo>
                    <a:pt x="97" y="11"/>
                  </a:lnTo>
                  <a:lnTo>
                    <a:pt x="98" y="10"/>
                  </a:lnTo>
                  <a:lnTo>
                    <a:pt x="98" y="10"/>
                  </a:lnTo>
                  <a:lnTo>
                    <a:pt x="99" y="9"/>
                  </a:lnTo>
                  <a:lnTo>
                    <a:pt x="100" y="8"/>
                  </a:lnTo>
                  <a:lnTo>
                    <a:pt x="101" y="6"/>
                  </a:lnTo>
                  <a:lnTo>
                    <a:pt x="102" y="5"/>
                  </a:lnTo>
                  <a:lnTo>
                    <a:pt x="104" y="4"/>
                  </a:lnTo>
                  <a:lnTo>
                    <a:pt x="106" y="3"/>
                  </a:lnTo>
                  <a:lnTo>
                    <a:pt x="108" y="2"/>
                  </a:lnTo>
                  <a:lnTo>
                    <a:pt x="111" y="0"/>
                  </a:lnTo>
                  <a:lnTo>
                    <a:pt x="111" y="0"/>
                  </a:lnTo>
                  <a:lnTo>
                    <a:pt x="112" y="0"/>
                  </a:lnTo>
                  <a:lnTo>
                    <a:pt x="112"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7" name="Freeform 281">
              <a:extLst>
                <a:ext uri="{FF2B5EF4-FFF2-40B4-BE49-F238E27FC236}">
                  <a16:creationId xmlns:a16="http://schemas.microsoft.com/office/drawing/2014/main" id="{441F1C21-B46B-4F79-844A-C9EB7AB25891}"/>
                </a:ext>
              </a:extLst>
            </p:cNvPr>
            <p:cNvSpPr>
              <a:spLocks/>
            </p:cNvSpPr>
            <p:nvPr/>
          </p:nvSpPr>
          <p:spPr bwMode="auto">
            <a:xfrm>
              <a:off x="6248247" y="3788662"/>
              <a:ext cx="1027113" cy="954088"/>
            </a:xfrm>
            <a:custGeom>
              <a:avLst/>
              <a:gdLst>
                <a:gd name="T0" fmla="*/ 318 w 647"/>
                <a:gd name="T1" fmla="*/ 33 h 601"/>
                <a:gd name="T2" fmla="*/ 352 w 647"/>
                <a:gd name="T3" fmla="*/ 46 h 601"/>
                <a:gd name="T4" fmla="*/ 378 w 647"/>
                <a:gd name="T5" fmla="*/ 65 h 601"/>
                <a:gd name="T6" fmla="*/ 411 w 647"/>
                <a:gd name="T7" fmla="*/ 81 h 601"/>
                <a:gd name="T8" fmla="*/ 438 w 647"/>
                <a:gd name="T9" fmla="*/ 111 h 601"/>
                <a:gd name="T10" fmla="*/ 468 w 647"/>
                <a:gd name="T11" fmla="*/ 82 h 601"/>
                <a:gd name="T12" fmla="*/ 500 w 647"/>
                <a:gd name="T13" fmla="*/ 97 h 601"/>
                <a:gd name="T14" fmla="*/ 542 w 647"/>
                <a:gd name="T15" fmla="*/ 116 h 601"/>
                <a:gd name="T16" fmla="*/ 597 w 647"/>
                <a:gd name="T17" fmla="*/ 153 h 601"/>
                <a:gd name="T18" fmla="*/ 633 w 647"/>
                <a:gd name="T19" fmla="*/ 197 h 601"/>
                <a:gd name="T20" fmla="*/ 647 w 647"/>
                <a:gd name="T21" fmla="*/ 219 h 601"/>
                <a:gd name="T22" fmla="*/ 627 w 647"/>
                <a:gd name="T23" fmla="*/ 237 h 601"/>
                <a:gd name="T24" fmla="*/ 630 w 647"/>
                <a:gd name="T25" fmla="*/ 262 h 601"/>
                <a:gd name="T26" fmla="*/ 609 w 647"/>
                <a:gd name="T27" fmla="*/ 255 h 601"/>
                <a:gd name="T28" fmla="*/ 613 w 647"/>
                <a:gd name="T29" fmla="*/ 271 h 601"/>
                <a:gd name="T30" fmla="*/ 584 w 647"/>
                <a:gd name="T31" fmla="*/ 286 h 601"/>
                <a:gd name="T32" fmla="*/ 571 w 647"/>
                <a:gd name="T33" fmla="*/ 330 h 601"/>
                <a:gd name="T34" fmla="*/ 586 w 647"/>
                <a:gd name="T35" fmla="*/ 349 h 601"/>
                <a:gd name="T36" fmla="*/ 587 w 647"/>
                <a:gd name="T37" fmla="*/ 374 h 601"/>
                <a:gd name="T38" fmla="*/ 583 w 647"/>
                <a:gd name="T39" fmla="*/ 400 h 601"/>
                <a:gd name="T40" fmla="*/ 588 w 647"/>
                <a:gd name="T41" fmla="*/ 427 h 601"/>
                <a:gd name="T42" fmla="*/ 576 w 647"/>
                <a:gd name="T43" fmla="*/ 450 h 601"/>
                <a:gd name="T44" fmla="*/ 567 w 647"/>
                <a:gd name="T45" fmla="*/ 472 h 601"/>
                <a:gd name="T46" fmla="*/ 577 w 647"/>
                <a:gd name="T47" fmla="*/ 495 h 601"/>
                <a:gd name="T48" fmla="*/ 543 w 647"/>
                <a:gd name="T49" fmla="*/ 515 h 601"/>
                <a:gd name="T50" fmla="*/ 521 w 647"/>
                <a:gd name="T51" fmla="*/ 536 h 601"/>
                <a:gd name="T52" fmla="*/ 476 w 647"/>
                <a:gd name="T53" fmla="*/ 541 h 601"/>
                <a:gd name="T54" fmla="*/ 449 w 647"/>
                <a:gd name="T55" fmla="*/ 532 h 601"/>
                <a:gd name="T56" fmla="*/ 427 w 647"/>
                <a:gd name="T57" fmla="*/ 543 h 601"/>
                <a:gd name="T58" fmla="*/ 393 w 647"/>
                <a:gd name="T59" fmla="*/ 563 h 601"/>
                <a:gd name="T60" fmla="*/ 360 w 647"/>
                <a:gd name="T61" fmla="*/ 593 h 601"/>
                <a:gd name="T62" fmla="*/ 327 w 647"/>
                <a:gd name="T63" fmla="*/ 597 h 601"/>
                <a:gd name="T64" fmla="*/ 301 w 647"/>
                <a:gd name="T65" fmla="*/ 596 h 601"/>
                <a:gd name="T66" fmla="*/ 276 w 647"/>
                <a:gd name="T67" fmla="*/ 579 h 601"/>
                <a:gd name="T68" fmla="*/ 259 w 647"/>
                <a:gd name="T69" fmla="*/ 563 h 601"/>
                <a:gd name="T70" fmla="*/ 281 w 647"/>
                <a:gd name="T71" fmla="*/ 525 h 601"/>
                <a:gd name="T72" fmla="*/ 301 w 647"/>
                <a:gd name="T73" fmla="*/ 504 h 601"/>
                <a:gd name="T74" fmla="*/ 286 w 647"/>
                <a:gd name="T75" fmla="*/ 481 h 601"/>
                <a:gd name="T76" fmla="*/ 251 w 647"/>
                <a:gd name="T77" fmla="*/ 484 h 601"/>
                <a:gd name="T78" fmla="*/ 210 w 647"/>
                <a:gd name="T79" fmla="*/ 473 h 601"/>
                <a:gd name="T80" fmla="*/ 192 w 647"/>
                <a:gd name="T81" fmla="*/ 428 h 601"/>
                <a:gd name="T82" fmla="*/ 155 w 647"/>
                <a:gd name="T83" fmla="*/ 425 h 601"/>
                <a:gd name="T84" fmla="*/ 112 w 647"/>
                <a:gd name="T85" fmla="*/ 419 h 601"/>
                <a:gd name="T86" fmla="*/ 83 w 647"/>
                <a:gd name="T87" fmla="*/ 402 h 601"/>
                <a:gd name="T88" fmla="*/ 82 w 647"/>
                <a:gd name="T89" fmla="*/ 387 h 601"/>
                <a:gd name="T90" fmla="*/ 40 w 647"/>
                <a:gd name="T91" fmla="*/ 381 h 601"/>
                <a:gd name="T92" fmla="*/ 7 w 647"/>
                <a:gd name="T93" fmla="*/ 344 h 601"/>
                <a:gd name="T94" fmla="*/ 1 w 647"/>
                <a:gd name="T95" fmla="*/ 316 h 601"/>
                <a:gd name="T96" fmla="*/ 11 w 647"/>
                <a:gd name="T97" fmla="*/ 270 h 601"/>
                <a:gd name="T98" fmla="*/ 7 w 647"/>
                <a:gd name="T99" fmla="*/ 227 h 601"/>
                <a:gd name="T100" fmla="*/ 16 w 647"/>
                <a:gd name="T101" fmla="*/ 205 h 601"/>
                <a:gd name="T102" fmla="*/ 37 w 647"/>
                <a:gd name="T103" fmla="*/ 182 h 601"/>
                <a:gd name="T104" fmla="*/ 53 w 647"/>
                <a:gd name="T105" fmla="*/ 171 h 601"/>
                <a:gd name="T106" fmla="*/ 101 w 647"/>
                <a:gd name="T107" fmla="*/ 170 h 601"/>
                <a:gd name="T108" fmla="*/ 123 w 647"/>
                <a:gd name="T109" fmla="*/ 162 h 601"/>
                <a:gd name="T110" fmla="*/ 150 w 647"/>
                <a:gd name="T111" fmla="*/ 150 h 601"/>
                <a:gd name="T112" fmla="*/ 124 w 647"/>
                <a:gd name="T113" fmla="*/ 123 h 601"/>
                <a:gd name="T114" fmla="*/ 139 w 647"/>
                <a:gd name="T115" fmla="*/ 78 h 601"/>
                <a:gd name="T116" fmla="*/ 158 w 647"/>
                <a:gd name="T117" fmla="*/ 70 h 601"/>
                <a:gd name="T118" fmla="*/ 205 w 647"/>
                <a:gd name="T119" fmla="*/ 46 h 601"/>
                <a:gd name="T120" fmla="*/ 228 w 647"/>
                <a:gd name="T121" fmla="*/ 37 h 601"/>
                <a:gd name="T122" fmla="*/ 236 w 647"/>
                <a:gd name="T123" fmla="*/ 1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7" h="601">
                  <a:moveTo>
                    <a:pt x="262" y="4"/>
                  </a:moveTo>
                  <a:lnTo>
                    <a:pt x="270" y="10"/>
                  </a:lnTo>
                  <a:lnTo>
                    <a:pt x="272" y="12"/>
                  </a:lnTo>
                  <a:lnTo>
                    <a:pt x="277" y="15"/>
                  </a:lnTo>
                  <a:lnTo>
                    <a:pt x="287" y="22"/>
                  </a:lnTo>
                  <a:lnTo>
                    <a:pt x="288" y="23"/>
                  </a:lnTo>
                  <a:lnTo>
                    <a:pt x="291" y="26"/>
                  </a:lnTo>
                  <a:lnTo>
                    <a:pt x="292" y="27"/>
                  </a:lnTo>
                  <a:lnTo>
                    <a:pt x="295" y="29"/>
                  </a:lnTo>
                  <a:lnTo>
                    <a:pt x="296" y="31"/>
                  </a:lnTo>
                  <a:lnTo>
                    <a:pt x="297" y="31"/>
                  </a:lnTo>
                  <a:lnTo>
                    <a:pt x="298" y="31"/>
                  </a:lnTo>
                  <a:lnTo>
                    <a:pt x="299" y="32"/>
                  </a:lnTo>
                  <a:lnTo>
                    <a:pt x="300" y="32"/>
                  </a:lnTo>
                  <a:lnTo>
                    <a:pt x="302" y="32"/>
                  </a:lnTo>
                  <a:lnTo>
                    <a:pt x="304" y="33"/>
                  </a:lnTo>
                  <a:lnTo>
                    <a:pt x="305" y="33"/>
                  </a:lnTo>
                  <a:lnTo>
                    <a:pt x="307" y="33"/>
                  </a:lnTo>
                  <a:lnTo>
                    <a:pt x="312" y="32"/>
                  </a:lnTo>
                  <a:lnTo>
                    <a:pt x="313" y="32"/>
                  </a:lnTo>
                  <a:lnTo>
                    <a:pt x="314" y="32"/>
                  </a:lnTo>
                  <a:lnTo>
                    <a:pt x="315" y="32"/>
                  </a:lnTo>
                  <a:lnTo>
                    <a:pt x="318" y="33"/>
                  </a:lnTo>
                  <a:lnTo>
                    <a:pt x="320" y="33"/>
                  </a:lnTo>
                  <a:lnTo>
                    <a:pt x="321" y="33"/>
                  </a:lnTo>
                  <a:lnTo>
                    <a:pt x="322" y="33"/>
                  </a:lnTo>
                  <a:lnTo>
                    <a:pt x="323" y="33"/>
                  </a:lnTo>
                  <a:lnTo>
                    <a:pt x="325" y="32"/>
                  </a:lnTo>
                  <a:lnTo>
                    <a:pt x="326" y="32"/>
                  </a:lnTo>
                  <a:lnTo>
                    <a:pt x="327" y="32"/>
                  </a:lnTo>
                  <a:lnTo>
                    <a:pt x="328" y="32"/>
                  </a:lnTo>
                  <a:lnTo>
                    <a:pt x="329" y="32"/>
                  </a:lnTo>
                  <a:lnTo>
                    <a:pt x="332" y="33"/>
                  </a:lnTo>
                  <a:lnTo>
                    <a:pt x="333" y="34"/>
                  </a:lnTo>
                  <a:lnTo>
                    <a:pt x="334" y="34"/>
                  </a:lnTo>
                  <a:lnTo>
                    <a:pt x="335" y="35"/>
                  </a:lnTo>
                  <a:lnTo>
                    <a:pt x="337" y="36"/>
                  </a:lnTo>
                  <a:lnTo>
                    <a:pt x="338" y="36"/>
                  </a:lnTo>
                  <a:lnTo>
                    <a:pt x="342" y="38"/>
                  </a:lnTo>
                  <a:lnTo>
                    <a:pt x="344" y="39"/>
                  </a:lnTo>
                  <a:lnTo>
                    <a:pt x="345" y="40"/>
                  </a:lnTo>
                  <a:lnTo>
                    <a:pt x="346" y="40"/>
                  </a:lnTo>
                  <a:lnTo>
                    <a:pt x="346" y="40"/>
                  </a:lnTo>
                  <a:lnTo>
                    <a:pt x="350" y="44"/>
                  </a:lnTo>
                  <a:lnTo>
                    <a:pt x="351" y="45"/>
                  </a:lnTo>
                  <a:lnTo>
                    <a:pt x="352" y="46"/>
                  </a:lnTo>
                  <a:lnTo>
                    <a:pt x="353" y="47"/>
                  </a:lnTo>
                  <a:lnTo>
                    <a:pt x="355" y="48"/>
                  </a:lnTo>
                  <a:lnTo>
                    <a:pt x="357" y="49"/>
                  </a:lnTo>
                  <a:lnTo>
                    <a:pt x="358" y="50"/>
                  </a:lnTo>
                  <a:lnTo>
                    <a:pt x="360" y="50"/>
                  </a:lnTo>
                  <a:lnTo>
                    <a:pt x="361" y="51"/>
                  </a:lnTo>
                  <a:lnTo>
                    <a:pt x="365" y="51"/>
                  </a:lnTo>
                  <a:lnTo>
                    <a:pt x="367" y="52"/>
                  </a:lnTo>
                  <a:lnTo>
                    <a:pt x="370" y="53"/>
                  </a:lnTo>
                  <a:lnTo>
                    <a:pt x="371" y="54"/>
                  </a:lnTo>
                  <a:lnTo>
                    <a:pt x="372" y="54"/>
                  </a:lnTo>
                  <a:lnTo>
                    <a:pt x="373" y="54"/>
                  </a:lnTo>
                  <a:lnTo>
                    <a:pt x="373" y="55"/>
                  </a:lnTo>
                  <a:lnTo>
                    <a:pt x="373" y="55"/>
                  </a:lnTo>
                  <a:lnTo>
                    <a:pt x="374" y="56"/>
                  </a:lnTo>
                  <a:lnTo>
                    <a:pt x="374" y="56"/>
                  </a:lnTo>
                  <a:lnTo>
                    <a:pt x="374" y="57"/>
                  </a:lnTo>
                  <a:lnTo>
                    <a:pt x="375" y="61"/>
                  </a:lnTo>
                  <a:lnTo>
                    <a:pt x="376" y="62"/>
                  </a:lnTo>
                  <a:lnTo>
                    <a:pt x="376" y="63"/>
                  </a:lnTo>
                  <a:lnTo>
                    <a:pt x="377" y="64"/>
                  </a:lnTo>
                  <a:lnTo>
                    <a:pt x="377" y="64"/>
                  </a:lnTo>
                  <a:lnTo>
                    <a:pt x="378" y="65"/>
                  </a:lnTo>
                  <a:lnTo>
                    <a:pt x="379" y="65"/>
                  </a:lnTo>
                  <a:lnTo>
                    <a:pt x="380" y="66"/>
                  </a:lnTo>
                  <a:lnTo>
                    <a:pt x="381" y="66"/>
                  </a:lnTo>
                  <a:lnTo>
                    <a:pt x="383" y="67"/>
                  </a:lnTo>
                  <a:lnTo>
                    <a:pt x="385" y="67"/>
                  </a:lnTo>
                  <a:lnTo>
                    <a:pt x="387" y="68"/>
                  </a:lnTo>
                  <a:lnTo>
                    <a:pt x="389" y="69"/>
                  </a:lnTo>
                  <a:lnTo>
                    <a:pt x="391" y="69"/>
                  </a:lnTo>
                  <a:lnTo>
                    <a:pt x="393" y="70"/>
                  </a:lnTo>
                  <a:lnTo>
                    <a:pt x="394" y="71"/>
                  </a:lnTo>
                  <a:lnTo>
                    <a:pt x="397" y="73"/>
                  </a:lnTo>
                  <a:lnTo>
                    <a:pt x="399" y="74"/>
                  </a:lnTo>
                  <a:lnTo>
                    <a:pt x="400" y="75"/>
                  </a:lnTo>
                  <a:lnTo>
                    <a:pt x="402" y="76"/>
                  </a:lnTo>
                  <a:lnTo>
                    <a:pt x="403" y="76"/>
                  </a:lnTo>
                  <a:lnTo>
                    <a:pt x="405" y="77"/>
                  </a:lnTo>
                  <a:lnTo>
                    <a:pt x="406" y="77"/>
                  </a:lnTo>
                  <a:lnTo>
                    <a:pt x="409" y="78"/>
                  </a:lnTo>
                  <a:lnTo>
                    <a:pt x="410" y="78"/>
                  </a:lnTo>
                  <a:lnTo>
                    <a:pt x="410" y="78"/>
                  </a:lnTo>
                  <a:lnTo>
                    <a:pt x="411" y="79"/>
                  </a:lnTo>
                  <a:lnTo>
                    <a:pt x="411" y="80"/>
                  </a:lnTo>
                  <a:lnTo>
                    <a:pt x="411" y="81"/>
                  </a:lnTo>
                  <a:lnTo>
                    <a:pt x="411" y="82"/>
                  </a:lnTo>
                  <a:lnTo>
                    <a:pt x="411" y="82"/>
                  </a:lnTo>
                  <a:lnTo>
                    <a:pt x="411" y="83"/>
                  </a:lnTo>
                  <a:lnTo>
                    <a:pt x="410" y="86"/>
                  </a:lnTo>
                  <a:lnTo>
                    <a:pt x="410" y="88"/>
                  </a:lnTo>
                  <a:lnTo>
                    <a:pt x="410" y="90"/>
                  </a:lnTo>
                  <a:lnTo>
                    <a:pt x="410" y="91"/>
                  </a:lnTo>
                  <a:lnTo>
                    <a:pt x="410" y="93"/>
                  </a:lnTo>
                  <a:lnTo>
                    <a:pt x="410" y="94"/>
                  </a:lnTo>
                  <a:lnTo>
                    <a:pt x="411" y="95"/>
                  </a:lnTo>
                  <a:lnTo>
                    <a:pt x="412" y="97"/>
                  </a:lnTo>
                  <a:lnTo>
                    <a:pt x="413" y="98"/>
                  </a:lnTo>
                  <a:lnTo>
                    <a:pt x="414" y="99"/>
                  </a:lnTo>
                  <a:lnTo>
                    <a:pt x="415" y="100"/>
                  </a:lnTo>
                  <a:lnTo>
                    <a:pt x="416" y="101"/>
                  </a:lnTo>
                  <a:lnTo>
                    <a:pt x="419" y="102"/>
                  </a:lnTo>
                  <a:lnTo>
                    <a:pt x="427" y="107"/>
                  </a:lnTo>
                  <a:lnTo>
                    <a:pt x="432" y="109"/>
                  </a:lnTo>
                  <a:lnTo>
                    <a:pt x="434" y="110"/>
                  </a:lnTo>
                  <a:lnTo>
                    <a:pt x="435" y="110"/>
                  </a:lnTo>
                  <a:lnTo>
                    <a:pt x="436" y="111"/>
                  </a:lnTo>
                  <a:lnTo>
                    <a:pt x="437" y="111"/>
                  </a:lnTo>
                  <a:lnTo>
                    <a:pt x="438" y="111"/>
                  </a:lnTo>
                  <a:lnTo>
                    <a:pt x="440" y="111"/>
                  </a:lnTo>
                  <a:lnTo>
                    <a:pt x="442" y="111"/>
                  </a:lnTo>
                  <a:lnTo>
                    <a:pt x="444" y="111"/>
                  </a:lnTo>
                  <a:lnTo>
                    <a:pt x="445" y="111"/>
                  </a:lnTo>
                  <a:lnTo>
                    <a:pt x="446" y="111"/>
                  </a:lnTo>
                  <a:lnTo>
                    <a:pt x="448" y="110"/>
                  </a:lnTo>
                  <a:lnTo>
                    <a:pt x="448" y="110"/>
                  </a:lnTo>
                  <a:lnTo>
                    <a:pt x="449" y="109"/>
                  </a:lnTo>
                  <a:lnTo>
                    <a:pt x="450" y="108"/>
                  </a:lnTo>
                  <a:lnTo>
                    <a:pt x="451" y="108"/>
                  </a:lnTo>
                  <a:lnTo>
                    <a:pt x="453" y="104"/>
                  </a:lnTo>
                  <a:lnTo>
                    <a:pt x="455" y="102"/>
                  </a:lnTo>
                  <a:lnTo>
                    <a:pt x="456" y="100"/>
                  </a:lnTo>
                  <a:lnTo>
                    <a:pt x="457" y="99"/>
                  </a:lnTo>
                  <a:lnTo>
                    <a:pt x="457" y="98"/>
                  </a:lnTo>
                  <a:lnTo>
                    <a:pt x="459" y="94"/>
                  </a:lnTo>
                  <a:lnTo>
                    <a:pt x="460" y="91"/>
                  </a:lnTo>
                  <a:lnTo>
                    <a:pt x="462" y="89"/>
                  </a:lnTo>
                  <a:lnTo>
                    <a:pt x="463" y="87"/>
                  </a:lnTo>
                  <a:lnTo>
                    <a:pt x="464" y="86"/>
                  </a:lnTo>
                  <a:lnTo>
                    <a:pt x="466" y="84"/>
                  </a:lnTo>
                  <a:lnTo>
                    <a:pt x="467" y="83"/>
                  </a:lnTo>
                  <a:lnTo>
                    <a:pt x="468" y="82"/>
                  </a:lnTo>
                  <a:lnTo>
                    <a:pt x="469" y="81"/>
                  </a:lnTo>
                  <a:lnTo>
                    <a:pt x="470" y="81"/>
                  </a:lnTo>
                  <a:lnTo>
                    <a:pt x="471" y="81"/>
                  </a:lnTo>
                  <a:lnTo>
                    <a:pt x="471" y="81"/>
                  </a:lnTo>
                  <a:lnTo>
                    <a:pt x="472" y="82"/>
                  </a:lnTo>
                  <a:lnTo>
                    <a:pt x="473" y="82"/>
                  </a:lnTo>
                  <a:lnTo>
                    <a:pt x="474" y="83"/>
                  </a:lnTo>
                  <a:lnTo>
                    <a:pt x="476" y="86"/>
                  </a:lnTo>
                  <a:lnTo>
                    <a:pt x="477" y="87"/>
                  </a:lnTo>
                  <a:lnTo>
                    <a:pt x="478" y="88"/>
                  </a:lnTo>
                  <a:lnTo>
                    <a:pt x="479" y="89"/>
                  </a:lnTo>
                  <a:lnTo>
                    <a:pt x="480" y="89"/>
                  </a:lnTo>
                  <a:lnTo>
                    <a:pt x="481" y="90"/>
                  </a:lnTo>
                  <a:lnTo>
                    <a:pt x="482" y="91"/>
                  </a:lnTo>
                  <a:lnTo>
                    <a:pt x="483" y="91"/>
                  </a:lnTo>
                  <a:lnTo>
                    <a:pt x="485" y="92"/>
                  </a:lnTo>
                  <a:lnTo>
                    <a:pt x="487" y="93"/>
                  </a:lnTo>
                  <a:lnTo>
                    <a:pt x="490" y="93"/>
                  </a:lnTo>
                  <a:lnTo>
                    <a:pt x="494" y="94"/>
                  </a:lnTo>
                  <a:lnTo>
                    <a:pt x="496" y="95"/>
                  </a:lnTo>
                  <a:lnTo>
                    <a:pt x="498" y="95"/>
                  </a:lnTo>
                  <a:lnTo>
                    <a:pt x="499" y="96"/>
                  </a:lnTo>
                  <a:lnTo>
                    <a:pt x="500" y="97"/>
                  </a:lnTo>
                  <a:lnTo>
                    <a:pt x="501" y="97"/>
                  </a:lnTo>
                  <a:lnTo>
                    <a:pt x="502" y="98"/>
                  </a:lnTo>
                  <a:lnTo>
                    <a:pt x="503" y="99"/>
                  </a:lnTo>
                  <a:lnTo>
                    <a:pt x="505" y="101"/>
                  </a:lnTo>
                  <a:lnTo>
                    <a:pt x="507" y="102"/>
                  </a:lnTo>
                  <a:lnTo>
                    <a:pt x="510" y="106"/>
                  </a:lnTo>
                  <a:lnTo>
                    <a:pt x="512" y="108"/>
                  </a:lnTo>
                  <a:lnTo>
                    <a:pt x="513" y="109"/>
                  </a:lnTo>
                  <a:lnTo>
                    <a:pt x="514" y="109"/>
                  </a:lnTo>
                  <a:lnTo>
                    <a:pt x="515" y="110"/>
                  </a:lnTo>
                  <a:lnTo>
                    <a:pt x="515" y="110"/>
                  </a:lnTo>
                  <a:lnTo>
                    <a:pt x="516" y="110"/>
                  </a:lnTo>
                  <a:lnTo>
                    <a:pt x="517" y="110"/>
                  </a:lnTo>
                  <a:lnTo>
                    <a:pt x="518" y="111"/>
                  </a:lnTo>
                  <a:lnTo>
                    <a:pt x="520" y="111"/>
                  </a:lnTo>
                  <a:lnTo>
                    <a:pt x="526" y="111"/>
                  </a:lnTo>
                  <a:lnTo>
                    <a:pt x="528" y="111"/>
                  </a:lnTo>
                  <a:lnTo>
                    <a:pt x="529" y="111"/>
                  </a:lnTo>
                  <a:lnTo>
                    <a:pt x="530" y="112"/>
                  </a:lnTo>
                  <a:lnTo>
                    <a:pt x="531" y="112"/>
                  </a:lnTo>
                  <a:lnTo>
                    <a:pt x="535" y="114"/>
                  </a:lnTo>
                  <a:lnTo>
                    <a:pt x="536" y="114"/>
                  </a:lnTo>
                  <a:lnTo>
                    <a:pt x="542" y="116"/>
                  </a:lnTo>
                  <a:lnTo>
                    <a:pt x="547" y="117"/>
                  </a:lnTo>
                  <a:lnTo>
                    <a:pt x="551" y="119"/>
                  </a:lnTo>
                  <a:lnTo>
                    <a:pt x="552" y="119"/>
                  </a:lnTo>
                  <a:lnTo>
                    <a:pt x="554" y="119"/>
                  </a:lnTo>
                  <a:lnTo>
                    <a:pt x="559" y="123"/>
                  </a:lnTo>
                  <a:lnTo>
                    <a:pt x="565" y="125"/>
                  </a:lnTo>
                  <a:lnTo>
                    <a:pt x="567" y="126"/>
                  </a:lnTo>
                  <a:lnTo>
                    <a:pt x="569" y="127"/>
                  </a:lnTo>
                  <a:lnTo>
                    <a:pt x="571" y="129"/>
                  </a:lnTo>
                  <a:lnTo>
                    <a:pt x="573" y="130"/>
                  </a:lnTo>
                  <a:lnTo>
                    <a:pt x="575" y="132"/>
                  </a:lnTo>
                  <a:lnTo>
                    <a:pt x="577" y="133"/>
                  </a:lnTo>
                  <a:lnTo>
                    <a:pt x="582" y="139"/>
                  </a:lnTo>
                  <a:lnTo>
                    <a:pt x="584" y="141"/>
                  </a:lnTo>
                  <a:lnTo>
                    <a:pt x="585" y="143"/>
                  </a:lnTo>
                  <a:lnTo>
                    <a:pt x="587" y="146"/>
                  </a:lnTo>
                  <a:lnTo>
                    <a:pt x="589" y="147"/>
                  </a:lnTo>
                  <a:lnTo>
                    <a:pt x="590" y="149"/>
                  </a:lnTo>
                  <a:lnTo>
                    <a:pt x="592" y="150"/>
                  </a:lnTo>
                  <a:lnTo>
                    <a:pt x="594" y="152"/>
                  </a:lnTo>
                  <a:lnTo>
                    <a:pt x="595" y="152"/>
                  </a:lnTo>
                  <a:lnTo>
                    <a:pt x="596" y="152"/>
                  </a:lnTo>
                  <a:lnTo>
                    <a:pt x="597" y="153"/>
                  </a:lnTo>
                  <a:lnTo>
                    <a:pt x="600" y="153"/>
                  </a:lnTo>
                  <a:lnTo>
                    <a:pt x="601" y="154"/>
                  </a:lnTo>
                  <a:lnTo>
                    <a:pt x="607" y="155"/>
                  </a:lnTo>
                  <a:lnTo>
                    <a:pt x="612" y="157"/>
                  </a:lnTo>
                  <a:lnTo>
                    <a:pt x="614" y="158"/>
                  </a:lnTo>
                  <a:lnTo>
                    <a:pt x="616" y="159"/>
                  </a:lnTo>
                  <a:lnTo>
                    <a:pt x="618" y="160"/>
                  </a:lnTo>
                  <a:lnTo>
                    <a:pt x="623" y="163"/>
                  </a:lnTo>
                  <a:lnTo>
                    <a:pt x="627" y="166"/>
                  </a:lnTo>
                  <a:lnTo>
                    <a:pt x="628" y="167"/>
                  </a:lnTo>
                  <a:lnTo>
                    <a:pt x="629" y="168"/>
                  </a:lnTo>
                  <a:lnTo>
                    <a:pt x="631" y="169"/>
                  </a:lnTo>
                  <a:lnTo>
                    <a:pt x="632" y="171"/>
                  </a:lnTo>
                  <a:lnTo>
                    <a:pt x="638" y="179"/>
                  </a:lnTo>
                  <a:lnTo>
                    <a:pt x="638" y="180"/>
                  </a:lnTo>
                  <a:lnTo>
                    <a:pt x="638" y="181"/>
                  </a:lnTo>
                  <a:lnTo>
                    <a:pt x="638" y="182"/>
                  </a:lnTo>
                  <a:lnTo>
                    <a:pt x="638" y="184"/>
                  </a:lnTo>
                  <a:lnTo>
                    <a:pt x="637" y="186"/>
                  </a:lnTo>
                  <a:lnTo>
                    <a:pt x="636" y="189"/>
                  </a:lnTo>
                  <a:lnTo>
                    <a:pt x="634" y="195"/>
                  </a:lnTo>
                  <a:lnTo>
                    <a:pt x="634" y="196"/>
                  </a:lnTo>
                  <a:lnTo>
                    <a:pt x="633" y="197"/>
                  </a:lnTo>
                  <a:lnTo>
                    <a:pt x="633" y="198"/>
                  </a:lnTo>
                  <a:lnTo>
                    <a:pt x="633" y="199"/>
                  </a:lnTo>
                  <a:lnTo>
                    <a:pt x="633" y="199"/>
                  </a:lnTo>
                  <a:lnTo>
                    <a:pt x="634" y="200"/>
                  </a:lnTo>
                  <a:lnTo>
                    <a:pt x="634" y="201"/>
                  </a:lnTo>
                  <a:lnTo>
                    <a:pt x="635" y="202"/>
                  </a:lnTo>
                  <a:lnTo>
                    <a:pt x="636" y="204"/>
                  </a:lnTo>
                  <a:lnTo>
                    <a:pt x="637" y="204"/>
                  </a:lnTo>
                  <a:lnTo>
                    <a:pt x="639" y="205"/>
                  </a:lnTo>
                  <a:lnTo>
                    <a:pt x="642" y="207"/>
                  </a:lnTo>
                  <a:lnTo>
                    <a:pt x="643" y="208"/>
                  </a:lnTo>
                  <a:lnTo>
                    <a:pt x="644" y="209"/>
                  </a:lnTo>
                  <a:lnTo>
                    <a:pt x="645" y="210"/>
                  </a:lnTo>
                  <a:lnTo>
                    <a:pt x="646" y="210"/>
                  </a:lnTo>
                  <a:lnTo>
                    <a:pt x="646" y="211"/>
                  </a:lnTo>
                  <a:lnTo>
                    <a:pt x="647" y="212"/>
                  </a:lnTo>
                  <a:lnTo>
                    <a:pt x="647" y="213"/>
                  </a:lnTo>
                  <a:lnTo>
                    <a:pt x="647" y="214"/>
                  </a:lnTo>
                  <a:lnTo>
                    <a:pt x="647" y="215"/>
                  </a:lnTo>
                  <a:lnTo>
                    <a:pt x="647" y="216"/>
                  </a:lnTo>
                  <a:lnTo>
                    <a:pt x="647" y="217"/>
                  </a:lnTo>
                  <a:lnTo>
                    <a:pt x="647" y="218"/>
                  </a:lnTo>
                  <a:lnTo>
                    <a:pt x="647" y="219"/>
                  </a:lnTo>
                  <a:lnTo>
                    <a:pt x="647" y="220"/>
                  </a:lnTo>
                  <a:lnTo>
                    <a:pt x="646" y="222"/>
                  </a:lnTo>
                  <a:lnTo>
                    <a:pt x="645" y="224"/>
                  </a:lnTo>
                  <a:lnTo>
                    <a:pt x="644" y="225"/>
                  </a:lnTo>
                  <a:lnTo>
                    <a:pt x="642" y="227"/>
                  </a:lnTo>
                  <a:lnTo>
                    <a:pt x="640" y="229"/>
                  </a:lnTo>
                  <a:lnTo>
                    <a:pt x="639" y="231"/>
                  </a:lnTo>
                  <a:lnTo>
                    <a:pt x="637" y="232"/>
                  </a:lnTo>
                  <a:lnTo>
                    <a:pt x="636" y="232"/>
                  </a:lnTo>
                  <a:lnTo>
                    <a:pt x="635" y="233"/>
                  </a:lnTo>
                  <a:lnTo>
                    <a:pt x="634" y="233"/>
                  </a:lnTo>
                  <a:lnTo>
                    <a:pt x="633" y="234"/>
                  </a:lnTo>
                  <a:lnTo>
                    <a:pt x="632" y="234"/>
                  </a:lnTo>
                  <a:lnTo>
                    <a:pt x="631" y="234"/>
                  </a:lnTo>
                  <a:lnTo>
                    <a:pt x="629" y="234"/>
                  </a:lnTo>
                  <a:lnTo>
                    <a:pt x="628" y="234"/>
                  </a:lnTo>
                  <a:lnTo>
                    <a:pt x="627" y="234"/>
                  </a:lnTo>
                  <a:lnTo>
                    <a:pt x="627" y="234"/>
                  </a:lnTo>
                  <a:lnTo>
                    <a:pt x="627" y="234"/>
                  </a:lnTo>
                  <a:lnTo>
                    <a:pt x="627" y="234"/>
                  </a:lnTo>
                  <a:lnTo>
                    <a:pt x="627" y="235"/>
                  </a:lnTo>
                  <a:lnTo>
                    <a:pt x="627" y="236"/>
                  </a:lnTo>
                  <a:lnTo>
                    <a:pt x="627" y="237"/>
                  </a:lnTo>
                  <a:lnTo>
                    <a:pt x="628" y="238"/>
                  </a:lnTo>
                  <a:lnTo>
                    <a:pt x="628" y="239"/>
                  </a:lnTo>
                  <a:lnTo>
                    <a:pt x="629" y="240"/>
                  </a:lnTo>
                  <a:lnTo>
                    <a:pt x="630" y="241"/>
                  </a:lnTo>
                  <a:lnTo>
                    <a:pt x="632" y="243"/>
                  </a:lnTo>
                  <a:lnTo>
                    <a:pt x="633" y="244"/>
                  </a:lnTo>
                  <a:lnTo>
                    <a:pt x="634" y="245"/>
                  </a:lnTo>
                  <a:lnTo>
                    <a:pt x="635" y="247"/>
                  </a:lnTo>
                  <a:lnTo>
                    <a:pt x="635" y="248"/>
                  </a:lnTo>
                  <a:lnTo>
                    <a:pt x="635" y="249"/>
                  </a:lnTo>
                  <a:lnTo>
                    <a:pt x="635" y="250"/>
                  </a:lnTo>
                  <a:lnTo>
                    <a:pt x="635" y="251"/>
                  </a:lnTo>
                  <a:lnTo>
                    <a:pt x="635" y="251"/>
                  </a:lnTo>
                  <a:lnTo>
                    <a:pt x="635" y="252"/>
                  </a:lnTo>
                  <a:lnTo>
                    <a:pt x="635" y="253"/>
                  </a:lnTo>
                  <a:lnTo>
                    <a:pt x="634" y="256"/>
                  </a:lnTo>
                  <a:lnTo>
                    <a:pt x="633" y="259"/>
                  </a:lnTo>
                  <a:lnTo>
                    <a:pt x="633" y="260"/>
                  </a:lnTo>
                  <a:lnTo>
                    <a:pt x="632" y="261"/>
                  </a:lnTo>
                  <a:lnTo>
                    <a:pt x="632" y="261"/>
                  </a:lnTo>
                  <a:lnTo>
                    <a:pt x="631" y="262"/>
                  </a:lnTo>
                  <a:lnTo>
                    <a:pt x="630" y="262"/>
                  </a:lnTo>
                  <a:lnTo>
                    <a:pt x="630" y="262"/>
                  </a:lnTo>
                  <a:lnTo>
                    <a:pt x="629" y="263"/>
                  </a:lnTo>
                  <a:lnTo>
                    <a:pt x="627" y="263"/>
                  </a:lnTo>
                  <a:lnTo>
                    <a:pt x="626" y="263"/>
                  </a:lnTo>
                  <a:lnTo>
                    <a:pt x="626" y="262"/>
                  </a:lnTo>
                  <a:lnTo>
                    <a:pt x="625" y="262"/>
                  </a:lnTo>
                  <a:lnTo>
                    <a:pt x="624" y="262"/>
                  </a:lnTo>
                  <a:lnTo>
                    <a:pt x="624" y="261"/>
                  </a:lnTo>
                  <a:lnTo>
                    <a:pt x="623" y="260"/>
                  </a:lnTo>
                  <a:lnTo>
                    <a:pt x="622" y="259"/>
                  </a:lnTo>
                  <a:lnTo>
                    <a:pt x="622" y="259"/>
                  </a:lnTo>
                  <a:lnTo>
                    <a:pt x="621" y="257"/>
                  </a:lnTo>
                  <a:lnTo>
                    <a:pt x="620" y="255"/>
                  </a:lnTo>
                  <a:lnTo>
                    <a:pt x="620" y="255"/>
                  </a:lnTo>
                  <a:lnTo>
                    <a:pt x="619" y="255"/>
                  </a:lnTo>
                  <a:lnTo>
                    <a:pt x="619" y="254"/>
                  </a:lnTo>
                  <a:lnTo>
                    <a:pt x="618" y="254"/>
                  </a:lnTo>
                  <a:lnTo>
                    <a:pt x="617" y="254"/>
                  </a:lnTo>
                  <a:lnTo>
                    <a:pt x="616" y="253"/>
                  </a:lnTo>
                  <a:lnTo>
                    <a:pt x="615" y="253"/>
                  </a:lnTo>
                  <a:lnTo>
                    <a:pt x="613" y="254"/>
                  </a:lnTo>
                  <a:lnTo>
                    <a:pt x="612" y="254"/>
                  </a:lnTo>
                  <a:lnTo>
                    <a:pt x="611" y="255"/>
                  </a:lnTo>
                  <a:lnTo>
                    <a:pt x="609" y="255"/>
                  </a:lnTo>
                  <a:lnTo>
                    <a:pt x="608" y="256"/>
                  </a:lnTo>
                  <a:lnTo>
                    <a:pt x="607" y="257"/>
                  </a:lnTo>
                  <a:lnTo>
                    <a:pt x="606" y="258"/>
                  </a:lnTo>
                  <a:lnTo>
                    <a:pt x="604" y="260"/>
                  </a:lnTo>
                  <a:lnTo>
                    <a:pt x="603" y="261"/>
                  </a:lnTo>
                  <a:lnTo>
                    <a:pt x="603" y="262"/>
                  </a:lnTo>
                  <a:lnTo>
                    <a:pt x="602" y="263"/>
                  </a:lnTo>
                  <a:lnTo>
                    <a:pt x="602" y="263"/>
                  </a:lnTo>
                  <a:lnTo>
                    <a:pt x="602" y="264"/>
                  </a:lnTo>
                  <a:lnTo>
                    <a:pt x="602" y="264"/>
                  </a:lnTo>
                  <a:lnTo>
                    <a:pt x="602" y="265"/>
                  </a:lnTo>
                  <a:lnTo>
                    <a:pt x="602" y="265"/>
                  </a:lnTo>
                  <a:lnTo>
                    <a:pt x="603" y="265"/>
                  </a:lnTo>
                  <a:lnTo>
                    <a:pt x="604" y="265"/>
                  </a:lnTo>
                  <a:lnTo>
                    <a:pt x="608" y="266"/>
                  </a:lnTo>
                  <a:lnTo>
                    <a:pt x="609" y="267"/>
                  </a:lnTo>
                  <a:lnTo>
                    <a:pt x="610" y="267"/>
                  </a:lnTo>
                  <a:lnTo>
                    <a:pt x="611" y="268"/>
                  </a:lnTo>
                  <a:lnTo>
                    <a:pt x="611" y="268"/>
                  </a:lnTo>
                  <a:lnTo>
                    <a:pt x="612" y="269"/>
                  </a:lnTo>
                  <a:lnTo>
                    <a:pt x="612" y="269"/>
                  </a:lnTo>
                  <a:lnTo>
                    <a:pt x="613" y="270"/>
                  </a:lnTo>
                  <a:lnTo>
                    <a:pt x="613" y="271"/>
                  </a:lnTo>
                  <a:lnTo>
                    <a:pt x="613" y="271"/>
                  </a:lnTo>
                  <a:lnTo>
                    <a:pt x="613" y="272"/>
                  </a:lnTo>
                  <a:lnTo>
                    <a:pt x="612" y="273"/>
                  </a:lnTo>
                  <a:lnTo>
                    <a:pt x="612" y="273"/>
                  </a:lnTo>
                  <a:lnTo>
                    <a:pt x="612" y="274"/>
                  </a:lnTo>
                  <a:lnTo>
                    <a:pt x="611" y="275"/>
                  </a:lnTo>
                  <a:lnTo>
                    <a:pt x="610" y="276"/>
                  </a:lnTo>
                  <a:lnTo>
                    <a:pt x="609" y="276"/>
                  </a:lnTo>
                  <a:lnTo>
                    <a:pt x="608" y="277"/>
                  </a:lnTo>
                  <a:lnTo>
                    <a:pt x="606" y="277"/>
                  </a:lnTo>
                  <a:lnTo>
                    <a:pt x="603" y="278"/>
                  </a:lnTo>
                  <a:lnTo>
                    <a:pt x="600" y="278"/>
                  </a:lnTo>
                  <a:lnTo>
                    <a:pt x="596" y="278"/>
                  </a:lnTo>
                  <a:lnTo>
                    <a:pt x="594" y="279"/>
                  </a:lnTo>
                  <a:lnTo>
                    <a:pt x="592" y="279"/>
                  </a:lnTo>
                  <a:lnTo>
                    <a:pt x="591" y="280"/>
                  </a:lnTo>
                  <a:lnTo>
                    <a:pt x="589" y="281"/>
                  </a:lnTo>
                  <a:lnTo>
                    <a:pt x="588" y="282"/>
                  </a:lnTo>
                  <a:lnTo>
                    <a:pt x="587" y="282"/>
                  </a:lnTo>
                  <a:lnTo>
                    <a:pt x="587" y="283"/>
                  </a:lnTo>
                  <a:lnTo>
                    <a:pt x="586" y="284"/>
                  </a:lnTo>
                  <a:lnTo>
                    <a:pt x="585" y="285"/>
                  </a:lnTo>
                  <a:lnTo>
                    <a:pt x="584" y="286"/>
                  </a:lnTo>
                  <a:lnTo>
                    <a:pt x="583" y="288"/>
                  </a:lnTo>
                  <a:lnTo>
                    <a:pt x="581" y="292"/>
                  </a:lnTo>
                  <a:lnTo>
                    <a:pt x="580" y="293"/>
                  </a:lnTo>
                  <a:lnTo>
                    <a:pt x="579" y="295"/>
                  </a:lnTo>
                  <a:lnTo>
                    <a:pt x="577" y="298"/>
                  </a:lnTo>
                  <a:lnTo>
                    <a:pt x="575" y="299"/>
                  </a:lnTo>
                  <a:lnTo>
                    <a:pt x="574" y="301"/>
                  </a:lnTo>
                  <a:lnTo>
                    <a:pt x="573" y="303"/>
                  </a:lnTo>
                  <a:lnTo>
                    <a:pt x="573" y="304"/>
                  </a:lnTo>
                  <a:lnTo>
                    <a:pt x="573" y="305"/>
                  </a:lnTo>
                  <a:lnTo>
                    <a:pt x="572" y="307"/>
                  </a:lnTo>
                  <a:lnTo>
                    <a:pt x="572" y="311"/>
                  </a:lnTo>
                  <a:lnTo>
                    <a:pt x="572" y="314"/>
                  </a:lnTo>
                  <a:lnTo>
                    <a:pt x="572" y="316"/>
                  </a:lnTo>
                  <a:lnTo>
                    <a:pt x="571" y="319"/>
                  </a:lnTo>
                  <a:lnTo>
                    <a:pt x="570" y="323"/>
                  </a:lnTo>
                  <a:lnTo>
                    <a:pt x="570" y="325"/>
                  </a:lnTo>
                  <a:lnTo>
                    <a:pt x="570" y="326"/>
                  </a:lnTo>
                  <a:lnTo>
                    <a:pt x="570" y="327"/>
                  </a:lnTo>
                  <a:lnTo>
                    <a:pt x="570" y="328"/>
                  </a:lnTo>
                  <a:lnTo>
                    <a:pt x="570" y="329"/>
                  </a:lnTo>
                  <a:lnTo>
                    <a:pt x="571" y="329"/>
                  </a:lnTo>
                  <a:lnTo>
                    <a:pt x="571" y="330"/>
                  </a:lnTo>
                  <a:lnTo>
                    <a:pt x="572" y="331"/>
                  </a:lnTo>
                  <a:lnTo>
                    <a:pt x="573" y="331"/>
                  </a:lnTo>
                  <a:lnTo>
                    <a:pt x="577" y="335"/>
                  </a:lnTo>
                  <a:lnTo>
                    <a:pt x="584" y="340"/>
                  </a:lnTo>
                  <a:lnTo>
                    <a:pt x="585" y="340"/>
                  </a:lnTo>
                  <a:lnTo>
                    <a:pt x="585" y="341"/>
                  </a:lnTo>
                  <a:lnTo>
                    <a:pt x="585" y="341"/>
                  </a:lnTo>
                  <a:lnTo>
                    <a:pt x="586" y="342"/>
                  </a:lnTo>
                  <a:lnTo>
                    <a:pt x="585" y="342"/>
                  </a:lnTo>
                  <a:lnTo>
                    <a:pt x="585" y="342"/>
                  </a:lnTo>
                  <a:lnTo>
                    <a:pt x="585" y="343"/>
                  </a:lnTo>
                  <a:lnTo>
                    <a:pt x="583" y="344"/>
                  </a:lnTo>
                  <a:lnTo>
                    <a:pt x="583" y="344"/>
                  </a:lnTo>
                  <a:lnTo>
                    <a:pt x="582" y="345"/>
                  </a:lnTo>
                  <a:lnTo>
                    <a:pt x="582" y="345"/>
                  </a:lnTo>
                  <a:lnTo>
                    <a:pt x="582" y="346"/>
                  </a:lnTo>
                  <a:lnTo>
                    <a:pt x="582" y="346"/>
                  </a:lnTo>
                  <a:lnTo>
                    <a:pt x="582" y="347"/>
                  </a:lnTo>
                  <a:lnTo>
                    <a:pt x="583" y="347"/>
                  </a:lnTo>
                  <a:lnTo>
                    <a:pt x="583" y="348"/>
                  </a:lnTo>
                  <a:lnTo>
                    <a:pt x="584" y="348"/>
                  </a:lnTo>
                  <a:lnTo>
                    <a:pt x="585" y="349"/>
                  </a:lnTo>
                  <a:lnTo>
                    <a:pt x="586" y="349"/>
                  </a:lnTo>
                  <a:lnTo>
                    <a:pt x="588" y="350"/>
                  </a:lnTo>
                  <a:lnTo>
                    <a:pt x="589" y="350"/>
                  </a:lnTo>
                  <a:lnTo>
                    <a:pt x="593" y="351"/>
                  </a:lnTo>
                  <a:lnTo>
                    <a:pt x="594" y="352"/>
                  </a:lnTo>
                  <a:lnTo>
                    <a:pt x="594" y="352"/>
                  </a:lnTo>
                  <a:lnTo>
                    <a:pt x="595" y="353"/>
                  </a:lnTo>
                  <a:lnTo>
                    <a:pt x="595" y="353"/>
                  </a:lnTo>
                  <a:lnTo>
                    <a:pt x="596" y="354"/>
                  </a:lnTo>
                  <a:lnTo>
                    <a:pt x="596" y="355"/>
                  </a:lnTo>
                  <a:lnTo>
                    <a:pt x="596" y="355"/>
                  </a:lnTo>
                  <a:lnTo>
                    <a:pt x="596" y="356"/>
                  </a:lnTo>
                  <a:lnTo>
                    <a:pt x="596" y="357"/>
                  </a:lnTo>
                  <a:lnTo>
                    <a:pt x="596" y="358"/>
                  </a:lnTo>
                  <a:lnTo>
                    <a:pt x="595" y="359"/>
                  </a:lnTo>
                  <a:lnTo>
                    <a:pt x="595" y="360"/>
                  </a:lnTo>
                  <a:lnTo>
                    <a:pt x="594" y="362"/>
                  </a:lnTo>
                  <a:lnTo>
                    <a:pt x="593" y="364"/>
                  </a:lnTo>
                  <a:lnTo>
                    <a:pt x="589" y="369"/>
                  </a:lnTo>
                  <a:lnTo>
                    <a:pt x="588" y="370"/>
                  </a:lnTo>
                  <a:lnTo>
                    <a:pt x="588" y="371"/>
                  </a:lnTo>
                  <a:lnTo>
                    <a:pt x="587" y="372"/>
                  </a:lnTo>
                  <a:lnTo>
                    <a:pt x="587" y="373"/>
                  </a:lnTo>
                  <a:lnTo>
                    <a:pt x="587" y="374"/>
                  </a:lnTo>
                  <a:lnTo>
                    <a:pt x="587" y="375"/>
                  </a:lnTo>
                  <a:lnTo>
                    <a:pt x="587" y="376"/>
                  </a:lnTo>
                  <a:lnTo>
                    <a:pt x="588" y="378"/>
                  </a:lnTo>
                  <a:lnTo>
                    <a:pt x="588" y="379"/>
                  </a:lnTo>
                  <a:lnTo>
                    <a:pt x="589" y="380"/>
                  </a:lnTo>
                  <a:lnTo>
                    <a:pt x="589" y="381"/>
                  </a:lnTo>
                  <a:lnTo>
                    <a:pt x="591" y="383"/>
                  </a:lnTo>
                  <a:lnTo>
                    <a:pt x="592" y="385"/>
                  </a:lnTo>
                  <a:lnTo>
                    <a:pt x="593" y="386"/>
                  </a:lnTo>
                  <a:lnTo>
                    <a:pt x="593" y="387"/>
                  </a:lnTo>
                  <a:lnTo>
                    <a:pt x="594" y="388"/>
                  </a:lnTo>
                  <a:lnTo>
                    <a:pt x="594" y="388"/>
                  </a:lnTo>
                  <a:lnTo>
                    <a:pt x="594" y="389"/>
                  </a:lnTo>
                  <a:lnTo>
                    <a:pt x="594" y="390"/>
                  </a:lnTo>
                  <a:lnTo>
                    <a:pt x="593" y="391"/>
                  </a:lnTo>
                  <a:lnTo>
                    <a:pt x="593" y="391"/>
                  </a:lnTo>
                  <a:lnTo>
                    <a:pt x="592" y="392"/>
                  </a:lnTo>
                  <a:lnTo>
                    <a:pt x="592" y="392"/>
                  </a:lnTo>
                  <a:lnTo>
                    <a:pt x="590" y="394"/>
                  </a:lnTo>
                  <a:lnTo>
                    <a:pt x="587" y="396"/>
                  </a:lnTo>
                  <a:lnTo>
                    <a:pt x="585" y="397"/>
                  </a:lnTo>
                  <a:lnTo>
                    <a:pt x="584" y="398"/>
                  </a:lnTo>
                  <a:lnTo>
                    <a:pt x="583" y="400"/>
                  </a:lnTo>
                  <a:lnTo>
                    <a:pt x="582" y="401"/>
                  </a:lnTo>
                  <a:lnTo>
                    <a:pt x="581" y="403"/>
                  </a:lnTo>
                  <a:lnTo>
                    <a:pt x="580" y="404"/>
                  </a:lnTo>
                  <a:lnTo>
                    <a:pt x="579" y="406"/>
                  </a:lnTo>
                  <a:lnTo>
                    <a:pt x="579" y="407"/>
                  </a:lnTo>
                  <a:lnTo>
                    <a:pt x="578" y="409"/>
                  </a:lnTo>
                  <a:lnTo>
                    <a:pt x="578" y="410"/>
                  </a:lnTo>
                  <a:lnTo>
                    <a:pt x="577" y="412"/>
                  </a:lnTo>
                  <a:lnTo>
                    <a:pt x="577" y="413"/>
                  </a:lnTo>
                  <a:lnTo>
                    <a:pt x="577" y="414"/>
                  </a:lnTo>
                  <a:lnTo>
                    <a:pt x="577" y="415"/>
                  </a:lnTo>
                  <a:lnTo>
                    <a:pt x="577" y="416"/>
                  </a:lnTo>
                  <a:lnTo>
                    <a:pt x="577" y="417"/>
                  </a:lnTo>
                  <a:lnTo>
                    <a:pt x="578" y="418"/>
                  </a:lnTo>
                  <a:lnTo>
                    <a:pt x="578" y="419"/>
                  </a:lnTo>
                  <a:lnTo>
                    <a:pt x="578" y="419"/>
                  </a:lnTo>
                  <a:lnTo>
                    <a:pt x="579" y="420"/>
                  </a:lnTo>
                  <a:lnTo>
                    <a:pt x="580" y="421"/>
                  </a:lnTo>
                  <a:lnTo>
                    <a:pt x="582" y="422"/>
                  </a:lnTo>
                  <a:lnTo>
                    <a:pt x="585" y="425"/>
                  </a:lnTo>
                  <a:lnTo>
                    <a:pt x="586" y="426"/>
                  </a:lnTo>
                  <a:lnTo>
                    <a:pt x="587" y="427"/>
                  </a:lnTo>
                  <a:lnTo>
                    <a:pt x="588" y="427"/>
                  </a:lnTo>
                  <a:lnTo>
                    <a:pt x="588" y="428"/>
                  </a:lnTo>
                  <a:lnTo>
                    <a:pt x="589" y="429"/>
                  </a:lnTo>
                  <a:lnTo>
                    <a:pt x="589" y="430"/>
                  </a:lnTo>
                  <a:lnTo>
                    <a:pt x="590" y="431"/>
                  </a:lnTo>
                  <a:lnTo>
                    <a:pt x="590" y="432"/>
                  </a:lnTo>
                  <a:lnTo>
                    <a:pt x="590" y="433"/>
                  </a:lnTo>
                  <a:lnTo>
                    <a:pt x="590" y="435"/>
                  </a:lnTo>
                  <a:lnTo>
                    <a:pt x="590" y="437"/>
                  </a:lnTo>
                  <a:lnTo>
                    <a:pt x="590" y="438"/>
                  </a:lnTo>
                  <a:lnTo>
                    <a:pt x="590" y="439"/>
                  </a:lnTo>
                  <a:lnTo>
                    <a:pt x="589" y="440"/>
                  </a:lnTo>
                  <a:lnTo>
                    <a:pt x="589" y="441"/>
                  </a:lnTo>
                  <a:lnTo>
                    <a:pt x="588" y="442"/>
                  </a:lnTo>
                  <a:lnTo>
                    <a:pt x="586" y="443"/>
                  </a:lnTo>
                  <a:lnTo>
                    <a:pt x="584" y="444"/>
                  </a:lnTo>
                  <a:lnTo>
                    <a:pt x="583" y="445"/>
                  </a:lnTo>
                  <a:lnTo>
                    <a:pt x="580" y="446"/>
                  </a:lnTo>
                  <a:lnTo>
                    <a:pt x="579" y="447"/>
                  </a:lnTo>
                  <a:lnTo>
                    <a:pt x="578" y="448"/>
                  </a:lnTo>
                  <a:lnTo>
                    <a:pt x="577" y="448"/>
                  </a:lnTo>
                  <a:lnTo>
                    <a:pt x="577" y="449"/>
                  </a:lnTo>
                  <a:lnTo>
                    <a:pt x="576" y="450"/>
                  </a:lnTo>
                  <a:lnTo>
                    <a:pt x="576" y="450"/>
                  </a:lnTo>
                  <a:lnTo>
                    <a:pt x="575" y="452"/>
                  </a:lnTo>
                  <a:lnTo>
                    <a:pt x="575" y="453"/>
                  </a:lnTo>
                  <a:lnTo>
                    <a:pt x="575" y="454"/>
                  </a:lnTo>
                  <a:lnTo>
                    <a:pt x="575" y="455"/>
                  </a:lnTo>
                  <a:lnTo>
                    <a:pt x="575" y="456"/>
                  </a:lnTo>
                  <a:lnTo>
                    <a:pt x="576" y="459"/>
                  </a:lnTo>
                  <a:lnTo>
                    <a:pt x="576" y="461"/>
                  </a:lnTo>
                  <a:lnTo>
                    <a:pt x="577" y="462"/>
                  </a:lnTo>
                  <a:lnTo>
                    <a:pt x="577" y="463"/>
                  </a:lnTo>
                  <a:lnTo>
                    <a:pt x="577" y="464"/>
                  </a:lnTo>
                  <a:lnTo>
                    <a:pt x="577" y="464"/>
                  </a:lnTo>
                  <a:lnTo>
                    <a:pt x="576" y="465"/>
                  </a:lnTo>
                  <a:lnTo>
                    <a:pt x="576" y="466"/>
                  </a:lnTo>
                  <a:lnTo>
                    <a:pt x="575" y="467"/>
                  </a:lnTo>
                  <a:lnTo>
                    <a:pt x="574" y="468"/>
                  </a:lnTo>
                  <a:lnTo>
                    <a:pt x="574" y="469"/>
                  </a:lnTo>
                  <a:lnTo>
                    <a:pt x="573" y="469"/>
                  </a:lnTo>
                  <a:lnTo>
                    <a:pt x="571" y="470"/>
                  </a:lnTo>
                  <a:lnTo>
                    <a:pt x="570" y="470"/>
                  </a:lnTo>
                  <a:lnTo>
                    <a:pt x="569" y="471"/>
                  </a:lnTo>
                  <a:lnTo>
                    <a:pt x="568" y="471"/>
                  </a:lnTo>
                  <a:lnTo>
                    <a:pt x="567" y="471"/>
                  </a:lnTo>
                  <a:lnTo>
                    <a:pt x="567" y="472"/>
                  </a:lnTo>
                  <a:lnTo>
                    <a:pt x="567" y="472"/>
                  </a:lnTo>
                  <a:lnTo>
                    <a:pt x="567" y="472"/>
                  </a:lnTo>
                  <a:lnTo>
                    <a:pt x="567" y="473"/>
                  </a:lnTo>
                  <a:lnTo>
                    <a:pt x="567" y="474"/>
                  </a:lnTo>
                  <a:lnTo>
                    <a:pt x="567" y="475"/>
                  </a:lnTo>
                  <a:lnTo>
                    <a:pt x="568" y="476"/>
                  </a:lnTo>
                  <a:lnTo>
                    <a:pt x="569" y="477"/>
                  </a:lnTo>
                  <a:lnTo>
                    <a:pt x="571" y="479"/>
                  </a:lnTo>
                  <a:lnTo>
                    <a:pt x="572" y="480"/>
                  </a:lnTo>
                  <a:lnTo>
                    <a:pt x="576" y="484"/>
                  </a:lnTo>
                  <a:lnTo>
                    <a:pt x="578" y="485"/>
                  </a:lnTo>
                  <a:lnTo>
                    <a:pt x="578" y="486"/>
                  </a:lnTo>
                  <a:lnTo>
                    <a:pt x="579" y="487"/>
                  </a:lnTo>
                  <a:lnTo>
                    <a:pt x="580" y="488"/>
                  </a:lnTo>
                  <a:lnTo>
                    <a:pt x="580" y="489"/>
                  </a:lnTo>
                  <a:lnTo>
                    <a:pt x="581" y="490"/>
                  </a:lnTo>
                  <a:lnTo>
                    <a:pt x="581" y="491"/>
                  </a:lnTo>
                  <a:lnTo>
                    <a:pt x="580" y="491"/>
                  </a:lnTo>
                  <a:lnTo>
                    <a:pt x="580" y="492"/>
                  </a:lnTo>
                  <a:lnTo>
                    <a:pt x="580" y="493"/>
                  </a:lnTo>
                  <a:lnTo>
                    <a:pt x="579" y="494"/>
                  </a:lnTo>
                  <a:lnTo>
                    <a:pt x="578" y="495"/>
                  </a:lnTo>
                  <a:lnTo>
                    <a:pt x="577" y="495"/>
                  </a:lnTo>
                  <a:lnTo>
                    <a:pt x="575" y="498"/>
                  </a:lnTo>
                  <a:lnTo>
                    <a:pt x="574" y="499"/>
                  </a:lnTo>
                  <a:lnTo>
                    <a:pt x="573" y="499"/>
                  </a:lnTo>
                  <a:lnTo>
                    <a:pt x="573" y="500"/>
                  </a:lnTo>
                  <a:lnTo>
                    <a:pt x="572" y="501"/>
                  </a:lnTo>
                  <a:lnTo>
                    <a:pt x="571" y="504"/>
                  </a:lnTo>
                  <a:lnTo>
                    <a:pt x="571" y="505"/>
                  </a:lnTo>
                  <a:lnTo>
                    <a:pt x="570" y="506"/>
                  </a:lnTo>
                  <a:lnTo>
                    <a:pt x="569" y="507"/>
                  </a:lnTo>
                  <a:lnTo>
                    <a:pt x="568" y="508"/>
                  </a:lnTo>
                  <a:lnTo>
                    <a:pt x="568" y="509"/>
                  </a:lnTo>
                  <a:lnTo>
                    <a:pt x="567" y="509"/>
                  </a:lnTo>
                  <a:lnTo>
                    <a:pt x="566" y="510"/>
                  </a:lnTo>
                  <a:lnTo>
                    <a:pt x="565" y="511"/>
                  </a:lnTo>
                  <a:lnTo>
                    <a:pt x="565" y="511"/>
                  </a:lnTo>
                  <a:lnTo>
                    <a:pt x="564" y="511"/>
                  </a:lnTo>
                  <a:lnTo>
                    <a:pt x="563" y="512"/>
                  </a:lnTo>
                  <a:lnTo>
                    <a:pt x="560" y="512"/>
                  </a:lnTo>
                  <a:lnTo>
                    <a:pt x="557" y="513"/>
                  </a:lnTo>
                  <a:lnTo>
                    <a:pt x="553" y="514"/>
                  </a:lnTo>
                  <a:lnTo>
                    <a:pt x="548" y="514"/>
                  </a:lnTo>
                  <a:lnTo>
                    <a:pt x="545" y="514"/>
                  </a:lnTo>
                  <a:lnTo>
                    <a:pt x="543" y="515"/>
                  </a:lnTo>
                  <a:lnTo>
                    <a:pt x="541" y="516"/>
                  </a:lnTo>
                  <a:lnTo>
                    <a:pt x="540" y="516"/>
                  </a:lnTo>
                  <a:lnTo>
                    <a:pt x="539" y="517"/>
                  </a:lnTo>
                  <a:lnTo>
                    <a:pt x="538" y="518"/>
                  </a:lnTo>
                  <a:lnTo>
                    <a:pt x="537" y="518"/>
                  </a:lnTo>
                  <a:lnTo>
                    <a:pt x="536" y="520"/>
                  </a:lnTo>
                  <a:lnTo>
                    <a:pt x="535" y="521"/>
                  </a:lnTo>
                  <a:lnTo>
                    <a:pt x="535" y="522"/>
                  </a:lnTo>
                  <a:lnTo>
                    <a:pt x="534" y="523"/>
                  </a:lnTo>
                  <a:lnTo>
                    <a:pt x="535" y="524"/>
                  </a:lnTo>
                  <a:lnTo>
                    <a:pt x="535" y="527"/>
                  </a:lnTo>
                  <a:lnTo>
                    <a:pt x="535" y="528"/>
                  </a:lnTo>
                  <a:lnTo>
                    <a:pt x="535" y="528"/>
                  </a:lnTo>
                  <a:lnTo>
                    <a:pt x="534" y="529"/>
                  </a:lnTo>
                  <a:lnTo>
                    <a:pt x="534" y="530"/>
                  </a:lnTo>
                  <a:lnTo>
                    <a:pt x="533" y="530"/>
                  </a:lnTo>
                  <a:lnTo>
                    <a:pt x="533" y="531"/>
                  </a:lnTo>
                  <a:lnTo>
                    <a:pt x="532" y="532"/>
                  </a:lnTo>
                  <a:lnTo>
                    <a:pt x="528" y="534"/>
                  </a:lnTo>
                  <a:lnTo>
                    <a:pt x="527" y="535"/>
                  </a:lnTo>
                  <a:lnTo>
                    <a:pt x="526" y="535"/>
                  </a:lnTo>
                  <a:lnTo>
                    <a:pt x="524" y="535"/>
                  </a:lnTo>
                  <a:lnTo>
                    <a:pt x="521" y="536"/>
                  </a:lnTo>
                  <a:lnTo>
                    <a:pt x="516" y="537"/>
                  </a:lnTo>
                  <a:lnTo>
                    <a:pt x="513" y="538"/>
                  </a:lnTo>
                  <a:lnTo>
                    <a:pt x="512" y="538"/>
                  </a:lnTo>
                  <a:lnTo>
                    <a:pt x="511" y="538"/>
                  </a:lnTo>
                  <a:lnTo>
                    <a:pt x="507" y="537"/>
                  </a:lnTo>
                  <a:lnTo>
                    <a:pt x="504" y="537"/>
                  </a:lnTo>
                  <a:lnTo>
                    <a:pt x="503" y="536"/>
                  </a:lnTo>
                  <a:lnTo>
                    <a:pt x="500" y="536"/>
                  </a:lnTo>
                  <a:lnTo>
                    <a:pt x="498" y="535"/>
                  </a:lnTo>
                  <a:lnTo>
                    <a:pt x="495" y="535"/>
                  </a:lnTo>
                  <a:lnTo>
                    <a:pt x="494" y="535"/>
                  </a:lnTo>
                  <a:lnTo>
                    <a:pt x="493" y="535"/>
                  </a:lnTo>
                  <a:lnTo>
                    <a:pt x="492" y="535"/>
                  </a:lnTo>
                  <a:lnTo>
                    <a:pt x="491" y="535"/>
                  </a:lnTo>
                  <a:lnTo>
                    <a:pt x="490" y="536"/>
                  </a:lnTo>
                  <a:lnTo>
                    <a:pt x="488" y="537"/>
                  </a:lnTo>
                  <a:lnTo>
                    <a:pt x="487" y="538"/>
                  </a:lnTo>
                  <a:lnTo>
                    <a:pt x="485" y="540"/>
                  </a:lnTo>
                  <a:lnTo>
                    <a:pt x="483" y="540"/>
                  </a:lnTo>
                  <a:lnTo>
                    <a:pt x="481" y="541"/>
                  </a:lnTo>
                  <a:lnTo>
                    <a:pt x="479" y="541"/>
                  </a:lnTo>
                  <a:lnTo>
                    <a:pt x="477" y="541"/>
                  </a:lnTo>
                  <a:lnTo>
                    <a:pt x="476" y="541"/>
                  </a:lnTo>
                  <a:lnTo>
                    <a:pt x="475" y="541"/>
                  </a:lnTo>
                  <a:lnTo>
                    <a:pt x="474" y="541"/>
                  </a:lnTo>
                  <a:lnTo>
                    <a:pt x="472" y="540"/>
                  </a:lnTo>
                  <a:lnTo>
                    <a:pt x="471" y="540"/>
                  </a:lnTo>
                  <a:lnTo>
                    <a:pt x="470" y="539"/>
                  </a:lnTo>
                  <a:lnTo>
                    <a:pt x="466" y="537"/>
                  </a:lnTo>
                  <a:lnTo>
                    <a:pt x="465" y="536"/>
                  </a:lnTo>
                  <a:lnTo>
                    <a:pt x="464" y="535"/>
                  </a:lnTo>
                  <a:lnTo>
                    <a:pt x="464" y="534"/>
                  </a:lnTo>
                  <a:lnTo>
                    <a:pt x="462" y="532"/>
                  </a:lnTo>
                  <a:lnTo>
                    <a:pt x="461" y="531"/>
                  </a:lnTo>
                  <a:lnTo>
                    <a:pt x="460" y="530"/>
                  </a:lnTo>
                  <a:lnTo>
                    <a:pt x="460" y="529"/>
                  </a:lnTo>
                  <a:lnTo>
                    <a:pt x="459" y="529"/>
                  </a:lnTo>
                  <a:lnTo>
                    <a:pt x="459" y="529"/>
                  </a:lnTo>
                  <a:lnTo>
                    <a:pt x="458" y="529"/>
                  </a:lnTo>
                  <a:lnTo>
                    <a:pt x="457" y="529"/>
                  </a:lnTo>
                  <a:lnTo>
                    <a:pt x="456" y="529"/>
                  </a:lnTo>
                  <a:lnTo>
                    <a:pt x="455" y="529"/>
                  </a:lnTo>
                  <a:lnTo>
                    <a:pt x="453" y="530"/>
                  </a:lnTo>
                  <a:lnTo>
                    <a:pt x="451" y="531"/>
                  </a:lnTo>
                  <a:lnTo>
                    <a:pt x="450" y="531"/>
                  </a:lnTo>
                  <a:lnTo>
                    <a:pt x="449" y="532"/>
                  </a:lnTo>
                  <a:lnTo>
                    <a:pt x="449" y="532"/>
                  </a:lnTo>
                  <a:lnTo>
                    <a:pt x="448" y="533"/>
                  </a:lnTo>
                  <a:lnTo>
                    <a:pt x="445" y="536"/>
                  </a:lnTo>
                  <a:lnTo>
                    <a:pt x="444" y="537"/>
                  </a:lnTo>
                  <a:lnTo>
                    <a:pt x="443" y="538"/>
                  </a:lnTo>
                  <a:lnTo>
                    <a:pt x="442" y="539"/>
                  </a:lnTo>
                  <a:lnTo>
                    <a:pt x="441" y="539"/>
                  </a:lnTo>
                  <a:lnTo>
                    <a:pt x="440" y="540"/>
                  </a:lnTo>
                  <a:lnTo>
                    <a:pt x="440" y="540"/>
                  </a:lnTo>
                  <a:lnTo>
                    <a:pt x="439" y="540"/>
                  </a:lnTo>
                  <a:lnTo>
                    <a:pt x="438" y="540"/>
                  </a:lnTo>
                  <a:lnTo>
                    <a:pt x="437" y="541"/>
                  </a:lnTo>
                  <a:lnTo>
                    <a:pt x="436" y="540"/>
                  </a:lnTo>
                  <a:lnTo>
                    <a:pt x="433" y="540"/>
                  </a:lnTo>
                  <a:lnTo>
                    <a:pt x="432" y="540"/>
                  </a:lnTo>
                  <a:lnTo>
                    <a:pt x="431" y="540"/>
                  </a:lnTo>
                  <a:lnTo>
                    <a:pt x="430" y="540"/>
                  </a:lnTo>
                  <a:lnTo>
                    <a:pt x="430" y="540"/>
                  </a:lnTo>
                  <a:lnTo>
                    <a:pt x="429" y="540"/>
                  </a:lnTo>
                  <a:lnTo>
                    <a:pt x="429" y="541"/>
                  </a:lnTo>
                  <a:lnTo>
                    <a:pt x="428" y="541"/>
                  </a:lnTo>
                  <a:lnTo>
                    <a:pt x="427" y="542"/>
                  </a:lnTo>
                  <a:lnTo>
                    <a:pt x="427" y="543"/>
                  </a:lnTo>
                  <a:lnTo>
                    <a:pt x="426" y="544"/>
                  </a:lnTo>
                  <a:lnTo>
                    <a:pt x="425" y="546"/>
                  </a:lnTo>
                  <a:lnTo>
                    <a:pt x="424" y="550"/>
                  </a:lnTo>
                  <a:lnTo>
                    <a:pt x="423" y="551"/>
                  </a:lnTo>
                  <a:lnTo>
                    <a:pt x="423" y="552"/>
                  </a:lnTo>
                  <a:lnTo>
                    <a:pt x="422" y="553"/>
                  </a:lnTo>
                  <a:lnTo>
                    <a:pt x="421" y="554"/>
                  </a:lnTo>
                  <a:lnTo>
                    <a:pt x="421" y="554"/>
                  </a:lnTo>
                  <a:lnTo>
                    <a:pt x="420" y="554"/>
                  </a:lnTo>
                  <a:lnTo>
                    <a:pt x="419" y="555"/>
                  </a:lnTo>
                  <a:lnTo>
                    <a:pt x="418" y="555"/>
                  </a:lnTo>
                  <a:lnTo>
                    <a:pt x="416" y="555"/>
                  </a:lnTo>
                  <a:lnTo>
                    <a:pt x="413" y="555"/>
                  </a:lnTo>
                  <a:lnTo>
                    <a:pt x="412" y="555"/>
                  </a:lnTo>
                  <a:lnTo>
                    <a:pt x="409" y="555"/>
                  </a:lnTo>
                  <a:lnTo>
                    <a:pt x="406" y="556"/>
                  </a:lnTo>
                  <a:lnTo>
                    <a:pt x="404" y="557"/>
                  </a:lnTo>
                  <a:lnTo>
                    <a:pt x="400" y="558"/>
                  </a:lnTo>
                  <a:lnTo>
                    <a:pt x="398" y="559"/>
                  </a:lnTo>
                  <a:lnTo>
                    <a:pt x="396" y="560"/>
                  </a:lnTo>
                  <a:lnTo>
                    <a:pt x="394" y="561"/>
                  </a:lnTo>
                  <a:lnTo>
                    <a:pt x="394" y="562"/>
                  </a:lnTo>
                  <a:lnTo>
                    <a:pt x="393" y="563"/>
                  </a:lnTo>
                  <a:lnTo>
                    <a:pt x="392" y="564"/>
                  </a:lnTo>
                  <a:lnTo>
                    <a:pt x="390" y="566"/>
                  </a:lnTo>
                  <a:lnTo>
                    <a:pt x="389" y="568"/>
                  </a:lnTo>
                  <a:lnTo>
                    <a:pt x="387" y="571"/>
                  </a:lnTo>
                  <a:lnTo>
                    <a:pt x="385" y="572"/>
                  </a:lnTo>
                  <a:lnTo>
                    <a:pt x="383" y="573"/>
                  </a:lnTo>
                  <a:lnTo>
                    <a:pt x="382" y="574"/>
                  </a:lnTo>
                  <a:lnTo>
                    <a:pt x="381" y="575"/>
                  </a:lnTo>
                  <a:lnTo>
                    <a:pt x="377" y="577"/>
                  </a:lnTo>
                  <a:lnTo>
                    <a:pt x="376" y="578"/>
                  </a:lnTo>
                  <a:lnTo>
                    <a:pt x="375" y="579"/>
                  </a:lnTo>
                  <a:lnTo>
                    <a:pt x="374" y="579"/>
                  </a:lnTo>
                  <a:lnTo>
                    <a:pt x="372" y="581"/>
                  </a:lnTo>
                  <a:lnTo>
                    <a:pt x="370" y="583"/>
                  </a:lnTo>
                  <a:lnTo>
                    <a:pt x="368" y="585"/>
                  </a:lnTo>
                  <a:lnTo>
                    <a:pt x="367" y="586"/>
                  </a:lnTo>
                  <a:lnTo>
                    <a:pt x="366" y="588"/>
                  </a:lnTo>
                  <a:lnTo>
                    <a:pt x="364" y="591"/>
                  </a:lnTo>
                  <a:lnTo>
                    <a:pt x="363" y="592"/>
                  </a:lnTo>
                  <a:lnTo>
                    <a:pt x="362" y="593"/>
                  </a:lnTo>
                  <a:lnTo>
                    <a:pt x="361" y="593"/>
                  </a:lnTo>
                  <a:lnTo>
                    <a:pt x="361" y="593"/>
                  </a:lnTo>
                  <a:lnTo>
                    <a:pt x="360" y="593"/>
                  </a:lnTo>
                  <a:lnTo>
                    <a:pt x="359" y="593"/>
                  </a:lnTo>
                  <a:lnTo>
                    <a:pt x="358" y="593"/>
                  </a:lnTo>
                  <a:lnTo>
                    <a:pt x="358" y="593"/>
                  </a:lnTo>
                  <a:lnTo>
                    <a:pt x="357" y="592"/>
                  </a:lnTo>
                  <a:lnTo>
                    <a:pt x="354" y="590"/>
                  </a:lnTo>
                  <a:lnTo>
                    <a:pt x="352" y="589"/>
                  </a:lnTo>
                  <a:lnTo>
                    <a:pt x="351" y="588"/>
                  </a:lnTo>
                  <a:lnTo>
                    <a:pt x="349" y="588"/>
                  </a:lnTo>
                  <a:lnTo>
                    <a:pt x="348" y="587"/>
                  </a:lnTo>
                  <a:lnTo>
                    <a:pt x="346" y="587"/>
                  </a:lnTo>
                  <a:lnTo>
                    <a:pt x="345" y="587"/>
                  </a:lnTo>
                  <a:lnTo>
                    <a:pt x="343" y="587"/>
                  </a:lnTo>
                  <a:lnTo>
                    <a:pt x="338" y="588"/>
                  </a:lnTo>
                  <a:lnTo>
                    <a:pt x="336" y="588"/>
                  </a:lnTo>
                  <a:lnTo>
                    <a:pt x="335" y="588"/>
                  </a:lnTo>
                  <a:lnTo>
                    <a:pt x="335" y="589"/>
                  </a:lnTo>
                  <a:lnTo>
                    <a:pt x="334" y="589"/>
                  </a:lnTo>
                  <a:lnTo>
                    <a:pt x="333" y="589"/>
                  </a:lnTo>
                  <a:lnTo>
                    <a:pt x="333" y="590"/>
                  </a:lnTo>
                  <a:lnTo>
                    <a:pt x="332" y="591"/>
                  </a:lnTo>
                  <a:lnTo>
                    <a:pt x="330" y="594"/>
                  </a:lnTo>
                  <a:lnTo>
                    <a:pt x="328" y="596"/>
                  </a:lnTo>
                  <a:lnTo>
                    <a:pt x="327" y="597"/>
                  </a:lnTo>
                  <a:lnTo>
                    <a:pt x="326" y="598"/>
                  </a:lnTo>
                  <a:lnTo>
                    <a:pt x="325" y="599"/>
                  </a:lnTo>
                  <a:lnTo>
                    <a:pt x="325" y="600"/>
                  </a:lnTo>
                  <a:lnTo>
                    <a:pt x="324" y="600"/>
                  </a:lnTo>
                  <a:lnTo>
                    <a:pt x="323" y="601"/>
                  </a:lnTo>
                  <a:lnTo>
                    <a:pt x="322" y="601"/>
                  </a:lnTo>
                  <a:lnTo>
                    <a:pt x="322" y="601"/>
                  </a:lnTo>
                  <a:lnTo>
                    <a:pt x="320" y="601"/>
                  </a:lnTo>
                  <a:lnTo>
                    <a:pt x="319" y="600"/>
                  </a:lnTo>
                  <a:lnTo>
                    <a:pt x="317" y="600"/>
                  </a:lnTo>
                  <a:lnTo>
                    <a:pt x="316" y="600"/>
                  </a:lnTo>
                  <a:lnTo>
                    <a:pt x="315" y="599"/>
                  </a:lnTo>
                  <a:lnTo>
                    <a:pt x="314" y="599"/>
                  </a:lnTo>
                  <a:lnTo>
                    <a:pt x="312" y="597"/>
                  </a:lnTo>
                  <a:lnTo>
                    <a:pt x="311" y="596"/>
                  </a:lnTo>
                  <a:lnTo>
                    <a:pt x="310" y="595"/>
                  </a:lnTo>
                  <a:lnTo>
                    <a:pt x="309" y="595"/>
                  </a:lnTo>
                  <a:lnTo>
                    <a:pt x="308" y="595"/>
                  </a:lnTo>
                  <a:lnTo>
                    <a:pt x="307" y="595"/>
                  </a:lnTo>
                  <a:lnTo>
                    <a:pt x="305" y="595"/>
                  </a:lnTo>
                  <a:lnTo>
                    <a:pt x="304" y="595"/>
                  </a:lnTo>
                  <a:lnTo>
                    <a:pt x="302" y="595"/>
                  </a:lnTo>
                  <a:lnTo>
                    <a:pt x="301" y="596"/>
                  </a:lnTo>
                  <a:lnTo>
                    <a:pt x="300" y="596"/>
                  </a:lnTo>
                  <a:lnTo>
                    <a:pt x="299" y="597"/>
                  </a:lnTo>
                  <a:lnTo>
                    <a:pt x="299" y="597"/>
                  </a:lnTo>
                  <a:lnTo>
                    <a:pt x="299" y="598"/>
                  </a:lnTo>
                  <a:lnTo>
                    <a:pt x="298" y="598"/>
                  </a:lnTo>
                  <a:lnTo>
                    <a:pt x="298" y="598"/>
                  </a:lnTo>
                  <a:lnTo>
                    <a:pt x="298" y="598"/>
                  </a:lnTo>
                  <a:lnTo>
                    <a:pt x="297" y="597"/>
                  </a:lnTo>
                  <a:lnTo>
                    <a:pt x="297" y="596"/>
                  </a:lnTo>
                  <a:lnTo>
                    <a:pt x="295" y="593"/>
                  </a:lnTo>
                  <a:lnTo>
                    <a:pt x="295" y="592"/>
                  </a:lnTo>
                  <a:lnTo>
                    <a:pt x="294" y="591"/>
                  </a:lnTo>
                  <a:lnTo>
                    <a:pt x="293" y="590"/>
                  </a:lnTo>
                  <a:lnTo>
                    <a:pt x="293" y="589"/>
                  </a:lnTo>
                  <a:lnTo>
                    <a:pt x="292" y="588"/>
                  </a:lnTo>
                  <a:lnTo>
                    <a:pt x="291" y="587"/>
                  </a:lnTo>
                  <a:lnTo>
                    <a:pt x="288" y="585"/>
                  </a:lnTo>
                  <a:lnTo>
                    <a:pt x="287" y="584"/>
                  </a:lnTo>
                  <a:lnTo>
                    <a:pt x="285" y="584"/>
                  </a:lnTo>
                  <a:lnTo>
                    <a:pt x="283" y="582"/>
                  </a:lnTo>
                  <a:lnTo>
                    <a:pt x="280" y="581"/>
                  </a:lnTo>
                  <a:lnTo>
                    <a:pt x="278" y="580"/>
                  </a:lnTo>
                  <a:lnTo>
                    <a:pt x="276" y="579"/>
                  </a:lnTo>
                  <a:lnTo>
                    <a:pt x="275" y="578"/>
                  </a:lnTo>
                  <a:lnTo>
                    <a:pt x="274" y="577"/>
                  </a:lnTo>
                  <a:lnTo>
                    <a:pt x="273" y="576"/>
                  </a:lnTo>
                  <a:lnTo>
                    <a:pt x="272" y="575"/>
                  </a:lnTo>
                  <a:lnTo>
                    <a:pt x="271" y="572"/>
                  </a:lnTo>
                  <a:lnTo>
                    <a:pt x="270" y="571"/>
                  </a:lnTo>
                  <a:lnTo>
                    <a:pt x="269" y="570"/>
                  </a:lnTo>
                  <a:lnTo>
                    <a:pt x="268" y="569"/>
                  </a:lnTo>
                  <a:lnTo>
                    <a:pt x="268" y="569"/>
                  </a:lnTo>
                  <a:lnTo>
                    <a:pt x="267" y="569"/>
                  </a:lnTo>
                  <a:lnTo>
                    <a:pt x="266" y="568"/>
                  </a:lnTo>
                  <a:lnTo>
                    <a:pt x="265" y="568"/>
                  </a:lnTo>
                  <a:lnTo>
                    <a:pt x="264" y="568"/>
                  </a:lnTo>
                  <a:lnTo>
                    <a:pt x="261" y="568"/>
                  </a:lnTo>
                  <a:lnTo>
                    <a:pt x="261" y="568"/>
                  </a:lnTo>
                  <a:lnTo>
                    <a:pt x="260" y="567"/>
                  </a:lnTo>
                  <a:lnTo>
                    <a:pt x="259" y="567"/>
                  </a:lnTo>
                  <a:lnTo>
                    <a:pt x="259" y="567"/>
                  </a:lnTo>
                  <a:lnTo>
                    <a:pt x="259" y="566"/>
                  </a:lnTo>
                  <a:lnTo>
                    <a:pt x="259" y="565"/>
                  </a:lnTo>
                  <a:lnTo>
                    <a:pt x="259" y="565"/>
                  </a:lnTo>
                  <a:lnTo>
                    <a:pt x="259" y="564"/>
                  </a:lnTo>
                  <a:lnTo>
                    <a:pt x="259" y="563"/>
                  </a:lnTo>
                  <a:lnTo>
                    <a:pt x="259" y="563"/>
                  </a:lnTo>
                  <a:lnTo>
                    <a:pt x="260" y="561"/>
                  </a:lnTo>
                  <a:lnTo>
                    <a:pt x="261" y="560"/>
                  </a:lnTo>
                  <a:lnTo>
                    <a:pt x="262" y="558"/>
                  </a:lnTo>
                  <a:lnTo>
                    <a:pt x="264" y="555"/>
                  </a:lnTo>
                  <a:lnTo>
                    <a:pt x="265" y="555"/>
                  </a:lnTo>
                  <a:lnTo>
                    <a:pt x="267" y="553"/>
                  </a:lnTo>
                  <a:lnTo>
                    <a:pt x="270" y="549"/>
                  </a:lnTo>
                  <a:lnTo>
                    <a:pt x="271" y="548"/>
                  </a:lnTo>
                  <a:lnTo>
                    <a:pt x="272" y="547"/>
                  </a:lnTo>
                  <a:lnTo>
                    <a:pt x="272" y="546"/>
                  </a:lnTo>
                  <a:lnTo>
                    <a:pt x="273" y="545"/>
                  </a:lnTo>
                  <a:lnTo>
                    <a:pt x="274" y="541"/>
                  </a:lnTo>
                  <a:lnTo>
                    <a:pt x="275" y="540"/>
                  </a:lnTo>
                  <a:lnTo>
                    <a:pt x="275" y="539"/>
                  </a:lnTo>
                  <a:lnTo>
                    <a:pt x="277" y="535"/>
                  </a:lnTo>
                  <a:lnTo>
                    <a:pt x="278" y="534"/>
                  </a:lnTo>
                  <a:lnTo>
                    <a:pt x="279" y="533"/>
                  </a:lnTo>
                  <a:lnTo>
                    <a:pt x="279" y="532"/>
                  </a:lnTo>
                  <a:lnTo>
                    <a:pt x="279" y="531"/>
                  </a:lnTo>
                  <a:lnTo>
                    <a:pt x="280" y="528"/>
                  </a:lnTo>
                  <a:lnTo>
                    <a:pt x="280" y="527"/>
                  </a:lnTo>
                  <a:lnTo>
                    <a:pt x="281" y="525"/>
                  </a:lnTo>
                  <a:lnTo>
                    <a:pt x="282" y="524"/>
                  </a:lnTo>
                  <a:lnTo>
                    <a:pt x="283" y="522"/>
                  </a:lnTo>
                  <a:lnTo>
                    <a:pt x="284" y="519"/>
                  </a:lnTo>
                  <a:lnTo>
                    <a:pt x="285" y="518"/>
                  </a:lnTo>
                  <a:lnTo>
                    <a:pt x="286" y="518"/>
                  </a:lnTo>
                  <a:lnTo>
                    <a:pt x="286" y="517"/>
                  </a:lnTo>
                  <a:lnTo>
                    <a:pt x="287" y="517"/>
                  </a:lnTo>
                  <a:lnTo>
                    <a:pt x="288" y="517"/>
                  </a:lnTo>
                  <a:lnTo>
                    <a:pt x="289" y="516"/>
                  </a:lnTo>
                  <a:lnTo>
                    <a:pt x="292" y="516"/>
                  </a:lnTo>
                  <a:lnTo>
                    <a:pt x="295" y="515"/>
                  </a:lnTo>
                  <a:lnTo>
                    <a:pt x="296" y="514"/>
                  </a:lnTo>
                  <a:lnTo>
                    <a:pt x="298" y="514"/>
                  </a:lnTo>
                  <a:lnTo>
                    <a:pt x="298" y="513"/>
                  </a:lnTo>
                  <a:lnTo>
                    <a:pt x="299" y="513"/>
                  </a:lnTo>
                  <a:lnTo>
                    <a:pt x="300" y="512"/>
                  </a:lnTo>
                  <a:lnTo>
                    <a:pt x="300" y="512"/>
                  </a:lnTo>
                  <a:lnTo>
                    <a:pt x="301" y="510"/>
                  </a:lnTo>
                  <a:lnTo>
                    <a:pt x="301" y="508"/>
                  </a:lnTo>
                  <a:lnTo>
                    <a:pt x="302" y="507"/>
                  </a:lnTo>
                  <a:lnTo>
                    <a:pt x="302" y="506"/>
                  </a:lnTo>
                  <a:lnTo>
                    <a:pt x="302" y="505"/>
                  </a:lnTo>
                  <a:lnTo>
                    <a:pt x="301" y="504"/>
                  </a:lnTo>
                  <a:lnTo>
                    <a:pt x="301" y="503"/>
                  </a:lnTo>
                  <a:lnTo>
                    <a:pt x="300" y="502"/>
                  </a:lnTo>
                  <a:lnTo>
                    <a:pt x="297" y="498"/>
                  </a:lnTo>
                  <a:lnTo>
                    <a:pt x="296" y="497"/>
                  </a:lnTo>
                  <a:lnTo>
                    <a:pt x="296" y="496"/>
                  </a:lnTo>
                  <a:lnTo>
                    <a:pt x="294" y="496"/>
                  </a:lnTo>
                  <a:lnTo>
                    <a:pt x="292" y="494"/>
                  </a:lnTo>
                  <a:lnTo>
                    <a:pt x="290" y="493"/>
                  </a:lnTo>
                  <a:lnTo>
                    <a:pt x="289" y="492"/>
                  </a:lnTo>
                  <a:lnTo>
                    <a:pt x="288" y="491"/>
                  </a:lnTo>
                  <a:lnTo>
                    <a:pt x="288" y="490"/>
                  </a:lnTo>
                  <a:lnTo>
                    <a:pt x="287" y="490"/>
                  </a:lnTo>
                  <a:lnTo>
                    <a:pt x="287" y="489"/>
                  </a:lnTo>
                  <a:lnTo>
                    <a:pt x="287" y="488"/>
                  </a:lnTo>
                  <a:lnTo>
                    <a:pt x="287" y="487"/>
                  </a:lnTo>
                  <a:lnTo>
                    <a:pt x="287" y="486"/>
                  </a:lnTo>
                  <a:lnTo>
                    <a:pt x="288" y="485"/>
                  </a:lnTo>
                  <a:lnTo>
                    <a:pt x="288" y="485"/>
                  </a:lnTo>
                  <a:lnTo>
                    <a:pt x="288" y="484"/>
                  </a:lnTo>
                  <a:lnTo>
                    <a:pt x="287" y="483"/>
                  </a:lnTo>
                  <a:lnTo>
                    <a:pt x="287" y="482"/>
                  </a:lnTo>
                  <a:lnTo>
                    <a:pt x="287" y="481"/>
                  </a:lnTo>
                  <a:lnTo>
                    <a:pt x="286" y="481"/>
                  </a:lnTo>
                  <a:lnTo>
                    <a:pt x="285" y="480"/>
                  </a:lnTo>
                  <a:lnTo>
                    <a:pt x="284" y="479"/>
                  </a:lnTo>
                  <a:lnTo>
                    <a:pt x="283" y="479"/>
                  </a:lnTo>
                  <a:lnTo>
                    <a:pt x="282" y="478"/>
                  </a:lnTo>
                  <a:lnTo>
                    <a:pt x="281" y="478"/>
                  </a:lnTo>
                  <a:lnTo>
                    <a:pt x="280" y="478"/>
                  </a:lnTo>
                  <a:lnTo>
                    <a:pt x="280" y="478"/>
                  </a:lnTo>
                  <a:lnTo>
                    <a:pt x="279" y="478"/>
                  </a:lnTo>
                  <a:lnTo>
                    <a:pt x="278" y="478"/>
                  </a:lnTo>
                  <a:lnTo>
                    <a:pt x="277" y="478"/>
                  </a:lnTo>
                  <a:lnTo>
                    <a:pt x="277" y="478"/>
                  </a:lnTo>
                  <a:lnTo>
                    <a:pt x="275" y="479"/>
                  </a:lnTo>
                  <a:lnTo>
                    <a:pt x="273" y="480"/>
                  </a:lnTo>
                  <a:lnTo>
                    <a:pt x="273" y="480"/>
                  </a:lnTo>
                  <a:lnTo>
                    <a:pt x="269" y="480"/>
                  </a:lnTo>
                  <a:lnTo>
                    <a:pt x="267" y="481"/>
                  </a:lnTo>
                  <a:lnTo>
                    <a:pt x="265" y="481"/>
                  </a:lnTo>
                  <a:lnTo>
                    <a:pt x="262" y="483"/>
                  </a:lnTo>
                  <a:lnTo>
                    <a:pt x="260" y="483"/>
                  </a:lnTo>
                  <a:lnTo>
                    <a:pt x="259" y="484"/>
                  </a:lnTo>
                  <a:lnTo>
                    <a:pt x="257" y="484"/>
                  </a:lnTo>
                  <a:lnTo>
                    <a:pt x="255" y="484"/>
                  </a:lnTo>
                  <a:lnTo>
                    <a:pt x="251" y="484"/>
                  </a:lnTo>
                  <a:lnTo>
                    <a:pt x="248" y="484"/>
                  </a:lnTo>
                  <a:lnTo>
                    <a:pt x="246" y="484"/>
                  </a:lnTo>
                  <a:lnTo>
                    <a:pt x="244" y="484"/>
                  </a:lnTo>
                  <a:lnTo>
                    <a:pt x="243" y="483"/>
                  </a:lnTo>
                  <a:lnTo>
                    <a:pt x="238" y="482"/>
                  </a:lnTo>
                  <a:lnTo>
                    <a:pt x="237" y="482"/>
                  </a:lnTo>
                  <a:lnTo>
                    <a:pt x="236" y="482"/>
                  </a:lnTo>
                  <a:lnTo>
                    <a:pt x="235" y="481"/>
                  </a:lnTo>
                  <a:lnTo>
                    <a:pt x="234" y="481"/>
                  </a:lnTo>
                  <a:lnTo>
                    <a:pt x="232" y="482"/>
                  </a:lnTo>
                  <a:lnTo>
                    <a:pt x="231" y="482"/>
                  </a:lnTo>
                  <a:lnTo>
                    <a:pt x="229" y="483"/>
                  </a:lnTo>
                  <a:lnTo>
                    <a:pt x="228" y="483"/>
                  </a:lnTo>
                  <a:lnTo>
                    <a:pt x="228" y="483"/>
                  </a:lnTo>
                  <a:lnTo>
                    <a:pt x="227" y="483"/>
                  </a:lnTo>
                  <a:lnTo>
                    <a:pt x="227" y="483"/>
                  </a:lnTo>
                  <a:lnTo>
                    <a:pt x="226" y="483"/>
                  </a:lnTo>
                  <a:lnTo>
                    <a:pt x="225" y="483"/>
                  </a:lnTo>
                  <a:lnTo>
                    <a:pt x="222" y="481"/>
                  </a:lnTo>
                  <a:lnTo>
                    <a:pt x="215" y="477"/>
                  </a:lnTo>
                  <a:lnTo>
                    <a:pt x="213" y="475"/>
                  </a:lnTo>
                  <a:lnTo>
                    <a:pt x="211" y="474"/>
                  </a:lnTo>
                  <a:lnTo>
                    <a:pt x="210" y="473"/>
                  </a:lnTo>
                  <a:lnTo>
                    <a:pt x="206" y="469"/>
                  </a:lnTo>
                  <a:lnTo>
                    <a:pt x="202" y="467"/>
                  </a:lnTo>
                  <a:lnTo>
                    <a:pt x="201" y="465"/>
                  </a:lnTo>
                  <a:lnTo>
                    <a:pt x="198" y="463"/>
                  </a:lnTo>
                  <a:lnTo>
                    <a:pt x="197" y="462"/>
                  </a:lnTo>
                  <a:lnTo>
                    <a:pt x="196" y="461"/>
                  </a:lnTo>
                  <a:lnTo>
                    <a:pt x="196" y="460"/>
                  </a:lnTo>
                  <a:lnTo>
                    <a:pt x="195" y="458"/>
                  </a:lnTo>
                  <a:lnTo>
                    <a:pt x="194" y="456"/>
                  </a:lnTo>
                  <a:lnTo>
                    <a:pt x="193" y="454"/>
                  </a:lnTo>
                  <a:lnTo>
                    <a:pt x="193" y="453"/>
                  </a:lnTo>
                  <a:lnTo>
                    <a:pt x="193" y="451"/>
                  </a:lnTo>
                  <a:lnTo>
                    <a:pt x="193" y="449"/>
                  </a:lnTo>
                  <a:lnTo>
                    <a:pt x="193" y="446"/>
                  </a:lnTo>
                  <a:lnTo>
                    <a:pt x="194" y="442"/>
                  </a:lnTo>
                  <a:lnTo>
                    <a:pt x="194" y="439"/>
                  </a:lnTo>
                  <a:lnTo>
                    <a:pt x="194" y="438"/>
                  </a:lnTo>
                  <a:lnTo>
                    <a:pt x="194" y="437"/>
                  </a:lnTo>
                  <a:lnTo>
                    <a:pt x="194" y="435"/>
                  </a:lnTo>
                  <a:lnTo>
                    <a:pt x="194" y="434"/>
                  </a:lnTo>
                  <a:lnTo>
                    <a:pt x="193" y="432"/>
                  </a:lnTo>
                  <a:lnTo>
                    <a:pt x="193" y="429"/>
                  </a:lnTo>
                  <a:lnTo>
                    <a:pt x="192" y="428"/>
                  </a:lnTo>
                  <a:lnTo>
                    <a:pt x="192" y="427"/>
                  </a:lnTo>
                  <a:lnTo>
                    <a:pt x="191" y="426"/>
                  </a:lnTo>
                  <a:lnTo>
                    <a:pt x="190" y="425"/>
                  </a:lnTo>
                  <a:lnTo>
                    <a:pt x="190" y="424"/>
                  </a:lnTo>
                  <a:lnTo>
                    <a:pt x="189" y="423"/>
                  </a:lnTo>
                  <a:lnTo>
                    <a:pt x="188" y="423"/>
                  </a:lnTo>
                  <a:lnTo>
                    <a:pt x="187" y="423"/>
                  </a:lnTo>
                  <a:lnTo>
                    <a:pt x="186" y="422"/>
                  </a:lnTo>
                  <a:lnTo>
                    <a:pt x="185" y="422"/>
                  </a:lnTo>
                  <a:lnTo>
                    <a:pt x="183" y="422"/>
                  </a:lnTo>
                  <a:lnTo>
                    <a:pt x="181" y="422"/>
                  </a:lnTo>
                  <a:lnTo>
                    <a:pt x="180" y="422"/>
                  </a:lnTo>
                  <a:lnTo>
                    <a:pt x="176" y="423"/>
                  </a:lnTo>
                  <a:lnTo>
                    <a:pt x="172" y="423"/>
                  </a:lnTo>
                  <a:lnTo>
                    <a:pt x="171" y="423"/>
                  </a:lnTo>
                  <a:lnTo>
                    <a:pt x="169" y="424"/>
                  </a:lnTo>
                  <a:lnTo>
                    <a:pt x="165" y="425"/>
                  </a:lnTo>
                  <a:lnTo>
                    <a:pt x="163" y="425"/>
                  </a:lnTo>
                  <a:lnTo>
                    <a:pt x="158" y="426"/>
                  </a:lnTo>
                  <a:lnTo>
                    <a:pt x="157" y="426"/>
                  </a:lnTo>
                  <a:lnTo>
                    <a:pt x="157" y="426"/>
                  </a:lnTo>
                  <a:lnTo>
                    <a:pt x="156" y="425"/>
                  </a:lnTo>
                  <a:lnTo>
                    <a:pt x="155" y="425"/>
                  </a:lnTo>
                  <a:lnTo>
                    <a:pt x="154" y="424"/>
                  </a:lnTo>
                  <a:lnTo>
                    <a:pt x="153" y="422"/>
                  </a:lnTo>
                  <a:lnTo>
                    <a:pt x="152" y="422"/>
                  </a:lnTo>
                  <a:lnTo>
                    <a:pt x="151" y="421"/>
                  </a:lnTo>
                  <a:lnTo>
                    <a:pt x="149" y="420"/>
                  </a:lnTo>
                  <a:lnTo>
                    <a:pt x="147" y="419"/>
                  </a:lnTo>
                  <a:lnTo>
                    <a:pt x="144" y="418"/>
                  </a:lnTo>
                  <a:lnTo>
                    <a:pt x="139" y="416"/>
                  </a:lnTo>
                  <a:lnTo>
                    <a:pt x="132" y="415"/>
                  </a:lnTo>
                  <a:lnTo>
                    <a:pt x="131" y="414"/>
                  </a:lnTo>
                  <a:lnTo>
                    <a:pt x="130" y="414"/>
                  </a:lnTo>
                  <a:lnTo>
                    <a:pt x="129" y="414"/>
                  </a:lnTo>
                  <a:lnTo>
                    <a:pt x="128" y="414"/>
                  </a:lnTo>
                  <a:lnTo>
                    <a:pt x="128" y="414"/>
                  </a:lnTo>
                  <a:lnTo>
                    <a:pt x="127" y="415"/>
                  </a:lnTo>
                  <a:lnTo>
                    <a:pt x="125" y="415"/>
                  </a:lnTo>
                  <a:lnTo>
                    <a:pt x="121" y="417"/>
                  </a:lnTo>
                  <a:lnTo>
                    <a:pt x="120" y="418"/>
                  </a:lnTo>
                  <a:lnTo>
                    <a:pt x="118" y="419"/>
                  </a:lnTo>
                  <a:lnTo>
                    <a:pt x="117" y="419"/>
                  </a:lnTo>
                  <a:lnTo>
                    <a:pt x="115" y="419"/>
                  </a:lnTo>
                  <a:lnTo>
                    <a:pt x="114" y="419"/>
                  </a:lnTo>
                  <a:lnTo>
                    <a:pt x="112" y="419"/>
                  </a:lnTo>
                  <a:lnTo>
                    <a:pt x="110" y="418"/>
                  </a:lnTo>
                  <a:lnTo>
                    <a:pt x="109" y="418"/>
                  </a:lnTo>
                  <a:lnTo>
                    <a:pt x="109" y="417"/>
                  </a:lnTo>
                  <a:lnTo>
                    <a:pt x="108" y="417"/>
                  </a:lnTo>
                  <a:lnTo>
                    <a:pt x="107" y="416"/>
                  </a:lnTo>
                  <a:lnTo>
                    <a:pt x="106" y="415"/>
                  </a:lnTo>
                  <a:lnTo>
                    <a:pt x="105" y="415"/>
                  </a:lnTo>
                  <a:lnTo>
                    <a:pt x="102" y="411"/>
                  </a:lnTo>
                  <a:lnTo>
                    <a:pt x="101" y="409"/>
                  </a:lnTo>
                  <a:lnTo>
                    <a:pt x="99" y="408"/>
                  </a:lnTo>
                  <a:lnTo>
                    <a:pt x="98" y="407"/>
                  </a:lnTo>
                  <a:lnTo>
                    <a:pt x="97" y="406"/>
                  </a:lnTo>
                  <a:lnTo>
                    <a:pt x="96" y="406"/>
                  </a:lnTo>
                  <a:lnTo>
                    <a:pt x="96" y="406"/>
                  </a:lnTo>
                  <a:lnTo>
                    <a:pt x="95" y="405"/>
                  </a:lnTo>
                  <a:lnTo>
                    <a:pt x="94" y="405"/>
                  </a:lnTo>
                  <a:lnTo>
                    <a:pt x="92" y="405"/>
                  </a:lnTo>
                  <a:lnTo>
                    <a:pt x="88" y="404"/>
                  </a:lnTo>
                  <a:lnTo>
                    <a:pt x="87" y="404"/>
                  </a:lnTo>
                  <a:lnTo>
                    <a:pt x="86" y="404"/>
                  </a:lnTo>
                  <a:lnTo>
                    <a:pt x="85" y="403"/>
                  </a:lnTo>
                  <a:lnTo>
                    <a:pt x="84" y="403"/>
                  </a:lnTo>
                  <a:lnTo>
                    <a:pt x="83" y="402"/>
                  </a:lnTo>
                  <a:lnTo>
                    <a:pt x="82" y="402"/>
                  </a:lnTo>
                  <a:lnTo>
                    <a:pt x="82" y="402"/>
                  </a:lnTo>
                  <a:lnTo>
                    <a:pt x="82" y="401"/>
                  </a:lnTo>
                  <a:lnTo>
                    <a:pt x="82" y="401"/>
                  </a:lnTo>
                  <a:lnTo>
                    <a:pt x="83" y="401"/>
                  </a:lnTo>
                  <a:lnTo>
                    <a:pt x="84" y="400"/>
                  </a:lnTo>
                  <a:lnTo>
                    <a:pt x="85" y="399"/>
                  </a:lnTo>
                  <a:lnTo>
                    <a:pt x="86" y="399"/>
                  </a:lnTo>
                  <a:lnTo>
                    <a:pt x="86" y="398"/>
                  </a:lnTo>
                  <a:lnTo>
                    <a:pt x="87" y="397"/>
                  </a:lnTo>
                  <a:lnTo>
                    <a:pt x="87" y="397"/>
                  </a:lnTo>
                  <a:lnTo>
                    <a:pt x="87" y="396"/>
                  </a:lnTo>
                  <a:lnTo>
                    <a:pt x="88" y="394"/>
                  </a:lnTo>
                  <a:lnTo>
                    <a:pt x="88" y="393"/>
                  </a:lnTo>
                  <a:lnTo>
                    <a:pt x="88" y="393"/>
                  </a:lnTo>
                  <a:lnTo>
                    <a:pt x="88" y="392"/>
                  </a:lnTo>
                  <a:lnTo>
                    <a:pt x="87" y="391"/>
                  </a:lnTo>
                  <a:lnTo>
                    <a:pt x="87" y="390"/>
                  </a:lnTo>
                  <a:lnTo>
                    <a:pt x="86" y="390"/>
                  </a:lnTo>
                  <a:lnTo>
                    <a:pt x="86" y="389"/>
                  </a:lnTo>
                  <a:lnTo>
                    <a:pt x="85" y="389"/>
                  </a:lnTo>
                  <a:lnTo>
                    <a:pt x="84" y="388"/>
                  </a:lnTo>
                  <a:lnTo>
                    <a:pt x="82" y="387"/>
                  </a:lnTo>
                  <a:lnTo>
                    <a:pt x="80" y="387"/>
                  </a:lnTo>
                  <a:lnTo>
                    <a:pt x="75" y="385"/>
                  </a:lnTo>
                  <a:lnTo>
                    <a:pt x="74" y="384"/>
                  </a:lnTo>
                  <a:lnTo>
                    <a:pt x="72" y="384"/>
                  </a:lnTo>
                  <a:lnTo>
                    <a:pt x="70" y="383"/>
                  </a:lnTo>
                  <a:lnTo>
                    <a:pt x="68" y="381"/>
                  </a:lnTo>
                  <a:lnTo>
                    <a:pt x="66" y="380"/>
                  </a:lnTo>
                  <a:lnTo>
                    <a:pt x="63" y="377"/>
                  </a:lnTo>
                  <a:lnTo>
                    <a:pt x="62" y="376"/>
                  </a:lnTo>
                  <a:lnTo>
                    <a:pt x="61" y="376"/>
                  </a:lnTo>
                  <a:lnTo>
                    <a:pt x="60" y="375"/>
                  </a:lnTo>
                  <a:lnTo>
                    <a:pt x="59" y="375"/>
                  </a:lnTo>
                  <a:lnTo>
                    <a:pt x="58" y="375"/>
                  </a:lnTo>
                  <a:lnTo>
                    <a:pt x="57" y="375"/>
                  </a:lnTo>
                  <a:lnTo>
                    <a:pt x="56" y="375"/>
                  </a:lnTo>
                  <a:lnTo>
                    <a:pt x="54" y="375"/>
                  </a:lnTo>
                  <a:lnTo>
                    <a:pt x="53" y="376"/>
                  </a:lnTo>
                  <a:lnTo>
                    <a:pt x="51" y="376"/>
                  </a:lnTo>
                  <a:lnTo>
                    <a:pt x="49" y="377"/>
                  </a:lnTo>
                  <a:lnTo>
                    <a:pt x="44" y="380"/>
                  </a:lnTo>
                  <a:lnTo>
                    <a:pt x="42" y="380"/>
                  </a:lnTo>
                  <a:lnTo>
                    <a:pt x="41" y="381"/>
                  </a:lnTo>
                  <a:lnTo>
                    <a:pt x="40" y="381"/>
                  </a:lnTo>
                  <a:lnTo>
                    <a:pt x="39" y="381"/>
                  </a:lnTo>
                  <a:lnTo>
                    <a:pt x="38" y="381"/>
                  </a:lnTo>
                  <a:lnTo>
                    <a:pt x="36" y="380"/>
                  </a:lnTo>
                  <a:lnTo>
                    <a:pt x="36" y="380"/>
                  </a:lnTo>
                  <a:lnTo>
                    <a:pt x="35" y="380"/>
                  </a:lnTo>
                  <a:lnTo>
                    <a:pt x="33" y="378"/>
                  </a:lnTo>
                  <a:lnTo>
                    <a:pt x="30" y="376"/>
                  </a:lnTo>
                  <a:lnTo>
                    <a:pt x="27" y="373"/>
                  </a:lnTo>
                  <a:lnTo>
                    <a:pt x="25" y="371"/>
                  </a:lnTo>
                  <a:lnTo>
                    <a:pt x="22" y="368"/>
                  </a:lnTo>
                  <a:lnTo>
                    <a:pt x="21" y="367"/>
                  </a:lnTo>
                  <a:lnTo>
                    <a:pt x="16" y="362"/>
                  </a:lnTo>
                  <a:lnTo>
                    <a:pt x="15" y="361"/>
                  </a:lnTo>
                  <a:lnTo>
                    <a:pt x="15" y="360"/>
                  </a:lnTo>
                  <a:lnTo>
                    <a:pt x="12" y="356"/>
                  </a:lnTo>
                  <a:lnTo>
                    <a:pt x="9" y="352"/>
                  </a:lnTo>
                  <a:lnTo>
                    <a:pt x="8" y="350"/>
                  </a:lnTo>
                  <a:lnTo>
                    <a:pt x="8" y="349"/>
                  </a:lnTo>
                  <a:lnTo>
                    <a:pt x="7" y="348"/>
                  </a:lnTo>
                  <a:lnTo>
                    <a:pt x="7" y="347"/>
                  </a:lnTo>
                  <a:lnTo>
                    <a:pt x="7" y="346"/>
                  </a:lnTo>
                  <a:lnTo>
                    <a:pt x="7" y="345"/>
                  </a:lnTo>
                  <a:lnTo>
                    <a:pt x="7" y="344"/>
                  </a:lnTo>
                  <a:lnTo>
                    <a:pt x="7" y="343"/>
                  </a:lnTo>
                  <a:lnTo>
                    <a:pt x="8" y="342"/>
                  </a:lnTo>
                  <a:lnTo>
                    <a:pt x="9" y="341"/>
                  </a:lnTo>
                  <a:lnTo>
                    <a:pt x="10" y="339"/>
                  </a:lnTo>
                  <a:lnTo>
                    <a:pt x="11" y="337"/>
                  </a:lnTo>
                  <a:lnTo>
                    <a:pt x="13" y="335"/>
                  </a:lnTo>
                  <a:lnTo>
                    <a:pt x="13" y="334"/>
                  </a:lnTo>
                  <a:lnTo>
                    <a:pt x="14" y="333"/>
                  </a:lnTo>
                  <a:lnTo>
                    <a:pt x="14" y="333"/>
                  </a:lnTo>
                  <a:lnTo>
                    <a:pt x="14" y="332"/>
                  </a:lnTo>
                  <a:lnTo>
                    <a:pt x="14" y="332"/>
                  </a:lnTo>
                  <a:lnTo>
                    <a:pt x="13" y="331"/>
                  </a:lnTo>
                  <a:lnTo>
                    <a:pt x="12" y="329"/>
                  </a:lnTo>
                  <a:lnTo>
                    <a:pt x="11" y="328"/>
                  </a:lnTo>
                  <a:lnTo>
                    <a:pt x="11" y="327"/>
                  </a:lnTo>
                  <a:lnTo>
                    <a:pt x="10" y="326"/>
                  </a:lnTo>
                  <a:lnTo>
                    <a:pt x="9" y="325"/>
                  </a:lnTo>
                  <a:lnTo>
                    <a:pt x="6" y="323"/>
                  </a:lnTo>
                  <a:lnTo>
                    <a:pt x="4" y="321"/>
                  </a:lnTo>
                  <a:lnTo>
                    <a:pt x="3" y="320"/>
                  </a:lnTo>
                  <a:lnTo>
                    <a:pt x="2" y="319"/>
                  </a:lnTo>
                  <a:lnTo>
                    <a:pt x="1" y="317"/>
                  </a:lnTo>
                  <a:lnTo>
                    <a:pt x="1" y="316"/>
                  </a:lnTo>
                  <a:lnTo>
                    <a:pt x="1" y="316"/>
                  </a:lnTo>
                  <a:lnTo>
                    <a:pt x="0" y="314"/>
                  </a:lnTo>
                  <a:lnTo>
                    <a:pt x="0" y="313"/>
                  </a:lnTo>
                  <a:lnTo>
                    <a:pt x="0" y="312"/>
                  </a:lnTo>
                  <a:lnTo>
                    <a:pt x="0" y="310"/>
                  </a:lnTo>
                  <a:lnTo>
                    <a:pt x="1" y="308"/>
                  </a:lnTo>
                  <a:lnTo>
                    <a:pt x="1" y="307"/>
                  </a:lnTo>
                  <a:lnTo>
                    <a:pt x="2" y="303"/>
                  </a:lnTo>
                  <a:lnTo>
                    <a:pt x="3" y="301"/>
                  </a:lnTo>
                  <a:lnTo>
                    <a:pt x="4" y="299"/>
                  </a:lnTo>
                  <a:lnTo>
                    <a:pt x="5" y="295"/>
                  </a:lnTo>
                  <a:lnTo>
                    <a:pt x="6" y="290"/>
                  </a:lnTo>
                  <a:lnTo>
                    <a:pt x="6" y="289"/>
                  </a:lnTo>
                  <a:lnTo>
                    <a:pt x="6" y="289"/>
                  </a:lnTo>
                  <a:lnTo>
                    <a:pt x="6" y="288"/>
                  </a:lnTo>
                  <a:lnTo>
                    <a:pt x="5" y="287"/>
                  </a:lnTo>
                  <a:lnTo>
                    <a:pt x="5" y="286"/>
                  </a:lnTo>
                  <a:lnTo>
                    <a:pt x="5" y="285"/>
                  </a:lnTo>
                  <a:lnTo>
                    <a:pt x="6" y="284"/>
                  </a:lnTo>
                  <a:lnTo>
                    <a:pt x="6" y="283"/>
                  </a:lnTo>
                  <a:lnTo>
                    <a:pt x="7" y="279"/>
                  </a:lnTo>
                  <a:lnTo>
                    <a:pt x="9" y="275"/>
                  </a:lnTo>
                  <a:lnTo>
                    <a:pt x="11" y="270"/>
                  </a:lnTo>
                  <a:lnTo>
                    <a:pt x="11" y="268"/>
                  </a:lnTo>
                  <a:lnTo>
                    <a:pt x="12" y="266"/>
                  </a:lnTo>
                  <a:lnTo>
                    <a:pt x="12" y="265"/>
                  </a:lnTo>
                  <a:lnTo>
                    <a:pt x="13" y="263"/>
                  </a:lnTo>
                  <a:lnTo>
                    <a:pt x="13" y="260"/>
                  </a:lnTo>
                  <a:lnTo>
                    <a:pt x="13" y="259"/>
                  </a:lnTo>
                  <a:lnTo>
                    <a:pt x="13" y="255"/>
                  </a:lnTo>
                  <a:lnTo>
                    <a:pt x="13" y="254"/>
                  </a:lnTo>
                  <a:lnTo>
                    <a:pt x="13" y="252"/>
                  </a:lnTo>
                  <a:lnTo>
                    <a:pt x="14" y="248"/>
                  </a:lnTo>
                  <a:lnTo>
                    <a:pt x="14" y="247"/>
                  </a:lnTo>
                  <a:lnTo>
                    <a:pt x="14" y="245"/>
                  </a:lnTo>
                  <a:lnTo>
                    <a:pt x="13" y="242"/>
                  </a:lnTo>
                  <a:lnTo>
                    <a:pt x="13" y="241"/>
                  </a:lnTo>
                  <a:lnTo>
                    <a:pt x="13" y="240"/>
                  </a:lnTo>
                  <a:lnTo>
                    <a:pt x="12" y="238"/>
                  </a:lnTo>
                  <a:lnTo>
                    <a:pt x="12" y="237"/>
                  </a:lnTo>
                  <a:lnTo>
                    <a:pt x="11" y="235"/>
                  </a:lnTo>
                  <a:lnTo>
                    <a:pt x="11" y="234"/>
                  </a:lnTo>
                  <a:lnTo>
                    <a:pt x="8" y="230"/>
                  </a:lnTo>
                  <a:lnTo>
                    <a:pt x="7" y="229"/>
                  </a:lnTo>
                  <a:lnTo>
                    <a:pt x="7" y="228"/>
                  </a:lnTo>
                  <a:lnTo>
                    <a:pt x="7" y="227"/>
                  </a:lnTo>
                  <a:lnTo>
                    <a:pt x="7" y="227"/>
                  </a:lnTo>
                  <a:lnTo>
                    <a:pt x="7" y="226"/>
                  </a:lnTo>
                  <a:lnTo>
                    <a:pt x="7" y="225"/>
                  </a:lnTo>
                  <a:lnTo>
                    <a:pt x="7" y="225"/>
                  </a:lnTo>
                  <a:lnTo>
                    <a:pt x="8" y="225"/>
                  </a:lnTo>
                  <a:lnTo>
                    <a:pt x="8" y="224"/>
                  </a:lnTo>
                  <a:lnTo>
                    <a:pt x="9" y="223"/>
                  </a:lnTo>
                  <a:lnTo>
                    <a:pt x="10" y="223"/>
                  </a:lnTo>
                  <a:lnTo>
                    <a:pt x="11" y="222"/>
                  </a:lnTo>
                  <a:lnTo>
                    <a:pt x="13" y="222"/>
                  </a:lnTo>
                  <a:lnTo>
                    <a:pt x="14" y="221"/>
                  </a:lnTo>
                  <a:lnTo>
                    <a:pt x="15" y="221"/>
                  </a:lnTo>
                  <a:lnTo>
                    <a:pt x="16" y="220"/>
                  </a:lnTo>
                  <a:lnTo>
                    <a:pt x="16" y="219"/>
                  </a:lnTo>
                  <a:lnTo>
                    <a:pt x="17" y="218"/>
                  </a:lnTo>
                  <a:lnTo>
                    <a:pt x="17" y="217"/>
                  </a:lnTo>
                  <a:lnTo>
                    <a:pt x="17" y="217"/>
                  </a:lnTo>
                  <a:lnTo>
                    <a:pt x="17" y="216"/>
                  </a:lnTo>
                  <a:lnTo>
                    <a:pt x="17" y="215"/>
                  </a:lnTo>
                  <a:lnTo>
                    <a:pt x="17" y="213"/>
                  </a:lnTo>
                  <a:lnTo>
                    <a:pt x="17" y="212"/>
                  </a:lnTo>
                  <a:lnTo>
                    <a:pt x="16" y="206"/>
                  </a:lnTo>
                  <a:lnTo>
                    <a:pt x="16" y="205"/>
                  </a:lnTo>
                  <a:lnTo>
                    <a:pt x="16" y="205"/>
                  </a:lnTo>
                  <a:lnTo>
                    <a:pt x="16" y="204"/>
                  </a:lnTo>
                  <a:lnTo>
                    <a:pt x="18" y="201"/>
                  </a:lnTo>
                  <a:lnTo>
                    <a:pt x="18" y="200"/>
                  </a:lnTo>
                  <a:lnTo>
                    <a:pt x="19" y="198"/>
                  </a:lnTo>
                  <a:lnTo>
                    <a:pt x="19" y="194"/>
                  </a:lnTo>
                  <a:lnTo>
                    <a:pt x="20" y="193"/>
                  </a:lnTo>
                  <a:lnTo>
                    <a:pt x="20" y="192"/>
                  </a:lnTo>
                  <a:lnTo>
                    <a:pt x="20" y="191"/>
                  </a:lnTo>
                  <a:lnTo>
                    <a:pt x="21" y="190"/>
                  </a:lnTo>
                  <a:lnTo>
                    <a:pt x="21" y="189"/>
                  </a:lnTo>
                  <a:lnTo>
                    <a:pt x="22" y="188"/>
                  </a:lnTo>
                  <a:lnTo>
                    <a:pt x="22" y="188"/>
                  </a:lnTo>
                  <a:lnTo>
                    <a:pt x="23" y="188"/>
                  </a:lnTo>
                  <a:lnTo>
                    <a:pt x="23" y="187"/>
                  </a:lnTo>
                  <a:lnTo>
                    <a:pt x="25" y="187"/>
                  </a:lnTo>
                  <a:lnTo>
                    <a:pt x="31" y="185"/>
                  </a:lnTo>
                  <a:lnTo>
                    <a:pt x="33" y="185"/>
                  </a:lnTo>
                  <a:lnTo>
                    <a:pt x="34" y="184"/>
                  </a:lnTo>
                  <a:lnTo>
                    <a:pt x="35" y="184"/>
                  </a:lnTo>
                  <a:lnTo>
                    <a:pt x="36" y="183"/>
                  </a:lnTo>
                  <a:lnTo>
                    <a:pt x="36" y="183"/>
                  </a:lnTo>
                  <a:lnTo>
                    <a:pt x="37" y="182"/>
                  </a:lnTo>
                  <a:lnTo>
                    <a:pt x="37" y="182"/>
                  </a:lnTo>
                  <a:lnTo>
                    <a:pt x="37" y="181"/>
                  </a:lnTo>
                  <a:lnTo>
                    <a:pt x="37" y="181"/>
                  </a:lnTo>
                  <a:lnTo>
                    <a:pt x="37" y="180"/>
                  </a:lnTo>
                  <a:lnTo>
                    <a:pt x="37" y="179"/>
                  </a:lnTo>
                  <a:lnTo>
                    <a:pt x="36" y="176"/>
                  </a:lnTo>
                  <a:lnTo>
                    <a:pt x="36" y="175"/>
                  </a:lnTo>
                  <a:lnTo>
                    <a:pt x="36" y="174"/>
                  </a:lnTo>
                  <a:lnTo>
                    <a:pt x="36" y="173"/>
                  </a:lnTo>
                  <a:lnTo>
                    <a:pt x="36" y="173"/>
                  </a:lnTo>
                  <a:lnTo>
                    <a:pt x="37" y="172"/>
                  </a:lnTo>
                  <a:lnTo>
                    <a:pt x="37" y="171"/>
                  </a:lnTo>
                  <a:lnTo>
                    <a:pt x="38" y="171"/>
                  </a:lnTo>
                  <a:lnTo>
                    <a:pt x="39" y="170"/>
                  </a:lnTo>
                  <a:lnTo>
                    <a:pt x="39" y="170"/>
                  </a:lnTo>
                  <a:lnTo>
                    <a:pt x="40" y="170"/>
                  </a:lnTo>
                  <a:lnTo>
                    <a:pt x="41" y="169"/>
                  </a:lnTo>
                  <a:lnTo>
                    <a:pt x="42" y="169"/>
                  </a:lnTo>
                  <a:lnTo>
                    <a:pt x="43" y="169"/>
                  </a:lnTo>
                  <a:lnTo>
                    <a:pt x="45" y="169"/>
                  </a:lnTo>
                  <a:lnTo>
                    <a:pt x="46" y="169"/>
                  </a:lnTo>
                  <a:lnTo>
                    <a:pt x="51" y="171"/>
                  </a:lnTo>
                  <a:lnTo>
                    <a:pt x="53" y="171"/>
                  </a:lnTo>
                  <a:lnTo>
                    <a:pt x="55" y="171"/>
                  </a:lnTo>
                  <a:lnTo>
                    <a:pt x="56" y="172"/>
                  </a:lnTo>
                  <a:lnTo>
                    <a:pt x="60" y="172"/>
                  </a:lnTo>
                  <a:lnTo>
                    <a:pt x="62" y="172"/>
                  </a:lnTo>
                  <a:lnTo>
                    <a:pt x="68" y="173"/>
                  </a:lnTo>
                  <a:lnTo>
                    <a:pt x="69" y="173"/>
                  </a:lnTo>
                  <a:lnTo>
                    <a:pt x="71" y="173"/>
                  </a:lnTo>
                  <a:lnTo>
                    <a:pt x="73" y="173"/>
                  </a:lnTo>
                  <a:lnTo>
                    <a:pt x="75" y="173"/>
                  </a:lnTo>
                  <a:lnTo>
                    <a:pt x="77" y="173"/>
                  </a:lnTo>
                  <a:lnTo>
                    <a:pt x="79" y="172"/>
                  </a:lnTo>
                  <a:lnTo>
                    <a:pt x="80" y="172"/>
                  </a:lnTo>
                  <a:lnTo>
                    <a:pt x="83" y="171"/>
                  </a:lnTo>
                  <a:lnTo>
                    <a:pt x="88" y="169"/>
                  </a:lnTo>
                  <a:lnTo>
                    <a:pt x="90" y="168"/>
                  </a:lnTo>
                  <a:lnTo>
                    <a:pt x="92" y="167"/>
                  </a:lnTo>
                  <a:lnTo>
                    <a:pt x="93" y="167"/>
                  </a:lnTo>
                  <a:lnTo>
                    <a:pt x="93" y="167"/>
                  </a:lnTo>
                  <a:lnTo>
                    <a:pt x="94" y="167"/>
                  </a:lnTo>
                  <a:lnTo>
                    <a:pt x="94" y="168"/>
                  </a:lnTo>
                  <a:lnTo>
                    <a:pt x="98" y="169"/>
                  </a:lnTo>
                  <a:lnTo>
                    <a:pt x="100" y="170"/>
                  </a:lnTo>
                  <a:lnTo>
                    <a:pt x="101" y="170"/>
                  </a:lnTo>
                  <a:lnTo>
                    <a:pt x="104" y="171"/>
                  </a:lnTo>
                  <a:lnTo>
                    <a:pt x="106" y="171"/>
                  </a:lnTo>
                  <a:lnTo>
                    <a:pt x="106" y="172"/>
                  </a:lnTo>
                  <a:lnTo>
                    <a:pt x="108" y="172"/>
                  </a:lnTo>
                  <a:lnTo>
                    <a:pt x="110" y="174"/>
                  </a:lnTo>
                  <a:lnTo>
                    <a:pt x="111" y="175"/>
                  </a:lnTo>
                  <a:lnTo>
                    <a:pt x="112" y="175"/>
                  </a:lnTo>
                  <a:lnTo>
                    <a:pt x="112" y="175"/>
                  </a:lnTo>
                  <a:lnTo>
                    <a:pt x="113" y="175"/>
                  </a:lnTo>
                  <a:lnTo>
                    <a:pt x="113" y="175"/>
                  </a:lnTo>
                  <a:lnTo>
                    <a:pt x="114" y="175"/>
                  </a:lnTo>
                  <a:lnTo>
                    <a:pt x="114" y="174"/>
                  </a:lnTo>
                  <a:lnTo>
                    <a:pt x="115" y="174"/>
                  </a:lnTo>
                  <a:lnTo>
                    <a:pt x="116" y="172"/>
                  </a:lnTo>
                  <a:lnTo>
                    <a:pt x="117" y="171"/>
                  </a:lnTo>
                  <a:lnTo>
                    <a:pt x="117" y="169"/>
                  </a:lnTo>
                  <a:lnTo>
                    <a:pt x="118" y="166"/>
                  </a:lnTo>
                  <a:lnTo>
                    <a:pt x="119" y="166"/>
                  </a:lnTo>
                  <a:lnTo>
                    <a:pt x="119" y="165"/>
                  </a:lnTo>
                  <a:lnTo>
                    <a:pt x="120" y="165"/>
                  </a:lnTo>
                  <a:lnTo>
                    <a:pt x="120" y="164"/>
                  </a:lnTo>
                  <a:lnTo>
                    <a:pt x="122" y="163"/>
                  </a:lnTo>
                  <a:lnTo>
                    <a:pt x="123" y="162"/>
                  </a:lnTo>
                  <a:lnTo>
                    <a:pt x="124" y="162"/>
                  </a:lnTo>
                  <a:lnTo>
                    <a:pt x="125" y="162"/>
                  </a:lnTo>
                  <a:lnTo>
                    <a:pt x="125" y="161"/>
                  </a:lnTo>
                  <a:lnTo>
                    <a:pt x="126" y="161"/>
                  </a:lnTo>
                  <a:lnTo>
                    <a:pt x="128" y="162"/>
                  </a:lnTo>
                  <a:lnTo>
                    <a:pt x="131" y="162"/>
                  </a:lnTo>
                  <a:lnTo>
                    <a:pt x="132" y="162"/>
                  </a:lnTo>
                  <a:lnTo>
                    <a:pt x="135" y="162"/>
                  </a:lnTo>
                  <a:lnTo>
                    <a:pt x="136" y="162"/>
                  </a:lnTo>
                  <a:lnTo>
                    <a:pt x="137" y="162"/>
                  </a:lnTo>
                  <a:lnTo>
                    <a:pt x="139" y="162"/>
                  </a:lnTo>
                  <a:lnTo>
                    <a:pt x="140" y="161"/>
                  </a:lnTo>
                  <a:lnTo>
                    <a:pt x="141" y="161"/>
                  </a:lnTo>
                  <a:lnTo>
                    <a:pt x="143" y="160"/>
                  </a:lnTo>
                  <a:lnTo>
                    <a:pt x="145" y="158"/>
                  </a:lnTo>
                  <a:lnTo>
                    <a:pt x="146" y="157"/>
                  </a:lnTo>
                  <a:lnTo>
                    <a:pt x="147" y="156"/>
                  </a:lnTo>
                  <a:lnTo>
                    <a:pt x="147" y="155"/>
                  </a:lnTo>
                  <a:lnTo>
                    <a:pt x="148" y="155"/>
                  </a:lnTo>
                  <a:lnTo>
                    <a:pt x="149" y="154"/>
                  </a:lnTo>
                  <a:lnTo>
                    <a:pt x="149" y="152"/>
                  </a:lnTo>
                  <a:lnTo>
                    <a:pt x="149" y="151"/>
                  </a:lnTo>
                  <a:lnTo>
                    <a:pt x="150" y="150"/>
                  </a:lnTo>
                  <a:lnTo>
                    <a:pt x="150" y="149"/>
                  </a:lnTo>
                  <a:lnTo>
                    <a:pt x="150" y="147"/>
                  </a:lnTo>
                  <a:lnTo>
                    <a:pt x="150" y="146"/>
                  </a:lnTo>
                  <a:lnTo>
                    <a:pt x="150" y="144"/>
                  </a:lnTo>
                  <a:lnTo>
                    <a:pt x="149" y="143"/>
                  </a:lnTo>
                  <a:lnTo>
                    <a:pt x="149" y="142"/>
                  </a:lnTo>
                  <a:lnTo>
                    <a:pt x="148" y="140"/>
                  </a:lnTo>
                  <a:lnTo>
                    <a:pt x="148" y="139"/>
                  </a:lnTo>
                  <a:lnTo>
                    <a:pt x="146" y="137"/>
                  </a:lnTo>
                  <a:lnTo>
                    <a:pt x="145" y="134"/>
                  </a:lnTo>
                  <a:lnTo>
                    <a:pt x="144" y="134"/>
                  </a:lnTo>
                  <a:lnTo>
                    <a:pt x="143" y="133"/>
                  </a:lnTo>
                  <a:lnTo>
                    <a:pt x="143" y="132"/>
                  </a:lnTo>
                  <a:lnTo>
                    <a:pt x="142" y="132"/>
                  </a:lnTo>
                  <a:lnTo>
                    <a:pt x="141" y="131"/>
                  </a:lnTo>
                  <a:lnTo>
                    <a:pt x="139" y="130"/>
                  </a:lnTo>
                  <a:lnTo>
                    <a:pt x="138" y="130"/>
                  </a:lnTo>
                  <a:lnTo>
                    <a:pt x="134" y="129"/>
                  </a:lnTo>
                  <a:lnTo>
                    <a:pt x="132" y="128"/>
                  </a:lnTo>
                  <a:lnTo>
                    <a:pt x="127" y="125"/>
                  </a:lnTo>
                  <a:lnTo>
                    <a:pt x="126" y="125"/>
                  </a:lnTo>
                  <a:lnTo>
                    <a:pt x="125" y="124"/>
                  </a:lnTo>
                  <a:lnTo>
                    <a:pt x="124" y="123"/>
                  </a:lnTo>
                  <a:lnTo>
                    <a:pt x="124" y="122"/>
                  </a:lnTo>
                  <a:lnTo>
                    <a:pt x="123" y="121"/>
                  </a:lnTo>
                  <a:lnTo>
                    <a:pt x="123" y="119"/>
                  </a:lnTo>
                  <a:lnTo>
                    <a:pt x="122" y="118"/>
                  </a:lnTo>
                  <a:lnTo>
                    <a:pt x="122" y="116"/>
                  </a:lnTo>
                  <a:lnTo>
                    <a:pt x="122" y="114"/>
                  </a:lnTo>
                  <a:lnTo>
                    <a:pt x="122" y="113"/>
                  </a:lnTo>
                  <a:lnTo>
                    <a:pt x="121" y="111"/>
                  </a:lnTo>
                  <a:lnTo>
                    <a:pt x="122" y="110"/>
                  </a:lnTo>
                  <a:lnTo>
                    <a:pt x="122" y="108"/>
                  </a:lnTo>
                  <a:lnTo>
                    <a:pt x="122" y="107"/>
                  </a:lnTo>
                  <a:lnTo>
                    <a:pt x="122" y="106"/>
                  </a:lnTo>
                  <a:lnTo>
                    <a:pt x="123" y="104"/>
                  </a:lnTo>
                  <a:lnTo>
                    <a:pt x="123" y="103"/>
                  </a:lnTo>
                  <a:lnTo>
                    <a:pt x="124" y="101"/>
                  </a:lnTo>
                  <a:lnTo>
                    <a:pt x="124" y="100"/>
                  </a:lnTo>
                  <a:lnTo>
                    <a:pt x="125" y="99"/>
                  </a:lnTo>
                  <a:lnTo>
                    <a:pt x="133" y="89"/>
                  </a:lnTo>
                  <a:lnTo>
                    <a:pt x="134" y="88"/>
                  </a:lnTo>
                  <a:lnTo>
                    <a:pt x="135" y="87"/>
                  </a:lnTo>
                  <a:lnTo>
                    <a:pt x="136" y="85"/>
                  </a:lnTo>
                  <a:lnTo>
                    <a:pt x="137" y="81"/>
                  </a:lnTo>
                  <a:lnTo>
                    <a:pt x="139" y="78"/>
                  </a:lnTo>
                  <a:lnTo>
                    <a:pt x="139" y="77"/>
                  </a:lnTo>
                  <a:lnTo>
                    <a:pt x="140" y="74"/>
                  </a:lnTo>
                  <a:lnTo>
                    <a:pt x="141" y="74"/>
                  </a:lnTo>
                  <a:lnTo>
                    <a:pt x="141" y="73"/>
                  </a:lnTo>
                  <a:lnTo>
                    <a:pt x="142" y="72"/>
                  </a:lnTo>
                  <a:lnTo>
                    <a:pt x="142" y="71"/>
                  </a:lnTo>
                  <a:lnTo>
                    <a:pt x="143" y="70"/>
                  </a:lnTo>
                  <a:lnTo>
                    <a:pt x="144" y="70"/>
                  </a:lnTo>
                  <a:lnTo>
                    <a:pt x="144" y="69"/>
                  </a:lnTo>
                  <a:lnTo>
                    <a:pt x="145" y="69"/>
                  </a:lnTo>
                  <a:lnTo>
                    <a:pt x="147" y="68"/>
                  </a:lnTo>
                  <a:lnTo>
                    <a:pt x="148" y="68"/>
                  </a:lnTo>
                  <a:lnTo>
                    <a:pt x="149" y="68"/>
                  </a:lnTo>
                  <a:lnTo>
                    <a:pt x="150" y="67"/>
                  </a:lnTo>
                  <a:lnTo>
                    <a:pt x="151" y="68"/>
                  </a:lnTo>
                  <a:lnTo>
                    <a:pt x="151" y="68"/>
                  </a:lnTo>
                  <a:lnTo>
                    <a:pt x="153" y="69"/>
                  </a:lnTo>
                  <a:lnTo>
                    <a:pt x="154" y="69"/>
                  </a:lnTo>
                  <a:lnTo>
                    <a:pt x="154" y="69"/>
                  </a:lnTo>
                  <a:lnTo>
                    <a:pt x="155" y="69"/>
                  </a:lnTo>
                  <a:lnTo>
                    <a:pt x="156" y="70"/>
                  </a:lnTo>
                  <a:lnTo>
                    <a:pt x="157" y="70"/>
                  </a:lnTo>
                  <a:lnTo>
                    <a:pt x="158" y="70"/>
                  </a:lnTo>
                  <a:lnTo>
                    <a:pt x="159" y="69"/>
                  </a:lnTo>
                  <a:lnTo>
                    <a:pt x="161" y="69"/>
                  </a:lnTo>
                  <a:lnTo>
                    <a:pt x="162" y="68"/>
                  </a:lnTo>
                  <a:lnTo>
                    <a:pt x="163" y="68"/>
                  </a:lnTo>
                  <a:lnTo>
                    <a:pt x="168" y="65"/>
                  </a:lnTo>
                  <a:lnTo>
                    <a:pt x="170" y="64"/>
                  </a:lnTo>
                  <a:lnTo>
                    <a:pt x="172" y="63"/>
                  </a:lnTo>
                  <a:lnTo>
                    <a:pt x="174" y="63"/>
                  </a:lnTo>
                  <a:lnTo>
                    <a:pt x="177" y="62"/>
                  </a:lnTo>
                  <a:lnTo>
                    <a:pt x="179" y="61"/>
                  </a:lnTo>
                  <a:lnTo>
                    <a:pt x="184" y="60"/>
                  </a:lnTo>
                  <a:lnTo>
                    <a:pt x="186" y="59"/>
                  </a:lnTo>
                  <a:lnTo>
                    <a:pt x="188" y="59"/>
                  </a:lnTo>
                  <a:lnTo>
                    <a:pt x="191" y="58"/>
                  </a:lnTo>
                  <a:lnTo>
                    <a:pt x="193" y="57"/>
                  </a:lnTo>
                  <a:lnTo>
                    <a:pt x="194" y="57"/>
                  </a:lnTo>
                  <a:lnTo>
                    <a:pt x="196" y="56"/>
                  </a:lnTo>
                  <a:lnTo>
                    <a:pt x="198" y="54"/>
                  </a:lnTo>
                  <a:lnTo>
                    <a:pt x="200" y="53"/>
                  </a:lnTo>
                  <a:lnTo>
                    <a:pt x="200" y="52"/>
                  </a:lnTo>
                  <a:lnTo>
                    <a:pt x="201" y="51"/>
                  </a:lnTo>
                  <a:lnTo>
                    <a:pt x="204" y="48"/>
                  </a:lnTo>
                  <a:lnTo>
                    <a:pt x="205" y="46"/>
                  </a:lnTo>
                  <a:lnTo>
                    <a:pt x="206" y="45"/>
                  </a:lnTo>
                  <a:lnTo>
                    <a:pt x="207" y="44"/>
                  </a:lnTo>
                  <a:lnTo>
                    <a:pt x="208" y="44"/>
                  </a:lnTo>
                  <a:lnTo>
                    <a:pt x="209" y="43"/>
                  </a:lnTo>
                  <a:lnTo>
                    <a:pt x="210" y="43"/>
                  </a:lnTo>
                  <a:lnTo>
                    <a:pt x="210" y="43"/>
                  </a:lnTo>
                  <a:lnTo>
                    <a:pt x="213" y="43"/>
                  </a:lnTo>
                  <a:lnTo>
                    <a:pt x="217" y="43"/>
                  </a:lnTo>
                  <a:lnTo>
                    <a:pt x="219" y="43"/>
                  </a:lnTo>
                  <a:lnTo>
                    <a:pt x="220" y="43"/>
                  </a:lnTo>
                  <a:lnTo>
                    <a:pt x="221" y="43"/>
                  </a:lnTo>
                  <a:lnTo>
                    <a:pt x="223" y="43"/>
                  </a:lnTo>
                  <a:lnTo>
                    <a:pt x="224" y="43"/>
                  </a:lnTo>
                  <a:lnTo>
                    <a:pt x="225" y="42"/>
                  </a:lnTo>
                  <a:lnTo>
                    <a:pt x="225" y="42"/>
                  </a:lnTo>
                  <a:lnTo>
                    <a:pt x="226" y="41"/>
                  </a:lnTo>
                  <a:lnTo>
                    <a:pt x="226" y="40"/>
                  </a:lnTo>
                  <a:lnTo>
                    <a:pt x="227" y="40"/>
                  </a:lnTo>
                  <a:lnTo>
                    <a:pt x="227" y="40"/>
                  </a:lnTo>
                  <a:lnTo>
                    <a:pt x="227" y="39"/>
                  </a:lnTo>
                  <a:lnTo>
                    <a:pt x="228" y="38"/>
                  </a:lnTo>
                  <a:lnTo>
                    <a:pt x="228" y="37"/>
                  </a:lnTo>
                  <a:lnTo>
                    <a:pt x="228" y="37"/>
                  </a:lnTo>
                  <a:lnTo>
                    <a:pt x="227" y="36"/>
                  </a:lnTo>
                  <a:lnTo>
                    <a:pt x="227" y="35"/>
                  </a:lnTo>
                  <a:lnTo>
                    <a:pt x="227" y="34"/>
                  </a:lnTo>
                  <a:lnTo>
                    <a:pt x="226" y="32"/>
                  </a:lnTo>
                  <a:lnTo>
                    <a:pt x="225" y="28"/>
                  </a:lnTo>
                  <a:lnTo>
                    <a:pt x="224" y="27"/>
                  </a:lnTo>
                  <a:lnTo>
                    <a:pt x="224" y="26"/>
                  </a:lnTo>
                  <a:lnTo>
                    <a:pt x="224" y="25"/>
                  </a:lnTo>
                  <a:lnTo>
                    <a:pt x="224" y="24"/>
                  </a:lnTo>
                  <a:lnTo>
                    <a:pt x="224" y="23"/>
                  </a:lnTo>
                  <a:lnTo>
                    <a:pt x="225" y="22"/>
                  </a:lnTo>
                  <a:lnTo>
                    <a:pt x="225" y="22"/>
                  </a:lnTo>
                  <a:lnTo>
                    <a:pt x="225" y="21"/>
                  </a:lnTo>
                  <a:lnTo>
                    <a:pt x="226" y="20"/>
                  </a:lnTo>
                  <a:lnTo>
                    <a:pt x="226" y="19"/>
                  </a:lnTo>
                  <a:lnTo>
                    <a:pt x="228" y="18"/>
                  </a:lnTo>
                  <a:lnTo>
                    <a:pt x="229" y="16"/>
                  </a:lnTo>
                  <a:lnTo>
                    <a:pt x="230" y="15"/>
                  </a:lnTo>
                  <a:lnTo>
                    <a:pt x="231" y="15"/>
                  </a:lnTo>
                  <a:lnTo>
                    <a:pt x="232" y="14"/>
                  </a:lnTo>
                  <a:lnTo>
                    <a:pt x="233" y="14"/>
                  </a:lnTo>
                  <a:lnTo>
                    <a:pt x="235" y="13"/>
                  </a:lnTo>
                  <a:lnTo>
                    <a:pt x="236" y="12"/>
                  </a:lnTo>
                  <a:lnTo>
                    <a:pt x="237" y="12"/>
                  </a:lnTo>
                  <a:lnTo>
                    <a:pt x="240" y="12"/>
                  </a:lnTo>
                  <a:lnTo>
                    <a:pt x="241" y="12"/>
                  </a:lnTo>
                  <a:lnTo>
                    <a:pt x="242" y="11"/>
                  </a:lnTo>
                  <a:lnTo>
                    <a:pt x="243" y="11"/>
                  </a:lnTo>
                  <a:lnTo>
                    <a:pt x="244" y="10"/>
                  </a:lnTo>
                  <a:lnTo>
                    <a:pt x="245" y="10"/>
                  </a:lnTo>
                  <a:lnTo>
                    <a:pt x="246" y="9"/>
                  </a:lnTo>
                  <a:lnTo>
                    <a:pt x="249" y="7"/>
                  </a:lnTo>
                  <a:lnTo>
                    <a:pt x="252" y="4"/>
                  </a:lnTo>
                  <a:lnTo>
                    <a:pt x="253" y="3"/>
                  </a:lnTo>
                  <a:lnTo>
                    <a:pt x="254" y="3"/>
                  </a:lnTo>
                  <a:lnTo>
                    <a:pt x="255" y="2"/>
                  </a:lnTo>
                  <a:lnTo>
                    <a:pt x="256" y="1"/>
                  </a:lnTo>
                  <a:lnTo>
                    <a:pt x="256" y="0"/>
                  </a:lnTo>
                  <a:lnTo>
                    <a:pt x="262" y="4"/>
                  </a:lnTo>
                  <a:close/>
                </a:path>
              </a:pathLst>
            </a:custGeom>
            <a:solidFill>
              <a:srgbClr val="BDD7E7"/>
            </a:solidFill>
            <a:ln>
              <a:noFill/>
            </a:ln>
          </p:spPr>
          <p:txBody>
            <a:bodyPr vert="horz" wrap="square" lIns="91440" tIns="45720" rIns="91440" bIns="45720" numCol="1" anchor="t" anchorCtr="0" compatLnSpc="1">
              <a:prstTxWarp prst="textNoShape">
                <a:avLst/>
              </a:prstTxWarp>
            </a:bodyPr>
            <a:lstStyle/>
            <a:p>
              <a:endParaRPr lang="cs-CZ"/>
            </a:p>
          </p:txBody>
        </p:sp>
        <p:sp>
          <p:nvSpPr>
            <p:cNvPr id="338" name="Freeform 282">
              <a:extLst>
                <a:ext uri="{FF2B5EF4-FFF2-40B4-BE49-F238E27FC236}">
                  <a16:creationId xmlns:a16="http://schemas.microsoft.com/office/drawing/2014/main" id="{2F82D6A2-91B3-4D93-B2AA-5C22B4C5C5D8}"/>
                </a:ext>
              </a:extLst>
            </p:cNvPr>
            <p:cNvSpPr>
              <a:spLocks/>
            </p:cNvSpPr>
            <p:nvPr/>
          </p:nvSpPr>
          <p:spPr bwMode="auto">
            <a:xfrm>
              <a:off x="6378422" y="3795012"/>
              <a:ext cx="896938" cy="947738"/>
            </a:xfrm>
            <a:custGeom>
              <a:avLst/>
              <a:gdLst>
                <a:gd name="T0" fmla="*/ 223 w 565"/>
                <a:gd name="T1" fmla="*/ 29 h 597"/>
                <a:gd name="T2" fmla="*/ 251 w 565"/>
                <a:gd name="T3" fmla="*/ 30 h 597"/>
                <a:gd name="T4" fmla="*/ 278 w 565"/>
                <a:gd name="T5" fmla="*/ 46 h 597"/>
                <a:gd name="T6" fmla="*/ 295 w 565"/>
                <a:gd name="T7" fmla="*/ 60 h 597"/>
                <a:gd name="T8" fmla="*/ 323 w 565"/>
                <a:gd name="T9" fmla="*/ 73 h 597"/>
                <a:gd name="T10" fmla="*/ 329 w 565"/>
                <a:gd name="T11" fmla="*/ 91 h 597"/>
                <a:gd name="T12" fmla="*/ 363 w 565"/>
                <a:gd name="T13" fmla="*/ 107 h 597"/>
                <a:gd name="T14" fmla="*/ 384 w 565"/>
                <a:gd name="T15" fmla="*/ 80 h 597"/>
                <a:gd name="T16" fmla="*/ 401 w 565"/>
                <a:gd name="T17" fmla="*/ 87 h 597"/>
                <a:gd name="T18" fmla="*/ 432 w 565"/>
                <a:gd name="T19" fmla="*/ 105 h 597"/>
                <a:gd name="T20" fmla="*/ 470 w 565"/>
                <a:gd name="T21" fmla="*/ 115 h 597"/>
                <a:gd name="T22" fmla="*/ 512 w 565"/>
                <a:gd name="T23" fmla="*/ 148 h 597"/>
                <a:gd name="T24" fmla="*/ 556 w 565"/>
                <a:gd name="T25" fmla="*/ 175 h 597"/>
                <a:gd name="T26" fmla="*/ 555 w 565"/>
                <a:gd name="T27" fmla="*/ 200 h 597"/>
                <a:gd name="T28" fmla="*/ 564 w 565"/>
                <a:gd name="T29" fmla="*/ 218 h 597"/>
                <a:gd name="T30" fmla="*/ 545 w 565"/>
                <a:gd name="T31" fmla="*/ 230 h 597"/>
                <a:gd name="T32" fmla="*/ 553 w 565"/>
                <a:gd name="T33" fmla="*/ 247 h 597"/>
                <a:gd name="T34" fmla="*/ 542 w 565"/>
                <a:gd name="T35" fmla="*/ 257 h 597"/>
                <a:gd name="T36" fmla="*/ 526 w 565"/>
                <a:gd name="T37" fmla="*/ 252 h 597"/>
                <a:gd name="T38" fmla="*/ 529 w 565"/>
                <a:gd name="T39" fmla="*/ 264 h 597"/>
                <a:gd name="T40" fmla="*/ 518 w 565"/>
                <a:gd name="T41" fmla="*/ 274 h 597"/>
                <a:gd name="T42" fmla="*/ 493 w 565"/>
                <a:gd name="T43" fmla="*/ 295 h 597"/>
                <a:gd name="T44" fmla="*/ 489 w 565"/>
                <a:gd name="T45" fmla="*/ 326 h 597"/>
                <a:gd name="T46" fmla="*/ 500 w 565"/>
                <a:gd name="T47" fmla="*/ 342 h 597"/>
                <a:gd name="T48" fmla="*/ 514 w 565"/>
                <a:gd name="T49" fmla="*/ 352 h 597"/>
                <a:gd name="T50" fmla="*/ 507 w 565"/>
                <a:gd name="T51" fmla="*/ 376 h 597"/>
                <a:gd name="T52" fmla="*/ 502 w 565"/>
                <a:gd name="T53" fmla="*/ 394 h 597"/>
                <a:gd name="T54" fmla="*/ 496 w 565"/>
                <a:gd name="T55" fmla="*/ 415 h 597"/>
                <a:gd name="T56" fmla="*/ 508 w 565"/>
                <a:gd name="T57" fmla="*/ 435 h 597"/>
                <a:gd name="T58" fmla="*/ 493 w 565"/>
                <a:gd name="T59" fmla="*/ 451 h 597"/>
                <a:gd name="T60" fmla="*/ 486 w 565"/>
                <a:gd name="T61" fmla="*/ 467 h 597"/>
                <a:gd name="T62" fmla="*/ 498 w 565"/>
                <a:gd name="T63" fmla="*/ 485 h 597"/>
                <a:gd name="T64" fmla="*/ 487 w 565"/>
                <a:gd name="T65" fmla="*/ 503 h 597"/>
                <a:gd name="T66" fmla="*/ 457 w 565"/>
                <a:gd name="T67" fmla="*/ 513 h 597"/>
                <a:gd name="T68" fmla="*/ 445 w 565"/>
                <a:gd name="T69" fmla="*/ 531 h 597"/>
                <a:gd name="T70" fmla="*/ 409 w 565"/>
                <a:gd name="T71" fmla="*/ 531 h 597"/>
                <a:gd name="T72" fmla="*/ 382 w 565"/>
                <a:gd name="T73" fmla="*/ 531 h 597"/>
                <a:gd name="T74" fmla="*/ 366 w 565"/>
                <a:gd name="T75" fmla="*/ 529 h 597"/>
                <a:gd name="T76" fmla="*/ 347 w 565"/>
                <a:gd name="T77" fmla="*/ 536 h 597"/>
                <a:gd name="T78" fmla="*/ 331 w 565"/>
                <a:gd name="T79" fmla="*/ 551 h 597"/>
                <a:gd name="T80" fmla="*/ 300 w 565"/>
                <a:gd name="T81" fmla="*/ 570 h 597"/>
                <a:gd name="T82" fmla="*/ 277 w 565"/>
                <a:gd name="T83" fmla="*/ 589 h 597"/>
                <a:gd name="T84" fmla="*/ 251 w 565"/>
                <a:gd name="T85" fmla="*/ 585 h 597"/>
                <a:gd name="T86" fmla="*/ 233 w 565"/>
                <a:gd name="T87" fmla="*/ 595 h 597"/>
                <a:gd name="T88" fmla="*/ 216 w 565"/>
                <a:gd name="T89" fmla="*/ 594 h 597"/>
                <a:gd name="T90" fmla="*/ 194 w 565"/>
                <a:gd name="T91" fmla="*/ 575 h 597"/>
                <a:gd name="T92" fmla="*/ 177 w 565"/>
                <a:gd name="T93" fmla="*/ 563 h 597"/>
                <a:gd name="T94" fmla="*/ 190 w 565"/>
                <a:gd name="T95" fmla="*/ 542 h 597"/>
                <a:gd name="T96" fmla="*/ 204 w 565"/>
                <a:gd name="T97" fmla="*/ 514 h 597"/>
                <a:gd name="T98" fmla="*/ 220 w 565"/>
                <a:gd name="T99" fmla="*/ 501 h 597"/>
                <a:gd name="T100" fmla="*/ 205 w 565"/>
                <a:gd name="T101" fmla="*/ 482 h 597"/>
                <a:gd name="T102" fmla="*/ 195 w 565"/>
                <a:gd name="T103" fmla="*/ 474 h 597"/>
                <a:gd name="T104" fmla="*/ 161 w 565"/>
                <a:gd name="T105" fmla="*/ 479 h 597"/>
                <a:gd name="T106" fmla="*/ 131 w 565"/>
                <a:gd name="T107" fmla="*/ 471 h 597"/>
                <a:gd name="T108" fmla="*/ 112 w 565"/>
                <a:gd name="T109" fmla="*/ 438 h 597"/>
                <a:gd name="T110" fmla="*/ 103 w 565"/>
                <a:gd name="T111" fmla="*/ 418 h 597"/>
                <a:gd name="T112" fmla="*/ 70 w 565"/>
                <a:gd name="T113" fmla="*/ 418 h 597"/>
                <a:gd name="T114" fmla="*/ 35 w 565"/>
                <a:gd name="T115" fmla="*/ 415 h 597"/>
                <a:gd name="T116" fmla="*/ 14 w 565"/>
                <a:gd name="T117" fmla="*/ 402 h 597"/>
                <a:gd name="T118" fmla="*/ 4 w 565"/>
                <a:gd name="T119" fmla="*/ 39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5" h="597">
                  <a:moveTo>
                    <a:pt x="180" y="0"/>
                  </a:moveTo>
                  <a:lnTo>
                    <a:pt x="188" y="6"/>
                  </a:lnTo>
                  <a:lnTo>
                    <a:pt x="190" y="8"/>
                  </a:lnTo>
                  <a:lnTo>
                    <a:pt x="195" y="11"/>
                  </a:lnTo>
                  <a:lnTo>
                    <a:pt x="205" y="18"/>
                  </a:lnTo>
                  <a:lnTo>
                    <a:pt x="206" y="19"/>
                  </a:lnTo>
                  <a:lnTo>
                    <a:pt x="209" y="22"/>
                  </a:lnTo>
                  <a:lnTo>
                    <a:pt x="210" y="23"/>
                  </a:lnTo>
                  <a:lnTo>
                    <a:pt x="213" y="25"/>
                  </a:lnTo>
                  <a:lnTo>
                    <a:pt x="214" y="27"/>
                  </a:lnTo>
                  <a:lnTo>
                    <a:pt x="215" y="27"/>
                  </a:lnTo>
                  <a:lnTo>
                    <a:pt x="216" y="27"/>
                  </a:lnTo>
                  <a:lnTo>
                    <a:pt x="217" y="28"/>
                  </a:lnTo>
                  <a:lnTo>
                    <a:pt x="218" y="28"/>
                  </a:lnTo>
                  <a:lnTo>
                    <a:pt x="220" y="28"/>
                  </a:lnTo>
                  <a:lnTo>
                    <a:pt x="222" y="29"/>
                  </a:lnTo>
                  <a:lnTo>
                    <a:pt x="223" y="29"/>
                  </a:lnTo>
                  <a:lnTo>
                    <a:pt x="225" y="29"/>
                  </a:lnTo>
                  <a:lnTo>
                    <a:pt x="230" y="28"/>
                  </a:lnTo>
                  <a:lnTo>
                    <a:pt x="231" y="28"/>
                  </a:lnTo>
                  <a:lnTo>
                    <a:pt x="232" y="28"/>
                  </a:lnTo>
                  <a:lnTo>
                    <a:pt x="233" y="28"/>
                  </a:lnTo>
                  <a:lnTo>
                    <a:pt x="236" y="29"/>
                  </a:lnTo>
                  <a:lnTo>
                    <a:pt x="238" y="29"/>
                  </a:lnTo>
                  <a:lnTo>
                    <a:pt x="239" y="29"/>
                  </a:lnTo>
                  <a:lnTo>
                    <a:pt x="240" y="29"/>
                  </a:lnTo>
                  <a:lnTo>
                    <a:pt x="241" y="29"/>
                  </a:lnTo>
                  <a:lnTo>
                    <a:pt x="243" y="28"/>
                  </a:lnTo>
                  <a:lnTo>
                    <a:pt x="244" y="28"/>
                  </a:lnTo>
                  <a:lnTo>
                    <a:pt x="245" y="28"/>
                  </a:lnTo>
                  <a:lnTo>
                    <a:pt x="246" y="28"/>
                  </a:lnTo>
                  <a:lnTo>
                    <a:pt x="247" y="28"/>
                  </a:lnTo>
                  <a:lnTo>
                    <a:pt x="250" y="29"/>
                  </a:lnTo>
                  <a:lnTo>
                    <a:pt x="251" y="30"/>
                  </a:lnTo>
                  <a:lnTo>
                    <a:pt x="252" y="30"/>
                  </a:lnTo>
                  <a:lnTo>
                    <a:pt x="253" y="31"/>
                  </a:lnTo>
                  <a:lnTo>
                    <a:pt x="255" y="32"/>
                  </a:lnTo>
                  <a:lnTo>
                    <a:pt x="256" y="32"/>
                  </a:lnTo>
                  <a:lnTo>
                    <a:pt x="260" y="34"/>
                  </a:lnTo>
                  <a:lnTo>
                    <a:pt x="262" y="35"/>
                  </a:lnTo>
                  <a:lnTo>
                    <a:pt x="263" y="36"/>
                  </a:lnTo>
                  <a:lnTo>
                    <a:pt x="264" y="36"/>
                  </a:lnTo>
                  <a:lnTo>
                    <a:pt x="264" y="36"/>
                  </a:lnTo>
                  <a:lnTo>
                    <a:pt x="268" y="40"/>
                  </a:lnTo>
                  <a:lnTo>
                    <a:pt x="269" y="41"/>
                  </a:lnTo>
                  <a:lnTo>
                    <a:pt x="270" y="42"/>
                  </a:lnTo>
                  <a:lnTo>
                    <a:pt x="271" y="43"/>
                  </a:lnTo>
                  <a:lnTo>
                    <a:pt x="273" y="44"/>
                  </a:lnTo>
                  <a:lnTo>
                    <a:pt x="275" y="45"/>
                  </a:lnTo>
                  <a:lnTo>
                    <a:pt x="276" y="46"/>
                  </a:lnTo>
                  <a:lnTo>
                    <a:pt x="278" y="46"/>
                  </a:lnTo>
                  <a:lnTo>
                    <a:pt x="279" y="47"/>
                  </a:lnTo>
                  <a:lnTo>
                    <a:pt x="283" y="47"/>
                  </a:lnTo>
                  <a:lnTo>
                    <a:pt x="285" y="48"/>
                  </a:lnTo>
                  <a:lnTo>
                    <a:pt x="288" y="49"/>
                  </a:lnTo>
                  <a:lnTo>
                    <a:pt x="289" y="50"/>
                  </a:lnTo>
                  <a:lnTo>
                    <a:pt x="290" y="50"/>
                  </a:lnTo>
                  <a:lnTo>
                    <a:pt x="291" y="50"/>
                  </a:lnTo>
                  <a:lnTo>
                    <a:pt x="291" y="51"/>
                  </a:lnTo>
                  <a:lnTo>
                    <a:pt x="291" y="51"/>
                  </a:lnTo>
                  <a:lnTo>
                    <a:pt x="292" y="52"/>
                  </a:lnTo>
                  <a:lnTo>
                    <a:pt x="292" y="52"/>
                  </a:lnTo>
                  <a:lnTo>
                    <a:pt x="292" y="53"/>
                  </a:lnTo>
                  <a:lnTo>
                    <a:pt x="293" y="57"/>
                  </a:lnTo>
                  <a:lnTo>
                    <a:pt x="294" y="58"/>
                  </a:lnTo>
                  <a:lnTo>
                    <a:pt x="294" y="59"/>
                  </a:lnTo>
                  <a:lnTo>
                    <a:pt x="295" y="60"/>
                  </a:lnTo>
                  <a:lnTo>
                    <a:pt x="295" y="60"/>
                  </a:lnTo>
                  <a:lnTo>
                    <a:pt x="296" y="61"/>
                  </a:lnTo>
                  <a:lnTo>
                    <a:pt x="297" y="61"/>
                  </a:lnTo>
                  <a:lnTo>
                    <a:pt x="298" y="62"/>
                  </a:lnTo>
                  <a:lnTo>
                    <a:pt x="299" y="62"/>
                  </a:lnTo>
                  <a:lnTo>
                    <a:pt x="301" y="63"/>
                  </a:lnTo>
                  <a:lnTo>
                    <a:pt x="303" y="63"/>
                  </a:lnTo>
                  <a:lnTo>
                    <a:pt x="305" y="64"/>
                  </a:lnTo>
                  <a:lnTo>
                    <a:pt x="307" y="65"/>
                  </a:lnTo>
                  <a:lnTo>
                    <a:pt x="309" y="65"/>
                  </a:lnTo>
                  <a:lnTo>
                    <a:pt x="311" y="66"/>
                  </a:lnTo>
                  <a:lnTo>
                    <a:pt x="312" y="67"/>
                  </a:lnTo>
                  <a:lnTo>
                    <a:pt x="315" y="69"/>
                  </a:lnTo>
                  <a:lnTo>
                    <a:pt x="317" y="70"/>
                  </a:lnTo>
                  <a:lnTo>
                    <a:pt x="318" y="71"/>
                  </a:lnTo>
                  <a:lnTo>
                    <a:pt x="320" y="72"/>
                  </a:lnTo>
                  <a:lnTo>
                    <a:pt x="321" y="72"/>
                  </a:lnTo>
                  <a:lnTo>
                    <a:pt x="323" y="73"/>
                  </a:lnTo>
                  <a:lnTo>
                    <a:pt x="324" y="73"/>
                  </a:lnTo>
                  <a:lnTo>
                    <a:pt x="327" y="74"/>
                  </a:lnTo>
                  <a:lnTo>
                    <a:pt x="328" y="74"/>
                  </a:lnTo>
                  <a:lnTo>
                    <a:pt x="328" y="74"/>
                  </a:lnTo>
                  <a:lnTo>
                    <a:pt x="329" y="75"/>
                  </a:lnTo>
                  <a:lnTo>
                    <a:pt x="329" y="76"/>
                  </a:lnTo>
                  <a:lnTo>
                    <a:pt x="329" y="77"/>
                  </a:lnTo>
                  <a:lnTo>
                    <a:pt x="329" y="78"/>
                  </a:lnTo>
                  <a:lnTo>
                    <a:pt x="329" y="78"/>
                  </a:lnTo>
                  <a:lnTo>
                    <a:pt x="329" y="79"/>
                  </a:lnTo>
                  <a:lnTo>
                    <a:pt x="328" y="82"/>
                  </a:lnTo>
                  <a:lnTo>
                    <a:pt x="328" y="84"/>
                  </a:lnTo>
                  <a:lnTo>
                    <a:pt x="328" y="86"/>
                  </a:lnTo>
                  <a:lnTo>
                    <a:pt x="328" y="87"/>
                  </a:lnTo>
                  <a:lnTo>
                    <a:pt x="328" y="89"/>
                  </a:lnTo>
                  <a:lnTo>
                    <a:pt x="328" y="90"/>
                  </a:lnTo>
                  <a:lnTo>
                    <a:pt x="329" y="91"/>
                  </a:lnTo>
                  <a:lnTo>
                    <a:pt x="330" y="93"/>
                  </a:lnTo>
                  <a:lnTo>
                    <a:pt x="331" y="94"/>
                  </a:lnTo>
                  <a:lnTo>
                    <a:pt x="332" y="95"/>
                  </a:lnTo>
                  <a:lnTo>
                    <a:pt x="333" y="96"/>
                  </a:lnTo>
                  <a:lnTo>
                    <a:pt x="334" y="97"/>
                  </a:lnTo>
                  <a:lnTo>
                    <a:pt x="337" y="98"/>
                  </a:lnTo>
                  <a:lnTo>
                    <a:pt x="345" y="103"/>
                  </a:lnTo>
                  <a:lnTo>
                    <a:pt x="350" y="105"/>
                  </a:lnTo>
                  <a:lnTo>
                    <a:pt x="352" y="106"/>
                  </a:lnTo>
                  <a:lnTo>
                    <a:pt x="353" y="106"/>
                  </a:lnTo>
                  <a:lnTo>
                    <a:pt x="354" y="107"/>
                  </a:lnTo>
                  <a:lnTo>
                    <a:pt x="355" y="107"/>
                  </a:lnTo>
                  <a:lnTo>
                    <a:pt x="356" y="107"/>
                  </a:lnTo>
                  <a:lnTo>
                    <a:pt x="358" y="107"/>
                  </a:lnTo>
                  <a:lnTo>
                    <a:pt x="360" y="107"/>
                  </a:lnTo>
                  <a:lnTo>
                    <a:pt x="362" y="107"/>
                  </a:lnTo>
                  <a:lnTo>
                    <a:pt x="363" y="107"/>
                  </a:lnTo>
                  <a:lnTo>
                    <a:pt x="364" y="107"/>
                  </a:lnTo>
                  <a:lnTo>
                    <a:pt x="366" y="106"/>
                  </a:lnTo>
                  <a:lnTo>
                    <a:pt x="366" y="106"/>
                  </a:lnTo>
                  <a:lnTo>
                    <a:pt x="367" y="105"/>
                  </a:lnTo>
                  <a:lnTo>
                    <a:pt x="368" y="104"/>
                  </a:lnTo>
                  <a:lnTo>
                    <a:pt x="369" y="104"/>
                  </a:lnTo>
                  <a:lnTo>
                    <a:pt x="371" y="100"/>
                  </a:lnTo>
                  <a:lnTo>
                    <a:pt x="373" y="98"/>
                  </a:lnTo>
                  <a:lnTo>
                    <a:pt x="374" y="96"/>
                  </a:lnTo>
                  <a:lnTo>
                    <a:pt x="375" y="95"/>
                  </a:lnTo>
                  <a:lnTo>
                    <a:pt x="375" y="94"/>
                  </a:lnTo>
                  <a:lnTo>
                    <a:pt x="377" y="90"/>
                  </a:lnTo>
                  <a:lnTo>
                    <a:pt x="378" y="87"/>
                  </a:lnTo>
                  <a:lnTo>
                    <a:pt x="380" y="85"/>
                  </a:lnTo>
                  <a:lnTo>
                    <a:pt x="381" y="83"/>
                  </a:lnTo>
                  <a:lnTo>
                    <a:pt x="382" y="82"/>
                  </a:lnTo>
                  <a:lnTo>
                    <a:pt x="384" y="80"/>
                  </a:lnTo>
                  <a:lnTo>
                    <a:pt x="385" y="79"/>
                  </a:lnTo>
                  <a:lnTo>
                    <a:pt x="386" y="78"/>
                  </a:lnTo>
                  <a:lnTo>
                    <a:pt x="387" y="77"/>
                  </a:lnTo>
                  <a:lnTo>
                    <a:pt x="388" y="77"/>
                  </a:lnTo>
                  <a:lnTo>
                    <a:pt x="389" y="77"/>
                  </a:lnTo>
                  <a:lnTo>
                    <a:pt x="389" y="77"/>
                  </a:lnTo>
                  <a:lnTo>
                    <a:pt x="390" y="78"/>
                  </a:lnTo>
                  <a:lnTo>
                    <a:pt x="391" y="78"/>
                  </a:lnTo>
                  <a:lnTo>
                    <a:pt x="392" y="79"/>
                  </a:lnTo>
                  <a:lnTo>
                    <a:pt x="394" y="82"/>
                  </a:lnTo>
                  <a:lnTo>
                    <a:pt x="395" y="83"/>
                  </a:lnTo>
                  <a:lnTo>
                    <a:pt x="396" y="84"/>
                  </a:lnTo>
                  <a:lnTo>
                    <a:pt x="397" y="85"/>
                  </a:lnTo>
                  <a:lnTo>
                    <a:pt x="398" y="85"/>
                  </a:lnTo>
                  <a:lnTo>
                    <a:pt x="399" y="86"/>
                  </a:lnTo>
                  <a:lnTo>
                    <a:pt x="400" y="87"/>
                  </a:lnTo>
                  <a:lnTo>
                    <a:pt x="401" y="87"/>
                  </a:lnTo>
                  <a:lnTo>
                    <a:pt x="403" y="88"/>
                  </a:lnTo>
                  <a:lnTo>
                    <a:pt x="405" y="89"/>
                  </a:lnTo>
                  <a:lnTo>
                    <a:pt x="408" y="89"/>
                  </a:lnTo>
                  <a:lnTo>
                    <a:pt x="412" y="90"/>
                  </a:lnTo>
                  <a:lnTo>
                    <a:pt x="414" y="91"/>
                  </a:lnTo>
                  <a:lnTo>
                    <a:pt x="416" y="91"/>
                  </a:lnTo>
                  <a:lnTo>
                    <a:pt x="417" y="92"/>
                  </a:lnTo>
                  <a:lnTo>
                    <a:pt x="418" y="93"/>
                  </a:lnTo>
                  <a:lnTo>
                    <a:pt x="419" y="93"/>
                  </a:lnTo>
                  <a:lnTo>
                    <a:pt x="420" y="94"/>
                  </a:lnTo>
                  <a:lnTo>
                    <a:pt x="421" y="95"/>
                  </a:lnTo>
                  <a:lnTo>
                    <a:pt x="423" y="97"/>
                  </a:lnTo>
                  <a:lnTo>
                    <a:pt x="425" y="98"/>
                  </a:lnTo>
                  <a:lnTo>
                    <a:pt x="428" y="102"/>
                  </a:lnTo>
                  <a:lnTo>
                    <a:pt x="430" y="104"/>
                  </a:lnTo>
                  <a:lnTo>
                    <a:pt x="431" y="105"/>
                  </a:lnTo>
                  <a:lnTo>
                    <a:pt x="432" y="105"/>
                  </a:lnTo>
                  <a:lnTo>
                    <a:pt x="433" y="106"/>
                  </a:lnTo>
                  <a:lnTo>
                    <a:pt x="433" y="106"/>
                  </a:lnTo>
                  <a:lnTo>
                    <a:pt x="434" y="106"/>
                  </a:lnTo>
                  <a:lnTo>
                    <a:pt x="435" y="106"/>
                  </a:lnTo>
                  <a:lnTo>
                    <a:pt x="436" y="107"/>
                  </a:lnTo>
                  <a:lnTo>
                    <a:pt x="438" y="107"/>
                  </a:lnTo>
                  <a:lnTo>
                    <a:pt x="444" y="107"/>
                  </a:lnTo>
                  <a:lnTo>
                    <a:pt x="446" y="107"/>
                  </a:lnTo>
                  <a:lnTo>
                    <a:pt x="447" y="107"/>
                  </a:lnTo>
                  <a:lnTo>
                    <a:pt x="448" y="108"/>
                  </a:lnTo>
                  <a:lnTo>
                    <a:pt x="449" y="108"/>
                  </a:lnTo>
                  <a:lnTo>
                    <a:pt x="453" y="110"/>
                  </a:lnTo>
                  <a:lnTo>
                    <a:pt x="454" y="110"/>
                  </a:lnTo>
                  <a:lnTo>
                    <a:pt x="460" y="112"/>
                  </a:lnTo>
                  <a:lnTo>
                    <a:pt x="465" y="113"/>
                  </a:lnTo>
                  <a:lnTo>
                    <a:pt x="469" y="115"/>
                  </a:lnTo>
                  <a:lnTo>
                    <a:pt x="470" y="115"/>
                  </a:lnTo>
                  <a:lnTo>
                    <a:pt x="472" y="115"/>
                  </a:lnTo>
                  <a:lnTo>
                    <a:pt x="477" y="119"/>
                  </a:lnTo>
                  <a:lnTo>
                    <a:pt x="483" y="121"/>
                  </a:lnTo>
                  <a:lnTo>
                    <a:pt x="485" y="122"/>
                  </a:lnTo>
                  <a:lnTo>
                    <a:pt x="487" y="123"/>
                  </a:lnTo>
                  <a:lnTo>
                    <a:pt x="489" y="125"/>
                  </a:lnTo>
                  <a:lnTo>
                    <a:pt x="491" y="126"/>
                  </a:lnTo>
                  <a:lnTo>
                    <a:pt x="493" y="128"/>
                  </a:lnTo>
                  <a:lnTo>
                    <a:pt x="495" y="129"/>
                  </a:lnTo>
                  <a:lnTo>
                    <a:pt x="500" y="135"/>
                  </a:lnTo>
                  <a:lnTo>
                    <a:pt x="502" y="137"/>
                  </a:lnTo>
                  <a:lnTo>
                    <a:pt x="503" y="139"/>
                  </a:lnTo>
                  <a:lnTo>
                    <a:pt x="505" y="142"/>
                  </a:lnTo>
                  <a:lnTo>
                    <a:pt x="507" y="143"/>
                  </a:lnTo>
                  <a:lnTo>
                    <a:pt x="508" y="145"/>
                  </a:lnTo>
                  <a:lnTo>
                    <a:pt x="510" y="146"/>
                  </a:lnTo>
                  <a:lnTo>
                    <a:pt x="512" y="148"/>
                  </a:lnTo>
                  <a:lnTo>
                    <a:pt x="513" y="148"/>
                  </a:lnTo>
                  <a:lnTo>
                    <a:pt x="514" y="148"/>
                  </a:lnTo>
                  <a:lnTo>
                    <a:pt x="515" y="149"/>
                  </a:lnTo>
                  <a:lnTo>
                    <a:pt x="518" y="149"/>
                  </a:lnTo>
                  <a:lnTo>
                    <a:pt x="519" y="150"/>
                  </a:lnTo>
                  <a:lnTo>
                    <a:pt x="525" y="151"/>
                  </a:lnTo>
                  <a:lnTo>
                    <a:pt x="530" y="153"/>
                  </a:lnTo>
                  <a:lnTo>
                    <a:pt x="532" y="154"/>
                  </a:lnTo>
                  <a:lnTo>
                    <a:pt x="534" y="155"/>
                  </a:lnTo>
                  <a:lnTo>
                    <a:pt x="536" y="156"/>
                  </a:lnTo>
                  <a:lnTo>
                    <a:pt x="541" y="159"/>
                  </a:lnTo>
                  <a:lnTo>
                    <a:pt x="545" y="162"/>
                  </a:lnTo>
                  <a:lnTo>
                    <a:pt x="546" y="163"/>
                  </a:lnTo>
                  <a:lnTo>
                    <a:pt x="547" y="164"/>
                  </a:lnTo>
                  <a:lnTo>
                    <a:pt x="549" y="165"/>
                  </a:lnTo>
                  <a:lnTo>
                    <a:pt x="550" y="167"/>
                  </a:lnTo>
                  <a:lnTo>
                    <a:pt x="556" y="175"/>
                  </a:lnTo>
                  <a:lnTo>
                    <a:pt x="556" y="176"/>
                  </a:lnTo>
                  <a:lnTo>
                    <a:pt x="556" y="177"/>
                  </a:lnTo>
                  <a:lnTo>
                    <a:pt x="556" y="178"/>
                  </a:lnTo>
                  <a:lnTo>
                    <a:pt x="556" y="180"/>
                  </a:lnTo>
                  <a:lnTo>
                    <a:pt x="555" y="182"/>
                  </a:lnTo>
                  <a:lnTo>
                    <a:pt x="554" y="185"/>
                  </a:lnTo>
                  <a:lnTo>
                    <a:pt x="552" y="191"/>
                  </a:lnTo>
                  <a:lnTo>
                    <a:pt x="552" y="192"/>
                  </a:lnTo>
                  <a:lnTo>
                    <a:pt x="551" y="193"/>
                  </a:lnTo>
                  <a:lnTo>
                    <a:pt x="551" y="194"/>
                  </a:lnTo>
                  <a:lnTo>
                    <a:pt x="551" y="195"/>
                  </a:lnTo>
                  <a:lnTo>
                    <a:pt x="551" y="195"/>
                  </a:lnTo>
                  <a:lnTo>
                    <a:pt x="552" y="196"/>
                  </a:lnTo>
                  <a:lnTo>
                    <a:pt x="552" y="197"/>
                  </a:lnTo>
                  <a:lnTo>
                    <a:pt x="553" y="198"/>
                  </a:lnTo>
                  <a:lnTo>
                    <a:pt x="554" y="200"/>
                  </a:lnTo>
                  <a:lnTo>
                    <a:pt x="555" y="200"/>
                  </a:lnTo>
                  <a:lnTo>
                    <a:pt x="557" y="201"/>
                  </a:lnTo>
                  <a:lnTo>
                    <a:pt x="560" y="203"/>
                  </a:lnTo>
                  <a:lnTo>
                    <a:pt x="561" y="204"/>
                  </a:lnTo>
                  <a:lnTo>
                    <a:pt x="562" y="205"/>
                  </a:lnTo>
                  <a:lnTo>
                    <a:pt x="563" y="206"/>
                  </a:lnTo>
                  <a:lnTo>
                    <a:pt x="564" y="206"/>
                  </a:lnTo>
                  <a:lnTo>
                    <a:pt x="564" y="207"/>
                  </a:lnTo>
                  <a:lnTo>
                    <a:pt x="565" y="208"/>
                  </a:lnTo>
                  <a:lnTo>
                    <a:pt x="565" y="209"/>
                  </a:lnTo>
                  <a:lnTo>
                    <a:pt x="565" y="210"/>
                  </a:lnTo>
                  <a:lnTo>
                    <a:pt x="565" y="211"/>
                  </a:lnTo>
                  <a:lnTo>
                    <a:pt x="565" y="212"/>
                  </a:lnTo>
                  <a:lnTo>
                    <a:pt x="565" y="213"/>
                  </a:lnTo>
                  <a:lnTo>
                    <a:pt x="565" y="214"/>
                  </a:lnTo>
                  <a:lnTo>
                    <a:pt x="565" y="215"/>
                  </a:lnTo>
                  <a:lnTo>
                    <a:pt x="565" y="216"/>
                  </a:lnTo>
                  <a:lnTo>
                    <a:pt x="564" y="218"/>
                  </a:lnTo>
                  <a:lnTo>
                    <a:pt x="563" y="220"/>
                  </a:lnTo>
                  <a:lnTo>
                    <a:pt x="562" y="221"/>
                  </a:lnTo>
                  <a:lnTo>
                    <a:pt x="560" y="223"/>
                  </a:lnTo>
                  <a:lnTo>
                    <a:pt x="558" y="225"/>
                  </a:lnTo>
                  <a:lnTo>
                    <a:pt x="557" y="227"/>
                  </a:lnTo>
                  <a:lnTo>
                    <a:pt x="555" y="228"/>
                  </a:lnTo>
                  <a:lnTo>
                    <a:pt x="554" y="228"/>
                  </a:lnTo>
                  <a:lnTo>
                    <a:pt x="553" y="229"/>
                  </a:lnTo>
                  <a:lnTo>
                    <a:pt x="552" y="229"/>
                  </a:lnTo>
                  <a:lnTo>
                    <a:pt x="551" y="230"/>
                  </a:lnTo>
                  <a:lnTo>
                    <a:pt x="550" y="230"/>
                  </a:lnTo>
                  <a:lnTo>
                    <a:pt x="549" y="230"/>
                  </a:lnTo>
                  <a:lnTo>
                    <a:pt x="547" y="230"/>
                  </a:lnTo>
                  <a:lnTo>
                    <a:pt x="546" y="230"/>
                  </a:lnTo>
                  <a:lnTo>
                    <a:pt x="545" y="230"/>
                  </a:lnTo>
                  <a:lnTo>
                    <a:pt x="545" y="230"/>
                  </a:lnTo>
                  <a:lnTo>
                    <a:pt x="545" y="230"/>
                  </a:lnTo>
                  <a:lnTo>
                    <a:pt x="545" y="230"/>
                  </a:lnTo>
                  <a:lnTo>
                    <a:pt x="545" y="231"/>
                  </a:lnTo>
                  <a:lnTo>
                    <a:pt x="545" y="232"/>
                  </a:lnTo>
                  <a:lnTo>
                    <a:pt x="545" y="233"/>
                  </a:lnTo>
                  <a:lnTo>
                    <a:pt x="546" y="234"/>
                  </a:lnTo>
                  <a:lnTo>
                    <a:pt x="546" y="235"/>
                  </a:lnTo>
                  <a:lnTo>
                    <a:pt x="547" y="236"/>
                  </a:lnTo>
                  <a:lnTo>
                    <a:pt x="548" y="237"/>
                  </a:lnTo>
                  <a:lnTo>
                    <a:pt x="550" y="239"/>
                  </a:lnTo>
                  <a:lnTo>
                    <a:pt x="551" y="240"/>
                  </a:lnTo>
                  <a:lnTo>
                    <a:pt x="552" y="241"/>
                  </a:lnTo>
                  <a:lnTo>
                    <a:pt x="553" y="243"/>
                  </a:lnTo>
                  <a:lnTo>
                    <a:pt x="553" y="244"/>
                  </a:lnTo>
                  <a:lnTo>
                    <a:pt x="553" y="245"/>
                  </a:lnTo>
                  <a:lnTo>
                    <a:pt x="553" y="246"/>
                  </a:lnTo>
                  <a:lnTo>
                    <a:pt x="553" y="247"/>
                  </a:lnTo>
                  <a:lnTo>
                    <a:pt x="553" y="247"/>
                  </a:lnTo>
                  <a:lnTo>
                    <a:pt x="553" y="248"/>
                  </a:lnTo>
                  <a:lnTo>
                    <a:pt x="553" y="249"/>
                  </a:lnTo>
                  <a:lnTo>
                    <a:pt x="552" y="252"/>
                  </a:lnTo>
                  <a:lnTo>
                    <a:pt x="551" y="255"/>
                  </a:lnTo>
                  <a:lnTo>
                    <a:pt x="551" y="256"/>
                  </a:lnTo>
                  <a:lnTo>
                    <a:pt x="550" y="257"/>
                  </a:lnTo>
                  <a:lnTo>
                    <a:pt x="550" y="257"/>
                  </a:lnTo>
                  <a:lnTo>
                    <a:pt x="549" y="258"/>
                  </a:lnTo>
                  <a:lnTo>
                    <a:pt x="548" y="258"/>
                  </a:lnTo>
                  <a:lnTo>
                    <a:pt x="548" y="258"/>
                  </a:lnTo>
                  <a:lnTo>
                    <a:pt x="547" y="259"/>
                  </a:lnTo>
                  <a:lnTo>
                    <a:pt x="545" y="259"/>
                  </a:lnTo>
                  <a:lnTo>
                    <a:pt x="544" y="259"/>
                  </a:lnTo>
                  <a:lnTo>
                    <a:pt x="544" y="258"/>
                  </a:lnTo>
                  <a:lnTo>
                    <a:pt x="543" y="258"/>
                  </a:lnTo>
                  <a:lnTo>
                    <a:pt x="542" y="258"/>
                  </a:lnTo>
                  <a:lnTo>
                    <a:pt x="542" y="257"/>
                  </a:lnTo>
                  <a:lnTo>
                    <a:pt x="541" y="256"/>
                  </a:lnTo>
                  <a:lnTo>
                    <a:pt x="540" y="255"/>
                  </a:lnTo>
                  <a:lnTo>
                    <a:pt x="540" y="255"/>
                  </a:lnTo>
                  <a:lnTo>
                    <a:pt x="539" y="253"/>
                  </a:lnTo>
                  <a:lnTo>
                    <a:pt x="538" y="251"/>
                  </a:lnTo>
                  <a:lnTo>
                    <a:pt x="538" y="251"/>
                  </a:lnTo>
                  <a:lnTo>
                    <a:pt x="537" y="251"/>
                  </a:lnTo>
                  <a:lnTo>
                    <a:pt x="537" y="250"/>
                  </a:lnTo>
                  <a:lnTo>
                    <a:pt x="536" y="250"/>
                  </a:lnTo>
                  <a:lnTo>
                    <a:pt x="535" y="250"/>
                  </a:lnTo>
                  <a:lnTo>
                    <a:pt x="534" y="249"/>
                  </a:lnTo>
                  <a:lnTo>
                    <a:pt x="533" y="249"/>
                  </a:lnTo>
                  <a:lnTo>
                    <a:pt x="531" y="250"/>
                  </a:lnTo>
                  <a:lnTo>
                    <a:pt x="530" y="250"/>
                  </a:lnTo>
                  <a:lnTo>
                    <a:pt x="529" y="251"/>
                  </a:lnTo>
                  <a:lnTo>
                    <a:pt x="527" y="251"/>
                  </a:lnTo>
                  <a:lnTo>
                    <a:pt x="526" y="252"/>
                  </a:lnTo>
                  <a:lnTo>
                    <a:pt x="525" y="253"/>
                  </a:lnTo>
                  <a:lnTo>
                    <a:pt x="524" y="254"/>
                  </a:lnTo>
                  <a:lnTo>
                    <a:pt x="522" y="256"/>
                  </a:lnTo>
                  <a:lnTo>
                    <a:pt x="521" y="257"/>
                  </a:lnTo>
                  <a:lnTo>
                    <a:pt x="521" y="258"/>
                  </a:lnTo>
                  <a:lnTo>
                    <a:pt x="520" y="259"/>
                  </a:lnTo>
                  <a:lnTo>
                    <a:pt x="520" y="259"/>
                  </a:lnTo>
                  <a:lnTo>
                    <a:pt x="520" y="260"/>
                  </a:lnTo>
                  <a:lnTo>
                    <a:pt x="520" y="260"/>
                  </a:lnTo>
                  <a:lnTo>
                    <a:pt x="520" y="261"/>
                  </a:lnTo>
                  <a:lnTo>
                    <a:pt x="520" y="261"/>
                  </a:lnTo>
                  <a:lnTo>
                    <a:pt x="521" y="261"/>
                  </a:lnTo>
                  <a:lnTo>
                    <a:pt x="522" y="261"/>
                  </a:lnTo>
                  <a:lnTo>
                    <a:pt x="526" y="262"/>
                  </a:lnTo>
                  <a:lnTo>
                    <a:pt x="527" y="263"/>
                  </a:lnTo>
                  <a:lnTo>
                    <a:pt x="528" y="263"/>
                  </a:lnTo>
                  <a:lnTo>
                    <a:pt x="529" y="264"/>
                  </a:lnTo>
                  <a:lnTo>
                    <a:pt x="529" y="264"/>
                  </a:lnTo>
                  <a:lnTo>
                    <a:pt x="530" y="265"/>
                  </a:lnTo>
                  <a:lnTo>
                    <a:pt x="530" y="265"/>
                  </a:lnTo>
                  <a:lnTo>
                    <a:pt x="531" y="266"/>
                  </a:lnTo>
                  <a:lnTo>
                    <a:pt x="531" y="267"/>
                  </a:lnTo>
                  <a:lnTo>
                    <a:pt x="531" y="267"/>
                  </a:lnTo>
                  <a:lnTo>
                    <a:pt x="531" y="268"/>
                  </a:lnTo>
                  <a:lnTo>
                    <a:pt x="530" y="269"/>
                  </a:lnTo>
                  <a:lnTo>
                    <a:pt x="530" y="269"/>
                  </a:lnTo>
                  <a:lnTo>
                    <a:pt x="530" y="270"/>
                  </a:lnTo>
                  <a:lnTo>
                    <a:pt x="529" y="271"/>
                  </a:lnTo>
                  <a:lnTo>
                    <a:pt x="528" y="272"/>
                  </a:lnTo>
                  <a:lnTo>
                    <a:pt x="527" y="272"/>
                  </a:lnTo>
                  <a:lnTo>
                    <a:pt x="526" y="273"/>
                  </a:lnTo>
                  <a:lnTo>
                    <a:pt x="524" y="273"/>
                  </a:lnTo>
                  <a:lnTo>
                    <a:pt x="521" y="274"/>
                  </a:lnTo>
                  <a:lnTo>
                    <a:pt x="518" y="274"/>
                  </a:lnTo>
                  <a:lnTo>
                    <a:pt x="514" y="274"/>
                  </a:lnTo>
                  <a:lnTo>
                    <a:pt x="512" y="275"/>
                  </a:lnTo>
                  <a:lnTo>
                    <a:pt x="510" y="275"/>
                  </a:lnTo>
                  <a:lnTo>
                    <a:pt x="509" y="276"/>
                  </a:lnTo>
                  <a:lnTo>
                    <a:pt x="507" y="277"/>
                  </a:lnTo>
                  <a:lnTo>
                    <a:pt x="506" y="278"/>
                  </a:lnTo>
                  <a:lnTo>
                    <a:pt x="505" y="278"/>
                  </a:lnTo>
                  <a:lnTo>
                    <a:pt x="505" y="279"/>
                  </a:lnTo>
                  <a:lnTo>
                    <a:pt x="504" y="280"/>
                  </a:lnTo>
                  <a:lnTo>
                    <a:pt x="503" y="281"/>
                  </a:lnTo>
                  <a:lnTo>
                    <a:pt x="502" y="282"/>
                  </a:lnTo>
                  <a:lnTo>
                    <a:pt x="501" y="284"/>
                  </a:lnTo>
                  <a:lnTo>
                    <a:pt x="499" y="288"/>
                  </a:lnTo>
                  <a:lnTo>
                    <a:pt x="498" y="289"/>
                  </a:lnTo>
                  <a:lnTo>
                    <a:pt x="497" y="291"/>
                  </a:lnTo>
                  <a:lnTo>
                    <a:pt x="495" y="294"/>
                  </a:lnTo>
                  <a:lnTo>
                    <a:pt x="493" y="295"/>
                  </a:lnTo>
                  <a:lnTo>
                    <a:pt x="492" y="297"/>
                  </a:lnTo>
                  <a:lnTo>
                    <a:pt x="491" y="299"/>
                  </a:lnTo>
                  <a:lnTo>
                    <a:pt x="491" y="300"/>
                  </a:lnTo>
                  <a:lnTo>
                    <a:pt x="491" y="301"/>
                  </a:lnTo>
                  <a:lnTo>
                    <a:pt x="490" y="303"/>
                  </a:lnTo>
                  <a:lnTo>
                    <a:pt x="490" y="307"/>
                  </a:lnTo>
                  <a:lnTo>
                    <a:pt x="490" y="310"/>
                  </a:lnTo>
                  <a:lnTo>
                    <a:pt x="490" y="312"/>
                  </a:lnTo>
                  <a:lnTo>
                    <a:pt x="489" y="315"/>
                  </a:lnTo>
                  <a:lnTo>
                    <a:pt x="488" y="319"/>
                  </a:lnTo>
                  <a:lnTo>
                    <a:pt x="488" y="321"/>
                  </a:lnTo>
                  <a:lnTo>
                    <a:pt x="488" y="322"/>
                  </a:lnTo>
                  <a:lnTo>
                    <a:pt x="488" y="323"/>
                  </a:lnTo>
                  <a:lnTo>
                    <a:pt x="488" y="324"/>
                  </a:lnTo>
                  <a:lnTo>
                    <a:pt x="488" y="325"/>
                  </a:lnTo>
                  <a:lnTo>
                    <a:pt x="489" y="325"/>
                  </a:lnTo>
                  <a:lnTo>
                    <a:pt x="489" y="326"/>
                  </a:lnTo>
                  <a:lnTo>
                    <a:pt x="490" y="327"/>
                  </a:lnTo>
                  <a:lnTo>
                    <a:pt x="491" y="327"/>
                  </a:lnTo>
                  <a:lnTo>
                    <a:pt x="495" y="331"/>
                  </a:lnTo>
                  <a:lnTo>
                    <a:pt x="502" y="336"/>
                  </a:lnTo>
                  <a:lnTo>
                    <a:pt x="503" y="336"/>
                  </a:lnTo>
                  <a:lnTo>
                    <a:pt x="503" y="337"/>
                  </a:lnTo>
                  <a:lnTo>
                    <a:pt x="503" y="337"/>
                  </a:lnTo>
                  <a:lnTo>
                    <a:pt x="504" y="338"/>
                  </a:lnTo>
                  <a:lnTo>
                    <a:pt x="503" y="338"/>
                  </a:lnTo>
                  <a:lnTo>
                    <a:pt x="503" y="338"/>
                  </a:lnTo>
                  <a:lnTo>
                    <a:pt x="503" y="339"/>
                  </a:lnTo>
                  <a:lnTo>
                    <a:pt x="501" y="340"/>
                  </a:lnTo>
                  <a:lnTo>
                    <a:pt x="501" y="340"/>
                  </a:lnTo>
                  <a:lnTo>
                    <a:pt x="500" y="341"/>
                  </a:lnTo>
                  <a:lnTo>
                    <a:pt x="500" y="341"/>
                  </a:lnTo>
                  <a:lnTo>
                    <a:pt x="500" y="342"/>
                  </a:lnTo>
                  <a:lnTo>
                    <a:pt x="500" y="342"/>
                  </a:lnTo>
                  <a:lnTo>
                    <a:pt x="500" y="343"/>
                  </a:lnTo>
                  <a:lnTo>
                    <a:pt x="501" y="343"/>
                  </a:lnTo>
                  <a:lnTo>
                    <a:pt x="501" y="344"/>
                  </a:lnTo>
                  <a:lnTo>
                    <a:pt x="502" y="344"/>
                  </a:lnTo>
                  <a:lnTo>
                    <a:pt x="503" y="345"/>
                  </a:lnTo>
                  <a:lnTo>
                    <a:pt x="504" y="345"/>
                  </a:lnTo>
                  <a:lnTo>
                    <a:pt x="506" y="346"/>
                  </a:lnTo>
                  <a:lnTo>
                    <a:pt x="507" y="346"/>
                  </a:lnTo>
                  <a:lnTo>
                    <a:pt x="511" y="347"/>
                  </a:lnTo>
                  <a:lnTo>
                    <a:pt x="512" y="348"/>
                  </a:lnTo>
                  <a:lnTo>
                    <a:pt x="512" y="348"/>
                  </a:lnTo>
                  <a:lnTo>
                    <a:pt x="513" y="349"/>
                  </a:lnTo>
                  <a:lnTo>
                    <a:pt x="513" y="349"/>
                  </a:lnTo>
                  <a:lnTo>
                    <a:pt x="514" y="350"/>
                  </a:lnTo>
                  <a:lnTo>
                    <a:pt x="514" y="351"/>
                  </a:lnTo>
                  <a:lnTo>
                    <a:pt x="514" y="351"/>
                  </a:lnTo>
                  <a:lnTo>
                    <a:pt x="514" y="352"/>
                  </a:lnTo>
                  <a:lnTo>
                    <a:pt x="514" y="353"/>
                  </a:lnTo>
                  <a:lnTo>
                    <a:pt x="514" y="354"/>
                  </a:lnTo>
                  <a:lnTo>
                    <a:pt x="513" y="355"/>
                  </a:lnTo>
                  <a:lnTo>
                    <a:pt x="513" y="356"/>
                  </a:lnTo>
                  <a:lnTo>
                    <a:pt x="512" y="358"/>
                  </a:lnTo>
                  <a:lnTo>
                    <a:pt x="511" y="360"/>
                  </a:lnTo>
                  <a:lnTo>
                    <a:pt x="507" y="365"/>
                  </a:lnTo>
                  <a:lnTo>
                    <a:pt x="506" y="366"/>
                  </a:lnTo>
                  <a:lnTo>
                    <a:pt x="506" y="367"/>
                  </a:lnTo>
                  <a:lnTo>
                    <a:pt x="505" y="368"/>
                  </a:lnTo>
                  <a:lnTo>
                    <a:pt x="505" y="369"/>
                  </a:lnTo>
                  <a:lnTo>
                    <a:pt x="505" y="370"/>
                  </a:lnTo>
                  <a:lnTo>
                    <a:pt x="505" y="371"/>
                  </a:lnTo>
                  <a:lnTo>
                    <a:pt x="505" y="372"/>
                  </a:lnTo>
                  <a:lnTo>
                    <a:pt x="506" y="374"/>
                  </a:lnTo>
                  <a:lnTo>
                    <a:pt x="506" y="375"/>
                  </a:lnTo>
                  <a:lnTo>
                    <a:pt x="507" y="376"/>
                  </a:lnTo>
                  <a:lnTo>
                    <a:pt x="507" y="377"/>
                  </a:lnTo>
                  <a:lnTo>
                    <a:pt x="509" y="379"/>
                  </a:lnTo>
                  <a:lnTo>
                    <a:pt x="510" y="381"/>
                  </a:lnTo>
                  <a:lnTo>
                    <a:pt x="511" y="382"/>
                  </a:lnTo>
                  <a:lnTo>
                    <a:pt x="511" y="383"/>
                  </a:lnTo>
                  <a:lnTo>
                    <a:pt x="512" y="384"/>
                  </a:lnTo>
                  <a:lnTo>
                    <a:pt x="512" y="384"/>
                  </a:lnTo>
                  <a:lnTo>
                    <a:pt x="512" y="385"/>
                  </a:lnTo>
                  <a:lnTo>
                    <a:pt x="512" y="386"/>
                  </a:lnTo>
                  <a:lnTo>
                    <a:pt x="511" y="387"/>
                  </a:lnTo>
                  <a:lnTo>
                    <a:pt x="511" y="387"/>
                  </a:lnTo>
                  <a:lnTo>
                    <a:pt x="510" y="388"/>
                  </a:lnTo>
                  <a:lnTo>
                    <a:pt x="510" y="388"/>
                  </a:lnTo>
                  <a:lnTo>
                    <a:pt x="508" y="390"/>
                  </a:lnTo>
                  <a:lnTo>
                    <a:pt x="505" y="392"/>
                  </a:lnTo>
                  <a:lnTo>
                    <a:pt x="503" y="393"/>
                  </a:lnTo>
                  <a:lnTo>
                    <a:pt x="502" y="394"/>
                  </a:lnTo>
                  <a:lnTo>
                    <a:pt x="501" y="396"/>
                  </a:lnTo>
                  <a:lnTo>
                    <a:pt x="500" y="397"/>
                  </a:lnTo>
                  <a:lnTo>
                    <a:pt x="499" y="399"/>
                  </a:lnTo>
                  <a:lnTo>
                    <a:pt x="498" y="400"/>
                  </a:lnTo>
                  <a:lnTo>
                    <a:pt x="497" y="402"/>
                  </a:lnTo>
                  <a:lnTo>
                    <a:pt x="497" y="403"/>
                  </a:lnTo>
                  <a:lnTo>
                    <a:pt x="496" y="405"/>
                  </a:lnTo>
                  <a:lnTo>
                    <a:pt x="496" y="406"/>
                  </a:lnTo>
                  <a:lnTo>
                    <a:pt x="495" y="408"/>
                  </a:lnTo>
                  <a:lnTo>
                    <a:pt x="495" y="409"/>
                  </a:lnTo>
                  <a:lnTo>
                    <a:pt x="495" y="410"/>
                  </a:lnTo>
                  <a:lnTo>
                    <a:pt x="495" y="411"/>
                  </a:lnTo>
                  <a:lnTo>
                    <a:pt x="495" y="412"/>
                  </a:lnTo>
                  <a:lnTo>
                    <a:pt x="495" y="413"/>
                  </a:lnTo>
                  <a:lnTo>
                    <a:pt x="496" y="414"/>
                  </a:lnTo>
                  <a:lnTo>
                    <a:pt x="496" y="415"/>
                  </a:lnTo>
                  <a:lnTo>
                    <a:pt x="496" y="415"/>
                  </a:lnTo>
                  <a:lnTo>
                    <a:pt x="497" y="416"/>
                  </a:lnTo>
                  <a:lnTo>
                    <a:pt x="498" y="417"/>
                  </a:lnTo>
                  <a:lnTo>
                    <a:pt x="500" y="418"/>
                  </a:lnTo>
                  <a:lnTo>
                    <a:pt x="503" y="421"/>
                  </a:lnTo>
                  <a:lnTo>
                    <a:pt x="504" y="422"/>
                  </a:lnTo>
                  <a:lnTo>
                    <a:pt x="505" y="423"/>
                  </a:lnTo>
                  <a:lnTo>
                    <a:pt x="506" y="423"/>
                  </a:lnTo>
                  <a:lnTo>
                    <a:pt x="506" y="424"/>
                  </a:lnTo>
                  <a:lnTo>
                    <a:pt x="507" y="425"/>
                  </a:lnTo>
                  <a:lnTo>
                    <a:pt x="507" y="426"/>
                  </a:lnTo>
                  <a:lnTo>
                    <a:pt x="508" y="427"/>
                  </a:lnTo>
                  <a:lnTo>
                    <a:pt x="508" y="428"/>
                  </a:lnTo>
                  <a:lnTo>
                    <a:pt x="508" y="429"/>
                  </a:lnTo>
                  <a:lnTo>
                    <a:pt x="508" y="431"/>
                  </a:lnTo>
                  <a:lnTo>
                    <a:pt x="508" y="433"/>
                  </a:lnTo>
                  <a:lnTo>
                    <a:pt x="508" y="434"/>
                  </a:lnTo>
                  <a:lnTo>
                    <a:pt x="508" y="435"/>
                  </a:lnTo>
                  <a:lnTo>
                    <a:pt x="507" y="436"/>
                  </a:lnTo>
                  <a:lnTo>
                    <a:pt x="507" y="437"/>
                  </a:lnTo>
                  <a:lnTo>
                    <a:pt x="506" y="438"/>
                  </a:lnTo>
                  <a:lnTo>
                    <a:pt x="504" y="439"/>
                  </a:lnTo>
                  <a:lnTo>
                    <a:pt x="502" y="440"/>
                  </a:lnTo>
                  <a:lnTo>
                    <a:pt x="501" y="441"/>
                  </a:lnTo>
                  <a:lnTo>
                    <a:pt x="498" y="442"/>
                  </a:lnTo>
                  <a:lnTo>
                    <a:pt x="497" y="443"/>
                  </a:lnTo>
                  <a:lnTo>
                    <a:pt x="496" y="444"/>
                  </a:lnTo>
                  <a:lnTo>
                    <a:pt x="495" y="444"/>
                  </a:lnTo>
                  <a:lnTo>
                    <a:pt x="495" y="445"/>
                  </a:lnTo>
                  <a:lnTo>
                    <a:pt x="494" y="446"/>
                  </a:lnTo>
                  <a:lnTo>
                    <a:pt x="494" y="446"/>
                  </a:lnTo>
                  <a:lnTo>
                    <a:pt x="493" y="448"/>
                  </a:lnTo>
                  <a:lnTo>
                    <a:pt x="493" y="449"/>
                  </a:lnTo>
                  <a:lnTo>
                    <a:pt x="493" y="450"/>
                  </a:lnTo>
                  <a:lnTo>
                    <a:pt x="493" y="451"/>
                  </a:lnTo>
                  <a:lnTo>
                    <a:pt x="493" y="452"/>
                  </a:lnTo>
                  <a:lnTo>
                    <a:pt x="494" y="455"/>
                  </a:lnTo>
                  <a:lnTo>
                    <a:pt x="494" y="457"/>
                  </a:lnTo>
                  <a:lnTo>
                    <a:pt x="495" y="458"/>
                  </a:lnTo>
                  <a:lnTo>
                    <a:pt x="495" y="459"/>
                  </a:lnTo>
                  <a:lnTo>
                    <a:pt x="495" y="460"/>
                  </a:lnTo>
                  <a:lnTo>
                    <a:pt x="495" y="460"/>
                  </a:lnTo>
                  <a:lnTo>
                    <a:pt x="494" y="461"/>
                  </a:lnTo>
                  <a:lnTo>
                    <a:pt x="494" y="462"/>
                  </a:lnTo>
                  <a:lnTo>
                    <a:pt x="493" y="463"/>
                  </a:lnTo>
                  <a:lnTo>
                    <a:pt x="492" y="464"/>
                  </a:lnTo>
                  <a:lnTo>
                    <a:pt x="492" y="465"/>
                  </a:lnTo>
                  <a:lnTo>
                    <a:pt x="491" y="465"/>
                  </a:lnTo>
                  <a:lnTo>
                    <a:pt x="489" y="466"/>
                  </a:lnTo>
                  <a:lnTo>
                    <a:pt x="488" y="466"/>
                  </a:lnTo>
                  <a:lnTo>
                    <a:pt x="487" y="467"/>
                  </a:lnTo>
                  <a:lnTo>
                    <a:pt x="486" y="467"/>
                  </a:lnTo>
                  <a:lnTo>
                    <a:pt x="485" y="467"/>
                  </a:lnTo>
                  <a:lnTo>
                    <a:pt x="485" y="468"/>
                  </a:lnTo>
                  <a:lnTo>
                    <a:pt x="485" y="468"/>
                  </a:lnTo>
                  <a:lnTo>
                    <a:pt x="485" y="468"/>
                  </a:lnTo>
                  <a:lnTo>
                    <a:pt x="485" y="469"/>
                  </a:lnTo>
                  <a:lnTo>
                    <a:pt x="485" y="470"/>
                  </a:lnTo>
                  <a:lnTo>
                    <a:pt x="485" y="471"/>
                  </a:lnTo>
                  <a:lnTo>
                    <a:pt x="486" y="472"/>
                  </a:lnTo>
                  <a:lnTo>
                    <a:pt x="487" y="473"/>
                  </a:lnTo>
                  <a:lnTo>
                    <a:pt x="489" y="475"/>
                  </a:lnTo>
                  <a:lnTo>
                    <a:pt x="490" y="476"/>
                  </a:lnTo>
                  <a:lnTo>
                    <a:pt x="494" y="480"/>
                  </a:lnTo>
                  <a:lnTo>
                    <a:pt x="496" y="481"/>
                  </a:lnTo>
                  <a:lnTo>
                    <a:pt x="496" y="482"/>
                  </a:lnTo>
                  <a:lnTo>
                    <a:pt x="497" y="483"/>
                  </a:lnTo>
                  <a:lnTo>
                    <a:pt x="498" y="484"/>
                  </a:lnTo>
                  <a:lnTo>
                    <a:pt x="498" y="485"/>
                  </a:lnTo>
                  <a:lnTo>
                    <a:pt x="499" y="486"/>
                  </a:lnTo>
                  <a:lnTo>
                    <a:pt x="499" y="487"/>
                  </a:lnTo>
                  <a:lnTo>
                    <a:pt x="498" y="487"/>
                  </a:lnTo>
                  <a:lnTo>
                    <a:pt x="498" y="488"/>
                  </a:lnTo>
                  <a:lnTo>
                    <a:pt x="498" y="489"/>
                  </a:lnTo>
                  <a:lnTo>
                    <a:pt x="497" y="490"/>
                  </a:lnTo>
                  <a:lnTo>
                    <a:pt x="496" y="491"/>
                  </a:lnTo>
                  <a:lnTo>
                    <a:pt x="495" y="491"/>
                  </a:lnTo>
                  <a:lnTo>
                    <a:pt x="493" y="494"/>
                  </a:lnTo>
                  <a:lnTo>
                    <a:pt x="492" y="495"/>
                  </a:lnTo>
                  <a:lnTo>
                    <a:pt x="491" y="495"/>
                  </a:lnTo>
                  <a:lnTo>
                    <a:pt x="491" y="496"/>
                  </a:lnTo>
                  <a:lnTo>
                    <a:pt x="490" y="497"/>
                  </a:lnTo>
                  <a:lnTo>
                    <a:pt x="489" y="500"/>
                  </a:lnTo>
                  <a:lnTo>
                    <a:pt x="489" y="501"/>
                  </a:lnTo>
                  <a:lnTo>
                    <a:pt x="488" y="502"/>
                  </a:lnTo>
                  <a:lnTo>
                    <a:pt x="487" y="503"/>
                  </a:lnTo>
                  <a:lnTo>
                    <a:pt x="486" y="504"/>
                  </a:lnTo>
                  <a:lnTo>
                    <a:pt x="486" y="505"/>
                  </a:lnTo>
                  <a:lnTo>
                    <a:pt x="485" y="505"/>
                  </a:lnTo>
                  <a:lnTo>
                    <a:pt x="484" y="506"/>
                  </a:lnTo>
                  <a:lnTo>
                    <a:pt x="483" y="507"/>
                  </a:lnTo>
                  <a:lnTo>
                    <a:pt x="483" y="507"/>
                  </a:lnTo>
                  <a:lnTo>
                    <a:pt x="482" y="507"/>
                  </a:lnTo>
                  <a:lnTo>
                    <a:pt x="481" y="508"/>
                  </a:lnTo>
                  <a:lnTo>
                    <a:pt x="478" y="508"/>
                  </a:lnTo>
                  <a:lnTo>
                    <a:pt x="475" y="509"/>
                  </a:lnTo>
                  <a:lnTo>
                    <a:pt x="471" y="510"/>
                  </a:lnTo>
                  <a:lnTo>
                    <a:pt x="466" y="510"/>
                  </a:lnTo>
                  <a:lnTo>
                    <a:pt x="463" y="510"/>
                  </a:lnTo>
                  <a:lnTo>
                    <a:pt x="461" y="511"/>
                  </a:lnTo>
                  <a:lnTo>
                    <a:pt x="459" y="512"/>
                  </a:lnTo>
                  <a:lnTo>
                    <a:pt x="458" y="512"/>
                  </a:lnTo>
                  <a:lnTo>
                    <a:pt x="457" y="513"/>
                  </a:lnTo>
                  <a:lnTo>
                    <a:pt x="456" y="514"/>
                  </a:lnTo>
                  <a:lnTo>
                    <a:pt x="455" y="514"/>
                  </a:lnTo>
                  <a:lnTo>
                    <a:pt x="454" y="516"/>
                  </a:lnTo>
                  <a:lnTo>
                    <a:pt x="453" y="517"/>
                  </a:lnTo>
                  <a:lnTo>
                    <a:pt x="453" y="518"/>
                  </a:lnTo>
                  <a:lnTo>
                    <a:pt x="452" y="519"/>
                  </a:lnTo>
                  <a:lnTo>
                    <a:pt x="453" y="520"/>
                  </a:lnTo>
                  <a:lnTo>
                    <a:pt x="453" y="523"/>
                  </a:lnTo>
                  <a:lnTo>
                    <a:pt x="453" y="524"/>
                  </a:lnTo>
                  <a:lnTo>
                    <a:pt x="453" y="524"/>
                  </a:lnTo>
                  <a:lnTo>
                    <a:pt x="452" y="525"/>
                  </a:lnTo>
                  <a:lnTo>
                    <a:pt x="452" y="526"/>
                  </a:lnTo>
                  <a:lnTo>
                    <a:pt x="451" y="526"/>
                  </a:lnTo>
                  <a:lnTo>
                    <a:pt x="451" y="527"/>
                  </a:lnTo>
                  <a:lnTo>
                    <a:pt x="450" y="528"/>
                  </a:lnTo>
                  <a:lnTo>
                    <a:pt x="446" y="530"/>
                  </a:lnTo>
                  <a:lnTo>
                    <a:pt x="445" y="531"/>
                  </a:lnTo>
                  <a:lnTo>
                    <a:pt x="444" y="531"/>
                  </a:lnTo>
                  <a:lnTo>
                    <a:pt x="442" y="531"/>
                  </a:lnTo>
                  <a:lnTo>
                    <a:pt x="439" y="532"/>
                  </a:lnTo>
                  <a:lnTo>
                    <a:pt x="434" y="533"/>
                  </a:lnTo>
                  <a:lnTo>
                    <a:pt x="431" y="534"/>
                  </a:lnTo>
                  <a:lnTo>
                    <a:pt x="430" y="534"/>
                  </a:lnTo>
                  <a:lnTo>
                    <a:pt x="429" y="534"/>
                  </a:lnTo>
                  <a:lnTo>
                    <a:pt x="425" y="533"/>
                  </a:lnTo>
                  <a:lnTo>
                    <a:pt x="422" y="533"/>
                  </a:lnTo>
                  <a:lnTo>
                    <a:pt x="421" y="532"/>
                  </a:lnTo>
                  <a:lnTo>
                    <a:pt x="418" y="532"/>
                  </a:lnTo>
                  <a:lnTo>
                    <a:pt x="416" y="531"/>
                  </a:lnTo>
                  <a:lnTo>
                    <a:pt x="413" y="531"/>
                  </a:lnTo>
                  <a:lnTo>
                    <a:pt x="412" y="531"/>
                  </a:lnTo>
                  <a:lnTo>
                    <a:pt x="411" y="531"/>
                  </a:lnTo>
                  <a:lnTo>
                    <a:pt x="410" y="531"/>
                  </a:lnTo>
                  <a:lnTo>
                    <a:pt x="409" y="531"/>
                  </a:lnTo>
                  <a:lnTo>
                    <a:pt x="408" y="532"/>
                  </a:lnTo>
                  <a:lnTo>
                    <a:pt x="406" y="533"/>
                  </a:lnTo>
                  <a:lnTo>
                    <a:pt x="405" y="534"/>
                  </a:lnTo>
                  <a:lnTo>
                    <a:pt x="403" y="536"/>
                  </a:lnTo>
                  <a:lnTo>
                    <a:pt x="401" y="536"/>
                  </a:lnTo>
                  <a:lnTo>
                    <a:pt x="399" y="537"/>
                  </a:lnTo>
                  <a:lnTo>
                    <a:pt x="397" y="537"/>
                  </a:lnTo>
                  <a:lnTo>
                    <a:pt x="395" y="537"/>
                  </a:lnTo>
                  <a:lnTo>
                    <a:pt x="394" y="537"/>
                  </a:lnTo>
                  <a:lnTo>
                    <a:pt x="393" y="537"/>
                  </a:lnTo>
                  <a:lnTo>
                    <a:pt x="392" y="537"/>
                  </a:lnTo>
                  <a:lnTo>
                    <a:pt x="390" y="536"/>
                  </a:lnTo>
                  <a:lnTo>
                    <a:pt x="389" y="536"/>
                  </a:lnTo>
                  <a:lnTo>
                    <a:pt x="388" y="535"/>
                  </a:lnTo>
                  <a:lnTo>
                    <a:pt x="384" y="533"/>
                  </a:lnTo>
                  <a:lnTo>
                    <a:pt x="383" y="532"/>
                  </a:lnTo>
                  <a:lnTo>
                    <a:pt x="382" y="531"/>
                  </a:lnTo>
                  <a:lnTo>
                    <a:pt x="382" y="530"/>
                  </a:lnTo>
                  <a:lnTo>
                    <a:pt x="380" y="528"/>
                  </a:lnTo>
                  <a:lnTo>
                    <a:pt x="379" y="527"/>
                  </a:lnTo>
                  <a:lnTo>
                    <a:pt x="378" y="526"/>
                  </a:lnTo>
                  <a:lnTo>
                    <a:pt x="378" y="525"/>
                  </a:lnTo>
                  <a:lnTo>
                    <a:pt x="377" y="525"/>
                  </a:lnTo>
                  <a:lnTo>
                    <a:pt x="377" y="525"/>
                  </a:lnTo>
                  <a:lnTo>
                    <a:pt x="376" y="525"/>
                  </a:lnTo>
                  <a:lnTo>
                    <a:pt x="375" y="525"/>
                  </a:lnTo>
                  <a:lnTo>
                    <a:pt x="374" y="525"/>
                  </a:lnTo>
                  <a:lnTo>
                    <a:pt x="373" y="525"/>
                  </a:lnTo>
                  <a:lnTo>
                    <a:pt x="371" y="526"/>
                  </a:lnTo>
                  <a:lnTo>
                    <a:pt x="369" y="527"/>
                  </a:lnTo>
                  <a:lnTo>
                    <a:pt x="368" y="527"/>
                  </a:lnTo>
                  <a:lnTo>
                    <a:pt x="367" y="528"/>
                  </a:lnTo>
                  <a:lnTo>
                    <a:pt x="367" y="528"/>
                  </a:lnTo>
                  <a:lnTo>
                    <a:pt x="366" y="529"/>
                  </a:lnTo>
                  <a:lnTo>
                    <a:pt x="363" y="532"/>
                  </a:lnTo>
                  <a:lnTo>
                    <a:pt x="362" y="533"/>
                  </a:lnTo>
                  <a:lnTo>
                    <a:pt x="361" y="534"/>
                  </a:lnTo>
                  <a:lnTo>
                    <a:pt x="360" y="535"/>
                  </a:lnTo>
                  <a:lnTo>
                    <a:pt x="359" y="535"/>
                  </a:lnTo>
                  <a:lnTo>
                    <a:pt x="358" y="536"/>
                  </a:lnTo>
                  <a:lnTo>
                    <a:pt x="358" y="536"/>
                  </a:lnTo>
                  <a:lnTo>
                    <a:pt x="357" y="536"/>
                  </a:lnTo>
                  <a:lnTo>
                    <a:pt x="356" y="536"/>
                  </a:lnTo>
                  <a:lnTo>
                    <a:pt x="355" y="537"/>
                  </a:lnTo>
                  <a:lnTo>
                    <a:pt x="354" y="536"/>
                  </a:lnTo>
                  <a:lnTo>
                    <a:pt x="351" y="536"/>
                  </a:lnTo>
                  <a:lnTo>
                    <a:pt x="350" y="536"/>
                  </a:lnTo>
                  <a:lnTo>
                    <a:pt x="349" y="536"/>
                  </a:lnTo>
                  <a:lnTo>
                    <a:pt x="348" y="536"/>
                  </a:lnTo>
                  <a:lnTo>
                    <a:pt x="348" y="536"/>
                  </a:lnTo>
                  <a:lnTo>
                    <a:pt x="347" y="536"/>
                  </a:lnTo>
                  <a:lnTo>
                    <a:pt x="347" y="537"/>
                  </a:lnTo>
                  <a:lnTo>
                    <a:pt x="346" y="537"/>
                  </a:lnTo>
                  <a:lnTo>
                    <a:pt x="345" y="538"/>
                  </a:lnTo>
                  <a:lnTo>
                    <a:pt x="345" y="539"/>
                  </a:lnTo>
                  <a:lnTo>
                    <a:pt x="344" y="540"/>
                  </a:lnTo>
                  <a:lnTo>
                    <a:pt x="343" y="542"/>
                  </a:lnTo>
                  <a:lnTo>
                    <a:pt x="342" y="546"/>
                  </a:lnTo>
                  <a:lnTo>
                    <a:pt x="341" y="547"/>
                  </a:lnTo>
                  <a:lnTo>
                    <a:pt x="341" y="548"/>
                  </a:lnTo>
                  <a:lnTo>
                    <a:pt x="340" y="549"/>
                  </a:lnTo>
                  <a:lnTo>
                    <a:pt x="339" y="550"/>
                  </a:lnTo>
                  <a:lnTo>
                    <a:pt x="339" y="550"/>
                  </a:lnTo>
                  <a:lnTo>
                    <a:pt x="338" y="550"/>
                  </a:lnTo>
                  <a:lnTo>
                    <a:pt x="337" y="551"/>
                  </a:lnTo>
                  <a:lnTo>
                    <a:pt x="336" y="551"/>
                  </a:lnTo>
                  <a:lnTo>
                    <a:pt x="334" y="551"/>
                  </a:lnTo>
                  <a:lnTo>
                    <a:pt x="331" y="551"/>
                  </a:lnTo>
                  <a:lnTo>
                    <a:pt x="330" y="551"/>
                  </a:lnTo>
                  <a:lnTo>
                    <a:pt x="327" y="551"/>
                  </a:lnTo>
                  <a:lnTo>
                    <a:pt x="324" y="552"/>
                  </a:lnTo>
                  <a:lnTo>
                    <a:pt x="322" y="553"/>
                  </a:lnTo>
                  <a:lnTo>
                    <a:pt x="318" y="554"/>
                  </a:lnTo>
                  <a:lnTo>
                    <a:pt x="316" y="555"/>
                  </a:lnTo>
                  <a:lnTo>
                    <a:pt x="314" y="556"/>
                  </a:lnTo>
                  <a:lnTo>
                    <a:pt x="312" y="557"/>
                  </a:lnTo>
                  <a:lnTo>
                    <a:pt x="312" y="558"/>
                  </a:lnTo>
                  <a:lnTo>
                    <a:pt x="311" y="559"/>
                  </a:lnTo>
                  <a:lnTo>
                    <a:pt x="310" y="560"/>
                  </a:lnTo>
                  <a:lnTo>
                    <a:pt x="308" y="562"/>
                  </a:lnTo>
                  <a:lnTo>
                    <a:pt x="307" y="564"/>
                  </a:lnTo>
                  <a:lnTo>
                    <a:pt x="305" y="567"/>
                  </a:lnTo>
                  <a:lnTo>
                    <a:pt x="303" y="568"/>
                  </a:lnTo>
                  <a:lnTo>
                    <a:pt x="301" y="569"/>
                  </a:lnTo>
                  <a:lnTo>
                    <a:pt x="300" y="570"/>
                  </a:lnTo>
                  <a:lnTo>
                    <a:pt x="299" y="571"/>
                  </a:lnTo>
                  <a:lnTo>
                    <a:pt x="295" y="573"/>
                  </a:lnTo>
                  <a:lnTo>
                    <a:pt x="294" y="574"/>
                  </a:lnTo>
                  <a:lnTo>
                    <a:pt x="293" y="575"/>
                  </a:lnTo>
                  <a:lnTo>
                    <a:pt x="292" y="575"/>
                  </a:lnTo>
                  <a:lnTo>
                    <a:pt x="290" y="577"/>
                  </a:lnTo>
                  <a:lnTo>
                    <a:pt x="288" y="579"/>
                  </a:lnTo>
                  <a:lnTo>
                    <a:pt x="286" y="581"/>
                  </a:lnTo>
                  <a:lnTo>
                    <a:pt x="285" y="582"/>
                  </a:lnTo>
                  <a:lnTo>
                    <a:pt x="284" y="584"/>
                  </a:lnTo>
                  <a:lnTo>
                    <a:pt x="282" y="587"/>
                  </a:lnTo>
                  <a:lnTo>
                    <a:pt x="281" y="588"/>
                  </a:lnTo>
                  <a:lnTo>
                    <a:pt x="280" y="589"/>
                  </a:lnTo>
                  <a:lnTo>
                    <a:pt x="279" y="589"/>
                  </a:lnTo>
                  <a:lnTo>
                    <a:pt x="279" y="589"/>
                  </a:lnTo>
                  <a:lnTo>
                    <a:pt x="278" y="589"/>
                  </a:lnTo>
                  <a:lnTo>
                    <a:pt x="277" y="589"/>
                  </a:lnTo>
                  <a:lnTo>
                    <a:pt x="276" y="589"/>
                  </a:lnTo>
                  <a:lnTo>
                    <a:pt x="276" y="589"/>
                  </a:lnTo>
                  <a:lnTo>
                    <a:pt x="275" y="588"/>
                  </a:lnTo>
                  <a:lnTo>
                    <a:pt x="272" y="586"/>
                  </a:lnTo>
                  <a:lnTo>
                    <a:pt x="270" y="585"/>
                  </a:lnTo>
                  <a:lnTo>
                    <a:pt x="269" y="584"/>
                  </a:lnTo>
                  <a:lnTo>
                    <a:pt x="267" y="584"/>
                  </a:lnTo>
                  <a:lnTo>
                    <a:pt x="266" y="583"/>
                  </a:lnTo>
                  <a:lnTo>
                    <a:pt x="264" y="583"/>
                  </a:lnTo>
                  <a:lnTo>
                    <a:pt x="263" y="583"/>
                  </a:lnTo>
                  <a:lnTo>
                    <a:pt x="261" y="583"/>
                  </a:lnTo>
                  <a:lnTo>
                    <a:pt x="256" y="584"/>
                  </a:lnTo>
                  <a:lnTo>
                    <a:pt x="254" y="584"/>
                  </a:lnTo>
                  <a:lnTo>
                    <a:pt x="253" y="584"/>
                  </a:lnTo>
                  <a:lnTo>
                    <a:pt x="253" y="585"/>
                  </a:lnTo>
                  <a:lnTo>
                    <a:pt x="252" y="585"/>
                  </a:lnTo>
                  <a:lnTo>
                    <a:pt x="251" y="585"/>
                  </a:lnTo>
                  <a:lnTo>
                    <a:pt x="251" y="586"/>
                  </a:lnTo>
                  <a:lnTo>
                    <a:pt x="250" y="587"/>
                  </a:lnTo>
                  <a:lnTo>
                    <a:pt x="248" y="590"/>
                  </a:lnTo>
                  <a:lnTo>
                    <a:pt x="246" y="592"/>
                  </a:lnTo>
                  <a:lnTo>
                    <a:pt x="245" y="593"/>
                  </a:lnTo>
                  <a:lnTo>
                    <a:pt x="244" y="594"/>
                  </a:lnTo>
                  <a:lnTo>
                    <a:pt x="243" y="595"/>
                  </a:lnTo>
                  <a:lnTo>
                    <a:pt x="243" y="596"/>
                  </a:lnTo>
                  <a:lnTo>
                    <a:pt x="242" y="596"/>
                  </a:lnTo>
                  <a:lnTo>
                    <a:pt x="241" y="597"/>
                  </a:lnTo>
                  <a:lnTo>
                    <a:pt x="240" y="597"/>
                  </a:lnTo>
                  <a:lnTo>
                    <a:pt x="240" y="597"/>
                  </a:lnTo>
                  <a:lnTo>
                    <a:pt x="238" y="597"/>
                  </a:lnTo>
                  <a:lnTo>
                    <a:pt x="237" y="596"/>
                  </a:lnTo>
                  <a:lnTo>
                    <a:pt x="235" y="596"/>
                  </a:lnTo>
                  <a:lnTo>
                    <a:pt x="234" y="596"/>
                  </a:lnTo>
                  <a:lnTo>
                    <a:pt x="233" y="595"/>
                  </a:lnTo>
                  <a:lnTo>
                    <a:pt x="232" y="595"/>
                  </a:lnTo>
                  <a:lnTo>
                    <a:pt x="230" y="593"/>
                  </a:lnTo>
                  <a:lnTo>
                    <a:pt x="229" y="592"/>
                  </a:lnTo>
                  <a:lnTo>
                    <a:pt x="228" y="591"/>
                  </a:lnTo>
                  <a:lnTo>
                    <a:pt x="227" y="591"/>
                  </a:lnTo>
                  <a:lnTo>
                    <a:pt x="226" y="591"/>
                  </a:lnTo>
                  <a:lnTo>
                    <a:pt x="225" y="591"/>
                  </a:lnTo>
                  <a:lnTo>
                    <a:pt x="223" y="591"/>
                  </a:lnTo>
                  <a:lnTo>
                    <a:pt x="222" y="591"/>
                  </a:lnTo>
                  <a:lnTo>
                    <a:pt x="220" y="591"/>
                  </a:lnTo>
                  <a:lnTo>
                    <a:pt x="219" y="592"/>
                  </a:lnTo>
                  <a:lnTo>
                    <a:pt x="218" y="592"/>
                  </a:lnTo>
                  <a:lnTo>
                    <a:pt x="217" y="593"/>
                  </a:lnTo>
                  <a:lnTo>
                    <a:pt x="217" y="593"/>
                  </a:lnTo>
                  <a:lnTo>
                    <a:pt x="217" y="594"/>
                  </a:lnTo>
                  <a:lnTo>
                    <a:pt x="216" y="594"/>
                  </a:lnTo>
                  <a:lnTo>
                    <a:pt x="216" y="594"/>
                  </a:lnTo>
                  <a:lnTo>
                    <a:pt x="216" y="594"/>
                  </a:lnTo>
                  <a:lnTo>
                    <a:pt x="215" y="593"/>
                  </a:lnTo>
                  <a:lnTo>
                    <a:pt x="215" y="592"/>
                  </a:lnTo>
                  <a:lnTo>
                    <a:pt x="213" y="589"/>
                  </a:lnTo>
                  <a:lnTo>
                    <a:pt x="213" y="588"/>
                  </a:lnTo>
                  <a:lnTo>
                    <a:pt x="212" y="587"/>
                  </a:lnTo>
                  <a:lnTo>
                    <a:pt x="211" y="586"/>
                  </a:lnTo>
                  <a:lnTo>
                    <a:pt x="211" y="585"/>
                  </a:lnTo>
                  <a:lnTo>
                    <a:pt x="210" y="584"/>
                  </a:lnTo>
                  <a:lnTo>
                    <a:pt x="209" y="583"/>
                  </a:lnTo>
                  <a:lnTo>
                    <a:pt x="206" y="581"/>
                  </a:lnTo>
                  <a:lnTo>
                    <a:pt x="205" y="580"/>
                  </a:lnTo>
                  <a:lnTo>
                    <a:pt x="203" y="580"/>
                  </a:lnTo>
                  <a:lnTo>
                    <a:pt x="201" y="578"/>
                  </a:lnTo>
                  <a:lnTo>
                    <a:pt x="198" y="577"/>
                  </a:lnTo>
                  <a:lnTo>
                    <a:pt x="196" y="576"/>
                  </a:lnTo>
                  <a:lnTo>
                    <a:pt x="194" y="575"/>
                  </a:lnTo>
                  <a:lnTo>
                    <a:pt x="193" y="574"/>
                  </a:lnTo>
                  <a:lnTo>
                    <a:pt x="192" y="573"/>
                  </a:lnTo>
                  <a:lnTo>
                    <a:pt x="191" y="572"/>
                  </a:lnTo>
                  <a:lnTo>
                    <a:pt x="190" y="571"/>
                  </a:lnTo>
                  <a:lnTo>
                    <a:pt x="189" y="568"/>
                  </a:lnTo>
                  <a:lnTo>
                    <a:pt x="188" y="567"/>
                  </a:lnTo>
                  <a:lnTo>
                    <a:pt x="187" y="566"/>
                  </a:lnTo>
                  <a:lnTo>
                    <a:pt x="186" y="565"/>
                  </a:lnTo>
                  <a:lnTo>
                    <a:pt x="186" y="565"/>
                  </a:lnTo>
                  <a:lnTo>
                    <a:pt x="185" y="565"/>
                  </a:lnTo>
                  <a:lnTo>
                    <a:pt x="184" y="564"/>
                  </a:lnTo>
                  <a:lnTo>
                    <a:pt x="183" y="564"/>
                  </a:lnTo>
                  <a:lnTo>
                    <a:pt x="182" y="564"/>
                  </a:lnTo>
                  <a:lnTo>
                    <a:pt x="179" y="564"/>
                  </a:lnTo>
                  <a:lnTo>
                    <a:pt x="179" y="564"/>
                  </a:lnTo>
                  <a:lnTo>
                    <a:pt x="178" y="563"/>
                  </a:lnTo>
                  <a:lnTo>
                    <a:pt x="177" y="563"/>
                  </a:lnTo>
                  <a:lnTo>
                    <a:pt x="177" y="563"/>
                  </a:lnTo>
                  <a:lnTo>
                    <a:pt x="177" y="562"/>
                  </a:lnTo>
                  <a:lnTo>
                    <a:pt x="177" y="561"/>
                  </a:lnTo>
                  <a:lnTo>
                    <a:pt x="177" y="561"/>
                  </a:lnTo>
                  <a:lnTo>
                    <a:pt x="177" y="560"/>
                  </a:lnTo>
                  <a:lnTo>
                    <a:pt x="177" y="559"/>
                  </a:lnTo>
                  <a:lnTo>
                    <a:pt x="177" y="559"/>
                  </a:lnTo>
                  <a:lnTo>
                    <a:pt x="178" y="557"/>
                  </a:lnTo>
                  <a:lnTo>
                    <a:pt x="179" y="556"/>
                  </a:lnTo>
                  <a:lnTo>
                    <a:pt x="180" y="554"/>
                  </a:lnTo>
                  <a:lnTo>
                    <a:pt x="182" y="551"/>
                  </a:lnTo>
                  <a:lnTo>
                    <a:pt x="183" y="551"/>
                  </a:lnTo>
                  <a:lnTo>
                    <a:pt x="185" y="549"/>
                  </a:lnTo>
                  <a:lnTo>
                    <a:pt x="188" y="545"/>
                  </a:lnTo>
                  <a:lnTo>
                    <a:pt x="189" y="544"/>
                  </a:lnTo>
                  <a:lnTo>
                    <a:pt x="190" y="543"/>
                  </a:lnTo>
                  <a:lnTo>
                    <a:pt x="190" y="542"/>
                  </a:lnTo>
                  <a:lnTo>
                    <a:pt x="191" y="541"/>
                  </a:lnTo>
                  <a:lnTo>
                    <a:pt x="192" y="537"/>
                  </a:lnTo>
                  <a:lnTo>
                    <a:pt x="193" y="536"/>
                  </a:lnTo>
                  <a:lnTo>
                    <a:pt x="193" y="535"/>
                  </a:lnTo>
                  <a:lnTo>
                    <a:pt x="195" y="531"/>
                  </a:lnTo>
                  <a:lnTo>
                    <a:pt x="196" y="530"/>
                  </a:lnTo>
                  <a:lnTo>
                    <a:pt x="197" y="529"/>
                  </a:lnTo>
                  <a:lnTo>
                    <a:pt x="197" y="528"/>
                  </a:lnTo>
                  <a:lnTo>
                    <a:pt x="197" y="527"/>
                  </a:lnTo>
                  <a:lnTo>
                    <a:pt x="198" y="524"/>
                  </a:lnTo>
                  <a:lnTo>
                    <a:pt x="198" y="523"/>
                  </a:lnTo>
                  <a:lnTo>
                    <a:pt x="199" y="521"/>
                  </a:lnTo>
                  <a:lnTo>
                    <a:pt x="200" y="520"/>
                  </a:lnTo>
                  <a:lnTo>
                    <a:pt x="201" y="518"/>
                  </a:lnTo>
                  <a:lnTo>
                    <a:pt x="202" y="515"/>
                  </a:lnTo>
                  <a:lnTo>
                    <a:pt x="203" y="514"/>
                  </a:lnTo>
                  <a:lnTo>
                    <a:pt x="204" y="514"/>
                  </a:lnTo>
                  <a:lnTo>
                    <a:pt x="204" y="513"/>
                  </a:lnTo>
                  <a:lnTo>
                    <a:pt x="205" y="513"/>
                  </a:lnTo>
                  <a:lnTo>
                    <a:pt x="206" y="513"/>
                  </a:lnTo>
                  <a:lnTo>
                    <a:pt x="207" y="512"/>
                  </a:lnTo>
                  <a:lnTo>
                    <a:pt x="210" y="512"/>
                  </a:lnTo>
                  <a:lnTo>
                    <a:pt x="213" y="511"/>
                  </a:lnTo>
                  <a:lnTo>
                    <a:pt x="214" y="510"/>
                  </a:lnTo>
                  <a:lnTo>
                    <a:pt x="216" y="510"/>
                  </a:lnTo>
                  <a:lnTo>
                    <a:pt x="216" y="509"/>
                  </a:lnTo>
                  <a:lnTo>
                    <a:pt x="217" y="509"/>
                  </a:lnTo>
                  <a:lnTo>
                    <a:pt x="218" y="508"/>
                  </a:lnTo>
                  <a:lnTo>
                    <a:pt x="218" y="508"/>
                  </a:lnTo>
                  <a:lnTo>
                    <a:pt x="219" y="506"/>
                  </a:lnTo>
                  <a:lnTo>
                    <a:pt x="219" y="504"/>
                  </a:lnTo>
                  <a:lnTo>
                    <a:pt x="220" y="503"/>
                  </a:lnTo>
                  <a:lnTo>
                    <a:pt x="220" y="502"/>
                  </a:lnTo>
                  <a:lnTo>
                    <a:pt x="220" y="501"/>
                  </a:lnTo>
                  <a:lnTo>
                    <a:pt x="219" y="500"/>
                  </a:lnTo>
                  <a:lnTo>
                    <a:pt x="219" y="499"/>
                  </a:lnTo>
                  <a:lnTo>
                    <a:pt x="218" y="498"/>
                  </a:lnTo>
                  <a:lnTo>
                    <a:pt x="215" y="494"/>
                  </a:lnTo>
                  <a:lnTo>
                    <a:pt x="214" y="493"/>
                  </a:lnTo>
                  <a:lnTo>
                    <a:pt x="214" y="492"/>
                  </a:lnTo>
                  <a:lnTo>
                    <a:pt x="212" y="492"/>
                  </a:lnTo>
                  <a:lnTo>
                    <a:pt x="210" y="490"/>
                  </a:lnTo>
                  <a:lnTo>
                    <a:pt x="208" y="489"/>
                  </a:lnTo>
                  <a:lnTo>
                    <a:pt x="207" y="488"/>
                  </a:lnTo>
                  <a:lnTo>
                    <a:pt x="206" y="487"/>
                  </a:lnTo>
                  <a:lnTo>
                    <a:pt x="206" y="486"/>
                  </a:lnTo>
                  <a:lnTo>
                    <a:pt x="205" y="486"/>
                  </a:lnTo>
                  <a:lnTo>
                    <a:pt x="205" y="485"/>
                  </a:lnTo>
                  <a:lnTo>
                    <a:pt x="205" y="484"/>
                  </a:lnTo>
                  <a:lnTo>
                    <a:pt x="205" y="483"/>
                  </a:lnTo>
                  <a:lnTo>
                    <a:pt x="205" y="482"/>
                  </a:lnTo>
                  <a:lnTo>
                    <a:pt x="206" y="481"/>
                  </a:lnTo>
                  <a:lnTo>
                    <a:pt x="206" y="481"/>
                  </a:lnTo>
                  <a:lnTo>
                    <a:pt x="206" y="480"/>
                  </a:lnTo>
                  <a:lnTo>
                    <a:pt x="205" y="479"/>
                  </a:lnTo>
                  <a:lnTo>
                    <a:pt x="205" y="478"/>
                  </a:lnTo>
                  <a:lnTo>
                    <a:pt x="205" y="477"/>
                  </a:lnTo>
                  <a:lnTo>
                    <a:pt x="204" y="477"/>
                  </a:lnTo>
                  <a:lnTo>
                    <a:pt x="203" y="476"/>
                  </a:lnTo>
                  <a:lnTo>
                    <a:pt x="202" y="475"/>
                  </a:lnTo>
                  <a:lnTo>
                    <a:pt x="201" y="475"/>
                  </a:lnTo>
                  <a:lnTo>
                    <a:pt x="200" y="474"/>
                  </a:lnTo>
                  <a:lnTo>
                    <a:pt x="199" y="474"/>
                  </a:lnTo>
                  <a:lnTo>
                    <a:pt x="198" y="474"/>
                  </a:lnTo>
                  <a:lnTo>
                    <a:pt x="198" y="474"/>
                  </a:lnTo>
                  <a:lnTo>
                    <a:pt x="197" y="474"/>
                  </a:lnTo>
                  <a:lnTo>
                    <a:pt x="196" y="474"/>
                  </a:lnTo>
                  <a:lnTo>
                    <a:pt x="195" y="474"/>
                  </a:lnTo>
                  <a:lnTo>
                    <a:pt x="195" y="474"/>
                  </a:lnTo>
                  <a:lnTo>
                    <a:pt x="193" y="475"/>
                  </a:lnTo>
                  <a:lnTo>
                    <a:pt x="191" y="476"/>
                  </a:lnTo>
                  <a:lnTo>
                    <a:pt x="191" y="476"/>
                  </a:lnTo>
                  <a:lnTo>
                    <a:pt x="187" y="476"/>
                  </a:lnTo>
                  <a:lnTo>
                    <a:pt x="185" y="477"/>
                  </a:lnTo>
                  <a:lnTo>
                    <a:pt x="183" y="477"/>
                  </a:lnTo>
                  <a:lnTo>
                    <a:pt x="180" y="479"/>
                  </a:lnTo>
                  <a:lnTo>
                    <a:pt x="178" y="479"/>
                  </a:lnTo>
                  <a:lnTo>
                    <a:pt x="177" y="480"/>
                  </a:lnTo>
                  <a:lnTo>
                    <a:pt x="175" y="480"/>
                  </a:lnTo>
                  <a:lnTo>
                    <a:pt x="173" y="480"/>
                  </a:lnTo>
                  <a:lnTo>
                    <a:pt x="169" y="480"/>
                  </a:lnTo>
                  <a:lnTo>
                    <a:pt x="166" y="480"/>
                  </a:lnTo>
                  <a:lnTo>
                    <a:pt x="164" y="480"/>
                  </a:lnTo>
                  <a:lnTo>
                    <a:pt x="162" y="480"/>
                  </a:lnTo>
                  <a:lnTo>
                    <a:pt x="161" y="479"/>
                  </a:lnTo>
                  <a:lnTo>
                    <a:pt x="156" y="478"/>
                  </a:lnTo>
                  <a:lnTo>
                    <a:pt x="155" y="478"/>
                  </a:lnTo>
                  <a:lnTo>
                    <a:pt x="154" y="478"/>
                  </a:lnTo>
                  <a:lnTo>
                    <a:pt x="153" y="477"/>
                  </a:lnTo>
                  <a:lnTo>
                    <a:pt x="152" y="477"/>
                  </a:lnTo>
                  <a:lnTo>
                    <a:pt x="150" y="478"/>
                  </a:lnTo>
                  <a:lnTo>
                    <a:pt x="149" y="478"/>
                  </a:lnTo>
                  <a:lnTo>
                    <a:pt x="147" y="479"/>
                  </a:lnTo>
                  <a:lnTo>
                    <a:pt x="146" y="479"/>
                  </a:lnTo>
                  <a:lnTo>
                    <a:pt x="146" y="479"/>
                  </a:lnTo>
                  <a:lnTo>
                    <a:pt x="145" y="479"/>
                  </a:lnTo>
                  <a:lnTo>
                    <a:pt x="145" y="479"/>
                  </a:lnTo>
                  <a:lnTo>
                    <a:pt x="144" y="479"/>
                  </a:lnTo>
                  <a:lnTo>
                    <a:pt x="143" y="479"/>
                  </a:lnTo>
                  <a:lnTo>
                    <a:pt x="140" y="477"/>
                  </a:lnTo>
                  <a:lnTo>
                    <a:pt x="133" y="473"/>
                  </a:lnTo>
                  <a:lnTo>
                    <a:pt x="131" y="471"/>
                  </a:lnTo>
                  <a:lnTo>
                    <a:pt x="129" y="470"/>
                  </a:lnTo>
                  <a:lnTo>
                    <a:pt x="128" y="469"/>
                  </a:lnTo>
                  <a:lnTo>
                    <a:pt x="124" y="465"/>
                  </a:lnTo>
                  <a:lnTo>
                    <a:pt x="120" y="463"/>
                  </a:lnTo>
                  <a:lnTo>
                    <a:pt x="119" y="461"/>
                  </a:lnTo>
                  <a:lnTo>
                    <a:pt x="116" y="459"/>
                  </a:lnTo>
                  <a:lnTo>
                    <a:pt x="115" y="458"/>
                  </a:lnTo>
                  <a:lnTo>
                    <a:pt x="114" y="457"/>
                  </a:lnTo>
                  <a:lnTo>
                    <a:pt x="114" y="456"/>
                  </a:lnTo>
                  <a:lnTo>
                    <a:pt x="113" y="454"/>
                  </a:lnTo>
                  <a:lnTo>
                    <a:pt x="112" y="452"/>
                  </a:lnTo>
                  <a:lnTo>
                    <a:pt x="111" y="450"/>
                  </a:lnTo>
                  <a:lnTo>
                    <a:pt x="111" y="449"/>
                  </a:lnTo>
                  <a:lnTo>
                    <a:pt x="111" y="447"/>
                  </a:lnTo>
                  <a:lnTo>
                    <a:pt x="111" y="445"/>
                  </a:lnTo>
                  <a:lnTo>
                    <a:pt x="111" y="442"/>
                  </a:lnTo>
                  <a:lnTo>
                    <a:pt x="112" y="438"/>
                  </a:lnTo>
                  <a:lnTo>
                    <a:pt x="112" y="435"/>
                  </a:lnTo>
                  <a:lnTo>
                    <a:pt x="112" y="434"/>
                  </a:lnTo>
                  <a:lnTo>
                    <a:pt x="112" y="433"/>
                  </a:lnTo>
                  <a:lnTo>
                    <a:pt x="112" y="431"/>
                  </a:lnTo>
                  <a:lnTo>
                    <a:pt x="112" y="430"/>
                  </a:lnTo>
                  <a:lnTo>
                    <a:pt x="111" y="428"/>
                  </a:lnTo>
                  <a:lnTo>
                    <a:pt x="111" y="425"/>
                  </a:lnTo>
                  <a:lnTo>
                    <a:pt x="110" y="424"/>
                  </a:lnTo>
                  <a:lnTo>
                    <a:pt x="110" y="423"/>
                  </a:lnTo>
                  <a:lnTo>
                    <a:pt x="109" y="422"/>
                  </a:lnTo>
                  <a:lnTo>
                    <a:pt x="108" y="421"/>
                  </a:lnTo>
                  <a:lnTo>
                    <a:pt x="108" y="420"/>
                  </a:lnTo>
                  <a:lnTo>
                    <a:pt x="107" y="419"/>
                  </a:lnTo>
                  <a:lnTo>
                    <a:pt x="106" y="419"/>
                  </a:lnTo>
                  <a:lnTo>
                    <a:pt x="105" y="419"/>
                  </a:lnTo>
                  <a:lnTo>
                    <a:pt x="104" y="418"/>
                  </a:lnTo>
                  <a:lnTo>
                    <a:pt x="103" y="418"/>
                  </a:lnTo>
                  <a:lnTo>
                    <a:pt x="101" y="418"/>
                  </a:lnTo>
                  <a:lnTo>
                    <a:pt x="99" y="418"/>
                  </a:lnTo>
                  <a:lnTo>
                    <a:pt x="98" y="418"/>
                  </a:lnTo>
                  <a:lnTo>
                    <a:pt x="94" y="419"/>
                  </a:lnTo>
                  <a:lnTo>
                    <a:pt x="90" y="419"/>
                  </a:lnTo>
                  <a:lnTo>
                    <a:pt x="89" y="419"/>
                  </a:lnTo>
                  <a:lnTo>
                    <a:pt x="87" y="420"/>
                  </a:lnTo>
                  <a:lnTo>
                    <a:pt x="83" y="421"/>
                  </a:lnTo>
                  <a:lnTo>
                    <a:pt x="81" y="421"/>
                  </a:lnTo>
                  <a:lnTo>
                    <a:pt x="76" y="422"/>
                  </a:lnTo>
                  <a:lnTo>
                    <a:pt x="75" y="422"/>
                  </a:lnTo>
                  <a:lnTo>
                    <a:pt x="75" y="422"/>
                  </a:lnTo>
                  <a:lnTo>
                    <a:pt x="74" y="421"/>
                  </a:lnTo>
                  <a:lnTo>
                    <a:pt x="73" y="421"/>
                  </a:lnTo>
                  <a:lnTo>
                    <a:pt x="72" y="420"/>
                  </a:lnTo>
                  <a:lnTo>
                    <a:pt x="71" y="418"/>
                  </a:lnTo>
                  <a:lnTo>
                    <a:pt x="70" y="418"/>
                  </a:lnTo>
                  <a:lnTo>
                    <a:pt x="69" y="417"/>
                  </a:lnTo>
                  <a:lnTo>
                    <a:pt x="67" y="416"/>
                  </a:lnTo>
                  <a:lnTo>
                    <a:pt x="65" y="415"/>
                  </a:lnTo>
                  <a:lnTo>
                    <a:pt x="62" y="414"/>
                  </a:lnTo>
                  <a:lnTo>
                    <a:pt x="57" y="412"/>
                  </a:lnTo>
                  <a:lnTo>
                    <a:pt x="50" y="411"/>
                  </a:lnTo>
                  <a:lnTo>
                    <a:pt x="49" y="410"/>
                  </a:lnTo>
                  <a:lnTo>
                    <a:pt x="48" y="410"/>
                  </a:lnTo>
                  <a:lnTo>
                    <a:pt x="47" y="410"/>
                  </a:lnTo>
                  <a:lnTo>
                    <a:pt x="46" y="410"/>
                  </a:lnTo>
                  <a:lnTo>
                    <a:pt x="46" y="410"/>
                  </a:lnTo>
                  <a:lnTo>
                    <a:pt x="45" y="411"/>
                  </a:lnTo>
                  <a:lnTo>
                    <a:pt x="43" y="411"/>
                  </a:lnTo>
                  <a:lnTo>
                    <a:pt x="39" y="413"/>
                  </a:lnTo>
                  <a:lnTo>
                    <a:pt x="38" y="414"/>
                  </a:lnTo>
                  <a:lnTo>
                    <a:pt x="36" y="415"/>
                  </a:lnTo>
                  <a:lnTo>
                    <a:pt x="35" y="415"/>
                  </a:lnTo>
                  <a:lnTo>
                    <a:pt x="33" y="415"/>
                  </a:lnTo>
                  <a:lnTo>
                    <a:pt x="32" y="415"/>
                  </a:lnTo>
                  <a:lnTo>
                    <a:pt x="30" y="415"/>
                  </a:lnTo>
                  <a:lnTo>
                    <a:pt x="28" y="414"/>
                  </a:lnTo>
                  <a:lnTo>
                    <a:pt x="27" y="414"/>
                  </a:lnTo>
                  <a:lnTo>
                    <a:pt x="27" y="413"/>
                  </a:lnTo>
                  <a:lnTo>
                    <a:pt x="26" y="413"/>
                  </a:lnTo>
                  <a:lnTo>
                    <a:pt x="25" y="412"/>
                  </a:lnTo>
                  <a:lnTo>
                    <a:pt x="24" y="411"/>
                  </a:lnTo>
                  <a:lnTo>
                    <a:pt x="23" y="411"/>
                  </a:lnTo>
                  <a:lnTo>
                    <a:pt x="20" y="407"/>
                  </a:lnTo>
                  <a:lnTo>
                    <a:pt x="19" y="405"/>
                  </a:lnTo>
                  <a:lnTo>
                    <a:pt x="17" y="404"/>
                  </a:lnTo>
                  <a:lnTo>
                    <a:pt x="16" y="403"/>
                  </a:lnTo>
                  <a:lnTo>
                    <a:pt x="15" y="402"/>
                  </a:lnTo>
                  <a:lnTo>
                    <a:pt x="14" y="402"/>
                  </a:lnTo>
                  <a:lnTo>
                    <a:pt x="14" y="402"/>
                  </a:lnTo>
                  <a:lnTo>
                    <a:pt x="13" y="401"/>
                  </a:lnTo>
                  <a:lnTo>
                    <a:pt x="12" y="401"/>
                  </a:lnTo>
                  <a:lnTo>
                    <a:pt x="10" y="401"/>
                  </a:lnTo>
                  <a:lnTo>
                    <a:pt x="6" y="400"/>
                  </a:lnTo>
                  <a:lnTo>
                    <a:pt x="5" y="400"/>
                  </a:lnTo>
                  <a:lnTo>
                    <a:pt x="4" y="400"/>
                  </a:lnTo>
                  <a:lnTo>
                    <a:pt x="3" y="399"/>
                  </a:lnTo>
                  <a:lnTo>
                    <a:pt x="2" y="399"/>
                  </a:lnTo>
                  <a:lnTo>
                    <a:pt x="1" y="398"/>
                  </a:lnTo>
                  <a:lnTo>
                    <a:pt x="0" y="398"/>
                  </a:lnTo>
                  <a:lnTo>
                    <a:pt x="0" y="398"/>
                  </a:lnTo>
                  <a:lnTo>
                    <a:pt x="0" y="397"/>
                  </a:lnTo>
                  <a:lnTo>
                    <a:pt x="0" y="397"/>
                  </a:lnTo>
                  <a:lnTo>
                    <a:pt x="1" y="397"/>
                  </a:lnTo>
                  <a:lnTo>
                    <a:pt x="2" y="396"/>
                  </a:lnTo>
                  <a:lnTo>
                    <a:pt x="3" y="395"/>
                  </a:lnTo>
                  <a:lnTo>
                    <a:pt x="4" y="395"/>
                  </a:lnTo>
                  <a:lnTo>
                    <a:pt x="4" y="394"/>
                  </a:lnTo>
                  <a:lnTo>
                    <a:pt x="5" y="393"/>
                  </a:lnTo>
                  <a:lnTo>
                    <a:pt x="5" y="393"/>
                  </a:lnTo>
                  <a:lnTo>
                    <a:pt x="5" y="392"/>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9" name="Freeform 283">
              <a:extLst>
                <a:ext uri="{FF2B5EF4-FFF2-40B4-BE49-F238E27FC236}">
                  <a16:creationId xmlns:a16="http://schemas.microsoft.com/office/drawing/2014/main" id="{F4CA3DB1-BF4A-4C53-B36B-EA49A29BCAAB}"/>
                </a:ext>
              </a:extLst>
            </p:cNvPr>
            <p:cNvSpPr>
              <a:spLocks/>
            </p:cNvSpPr>
            <p:nvPr/>
          </p:nvSpPr>
          <p:spPr bwMode="auto">
            <a:xfrm>
              <a:off x="6248247" y="3788662"/>
              <a:ext cx="415925" cy="628650"/>
            </a:xfrm>
            <a:custGeom>
              <a:avLst/>
              <a:gdLst>
                <a:gd name="T0" fmla="*/ 87 w 262"/>
                <a:gd name="T1" fmla="*/ 390 h 396"/>
                <a:gd name="T2" fmla="*/ 75 w 262"/>
                <a:gd name="T3" fmla="*/ 385 h 396"/>
                <a:gd name="T4" fmla="*/ 62 w 262"/>
                <a:gd name="T5" fmla="*/ 376 h 396"/>
                <a:gd name="T6" fmla="*/ 54 w 262"/>
                <a:gd name="T7" fmla="*/ 375 h 396"/>
                <a:gd name="T8" fmla="*/ 40 w 262"/>
                <a:gd name="T9" fmla="*/ 381 h 396"/>
                <a:gd name="T10" fmla="*/ 30 w 262"/>
                <a:gd name="T11" fmla="*/ 376 h 396"/>
                <a:gd name="T12" fmla="*/ 15 w 262"/>
                <a:gd name="T13" fmla="*/ 360 h 396"/>
                <a:gd name="T14" fmla="*/ 7 w 262"/>
                <a:gd name="T15" fmla="*/ 346 h 396"/>
                <a:gd name="T16" fmla="*/ 11 w 262"/>
                <a:gd name="T17" fmla="*/ 337 h 396"/>
                <a:gd name="T18" fmla="*/ 13 w 262"/>
                <a:gd name="T19" fmla="*/ 331 h 396"/>
                <a:gd name="T20" fmla="*/ 4 w 262"/>
                <a:gd name="T21" fmla="*/ 321 h 396"/>
                <a:gd name="T22" fmla="*/ 0 w 262"/>
                <a:gd name="T23" fmla="*/ 313 h 396"/>
                <a:gd name="T24" fmla="*/ 4 w 262"/>
                <a:gd name="T25" fmla="*/ 299 h 396"/>
                <a:gd name="T26" fmla="*/ 5 w 262"/>
                <a:gd name="T27" fmla="*/ 286 h 396"/>
                <a:gd name="T28" fmla="*/ 11 w 262"/>
                <a:gd name="T29" fmla="*/ 268 h 396"/>
                <a:gd name="T30" fmla="*/ 13 w 262"/>
                <a:gd name="T31" fmla="*/ 254 h 396"/>
                <a:gd name="T32" fmla="*/ 13 w 262"/>
                <a:gd name="T33" fmla="*/ 240 h 396"/>
                <a:gd name="T34" fmla="*/ 7 w 262"/>
                <a:gd name="T35" fmla="*/ 228 h 396"/>
                <a:gd name="T36" fmla="*/ 8 w 262"/>
                <a:gd name="T37" fmla="*/ 224 h 396"/>
                <a:gd name="T38" fmla="*/ 16 w 262"/>
                <a:gd name="T39" fmla="*/ 220 h 396"/>
                <a:gd name="T40" fmla="*/ 17 w 262"/>
                <a:gd name="T41" fmla="*/ 213 h 396"/>
                <a:gd name="T42" fmla="*/ 18 w 262"/>
                <a:gd name="T43" fmla="*/ 200 h 396"/>
                <a:gd name="T44" fmla="*/ 21 w 262"/>
                <a:gd name="T45" fmla="*/ 189 h 396"/>
                <a:gd name="T46" fmla="*/ 33 w 262"/>
                <a:gd name="T47" fmla="*/ 185 h 396"/>
                <a:gd name="T48" fmla="*/ 37 w 262"/>
                <a:gd name="T49" fmla="*/ 181 h 396"/>
                <a:gd name="T50" fmla="*/ 36 w 262"/>
                <a:gd name="T51" fmla="*/ 173 h 396"/>
                <a:gd name="T52" fmla="*/ 40 w 262"/>
                <a:gd name="T53" fmla="*/ 170 h 396"/>
                <a:gd name="T54" fmla="*/ 53 w 262"/>
                <a:gd name="T55" fmla="*/ 171 h 396"/>
                <a:gd name="T56" fmla="*/ 71 w 262"/>
                <a:gd name="T57" fmla="*/ 173 h 396"/>
                <a:gd name="T58" fmla="*/ 88 w 262"/>
                <a:gd name="T59" fmla="*/ 169 h 396"/>
                <a:gd name="T60" fmla="*/ 98 w 262"/>
                <a:gd name="T61" fmla="*/ 169 h 396"/>
                <a:gd name="T62" fmla="*/ 110 w 262"/>
                <a:gd name="T63" fmla="*/ 174 h 396"/>
                <a:gd name="T64" fmla="*/ 114 w 262"/>
                <a:gd name="T65" fmla="*/ 174 h 396"/>
                <a:gd name="T66" fmla="*/ 119 w 262"/>
                <a:gd name="T67" fmla="*/ 165 h 396"/>
                <a:gd name="T68" fmla="*/ 125 w 262"/>
                <a:gd name="T69" fmla="*/ 161 h 396"/>
                <a:gd name="T70" fmla="*/ 137 w 262"/>
                <a:gd name="T71" fmla="*/ 162 h 396"/>
                <a:gd name="T72" fmla="*/ 147 w 262"/>
                <a:gd name="T73" fmla="*/ 156 h 396"/>
                <a:gd name="T74" fmla="*/ 150 w 262"/>
                <a:gd name="T75" fmla="*/ 149 h 396"/>
                <a:gd name="T76" fmla="*/ 148 w 262"/>
                <a:gd name="T77" fmla="*/ 139 h 396"/>
                <a:gd name="T78" fmla="*/ 141 w 262"/>
                <a:gd name="T79" fmla="*/ 131 h 396"/>
                <a:gd name="T80" fmla="*/ 125 w 262"/>
                <a:gd name="T81" fmla="*/ 124 h 396"/>
                <a:gd name="T82" fmla="*/ 122 w 262"/>
                <a:gd name="T83" fmla="*/ 114 h 396"/>
                <a:gd name="T84" fmla="*/ 123 w 262"/>
                <a:gd name="T85" fmla="*/ 104 h 396"/>
                <a:gd name="T86" fmla="*/ 135 w 262"/>
                <a:gd name="T87" fmla="*/ 87 h 396"/>
                <a:gd name="T88" fmla="*/ 141 w 262"/>
                <a:gd name="T89" fmla="*/ 73 h 396"/>
                <a:gd name="T90" fmla="*/ 147 w 262"/>
                <a:gd name="T91" fmla="*/ 68 h 396"/>
                <a:gd name="T92" fmla="*/ 154 w 262"/>
                <a:gd name="T93" fmla="*/ 69 h 396"/>
                <a:gd name="T94" fmla="*/ 161 w 262"/>
                <a:gd name="T95" fmla="*/ 69 h 396"/>
                <a:gd name="T96" fmla="*/ 177 w 262"/>
                <a:gd name="T97" fmla="*/ 62 h 396"/>
                <a:gd name="T98" fmla="*/ 194 w 262"/>
                <a:gd name="T99" fmla="*/ 57 h 396"/>
                <a:gd name="T100" fmla="*/ 205 w 262"/>
                <a:gd name="T101" fmla="*/ 46 h 396"/>
                <a:gd name="T102" fmla="*/ 213 w 262"/>
                <a:gd name="T103" fmla="*/ 43 h 396"/>
                <a:gd name="T104" fmla="*/ 225 w 262"/>
                <a:gd name="T105" fmla="*/ 42 h 396"/>
                <a:gd name="T106" fmla="*/ 228 w 262"/>
                <a:gd name="T107" fmla="*/ 38 h 396"/>
                <a:gd name="T108" fmla="*/ 225 w 262"/>
                <a:gd name="T109" fmla="*/ 28 h 396"/>
                <a:gd name="T110" fmla="*/ 225 w 262"/>
                <a:gd name="T111" fmla="*/ 22 h 396"/>
                <a:gd name="T112" fmla="*/ 231 w 262"/>
                <a:gd name="T113" fmla="*/ 15 h 396"/>
                <a:gd name="T114" fmla="*/ 241 w 262"/>
                <a:gd name="T115" fmla="*/ 12 h 396"/>
                <a:gd name="T116" fmla="*/ 252 w 262"/>
                <a:gd name="T117" fmla="*/ 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396">
                  <a:moveTo>
                    <a:pt x="87" y="396"/>
                  </a:moveTo>
                  <a:lnTo>
                    <a:pt x="88" y="394"/>
                  </a:lnTo>
                  <a:lnTo>
                    <a:pt x="88" y="393"/>
                  </a:lnTo>
                  <a:lnTo>
                    <a:pt x="88" y="393"/>
                  </a:lnTo>
                  <a:lnTo>
                    <a:pt x="88" y="392"/>
                  </a:lnTo>
                  <a:lnTo>
                    <a:pt x="87" y="391"/>
                  </a:lnTo>
                  <a:lnTo>
                    <a:pt x="87" y="390"/>
                  </a:lnTo>
                  <a:lnTo>
                    <a:pt x="86" y="390"/>
                  </a:lnTo>
                  <a:lnTo>
                    <a:pt x="86" y="389"/>
                  </a:lnTo>
                  <a:lnTo>
                    <a:pt x="85" y="389"/>
                  </a:lnTo>
                  <a:lnTo>
                    <a:pt x="84" y="388"/>
                  </a:lnTo>
                  <a:lnTo>
                    <a:pt x="82" y="387"/>
                  </a:lnTo>
                  <a:lnTo>
                    <a:pt x="80" y="387"/>
                  </a:lnTo>
                  <a:lnTo>
                    <a:pt x="75" y="385"/>
                  </a:lnTo>
                  <a:lnTo>
                    <a:pt x="74" y="384"/>
                  </a:lnTo>
                  <a:lnTo>
                    <a:pt x="72" y="384"/>
                  </a:lnTo>
                  <a:lnTo>
                    <a:pt x="70" y="383"/>
                  </a:lnTo>
                  <a:lnTo>
                    <a:pt x="68" y="381"/>
                  </a:lnTo>
                  <a:lnTo>
                    <a:pt x="66" y="380"/>
                  </a:lnTo>
                  <a:lnTo>
                    <a:pt x="63" y="377"/>
                  </a:lnTo>
                  <a:lnTo>
                    <a:pt x="62" y="376"/>
                  </a:lnTo>
                  <a:lnTo>
                    <a:pt x="61" y="376"/>
                  </a:lnTo>
                  <a:lnTo>
                    <a:pt x="60" y="375"/>
                  </a:lnTo>
                  <a:lnTo>
                    <a:pt x="59" y="375"/>
                  </a:lnTo>
                  <a:lnTo>
                    <a:pt x="58" y="375"/>
                  </a:lnTo>
                  <a:lnTo>
                    <a:pt x="57" y="375"/>
                  </a:lnTo>
                  <a:lnTo>
                    <a:pt x="56" y="375"/>
                  </a:lnTo>
                  <a:lnTo>
                    <a:pt x="54" y="375"/>
                  </a:lnTo>
                  <a:lnTo>
                    <a:pt x="53" y="376"/>
                  </a:lnTo>
                  <a:lnTo>
                    <a:pt x="51" y="376"/>
                  </a:lnTo>
                  <a:lnTo>
                    <a:pt x="49" y="377"/>
                  </a:lnTo>
                  <a:lnTo>
                    <a:pt x="44" y="380"/>
                  </a:lnTo>
                  <a:lnTo>
                    <a:pt x="42" y="380"/>
                  </a:lnTo>
                  <a:lnTo>
                    <a:pt x="41" y="381"/>
                  </a:lnTo>
                  <a:lnTo>
                    <a:pt x="40" y="381"/>
                  </a:lnTo>
                  <a:lnTo>
                    <a:pt x="39" y="381"/>
                  </a:lnTo>
                  <a:lnTo>
                    <a:pt x="38" y="381"/>
                  </a:lnTo>
                  <a:lnTo>
                    <a:pt x="36" y="380"/>
                  </a:lnTo>
                  <a:lnTo>
                    <a:pt x="36" y="380"/>
                  </a:lnTo>
                  <a:lnTo>
                    <a:pt x="35" y="380"/>
                  </a:lnTo>
                  <a:lnTo>
                    <a:pt x="33" y="378"/>
                  </a:lnTo>
                  <a:lnTo>
                    <a:pt x="30" y="376"/>
                  </a:lnTo>
                  <a:lnTo>
                    <a:pt x="27" y="373"/>
                  </a:lnTo>
                  <a:lnTo>
                    <a:pt x="25" y="371"/>
                  </a:lnTo>
                  <a:lnTo>
                    <a:pt x="22" y="368"/>
                  </a:lnTo>
                  <a:lnTo>
                    <a:pt x="21" y="367"/>
                  </a:lnTo>
                  <a:lnTo>
                    <a:pt x="16" y="362"/>
                  </a:lnTo>
                  <a:lnTo>
                    <a:pt x="15" y="361"/>
                  </a:lnTo>
                  <a:lnTo>
                    <a:pt x="15" y="360"/>
                  </a:lnTo>
                  <a:lnTo>
                    <a:pt x="12" y="356"/>
                  </a:lnTo>
                  <a:lnTo>
                    <a:pt x="9" y="352"/>
                  </a:lnTo>
                  <a:lnTo>
                    <a:pt x="8" y="350"/>
                  </a:lnTo>
                  <a:lnTo>
                    <a:pt x="8" y="349"/>
                  </a:lnTo>
                  <a:lnTo>
                    <a:pt x="7" y="348"/>
                  </a:lnTo>
                  <a:lnTo>
                    <a:pt x="7" y="347"/>
                  </a:lnTo>
                  <a:lnTo>
                    <a:pt x="7" y="346"/>
                  </a:lnTo>
                  <a:lnTo>
                    <a:pt x="7" y="345"/>
                  </a:lnTo>
                  <a:lnTo>
                    <a:pt x="7" y="344"/>
                  </a:lnTo>
                  <a:lnTo>
                    <a:pt x="7" y="343"/>
                  </a:lnTo>
                  <a:lnTo>
                    <a:pt x="8" y="342"/>
                  </a:lnTo>
                  <a:lnTo>
                    <a:pt x="9" y="341"/>
                  </a:lnTo>
                  <a:lnTo>
                    <a:pt x="10" y="339"/>
                  </a:lnTo>
                  <a:lnTo>
                    <a:pt x="11" y="337"/>
                  </a:lnTo>
                  <a:lnTo>
                    <a:pt x="13" y="335"/>
                  </a:lnTo>
                  <a:lnTo>
                    <a:pt x="13" y="334"/>
                  </a:lnTo>
                  <a:lnTo>
                    <a:pt x="14" y="333"/>
                  </a:lnTo>
                  <a:lnTo>
                    <a:pt x="14" y="333"/>
                  </a:lnTo>
                  <a:lnTo>
                    <a:pt x="14" y="332"/>
                  </a:lnTo>
                  <a:lnTo>
                    <a:pt x="14" y="332"/>
                  </a:lnTo>
                  <a:lnTo>
                    <a:pt x="13" y="331"/>
                  </a:lnTo>
                  <a:lnTo>
                    <a:pt x="12" y="329"/>
                  </a:lnTo>
                  <a:lnTo>
                    <a:pt x="11" y="328"/>
                  </a:lnTo>
                  <a:lnTo>
                    <a:pt x="11" y="327"/>
                  </a:lnTo>
                  <a:lnTo>
                    <a:pt x="10" y="326"/>
                  </a:lnTo>
                  <a:lnTo>
                    <a:pt x="9" y="325"/>
                  </a:lnTo>
                  <a:lnTo>
                    <a:pt x="6" y="323"/>
                  </a:lnTo>
                  <a:lnTo>
                    <a:pt x="4" y="321"/>
                  </a:lnTo>
                  <a:lnTo>
                    <a:pt x="3" y="320"/>
                  </a:lnTo>
                  <a:lnTo>
                    <a:pt x="2" y="319"/>
                  </a:lnTo>
                  <a:lnTo>
                    <a:pt x="1" y="317"/>
                  </a:lnTo>
                  <a:lnTo>
                    <a:pt x="1" y="316"/>
                  </a:lnTo>
                  <a:lnTo>
                    <a:pt x="1" y="316"/>
                  </a:lnTo>
                  <a:lnTo>
                    <a:pt x="0" y="314"/>
                  </a:lnTo>
                  <a:lnTo>
                    <a:pt x="0" y="313"/>
                  </a:lnTo>
                  <a:lnTo>
                    <a:pt x="0" y="312"/>
                  </a:lnTo>
                  <a:lnTo>
                    <a:pt x="0" y="310"/>
                  </a:lnTo>
                  <a:lnTo>
                    <a:pt x="1" y="308"/>
                  </a:lnTo>
                  <a:lnTo>
                    <a:pt x="1" y="307"/>
                  </a:lnTo>
                  <a:lnTo>
                    <a:pt x="2" y="303"/>
                  </a:lnTo>
                  <a:lnTo>
                    <a:pt x="3" y="301"/>
                  </a:lnTo>
                  <a:lnTo>
                    <a:pt x="4" y="299"/>
                  </a:lnTo>
                  <a:lnTo>
                    <a:pt x="5" y="295"/>
                  </a:lnTo>
                  <a:lnTo>
                    <a:pt x="6" y="290"/>
                  </a:lnTo>
                  <a:lnTo>
                    <a:pt x="6" y="289"/>
                  </a:lnTo>
                  <a:lnTo>
                    <a:pt x="6" y="289"/>
                  </a:lnTo>
                  <a:lnTo>
                    <a:pt x="6" y="288"/>
                  </a:lnTo>
                  <a:lnTo>
                    <a:pt x="5" y="287"/>
                  </a:lnTo>
                  <a:lnTo>
                    <a:pt x="5" y="286"/>
                  </a:lnTo>
                  <a:lnTo>
                    <a:pt x="5" y="285"/>
                  </a:lnTo>
                  <a:lnTo>
                    <a:pt x="6" y="284"/>
                  </a:lnTo>
                  <a:lnTo>
                    <a:pt x="6" y="283"/>
                  </a:lnTo>
                  <a:lnTo>
                    <a:pt x="7" y="279"/>
                  </a:lnTo>
                  <a:lnTo>
                    <a:pt x="9" y="275"/>
                  </a:lnTo>
                  <a:lnTo>
                    <a:pt x="11" y="270"/>
                  </a:lnTo>
                  <a:lnTo>
                    <a:pt x="11" y="268"/>
                  </a:lnTo>
                  <a:lnTo>
                    <a:pt x="12" y="266"/>
                  </a:lnTo>
                  <a:lnTo>
                    <a:pt x="12" y="265"/>
                  </a:lnTo>
                  <a:lnTo>
                    <a:pt x="13" y="263"/>
                  </a:lnTo>
                  <a:lnTo>
                    <a:pt x="13" y="260"/>
                  </a:lnTo>
                  <a:lnTo>
                    <a:pt x="13" y="259"/>
                  </a:lnTo>
                  <a:lnTo>
                    <a:pt x="13" y="255"/>
                  </a:lnTo>
                  <a:lnTo>
                    <a:pt x="13" y="254"/>
                  </a:lnTo>
                  <a:lnTo>
                    <a:pt x="13" y="252"/>
                  </a:lnTo>
                  <a:lnTo>
                    <a:pt x="14" y="248"/>
                  </a:lnTo>
                  <a:lnTo>
                    <a:pt x="14" y="247"/>
                  </a:lnTo>
                  <a:lnTo>
                    <a:pt x="14" y="245"/>
                  </a:lnTo>
                  <a:lnTo>
                    <a:pt x="13" y="242"/>
                  </a:lnTo>
                  <a:lnTo>
                    <a:pt x="13" y="241"/>
                  </a:lnTo>
                  <a:lnTo>
                    <a:pt x="13" y="240"/>
                  </a:lnTo>
                  <a:lnTo>
                    <a:pt x="12" y="238"/>
                  </a:lnTo>
                  <a:lnTo>
                    <a:pt x="12" y="237"/>
                  </a:lnTo>
                  <a:lnTo>
                    <a:pt x="11" y="235"/>
                  </a:lnTo>
                  <a:lnTo>
                    <a:pt x="11" y="234"/>
                  </a:lnTo>
                  <a:lnTo>
                    <a:pt x="8" y="230"/>
                  </a:lnTo>
                  <a:lnTo>
                    <a:pt x="7" y="229"/>
                  </a:lnTo>
                  <a:lnTo>
                    <a:pt x="7" y="228"/>
                  </a:lnTo>
                  <a:lnTo>
                    <a:pt x="7" y="227"/>
                  </a:lnTo>
                  <a:lnTo>
                    <a:pt x="7" y="227"/>
                  </a:lnTo>
                  <a:lnTo>
                    <a:pt x="7" y="226"/>
                  </a:lnTo>
                  <a:lnTo>
                    <a:pt x="7" y="225"/>
                  </a:lnTo>
                  <a:lnTo>
                    <a:pt x="7" y="225"/>
                  </a:lnTo>
                  <a:lnTo>
                    <a:pt x="8" y="225"/>
                  </a:lnTo>
                  <a:lnTo>
                    <a:pt x="8" y="224"/>
                  </a:lnTo>
                  <a:lnTo>
                    <a:pt x="9" y="223"/>
                  </a:lnTo>
                  <a:lnTo>
                    <a:pt x="10" y="223"/>
                  </a:lnTo>
                  <a:lnTo>
                    <a:pt x="11" y="222"/>
                  </a:lnTo>
                  <a:lnTo>
                    <a:pt x="13" y="222"/>
                  </a:lnTo>
                  <a:lnTo>
                    <a:pt x="14" y="221"/>
                  </a:lnTo>
                  <a:lnTo>
                    <a:pt x="15" y="221"/>
                  </a:lnTo>
                  <a:lnTo>
                    <a:pt x="16" y="220"/>
                  </a:lnTo>
                  <a:lnTo>
                    <a:pt x="16" y="219"/>
                  </a:lnTo>
                  <a:lnTo>
                    <a:pt x="17" y="218"/>
                  </a:lnTo>
                  <a:lnTo>
                    <a:pt x="17" y="217"/>
                  </a:lnTo>
                  <a:lnTo>
                    <a:pt x="17" y="217"/>
                  </a:lnTo>
                  <a:lnTo>
                    <a:pt x="17" y="216"/>
                  </a:lnTo>
                  <a:lnTo>
                    <a:pt x="17" y="215"/>
                  </a:lnTo>
                  <a:lnTo>
                    <a:pt x="17" y="213"/>
                  </a:lnTo>
                  <a:lnTo>
                    <a:pt x="17" y="212"/>
                  </a:lnTo>
                  <a:lnTo>
                    <a:pt x="16" y="206"/>
                  </a:lnTo>
                  <a:lnTo>
                    <a:pt x="16" y="205"/>
                  </a:lnTo>
                  <a:lnTo>
                    <a:pt x="16" y="205"/>
                  </a:lnTo>
                  <a:lnTo>
                    <a:pt x="16" y="204"/>
                  </a:lnTo>
                  <a:lnTo>
                    <a:pt x="18" y="201"/>
                  </a:lnTo>
                  <a:lnTo>
                    <a:pt x="18" y="200"/>
                  </a:lnTo>
                  <a:lnTo>
                    <a:pt x="19" y="198"/>
                  </a:lnTo>
                  <a:lnTo>
                    <a:pt x="19" y="194"/>
                  </a:lnTo>
                  <a:lnTo>
                    <a:pt x="20" y="193"/>
                  </a:lnTo>
                  <a:lnTo>
                    <a:pt x="20" y="192"/>
                  </a:lnTo>
                  <a:lnTo>
                    <a:pt x="20" y="191"/>
                  </a:lnTo>
                  <a:lnTo>
                    <a:pt x="21" y="190"/>
                  </a:lnTo>
                  <a:lnTo>
                    <a:pt x="21" y="189"/>
                  </a:lnTo>
                  <a:lnTo>
                    <a:pt x="22" y="188"/>
                  </a:lnTo>
                  <a:lnTo>
                    <a:pt x="22" y="188"/>
                  </a:lnTo>
                  <a:lnTo>
                    <a:pt x="23" y="188"/>
                  </a:lnTo>
                  <a:lnTo>
                    <a:pt x="23" y="187"/>
                  </a:lnTo>
                  <a:lnTo>
                    <a:pt x="25" y="187"/>
                  </a:lnTo>
                  <a:lnTo>
                    <a:pt x="31" y="185"/>
                  </a:lnTo>
                  <a:lnTo>
                    <a:pt x="33" y="185"/>
                  </a:lnTo>
                  <a:lnTo>
                    <a:pt x="34" y="184"/>
                  </a:lnTo>
                  <a:lnTo>
                    <a:pt x="35" y="184"/>
                  </a:lnTo>
                  <a:lnTo>
                    <a:pt x="36" y="183"/>
                  </a:lnTo>
                  <a:lnTo>
                    <a:pt x="36" y="183"/>
                  </a:lnTo>
                  <a:lnTo>
                    <a:pt x="37" y="182"/>
                  </a:lnTo>
                  <a:lnTo>
                    <a:pt x="37" y="182"/>
                  </a:lnTo>
                  <a:lnTo>
                    <a:pt x="37" y="181"/>
                  </a:lnTo>
                  <a:lnTo>
                    <a:pt x="37" y="181"/>
                  </a:lnTo>
                  <a:lnTo>
                    <a:pt x="37" y="180"/>
                  </a:lnTo>
                  <a:lnTo>
                    <a:pt x="37" y="179"/>
                  </a:lnTo>
                  <a:lnTo>
                    <a:pt x="36" y="176"/>
                  </a:lnTo>
                  <a:lnTo>
                    <a:pt x="36" y="175"/>
                  </a:lnTo>
                  <a:lnTo>
                    <a:pt x="36" y="174"/>
                  </a:lnTo>
                  <a:lnTo>
                    <a:pt x="36" y="173"/>
                  </a:lnTo>
                  <a:lnTo>
                    <a:pt x="36" y="173"/>
                  </a:lnTo>
                  <a:lnTo>
                    <a:pt x="37" y="172"/>
                  </a:lnTo>
                  <a:lnTo>
                    <a:pt x="37" y="171"/>
                  </a:lnTo>
                  <a:lnTo>
                    <a:pt x="38" y="171"/>
                  </a:lnTo>
                  <a:lnTo>
                    <a:pt x="39" y="170"/>
                  </a:lnTo>
                  <a:lnTo>
                    <a:pt x="39" y="170"/>
                  </a:lnTo>
                  <a:lnTo>
                    <a:pt x="40" y="170"/>
                  </a:lnTo>
                  <a:lnTo>
                    <a:pt x="41" y="169"/>
                  </a:lnTo>
                  <a:lnTo>
                    <a:pt x="42" y="169"/>
                  </a:lnTo>
                  <a:lnTo>
                    <a:pt x="43" y="169"/>
                  </a:lnTo>
                  <a:lnTo>
                    <a:pt x="45" y="169"/>
                  </a:lnTo>
                  <a:lnTo>
                    <a:pt x="46" y="169"/>
                  </a:lnTo>
                  <a:lnTo>
                    <a:pt x="51" y="171"/>
                  </a:lnTo>
                  <a:lnTo>
                    <a:pt x="53" y="171"/>
                  </a:lnTo>
                  <a:lnTo>
                    <a:pt x="55" y="171"/>
                  </a:lnTo>
                  <a:lnTo>
                    <a:pt x="56" y="172"/>
                  </a:lnTo>
                  <a:lnTo>
                    <a:pt x="60" y="172"/>
                  </a:lnTo>
                  <a:lnTo>
                    <a:pt x="62" y="172"/>
                  </a:lnTo>
                  <a:lnTo>
                    <a:pt x="68" y="173"/>
                  </a:lnTo>
                  <a:lnTo>
                    <a:pt x="69" y="173"/>
                  </a:lnTo>
                  <a:lnTo>
                    <a:pt x="71" y="173"/>
                  </a:lnTo>
                  <a:lnTo>
                    <a:pt x="73" y="173"/>
                  </a:lnTo>
                  <a:lnTo>
                    <a:pt x="75" y="173"/>
                  </a:lnTo>
                  <a:lnTo>
                    <a:pt x="77" y="173"/>
                  </a:lnTo>
                  <a:lnTo>
                    <a:pt x="79" y="172"/>
                  </a:lnTo>
                  <a:lnTo>
                    <a:pt x="80" y="172"/>
                  </a:lnTo>
                  <a:lnTo>
                    <a:pt x="83" y="171"/>
                  </a:lnTo>
                  <a:lnTo>
                    <a:pt x="88" y="169"/>
                  </a:lnTo>
                  <a:lnTo>
                    <a:pt x="90" y="168"/>
                  </a:lnTo>
                  <a:lnTo>
                    <a:pt x="92" y="167"/>
                  </a:lnTo>
                  <a:lnTo>
                    <a:pt x="93" y="167"/>
                  </a:lnTo>
                  <a:lnTo>
                    <a:pt x="93" y="167"/>
                  </a:lnTo>
                  <a:lnTo>
                    <a:pt x="94" y="167"/>
                  </a:lnTo>
                  <a:lnTo>
                    <a:pt x="94" y="168"/>
                  </a:lnTo>
                  <a:lnTo>
                    <a:pt x="98" y="169"/>
                  </a:lnTo>
                  <a:lnTo>
                    <a:pt x="100" y="170"/>
                  </a:lnTo>
                  <a:lnTo>
                    <a:pt x="101" y="170"/>
                  </a:lnTo>
                  <a:lnTo>
                    <a:pt x="104" y="171"/>
                  </a:lnTo>
                  <a:lnTo>
                    <a:pt x="106" y="171"/>
                  </a:lnTo>
                  <a:lnTo>
                    <a:pt x="106" y="172"/>
                  </a:lnTo>
                  <a:lnTo>
                    <a:pt x="108" y="172"/>
                  </a:lnTo>
                  <a:lnTo>
                    <a:pt x="110" y="174"/>
                  </a:lnTo>
                  <a:lnTo>
                    <a:pt x="111" y="175"/>
                  </a:lnTo>
                  <a:lnTo>
                    <a:pt x="112" y="175"/>
                  </a:lnTo>
                  <a:lnTo>
                    <a:pt x="112" y="175"/>
                  </a:lnTo>
                  <a:lnTo>
                    <a:pt x="113" y="175"/>
                  </a:lnTo>
                  <a:lnTo>
                    <a:pt x="113" y="175"/>
                  </a:lnTo>
                  <a:lnTo>
                    <a:pt x="114" y="175"/>
                  </a:lnTo>
                  <a:lnTo>
                    <a:pt x="114" y="174"/>
                  </a:lnTo>
                  <a:lnTo>
                    <a:pt x="115" y="174"/>
                  </a:lnTo>
                  <a:lnTo>
                    <a:pt x="116" y="172"/>
                  </a:lnTo>
                  <a:lnTo>
                    <a:pt x="117" y="171"/>
                  </a:lnTo>
                  <a:lnTo>
                    <a:pt x="117" y="169"/>
                  </a:lnTo>
                  <a:lnTo>
                    <a:pt x="118" y="166"/>
                  </a:lnTo>
                  <a:lnTo>
                    <a:pt x="119" y="166"/>
                  </a:lnTo>
                  <a:lnTo>
                    <a:pt x="119" y="165"/>
                  </a:lnTo>
                  <a:lnTo>
                    <a:pt x="120" y="165"/>
                  </a:lnTo>
                  <a:lnTo>
                    <a:pt x="120" y="164"/>
                  </a:lnTo>
                  <a:lnTo>
                    <a:pt x="122" y="163"/>
                  </a:lnTo>
                  <a:lnTo>
                    <a:pt x="123" y="162"/>
                  </a:lnTo>
                  <a:lnTo>
                    <a:pt x="124" y="162"/>
                  </a:lnTo>
                  <a:lnTo>
                    <a:pt x="125" y="162"/>
                  </a:lnTo>
                  <a:lnTo>
                    <a:pt x="125" y="161"/>
                  </a:lnTo>
                  <a:lnTo>
                    <a:pt x="126" y="161"/>
                  </a:lnTo>
                  <a:lnTo>
                    <a:pt x="128" y="162"/>
                  </a:lnTo>
                  <a:lnTo>
                    <a:pt x="131" y="162"/>
                  </a:lnTo>
                  <a:lnTo>
                    <a:pt x="132" y="162"/>
                  </a:lnTo>
                  <a:lnTo>
                    <a:pt x="135" y="162"/>
                  </a:lnTo>
                  <a:lnTo>
                    <a:pt x="136" y="162"/>
                  </a:lnTo>
                  <a:lnTo>
                    <a:pt x="137" y="162"/>
                  </a:lnTo>
                  <a:lnTo>
                    <a:pt x="139" y="162"/>
                  </a:lnTo>
                  <a:lnTo>
                    <a:pt x="140" y="161"/>
                  </a:lnTo>
                  <a:lnTo>
                    <a:pt x="141" y="161"/>
                  </a:lnTo>
                  <a:lnTo>
                    <a:pt x="143" y="160"/>
                  </a:lnTo>
                  <a:lnTo>
                    <a:pt x="145" y="158"/>
                  </a:lnTo>
                  <a:lnTo>
                    <a:pt x="146" y="157"/>
                  </a:lnTo>
                  <a:lnTo>
                    <a:pt x="147" y="156"/>
                  </a:lnTo>
                  <a:lnTo>
                    <a:pt x="147" y="155"/>
                  </a:lnTo>
                  <a:lnTo>
                    <a:pt x="148" y="155"/>
                  </a:lnTo>
                  <a:lnTo>
                    <a:pt x="149" y="154"/>
                  </a:lnTo>
                  <a:lnTo>
                    <a:pt x="149" y="152"/>
                  </a:lnTo>
                  <a:lnTo>
                    <a:pt x="149" y="151"/>
                  </a:lnTo>
                  <a:lnTo>
                    <a:pt x="150" y="150"/>
                  </a:lnTo>
                  <a:lnTo>
                    <a:pt x="150" y="149"/>
                  </a:lnTo>
                  <a:lnTo>
                    <a:pt x="150" y="147"/>
                  </a:lnTo>
                  <a:lnTo>
                    <a:pt x="150" y="146"/>
                  </a:lnTo>
                  <a:lnTo>
                    <a:pt x="150" y="144"/>
                  </a:lnTo>
                  <a:lnTo>
                    <a:pt x="149" y="143"/>
                  </a:lnTo>
                  <a:lnTo>
                    <a:pt x="149" y="142"/>
                  </a:lnTo>
                  <a:lnTo>
                    <a:pt x="148" y="140"/>
                  </a:lnTo>
                  <a:lnTo>
                    <a:pt x="148" y="139"/>
                  </a:lnTo>
                  <a:lnTo>
                    <a:pt x="146" y="137"/>
                  </a:lnTo>
                  <a:lnTo>
                    <a:pt x="145" y="134"/>
                  </a:lnTo>
                  <a:lnTo>
                    <a:pt x="144" y="134"/>
                  </a:lnTo>
                  <a:lnTo>
                    <a:pt x="143" y="133"/>
                  </a:lnTo>
                  <a:lnTo>
                    <a:pt x="143" y="132"/>
                  </a:lnTo>
                  <a:lnTo>
                    <a:pt x="142" y="132"/>
                  </a:lnTo>
                  <a:lnTo>
                    <a:pt x="141" y="131"/>
                  </a:lnTo>
                  <a:lnTo>
                    <a:pt x="139" y="130"/>
                  </a:lnTo>
                  <a:lnTo>
                    <a:pt x="138" y="130"/>
                  </a:lnTo>
                  <a:lnTo>
                    <a:pt x="134" y="129"/>
                  </a:lnTo>
                  <a:lnTo>
                    <a:pt x="132" y="128"/>
                  </a:lnTo>
                  <a:lnTo>
                    <a:pt x="127" y="125"/>
                  </a:lnTo>
                  <a:lnTo>
                    <a:pt x="126" y="125"/>
                  </a:lnTo>
                  <a:lnTo>
                    <a:pt x="125" y="124"/>
                  </a:lnTo>
                  <a:lnTo>
                    <a:pt x="124" y="123"/>
                  </a:lnTo>
                  <a:lnTo>
                    <a:pt x="124" y="122"/>
                  </a:lnTo>
                  <a:lnTo>
                    <a:pt x="123" y="121"/>
                  </a:lnTo>
                  <a:lnTo>
                    <a:pt x="123" y="119"/>
                  </a:lnTo>
                  <a:lnTo>
                    <a:pt x="122" y="118"/>
                  </a:lnTo>
                  <a:lnTo>
                    <a:pt x="122" y="116"/>
                  </a:lnTo>
                  <a:lnTo>
                    <a:pt x="122" y="114"/>
                  </a:lnTo>
                  <a:lnTo>
                    <a:pt x="122" y="113"/>
                  </a:lnTo>
                  <a:lnTo>
                    <a:pt x="121" y="111"/>
                  </a:lnTo>
                  <a:lnTo>
                    <a:pt x="122" y="110"/>
                  </a:lnTo>
                  <a:lnTo>
                    <a:pt x="122" y="108"/>
                  </a:lnTo>
                  <a:lnTo>
                    <a:pt x="122" y="107"/>
                  </a:lnTo>
                  <a:lnTo>
                    <a:pt x="122" y="106"/>
                  </a:lnTo>
                  <a:lnTo>
                    <a:pt x="123" y="104"/>
                  </a:lnTo>
                  <a:lnTo>
                    <a:pt x="123" y="103"/>
                  </a:lnTo>
                  <a:lnTo>
                    <a:pt x="124" y="101"/>
                  </a:lnTo>
                  <a:lnTo>
                    <a:pt x="124" y="100"/>
                  </a:lnTo>
                  <a:lnTo>
                    <a:pt x="125" y="99"/>
                  </a:lnTo>
                  <a:lnTo>
                    <a:pt x="133" y="89"/>
                  </a:lnTo>
                  <a:lnTo>
                    <a:pt x="134" y="88"/>
                  </a:lnTo>
                  <a:lnTo>
                    <a:pt x="135" y="87"/>
                  </a:lnTo>
                  <a:lnTo>
                    <a:pt x="136" y="85"/>
                  </a:lnTo>
                  <a:lnTo>
                    <a:pt x="137" y="81"/>
                  </a:lnTo>
                  <a:lnTo>
                    <a:pt x="139" y="78"/>
                  </a:lnTo>
                  <a:lnTo>
                    <a:pt x="139" y="77"/>
                  </a:lnTo>
                  <a:lnTo>
                    <a:pt x="140" y="74"/>
                  </a:lnTo>
                  <a:lnTo>
                    <a:pt x="141" y="74"/>
                  </a:lnTo>
                  <a:lnTo>
                    <a:pt x="141" y="73"/>
                  </a:lnTo>
                  <a:lnTo>
                    <a:pt x="142" y="72"/>
                  </a:lnTo>
                  <a:lnTo>
                    <a:pt x="142" y="71"/>
                  </a:lnTo>
                  <a:lnTo>
                    <a:pt x="143" y="70"/>
                  </a:lnTo>
                  <a:lnTo>
                    <a:pt x="144" y="70"/>
                  </a:lnTo>
                  <a:lnTo>
                    <a:pt x="144" y="69"/>
                  </a:lnTo>
                  <a:lnTo>
                    <a:pt x="145" y="69"/>
                  </a:lnTo>
                  <a:lnTo>
                    <a:pt x="147" y="68"/>
                  </a:lnTo>
                  <a:lnTo>
                    <a:pt x="148" y="68"/>
                  </a:lnTo>
                  <a:lnTo>
                    <a:pt x="149" y="68"/>
                  </a:lnTo>
                  <a:lnTo>
                    <a:pt x="150" y="67"/>
                  </a:lnTo>
                  <a:lnTo>
                    <a:pt x="151" y="68"/>
                  </a:lnTo>
                  <a:lnTo>
                    <a:pt x="151" y="68"/>
                  </a:lnTo>
                  <a:lnTo>
                    <a:pt x="153" y="69"/>
                  </a:lnTo>
                  <a:lnTo>
                    <a:pt x="154" y="69"/>
                  </a:lnTo>
                  <a:lnTo>
                    <a:pt x="154" y="69"/>
                  </a:lnTo>
                  <a:lnTo>
                    <a:pt x="155" y="69"/>
                  </a:lnTo>
                  <a:lnTo>
                    <a:pt x="156" y="70"/>
                  </a:lnTo>
                  <a:lnTo>
                    <a:pt x="157" y="70"/>
                  </a:lnTo>
                  <a:lnTo>
                    <a:pt x="158" y="70"/>
                  </a:lnTo>
                  <a:lnTo>
                    <a:pt x="159" y="69"/>
                  </a:lnTo>
                  <a:lnTo>
                    <a:pt x="161" y="69"/>
                  </a:lnTo>
                  <a:lnTo>
                    <a:pt x="162" y="68"/>
                  </a:lnTo>
                  <a:lnTo>
                    <a:pt x="163" y="68"/>
                  </a:lnTo>
                  <a:lnTo>
                    <a:pt x="168" y="65"/>
                  </a:lnTo>
                  <a:lnTo>
                    <a:pt x="170" y="64"/>
                  </a:lnTo>
                  <a:lnTo>
                    <a:pt x="172" y="63"/>
                  </a:lnTo>
                  <a:lnTo>
                    <a:pt x="174" y="63"/>
                  </a:lnTo>
                  <a:lnTo>
                    <a:pt x="177" y="62"/>
                  </a:lnTo>
                  <a:lnTo>
                    <a:pt x="179" y="61"/>
                  </a:lnTo>
                  <a:lnTo>
                    <a:pt x="184" y="60"/>
                  </a:lnTo>
                  <a:lnTo>
                    <a:pt x="186" y="59"/>
                  </a:lnTo>
                  <a:lnTo>
                    <a:pt x="188" y="59"/>
                  </a:lnTo>
                  <a:lnTo>
                    <a:pt x="191" y="58"/>
                  </a:lnTo>
                  <a:lnTo>
                    <a:pt x="193" y="57"/>
                  </a:lnTo>
                  <a:lnTo>
                    <a:pt x="194" y="57"/>
                  </a:lnTo>
                  <a:lnTo>
                    <a:pt x="196" y="56"/>
                  </a:lnTo>
                  <a:lnTo>
                    <a:pt x="198" y="54"/>
                  </a:lnTo>
                  <a:lnTo>
                    <a:pt x="200" y="53"/>
                  </a:lnTo>
                  <a:lnTo>
                    <a:pt x="200" y="52"/>
                  </a:lnTo>
                  <a:lnTo>
                    <a:pt x="201" y="51"/>
                  </a:lnTo>
                  <a:lnTo>
                    <a:pt x="204" y="48"/>
                  </a:lnTo>
                  <a:lnTo>
                    <a:pt x="205" y="46"/>
                  </a:lnTo>
                  <a:lnTo>
                    <a:pt x="206" y="45"/>
                  </a:lnTo>
                  <a:lnTo>
                    <a:pt x="207" y="44"/>
                  </a:lnTo>
                  <a:lnTo>
                    <a:pt x="208" y="44"/>
                  </a:lnTo>
                  <a:lnTo>
                    <a:pt x="209" y="43"/>
                  </a:lnTo>
                  <a:lnTo>
                    <a:pt x="210" y="43"/>
                  </a:lnTo>
                  <a:lnTo>
                    <a:pt x="210" y="43"/>
                  </a:lnTo>
                  <a:lnTo>
                    <a:pt x="213" y="43"/>
                  </a:lnTo>
                  <a:lnTo>
                    <a:pt x="217" y="43"/>
                  </a:lnTo>
                  <a:lnTo>
                    <a:pt x="219" y="43"/>
                  </a:lnTo>
                  <a:lnTo>
                    <a:pt x="220" y="43"/>
                  </a:lnTo>
                  <a:lnTo>
                    <a:pt x="221" y="43"/>
                  </a:lnTo>
                  <a:lnTo>
                    <a:pt x="223" y="43"/>
                  </a:lnTo>
                  <a:lnTo>
                    <a:pt x="224" y="43"/>
                  </a:lnTo>
                  <a:lnTo>
                    <a:pt x="225" y="42"/>
                  </a:lnTo>
                  <a:lnTo>
                    <a:pt x="225" y="42"/>
                  </a:lnTo>
                  <a:lnTo>
                    <a:pt x="226" y="41"/>
                  </a:lnTo>
                  <a:lnTo>
                    <a:pt x="226" y="40"/>
                  </a:lnTo>
                  <a:lnTo>
                    <a:pt x="227" y="40"/>
                  </a:lnTo>
                  <a:lnTo>
                    <a:pt x="227" y="40"/>
                  </a:lnTo>
                  <a:lnTo>
                    <a:pt x="227" y="39"/>
                  </a:lnTo>
                  <a:lnTo>
                    <a:pt x="228" y="38"/>
                  </a:lnTo>
                  <a:lnTo>
                    <a:pt x="228" y="37"/>
                  </a:lnTo>
                  <a:lnTo>
                    <a:pt x="228" y="37"/>
                  </a:lnTo>
                  <a:lnTo>
                    <a:pt x="227" y="36"/>
                  </a:lnTo>
                  <a:lnTo>
                    <a:pt x="227" y="35"/>
                  </a:lnTo>
                  <a:lnTo>
                    <a:pt x="227" y="34"/>
                  </a:lnTo>
                  <a:lnTo>
                    <a:pt x="226" y="32"/>
                  </a:lnTo>
                  <a:lnTo>
                    <a:pt x="225" y="28"/>
                  </a:lnTo>
                  <a:lnTo>
                    <a:pt x="224" y="27"/>
                  </a:lnTo>
                  <a:lnTo>
                    <a:pt x="224" y="26"/>
                  </a:lnTo>
                  <a:lnTo>
                    <a:pt x="224" y="25"/>
                  </a:lnTo>
                  <a:lnTo>
                    <a:pt x="224" y="24"/>
                  </a:lnTo>
                  <a:lnTo>
                    <a:pt x="224" y="23"/>
                  </a:lnTo>
                  <a:lnTo>
                    <a:pt x="225" y="22"/>
                  </a:lnTo>
                  <a:lnTo>
                    <a:pt x="225" y="22"/>
                  </a:lnTo>
                  <a:lnTo>
                    <a:pt x="225" y="21"/>
                  </a:lnTo>
                  <a:lnTo>
                    <a:pt x="226" y="20"/>
                  </a:lnTo>
                  <a:lnTo>
                    <a:pt x="226" y="19"/>
                  </a:lnTo>
                  <a:lnTo>
                    <a:pt x="228" y="18"/>
                  </a:lnTo>
                  <a:lnTo>
                    <a:pt x="229" y="16"/>
                  </a:lnTo>
                  <a:lnTo>
                    <a:pt x="230" y="15"/>
                  </a:lnTo>
                  <a:lnTo>
                    <a:pt x="231" y="15"/>
                  </a:lnTo>
                  <a:lnTo>
                    <a:pt x="232" y="14"/>
                  </a:lnTo>
                  <a:lnTo>
                    <a:pt x="233" y="14"/>
                  </a:lnTo>
                  <a:lnTo>
                    <a:pt x="235" y="13"/>
                  </a:lnTo>
                  <a:lnTo>
                    <a:pt x="236" y="12"/>
                  </a:lnTo>
                  <a:lnTo>
                    <a:pt x="237" y="12"/>
                  </a:lnTo>
                  <a:lnTo>
                    <a:pt x="240" y="12"/>
                  </a:lnTo>
                  <a:lnTo>
                    <a:pt x="241" y="12"/>
                  </a:lnTo>
                  <a:lnTo>
                    <a:pt x="242" y="11"/>
                  </a:lnTo>
                  <a:lnTo>
                    <a:pt x="243" y="11"/>
                  </a:lnTo>
                  <a:lnTo>
                    <a:pt x="244" y="10"/>
                  </a:lnTo>
                  <a:lnTo>
                    <a:pt x="245" y="10"/>
                  </a:lnTo>
                  <a:lnTo>
                    <a:pt x="246" y="9"/>
                  </a:lnTo>
                  <a:lnTo>
                    <a:pt x="249" y="7"/>
                  </a:lnTo>
                  <a:lnTo>
                    <a:pt x="252" y="4"/>
                  </a:lnTo>
                  <a:lnTo>
                    <a:pt x="253" y="3"/>
                  </a:lnTo>
                  <a:lnTo>
                    <a:pt x="254" y="3"/>
                  </a:lnTo>
                  <a:lnTo>
                    <a:pt x="255" y="2"/>
                  </a:lnTo>
                  <a:lnTo>
                    <a:pt x="256" y="1"/>
                  </a:lnTo>
                  <a:lnTo>
                    <a:pt x="256" y="0"/>
                  </a:lnTo>
                  <a:lnTo>
                    <a:pt x="262" y="4"/>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0" name="Freeform 284">
              <a:extLst>
                <a:ext uri="{FF2B5EF4-FFF2-40B4-BE49-F238E27FC236}">
                  <a16:creationId xmlns:a16="http://schemas.microsoft.com/office/drawing/2014/main" id="{BBE7D4A2-2732-4BC7-BB26-FFE6B8006171}"/>
                </a:ext>
              </a:extLst>
            </p:cNvPr>
            <p:cNvSpPr>
              <a:spLocks/>
            </p:cNvSpPr>
            <p:nvPr/>
          </p:nvSpPr>
          <p:spPr bwMode="auto">
            <a:xfrm>
              <a:off x="6691159" y="4018849"/>
              <a:ext cx="1446213" cy="1042988"/>
            </a:xfrm>
            <a:custGeom>
              <a:avLst/>
              <a:gdLst>
                <a:gd name="T0" fmla="*/ 482 w 911"/>
                <a:gd name="T1" fmla="*/ 2 h 657"/>
                <a:gd name="T2" fmla="*/ 532 w 911"/>
                <a:gd name="T3" fmla="*/ 24 h 657"/>
                <a:gd name="T4" fmla="*/ 510 w 911"/>
                <a:gd name="T5" fmla="*/ 45 h 657"/>
                <a:gd name="T6" fmla="*/ 540 w 911"/>
                <a:gd name="T7" fmla="*/ 65 h 657"/>
                <a:gd name="T8" fmla="*/ 544 w 911"/>
                <a:gd name="T9" fmla="*/ 123 h 657"/>
                <a:gd name="T10" fmla="*/ 553 w 911"/>
                <a:gd name="T11" fmla="*/ 154 h 657"/>
                <a:gd name="T12" fmla="*/ 581 w 911"/>
                <a:gd name="T13" fmla="*/ 123 h 657"/>
                <a:gd name="T14" fmla="*/ 572 w 911"/>
                <a:gd name="T15" fmla="*/ 88 h 657"/>
                <a:gd name="T16" fmla="*/ 611 w 911"/>
                <a:gd name="T17" fmla="*/ 108 h 657"/>
                <a:gd name="T18" fmla="*/ 636 w 911"/>
                <a:gd name="T19" fmla="*/ 150 h 657"/>
                <a:gd name="T20" fmla="*/ 642 w 911"/>
                <a:gd name="T21" fmla="*/ 172 h 657"/>
                <a:gd name="T22" fmla="*/ 685 w 911"/>
                <a:gd name="T23" fmla="*/ 207 h 657"/>
                <a:gd name="T24" fmla="*/ 692 w 911"/>
                <a:gd name="T25" fmla="*/ 282 h 657"/>
                <a:gd name="T26" fmla="*/ 710 w 911"/>
                <a:gd name="T27" fmla="*/ 300 h 657"/>
                <a:gd name="T28" fmla="*/ 678 w 911"/>
                <a:gd name="T29" fmla="*/ 342 h 657"/>
                <a:gd name="T30" fmla="*/ 713 w 911"/>
                <a:gd name="T31" fmla="*/ 349 h 657"/>
                <a:gd name="T32" fmla="*/ 733 w 911"/>
                <a:gd name="T33" fmla="*/ 382 h 657"/>
                <a:gd name="T34" fmla="*/ 782 w 911"/>
                <a:gd name="T35" fmla="*/ 404 h 657"/>
                <a:gd name="T36" fmla="*/ 818 w 911"/>
                <a:gd name="T37" fmla="*/ 431 h 657"/>
                <a:gd name="T38" fmla="*/ 864 w 911"/>
                <a:gd name="T39" fmla="*/ 441 h 657"/>
                <a:gd name="T40" fmla="*/ 908 w 911"/>
                <a:gd name="T41" fmla="*/ 491 h 657"/>
                <a:gd name="T42" fmla="*/ 868 w 911"/>
                <a:gd name="T43" fmla="*/ 519 h 657"/>
                <a:gd name="T44" fmla="*/ 827 w 911"/>
                <a:gd name="T45" fmla="*/ 507 h 657"/>
                <a:gd name="T46" fmla="*/ 777 w 911"/>
                <a:gd name="T47" fmla="*/ 516 h 657"/>
                <a:gd name="T48" fmla="*/ 714 w 911"/>
                <a:gd name="T49" fmla="*/ 491 h 657"/>
                <a:gd name="T50" fmla="*/ 661 w 911"/>
                <a:gd name="T51" fmla="*/ 554 h 657"/>
                <a:gd name="T52" fmla="*/ 618 w 911"/>
                <a:gd name="T53" fmla="*/ 646 h 657"/>
                <a:gd name="T54" fmla="*/ 600 w 911"/>
                <a:gd name="T55" fmla="*/ 630 h 657"/>
                <a:gd name="T56" fmla="*/ 574 w 911"/>
                <a:gd name="T57" fmla="*/ 597 h 657"/>
                <a:gd name="T58" fmla="*/ 509 w 911"/>
                <a:gd name="T59" fmla="*/ 585 h 657"/>
                <a:gd name="T60" fmla="*/ 486 w 911"/>
                <a:gd name="T61" fmla="*/ 559 h 657"/>
                <a:gd name="T62" fmla="*/ 432 w 911"/>
                <a:gd name="T63" fmla="*/ 540 h 657"/>
                <a:gd name="T64" fmla="*/ 385 w 911"/>
                <a:gd name="T65" fmla="*/ 568 h 657"/>
                <a:gd name="T66" fmla="*/ 346 w 911"/>
                <a:gd name="T67" fmla="*/ 586 h 657"/>
                <a:gd name="T68" fmla="*/ 259 w 911"/>
                <a:gd name="T69" fmla="*/ 583 h 657"/>
                <a:gd name="T70" fmla="*/ 182 w 911"/>
                <a:gd name="T71" fmla="*/ 546 h 657"/>
                <a:gd name="T72" fmla="*/ 157 w 911"/>
                <a:gd name="T73" fmla="*/ 524 h 657"/>
                <a:gd name="T74" fmla="*/ 132 w 911"/>
                <a:gd name="T75" fmla="*/ 505 h 657"/>
                <a:gd name="T76" fmla="*/ 89 w 911"/>
                <a:gd name="T77" fmla="*/ 512 h 657"/>
                <a:gd name="T78" fmla="*/ 13 w 911"/>
                <a:gd name="T79" fmla="*/ 484 h 657"/>
                <a:gd name="T80" fmla="*/ 12 w 911"/>
                <a:gd name="T81" fmla="*/ 459 h 657"/>
                <a:gd name="T82" fmla="*/ 36 w 911"/>
                <a:gd name="T83" fmla="*/ 454 h 657"/>
                <a:gd name="T84" fmla="*/ 70 w 911"/>
                <a:gd name="T85" fmla="*/ 443 h 657"/>
                <a:gd name="T86" fmla="*/ 108 w 911"/>
                <a:gd name="T87" fmla="*/ 426 h 657"/>
                <a:gd name="T88" fmla="*/ 148 w 911"/>
                <a:gd name="T89" fmla="*/ 398 h 657"/>
                <a:gd name="T90" fmla="*/ 176 w 911"/>
                <a:gd name="T91" fmla="*/ 384 h 657"/>
                <a:gd name="T92" fmla="*/ 211 w 911"/>
                <a:gd name="T93" fmla="*/ 391 h 657"/>
                <a:gd name="T94" fmla="*/ 256 w 911"/>
                <a:gd name="T95" fmla="*/ 382 h 657"/>
                <a:gd name="T96" fmla="*/ 292 w 911"/>
                <a:gd name="T97" fmla="*/ 360 h 657"/>
                <a:gd name="T98" fmla="*/ 288 w 911"/>
                <a:gd name="T99" fmla="*/ 328 h 657"/>
                <a:gd name="T100" fmla="*/ 297 w 911"/>
                <a:gd name="T101" fmla="*/ 305 h 657"/>
                <a:gd name="T102" fmla="*/ 301 w 911"/>
                <a:gd name="T103" fmla="*/ 276 h 657"/>
                <a:gd name="T104" fmla="*/ 315 w 911"/>
                <a:gd name="T105" fmla="*/ 245 h 657"/>
                <a:gd name="T106" fmla="*/ 317 w 911"/>
                <a:gd name="T107" fmla="*/ 210 h 657"/>
                <a:gd name="T108" fmla="*/ 306 w 911"/>
                <a:gd name="T109" fmla="*/ 196 h 657"/>
                <a:gd name="T110" fmla="*/ 302 w 911"/>
                <a:gd name="T111" fmla="*/ 147 h 657"/>
                <a:gd name="T112" fmla="*/ 333 w 911"/>
                <a:gd name="T113" fmla="*/ 124 h 657"/>
                <a:gd name="T114" fmla="*/ 338 w 911"/>
                <a:gd name="T115" fmla="*/ 109 h 657"/>
                <a:gd name="T116" fmla="*/ 356 w 911"/>
                <a:gd name="T117" fmla="*/ 106 h 657"/>
                <a:gd name="T118" fmla="*/ 357 w 911"/>
                <a:gd name="T119" fmla="*/ 87 h 657"/>
                <a:gd name="T120" fmla="*/ 355 w 911"/>
                <a:gd name="T121" fmla="*/ 56 h 657"/>
                <a:gd name="T122" fmla="*/ 371 w 911"/>
                <a:gd name="T123" fmla="*/ 27 h 657"/>
                <a:gd name="T124" fmla="*/ 415 w 911"/>
                <a:gd name="T125" fmla="*/ 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1" h="657">
                  <a:moveTo>
                    <a:pt x="430" y="0"/>
                  </a:moveTo>
                  <a:lnTo>
                    <a:pt x="431" y="0"/>
                  </a:lnTo>
                  <a:lnTo>
                    <a:pt x="431" y="0"/>
                  </a:lnTo>
                  <a:lnTo>
                    <a:pt x="433" y="1"/>
                  </a:lnTo>
                  <a:lnTo>
                    <a:pt x="437" y="2"/>
                  </a:lnTo>
                  <a:lnTo>
                    <a:pt x="439" y="2"/>
                  </a:lnTo>
                  <a:lnTo>
                    <a:pt x="442" y="3"/>
                  </a:lnTo>
                  <a:lnTo>
                    <a:pt x="446" y="3"/>
                  </a:lnTo>
                  <a:lnTo>
                    <a:pt x="448" y="3"/>
                  </a:lnTo>
                  <a:lnTo>
                    <a:pt x="450" y="3"/>
                  </a:lnTo>
                  <a:lnTo>
                    <a:pt x="452" y="2"/>
                  </a:lnTo>
                  <a:lnTo>
                    <a:pt x="456" y="1"/>
                  </a:lnTo>
                  <a:lnTo>
                    <a:pt x="457" y="1"/>
                  </a:lnTo>
                  <a:lnTo>
                    <a:pt x="458" y="1"/>
                  </a:lnTo>
                  <a:lnTo>
                    <a:pt x="459" y="1"/>
                  </a:lnTo>
                  <a:lnTo>
                    <a:pt x="461" y="1"/>
                  </a:lnTo>
                  <a:lnTo>
                    <a:pt x="463" y="1"/>
                  </a:lnTo>
                  <a:lnTo>
                    <a:pt x="466" y="3"/>
                  </a:lnTo>
                  <a:lnTo>
                    <a:pt x="467" y="3"/>
                  </a:lnTo>
                  <a:lnTo>
                    <a:pt x="468" y="3"/>
                  </a:lnTo>
                  <a:lnTo>
                    <a:pt x="469" y="3"/>
                  </a:lnTo>
                  <a:lnTo>
                    <a:pt x="470" y="3"/>
                  </a:lnTo>
                  <a:lnTo>
                    <a:pt x="474" y="2"/>
                  </a:lnTo>
                  <a:lnTo>
                    <a:pt x="476" y="2"/>
                  </a:lnTo>
                  <a:lnTo>
                    <a:pt x="477" y="2"/>
                  </a:lnTo>
                  <a:lnTo>
                    <a:pt x="479" y="2"/>
                  </a:lnTo>
                  <a:lnTo>
                    <a:pt x="482" y="2"/>
                  </a:lnTo>
                  <a:lnTo>
                    <a:pt x="486" y="3"/>
                  </a:lnTo>
                  <a:lnTo>
                    <a:pt x="487" y="3"/>
                  </a:lnTo>
                  <a:lnTo>
                    <a:pt x="489" y="3"/>
                  </a:lnTo>
                  <a:lnTo>
                    <a:pt x="491" y="4"/>
                  </a:lnTo>
                  <a:lnTo>
                    <a:pt x="493" y="4"/>
                  </a:lnTo>
                  <a:lnTo>
                    <a:pt x="495" y="5"/>
                  </a:lnTo>
                  <a:lnTo>
                    <a:pt x="496" y="6"/>
                  </a:lnTo>
                  <a:lnTo>
                    <a:pt x="500" y="8"/>
                  </a:lnTo>
                  <a:lnTo>
                    <a:pt x="510" y="12"/>
                  </a:lnTo>
                  <a:lnTo>
                    <a:pt x="512" y="13"/>
                  </a:lnTo>
                  <a:lnTo>
                    <a:pt x="514" y="14"/>
                  </a:lnTo>
                  <a:lnTo>
                    <a:pt x="517" y="15"/>
                  </a:lnTo>
                  <a:lnTo>
                    <a:pt x="519" y="16"/>
                  </a:lnTo>
                  <a:lnTo>
                    <a:pt x="522" y="17"/>
                  </a:lnTo>
                  <a:lnTo>
                    <a:pt x="524" y="18"/>
                  </a:lnTo>
                  <a:lnTo>
                    <a:pt x="526" y="18"/>
                  </a:lnTo>
                  <a:lnTo>
                    <a:pt x="528" y="18"/>
                  </a:lnTo>
                  <a:lnTo>
                    <a:pt x="530" y="19"/>
                  </a:lnTo>
                  <a:lnTo>
                    <a:pt x="532" y="19"/>
                  </a:lnTo>
                  <a:lnTo>
                    <a:pt x="534" y="18"/>
                  </a:lnTo>
                  <a:lnTo>
                    <a:pt x="534" y="18"/>
                  </a:lnTo>
                  <a:lnTo>
                    <a:pt x="535" y="18"/>
                  </a:lnTo>
                  <a:lnTo>
                    <a:pt x="534" y="19"/>
                  </a:lnTo>
                  <a:lnTo>
                    <a:pt x="534" y="20"/>
                  </a:lnTo>
                  <a:lnTo>
                    <a:pt x="533" y="21"/>
                  </a:lnTo>
                  <a:lnTo>
                    <a:pt x="533" y="22"/>
                  </a:lnTo>
                  <a:lnTo>
                    <a:pt x="532" y="24"/>
                  </a:lnTo>
                  <a:lnTo>
                    <a:pt x="531" y="28"/>
                  </a:lnTo>
                  <a:lnTo>
                    <a:pt x="531" y="29"/>
                  </a:lnTo>
                  <a:lnTo>
                    <a:pt x="531" y="29"/>
                  </a:lnTo>
                  <a:lnTo>
                    <a:pt x="530" y="30"/>
                  </a:lnTo>
                  <a:lnTo>
                    <a:pt x="530" y="31"/>
                  </a:lnTo>
                  <a:lnTo>
                    <a:pt x="529" y="31"/>
                  </a:lnTo>
                  <a:lnTo>
                    <a:pt x="529" y="32"/>
                  </a:lnTo>
                  <a:lnTo>
                    <a:pt x="528" y="32"/>
                  </a:lnTo>
                  <a:lnTo>
                    <a:pt x="527" y="32"/>
                  </a:lnTo>
                  <a:lnTo>
                    <a:pt x="526" y="32"/>
                  </a:lnTo>
                  <a:lnTo>
                    <a:pt x="525" y="32"/>
                  </a:lnTo>
                  <a:lnTo>
                    <a:pt x="524" y="32"/>
                  </a:lnTo>
                  <a:lnTo>
                    <a:pt x="518" y="31"/>
                  </a:lnTo>
                  <a:lnTo>
                    <a:pt x="514" y="30"/>
                  </a:lnTo>
                  <a:lnTo>
                    <a:pt x="513" y="30"/>
                  </a:lnTo>
                  <a:lnTo>
                    <a:pt x="512" y="30"/>
                  </a:lnTo>
                  <a:lnTo>
                    <a:pt x="512" y="31"/>
                  </a:lnTo>
                  <a:lnTo>
                    <a:pt x="511" y="31"/>
                  </a:lnTo>
                  <a:lnTo>
                    <a:pt x="511" y="32"/>
                  </a:lnTo>
                  <a:lnTo>
                    <a:pt x="511" y="33"/>
                  </a:lnTo>
                  <a:lnTo>
                    <a:pt x="510" y="34"/>
                  </a:lnTo>
                  <a:lnTo>
                    <a:pt x="510" y="36"/>
                  </a:lnTo>
                  <a:lnTo>
                    <a:pt x="510" y="37"/>
                  </a:lnTo>
                  <a:lnTo>
                    <a:pt x="510" y="38"/>
                  </a:lnTo>
                  <a:lnTo>
                    <a:pt x="510" y="42"/>
                  </a:lnTo>
                  <a:lnTo>
                    <a:pt x="510" y="43"/>
                  </a:lnTo>
                  <a:lnTo>
                    <a:pt x="510" y="45"/>
                  </a:lnTo>
                  <a:lnTo>
                    <a:pt x="510" y="48"/>
                  </a:lnTo>
                  <a:lnTo>
                    <a:pt x="510" y="50"/>
                  </a:lnTo>
                  <a:lnTo>
                    <a:pt x="510" y="51"/>
                  </a:lnTo>
                  <a:lnTo>
                    <a:pt x="511" y="51"/>
                  </a:lnTo>
                  <a:lnTo>
                    <a:pt x="511" y="52"/>
                  </a:lnTo>
                  <a:lnTo>
                    <a:pt x="511" y="53"/>
                  </a:lnTo>
                  <a:lnTo>
                    <a:pt x="512" y="53"/>
                  </a:lnTo>
                  <a:lnTo>
                    <a:pt x="512" y="54"/>
                  </a:lnTo>
                  <a:lnTo>
                    <a:pt x="513" y="54"/>
                  </a:lnTo>
                  <a:lnTo>
                    <a:pt x="514" y="54"/>
                  </a:lnTo>
                  <a:lnTo>
                    <a:pt x="518" y="56"/>
                  </a:lnTo>
                  <a:lnTo>
                    <a:pt x="522" y="57"/>
                  </a:lnTo>
                  <a:lnTo>
                    <a:pt x="528" y="58"/>
                  </a:lnTo>
                  <a:lnTo>
                    <a:pt x="531" y="59"/>
                  </a:lnTo>
                  <a:lnTo>
                    <a:pt x="533" y="60"/>
                  </a:lnTo>
                  <a:lnTo>
                    <a:pt x="535" y="60"/>
                  </a:lnTo>
                  <a:lnTo>
                    <a:pt x="538" y="60"/>
                  </a:lnTo>
                  <a:lnTo>
                    <a:pt x="541" y="61"/>
                  </a:lnTo>
                  <a:lnTo>
                    <a:pt x="542" y="61"/>
                  </a:lnTo>
                  <a:lnTo>
                    <a:pt x="542" y="61"/>
                  </a:lnTo>
                  <a:lnTo>
                    <a:pt x="543" y="62"/>
                  </a:lnTo>
                  <a:lnTo>
                    <a:pt x="543" y="62"/>
                  </a:lnTo>
                  <a:lnTo>
                    <a:pt x="543" y="62"/>
                  </a:lnTo>
                  <a:lnTo>
                    <a:pt x="543" y="63"/>
                  </a:lnTo>
                  <a:lnTo>
                    <a:pt x="542" y="63"/>
                  </a:lnTo>
                  <a:lnTo>
                    <a:pt x="541" y="64"/>
                  </a:lnTo>
                  <a:lnTo>
                    <a:pt x="540" y="65"/>
                  </a:lnTo>
                  <a:lnTo>
                    <a:pt x="539" y="66"/>
                  </a:lnTo>
                  <a:lnTo>
                    <a:pt x="538" y="67"/>
                  </a:lnTo>
                  <a:lnTo>
                    <a:pt x="537" y="68"/>
                  </a:lnTo>
                  <a:lnTo>
                    <a:pt x="536" y="71"/>
                  </a:lnTo>
                  <a:lnTo>
                    <a:pt x="535" y="73"/>
                  </a:lnTo>
                  <a:lnTo>
                    <a:pt x="532" y="77"/>
                  </a:lnTo>
                  <a:lnTo>
                    <a:pt x="531" y="78"/>
                  </a:lnTo>
                  <a:lnTo>
                    <a:pt x="531" y="80"/>
                  </a:lnTo>
                  <a:lnTo>
                    <a:pt x="530" y="82"/>
                  </a:lnTo>
                  <a:lnTo>
                    <a:pt x="530" y="84"/>
                  </a:lnTo>
                  <a:lnTo>
                    <a:pt x="530" y="86"/>
                  </a:lnTo>
                  <a:lnTo>
                    <a:pt x="530" y="88"/>
                  </a:lnTo>
                  <a:lnTo>
                    <a:pt x="531" y="90"/>
                  </a:lnTo>
                  <a:lnTo>
                    <a:pt x="531" y="92"/>
                  </a:lnTo>
                  <a:lnTo>
                    <a:pt x="532" y="97"/>
                  </a:lnTo>
                  <a:lnTo>
                    <a:pt x="534" y="102"/>
                  </a:lnTo>
                  <a:lnTo>
                    <a:pt x="535" y="106"/>
                  </a:lnTo>
                  <a:lnTo>
                    <a:pt x="536" y="108"/>
                  </a:lnTo>
                  <a:lnTo>
                    <a:pt x="536" y="109"/>
                  </a:lnTo>
                  <a:lnTo>
                    <a:pt x="537" y="110"/>
                  </a:lnTo>
                  <a:lnTo>
                    <a:pt x="538" y="112"/>
                  </a:lnTo>
                  <a:lnTo>
                    <a:pt x="541" y="116"/>
                  </a:lnTo>
                  <a:lnTo>
                    <a:pt x="542" y="117"/>
                  </a:lnTo>
                  <a:lnTo>
                    <a:pt x="542" y="119"/>
                  </a:lnTo>
                  <a:lnTo>
                    <a:pt x="543" y="120"/>
                  </a:lnTo>
                  <a:lnTo>
                    <a:pt x="544" y="122"/>
                  </a:lnTo>
                  <a:lnTo>
                    <a:pt x="544" y="123"/>
                  </a:lnTo>
                  <a:lnTo>
                    <a:pt x="544" y="124"/>
                  </a:lnTo>
                  <a:lnTo>
                    <a:pt x="544" y="125"/>
                  </a:lnTo>
                  <a:lnTo>
                    <a:pt x="544" y="126"/>
                  </a:lnTo>
                  <a:lnTo>
                    <a:pt x="543" y="126"/>
                  </a:lnTo>
                  <a:lnTo>
                    <a:pt x="543" y="127"/>
                  </a:lnTo>
                  <a:lnTo>
                    <a:pt x="542" y="128"/>
                  </a:lnTo>
                  <a:lnTo>
                    <a:pt x="540" y="130"/>
                  </a:lnTo>
                  <a:lnTo>
                    <a:pt x="539" y="131"/>
                  </a:lnTo>
                  <a:lnTo>
                    <a:pt x="538" y="132"/>
                  </a:lnTo>
                  <a:lnTo>
                    <a:pt x="538" y="133"/>
                  </a:lnTo>
                  <a:lnTo>
                    <a:pt x="537" y="134"/>
                  </a:lnTo>
                  <a:lnTo>
                    <a:pt x="537" y="135"/>
                  </a:lnTo>
                  <a:lnTo>
                    <a:pt x="537" y="136"/>
                  </a:lnTo>
                  <a:lnTo>
                    <a:pt x="536" y="137"/>
                  </a:lnTo>
                  <a:lnTo>
                    <a:pt x="536" y="138"/>
                  </a:lnTo>
                  <a:lnTo>
                    <a:pt x="536" y="139"/>
                  </a:lnTo>
                  <a:lnTo>
                    <a:pt x="537" y="140"/>
                  </a:lnTo>
                  <a:lnTo>
                    <a:pt x="537" y="140"/>
                  </a:lnTo>
                  <a:lnTo>
                    <a:pt x="538" y="141"/>
                  </a:lnTo>
                  <a:lnTo>
                    <a:pt x="538" y="142"/>
                  </a:lnTo>
                  <a:lnTo>
                    <a:pt x="540" y="144"/>
                  </a:lnTo>
                  <a:lnTo>
                    <a:pt x="541" y="145"/>
                  </a:lnTo>
                  <a:lnTo>
                    <a:pt x="542" y="146"/>
                  </a:lnTo>
                  <a:lnTo>
                    <a:pt x="544" y="148"/>
                  </a:lnTo>
                  <a:lnTo>
                    <a:pt x="549" y="151"/>
                  </a:lnTo>
                  <a:lnTo>
                    <a:pt x="551" y="153"/>
                  </a:lnTo>
                  <a:lnTo>
                    <a:pt x="553" y="154"/>
                  </a:lnTo>
                  <a:lnTo>
                    <a:pt x="556" y="155"/>
                  </a:lnTo>
                  <a:lnTo>
                    <a:pt x="558" y="155"/>
                  </a:lnTo>
                  <a:lnTo>
                    <a:pt x="559" y="156"/>
                  </a:lnTo>
                  <a:lnTo>
                    <a:pt x="561" y="156"/>
                  </a:lnTo>
                  <a:lnTo>
                    <a:pt x="562" y="155"/>
                  </a:lnTo>
                  <a:lnTo>
                    <a:pt x="563" y="155"/>
                  </a:lnTo>
                  <a:lnTo>
                    <a:pt x="564" y="154"/>
                  </a:lnTo>
                  <a:lnTo>
                    <a:pt x="566" y="153"/>
                  </a:lnTo>
                  <a:lnTo>
                    <a:pt x="568" y="152"/>
                  </a:lnTo>
                  <a:lnTo>
                    <a:pt x="570" y="150"/>
                  </a:lnTo>
                  <a:lnTo>
                    <a:pt x="571" y="148"/>
                  </a:lnTo>
                  <a:lnTo>
                    <a:pt x="572" y="147"/>
                  </a:lnTo>
                  <a:lnTo>
                    <a:pt x="573" y="146"/>
                  </a:lnTo>
                  <a:lnTo>
                    <a:pt x="574" y="144"/>
                  </a:lnTo>
                  <a:lnTo>
                    <a:pt x="575" y="142"/>
                  </a:lnTo>
                  <a:lnTo>
                    <a:pt x="576" y="138"/>
                  </a:lnTo>
                  <a:lnTo>
                    <a:pt x="578" y="135"/>
                  </a:lnTo>
                  <a:lnTo>
                    <a:pt x="579" y="133"/>
                  </a:lnTo>
                  <a:lnTo>
                    <a:pt x="581" y="131"/>
                  </a:lnTo>
                  <a:lnTo>
                    <a:pt x="581" y="129"/>
                  </a:lnTo>
                  <a:lnTo>
                    <a:pt x="582" y="129"/>
                  </a:lnTo>
                  <a:lnTo>
                    <a:pt x="582" y="128"/>
                  </a:lnTo>
                  <a:lnTo>
                    <a:pt x="582" y="127"/>
                  </a:lnTo>
                  <a:lnTo>
                    <a:pt x="582" y="126"/>
                  </a:lnTo>
                  <a:lnTo>
                    <a:pt x="582" y="125"/>
                  </a:lnTo>
                  <a:lnTo>
                    <a:pt x="581" y="124"/>
                  </a:lnTo>
                  <a:lnTo>
                    <a:pt x="581" y="123"/>
                  </a:lnTo>
                  <a:lnTo>
                    <a:pt x="581" y="122"/>
                  </a:lnTo>
                  <a:lnTo>
                    <a:pt x="580" y="120"/>
                  </a:lnTo>
                  <a:lnTo>
                    <a:pt x="578" y="117"/>
                  </a:lnTo>
                  <a:lnTo>
                    <a:pt x="578" y="117"/>
                  </a:lnTo>
                  <a:lnTo>
                    <a:pt x="577" y="115"/>
                  </a:lnTo>
                  <a:lnTo>
                    <a:pt x="576" y="113"/>
                  </a:lnTo>
                  <a:lnTo>
                    <a:pt x="576" y="112"/>
                  </a:lnTo>
                  <a:lnTo>
                    <a:pt x="576" y="111"/>
                  </a:lnTo>
                  <a:lnTo>
                    <a:pt x="575" y="110"/>
                  </a:lnTo>
                  <a:lnTo>
                    <a:pt x="574" y="109"/>
                  </a:lnTo>
                  <a:lnTo>
                    <a:pt x="567" y="102"/>
                  </a:lnTo>
                  <a:lnTo>
                    <a:pt x="566" y="101"/>
                  </a:lnTo>
                  <a:lnTo>
                    <a:pt x="566" y="101"/>
                  </a:lnTo>
                  <a:lnTo>
                    <a:pt x="565" y="100"/>
                  </a:lnTo>
                  <a:lnTo>
                    <a:pt x="565" y="99"/>
                  </a:lnTo>
                  <a:lnTo>
                    <a:pt x="564" y="98"/>
                  </a:lnTo>
                  <a:lnTo>
                    <a:pt x="564" y="97"/>
                  </a:lnTo>
                  <a:lnTo>
                    <a:pt x="563" y="96"/>
                  </a:lnTo>
                  <a:lnTo>
                    <a:pt x="563" y="96"/>
                  </a:lnTo>
                  <a:lnTo>
                    <a:pt x="563" y="96"/>
                  </a:lnTo>
                  <a:lnTo>
                    <a:pt x="564" y="95"/>
                  </a:lnTo>
                  <a:lnTo>
                    <a:pt x="564" y="95"/>
                  </a:lnTo>
                  <a:lnTo>
                    <a:pt x="564" y="94"/>
                  </a:lnTo>
                  <a:lnTo>
                    <a:pt x="566" y="92"/>
                  </a:lnTo>
                  <a:lnTo>
                    <a:pt x="568" y="90"/>
                  </a:lnTo>
                  <a:lnTo>
                    <a:pt x="570" y="89"/>
                  </a:lnTo>
                  <a:lnTo>
                    <a:pt x="572" y="88"/>
                  </a:lnTo>
                  <a:lnTo>
                    <a:pt x="575" y="86"/>
                  </a:lnTo>
                  <a:lnTo>
                    <a:pt x="577" y="85"/>
                  </a:lnTo>
                  <a:lnTo>
                    <a:pt x="579" y="85"/>
                  </a:lnTo>
                  <a:lnTo>
                    <a:pt x="580" y="84"/>
                  </a:lnTo>
                  <a:lnTo>
                    <a:pt x="582" y="84"/>
                  </a:lnTo>
                  <a:lnTo>
                    <a:pt x="583" y="84"/>
                  </a:lnTo>
                  <a:lnTo>
                    <a:pt x="585" y="84"/>
                  </a:lnTo>
                  <a:lnTo>
                    <a:pt x="587" y="85"/>
                  </a:lnTo>
                  <a:lnTo>
                    <a:pt x="591" y="86"/>
                  </a:lnTo>
                  <a:lnTo>
                    <a:pt x="593" y="87"/>
                  </a:lnTo>
                  <a:lnTo>
                    <a:pt x="594" y="87"/>
                  </a:lnTo>
                  <a:lnTo>
                    <a:pt x="595" y="87"/>
                  </a:lnTo>
                  <a:lnTo>
                    <a:pt x="596" y="88"/>
                  </a:lnTo>
                  <a:lnTo>
                    <a:pt x="597" y="89"/>
                  </a:lnTo>
                  <a:lnTo>
                    <a:pt x="598" y="90"/>
                  </a:lnTo>
                  <a:lnTo>
                    <a:pt x="600" y="92"/>
                  </a:lnTo>
                  <a:lnTo>
                    <a:pt x="601" y="94"/>
                  </a:lnTo>
                  <a:lnTo>
                    <a:pt x="601" y="94"/>
                  </a:lnTo>
                  <a:lnTo>
                    <a:pt x="602" y="97"/>
                  </a:lnTo>
                  <a:lnTo>
                    <a:pt x="604" y="99"/>
                  </a:lnTo>
                  <a:lnTo>
                    <a:pt x="605" y="100"/>
                  </a:lnTo>
                  <a:lnTo>
                    <a:pt x="607" y="103"/>
                  </a:lnTo>
                  <a:lnTo>
                    <a:pt x="608" y="104"/>
                  </a:lnTo>
                  <a:lnTo>
                    <a:pt x="608" y="105"/>
                  </a:lnTo>
                  <a:lnTo>
                    <a:pt x="609" y="107"/>
                  </a:lnTo>
                  <a:lnTo>
                    <a:pt x="610" y="107"/>
                  </a:lnTo>
                  <a:lnTo>
                    <a:pt x="611" y="108"/>
                  </a:lnTo>
                  <a:lnTo>
                    <a:pt x="612" y="110"/>
                  </a:lnTo>
                  <a:lnTo>
                    <a:pt x="613" y="111"/>
                  </a:lnTo>
                  <a:lnTo>
                    <a:pt x="613" y="113"/>
                  </a:lnTo>
                  <a:lnTo>
                    <a:pt x="614" y="114"/>
                  </a:lnTo>
                  <a:lnTo>
                    <a:pt x="615" y="118"/>
                  </a:lnTo>
                  <a:lnTo>
                    <a:pt x="617" y="123"/>
                  </a:lnTo>
                  <a:lnTo>
                    <a:pt x="618" y="127"/>
                  </a:lnTo>
                  <a:lnTo>
                    <a:pt x="618" y="128"/>
                  </a:lnTo>
                  <a:lnTo>
                    <a:pt x="619" y="129"/>
                  </a:lnTo>
                  <a:lnTo>
                    <a:pt x="620" y="130"/>
                  </a:lnTo>
                  <a:lnTo>
                    <a:pt x="620" y="131"/>
                  </a:lnTo>
                  <a:lnTo>
                    <a:pt x="621" y="132"/>
                  </a:lnTo>
                  <a:lnTo>
                    <a:pt x="624" y="135"/>
                  </a:lnTo>
                  <a:lnTo>
                    <a:pt x="625" y="135"/>
                  </a:lnTo>
                  <a:lnTo>
                    <a:pt x="625" y="136"/>
                  </a:lnTo>
                  <a:lnTo>
                    <a:pt x="626" y="137"/>
                  </a:lnTo>
                  <a:lnTo>
                    <a:pt x="626" y="138"/>
                  </a:lnTo>
                  <a:lnTo>
                    <a:pt x="628" y="141"/>
                  </a:lnTo>
                  <a:lnTo>
                    <a:pt x="629" y="143"/>
                  </a:lnTo>
                  <a:lnTo>
                    <a:pt x="629" y="144"/>
                  </a:lnTo>
                  <a:lnTo>
                    <a:pt x="631" y="145"/>
                  </a:lnTo>
                  <a:lnTo>
                    <a:pt x="632" y="147"/>
                  </a:lnTo>
                  <a:lnTo>
                    <a:pt x="633" y="148"/>
                  </a:lnTo>
                  <a:lnTo>
                    <a:pt x="634" y="149"/>
                  </a:lnTo>
                  <a:lnTo>
                    <a:pt x="634" y="149"/>
                  </a:lnTo>
                  <a:lnTo>
                    <a:pt x="635" y="150"/>
                  </a:lnTo>
                  <a:lnTo>
                    <a:pt x="636" y="150"/>
                  </a:lnTo>
                  <a:lnTo>
                    <a:pt x="636" y="150"/>
                  </a:lnTo>
                  <a:lnTo>
                    <a:pt x="637" y="151"/>
                  </a:lnTo>
                  <a:lnTo>
                    <a:pt x="637" y="151"/>
                  </a:lnTo>
                  <a:lnTo>
                    <a:pt x="638" y="151"/>
                  </a:lnTo>
                  <a:lnTo>
                    <a:pt x="639" y="150"/>
                  </a:lnTo>
                  <a:lnTo>
                    <a:pt x="639" y="150"/>
                  </a:lnTo>
                  <a:lnTo>
                    <a:pt x="640" y="150"/>
                  </a:lnTo>
                  <a:lnTo>
                    <a:pt x="640" y="149"/>
                  </a:lnTo>
                  <a:lnTo>
                    <a:pt x="641" y="147"/>
                  </a:lnTo>
                  <a:lnTo>
                    <a:pt x="642" y="146"/>
                  </a:lnTo>
                  <a:lnTo>
                    <a:pt x="642" y="146"/>
                  </a:lnTo>
                  <a:lnTo>
                    <a:pt x="643" y="146"/>
                  </a:lnTo>
                  <a:lnTo>
                    <a:pt x="643" y="146"/>
                  </a:lnTo>
                  <a:lnTo>
                    <a:pt x="644" y="146"/>
                  </a:lnTo>
                  <a:lnTo>
                    <a:pt x="644" y="146"/>
                  </a:lnTo>
                  <a:lnTo>
                    <a:pt x="644" y="147"/>
                  </a:lnTo>
                  <a:lnTo>
                    <a:pt x="644" y="148"/>
                  </a:lnTo>
                  <a:lnTo>
                    <a:pt x="645" y="149"/>
                  </a:lnTo>
                  <a:lnTo>
                    <a:pt x="645" y="151"/>
                  </a:lnTo>
                  <a:lnTo>
                    <a:pt x="645" y="153"/>
                  </a:lnTo>
                  <a:lnTo>
                    <a:pt x="644" y="155"/>
                  </a:lnTo>
                  <a:lnTo>
                    <a:pt x="644" y="158"/>
                  </a:lnTo>
                  <a:lnTo>
                    <a:pt x="644" y="159"/>
                  </a:lnTo>
                  <a:lnTo>
                    <a:pt x="643" y="164"/>
                  </a:lnTo>
                  <a:lnTo>
                    <a:pt x="642" y="168"/>
                  </a:lnTo>
                  <a:lnTo>
                    <a:pt x="642" y="171"/>
                  </a:lnTo>
                  <a:lnTo>
                    <a:pt x="642" y="172"/>
                  </a:lnTo>
                  <a:lnTo>
                    <a:pt x="642" y="172"/>
                  </a:lnTo>
                  <a:lnTo>
                    <a:pt x="642" y="173"/>
                  </a:lnTo>
                  <a:lnTo>
                    <a:pt x="642" y="173"/>
                  </a:lnTo>
                  <a:lnTo>
                    <a:pt x="643" y="174"/>
                  </a:lnTo>
                  <a:lnTo>
                    <a:pt x="643" y="175"/>
                  </a:lnTo>
                  <a:lnTo>
                    <a:pt x="644" y="175"/>
                  </a:lnTo>
                  <a:lnTo>
                    <a:pt x="645" y="176"/>
                  </a:lnTo>
                  <a:lnTo>
                    <a:pt x="646" y="177"/>
                  </a:lnTo>
                  <a:lnTo>
                    <a:pt x="649" y="178"/>
                  </a:lnTo>
                  <a:lnTo>
                    <a:pt x="651" y="180"/>
                  </a:lnTo>
                  <a:lnTo>
                    <a:pt x="654" y="181"/>
                  </a:lnTo>
                  <a:lnTo>
                    <a:pt x="656" y="182"/>
                  </a:lnTo>
                  <a:lnTo>
                    <a:pt x="660" y="183"/>
                  </a:lnTo>
                  <a:lnTo>
                    <a:pt x="664" y="184"/>
                  </a:lnTo>
                  <a:lnTo>
                    <a:pt x="666" y="185"/>
                  </a:lnTo>
                  <a:lnTo>
                    <a:pt x="668" y="186"/>
                  </a:lnTo>
                  <a:lnTo>
                    <a:pt x="671" y="187"/>
                  </a:lnTo>
                  <a:lnTo>
                    <a:pt x="672" y="188"/>
                  </a:lnTo>
                  <a:lnTo>
                    <a:pt x="674" y="190"/>
                  </a:lnTo>
                  <a:lnTo>
                    <a:pt x="678" y="193"/>
                  </a:lnTo>
                  <a:lnTo>
                    <a:pt x="680" y="194"/>
                  </a:lnTo>
                  <a:lnTo>
                    <a:pt x="680" y="195"/>
                  </a:lnTo>
                  <a:lnTo>
                    <a:pt x="681" y="196"/>
                  </a:lnTo>
                  <a:lnTo>
                    <a:pt x="682" y="197"/>
                  </a:lnTo>
                  <a:lnTo>
                    <a:pt x="682" y="198"/>
                  </a:lnTo>
                  <a:lnTo>
                    <a:pt x="683" y="200"/>
                  </a:lnTo>
                  <a:lnTo>
                    <a:pt x="685" y="207"/>
                  </a:lnTo>
                  <a:lnTo>
                    <a:pt x="686" y="211"/>
                  </a:lnTo>
                  <a:lnTo>
                    <a:pt x="687" y="213"/>
                  </a:lnTo>
                  <a:lnTo>
                    <a:pt x="689" y="218"/>
                  </a:lnTo>
                  <a:lnTo>
                    <a:pt x="691" y="224"/>
                  </a:lnTo>
                  <a:lnTo>
                    <a:pt x="692" y="226"/>
                  </a:lnTo>
                  <a:lnTo>
                    <a:pt x="692" y="226"/>
                  </a:lnTo>
                  <a:lnTo>
                    <a:pt x="687" y="236"/>
                  </a:lnTo>
                  <a:lnTo>
                    <a:pt x="686" y="239"/>
                  </a:lnTo>
                  <a:lnTo>
                    <a:pt x="685" y="241"/>
                  </a:lnTo>
                  <a:lnTo>
                    <a:pt x="684" y="242"/>
                  </a:lnTo>
                  <a:lnTo>
                    <a:pt x="684" y="243"/>
                  </a:lnTo>
                  <a:lnTo>
                    <a:pt x="684" y="245"/>
                  </a:lnTo>
                  <a:lnTo>
                    <a:pt x="683" y="247"/>
                  </a:lnTo>
                  <a:lnTo>
                    <a:pt x="684" y="249"/>
                  </a:lnTo>
                  <a:lnTo>
                    <a:pt x="684" y="250"/>
                  </a:lnTo>
                  <a:lnTo>
                    <a:pt x="685" y="254"/>
                  </a:lnTo>
                  <a:lnTo>
                    <a:pt x="685" y="256"/>
                  </a:lnTo>
                  <a:lnTo>
                    <a:pt x="685" y="258"/>
                  </a:lnTo>
                  <a:lnTo>
                    <a:pt x="686" y="263"/>
                  </a:lnTo>
                  <a:lnTo>
                    <a:pt x="686" y="265"/>
                  </a:lnTo>
                  <a:lnTo>
                    <a:pt x="686" y="266"/>
                  </a:lnTo>
                  <a:lnTo>
                    <a:pt x="687" y="268"/>
                  </a:lnTo>
                  <a:lnTo>
                    <a:pt x="687" y="270"/>
                  </a:lnTo>
                  <a:lnTo>
                    <a:pt x="690" y="276"/>
                  </a:lnTo>
                  <a:lnTo>
                    <a:pt x="692" y="280"/>
                  </a:lnTo>
                  <a:lnTo>
                    <a:pt x="692" y="281"/>
                  </a:lnTo>
                  <a:lnTo>
                    <a:pt x="692" y="282"/>
                  </a:lnTo>
                  <a:lnTo>
                    <a:pt x="692" y="283"/>
                  </a:lnTo>
                  <a:lnTo>
                    <a:pt x="692" y="284"/>
                  </a:lnTo>
                  <a:lnTo>
                    <a:pt x="692" y="287"/>
                  </a:lnTo>
                  <a:lnTo>
                    <a:pt x="692" y="288"/>
                  </a:lnTo>
                  <a:lnTo>
                    <a:pt x="693" y="289"/>
                  </a:lnTo>
                  <a:lnTo>
                    <a:pt x="693" y="289"/>
                  </a:lnTo>
                  <a:lnTo>
                    <a:pt x="693" y="290"/>
                  </a:lnTo>
                  <a:lnTo>
                    <a:pt x="693" y="290"/>
                  </a:lnTo>
                  <a:lnTo>
                    <a:pt x="694" y="290"/>
                  </a:lnTo>
                  <a:lnTo>
                    <a:pt x="695" y="291"/>
                  </a:lnTo>
                  <a:lnTo>
                    <a:pt x="696" y="291"/>
                  </a:lnTo>
                  <a:lnTo>
                    <a:pt x="698" y="291"/>
                  </a:lnTo>
                  <a:lnTo>
                    <a:pt x="702" y="291"/>
                  </a:lnTo>
                  <a:lnTo>
                    <a:pt x="703" y="291"/>
                  </a:lnTo>
                  <a:lnTo>
                    <a:pt x="706" y="290"/>
                  </a:lnTo>
                  <a:lnTo>
                    <a:pt x="706" y="290"/>
                  </a:lnTo>
                  <a:lnTo>
                    <a:pt x="707" y="290"/>
                  </a:lnTo>
                  <a:lnTo>
                    <a:pt x="708" y="291"/>
                  </a:lnTo>
                  <a:lnTo>
                    <a:pt x="709" y="291"/>
                  </a:lnTo>
                  <a:lnTo>
                    <a:pt x="709" y="292"/>
                  </a:lnTo>
                  <a:lnTo>
                    <a:pt x="710" y="292"/>
                  </a:lnTo>
                  <a:lnTo>
                    <a:pt x="710" y="293"/>
                  </a:lnTo>
                  <a:lnTo>
                    <a:pt x="710" y="294"/>
                  </a:lnTo>
                  <a:lnTo>
                    <a:pt x="710" y="296"/>
                  </a:lnTo>
                  <a:lnTo>
                    <a:pt x="710" y="297"/>
                  </a:lnTo>
                  <a:lnTo>
                    <a:pt x="710" y="298"/>
                  </a:lnTo>
                  <a:lnTo>
                    <a:pt x="710" y="300"/>
                  </a:lnTo>
                  <a:lnTo>
                    <a:pt x="710" y="302"/>
                  </a:lnTo>
                  <a:lnTo>
                    <a:pt x="709" y="304"/>
                  </a:lnTo>
                  <a:lnTo>
                    <a:pt x="708" y="306"/>
                  </a:lnTo>
                  <a:lnTo>
                    <a:pt x="708" y="308"/>
                  </a:lnTo>
                  <a:lnTo>
                    <a:pt x="707" y="309"/>
                  </a:lnTo>
                  <a:lnTo>
                    <a:pt x="706" y="311"/>
                  </a:lnTo>
                  <a:lnTo>
                    <a:pt x="705" y="312"/>
                  </a:lnTo>
                  <a:lnTo>
                    <a:pt x="705" y="313"/>
                  </a:lnTo>
                  <a:lnTo>
                    <a:pt x="704" y="313"/>
                  </a:lnTo>
                  <a:lnTo>
                    <a:pt x="702" y="315"/>
                  </a:lnTo>
                  <a:lnTo>
                    <a:pt x="699" y="318"/>
                  </a:lnTo>
                  <a:lnTo>
                    <a:pt x="696" y="319"/>
                  </a:lnTo>
                  <a:lnTo>
                    <a:pt x="695" y="320"/>
                  </a:lnTo>
                  <a:lnTo>
                    <a:pt x="693" y="321"/>
                  </a:lnTo>
                  <a:lnTo>
                    <a:pt x="692" y="322"/>
                  </a:lnTo>
                  <a:lnTo>
                    <a:pt x="691" y="324"/>
                  </a:lnTo>
                  <a:lnTo>
                    <a:pt x="690" y="326"/>
                  </a:lnTo>
                  <a:lnTo>
                    <a:pt x="689" y="327"/>
                  </a:lnTo>
                  <a:lnTo>
                    <a:pt x="687" y="333"/>
                  </a:lnTo>
                  <a:lnTo>
                    <a:pt x="685" y="335"/>
                  </a:lnTo>
                  <a:lnTo>
                    <a:pt x="685" y="336"/>
                  </a:lnTo>
                  <a:lnTo>
                    <a:pt x="684" y="337"/>
                  </a:lnTo>
                  <a:lnTo>
                    <a:pt x="683" y="338"/>
                  </a:lnTo>
                  <a:lnTo>
                    <a:pt x="682" y="339"/>
                  </a:lnTo>
                  <a:lnTo>
                    <a:pt x="680" y="341"/>
                  </a:lnTo>
                  <a:lnTo>
                    <a:pt x="679" y="341"/>
                  </a:lnTo>
                  <a:lnTo>
                    <a:pt x="678" y="342"/>
                  </a:lnTo>
                  <a:lnTo>
                    <a:pt x="678" y="343"/>
                  </a:lnTo>
                  <a:lnTo>
                    <a:pt x="677" y="344"/>
                  </a:lnTo>
                  <a:lnTo>
                    <a:pt x="677" y="345"/>
                  </a:lnTo>
                  <a:lnTo>
                    <a:pt x="677" y="347"/>
                  </a:lnTo>
                  <a:lnTo>
                    <a:pt x="677" y="348"/>
                  </a:lnTo>
                  <a:lnTo>
                    <a:pt x="677" y="350"/>
                  </a:lnTo>
                  <a:lnTo>
                    <a:pt x="677" y="352"/>
                  </a:lnTo>
                  <a:lnTo>
                    <a:pt x="678" y="354"/>
                  </a:lnTo>
                  <a:lnTo>
                    <a:pt x="678" y="354"/>
                  </a:lnTo>
                  <a:lnTo>
                    <a:pt x="678" y="355"/>
                  </a:lnTo>
                  <a:lnTo>
                    <a:pt x="679" y="355"/>
                  </a:lnTo>
                  <a:lnTo>
                    <a:pt x="680" y="356"/>
                  </a:lnTo>
                  <a:lnTo>
                    <a:pt x="681" y="356"/>
                  </a:lnTo>
                  <a:lnTo>
                    <a:pt x="682" y="356"/>
                  </a:lnTo>
                  <a:lnTo>
                    <a:pt x="683" y="356"/>
                  </a:lnTo>
                  <a:lnTo>
                    <a:pt x="684" y="357"/>
                  </a:lnTo>
                  <a:lnTo>
                    <a:pt x="686" y="356"/>
                  </a:lnTo>
                  <a:lnTo>
                    <a:pt x="688" y="356"/>
                  </a:lnTo>
                  <a:lnTo>
                    <a:pt x="689" y="356"/>
                  </a:lnTo>
                  <a:lnTo>
                    <a:pt x="691" y="355"/>
                  </a:lnTo>
                  <a:lnTo>
                    <a:pt x="695" y="354"/>
                  </a:lnTo>
                  <a:lnTo>
                    <a:pt x="705" y="351"/>
                  </a:lnTo>
                  <a:lnTo>
                    <a:pt x="707" y="350"/>
                  </a:lnTo>
                  <a:lnTo>
                    <a:pt x="710" y="349"/>
                  </a:lnTo>
                  <a:lnTo>
                    <a:pt x="711" y="349"/>
                  </a:lnTo>
                  <a:lnTo>
                    <a:pt x="712" y="349"/>
                  </a:lnTo>
                  <a:lnTo>
                    <a:pt x="713" y="349"/>
                  </a:lnTo>
                  <a:lnTo>
                    <a:pt x="715" y="349"/>
                  </a:lnTo>
                  <a:lnTo>
                    <a:pt x="716" y="349"/>
                  </a:lnTo>
                  <a:lnTo>
                    <a:pt x="716" y="349"/>
                  </a:lnTo>
                  <a:lnTo>
                    <a:pt x="717" y="350"/>
                  </a:lnTo>
                  <a:lnTo>
                    <a:pt x="718" y="350"/>
                  </a:lnTo>
                  <a:lnTo>
                    <a:pt x="719" y="351"/>
                  </a:lnTo>
                  <a:lnTo>
                    <a:pt x="720" y="352"/>
                  </a:lnTo>
                  <a:lnTo>
                    <a:pt x="721" y="355"/>
                  </a:lnTo>
                  <a:lnTo>
                    <a:pt x="723" y="357"/>
                  </a:lnTo>
                  <a:lnTo>
                    <a:pt x="724" y="358"/>
                  </a:lnTo>
                  <a:lnTo>
                    <a:pt x="724" y="360"/>
                  </a:lnTo>
                  <a:lnTo>
                    <a:pt x="725" y="362"/>
                  </a:lnTo>
                  <a:lnTo>
                    <a:pt x="725" y="363"/>
                  </a:lnTo>
                  <a:lnTo>
                    <a:pt x="725" y="365"/>
                  </a:lnTo>
                  <a:lnTo>
                    <a:pt x="725" y="366"/>
                  </a:lnTo>
                  <a:lnTo>
                    <a:pt x="725" y="369"/>
                  </a:lnTo>
                  <a:lnTo>
                    <a:pt x="725" y="374"/>
                  </a:lnTo>
                  <a:lnTo>
                    <a:pt x="725" y="376"/>
                  </a:lnTo>
                  <a:lnTo>
                    <a:pt x="725" y="377"/>
                  </a:lnTo>
                  <a:lnTo>
                    <a:pt x="725" y="378"/>
                  </a:lnTo>
                  <a:lnTo>
                    <a:pt x="725" y="378"/>
                  </a:lnTo>
                  <a:lnTo>
                    <a:pt x="726" y="379"/>
                  </a:lnTo>
                  <a:lnTo>
                    <a:pt x="726" y="380"/>
                  </a:lnTo>
                  <a:lnTo>
                    <a:pt x="727" y="380"/>
                  </a:lnTo>
                  <a:lnTo>
                    <a:pt x="727" y="380"/>
                  </a:lnTo>
                  <a:lnTo>
                    <a:pt x="731" y="381"/>
                  </a:lnTo>
                  <a:lnTo>
                    <a:pt x="733" y="382"/>
                  </a:lnTo>
                  <a:lnTo>
                    <a:pt x="734" y="382"/>
                  </a:lnTo>
                  <a:lnTo>
                    <a:pt x="735" y="383"/>
                  </a:lnTo>
                  <a:lnTo>
                    <a:pt x="737" y="384"/>
                  </a:lnTo>
                  <a:lnTo>
                    <a:pt x="740" y="385"/>
                  </a:lnTo>
                  <a:lnTo>
                    <a:pt x="741" y="385"/>
                  </a:lnTo>
                  <a:lnTo>
                    <a:pt x="742" y="386"/>
                  </a:lnTo>
                  <a:lnTo>
                    <a:pt x="743" y="387"/>
                  </a:lnTo>
                  <a:lnTo>
                    <a:pt x="745" y="389"/>
                  </a:lnTo>
                  <a:lnTo>
                    <a:pt x="747" y="391"/>
                  </a:lnTo>
                  <a:lnTo>
                    <a:pt x="748" y="391"/>
                  </a:lnTo>
                  <a:lnTo>
                    <a:pt x="748" y="392"/>
                  </a:lnTo>
                  <a:lnTo>
                    <a:pt x="750" y="393"/>
                  </a:lnTo>
                  <a:lnTo>
                    <a:pt x="751" y="393"/>
                  </a:lnTo>
                  <a:lnTo>
                    <a:pt x="752" y="393"/>
                  </a:lnTo>
                  <a:lnTo>
                    <a:pt x="760" y="394"/>
                  </a:lnTo>
                  <a:lnTo>
                    <a:pt x="764" y="395"/>
                  </a:lnTo>
                  <a:lnTo>
                    <a:pt x="771" y="396"/>
                  </a:lnTo>
                  <a:lnTo>
                    <a:pt x="772" y="396"/>
                  </a:lnTo>
                  <a:lnTo>
                    <a:pt x="774" y="397"/>
                  </a:lnTo>
                  <a:lnTo>
                    <a:pt x="775" y="397"/>
                  </a:lnTo>
                  <a:lnTo>
                    <a:pt x="776" y="398"/>
                  </a:lnTo>
                  <a:lnTo>
                    <a:pt x="778" y="399"/>
                  </a:lnTo>
                  <a:lnTo>
                    <a:pt x="779" y="400"/>
                  </a:lnTo>
                  <a:lnTo>
                    <a:pt x="780" y="402"/>
                  </a:lnTo>
                  <a:lnTo>
                    <a:pt x="781" y="402"/>
                  </a:lnTo>
                  <a:lnTo>
                    <a:pt x="781" y="403"/>
                  </a:lnTo>
                  <a:lnTo>
                    <a:pt x="782" y="404"/>
                  </a:lnTo>
                  <a:lnTo>
                    <a:pt x="782" y="406"/>
                  </a:lnTo>
                  <a:lnTo>
                    <a:pt x="782" y="408"/>
                  </a:lnTo>
                  <a:lnTo>
                    <a:pt x="783" y="412"/>
                  </a:lnTo>
                  <a:lnTo>
                    <a:pt x="783" y="413"/>
                  </a:lnTo>
                  <a:lnTo>
                    <a:pt x="783" y="414"/>
                  </a:lnTo>
                  <a:lnTo>
                    <a:pt x="784" y="415"/>
                  </a:lnTo>
                  <a:lnTo>
                    <a:pt x="784" y="416"/>
                  </a:lnTo>
                  <a:lnTo>
                    <a:pt x="785" y="416"/>
                  </a:lnTo>
                  <a:lnTo>
                    <a:pt x="785" y="417"/>
                  </a:lnTo>
                  <a:lnTo>
                    <a:pt x="786" y="417"/>
                  </a:lnTo>
                  <a:lnTo>
                    <a:pt x="787" y="418"/>
                  </a:lnTo>
                  <a:lnTo>
                    <a:pt x="789" y="418"/>
                  </a:lnTo>
                  <a:lnTo>
                    <a:pt x="791" y="418"/>
                  </a:lnTo>
                  <a:lnTo>
                    <a:pt x="794" y="419"/>
                  </a:lnTo>
                  <a:lnTo>
                    <a:pt x="795" y="419"/>
                  </a:lnTo>
                  <a:lnTo>
                    <a:pt x="797" y="419"/>
                  </a:lnTo>
                  <a:lnTo>
                    <a:pt x="798" y="420"/>
                  </a:lnTo>
                  <a:lnTo>
                    <a:pt x="799" y="420"/>
                  </a:lnTo>
                  <a:lnTo>
                    <a:pt x="800" y="421"/>
                  </a:lnTo>
                  <a:lnTo>
                    <a:pt x="808" y="427"/>
                  </a:lnTo>
                  <a:lnTo>
                    <a:pt x="810" y="428"/>
                  </a:lnTo>
                  <a:lnTo>
                    <a:pt x="812" y="429"/>
                  </a:lnTo>
                  <a:lnTo>
                    <a:pt x="813" y="430"/>
                  </a:lnTo>
                  <a:lnTo>
                    <a:pt x="815" y="431"/>
                  </a:lnTo>
                  <a:lnTo>
                    <a:pt x="816" y="431"/>
                  </a:lnTo>
                  <a:lnTo>
                    <a:pt x="817" y="431"/>
                  </a:lnTo>
                  <a:lnTo>
                    <a:pt x="818" y="431"/>
                  </a:lnTo>
                  <a:lnTo>
                    <a:pt x="819" y="431"/>
                  </a:lnTo>
                  <a:lnTo>
                    <a:pt x="821" y="431"/>
                  </a:lnTo>
                  <a:lnTo>
                    <a:pt x="823" y="431"/>
                  </a:lnTo>
                  <a:lnTo>
                    <a:pt x="828" y="430"/>
                  </a:lnTo>
                  <a:lnTo>
                    <a:pt x="831" y="429"/>
                  </a:lnTo>
                  <a:lnTo>
                    <a:pt x="833" y="429"/>
                  </a:lnTo>
                  <a:lnTo>
                    <a:pt x="837" y="429"/>
                  </a:lnTo>
                  <a:lnTo>
                    <a:pt x="842" y="428"/>
                  </a:lnTo>
                  <a:lnTo>
                    <a:pt x="843" y="428"/>
                  </a:lnTo>
                  <a:lnTo>
                    <a:pt x="844" y="428"/>
                  </a:lnTo>
                  <a:lnTo>
                    <a:pt x="845" y="428"/>
                  </a:lnTo>
                  <a:lnTo>
                    <a:pt x="846" y="428"/>
                  </a:lnTo>
                  <a:lnTo>
                    <a:pt x="847" y="429"/>
                  </a:lnTo>
                  <a:lnTo>
                    <a:pt x="850" y="430"/>
                  </a:lnTo>
                  <a:lnTo>
                    <a:pt x="854" y="431"/>
                  </a:lnTo>
                  <a:lnTo>
                    <a:pt x="855" y="432"/>
                  </a:lnTo>
                  <a:lnTo>
                    <a:pt x="857" y="432"/>
                  </a:lnTo>
                  <a:lnTo>
                    <a:pt x="858" y="433"/>
                  </a:lnTo>
                  <a:lnTo>
                    <a:pt x="860" y="435"/>
                  </a:lnTo>
                  <a:lnTo>
                    <a:pt x="861" y="436"/>
                  </a:lnTo>
                  <a:lnTo>
                    <a:pt x="862" y="436"/>
                  </a:lnTo>
                  <a:lnTo>
                    <a:pt x="863" y="437"/>
                  </a:lnTo>
                  <a:lnTo>
                    <a:pt x="863" y="438"/>
                  </a:lnTo>
                  <a:lnTo>
                    <a:pt x="863" y="439"/>
                  </a:lnTo>
                  <a:lnTo>
                    <a:pt x="864" y="439"/>
                  </a:lnTo>
                  <a:lnTo>
                    <a:pt x="864" y="440"/>
                  </a:lnTo>
                  <a:lnTo>
                    <a:pt x="864" y="441"/>
                  </a:lnTo>
                  <a:lnTo>
                    <a:pt x="865" y="443"/>
                  </a:lnTo>
                  <a:lnTo>
                    <a:pt x="865" y="446"/>
                  </a:lnTo>
                  <a:lnTo>
                    <a:pt x="865" y="448"/>
                  </a:lnTo>
                  <a:lnTo>
                    <a:pt x="865" y="448"/>
                  </a:lnTo>
                  <a:lnTo>
                    <a:pt x="866" y="449"/>
                  </a:lnTo>
                  <a:lnTo>
                    <a:pt x="866" y="450"/>
                  </a:lnTo>
                  <a:lnTo>
                    <a:pt x="867" y="451"/>
                  </a:lnTo>
                  <a:lnTo>
                    <a:pt x="867" y="451"/>
                  </a:lnTo>
                  <a:lnTo>
                    <a:pt x="868" y="452"/>
                  </a:lnTo>
                  <a:lnTo>
                    <a:pt x="869" y="452"/>
                  </a:lnTo>
                  <a:lnTo>
                    <a:pt x="870" y="453"/>
                  </a:lnTo>
                  <a:lnTo>
                    <a:pt x="873" y="454"/>
                  </a:lnTo>
                  <a:lnTo>
                    <a:pt x="875" y="455"/>
                  </a:lnTo>
                  <a:lnTo>
                    <a:pt x="885" y="459"/>
                  </a:lnTo>
                  <a:lnTo>
                    <a:pt x="886" y="460"/>
                  </a:lnTo>
                  <a:lnTo>
                    <a:pt x="888" y="461"/>
                  </a:lnTo>
                  <a:lnTo>
                    <a:pt x="890" y="463"/>
                  </a:lnTo>
                  <a:lnTo>
                    <a:pt x="891" y="464"/>
                  </a:lnTo>
                  <a:lnTo>
                    <a:pt x="893" y="466"/>
                  </a:lnTo>
                  <a:lnTo>
                    <a:pt x="894" y="468"/>
                  </a:lnTo>
                  <a:lnTo>
                    <a:pt x="896" y="470"/>
                  </a:lnTo>
                  <a:lnTo>
                    <a:pt x="901" y="477"/>
                  </a:lnTo>
                  <a:lnTo>
                    <a:pt x="904" y="481"/>
                  </a:lnTo>
                  <a:lnTo>
                    <a:pt x="905" y="483"/>
                  </a:lnTo>
                  <a:lnTo>
                    <a:pt x="906" y="484"/>
                  </a:lnTo>
                  <a:lnTo>
                    <a:pt x="907" y="486"/>
                  </a:lnTo>
                  <a:lnTo>
                    <a:pt x="908" y="491"/>
                  </a:lnTo>
                  <a:lnTo>
                    <a:pt x="909" y="493"/>
                  </a:lnTo>
                  <a:lnTo>
                    <a:pt x="910" y="495"/>
                  </a:lnTo>
                  <a:lnTo>
                    <a:pt x="910" y="495"/>
                  </a:lnTo>
                  <a:lnTo>
                    <a:pt x="911" y="495"/>
                  </a:lnTo>
                  <a:lnTo>
                    <a:pt x="910" y="495"/>
                  </a:lnTo>
                  <a:lnTo>
                    <a:pt x="910" y="495"/>
                  </a:lnTo>
                  <a:lnTo>
                    <a:pt x="909" y="495"/>
                  </a:lnTo>
                  <a:lnTo>
                    <a:pt x="909" y="496"/>
                  </a:lnTo>
                  <a:lnTo>
                    <a:pt x="907" y="496"/>
                  </a:lnTo>
                  <a:lnTo>
                    <a:pt x="905" y="498"/>
                  </a:lnTo>
                  <a:lnTo>
                    <a:pt x="900" y="501"/>
                  </a:lnTo>
                  <a:lnTo>
                    <a:pt x="894" y="506"/>
                  </a:lnTo>
                  <a:lnTo>
                    <a:pt x="892" y="508"/>
                  </a:lnTo>
                  <a:lnTo>
                    <a:pt x="888" y="511"/>
                  </a:lnTo>
                  <a:lnTo>
                    <a:pt x="886" y="512"/>
                  </a:lnTo>
                  <a:lnTo>
                    <a:pt x="885" y="513"/>
                  </a:lnTo>
                  <a:lnTo>
                    <a:pt x="884" y="513"/>
                  </a:lnTo>
                  <a:lnTo>
                    <a:pt x="883" y="514"/>
                  </a:lnTo>
                  <a:lnTo>
                    <a:pt x="882" y="514"/>
                  </a:lnTo>
                  <a:lnTo>
                    <a:pt x="881" y="514"/>
                  </a:lnTo>
                  <a:lnTo>
                    <a:pt x="878" y="515"/>
                  </a:lnTo>
                  <a:lnTo>
                    <a:pt x="874" y="515"/>
                  </a:lnTo>
                  <a:lnTo>
                    <a:pt x="873" y="516"/>
                  </a:lnTo>
                  <a:lnTo>
                    <a:pt x="872" y="516"/>
                  </a:lnTo>
                  <a:lnTo>
                    <a:pt x="871" y="517"/>
                  </a:lnTo>
                  <a:lnTo>
                    <a:pt x="868" y="519"/>
                  </a:lnTo>
                  <a:lnTo>
                    <a:pt x="868" y="519"/>
                  </a:lnTo>
                  <a:lnTo>
                    <a:pt x="867" y="520"/>
                  </a:lnTo>
                  <a:lnTo>
                    <a:pt x="866" y="520"/>
                  </a:lnTo>
                  <a:lnTo>
                    <a:pt x="865" y="520"/>
                  </a:lnTo>
                  <a:lnTo>
                    <a:pt x="862" y="521"/>
                  </a:lnTo>
                  <a:lnTo>
                    <a:pt x="861" y="521"/>
                  </a:lnTo>
                  <a:lnTo>
                    <a:pt x="860" y="521"/>
                  </a:lnTo>
                  <a:lnTo>
                    <a:pt x="859" y="521"/>
                  </a:lnTo>
                  <a:lnTo>
                    <a:pt x="858" y="521"/>
                  </a:lnTo>
                  <a:lnTo>
                    <a:pt x="857" y="520"/>
                  </a:lnTo>
                  <a:lnTo>
                    <a:pt x="857" y="520"/>
                  </a:lnTo>
                  <a:lnTo>
                    <a:pt x="855" y="518"/>
                  </a:lnTo>
                  <a:lnTo>
                    <a:pt x="855" y="518"/>
                  </a:lnTo>
                  <a:lnTo>
                    <a:pt x="854" y="518"/>
                  </a:lnTo>
                  <a:lnTo>
                    <a:pt x="851" y="517"/>
                  </a:lnTo>
                  <a:lnTo>
                    <a:pt x="850" y="517"/>
                  </a:lnTo>
                  <a:lnTo>
                    <a:pt x="849" y="516"/>
                  </a:lnTo>
                  <a:lnTo>
                    <a:pt x="847" y="515"/>
                  </a:lnTo>
                  <a:lnTo>
                    <a:pt x="843" y="512"/>
                  </a:lnTo>
                  <a:lnTo>
                    <a:pt x="841" y="510"/>
                  </a:lnTo>
                  <a:lnTo>
                    <a:pt x="839" y="509"/>
                  </a:lnTo>
                  <a:lnTo>
                    <a:pt x="837" y="508"/>
                  </a:lnTo>
                  <a:lnTo>
                    <a:pt x="835" y="507"/>
                  </a:lnTo>
                  <a:lnTo>
                    <a:pt x="833" y="507"/>
                  </a:lnTo>
                  <a:lnTo>
                    <a:pt x="831" y="506"/>
                  </a:lnTo>
                  <a:lnTo>
                    <a:pt x="829" y="506"/>
                  </a:lnTo>
                  <a:lnTo>
                    <a:pt x="828" y="506"/>
                  </a:lnTo>
                  <a:lnTo>
                    <a:pt x="827" y="507"/>
                  </a:lnTo>
                  <a:lnTo>
                    <a:pt x="827" y="507"/>
                  </a:lnTo>
                  <a:lnTo>
                    <a:pt x="826" y="507"/>
                  </a:lnTo>
                  <a:lnTo>
                    <a:pt x="824" y="508"/>
                  </a:lnTo>
                  <a:lnTo>
                    <a:pt x="821" y="509"/>
                  </a:lnTo>
                  <a:lnTo>
                    <a:pt x="821" y="510"/>
                  </a:lnTo>
                  <a:lnTo>
                    <a:pt x="819" y="511"/>
                  </a:lnTo>
                  <a:lnTo>
                    <a:pt x="816" y="514"/>
                  </a:lnTo>
                  <a:lnTo>
                    <a:pt x="814" y="515"/>
                  </a:lnTo>
                  <a:lnTo>
                    <a:pt x="808" y="520"/>
                  </a:lnTo>
                  <a:lnTo>
                    <a:pt x="805" y="521"/>
                  </a:lnTo>
                  <a:lnTo>
                    <a:pt x="804" y="522"/>
                  </a:lnTo>
                  <a:lnTo>
                    <a:pt x="803" y="523"/>
                  </a:lnTo>
                  <a:lnTo>
                    <a:pt x="802" y="523"/>
                  </a:lnTo>
                  <a:lnTo>
                    <a:pt x="801" y="523"/>
                  </a:lnTo>
                  <a:lnTo>
                    <a:pt x="799" y="523"/>
                  </a:lnTo>
                  <a:lnTo>
                    <a:pt x="797" y="524"/>
                  </a:lnTo>
                  <a:lnTo>
                    <a:pt x="793" y="524"/>
                  </a:lnTo>
                  <a:lnTo>
                    <a:pt x="791" y="524"/>
                  </a:lnTo>
                  <a:lnTo>
                    <a:pt x="790" y="523"/>
                  </a:lnTo>
                  <a:lnTo>
                    <a:pt x="789" y="523"/>
                  </a:lnTo>
                  <a:lnTo>
                    <a:pt x="788" y="523"/>
                  </a:lnTo>
                  <a:lnTo>
                    <a:pt x="787" y="522"/>
                  </a:lnTo>
                  <a:lnTo>
                    <a:pt x="785" y="521"/>
                  </a:lnTo>
                  <a:lnTo>
                    <a:pt x="783" y="520"/>
                  </a:lnTo>
                  <a:lnTo>
                    <a:pt x="782" y="519"/>
                  </a:lnTo>
                  <a:lnTo>
                    <a:pt x="779" y="517"/>
                  </a:lnTo>
                  <a:lnTo>
                    <a:pt x="777" y="516"/>
                  </a:lnTo>
                  <a:lnTo>
                    <a:pt x="774" y="513"/>
                  </a:lnTo>
                  <a:lnTo>
                    <a:pt x="770" y="509"/>
                  </a:lnTo>
                  <a:lnTo>
                    <a:pt x="769" y="509"/>
                  </a:lnTo>
                  <a:lnTo>
                    <a:pt x="768" y="508"/>
                  </a:lnTo>
                  <a:lnTo>
                    <a:pt x="767" y="507"/>
                  </a:lnTo>
                  <a:lnTo>
                    <a:pt x="764" y="506"/>
                  </a:lnTo>
                  <a:lnTo>
                    <a:pt x="762" y="505"/>
                  </a:lnTo>
                  <a:lnTo>
                    <a:pt x="756" y="501"/>
                  </a:lnTo>
                  <a:lnTo>
                    <a:pt x="751" y="498"/>
                  </a:lnTo>
                  <a:lnTo>
                    <a:pt x="750" y="498"/>
                  </a:lnTo>
                  <a:lnTo>
                    <a:pt x="748" y="497"/>
                  </a:lnTo>
                  <a:lnTo>
                    <a:pt x="747" y="497"/>
                  </a:lnTo>
                  <a:lnTo>
                    <a:pt x="743" y="495"/>
                  </a:lnTo>
                  <a:lnTo>
                    <a:pt x="737" y="493"/>
                  </a:lnTo>
                  <a:lnTo>
                    <a:pt x="735" y="492"/>
                  </a:lnTo>
                  <a:lnTo>
                    <a:pt x="733" y="492"/>
                  </a:lnTo>
                  <a:lnTo>
                    <a:pt x="731" y="491"/>
                  </a:lnTo>
                  <a:lnTo>
                    <a:pt x="729" y="490"/>
                  </a:lnTo>
                  <a:lnTo>
                    <a:pt x="727" y="490"/>
                  </a:lnTo>
                  <a:lnTo>
                    <a:pt x="724" y="490"/>
                  </a:lnTo>
                  <a:lnTo>
                    <a:pt x="722" y="489"/>
                  </a:lnTo>
                  <a:lnTo>
                    <a:pt x="721" y="489"/>
                  </a:lnTo>
                  <a:lnTo>
                    <a:pt x="720" y="489"/>
                  </a:lnTo>
                  <a:lnTo>
                    <a:pt x="718" y="489"/>
                  </a:lnTo>
                  <a:lnTo>
                    <a:pt x="717" y="490"/>
                  </a:lnTo>
                  <a:lnTo>
                    <a:pt x="716" y="490"/>
                  </a:lnTo>
                  <a:lnTo>
                    <a:pt x="714" y="491"/>
                  </a:lnTo>
                  <a:lnTo>
                    <a:pt x="713" y="491"/>
                  </a:lnTo>
                  <a:lnTo>
                    <a:pt x="712" y="492"/>
                  </a:lnTo>
                  <a:lnTo>
                    <a:pt x="710" y="494"/>
                  </a:lnTo>
                  <a:lnTo>
                    <a:pt x="708" y="495"/>
                  </a:lnTo>
                  <a:lnTo>
                    <a:pt x="704" y="499"/>
                  </a:lnTo>
                  <a:lnTo>
                    <a:pt x="697" y="506"/>
                  </a:lnTo>
                  <a:lnTo>
                    <a:pt x="695" y="507"/>
                  </a:lnTo>
                  <a:lnTo>
                    <a:pt x="690" y="511"/>
                  </a:lnTo>
                  <a:lnTo>
                    <a:pt x="687" y="514"/>
                  </a:lnTo>
                  <a:lnTo>
                    <a:pt x="684" y="516"/>
                  </a:lnTo>
                  <a:lnTo>
                    <a:pt x="683" y="517"/>
                  </a:lnTo>
                  <a:lnTo>
                    <a:pt x="682" y="518"/>
                  </a:lnTo>
                  <a:lnTo>
                    <a:pt x="681" y="519"/>
                  </a:lnTo>
                  <a:lnTo>
                    <a:pt x="681" y="520"/>
                  </a:lnTo>
                  <a:lnTo>
                    <a:pt x="680" y="521"/>
                  </a:lnTo>
                  <a:lnTo>
                    <a:pt x="679" y="523"/>
                  </a:lnTo>
                  <a:lnTo>
                    <a:pt x="678" y="525"/>
                  </a:lnTo>
                  <a:lnTo>
                    <a:pt x="676" y="531"/>
                  </a:lnTo>
                  <a:lnTo>
                    <a:pt x="676" y="533"/>
                  </a:lnTo>
                  <a:lnTo>
                    <a:pt x="675" y="534"/>
                  </a:lnTo>
                  <a:lnTo>
                    <a:pt x="674" y="536"/>
                  </a:lnTo>
                  <a:lnTo>
                    <a:pt x="673" y="538"/>
                  </a:lnTo>
                  <a:lnTo>
                    <a:pt x="670" y="543"/>
                  </a:lnTo>
                  <a:lnTo>
                    <a:pt x="669" y="545"/>
                  </a:lnTo>
                  <a:lnTo>
                    <a:pt x="668" y="547"/>
                  </a:lnTo>
                  <a:lnTo>
                    <a:pt x="666" y="549"/>
                  </a:lnTo>
                  <a:lnTo>
                    <a:pt x="661" y="554"/>
                  </a:lnTo>
                  <a:lnTo>
                    <a:pt x="655" y="560"/>
                  </a:lnTo>
                  <a:lnTo>
                    <a:pt x="653" y="563"/>
                  </a:lnTo>
                  <a:lnTo>
                    <a:pt x="651" y="565"/>
                  </a:lnTo>
                  <a:lnTo>
                    <a:pt x="650" y="567"/>
                  </a:lnTo>
                  <a:lnTo>
                    <a:pt x="646" y="575"/>
                  </a:lnTo>
                  <a:lnTo>
                    <a:pt x="644" y="578"/>
                  </a:lnTo>
                  <a:lnTo>
                    <a:pt x="641" y="584"/>
                  </a:lnTo>
                  <a:lnTo>
                    <a:pt x="640" y="587"/>
                  </a:lnTo>
                  <a:lnTo>
                    <a:pt x="638" y="592"/>
                  </a:lnTo>
                  <a:lnTo>
                    <a:pt x="635" y="597"/>
                  </a:lnTo>
                  <a:lnTo>
                    <a:pt x="634" y="599"/>
                  </a:lnTo>
                  <a:lnTo>
                    <a:pt x="633" y="602"/>
                  </a:lnTo>
                  <a:lnTo>
                    <a:pt x="632" y="607"/>
                  </a:lnTo>
                  <a:lnTo>
                    <a:pt x="631" y="610"/>
                  </a:lnTo>
                  <a:lnTo>
                    <a:pt x="629" y="612"/>
                  </a:lnTo>
                  <a:lnTo>
                    <a:pt x="627" y="616"/>
                  </a:lnTo>
                  <a:lnTo>
                    <a:pt x="626" y="618"/>
                  </a:lnTo>
                  <a:lnTo>
                    <a:pt x="625" y="621"/>
                  </a:lnTo>
                  <a:lnTo>
                    <a:pt x="624" y="623"/>
                  </a:lnTo>
                  <a:lnTo>
                    <a:pt x="622" y="627"/>
                  </a:lnTo>
                  <a:lnTo>
                    <a:pt x="622" y="628"/>
                  </a:lnTo>
                  <a:lnTo>
                    <a:pt x="622" y="629"/>
                  </a:lnTo>
                  <a:lnTo>
                    <a:pt x="621" y="633"/>
                  </a:lnTo>
                  <a:lnTo>
                    <a:pt x="620" y="639"/>
                  </a:lnTo>
                  <a:lnTo>
                    <a:pt x="619" y="642"/>
                  </a:lnTo>
                  <a:lnTo>
                    <a:pt x="619" y="644"/>
                  </a:lnTo>
                  <a:lnTo>
                    <a:pt x="618" y="646"/>
                  </a:lnTo>
                  <a:lnTo>
                    <a:pt x="617" y="648"/>
                  </a:lnTo>
                  <a:lnTo>
                    <a:pt x="617" y="649"/>
                  </a:lnTo>
                  <a:lnTo>
                    <a:pt x="616" y="651"/>
                  </a:lnTo>
                  <a:lnTo>
                    <a:pt x="615" y="652"/>
                  </a:lnTo>
                  <a:lnTo>
                    <a:pt x="614" y="653"/>
                  </a:lnTo>
                  <a:lnTo>
                    <a:pt x="613" y="655"/>
                  </a:lnTo>
                  <a:lnTo>
                    <a:pt x="612" y="656"/>
                  </a:lnTo>
                  <a:lnTo>
                    <a:pt x="611" y="656"/>
                  </a:lnTo>
                  <a:lnTo>
                    <a:pt x="610" y="656"/>
                  </a:lnTo>
                  <a:lnTo>
                    <a:pt x="609" y="657"/>
                  </a:lnTo>
                  <a:lnTo>
                    <a:pt x="608" y="657"/>
                  </a:lnTo>
                  <a:lnTo>
                    <a:pt x="608" y="657"/>
                  </a:lnTo>
                  <a:lnTo>
                    <a:pt x="607" y="657"/>
                  </a:lnTo>
                  <a:lnTo>
                    <a:pt x="606" y="657"/>
                  </a:lnTo>
                  <a:lnTo>
                    <a:pt x="605" y="656"/>
                  </a:lnTo>
                  <a:lnTo>
                    <a:pt x="604" y="656"/>
                  </a:lnTo>
                  <a:lnTo>
                    <a:pt x="604" y="655"/>
                  </a:lnTo>
                  <a:lnTo>
                    <a:pt x="603" y="655"/>
                  </a:lnTo>
                  <a:lnTo>
                    <a:pt x="603" y="654"/>
                  </a:lnTo>
                  <a:lnTo>
                    <a:pt x="603" y="653"/>
                  </a:lnTo>
                  <a:lnTo>
                    <a:pt x="602" y="652"/>
                  </a:lnTo>
                  <a:lnTo>
                    <a:pt x="602" y="651"/>
                  </a:lnTo>
                  <a:lnTo>
                    <a:pt x="602" y="646"/>
                  </a:lnTo>
                  <a:lnTo>
                    <a:pt x="601" y="640"/>
                  </a:lnTo>
                  <a:lnTo>
                    <a:pt x="600" y="637"/>
                  </a:lnTo>
                  <a:lnTo>
                    <a:pt x="600" y="633"/>
                  </a:lnTo>
                  <a:lnTo>
                    <a:pt x="600" y="630"/>
                  </a:lnTo>
                  <a:lnTo>
                    <a:pt x="599" y="626"/>
                  </a:lnTo>
                  <a:lnTo>
                    <a:pt x="598" y="622"/>
                  </a:lnTo>
                  <a:lnTo>
                    <a:pt x="598" y="620"/>
                  </a:lnTo>
                  <a:lnTo>
                    <a:pt x="597" y="618"/>
                  </a:lnTo>
                  <a:lnTo>
                    <a:pt x="597" y="611"/>
                  </a:lnTo>
                  <a:lnTo>
                    <a:pt x="597" y="610"/>
                  </a:lnTo>
                  <a:lnTo>
                    <a:pt x="596" y="608"/>
                  </a:lnTo>
                  <a:lnTo>
                    <a:pt x="596" y="607"/>
                  </a:lnTo>
                  <a:lnTo>
                    <a:pt x="595" y="605"/>
                  </a:lnTo>
                  <a:lnTo>
                    <a:pt x="595" y="603"/>
                  </a:lnTo>
                  <a:lnTo>
                    <a:pt x="594" y="602"/>
                  </a:lnTo>
                  <a:lnTo>
                    <a:pt x="593" y="600"/>
                  </a:lnTo>
                  <a:lnTo>
                    <a:pt x="591" y="599"/>
                  </a:lnTo>
                  <a:lnTo>
                    <a:pt x="591" y="598"/>
                  </a:lnTo>
                  <a:lnTo>
                    <a:pt x="590" y="597"/>
                  </a:lnTo>
                  <a:lnTo>
                    <a:pt x="589" y="596"/>
                  </a:lnTo>
                  <a:lnTo>
                    <a:pt x="588" y="596"/>
                  </a:lnTo>
                  <a:lnTo>
                    <a:pt x="587" y="596"/>
                  </a:lnTo>
                  <a:lnTo>
                    <a:pt x="586" y="595"/>
                  </a:lnTo>
                  <a:lnTo>
                    <a:pt x="584" y="595"/>
                  </a:lnTo>
                  <a:lnTo>
                    <a:pt x="583" y="595"/>
                  </a:lnTo>
                  <a:lnTo>
                    <a:pt x="582" y="595"/>
                  </a:lnTo>
                  <a:lnTo>
                    <a:pt x="581" y="595"/>
                  </a:lnTo>
                  <a:lnTo>
                    <a:pt x="580" y="595"/>
                  </a:lnTo>
                  <a:lnTo>
                    <a:pt x="579" y="595"/>
                  </a:lnTo>
                  <a:lnTo>
                    <a:pt x="576" y="596"/>
                  </a:lnTo>
                  <a:lnTo>
                    <a:pt x="574" y="597"/>
                  </a:lnTo>
                  <a:lnTo>
                    <a:pt x="572" y="597"/>
                  </a:lnTo>
                  <a:lnTo>
                    <a:pt x="569" y="597"/>
                  </a:lnTo>
                  <a:lnTo>
                    <a:pt x="566" y="598"/>
                  </a:lnTo>
                  <a:lnTo>
                    <a:pt x="562" y="598"/>
                  </a:lnTo>
                  <a:lnTo>
                    <a:pt x="556" y="599"/>
                  </a:lnTo>
                  <a:lnTo>
                    <a:pt x="553" y="600"/>
                  </a:lnTo>
                  <a:lnTo>
                    <a:pt x="548" y="600"/>
                  </a:lnTo>
                  <a:lnTo>
                    <a:pt x="547" y="600"/>
                  </a:lnTo>
                  <a:lnTo>
                    <a:pt x="546" y="600"/>
                  </a:lnTo>
                  <a:lnTo>
                    <a:pt x="543" y="600"/>
                  </a:lnTo>
                  <a:lnTo>
                    <a:pt x="538" y="598"/>
                  </a:lnTo>
                  <a:lnTo>
                    <a:pt x="536" y="598"/>
                  </a:lnTo>
                  <a:lnTo>
                    <a:pt x="534" y="597"/>
                  </a:lnTo>
                  <a:lnTo>
                    <a:pt x="531" y="595"/>
                  </a:lnTo>
                  <a:lnTo>
                    <a:pt x="529" y="594"/>
                  </a:lnTo>
                  <a:lnTo>
                    <a:pt x="527" y="593"/>
                  </a:lnTo>
                  <a:lnTo>
                    <a:pt x="524" y="590"/>
                  </a:lnTo>
                  <a:lnTo>
                    <a:pt x="523" y="589"/>
                  </a:lnTo>
                  <a:lnTo>
                    <a:pt x="522" y="589"/>
                  </a:lnTo>
                  <a:lnTo>
                    <a:pt x="521" y="588"/>
                  </a:lnTo>
                  <a:lnTo>
                    <a:pt x="517" y="587"/>
                  </a:lnTo>
                  <a:lnTo>
                    <a:pt x="516" y="586"/>
                  </a:lnTo>
                  <a:lnTo>
                    <a:pt x="514" y="586"/>
                  </a:lnTo>
                  <a:lnTo>
                    <a:pt x="513" y="585"/>
                  </a:lnTo>
                  <a:lnTo>
                    <a:pt x="512" y="585"/>
                  </a:lnTo>
                  <a:lnTo>
                    <a:pt x="511" y="585"/>
                  </a:lnTo>
                  <a:lnTo>
                    <a:pt x="509" y="585"/>
                  </a:lnTo>
                  <a:lnTo>
                    <a:pt x="508" y="585"/>
                  </a:lnTo>
                  <a:lnTo>
                    <a:pt x="507" y="585"/>
                  </a:lnTo>
                  <a:lnTo>
                    <a:pt x="502" y="585"/>
                  </a:lnTo>
                  <a:lnTo>
                    <a:pt x="501" y="585"/>
                  </a:lnTo>
                  <a:lnTo>
                    <a:pt x="500" y="585"/>
                  </a:lnTo>
                  <a:lnTo>
                    <a:pt x="499" y="585"/>
                  </a:lnTo>
                  <a:lnTo>
                    <a:pt x="498" y="585"/>
                  </a:lnTo>
                  <a:lnTo>
                    <a:pt x="498" y="585"/>
                  </a:lnTo>
                  <a:lnTo>
                    <a:pt x="497" y="585"/>
                  </a:lnTo>
                  <a:lnTo>
                    <a:pt x="497" y="584"/>
                  </a:lnTo>
                  <a:lnTo>
                    <a:pt x="496" y="584"/>
                  </a:lnTo>
                  <a:lnTo>
                    <a:pt x="496" y="583"/>
                  </a:lnTo>
                  <a:lnTo>
                    <a:pt x="495" y="582"/>
                  </a:lnTo>
                  <a:lnTo>
                    <a:pt x="495" y="582"/>
                  </a:lnTo>
                  <a:lnTo>
                    <a:pt x="494" y="581"/>
                  </a:lnTo>
                  <a:lnTo>
                    <a:pt x="494" y="580"/>
                  </a:lnTo>
                  <a:lnTo>
                    <a:pt x="494" y="579"/>
                  </a:lnTo>
                  <a:lnTo>
                    <a:pt x="493" y="573"/>
                  </a:lnTo>
                  <a:lnTo>
                    <a:pt x="492" y="570"/>
                  </a:lnTo>
                  <a:lnTo>
                    <a:pt x="492" y="568"/>
                  </a:lnTo>
                  <a:lnTo>
                    <a:pt x="492" y="567"/>
                  </a:lnTo>
                  <a:lnTo>
                    <a:pt x="491" y="566"/>
                  </a:lnTo>
                  <a:lnTo>
                    <a:pt x="491" y="564"/>
                  </a:lnTo>
                  <a:lnTo>
                    <a:pt x="490" y="563"/>
                  </a:lnTo>
                  <a:lnTo>
                    <a:pt x="489" y="562"/>
                  </a:lnTo>
                  <a:lnTo>
                    <a:pt x="488" y="560"/>
                  </a:lnTo>
                  <a:lnTo>
                    <a:pt x="486" y="559"/>
                  </a:lnTo>
                  <a:lnTo>
                    <a:pt x="485" y="558"/>
                  </a:lnTo>
                  <a:lnTo>
                    <a:pt x="484" y="557"/>
                  </a:lnTo>
                  <a:lnTo>
                    <a:pt x="483" y="556"/>
                  </a:lnTo>
                  <a:lnTo>
                    <a:pt x="482" y="555"/>
                  </a:lnTo>
                  <a:lnTo>
                    <a:pt x="480" y="555"/>
                  </a:lnTo>
                  <a:lnTo>
                    <a:pt x="478" y="554"/>
                  </a:lnTo>
                  <a:lnTo>
                    <a:pt x="477" y="554"/>
                  </a:lnTo>
                  <a:lnTo>
                    <a:pt x="475" y="554"/>
                  </a:lnTo>
                  <a:lnTo>
                    <a:pt x="470" y="554"/>
                  </a:lnTo>
                  <a:lnTo>
                    <a:pt x="468" y="554"/>
                  </a:lnTo>
                  <a:lnTo>
                    <a:pt x="466" y="554"/>
                  </a:lnTo>
                  <a:lnTo>
                    <a:pt x="464" y="554"/>
                  </a:lnTo>
                  <a:lnTo>
                    <a:pt x="462" y="554"/>
                  </a:lnTo>
                  <a:lnTo>
                    <a:pt x="461" y="553"/>
                  </a:lnTo>
                  <a:lnTo>
                    <a:pt x="459" y="553"/>
                  </a:lnTo>
                  <a:lnTo>
                    <a:pt x="457" y="552"/>
                  </a:lnTo>
                  <a:lnTo>
                    <a:pt x="456" y="552"/>
                  </a:lnTo>
                  <a:lnTo>
                    <a:pt x="446" y="547"/>
                  </a:lnTo>
                  <a:lnTo>
                    <a:pt x="444" y="545"/>
                  </a:lnTo>
                  <a:lnTo>
                    <a:pt x="440" y="542"/>
                  </a:lnTo>
                  <a:lnTo>
                    <a:pt x="438" y="542"/>
                  </a:lnTo>
                  <a:lnTo>
                    <a:pt x="436" y="540"/>
                  </a:lnTo>
                  <a:lnTo>
                    <a:pt x="435" y="540"/>
                  </a:lnTo>
                  <a:lnTo>
                    <a:pt x="434" y="540"/>
                  </a:lnTo>
                  <a:lnTo>
                    <a:pt x="433" y="540"/>
                  </a:lnTo>
                  <a:lnTo>
                    <a:pt x="432" y="540"/>
                  </a:lnTo>
                  <a:lnTo>
                    <a:pt x="432" y="540"/>
                  </a:lnTo>
                  <a:lnTo>
                    <a:pt x="431" y="540"/>
                  </a:lnTo>
                  <a:lnTo>
                    <a:pt x="429" y="540"/>
                  </a:lnTo>
                  <a:lnTo>
                    <a:pt x="426" y="541"/>
                  </a:lnTo>
                  <a:lnTo>
                    <a:pt x="424" y="542"/>
                  </a:lnTo>
                  <a:lnTo>
                    <a:pt x="422" y="542"/>
                  </a:lnTo>
                  <a:lnTo>
                    <a:pt x="420" y="542"/>
                  </a:lnTo>
                  <a:lnTo>
                    <a:pt x="416" y="542"/>
                  </a:lnTo>
                  <a:lnTo>
                    <a:pt x="413" y="542"/>
                  </a:lnTo>
                  <a:lnTo>
                    <a:pt x="409" y="542"/>
                  </a:lnTo>
                  <a:lnTo>
                    <a:pt x="404" y="542"/>
                  </a:lnTo>
                  <a:lnTo>
                    <a:pt x="403" y="542"/>
                  </a:lnTo>
                  <a:lnTo>
                    <a:pt x="402" y="542"/>
                  </a:lnTo>
                  <a:lnTo>
                    <a:pt x="401" y="542"/>
                  </a:lnTo>
                  <a:lnTo>
                    <a:pt x="400" y="542"/>
                  </a:lnTo>
                  <a:lnTo>
                    <a:pt x="399" y="542"/>
                  </a:lnTo>
                  <a:lnTo>
                    <a:pt x="398" y="543"/>
                  </a:lnTo>
                  <a:lnTo>
                    <a:pt x="397" y="544"/>
                  </a:lnTo>
                  <a:lnTo>
                    <a:pt x="396" y="545"/>
                  </a:lnTo>
                  <a:lnTo>
                    <a:pt x="395" y="546"/>
                  </a:lnTo>
                  <a:lnTo>
                    <a:pt x="394" y="548"/>
                  </a:lnTo>
                  <a:lnTo>
                    <a:pt x="392" y="550"/>
                  </a:lnTo>
                  <a:lnTo>
                    <a:pt x="390" y="555"/>
                  </a:lnTo>
                  <a:lnTo>
                    <a:pt x="389" y="558"/>
                  </a:lnTo>
                  <a:lnTo>
                    <a:pt x="387" y="563"/>
                  </a:lnTo>
                  <a:lnTo>
                    <a:pt x="386" y="565"/>
                  </a:lnTo>
                  <a:lnTo>
                    <a:pt x="385" y="567"/>
                  </a:lnTo>
                  <a:lnTo>
                    <a:pt x="385" y="568"/>
                  </a:lnTo>
                  <a:lnTo>
                    <a:pt x="381" y="573"/>
                  </a:lnTo>
                  <a:lnTo>
                    <a:pt x="378" y="579"/>
                  </a:lnTo>
                  <a:lnTo>
                    <a:pt x="376" y="581"/>
                  </a:lnTo>
                  <a:lnTo>
                    <a:pt x="375" y="582"/>
                  </a:lnTo>
                  <a:lnTo>
                    <a:pt x="374" y="583"/>
                  </a:lnTo>
                  <a:lnTo>
                    <a:pt x="372" y="584"/>
                  </a:lnTo>
                  <a:lnTo>
                    <a:pt x="371" y="586"/>
                  </a:lnTo>
                  <a:lnTo>
                    <a:pt x="367" y="588"/>
                  </a:lnTo>
                  <a:lnTo>
                    <a:pt x="366" y="589"/>
                  </a:lnTo>
                  <a:lnTo>
                    <a:pt x="364" y="590"/>
                  </a:lnTo>
                  <a:lnTo>
                    <a:pt x="363" y="590"/>
                  </a:lnTo>
                  <a:lnTo>
                    <a:pt x="361" y="590"/>
                  </a:lnTo>
                  <a:lnTo>
                    <a:pt x="360" y="590"/>
                  </a:lnTo>
                  <a:lnTo>
                    <a:pt x="358" y="590"/>
                  </a:lnTo>
                  <a:lnTo>
                    <a:pt x="357" y="590"/>
                  </a:lnTo>
                  <a:lnTo>
                    <a:pt x="356" y="589"/>
                  </a:lnTo>
                  <a:lnTo>
                    <a:pt x="355" y="589"/>
                  </a:lnTo>
                  <a:lnTo>
                    <a:pt x="354" y="588"/>
                  </a:lnTo>
                  <a:lnTo>
                    <a:pt x="352" y="587"/>
                  </a:lnTo>
                  <a:lnTo>
                    <a:pt x="351" y="586"/>
                  </a:lnTo>
                  <a:lnTo>
                    <a:pt x="351" y="586"/>
                  </a:lnTo>
                  <a:lnTo>
                    <a:pt x="350" y="585"/>
                  </a:lnTo>
                  <a:lnTo>
                    <a:pt x="349" y="585"/>
                  </a:lnTo>
                  <a:lnTo>
                    <a:pt x="349" y="585"/>
                  </a:lnTo>
                  <a:lnTo>
                    <a:pt x="348" y="585"/>
                  </a:lnTo>
                  <a:lnTo>
                    <a:pt x="347" y="585"/>
                  </a:lnTo>
                  <a:lnTo>
                    <a:pt x="346" y="586"/>
                  </a:lnTo>
                  <a:lnTo>
                    <a:pt x="344" y="587"/>
                  </a:lnTo>
                  <a:lnTo>
                    <a:pt x="343" y="587"/>
                  </a:lnTo>
                  <a:lnTo>
                    <a:pt x="342" y="588"/>
                  </a:lnTo>
                  <a:lnTo>
                    <a:pt x="341" y="588"/>
                  </a:lnTo>
                  <a:lnTo>
                    <a:pt x="340" y="588"/>
                  </a:lnTo>
                  <a:lnTo>
                    <a:pt x="339" y="588"/>
                  </a:lnTo>
                  <a:lnTo>
                    <a:pt x="338" y="588"/>
                  </a:lnTo>
                  <a:lnTo>
                    <a:pt x="337" y="588"/>
                  </a:lnTo>
                  <a:lnTo>
                    <a:pt x="335" y="588"/>
                  </a:lnTo>
                  <a:lnTo>
                    <a:pt x="331" y="587"/>
                  </a:lnTo>
                  <a:lnTo>
                    <a:pt x="329" y="587"/>
                  </a:lnTo>
                  <a:lnTo>
                    <a:pt x="325" y="586"/>
                  </a:lnTo>
                  <a:lnTo>
                    <a:pt x="323" y="586"/>
                  </a:lnTo>
                  <a:lnTo>
                    <a:pt x="320" y="586"/>
                  </a:lnTo>
                  <a:lnTo>
                    <a:pt x="318" y="586"/>
                  </a:lnTo>
                  <a:lnTo>
                    <a:pt x="313" y="586"/>
                  </a:lnTo>
                  <a:lnTo>
                    <a:pt x="310" y="586"/>
                  </a:lnTo>
                  <a:lnTo>
                    <a:pt x="306" y="586"/>
                  </a:lnTo>
                  <a:lnTo>
                    <a:pt x="301" y="585"/>
                  </a:lnTo>
                  <a:lnTo>
                    <a:pt x="295" y="585"/>
                  </a:lnTo>
                  <a:lnTo>
                    <a:pt x="277" y="583"/>
                  </a:lnTo>
                  <a:lnTo>
                    <a:pt x="273" y="583"/>
                  </a:lnTo>
                  <a:lnTo>
                    <a:pt x="271" y="583"/>
                  </a:lnTo>
                  <a:lnTo>
                    <a:pt x="268" y="583"/>
                  </a:lnTo>
                  <a:lnTo>
                    <a:pt x="267" y="583"/>
                  </a:lnTo>
                  <a:lnTo>
                    <a:pt x="262" y="583"/>
                  </a:lnTo>
                  <a:lnTo>
                    <a:pt x="259" y="583"/>
                  </a:lnTo>
                  <a:lnTo>
                    <a:pt x="257" y="583"/>
                  </a:lnTo>
                  <a:lnTo>
                    <a:pt x="253" y="583"/>
                  </a:lnTo>
                  <a:lnTo>
                    <a:pt x="246" y="582"/>
                  </a:lnTo>
                  <a:lnTo>
                    <a:pt x="244" y="582"/>
                  </a:lnTo>
                  <a:lnTo>
                    <a:pt x="242" y="582"/>
                  </a:lnTo>
                  <a:lnTo>
                    <a:pt x="240" y="581"/>
                  </a:lnTo>
                  <a:lnTo>
                    <a:pt x="238" y="581"/>
                  </a:lnTo>
                  <a:lnTo>
                    <a:pt x="237" y="580"/>
                  </a:lnTo>
                  <a:lnTo>
                    <a:pt x="235" y="580"/>
                  </a:lnTo>
                  <a:lnTo>
                    <a:pt x="233" y="579"/>
                  </a:lnTo>
                  <a:lnTo>
                    <a:pt x="231" y="578"/>
                  </a:lnTo>
                  <a:lnTo>
                    <a:pt x="229" y="577"/>
                  </a:lnTo>
                  <a:lnTo>
                    <a:pt x="225" y="575"/>
                  </a:lnTo>
                  <a:lnTo>
                    <a:pt x="217" y="571"/>
                  </a:lnTo>
                  <a:lnTo>
                    <a:pt x="205" y="565"/>
                  </a:lnTo>
                  <a:lnTo>
                    <a:pt x="201" y="562"/>
                  </a:lnTo>
                  <a:lnTo>
                    <a:pt x="199" y="561"/>
                  </a:lnTo>
                  <a:lnTo>
                    <a:pt x="197" y="560"/>
                  </a:lnTo>
                  <a:lnTo>
                    <a:pt x="196" y="559"/>
                  </a:lnTo>
                  <a:lnTo>
                    <a:pt x="194" y="557"/>
                  </a:lnTo>
                  <a:lnTo>
                    <a:pt x="191" y="555"/>
                  </a:lnTo>
                  <a:lnTo>
                    <a:pt x="189" y="553"/>
                  </a:lnTo>
                  <a:lnTo>
                    <a:pt x="187" y="552"/>
                  </a:lnTo>
                  <a:lnTo>
                    <a:pt x="185" y="550"/>
                  </a:lnTo>
                  <a:lnTo>
                    <a:pt x="184" y="548"/>
                  </a:lnTo>
                  <a:lnTo>
                    <a:pt x="183" y="547"/>
                  </a:lnTo>
                  <a:lnTo>
                    <a:pt x="182" y="546"/>
                  </a:lnTo>
                  <a:lnTo>
                    <a:pt x="181" y="545"/>
                  </a:lnTo>
                  <a:lnTo>
                    <a:pt x="180" y="544"/>
                  </a:lnTo>
                  <a:lnTo>
                    <a:pt x="180" y="543"/>
                  </a:lnTo>
                  <a:lnTo>
                    <a:pt x="179" y="542"/>
                  </a:lnTo>
                  <a:lnTo>
                    <a:pt x="178" y="538"/>
                  </a:lnTo>
                  <a:lnTo>
                    <a:pt x="178" y="537"/>
                  </a:lnTo>
                  <a:lnTo>
                    <a:pt x="178" y="536"/>
                  </a:lnTo>
                  <a:lnTo>
                    <a:pt x="178" y="536"/>
                  </a:lnTo>
                  <a:lnTo>
                    <a:pt x="177" y="535"/>
                  </a:lnTo>
                  <a:lnTo>
                    <a:pt x="177" y="535"/>
                  </a:lnTo>
                  <a:lnTo>
                    <a:pt x="176" y="534"/>
                  </a:lnTo>
                  <a:lnTo>
                    <a:pt x="175" y="533"/>
                  </a:lnTo>
                  <a:lnTo>
                    <a:pt x="174" y="533"/>
                  </a:lnTo>
                  <a:lnTo>
                    <a:pt x="173" y="533"/>
                  </a:lnTo>
                  <a:lnTo>
                    <a:pt x="172" y="532"/>
                  </a:lnTo>
                  <a:lnTo>
                    <a:pt x="171" y="532"/>
                  </a:lnTo>
                  <a:lnTo>
                    <a:pt x="170" y="532"/>
                  </a:lnTo>
                  <a:lnTo>
                    <a:pt x="170" y="532"/>
                  </a:lnTo>
                  <a:lnTo>
                    <a:pt x="169" y="531"/>
                  </a:lnTo>
                  <a:lnTo>
                    <a:pt x="168" y="530"/>
                  </a:lnTo>
                  <a:lnTo>
                    <a:pt x="166" y="528"/>
                  </a:lnTo>
                  <a:lnTo>
                    <a:pt x="165" y="528"/>
                  </a:lnTo>
                  <a:lnTo>
                    <a:pt x="164" y="527"/>
                  </a:lnTo>
                  <a:lnTo>
                    <a:pt x="163" y="526"/>
                  </a:lnTo>
                  <a:lnTo>
                    <a:pt x="162" y="526"/>
                  </a:lnTo>
                  <a:lnTo>
                    <a:pt x="161" y="525"/>
                  </a:lnTo>
                  <a:lnTo>
                    <a:pt x="157" y="524"/>
                  </a:lnTo>
                  <a:lnTo>
                    <a:pt x="156" y="524"/>
                  </a:lnTo>
                  <a:lnTo>
                    <a:pt x="156" y="524"/>
                  </a:lnTo>
                  <a:lnTo>
                    <a:pt x="155" y="523"/>
                  </a:lnTo>
                  <a:lnTo>
                    <a:pt x="155" y="523"/>
                  </a:lnTo>
                  <a:lnTo>
                    <a:pt x="154" y="522"/>
                  </a:lnTo>
                  <a:lnTo>
                    <a:pt x="154" y="521"/>
                  </a:lnTo>
                  <a:lnTo>
                    <a:pt x="154" y="521"/>
                  </a:lnTo>
                  <a:lnTo>
                    <a:pt x="154" y="520"/>
                  </a:lnTo>
                  <a:lnTo>
                    <a:pt x="153" y="519"/>
                  </a:lnTo>
                  <a:lnTo>
                    <a:pt x="152" y="519"/>
                  </a:lnTo>
                  <a:lnTo>
                    <a:pt x="150" y="518"/>
                  </a:lnTo>
                  <a:lnTo>
                    <a:pt x="149" y="517"/>
                  </a:lnTo>
                  <a:lnTo>
                    <a:pt x="148" y="516"/>
                  </a:lnTo>
                  <a:lnTo>
                    <a:pt x="146" y="514"/>
                  </a:lnTo>
                  <a:lnTo>
                    <a:pt x="145" y="513"/>
                  </a:lnTo>
                  <a:lnTo>
                    <a:pt x="144" y="513"/>
                  </a:lnTo>
                  <a:lnTo>
                    <a:pt x="144" y="512"/>
                  </a:lnTo>
                  <a:lnTo>
                    <a:pt x="143" y="512"/>
                  </a:lnTo>
                  <a:lnTo>
                    <a:pt x="141" y="512"/>
                  </a:lnTo>
                  <a:lnTo>
                    <a:pt x="139" y="511"/>
                  </a:lnTo>
                  <a:lnTo>
                    <a:pt x="137" y="510"/>
                  </a:lnTo>
                  <a:lnTo>
                    <a:pt x="136" y="510"/>
                  </a:lnTo>
                  <a:lnTo>
                    <a:pt x="135" y="509"/>
                  </a:lnTo>
                  <a:lnTo>
                    <a:pt x="135" y="508"/>
                  </a:lnTo>
                  <a:lnTo>
                    <a:pt x="134" y="507"/>
                  </a:lnTo>
                  <a:lnTo>
                    <a:pt x="133" y="507"/>
                  </a:lnTo>
                  <a:lnTo>
                    <a:pt x="132" y="505"/>
                  </a:lnTo>
                  <a:lnTo>
                    <a:pt x="132" y="504"/>
                  </a:lnTo>
                  <a:lnTo>
                    <a:pt x="131" y="504"/>
                  </a:lnTo>
                  <a:lnTo>
                    <a:pt x="131" y="503"/>
                  </a:lnTo>
                  <a:lnTo>
                    <a:pt x="130" y="502"/>
                  </a:lnTo>
                  <a:lnTo>
                    <a:pt x="129" y="502"/>
                  </a:lnTo>
                  <a:lnTo>
                    <a:pt x="129" y="502"/>
                  </a:lnTo>
                  <a:lnTo>
                    <a:pt x="128" y="501"/>
                  </a:lnTo>
                  <a:lnTo>
                    <a:pt x="127" y="501"/>
                  </a:lnTo>
                  <a:lnTo>
                    <a:pt x="126" y="501"/>
                  </a:lnTo>
                  <a:lnTo>
                    <a:pt x="121" y="501"/>
                  </a:lnTo>
                  <a:lnTo>
                    <a:pt x="119" y="501"/>
                  </a:lnTo>
                  <a:lnTo>
                    <a:pt x="116" y="501"/>
                  </a:lnTo>
                  <a:lnTo>
                    <a:pt x="113" y="501"/>
                  </a:lnTo>
                  <a:lnTo>
                    <a:pt x="110" y="502"/>
                  </a:lnTo>
                  <a:lnTo>
                    <a:pt x="108" y="502"/>
                  </a:lnTo>
                  <a:lnTo>
                    <a:pt x="107" y="503"/>
                  </a:lnTo>
                  <a:lnTo>
                    <a:pt x="106" y="503"/>
                  </a:lnTo>
                  <a:lnTo>
                    <a:pt x="105" y="504"/>
                  </a:lnTo>
                  <a:lnTo>
                    <a:pt x="103" y="504"/>
                  </a:lnTo>
                  <a:lnTo>
                    <a:pt x="102" y="505"/>
                  </a:lnTo>
                  <a:lnTo>
                    <a:pt x="97" y="509"/>
                  </a:lnTo>
                  <a:lnTo>
                    <a:pt x="95" y="510"/>
                  </a:lnTo>
                  <a:lnTo>
                    <a:pt x="94" y="510"/>
                  </a:lnTo>
                  <a:lnTo>
                    <a:pt x="92" y="511"/>
                  </a:lnTo>
                  <a:lnTo>
                    <a:pt x="91" y="512"/>
                  </a:lnTo>
                  <a:lnTo>
                    <a:pt x="90" y="512"/>
                  </a:lnTo>
                  <a:lnTo>
                    <a:pt x="89" y="512"/>
                  </a:lnTo>
                  <a:lnTo>
                    <a:pt x="87" y="512"/>
                  </a:lnTo>
                  <a:lnTo>
                    <a:pt x="85" y="512"/>
                  </a:lnTo>
                  <a:lnTo>
                    <a:pt x="83" y="512"/>
                  </a:lnTo>
                  <a:lnTo>
                    <a:pt x="81" y="512"/>
                  </a:lnTo>
                  <a:lnTo>
                    <a:pt x="77" y="512"/>
                  </a:lnTo>
                  <a:lnTo>
                    <a:pt x="68" y="511"/>
                  </a:lnTo>
                  <a:lnTo>
                    <a:pt x="67" y="510"/>
                  </a:lnTo>
                  <a:lnTo>
                    <a:pt x="65" y="510"/>
                  </a:lnTo>
                  <a:lnTo>
                    <a:pt x="63" y="509"/>
                  </a:lnTo>
                  <a:lnTo>
                    <a:pt x="62" y="508"/>
                  </a:lnTo>
                  <a:lnTo>
                    <a:pt x="60" y="507"/>
                  </a:lnTo>
                  <a:lnTo>
                    <a:pt x="58" y="505"/>
                  </a:lnTo>
                  <a:lnTo>
                    <a:pt x="56" y="504"/>
                  </a:lnTo>
                  <a:lnTo>
                    <a:pt x="50" y="499"/>
                  </a:lnTo>
                  <a:lnTo>
                    <a:pt x="48" y="497"/>
                  </a:lnTo>
                  <a:lnTo>
                    <a:pt x="47" y="496"/>
                  </a:lnTo>
                  <a:lnTo>
                    <a:pt x="45" y="495"/>
                  </a:lnTo>
                  <a:lnTo>
                    <a:pt x="44" y="494"/>
                  </a:lnTo>
                  <a:lnTo>
                    <a:pt x="39" y="492"/>
                  </a:lnTo>
                  <a:lnTo>
                    <a:pt x="34" y="489"/>
                  </a:lnTo>
                  <a:lnTo>
                    <a:pt x="33" y="488"/>
                  </a:lnTo>
                  <a:lnTo>
                    <a:pt x="31" y="488"/>
                  </a:lnTo>
                  <a:lnTo>
                    <a:pt x="29" y="487"/>
                  </a:lnTo>
                  <a:lnTo>
                    <a:pt x="26" y="486"/>
                  </a:lnTo>
                  <a:lnTo>
                    <a:pt x="18" y="485"/>
                  </a:lnTo>
                  <a:lnTo>
                    <a:pt x="15" y="484"/>
                  </a:lnTo>
                  <a:lnTo>
                    <a:pt x="13" y="484"/>
                  </a:lnTo>
                  <a:lnTo>
                    <a:pt x="11" y="483"/>
                  </a:lnTo>
                  <a:lnTo>
                    <a:pt x="9" y="482"/>
                  </a:lnTo>
                  <a:lnTo>
                    <a:pt x="0" y="479"/>
                  </a:lnTo>
                  <a:lnTo>
                    <a:pt x="1" y="478"/>
                  </a:lnTo>
                  <a:lnTo>
                    <a:pt x="2" y="476"/>
                  </a:lnTo>
                  <a:lnTo>
                    <a:pt x="4" y="471"/>
                  </a:lnTo>
                  <a:lnTo>
                    <a:pt x="4" y="470"/>
                  </a:lnTo>
                  <a:lnTo>
                    <a:pt x="5" y="470"/>
                  </a:lnTo>
                  <a:lnTo>
                    <a:pt x="5" y="469"/>
                  </a:lnTo>
                  <a:lnTo>
                    <a:pt x="6" y="469"/>
                  </a:lnTo>
                  <a:lnTo>
                    <a:pt x="7" y="469"/>
                  </a:lnTo>
                  <a:lnTo>
                    <a:pt x="7" y="468"/>
                  </a:lnTo>
                  <a:lnTo>
                    <a:pt x="9" y="467"/>
                  </a:lnTo>
                  <a:lnTo>
                    <a:pt x="10" y="467"/>
                  </a:lnTo>
                  <a:lnTo>
                    <a:pt x="10" y="466"/>
                  </a:lnTo>
                  <a:lnTo>
                    <a:pt x="10" y="466"/>
                  </a:lnTo>
                  <a:lnTo>
                    <a:pt x="10" y="466"/>
                  </a:lnTo>
                  <a:lnTo>
                    <a:pt x="9" y="465"/>
                  </a:lnTo>
                  <a:lnTo>
                    <a:pt x="9" y="465"/>
                  </a:lnTo>
                  <a:lnTo>
                    <a:pt x="9" y="465"/>
                  </a:lnTo>
                  <a:lnTo>
                    <a:pt x="9" y="464"/>
                  </a:lnTo>
                  <a:lnTo>
                    <a:pt x="10" y="464"/>
                  </a:lnTo>
                  <a:lnTo>
                    <a:pt x="11" y="463"/>
                  </a:lnTo>
                  <a:lnTo>
                    <a:pt x="11" y="462"/>
                  </a:lnTo>
                  <a:lnTo>
                    <a:pt x="12" y="460"/>
                  </a:lnTo>
                  <a:lnTo>
                    <a:pt x="12" y="460"/>
                  </a:lnTo>
                  <a:lnTo>
                    <a:pt x="12" y="459"/>
                  </a:lnTo>
                  <a:lnTo>
                    <a:pt x="12" y="458"/>
                  </a:lnTo>
                  <a:lnTo>
                    <a:pt x="13" y="458"/>
                  </a:lnTo>
                  <a:lnTo>
                    <a:pt x="13" y="458"/>
                  </a:lnTo>
                  <a:lnTo>
                    <a:pt x="15" y="458"/>
                  </a:lnTo>
                  <a:lnTo>
                    <a:pt x="15" y="457"/>
                  </a:lnTo>
                  <a:lnTo>
                    <a:pt x="16" y="457"/>
                  </a:lnTo>
                  <a:lnTo>
                    <a:pt x="16" y="457"/>
                  </a:lnTo>
                  <a:lnTo>
                    <a:pt x="17" y="456"/>
                  </a:lnTo>
                  <a:lnTo>
                    <a:pt x="19" y="454"/>
                  </a:lnTo>
                  <a:lnTo>
                    <a:pt x="19" y="453"/>
                  </a:lnTo>
                  <a:lnTo>
                    <a:pt x="19" y="453"/>
                  </a:lnTo>
                  <a:lnTo>
                    <a:pt x="20" y="453"/>
                  </a:lnTo>
                  <a:lnTo>
                    <a:pt x="20" y="452"/>
                  </a:lnTo>
                  <a:lnTo>
                    <a:pt x="20" y="452"/>
                  </a:lnTo>
                  <a:lnTo>
                    <a:pt x="21" y="451"/>
                  </a:lnTo>
                  <a:lnTo>
                    <a:pt x="22" y="451"/>
                  </a:lnTo>
                  <a:lnTo>
                    <a:pt x="23" y="450"/>
                  </a:lnTo>
                  <a:lnTo>
                    <a:pt x="25" y="450"/>
                  </a:lnTo>
                  <a:lnTo>
                    <a:pt x="26" y="450"/>
                  </a:lnTo>
                  <a:lnTo>
                    <a:pt x="28" y="450"/>
                  </a:lnTo>
                  <a:lnTo>
                    <a:pt x="29" y="450"/>
                  </a:lnTo>
                  <a:lnTo>
                    <a:pt x="30" y="450"/>
                  </a:lnTo>
                  <a:lnTo>
                    <a:pt x="31" y="450"/>
                  </a:lnTo>
                  <a:lnTo>
                    <a:pt x="32" y="451"/>
                  </a:lnTo>
                  <a:lnTo>
                    <a:pt x="33" y="452"/>
                  </a:lnTo>
                  <a:lnTo>
                    <a:pt x="35" y="454"/>
                  </a:lnTo>
                  <a:lnTo>
                    <a:pt x="36" y="454"/>
                  </a:lnTo>
                  <a:lnTo>
                    <a:pt x="37" y="455"/>
                  </a:lnTo>
                  <a:lnTo>
                    <a:pt x="38" y="455"/>
                  </a:lnTo>
                  <a:lnTo>
                    <a:pt x="40" y="455"/>
                  </a:lnTo>
                  <a:lnTo>
                    <a:pt x="41" y="456"/>
                  </a:lnTo>
                  <a:lnTo>
                    <a:pt x="43" y="456"/>
                  </a:lnTo>
                  <a:lnTo>
                    <a:pt x="43" y="456"/>
                  </a:lnTo>
                  <a:lnTo>
                    <a:pt x="44" y="456"/>
                  </a:lnTo>
                  <a:lnTo>
                    <a:pt x="45" y="455"/>
                  </a:lnTo>
                  <a:lnTo>
                    <a:pt x="46" y="455"/>
                  </a:lnTo>
                  <a:lnTo>
                    <a:pt x="46" y="454"/>
                  </a:lnTo>
                  <a:lnTo>
                    <a:pt x="47" y="453"/>
                  </a:lnTo>
                  <a:lnTo>
                    <a:pt x="48" y="452"/>
                  </a:lnTo>
                  <a:lnTo>
                    <a:pt x="49" y="451"/>
                  </a:lnTo>
                  <a:lnTo>
                    <a:pt x="51" y="449"/>
                  </a:lnTo>
                  <a:lnTo>
                    <a:pt x="53" y="446"/>
                  </a:lnTo>
                  <a:lnTo>
                    <a:pt x="54" y="445"/>
                  </a:lnTo>
                  <a:lnTo>
                    <a:pt x="54" y="444"/>
                  </a:lnTo>
                  <a:lnTo>
                    <a:pt x="55" y="444"/>
                  </a:lnTo>
                  <a:lnTo>
                    <a:pt x="56" y="444"/>
                  </a:lnTo>
                  <a:lnTo>
                    <a:pt x="56" y="443"/>
                  </a:lnTo>
                  <a:lnTo>
                    <a:pt x="57" y="443"/>
                  </a:lnTo>
                  <a:lnTo>
                    <a:pt x="59" y="443"/>
                  </a:lnTo>
                  <a:lnTo>
                    <a:pt x="64" y="442"/>
                  </a:lnTo>
                  <a:lnTo>
                    <a:pt x="66" y="442"/>
                  </a:lnTo>
                  <a:lnTo>
                    <a:pt x="67" y="442"/>
                  </a:lnTo>
                  <a:lnTo>
                    <a:pt x="69" y="442"/>
                  </a:lnTo>
                  <a:lnTo>
                    <a:pt x="70" y="443"/>
                  </a:lnTo>
                  <a:lnTo>
                    <a:pt x="72" y="443"/>
                  </a:lnTo>
                  <a:lnTo>
                    <a:pt x="73" y="444"/>
                  </a:lnTo>
                  <a:lnTo>
                    <a:pt x="75" y="445"/>
                  </a:lnTo>
                  <a:lnTo>
                    <a:pt x="78" y="447"/>
                  </a:lnTo>
                  <a:lnTo>
                    <a:pt x="79" y="448"/>
                  </a:lnTo>
                  <a:lnTo>
                    <a:pt x="79" y="448"/>
                  </a:lnTo>
                  <a:lnTo>
                    <a:pt x="80" y="448"/>
                  </a:lnTo>
                  <a:lnTo>
                    <a:pt x="81" y="448"/>
                  </a:lnTo>
                  <a:lnTo>
                    <a:pt x="82" y="448"/>
                  </a:lnTo>
                  <a:lnTo>
                    <a:pt x="82" y="448"/>
                  </a:lnTo>
                  <a:lnTo>
                    <a:pt x="83" y="448"/>
                  </a:lnTo>
                  <a:lnTo>
                    <a:pt x="84" y="447"/>
                  </a:lnTo>
                  <a:lnTo>
                    <a:pt x="85" y="446"/>
                  </a:lnTo>
                  <a:lnTo>
                    <a:pt x="87" y="443"/>
                  </a:lnTo>
                  <a:lnTo>
                    <a:pt x="88" y="441"/>
                  </a:lnTo>
                  <a:lnTo>
                    <a:pt x="89" y="440"/>
                  </a:lnTo>
                  <a:lnTo>
                    <a:pt x="91" y="438"/>
                  </a:lnTo>
                  <a:lnTo>
                    <a:pt x="93" y="436"/>
                  </a:lnTo>
                  <a:lnTo>
                    <a:pt x="95" y="434"/>
                  </a:lnTo>
                  <a:lnTo>
                    <a:pt x="96" y="434"/>
                  </a:lnTo>
                  <a:lnTo>
                    <a:pt x="97" y="433"/>
                  </a:lnTo>
                  <a:lnTo>
                    <a:pt x="98" y="432"/>
                  </a:lnTo>
                  <a:lnTo>
                    <a:pt x="102" y="430"/>
                  </a:lnTo>
                  <a:lnTo>
                    <a:pt x="103" y="429"/>
                  </a:lnTo>
                  <a:lnTo>
                    <a:pt x="104" y="428"/>
                  </a:lnTo>
                  <a:lnTo>
                    <a:pt x="106" y="427"/>
                  </a:lnTo>
                  <a:lnTo>
                    <a:pt x="108" y="426"/>
                  </a:lnTo>
                  <a:lnTo>
                    <a:pt x="110" y="423"/>
                  </a:lnTo>
                  <a:lnTo>
                    <a:pt x="111" y="421"/>
                  </a:lnTo>
                  <a:lnTo>
                    <a:pt x="113" y="419"/>
                  </a:lnTo>
                  <a:lnTo>
                    <a:pt x="114" y="418"/>
                  </a:lnTo>
                  <a:lnTo>
                    <a:pt x="115" y="417"/>
                  </a:lnTo>
                  <a:lnTo>
                    <a:pt x="115" y="416"/>
                  </a:lnTo>
                  <a:lnTo>
                    <a:pt x="117" y="415"/>
                  </a:lnTo>
                  <a:lnTo>
                    <a:pt x="119" y="414"/>
                  </a:lnTo>
                  <a:lnTo>
                    <a:pt x="121" y="413"/>
                  </a:lnTo>
                  <a:lnTo>
                    <a:pt x="125" y="412"/>
                  </a:lnTo>
                  <a:lnTo>
                    <a:pt x="127" y="411"/>
                  </a:lnTo>
                  <a:lnTo>
                    <a:pt x="130" y="410"/>
                  </a:lnTo>
                  <a:lnTo>
                    <a:pt x="133" y="410"/>
                  </a:lnTo>
                  <a:lnTo>
                    <a:pt x="134" y="410"/>
                  </a:lnTo>
                  <a:lnTo>
                    <a:pt x="137" y="410"/>
                  </a:lnTo>
                  <a:lnTo>
                    <a:pt x="139" y="410"/>
                  </a:lnTo>
                  <a:lnTo>
                    <a:pt x="140" y="410"/>
                  </a:lnTo>
                  <a:lnTo>
                    <a:pt x="141" y="409"/>
                  </a:lnTo>
                  <a:lnTo>
                    <a:pt x="142" y="409"/>
                  </a:lnTo>
                  <a:lnTo>
                    <a:pt x="142" y="409"/>
                  </a:lnTo>
                  <a:lnTo>
                    <a:pt x="143" y="408"/>
                  </a:lnTo>
                  <a:lnTo>
                    <a:pt x="144" y="407"/>
                  </a:lnTo>
                  <a:lnTo>
                    <a:pt x="144" y="406"/>
                  </a:lnTo>
                  <a:lnTo>
                    <a:pt x="145" y="405"/>
                  </a:lnTo>
                  <a:lnTo>
                    <a:pt x="146" y="401"/>
                  </a:lnTo>
                  <a:lnTo>
                    <a:pt x="147" y="399"/>
                  </a:lnTo>
                  <a:lnTo>
                    <a:pt x="148" y="398"/>
                  </a:lnTo>
                  <a:lnTo>
                    <a:pt x="148" y="397"/>
                  </a:lnTo>
                  <a:lnTo>
                    <a:pt x="149" y="396"/>
                  </a:lnTo>
                  <a:lnTo>
                    <a:pt x="150" y="396"/>
                  </a:lnTo>
                  <a:lnTo>
                    <a:pt x="150" y="395"/>
                  </a:lnTo>
                  <a:lnTo>
                    <a:pt x="151" y="395"/>
                  </a:lnTo>
                  <a:lnTo>
                    <a:pt x="151" y="395"/>
                  </a:lnTo>
                  <a:lnTo>
                    <a:pt x="152" y="395"/>
                  </a:lnTo>
                  <a:lnTo>
                    <a:pt x="153" y="395"/>
                  </a:lnTo>
                  <a:lnTo>
                    <a:pt x="154" y="395"/>
                  </a:lnTo>
                  <a:lnTo>
                    <a:pt x="157" y="395"/>
                  </a:lnTo>
                  <a:lnTo>
                    <a:pt x="158" y="396"/>
                  </a:lnTo>
                  <a:lnTo>
                    <a:pt x="159" y="395"/>
                  </a:lnTo>
                  <a:lnTo>
                    <a:pt x="160" y="395"/>
                  </a:lnTo>
                  <a:lnTo>
                    <a:pt x="161" y="395"/>
                  </a:lnTo>
                  <a:lnTo>
                    <a:pt x="161" y="395"/>
                  </a:lnTo>
                  <a:lnTo>
                    <a:pt x="162" y="394"/>
                  </a:lnTo>
                  <a:lnTo>
                    <a:pt x="163" y="394"/>
                  </a:lnTo>
                  <a:lnTo>
                    <a:pt x="164" y="393"/>
                  </a:lnTo>
                  <a:lnTo>
                    <a:pt x="165" y="392"/>
                  </a:lnTo>
                  <a:lnTo>
                    <a:pt x="166" y="391"/>
                  </a:lnTo>
                  <a:lnTo>
                    <a:pt x="169" y="388"/>
                  </a:lnTo>
                  <a:lnTo>
                    <a:pt x="170" y="387"/>
                  </a:lnTo>
                  <a:lnTo>
                    <a:pt x="170" y="387"/>
                  </a:lnTo>
                  <a:lnTo>
                    <a:pt x="171" y="386"/>
                  </a:lnTo>
                  <a:lnTo>
                    <a:pt x="172" y="386"/>
                  </a:lnTo>
                  <a:lnTo>
                    <a:pt x="174" y="385"/>
                  </a:lnTo>
                  <a:lnTo>
                    <a:pt x="176" y="384"/>
                  </a:lnTo>
                  <a:lnTo>
                    <a:pt x="177" y="384"/>
                  </a:lnTo>
                  <a:lnTo>
                    <a:pt x="178" y="384"/>
                  </a:lnTo>
                  <a:lnTo>
                    <a:pt x="179" y="384"/>
                  </a:lnTo>
                  <a:lnTo>
                    <a:pt x="180" y="384"/>
                  </a:lnTo>
                  <a:lnTo>
                    <a:pt x="180" y="384"/>
                  </a:lnTo>
                  <a:lnTo>
                    <a:pt x="181" y="384"/>
                  </a:lnTo>
                  <a:lnTo>
                    <a:pt x="181" y="385"/>
                  </a:lnTo>
                  <a:lnTo>
                    <a:pt x="182" y="386"/>
                  </a:lnTo>
                  <a:lnTo>
                    <a:pt x="183" y="387"/>
                  </a:lnTo>
                  <a:lnTo>
                    <a:pt x="185" y="389"/>
                  </a:lnTo>
                  <a:lnTo>
                    <a:pt x="185" y="390"/>
                  </a:lnTo>
                  <a:lnTo>
                    <a:pt x="186" y="391"/>
                  </a:lnTo>
                  <a:lnTo>
                    <a:pt x="187" y="392"/>
                  </a:lnTo>
                  <a:lnTo>
                    <a:pt x="191" y="394"/>
                  </a:lnTo>
                  <a:lnTo>
                    <a:pt x="192" y="395"/>
                  </a:lnTo>
                  <a:lnTo>
                    <a:pt x="193" y="395"/>
                  </a:lnTo>
                  <a:lnTo>
                    <a:pt x="195" y="396"/>
                  </a:lnTo>
                  <a:lnTo>
                    <a:pt x="196" y="396"/>
                  </a:lnTo>
                  <a:lnTo>
                    <a:pt x="197" y="396"/>
                  </a:lnTo>
                  <a:lnTo>
                    <a:pt x="198" y="396"/>
                  </a:lnTo>
                  <a:lnTo>
                    <a:pt x="200" y="396"/>
                  </a:lnTo>
                  <a:lnTo>
                    <a:pt x="202" y="396"/>
                  </a:lnTo>
                  <a:lnTo>
                    <a:pt x="204" y="395"/>
                  </a:lnTo>
                  <a:lnTo>
                    <a:pt x="206" y="395"/>
                  </a:lnTo>
                  <a:lnTo>
                    <a:pt x="208" y="393"/>
                  </a:lnTo>
                  <a:lnTo>
                    <a:pt x="209" y="392"/>
                  </a:lnTo>
                  <a:lnTo>
                    <a:pt x="211" y="391"/>
                  </a:lnTo>
                  <a:lnTo>
                    <a:pt x="212" y="390"/>
                  </a:lnTo>
                  <a:lnTo>
                    <a:pt x="213" y="390"/>
                  </a:lnTo>
                  <a:lnTo>
                    <a:pt x="214" y="390"/>
                  </a:lnTo>
                  <a:lnTo>
                    <a:pt x="215" y="390"/>
                  </a:lnTo>
                  <a:lnTo>
                    <a:pt x="216" y="390"/>
                  </a:lnTo>
                  <a:lnTo>
                    <a:pt x="219" y="390"/>
                  </a:lnTo>
                  <a:lnTo>
                    <a:pt x="221" y="391"/>
                  </a:lnTo>
                  <a:lnTo>
                    <a:pt x="224" y="391"/>
                  </a:lnTo>
                  <a:lnTo>
                    <a:pt x="225" y="392"/>
                  </a:lnTo>
                  <a:lnTo>
                    <a:pt x="228" y="392"/>
                  </a:lnTo>
                  <a:lnTo>
                    <a:pt x="232" y="393"/>
                  </a:lnTo>
                  <a:lnTo>
                    <a:pt x="233" y="393"/>
                  </a:lnTo>
                  <a:lnTo>
                    <a:pt x="234" y="393"/>
                  </a:lnTo>
                  <a:lnTo>
                    <a:pt x="237" y="392"/>
                  </a:lnTo>
                  <a:lnTo>
                    <a:pt x="242" y="391"/>
                  </a:lnTo>
                  <a:lnTo>
                    <a:pt x="245" y="390"/>
                  </a:lnTo>
                  <a:lnTo>
                    <a:pt x="247" y="390"/>
                  </a:lnTo>
                  <a:lnTo>
                    <a:pt x="248" y="390"/>
                  </a:lnTo>
                  <a:lnTo>
                    <a:pt x="249" y="389"/>
                  </a:lnTo>
                  <a:lnTo>
                    <a:pt x="253" y="387"/>
                  </a:lnTo>
                  <a:lnTo>
                    <a:pt x="254" y="386"/>
                  </a:lnTo>
                  <a:lnTo>
                    <a:pt x="254" y="385"/>
                  </a:lnTo>
                  <a:lnTo>
                    <a:pt x="255" y="385"/>
                  </a:lnTo>
                  <a:lnTo>
                    <a:pt x="255" y="384"/>
                  </a:lnTo>
                  <a:lnTo>
                    <a:pt x="256" y="383"/>
                  </a:lnTo>
                  <a:lnTo>
                    <a:pt x="256" y="383"/>
                  </a:lnTo>
                  <a:lnTo>
                    <a:pt x="256" y="382"/>
                  </a:lnTo>
                  <a:lnTo>
                    <a:pt x="256" y="379"/>
                  </a:lnTo>
                  <a:lnTo>
                    <a:pt x="255" y="378"/>
                  </a:lnTo>
                  <a:lnTo>
                    <a:pt x="256" y="377"/>
                  </a:lnTo>
                  <a:lnTo>
                    <a:pt x="256" y="376"/>
                  </a:lnTo>
                  <a:lnTo>
                    <a:pt x="257" y="375"/>
                  </a:lnTo>
                  <a:lnTo>
                    <a:pt x="258" y="373"/>
                  </a:lnTo>
                  <a:lnTo>
                    <a:pt x="259" y="373"/>
                  </a:lnTo>
                  <a:lnTo>
                    <a:pt x="260" y="372"/>
                  </a:lnTo>
                  <a:lnTo>
                    <a:pt x="261" y="371"/>
                  </a:lnTo>
                  <a:lnTo>
                    <a:pt x="262" y="371"/>
                  </a:lnTo>
                  <a:lnTo>
                    <a:pt x="264" y="370"/>
                  </a:lnTo>
                  <a:lnTo>
                    <a:pt x="266" y="369"/>
                  </a:lnTo>
                  <a:lnTo>
                    <a:pt x="269" y="369"/>
                  </a:lnTo>
                  <a:lnTo>
                    <a:pt x="274" y="369"/>
                  </a:lnTo>
                  <a:lnTo>
                    <a:pt x="278" y="368"/>
                  </a:lnTo>
                  <a:lnTo>
                    <a:pt x="281" y="367"/>
                  </a:lnTo>
                  <a:lnTo>
                    <a:pt x="284" y="367"/>
                  </a:lnTo>
                  <a:lnTo>
                    <a:pt x="285" y="366"/>
                  </a:lnTo>
                  <a:lnTo>
                    <a:pt x="286" y="366"/>
                  </a:lnTo>
                  <a:lnTo>
                    <a:pt x="286" y="366"/>
                  </a:lnTo>
                  <a:lnTo>
                    <a:pt x="287" y="365"/>
                  </a:lnTo>
                  <a:lnTo>
                    <a:pt x="288" y="364"/>
                  </a:lnTo>
                  <a:lnTo>
                    <a:pt x="289" y="364"/>
                  </a:lnTo>
                  <a:lnTo>
                    <a:pt x="289" y="363"/>
                  </a:lnTo>
                  <a:lnTo>
                    <a:pt x="290" y="362"/>
                  </a:lnTo>
                  <a:lnTo>
                    <a:pt x="291" y="361"/>
                  </a:lnTo>
                  <a:lnTo>
                    <a:pt x="292" y="360"/>
                  </a:lnTo>
                  <a:lnTo>
                    <a:pt x="292" y="359"/>
                  </a:lnTo>
                  <a:lnTo>
                    <a:pt x="293" y="356"/>
                  </a:lnTo>
                  <a:lnTo>
                    <a:pt x="294" y="355"/>
                  </a:lnTo>
                  <a:lnTo>
                    <a:pt x="294" y="354"/>
                  </a:lnTo>
                  <a:lnTo>
                    <a:pt x="295" y="354"/>
                  </a:lnTo>
                  <a:lnTo>
                    <a:pt x="296" y="353"/>
                  </a:lnTo>
                  <a:lnTo>
                    <a:pt x="298" y="350"/>
                  </a:lnTo>
                  <a:lnTo>
                    <a:pt x="299" y="350"/>
                  </a:lnTo>
                  <a:lnTo>
                    <a:pt x="300" y="349"/>
                  </a:lnTo>
                  <a:lnTo>
                    <a:pt x="301" y="348"/>
                  </a:lnTo>
                  <a:lnTo>
                    <a:pt x="301" y="347"/>
                  </a:lnTo>
                  <a:lnTo>
                    <a:pt x="301" y="346"/>
                  </a:lnTo>
                  <a:lnTo>
                    <a:pt x="302" y="346"/>
                  </a:lnTo>
                  <a:lnTo>
                    <a:pt x="302" y="345"/>
                  </a:lnTo>
                  <a:lnTo>
                    <a:pt x="301" y="344"/>
                  </a:lnTo>
                  <a:lnTo>
                    <a:pt x="301" y="343"/>
                  </a:lnTo>
                  <a:lnTo>
                    <a:pt x="300" y="342"/>
                  </a:lnTo>
                  <a:lnTo>
                    <a:pt x="299" y="341"/>
                  </a:lnTo>
                  <a:lnTo>
                    <a:pt x="299" y="340"/>
                  </a:lnTo>
                  <a:lnTo>
                    <a:pt x="297" y="339"/>
                  </a:lnTo>
                  <a:lnTo>
                    <a:pt x="293" y="335"/>
                  </a:lnTo>
                  <a:lnTo>
                    <a:pt x="292" y="334"/>
                  </a:lnTo>
                  <a:lnTo>
                    <a:pt x="290" y="332"/>
                  </a:lnTo>
                  <a:lnTo>
                    <a:pt x="289" y="331"/>
                  </a:lnTo>
                  <a:lnTo>
                    <a:pt x="288" y="330"/>
                  </a:lnTo>
                  <a:lnTo>
                    <a:pt x="288" y="329"/>
                  </a:lnTo>
                  <a:lnTo>
                    <a:pt x="288" y="328"/>
                  </a:lnTo>
                  <a:lnTo>
                    <a:pt x="288" y="327"/>
                  </a:lnTo>
                  <a:lnTo>
                    <a:pt x="288" y="327"/>
                  </a:lnTo>
                  <a:lnTo>
                    <a:pt x="288" y="327"/>
                  </a:lnTo>
                  <a:lnTo>
                    <a:pt x="288" y="326"/>
                  </a:lnTo>
                  <a:lnTo>
                    <a:pt x="289" y="326"/>
                  </a:lnTo>
                  <a:lnTo>
                    <a:pt x="290" y="326"/>
                  </a:lnTo>
                  <a:lnTo>
                    <a:pt x="291" y="325"/>
                  </a:lnTo>
                  <a:lnTo>
                    <a:pt x="292" y="325"/>
                  </a:lnTo>
                  <a:lnTo>
                    <a:pt x="294" y="324"/>
                  </a:lnTo>
                  <a:lnTo>
                    <a:pt x="295" y="324"/>
                  </a:lnTo>
                  <a:lnTo>
                    <a:pt x="295" y="323"/>
                  </a:lnTo>
                  <a:lnTo>
                    <a:pt x="296" y="322"/>
                  </a:lnTo>
                  <a:lnTo>
                    <a:pt x="297" y="321"/>
                  </a:lnTo>
                  <a:lnTo>
                    <a:pt x="297" y="320"/>
                  </a:lnTo>
                  <a:lnTo>
                    <a:pt x="298" y="319"/>
                  </a:lnTo>
                  <a:lnTo>
                    <a:pt x="298" y="319"/>
                  </a:lnTo>
                  <a:lnTo>
                    <a:pt x="298" y="318"/>
                  </a:lnTo>
                  <a:lnTo>
                    <a:pt x="298" y="317"/>
                  </a:lnTo>
                  <a:lnTo>
                    <a:pt x="297" y="316"/>
                  </a:lnTo>
                  <a:lnTo>
                    <a:pt x="297" y="314"/>
                  </a:lnTo>
                  <a:lnTo>
                    <a:pt x="296" y="311"/>
                  </a:lnTo>
                  <a:lnTo>
                    <a:pt x="296" y="310"/>
                  </a:lnTo>
                  <a:lnTo>
                    <a:pt x="296" y="309"/>
                  </a:lnTo>
                  <a:lnTo>
                    <a:pt x="296" y="308"/>
                  </a:lnTo>
                  <a:lnTo>
                    <a:pt x="296" y="307"/>
                  </a:lnTo>
                  <a:lnTo>
                    <a:pt x="297" y="305"/>
                  </a:lnTo>
                  <a:lnTo>
                    <a:pt x="297" y="305"/>
                  </a:lnTo>
                  <a:lnTo>
                    <a:pt x="298" y="304"/>
                  </a:lnTo>
                  <a:lnTo>
                    <a:pt x="298" y="303"/>
                  </a:lnTo>
                  <a:lnTo>
                    <a:pt x="299" y="303"/>
                  </a:lnTo>
                  <a:lnTo>
                    <a:pt x="300" y="302"/>
                  </a:lnTo>
                  <a:lnTo>
                    <a:pt x="301" y="301"/>
                  </a:lnTo>
                  <a:lnTo>
                    <a:pt x="304" y="300"/>
                  </a:lnTo>
                  <a:lnTo>
                    <a:pt x="305" y="299"/>
                  </a:lnTo>
                  <a:lnTo>
                    <a:pt x="307" y="298"/>
                  </a:lnTo>
                  <a:lnTo>
                    <a:pt x="309" y="297"/>
                  </a:lnTo>
                  <a:lnTo>
                    <a:pt x="310" y="296"/>
                  </a:lnTo>
                  <a:lnTo>
                    <a:pt x="310" y="295"/>
                  </a:lnTo>
                  <a:lnTo>
                    <a:pt x="311" y="294"/>
                  </a:lnTo>
                  <a:lnTo>
                    <a:pt x="311" y="293"/>
                  </a:lnTo>
                  <a:lnTo>
                    <a:pt x="311" y="292"/>
                  </a:lnTo>
                  <a:lnTo>
                    <a:pt x="311" y="290"/>
                  </a:lnTo>
                  <a:lnTo>
                    <a:pt x="311" y="288"/>
                  </a:lnTo>
                  <a:lnTo>
                    <a:pt x="311" y="287"/>
                  </a:lnTo>
                  <a:lnTo>
                    <a:pt x="311" y="286"/>
                  </a:lnTo>
                  <a:lnTo>
                    <a:pt x="310" y="285"/>
                  </a:lnTo>
                  <a:lnTo>
                    <a:pt x="310" y="284"/>
                  </a:lnTo>
                  <a:lnTo>
                    <a:pt x="309" y="283"/>
                  </a:lnTo>
                  <a:lnTo>
                    <a:pt x="309" y="282"/>
                  </a:lnTo>
                  <a:lnTo>
                    <a:pt x="308" y="282"/>
                  </a:lnTo>
                  <a:lnTo>
                    <a:pt x="307" y="281"/>
                  </a:lnTo>
                  <a:lnTo>
                    <a:pt x="306" y="280"/>
                  </a:lnTo>
                  <a:lnTo>
                    <a:pt x="303" y="277"/>
                  </a:lnTo>
                  <a:lnTo>
                    <a:pt x="301" y="276"/>
                  </a:lnTo>
                  <a:lnTo>
                    <a:pt x="300" y="275"/>
                  </a:lnTo>
                  <a:lnTo>
                    <a:pt x="299" y="274"/>
                  </a:lnTo>
                  <a:lnTo>
                    <a:pt x="299" y="274"/>
                  </a:lnTo>
                  <a:lnTo>
                    <a:pt x="299" y="273"/>
                  </a:lnTo>
                  <a:lnTo>
                    <a:pt x="298" y="272"/>
                  </a:lnTo>
                  <a:lnTo>
                    <a:pt x="298" y="271"/>
                  </a:lnTo>
                  <a:lnTo>
                    <a:pt x="298" y="270"/>
                  </a:lnTo>
                  <a:lnTo>
                    <a:pt x="298" y="269"/>
                  </a:lnTo>
                  <a:lnTo>
                    <a:pt x="298" y="268"/>
                  </a:lnTo>
                  <a:lnTo>
                    <a:pt x="298" y="267"/>
                  </a:lnTo>
                  <a:lnTo>
                    <a:pt x="299" y="265"/>
                  </a:lnTo>
                  <a:lnTo>
                    <a:pt x="299" y="264"/>
                  </a:lnTo>
                  <a:lnTo>
                    <a:pt x="300" y="262"/>
                  </a:lnTo>
                  <a:lnTo>
                    <a:pt x="300" y="261"/>
                  </a:lnTo>
                  <a:lnTo>
                    <a:pt x="301" y="259"/>
                  </a:lnTo>
                  <a:lnTo>
                    <a:pt x="302" y="258"/>
                  </a:lnTo>
                  <a:lnTo>
                    <a:pt x="303" y="256"/>
                  </a:lnTo>
                  <a:lnTo>
                    <a:pt x="304" y="255"/>
                  </a:lnTo>
                  <a:lnTo>
                    <a:pt x="305" y="253"/>
                  </a:lnTo>
                  <a:lnTo>
                    <a:pt x="306" y="252"/>
                  </a:lnTo>
                  <a:lnTo>
                    <a:pt x="308" y="251"/>
                  </a:lnTo>
                  <a:lnTo>
                    <a:pt x="311" y="249"/>
                  </a:lnTo>
                  <a:lnTo>
                    <a:pt x="313" y="247"/>
                  </a:lnTo>
                  <a:lnTo>
                    <a:pt x="313" y="247"/>
                  </a:lnTo>
                  <a:lnTo>
                    <a:pt x="314" y="246"/>
                  </a:lnTo>
                  <a:lnTo>
                    <a:pt x="314" y="246"/>
                  </a:lnTo>
                  <a:lnTo>
                    <a:pt x="315" y="245"/>
                  </a:lnTo>
                  <a:lnTo>
                    <a:pt x="315" y="244"/>
                  </a:lnTo>
                  <a:lnTo>
                    <a:pt x="315" y="243"/>
                  </a:lnTo>
                  <a:lnTo>
                    <a:pt x="315" y="243"/>
                  </a:lnTo>
                  <a:lnTo>
                    <a:pt x="314" y="242"/>
                  </a:lnTo>
                  <a:lnTo>
                    <a:pt x="314" y="241"/>
                  </a:lnTo>
                  <a:lnTo>
                    <a:pt x="313" y="240"/>
                  </a:lnTo>
                  <a:lnTo>
                    <a:pt x="312" y="238"/>
                  </a:lnTo>
                  <a:lnTo>
                    <a:pt x="310" y="236"/>
                  </a:lnTo>
                  <a:lnTo>
                    <a:pt x="310" y="235"/>
                  </a:lnTo>
                  <a:lnTo>
                    <a:pt x="309" y="234"/>
                  </a:lnTo>
                  <a:lnTo>
                    <a:pt x="309" y="233"/>
                  </a:lnTo>
                  <a:lnTo>
                    <a:pt x="308" y="231"/>
                  </a:lnTo>
                  <a:lnTo>
                    <a:pt x="308" y="230"/>
                  </a:lnTo>
                  <a:lnTo>
                    <a:pt x="308" y="229"/>
                  </a:lnTo>
                  <a:lnTo>
                    <a:pt x="308" y="228"/>
                  </a:lnTo>
                  <a:lnTo>
                    <a:pt x="308" y="227"/>
                  </a:lnTo>
                  <a:lnTo>
                    <a:pt x="309" y="226"/>
                  </a:lnTo>
                  <a:lnTo>
                    <a:pt x="309" y="225"/>
                  </a:lnTo>
                  <a:lnTo>
                    <a:pt x="310" y="224"/>
                  </a:lnTo>
                  <a:lnTo>
                    <a:pt x="314" y="219"/>
                  </a:lnTo>
                  <a:lnTo>
                    <a:pt x="315" y="217"/>
                  </a:lnTo>
                  <a:lnTo>
                    <a:pt x="316" y="215"/>
                  </a:lnTo>
                  <a:lnTo>
                    <a:pt x="316" y="214"/>
                  </a:lnTo>
                  <a:lnTo>
                    <a:pt x="317" y="213"/>
                  </a:lnTo>
                  <a:lnTo>
                    <a:pt x="317" y="212"/>
                  </a:lnTo>
                  <a:lnTo>
                    <a:pt x="317" y="211"/>
                  </a:lnTo>
                  <a:lnTo>
                    <a:pt x="317" y="210"/>
                  </a:lnTo>
                  <a:lnTo>
                    <a:pt x="317" y="210"/>
                  </a:lnTo>
                  <a:lnTo>
                    <a:pt x="317" y="209"/>
                  </a:lnTo>
                  <a:lnTo>
                    <a:pt x="316" y="208"/>
                  </a:lnTo>
                  <a:lnTo>
                    <a:pt x="316" y="208"/>
                  </a:lnTo>
                  <a:lnTo>
                    <a:pt x="315" y="207"/>
                  </a:lnTo>
                  <a:lnTo>
                    <a:pt x="315" y="207"/>
                  </a:lnTo>
                  <a:lnTo>
                    <a:pt x="314" y="206"/>
                  </a:lnTo>
                  <a:lnTo>
                    <a:pt x="310" y="205"/>
                  </a:lnTo>
                  <a:lnTo>
                    <a:pt x="309" y="205"/>
                  </a:lnTo>
                  <a:lnTo>
                    <a:pt x="307" y="204"/>
                  </a:lnTo>
                  <a:lnTo>
                    <a:pt x="306" y="204"/>
                  </a:lnTo>
                  <a:lnTo>
                    <a:pt x="305" y="203"/>
                  </a:lnTo>
                  <a:lnTo>
                    <a:pt x="304" y="203"/>
                  </a:lnTo>
                  <a:lnTo>
                    <a:pt x="304" y="202"/>
                  </a:lnTo>
                  <a:lnTo>
                    <a:pt x="303" y="202"/>
                  </a:lnTo>
                  <a:lnTo>
                    <a:pt x="303" y="201"/>
                  </a:lnTo>
                  <a:lnTo>
                    <a:pt x="303" y="201"/>
                  </a:lnTo>
                  <a:lnTo>
                    <a:pt x="303" y="200"/>
                  </a:lnTo>
                  <a:lnTo>
                    <a:pt x="303" y="200"/>
                  </a:lnTo>
                  <a:lnTo>
                    <a:pt x="304" y="199"/>
                  </a:lnTo>
                  <a:lnTo>
                    <a:pt x="304" y="199"/>
                  </a:lnTo>
                  <a:lnTo>
                    <a:pt x="306" y="198"/>
                  </a:lnTo>
                  <a:lnTo>
                    <a:pt x="306" y="197"/>
                  </a:lnTo>
                  <a:lnTo>
                    <a:pt x="306" y="197"/>
                  </a:lnTo>
                  <a:lnTo>
                    <a:pt x="307" y="197"/>
                  </a:lnTo>
                  <a:lnTo>
                    <a:pt x="306" y="196"/>
                  </a:lnTo>
                  <a:lnTo>
                    <a:pt x="306" y="196"/>
                  </a:lnTo>
                  <a:lnTo>
                    <a:pt x="306" y="195"/>
                  </a:lnTo>
                  <a:lnTo>
                    <a:pt x="305" y="195"/>
                  </a:lnTo>
                  <a:lnTo>
                    <a:pt x="298" y="190"/>
                  </a:lnTo>
                  <a:lnTo>
                    <a:pt x="294" y="186"/>
                  </a:lnTo>
                  <a:lnTo>
                    <a:pt x="293" y="186"/>
                  </a:lnTo>
                  <a:lnTo>
                    <a:pt x="292" y="185"/>
                  </a:lnTo>
                  <a:lnTo>
                    <a:pt x="292" y="184"/>
                  </a:lnTo>
                  <a:lnTo>
                    <a:pt x="291" y="184"/>
                  </a:lnTo>
                  <a:lnTo>
                    <a:pt x="291" y="183"/>
                  </a:lnTo>
                  <a:lnTo>
                    <a:pt x="291" y="182"/>
                  </a:lnTo>
                  <a:lnTo>
                    <a:pt x="291" y="181"/>
                  </a:lnTo>
                  <a:lnTo>
                    <a:pt x="291" y="180"/>
                  </a:lnTo>
                  <a:lnTo>
                    <a:pt x="291" y="178"/>
                  </a:lnTo>
                  <a:lnTo>
                    <a:pt x="292" y="174"/>
                  </a:lnTo>
                  <a:lnTo>
                    <a:pt x="293" y="171"/>
                  </a:lnTo>
                  <a:lnTo>
                    <a:pt x="293" y="169"/>
                  </a:lnTo>
                  <a:lnTo>
                    <a:pt x="293" y="166"/>
                  </a:lnTo>
                  <a:lnTo>
                    <a:pt x="293" y="162"/>
                  </a:lnTo>
                  <a:lnTo>
                    <a:pt x="294" y="160"/>
                  </a:lnTo>
                  <a:lnTo>
                    <a:pt x="294" y="159"/>
                  </a:lnTo>
                  <a:lnTo>
                    <a:pt x="294" y="158"/>
                  </a:lnTo>
                  <a:lnTo>
                    <a:pt x="295" y="156"/>
                  </a:lnTo>
                  <a:lnTo>
                    <a:pt x="296" y="154"/>
                  </a:lnTo>
                  <a:lnTo>
                    <a:pt x="298" y="153"/>
                  </a:lnTo>
                  <a:lnTo>
                    <a:pt x="300" y="150"/>
                  </a:lnTo>
                  <a:lnTo>
                    <a:pt x="301" y="148"/>
                  </a:lnTo>
                  <a:lnTo>
                    <a:pt x="302" y="147"/>
                  </a:lnTo>
                  <a:lnTo>
                    <a:pt x="304" y="143"/>
                  </a:lnTo>
                  <a:lnTo>
                    <a:pt x="305" y="141"/>
                  </a:lnTo>
                  <a:lnTo>
                    <a:pt x="306" y="140"/>
                  </a:lnTo>
                  <a:lnTo>
                    <a:pt x="307" y="139"/>
                  </a:lnTo>
                  <a:lnTo>
                    <a:pt x="308" y="138"/>
                  </a:lnTo>
                  <a:lnTo>
                    <a:pt x="308" y="137"/>
                  </a:lnTo>
                  <a:lnTo>
                    <a:pt x="309" y="137"/>
                  </a:lnTo>
                  <a:lnTo>
                    <a:pt x="310" y="136"/>
                  </a:lnTo>
                  <a:lnTo>
                    <a:pt x="312" y="135"/>
                  </a:lnTo>
                  <a:lnTo>
                    <a:pt x="313" y="134"/>
                  </a:lnTo>
                  <a:lnTo>
                    <a:pt x="315" y="134"/>
                  </a:lnTo>
                  <a:lnTo>
                    <a:pt x="317" y="133"/>
                  </a:lnTo>
                  <a:lnTo>
                    <a:pt x="321" y="133"/>
                  </a:lnTo>
                  <a:lnTo>
                    <a:pt x="324" y="133"/>
                  </a:lnTo>
                  <a:lnTo>
                    <a:pt x="327" y="132"/>
                  </a:lnTo>
                  <a:lnTo>
                    <a:pt x="329" y="132"/>
                  </a:lnTo>
                  <a:lnTo>
                    <a:pt x="330" y="131"/>
                  </a:lnTo>
                  <a:lnTo>
                    <a:pt x="331" y="131"/>
                  </a:lnTo>
                  <a:lnTo>
                    <a:pt x="332" y="130"/>
                  </a:lnTo>
                  <a:lnTo>
                    <a:pt x="333" y="129"/>
                  </a:lnTo>
                  <a:lnTo>
                    <a:pt x="333" y="128"/>
                  </a:lnTo>
                  <a:lnTo>
                    <a:pt x="333" y="128"/>
                  </a:lnTo>
                  <a:lnTo>
                    <a:pt x="334" y="127"/>
                  </a:lnTo>
                  <a:lnTo>
                    <a:pt x="334" y="126"/>
                  </a:lnTo>
                  <a:lnTo>
                    <a:pt x="334" y="126"/>
                  </a:lnTo>
                  <a:lnTo>
                    <a:pt x="334" y="125"/>
                  </a:lnTo>
                  <a:lnTo>
                    <a:pt x="333" y="124"/>
                  </a:lnTo>
                  <a:lnTo>
                    <a:pt x="333" y="124"/>
                  </a:lnTo>
                  <a:lnTo>
                    <a:pt x="332" y="123"/>
                  </a:lnTo>
                  <a:lnTo>
                    <a:pt x="332" y="123"/>
                  </a:lnTo>
                  <a:lnTo>
                    <a:pt x="331" y="122"/>
                  </a:lnTo>
                  <a:lnTo>
                    <a:pt x="330" y="122"/>
                  </a:lnTo>
                  <a:lnTo>
                    <a:pt x="329" y="121"/>
                  </a:lnTo>
                  <a:lnTo>
                    <a:pt x="325" y="120"/>
                  </a:lnTo>
                  <a:lnTo>
                    <a:pt x="324" y="120"/>
                  </a:lnTo>
                  <a:lnTo>
                    <a:pt x="323" y="120"/>
                  </a:lnTo>
                  <a:lnTo>
                    <a:pt x="323" y="120"/>
                  </a:lnTo>
                  <a:lnTo>
                    <a:pt x="323" y="119"/>
                  </a:lnTo>
                  <a:lnTo>
                    <a:pt x="323" y="119"/>
                  </a:lnTo>
                  <a:lnTo>
                    <a:pt x="323" y="118"/>
                  </a:lnTo>
                  <a:lnTo>
                    <a:pt x="323" y="118"/>
                  </a:lnTo>
                  <a:lnTo>
                    <a:pt x="324" y="117"/>
                  </a:lnTo>
                  <a:lnTo>
                    <a:pt x="324" y="116"/>
                  </a:lnTo>
                  <a:lnTo>
                    <a:pt x="325" y="115"/>
                  </a:lnTo>
                  <a:lnTo>
                    <a:pt x="327" y="113"/>
                  </a:lnTo>
                  <a:lnTo>
                    <a:pt x="328" y="112"/>
                  </a:lnTo>
                  <a:lnTo>
                    <a:pt x="329" y="111"/>
                  </a:lnTo>
                  <a:lnTo>
                    <a:pt x="330" y="110"/>
                  </a:lnTo>
                  <a:lnTo>
                    <a:pt x="332" y="110"/>
                  </a:lnTo>
                  <a:lnTo>
                    <a:pt x="333" y="109"/>
                  </a:lnTo>
                  <a:lnTo>
                    <a:pt x="334" y="109"/>
                  </a:lnTo>
                  <a:lnTo>
                    <a:pt x="336" y="108"/>
                  </a:lnTo>
                  <a:lnTo>
                    <a:pt x="337" y="108"/>
                  </a:lnTo>
                  <a:lnTo>
                    <a:pt x="338" y="109"/>
                  </a:lnTo>
                  <a:lnTo>
                    <a:pt x="339" y="109"/>
                  </a:lnTo>
                  <a:lnTo>
                    <a:pt x="340" y="109"/>
                  </a:lnTo>
                  <a:lnTo>
                    <a:pt x="340" y="110"/>
                  </a:lnTo>
                  <a:lnTo>
                    <a:pt x="341" y="110"/>
                  </a:lnTo>
                  <a:lnTo>
                    <a:pt x="341" y="110"/>
                  </a:lnTo>
                  <a:lnTo>
                    <a:pt x="342" y="112"/>
                  </a:lnTo>
                  <a:lnTo>
                    <a:pt x="343" y="114"/>
                  </a:lnTo>
                  <a:lnTo>
                    <a:pt x="343" y="114"/>
                  </a:lnTo>
                  <a:lnTo>
                    <a:pt x="344" y="115"/>
                  </a:lnTo>
                  <a:lnTo>
                    <a:pt x="345" y="116"/>
                  </a:lnTo>
                  <a:lnTo>
                    <a:pt x="345" y="117"/>
                  </a:lnTo>
                  <a:lnTo>
                    <a:pt x="346" y="117"/>
                  </a:lnTo>
                  <a:lnTo>
                    <a:pt x="347" y="117"/>
                  </a:lnTo>
                  <a:lnTo>
                    <a:pt x="347" y="118"/>
                  </a:lnTo>
                  <a:lnTo>
                    <a:pt x="348" y="118"/>
                  </a:lnTo>
                  <a:lnTo>
                    <a:pt x="350" y="118"/>
                  </a:lnTo>
                  <a:lnTo>
                    <a:pt x="351" y="117"/>
                  </a:lnTo>
                  <a:lnTo>
                    <a:pt x="351" y="117"/>
                  </a:lnTo>
                  <a:lnTo>
                    <a:pt x="352" y="117"/>
                  </a:lnTo>
                  <a:lnTo>
                    <a:pt x="353" y="116"/>
                  </a:lnTo>
                  <a:lnTo>
                    <a:pt x="353" y="116"/>
                  </a:lnTo>
                  <a:lnTo>
                    <a:pt x="354" y="115"/>
                  </a:lnTo>
                  <a:lnTo>
                    <a:pt x="354" y="114"/>
                  </a:lnTo>
                  <a:lnTo>
                    <a:pt x="355" y="111"/>
                  </a:lnTo>
                  <a:lnTo>
                    <a:pt x="356" y="108"/>
                  </a:lnTo>
                  <a:lnTo>
                    <a:pt x="356" y="107"/>
                  </a:lnTo>
                  <a:lnTo>
                    <a:pt x="356" y="106"/>
                  </a:lnTo>
                  <a:lnTo>
                    <a:pt x="356" y="106"/>
                  </a:lnTo>
                  <a:lnTo>
                    <a:pt x="356" y="105"/>
                  </a:lnTo>
                  <a:lnTo>
                    <a:pt x="356" y="104"/>
                  </a:lnTo>
                  <a:lnTo>
                    <a:pt x="356" y="103"/>
                  </a:lnTo>
                  <a:lnTo>
                    <a:pt x="356" y="102"/>
                  </a:lnTo>
                  <a:lnTo>
                    <a:pt x="355" y="100"/>
                  </a:lnTo>
                  <a:lnTo>
                    <a:pt x="354" y="99"/>
                  </a:lnTo>
                  <a:lnTo>
                    <a:pt x="353" y="98"/>
                  </a:lnTo>
                  <a:lnTo>
                    <a:pt x="351" y="96"/>
                  </a:lnTo>
                  <a:lnTo>
                    <a:pt x="350" y="95"/>
                  </a:lnTo>
                  <a:lnTo>
                    <a:pt x="349" y="94"/>
                  </a:lnTo>
                  <a:lnTo>
                    <a:pt x="349" y="93"/>
                  </a:lnTo>
                  <a:lnTo>
                    <a:pt x="348" y="92"/>
                  </a:lnTo>
                  <a:lnTo>
                    <a:pt x="348" y="91"/>
                  </a:lnTo>
                  <a:lnTo>
                    <a:pt x="348" y="90"/>
                  </a:lnTo>
                  <a:lnTo>
                    <a:pt x="348" y="89"/>
                  </a:lnTo>
                  <a:lnTo>
                    <a:pt x="348" y="89"/>
                  </a:lnTo>
                  <a:lnTo>
                    <a:pt x="348" y="89"/>
                  </a:lnTo>
                  <a:lnTo>
                    <a:pt x="348" y="89"/>
                  </a:lnTo>
                  <a:lnTo>
                    <a:pt x="349" y="89"/>
                  </a:lnTo>
                  <a:lnTo>
                    <a:pt x="350" y="89"/>
                  </a:lnTo>
                  <a:lnTo>
                    <a:pt x="352" y="89"/>
                  </a:lnTo>
                  <a:lnTo>
                    <a:pt x="353" y="89"/>
                  </a:lnTo>
                  <a:lnTo>
                    <a:pt x="354" y="89"/>
                  </a:lnTo>
                  <a:lnTo>
                    <a:pt x="355" y="88"/>
                  </a:lnTo>
                  <a:lnTo>
                    <a:pt x="356" y="88"/>
                  </a:lnTo>
                  <a:lnTo>
                    <a:pt x="357" y="87"/>
                  </a:lnTo>
                  <a:lnTo>
                    <a:pt x="358" y="87"/>
                  </a:lnTo>
                  <a:lnTo>
                    <a:pt x="360" y="86"/>
                  </a:lnTo>
                  <a:lnTo>
                    <a:pt x="361" y="84"/>
                  </a:lnTo>
                  <a:lnTo>
                    <a:pt x="363" y="82"/>
                  </a:lnTo>
                  <a:lnTo>
                    <a:pt x="365" y="80"/>
                  </a:lnTo>
                  <a:lnTo>
                    <a:pt x="366" y="79"/>
                  </a:lnTo>
                  <a:lnTo>
                    <a:pt x="367" y="77"/>
                  </a:lnTo>
                  <a:lnTo>
                    <a:pt x="368" y="75"/>
                  </a:lnTo>
                  <a:lnTo>
                    <a:pt x="368" y="74"/>
                  </a:lnTo>
                  <a:lnTo>
                    <a:pt x="368" y="73"/>
                  </a:lnTo>
                  <a:lnTo>
                    <a:pt x="368" y="72"/>
                  </a:lnTo>
                  <a:lnTo>
                    <a:pt x="368" y="71"/>
                  </a:lnTo>
                  <a:lnTo>
                    <a:pt x="368" y="70"/>
                  </a:lnTo>
                  <a:lnTo>
                    <a:pt x="368" y="69"/>
                  </a:lnTo>
                  <a:lnTo>
                    <a:pt x="368" y="68"/>
                  </a:lnTo>
                  <a:lnTo>
                    <a:pt x="368" y="67"/>
                  </a:lnTo>
                  <a:lnTo>
                    <a:pt x="367" y="66"/>
                  </a:lnTo>
                  <a:lnTo>
                    <a:pt x="367" y="65"/>
                  </a:lnTo>
                  <a:lnTo>
                    <a:pt x="366" y="65"/>
                  </a:lnTo>
                  <a:lnTo>
                    <a:pt x="365" y="64"/>
                  </a:lnTo>
                  <a:lnTo>
                    <a:pt x="364" y="63"/>
                  </a:lnTo>
                  <a:lnTo>
                    <a:pt x="363" y="62"/>
                  </a:lnTo>
                  <a:lnTo>
                    <a:pt x="360" y="60"/>
                  </a:lnTo>
                  <a:lnTo>
                    <a:pt x="358" y="59"/>
                  </a:lnTo>
                  <a:lnTo>
                    <a:pt x="357" y="59"/>
                  </a:lnTo>
                  <a:lnTo>
                    <a:pt x="356" y="57"/>
                  </a:lnTo>
                  <a:lnTo>
                    <a:pt x="355" y="56"/>
                  </a:lnTo>
                  <a:lnTo>
                    <a:pt x="355" y="55"/>
                  </a:lnTo>
                  <a:lnTo>
                    <a:pt x="354" y="54"/>
                  </a:lnTo>
                  <a:lnTo>
                    <a:pt x="354" y="54"/>
                  </a:lnTo>
                  <a:lnTo>
                    <a:pt x="354" y="53"/>
                  </a:lnTo>
                  <a:lnTo>
                    <a:pt x="354" y="52"/>
                  </a:lnTo>
                  <a:lnTo>
                    <a:pt x="355" y="51"/>
                  </a:lnTo>
                  <a:lnTo>
                    <a:pt x="355" y="50"/>
                  </a:lnTo>
                  <a:lnTo>
                    <a:pt x="357" y="44"/>
                  </a:lnTo>
                  <a:lnTo>
                    <a:pt x="358" y="41"/>
                  </a:lnTo>
                  <a:lnTo>
                    <a:pt x="359" y="39"/>
                  </a:lnTo>
                  <a:lnTo>
                    <a:pt x="359" y="37"/>
                  </a:lnTo>
                  <a:lnTo>
                    <a:pt x="359" y="36"/>
                  </a:lnTo>
                  <a:lnTo>
                    <a:pt x="359" y="35"/>
                  </a:lnTo>
                  <a:lnTo>
                    <a:pt x="359" y="34"/>
                  </a:lnTo>
                  <a:lnTo>
                    <a:pt x="359" y="35"/>
                  </a:lnTo>
                  <a:lnTo>
                    <a:pt x="360" y="35"/>
                  </a:lnTo>
                  <a:lnTo>
                    <a:pt x="360" y="35"/>
                  </a:lnTo>
                  <a:lnTo>
                    <a:pt x="361" y="35"/>
                  </a:lnTo>
                  <a:lnTo>
                    <a:pt x="361" y="35"/>
                  </a:lnTo>
                  <a:lnTo>
                    <a:pt x="362" y="35"/>
                  </a:lnTo>
                  <a:lnTo>
                    <a:pt x="363" y="35"/>
                  </a:lnTo>
                  <a:lnTo>
                    <a:pt x="363" y="35"/>
                  </a:lnTo>
                  <a:lnTo>
                    <a:pt x="364" y="34"/>
                  </a:lnTo>
                  <a:lnTo>
                    <a:pt x="365" y="33"/>
                  </a:lnTo>
                  <a:lnTo>
                    <a:pt x="367" y="32"/>
                  </a:lnTo>
                  <a:lnTo>
                    <a:pt x="368" y="30"/>
                  </a:lnTo>
                  <a:lnTo>
                    <a:pt x="371" y="27"/>
                  </a:lnTo>
                  <a:lnTo>
                    <a:pt x="371" y="27"/>
                  </a:lnTo>
                  <a:lnTo>
                    <a:pt x="372" y="26"/>
                  </a:lnTo>
                  <a:lnTo>
                    <a:pt x="373" y="25"/>
                  </a:lnTo>
                  <a:lnTo>
                    <a:pt x="375" y="25"/>
                  </a:lnTo>
                  <a:lnTo>
                    <a:pt x="376" y="24"/>
                  </a:lnTo>
                  <a:lnTo>
                    <a:pt x="377" y="24"/>
                  </a:lnTo>
                  <a:lnTo>
                    <a:pt x="378" y="24"/>
                  </a:lnTo>
                  <a:lnTo>
                    <a:pt x="379" y="24"/>
                  </a:lnTo>
                  <a:lnTo>
                    <a:pt x="380" y="24"/>
                  </a:lnTo>
                  <a:lnTo>
                    <a:pt x="380" y="24"/>
                  </a:lnTo>
                  <a:lnTo>
                    <a:pt x="382" y="24"/>
                  </a:lnTo>
                  <a:lnTo>
                    <a:pt x="383" y="25"/>
                  </a:lnTo>
                  <a:lnTo>
                    <a:pt x="384" y="26"/>
                  </a:lnTo>
                  <a:lnTo>
                    <a:pt x="385" y="26"/>
                  </a:lnTo>
                  <a:lnTo>
                    <a:pt x="386" y="26"/>
                  </a:lnTo>
                  <a:lnTo>
                    <a:pt x="388" y="26"/>
                  </a:lnTo>
                  <a:lnTo>
                    <a:pt x="391" y="25"/>
                  </a:lnTo>
                  <a:lnTo>
                    <a:pt x="393" y="25"/>
                  </a:lnTo>
                  <a:lnTo>
                    <a:pt x="397" y="24"/>
                  </a:lnTo>
                  <a:lnTo>
                    <a:pt x="399" y="24"/>
                  </a:lnTo>
                  <a:lnTo>
                    <a:pt x="400" y="24"/>
                  </a:lnTo>
                  <a:lnTo>
                    <a:pt x="401" y="24"/>
                  </a:lnTo>
                  <a:lnTo>
                    <a:pt x="402" y="24"/>
                  </a:lnTo>
                  <a:lnTo>
                    <a:pt x="408" y="25"/>
                  </a:lnTo>
                  <a:lnTo>
                    <a:pt x="410" y="25"/>
                  </a:lnTo>
                  <a:lnTo>
                    <a:pt x="412" y="26"/>
                  </a:lnTo>
                  <a:lnTo>
                    <a:pt x="415" y="26"/>
                  </a:lnTo>
                  <a:lnTo>
                    <a:pt x="417" y="25"/>
                  </a:lnTo>
                  <a:lnTo>
                    <a:pt x="419" y="25"/>
                  </a:lnTo>
                  <a:lnTo>
                    <a:pt x="420" y="25"/>
                  </a:lnTo>
                  <a:lnTo>
                    <a:pt x="420" y="25"/>
                  </a:lnTo>
                  <a:lnTo>
                    <a:pt x="421" y="24"/>
                  </a:lnTo>
                  <a:lnTo>
                    <a:pt x="422" y="23"/>
                  </a:lnTo>
                  <a:lnTo>
                    <a:pt x="422" y="23"/>
                  </a:lnTo>
                  <a:lnTo>
                    <a:pt x="423" y="21"/>
                  </a:lnTo>
                  <a:lnTo>
                    <a:pt x="424" y="20"/>
                  </a:lnTo>
                  <a:lnTo>
                    <a:pt x="424" y="18"/>
                  </a:lnTo>
                  <a:lnTo>
                    <a:pt x="427" y="7"/>
                  </a:lnTo>
                  <a:lnTo>
                    <a:pt x="428" y="4"/>
                  </a:lnTo>
                  <a:lnTo>
                    <a:pt x="428" y="2"/>
                  </a:lnTo>
                  <a:lnTo>
                    <a:pt x="429" y="1"/>
                  </a:lnTo>
                  <a:lnTo>
                    <a:pt x="430" y="0"/>
                  </a:lnTo>
                  <a:lnTo>
                    <a:pt x="430" y="0"/>
                  </a:lnTo>
                  <a:lnTo>
                    <a:pt x="430" y="0"/>
                  </a:lnTo>
                  <a:close/>
                </a:path>
              </a:pathLst>
            </a:custGeom>
            <a:solidFill>
              <a:srgbClr val="6BAED6"/>
            </a:solidFill>
            <a:ln>
              <a:noFill/>
            </a:ln>
          </p:spPr>
          <p:txBody>
            <a:bodyPr vert="horz" wrap="square" lIns="91440" tIns="45720" rIns="91440" bIns="45720" numCol="1" anchor="t" anchorCtr="0" compatLnSpc="1">
              <a:prstTxWarp prst="textNoShape">
                <a:avLst/>
              </a:prstTxWarp>
            </a:bodyPr>
            <a:lstStyle/>
            <a:p>
              <a:endParaRPr lang="cs-CZ"/>
            </a:p>
          </p:txBody>
        </p:sp>
        <p:sp>
          <p:nvSpPr>
            <p:cNvPr id="341" name="Freeform 285">
              <a:extLst>
                <a:ext uri="{FF2B5EF4-FFF2-40B4-BE49-F238E27FC236}">
                  <a16:creationId xmlns:a16="http://schemas.microsoft.com/office/drawing/2014/main" id="{19B474F0-CCB8-401B-A9F3-50FD3EEDC1AE}"/>
                </a:ext>
              </a:extLst>
            </p:cNvPr>
            <p:cNvSpPr>
              <a:spLocks/>
            </p:cNvSpPr>
            <p:nvPr/>
          </p:nvSpPr>
          <p:spPr bwMode="auto">
            <a:xfrm>
              <a:off x="6903884" y="4018849"/>
              <a:ext cx="1233488" cy="1042988"/>
            </a:xfrm>
            <a:custGeom>
              <a:avLst/>
              <a:gdLst>
                <a:gd name="T0" fmla="*/ 329 w 777"/>
                <a:gd name="T1" fmla="*/ 1 h 657"/>
                <a:gd name="T2" fmla="*/ 362 w 777"/>
                <a:gd name="T3" fmla="*/ 6 h 657"/>
                <a:gd name="T4" fmla="*/ 400 w 777"/>
                <a:gd name="T5" fmla="*/ 20 h 657"/>
                <a:gd name="T6" fmla="*/ 380 w 777"/>
                <a:gd name="T7" fmla="*/ 30 h 657"/>
                <a:gd name="T8" fmla="*/ 377 w 777"/>
                <a:gd name="T9" fmla="*/ 51 h 657"/>
                <a:gd name="T10" fmla="*/ 409 w 777"/>
                <a:gd name="T11" fmla="*/ 62 h 657"/>
                <a:gd name="T12" fmla="*/ 396 w 777"/>
                <a:gd name="T13" fmla="*/ 86 h 657"/>
                <a:gd name="T14" fmla="*/ 410 w 777"/>
                <a:gd name="T15" fmla="*/ 124 h 657"/>
                <a:gd name="T16" fmla="*/ 403 w 777"/>
                <a:gd name="T17" fmla="*/ 140 h 657"/>
                <a:gd name="T18" fmla="*/ 432 w 777"/>
                <a:gd name="T19" fmla="*/ 153 h 657"/>
                <a:gd name="T20" fmla="*/ 448 w 777"/>
                <a:gd name="T21" fmla="*/ 125 h 657"/>
                <a:gd name="T22" fmla="*/ 431 w 777"/>
                <a:gd name="T23" fmla="*/ 99 h 657"/>
                <a:gd name="T24" fmla="*/ 448 w 777"/>
                <a:gd name="T25" fmla="*/ 84 h 657"/>
                <a:gd name="T26" fmla="*/ 473 w 777"/>
                <a:gd name="T27" fmla="*/ 103 h 657"/>
                <a:gd name="T28" fmla="*/ 487 w 777"/>
                <a:gd name="T29" fmla="*/ 132 h 657"/>
                <a:gd name="T30" fmla="*/ 503 w 777"/>
                <a:gd name="T31" fmla="*/ 151 h 657"/>
                <a:gd name="T32" fmla="*/ 511 w 777"/>
                <a:gd name="T33" fmla="*/ 151 h 657"/>
                <a:gd name="T34" fmla="*/ 515 w 777"/>
                <a:gd name="T35" fmla="*/ 178 h 657"/>
                <a:gd name="T36" fmla="*/ 549 w 777"/>
                <a:gd name="T37" fmla="*/ 200 h 657"/>
                <a:gd name="T38" fmla="*/ 551 w 777"/>
                <a:gd name="T39" fmla="*/ 254 h 657"/>
                <a:gd name="T40" fmla="*/ 559 w 777"/>
                <a:gd name="T41" fmla="*/ 289 h 657"/>
                <a:gd name="T42" fmla="*/ 576 w 777"/>
                <a:gd name="T43" fmla="*/ 294 h 657"/>
                <a:gd name="T44" fmla="*/ 561 w 777"/>
                <a:gd name="T45" fmla="*/ 320 h 657"/>
                <a:gd name="T46" fmla="*/ 543 w 777"/>
                <a:gd name="T47" fmla="*/ 345 h 657"/>
                <a:gd name="T48" fmla="*/ 557 w 777"/>
                <a:gd name="T49" fmla="*/ 355 h 657"/>
                <a:gd name="T50" fmla="*/ 590 w 777"/>
                <a:gd name="T51" fmla="*/ 358 h 657"/>
                <a:gd name="T52" fmla="*/ 599 w 777"/>
                <a:gd name="T53" fmla="*/ 382 h 657"/>
                <a:gd name="T54" fmla="*/ 637 w 777"/>
                <a:gd name="T55" fmla="*/ 396 h 657"/>
                <a:gd name="T56" fmla="*/ 650 w 777"/>
                <a:gd name="T57" fmla="*/ 416 h 657"/>
                <a:gd name="T58" fmla="*/ 681 w 777"/>
                <a:gd name="T59" fmla="*/ 431 h 657"/>
                <a:gd name="T60" fmla="*/ 716 w 777"/>
                <a:gd name="T61" fmla="*/ 430 h 657"/>
                <a:gd name="T62" fmla="*/ 731 w 777"/>
                <a:gd name="T63" fmla="*/ 448 h 657"/>
                <a:gd name="T64" fmla="*/ 762 w 777"/>
                <a:gd name="T65" fmla="*/ 470 h 657"/>
                <a:gd name="T66" fmla="*/ 766 w 777"/>
                <a:gd name="T67" fmla="*/ 501 h 657"/>
                <a:gd name="T68" fmla="*/ 733 w 777"/>
                <a:gd name="T69" fmla="*/ 520 h 657"/>
                <a:gd name="T70" fmla="*/ 709 w 777"/>
                <a:gd name="T71" fmla="*/ 512 h 657"/>
                <a:gd name="T72" fmla="*/ 680 w 777"/>
                <a:gd name="T73" fmla="*/ 515 h 657"/>
                <a:gd name="T74" fmla="*/ 648 w 777"/>
                <a:gd name="T75" fmla="*/ 519 h 657"/>
                <a:gd name="T76" fmla="*/ 601 w 777"/>
                <a:gd name="T77" fmla="*/ 492 h 657"/>
                <a:gd name="T78" fmla="*/ 570 w 777"/>
                <a:gd name="T79" fmla="*/ 499 h 657"/>
                <a:gd name="T80" fmla="*/ 539 w 777"/>
                <a:gd name="T81" fmla="*/ 538 h 657"/>
                <a:gd name="T82" fmla="*/ 499 w 777"/>
                <a:gd name="T83" fmla="*/ 602 h 657"/>
                <a:gd name="T84" fmla="*/ 483 w 777"/>
                <a:gd name="T85" fmla="*/ 649 h 657"/>
                <a:gd name="T86" fmla="*/ 469 w 777"/>
                <a:gd name="T87" fmla="*/ 654 h 657"/>
                <a:gd name="T88" fmla="*/ 461 w 777"/>
                <a:gd name="T89" fmla="*/ 605 h 657"/>
                <a:gd name="T90" fmla="*/ 442 w 777"/>
                <a:gd name="T91" fmla="*/ 596 h 657"/>
                <a:gd name="T92" fmla="*/ 393 w 777"/>
                <a:gd name="T93" fmla="*/ 593 h 657"/>
                <a:gd name="T94" fmla="*/ 365 w 777"/>
                <a:gd name="T95" fmla="*/ 585 h 657"/>
                <a:gd name="T96" fmla="*/ 357 w 777"/>
                <a:gd name="T97" fmla="*/ 564 h 657"/>
                <a:gd name="T98" fmla="*/ 328 w 777"/>
                <a:gd name="T99" fmla="*/ 554 h 657"/>
                <a:gd name="T100" fmla="*/ 292 w 777"/>
                <a:gd name="T101" fmla="*/ 541 h 657"/>
                <a:gd name="T102" fmla="*/ 260 w 777"/>
                <a:gd name="T103" fmla="*/ 548 h 657"/>
                <a:gd name="T104" fmla="*/ 230 w 777"/>
                <a:gd name="T105" fmla="*/ 590 h 657"/>
                <a:gd name="T106" fmla="*/ 212 w 777"/>
                <a:gd name="T107" fmla="*/ 586 h 657"/>
                <a:gd name="T108" fmla="*/ 176 w 777"/>
                <a:gd name="T109" fmla="*/ 586 h 657"/>
                <a:gd name="T110" fmla="*/ 104 w 777"/>
                <a:gd name="T111" fmla="*/ 581 h 657"/>
                <a:gd name="T112" fmla="*/ 51 w 777"/>
                <a:gd name="T113" fmla="*/ 550 h 657"/>
                <a:gd name="T114" fmla="*/ 39 w 777"/>
                <a:gd name="T115" fmla="*/ 533 h 657"/>
                <a:gd name="T116" fmla="*/ 21 w 777"/>
                <a:gd name="T117" fmla="*/ 523 h 657"/>
                <a:gd name="T118" fmla="*/ 3 w 777"/>
                <a:gd name="T119" fmla="*/ 51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7" h="657">
                  <a:moveTo>
                    <a:pt x="296" y="0"/>
                  </a:moveTo>
                  <a:lnTo>
                    <a:pt x="297" y="0"/>
                  </a:lnTo>
                  <a:lnTo>
                    <a:pt x="297" y="0"/>
                  </a:lnTo>
                  <a:lnTo>
                    <a:pt x="299" y="1"/>
                  </a:lnTo>
                  <a:lnTo>
                    <a:pt x="303" y="2"/>
                  </a:lnTo>
                  <a:lnTo>
                    <a:pt x="305" y="2"/>
                  </a:lnTo>
                  <a:lnTo>
                    <a:pt x="308" y="3"/>
                  </a:lnTo>
                  <a:lnTo>
                    <a:pt x="312" y="3"/>
                  </a:lnTo>
                  <a:lnTo>
                    <a:pt x="314" y="3"/>
                  </a:lnTo>
                  <a:lnTo>
                    <a:pt x="316" y="3"/>
                  </a:lnTo>
                  <a:lnTo>
                    <a:pt x="318" y="2"/>
                  </a:lnTo>
                  <a:lnTo>
                    <a:pt x="322" y="1"/>
                  </a:lnTo>
                  <a:lnTo>
                    <a:pt x="323" y="1"/>
                  </a:lnTo>
                  <a:lnTo>
                    <a:pt x="324" y="1"/>
                  </a:lnTo>
                  <a:lnTo>
                    <a:pt x="325" y="1"/>
                  </a:lnTo>
                  <a:lnTo>
                    <a:pt x="327" y="1"/>
                  </a:lnTo>
                  <a:lnTo>
                    <a:pt x="329" y="1"/>
                  </a:lnTo>
                  <a:lnTo>
                    <a:pt x="332" y="3"/>
                  </a:lnTo>
                  <a:lnTo>
                    <a:pt x="333" y="3"/>
                  </a:lnTo>
                  <a:lnTo>
                    <a:pt x="334" y="3"/>
                  </a:lnTo>
                  <a:lnTo>
                    <a:pt x="335" y="3"/>
                  </a:lnTo>
                  <a:lnTo>
                    <a:pt x="336" y="3"/>
                  </a:lnTo>
                  <a:lnTo>
                    <a:pt x="340" y="2"/>
                  </a:lnTo>
                  <a:lnTo>
                    <a:pt x="342" y="2"/>
                  </a:lnTo>
                  <a:lnTo>
                    <a:pt x="343" y="2"/>
                  </a:lnTo>
                  <a:lnTo>
                    <a:pt x="345" y="2"/>
                  </a:lnTo>
                  <a:lnTo>
                    <a:pt x="348" y="2"/>
                  </a:lnTo>
                  <a:lnTo>
                    <a:pt x="352" y="3"/>
                  </a:lnTo>
                  <a:lnTo>
                    <a:pt x="353" y="3"/>
                  </a:lnTo>
                  <a:lnTo>
                    <a:pt x="355" y="3"/>
                  </a:lnTo>
                  <a:lnTo>
                    <a:pt x="357" y="4"/>
                  </a:lnTo>
                  <a:lnTo>
                    <a:pt x="359" y="4"/>
                  </a:lnTo>
                  <a:lnTo>
                    <a:pt x="361" y="5"/>
                  </a:lnTo>
                  <a:lnTo>
                    <a:pt x="362" y="6"/>
                  </a:lnTo>
                  <a:lnTo>
                    <a:pt x="366" y="8"/>
                  </a:lnTo>
                  <a:lnTo>
                    <a:pt x="376" y="12"/>
                  </a:lnTo>
                  <a:lnTo>
                    <a:pt x="378" y="13"/>
                  </a:lnTo>
                  <a:lnTo>
                    <a:pt x="380" y="14"/>
                  </a:lnTo>
                  <a:lnTo>
                    <a:pt x="383" y="15"/>
                  </a:lnTo>
                  <a:lnTo>
                    <a:pt x="385" y="16"/>
                  </a:lnTo>
                  <a:lnTo>
                    <a:pt x="388" y="17"/>
                  </a:lnTo>
                  <a:lnTo>
                    <a:pt x="390" y="18"/>
                  </a:lnTo>
                  <a:lnTo>
                    <a:pt x="392" y="18"/>
                  </a:lnTo>
                  <a:lnTo>
                    <a:pt x="394" y="18"/>
                  </a:lnTo>
                  <a:lnTo>
                    <a:pt x="396" y="19"/>
                  </a:lnTo>
                  <a:lnTo>
                    <a:pt x="398" y="19"/>
                  </a:lnTo>
                  <a:lnTo>
                    <a:pt x="400" y="18"/>
                  </a:lnTo>
                  <a:lnTo>
                    <a:pt x="400" y="18"/>
                  </a:lnTo>
                  <a:lnTo>
                    <a:pt x="401" y="18"/>
                  </a:lnTo>
                  <a:lnTo>
                    <a:pt x="400" y="19"/>
                  </a:lnTo>
                  <a:lnTo>
                    <a:pt x="400" y="20"/>
                  </a:lnTo>
                  <a:lnTo>
                    <a:pt x="399" y="21"/>
                  </a:lnTo>
                  <a:lnTo>
                    <a:pt x="399" y="22"/>
                  </a:lnTo>
                  <a:lnTo>
                    <a:pt x="398" y="24"/>
                  </a:lnTo>
                  <a:lnTo>
                    <a:pt x="397" y="28"/>
                  </a:lnTo>
                  <a:lnTo>
                    <a:pt x="397" y="29"/>
                  </a:lnTo>
                  <a:lnTo>
                    <a:pt x="397" y="29"/>
                  </a:lnTo>
                  <a:lnTo>
                    <a:pt x="396" y="30"/>
                  </a:lnTo>
                  <a:lnTo>
                    <a:pt x="396" y="31"/>
                  </a:lnTo>
                  <a:lnTo>
                    <a:pt x="395" y="31"/>
                  </a:lnTo>
                  <a:lnTo>
                    <a:pt x="395" y="32"/>
                  </a:lnTo>
                  <a:lnTo>
                    <a:pt x="394" y="32"/>
                  </a:lnTo>
                  <a:lnTo>
                    <a:pt x="393" y="32"/>
                  </a:lnTo>
                  <a:lnTo>
                    <a:pt x="392" y="32"/>
                  </a:lnTo>
                  <a:lnTo>
                    <a:pt x="391" y="32"/>
                  </a:lnTo>
                  <a:lnTo>
                    <a:pt x="390" y="32"/>
                  </a:lnTo>
                  <a:lnTo>
                    <a:pt x="384" y="31"/>
                  </a:lnTo>
                  <a:lnTo>
                    <a:pt x="380" y="30"/>
                  </a:lnTo>
                  <a:lnTo>
                    <a:pt x="379" y="30"/>
                  </a:lnTo>
                  <a:lnTo>
                    <a:pt x="378" y="30"/>
                  </a:lnTo>
                  <a:lnTo>
                    <a:pt x="378" y="31"/>
                  </a:lnTo>
                  <a:lnTo>
                    <a:pt x="377" y="31"/>
                  </a:lnTo>
                  <a:lnTo>
                    <a:pt x="377" y="32"/>
                  </a:lnTo>
                  <a:lnTo>
                    <a:pt x="377" y="33"/>
                  </a:lnTo>
                  <a:lnTo>
                    <a:pt x="376" y="34"/>
                  </a:lnTo>
                  <a:lnTo>
                    <a:pt x="376" y="36"/>
                  </a:lnTo>
                  <a:lnTo>
                    <a:pt x="376" y="37"/>
                  </a:lnTo>
                  <a:lnTo>
                    <a:pt x="376" y="38"/>
                  </a:lnTo>
                  <a:lnTo>
                    <a:pt x="376" y="42"/>
                  </a:lnTo>
                  <a:lnTo>
                    <a:pt x="376" y="43"/>
                  </a:lnTo>
                  <a:lnTo>
                    <a:pt x="376" y="45"/>
                  </a:lnTo>
                  <a:lnTo>
                    <a:pt x="376" y="48"/>
                  </a:lnTo>
                  <a:lnTo>
                    <a:pt x="376" y="50"/>
                  </a:lnTo>
                  <a:lnTo>
                    <a:pt x="376" y="51"/>
                  </a:lnTo>
                  <a:lnTo>
                    <a:pt x="377" y="51"/>
                  </a:lnTo>
                  <a:lnTo>
                    <a:pt x="377" y="52"/>
                  </a:lnTo>
                  <a:lnTo>
                    <a:pt x="377" y="53"/>
                  </a:lnTo>
                  <a:lnTo>
                    <a:pt x="378" y="53"/>
                  </a:lnTo>
                  <a:lnTo>
                    <a:pt x="378" y="54"/>
                  </a:lnTo>
                  <a:lnTo>
                    <a:pt x="379" y="54"/>
                  </a:lnTo>
                  <a:lnTo>
                    <a:pt x="380" y="54"/>
                  </a:lnTo>
                  <a:lnTo>
                    <a:pt x="384" y="56"/>
                  </a:lnTo>
                  <a:lnTo>
                    <a:pt x="388" y="57"/>
                  </a:lnTo>
                  <a:lnTo>
                    <a:pt x="394" y="58"/>
                  </a:lnTo>
                  <a:lnTo>
                    <a:pt x="397" y="59"/>
                  </a:lnTo>
                  <a:lnTo>
                    <a:pt x="399" y="60"/>
                  </a:lnTo>
                  <a:lnTo>
                    <a:pt x="401" y="60"/>
                  </a:lnTo>
                  <a:lnTo>
                    <a:pt x="404" y="60"/>
                  </a:lnTo>
                  <a:lnTo>
                    <a:pt x="407" y="61"/>
                  </a:lnTo>
                  <a:lnTo>
                    <a:pt x="408" y="61"/>
                  </a:lnTo>
                  <a:lnTo>
                    <a:pt x="408" y="61"/>
                  </a:lnTo>
                  <a:lnTo>
                    <a:pt x="409" y="62"/>
                  </a:lnTo>
                  <a:lnTo>
                    <a:pt x="409" y="62"/>
                  </a:lnTo>
                  <a:lnTo>
                    <a:pt x="409" y="62"/>
                  </a:lnTo>
                  <a:lnTo>
                    <a:pt x="409" y="63"/>
                  </a:lnTo>
                  <a:lnTo>
                    <a:pt x="408" y="63"/>
                  </a:lnTo>
                  <a:lnTo>
                    <a:pt x="407" y="64"/>
                  </a:lnTo>
                  <a:lnTo>
                    <a:pt x="406" y="65"/>
                  </a:lnTo>
                  <a:lnTo>
                    <a:pt x="405" y="66"/>
                  </a:lnTo>
                  <a:lnTo>
                    <a:pt x="404" y="67"/>
                  </a:lnTo>
                  <a:lnTo>
                    <a:pt x="403" y="68"/>
                  </a:lnTo>
                  <a:lnTo>
                    <a:pt x="402" y="71"/>
                  </a:lnTo>
                  <a:lnTo>
                    <a:pt x="401" y="73"/>
                  </a:lnTo>
                  <a:lnTo>
                    <a:pt x="398" y="77"/>
                  </a:lnTo>
                  <a:lnTo>
                    <a:pt x="397" y="78"/>
                  </a:lnTo>
                  <a:lnTo>
                    <a:pt x="397" y="80"/>
                  </a:lnTo>
                  <a:lnTo>
                    <a:pt x="396" y="82"/>
                  </a:lnTo>
                  <a:lnTo>
                    <a:pt x="396" y="84"/>
                  </a:lnTo>
                  <a:lnTo>
                    <a:pt x="396" y="86"/>
                  </a:lnTo>
                  <a:lnTo>
                    <a:pt x="396" y="88"/>
                  </a:lnTo>
                  <a:lnTo>
                    <a:pt x="397" y="90"/>
                  </a:lnTo>
                  <a:lnTo>
                    <a:pt x="397" y="92"/>
                  </a:lnTo>
                  <a:lnTo>
                    <a:pt x="398" y="97"/>
                  </a:lnTo>
                  <a:lnTo>
                    <a:pt x="400" y="102"/>
                  </a:lnTo>
                  <a:lnTo>
                    <a:pt x="401" y="106"/>
                  </a:lnTo>
                  <a:lnTo>
                    <a:pt x="402" y="108"/>
                  </a:lnTo>
                  <a:lnTo>
                    <a:pt x="402" y="109"/>
                  </a:lnTo>
                  <a:lnTo>
                    <a:pt x="403" y="110"/>
                  </a:lnTo>
                  <a:lnTo>
                    <a:pt x="404" y="112"/>
                  </a:lnTo>
                  <a:lnTo>
                    <a:pt x="407" y="116"/>
                  </a:lnTo>
                  <a:lnTo>
                    <a:pt x="408" y="117"/>
                  </a:lnTo>
                  <a:lnTo>
                    <a:pt x="408" y="119"/>
                  </a:lnTo>
                  <a:lnTo>
                    <a:pt x="409" y="120"/>
                  </a:lnTo>
                  <a:lnTo>
                    <a:pt x="410" y="122"/>
                  </a:lnTo>
                  <a:lnTo>
                    <a:pt x="410" y="123"/>
                  </a:lnTo>
                  <a:lnTo>
                    <a:pt x="410" y="124"/>
                  </a:lnTo>
                  <a:lnTo>
                    <a:pt x="410" y="125"/>
                  </a:lnTo>
                  <a:lnTo>
                    <a:pt x="410" y="126"/>
                  </a:lnTo>
                  <a:lnTo>
                    <a:pt x="409" y="126"/>
                  </a:lnTo>
                  <a:lnTo>
                    <a:pt x="409" y="127"/>
                  </a:lnTo>
                  <a:lnTo>
                    <a:pt x="408" y="128"/>
                  </a:lnTo>
                  <a:lnTo>
                    <a:pt x="406" y="130"/>
                  </a:lnTo>
                  <a:lnTo>
                    <a:pt x="405" y="131"/>
                  </a:lnTo>
                  <a:lnTo>
                    <a:pt x="404" y="132"/>
                  </a:lnTo>
                  <a:lnTo>
                    <a:pt x="404" y="133"/>
                  </a:lnTo>
                  <a:lnTo>
                    <a:pt x="403" y="134"/>
                  </a:lnTo>
                  <a:lnTo>
                    <a:pt x="403" y="135"/>
                  </a:lnTo>
                  <a:lnTo>
                    <a:pt x="403" y="136"/>
                  </a:lnTo>
                  <a:lnTo>
                    <a:pt x="402" y="137"/>
                  </a:lnTo>
                  <a:lnTo>
                    <a:pt x="402" y="138"/>
                  </a:lnTo>
                  <a:lnTo>
                    <a:pt x="402" y="139"/>
                  </a:lnTo>
                  <a:lnTo>
                    <a:pt x="403" y="140"/>
                  </a:lnTo>
                  <a:lnTo>
                    <a:pt x="403" y="140"/>
                  </a:lnTo>
                  <a:lnTo>
                    <a:pt x="404" y="141"/>
                  </a:lnTo>
                  <a:lnTo>
                    <a:pt x="404" y="142"/>
                  </a:lnTo>
                  <a:lnTo>
                    <a:pt x="406" y="144"/>
                  </a:lnTo>
                  <a:lnTo>
                    <a:pt x="407" y="145"/>
                  </a:lnTo>
                  <a:lnTo>
                    <a:pt x="408" y="146"/>
                  </a:lnTo>
                  <a:lnTo>
                    <a:pt x="410" y="148"/>
                  </a:lnTo>
                  <a:lnTo>
                    <a:pt x="415" y="151"/>
                  </a:lnTo>
                  <a:lnTo>
                    <a:pt x="417" y="153"/>
                  </a:lnTo>
                  <a:lnTo>
                    <a:pt x="419" y="154"/>
                  </a:lnTo>
                  <a:lnTo>
                    <a:pt x="422" y="155"/>
                  </a:lnTo>
                  <a:lnTo>
                    <a:pt x="424" y="155"/>
                  </a:lnTo>
                  <a:lnTo>
                    <a:pt x="425" y="156"/>
                  </a:lnTo>
                  <a:lnTo>
                    <a:pt x="427" y="156"/>
                  </a:lnTo>
                  <a:lnTo>
                    <a:pt x="428" y="155"/>
                  </a:lnTo>
                  <a:lnTo>
                    <a:pt x="429" y="155"/>
                  </a:lnTo>
                  <a:lnTo>
                    <a:pt x="430" y="154"/>
                  </a:lnTo>
                  <a:lnTo>
                    <a:pt x="432" y="153"/>
                  </a:lnTo>
                  <a:lnTo>
                    <a:pt x="434" y="152"/>
                  </a:lnTo>
                  <a:lnTo>
                    <a:pt x="436" y="150"/>
                  </a:lnTo>
                  <a:lnTo>
                    <a:pt x="437" y="148"/>
                  </a:lnTo>
                  <a:lnTo>
                    <a:pt x="438" y="147"/>
                  </a:lnTo>
                  <a:lnTo>
                    <a:pt x="439" y="146"/>
                  </a:lnTo>
                  <a:lnTo>
                    <a:pt x="440" y="144"/>
                  </a:lnTo>
                  <a:lnTo>
                    <a:pt x="441" y="142"/>
                  </a:lnTo>
                  <a:lnTo>
                    <a:pt x="442" y="138"/>
                  </a:lnTo>
                  <a:lnTo>
                    <a:pt x="444" y="135"/>
                  </a:lnTo>
                  <a:lnTo>
                    <a:pt x="445" y="133"/>
                  </a:lnTo>
                  <a:lnTo>
                    <a:pt x="447" y="131"/>
                  </a:lnTo>
                  <a:lnTo>
                    <a:pt x="447" y="129"/>
                  </a:lnTo>
                  <a:lnTo>
                    <a:pt x="448" y="129"/>
                  </a:lnTo>
                  <a:lnTo>
                    <a:pt x="448" y="128"/>
                  </a:lnTo>
                  <a:lnTo>
                    <a:pt x="448" y="127"/>
                  </a:lnTo>
                  <a:lnTo>
                    <a:pt x="448" y="126"/>
                  </a:lnTo>
                  <a:lnTo>
                    <a:pt x="448" y="125"/>
                  </a:lnTo>
                  <a:lnTo>
                    <a:pt x="447" y="124"/>
                  </a:lnTo>
                  <a:lnTo>
                    <a:pt x="447" y="123"/>
                  </a:lnTo>
                  <a:lnTo>
                    <a:pt x="447" y="122"/>
                  </a:lnTo>
                  <a:lnTo>
                    <a:pt x="446" y="120"/>
                  </a:lnTo>
                  <a:lnTo>
                    <a:pt x="444" y="117"/>
                  </a:lnTo>
                  <a:lnTo>
                    <a:pt x="444" y="117"/>
                  </a:lnTo>
                  <a:lnTo>
                    <a:pt x="443" y="115"/>
                  </a:lnTo>
                  <a:lnTo>
                    <a:pt x="442" y="113"/>
                  </a:lnTo>
                  <a:lnTo>
                    <a:pt x="442" y="112"/>
                  </a:lnTo>
                  <a:lnTo>
                    <a:pt x="442" y="111"/>
                  </a:lnTo>
                  <a:lnTo>
                    <a:pt x="441" y="110"/>
                  </a:lnTo>
                  <a:lnTo>
                    <a:pt x="440" y="109"/>
                  </a:lnTo>
                  <a:lnTo>
                    <a:pt x="433" y="102"/>
                  </a:lnTo>
                  <a:lnTo>
                    <a:pt x="432" y="101"/>
                  </a:lnTo>
                  <a:lnTo>
                    <a:pt x="432" y="101"/>
                  </a:lnTo>
                  <a:lnTo>
                    <a:pt x="431" y="100"/>
                  </a:lnTo>
                  <a:lnTo>
                    <a:pt x="431" y="99"/>
                  </a:lnTo>
                  <a:lnTo>
                    <a:pt x="430" y="98"/>
                  </a:lnTo>
                  <a:lnTo>
                    <a:pt x="430" y="97"/>
                  </a:lnTo>
                  <a:lnTo>
                    <a:pt x="429" y="96"/>
                  </a:lnTo>
                  <a:lnTo>
                    <a:pt x="429" y="96"/>
                  </a:lnTo>
                  <a:lnTo>
                    <a:pt x="429" y="96"/>
                  </a:lnTo>
                  <a:lnTo>
                    <a:pt x="430" y="95"/>
                  </a:lnTo>
                  <a:lnTo>
                    <a:pt x="430" y="95"/>
                  </a:lnTo>
                  <a:lnTo>
                    <a:pt x="430" y="94"/>
                  </a:lnTo>
                  <a:lnTo>
                    <a:pt x="432" y="92"/>
                  </a:lnTo>
                  <a:lnTo>
                    <a:pt x="434" y="90"/>
                  </a:lnTo>
                  <a:lnTo>
                    <a:pt x="436" y="89"/>
                  </a:lnTo>
                  <a:lnTo>
                    <a:pt x="438" y="88"/>
                  </a:lnTo>
                  <a:lnTo>
                    <a:pt x="441" y="86"/>
                  </a:lnTo>
                  <a:lnTo>
                    <a:pt x="443" y="85"/>
                  </a:lnTo>
                  <a:lnTo>
                    <a:pt x="445" y="85"/>
                  </a:lnTo>
                  <a:lnTo>
                    <a:pt x="446" y="84"/>
                  </a:lnTo>
                  <a:lnTo>
                    <a:pt x="448" y="84"/>
                  </a:lnTo>
                  <a:lnTo>
                    <a:pt x="449" y="84"/>
                  </a:lnTo>
                  <a:lnTo>
                    <a:pt x="451" y="84"/>
                  </a:lnTo>
                  <a:lnTo>
                    <a:pt x="453" y="85"/>
                  </a:lnTo>
                  <a:lnTo>
                    <a:pt x="457" y="86"/>
                  </a:lnTo>
                  <a:lnTo>
                    <a:pt x="459" y="87"/>
                  </a:lnTo>
                  <a:lnTo>
                    <a:pt x="460" y="87"/>
                  </a:lnTo>
                  <a:lnTo>
                    <a:pt x="461" y="87"/>
                  </a:lnTo>
                  <a:lnTo>
                    <a:pt x="462" y="88"/>
                  </a:lnTo>
                  <a:lnTo>
                    <a:pt x="463" y="89"/>
                  </a:lnTo>
                  <a:lnTo>
                    <a:pt x="464" y="90"/>
                  </a:lnTo>
                  <a:lnTo>
                    <a:pt x="466" y="92"/>
                  </a:lnTo>
                  <a:lnTo>
                    <a:pt x="467" y="94"/>
                  </a:lnTo>
                  <a:lnTo>
                    <a:pt x="467" y="94"/>
                  </a:lnTo>
                  <a:lnTo>
                    <a:pt x="468" y="97"/>
                  </a:lnTo>
                  <a:lnTo>
                    <a:pt x="470" y="99"/>
                  </a:lnTo>
                  <a:lnTo>
                    <a:pt x="471" y="100"/>
                  </a:lnTo>
                  <a:lnTo>
                    <a:pt x="473" y="103"/>
                  </a:lnTo>
                  <a:lnTo>
                    <a:pt x="474" y="104"/>
                  </a:lnTo>
                  <a:lnTo>
                    <a:pt x="474" y="105"/>
                  </a:lnTo>
                  <a:lnTo>
                    <a:pt x="475" y="107"/>
                  </a:lnTo>
                  <a:lnTo>
                    <a:pt x="476" y="107"/>
                  </a:lnTo>
                  <a:lnTo>
                    <a:pt x="477" y="108"/>
                  </a:lnTo>
                  <a:lnTo>
                    <a:pt x="478" y="110"/>
                  </a:lnTo>
                  <a:lnTo>
                    <a:pt x="479" y="111"/>
                  </a:lnTo>
                  <a:lnTo>
                    <a:pt x="479" y="113"/>
                  </a:lnTo>
                  <a:lnTo>
                    <a:pt x="480" y="114"/>
                  </a:lnTo>
                  <a:lnTo>
                    <a:pt x="481" y="118"/>
                  </a:lnTo>
                  <a:lnTo>
                    <a:pt x="483" y="123"/>
                  </a:lnTo>
                  <a:lnTo>
                    <a:pt x="484" y="127"/>
                  </a:lnTo>
                  <a:lnTo>
                    <a:pt x="484" y="128"/>
                  </a:lnTo>
                  <a:lnTo>
                    <a:pt x="485" y="129"/>
                  </a:lnTo>
                  <a:lnTo>
                    <a:pt x="486" y="130"/>
                  </a:lnTo>
                  <a:lnTo>
                    <a:pt x="486" y="131"/>
                  </a:lnTo>
                  <a:lnTo>
                    <a:pt x="487" y="132"/>
                  </a:lnTo>
                  <a:lnTo>
                    <a:pt x="490" y="135"/>
                  </a:lnTo>
                  <a:lnTo>
                    <a:pt x="491" y="135"/>
                  </a:lnTo>
                  <a:lnTo>
                    <a:pt x="491" y="136"/>
                  </a:lnTo>
                  <a:lnTo>
                    <a:pt x="492" y="137"/>
                  </a:lnTo>
                  <a:lnTo>
                    <a:pt x="492" y="138"/>
                  </a:lnTo>
                  <a:lnTo>
                    <a:pt x="494" y="141"/>
                  </a:lnTo>
                  <a:lnTo>
                    <a:pt x="495" y="143"/>
                  </a:lnTo>
                  <a:lnTo>
                    <a:pt x="495" y="144"/>
                  </a:lnTo>
                  <a:lnTo>
                    <a:pt x="497" y="145"/>
                  </a:lnTo>
                  <a:lnTo>
                    <a:pt x="498" y="147"/>
                  </a:lnTo>
                  <a:lnTo>
                    <a:pt x="499" y="148"/>
                  </a:lnTo>
                  <a:lnTo>
                    <a:pt x="500" y="149"/>
                  </a:lnTo>
                  <a:lnTo>
                    <a:pt x="500" y="149"/>
                  </a:lnTo>
                  <a:lnTo>
                    <a:pt x="501" y="150"/>
                  </a:lnTo>
                  <a:lnTo>
                    <a:pt x="502" y="150"/>
                  </a:lnTo>
                  <a:lnTo>
                    <a:pt x="502" y="150"/>
                  </a:lnTo>
                  <a:lnTo>
                    <a:pt x="503" y="151"/>
                  </a:lnTo>
                  <a:lnTo>
                    <a:pt x="503" y="151"/>
                  </a:lnTo>
                  <a:lnTo>
                    <a:pt x="504" y="151"/>
                  </a:lnTo>
                  <a:lnTo>
                    <a:pt x="505" y="150"/>
                  </a:lnTo>
                  <a:lnTo>
                    <a:pt x="505" y="150"/>
                  </a:lnTo>
                  <a:lnTo>
                    <a:pt x="506" y="150"/>
                  </a:lnTo>
                  <a:lnTo>
                    <a:pt x="506" y="149"/>
                  </a:lnTo>
                  <a:lnTo>
                    <a:pt x="507" y="147"/>
                  </a:lnTo>
                  <a:lnTo>
                    <a:pt x="508" y="146"/>
                  </a:lnTo>
                  <a:lnTo>
                    <a:pt x="508" y="146"/>
                  </a:lnTo>
                  <a:lnTo>
                    <a:pt x="509" y="146"/>
                  </a:lnTo>
                  <a:lnTo>
                    <a:pt x="509" y="146"/>
                  </a:lnTo>
                  <a:lnTo>
                    <a:pt x="510" y="146"/>
                  </a:lnTo>
                  <a:lnTo>
                    <a:pt x="510" y="146"/>
                  </a:lnTo>
                  <a:lnTo>
                    <a:pt x="510" y="147"/>
                  </a:lnTo>
                  <a:lnTo>
                    <a:pt x="510" y="148"/>
                  </a:lnTo>
                  <a:lnTo>
                    <a:pt x="511" y="149"/>
                  </a:lnTo>
                  <a:lnTo>
                    <a:pt x="511" y="151"/>
                  </a:lnTo>
                  <a:lnTo>
                    <a:pt x="511" y="153"/>
                  </a:lnTo>
                  <a:lnTo>
                    <a:pt x="510" y="155"/>
                  </a:lnTo>
                  <a:lnTo>
                    <a:pt x="510" y="158"/>
                  </a:lnTo>
                  <a:lnTo>
                    <a:pt x="510" y="159"/>
                  </a:lnTo>
                  <a:lnTo>
                    <a:pt x="509" y="164"/>
                  </a:lnTo>
                  <a:lnTo>
                    <a:pt x="508" y="168"/>
                  </a:lnTo>
                  <a:lnTo>
                    <a:pt x="508" y="171"/>
                  </a:lnTo>
                  <a:lnTo>
                    <a:pt x="508" y="172"/>
                  </a:lnTo>
                  <a:lnTo>
                    <a:pt x="508" y="172"/>
                  </a:lnTo>
                  <a:lnTo>
                    <a:pt x="508" y="173"/>
                  </a:lnTo>
                  <a:lnTo>
                    <a:pt x="508" y="173"/>
                  </a:lnTo>
                  <a:lnTo>
                    <a:pt x="509" y="174"/>
                  </a:lnTo>
                  <a:lnTo>
                    <a:pt x="509" y="175"/>
                  </a:lnTo>
                  <a:lnTo>
                    <a:pt x="510" y="175"/>
                  </a:lnTo>
                  <a:lnTo>
                    <a:pt x="511" y="176"/>
                  </a:lnTo>
                  <a:lnTo>
                    <a:pt x="512" y="177"/>
                  </a:lnTo>
                  <a:lnTo>
                    <a:pt x="515" y="178"/>
                  </a:lnTo>
                  <a:lnTo>
                    <a:pt x="517" y="180"/>
                  </a:lnTo>
                  <a:lnTo>
                    <a:pt x="520" y="181"/>
                  </a:lnTo>
                  <a:lnTo>
                    <a:pt x="522" y="182"/>
                  </a:lnTo>
                  <a:lnTo>
                    <a:pt x="526" y="183"/>
                  </a:lnTo>
                  <a:lnTo>
                    <a:pt x="530" y="184"/>
                  </a:lnTo>
                  <a:lnTo>
                    <a:pt x="532" y="185"/>
                  </a:lnTo>
                  <a:lnTo>
                    <a:pt x="534" y="186"/>
                  </a:lnTo>
                  <a:lnTo>
                    <a:pt x="537" y="187"/>
                  </a:lnTo>
                  <a:lnTo>
                    <a:pt x="538" y="188"/>
                  </a:lnTo>
                  <a:lnTo>
                    <a:pt x="540" y="190"/>
                  </a:lnTo>
                  <a:lnTo>
                    <a:pt x="544" y="193"/>
                  </a:lnTo>
                  <a:lnTo>
                    <a:pt x="546" y="194"/>
                  </a:lnTo>
                  <a:lnTo>
                    <a:pt x="546" y="195"/>
                  </a:lnTo>
                  <a:lnTo>
                    <a:pt x="547" y="196"/>
                  </a:lnTo>
                  <a:lnTo>
                    <a:pt x="548" y="197"/>
                  </a:lnTo>
                  <a:lnTo>
                    <a:pt x="548" y="198"/>
                  </a:lnTo>
                  <a:lnTo>
                    <a:pt x="549" y="200"/>
                  </a:lnTo>
                  <a:lnTo>
                    <a:pt x="551" y="207"/>
                  </a:lnTo>
                  <a:lnTo>
                    <a:pt x="552" y="211"/>
                  </a:lnTo>
                  <a:lnTo>
                    <a:pt x="553" y="213"/>
                  </a:lnTo>
                  <a:lnTo>
                    <a:pt x="555" y="218"/>
                  </a:lnTo>
                  <a:lnTo>
                    <a:pt x="557" y="224"/>
                  </a:lnTo>
                  <a:lnTo>
                    <a:pt x="558" y="226"/>
                  </a:lnTo>
                  <a:lnTo>
                    <a:pt x="558" y="226"/>
                  </a:lnTo>
                  <a:lnTo>
                    <a:pt x="553" y="236"/>
                  </a:lnTo>
                  <a:lnTo>
                    <a:pt x="552" y="239"/>
                  </a:lnTo>
                  <a:lnTo>
                    <a:pt x="551" y="241"/>
                  </a:lnTo>
                  <a:lnTo>
                    <a:pt x="550" y="242"/>
                  </a:lnTo>
                  <a:lnTo>
                    <a:pt x="550" y="243"/>
                  </a:lnTo>
                  <a:lnTo>
                    <a:pt x="550" y="245"/>
                  </a:lnTo>
                  <a:lnTo>
                    <a:pt x="549" y="247"/>
                  </a:lnTo>
                  <a:lnTo>
                    <a:pt x="550" y="249"/>
                  </a:lnTo>
                  <a:lnTo>
                    <a:pt x="550" y="250"/>
                  </a:lnTo>
                  <a:lnTo>
                    <a:pt x="551" y="254"/>
                  </a:lnTo>
                  <a:lnTo>
                    <a:pt x="551" y="256"/>
                  </a:lnTo>
                  <a:lnTo>
                    <a:pt x="551" y="258"/>
                  </a:lnTo>
                  <a:lnTo>
                    <a:pt x="552" y="263"/>
                  </a:lnTo>
                  <a:lnTo>
                    <a:pt x="552" y="265"/>
                  </a:lnTo>
                  <a:lnTo>
                    <a:pt x="552" y="266"/>
                  </a:lnTo>
                  <a:lnTo>
                    <a:pt x="553" y="268"/>
                  </a:lnTo>
                  <a:lnTo>
                    <a:pt x="553" y="270"/>
                  </a:lnTo>
                  <a:lnTo>
                    <a:pt x="556" y="276"/>
                  </a:lnTo>
                  <a:lnTo>
                    <a:pt x="558" y="280"/>
                  </a:lnTo>
                  <a:lnTo>
                    <a:pt x="558" y="281"/>
                  </a:lnTo>
                  <a:lnTo>
                    <a:pt x="558" y="282"/>
                  </a:lnTo>
                  <a:lnTo>
                    <a:pt x="558" y="283"/>
                  </a:lnTo>
                  <a:lnTo>
                    <a:pt x="558" y="284"/>
                  </a:lnTo>
                  <a:lnTo>
                    <a:pt x="558" y="287"/>
                  </a:lnTo>
                  <a:lnTo>
                    <a:pt x="558" y="288"/>
                  </a:lnTo>
                  <a:lnTo>
                    <a:pt x="559" y="289"/>
                  </a:lnTo>
                  <a:lnTo>
                    <a:pt x="559" y="289"/>
                  </a:lnTo>
                  <a:lnTo>
                    <a:pt x="559" y="290"/>
                  </a:lnTo>
                  <a:lnTo>
                    <a:pt x="559" y="290"/>
                  </a:lnTo>
                  <a:lnTo>
                    <a:pt x="560" y="290"/>
                  </a:lnTo>
                  <a:lnTo>
                    <a:pt x="561" y="291"/>
                  </a:lnTo>
                  <a:lnTo>
                    <a:pt x="562" y="291"/>
                  </a:lnTo>
                  <a:lnTo>
                    <a:pt x="564" y="291"/>
                  </a:lnTo>
                  <a:lnTo>
                    <a:pt x="568" y="291"/>
                  </a:lnTo>
                  <a:lnTo>
                    <a:pt x="569" y="291"/>
                  </a:lnTo>
                  <a:lnTo>
                    <a:pt x="572" y="290"/>
                  </a:lnTo>
                  <a:lnTo>
                    <a:pt x="572" y="290"/>
                  </a:lnTo>
                  <a:lnTo>
                    <a:pt x="573" y="290"/>
                  </a:lnTo>
                  <a:lnTo>
                    <a:pt x="574" y="291"/>
                  </a:lnTo>
                  <a:lnTo>
                    <a:pt x="575" y="291"/>
                  </a:lnTo>
                  <a:lnTo>
                    <a:pt x="575" y="292"/>
                  </a:lnTo>
                  <a:lnTo>
                    <a:pt x="576" y="292"/>
                  </a:lnTo>
                  <a:lnTo>
                    <a:pt x="576" y="293"/>
                  </a:lnTo>
                  <a:lnTo>
                    <a:pt x="576" y="294"/>
                  </a:lnTo>
                  <a:lnTo>
                    <a:pt x="576" y="296"/>
                  </a:lnTo>
                  <a:lnTo>
                    <a:pt x="576" y="297"/>
                  </a:lnTo>
                  <a:lnTo>
                    <a:pt x="576" y="298"/>
                  </a:lnTo>
                  <a:lnTo>
                    <a:pt x="576" y="300"/>
                  </a:lnTo>
                  <a:lnTo>
                    <a:pt x="576" y="302"/>
                  </a:lnTo>
                  <a:lnTo>
                    <a:pt x="575" y="304"/>
                  </a:lnTo>
                  <a:lnTo>
                    <a:pt x="574" y="306"/>
                  </a:lnTo>
                  <a:lnTo>
                    <a:pt x="574" y="308"/>
                  </a:lnTo>
                  <a:lnTo>
                    <a:pt x="573" y="309"/>
                  </a:lnTo>
                  <a:lnTo>
                    <a:pt x="572" y="311"/>
                  </a:lnTo>
                  <a:lnTo>
                    <a:pt x="571" y="312"/>
                  </a:lnTo>
                  <a:lnTo>
                    <a:pt x="571" y="313"/>
                  </a:lnTo>
                  <a:lnTo>
                    <a:pt x="570" y="313"/>
                  </a:lnTo>
                  <a:lnTo>
                    <a:pt x="568" y="315"/>
                  </a:lnTo>
                  <a:lnTo>
                    <a:pt x="565" y="318"/>
                  </a:lnTo>
                  <a:lnTo>
                    <a:pt x="562" y="319"/>
                  </a:lnTo>
                  <a:lnTo>
                    <a:pt x="561" y="320"/>
                  </a:lnTo>
                  <a:lnTo>
                    <a:pt x="559" y="321"/>
                  </a:lnTo>
                  <a:lnTo>
                    <a:pt x="558" y="322"/>
                  </a:lnTo>
                  <a:lnTo>
                    <a:pt x="557" y="324"/>
                  </a:lnTo>
                  <a:lnTo>
                    <a:pt x="556" y="326"/>
                  </a:lnTo>
                  <a:lnTo>
                    <a:pt x="555" y="327"/>
                  </a:lnTo>
                  <a:lnTo>
                    <a:pt x="553" y="333"/>
                  </a:lnTo>
                  <a:lnTo>
                    <a:pt x="551" y="335"/>
                  </a:lnTo>
                  <a:lnTo>
                    <a:pt x="551" y="336"/>
                  </a:lnTo>
                  <a:lnTo>
                    <a:pt x="550" y="337"/>
                  </a:lnTo>
                  <a:lnTo>
                    <a:pt x="549" y="338"/>
                  </a:lnTo>
                  <a:lnTo>
                    <a:pt x="548" y="339"/>
                  </a:lnTo>
                  <a:lnTo>
                    <a:pt x="546" y="341"/>
                  </a:lnTo>
                  <a:lnTo>
                    <a:pt x="545" y="341"/>
                  </a:lnTo>
                  <a:lnTo>
                    <a:pt x="544" y="342"/>
                  </a:lnTo>
                  <a:lnTo>
                    <a:pt x="544" y="343"/>
                  </a:lnTo>
                  <a:lnTo>
                    <a:pt x="543" y="344"/>
                  </a:lnTo>
                  <a:lnTo>
                    <a:pt x="543" y="345"/>
                  </a:lnTo>
                  <a:lnTo>
                    <a:pt x="543" y="347"/>
                  </a:lnTo>
                  <a:lnTo>
                    <a:pt x="543" y="348"/>
                  </a:lnTo>
                  <a:lnTo>
                    <a:pt x="543" y="350"/>
                  </a:lnTo>
                  <a:lnTo>
                    <a:pt x="543" y="352"/>
                  </a:lnTo>
                  <a:lnTo>
                    <a:pt x="544" y="354"/>
                  </a:lnTo>
                  <a:lnTo>
                    <a:pt x="544" y="354"/>
                  </a:lnTo>
                  <a:lnTo>
                    <a:pt x="544" y="355"/>
                  </a:lnTo>
                  <a:lnTo>
                    <a:pt x="545" y="355"/>
                  </a:lnTo>
                  <a:lnTo>
                    <a:pt x="546" y="356"/>
                  </a:lnTo>
                  <a:lnTo>
                    <a:pt x="547" y="356"/>
                  </a:lnTo>
                  <a:lnTo>
                    <a:pt x="548" y="356"/>
                  </a:lnTo>
                  <a:lnTo>
                    <a:pt x="549" y="356"/>
                  </a:lnTo>
                  <a:lnTo>
                    <a:pt x="550" y="357"/>
                  </a:lnTo>
                  <a:lnTo>
                    <a:pt x="552" y="356"/>
                  </a:lnTo>
                  <a:lnTo>
                    <a:pt x="554" y="356"/>
                  </a:lnTo>
                  <a:lnTo>
                    <a:pt x="555" y="356"/>
                  </a:lnTo>
                  <a:lnTo>
                    <a:pt x="557" y="355"/>
                  </a:lnTo>
                  <a:lnTo>
                    <a:pt x="561" y="354"/>
                  </a:lnTo>
                  <a:lnTo>
                    <a:pt x="571" y="351"/>
                  </a:lnTo>
                  <a:lnTo>
                    <a:pt x="573" y="350"/>
                  </a:lnTo>
                  <a:lnTo>
                    <a:pt x="576" y="349"/>
                  </a:lnTo>
                  <a:lnTo>
                    <a:pt x="577" y="349"/>
                  </a:lnTo>
                  <a:lnTo>
                    <a:pt x="578" y="349"/>
                  </a:lnTo>
                  <a:lnTo>
                    <a:pt x="579" y="349"/>
                  </a:lnTo>
                  <a:lnTo>
                    <a:pt x="581" y="349"/>
                  </a:lnTo>
                  <a:lnTo>
                    <a:pt x="582" y="349"/>
                  </a:lnTo>
                  <a:lnTo>
                    <a:pt x="582" y="349"/>
                  </a:lnTo>
                  <a:lnTo>
                    <a:pt x="583" y="350"/>
                  </a:lnTo>
                  <a:lnTo>
                    <a:pt x="584" y="350"/>
                  </a:lnTo>
                  <a:lnTo>
                    <a:pt x="585" y="351"/>
                  </a:lnTo>
                  <a:lnTo>
                    <a:pt x="586" y="352"/>
                  </a:lnTo>
                  <a:lnTo>
                    <a:pt x="587" y="355"/>
                  </a:lnTo>
                  <a:lnTo>
                    <a:pt x="589" y="357"/>
                  </a:lnTo>
                  <a:lnTo>
                    <a:pt x="590" y="358"/>
                  </a:lnTo>
                  <a:lnTo>
                    <a:pt x="590" y="360"/>
                  </a:lnTo>
                  <a:lnTo>
                    <a:pt x="591" y="362"/>
                  </a:lnTo>
                  <a:lnTo>
                    <a:pt x="591" y="363"/>
                  </a:lnTo>
                  <a:lnTo>
                    <a:pt x="591" y="365"/>
                  </a:lnTo>
                  <a:lnTo>
                    <a:pt x="591" y="366"/>
                  </a:lnTo>
                  <a:lnTo>
                    <a:pt x="591" y="369"/>
                  </a:lnTo>
                  <a:lnTo>
                    <a:pt x="591" y="374"/>
                  </a:lnTo>
                  <a:lnTo>
                    <a:pt x="591" y="376"/>
                  </a:lnTo>
                  <a:lnTo>
                    <a:pt x="591" y="377"/>
                  </a:lnTo>
                  <a:lnTo>
                    <a:pt x="591" y="378"/>
                  </a:lnTo>
                  <a:lnTo>
                    <a:pt x="591" y="378"/>
                  </a:lnTo>
                  <a:lnTo>
                    <a:pt x="592" y="379"/>
                  </a:lnTo>
                  <a:lnTo>
                    <a:pt x="592" y="380"/>
                  </a:lnTo>
                  <a:lnTo>
                    <a:pt x="593" y="380"/>
                  </a:lnTo>
                  <a:lnTo>
                    <a:pt x="593" y="380"/>
                  </a:lnTo>
                  <a:lnTo>
                    <a:pt x="597" y="381"/>
                  </a:lnTo>
                  <a:lnTo>
                    <a:pt x="599" y="382"/>
                  </a:lnTo>
                  <a:lnTo>
                    <a:pt x="600" y="382"/>
                  </a:lnTo>
                  <a:lnTo>
                    <a:pt x="601" y="383"/>
                  </a:lnTo>
                  <a:lnTo>
                    <a:pt x="603" y="384"/>
                  </a:lnTo>
                  <a:lnTo>
                    <a:pt x="606" y="385"/>
                  </a:lnTo>
                  <a:lnTo>
                    <a:pt x="607" y="385"/>
                  </a:lnTo>
                  <a:lnTo>
                    <a:pt x="608" y="386"/>
                  </a:lnTo>
                  <a:lnTo>
                    <a:pt x="609" y="387"/>
                  </a:lnTo>
                  <a:lnTo>
                    <a:pt x="611" y="389"/>
                  </a:lnTo>
                  <a:lnTo>
                    <a:pt x="613" y="391"/>
                  </a:lnTo>
                  <a:lnTo>
                    <a:pt x="614" y="391"/>
                  </a:lnTo>
                  <a:lnTo>
                    <a:pt x="614" y="392"/>
                  </a:lnTo>
                  <a:lnTo>
                    <a:pt x="616" y="393"/>
                  </a:lnTo>
                  <a:lnTo>
                    <a:pt x="617" y="393"/>
                  </a:lnTo>
                  <a:lnTo>
                    <a:pt x="618" y="393"/>
                  </a:lnTo>
                  <a:lnTo>
                    <a:pt x="626" y="394"/>
                  </a:lnTo>
                  <a:lnTo>
                    <a:pt x="630" y="395"/>
                  </a:lnTo>
                  <a:lnTo>
                    <a:pt x="637" y="396"/>
                  </a:lnTo>
                  <a:lnTo>
                    <a:pt x="638" y="396"/>
                  </a:lnTo>
                  <a:lnTo>
                    <a:pt x="640" y="397"/>
                  </a:lnTo>
                  <a:lnTo>
                    <a:pt x="641" y="397"/>
                  </a:lnTo>
                  <a:lnTo>
                    <a:pt x="642" y="398"/>
                  </a:lnTo>
                  <a:lnTo>
                    <a:pt x="644" y="399"/>
                  </a:lnTo>
                  <a:lnTo>
                    <a:pt x="645" y="400"/>
                  </a:lnTo>
                  <a:lnTo>
                    <a:pt x="646" y="402"/>
                  </a:lnTo>
                  <a:lnTo>
                    <a:pt x="647" y="402"/>
                  </a:lnTo>
                  <a:lnTo>
                    <a:pt x="647" y="403"/>
                  </a:lnTo>
                  <a:lnTo>
                    <a:pt x="648" y="404"/>
                  </a:lnTo>
                  <a:lnTo>
                    <a:pt x="648" y="406"/>
                  </a:lnTo>
                  <a:lnTo>
                    <a:pt x="648" y="408"/>
                  </a:lnTo>
                  <a:lnTo>
                    <a:pt x="649" y="412"/>
                  </a:lnTo>
                  <a:lnTo>
                    <a:pt x="649" y="413"/>
                  </a:lnTo>
                  <a:lnTo>
                    <a:pt x="649" y="414"/>
                  </a:lnTo>
                  <a:lnTo>
                    <a:pt x="650" y="415"/>
                  </a:lnTo>
                  <a:lnTo>
                    <a:pt x="650" y="416"/>
                  </a:lnTo>
                  <a:lnTo>
                    <a:pt x="651" y="416"/>
                  </a:lnTo>
                  <a:lnTo>
                    <a:pt x="651" y="417"/>
                  </a:lnTo>
                  <a:lnTo>
                    <a:pt x="652" y="417"/>
                  </a:lnTo>
                  <a:lnTo>
                    <a:pt x="653" y="418"/>
                  </a:lnTo>
                  <a:lnTo>
                    <a:pt x="655" y="418"/>
                  </a:lnTo>
                  <a:lnTo>
                    <a:pt x="657" y="418"/>
                  </a:lnTo>
                  <a:lnTo>
                    <a:pt x="660" y="419"/>
                  </a:lnTo>
                  <a:lnTo>
                    <a:pt x="661" y="419"/>
                  </a:lnTo>
                  <a:lnTo>
                    <a:pt x="663" y="419"/>
                  </a:lnTo>
                  <a:lnTo>
                    <a:pt x="664" y="420"/>
                  </a:lnTo>
                  <a:lnTo>
                    <a:pt x="665" y="420"/>
                  </a:lnTo>
                  <a:lnTo>
                    <a:pt x="666" y="421"/>
                  </a:lnTo>
                  <a:lnTo>
                    <a:pt x="674" y="427"/>
                  </a:lnTo>
                  <a:lnTo>
                    <a:pt x="676" y="428"/>
                  </a:lnTo>
                  <a:lnTo>
                    <a:pt x="678" y="429"/>
                  </a:lnTo>
                  <a:lnTo>
                    <a:pt x="679" y="430"/>
                  </a:lnTo>
                  <a:lnTo>
                    <a:pt x="681" y="431"/>
                  </a:lnTo>
                  <a:lnTo>
                    <a:pt x="682" y="431"/>
                  </a:lnTo>
                  <a:lnTo>
                    <a:pt x="683" y="431"/>
                  </a:lnTo>
                  <a:lnTo>
                    <a:pt x="684" y="431"/>
                  </a:lnTo>
                  <a:lnTo>
                    <a:pt x="685" y="431"/>
                  </a:lnTo>
                  <a:lnTo>
                    <a:pt x="687" y="431"/>
                  </a:lnTo>
                  <a:lnTo>
                    <a:pt x="689" y="431"/>
                  </a:lnTo>
                  <a:lnTo>
                    <a:pt x="694" y="430"/>
                  </a:lnTo>
                  <a:lnTo>
                    <a:pt x="697" y="429"/>
                  </a:lnTo>
                  <a:lnTo>
                    <a:pt x="699" y="429"/>
                  </a:lnTo>
                  <a:lnTo>
                    <a:pt x="703" y="429"/>
                  </a:lnTo>
                  <a:lnTo>
                    <a:pt x="708" y="428"/>
                  </a:lnTo>
                  <a:lnTo>
                    <a:pt x="709" y="428"/>
                  </a:lnTo>
                  <a:lnTo>
                    <a:pt x="710" y="428"/>
                  </a:lnTo>
                  <a:lnTo>
                    <a:pt x="711" y="428"/>
                  </a:lnTo>
                  <a:lnTo>
                    <a:pt x="712" y="428"/>
                  </a:lnTo>
                  <a:lnTo>
                    <a:pt x="713" y="429"/>
                  </a:lnTo>
                  <a:lnTo>
                    <a:pt x="716" y="430"/>
                  </a:lnTo>
                  <a:lnTo>
                    <a:pt x="720" y="431"/>
                  </a:lnTo>
                  <a:lnTo>
                    <a:pt x="721" y="432"/>
                  </a:lnTo>
                  <a:lnTo>
                    <a:pt x="723" y="432"/>
                  </a:lnTo>
                  <a:lnTo>
                    <a:pt x="724" y="433"/>
                  </a:lnTo>
                  <a:lnTo>
                    <a:pt x="726" y="435"/>
                  </a:lnTo>
                  <a:lnTo>
                    <a:pt x="727" y="436"/>
                  </a:lnTo>
                  <a:lnTo>
                    <a:pt x="728" y="436"/>
                  </a:lnTo>
                  <a:lnTo>
                    <a:pt x="729" y="437"/>
                  </a:lnTo>
                  <a:lnTo>
                    <a:pt x="729" y="438"/>
                  </a:lnTo>
                  <a:lnTo>
                    <a:pt x="729" y="439"/>
                  </a:lnTo>
                  <a:lnTo>
                    <a:pt x="730" y="439"/>
                  </a:lnTo>
                  <a:lnTo>
                    <a:pt x="730" y="440"/>
                  </a:lnTo>
                  <a:lnTo>
                    <a:pt x="730" y="441"/>
                  </a:lnTo>
                  <a:lnTo>
                    <a:pt x="731" y="443"/>
                  </a:lnTo>
                  <a:lnTo>
                    <a:pt x="731" y="446"/>
                  </a:lnTo>
                  <a:lnTo>
                    <a:pt x="731" y="448"/>
                  </a:lnTo>
                  <a:lnTo>
                    <a:pt x="731" y="448"/>
                  </a:lnTo>
                  <a:lnTo>
                    <a:pt x="732" y="449"/>
                  </a:lnTo>
                  <a:lnTo>
                    <a:pt x="732" y="450"/>
                  </a:lnTo>
                  <a:lnTo>
                    <a:pt x="733" y="451"/>
                  </a:lnTo>
                  <a:lnTo>
                    <a:pt x="733" y="451"/>
                  </a:lnTo>
                  <a:lnTo>
                    <a:pt x="734" y="452"/>
                  </a:lnTo>
                  <a:lnTo>
                    <a:pt x="735" y="452"/>
                  </a:lnTo>
                  <a:lnTo>
                    <a:pt x="736" y="453"/>
                  </a:lnTo>
                  <a:lnTo>
                    <a:pt x="739" y="454"/>
                  </a:lnTo>
                  <a:lnTo>
                    <a:pt x="741" y="455"/>
                  </a:lnTo>
                  <a:lnTo>
                    <a:pt x="751" y="459"/>
                  </a:lnTo>
                  <a:lnTo>
                    <a:pt x="752" y="460"/>
                  </a:lnTo>
                  <a:lnTo>
                    <a:pt x="754" y="461"/>
                  </a:lnTo>
                  <a:lnTo>
                    <a:pt x="756" y="463"/>
                  </a:lnTo>
                  <a:lnTo>
                    <a:pt x="757" y="464"/>
                  </a:lnTo>
                  <a:lnTo>
                    <a:pt x="759" y="466"/>
                  </a:lnTo>
                  <a:lnTo>
                    <a:pt x="760" y="468"/>
                  </a:lnTo>
                  <a:lnTo>
                    <a:pt x="762" y="470"/>
                  </a:lnTo>
                  <a:lnTo>
                    <a:pt x="767" y="477"/>
                  </a:lnTo>
                  <a:lnTo>
                    <a:pt x="770" y="481"/>
                  </a:lnTo>
                  <a:lnTo>
                    <a:pt x="771" y="483"/>
                  </a:lnTo>
                  <a:lnTo>
                    <a:pt x="772" y="484"/>
                  </a:lnTo>
                  <a:lnTo>
                    <a:pt x="773" y="486"/>
                  </a:lnTo>
                  <a:lnTo>
                    <a:pt x="774" y="491"/>
                  </a:lnTo>
                  <a:lnTo>
                    <a:pt x="775" y="493"/>
                  </a:lnTo>
                  <a:lnTo>
                    <a:pt x="776" y="495"/>
                  </a:lnTo>
                  <a:lnTo>
                    <a:pt x="776" y="495"/>
                  </a:lnTo>
                  <a:lnTo>
                    <a:pt x="777" y="495"/>
                  </a:lnTo>
                  <a:lnTo>
                    <a:pt x="776" y="495"/>
                  </a:lnTo>
                  <a:lnTo>
                    <a:pt x="776" y="495"/>
                  </a:lnTo>
                  <a:lnTo>
                    <a:pt x="775" y="495"/>
                  </a:lnTo>
                  <a:lnTo>
                    <a:pt x="775" y="496"/>
                  </a:lnTo>
                  <a:lnTo>
                    <a:pt x="773" y="496"/>
                  </a:lnTo>
                  <a:lnTo>
                    <a:pt x="771" y="498"/>
                  </a:lnTo>
                  <a:lnTo>
                    <a:pt x="766" y="501"/>
                  </a:lnTo>
                  <a:lnTo>
                    <a:pt x="760" y="506"/>
                  </a:lnTo>
                  <a:lnTo>
                    <a:pt x="758" y="508"/>
                  </a:lnTo>
                  <a:lnTo>
                    <a:pt x="754" y="511"/>
                  </a:lnTo>
                  <a:lnTo>
                    <a:pt x="752" y="512"/>
                  </a:lnTo>
                  <a:lnTo>
                    <a:pt x="751" y="513"/>
                  </a:lnTo>
                  <a:lnTo>
                    <a:pt x="750" y="513"/>
                  </a:lnTo>
                  <a:lnTo>
                    <a:pt x="749" y="514"/>
                  </a:lnTo>
                  <a:lnTo>
                    <a:pt x="748" y="514"/>
                  </a:lnTo>
                  <a:lnTo>
                    <a:pt x="747" y="514"/>
                  </a:lnTo>
                  <a:lnTo>
                    <a:pt x="744" y="515"/>
                  </a:lnTo>
                  <a:lnTo>
                    <a:pt x="740" y="515"/>
                  </a:lnTo>
                  <a:lnTo>
                    <a:pt x="739" y="516"/>
                  </a:lnTo>
                  <a:lnTo>
                    <a:pt x="738" y="516"/>
                  </a:lnTo>
                  <a:lnTo>
                    <a:pt x="737" y="517"/>
                  </a:lnTo>
                  <a:lnTo>
                    <a:pt x="734" y="519"/>
                  </a:lnTo>
                  <a:lnTo>
                    <a:pt x="734" y="519"/>
                  </a:lnTo>
                  <a:lnTo>
                    <a:pt x="733" y="520"/>
                  </a:lnTo>
                  <a:lnTo>
                    <a:pt x="732" y="520"/>
                  </a:lnTo>
                  <a:lnTo>
                    <a:pt x="731" y="520"/>
                  </a:lnTo>
                  <a:lnTo>
                    <a:pt x="728" y="521"/>
                  </a:lnTo>
                  <a:lnTo>
                    <a:pt x="727" y="521"/>
                  </a:lnTo>
                  <a:lnTo>
                    <a:pt x="726" y="521"/>
                  </a:lnTo>
                  <a:lnTo>
                    <a:pt x="725" y="521"/>
                  </a:lnTo>
                  <a:lnTo>
                    <a:pt x="724" y="521"/>
                  </a:lnTo>
                  <a:lnTo>
                    <a:pt x="723" y="520"/>
                  </a:lnTo>
                  <a:lnTo>
                    <a:pt x="723" y="520"/>
                  </a:lnTo>
                  <a:lnTo>
                    <a:pt x="721" y="518"/>
                  </a:lnTo>
                  <a:lnTo>
                    <a:pt x="721" y="518"/>
                  </a:lnTo>
                  <a:lnTo>
                    <a:pt x="720" y="518"/>
                  </a:lnTo>
                  <a:lnTo>
                    <a:pt x="717" y="517"/>
                  </a:lnTo>
                  <a:lnTo>
                    <a:pt x="716" y="517"/>
                  </a:lnTo>
                  <a:lnTo>
                    <a:pt x="715" y="516"/>
                  </a:lnTo>
                  <a:lnTo>
                    <a:pt x="713" y="515"/>
                  </a:lnTo>
                  <a:lnTo>
                    <a:pt x="709" y="512"/>
                  </a:lnTo>
                  <a:lnTo>
                    <a:pt x="707" y="510"/>
                  </a:lnTo>
                  <a:lnTo>
                    <a:pt x="705" y="509"/>
                  </a:lnTo>
                  <a:lnTo>
                    <a:pt x="703" y="508"/>
                  </a:lnTo>
                  <a:lnTo>
                    <a:pt x="701" y="507"/>
                  </a:lnTo>
                  <a:lnTo>
                    <a:pt x="699" y="507"/>
                  </a:lnTo>
                  <a:lnTo>
                    <a:pt x="697" y="506"/>
                  </a:lnTo>
                  <a:lnTo>
                    <a:pt x="695" y="506"/>
                  </a:lnTo>
                  <a:lnTo>
                    <a:pt x="694" y="506"/>
                  </a:lnTo>
                  <a:lnTo>
                    <a:pt x="693" y="507"/>
                  </a:lnTo>
                  <a:lnTo>
                    <a:pt x="693" y="507"/>
                  </a:lnTo>
                  <a:lnTo>
                    <a:pt x="692" y="507"/>
                  </a:lnTo>
                  <a:lnTo>
                    <a:pt x="690" y="508"/>
                  </a:lnTo>
                  <a:lnTo>
                    <a:pt x="687" y="509"/>
                  </a:lnTo>
                  <a:lnTo>
                    <a:pt x="687" y="510"/>
                  </a:lnTo>
                  <a:lnTo>
                    <a:pt x="685" y="511"/>
                  </a:lnTo>
                  <a:lnTo>
                    <a:pt x="682" y="514"/>
                  </a:lnTo>
                  <a:lnTo>
                    <a:pt x="680" y="515"/>
                  </a:lnTo>
                  <a:lnTo>
                    <a:pt x="674" y="520"/>
                  </a:lnTo>
                  <a:lnTo>
                    <a:pt x="671" y="521"/>
                  </a:lnTo>
                  <a:lnTo>
                    <a:pt x="670" y="522"/>
                  </a:lnTo>
                  <a:lnTo>
                    <a:pt x="669" y="523"/>
                  </a:lnTo>
                  <a:lnTo>
                    <a:pt x="668" y="523"/>
                  </a:lnTo>
                  <a:lnTo>
                    <a:pt x="667" y="523"/>
                  </a:lnTo>
                  <a:lnTo>
                    <a:pt x="665" y="523"/>
                  </a:lnTo>
                  <a:lnTo>
                    <a:pt x="663" y="524"/>
                  </a:lnTo>
                  <a:lnTo>
                    <a:pt x="659" y="524"/>
                  </a:lnTo>
                  <a:lnTo>
                    <a:pt x="657" y="524"/>
                  </a:lnTo>
                  <a:lnTo>
                    <a:pt x="656" y="523"/>
                  </a:lnTo>
                  <a:lnTo>
                    <a:pt x="655" y="523"/>
                  </a:lnTo>
                  <a:lnTo>
                    <a:pt x="654" y="523"/>
                  </a:lnTo>
                  <a:lnTo>
                    <a:pt x="653" y="522"/>
                  </a:lnTo>
                  <a:lnTo>
                    <a:pt x="651" y="521"/>
                  </a:lnTo>
                  <a:lnTo>
                    <a:pt x="649" y="520"/>
                  </a:lnTo>
                  <a:lnTo>
                    <a:pt x="648" y="519"/>
                  </a:lnTo>
                  <a:lnTo>
                    <a:pt x="645" y="517"/>
                  </a:lnTo>
                  <a:lnTo>
                    <a:pt x="643" y="516"/>
                  </a:lnTo>
                  <a:lnTo>
                    <a:pt x="640" y="513"/>
                  </a:lnTo>
                  <a:lnTo>
                    <a:pt x="636" y="509"/>
                  </a:lnTo>
                  <a:lnTo>
                    <a:pt x="635" y="509"/>
                  </a:lnTo>
                  <a:lnTo>
                    <a:pt x="634" y="508"/>
                  </a:lnTo>
                  <a:lnTo>
                    <a:pt x="633" y="507"/>
                  </a:lnTo>
                  <a:lnTo>
                    <a:pt x="630" y="506"/>
                  </a:lnTo>
                  <a:lnTo>
                    <a:pt x="628" y="505"/>
                  </a:lnTo>
                  <a:lnTo>
                    <a:pt x="622" y="501"/>
                  </a:lnTo>
                  <a:lnTo>
                    <a:pt x="617" y="498"/>
                  </a:lnTo>
                  <a:lnTo>
                    <a:pt x="616" y="498"/>
                  </a:lnTo>
                  <a:lnTo>
                    <a:pt x="614" y="497"/>
                  </a:lnTo>
                  <a:lnTo>
                    <a:pt x="613" y="497"/>
                  </a:lnTo>
                  <a:lnTo>
                    <a:pt x="609" y="495"/>
                  </a:lnTo>
                  <a:lnTo>
                    <a:pt x="603" y="493"/>
                  </a:lnTo>
                  <a:lnTo>
                    <a:pt x="601" y="492"/>
                  </a:lnTo>
                  <a:lnTo>
                    <a:pt x="599" y="492"/>
                  </a:lnTo>
                  <a:lnTo>
                    <a:pt x="597" y="491"/>
                  </a:lnTo>
                  <a:lnTo>
                    <a:pt x="595" y="490"/>
                  </a:lnTo>
                  <a:lnTo>
                    <a:pt x="593" y="490"/>
                  </a:lnTo>
                  <a:lnTo>
                    <a:pt x="590" y="490"/>
                  </a:lnTo>
                  <a:lnTo>
                    <a:pt x="588" y="489"/>
                  </a:lnTo>
                  <a:lnTo>
                    <a:pt x="587" y="489"/>
                  </a:lnTo>
                  <a:lnTo>
                    <a:pt x="586" y="489"/>
                  </a:lnTo>
                  <a:lnTo>
                    <a:pt x="584" y="489"/>
                  </a:lnTo>
                  <a:lnTo>
                    <a:pt x="583" y="490"/>
                  </a:lnTo>
                  <a:lnTo>
                    <a:pt x="582" y="490"/>
                  </a:lnTo>
                  <a:lnTo>
                    <a:pt x="580" y="491"/>
                  </a:lnTo>
                  <a:lnTo>
                    <a:pt x="579" y="491"/>
                  </a:lnTo>
                  <a:lnTo>
                    <a:pt x="578" y="492"/>
                  </a:lnTo>
                  <a:lnTo>
                    <a:pt x="576" y="494"/>
                  </a:lnTo>
                  <a:lnTo>
                    <a:pt x="574" y="495"/>
                  </a:lnTo>
                  <a:lnTo>
                    <a:pt x="570" y="499"/>
                  </a:lnTo>
                  <a:lnTo>
                    <a:pt x="563" y="506"/>
                  </a:lnTo>
                  <a:lnTo>
                    <a:pt x="561" y="507"/>
                  </a:lnTo>
                  <a:lnTo>
                    <a:pt x="556" y="511"/>
                  </a:lnTo>
                  <a:lnTo>
                    <a:pt x="553" y="514"/>
                  </a:lnTo>
                  <a:lnTo>
                    <a:pt x="550" y="516"/>
                  </a:lnTo>
                  <a:lnTo>
                    <a:pt x="549" y="517"/>
                  </a:lnTo>
                  <a:lnTo>
                    <a:pt x="548" y="518"/>
                  </a:lnTo>
                  <a:lnTo>
                    <a:pt x="547" y="519"/>
                  </a:lnTo>
                  <a:lnTo>
                    <a:pt x="547" y="520"/>
                  </a:lnTo>
                  <a:lnTo>
                    <a:pt x="546" y="521"/>
                  </a:lnTo>
                  <a:lnTo>
                    <a:pt x="545" y="523"/>
                  </a:lnTo>
                  <a:lnTo>
                    <a:pt x="544" y="525"/>
                  </a:lnTo>
                  <a:lnTo>
                    <a:pt x="542" y="531"/>
                  </a:lnTo>
                  <a:lnTo>
                    <a:pt x="542" y="533"/>
                  </a:lnTo>
                  <a:lnTo>
                    <a:pt x="541" y="534"/>
                  </a:lnTo>
                  <a:lnTo>
                    <a:pt x="540" y="536"/>
                  </a:lnTo>
                  <a:lnTo>
                    <a:pt x="539" y="538"/>
                  </a:lnTo>
                  <a:lnTo>
                    <a:pt x="536" y="543"/>
                  </a:lnTo>
                  <a:lnTo>
                    <a:pt x="535" y="545"/>
                  </a:lnTo>
                  <a:lnTo>
                    <a:pt x="534" y="547"/>
                  </a:lnTo>
                  <a:lnTo>
                    <a:pt x="532" y="549"/>
                  </a:lnTo>
                  <a:lnTo>
                    <a:pt x="527" y="554"/>
                  </a:lnTo>
                  <a:lnTo>
                    <a:pt x="521" y="560"/>
                  </a:lnTo>
                  <a:lnTo>
                    <a:pt x="519" y="563"/>
                  </a:lnTo>
                  <a:lnTo>
                    <a:pt x="517" y="565"/>
                  </a:lnTo>
                  <a:lnTo>
                    <a:pt x="516" y="567"/>
                  </a:lnTo>
                  <a:lnTo>
                    <a:pt x="512" y="575"/>
                  </a:lnTo>
                  <a:lnTo>
                    <a:pt x="510" y="578"/>
                  </a:lnTo>
                  <a:lnTo>
                    <a:pt x="507" y="584"/>
                  </a:lnTo>
                  <a:lnTo>
                    <a:pt x="506" y="587"/>
                  </a:lnTo>
                  <a:lnTo>
                    <a:pt x="504" y="592"/>
                  </a:lnTo>
                  <a:lnTo>
                    <a:pt x="501" y="597"/>
                  </a:lnTo>
                  <a:lnTo>
                    <a:pt x="500" y="599"/>
                  </a:lnTo>
                  <a:lnTo>
                    <a:pt x="499" y="602"/>
                  </a:lnTo>
                  <a:lnTo>
                    <a:pt x="498" y="607"/>
                  </a:lnTo>
                  <a:lnTo>
                    <a:pt x="497" y="610"/>
                  </a:lnTo>
                  <a:lnTo>
                    <a:pt x="495" y="612"/>
                  </a:lnTo>
                  <a:lnTo>
                    <a:pt x="493" y="616"/>
                  </a:lnTo>
                  <a:lnTo>
                    <a:pt x="492" y="618"/>
                  </a:lnTo>
                  <a:lnTo>
                    <a:pt x="491" y="621"/>
                  </a:lnTo>
                  <a:lnTo>
                    <a:pt x="490" y="623"/>
                  </a:lnTo>
                  <a:lnTo>
                    <a:pt x="488" y="627"/>
                  </a:lnTo>
                  <a:lnTo>
                    <a:pt x="488" y="628"/>
                  </a:lnTo>
                  <a:lnTo>
                    <a:pt x="488" y="629"/>
                  </a:lnTo>
                  <a:lnTo>
                    <a:pt x="487" y="633"/>
                  </a:lnTo>
                  <a:lnTo>
                    <a:pt x="486" y="639"/>
                  </a:lnTo>
                  <a:lnTo>
                    <a:pt x="485" y="642"/>
                  </a:lnTo>
                  <a:lnTo>
                    <a:pt x="485" y="644"/>
                  </a:lnTo>
                  <a:lnTo>
                    <a:pt x="484" y="646"/>
                  </a:lnTo>
                  <a:lnTo>
                    <a:pt x="483" y="648"/>
                  </a:lnTo>
                  <a:lnTo>
                    <a:pt x="483" y="649"/>
                  </a:lnTo>
                  <a:lnTo>
                    <a:pt x="482" y="651"/>
                  </a:lnTo>
                  <a:lnTo>
                    <a:pt x="481" y="652"/>
                  </a:lnTo>
                  <a:lnTo>
                    <a:pt x="480" y="653"/>
                  </a:lnTo>
                  <a:lnTo>
                    <a:pt x="479" y="655"/>
                  </a:lnTo>
                  <a:lnTo>
                    <a:pt x="478" y="656"/>
                  </a:lnTo>
                  <a:lnTo>
                    <a:pt x="477" y="656"/>
                  </a:lnTo>
                  <a:lnTo>
                    <a:pt x="476" y="656"/>
                  </a:lnTo>
                  <a:lnTo>
                    <a:pt x="475" y="657"/>
                  </a:lnTo>
                  <a:lnTo>
                    <a:pt x="474" y="657"/>
                  </a:lnTo>
                  <a:lnTo>
                    <a:pt x="474" y="657"/>
                  </a:lnTo>
                  <a:lnTo>
                    <a:pt x="473" y="657"/>
                  </a:lnTo>
                  <a:lnTo>
                    <a:pt x="472" y="657"/>
                  </a:lnTo>
                  <a:lnTo>
                    <a:pt x="471" y="656"/>
                  </a:lnTo>
                  <a:lnTo>
                    <a:pt x="470" y="656"/>
                  </a:lnTo>
                  <a:lnTo>
                    <a:pt x="470" y="655"/>
                  </a:lnTo>
                  <a:lnTo>
                    <a:pt x="469" y="655"/>
                  </a:lnTo>
                  <a:lnTo>
                    <a:pt x="469" y="654"/>
                  </a:lnTo>
                  <a:lnTo>
                    <a:pt x="469" y="653"/>
                  </a:lnTo>
                  <a:lnTo>
                    <a:pt x="468" y="652"/>
                  </a:lnTo>
                  <a:lnTo>
                    <a:pt x="468" y="651"/>
                  </a:lnTo>
                  <a:lnTo>
                    <a:pt x="468" y="646"/>
                  </a:lnTo>
                  <a:lnTo>
                    <a:pt x="467" y="640"/>
                  </a:lnTo>
                  <a:lnTo>
                    <a:pt x="466" y="637"/>
                  </a:lnTo>
                  <a:lnTo>
                    <a:pt x="466" y="633"/>
                  </a:lnTo>
                  <a:lnTo>
                    <a:pt x="466" y="630"/>
                  </a:lnTo>
                  <a:lnTo>
                    <a:pt x="465" y="626"/>
                  </a:lnTo>
                  <a:lnTo>
                    <a:pt x="464" y="622"/>
                  </a:lnTo>
                  <a:lnTo>
                    <a:pt x="464" y="620"/>
                  </a:lnTo>
                  <a:lnTo>
                    <a:pt x="463" y="618"/>
                  </a:lnTo>
                  <a:lnTo>
                    <a:pt x="463" y="611"/>
                  </a:lnTo>
                  <a:lnTo>
                    <a:pt x="463" y="610"/>
                  </a:lnTo>
                  <a:lnTo>
                    <a:pt x="462" y="608"/>
                  </a:lnTo>
                  <a:lnTo>
                    <a:pt x="462" y="607"/>
                  </a:lnTo>
                  <a:lnTo>
                    <a:pt x="461" y="605"/>
                  </a:lnTo>
                  <a:lnTo>
                    <a:pt x="461" y="603"/>
                  </a:lnTo>
                  <a:lnTo>
                    <a:pt x="460" y="602"/>
                  </a:lnTo>
                  <a:lnTo>
                    <a:pt x="459" y="600"/>
                  </a:lnTo>
                  <a:lnTo>
                    <a:pt x="457" y="599"/>
                  </a:lnTo>
                  <a:lnTo>
                    <a:pt x="457" y="598"/>
                  </a:lnTo>
                  <a:lnTo>
                    <a:pt x="456" y="597"/>
                  </a:lnTo>
                  <a:lnTo>
                    <a:pt x="455" y="596"/>
                  </a:lnTo>
                  <a:lnTo>
                    <a:pt x="454" y="596"/>
                  </a:lnTo>
                  <a:lnTo>
                    <a:pt x="453" y="596"/>
                  </a:lnTo>
                  <a:lnTo>
                    <a:pt x="452" y="595"/>
                  </a:lnTo>
                  <a:lnTo>
                    <a:pt x="450" y="595"/>
                  </a:lnTo>
                  <a:lnTo>
                    <a:pt x="449" y="595"/>
                  </a:lnTo>
                  <a:lnTo>
                    <a:pt x="448" y="595"/>
                  </a:lnTo>
                  <a:lnTo>
                    <a:pt x="447" y="595"/>
                  </a:lnTo>
                  <a:lnTo>
                    <a:pt x="446" y="595"/>
                  </a:lnTo>
                  <a:lnTo>
                    <a:pt x="445" y="595"/>
                  </a:lnTo>
                  <a:lnTo>
                    <a:pt x="442" y="596"/>
                  </a:lnTo>
                  <a:lnTo>
                    <a:pt x="440" y="597"/>
                  </a:lnTo>
                  <a:lnTo>
                    <a:pt x="438" y="597"/>
                  </a:lnTo>
                  <a:lnTo>
                    <a:pt x="435" y="597"/>
                  </a:lnTo>
                  <a:lnTo>
                    <a:pt x="432" y="598"/>
                  </a:lnTo>
                  <a:lnTo>
                    <a:pt x="428" y="598"/>
                  </a:lnTo>
                  <a:lnTo>
                    <a:pt x="422" y="599"/>
                  </a:lnTo>
                  <a:lnTo>
                    <a:pt x="419" y="600"/>
                  </a:lnTo>
                  <a:lnTo>
                    <a:pt x="414" y="600"/>
                  </a:lnTo>
                  <a:lnTo>
                    <a:pt x="413" y="600"/>
                  </a:lnTo>
                  <a:lnTo>
                    <a:pt x="412" y="600"/>
                  </a:lnTo>
                  <a:lnTo>
                    <a:pt x="409" y="600"/>
                  </a:lnTo>
                  <a:lnTo>
                    <a:pt x="404" y="598"/>
                  </a:lnTo>
                  <a:lnTo>
                    <a:pt x="402" y="598"/>
                  </a:lnTo>
                  <a:lnTo>
                    <a:pt x="400" y="597"/>
                  </a:lnTo>
                  <a:lnTo>
                    <a:pt x="397" y="595"/>
                  </a:lnTo>
                  <a:lnTo>
                    <a:pt x="395" y="594"/>
                  </a:lnTo>
                  <a:lnTo>
                    <a:pt x="393" y="593"/>
                  </a:lnTo>
                  <a:lnTo>
                    <a:pt x="390" y="590"/>
                  </a:lnTo>
                  <a:lnTo>
                    <a:pt x="389" y="589"/>
                  </a:lnTo>
                  <a:lnTo>
                    <a:pt x="388" y="589"/>
                  </a:lnTo>
                  <a:lnTo>
                    <a:pt x="387" y="588"/>
                  </a:lnTo>
                  <a:lnTo>
                    <a:pt x="383" y="587"/>
                  </a:lnTo>
                  <a:lnTo>
                    <a:pt x="382" y="586"/>
                  </a:lnTo>
                  <a:lnTo>
                    <a:pt x="380" y="586"/>
                  </a:lnTo>
                  <a:lnTo>
                    <a:pt x="379" y="585"/>
                  </a:lnTo>
                  <a:lnTo>
                    <a:pt x="378" y="585"/>
                  </a:lnTo>
                  <a:lnTo>
                    <a:pt x="377" y="585"/>
                  </a:lnTo>
                  <a:lnTo>
                    <a:pt x="375" y="585"/>
                  </a:lnTo>
                  <a:lnTo>
                    <a:pt x="374" y="585"/>
                  </a:lnTo>
                  <a:lnTo>
                    <a:pt x="373" y="585"/>
                  </a:lnTo>
                  <a:lnTo>
                    <a:pt x="368" y="585"/>
                  </a:lnTo>
                  <a:lnTo>
                    <a:pt x="367" y="585"/>
                  </a:lnTo>
                  <a:lnTo>
                    <a:pt x="366" y="585"/>
                  </a:lnTo>
                  <a:lnTo>
                    <a:pt x="365" y="585"/>
                  </a:lnTo>
                  <a:lnTo>
                    <a:pt x="364" y="585"/>
                  </a:lnTo>
                  <a:lnTo>
                    <a:pt x="364" y="585"/>
                  </a:lnTo>
                  <a:lnTo>
                    <a:pt x="363" y="585"/>
                  </a:lnTo>
                  <a:lnTo>
                    <a:pt x="363" y="584"/>
                  </a:lnTo>
                  <a:lnTo>
                    <a:pt x="362" y="584"/>
                  </a:lnTo>
                  <a:lnTo>
                    <a:pt x="362" y="583"/>
                  </a:lnTo>
                  <a:lnTo>
                    <a:pt x="361" y="582"/>
                  </a:lnTo>
                  <a:lnTo>
                    <a:pt x="361" y="582"/>
                  </a:lnTo>
                  <a:lnTo>
                    <a:pt x="360" y="581"/>
                  </a:lnTo>
                  <a:lnTo>
                    <a:pt x="360" y="580"/>
                  </a:lnTo>
                  <a:lnTo>
                    <a:pt x="360" y="579"/>
                  </a:lnTo>
                  <a:lnTo>
                    <a:pt x="359" y="573"/>
                  </a:lnTo>
                  <a:lnTo>
                    <a:pt x="358" y="570"/>
                  </a:lnTo>
                  <a:lnTo>
                    <a:pt x="358" y="568"/>
                  </a:lnTo>
                  <a:lnTo>
                    <a:pt x="358" y="567"/>
                  </a:lnTo>
                  <a:lnTo>
                    <a:pt x="357" y="566"/>
                  </a:lnTo>
                  <a:lnTo>
                    <a:pt x="357" y="564"/>
                  </a:lnTo>
                  <a:lnTo>
                    <a:pt x="356" y="563"/>
                  </a:lnTo>
                  <a:lnTo>
                    <a:pt x="355" y="562"/>
                  </a:lnTo>
                  <a:lnTo>
                    <a:pt x="354" y="560"/>
                  </a:lnTo>
                  <a:lnTo>
                    <a:pt x="352" y="559"/>
                  </a:lnTo>
                  <a:lnTo>
                    <a:pt x="351" y="558"/>
                  </a:lnTo>
                  <a:lnTo>
                    <a:pt x="350" y="557"/>
                  </a:lnTo>
                  <a:lnTo>
                    <a:pt x="349" y="556"/>
                  </a:lnTo>
                  <a:lnTo>
                    <a:pt x="348" y="555"/>
                  </a:lnTo>
                  <a:lnTo>
                    <a:pt x="346" y="555"/>
                  </a:lnTo>
                  <a:lnTo>
                    <a:pt x="344" y="554"/>
                  </a:lnTo>
                  <a:lnTo>
                    <a:pt x="343" y="554"/>
                  </a:lnTo>
                  <a:lnTo>
                    <a:pt x="341" y="554"/>
                  </a:lnTo>
                  <a:lnTo>
                    <a:pt x="336" y="554"/>
                  </a:lnTo>
                  <a:lnTo>
                    <a:pt x="334" y="554"/>
                  </a:lnTo>
                  <a:lnTo>
                    <a:pt x="332" y="554"/>
                  </a:lnTo>
                  <a:lnTo>
                    <a:pt x="330" y="554"/>
                  </a:lnTo>
                  <a:lnTo>
                    <a:pt x="328" y="554"/>
                  </a:lnTo>
                  <a:lnTo>
                    <a:pt x="327" y="553"/>
                  </a:lnTo>
                  <a:lnTo>
                    <a:pt x="325" y="553"/>
                  </a:lnTo>
                  <a:lnTo>
                    <a:pt x="323" y="552"/>
                  </a:lnTo>
                  <a:lnTo>
                    <a:pt x="322" y="552"/>
                  </a:lnTo>
                  <a:lnTo>
                    <a:pt x="312" y="547"/>
                  </a:lnTo>
                  <a:lnTo>
                    <a:pt x="310" y="545"/>
                  </a:lnTo>
                  <a:lnTo>
                    <a:pt x="306" y="542"/>
                  </a:lnTo>
                  <a:lnTo>
                    <a:pt x="304" y="542"/>
                  </a:lnTo>
                  <a:lnTo>
                    <a:pt x="302" y="540"/>
                  </a:lnTo>
                  <a:lnTo>
                    <a:pt x="301" y="540"/>
                  </a:lnTo>
                  <a:lnTo>
                    <a:pt x="300" y="540"/>
                  </a:lnTo>
                  <a:lnTo>
                    <a:pt x="299" y="540"/>
                  </a:lnTo>
                  <a:lnTo>
                    <a:pt x="298" y="540"/>
                  </a:lnTo>
                  <a:lnTo>
                    <a:pt x="298" y="540"/>
                  </a:lnTo>
                  <a:lnTo>
                    <a:pt x="297" y="540"/>
                  </a:lnTo>
                  <a:lnTo>
                    <a:pt x="295" y="540"/>
                  </a:lnTo>
                  <a:lnTo>
                    <a:pt x="292" y="541"/>
                  </a:lnTo>
                  <a:lnTo>
                    <a:pt x="290" y="542"/>
                  </a:lnTo>
                  <a:lnTo>
                    <a:pt x="288" y="542"/>
                  </a:lnTo>
                  <a:lnTo>
                    <a:pt x="286" y="542"/>
                  </a:lnTo>
                  <a:lnTo>
                    <a:pt x="282" y="542"/>
                  </a:lnTo>
                  <a:lnTo>
                    <a:pt x="279" y="542"/>
                  </a:lnTo>
                  <a:lnTo>
                    <a:pt x="275" y="542"/>
                  </a:lnTo>
                  <a:lnTo>
                    <a:pt x="270" y="542"/>
                  </a:lnTo>
                  <a:lnTo>
                    <a:pt x="269" y="542"/>
                  </a:lnTo>
                  <a:lnTo>
                    <a:pt x="268" y="542"/>
                  </a:lnTo>
                  <a:lnTo>
                    <a:pt x="267" y="542"/>
                  </a:lnTo>
                  <a:lnTo>
                    <a:pt x="266" y="542"/>
                  </a:lnTo>
                  <a:lnTo>
                    <a:pt x="265" y="542"/>
                  </a:lnTo>
                  <a:lnTo>
                    <a:pt x="264" y="543"/>
                  </a:lnTo>
                  <a:lnTo>
                    <a:pt x="263" y="544"/>
                  </a:lnTo>
                  <a:lnTo>
                    <a:pt x="262" y="545"/>
                  </a:lnTo>
                  <a:lnTo>
                    <a:pt x="261" y="546"/>
                  </a:lnTo>
                  <a:lnTo>
                    <a:pt x="260" y="548"/>
                  </a:lnTo>
                  <a:lnTo>
                    <a:pt x="258" y="550"/>
                  </a:lnTo>
                  <a:lnTo>
                    <a:pt x="256" y="555"/>
                  </a:lnTo>
                  <a:lnTo>
                    <a:pt x="255" y="558"/>
                  </a:lnTo>
                  <a:lnTo>
                    <a:pt x="253" y="563"/>
                  </a:lnTo>
                  <a:lnTo>
                    <a:pt x="252" y="565"/>
                  </a:lnTo>
                  <a:lnTo>
                    <a:pt x="251" y="567"/>
                  </a:lnTo>
                  <a:lnTo>
                    <a:pt x="251" y="568"/>
                  </a:lnTo>
                  <a:lnTo>
                    <a:pt x="247" y="573"/>
                  </a:lnTo>
                  <a:lnTo>
                    <a:pt x="244" y="579"/>
                  </a:lnTo>
                  <a:lnTo>
                    <a:pt x="242" y="581"/>
                  </a:lnTo>
                  <a:lnTo>
                    <a:pt x="241" y="582"/>
                  </a:lnTo>
                  <a:lnTo>
                    <a:pt x="240" y="583"/>
                  </a:lnTo>
                  <a:lnTo>
                    <a:pt x="238" y="584"/>
                  </a:lnTo>
                  <a:lnTo>
                    <a:pt x="237" y="586"/>
                  </a:lnTo>
                  <a:lnTo>
                    <a:pt x="233" y="588"/>
                  </a:lnTo>
                  <a:lnTo>
                    <a:pt x="232" y="589"/>
                  </a:lnTo>
                  <a:lnTo>
                    <a:pt x="230" y="590"/>
                  </a:lnTo>
                  <a:lnTo>
                    <a:pt x="229" y="590"/>
                  </a:lnTo>
                  <a:lnTo>
                    <a:pt x="227" y="590"/>
                  </a:lnTo>
                  <a:lnTo>
                    <a:pt x="226" y="590"/>
                  </a:lnTo>
                  <a:lnTo>
                    <a:pt x="224" y="590"/>
                  </a:lnTo>
                  <a:lnTo>
                    <a:pt x="223" y="590"/>
                  </a:lnTo>
                  <a:lnTo>
                    <a:pt x="222" y="589"/>
                  </a:lnTo>
                  <a:lnTo>
                    <a:pt x="221" y="589"/>
                  </a:lnTo>
                  <a:lnTo>
                    <a:pt x="220" y="588"/>
                  </a:lnTo>
                  <a:lnTo>
                    <a:pt x="218" y="587"/>
                  </a:lnTo>
                  <a:lnTo>
                    <a:pt x="217" y="586"/>
                  </a:lnTo>
                  <a:lnTo>
                    <a:pt x="217" y="586"/>
                  </a:lnTo>
                  <a:lnTo>
                    <a:pt x="216" y="585"/>
                  </a:lnTo>
                  <a:lnTo>
                    <a:pt x="215" y="585"/>
                  </a:lnTo>
                  <a:lnTo>
                    <a:pt x="215" y="585"/>
                  </a:lnTo>
                  <a:lnTo>
                    <a:pt x="214" y="585"/>
                  </a:lnTo>
                  <a:lnTo>
                    <a:pt x="213" y="585"/>
                  </a:lnTo>
                  <a:lnTo>
                    <a:pt x="212" y="586"/>
                  </a:lnTo>
                  <a:lnTo>
                    <a:pt x="210" y="587"/>
                  </a:lnTo>
                  <a:lnTo>
                    <a:pt x="209" y="587"/>
                  </a:lnTo>
                  <a:lnTo>
                    <a:pt x="208" y="588"/>
                  </a:lnTo>
                  <a:lnTo>
                    <a:pt x="207" y="588"/>
                  </a:lnTo>
                  <a:lnTo>
                    <a:pt x="206" y="588"/>
                  </a:lnTo>
                  <a:lnTo>
                    <a:pt x="205" y="588"/>
                  </a:lnTo>
                  <a:lnTo>
                    <a:pt x="204" y="588"/>
                  </a:lnTo>
                  <a:lnTo>
                    <a:pt x="203" y="588"/>
                  </a:lnTo>
                  <a:lnTo>
                    <a:pt x="201" y="588"/>
                  </a:lnTo>
                  <a:lnTo>
                    <a:pt x="197" y="587"/>
                  </a:lnTo>
                  <a:lnTo>
                    <a:pt x="195" y="587"/>
                  </a:lnTo>
                  <a:lnTo>
                    <a:pt x="191" y="586"/>
                  </a:lnTo>
                  <a:lnTo>
                    <a:pt x="189" y="586"/>
                  </a:lnTo>
                  <a:lnTo>
                    <a:pt x="186" y="586"/>
                  </a:lnTo>
                  <a:lnTo>
                    <a:pt x="184" y="586"/>
                  </a:lnTo>
                  <a:lnTo>
                    <a:pt x="179" y="586"/>
                  </a:lnTo>
                  <a:lnTo>
                    <a:pt x="176" y="586"/>
                  </a:lnTo>
                  <a:lnTo>
                    <a:pt x="172" y="586"/>
                  </a:lnTo>
                  <a:lnTo>
                    <a:pt x="167" y="585"/>
                  </a:lnTo>
                  <a:lnTo>
                    <a:pt x="161" y="585"/>
                  </a:lnTo>
                  <a:lnTo>
                    <a:pt x="143" y="583"/>
                  </a:lnTo>
                  <a:lnTo>
                    <a:pt x="139" y="583"/>
                  </a:lnTo>
                  <a:lnTo>
                    <a:pt x="137" y="583"/>
                  </a:lnTo>
                  <a:lnTo>
                    <a:pt x="134" y="583"/>
                  </a:lnTo>
                  <a:lnTo>
                    <a:pt x="133" y="583"/>
                  </a:lnTo>
                  <a:lnTo>
                    <a:pt x="128" y="583"/>
                  </a:lnTo>
                  <a:lnTo>
                    <a:pt x="125" y="583"/>
                  </a:lnTo>
                  <a:lnTo>
                    <a:pt x="123" y="583"/>
                  </a:lnTo>
                  <a:lnTo>
                    <a:pt x="119" y="583"/>
                  </a:lnTo>
                  <a:lnTo>
                    <a:pt x="112" y="582"/>
                  </a:lnTo>
                  <a:lnTo>
                    <a:pt x="110" y="582"/>
                  </a:lnTo>
                  <a:lnTo>
                    <a:pt x="108" y="582"/>
                  </a:lnTo>
                  <a:lnTo>
                    <a:pt x="106" y="581"/>
                  </a:lnTo>
                  <a:lnTo>
                    <a:pt x="104" y="581"/>
                  </a:lnTo>
                  <a:lnTo>
                    <a:pt x="103" y="580"/>
                  </a:lnTo>
                  <a:lnTo>
                    <a:pt x="101" y="580"/>
                  </a:lnTo>
                  <a:lnTo>
                    <a:pt x="99" y="579"/>
                  </a:lnTo>
                  <a:lnTo>
                    <a:pt x="97" y="578"/>
                  </a:lnTo>
                  <a:lnTo>
                    <a:pt x="95" y="577"/>
                  </a:lnTo>
                  <a:lnTo>
                    <a:pt x="91" y="575"/>
                  </a:lnTo>
                  <a:lnTo>
                    <a:pt x="83" y="571"/>
                  </a:lnTo>
                  <a:lnTo>
                    <a:pt x="71" y="565"/>
                  </a:lnTo>
                  <a:lnTo>
                    <a:pt x="67" y="562"/>
                  </a:lnTo>
                  <a:lnTo>
                    <a:pt x="65" y="561"/>
                  </a:lnTo>
                  <a:lnTo>
                    <a:pt x="63" y="560"/>
                  </a:lnTo>
                  <a:lnTo>
                    <a:pt x="62" y="559"/>
                  </a:lnTo>
                  <a:lnTo>
                    <a:pt x="60" y="557"/>
                  </a:lnTo>
                  <a:lnTo>
                    <a:pt x="57" y="555"/>
                  </a:lnTo>
                  <a:lnTo>
                    <a:pt x="55" y="553"/>
                  </a:lnTo>
                  <a:lnTo>
                    <a:pt x="53" y="552"/>
                  </a:lnTo>
                  <a:lnTo>
                    <a:pt x="51" y="550"/>
                  </a:lnTo>
                  <a:lnTo>
                    <a:pt x="50" y="548"/>
                  </a:lnTo>
                  <a:lnTo>
                    <a:pt x="49" y="547"/>
                  </a:lnTo>
                  <a:lnTo>
                    <a:pt x="48" y="546"/>
                  </a:lnTo>
                  <a:lnTo>
                    <a:pt x="47" y="545"/>
                  </a:lnTo>
                  <a:lnTo>
                    <a:pt x="46" y="544"/>
                  </a:lnTo>
                  <a:lnTo>
                    <a:pt x="46" y="543"/>
                  </a:lnTo>
                  <a:lnTo>
                    <a:pt x="45" y="542"/>
                  </a:lnTo>
                  <a:lnTo>
                    <a:pt x="44" y="538"/>
                  </a:lnTo>
                  <a:lnTo>
                    <a:pt x="44" y="537"/>
                  </a:lnTo>
                  <a:lnTo>
                    <a:pt x="44" y="536"/>
                  </a:lnTo>
                  <a:lnTo>
                    <a:pt x="44" y="536"/>
                  </a:lnTo>
                  <a:lnTo>
                    <a:pt x="43" y="535"/>
                  </a:lnTo>
                  <a:lnTo>
                    <a:pt x="43" y="535"/>
                  </a:lnTo>
                  <a:lnTo>
                    <a:pt x="42" y="534"/>
                  </a:lnTo>
                  <a:lnTo>
                    <a:pt x="41" y="533"/>
                  </a:lnTo>
                  <a:lnTo>
                    <a:pt x="40" y="533"/>
                  </a:lnTo>
                  <a:lnTo>
                    <a:pt x="39" y="533"/>
                  </a:lnTo>
                  <a:lnTo>
                    <a:pt x="38" y="532"/>
                  </a:lnTo>
                  <a:lnTo>
                    <a:pt x="37" y="532"/>
                  </a:lnTo>
                  <a:lnTo>
                    <a:pt x="36" y="532"/>
                  </a:lnTo>
                  <a:lnTo>
                    <a:pt x="36" y="532"/>
                  </a:lnTo>
                  <a:lnTo>
                    <a:pt x="35" y="531"/>
                  </a:lnTo>
                  <a:lnTo>
                    <a:pt x="34" y="530"/>
                  </a:lnTo>
                  <a:lnTo>
                    <a:pt x="32" y="528"/>
                  </a:lnTo>
                  <a:lnTo>
                    <a:pt x="31" y="528"/>
                  </a:lnTo>
                  <a:lnTo>
                    <a:pt x="30" y="527"/>
                  </a:lnTo>
                  <a:lnTo>
                    <a:pt x="29" y="526"/>
                  </a:lnTo>
                  <a:lnTo>
                    <a:pt x="28" y="526"/>
                  </a:lnTo>
                  <a:lnTo>
                    <a:pt x="27" y="525"/>
                  </a:lnTo>
                  <a:lnTo>
                    <a:pt x="23" y="524"/>
                  </a:lnTo>
                  <a:lnTo>
                    <a:pt x="22" y="524"/>
                  </a:lnTo>
                  <a:lnTo>
                    <a:pt x="22" y="524"/>
                  </a:lnTo>
                  <a:lnTo>
                    <a:pt x="21" y="523"/>
                  </a:lnTo>
                  <a:lnTo>
                    <a:pt x="21" y="523"/>
                  </a:lnTo>
                  <a:lnTo>
                    <a:pt x="20" y="522"/>
                  </a:lnTo>
                  <a:lnTo>
                    <a:pt x="20" y="521"/>
                  </a:lnTo>
                  <a:lnTo>
                    <a:pt x="20" y="521"/>
                  </a:lnTo>
                  <a:lnTo>
                    <a:pt x="20" y="520"/>
                  </a:lnTo>
                  <a:lnTo>
                    <a:pt x="19" y="519"/>
                  </a:lnTo>
                  <a:lnTo>
                    <a:pt x="18" y="519"/>
                  </a:lnTo>
                  <a:lnTo>
                    <a:pt x="16" y="518"/>
                  </a:lnTo>
                  <a:lnTo>
                    <a:pt x="15" y="517"/>
                  </a:lnTo>
                  <a:lnTo>
                    <a:pt x="14" y="516"/>
                  </a:lnTo>
                  <a:lnTo>
                    <a:pt x="12" y="514"/>
                  </a:lnTo>
                  <a:lnTo>
                    <a:pt x="11" y="513"/>
                  </a:lnTo>
                  <a:lnTo>
                    <a:pt x="10" y="513"/>
                  </a:lnTo>
                  <a:lnTo>
                    <a:pt x="10" y="512"/>
                  </a:lnTo>
                  <a:lnTo>
                    <a:pt x="9" y="512"/>
                  </a:lnTo>
                  <a:lnTo>
                    <a:pt x="7" y="512"/>
                  </a:lnTo>
                  <a:lnTo>
                    <a:pt x="5" y="511"/>
                  </a:lnTo>
                  <a:lnTo>
                    <a:pt x="3" y="510"/>
                  </a:lnTo>
                  <a:lnTo>
                    <a:pt x="2" y="510"/>
                  </a:lnTo>
                  <a:lnTo>
                    <a:pt x="1" y="509"/>
                  </a:lnTo>
                  <a:lnTo>
                    <a:pt x="1" y="508"/>
                  </a:lnTo>
                  <a:lnTo>
                    <a:pt x="0" y="507"/>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2" name="Freeform 286">
              <a:extLst>
                <a:ext uri="{FF2B5EF4-FFF2-40B4-BE49-F238E27FC236}">
                  <a16:creationId xmlns:a16="http://schemas.microsoft.com/office/drawing/2014/main" id="{9BCA8974-B671-4E5E-BED3-A1E9A1B38F2A}"/>
                </a:ext>
              </a:extLst>
            </p:cNvPr>
            <p:cNvSpPr>
              <a:spLocks/>
            </p:cNvSpPr>
            <p:nvPr/>
          </p:nvSpPr>
          <p:spPr bwMode="auto">
            <a:xfrm>
              <a:off x="6691159" y="4018849"/>
              <a:ext cx="682625" cy="812800"/>
            </a:xfrm>
            <a:custGeom>
              <a:avLst/>
              <a:gdLst>
                <a:gd name="T0" fmla="*/ 127 w 430"/>
                <a:gd name="T1" fmla="*/ 501 h 512"/>
                <a:gd name="T2" fmla="*/ 103 w 430"/>
                <a:gd name="T3" fmla="*/ 504 h 512"/>
                <a:gd name="T4" fmla="*/ 83 w 430"/>
                <a:gd name="T5" fmla="*/ 512 h 512"/>
                <a:gd name="T6" fmla="*/ 50 w 430"/>
                <a:gd name="T7" fmla="*/ 499 h 512"/>
                <a:gd name="T8" fmla="*/ 18 w 430"/>
                <a:gd name="T9" fmla="*/ 485 h 512"/>
                <a:gd name="T10" fmla="*/ 5 w 430"/>
                <a:gd name="T11" fmla="*/ 469 h 512"/>
                <a:gd name="T12" fmla="*/ 9 w 430"/>
                <a:gd name="T13" fmla="*/ 465 h 512"/>
                <a:gd name="T14" fmla="*/ 15 w 430"/>
                <a:gd name="T15" fmla="*/ 458 h 512"/>
                <a:gd name="T16" fmla="*/ 21 w 430"/>
                <a:gd name="T17" fmla="*/ 451 h 512"/>
                <a:gd name="T18" fmla="*/ 35 w 430"/>
                <a:gd name="T19" fmla="*/ 454 h 512"/>
                <a:gd name="T20" fmla="*/ 46 w 430"/>
                <a:gd name="T21" fmla="*/ 454 h 512"/>
                <a:gd name="T22" fmla="*/ 57 w 430"/>
                <a:gd name="T23" fmla="*/ 443 h 512"/>
                <a:gd name="T24" fmla="*/ 79 w 430"/>
                <a:gd name="T25" fmla="*/ 448 h 512"/>
                <a:gd name="T26" fmla="*/ 89 w 430"/>
                <a:gd name="T27" fmla="*/ 440 h 512"/>
                <a:gd name="T28" fmla="*/ 108 w 430"/>
                <a:gd name="T29" fmla="*/ 426 h 512"/>
                <a:gd name="T30" fmla="*/ 127 w 430"/>
                <a:gd name="T31" fmla="*/ 411 h 512"/>
                <a:gd name="T32" fmla="*/ 144 w 430"/>
                <a:gd name="T33" fmla="*/ 407 h 512"/>
                <a:gd name="T34" fmla="*/ 151 w 430"/>
                <a:gd name="T35" fmla="*/ 395 h 512"/>
                <a:gd name="T36" fmla="*/ 163 w 430"/>
                <a:gd name="T37" fmla="*/ 394 h 512"/>
                <a:gd name="T38" fmla="*/ 177 w 430"/>
                <a:gd name="T39" fmla="*/ 384 h 512"/>
                <a:gd name="T40" fmla="*/ 186 w 430"/>
                <a:gd name="T41" fmla="*/ 391 h 512"/>
                <a:gd name="T42" fmla="*/ 204 w 430"/>
                <a:gd name="T43" fmla="*/ 395 h 512"/>
                <a:gd name="T44" fmla="*/ 221 w 430"/>
                <a:gd name="T45" fmla="*/ 391 h 512"/>
                <a:gd name="T46" fmla="*/ 248 w 430"/>
                <a:gd name="T47" fmla="*/ 390 h 512"/>
                <a:gd name="T48" fmla="*/ 255 w 430"/>
                <a:gd name="T49" fmla="*/ 378 h 512"/>
                <a:gd name="T50" fmla="*/ 269 w 430"/>
                <a:gd name="T51" fmla="*/ 369 h 512"/>
                <a:gd name="T52" fmla="*/ 289 w 430"/>
                <a:gd name="T53" fmla="*/ 363 h 512"/>
                <a:gd name="T54" fmla="*/ 299 w 430"/>
                <a:gd name="T55" fmla="*/ 350 h 512"/>
                <a:gd name="T56" fmla="*/ 299 w 430"/>
                <a:gd name="T57" fmla="*/ 340 h 512"/>
                <a:gd name="T58" fmla="*/ 288 w 430"/>
                <a:gd name="T59" fmla="*/ 327 h 512"/>
                <a:gd name="T60" fmla="*/ 297 w 430"/>
                <a:gd name="T61" fmla="*/ 320 h 512"/>
                <a:gd name="T62" fmla="*/ 296 w 430"/>
                <a:gd name="T63" fmla="*/ 307 h 512"/>
                <a:gd name="T64" fmla="*/ 309 w 430"/>
                <a:gd name="T65" fmla="*/ 297 h 512"/>
                <a:gd name="T66" fmla="*/ 310 w 430"/>
                <a:gd name="T67" fmla="*/ 284 h 512"/>
                <a:gd name="T68" fmla="*/ 299 w 430"/>
                <a:gd name="T69" fmla="*/ 273 h 512"/>
                <a:gd name="T70" fmla="*/ 301 w 430"/>
                <a:gd name="T71" fmla="*/ 259 h 512"/>
                <a:gd name="T72" fmla="*/ 314 w 430"/>
                <a:gd name="T73" fmla="*/ 246 h 512"/>
                <a:gd name="T74" fmla="*/ 309 w 430"/>
                <a:gd name="T75" fmla="*/ 234 h 512"/>
                <a:gd name="T76" fmla="*/ 315 w 430"/>
                <a:gd name="T77" fmla="*/ 217 h 512"/>
                <a:gd name="T78" fmla="*/ 315 w 430"/>
                <a:gd name="T79" fmla="*/ 207 h 512"/>
                <a:gd name="T80" fmla="*/ 303 w 430"/>
                <a:gd name="T81" fmla="*/ 201 h 512"/>
                <a:gd name="T82" fmla="*/ 306 w 430"/>
                <a:gd name="T83" fmla="*/ 196 h 512"/>
                <a:gd name="T84" fmla="*/ 291 w 430"/>
                <a:gd name="T85" fmla="*/ 181 h 512"/>
                <a:gd name="T86" fmla="*/ 295 w 430"/>
                <a:gd name="T87" fmla="*/ 156 h 512"/>
                <a:gd name="T88" fmla="*/ 308 w 430"/>
                <a:gd name="T89" fmla="*/ 137 h 512"/>
                <a:gd name="T90" fmla="*/ 330 w 430"/>
                <a:gd name="T91" fmla="*/ 131 h 512"/>
                <a:gd name="T92" fmla="*/ 333 w 430"/>
                <a:gd name="T93" fmla="*/ 124 h 512"/>
                <a:gd name="T94" fmla="*/ 323 w 430"/>
                <a:gd name="T95" fmla="*/ 119 h 512"/>
                <a:gd name="T96" fmla="*/ 333 w 430"/>
                <a:gd name="T97" fmla="*/ 109 h 512"/>
                <a:gd name="T98" fmla="*/ 343 w 430"/>
                <a:gd name="T99" fmla="*/ 114 h 512"/>
                <a:gd name="T100" fmla="*/ 351 w 430"/>
                <a:gd name="T101" fmla="*/ 117 h 512"/>
                <a:gd name="T102" fmla="*/ 356 w 430"/>
                <a:gd name="T103" fmla="*/ 105 h 512"/>
                <a:gd name="T104" fmla="*/ 348 w 430"/>
                <a:gd name="T105" fmla="*/ 92 h 512"/>
                <a:gd name="T106" fmla="*/ 354 w 430"/>
                <a:gd name="T107" fmla="*/ 89 h 512"/>
                <a:gd name="T108" fmla="*/ 368 w 430"/>
                <a:gd name="T109" fmla="*/ 75 h 512"/>
                <a:gd name="T110" fmla="*/ 366 w 430"/>
                <a:gd name="T111" fmla="*/ 65 h 512"/>
                <a:gd name="T112" fmla="*/ 354 w 430"/>
                <a:gd name="T113" fmla="*/ 54 h 512"/>
                <a:gd name="T114" fmla="*/ 359 w 430"/>
                <a:gd name="T115" fmla="*/ 34 h 512"/>
                <a:gd name="T116" fmla="*/ 367 w 430"/>
                <a:gd name="T117" fmla="*/ 32 h 512"/>
                <a:gd name="T118" fmla="*/ 380 w 430"/>
                <a:gd name="T119" fmla="*/ 24 h 512"/>
                <a:gd name="T120" fmla="*/ 399 w 430"/>
                <a:gd name="T121" fmla="*/ 24 h 512"/>
                <a:gd name="T122" fmla="*/ 420 w 430"/>
                <a:gd name="T123" fmla="*/ 25 h 512"/>
                <a:gd name="T124" fmla="*/ 430 w 430"/>
                <a:gd name="T1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0" h="512">
                  <a:moveTo>
                    <a:pt x="134" y="507"/>
                  </a:moveTo>
                  <a:lnTo>
                    <a:pt x="133" y="507"/>
                  </a:lnTo>
                  <a:lnTo>
                    <a:pt x="132" y="505"/>
                  </a:lnTo>
                  <a:lnTo>
                    <a:pt x="132" y="504"/>
                  </a:lnTo>
                  <a:lnTo>
                    <a:pt x="131" y="504"/>
                  </a:lnTo>
                  <a:lnTo>
                    <a:pt x="131" y="503"/>
                  </a:lnTo>
                  <a:lnTo>
                    <a:pt x="130" y="502"/>
                  </a:lnTo>
                  <a:lnTo>
                    <a:pt x="129" y="502"/>
                  </a:lnTo>
                  <a:lnTo>
                    <a:pt x="129" y="502"/>
                  </a:lnTo>
                  <a:lnTo>
                    <a:pt x="128" y="501"/>
                  </a:lnTo>
                  <a:lnTo>
                    <a:pt x="127" y="501"/>
                  </a:lnTo>
                  <a:lnTo>
                    <a:pt x="126" y="501"/>
                  </a:lnTo>
                  <a:lnTo>
                    <a:pt x="121" y="501"/>
                  </a:lnTo>
                  <a:lnTo>
                    <a:pt x="119" y="501"/>
                  </a:lnTo>
                  <a:lnTo>
                    <a:pt x="116" y="501"/>
                  </a:lnTo>
                  <a:lnTo>
                    <a:pt x="113" y="501"/>
                  </a:lnTo>
                  <a:lnTo>
                    <a:pt x="110" y="502"/>
                  </a:lnTo>
                  <a:lnTo>
                    <a:pt x="108" y="502"/>
                  </a:lnTo>
                  <a:lnTo>
                    <a:pt x="107" y="503"/>
                  </a:lnTo>
                  <a:lnTo>
                    <a:pt x="106" y="503"/>
                  </a:lnTo>
                  <a:lnTo>
                    <a:pt x="105" y="504"/>
                  </a:lnTo>
                  <a:lnTo>
                    <a:pt x="103" y="504"/>
                  </a:lnTo>
                  <a:lnTo>
                    <a:pt x="102" y="505"/>
                  </a:lnTo>
                  <a:lnTo>
                    <a:pt x="97" y="509"/>
                  </a:lnTo>
                  <a:lnTo>
                    <a:pt x="95" y="510"/>
                  </a:lnTo>
                  <a:lnTo>
                    <a:pt x="94" y="510"/>
                  </a:lnTo>
                  <a:lnTo>
                    <a:pt x="92" y="511"/>
                  </a:lnTo>
                  <a:lnTo>
                    <a:pt x="91" y="512"/>
                  </a:lnTo>
                  <a:lnTo>
                    <a:pt x="90" y="512"/>
                  </a:lnTo>
                  <a:lnTo>
                    <a:pt x="89" y="512"/>
                  </a:lnTo>
                  <a:lnTo>
                    <a:pt x="87" y="512"/>
                  </a:lnTo>
                  <a:lnTo>
                    <a:pt x="85" y="512"/>
                  </a:lnTo>
                  <a:lnTo>
                    <a:pt x="83" y="512"/>
                  </a:lnTo>
                  <a:lnTo>
                    <a:pt x="81" y="512"/>
                  </a:lnTo>
                  <a:lnTo>
                    <a:pt x="77" y="512"/>
                  </a:lnTo>
                  <a:lnTo>
                    <a:pt x="68" y="511"/>
                  </a:lnTo>
                  <a:lnTo>
                    <a:pt x="67" y="510"/>
                  </a:lnTo>
                  <a:lnTo>
                    <a:pt x="65" y="510"/>
                  </a:lnTo>
                  <a:lnTo>
                    <a:pt x="63" y="509"/>
                  </a:lnTo>
                  <a:lnTo>
                    <a:pt x="62" y="508"/>
                  </a:lnTo>
                  <a:lnTo>
                    <a:pt x="60" y="507"/>
                  </a:lnTo>
                  <a:lnTo>
                    <a:pt x="58" y="505"/>
                  </a:lnTo>
                  <a:lnTo>
                    <a:pt x="56" y="504"/>
                  </a:lnTo>
                  <a:lnTo>
                    <a:pt x="50" y="499"/>
                  </a:lnTo>
                  <a:lnTo>
                    <a:pt x="48" y="497"/>
                  </a:lnTo>
                  <a:lnTo>
                    <a:pt x="47" y="496"/>
                  </a:lnTo>
                  <a:lnTo>
                    <a:pt x="45" y="495"/>
                  </a:lnTo>
                  <a:lnTo>
                    <a:pt x="44" y="494"/>
                  </a:lnTo>
                  <a:lnTo>
                    <a:pt x="39" y="492"/>
                  </a:lnTo>
                  <a:lnTo>
                    <a:pt x="34" y="489"/>
                  </a:lnTo>
                  <a:lnTo>
                    <a:pt x="33" y="488"/>
                  </a:lnTo>
                  <a:lnTo>
                    <a:pt x="31" y="488"/>
                  </a:lnTo>
                  <a:lnTo>
                    <a:pt x="29" y="487"/>
                  </a:lnTo>
                  <a:lnTo>
                    <a:pt x="26" y="486"/>
                  </a:lnTo>
                  <a:lnTo>
                    <a:pt x="18" y="485"/>
                  </a:lnTo>
                  <a:lnTo>
                    <a:pt x="15" y="484"/>
                  </a:lnTo>
                  <a:lnTo>
                    <a:pt x="13" y="484"/>
                  </a:lnTo>
                  <a:lnTo>
                    <a:pt x="11" y="483"/>
                  </a:lnTo>
                  <a:lnTo>
                    <a:pt x="9" y="482"/>
                  </a:lnTo>
                  <a:lnTo>
                    <a:pt x="0" y="479"/>
                  </a:lnTo>
                  <a:lnTo>
                    <a:pt x="1" y="478"/>
                  </a:lnTo>
                  <a:lnTo>
                    <a:pt x="2" y="476"/>
                  </a:lnTo>
                  <a:lnTo>
                    <a:pt x="4" y="471"/>
                  </a:lnTo>
                  <a:lnTo>
                    <a:pt x="4" y="470"/>
                  </a:lnTo>
                  <a:lnTo>
                    <a:pt x="5" y="470"/>
                  </a:lnTo>
                  <a:lnTo>
                    <a:pt x="5" y="469"/>
                  </a:lnTo>
                  <a:lnTo>
                    <a:pt x="6" y="469"/>
                  </a:lnTo>
                  <a:lnTo>
                    <a:pt x="7" y="469"/>
                  </a:lnTo>
                  <a:lnTo>
                    <a:pt x="7" y="468"/>
                  </a:lnTo>
                  <a:lnTo>
                    <a:pt x="9" y="467"/>
                  </a:lnTo>
                  <a:lnTo>
                    <a:pt x="10" y="467"/>
                  </a:lnTo>
                  <a:lnTo>
                    <a:pt x="10" y="466"/>
                  </a:lnTo>
                  <a:lnTo>
                    <a:pt x="10" y="466"/>
                  </a:lnTo>
                  <a:lnTo>
                    <a:pt x="10" y="466"/>
                  </a:lnTo>
                  <a:lnTo>
                    <a:pt x="9" y="465"/>
                  </a:lnTo>
                  <a:lnTo>
                    <a:pt x="9" y="465"/>
                  </a:lnTo>
                  <a:lnTo>
                    <a:pt x="9" y="465"/>
                  </a:lnTo>
                  <a:lnTo>
                    <a:pt x="9" y="464"/>
                  </a:lnTo>
                  <a:lnTo>
                    <a:pt x="10" y="464"/>
                  </a:lnTo>
                  <a:lnTo>
                    <a:pt x="11" y="463"/>
                  </a:lnTo>
                  <a:lnTo>
                    <a:pt x="11" y="462"/>
                  </a:lnTo>
                  <a:lnTo>
                    <a:pt x="12" y="460"/>
                  </a:lnTo>
                  <a:lnTo>
                    <a:pt x="12" y="460"/>
                  </a:lnTo>
                  <a:lnTo>
                    <a:pt x="12" y="459"/>
                  </a:lnTo>
                  <a:lnTo>
                    <a:pt x="12" y="458"/>
                  </a:lnTo>
                  <a:lnTo>
                    <a:pt x="13" y="458"/>
                  </a:lnTo>
                  <a:lnTo>
                    <a:pt x="13" y="458"/>
                  </a:lnTo>
                  <a:lnTo>
                    <a:pt x="15" y="458"/>
                  </a:lnTo>
                  <a:lnTo>
                    <a:pt x="15" y="457"/>
                  </a:lnTo>
                  <a:lnTo>
                    <a:pt x="16" y="457"/>
                  </a:lnTo>
                  <a:lnTo>
                    <a:pt x="16" y="457"/>
                  </a:lnTo>
                  <a:lnTo>
                    <a:pt x="17" y="456"/>
                  </a:lnTo>
                  <a:lnTo>
                    <a:pt x="19" y="454"/>
                  </a:lnTo>
                  <a:lnTo>
                    <a:pt x="19" y="453"/>
                  </a:lnTo>
                  <a:lnTo>
                    <a:pt x="19" y="453"/>
                  </a:lnTo>
                  <a:lnTo>
                    <a:pt x="20" y="453"/>
                  </a:lnTo>
                  <a:lnTo>
                    <a:pt x="20" y="452"/>
                  </a:lnTo>
                  <a:lnTo>
                    <a:pt x="20" y="452"/>
                  </a:lnTo>
                  <a:lnTo>
                    <a:pt x="21" y="451"/>
                  </a:lnTo>
                  <a:lnTo>
                    <a:pt x="22" y="451"/>
                  </a:lnTo>
                  <a:lnTo>
                    <a:pt x="23" y="450"/>
                  </a:lnTo>
                  <a:lnTo>
                    <a:pt x="25" y="450"/>
                  </a:lnTo>
                  <a:lnTo>
                    <a:pt x="26" y="450"/>
                  </a:lnTo>
                  <a:lnTo>
                    <a:pt x="28" y="450"/>
                  </a:lnTo>
                  <a:lnTo>
                    <a:pt x="29" y="450"/>
                  </a:lnTo>
                  <a:lnTo>
                    <a:pt x="30" y="450"/>
                  </a:lnTo>
                  <a:lnTo>
                    <a:pt x="31" y="450"/>
                  </a:lnTo>
                  <a:lnTo>
                    <a:pt x="32" y="451"/>
                  </a:lnTo>
                  <a:lnTo>
                    <a:pt x="33" y="452"/>
                  </a:lnTo>
                  <a:lnTo>
                    <a:pt x="35" y="454"/>
                  </a:lnTo>
                  <a:lnTo>
                    <a:pt x="36" y="454"/>
                  </a:lnTo>
                  <a:lnTo>
                    <a:pt x="37" y="455"/>
                  </a:lnTo>
                  <a:lnTo>
                    <a:pt x="38" y="455"/>
                  </a:lnTo>
                  <a:lnTo>
                    <a:pt x="40" y="455"/>
                  </a:lnTo>
                  <a:lnTo>
                    <a:pt x="41" y="456"/>
                  </a:lnTo>
                  <a:lnTo>
                    <a:pt x="43" y="456"/>
                  </a:lnTo>
                  <a:lnTo>
                    <a:pt x="43" y="456"/>
                  </a:lnTo>
                  <a:lnTo>
                    <a:pt x="44" y="456"/>
                  </a:lnTo>
                  <a:lnTo>
                    <a:pt x="45" y="455"/>
                  </a:lnTo>
                  <a:lnTo>
                    <a:pt x="46" y="455"/>
                  </a:lnTo>
                  <a:lnTo>
                    <a:pt x="46" y="454"/>
                  </a:lnTo>
                  <a:lnTo>
                    <a:pt x="47" y="453"/>
                  </a:lnTo>
                  <a:lnTo>
                    <a:pt x="48" y="452"/>
                  </a:lnTo>
                  <a:lnTo>
                    <a:pt x="49" y="451"/>
                  </a:lnTo>
                  <a:lnTo>
                    <a:pt x="51" y="449"/>
                  </a:lnTo>
                  <a:lnTo>
                    <a:pt x="53" y="446"/>
                  </a:lnTo>
                  <a:lnTo>
                    <a:pt x="54" y="445"/>
                  </a:lnTo>
                  <a:lnTo>
                    <a:pt x="54" y="444"/>
                  </a:lnTo>
                  <a:lnTo>
                    <a:pt x="55" y="444"/>
                  </a:lnTo>
                  <a:lnTo>
                    <a:pt x="56" y="444"/>
                  </a:lnTo>
                  <a:lnTo>
                    <a:pt x="56" y="443"/>
                  </a:lnTo>
                  <a:lnTo>
                    <a:pt x="57" y="443"/>
                  </a:lnTo>
                  <a:lnTo>
                    <a:pt x="59" y="443"/>
                  </a:lnTo>
                  <a:lnTo>
                    <a:pt x="64" y="442"/>
                  </a:lnTo>
                  <a:lnTo>
                    <a:pt x="66" y="442"/>
                  </a:lnTo>
                  <a:lnTo>
                    <a:pt x="67" y="442"/>
                  </a:lnTo>
                  <a:lnTo>
                    <a:pt x="69" y="442"/>
                  </a:lnTo>
                  <a:lnTo>
                    <a:pt x="70" y="443"/>
                  </a:lnTo>
                  <a:lnTo>
                    <a:pt x="72" y="443"/>
                  </a:lnTo>
                  <a:lnTo>
                    <a:pt x="73" y="444"/>
                  </a:lnTo>
                  <a:lnTo>
                    <a:pt x="75" y="445"/>
                  </a:lnTo>
                  <a:lnTo>
                    <a:pt x="78" y="447"/>
                  </a:lnTo>
                  <a:lnTo>
                    <a:pt x="79" y="448"/>
                  </a:lnTo>
                  <a:lnTo>
                    <a:pt x="79" y="448"/>
                  </a:lnTo>
                  <a:lnTo>
                    <a:pt x="80" y="448"/>
                  </a:lnTo>
                  <a:lnTo>
                    <a:pt x="81" y="448"/>
                  </a:lnTo>
                  <a:lnTo>
                    <a:pt x="82" y="448"/>
                  </a:lnTo>
                  <a:lnTo>
                    <a:pt x="82" y="448"/>
                  </a:lnTo>
                  <a:lnTo>
                    <a:pt x="83" y="448"/>
                  </a:lnTo>
                  <a:lnTo>
                    <a:pt x="84" y="447"/>
                  </a:lnTo>
                  <a:lnTo>
                    <a:pt x="85" y="446"/>
                  </a:lnTo>
                  <a:lnTo>
                    <a:pt x="87" y="443"/>
                  </a:lnTo>
                  <a:lnTo>
                    <a:pt x="88" y="441"/>
                  </a:lnTo>
                  <a:lnTo>
                    <a:pt x="89" y="440"/>
                  </a:lnTo>
                  <a:lnTo>
                    <a:pt x="91" y="438"/>
                  </a:lnTo>
                  <a:lnTo>
                    <a:pt x="93" y="436"/>
                  </a:lnTo>
                  <a:lnTo>
                    <a:pt x="95" y="434"/>
                  </a:lnTo>
                  <a:lnTo>
                    <a:pt x="96" y="434"/>
                  </a:lnTo>
                  <a:lnTo>
                    <a:pt x="97" y="433"/>
                  </a:lnTo>
                  <a:lnTo>
                    <a:pt x="98" y="432"/>
                  </a:lnTo>
                  <a:lnTo>
                    <a:pt x="102" y="430"/>
                  </a:lnTo>
                  <a:lnTo>
                    <a:pt x="103" y="429"/>
                  </a:lnTo>
                  <a:lnTo>
                    <a:pt x="104" y="428"/>
                  </a:lnTo>
                  <a:lnTo>
                    <a:pt x="106" y="427"/>
                  </a:lnTo>
                  <a:lnTo>
                    <a:pt x="108" y="426"/>
                  </a:lnTo>
                  <a:lnTo>
                    <a:pt x="110" y="423"/>
                  </a:lnTo>
                  <a:lnTo>
                    <a:pt x="111" y="421"/>
                  </a:lnTo>
                  <a:lnTo>
                    <a:pt x="113" y="419"/>
                  </a:lnTo>
                  <a:lnTo>
                    <a:pt x="114" y="418"/>
                  </a:lnTo>
                  <a:lnTo>
                    <a:pt x="115" y="417"/>
                  </a:lnTo>
                  <a:lnTo>
                    <a:pt x="115" y="416"/>
                  </a:lnTo>
                  <a:lnTo>
                    <a:pt x="117" y="415"/>
                  </a:lnTo>
                  <a:lnTo>
                    <a:pt x="119" y="414"/>
                  </a:lnTo>
                  <a:lnTo>
                    <a:pt x="121" y="413"/>
                  </a:lnTo>
                  <a:lnTo>
                    <a:pt x="125" y="412"/>
                  </a:lnTo>
                  <a:lnTo>
                    <a:pt x="127" y="411"/>
                  </a:lnTo>
                  <a:lnTo>
                    <a:pt x="130" y="410"/>
                  </a:lnTo>
                  <a:lnTo>
                    <a:pt x="133" y="410"/>
                  </a:lnTo>
                  <a:lnTo>
                    <a:pt x="134" y="410"/>
                  </a:lnTo>
                  <a:lnTo>
                    <a:pt x="137" y="410"/>
                  </a:lnTo>
                  <a:lnTo>
                    <a:pt x="139" y="410"/>
                  </a:lnTo>
                  <a:lnTo>
                    <a:pt x="140" y="410"/>
                  </a:lnTo>
                  <a:lnTo>
                    <a:pt x="141" y="409"/>
                  </a:lnTo>
                  <a:lnTo>
                    <a:pt x="142" y="409"/>
                  </a:lnTo>
                  <a:lnTo>
                    <a:pt x="142" y="409"/>
                  </a:lnTo>
                  <a:lnTo>
                    <a:pt x="143" y="408"/>
                  </a:lnTo>
                  <a:lnTo>
                    <a:pt x="144" y="407"/>
                  </a:lnTo>
                  <a:lnTo>
                    <a:pt x="144" y="406"/>
                  </a:lnTo>
                  <a:lnTo>
                    <a:pt x="145" y="405"/>
                  </a:lnTo>
                  <a:lnTo>
                    <a:pt x="146" y="401"/>
                  </a:lnTo>
                  <a:lnTo>
                    <a:pt x="147" y="399"/>
                  </a:lnTo>
                  <a:lnTo>
                    <a:pt x="148" y="398"/>
                  </a:lnTo>
                  <a:lnTo>
                    <a:pt x="148" y="397"/>
                  </a:lnTo>
                  <a:lnTo>
                    <a:pt x="149" y="396"/>
                  </a:lnTo>
                  <a:lnTo>
                    <a:pt x="150" y="396"/>
                  </a:lnTo>
                  <a:lnTo>
                    <a:pt x="150" y="395"/>
                  </a:lnTo>
                  <a:lnTo>
                    <a:pt x="151" y="395"/>
                  </a:lnTo>
                  <a:lnTo>
                    <a:pt x="151" y="395"/>
                  </a:lnTo>
                  <a:lnTo>
                    <a:pt x="152" y="395"/>
                  </a:lnTo>
                  <a:lnTo>
                    <a:pt x="153" y="395"/>
                  </a:lnTo>
                  <a:lnTo>
                    <a:pt x="154" y="395"/>
                  </a:lnTo>
                  <a:lnTo>
                    <a:pt x="157" y="395"/>
                  </a:lnTo>
                  <a:lnTo>
                    <a:pt x="158" y="396"/>
                  </a:lnTo>
                  <a:lnTo>
                    <a:pt x="159" y="395"/>
                  </a:lnTo>
                  <a:lnTo>
                    <a:pt x="160" y="395"/>
                  </a:lnTo>
                  <a:lnTo>
                    <a:pt x="161" y="395"/>
                  </a:lnTo>
                  <a:lnTo>
                    <a:pt x="161" y="395"/>
                  </a:lnTo>
                  <a:lnTo>
                    <a:pt x="162" y="394"/>
                  </a:lnTo>
                  <a:lnTo>
                    <a:pt x="163" y="394"/>
                  </a:lnTo>
                  <a:lnTo>
                    <a:pt x="164" y="393"/>
                  </a:lnTo>
                  <a:lnTo>
                    <a:pt x="165" y="392"/>
                  </a:lnTo>
                  <a:lnTo>
                    <a:pt x="166" y="391"/>
                  </a:lnTo>
                  <a:lnTo>
                    <a:pt x="169" y="388"/>
                  </a:lnTo>
                  <a:lnTo>
                    <a:pt x="170" y="387"/>
                  </a:lnTo>
                  <a:lnTo>
                    <a:pt x="170" y="387"/>
                  </a:lnTo>
                  <a:lnTo>
                    <a:pt x="171" y="386"/>
                  </a:lnTo>
                  <a:lnTo>
                    <a:pt x="172" y="386"/>
                  </a:lnTo>
                  <a:lnTo>
                    <a:pt x="174" y="385"/>
                  </a:lnTo>
                  <a:lnTo>
                    <a:pt x="176" y="384"/>
                  </a:lnTo>
                  <a:lnTo>
                    <a:pt x="177" y="384"/>
                  </a:lnTo>
                  <a:lnTo>
                    <a:pt x="178" y="384"/>
                  </a:lnTo>
                  <a:lnTo>
                    <a:pt x="179" y="384"/>
                  </a:lnTo>
                  <a:lnTo>
                    <a:pt x="180" y="384"/>
                  </a:lnTo>
                  <a:lnTo>
                    <a:pt x="180" y="384"/>
                  </a:lnTo>
                  <a:lnTo>
                    <a:pt x="181" y="384"/>
                  </a:lnTo>
                  <a:lnTo>
                    <a:pt x="181" y="385"/>
                  </a:lnTo>
                  <a:lnTo>
                    <a:pt x="182" y="386"/>
                  </a:lnTo>
                  <a:lnTo>
                    <a:pt x="183" y="387"/>
                  </a:lnTo>
                  <a:lnTo>
                    <a:pt x="185" y="389"/>
                  </a:lnTo>
                  <a:lnTo>
                    <a:pt x="185" y="390"/>
                  </a:lnTo>
                  <a:lnTo>
                    <a:pt x="186" y="391"/>
                  </a:lnTo>
                  <a:lnTo>
                    <a:pt x="187" y="392"/>
                  </a:lnTo>
                  <a:lnTo>
                    <a:pt x="191" y="394"/>
                  </a:lnTo>
                  <a:lnTo>
                    <a:pt x="192" y="395"/>
                  </a:lnTo>
                  <a:lnTo>
                    <a:pt x="193" y="395"/>
                  </a:lnTo>
                  <a:lnTo>
                    <a:pt x="195" y="396"/>
                  </a:lnTo>
                  <a:lnTo>
                    <a:pt x="196" y="396"/>
                  </a:lnTo>
                  <a:lnTo>
                    <a:pt x="197" y="396"/>
                  </a:lnTo>
                  <a:lnTo>
                    <a:pt x="198" y="396"/>
                  </a:lnTo>
                  <a:lnTo>
                    <a:pt x="200" y="396"/>
                  </a:lnTo>
                  <a:lnTo>
                    <a:pt x="202" y="396"/>
                  </a:lnTo>
                  <a:lnTo>
                    <a:pt x="204" y="395"/>
                  </a:lnTo>
                  <a:lnTo>
                    <a:pt x="206" y="395"/>
                  </a:lnTo>
                  <a:lnTo>
                    <a:pt x="208" y="393"/>
                  </a:lnTo>
                  <a:lnTo>
                    <a:pt x="209" y="392"/>
                  </a:lnTo>
                  <a:lnTo>
                    <a:pt x="211" y="391"/>
                  </a:lnTo>
                  <a:lnTo>
                    <a:pt x="212" y="390"/>
                  </a:lnTo>
                  <a:lnTo>
                    <a:pt x="213" y="390"/>
                  </a:lnTo>
                  <a:lnTo>
                    <a:pt x="214" y="390"/>
                  </a:lnTo>
                  <a:lnTo>
                    <a:pt x="215" y="390"/>
                  </a:lnTo>
                  <a:lnTo>
                    <a:pt x="216" y="390"/>
                  </a:lnTo>
                  <a:lnTo>
                    <a:pt x="219" y="390"/>
                  </a:lnTo>
                  <a:lnTo>
                    <a:pt x="221" y="391"/>
                  </a:lnTo>
                  <a:lnTo>
                    <a:pt x="224" y="391"/>
                  </a:lnTo>
                  <a:lnTo>
                    <a:pt x="225" y="392"/>
                  </a:lnTo>
                  <a:lnTo>
                    <a:pt x="228" y="392"/>
                  </a:lnTo>
                  <a:lnTo>
                    <a:pt x="232" y="393"/>
                  </a:lnTo>
                  <a:lnTo>
                    <a:pt x="233" y="393"/>
                  </a:lnTo>
                  <a:lnTo>
                    <a:pt x="234" y="393"/>
                  </a:lnTo>
                  <a:lnTo>
                    <a:pt x="237" y="392"/>
                  </a:lnTo>
                  <a:lnTo>
                    <a:pt x="242" y="391"/>
                  </a:lnTo>
                  <a:lnTo>
                    <a:pt x="245" y="390"/>
                  </a:lnTo>
                  <a:lnTo>
                    <a:pt x="247" y="390"/>
                  </a:lnTo>
                  <a:lnTo>
                    <a:pt x="248" y="390"/>
                  </a:lnTo>
                  <a:lnTo>
                    <a:pt x="249" y="389"/>
                  </a:lnTo>
                  <a:lnTo>
                    <a:pt x="253" y="387"/>
                  </a:lnTo>
                  <a:lnTo>
                    <a:pt x="254" y="386"/>
                  </a:lnTo>
                  <a:lnTo>
                    <a:pt x="254" y="385"/>
                  </a:lnTo>
                  <a:lnTo>
                    <a:pt x="255" y="385"/>
                  </a:lnTo>
                  <a:lnTo>
                    <a:pt x="255" y="384"/>
                  </a:lnTo>
                  <a:lnTo>
                    <a:pt x="256" y="383"/>
                  </a:lnTo>
                  <a:lnTo>
                    <a:pt x="256" y="383"/>
                  </a:lnTo>
                  <a:lnTo>
                    <a:pt x="256" y="382"/>
                  </a:lnTo>
                  <a:lnTo>
                    <a:pt x="256" y="379"/>
                  </a:lnTo>
                  <a:lnTo>
                    <a:pt x="255" y="378"/>
                  </a:lnTo>
                  <a:lnTo>
                    <a:pt x="256" y="377"/>
                  </a:lnTo>
                  <a:lnTo>
                    <a:pt x="256" y="376"/>
                  </a:lnTo>
                  <a:lnTo>
                    <a:pt x="257" y="375"/>
                  </a:lnTo>
                  <a:lnTo>
                    <a:pt x="258" y="373"/>
                  </a:lnTo>
                  <a:lnTo>
                    <a:pt x="259" y="373"/>
                  </a:lnTo>
                  <a:lnTo>
                    <a:pt x="260" y="372"/>
                  </a:lnTo>
                  <a:lnTo>
                    <a:pt x="261" y="371"/>
                  </a:lnTo>
                  <a:lnTo>
                    <a:pt x="262" y="371"/>
                  </a:lnTo>
                  <a:lnTo>
                    <a:pt x="264" y="370"/>
                  </a:lnTo>
                  <a:lnTo>
                    <a:pt x="266" y="369"/>
                  </a:lnTo>
                  <a:lnTo>
                    <a:pt x="269" y="369"/>
                  </a:lnTo>
                  <a:lnTo>
                    <a:pt x="274" y="369"/>
                  </a:lnTo>
                  <a:lnTo>
                    <a:pt x="278" y="368"/>
                  </a:lnTo>
                  <a:lnTo>
                    <a:pt x="281" y="367"/>
                  </a:lnTo>
                  <a:lnTo>
                    <a:pt x="284" y="367"/>
                  </a:lnTo>
                  <a:lnTo>
                    <a:pt x="285" y="366"/>
                  </a:lnTo>
                  <a:lnTo>
                    <a:pt x="286" y="366"/>
                  </a:lnTo>
                  <a:lnTo>
                    <a:pt x="286" y="366"/>
                  </a:lnTo>
                  <a:lnTo>
                    <a:pt x="287" y="365"/>
                  </a:lnTo>
                  <a:lnTo>
                    <a:pt x="288" y="364"/>
                  </a:lnTo>
                  <a:lnTo>
                    <a:pt x="289" y="364"/>
                  </a:lnTo>
                  <a:lnTo>
                    <a:pt x="289" y="363"/>
                  </a:lnTo>
                  <a:lnTo>
                    <a:pt x="290" y="362"/>
                  </a:lnTo>
                  <a:lnTo>
                    <a:pt x="291" y="361"/>
                  </a:lnTo>
                  <a:lnTo>
                    <a:pt x="292" y="360"/>
                  </a:lnTo>
                  <a:lnTo>
                    <a:pt x="292" y="359"/>
                  </a:lnTo>
                  <a:lnTo>
                    <a:pt x="293" y="356"/>
                  </a:lnTo>
                  <a:lnTo>
                    <a:pt x="294" y="355"/>
                  </a:lnTo>
                  <a:lnTo>
                    <a:pt x="294" y="354"/>
                  </a:lnTo>
                  <a:lnTo>
                    <a:pt x="295" y="354"/>
                  </a:lnTo>
                  <a:lnTo>
                    <a:pt x="296" y="353"/>
                  </a:lnTo>
                  <a:lnTo>
                    <a:pt x="298" y="350"/>
                  </a:lnTo>
                  <a:lnTo>
                    <a:pt x="299" y="350"/>
                  </a:lnTo>
                  <a:lnTo>
                    <a:pt x="300" y="349"/>
                  </a:lnTo>
                  <a:lnTo>
                    <a:pt x="301" y="348"/>
                  </a:lnTo>
                  <a:lnTo>
                    <a:pt x="301" y="347"/>
                  </a:lnTo>
                  <a:lnTo>
                    <a:pt x="301" y="346"/>
                  </a:lnTo>
                  <a:lnTo>
                    <a:pt x="302" y="346"/>
                  </a:lnTo>
                  <a:lnTo>
                    <a:pt x="302" y="345"/>
                  </a:lnTo>
                  <a:lnTo>
                    <a:pt x="301" y="344"/>
                  </a:lnTo>
                  <a:lnTo>
                    <a:pt x="301" y="343"/>
                  </a:lnTo>
                  <a:lnTo>
                    <a:pt x="300" y="342"/>
                  </a:lnTo>
                  <a:lnTo>
                    <a:pt x="299" y="341"/>
                  </a:lnTo>
                  <a:lnTo>
                    <a:pt x="299" y="340"/>
                  </a:lnTo>
                  <a:lnTo>
                    <a:pt x="297" y="339"/>
                  </a:lnTo>
                  <a:lnTo>
                    <a:pt x="293" y="335"/>
                  </a:lnTo>
                  <a:lnTo>
                    <a:pt x="292" y="334"/>
                  </a:lnTo>
                  <a:lnTo>
                    <a:pt x="290" y="332"/>
                  </a:lnTo>
                  <a:lnTo>
                    <a:pt x="289" y="331"/>
                  </a:lnTo>
                  <a:lnTo>
                    <a:pt x="288" y="330"/>
                  </a:lnTo>
                  <a:lnTo>
                    <a:pt x="288" y="329"/>
                  </a:lnTo>
                  <a:lnTo>
                    <a:pt x="288" y="328"/>
                  </a:lnTo>
                  <a:lnTo>
                    <a:pt x="288" y="327"/>
                  </a:lnTo>
                  <a:lnTo>
                    <a:pt x="288" y="327"/>
                  </a:lnTo>
                  <a:lnTo>
                    <a:pt x="288" y="327"/>
                  </a:lnTo>
                  <a:lnTo>
                    <a:pt x="288" y="326"/>
                  </a:lnTo>
                  <a:lnTo>
                    <a:pt x="289" y="326"/>
                  </a:lnTo>
                  <a:lnTo>
                    <a:pt x="290" y="326"/>
                  </a:lnTo>
                  <a:lnTo>
                    <a:pt x="291" y="325"/>
                  </a:lnTo>
                  <a:lnTo>
                    <a:pt x="292" y="325"/>
                  </a:lnTo>
                  <a:lnTo>
                    <a:pt x="294" y="324"/>
                  </a:lnTo>
                  <a:lnTo>
                    <a:pt x="295" y="324"/>
                  </a:lnTo>
                  <a:lnTo>
                    <a:pt x="295" y="323"/>
                  </a:lnTo>
                  <a:lnTo>
                    <a:pt x="296" y="322"/>
                  </a:lnTo>
                  <a:lnTo>
                    <a:pt x="297" y="321"/>
                  </a:lnTo>
                  <a:lnTo>
                    <a:pt x="297" y="320"/>
                  </a:lnTo>
                  <a:lnTo>
                    <a:pt x="298" y="319"/>
                  </a:lnTo>
                  <a:lnTo>
                    <a:pt x="298" y="319"/>
                  </a:lnTo>
                  <a:lnTo>
                    <a:pt x="298" y="318"/>
                  </a:lnTo>
                  <a:lnTo>
                    <a:pt x="298" y="317"/>
                  </a:lnTo>
                  <a:lnTo>
                    <a:pt x="297" y="316"/>
                  </a:lnTo>
                  <a:lnTo>
                    <a:pt x="297" y="314"/>
                  </a:lnTo>
                  <a:lnTo>
                    <a:pt x="296" y="311"/>
                  </a:lnTo>
                  <a:lnTo>
                    <a:pt x="296" y="310"/>
                  </a:lnTo>
                  <a:lnTo>
                    <a:pt x="296" y="309"/>
                  </a:lnTo>
                  <a:lnTo>
                    <a:pt x="296" y="308"/>
                  </a:lnTo>
                  <a:lnTo>
                    <a:pt x="296" y="307"/>
                  </a:lnTo>
                  <a:lnTo>
                    <a:pt x="297" y="305"/>
                  </a:lnTo>
                  <a:lnTo>
                    <a:pt x="297" y="305"/>
                  </a:lnTo>
                  <a:lnTo>
                    <a:pt x="298" y="304"/>
                  </a:lnTo>
                  <a:lnTo>
                    <a:pt x="298" y="303"/>
                  </a:lnTo>
                  <a:lnTo>
                    <a:pt x="299" y="303"/>
                  </a:lnTo>
                  <a:lnTo>
                    <a:pt x="300" y="302"/>
                  </a:lnTo>
                  <a:lnTo>
                    <a:pt x="301" y="301"/>
                  </a:lnTo>
                  <a:lnTo>
                    <a:pt x="304" y="300"/>
                  </a:lnTo>
                  <a:lnTo>
                    <a:pt x="305" y="299"/>
                  </a:lnTo>
                  <a:lnTo>
                    <a:pt x="307" y="298"/>
                  </a:lnTo>
                  <a:lnTo>
                    <a:pt x="309" y="297"/>
                  </a:lnTo>
                  <a:lnTo>
                    <a:pt x="310" y="296"/>
                  </a:lnTo>
                  <a:lnTo>
                    <a:pt x="310" y="295"/>
                  </a:lnTo>
                  <a:lnTo>
                    <a:pt x="311" y="294"/>
                  </a:lnTo>
                  <a:lnTo>
                    <a:pt x="311" y="293"/>
                  </a:lnTo>
                  <a:lnTo>
                    <a:pt x="311" y="292"/>
                  </a:lnTo>
                  <a:lnTo>
                    <a:pt x="311" y="290"/>
                  </a:lnTo>
                  <a:lnTo>
                    <a:pt x="311" y="288"/>
                  </a:lnTo>
                  <a:lnTo>
                    <a:pt x="311" y="287"/>
                  </a:lnTo>
                  <a:lnTo>
                    <a:pt x="311" y="286"/>
                  </a:lnTo>
                  <a:lnTo>
                    <a:pt x="310" y="285"/>
                  </a:lnTo>
                  <a:lnTo>
                    <a:pt x="310" y="284"/>
                  </a:lnTo>
                  <a:lnTo>
                    <a:pt x="309" y="283"/>
                  </a:lnTo>
                  <a:lnTo>
                    <a:pt x="309" y="282"/>
                  </a:lnTo>
                  <a:lnTo>
                    <a:pt x="308" y="282"/>
                  </a:lnTo>
                  <a:lnTo>
                    <a:pt x="307" y="281"/>
                  </a:lnTo>
                  <a:lnTo>
                    <a:pt x="306" y="280"/>
                  </a:lnTo>
                  <a:lnTo>
                    <a:pt x="303" y="277"/>
                  </a:lnTo>
                  <a:lnTo>
                    <a:pt x="301" y="276"/>
                  </a:lnTo>
                  <a:lnTo>
                    <a:pt x="300" y="275"/>
                  </a:lnTo>
                  <a:lnTo>
                    <a:pt x="299" y="274"/>
                  </a:lnTo>
                  <a:lnTo>
                    <a:pt x="299" y="274"/>
                  </a:lnTo>
                  <a:lnTo>
                    <a:pt x="299" y="273"/>
                  </a:lnTo>
                  <a:lnTo>
                    <a:pt x="298" y="272"/>
                  </a:lnTo>
                  <a:lnTo>
                    <a:pt x="298" y="271"/>
                  </a:lnTo>
                  <a:lnTo>
                    <a:pt x="298" y="270"/>
                  </a:lnTo>
                  <a:lnTo>
                    <a:pt x="298" y="269"/>
                  </a:lnTo>
                  <a:lnTo>
                    <a:pt x="298" y="268"/>
                  </a:lnTo>
                  <a:lnTo>
                    <a:pt x="298" y="267"/>
                  </a:lnTo>
                  <a:lnTo>
                    <a:pt x="299" y="265"/>
                  </a:lnTo>
                  <a:lnTo>
                    <a:pt x="299" y="264"/>
                  </a:lnTo>
                  <a:lnTo>
                    <a:pt x="300" y="262"/>
                  </a:lnTo>
                  <a:lnTo>
                    <a:pt x="300" y="261"/>
                  </a:lnTo>
                  <a:lnTo>
                    <a:pt x="301" y="259"/>
                  </a:lnTo>
                  <a:lnTo>
                    <a:pt x="302" y="258"/>
                  </a:lnTo>
                  <a:lnTo>
                    <a:pt x="303" y="256"/>
                  </a:lnTo>
                  <a:lnTo>
                    <a:pt x="304" y="255"/>
                  </a:lnTo>
                  <a:lnTo>
                    <a:pt x="305" y="253"/>
                  </a:lnTo>
                  <a:lnTo>
                    <a:pt x="306" y="252"/>
                  </a:lnTo>
                  <a:lnTo>
                    <a:pt x="308" y="251"/>
                  </a:lnTo>
                  <a:lnTo>
                    <a:pt x="311" y="249"/>
                  </a:lnTo>
                  <a:lnTo>
                    <a:pt x="313" y="247"/>
                  </a:lnTo>
                  <a:lnTo>
                    <a:pt x="313" y="247"/>
                  </a:lnTo>
                  <a:lnTo>
                    <a:pt x="314" y="246"/>
                  </a:lnTo>
                  <a:lnTo>
                    <a:pt x="314" y="246"/>
                  </a:lnTo>
                  <a:lnTo>
                    <a:pt x="315" y="245"/>
                  </a:lnTo>
                  <a:lnTo>
                    <a:pt x="315" y="244"/>
                  </a:lnTo>
                  <a:lnTo>
                    <a:pt x="315" y="243"/>
                  </a:lnTo>
                  <a:lnTo>
                    <a:pt x="315" y="243"/>
                  </a:lnTo>
                  <a:lnTo>
                    <a:pt x="314" y="242"/>
                  </a:lnTo>
                  <a:lnTo>
                    <a:pt x="314" y="241"/>
                  </a:lnTo>
                  <a:lnTo>
                    <a:pt x="313" y="240"/>
                  </a:lnTo>
                  <a:lnTo>
                    <a:pt x="312" y="238"/>
                  </a:lnTo>
                  <a:lnTo>
                    <a:pt x="310" y="236"/>
                  </a:lnTo>
                  <a:lnTo>
                    <a:pt x="310" y="235"/>
                  </a:lnTo>
                  <a:lnTo>
                    <a:pt x="309" y="234"/>
                  </a:lnTo>
                  <a:lnTo>
                    <a:pt x="309" y="233"/>
                  </a:lnTo>
                  <a:lnTo>
                    <a:pt x="308" y="231"/>
                  </a:lnTo>
                  <a:lnTo>
                    <a:pt x="308" y="230"/>
                  </a:lnTo>
                  <a:lnTo>
                    <a:pt x="308" y="229"/>
                  </a:lnTo>
                  <a:lnTo>
                    <a:pt x="308" y="228"/>
                  </a:lnTo>
                  <a:lnTo>
                    <a:pt x="308" y="227"/>
                  </a:lnTo>
                  <a:lnTo>
                    <a:pt x="309" y="226"/>
                  </a:lnTo>
                  <a:lnTo>
                    <a:pt x="309" y="225"/>
                  </a:lnTo>
                  <a:lnTo>
                    <a:pt x="310" y="224"/>
                  </a:lnTo>
                  <a:lnTo>
                    <a:pt x="314" y="219"/>
                  </a:lnTo>
                  <a:lnTo>
                    <a:pt x="315" y="217"/>
                  </a:lnTo>
                  <a:lnTo>
                    <a:pt x="316" y="215"/>
                  </a:lnTo>
                  <a:lnTo>
                    <a:pt x="316" y="214"/>
                  </a:lnTo>
                  <a:lnTo>
                    <a:pt x="317" y="213"/>
                  </a:lnTo>
                  <a:lnTo>
                    <a:pt x="317" y="212"/>
                  </a:lnTo>
                  <a:lnTo>
                    <a:pt x="317" y="211"/>
                  </a:lnTo>
                  <a:lnTo>
                    <a:pt x="317" y="210"/>
                  </a:lnTo>
                  <a:lnTo>
                    <a:pt x="317" y="210"/>
                  </a:lnTo>
                  <a:lnTo>
                    <a:pt x="317" y="209"/>
                  </a:lnTo>
                  <a:lnTo>
                    <a:pt x="316" y="208"/>
                  </a:lnTo>
                  <a:lnTo>
                    <a:pt x="316" y="208"/>
                  </a:lnTo>
                  <a:lnTo>
                    <a:pt x="315" y="207"/>
                  </a:lnTo>
                  <a:lnTo>
                    <a:pt x="315" y="207"/>
                  </a:lnTo>
                  <a:lnTo>
                    <a:pt x="314" y="206"/>
                  </a:lnTo>
                  <a:lnTo>
                    <a:pt x="310" y="205"/>
                  </a:lnTo>
                  <a:lnTo>
                    <a:pt x="309" y="205"/>
                  </a:lnTo>
                  <a:lnTo>
                    <a:pt x="307" y="204"/>
                  </a:lnTo>
                  <a:lnTo>
                    <a:pt x="306" y="204"/>
                  </a:lnTo>
                  <a:lnTo>
                    <a:pt x="305" y="203"/>
                  </a:lnTo>
                  <a:lnTo>
                    <a:pt x="304" y="203"/>
                  </a:lnTo>
                  <a:lnTo>
                    <a:pt x="304" y="202"/>
                  </a:lnTo>
                  <a:lnTo>
                    <a:pt x="303" y="202"/>
                  </a:lnTo>
                  <a:lnTo>
                    <a:pt x="303" y="201"/>
                  </a:lnTo>
                  <a:lnTo>
                    <a:pt x="303" y="201"/>
                  </a:lnTo>
                  <a:lnTo>
                    <a:pt x="303" y="200"/>
                  </a:lnTo>
                  <a:lnTo>
                    <a:pt x="303" y="200"/>
                  </a:lnTo>
                  <a:lnTo>
                    <a:pt x="304" y="199"/>
                  </a:lnTo>
                  <a:lnTo>
                    <a:pt x="304" y="199"/>
                  </a:lnTo>
                  <a:lnTo>
                    <a:pt x="306" y="198"/>
                  </a:lnTo>
                  <a:lnTo>
                    <a:pt x="306" y="197"/>
                  </a:lnTo>
                  <a:lnTo>
                    <a:pt x="306" y="197"/>
                  </a:lnTo>
                  <a:lnTo>
                    <a:pt x="307" y="197"/>
                  </a:lnTo>
                  <a:lnTo>
                    <a:pt x="306" y="196"/>
                  </a:lnTo>
                  <a:lnTo>
                    <a:pt x="306" y="196"/>
                  </a:lnTo>
                  <a:lnTo>
                    <a:pt x="306" y="195"/>
                  </a:lnTo>
                  <a:lnTo>
                    <a:pt x="305" y="195"/>
                  </a:lnTo>
                  <a:lnTo>
                    <a:pt x="298" y="190"/>
                  </a:lnTo>
                  <a:lnTo>
                    <a:pt x="294" y="186"/>
                  </a:lnTo>
                  <a:lnTo>
                    <a:pt x="293" y="186"/>
                  </a:lnTo>
                  <a:lnTo>
                    <a:pt x="292" y="185"/>
                  </a:lnTo>
                  <a:lnTo>
                    <a:pt x="292" y="184"/>
                  </a:lnTo>
                  <a:lnTo>
                    <a:pt x="291" y="184"/>
                  </a:lnTo>
                  <a:lnTo>
                    <a:pt x="291" y="183"/>
                  </a:lnTo>
                  <a:lnTo>
                    <a:pt x="291" y="182"/>
                  </a:lnTo>
                  <a:lnTo>
                    <a:pt x="291" y="181"/>
                  </a:lnTo>
                  <a:lnTo>
                    <a:pt x="291" y="180"/>
                  </a:lnTo>
                  <a:lnTo>
                    <a:pt x="291" y="178"/>
                  </a:lnTo>
                  <a:lnTo>
                    <a:pt x="292" y="174"/>
                  </a:lnTo>
                  <a:lnTo>
                    <a:pt x="293" y="171"/>
                  </a:lnTo>
                  <a:lnTo>
                    <a:pt x="293" y="169"/>
                  </a:lnTo>
                  <a:lnTo>
                    <a:pt x="293" y="166"/>
                  </a:lnTo>
                  <a:lnTo>
                    <a:pt x="293" y="162"/>
                  </a:lnTo>
                  <a:lnTo>
                    <a:pt x="294" y="160"/>
                  </a:lnTo>
                  <a:lnTo>
                    <a:pt x="294" y="159"/>
                  </a:lnTo>
                  <a:lnTo>
                    <a:pt x="294" y="158"/>
                  </a:lnTo>
                  <a:lnTo>
                    <a:pt x="295" y="156"/>
                  </a:lnTo>
                  <a:lnTo>
                    <a:pt x="296" y="154"/>
                  </a:lnTo>
                  <a:lnTo>
                    <a:pt x="298" y="153"/>
                  </a:lnTo>
                  <a:lnTo>
                    <a:pt x="300" y="150"/>
                  </a:lnTo>
                  <a:lnTo>
                    <a:pt x="301" y="148"/>
                  </a:lnTo>
                  <a:lnTo>
                    <a:pt x="302" y="147"/>
                  </a:lnTo>
                  <a:lnTo>
                    <a:pt x="304" y="143"/>
                  </a:lnTo>
                  <a:lnTo>
                    <a:pt x="305" y="141"/>
                  </a:lnTo>
                  <a:lnTo>
                    <a:pt x="306" y="140"/>
                  </a:lnTo>
                  <a:lnTo>
                    <a:pt x="307" y="139"/>
                  </a:lnTo>
                  <a:lnTo>
                    <a:pt x="308" y="138"/>
                  </a:lnTo>
                  <a:lnTo>
                    <a:pt x="308" y="137"/>
                  </a:lnTo>
                  <a:lnTo>
                    <a:pt x="309" y="137"/>
                  </a:lnTo>
                  <a:lnTo>
                    <a:pt x="310" y="136"/>
                  </a:lnTo>
                  <a:lnTo>
                    <a:pt x="312" y="135"/>
                  </a:lnTo>
                  <a:lnTo>
                    <a:pt x="313" y="134"/>
                  </a:lnTo>
                  <a:lnTo>
                    <a:pt x="315" y="134"/>
                  </a:lnTo>
                  <a:lnTo>
                    <a:pt x="317" y="133"/>
                  </a:lnTo>
                  <a:lnTo>
                    <a:pt x="321" y="133"/>
                  </a:lnTo>
                  <a:lnTo>
                    <a:pt x="324" y="133"/>
                  </a:lnTo>
                  <a:lnTo>
                    <a:pt x="327" y="132"/>
                  </a:lnTo>
                  <a:lnTo>
                    <a:pt x="329" y="132"/>
                  </a:lnTo>
                  <a:lnTo>
                    <a:pt x="330" y="131"/>
                  </a:lnTo>
                  <a:lnTo>
                    <a:pt x="331" y="131"/>
                  </a:lnTo>
                  <a:lnTo>
                    <a:pt x="332" y="130"/>
                  </a:lnTo>
                  <a:lnTo>
                    <a:pt x="333" y="129"/>
                  </a:lnTo>
                  <a:lnTo>
                    <a:pt x="333" y="128"/>
                  </a:lnTo>
                  <a:lnTo>
                    <a:pt x="333" y="128"/>
                  </a:lnTo>
                  <a:lnTo>
                    <a:pt x="334" y="127"/>
                  </a:lnTo>
                  <a:lnTo>
                    <a:pt x="334" y="126"/>
                  </a:lnTo>
                  <a:lnTo>
                    <a:pt x="334" y="126"/>
                  </a:lnTo>
                  <a:lnTo>
                    <a:pt x="334" y="125"/>
                  </a:lnTo>
                  <a:lnTo>
                    <a:pt x="333" y="124"/>
                  </a:lnTo>
                  <a:lnTo>
                    <a:pt x="333" y="124"/>
                  </a:lnTo>
                  <a:lnTo>
                    <a:pt x="332" y="123"/>
                  </a:lnTo>
                  <a:lnTo>
                    <a:pt x="332" y="123"/>
                  </a:lnTo>
                  <a:lnTo>
                    <a:pt x="331" y="122"/>
                  </a:lnTo>
                  <a:lnTo>
                    <a:pt x="330" y="122"/>
                  </a:lnTo>
                  <a:lnTo>
                    <a:pt x="329" y="121"/>
                  </a:lnTo>
                  <a:lnTo>
                    <a:pt x="325" y="120"/>
                  </a:lnTo>
                  <a:lnTo>
                    <a:pt x="324" y="120"/>
                  </a:lnTo>
                  <a:lnTo>
                    <a:pt x="323" y="120"/>
                  </a:lnTo>
                  <a:lnTo>
                    <a:pt x="323" y="120"/>
                  </a:lnTo>
                  <a:lnTo>
                    <a:pt x="323" y="119"/>
                  </a:lnTo>
                  <a:lnTo>
                    <a:pt x="323" y="119"/>
                  </a:lnTo>
                  <a:lnTo>
                    <a:pt x="323" y="118"/>
                  </a:lnTo>
                  <a:lnTo>
                    <a:pt x="323" y="118"/>
                  </a:lnTo>
                  <a:lnTo>
                    <a:pt x="324" y="117"/>
                  </a:lnTo>
                  <a:lnTo>
                    <a:pt x="324" y="116"/>
                  </a:lnTo>
                  <a:lnTo>
                    <a:pt x="325" y="115"/>
                  </a:lnTo>
                  <a:lnTo>
                    <a:pt x="327" y="113"/>
                  </a:lnTo>
                  <a:lnTo>
                    <a:pt x="328" y="112"/>
                  </a:lnTo>
                  <a:lnTo>
                    <a:pt x="329" y="111"/>
                  </a:lnTo>
                  <a:lnTo>
                    <a:pt x="330" y="110"/>
                  </a:lnTo>
                  <a:lnTo>
                    <a:pt x="332" y="110"/>
                  </a:lnTo>
                  <a:lnTo>
                    <a:pt x="333" y="109"/>
                  </a:lnTo>
                  <a:lnTo>
                    <a:pt x="334" y="109"/>
                  </a:lnTo>
                  <a:lnTo>
                    <a:pt x="336" y="108"/>
                  </a:lnTo>
                  <a:lnTo>
                    <a:pt x="337" y="108"/>
                  </a:lnTo>
                  <a:lnTo>
                    <a:pt x="338" y="109"/>
                  </a:lnTo>
                  <a:lnTo>
                    <a:pt x="339" y="109"/>
                  </a:lnTo>
                  <a:lnTo>
                    <a:pt x="340" y="109"/>
                  </a:lnTo>
                  <a:lnTo>
                    <a:pt x="340" y="110"/>
                  </a:lnTo>
                  <a:lnTo>
                    <a:pt x="341" y="110"/>
                  </a:lnTo>
                  <a:lnTo>
                    <a:pt x="341" y="110"/>
                  </a:lnTo>
                  <a:lnTo>
                    <a:pt x="342" y="112"/>
                  </a:lnTo>
                  <a:lnTo>
                    <a:pt x="343" y="114"/>
                  </a:lnTo>
                  <a:lnTo>
                    <a:pt x="343" y="114"/>
                  </a:lnTo>
                  <a:lnTo>
                    <a:pt x="344" y="115"/>
                  </a:lnTo>
                  <a:lnTo>
                    <a:pt x="345" y="116"/>
                  </a:lnTo>
                  <a:lnTo>
                    <a:pt x="345" y="117"/>
                  </a:lnTo>
                  <a:lnTo>
                    <a:pt x="346" y="117"/>
                  </a:lnTo>
                  <a:lnTo>
                    <a:pt x="347" y="117"/>
                  </a:lnTo>
                  <a:lnTo>
                    <a:pt x="347" y="118"/>
                  </a:lnTo>
                  <a:lnTo>
                    <a:pt x="348" y="118"/>
                  </a:lnTo>
                  <a:lnTo>
                    <a:pt x="350" y="118"/>
                  </a:lnTo>
                  <a:lnTo>
                    <a:pt x="351" y="117"/>
                  </a:lnTo>
                  <a:lnTo>
                    <a:pt x="351" y="117"/>
                  </a:lnTo>
                  <a:lnTo>
                    <a:pt x="352" y="117"/>
                  </a:lnTo>
                  <a:lnTo>
                    <a:pt x="353" y="116"/>
                  </a:lnTo>
                  <a:lnTo>
                    <a:pt x="353" y="116"/>
                  </a:lnTo>
                  <a:lnTo>
                    <a:pt x="354" y="115"/>
                  </a:lnTo>
                  <a:lnTo>
                    <a:pt x="354" y="114"/>
                  </a:lnTo>
                  <a:lnTo>
                    <a:pt x="355" y="111"/>
                  </a:lnTo>
                  <a:lnTo>
                    <a:pt x="356" y="108"/>
                  </a:lnTo>
                  <a:lnTo>
                    <a:pt x="356" y="107"/>
                  </a:lnTo>
                  <a:lnTo>
                    <a:pt x="356" y="106"/>
                  </a:lnTo>
                  <a:lnTo>
                    <a:pt x="356" y="106"/>
                  </a:lnTo>
                  <a:lnTo>
                    <a:pt x="356" y="105"/>
                  </a:lnTo>
                  <a:lnTo>
                    <a:pt x="356" y="104"/>
                  </a:lnTo>
                  <a:lnTo>
                    <a:pt x="356" y="103"/>
                  </a:lnTo>
                  <a:lnTo>
                    <a:pt x="356" y="102"/>
                  </a:lnTo>
                  <a:lnTo>
                    <a:pt x="355" y="100"/>
                  </a:lnTo>
                  <a:lnTo>
                    <a:pt x="354" y="99"/>
                  </a:lnTo>
                  <a:lnTo>
                    <a:pt x="353" y="98"/>
                  </a:lnTo>
                  <a:lnTo>
                    <a:pt x="351" y="96"/>
                  </a:lnTo>
                  <a:lnTo>
                    <a:pt x="350" y="95"/>
                  </a:lnTo>
                  <a:lnTo>
                    <a:pt x="349" y="94"/>
                  </a:lnTo>
                  <a:lnTo>
                    <a:pt x="349" y="93"/>
                  </a:lnTo>
                  <a:lnTo>
                    <a:pt x="348" y="92"/>
                  </a:lnTo>
                  <a:lnTo>
                    <a:pt x="348" y="91"/>
                  </a:lnTo>
                  <a:lnTo>
                    <a:pt x="348" y="90"/>
                  </a:lnTo>
                  <a:lnTo>
                    <a:pt x="348" y="89"/>
                  </a:lnTo>
                  <a:lnTo>
                    <a:pt x="348" y="89"/>
                  </a:lnTo>
                  <a:lnTo>
                    <a:pt x="348" y="89"/>
                  </a:lnTo>
                  <a:lnTo>
                    <a:pt x="348" y="89"/>
                  </a:lnTo>
                  <a:lnTo>
                    <a:pt x="349" y="89"/>
                  </a:lnTo>
                  <a:lnTo>
                    <a:pt x="350" y="89"/>
                  </a:lnTo>
                  <a:lnTo>
                    <a:pt x="352" y="89"/>
                  </a:lnTo>
                  <a:lnTo>
                    <a:pt x="353" y="89"/>
                  </a:lnTo>
                  <a:lnTo>
                    <a:pt x="354" y="89"/>
                  </a:lnTo>
                  <a:lnTo>
                    <a:pt x="355" y="88"/>
                  </a:lnTo>
                  <a:lnTo>
                    <a:pt x="356" y="88"/>
                  </a:lnTo>
                  <a:lnTo>
                    <a:pt x="357" y="87"/>
                  </a:lnTo>
                  <a:lnTo>
                    <a:pt x="358" y="87"/>
                  </a:lnTo>
                  <a:lnTo>
                    <a:pt x="360" y="86"/>
                  </a:lnTo>
                  <a:lnTo>
                    <a:pt x="361" y="84"/>
                  </a:lnTo>
                  <a:lnTo>
                    <a:pt x="363" y="82"/>
                  </a:lnTo>
                  <a:lnTo>
                    <a:pt x="365" y="80"/>
                  </a:lnTo>
                  <a:lnTo>
                    <a:pt x="366" y="79"/>
                  </a:lnTo>
                  <a:lnTo>
                    <a:pt x="367" y="77"/>
                  </a:lnTo>
                  <a:lnTo>
                    <a:pt x="368" y="75"/>
                  </a:lnTo>
                  <a:lnTo>
                    <a:pt x="368" y="74"/>
                  </a:lnTo>
                  <a:lnTo>
                    <a:pt x="368" y="73"/>
                  </a:lnTo>
                  <a:lnTo>
                    <a:pt x="368" y="72"/>
                  </a:lnTo>
                  <a:lnTo>
                    <a:pt x="368" y="71"/>
                  </a:lnTo>
                  <a:lnTo>
                    <a:pt x="368" y="70"/>
                  </a:lnTo>
                  <a:lnTo>
                    <a:pt x="368" y="69"/>
                  </a:lnTo>
                  <a:lnTo>
                    <a:pt x="368" y="68"/>
                  </a:lnTo>
                  <a:lnTo>
                    <a:pt x="368" y="67"/>
                  </a:lnTo>
                  <a:lnTo>
                    <a:pt x="367" y="66"/>
                  </a:lnTo>
                  <a:lnTo>
                    <a:pt x="367" y="65"/>
                  </a:lnTo>
                  <a:lnTo>
                    <a:pt x="366" y="65"/>
                  </a:lnTo>
                  <a:lnTo>
                    <a:pt x="365" y="64"/>
                  </a:lnTo>
                  <a:lnTo>
                    <a:pt x="364" y="63"/>
                  </a:lnTo>
                  <a:lnTo>
                    <a:pt x="363" y="62"/>
                  </a:lnTo>
                  <a:lnTo>
                    <a:pt x="360" y="60"/>
                  </a:lnTo>
                  <a:lnTo>
                    <a:pt x="358" y="59"/>
                  </a:lnTo>
                  <a:lnTo>
                    <a:pt x="357" y="59"/>
                  </a:lnTo>
                  <a:lnTo>
                    <a:pt x="356" y="57"/>
                  </a:lnTo>
                  <a:lnTo>
                    <a:pt x="355" y="56"/>
                  </a:lnTo>
                  <a:lnTo>
                    <a:pt x="355" y="55"/>
                  </a:lnTo>
                  <a:lnTo>
                    <a:pt x="354" y="54"/>
                  </a:lnTo>
                  <a:lnTo>
                    <a:pt x="354" y="54"/>
                  </a:lnTo>
                  <a:lnTo>
                    <a:pt x="354" y="53"/>
                  </a:lnTo>
                  <a:lnTo>
                    <a:pt x="354" y="52"/>
                  </a:lnTo>
                  <a:lnTo>
                    <a:pt x="355" y="51"/>
                  </a:lnTo>
                  <a:lnTo>
                    <a:pt x="355" y="50"/>
                  </a:lnTo>
                  <a:lnTo>
                    <a:pt x="357" y="44"/>
                  </a:lnTo>
                  <a:lnTo>
                    <a:pt x="358" y="41"/>
                  </a:lnTo>
                  <a:lnTo>
                    <a:pt x="359" y="39"/>
                  </a:lnTo>
                  <a:lnTo>
                    <a:pt x="359" y="37"/>
                  </a:lnTo>
                  <a:lnTo>
                    <a:pt x="359" y="36"/>
                  </a:lnTo>
                  <a:lnTo>
                    <a:pt x="359" y="35"/>
                  </a:lnTo>
                  <a:lnTo>
                    <a:pt x="359" y="34"/>
                  </a:lnTo>
                  <a:lnTo>
                    <a:pt x="359" y="35"/>
                  </a:lnTo>
                  <a:lnTo>
                    <a:pt x="360" y="35"/>
                  </a:lnTo>
                  <a:lnTo>
                    <a:pt x="360" y="35"/>
                  </a:lnTo>
                  <a:lnTo>
                    <a:pt x="361" y="35"/>
                  </a:lnTo>
                  <a:lnTo>
                    <a:pt x="361" y="35"/>
                  </a:lnTo>
                  <a:lnTo>
                    <a:pt x="362" y="35"/>
                  </a:lnTo>
                  <a:lnTo>
                    <a:pt x="363" y="35"/>
                  </a:lnTo>
                  <a:lnTo>
                    <a:pt x="363" y="35"/>
                  </a:lnTo>
                  <a:lnTo>
                    <a:pt x="364" y="34"/>
                  </a:lnTo>
                  <a:lnTo>
                    <a:pt x="365" y="33"/>
                  </a:lnTo>
                  <a:lnTo>
                    <a:pt x="367" y="32"/>
                  </a:lnTo>
                  <a:lnTo>
                    <a:pt x="368" y="30"/>
                  </a:lnTo>
                  <a:lnTo>
                    <a:pt x="371" y="27"/>
                  </a:lnTo>
                  <a:lnTo>
                    <a:pt x="371" y="27"/>
                  </a:lnTo>
                  <a:lnTo>
                    <a:pt x="372" y="26"/>
                  </a:lnTo>
                  <a:lnTo>
                    <a:pt x="373" y="25"/>
                  </a:lnTo>
                  <a:lnTo>
                    <a:pt x="375" y="25"/>
                  </a:lnTo>
                  <a:lnTo>
                    <a:pt x="376" y="24"/>
                  </a:lnTo>
                  <a:lnTo>
                    <a:pt x="377" y="24"/>
                  </a:lnTo>
                  <a:lnTo>
                    <a:pt x="378" y="24"/>
                  </a:lnTo>
                  <a:lnTo>
                    <a:pt x="379" y="24"/>
                  </a:lnTo>
                  <a:lnTo>
                    <a:pt x="380" y="24"/>
                  </a:lnTo>
                  <a:lnTo>
                    <a:pt x="380" y="24"/>
                  </a:lnTo>
                  <a:lnTo>
                    <a:pt x="382" y="24"/>
                  </a:lnTo>
                  <a:lnTo>
                    <a:pt x="383" y="25"/>
                  </a:lnTo>
                  <a:lnTo>
                    <a:pt x="384" y="26"/>
                  </a:lnTo>
                  <a:lnTo>
                    <a:pt x="385" y="26"/>
                  </a:lnTo>
                  <a:lnTo>
                    <a:pt x="386" y="26"/>
                  </a:lnTo>
                  <a:lnTo>
                    <a:pt x="388" y="26"/>
                  </a:lnTo>
                  <a:lnTo>
                    <a:pt x="391" y="25"/>
                  </a:lnTo>
                  <a:lnTo>
                    <a:pt x="393" y="25"/>
                  </a:lnTo>
                  <a:lnTo>
                    <a:pt x="397" y="24"/>
                  </a:lnTo>
                  <a:lnTo>
                    <a:pt x="399" y="24"/>
                  </a:lnTo>
                  <a:lnTo>
                    <a:pt x="400" y="24"/>
                  </a:lnTo>
                  <a:lnTo>
                    <a:pt x="401" y="24"/>
                  </a:lnTo>
                  <a:lnTo>
                    <a:pt x="402" y="24"/>
                  </a:lnTo>
                  <a:lnTo>
                    <a:pt x="408" y="25"/>
                  </a:lnTo>
                  <a:lnTo>
                    <a:pt x="410" y="25"/>
                  </a:lnTo>
                  <a:lnTo>
                    <a:pt x="412" y="26"/>
                  </a:lnTo>
                  <a:lnTo>
                    <a:pt x="415" y="26"/>
                  </a:lnTo>
                  <a:lnTo>
                    <a:pt x="417" y="25"/>
                  </a:lnTo>
                  <a:lnTo>
                    <a:pt x="419" y="25"/>
                  </a:lnTo>
                  <a:lnTo>
                    <a:pt x="420" y="25"/>
                  </a:lnTo>
                  <a:lnTo>
                    <a:pt x="420" y="25"/>
                  </a:lnTo>
                  <a:lnTo>
                    <a:pt x="421" y="24"/>
                  </a:lnTo>
                  <a:lnTo>
                    <a:pt x="422" y="23"/>
                  </a:lnTo>
                  <a:lnTo>
                    <a:pt x="422" y="23"/>
                  </a:lnTo>
                  <a:lnTo>
                    <a:pt x="423" y="21"/>
                  </a:lnTo>
                  <a:lnTo>
                    <a:pt x="424" y="20"/>
                  </a:lnTo>
                  <a:lnTo>
                    <a:pt x="424" y="18"/>
                  </a:lnTo>
                  <a:lnTo>
                    <a:pt x="427" y="7"/>
                  </a:lnTo>
                  <a:lnTo>
                    <a:pt x="428" y="4"/>
                  </a:lnTo>
                  <a:lnTo>
                    <a:pt x="428" y="2"/>
                  </a:lnTo>
                  <a:lnTo>
                    <a:pt x="429" y="1"/>
                  </a:lnTo>
                  <a:lnTo>
                    <a:pt x="430" y="0"/>
                  </a:lnTo>
                  <a:lnTo>
                    <a:pt x="430" y="0"/>
                  </a:lnTo>
                  <a:lnTo>
                    <a:pt x="430"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3" name="Freeform 287">
              <a:extLst>
                <a:ext uri="{FF2B5EF4-FFF2-40B4-BE49-F238E27FC236}">
                  <a16:creationId xmlns:a16="http://schemas.microsoft.com/office/drawing/2014/main" id="{50790ED6-4EA3-45A4-9EF2-1DE326A5763D}"/>
                </a:ext>
              </a:extLst>
            </p:cNvPr>
            <p:cNvSpPr>
              <a:spLocks/>
            </p:cNvSpPr>
            <p:nvPr/>
          </p:nvSpPr>
          <p:spPr bwMode="auto">
            <a:xfrm>
              <a:off x="7473797" y="3161599"/>
              <a:ext cx="820738" cy="1217613"/>
            </a:xfrm>
            <a:custGeom>
              <a:avLst/>
              <a:gdLst>
                <a:gd name="T0" fmla="*/ 258 w 517"/>
                <a:gd name="T1" fmla="*/ 105 h 767"/>
                <a:gd name="T2" fmla="*/ 281 w 517"/>
                <a:gd name="T3" fmla="*/ 107 h 767"/>
                <a:gd name="T4" fmla="*/ 290 w 517"/>
                <a:gd name="T5" fmla="*/ 147 h 767"/>
                <a:gd name="T6" fmla="*/ 254 w 517"/>
                <a:gd name="T7" fmla="*/ 165 h 767"/>
                <a:gd name="T8" fmla="*/ 217 w 517"/>
                <a:gd name="T9" fmla="*/ 213 h 767"/>
                <a:gd name="T10" fmla="*/ 194 w 517"/>
                <a:gd name="T11" fmla="*/ 277 h 767"/>
                <a:gd name="T12" fmla="*/ 201 w 517"/>
                <a:gd name="T13" fmla="*/ 320 h 767"/>
                <a:gd name="T14" fmla="*/ 189 w 517"/>
                <a:gd name="T15" fmla="*/ 356 h 767"/>
                <a:gd name="T16" fmla="*/ 201 w 517"/>
                <a:gd name="T17" fmla="*/ 389 h 767"/>
                <a:gd name="T18" fmla="*/ 215 w 517"/>
                <a:gd name="T19" fmla="*/ 406 h 767"/>
                <a:gd name="T20" fmla="*/ 258 w 517"/>
                <a:gd name="T21" fmla="*/ 384 h 767"/>
                <a:gd name="T22" fmla="*/ 276 w 517"/>
                <a:gd name="T23" fmla="*/ 406 h 767"/>
                <a:gd name="T24" fmla="*/ 294 w 517"/>
                <a:gd name="T25" fmla="*/ 409 h 767"/>
                <a:gd name="T26" fmla="*/ 314 w 517"/>
                <a:gd name="T27" fmla="*/ 396 h 767"/>
                <a:gd name="T28" fmla="*/ 322 w 517"/>
                <a:gd name="T29" fmla="*/ 379 h 767"/>
                <a:gd name="T30" fmla="*/ 336 w 517"/>
                <a:gd name="T31" fmla="*/ 420 h 767"/>
                <a:gd name="T32" fmla="*/ 379 w 517"/>
                <a:gd name="T33" fmla="*/ 449 h 767"/>
                <a:gd name="T34" fmla="*/ 416 w 517"/>
                <a:gd name="T35" fmla="*/ 449 h 767"/>
                <a:gd name="T36" fmla="*/ 419 w 517"/>
                <a:gd name="T37" fmla="*/ 495 h 767"/>
                <a:gd name="T38" fmla="*/ 444 w 517"/>
                <a:gd name="T39" fmla="*/ 501 h 767"/>
                <a:gd name="T40" fmla="*/ 491 w 517"/>
                <a:gd name="T41" fmla="*/ 558 h 767"/>
                <a:gd name="T42" fmla="*/ 501 w 517"/>
                <a:gd name="T43" fmla="*/ 569 h 767"/>
                <a:gd name="T44" fmla="*/ 513 w 517"/>
                <a:gd name="T45" fmla="*/ 593 h 767"/>
                <a:gd name="T46" fmla="*/ 484 w 517"/>
                <a:gd name="T47" fmla="*/ 602 h 767"/>
                <a:gd name="T48" fmla="*/ 459 w 517"/>
                <a:gd name="T49" fmla="*/ 646 h 767"/>
                <a:gd name="T50" fmla="*/ 424 w 517"/>
                <a:gd name="T51" fmla="*/ 640 h 767"/>
                <a:gd name="T52" fmla="*/ 400 w 517"/>
                <a:gd name="T53" fmla="*/ 647 h 767"/>
                <a:gd name="T54" fmla="*/ 400 w 517"/>
                <a:gd name="T55" fmla="*/ 674 h 767"/>
                <a:gd name="T56" fmla="*/ 364 w 517"/>
                <a:gd name="T57" fmla="*/ 676 h 767"/>
                <a:gd name="T58" fmla="*/ 339 w 517"/>
                <a:gd name="T59" fmla="*/ 702 h 767"/>
                <a:gd name="T60" fmla="*/ 298 w 517"/>
                <a:gd name="T61" fmla="*/ 692 h 767"/>
                <a:gd name="T62" fmla="*/ 281 w 517"/>
                <a:gd name="T63" fmla="*/ 678 h 767"/>
                <a:gd name="T64" fmla="*/ 278 w 517"/>
                <a:gd name="T65" fmla="*/ 719 h 767"/>
                <a:gd name="T66" fmla="*/ 239 w 517"/>
                <a:gd name="T67" fmla="*/ 750 h 767"/>
                <a:gd name="T68" fmla="*/ 200 w 517"/>
                <a:gd name="T69" fmla="*/ 767 h 767"/>
                <a:gd name="T70" fmla="*/ 161 w 517"/>
                <a:gd name="T71" fmla="*/ 721 h 767"/>
                <a:gd name="T72" fmla="*/ 151 w 517"/>
                <a:gd name="T73" fmla="*/ 686 h 767"/>
                <a:gd name="T74" fmla="*/ 133 w 517"/>
                <a:gd name="T75" fmla="*/ 678 h 767"/>
                <a:gd name="T76" fmla="*/ 111 w 517"/>
                <a:gd name="T77" fmla="*/ 639 h 767"/>
                <a:gd name="T78" fmla="*/ 71 w 517"/>
                <a:gd name="T79" fmla="*/ 634 h 767"/>
                <a:gd name="T80" fmla="*/ 88 w 517"/>
                <a:gd name="T81" fmla="*/ 664 h 767"/>
                <a:gd name="T82" fmla="*/ 65 w 517"/>
                <a:gd name="T83" fmla="*/ 695 h 767"/>
                <a:gd name="T84" fmla="*/ 50 w 517"/>
                <a:gd name="T85" fmla="*/ 667 h 767"/>
                <a:gd name="T86" fmla="*/ 38 w 517"/>
                <a:gd name="T87" fmla="*/ 620 h 767"/>
                <a:gd name="T88" fmla="*/ 25 w 517"/>
                <a:gd name="T89" fmla="*/ 596 h 767"/>
                <a:gd name="T90" fmla="*/ 21 w 517"/>
                <a:gd name="T91" fmla="*/ 570 h 767"/>
                <a:gd name="T92" fmla="*/ 42 w 517"/>
                <a:gd name="T93" fmla="*/ 551 h 767"/>
                <a:gd name="T94" fmla="*/ 55 w 517"/>
                <a:gd name="T95" fmla="*/ 504 h 767"/>
                <a:gd name="T96" fmla="*/ 39 w 517"/>
                <a:gd name="T97" fmla="*/ 472 h 767"/>
                <a:gd name="T98" fmla="*/ 30 w 517"/>
                <a:gd name="T99" fmla="*/ 440 h 767"/>
                <a:gd name="T100" fmla="*/ 11 w 517"/>
                <a:gd name="T101" fmla="*/ 391 h 767"/>
                <a:gd name="T102" fmla="*/ 7 w 517"/>
                <a:gd name="T103" fmla="*/ 329 h 767"/>
                <a:gd name="T104" fmla="*/ 15 w 517"/>
                <a:gd name="T105" fmla="*/ 294 h 767"/>
                <a:gd name="T106" fmla="*/ 36 w 517"/>
                <a:gd name="T107" fmla="*/ 252 h 767"/>
                <a:gd name="T108" fmla="*/ 51 w 517"/>
                <a:gd name="T109" fmla="*/ 192 h 767"/>
                <a:gd name="T110" fmla="*/ 74 w 517"/>
                <a:gd name="T111" fmla="*/ 150 h 767"/>
                <a:gd name="T112" fmla="*/ 113 w 517"/>
                <a:gd name="T113" fmla="*/ 146 h 767"/>
                <a:gd name="T114" fmla="*/ 120 w 517"/>
                <a:gd name="T115" fmla="*/ 114 h 767"/>
                <a:gd name="T116" fmla="*/ 84 w 517"/>
                <a:gd name="T117" fmla="*/ 70 h 767"/>
                <a:gd name="T118" fmla="*/ 55 w 517"/>
                <a:gd name="T119" fmla="*/ 22 h 767"/>
                <a:gd name="T120" fmla="*/ 96 w 517"/>
                <a:gd name="T121" fmla="*/ 15 h 767"/>
                <a:gd name="T122" fmla="*/ 157 w 517"/>
                <a:gd name="T123" fmla="*/ 31 h 767"/>
                <a:gd name="T124" fmla="*/ 200 w 517"/>
                <a:gd name="T125" fmla="*/ 54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7" h="767">
                  <a:moveTo>
                    <a:pt x="238" y="79"/>
                  </a:moveTo>
                  <a:lnTo>
                    <a:pt x="240" y="79"/>
                  </a:lnTo>
                  <a:lnTo>
                    <a:pt x="241" y="79"/>
                  </a:lnTo>
                  <a:lnTo>
                    <a:pt x="243" y="78"/>
                  </a:lnTo>
                  <a:lnTo>
                    <a:pt x="249" y="77"/>
                  </a:lnTo>
                  <a:lnTo>
                    <a:pt x="250" y="77"/>
                  </a:lnTo>
                  <a:lnTo>
                    <a:pt x="251" y="77"/>
                  </a:lnTo>
                  <a:lnTo>
                    <a:pt x="252" y="77"/>
                  </a:lnTo>
                  <a:lnTo>
                    <a:pt x="253" y="77"/>
                  </a:lnTo>
                  <a:lnTo>
                    <a:pt x="254" y="77"/>
                  </a:lnTo>
                  <a:lnTo>
                    <a:pt x="254" y="77"/>
                  </a:lnTo>
                  <a:lnTo>
                    <a:pt x="255" y="77"/>
                  </a:lnTo>
                  <a:lnTo>
                    <a:pt x="255" y="78"/>
                  </a:lnTo>
                  <a:lnTo>
                    <a:pt x="255" y="78"/>
                  </a:lnTo>
                  <a:lnTo>
                    <a:pt x="256" y="79"/>
                  </a:lnTo>
                  <a:lnTo>
                    <a:pt x="257" y="83"/>
                  </a:lnTo>
                  <a:lnTo>
                    <a:pt x="258" y="87"/>
                  </a:lnTo>
                  <a:lnTo>
                    <a:pt x="258" y="87"/>
                  </a:lnTo>
                  <a:lnTo>
                    <a:pt x="258" y="89"/>
                  </a:lnTo>
                  <a:lnTo>
                    <a:pt x="258" y="90"/>
                  </a:lnTo>
                  <a:lnTo>
                    <a:pt x="258" y="92"/>
                  </a:lnTo>
                  <a:lnTo>
                    <a:pt x="258" y="103"/>
                  </a:lnTo>
                  <a:lnTo>
                    <a:pt x="258" y="104"/>
                  </a:lnTo>
                  <a:lnTo>
                    <a:pt x="258" y="105"/>
                  </a:lnTo>
                  <a:lnTo>
                    <a:pt x="258" y="107"/>
                  </a:lnTo>
                  <a:lnTo>
                    <a:pt x="259" y="109"/>
                  </a:lnTo>
                  <a:lnTo>
                    <a:pt x="259" y="110"/>
                  </a:lnTo>
                  <a:lnTo>
                    <a:pt x="260" y="110"/>
                  </a:lnTo>
                  <a:lnTo>
                    <a:pt x="260" y="111"/>
                  </a:lnTo>
                  <a:lnTo>
                    <a:pt x="260" y="111"/>
                  </a:lnTo>
                  <a:lnTo>
                    <a:pt x="261" y="112"/>
                  </a:lnTo>
                  <a:lnTo>
                    <a:pt x="262" y="112"/>
                  </a:lnTo>
                  <a:lnTo>
                    <a:pt x="263" y="112"/>
                  </a:lnTo>
                  <a:lnTo>
                    <a:pt x="263" y="112"/>
                  </a:lnTo>
                  <a:lnTo>
                    <a:pt x="264" y="111"/>
                  </a:lnTo>
                  <a:lnTo>
                    <a:pt x="264" y="111"/>
                  </a:lnTo>
                  <a:lnTo>
                    <a:pt x="267" y="109"/>
                  </a:lnTo>
                  <a:lnTo>
                    <a:pt x="268" y="108"/>
                  </a:lnTo>
                  <a:lnTo>
                    <a:pt x="269" y="107"/>
                  </a:lnTo>
                  <a:lnTo>
                    <a:pt x="270" y="107"/>
                  </a:lnTo>
                  <a:lnTo>
                    <a:pt x="271" y="107"/>
                  </a:lnTo>
                  <a:lnTo>
                    <a:pt x="272" y="106"/>
                  </a:lnTo>
                  <a:lnTo>
                    <a:pt x="274" y="106"/>
                  </a:lnTo>
                  <a:lnTo>
                    <a:pt x="275" y="106"/>
                  </a:lnTo>
                  <a:lnTo>
                    <a:pt x="276" y="106"/>
                  </a:lnTo>
                  <a:lnTo>
                    <a:pt x="278" y="106"/>
                  </a:lnTo>
                  <a:lnTo>
                    <a:pt x="279" y="106"/>
                  </a:lnTo>
                  <a:lnTo>
                    <a:pt x="281" y="107"/>
                  </a:lnTo>
                  <a:lnTo>
                    <a:pt x="282" y="107"/>
                  </a:lnTo>
                  <a:lnTo>
                    <a:pt x="284" y="108"/>
                  </a:lnTo>
                  <a:lnTo>
                    <a:pt x="285" y="109"/>
                  </a:lnTo>
                  <a:lnTo>
                    <a:pt x="287" y="110"/>
                  </a:lnTo>
                  <a:lnTo>
                    <a:pt x="288" y="111"/>
                  </a:lnTo>
                  <a:lnTo>
                    <a:pt x="289" y="112"/>
                  </a:lnTo>
                  <a:lnTo>
                    <a:pt x="290" y="112"/>
                  </a:lnTo>
                  <a:lnTo>
                    <a:pt x="291" y="113"/>
                  </a:lnTo>
                  <a:lnTo>
                    <a:pt x="292" y="115"/>
                  </a:lnTo>
                  <a:lnTo>
                    <a:pt x="292" y="116"/>
                  </a:lnTo>
                  <a:lnTo>
                    <a:pt x="293" y="117"/>
                  </a:lnTo>
                  <a:lnTo>
                    <a:pt x="294" y="119"/>
                  </a:lnTo>
                  <a:lnTo>
                    <a:pt x="294" y="120"/>
                  </a:lnTo>
                  <a:lnTo>
                    <a:pt x="294" y="121"/>
                  </a:lnTo>
                  <a:lnTo>
                    <a:pt x="294" y="121"/>
                  </a:lnTo>
                  <a:lnTo>
                    <a:pt x="294" y="122"/>
                  </a:lnTo>
                  <a:lnTo>
                    <a:pt x="293" y="134"/>
                  </a:lnTo>
                  <a:lnTo>
                    <a:pt x="293" y="137"/>
                  </a:lnTo>
                  <a:lnTo>
                    <a:pt x="293" y="140"/>
                  </a:lnTo>
                  <a:lnTo>
                    <a:pt x="292" y="143"/>
                  </a:lnTo>
                  <a:lnTo>
                    <a:pt x="292" y="144"/>
                  </a:lnTo>
                  <a:lnTo>
                    <a:pt x="291" y="145"/>
                  </a:lnTo>
                  <a:lnTo>
                    <a:pt x="291" y="147"/>
                  </a:lnTo>
                  <a:lnTo>
                    <a:pt x="290" y="147"/>
                  </a:lnTo>
                  <a:lnTo>
                    <a:pt x="290" y="148"/>
                  </a:lnTo>
                  <a:lnTo>
                    <a:pt x="289" y="148"/>
                  </a:lnTo>
                  <a:lnTo>
                    <a:pt x="288" y="149"/>
                  </a:lnTo>
                  <a:lnTo>
                    <a:pt x="287" y="149"/>
                  </a:lnTo>
                  <a:lnTo>
                    <a:pt x="286" y="149"/>
                  </a:lnTo>
                  <a:lnTo>
                    <a:pt x="285" y="149"/>
                  </a:lnTo>
                  <a:lnTo>
                    <a:pt x="284" y="149"/>
                  </a:lnTo>
                  <a:lnTo>
                    <a:pt x="282" y="149"/>
                  </a:lnTo>
                  <a:lnTo>
                    <a:pt x="280" y="149"/>
                  </a:lnTo>
                  <a:lnTo>
                    <a:pt x="278" y="148"/>
                  </a:lnTo>
                  <a:lnTo>
                    <a:pt x="276" y="148"/>
                  </a:lnTo>
                  <a:lnTo>
                    <a:pt x="275" y="148"/>
                  </a:lnTo>
                  <a:lnTo>
                    <a:pt x="274" y="148"/>
                  </a:lnTo>
                  <a:lnTo>
                    <a:pt x="273" y="149"/>
                  </a:lnTo>
                  <a:lnTo>
                    <a:pt x="272" y="149"/>
                  </a:lnTo>
                  <a:lnTo>
                    <a:pt x="271" y="150"/>
                  </a:lnTo>
                  <a:lnTo>
                    <a:pt x="269" y="152"/>
                  </a:lnTo>
                  <a:lnTo>
                    <a:pt x="266" y="155"/>
                  </a:lnTo>
                  <a:lnTo>
                    <a:pt x="262" y="160"/>
                  </a:lnTo>
                  <a:lnTo>
                    <a:pt x="260" y="161"/>
                  </a:lnTo>
                  <a:lnTo>
                    <a:pt x="259" y="162"/>
                  </a:lnTo>
                  <a:lnTo>
                    <a:pt x="257" y="164"/>
                  </a:lnTo>
                  <a:lnTo>
                    <a:pt x="256" y="165"/>
                  </a:lnTo>
                  <a:lnTo>
                    <a:pt x="254" y="165"/>
                  </a:lnTo>
                  <a:lnTo>
                    <a:pt x="251" y="166"/>
                  </a:lnTo>
                  <a:lnTo>
                    <a:pt x="250" y="167"/>
                  </a:lnTo>
                  <a:lnTo>
                    <a:pt x="248" y="168"/>
                  </a:lnTo>
                  <a:lnTo>
                    <a:pt x="247" y="169"/>
                  </a:lnTo>
                  <a:lnTo>
                    <a:pt x="246" y="170"/>
                  </a:lnTo>
                  <a:lnTo>
                    <a:pt x="245" y="171"/>
                  </a:lnTo>
                  <a:lnTo>
                    <a:pt x="241" y="174"/>
                  </a:lnTo>
                  <a:lnTo>
                    <a:pt x="240" y="175"/>
                  </a:lnTo>
                  <a:lnTo>
                    <a:pt x="239" y="176"/>
                  </a:lnTo>
                  <a:lnTo>
                    <a:pt x="236" y="178"/>
                  </a:lnTo>
                  <a:lnTo>
                    <a:pt x="235" y="179"/>
                  </a:lnTo>
                  <a:lnTo>
                    <a:pt x="233" y="181"/>
                  </a:lnTo>
                  <a:lnTo>
                    <a:pt x="230" y="185"/>
                  </a:lnTo>
                  <a:lnTo>
                    <a:pt x="223" y="193"/>
                  </a:lnTo>
                  <a:lnTo>
                    <a:pt x="221" y="196"/>
                  </a:lnTo>
                  <a:lnTo>
                    <a:pt x="220" y="198"/>
                  </a:lnTo>
                  <a:lnTo>
                    <a:pt x="220" y="199"/>
                  </a:lnTo>
                  <a:lnTo>
                    <a:pt x="219" y="200"/>
                  </a:lnTo>
                  <a:lnTo>
                    <a:pt x="219" y="202"/>
                  </a:lnTo>
                  <a:lnTo>
                    <a:pt x="218" y="205"/>
                  </a:lnTo>
                  <a:lnTo>
                    <a:pt x="218" y="209"/>
                  </a:lnTo>
                  <a:lnTo>
                    <a:pt x="218" y="211"/>
                  </a:lnTo>
                  <a:lnTo>
                    <a:pt x="217" y="212"/>
                  </a:lnTo>
                  <a:lnTo>
                    <a:pt x="217" y="213"/>
                  </a:lnTo>
                  <a:lnTo>
                    <a:pt x="216" y="215"/>
                  </a:lnTo>
                  <a:lnTo>
                    <a:pt x="214" y="220"/>
                  </a:lnTo>
                  <a:lnTo>
                    <a:pt x="214" y="222"/>
                  </a:lnTo>
                  <a:lnTo>
                    <a:pt x="213" y="223"/>
                  </a:lnTo>
                  <a:lnTo>
                    <a:pt x="213" y="225"/>
                  </a:lnTo>
                  <a:lnTo>
                    <a:pt x="213" y="227"/>
                  </a:lnTo>
                  <a:lnTo>
                    <a:pt x="213" y="229"/>
                  </a:lnTo>
                  <a:lnTo>
                    <a:pt x="213" y="236"/>
                  </a:lnTo>
                  <a:lnTo>
                    <a:pt x="213" y="242"/>
                  </a:lnTo>
                  <a:lnTo>
                    <a:pt x="213" y="245"/>
                  </a:lnTo>
                  <a:lnTo>
                    <a:pt x="213" y="247"/>
                  </a:lnTo>
                  <a:lnTo>
                    <a:pt x="213" y="249"/>
                  </a:lnTo>
                  <a:lnTo>
                    <a:pt x="213" y="250"/>
                  </a:lnTo>
                  <a:lnTo>
                    <a:pt x="212" y="252"/>
                  </a:lnTo>
                  <a:lnTo>
                    <a:pt x="211" y="254"/>
                  </a:lnTo>
                  <a:lnTo>
                    <a:pt x="211" y="255"/>
                  </a:lnTo>
                  <a:lnTo>
                    <a:pt x="210" y="257"/>
                  </a:lnTo>
                  <a:lnTo>
                    <a:pt x="209" y="259"/>
                  </a:lnTo>
                  <a:lnTo>
                    <a:pt x="208" y="260"/>
                  </a:lnTo>
                  <a:lnTo>
                    <a:pt x="207" y="261"/>
                  </a:lnTo>
                  <a:lnTo>
                    <a:pt x="199" y="270"/>
                  </a:lnTo>
                  <a:lnTo>
                    <a:pt x="197" y="273"/>
                  </a:lnTo>
                  <a:lnTo>
                    <a:pt x="196" y="275"/>
                  </a:lnTo>
                  <a:lnTo>
                    <a:pt x="194" y="277"/>
                  </a:lnTo>
                  <a:lnTo>
                    <a:pt x="193" y="279"/>
                  </a:lnTo>
                  <a:lnTo>
                    <a:pt x="192" y="283"/>
                  </a:lnTo>
                  <a:lnTo>
                    <a:pt x="191" y="284"/>
                  </a:lnTo>
                  <a:lnTo>
                    <a:pt x="191" y="285"/>
                  </a:lnTo>
                  <a:lnTo>
                    <a:pt x="190" y="287"/>
                  </a:lnTo>
                  <a:lnTo>
                    <a:pt x="190" y="288"/>
                  </a:lnTo>
                  <a:lnTo>
                    <a:pt x="190" y="290"/>
                  </a:lnTo>
                  <a:lnTo>
                    <a:pt x="189" y="295"/>
                  </a:lnTo>
                  <a:lnTo>
                    <a:pt x="188" y="300"/>
                  </a:lnTo>
                  <a:lnTo>
                    <a:pt x="188" y="301"/>
                  </a:lnTo>
                  <a:lnTo>
                    <a:pt x="188" y="302"/>
                  </a:lnTo>
                  <a:lnTo>
                    <a:pt x="189" y="303"/>
                  </a:lnTo>
                  <a:lnTo>
                    <a:pt x="189" y="304"/>
                  </a:lnTo>
                  <a:lnTo>
                    <a:pt x="189" y="304"/>
                  </a:lnTo>
                  <a:lnTo>
                    <a:pt x="189" y="305"/>
                  </a:lnTo>
                  <a:lnTo>
                    <a:pt x="190" y="306"/>
                  </a:lnTo>
                  <a:lnTo>
                    <a:pt x="191" y="307"/>
                  </a:lnTo>
                  <a:lnTo>
                    <a:pt x="192" y="309"/>
                  </a:lnTo>
                  <a:lnTo>
                    <a:pt x="198" y="315"/>
                  </a:lnTo>
                  <a:lnTo>
                    <a:pt x="199" y="316"/>
                  </a:lnTo>
                  <a:lnTo>
                    <a:pt x="200" y="318"/>
                  </a:lnTo>
                  <a:lnTo>
                    <a:pt x="200" y="318"/>
                  </a:lnTo>
                  <a:lnTo>
                    <a:pt x="201" y="319"/>
                  </a:lnTo>
                  <a:lnTo>
                    <a:pt x="201" y="320"/>
                  </a:lnTo>
                  <a:lnTo>
                    <a:pt x="201" y="321"/>
                  </a:lnTo>
                  <a:lnTo>
                    <a:pt x="202" y="322"/>
                  </a:lnTo>
                  <a:lnTo>
                    <a:pt x="202" y="323"/>
                  </a:lnTo>
                  <a:lnTo>
                    <a:pt x="202" y="324"/>
                  </a:lnTo>
                  <a:lnTo>
                    <a:pt x="202" y="325"/>
                  </a:lnTo>
                  <a:lnTo>
                    <a:pt x="202" y="326"/>
                  </a:lnTo>
                  <a:lnTo>
                    <a:pt x="201" y="328"/>
                  </a:lnTo>
                  <a:lnTo>
                    <a:pt x="201" y="329"/>
                  </a:lnTo>
                  <a:lnTo>
                    <a:pt x="200" y="331"/>
                  </a:lnTo>
                  <a:lnTo>
                    <a:pt x="199" y="333"/>
                  </a:lnTo>
                  <a:lnTo>
                    <a:pt x="198" y="334"/>
                  </a:lnTo>
                  <a:lnTo>
                    <a:pt x="195" y="338"/>
                  </a:lnTo>
                  <a:lnTo>
                    <a:pt x="193" y="340"/>
                  </a:lnTo>
                  <a:lnTo>
                    <a:pt x="191" y="342"/>
                  </a:lnTo>
                  <a:lnTo>
                    <a:pt x="191" y="343"/>
                  </a:lnTo>
                  <a:lnTo>
                    <a:pt x="191" y="344"/>
                  </a:lnTo>
                  <a:lnTo>
                    <a:pt x="190" y="345"/>
                  </a:lnTo>
                  <a:lnTo>
                    <a:pt x="190" y="347"/>
                  </a:lnTo>
                  <a:lnTo>
                    <a:pt x="190" y="348"/>
                  </a:lnTo>
                  <a:lnTo>
                    <a:pt x="190" y="350"/>
                  </a:lnTo>
                  <a:lnTo>
                    <a:pt x="190" y="351"/>
                  </a:lnTo>
                  <a:lnTo>
                    <a:pt x="190" y="353"/>
                  </a:lnTo>
                  <a:lnTo>
                    <a:pt x="190" y="354"/>
                  </a:lnTo>
                  <a:lnTo>
                    <a:pt x="189" y="356"/>
                  </a:lnTo>
                  <a:lnTo>
                    <a:pt x="188" y="358"/>
                  </a:lnTo>
                  <a:lnTo>
                    <a:pt x="186" y="363"/>
                  </a:lnTo>
                  <a:lnTo>
                    <a:pt x="185" y="365"/>
                  </a:lnTo>
                  <a:lnTo>
                    <a:pt x="185" y="366"/>
                  </a:lnTo>
                  <a:lnTo>
                    <a:pt x="185" y="367"/>
                  </a:lnTo>
                  <a:lnTo>
                    <a:pt x="185" y="369"/>
                  </a:lnTo>
                  <a:lnTo>
                    <a:pt x="185" y="369"/>
                  </a:lnTo>
                  <a:lnTo>
                    <a:pt x="185" y="370"/>
                  </a:lnTo>
                  <a:lnTo>
                    <a:pt x="185" y="371"/>
                  </a:lnTo>
                  <a:lnTo>
                    <a:pt x="185" y="372"/>
                  </a:lnTo>
                  <a:lnTo>
                    <a:pt x="186" y="373"/>
                  </a:lnTo>
                  <a:lnTo>
                    <a:pt x="187" y="375"/>
                  </a:lnTo>
                  <a:lnTo>
                    <a:pt x="188" y="377"/>
                  </a:lnTo>
                  <a:lnTo>
                    <a:pt x="189" y="378"/>
                  </a:lnTo>
                  <a:lnTo>
                    <a:pt x="189" y="379"/>
                  </a:lnTo>
                  <a:lnTo>
                    <a:pt x="192" y="382"/>
                  </a:lnTo>
                  <a:lnTo>
                    <a:pt x="194" y="385"/>
                  </a:lnTo>
                  <a:lnTo>
                    <a:pt x="195" y="386"/>
                  </a:lnTo>
                  <a:lnTo>
                    <a:pt x="197" y="388"/>
                  </a:lnTo>
                  <a:lnTo>
                    <a:pt x="197" y="388"/>
                  </a:lnTo>
                  <a:lnTo>
                    <a:pt x="198" y="389"/>
                  </a:lnTo>
                  <a:lnTo>
                    <a:pt x="199" y="389"/>
                  </a:lnTo>
                  <a:lnTo>
                    <a:pt x="200" y="389"/>
                  </a:lnTo>
                  <a:lnTo>
                    <a:pt x="201" y="389"/>
                  </a:lnTo>
                  <a:lnTo>
                    <a:pt x="202" y="389"/>
                  </a:lnTo>
                  <a:lnTo>
                    <a:pt x="203" y="389"/>
                  </a:lnTo>
                  <a:lnTo>
                    <a:pt x="207" y="389"/>
                  </a:lnTo>
                  <a:lnTo>
                    <a:pt x="208" y="388"/>
                  </a:lnTo>
                  <a:lnTo>
                    <a:pt x="210" y="388"/>
                  </a:lnTo>
                  <a:lnTo>
                    <a:pt x="211" y="387"/>
                  </a:lnTo>
                  <a:lnTo>
                    <a:pt x="212" y="387"/>
                  </a:lnTo>
                  <a:lnTo>
                    <a:pt x="212" y="387"/>
                  </a:lnTo>
                  <a:lnTo>
                    <a:pt x="213" y="387"/>
                  </a:lnTo>
                  <a:lnTo>
                    <a:pt x="213" y="388"/>
                  </a:lnTo>
                  <a:lnTo>
                    <a:pt x="213" y="388"/>
                  </a:lnTo>
                  <a:lnTo>
                    <a:pt x="213" y="389"/>
                  </a:lnTo>
                  <a:lnTo>
                    <a:pt x="214" y="390"/>
                  </a:lnTo>
                  <a:lnTo>
                    <a:pt x="214" y="391"/>
                  </a:lnTo>
                  <a:lnTo>
                    <a:pt x="213" y="394"/>
                  </a:lnTo>
                  <a:lnTo>
                    <a:pt x="213" y="398"/>
                  </a:lnTo>
                  <a:lnTo>
                    <a:pt x="213" y="400"/>
                  </a:lnTo>
                  <a:lnTo>
                    <a:pt x="212" y="401"/>
                  </a:lnTo>
                  <a:lnTo>
                    <a:pt x="213" y="403"/>
                  </a:lnTo>
                  <a:lnTo>
                    <a:pt x="213" y="403"/>
                  </a:lnTo>
                  <a:lnTo>
                    <a:pt x="213" y="404"/>
                  </a:lnTo>
                  <a:lnTo>
                    <a:pt x="214" y="405"/>
                  </a:lnTo>
                  <a:lnTo>
                    <a:pt x="214" y="406"/>
                  </a:lnTo>
                  <a:lnTo>
                    <a:pt x="215" y="406"/>
                  </a:lnTo>
                  <a:lnTo>
                    <a:pt x="215" y="406"/>
                  </a:lnTo>
                  <a:lnTo>
                    <a:pt x="216" y="406"/>
                  </a:lnTo>
                  <a:lnTo>
                    <a:pt x="217" y="407"/>
                  </a:lnTo>
                  <a:lnTo>
                    <a:pt x="218" y="407"/>
                  </a:lnTo>
                  <a:lnTo>
                    <a:pt x="223" y="406"/>
                  </a:lnTo>
                  <a:lnTo>
                    <a:pt x="228" y="406"/>
                  </a:lnTo>
                  <a:lnTo>
                    <a:pt x="229" y="406"/>
                  </a:lnTo>
                  <a:lnTo>
                    <a:pt x="230" y="406"/>
                  </a:lnTo>
                  <a:lnTo>
                    <a:pt x="231" y="406"/>
                  </a:lnTo>
                  <a:lnTo>
                    <a:pt x="232" y="405"/>
                  </a:lnTo>
                  <a:lnTo>
                    <a:pt x="232" y="404"/>
                  </a:lnTo>
                  <a:lnTo>
                    <a:pt x="234" y="402"/>
                  </a:lnTo>
                  <a:lnTo>
                    <a:pt x="235" y="401"/>
                  </a:lnTo>
                  <a:lnTo>
                    <a:pt x="236" y="400"/>
                  </a:lnTo>
                  <a:lnTo>
                    <a:pt x="237" y="399"/>
                  </a:lnTo>
                  <a:lnTo>
                    <a:pt x="238" y="397"/>
                  </a:lnTo>
                  <a:lnTo>
                    <a:pt x="243" y="394"/>
                  </a:lnTo>
                  <a:lnTo>
                    <a:pt x="247" y="391"/>
                  </a:lnTo>
                  <a:lnTo>
                    <a:pt x="249" y="389"/>
                  </a:lnTo>
                  <a:lnTo>
                    <a:pt x="252" y="387"/>
                  </a:lnTo>
                  <a:lnTo>
                    <a:pt x="253" y="386"/>
                  </a:lnTo>
                  <a:lnTo>
                    <a:pt x="254" y="386"/>
                  </a:lnTo>
                  <a:lnTo>
                    <a:pt x="255" y="385"/>
                  </a:lnTo>
                  <a:lnTo>
                    <a:pt x="258" y="384"/>
                  </a:lnTo>
                  <a:lnTo>
                    <a:pt x="260" y="383"/>
                  </a:lnTo>
                  <a:lnTo>
                    <a:pt x="261" y="383"/>
                  </a:lnTo>
                  <a:lnTo>
                    <a:pt x="262" y="382"/>
                  </a:lnTo>
                  <a:lnTo>
                    <a:pt x="264" y="382"/>
                  </a:lnTo>
                  <a:lnTo>
                    <a:pt x="267" y="382"/>
                  </a:lnTo>
                  <a:lnTo>
                    <a:pt x="269" y="381"/>
                  </a:lnTo>
                  <a:lnTo>
                    <a:pt x="270" y="381"/>
                  </a:lnTo>
                  <a:lnTo>
                    <a:pt x="271" y="382"/>
                  </a:lnTo>
                  <a:lnTo>
                    <a:pt x="272" y="382"/>
                  </a:lnTo>
                  <a:lnTo>
                    <a:pt x="273" y="382"/>
                  </a:lnTo>
                  <a:lnTo>
                    <a:pt x="274" y="383"/>
                  </a:lnTo>
                  <a:lnTo>
                    <a:pt x="275" y="384"/>
                  </a:lnTo>
                  <a:lnTo>
                    <a:pt x="276" y="384"/>
                  </a:lnTo>
                  <a:lnTo>
                    <a:pt x="277" y="385"/>
                  </a:lnTo>
                  <a:lnTo>
                    <a:pt x="277" y="386"/>
                  </a:lnTo>
                  <a:lnTo>
                    <a:pt x="278" y="387"/>
                  </a:lnTo>
                  <a:lnTo>
                    <a:pt x="278" y="389"/>
                  </a:lnTo>
                  <a:lnTo>
                    <a:pt x="278" y="390"/>
                  </a:lnTo>
                  <a:lnTo>
                    <a:pt x="278" y="390"/>
                  </a:lnTo>
                  <a:lnTo>
                    <a:pt x="278" y="391"/>
                  </a:lnTo>
                  <a:lnTo>
                    <a:pt x="278" y="394"/>
                  </a:lnTo>
                  <a:lnTo>
                    <a:pt x="277" y="397"/>
                  </a:lnTo>
                  <a:lnTo>
                    <a:pt x="276" y="403"/>
                  </a:lnTo>
                  <a:lnTo>
                    <a:pt x="276" y="406"/>
                  </a:lnTo>
                  <a:lnTo>
                    <a:pt x="276" y="408"/>
                  </a:lnTo>
                  <a:lnTo>
                    <a:pt x="276" y="409"/>
                  </a:lnTo>
                  <a:lnTo>
                    <a:pt x="276" y="410"/>
                  </a:lnTo>
                  <a:lnTo>
                    <a:pt x="276" y="412"/>
                  </a:lnTo>
                  <a:lnTo>
                    <a:pt x="277" y="413"/>
                  </a:lnTo>
                  <a:lnTo>
                    <a:pt x="278" y="415"/>
                  </a:lnTo>
                  <a:lnTo>
                    <a:pt x="279" y="417"/>
                  </a:lnTo>
                  <a:lnTo>
                    <a:pt x="280" y="418"/>
                  </a:lnTo>
                  <a:lnTo>
                    <a:pt x="281" y="419"/>
                  </a:lnTo>
                  <a:lnTo>
                    <a:pt x="282" y="420"/>
                  </a:lnTo>
                  <a:lnTo>
                    <a:pt x="283" y="420"/>
                  </a:lnTo>
                  <a:lnTo>
                    <a:pt x="283" y="421"/>
                  </a:lnTo>
                  <a:lnTo>
                    <a:pt x="284" y="421"/>
                  </a:lnTo>
                  <a:lnTo>
                    <a:pt x="284" y="420"/>
                  </a:lnTo>
                  <a:lnTo>
                    <a:pt x="285" y="420"/>
                  </a:lnTo>
                  <a:lnTo>
                    <a:pt x="285" y="420"/>
                  </a:lnTo>
                  <a:lnTo>
                    <a:pt x="286" y="420"/>
                  </a:lnTo>
                  <a:lnTo>
                    <a:pt x="287" y="418"/>
                  </a:lnTo>
                  <a:lnTo>
                    <a:pt x="288" y="415"/>
                  </a:lnTo>
                  <a:lnTo>
                    <a:pt x="289" y="414"/>
                  </a:lnTo>
                  <a:lnTo>
                    <a:pt x="290" y="414"/>
                  </a:lnTo>
                  <a:lnTo>
                    <a:pt x="293" y="410"/>
                  </a:lnTo>
                  <a:lnTo>
                    <a:pt x="294" y="410"/>
                  </a:lnTo>
                  <a:lnTo>
                    <a:pt x="294" y="409"/>
                  </a:lnTo>
                  <a:lnTo>
                    <a:pt x="295" y="408"/>
                  </a:lnTo>
                  <a:lnTo>
                    <a:pt x="296" y="406"/>
                  </a:lnTo>
                  <a:lnTo>
                    <a:pt x="296" y="405"/>
                  </a:lnTo>
                  <a:lnTo>
                    <a:pt x="297" y="404"/>
                  </a:lnTo>
                  <a:lnTo>
                    <a:pt x="297" y="404"/>
                  </a:lnTo>
                  <a:lnTo>
                    <a:pt x="298" y="403"/>
                  </a:lnTo>
                  <a:lnTo>
                    <a:pt x="299" y="403"/>
                  </a:lnTo>
                  <a:lnTo>
                    <a:pt x="301" y="401"/>
                  </a:lnTo>
                  <a:lnTo>
                    <a:pt x="302" y="401"/>
                  </a:lnTo>
                  <a:lnTo>
                    <a:pt x="303" y="400"/>
                  </a:lnTo>
                  <a:lnTo>
                    <a:pt x="304" y="400"/>
                  </a:lnTo>
                  <a:lnTo>
                    <a:pt x="304" y="399"/>
                  </a:lnTo>
                  <a:lnTo>
                    <a:pt x="305" y="399"/>
                  </a:lnTo>
                  <a:lnTo>
                    <a:pt x="305" y="399"/>
                  </a:lnTo>
                  <a:lnTo>
                    <a:pt x="306" y="400"/>
                  </a:lnTo>
                  <a:lnTo>
                    <a:pt x="307" y="400"/>
                  </a:lnTo>
                  <a:lnTo>
                    <a:pt x="308" y="400"/>
                  </a:lnTo>
                  <a:lnTo>
                    <a:pt x="308" y="400"/>
                  </a:lnTo>
                  <a:lnTo>
                    <a:pt x="309" y="400"/>
                  </a:lnTo>
                  <a:lnTo>
                    <a:pt x="310" y="400"/>
                  </a:lnTo>
                  <a:lnTo>
                    <a:pt x="311" y="399"/>
                  </a:lnTo>
                  <a:lnTo>
                    <a:pt x="311" y="398"/>
                  </a:lnTo>
                  <a:lnTo>
                    <a:pt x="313" y="397"/>
                  </a:lnTo>
                  <a:lnTo>
                    <a:pt x="314" y="396"/>
                  </a:lnTo>
                  <a:lnTo>
                    <a:pt x="314" y="395"/>
                  </a:lnTo>
                  <a:lnTo>
                    <a:pt x="314" y="395"/>
                  </a:lnTo>
                  <a:lnTo>
                    <a:pt x="315" y="394"/>
                  </a:lnTo>
                  <a:lnTo>
                    <a:pt x="315" y="393"/>
                  </a:lnTo>
                  <a:lnTo>
                    <a:pt x="315" y="391"/>
                  </a:lnTo>
                  <a:lnTo>
                    <a:pt x="315" y="390"/>
                  </a:lnTo>
                  <a:lnTo>
                    <a:pt x="314" y="389"/>
                  </a:lnTo>
                  <a:lnTo>
                    <a:pt x="312" y="379"/>
                  </a:lnTo>
                  <a:lnTo>
                    <a:pt x="312" y="377"/>
                  </a:lnTo>
                  <a:lnTo>
                    <a:pt x="312" y="376"/>
                  </a:lnTo>
                  <a:lnTo>
                    <a:pt x="312" y="375"/>
                  </a:lnTo>
                  <a:lnTo>
                    <a:pt x="312" y="374"/>
                  </a:lnTo>
                  <a:lnTo>
                    <a:pt x="313" y="374"/>
                  </a:lnTo>
                  <a:lnTo>
                    <a:pt x="313" y="373"/>
                  </a:lnTo>
                  <a:lnTo>
                    <a:pt x="314" y="373"/>
                  </a:lnTo>
                  <a:lnTo>
                    <a:pt x="315" y="373"/>
                  </a:lnTo>
                  <a:lnTo>
                    <a:pt x="316" y="373"/>
                  </a:lnTo>
                  <a:lnTo>
                    <a:pt x="318" y="373"/>
                  </a:lnTo>
                  <a:lnTo>
                    <a:pt x="319" y="373"/>
                  </a:lnTo>
                  <a:lnTo>
                    <a:pt x="319" y="374"/>
                  </a:lnTo>
                  <a:lnTo>
                    <a:pt x="319" y="374"/>
                  </a:lnTo>
                  <a:lnTo>
                    <a:pt x="320" y="375"/>
                  </a:lnTo>
                  <a:lnTo>
                    <a:pt x="320" y="376"/>
                  </a:lnTo>
                  <a:lnTo>
                    <a:pt x="322" y="379"/>
                  </a:lnTo>
                  <a:lnTo>
                    <a:pt x="324" y="383"/>
                  </a:lnTo>
                  <a:lnTo>
                    <a:pt x="325" y="385"/>
                  </a:lnTo>
                  <a:lnTo>
                    <a:pt x="326" y="387"/>
                  </a:lnTo>
                  <a:lnTo>
                    <a:pt x="326" y="389"/>
                  </a:lnTo>
                  <a:lnTo>
                    <a:pt x="326" y="391"/>
                  </a:lnTo>
                  <a:lnTo>
                    <a:pt x="326" y="394"/>
                  </a:lnTo>
                  <a:lnTo>
                    <a:pt x="326" y="395"/>
                  </a:lnTo>
                  <a:lnTo>
                    <a:pt x="327" y="397"/>
                  </a:lnTo>
                  <a:lnTo>
                    <a:pt x="327" y="398"/>
                  </a:lnTo>
                  <a:lnTo>
                    <a:pt x="328" y="401"/>
                  </a:lnTo>
                  <a:lnTo>
                    <a:pt x="329" y="402"/>
                  </a:lnTo>
                  <a:lnTo>
                    <a:pt x="331" y="406"/>
                  </a:lnTo>
                  <a:lnTo>
                    <a:pt x="331" y="407"/>
                  </a:lnTo>
                  <a:lnTo>
                    <a:pt x="332" y="408"/>
                  </a:lnTo>
                  <a:lnTo>
                    <a:pt x="333" y="409"/>
                  </a:lnTo>
                  <a:lnTo>
                    <a:pt x="333" y="410"/>
                  </a:lnTo>
                  <a:lnTo>
                    <a:pt x="333" y="411"/>
                  </a:lnTo>
                  <a:lnTo>
                    <a:pt x="333" y="412"/>
                  </a:lnTo>
                  <a:lnTo>
                    <a:pt x="334" y="414"/>
                  </a:lnTo>
                  <a:lnTo>
                    <a:pt x="334" y="416"/>
                  </a:lnTo>
                  <a:lnTo>
                    <a:pt x="334" y="417"/>
                  </a:lnTo>
                  <a:lnTo>
                    <a:pt x="335" y="418"/>
                  </a:lnTo>
                  <a:lnTo>
                    <a:pt x="335" y="419"/>
                  </a:lnTo>
                  <a:lnTo>
                    <a:pt x="336" y="420"/>
                  </a:lnTo>
                  <a:lnTo>
                    <a:pt x="340" y="424"/>
                  </a:lnTo>
                  <a:lnTo>
                    <a:pt x="341" y="425"/>
                  </a:lnTo>
                  <a:lnTo>
                    <a:pt x="342" y="427"/>
                  </a:lnTo>
                  <a:lnTo>
                    <a:pt x="343" y="429"/>
                  </a:lnTo>
                  <a:lnTo>
                    <a:pt x="344" y="431"/>
                  </a:lnTo>
                  <a:lnTo>
                    <a:pt x="345" y="432"/>
                  </a:lnTo>
                  <a:lnTo>
                    <a:pt x="346" y="433"/>
                  </a:lnTo>
                  <a:lnTo>
                    <a:pt x="347" y="434"/>
                  </a:lnTo>
                  <a:lnTo>
                    <a:pt x="349" y="435"/>
                  </a:lnTo>
                  <a:lnTo>
                    <a:pt x="349" y="435"/>
                  </a:lnTo>
                  <a:lnTo>
                    <a:pt x="352" y="436"/>
                  </a:lnTo>
                  <a:lnTo>
                    <a:pt x="353" y="437"/>
                  </a:lnTo>
                  <a:lnTo>
                    <a:pt x="354" y="438"/>
                  </a:lnTo>
                  <a:lnTo>
                    <a:pt x="356" y="439"/>
                  </a:lnTo>
                  <a:lnTo>
                    <a:pt x="358" y="441"/>
                  </a:lnTo>
                  <a:lnTo>
                    <a:pt x="359" y="442"/>
                  </a:lnTo>
                  <a:lnTo>
                    <a:pt x="361" y="443"/>
                  </a:lnTo>
                  <a:lnTo>
                    <a:pt x="362" y="444"/>
                  </a:lnTo>
                  <a:lnTo>
                    <a:pt x="368" y="447"/>
                  </a:lnTo>
                  <a:lnTo>
                    <a:pt x="371" y="448"/>
                  </a:lnTo>
                  <a:lnTo>
                    <a:pt x="372" y="448"/>
                  </a:lnTo>
                  <a:lnTo>
                    <a:pt x="373" y="448"/>
                  </a:lnTo>
                  <a:lnTo>
                    <a:pt x="378" y="449"/>
                  </a:lnTo>
                  <a:lnTo>
                    <a:pt x="379" y="449"/>
                  </a:lnTo>
                  <a:lnTo>
                    <a:pt x="380" y="449"/>
                  </a:lnTo>
                  <a:lnTo>
                    <a:pt x="381" y="449"/>
                  </a:lnTo>
                  <a:lnTo>
                    <a:pt x="382" y="449"/>
                  </a:lnTo>
                  <a:lnTo>
                    <a:pt x="383" y="449"/>
                  </a:lnTo>
                  <a:lnTo>
                    <a:pt x="386" y="447"/>
                  </a:lnTo>
                  <a:lnTo>
                    <a:pt x="389" y="446"/>
                  </a:lnTo>
                  <a:lnTo>
                    <a:pt x="391" y="445"/>
                  </a:lnTo>
                  <a:lnTo>
                    <a:pt x="393" y="445"/>
                  </a:lnTo>
                  <a:lnTo>
                    <a:pt x="400" y="442"/>
                  </a:lnTo>
                  <a:lnTo>
                    <a:pt x="402" y="442"/>
                  </a:lnTo>
                  <a:lnTo>
                    <a:pt x="406" y="441"/>
                  </a:lnTo>
                  <a:lnTo>
                    <a:pt x="407" y="441"/>
                  </a:lnTo>
                  <a:lnTo>
                    <a:pt x="407" y="441"/>
                  </a:lnTo>
                  <a:lnTo>
                    <a:pt x="408" y="441"/>
                  </a:lnTo>
                  <a:lnTo>
                    <a:pt x="409" y="441"/>
                  </a:lnTo>
                  <a:lnTo>
                    <a:pt x="410" y="441"/>
                  </a:lnTo>
                  <a:lnTo>
                    <a:pt x="410" y="442"/>
                  </a:lnTo>
                  <a:lnTo>
                    <a:pt x="411" y="442"/>
                  </a:lnTo>
                  <a:lnTo>
                    <a:pt x="412" y="442"/>
                  </a:lnTo>
                  <a:lnTo>
                    <a:pt x="413" y="443"/>
                  </a:lnTo>
                  <a:lnTo>
                    <a:pt x="414" y="445"/>
                  </a:lnTo>
                  <a:lnTo>
                    <a:pt x="414" y="446"/>
                  </a:lnTo>
                  <a:lnTo>
                    <a:pt x="415" y="447"/>
                  </a:lnTo>
                  <a:lnTo>
                    <a:pt x="416" y="449"/>
                  </a:lnTo>
                  <a:lnTo>
                    <a:pt x="416" y="451"/>
                  </a:lnTo>
                  <a:lnTo>
                    <a:pt x="417" y="454"/>
                  </a:lnTo>
                  <a:lnTo>
                    <a:pt x="417" y="456"/>
                  </a:lnTo>
                  <a:lnTo>
                    <a:pt x="417" y="457"/>
                  </a:lnTo>
                  <a:lnTo>
                    <a:pt x="418" y="459"/>
                  </a:lnTo>
                  <a:lnTo>
                    <a:pt x="417" y="461"/>
                  </a:lnTo>
                  <a:lnTo>
                    <a:pt x="417" y="462"/>
                  </a:lnTo>
                  <a:lnTo>
                    <a:pt x="417" y="464"/>
                  </a:lnTo>
                  <a:lnTo>
                    <a:pt x="417" y="465"/>
                  </a:lnTo>
                  <a:lnTo>
                    <a:pt x="415" y="471"/>
                  </a:lnTo>
                  <a:lnTo>
                    <a:pt x="415" y="474"/>
                  </a:lnTo>
                  <a:lnTo>
                    <a:pt x="415" y="475"/>
                  </a:lnTo>
                  <a:lnTo>
                    <a:pt x="415" y="477"/>
                  </a:lnTo>
                  <a:lnTo>
                    <a:pt x="414" y="478"/>
                  </a:lnTo>
                  <a:lnTo>
                    <a:pt x="414" y="480"/>
                  </a:lnTo>
                  <a:lnTo>
                    <a:pt x="415" y="482"/>
                  </a:lnTo>
                  <a:lnTo>
                    <a:pt x="415" y="484"/>
                  </a:lnTo>
                  <a:lnTo>
                    <a:pt x="415" y="486"/>
                  </a:lnTo>
                  <a:lnTo>
                    <a:pt x="416" y="488"/>
                  </a:lnTo>
                  <a:lnTo>
                    <a:pt x="416" y="490"/>
                  </a:lnTo>
                  <a:lnTo>
                    <a:pt x="417" y="492"/>
                  </a:lnTo>
                  <a:lnTo>
                    <a:pt x="418" y="493"/>
                  </a:lnTo>
                  <a:lnTo>
                    <a:pt x="419" y="494"/>
                  </a:lnTo>
                  <a:lnTo>
                    <a:pt x="419" y="495"/>
                  </a:lnTo>
                  <a:lnTo>
                    <a:pt x="420" y="496"/>
                  </a:lnTo>
                  <a:lnTo>
                    <a:pt x="422" y="497"/>
                  </a:lnTo>
                  <a:lnTo>
                    <a:pt x="423" y="498"/>
                  </a:lnTo>
                  <a:lnTo>
                    <a:pt x="425" y="499"/>
                  </a:lnTo>
                  <a:lnTo>
                    <a:pt x="426" y="500"/>
                  </a:lnTo>
                  <a:lnTo>
                    <a:pt x="428" y="501"/>
                  </a:lnTo>
                  <a:lnTo>
                    <a:pt x="429" y="501"/>
                  </a:lnTo>
                  <a:lnTo>
                    <a:pt x="430" y="501"/>
                  </a:lnTo>
                  <a:lnTo>
                    <a:pt x="431" y="501"/>
                  </a:lnTo>
                  <a:lnTo>
                    <a:pt x="432" y="501"/>
                  </a:lnTo>
                  <a:lnTo>
                    <a:pt x="433" y="501"/>
                  </a:lnTo>
                  <a:lnTo>
                    <a:pt x="434" y="501"/>
                  </a:lnTo>
                  <a:lnTo>
                    <a:pt x="434" y="500"/>
                  </a:lnTo>
                  <a:lnTo>
                    <a:pt x="436" y="499"/>
                  </a:lnTo>
                  <a:lnTo>
                    <a:pt x="437" y="499"/>
                  </a:lnTo>
                  <a:lnTo>
                    <a:pt x="437" y="498"/>
                  </a:lnTo>
                  <a:lnTo>
                    <a:pt x="438" y="498"/>
                  </a:lnTo>
                  <a:lnTo>
                    <a:pt x="439" y="498"/>
                  </a:lnTo>
                  <a:lnTo>
                    <a:pt x="439" y="498"/>
                  </a:lnTo>
                  <a:lnTo>
                    <a:pt x="440" y="498"/>
                  </a:lnTo>
                  <a:lnTo>
                    <a:pt x="440" y="499"/>
                  </a:lnTo>
                  <a:lnTo>
                    <a:pt x="441" y="499"/>
                  </a:lnTo>
                  <a:lnTo>
                    <a:pt x="443" y="500"/>
                  </a:lnTo>
                  <a:lnTo>
                    <a:pt x="444" y="501"/>
                  </a:lnTo>
                  <a:lnTo>
                    <a:pt x="445" y="503"/>
                  </a:lnTo>
                  <a:lnTo>
                    <a:pt x="447" y="505"/>
                  </a:lnTo>
                  <a:lnTo>
                    <a:pt x="448" y="507"/>
                  </a:lnTo>
                  <a:lnTo>
                    <a:pt x="449" y="508"/>
                  </a:lnTo>
                  <a:lnTo>
                    <a:pt x="450" y="510"/>
                  </a:lnTo>
                  <a:lnTo>
                    <a:pt x="452" y="514"/>
                  </a:lnTo>
                  <a:lnTo>
                    <a:pt x="453" y="515"/>
                  </a:lnTo>
                  <a:lnTo>
                    <a:pt x="454" y="518"/>
                  </a:lnTo>
                  <a:lnTo>
                    <a:pt x="455" y="519"/>
                  </a:lnTo>
                  <a:lnTo>
                    <a:pt x="456" y="520"/>
                  </a:lnTo>
                  <a:lnTo>
                    <a:pt x="457" y="521"/>
                  </a:lnTo>
                  <a:lnTo>
                    <a:pt x="458" y="521"/>
                  </a:lnTo>
                  <a:lnTo>
                    <a:pt x="468" y="529"/>
                  </a:lnTo>
                  <a:lnTo>
                    <a:pt x="470" y="531"/>
                  </a:lnTo>
                  <a:lnTo>
                    <a:pt x="472" y="532"/>
                  </a:lnTo>
                  <a:lnTo>
                    <a:pt x="477" y="537"/>
                  </a:lnTo>
                  <a:lnTo>
                    <a:pt x="480" y="540"/>
                  </a:lnTo>
                  <a:lnTo>
                    <a:pt x="481" y="542"/>
                  </a:lnTo>
                  <a:lnTo>
                    <a:pt x="484" y="545"/>
                  </a:lnTo>
                  <a:lnTo>
                    <a:pt x="486" y="548"/>
                  </a:lnTo>
                  <a:lnTo>
                    <a:pt x="488" y="551"/>
                  </a:lnTo>
                  <a:lnTo>
                    <a:pt x="490" y="555"/>
                  </a:lnTo>
                  <a:lnTo>
                    <a:pt x="491" y="556"/>
                  </a:lnTo>
                  <a:lnTo>
                    <a:pt x="491" y="558"/>
                  </a:lnTo>
                  <a:lnTo>
                    <a:pt x="491" y="559"/>
                  </a:lnTo>
                  <a:lnTo>
                    <a:pt x="491" y="559"/>
                  </a:lnTo>
                  <a:lnTo>
                    <a:pt x="491" y="560"/>
                  </a:lnTo>
                  <a:lnTo>
                    <a:pt x="491" y="561"/>
                  </a:lnTo>
                  <a:lnTo>
                    <a:pt x="491" y="562"/>
                  </a:lnTo>
                  <a:lnTo>
                    <a:pt x="490" y="564"/>
                  </a:lnTo>
                  <a:lnTo>
                    <a:pt x="489" y="565"/>
                  </a:lnTo>
                  <a:lnTo>
                    <a:pt x="489" y="567"/>
                  </a:lnTo>
                  <a:lnTo>
                    <a:pt x="489" y="568"/>
                  </a:lnTo>
                  <a:lnTo>
                    <a:pt x="489" y="568"/>
                  </a:lnTo>
                  <a:lnTo>
                    <a:pt x="489" y="569"/>
                  </a:lnTo>
                  <a:lnTo>
                    <a:pt x="489" y="571"/>
                  </a:lnTo>
                  <a:lnTo>
                    <a:pt x="490" y="572"/>
                  </a:lnTo>
                  <a:lnTo>
                    <a:pt x="490" y="573"/>
                  </a:lnTo>
                  <a:lnTo>
                    <a:pt x="491" y="574"/>
                  </a:lnTo>
                  <a:lnTo>
                    <a:pt x="492" y="574"/>
                  </a:lnTo>
                  <a:lnTo>
                    <a:pt x="492" y="575"/>
                  </a:lnTo>
                  <a:lnTo>
                    <a:pt x="493" y="575"/>
                  </a:lnTo>
                  <a:lnTo>
                    <a:pt x="494" y="575"/>
                  </a:lnTo>
                  <a:lnTo>
                    <a:pt x="494" y="574"/>
                  </a:lnTo>
                  <a:lnTo>
                    <a:pt x="495" y="574"/>
                  </a:lnTo>
                  <a:lnTo>
                    <a:pt x="498" y="571"/>
                  </a:lnTo>
                  <a:lnTo>
                    <a:pt x="500" y="570"/>
                  </a:lnTo>
                  <a:lnTo>
                    <a:pt x="501" y="569"/>
                  </a:lnTo>
                  <a:lnTo>
                    <a:pt x="502" y="568"/>
                  </a:lnTo>
                  <a:lnTo>
                    <a:pt x="503" y="568"/>
                  </a:lnTo>
                  <a:lnTo>
                    <a:pt x="505" y="568"/>
                  </a:lnTo>
                  <a:lnTo>
                    <a:pt x="506" y="568"/>
                  </a:lnTo>
                  <a:lnTo>
                    <a:pt x="507" y="568"/>
                  </a:lnTo>
                  <a:lnTo>
                    <a:pt x="507" y="568"/>
                  </a:lnTo>
                  <a:lnTo>
                    <a:pt x="508" y="568"/>
                  </a:lnTo>
                  <a:lnTo>
                    <a:pt x="508" y="568"/>
                  </a:lnTo>
                  <a:lnTo>
                    <a:pt x="509" y="568"/>
                  </a:lnTo>
                  <a:lnTo>
                    <a:pt x="509" y="569"/>
                  </a:lnTo>
                  <a:lnTo>
                    <a:pt x="511" y="570"/>
                  </a:lnTo>
                  <a:lnTo>
                    <a:pt x="512" y="572"/>
                  </a:lnTo>
                  <a:lnTo>
                    <a:pt x="513" y="574"/>
                  </a:lnTo>
                  <a:lnTo>
                    <a:pt x="515" y="579"/>
                  </a:lnTo>
                  <a:lnTo>
                    <a:pt x="516" y="582"/>
                  </a:lnTo>
                  <a:lnTo>
                    <a:pt x="517" y="583"/>
                  </a:lnTo>
                  <a:lnTo>
                    <a:pt x="517" y="583"/>
                  </a:lnTo>
                  <a:lnTo>
                    <a:pt x="517" y="584"/>
                  </a:lnTo>
                  <a:lnTo>
                    <a:pt x="517" y="585"/>
                  </a:lnTo>
                  <a:lnTo>
                    <a:pt x="516" y="586"/>
                  </a:lnTo>
                  <a:lnTo>
                    <a:pt x="516" y="587"/>
                  </a:lnTo>
                  <a:lnTo>
                    <a:pt x="515" y="588"/>
                  </a:lnTo>
                  <a:lnTo>
                    <a:pt x="514" y="590"/>
                  </a:lnTo>
                  <a:lnTo>
                    <a:pt x="513" y="593"/>
                  </a:lnTo>
                  <a:lnTo>
                    <a:pt x="511" y="595"/>
                  </a:lnTo>
                  <a:lnTo>
                    <a:pt x="510" y="596"/>
                  </a:lnTo>
                  <a:lnTo>
                    <a:pt x="510" y="596"/>
                  </a:lnTo>
                  <a:lnTo>
                    <a:pt x="509" y="597"/>
                  </a:lnTo>
                  <a:lnTo>
                    <a:pt x="508" y="598"/>
                  </a:lnTo>
                  <a:lnTo>
                    <a:pt x="507" y="598"/>
                  </a:lnTo>
                  <a:lnTo>
                    <a:pt x="506" y="599"/>
                  </a:lnTo>
                  <a:lnTo>
                    <a:pt x="505" y="599"/>
                  </a:lnTo>
                  <a:lnTo>
                    <a:pt x="505" y="599"/>
                  </a:lnTo>
                  <a:lnTo>
                    <a:pt x="504" y="599"/>
                  </a:lnTo>
                  <a:lnTo>
                    <a:pt x="503" y="599"/>
                  </a:lnTo>
                  <a:lnTo>
                    <a:pt x="502" y="599"/>
                  </a:lnTo>
                  <a:lnTo>
                    <a:pt x="501" y="599"/>
                  </a:lnTo>
                  <a:lnTo>
                    <a:pt x="499" y="599"/>
                  </a:lnTo>
                  <a:lnTo>
                    <a:pt x="497" y="598"/>
                  </a:lnTo>
                  <a:lnTo>
                    <a:pt x="493" y="597"/>
                  </a:lnTo>
                  <a:lnTo>
                    <a:pt x="491" y="597"/>
                  </a:lnTo>
                  <a:lnTo>
                    <a:pt x="489" y="597"/>
                  </a:lnTo>
                  <a:lnTo>
                    <a:pt x="488" y="597"/>
                  </a:lnTo>
                  <a:lnTo>
                    <a:pt x="488" y="597"/>
                  </a:lnTo>
                  <a:lnTo>
                    <a:pt x="487" y="597"/>
                  </a:lnTo>
                  <a:lnTo>
                    <a:pt x="486" y="598"/>
                  </a:lnTo>
                  <a:lnTo>
                    <a:pt x="485" y="599"/>
                  </a:lnTo>
                  <a:lnTo>
                    <a:pt x="484" y="602"/>
                  </a:lnTo>
                  <a:lnTo>
                    <a:pt x="483" y="603"/>
                  </a:lnTo>
                  <a:lnTo>
                    <a:pt x="482" y="604"/>
                  </a:lnTo>
                  <a:lnTo>
                    <a:pt x="482" y="605"/>
                  </a:lnTo>
                  <a:lnTo>
                    <a:pt x="481" y="606"/>
                  </a:lnTo>
                  <a:lnTo>
                    <a:pt x="480" y="607"/>
                  </a:lnTo>
                  <a:lnTo>
                    <a:pt x="479" y="608"/>
                  </a:lnTo>
                  <a:lnTo>
                    <a:pt x="476" y="610"/>
                  </a:lnTo>
                  <a:lnTo>
                    <a:pt x="474" y="611"/>
                  </a:lnTo>
                  <a:lnTo>
                    <a:pt x="473" y="612"/>
                  </a:lnTo>
                  <a:lnTo>
                    <a:pt x="471" y="615"/>
                  </a:lnTo>
                  <a:lnTo>
                    <a:pt x="468" y="617"/>
                  </a:lnTo>
                  <a:lnTo>
                    <a:pt x="468" y="618"/>
                  </a:lnTo>
                  <a:lnTo>
                    <a:pt x="467" y="619"/>
                  </a:lnTo>
                  <a:lnTo>
                    <a:pt x="467" y="620"/>
                  </a:lnTo>
                  <a:lnTo>
                    <a:pt x="466" y="621"/>
                  </a:lnTo>
                  <a:lnTo>
                    <a:pt x="466" y="622"/>
                  </a:lnTo>
                  <a:lnTo>
                    <a:pt x="466" y="626"/>
                  </a:lnTo>
                  <a:lnTo>
                    <a:pt x="466" y="628"/>
                  </a:lnTo>
                  <a:lnTo>
                    <a:pt x="466" y="629"/>
                  </a:lnTo>
                  <a:lnTo>
                    <a:pt x="465" y="632"/>
                  </a:lnTo>
                  <a:lnTo>
                    <a:pt x="464" y="634"/>
                  </a:lnTo>
                  <a:lnTo>
                    <a:pt x="462" y="638"/>
                  </a:lnTo>
                  <a:lnTo>
                    <a:pt x="461" y="642"/>
                  </a:lnTo>
                  <a:lnTo>
                    <a:pt x="459" y="646"/>
                  </a:lnTo>
                  <a:lnTo>
                    <a:pt x="459" y="647"/>
                  </a:lnTo>
                  <a:lnTo>
                    <a:pt x="458" y="647"/>
                  </a:lnTo>
                  <a:lnTo>
                    <a:pt x="457" y="648"/>
                  </a:lnTo>
                  <a:lnTo>
                    <a:pt x="456" y="649"/>
                  </a:lnTo>
                  <a:lnTo>
                    <a:pt x="456" y="649"/>
                  </a:lnTo>
                  <a:lnTo>
                    <a:pt x="456" y="650"/>
                  </a:lnTo>
                  <a:lnTo>
                    <a:pt x="454" y="650"/>
                  </a:lnTo>
                  <a:lnTo>
                    <a:pt x="450" y="651"/>
                  </a:lnTo>
                  <a:lnTo>
                    <a:pt x="447" y="652"/>
                  </a:lnTo>
                  <a:lnTo>
                    <a:pt x="445" y="652"/>
                  </a:lnTo>
                  <a:lnTo>
                    <a:pt x="444" y="652"/>
                  </a:lnTo>
                  <a:lnTo>
                    <a:pt x="442" y="652"/>
                  </a:lnTo>
                  <a:lnTo>
                    <a:pt x="440" y="651"/>
                  </a:lnTo>
                  <a:lnTo>
                    <a:pt x="439" y="651"/>
                  </a:lnTo>
                  <a:lnTo>
                    <a:pt x="437" y="650"/>
                  </a:lnTo>
                  <a:lnTo>
                    <a:pt x="436" y="650"/>
                  </a:lnTo>
                  <a:lnTo>
                    <a:pt x="435" y="649"/>
                  </a:lnTo>
                  <a:lnTo>
                    <a:pt x="434" y="648"/>
                  </a:lnTo>
                  <a:lnTo>
                    <a:pt x="433" y="647"/>
                  </a:lnTo>
                  <a:lnTo>
                    <a:pt x="430" y="645"/>
                  </a:lnTo>
                  <a:lnTo>
                    <a:pt x="429" y="643"/>
                  </a:lnTo>
                  <a:lnTo>
                    <a:pt x="427" y="642"/>
                  </a:lnTo>
                  <a:lnTo>
                    <a:pt x="425" y="641"/>
                  </a:lnTo>
                  <a:lnTo>
                    <a:pt x="424" y="640"/>
                  </a:lnTo>
                  <a:lnTo>
                    <a:pt x="423" y="640"/>
                  </a:lnTo>
                  <a:lnTo>
                    <a:pt x="422" y="639"/>
                  </a:lnTo>
                  <a:lnTo>
                    <a:pt x="421" y="639"/>
                  </a:lnTo>
                  <a:lnTo>
                    <a:pt x="419" y="639"/>
                  </a:lnTo>
                  <a:lnTo>
                    <a:pt x="418" y="639"/>
                  </a:lnTo>
                  <a:lnTo>
                    <a:pt x="417" y="640"/>
                  </a:lnTo>
                  <a:lnTo>
                    <a:pt x="417" y="640"/>
                  </a:lnTo>
                  <a:lnTo>
                    <a:pt x="416" y="641"/>
                  </a:lnTo>
                  <a:lnTo>
                    <a:pt x="415" y="642"/>
                  </a:lnTo>
                  <a:lnTo>
                    <a:pt x="413" y="645"/>
                  </a:lnTo>
                  <a:lnTo>
                    <a:pt x="412" y="646"/>
                  </a:lnTo>
                  <a:lnTo>
                    <a:pt x="412" y="646"/>
                  </a:lnTo>
                  <a:lnTo>
                    <a:pt x="411" y="647"/>
                  </a:lnTo>
                  <a:lnTo>
                    <a:pt x="411" y="647"/>
                  </a:lnTo>
                  <a:lnTo>
                    <a:pt x="410" y="648"/>
                  </a:lnTo>
                  <a:lnTo>
                    <a:pt x="410" y="648"/>
                  </a:lnTo>
                  <a:lnTo>
                    <a:pt x="409" y="648"/>
                  </a:lnTo>
                  <a:lnTo>
                    <a:pt x="408" y="648"/>
                  </a:lnTo>
                  <a:lnTo>
                    <a:pt x="407" y="647"/>
                  </a:lnTo>
                  <a:lnTo>
                    <a:pt x="404" y="647"/>
                  </a:lnTo>
                  <a:lnTo>
                    <a:pt x="403" y="647"/>
                  </a:lnTo>
                  <a:lnTo>
                    <a:pt x="402" y="647"/>
                  </a:lnTo>
                  <a:lnTo>
                    <a:pt x="401" y="647"/>
                  </a:lnTo>
                  <a:lnTo>
                    <a:pt x="400" y="647"/>
                  </a:lnTo>
                  <a:lnTo>
                    <a:pt x="399" y="647"/>
                  </a:lnTo>
                  <a:lnTo>
                    <a:pt x="399" y="647"/>
                  </a:lnTo>
                  <a:lnTo>
                    <a:pt x="398" y="648"/>
                  </a:lnTo>
                  <a:lnTo>
                    <a:pt x="398" y="648"/>
                  </a:lnTo>
                  <a:lnTo>
                    <a:pt x="397" y="648"/>
                  </a:lnTo>
                  <a:lnTo>
                    <a:pt x="397" y="649"/>
                  </a:lnTo>
                  <a:lnTo>
                    <a:pt x="397" y="649"/>
                  </a:lnTo>
                  <a:lnTo>
                    <a:pt x="397" y="650"/>
                  </a:lnTo>
                  <a:lnTo>
                    <a:pt x="397" y="650"/>
                  </a:lnTo>
                  <a:lnTo>
                    <a:pt x="397" y="651"/>
                  </a:lnTo>
                  <a:lnTo>
                    <a:pt x="397" y="652"/>
                  </a:lnTo>
                  <a:lnTo>
                    <a:pt x="398" y="653"/>
                  </a:lnTo>
                  <a:lnTo>
                    <a:pt x="401" y="659"/>
                  </a:lnTo>
                  <a:lnTo>
                    <a:pt x="402" y="662"/>
                  </a:lnTo>
                  <a:lnTo>
                    <a:pt x="402" y="663"/>
                  </a:lnTo>
                  <a:lnTo>
                    <a:pt x="402" y="664"/>
                  </a:lnTo>
                  <a:lnTo>
                    <a:pt x="403" y="666"/>
                  </a:lnTo>
                  <a:lnTo>
                    <a:pt x="403" y="667"/>
                  </a:lnTo>
                  <a:lnTo>
                    <a:pt x="402" y="668"/>
                  </a:lnTo>
                  <a:lnTo>
                    <a:pt x="402" y="669"/>
                  </a:lnTo>
                  <a:lnTo>
                    <a:pt x="402" y="670"/>
                  </a:lnTo>
                  <a:lnTo>
                    <a:pt x="401" y="671"/>
                  </a:lnTo>
                  <a:lnTo>
                    <a:pt x="401" y="673"/>
                  </a:lnTo>
                  <a:lnTo>
                    <a:pt x="400" y="674"/>
                  </a:lnTo>
                  <a:lnTo>
                    <a:pt x="398" y="675"/>
                  </a:lnTo>
                  <a:lnTo>
                    <a:pt x="398" y="676"/>
                  </a:lnTo>
                  <a:lnTo>
                    <a:pt x="397" y="677"/>
                  </a:lnTo>
                  <a:lnTo>
                    <a:pt x="396" y="677"/>
                  </a:lnTo>
                  <a:lnTo>
                    <a:pt x="395" y="678"/>
                  </a:lnTo>
                  <a:lnTo>
                    <a:pt x="394" y="678"/>
                  </a:lnTo>
                  <a:lnTo>
                    <a:pt x="392" y="679"/>
                  </a:lnTo>
                  <a:lnTo>
                    <a:pt x="391" y="679"/>
                  </a:lnTo>
                  <a:lnTo>
                    <a:pt x="390" y="679"/>
                  </a:lnTo>
                  <a:lnTo>
                    <a:pt x="388" y="679"/>
                  </a:lnTo>
                  <a:lnTo>
                    <a:pt x="387" y="679"/>
                  </a:lnTo>
                  <a:lnTo>
                    <a:pt x="386" y="679"/>
                  </a:lnTo>
                  <a:lnTo>
                    <a:pt x="384" y="679"/>
                  </a:lnTo>
                  <a:lnTo>
                    <a:pt x="383" y="678"/>
                  </a:lnTo>
                  <a:lnTo>
                    <a:pt x="382" y="678"/>
                  </a:lnTo>
                  <a:lnTo>
                    <a:pt x="379" y="677"/>
                  </a:lnTo>
                  <a:lnTo>
                    <a:pt x="378" y="677"/>
                  </a:lnTo>
                  <a:lnTo>
                    <a:pt x="377" y="676"/>
                  </a:lnTo>
                  <a:lnTo>
                    <a:pt x="376" y="676"/>
                  </a:lnTo>
                  <a:lnTo>
                    <a:pt x="374" y="676"/>
                  </a:lnTo>
                  <a:lnTo>
                    <a:pt x="372" y="676"/>
                  </a:lnTo>
                  <a:lnTo>
                    <a:pt x="370" y="676"/>
                  </a:lnTo>
                  <a:lnTo>
                    <a:pt x="368" y="676"/>
                  </a:lnTo>
                  <a:lnTo>
                    <a:pt x="364" y="676"/>
                  </a:lnTo>
                  <a:lnTo>
                    <a:pt x="362" y="677"/>
                  </a:lnTo>
                  <a:lnTo>
                    <a:pt x="361" y="677"/>
                  </a:lnTo>
                  <a:lnTo>
                    <a:pt x="358" y="678"/>
                  </a:lnTo>
                  <a:lnTo>
                    <a:pt x="355" y="679"/>
                  </a:lnTo>
                  <a:lnTo>
                    <a:pt x="352" y="680"/>
                  </a:lnTo>
                  <a:lnTo>
                    <a:pt x="350" y="680"/>
                  </a:lnTo>
                  <a:lnTo>
                    <a:pt x="349" y="680"/>
                  </a:lnTo>
                  <a:lnTo>
                    <a:pt x="349" y="681"/>
                  </a:lnTo>
                  <a:lnTo>
                    <a:pt x="348" y="681"/>
                  </a:lnTo>
                  <a:lnTo>
                    <a:pt x="348" y="682"/>
                  </a:lnTo>
                  <a:lnTo>
                    <a:pt x="348" y="682"/>
                  </a:lnTo>
                  <a:lnTo>
                    <a:pt x="348" y="684"/>
                  </a:lnTo>
                  <a:lnTo>
                    <a:pt x="348" y="685"/>
                  </a:lnTo>
                  <a:lnTo>
                    <a:pt x="347" y="688"/>
                  </a:lnTo>
                  <a:lnTo>
                    <a:pt x="347" y="690"/>
                  </a:lnTo>
                  <a:lnTo>
                    <a:pt x="346" y="691"/>
                  </a:lnTo>
                  <a:lnTo>
                    <a:pt x="346" y="692"/>
                  </a:lnTo>
                  <a:lnTo>
                    <a:pt x="345" y="694"/>
                  </a:lnTo>
                  <a:lnTo>
                    <a:pt x="344" y="695"/>
                  </a:lnTo>
                  <a:lnTo>
                    <a:pt x="343" y="697"/>
                  </a:lnTo>
                  <a:lnTo>
                    <a:pt x="342" y="698"/>
                  </a:lnTo>
                  <a:lnTo>
                    <a:pt x="341" y="700"/>
                  </a:lnTo>
                  <a:lnTo>
                    <a:pt x="340" y="701"/>
                  </a:lnTo>
                  <a:lnTo>
                    <a:pt x="339" y="702"/>
                  </a:lnTo>
                  <a:lnTo>
                    <a:pt x="338" y="703"/>
                  </a:lnTo>
                  <a:lnTo>
                    <a:pt x="336" y="704"/>
                  </a:lnTo>
                  <a:lnTo>
                    <a:pt x="335" y="704"/>
                  </a:lnTo>
                  <a:lnTo>
                    <a:pt x="334" y="705"/>
                  </a:lnTo>
                  <a:lnTo>
                    <a:pt x="333" y="705"/>
                  </a:lnTo>
                  <a:lnTo>
                    <a:pt x="333" y="705"/>
                  </a:lnTo>
                  <a:lnTo>
                    <a:pt x="332" y="704"/>
                  </a:lnTo>
                  <a:lnTo>
                    <a:pt x="330" y="703"/>
                  </a:lnTo>
                  <a:lnTo>
                    <a:pt x="326" y="700"/>
                  </a:lnTo>
                  <a:lnTo>
                    <a:pt x="324" y="699"/>
                  </a:lnTo>
                  <a:lnTo>
                    <a:pt x="323" y="698"/>
                  </a:lnTo>
                  <a:lnTo>
                    <a:pt x="321" y="697"/>
                  </a:lnTo>
                  <a:lnTo>
                    <a:pt x="320" y="697"/>
                  </a:lnTo>
                  <a:lnTo>
                    <a:pt x="319" y="696"/>
                  </a:lnTo>
                  <a:lnTo>
                    <a:pt x="318" y="696"/>
                  </a:lnTo>
                  <a:lnTo>
                    <a:pt x="316" y="696"/>
                  </a:lnTo>
                  <a:lnTo>
                    <a:pt x="315" y="695"/>
                  </a:lnTo>
                  <a:lnTo>
                    <a:pt x="312" y="695"/>
                  </a:lnTo>
                  <a:lnTo>
                    <a:pt x="309" y="695"/>
                  </a:lnTo>
                  <a:lnTo>
                    <a:pt x="307" y="694"/>
                  </a:lnTo>
                  <a:lnTo>
                    <a:pt x="304" y="693"/>
                  </a:lnTo>
                  <a:lnTo>
                    <a:pt x="301" y="692"/>
                  </a:lnTo>
                  <a:lnTo>
                    <a:pt x="300" y="692"/>
                  </a:lnTo>
                  <a:lnTo>
                    <a:pt x="298" y="692"/>
                  </a:lnTo>
                  <a:lnTo>
                    <a:pt x="295" y="692"/>
                  </a:lnTo>
                  <a:lnTo>
                    <a:pt x="293" y="691"/>
                  </a:lnTo>
                  <a:lnTo>
                    <a:pt x="293" y="691"/>
                  </a:lnTo>
                  <a:lnTo>
                    <a:pt x="292" y="691"/>
                  </a:lnTo>
                  <a:lnTo>
                    <a:pt x="292" y="690"/>
                  </a:lnTo>
                  <a:lnTo>
                    <a:pt x="291" y="689"/>
                  </a:lnTo>
                  <a:lnTo>
                    <a:pt x="291" y="688"/>
                  </a:lnTo>
                  <a:lnTo>
                    <a:pt x="290" y="687"/>
                  </a:lnTo>
                  <a:lnTo>
                    <a:pt x="290" y="686"/>
                  </a:lnTo>
                  <a:lnTo>
                    <a:pt x="289" y="682"/>
                  </a:lnTo>
                  <a:lnTo>
                    <a:pt x="289" y="681"/>
                  </a:lnTo>
                  <a:lnTo>
                    <a:pt x="289" y="680"/>
                  </a:lnTo>
                  <a:lnTo>
                    <a:pt x="289" y="679"/>
                  </a:lnTo>
                  <a:lnTo>
                    <a:pt x="288" y="678"/>
                  </a:lnTo>
                  <a:lnTo>
                    <a:pt x="287" y="677"/>
                  </a:lnTo>
                  <a:lnTo>
                    <a:pt x="287" y="677"/>
                  </a:lnTo>
                  <a:lnTo>
                    <a:pt x="286" y="676"/>
                  </a:lnTo>
                  <a:lnTo>
                    <a:pt x="285" y="676"/>
                  </a:lnTo>
                  <a:lnTo>
                    <a:pt x="285" y="676"/>
                  </a:lnTo>
                  <a:lnTo>
                    <a:pt x="284" y="676"/>
                  </a:lnTo>
                  <a:lnTo>
                    <a:pt x="283" y="677"/>
                  </a:lnTo>
                  <a:lnTo>
                    <a:pt x="282" y="677"/>
                  </a:lnTo>
                  <a:lnTo>
                    <a:pt x="281" y="677"/>
                  </a:lnTo>
                  <a:lnTo>
                    <a:pt x="281" y="678"/>
                  </a:lnTo>
                  <a:lnTo>
                    <a:pt x="280" y="679"/>
                  </a:lnTo>
                  <a:lnTo>
                    <a:pt x="280" y="679"/>
                  </a:lnTo>
                  <a:lnTo>
                    <a:pt x="278" y="681"/>
                  </a:lnTo>
                  <a:lnTo>
                    <a:pt x="275" y="686"/>
                  </a:lnTo>
                  <a:lnTo>
                    <a:pt x="274" y="688"/>
                  </a:lnTo>
                  <a:lnTo>
                    <a:pt x="273" y="690"/>
                  </a:lnTo>
                  <a:lnTo>
                    <a:pt x="273" y="691"/>
                  </a:lnTo>
                  <a:lnTo>
                    <a:pt x="273" y="693"/>
                  </a:lnTo>
                  <a:lnTo>
                    <a:pt x="273" y="695"/>
                  </a:lnTo>
                  <a:lnTo>
                    <a:pt x="273" y="697"/>
                  </a:lnTo>
                  <a:lnTo>
                    <a:pt x="273" y="698"/>
                  </a:lnTo>
                  <a:lnTo>
                    <a:pt x="274" y="701"/>
                  </a:lnTo>
                  <a:lnTo>
                    <a:pt x="274" y="702"/>
                  </a:lnTo>
                  <a:lnTo>
                    <a:pt x="275" y="704"/>
                  </a:lnTo>
                  <a:lnTo>
                    <a:pt x="276" y="708"/>
                  </a:lnTo>
                  <a:lnTo>
                    <a:pt x="278" y="711"/>
                  </a:lnTo>
                  <a:lnTo>
                    <a:pt x="278" y="712"/>
                  </a:lnTo>
                  <a:lnTo>
                    <a:pt x="279" y="713"/>
                  </a:lnTo>
                  <a:lnTo>
                    <a:pt x="279" y="714"/>
                  </a:lnTo>
                  <a:lnTo>
                    <a:pt x="279" y="715"/>
                  </a:lnTo>
                  <a:lnTo>
                    <a:pt x="279" y="717"/>
                  </a:lnTo>
                  <a:lnTo>
                    <a:pt x="279" y="718"/>
                  </a:lnTo>
                  <a:lnTo>
                    <a:pt x="278" y="718"/>
                  </a:lnTo>
                  <a:lnTo>
                    <a:pt x="278" y="719"/>
                  </a:lnTo>
                  <a:lnTo>
                    <a:pt x="277" y="720"/>
                  </a:lnTo>
                  <a:lnTo>
                    <a:pt x="276" y="721"/>
                  </a:lnTo>
                  <a:lnTo>
                    <a:pt x="273" y="724"/>
                  </a:lnTo>
                  <a:lnTo>
                    <a:pt x="270" y="726"/>
                  </a:lnTo>
                  <a:lnTo>
                    <a:pt x="269" y="728"/>
                  </a:lnTo>
                  <a:lnTo>
                    <a:pt x="268" y="729"/>
                  </a:lnTo>
                  <a:lnTo>
                    <a:pt x="267" y="730"/>
                  </a:lnTo>
                  <a:lnTo>
                    <a:pt x="265" y="731"/>
                  </a:lnTo>
                  <a:lnTo>
                    <a:pt x="263" y="736"/>
                  </a:lnTo>
                  <a:lnTo>
                    <a:pt x="260" y="739"/>
                  </a:lnTo>
                  <a:lnTo>
                    <a:pt x="258" y="742"/>
                  </a:lnTo>
                  <a:lnTo>
                    <a:pt x="256" y="745"/>
                  </a:lnTo>
                  <a:lnTo>
                    <a:pt x="254" y="746"/>
                  </a:lnTo>
                  <a:lnTo>
                    <a:pt x="254" y="746"/>
                  </a:lnTo>
                  <a:lnTo>
                    <a:pt x="253" y="747"/>
                  </a:lnTo>
                  <a:lnTo>
                    <a:pt x="252" y="748"/>
                  </a:lnTo>
                  <a:lnTo>
                    <a:pt x="251" y="748"/>
                  </a:lnTo>
                  <a:lnTo>
                    <a:pt x="250" y="749"/>
                  </a:lnTo>
                  <a:lnTo>
                    <a:pt x="249" y="749"/>
                  </a:lnTo>
                  <a:lnTo>
                    <a:pt x="248" y="750"/>
                  </a:lnTo>
                  <a:lnTo>
                    <a:pt x="247" y="750"/>
                  </a:lnTo>
                  <a:lnTo>
                    <a:pt x="245" y="750"/>
                  </a:lnTo>
                  <a:lnTo>
                    <a:pt x="241" y="750"/>
                  </a:lnTo>
                  <a:lnTo>
                    <a:pt x="239" y="750"/>
                  </a:lnTo>
                  <a:lnTo>
                    <a:pt x="234" y="751"/>
                  </a:lnTo>
                  <a:lnTo>
                    <a:pt x="230" y="752"/>
                  </a:lnTo>
                  <a:lnTo>
                    <a:pt x="229" y="752"/>
                  </a:lnTo>
                  <a:lnTo>
                    <a:pt x="221" y="754"/>
                  </a:lnTo>
                  <a:lnTo>
                    <a:pt x="219" y="754"/>
                  </a:lnTo>
                  <a:lnTo>
                    <a:pt x="216" y="754"/>
                  </a:lnTo>
                  <a:lnTo>
                    <a:pt x="215" y="754"/>
                  </a:lnTo>
                  <a:lnTo>
                    <a:pt x="214" y="755"/>
                  </a:lnTo>
                  <a:lnTo>
                    <a:pt x="213" y="755"/>
                  </a:lnTo>
                  <a:lnTo>
                    <a:pt x="212" y="756"/>
                  </a:lnTo>
                  <a:lnTo>
                    <a:pt x="211" y="757"/>
                  </a:lnTo>
                  <a:lnTo>
                    <a:pt x="209" y="758"/>
                  </a:lnTo>
                  <a:lnTo>
                    <a:pt x="209" y="759"/>
                  </a:lnTo>
                  <a:lnTo>
                    <a:pt x="208" y="760"/>
                  </a:lnTo>
                  <a:lnTo>
                    <a:pt x="206" y="763"/>
                  </a:lnTo>
                  <a:lnTo>
                    <a:pt x="205" y="764"/>
                  </a:lnTo>
                  <a:lnTo>
                    <a:pt x="204" y="765"/>
                  </a:lnTo>
                  <a:lnTo>
                    <a:pt x="203" y="766"/>
                  </a:lnTo>
                  <a:lnTo>
                    <a:pt x="203" y="767"/>
                  </a:lnTo>
                  <a:lnTo>
                    <a:pt x="202" y="767"/>
                  </a:lnTo>
                  <a:lnTo>
                    <a:pt x="201" y="767"/>
                  </a:lnTo>
                  <a:lnTo>
                    <a:pt x="201" y="767"/>
                  </a:lnTo>
                  <a:lnTo>
                    <a:pt x="200" y="767"/>
                  </a:lnTo>
                  <a:lnTo>
                    <a:pt x="200" y="767"/>
                  </a:lnTo>
                  <a:lnTo>
                    <a:pt x="199" y="767"/>
                  </a:lnTo>
                  <a:lnTo>
                    <a:pt x="199" y="766"/>
                  </a:lnTo>
                  <a:lnTo>
                    <a:pt x="199" y="766"/>
                  </a:lnTo>
                  <a:lnTo>
                    <a:pt x="198" y="764"/>
                  </a:lnTo>
                  <a:lnTo>
                    <a:pt x="196" y="758"/>
                  </a:lnTo>
                  <a:lnTo>
                    <a:pt x="194" y="753"/>
                  </a:lnTo>
                  <a:lnTo>
                    <a:pt x="193" y="751"/>
                  </a:lnTo>
                  <a:lnTo>
                    <a:pt x="192" y="747"/>
                  </a:lnTo>
                  <a:lnTo>
                    <a:pt x="190" y="740"/>
                  </a:lnTo>
                  <a:lnTo>
                    <a:pt x="189" y="738"/>
                  </a:lnTo>
                  <a:lnTo>
                    <a:pt x="189" y="737"/>
                  </a:lnTo>
                  <a:lnTo>
                    <a:pt x="188" y="736"/>
                  </a:lnTo>
                  <a:lnTo>
                    <a:pt x="187" y="735"/>
                  </a:lnTo>
                  <a:lnTo>
                    <a:pt x="187" y="734"/>
                  </a:lnTo>
                  <a:lnTo>
                    <a:pt x="185" y="733"/>
                  </a:lnTo>
                  <a:lnTo>
                    <a:pt x="181" y="730"/>
                  </a:lnTo>
                  <a:lnTo>
                    <a:pt x="179" y="728"/>
                  </a:lnTo>
                  <a:lnTo>
                    <a:pt x="178" y="727"/>
                  </a:lnTo>
                  <a:lnTo>
                    <a:pt x="175" y="726"/>
                  </a:lnTo>
                  <a:lnTo>
                    <a:pt x="173" y="725"/>
                  </a:lnTo>
                  <a:lnTo>
                    <a:pt x="171" y="724"/>
                  </a:lnTo>
                  <a:lnTo>
                    <a:pt x="167" y="723"/>
                  </a:lnTo>
                  <a:lnTo>
                    <a:pt x="163" y="722"/>
                  </a:lnTo>
                  <a:lnTo>
                    <a:pt x="161" y="721"/>
                  </a:lnTo>
                  <a:lnTo>
                    <a:pt x="158" y="720"/>
                  </a:lnTo>
                  <a:lnTo>
                    <a:pt x="156" y="718"/>
                  </a:lnTo>
                  <a:lnTo>
                    <a:pt x="153" y="717"/>
                  </a:lnTo>
                  <a:lnTo>
                    <a:pt x="152" y="716"/>
                  </a:lnTo>
                  <a:lnTo>
                    <a:pt x="151" y="715"/>
                  </a:lnTo>
                  <a:lnTo>
                    <a:pt x="150" y="715"/>
                  </a:lnTo>
                  <a:lnTo>
                    <a:pt x="150" y="714"/>
                  </a:lnTo>
                  <a:lnTo>
                    <a:pt x="149" y="713"/>
                  </a:lnTo>
                  <a:lnTo>
                    <a:pt x="149" y="713"/>
                  </a:lnTo>
                  <a:lnTo>
                    <a:pt x="149" y="712"/>
                  </a:lnTo>
                  <a:lnTo>
                    <a:pt x="149" y="712"/>
                  </a:lnTo>
                  <a:lnTo>
                    <a:pt x="149" y="711"/>
                  </a:lnTo>
                  <a:lnTo>
                    <a:pt x="149" y="708"/>
                  </a:lnTo>
                  <a:lnTo>
                    <a:pt x="150" y="704"/>
                  </a:lnTo>
                  <a:lnTo>
                    <a:pt x="151" y="699"/>
                  </a:lnTo>
                  <a:lnTo>
                    <a:pt x="151" y="698"/>
                  </a:lnTo>
                  <a:lnTo>
                    <a:pt x="151" y="695"/>
                  </a:lnTo>
                  <a:lnTo>
                    <a:pt x="152" y="693"/>
                  </a:lnTo>
                  <a:lnTo>
                    <a:pt x="152" y="691"/>
                  </a:lnTo>
                  <a:lnTo>
                    <a:pt x="152" y="689"/>
                  </a:lnTo>
                  <a:lnTo>
                    <a:pt x="151" y="688"/>
                  </a:lnTo>
                  <a:lnTo>
                    <a:pt x="151" y="687"/>
                  </a:lnTo>
                  <a:lnTo>
                    <a:pt x="151" y="686"/>
                  </a:lnTo>
                  <a:lnTo>
                    <a:pt x="151" y="686"/>
                  </a:lnTo>
                  <a:lnTo>
                    <a:pt x="150" y="686"/>
                  </a:lnTo>
                  <a:lnTo>
                    <a:pt x="150" y="686"/>
                  </a:lnTo>
                  <a:lnTo>
                    <a:pt x="149" y="686"/>
                  </a:lnTo>
                  <a:lnTo>
                    <a:pt x="149" y="686"/>
                  </a:lnTo>
                  <a:lnTo>
                    <a:pt x="148" y="687"/>
                  </a:lnTo>
                  <a:lnTo>
                    <a:pt x="147" y="689"/>
                  </a:lnTo>
                  <a:lnTo>
                    <a:pt x="147" y="690"/>
                  </a:lnTo>
                  <a:lnTo>
                    <a:pt x="146" y="690"/>
                  </a:lnTo>
                  <a:lnTo>
                    <a:pt x="146" y="690"/>
                  </a:lnTo>
                  <a:lnTo>
                    <a:pt x="145" y="691"/>
                  </a:lnTo>
                  <a:lnTo>
                    <a:pt x="144" y="691"/>
                  </a:lnTo>
                  <a:lnTo>
                    <a:pt x="144" y="691"/>
                  </a:lnTo>
                  <a:lnTo>
                    <a:pt x="143" y="690"/>
                  </a:lnTo>
                  <a:lnTo>
                    <a:pt x="143" y="690"/>
                  </a:lnTo>
                  <a:lnTo>
                    <a:pt x="142" y="690"/>
                  </a:lnTo>
                  <a:lnTo>
                    <a:pt x="141" y="689"/>
                  </a:lnTo>
                  <a:lnTo>
                    <a:pt x="141" y="689"/>
                  </a:lnTo>
                  <a:lnTo>
                    <a:pt x="140" y="688"/>
                  </a:lnTo>
                  <a:lnTo>
                    <a:pt x="139" y="687"/>
                  </a:lnTo>
                  <a:lnTo>
                    <a:pt x="138" y="685"/>
                  </a:lnTo>
                  <a:lnTo>
                    <a:pt x="136" y="684"/>
                  </a:lnTo>
                  <a:lnTo>
                    <a:pt x="136" y="683"/>
                  </a:lnTo>
                  <a:lnTo>
                    <a:pt x="135" y="681"/>
                  </a:lnTo>
                  <a:lnTo>
                    <a:pt x="133" y="678"/>
                  </a:lnTo>
                  <a:lnTo>
                    <a:pt x="133" y="677"/>
                  </a:lnTo>
                  <a:lnTo>
                    <a:pt x="132" y="676"/>
                  </a:lnTo>
                  <a:lnTo>
                    <a:pt x="132" y="675"/>
                  </a:lnTo>
                  <a:lnTo>
                    <a:pt x="131" y="675"/>
                  </a:lnTo>
                  <a:lnTo>
                    <a:pt x="128" y="672"/>
                  </a:lnTo>
                  <a:lnTo>
                    <a:pt x="127" y="671"/>
                  </a:lnTo>
                  <a:lnTo>
                    <a:pt x="127" y="670"/>
                  </a:lnTo>
                  <a:lnTo>
                    <a:pt x="126" y="669"/>
                  </a:lnTo>
                  <a:lnTo>
                    <a:pt x="125" y="668"/>
                  </a:lnTo>
                  <a:lnTo>
                    <a:pt x="125" y="667"/>
                  </a:lnTo>
                  <a:lnTo>
                    <a:pt x="124" y="663"/>
                  </a:lnTo>
                  <a:lnTo>
                    <a:pt x="122" y="658"/>
                  </a:lnTo>
                  <a:lnTo>
                    <a:pt x="121" y="654"/>
                  </a:lnTo>
                  <a:lnTo>
                    <a:pt x="120" y="653"/>
                  </a:lnTo>
                  <a:lnTo>
                    <a:pt x="120" y="651"/>
                  </a:lnTo>
                  <a:lnTo>
                    <a:pt x="119" y="650"/>
                  </a:lnTo>
                  <a:lnTo>
                    <a:pt x="118" y="648"/>
                  </a:lnTo>
                  <a:lnTo>
                    <a:pt x="117" y="647"/>
                  </a:lnTo>
                  <a:lnTo>
                    <a:pt x="116" y="647"/>
                  </a:lnTo>
                  <a:lnTo>
                    <a:pt x="115" y="645"/>
                  </a:lnTo>
                  <a:lnTo>
                    <a:pt x="115" y="644"/>
                  </a:lnTo>
                  <a:lnTo>
                    <a:pt x="114" y="643"/>
                  </a:lnTo>
                  <a:lnTo>
                    <a:pt x="112" y="640"/>
                  </a:lnTo>
                  <a:lnTo>
                    <a:pt x="111" y="639"/>
                  </a:lnTo>
                  <a:lnTo>
                    <a:pt x="109" y="637"/>
                  </a:lnTo>
                  <a:lnTo>
                    <a:pt x="108" y="634"/>
                  </a:lnTo>
                  <a:lnTo>
                    <a:pt x="108" y="634"/>
                  </a:lnTo>
                  <a:lnTo>
                    <a:pt x="107" y="632"/>
                  </a:lnTo>
                  <a:lnTo>
                    <a:pt x="105" y="630"/>
                  </a:lnTo>
                  <a:lnTo>
                    <a:pt x="104" y="629"/>
                  </a:lnTo>
                  <a:lnTo>
                    <a:pt x="103" y="628"/>
                  </a:lnTo>
                  <a:lnTo>
                    <a:pt x="102" y="627"/>
                  </a:lnTo>
                  <a:lnTo>
                    <a:pt x="101" y="627"/>
                  </a:lnTo>
                  <a:lnTo>
                    <a:pt x="100" y="627"/>
                  </a:lnTo>
                  <a:lnTo>
                    <a:pt x="98" y="626"/>
                  </a:lnTo>
                  <a:lnTo>
                    <a:pt x="94" y="625"/>
                  </a:lnTo>
                  <a:lnTo>
                    <a:pt x="92" y="624"/>
                  </a:lnTo>
                  <a:lnTo>
                    <a:pt x="90" y="624"/>
                  </a:lnTo>
                  <a:lnTo>
                    <a:pt x="89" y="624"/>
                  </a:lnTo>
                  <a:lnTo>
                    <a:pt x="87" y="624"/>
                  </a:lnTo>
                  <a:lnTo>
                    <a:pt x="86" y="625"/>
                  </a:lnTo>
                  <a:lnTo>
                    <a:pt x="84" y="625"/>
                  </a:lnTo>
                  <a:lnTo>
                    <a:pt x="82" y="626"/>
                  </a:lnTo>
                  <a:lnTo>
                    <a:pt x="79" y="628"/>
                  </a:lnTo>
                  <a:lnTo>
                    <a:pt x="77" y="629"/>
                  </a:lnTo>
                  <a:lnTo>
                    <a:pt x="75" y="630"/>
                  </a:lnTo>
                  <a:lnTo>
                    <a:pt x="73" y="632"/>
                  </a:lnTo>
                  <a:lnTo>
                    <a:pt x="71" y="634"/>
                  </a:lnTo>
                  <a:lnTo>
                    <a:pt x="71" y="635"/>
                  </a:lnTo>
                  <a:lnTo>
                    <a:pt x="71" y="635"/>
                  </a:lnTo>
                  <a:lnTo>
                    <a:pt x="70" y="636"/>
                  </a:lnTo>
                  <a:lnTo>
                    <a:pt x="70" y="636"/>
                  </a:lnTo>
                  <a:lnTo>
                    <a:pt x="70" y="636"/>
                  </a:lnTo>
                  <a:lnTo>
                    <a:pt x="71" y="637"/>
                  </a:lnTo>
                  <a:lnTo>
                    <a:pt x="71" y="638"/>
                  </a:lnTo>
                  <a:lnTo>
                    <a:pt x="72" y="639"/>
                  </a:lnTo>
                  <a:lnTo>
                    <a:pt x="72" y="640"/>
                  </a:lnTo>
                  <a:lnTo>
                    <a:pt x="73" y="641"/>
                  </a:lnTo>
                  <a:lnTo>
                    <a:pt x="73" y="641"/>
                  </a:lnTo>
                  <a:lnTo>
                    <a:pt x="74" y="642"/>
                  </a:lnTo>
                  <a:lnTo>
                    <a:pt x="81" y="649"/>
                  </a:lnTo>
                  <a:lnTo>
                    <a:pt x="82" y="650"/>
                  </a:lnTo>
                  <a:lnTo>
                    <a:pt x="83" y="651"/>
                  </a:lnTo>
                  <a:lnTo>
                    <a:pt x="83" y="652"/>
                  </a:lnTo>
                  <a:lnTo>
                    <a:pt x="83" y="653"/>
                  </a:lnTo>
                  <a:lnTo>
                    <a:pt x="84" y="655"/>
                  </a:lnTo>
                  <a:lnTo>
                    <a:pt x="85" y="657"/>
                  </a:lnTo>
                  <a:lnTo>
                    <a:pt x="85" y="657"/>
                  </a:lnTo>
                  <a:lnTo>
                    <a:pt x="87" y="660"/>
                  </a:lnTo>
                  <a:lnTo>
                    <a:pt x="88" y="662"/>
                  </a:lnTo>
                  <a:lnTo>
                    <a:pt x="88" y="663"/>
                  </a:lnTo>
                  <a:lnTo>
                    <a:pt x="88" y="664"/>
                  </a:lnTo>
                  <a:lnTo>
                    <a:pt x="89" y="665"/>
                  </a:lnTo>
                  <a:lnTo>
                    <a:pt x="89" y="666"/>
                  </a:lnTo>
                  <a:lnTo>
                    <a:pt x="89" y="667"/>
                  </a:lnTo>
                  <a:lnTo>
                    <a:pt x="89" y="668"/>
                  </a:lnTo>
                  <a:lnTo>
                    <a:pt x="89" y="669"/>
                  </a:lnTo>
                  <a:lnTo>
                    <a:pt x="88" y="669"/>
                  </a:lnTo>
                  <a:lnTo>
                    <a:pt x="88" y="671"/>
                  </a:lnTo>
                  <a:lnTo>
                    <a:pt x="86" y="673"/>
                  </a:lnTo>
                  <a:lnTo>
                    <a:pt x="85" y="675"/>
                  </a:lnTo>
                  <a:lnTo>
                    <a:pt x="83" y="678"/>
                  </a:lnTo>
                  <a:lnTo>
                    <a:pt x="82" y="682"/>
                  </a:lnTo>
                  <a:lnTo>
                    <a:pt x="81" y="684"/>
                  </a:lnTo>
                  <a:lnTo>
                    <a:pt x="80" y="686"/>
                  </a:lnTo>
                  <a:lnTo>
                    <a:pt x="79" y="687"/>
                  </a:lnTo>
                  <a:lnTo>
                    <a:pt x="78" y="688"/>
                  </a:lnTo>
                  <a:lnTo>
                    <a:pt x="77" y="690"/>
                  </a:lnTo>
                  <a:lnTo>
                    <a:pt x="75" y="692"/>
                  </a:lnTo>
                  <a:lnTo>
                    <a:pt x="73" y="693"/>
                  </a:lnTo>
                  <a:lnTo>
                    <a:pt x="71" y="694"/>
                  </a:lnTo>
                  <a:lnTo>
                    <a:pt x="70" y="695"/>
                  </a:lnTo>
                  <a:lnTo>
                    <a:pt x="69" y="695"/>
                  </a:lnTo>
                  <a:lnTo>
                    <a:pt x="68" y="696"/>
                  </a:lnTo>
                  <a:lnTo>
                    <a:pt x="66" y="696"/>
                  </a:lnTo>
                  <a:lnTo>
                    <a:pt x="65" y="695"/>
                  </a:lnTo>
                  <a:lnTo>
                    <a:pt x="63" y="695"/>
                  </a:lnTo>
                  <a:lnTo>
                    <a:pt x="60" y="694"/>
                  </a:lnTo>
                  <a:lnTo>
                    <a:pt x="58" y="693"/>
                  </a:lnTo>
                  <a:lnTo>
                    <a:pt x="56" y="691"/>
                  </a:lnTo>
                  <a:lnTo>
                    <a:pt x="51" y="688"/>
                  </a:lnTo>
                  <a:lnTo>
                    <a:pt x="49" y="686"/>
                  </a:lnTo>
                  <a:lnTo>
                    <a:pt x="48" y="685"/>
                  </a:lnTo>
                  <a:lnTo>
                    <a:pt x="47" y="684"/>
                  </a:lnTo>
                  <a:lnTo>
                    <a:pt x="45" y="682"/>
                  </a:lnTo>
                  <a:lnTo>
                    <a:pt x="45" y="681"/>
                  </a:lnTo>
                  <a:lnTo>
                    <a:pt x="44" y="680"/>
                  </a:lnTo>
                  <a:lnTo>
                    <a:pt x="44" y="680"/>
                  </a:lnTo>
                  <a:lnTo>
                    <a:pt x="43" y="679"/>
                  </a:lnTo>
                  <a:lnTo>
                    <a:pt x="43" y="678"/>
                  </a:lnTo>
                  <a:lnTo>
                    <a:pt x="43" y="677"/>
                  </a:lnTo>
                  <a:lnTo>
                    <a:pt x="44" y="676"/>
                  </a:lnTo>
                  <a:lnTo>
                    <a:pt x="44" y="675"/>
                  </a:lnTo>
                  <a:lnTo>
                    <a:pt x="44" y="674"/>
                  </a:lnTo>
                  <a:lnTo>
                    <a:pt x="45" y="673"/>
                  </a:lnTo>
                  <a:lnTo>
                    <a:pt x="45" y="672"/>
                  </a:lnTo>
                  <a:lnTo>
                    <a:pt x="46" y="671"/>
                  </a:lnTo>
                  <a:lnTo>
                    <a:pt x="47" y="670"/>
                  </a:lnTo>
                  <a:lnTo>
                    <a:pt x="49" y="668"/>
                  </a:lnTo>
                  <a:lnTo>
                    <a:pt x="50" y="667"/>
                  </a:lnTo>
                  <a:lnTo>
                    <a:pt x="50" y="666"/>
                  </a:lnTo>
                  <a:lnTo>
                    <a:pt x="51" y="666"/>
                  </a:lnTo>
                  <a:lnTo>
                    <a:pt x="51" y="665"/>
                  </a:lnTo>
                  <a:lnTo>
                    <a:pt x="51" y="664"/>
                  </a:lnTo>
                  <a:lnTo>
                    <a:pt x="51" y="663"/>
                  </a:lnTo>
                  <a:lnTo>
                    <a:pt x="51" y="662"/>
                  </a:lnTo>
                  <a:lnTo>
                    <a:pt x="50" y="660"/>
                  </a:lnTo>
                  <a:lnTo>
                    <a:pt x="49" y="659"/>
                  </a:lnTo>
                  <a:lnTo>
                    <a:pt x="49" y="657"/>
                  </a:lnTo>
                  <a:lnTo>
                    <a:pt x="48" y="656"/>
                  </a:lnTo>
                  <a:lnTo>
                    <a:pt x="45" y="652"/>
                  </a:lnTo>
                  <a:lnTo>
                    <a:pt x="44" y="650"/>
                  </a:lnTo>
                  <a:lnTo>
                    <a:pt x="43" y="649"/>
                  </a:lnTo>
                  <a:lnTo>
                    <a:pt x="43" y="648"/>
                  </a:lnTo>
                  <a:lnTo>
                    <a:pt x="42" y="646"/>
                  </a:lnTo>
                  <a:lnTo>
                    <a:pt x="41" y="642"/>
                  </a:lnTo>
                  <a:lnTo>
                    <a:pt x="39" y="637"/>
                  </a:lnTo>
                  <a:lnTo>
                    <a:pt x="38" y="632"/>
                  </a:lnTo>
                  <a:lnTo>
                    <a:pt x="38" y="630"/>
                  </a:lnTo>
                  <a:lnTo>
                    <a:pt x="37" y="628"/>
                  </a:lnTo>
                  <a:lnTo>
                    <a:pt x="37" y="626"/>
                  </a:lnTo>
                  <a:lnTo>
                    <a:pt x="37" y="624"/>
                  </a:lnTo>
                  <a:lnTo>
                    <a:pt x="37" y="622"/>
                  </a:lnTo>
                  <a:lnTo>
                    <a:pt x="38" y="620"/>
                  </a:lnTo>
                  <a:lnTo>
                    <a:pt x="38" y="618"/>
                  </a:lnTo>
                  <a:lnTo>
                    <a:pt x="39" y="617"/>
                  </a:lnTo>
                  <a:lnTo>
                    <a:pt x="42" y="613"/>
                  </a:lnTo>
                  <a:lnTo>
                    <a:pt x="43" y="611"/>
                  </a:lnTo>
                  <a:lnTo>
                    <a:pt x="44" y="608"/>
                  </a:lnTo>
                  <a:lnTo>
                    <a:pt x="45" y="607"/>
                  </a:lnTo>
                  <a:lnTo>
                    <a:pt x="46" y="606"/>
                  </a:lnTo>
                  <a:lnTo>
                    <a:pt x="47" y="605"/>
                  </a:lnTo>
                  <a:lnTo>
                    <a:pt x="48" y="604"/>
                  </a:lnTo>
                  <a:lnTo>
                    <a:pt x="49" y="603"/>
                  </a:lnTo>
                  <a:lnTo>
                    <a:pt x="50" y="603"/>
                  </a:lnTo>
                  <a:lnTo>
                    <a:pt x="50" y="602"/>
                  </a:lnTo>
                  <a:lnTo>
                    <a:pt x="50" y="602"/>
                  </a:lnTo>
                  <a:lnTo>
                    <a:pt x="50" y="602"/>
                  </a:lnTo>
                  <a:lnTo>
                    <a:pt x="49" y="601"/>
                  </a:lnTo>
                  <a:lnTo>
                    <a:pt x="49" y="601"/>
                  </a:lnTo>
                  <a:lnTo>
                    <a:pt x="48" y="601"/>
                  </a:lnTo>
                  <a:lnTo>
                    <a:pt x="45" y="600"/>
                  </a:lnTo>
                  <a:lnTo>
                    <a:pt x="42" y="600"/>
                  </a:lnTo>
                  <a:lnTo>
                    <a:pt x="40" y="600"/>
                  </a:lnTo>
                  <a:lnTo>
                    <a:pt x="38" y="599"/>
                  </a:lnTo>
                  <a:lnTo>
                    <a:pt x="35" y="598"/>
                  </a:lnTo>
                  <a:lnTo>
                    <a:pt x="29" y="597"/>
                  </a:lnTo>
                  <a:lnTo>
                    <a:pt x="25" y="596"/>
                  </a:lnTo>
                  <a:lnTo>
                    <a:pt x="21" y="594"/>
                  </a:lnTo>
                  <a:lnTo>
                    <a:pt x="20" y="594"/>
                  </a:lnTo>
                  <a:lnTo>
                    <a:pt x="19" y="594"/>
                  </a:lnTo>
                  <a:lnTo>
                    <a:pt x="19" y="593"/>
                  </a:lnTo>
                  <a:lnTo>
                    <a:pt x="18" y="593"/>
                  </a:lnTo>
                  <a:lnTo>
                    <a:pt x="18" y="592"/>
                  </a:lnTo>
                  <a:lnTo>
                    <a:pt x="18" y="591"/>
                  </a:lnTo>
                  <a:lnTo>
                    <a:pt x="17" y="591"/>
                  </a:lnTo>
                  <a:lnTo>
                    <a:pt x="17" y="590"/>
                  </a:lnTo>
                  <a:lnTo>
                    <a:pt x="17" y="588"/>
                  </a:lnTo>
                  <a:lnTo>
                    <a:pt x="17" y="585"/>
                  </a:lnTo>
                  <a:lnTo>
                    <a:pt x="17" y="583"/>
                  </a:lnTo>
                  <a:lnTo>
                    <a:pt x="17" y="582"/>
                  </a:lnTo>
                  <a:lnTo>
                    <a:pt x="17" y="578"/>
                  </a:lnTo>
                  <a:lnTo>
                    <a:pt x="17" y="577"/>
                  </a:lnTo>
                  <a:lnTo>
                    <a:pt x="17" y="576"/>
                  </a:lnTo>
                  <a:lnTo>
                    <a:pt x="17" y="574"/>
                  </a:lnTo>
                  <a:lnTo>
                    <a:pt x="18" y="573"/>
                  </a:lnTo>
                  <a:lnTo>
                    <a:pt x="18" y="572"/>
                  </a:lnTo>
                  <a:lnTo>
                    <a:pt x="18" y="571"/>
                  </a:lnTo>
                  <a:lnTo>
                    <a:pt x="19" y="571"/>
                  </a:lnTo>
                  <a:lnTo>
                    <a:pt x="19" y="570"/>
                  </a:lnTo>
                  <a:lnTo>
                    <a:pt x="20" y="570"/>
                  </a:lnTo>
                  <a:lnTo>
                    <a:pt x="21" y="570"/>
                  </a:lnTo>
                  <a:lnTo>
                    <a:pt x="25" y="571"/>
                  </a:lnTo>
                  <a:lnTo>
                    <a:pt x="31" y="572"/>
                  </a:lnTo>
                  <a:lnTo>
                    <a:pt x="32" y="572"/>
                  </a:lnTo>
                  <a:lnTo>
                    <a:pt x="33" y="572"/>
                  </a:lnTo>
                  <a:lnTo>
                    <a:pt x="34" y="572"/>
                  </a:lnTo>
                  <a:lnTo>
                    <a:pt x="35" y="572"/>
                  </a:lnTo>
                  <a:lnTo>
                    <a:pt x="36" y="572"/>
                  </a:lnTo>
                  <a:lnTo>
                    <a:pt x="36" y="571"/>
                  </a:lnTo>
                  <a:lnTo>
                    <a:pt x="37" y="571"/>
                  </a:lnTo>
                  <a:lnTo>
                    <a:pt x="37" y="570"/>
                  </a:lnTo>
                  <a:lnTo>
                    <a:pt x="38" y="569"/>
                  </a:lnTo>
                  <a:lnTo>
                    <a:pt x="38" y="569"/>
                  </a:lnTo>
                  <a:lnTo>
                    <a:pt x="38" y="568"/>
                  </a:lnTo>
                  <a:lnTo>
                    <a:pt x="39" y="564"/>
                  </a:lnTo>
                  <a:lnTo>
                    <a:pt x="40" y="562"/>
                  </a:lnTo>
                  <a:lnTo>
                    <a:pt x="40" y="561"/>
                  </a:lnTo>
                  <a:lnTo>
                    <a:pt x="41" y="560"/>
                  </a:lnTo>
                  <a:lnTo>
                    <a:pt x="41" y="559"/>
                  </a:lnTo>
                  <a:lnTo>
                    <a:pt x="42" y="558"/>
                  </a:lnTo>
                  <a:lnTo>
                    <a:pt x="42" y="558"/>
                  </a:lnTo>
                  <a:lnTo>
                    <a:pt x="42" y="558"/>
                  </a:lnTo>
                  <a:lnTo>
                    <a:pt x="42" y="557"/>
                  </a:lnTo>
                  <a:lnTo>
                    <a:pt x="42" y="554"/>
                  </a:lnTo>
                  <a:lnTo>
                    <a:pt x="42" y="551"/>
                  </a:lnTo>
                  <a:lnTo>
                    <a:pt x="43" y="548"/>
                  </a:lnTo>
                  <a:lnTo>
                    <a:pt x="44" y="544"/>
                  </a:lnTo>
                  <a:lnTo>
                    <a:pt x="45" y="542"/>
                  </a:lnTo>
                  <a:lnTo>
                    <a:pt x="45" y="540"/>
                  </a:lnTo>
                  <a:lnTo>
                    <a:pt x="45" y="540"/>
                  </a:lnTo>
                  <a:lnTo>
                    <a:pt x="45" y="539"/>
                  </a:lnTo>
                  <a:lnTo>
                    <a:pt x="43" y="534"/>
                  </a:lnTo>
                  <a:lnTo>
                    <a:pt x="42" y="532"/>
                  </a:lnTo>
                  <a:lnTo>
                    <a:pt x="42" y="531"/>
                  </a:lnTo>
                  <a:lnTo>
                    <a:pt x="42" y="529"/>
                  </a:lnTo>
                  <a:lnTo>
                    <a:pt x="42" y="528"/>
                  </a:lnTo>
                  <a:lnTo>
                    <a:pt x="42" y="526"/>
                  </a:lnTo>
                  <a:lnTo>
                    <a:pt x="42" y="525"/>
                  </a:lnTo>
                  <a:lnTo>
                    <a:pt x="43" y="523"/>
                  </a:lnTo>
                  <a:lnTo>
                    <a:pt x="43" y="522"/>
                  </a:lnTo>
                  <a:lnTo>
                    <a:pt x="44" y="520"/>
                  </a:lnTo>
                  <a:lnTo>
                    <a:pt x="45" y="519"/>
                  </a:lnTo>
                  <a:lnTo>
                    <a:pt x="46" y="518"/>
                  </a:lnTo>
                  <a:lnTo>
                    <a:pt x="46" y="517"/>
                  </a:lnTo>
                  <a:lnTo>
                    <a:pt x="50" y="512"/>
                  </a:lnTo>
                  <a:lnTo>
                    <a:pt x="53" y="508"/>
                  </a:lnTo>
                  <a:lnTo>
                    <a:pt x="54" y="507"/>
                  </a:lnTo>
                  <a:lnTo>
                    <a:pt x="55" y="505"/>
                  </a:lnTo>
                  <a:lnTo>
                    <a:pt x="55" y="504"/>
                  </a:lnTo>
                  <a:lnTo>
                    <a:pt x="56" y="503"/>
                  </a:lnTo>
                  <a:lnTo>
                    <a:pt x="56" y="501"/>
                  </a:lnTo>
                  <a:lnTo>
                    <a:pt x="57" y="498"/>
                  </a:lnTo>
                  <a:lnTo>
                    <a:pt x="57" y="496"/>
                  </a:lnTo>
                  <a:lnTo>
                    <a:pt x="57" y="493"/>
                  </a:lnTo>
                  <a:lnTo>
                    <a:pt x="57" y="492"/>
                  </a:lnTo>
                  <a:lnTo>
                    <a:pt x="57" y="490"/>
                  </a:lnTo>
                  <a:lnTo>
                    <a:pt x="57" y="485"/>
                  </a:lnTo>
                  <a:lnTo>
                    <a:pt x="56" y="483"/>
                  </a:lnTo>
                  <a:lnTo>
                    <a:pt x="56" y="482"/>
                  </a:lnTo>
                  <a:lnTo>
                    <a:pt x="55" y="481"/>
                  </a:lnTo>
                  <a:lnTo>
                    <a:pt x="55" y="479"/>
                  </a:lnTo>
                  <a:lnTo>
                    <a:pt x="54" y="478"/>
                  </a:lnTo>
                  <a:lnTo>
                    <a:pt x="53" y="478"/>
                  </a:lnTo>
                  <a:lnTo>
                    <a:pt x="52" y="477"/>
                  </a:lnTo>
                  <a:lnTo>
                    <a:pt x="51" y="476"/>
                  </a:lnTo>
                  <a:lnTo>
                    <a:pt x="50" y="475"/>
                  </a:lnTo>
                  <a:lnTo>
                    <a:pt x="49" y="475"/>
                  </a:lnTo>
                  <a:lnTo>
                    <a:pt x="49" y="474"/>
                  </a:lnTo>
                  <a:lnTo>
                    <a:pt x="47" y="474"/>
                  </a:lnTo>
                  <a:lnTo>
                    <a:pt x="43" y="473"/>
                  </a:lnTo>
                  <a:lnTo>
                    <a:pt x="42" y="473"/>
                  </a:lnTo>
                  <a:lnTo>
                    <a:pt x="40" y="472"/>
                  </a:lnTo>
                  <a:lnTo>
                    <a:pt x="39" y="472"/>
                  </a:lnTo>
                  <a:lnTo>
                    <a:pt x="39" y="472"/>
                  </a:lnTo>
                  <a:lnTo>
                    <a:pt x="38" y="472"/>
                  </a:lnTo>
                  <a:lnTo>
                    <a:pt x="38" y="471"/>
                  </a:lnTo>
                  <a:lnTo>
                    <a:pt x="38" y="471"/>
                  </a:lnTo>
                  <a:lnTo>
                    <a:pt x="37" y="471"/>
                  </a:lnTo>
                  <a:lnTo>
                    <a:pt x="37" y="470"/>
                  </a:lnTo>
                  <a:lnTo>
                    <a:pt x="37" y="469"/>
                  </a:lnTo>
                  <a:lnTo>
                    <a:pt x="38" y="468"/>
                  </a:lnTo>
                  <a:lnTo>
                    <a:pt x="39" y="465"/>
                  </a:lnTo>
                  <a:lnTo>
                    <a:pt x="39" y="464"/>
                  </a:lnTo>
                  <a:lnTo>
                    <a:pt x="39" y="462"/>
                  </a:lnTo>
                  <a:lnTo>
                    <a:pt x="39" y="461"/>
                  </a:lnTo>
                  <a:lnTo>
                    <a:pt x="39" y="460"/>
                  </a:lnTo>
                  <a:lnTo>
                    <a:pt x="39" y="459"/>
                  </a:lnTo>
                  <a:lnTo>
                    <a:pt x="37" y="455"/>
                  </a:lnTo>
                  <a:lnTo>
                    <a:pt x="37" y="454"/>
                  </a:lnTo>
                  <a:lnTo>
                    <a:pt x="37" y="453"/>
                  </a:lnTo>
                  <a:lnTo>
                    <a:pt x="36" y="449"/>
                  </a:lnTo>
                  <a:lnTo>
                    <a:pt x="36" y="448"/>
                  </a:lnTo>
                  <a:lnTo>
                    <a:pt x="36" y="447"/>
                  </a:lnTo>
                  <a:lnTo>
                    <a:pt x="35" y="446"/>
                  </a:lnTo>
                  <a:lnTo>
                    <a:pt x="34" y="444"/>
                  </a:lnTo>
                  <a:lnTo>
                    <a:pt x="33" y="443"/>
                  </a:lnTo>
                  <a:lnTo>
                    <a:pt x="30" y="440"/>
                  </a:lnTo>
                  <a:lnTo>
                    <a:pt x="27" y="437"/>
                  </a:lnTo>
                  <a:lnTo>
                    <a:pt x="25" y="434"/>
                  </a:lnTo>
                  <a:lnTo>
                    <a:pt x="24" y="432"/>
                  </a:lnTo>
                  <a:lnTo>
                    <a:pt x="23" y="431"/>
                  </a:lnTo>
                  <a:lnTo>
                    <a:pt x="21" y="428"/>
                  </a:lnTo>
                  <a:lnTo>
                    <a:pt x="20" y="425"/>
                  </a:lnTo>
                  <a:lnTo>
                    <a:pt x="19" y="423"/>
                  </a:lnTo>
                  <a:lnTo>
                    <a:pt x="18" y="419"/>
                  </a:lnTo>
                  <a:lnTo>
                    <a:pt x="17" y="417"/>
                  </a:lnTo>
                  <a:lnTo>
                    <a:pt x="17" y="416"/>
                  </a:lnTo>
                  <a:lnTo>
                    <a:pt x="16" y="415"/>
                  </a:lnTo>
                  <a:lnTo>
                    <a:pt x="15" y="413"/>
                  </a:lnTo>
                  <a:lnTo>
                    <a:pt x="12" y="408"/>
                  </a:lnTo>
                  <a:lnTo>
                    <a:pt x="11" y="407"/>
                  </a:lnTo>
                  <a:lnTo>
                    <a:pt x="11" y="405"/>
                  </a:lnTo>
                  <a:lnTo>
                    <a:pt x="10" y="404"/>
                  </a:lnTo>
                  <a:lnTo>
                    <a:pt x="10" y="402"/>
                  </a:lnTo>
                  <a:lnTo>
                    <a:pt x="10" y="401"/>
                  </a:lnTo>
                  <a:lnTo>
                    <a:pt x="10" y="398"/>
                  </a:lnTo>
                  <a:lnTo>
                    <a:pt x="10" y="397"/>
                  </a:lnTo>
                  <a:lnTo>
                    <a:pt x="10" y="396"/>
                  </a:lnTo>
                  <a:lnTo>
                    <a:pt x="10" y="394"/>
                  </a:lnTo>
                  <a:lnTo>
                    <a:pt x="11" y="393"/>
                  </a:lnTo>
                  <a:lnTo>
                    <a:pt x="11" y="391"/>
                  </a:lnTo>
                  <a:lnTo>
                    <a:pt x="11" y="390"/>
                  </a:lnTo>
                  <a:lnTo>
                    <a:pt x="12" y="389"/>
                  </a:lnTo>
                  <a:lnTo>
                    <a:pt x="12" y="387"/>
                  </a:lnTo>
                  <a:lnTo>
                    <a:pt x="14" y="386"/>
                  </a:lnTo>
                  <a:lnTo>
                    <a:pt x="16" y="382"/>
                  </a:lnTo>
                  <a:lnTo>
                    <a:pt x="17" y="381"/>
                  </a:lnTo>
                  <a:lnTo>
                    <a:pt x="17" y="380"/>
                  </a:lnTo>
                  <a:lnTo>
                    <a:pt x="18" y="379"/>
                  </a:lnTo>
                  <a:lnTo>
                    <a:pt x="18" y="378"/>
                  </a:lnTo>
                  <a:lnTo>
                    <a:pt x="18" y="376"/>
                  </a:lnTo>
                  <a:lnTo>
                    <a:pt x="18" y="375"/>
                  </a:lnTo>
                  <a:lnTo>
                    <a:pt x="18" y="373"/>
                  </a:lnTo>
                  <a:lnTo>
                    <a:pt x="17" y="368"/>
                  </a:lnTo>
                  <a:lnTo>
                    <a:pt x="17" y="366"/>
                  </a:lnTo>
                  <a:lnTo>
                    <a:pt x="16" y="364"/>
                  </a:lnTo>
                  <a:lnTo>
                    <a:pt x="16" y="360"/>
                  </a:lnTo>
                  <a:lnTo>
                    <a:pt x="16" y="354"/>
                  </a:lnTo>
                  <a:lnTo>
                    <a:pt x="15" y="352"/>
                  </a:lnTo>
                  <a:lnTo>
                    <a:pt x="15" y="350"/>
                  </a:lnTo>
                  <a:lnTo>
                    <a:pt x="14" y="348"/>
                  </a:lnTo>
                  <a:lnTo>
                    <a:pt x="12" y="342"/>
                  </a:lnTo>
                  <a:lnTo>
                    <a:pt x="9" y="335"/>
                  </a:lnTo>
                  <a:lnTo>
                    <a:pt x="8" y="331"/>
                  </a:lnTo>
                  <a:lnTo>
                    <a:pt x="7" y="329"/>
                  </a:lnTo>
                  <a:lnTo>
                    <a:pt x="7" y="326"/>
                  </a:lnTo>
                  <a:lnTo>
                    <a:pt x="5" y="319"/>
                  </a:lnTo>
                  <a:lnTo>
                    <a:pt x="4" y="316"/>
                  </a:lnTo>
                  <a:lnTo>
                    <a:pt x="3" y="312"/>
                  </a:lnTo>
                  <a:lnTo>
                    <a:pt x="1" y="307"/>
                  </a:lnTo>
                  <a:lnTo>
                    <a:pt x="1" y="305"/>
                  </a:lnTo>
                  <a:lnTo>
                    <a:pt x="0" y="303"/>
                  </a:lnTo>
                  <a:lnTo>
                    <a:pt x="0" y="302"/>
                  </a:lnTo>
                  <a:lnTo>
                    <a:pt x="0" y="301"/>
                  </a:lnTo>
                  <a:lnTo>
                    <a:pt x="0" y="300"/>
                  </a:lnTo>
                  <a:lnTo>
                    <a:pt x="1" y="300"/>
                  </a:lnTo>
                  <a:lnTo>
                    <a:pt x="1" y="299"/>
                  </a:lnTo>
                  <a:lnTo>
                    <a:pt x="1" y="299"/>
                  </a:lnTo>
                  <a:lnTo>
                    <a:pt x="2" y="298"/>
                  </a:lnTo>
                  <a:lnTo>
                    <a:pt x="2" y="298"/>
                  </a:lnTo>
                  <a:lnTo>
                    <a:pt x="3" y="297"/>
                  </a:lnTo>
                  <a:lnTo>
                    <a:pt x="4" y="297"/>
                  </a:lnTo>
                  <a:lnTo>
                    <a:pt x="5" y="296"/>
                  </a:lnTo>
                  <a:lnTo>
                    <a:pt x="7" y="296"/>
                  </a:lnTo>
                  <a:lnTo>
                    <a:pt x="10" y="296"/>
                  </a:lnTo>
                  <a:lnTo>
                    <a:pt x="12" y="295"/>
                  </a:lnTo>
                  <a:lnTo>
                    <a:pt x="13" y="295"/>
                  </a:lnTo>
                  <a:lnTo>
                    <a:pt x="14" y="294"/>
                  </a:lnTo>
                  <a:lnTo>
                    <a:pt x="15" y="294"/>
                  </a:lnTo>
                  <a:lnTo>
                    <a:pt x="15" y="293"/>
                  </a:lnTo>
                  <a:lnTo>
                    <a:pt x="17" y="292"/>
                  </a:lnTo>
                  <a:lnTo>
                    <a:pt x="18" y="290"/>
                  </a:lnTo>
                  <a:lnTo>
                    <a:pt x="19" y="289"/>
                  </a:lnTo>
                  <a:lnTo>
                    <a:pt x="20" y="287"/>
                  </a:lnTo>
                  <a:lnTo>
                    <a:pt x="21" y="286"/>
                  </a:lnTo>
                  <a:lnTo>
                    <a:pt x="25" y="283"/>
                  </a:lnTo>
                  <a:lnTo>
                    <a:pt x="26" y="281"/>
                  </a:lnTo>
                  <a:lnTo>
                    <a:pt x="31" y="278"/>
                  </a:lnTo>
                  <a:lnTo>
                    <a:pt x="32" y="276"/>
                  </a:lnTo>
                  <a:lnTo>
                    <a:pt x="33" y="275"/>
                  </a:lnTo>
                  <a:lnTo>
                    <a:pt x="34" y="274"/>
                  </a:lnTo>
                  <a:lnTo>
                    <a:pt x="35" y="273"/>
                  </a:lnTo>
                  <a:lnTo>
                    <a:pt x="35" y="272"/>
                  </a:lnTo>
                  <a:lnTo>
                    <a:pt x="36" y="271"/>
                  </a:lnTo>
                  <a:lnTo>
                    <a:pt x="37" y="269"/>
                  </a:lnTo>
                  <a:lnTo>
                    <a:pt x="37" y="267"/>
                  </a:lnTo>
                  <a:lnTo>
                    <a:pt x="37" y="266"/>
                  </a:lnTo>
                  <a:lnTo>
                    <a:pt x="37" y="265"/>
                  </a:lnTo>
                  <a:lnTo>
                    <a:pt x="37" y="263"/>
                  </a:lnTo>
                  <a:lnTo>
                    <a:pt x="37" y="258"/>
                  </a:lnTo>
                  <a:lnTo>
                    <a:pt x="36" y="256"/>
                  </a:lnTo>
                  <a:lnTo>
                    <a:pt x="36" y="253"/>
                  </a:lnTo>
                  <a:lnTo>
                    <a:pt x="36" y="252"/>
                  </a:lnTo>
                  <a:lnTo>
                    <a:pt x="35" y="250"/>
                  </a:lnTo>
                  <a:lnTo>
                    <a:pt x="36" y="249"/>
                  </a:lnTo>
                  <a:lnTo>
                    <a:pt x="36" y="248"/>
                  </a:lnTo>
                  <a:lnTo>
                    <a:pt x="36" y="247"/>
                  </a:lnTo>
                  <a:lnTo>
                    <a:pt x="36" y="245"/>
                  </a:lnTo>
                  <a:lnTo>
                    <a:pt x="38" y="241"/>
                  </a:lnTo>
                  <a:lnTo>
                    <a:pt x="38" y="240"/>
                  </a:lnTo>
                  <a:lnTo>
                    <a:pt x="38" y="239"/>
                  </a:lnTo>
                  <a:lnTo>
                    <a:pt x="38" y="237"/>
                  </a:lnTo>
                  <a:lnTo>
                    <a:pt x="38" y="236"/>
                  </a:lnTo>
                  <a:lnTo>
                    <a:pt x="37" y="231"/>
                  </a:lnTo>
                  <a:lnTo>
                    <a:pt x="37" y="229"/>
                  </a:lnTo>
                  <a:lnTo>
                    <a:pt x="37" y="227"/>
                  </a:lnTo>
                  <a:lnTo>
                    <a:pt x="37" y="226"/>
                  </a:lnTo>
                  <a:lnTo>
                    <a:pt x="38" y="225"/>
                  </a:lnTo>
                  <a:lnTo>
                    <a:pt x="38" y="224"/>
                  </a:lnTo>
                  <a:lnTo>
                    <a:pt x="38" y="223"/>
                  </a:lnTo>
                  <a:lnTo>
                    <a:pt x="40" y="220"/>
                  </a:lnTo>
                  <a:lnTo>
                    <a:pt x="41" y="219"/>
                  </a:lnTo>
                  <a:lnTo>
                    <a:pt x="43" y="214"/>
                  </a:lnTo>
                  <a:lnTo>
                    <a:pt x="44" y="210"/>
                  </a:lnTo>
                  <a:lnTo>
                    <a:pt x="45" y="208"/>
                  </a:lnTo>
                  <a:lnTo>
                    <a:pt x="47" y="203"/>
                  </a:lnTo>
                  <a:lnTo>
                    <a:pt x="51" y="192"/>
                  </a:lnTo>
                  <a:lnTo>
                    <a:pt x="52" y="187"/>
                  </a:lnTo>
                  <a:lnTo>
                    <a:pt x="55" y="181"/>
                  </a:lnTo>
                  <a:lnTo>
                    <a:pt x="55" y="179"/>
                  </a:lnTo>
                  <a:lnTo>
                    <a:pt x="56" y="177"/>
                  </a:lnTo>
                  <a:lnTo>
                    <a:pt x="56" y="175"/>
                  </a:lnTo>
                  <a:lnTo>
                    <a:pt x="57" y="173"/>
                  </a:lnTo>
                  <a:lnTo>
                    <a:pt x="57" y="171"/>
                  </a:lnTo>
                  <a:lnTo>
                    <a:pt x="57" y="169"/>
                  </a:lnTo>
                  <a:lnTo>
                    <a:pt x="57" y="167"/>
                  </a:lnTo>
                  <a:lnTo>
                    <a:pt x="57" y="165"/>
                  </a:lnTo>
                  <a:lnTo>
                    <a:pt x="57" y="165"/>
                  </a:lnTo>
                  <a:lnTo>
                    <a:pt x="57" y="165"/>
                  </a:lnTo>
                  <a:lnTo>
                    <a:pt x="58" y="165"/>
                  </a:lnTo>
                  <a:lnTo>
                    <a:pt x="59" y="164"/>
                  </a:lnTo>
                  <a:lnTo>
                    <a:pt x="60" y="163"/>
                  </a:lnTo>
                  <a:lnTo>
                    <a:pt x="60" y="163"/>
                  </a:lnTo>
                  <a:lnTo>
                    <a:pt x="61" y="162"/>
                  </a:lnTo>
                  <a:lnTo>
                    <a:pt x="65" y="157"/>
                  </a:lnTo>
                  <a:lnTo>
                    <a:pt x="66" y="156"/>
                  </a:lnTo>
                  <a:lnTo>
                    <a:pt x="67" y="155"/>
                  </a:lnTo>
                  <a:lnTo>
                    <a:pt x="69" y="154"/>
                  </a:lnTo>
                  <a:lnTo>
                    <a:pt x="71" y="152"/>
                  </a:lnTo>
                  <a:lnTo>
                    <a:pt x="72" y="151"/>
                  </a:lnTo>
                  <a:lnTo>
                    <a:pt x="74" y="150"/>
                  </a:lnTo>
                  <a:lnTo>
                    <a:pt x="75" y="150"/>
                  </a:lnTo>
                  <a:lnTo>
                    <a:pt x="76" y="149"/>
                  </a:lnTo>
                  <a:lnTo>
                    <a:pt x="78" y="149"/>
                  </a:lnTo>
                  <a:lnTo>
                    <a:pt x="79" y="148"/>
                  </a:lnTo>
                  <a:lnTo>
                    <a:pt x="81" y="148"/>
                  </a:lnTo>
                  <a:lnTo>
                    <a:pt x="86" y="147"/>
                  </a:lnTo>
                  <a:lnTo>
                    <a:pt x="88" y="147"/>
                  </a:lnTo>
                  <a:lnTo>
                    <a:pt x="91" y="146"/>
                  </a:lnTo>
                  <a:lnTo>
                    <a:pt x="92" y="146"/>
                  </a:lnTo>
                  <a:lnTo>
                    <a:pt x="94" y="145"/>
                  </a:lnTo>
                  <a:lnTo>
                    <a:pt x="95" y="144"/>
                  </a:lnTo>
                  <a:lnTo>
                    <a:pt x="97" y="143"/>
                  </a:lnTo>
                  <a:lnTo>
                    <a:pt x="99" y="141"/>
                  </a:lnTo>
                  <a:lnTo>
                    <a:pt x="100" y="140"/>
                  </a:lnTo>
                  <a:lnTo>
                    <a:pt x="101" y="140"/>
                  </a:lnTo>
                  <a:lnTo>
                    <a:pt x="102" y="139"/>
                  </a:lnTo>
                  <a:lnTo>
                    <a:pt x="102" y="139"/>
                  </a:lnTo>
                  <a:lnTo>
                    <a:pt x="103" y="139"/>
                  </a:lnTo>
                  <a:lnTo>
                    <a:pt x="104" y="139"/>
                  </a:lnTo>
                  <a:lnTo>
                    <a:pt x="105" y="139"/>
                  </a:lnTo>
                  <a:lnTo>
                    <a:pt x="106" y="140"/>
                  </a:lnTo>
                  <a:lnTo>
                    <a:pt x="107" y="141"/>
                  </a:lnTo>
                  <a:lnTo>
                    <a:pt x="111" y="145"/>
                  </a:lnTo>
                  <a:lnTo>
                    <a:pt x="113" y="146"/>
                  </a:lnTo>
                  <a:lnTo>
                    <a:pt x="113" y="147"/>
                  </a:lnTo>
                  <a:lnTo>
                    <a:pt x="114" y="147"/>
                  </a:lnTo>
                  <a:lnTo>
                    <a:pt x="115" y="147"/>
                  </a:lnTo>
                  <a:lnTo>
                    <a:pt x="116" y="148"/>
                  </a:lnTo>
                  <a:lnTo>
                    <a:pt x="117" y="148"/>
                  </a:lnTo>
                  <a:lnTo>
                    <a:pt x="118" y="147"/>
                  </a:lnTo>
                  <a:lnTo>
                    <a:pt x="119" y="147"/>
                  </a:lnTo>
                  <a:lnTo>
                    <a:pt x="119" y="146"/>
                  </a:lnTo>
                  <a:lnTo>
                    <a:pt x="120" y="145"/>
                  </a:lnTo>
                  <a:lnTo>
                    <a:pt x="121" y="144"/>
                  </a:lnTo>
                  <a:lnTo>
                    <a:pt x="121" y="143"/>
                  </a:lnTo>
                  <a:lnTo>
                    <a:pt x="122" y="142"/>
                  </a:lnTo>
                  <a:lnTo>
                    <a:pt x="122" y="141"/>
                  </a:lnTo>
                  <a:lnTo>
                    <a:pt x="121" y="139"/>
                  </a:lnTo>
                  <a:lnTo>
                    <a:pt x="121" y="138"/>
                  </a:lnTo>
                  <a:lnTo>
                    <a:pt x="120" y="134"/>
                  </a:lnTo>
                  <a:lnTo>
                    <a:pt x="119" y="132"/>
                  </a:lnTo>
                  <a:lnTo>
                    <a:pt x="119" y="129"/>
                  </a:lnTo>
                  <a:lnTo>
                    <a:pt x="119" y="127"/>
                  </a:lnTo>
                  <a:lnTo>
                    <a:pt x="118" y="126"/>
                  </a:lnTo>
                  <a:lnTo>
                    <a:pt x="119" y="124"/>
                  </a:lnTo>
                  <a:lnTo>
                    <a:pt x="119" y="119"/>
                  </a:lnTo>
                  <a:lnTo>
                    <a:pt x="119" y="116"/>
                  </a:lnTo>
                  <a:lnTo>
                    <a:pt x="120" y="114"/>
                  </a:lnTo>
                  <a:lnTo>
                    <a:pt x="119" y="111"/>
                  </a:lnTo>
                  <a:lnTo>
                    <a:pt x="119" y="109"/>
                  </a:lnTo>
                  <a:lnTo>
                    <a:pt x="118" y="107"/>
                  </a:lnTo>
                  <a:lnTo>
                    <a:pt x="118" y="105"/>
                  </a:lnTo>
                  <a:lnTo>
                    <a:pt x="117" y="103"/>
                  </a:lnTo>
                  <a:lnTo>
                    <a:pt x="115" y="101"/>
                  </a:lnTo>
                  <a:lnTo>
                    <a:pt x="114" y="99"/>
                  </a:lnTo>
                  <a:lnTo>
                    <a:pt x="112" y="98"/>
                  </a:lnTo>
                  <a:lnTo>
                    <a:pt x="111" y="97"/>
                  </a:lnTo>
                  <a:lnTo>
                    <a:pt x="110" y="96"/>
                  </a:lnTo>
                  <a:lnTo>
                    <a:pt x="108" y="94"/>
                  </a:lnTo>
                  <a:lnTo>
                    <a:pt x="100" y="90"/>
                  </a:lnTo>
                  <a:lnTo>
                    <a:pt x="98" y="89"/>
                  </a:lnTo>
                  <a:lnTo>
                    <a:pt x="95" y="88"/>
                  </a:lnTo>
                  <a:lnTo>
                    <a:pt x="94" y="87"/>
                  </a:lnTo>
                  <a:lnTo>
                    <a:pt x="92" y="86"/>
                  </a:lnTo>
                  <a:lnTo>
                    <a:pt x="91" y="85"/>
                  </a:lnTo>
                  <a:lnTo>
                    <a:pt x="90" y="84"/>
                  </a:lnTo>
                  <a:lnTo>
                    <a:pt x="89" y="83"/>
                  </a:lnTo>
                  <a:lnTo>
                    <a:pt x="88" y="82"/>
                  </a:lnTo>
                  <a:lnTo>
                    <a:pt x="88" y="80"/>
                  </a:lnTo>
                  <a:lnTo>
                    <a:pt x="87" y="79"/>
                  </a:lnTo>
                  <a:lnTo>
                    <a:pt x="86" y="77"/>
                  </a:lnTo>
                  <a:lnTo>
                    <a:pt x="84" y="70"/>
                  </a:lnTo>
                  <a:lnTo>
                    <a:pt x="80" y="64"/>
                  </a:lnTo>
                  <a:lnTo>
                    <a:pt x="79" y="60"/>
                  </a:lnTo>
                  <a:lnTo>
                    <a:pt x="78" y="57"/>
                  </a:lnTo>
                  <a:lnTo>
                    <a:pt x="76" y="52"/>
                  </a:lnTo>
                  <a:lnTo>
                    <a:pt x="75" y="48"/>
                  </a:lnTo>
                  <a:lnTo>
                    <a:pt x="74" y="46"/>
                  </a:lnTo>
                  <a:lnTo>
                    <a:pt x="73" y="44"/>
                  </a:lnTo>
                  <a:lnTo>
                    <a:pt x="72" y="43"/>
                  </a:lnTo>
                  <a:lnTo>
                    <a:pt x="72" y="42"/>
                  </a:lnTo>
                  <a:lnTo>
                    <a:pt x="71" y="41"/>
                  </a:lnTo>
                  <a:lnTo>
                    <a:pt x="70" y="40"/>
                  </a:lnTo>
                  <a:lnTo>
                    <a:pt x="69" y="39"/>
                  </a:lnTo>
                  <a:lnTo>
                    <a:pt x="65" y="36"/>
                  </a:lnTo>
                  <a:lnTo>
                    <a:pt x="61" y="32"/>
                  </a:lnTo>
                  <a:lnTo>
                    <a:pt x="59" y="31"/>
                  </a:lnTo>
                  <a:lnTo>
                    <a:pt x="58" y="30"/>
                  </a:lnTo>
                  <a:lnTo>
                    <a:pt x="58" y="29"/>
                  </a:lnTo>
                  <a:lnTo>
                    <a:pt x="57" y="28"/>
                  </a:lnTo>
                  <a:lnTo>
                    <a:pt x="56" y="27"/>
                  </a:lnTo>
                  <a:lnTo>
                    <a:pt x="56" y="26"/>
                  </a:lnTo>
                  <a:lnTo>
                    <a:pt x="55" y="25"/>
                  </a:lnTo>
                  <a:lnTo>
                    <a:pt x="55" y="24"/>
                  </a:lnTo>
                  <a:lnTo>
                    <a:pt x="55" y="23"/>
                  </a:lnTo>
                  <a:lnTo>
                    <a:pt x="55" y="22"/>
                  </a:lnTo>
                  <a:lnTo>
                    <a:pt x="55" y="21"/>
                  </a:lnTo>
                  <a:lnTo>
                    <a:pt x="56" y="19"/>
                  </a:lnTo>
                  <a:lnTo>
                    <a:pt x="56" y="17"/>
                  </a:lnTo>
                  <a:lnTo>
                    <a:pt x="57" y="15"/>
                  </a:lnTo>
                  <a:lnTo>
                    <a:pt x="58" y="13"/>
                  </a:lnTo>
                  <a:lnTo>
                    <a:pt x="60" y="11"/>
                  </a:lnTo>
                  <a:lnTo>
                    <a:pt x="61" y="9"/>
                  </a:lnTo>
                  <a:lnTo>
                    <a:pt x="63" y="7"/>
                  </a:lnTo>
                  <a:lnTo>
                    <a:pt x="64" y="5"/>
                  </a:lnTo>
                  <a:lnTo>
                    <a:pt x="65" y="4"/>
                  </a:lnTo>
                  <a:lnTo>
                    <a:pt x="67" y="3"/>
                  </a:lnTo>
                  <a:lnTo>
                    <a:pt x="69" y="1"/>
                  </a:lnTo>
                  <a:lnTo>
                    <a:pt x="70" y="1"/>
                  </a:lnTo>
                  <a:lnTo>
                    <a:pt x="71" y="0"/>
                  </a:lnTo>
                  <a:lnTo>
                    <a:pt x="72" y="0"/>
                  </a:lnTo>
                  <a:lnTo>
                    <a:pt x="72" y="0"/>
                  </a:lnTo>
                  <a:lnTo>
                    <a:pt x="72" y="1"/>
                  </a:lnTo>
                  <a:lnTo>
                    <a:pt x="74" y="2"/>
                  </a:lnTo>
                  <a:lnTo>
                    <a:pt x="76" y="4"/>
                  </a:lnTo>
                  <a:lnTo>
                    <a:pt x="79" y="5"/>
                  </a:lnTo>
                  <a:lnTo>
                    <a:pt x="83" y="7"/>
                  </a:lnTo>
                  <a:lnTo>
                    <a:pt x="89" y="11"/>
                  </a:lnTo>
                  <a:lnTo>
                    <a:pt x="92" y="13"/>
                  </a:lnTo>
                  <a:lnTo>
                    <a:pt x="96" y="15"/>
                  </a:lnTo>
                  <a:lnTo>
                    <a:pt x="97" y="15"/>
                  </a:lnTo>
                  <a:lnTo>
                    <a:pt x="98" y="16"/>
                  </a:lnTo>
                  <a:lnTo>
                    <a:pt x="100" y="16"/>
                  </a:lnTo>
                  <a:lnTo>
                    <a:pt x="102" y="16"/>
                  </a:lnTo>
                  <a:lnTo>
                    <a:pt x="104" y="16"/>
                  </a:lnTo>
                  <a:lnTo>
                    <a:pt x="107" y="16"/>
                  </a:lnTo>
                  <a:lnTo>
                    <a:pt x="109" y="16"/>
                  </a:lnTo>
                  <a:lnTo>
                    <a:pt x="111" y="16"/>
                  </a:lnTo>
                  <a:lnTo>
                    <a:pt x="113" y="17"/>
                  </a:lnTo>
                  <a:lnTo>
                    <a:pt x="118" y="18"/>
                  </a:lnTo>
                  <a:lnTo>
                    <a:pt x="120" y="19"/>
                  </a:lnTo>
                  <a:lnTo>
                    <a:pt x="122" y="20"/>
                  </a:lnTo>
                  <a:lnTo>
                    <a:pt x="130" y="23"/>
                  </a:lnTo>
                  <a:lnTo>
                    <a:pt x="133" y="24"/>
                  </a:lnTo>
                  <a:lnTo>
                    <a:pt x="135" y="25"/>
                  </a:lnTo>
                  <a:lnTo>
                    <a:pt x="138" y="26"/>
                  </a:lnTo>
                  <a:lnTo>
                    <a:pt x="142" y="27"/>
                  </a:lnTo>
                  <a:lnTo>
                    <a:pt x="144" y="27"/>
                  </a:lnTo>
                  <a:lnTo>
                    <a:pt x="149" y="28"/>
                  </a:lnTo>
                  <a:lnTo>
                    <a:pt x="151" y="28"/>
                  </a:lnTo>
                  <a:lnTo>
                    <a:pt x="152" y="28"/>
                  </a:lnTo>
                  <a:lnTo>
                    <a:pt x="154" y="29"/>
                  </a:lnTo>
                  <a:lnTo>
                    <a:pt x="155" y="30"/>
                  </a:lnTo>
                  <a:lnTo>
                    <a:pt x="157" y="31"/>
                  </a:lnTo>
                  <a:lnTo>
                    <a:pt x="159" y="32"/>
                  </a:lnTo>
                  <a:lnTo>
                    <a:pt x="160" y="33"/>
                  </a:lnTo>
                  <a:lnTo>
                    <a:pt x="167" y="37"/>
                  </a:lnTo>
                  <a:lnTo>
                    <a:pt x="169" y="38"/>
                  </a:lnTo>
                  <a:lnTo>
                    <a:pt x="170" y="38"/>
                  </a:lnTo>
                  <a:lnTo>
                    <a:pt x="172" y="39"/>
                  </a:lnTo>
                  <a:lnTo>
                    <a:pt x="174" y="39"/>
                  </a:lnTo>
                  <a:lnTo>
                    <a:pt x="175" y="39"/>
                  </a:lnTo>
                  <a:lnTo>
                    <a:pt x="177" y="40"/>
                  </a:lnTo>
                  <a:lnTo>
                    <a:pt x="179" y="40"/>
                  </a:lnTo>
                  <a:lnTo>
                    <a:pt x="185" y="39"/>
                  </a:lnTo>
                  <a:lnTo>
                    <a:pt x="187" y="39"/>
                  </a:lnTo>
                  <a:lnTo>
                    <a:pt x="188" y="39"/>
                  </a:lnTo>
                  <a:lnTo>
                    <a:pt x="189" y="39"/>
                  </a:lnTo>
                  <a:lnTo>
                    <a:pt x="191" y="40"/>
                  </a:lnTo>
                  <a:lnTo>
                    <a:pt x="191" y="40"/>
                  </a:lnTo>
                  <a:lnTo>
                    <a:pt x="192" y="40"/>
                  </a:lnTo>
                  <a:lnTo>
                    <a:pt x="193" y="41"/>
                  </a:lnTo>
                  <a:lnTo>
                    <a:pt x="193" y="42"/>
                  </a:lnTo>
                  <a:lnTo>
                    <a:pt x="194" y="42"/>
                  </a:lnTo>
                  <a:lnTo>
                    <a:pt x="195" y="44"/>
                  </a:lnTo>
                  <a:lnTo>
                    <a:pt x="197" y="50"/>
                  </a:lnTo>
                  <a:lnTo>
                    <a:pt x="198" y="52"/>
                  </a:lnTo>
                  <a:lnTo>
                    <a:pt x="200" y="54"/>
                  </a:lnTo>
                  <a:lnTo>
                    <a:pt x="201" y="57"/>
                  </a:lnTo>
                  <a:lnTo>
                    <a:pt x="203" y="59"/>
                  </a:lnTo>
                  <a:lnTo>
                    <a:pt x="205" y="61"/>
                  </a:lnTo>
                  <a:lnTo>
                    <a:pt x="206" y="63"/>
                  </a:lnTo>
                  <a:lnTo>
                    <a:pt x="207" y="64"/>
                  </a:lnTo>
                  <a:lnTo>
                    <a:pt x="209" y="66"/>
                  </a:lnTo>
                  <a:lnTo>
                    <a:pt x="211" y="67"/>
                  </a:lnTo>
                  <a:lnTo>
                    <a:pt x="213" y="69"/>
                  </a:lnTo>
                  <a:lnTo>
                    <a:pt x="216" y="71"/>
                  </a:lnTo>
                  <a:lnTo>
                    <a:pt x="217" y="72"/>
                  </a:lnTo>
                  <a:lnTo>
                    <a:pt x="219" y="73"/>
                  </a:lnTo>
                  <a:lnTo>
                    <a:pt x="221" y="74"/>
                  </a:lnTo>
                  <a:lnTo>
                    <a:pt x="223" y="76"/>
                  </a:lnTo>
                  <a:lnTo>
                    <a:pt x="226" y="77"/>
                  </a:lnTo>
                  <a:lnTo>
                    <a:pt x="227" y="77"/>
                  </a:lnTo>
                  <a:lnTo>
                    <a:pt x="229" y="78"/>
                  </a:lnTo>
                  <a:lnTo>
                    <a:pt x="230" y="78"/>
                  </a:lnTo>
                  <a:lnTo>
                    <a:pt x="232" y="79"/>
                  </a:lnTo>
                  <a:lnTo>
                    <a:pt x="233" y="79"/>
                  </a:lnTo>
                  <a:lnTo>
                    <a:pt x="235" y="79"/>
                  </a:lnTo>
                  <a:lnTo>
                    <a:pt x="236" y="79"/>
                  </a:lnTo>
                  <a:lnTo>
                    <a:pt x="238" y="79"/>
                  </a:lnTo>
                  <a:close/>
                </a:path>
              </a:pathLst>
            </a:custGeom>
            <a:solidFill>
              <a:srgbClr val="BDD7E7"/>
            </a:solidFill>
            <a:ln>
              <a:noFill/>
            </a:ln>
          </p:spPr>
          <p:txBody>
            <a:bodyPr vert="horz" wrap="square" lIns="91440" tIns="45720" rIns="91440" bIns="45720" numCol="1" anchor="t" anchorCtr="0" compatLnSpc="1">
              <a:prstTxWarp prst="textNoShape">
                <a:avLst/>
              </a:prstTxWarp>
            </a:bodyPr>
            <a:lstStyle/>
            <a:p>
              <a:endParaRPr lang="cs-CZ"/>
            </a:p>
          </p:txBody>
        </p:sp>
        <p:sp>
          <p:nvSpPr>
            <p:cNvPr id="344" name="Freeform 288">
              <a:extLst>
                <a:ext uri="{FF2B5EF4-FFF2-40B4-BE49-F238E27FC236}">
                  <a16:creationId xmlns:a16="http://schemas.microsoft.com/office/drawing/2014/main" id="{1EDBCAB1-1FCD-4ED7-9612-A9E78541B0DF}"/>
                </a:ext>
              </a:extLst>
            </p:cNvPr>
            <p:cNvSpPr>
              <a:spLocks/>
            </p:cNvSpPr>
            <p:nvPr/>
          </p:nvSpPr>
          <p:spPr bwMode="auto">
            <a:xfrm>
              <a:off x="7542059" y="3283837"/>
              <a:ext cx="752475" cy="1095375"/>
            </a:xfrm>
            <a:custGeom>
              <a:avLst/>
              <a:gdLst>
                <a:gd name="T0" fmla="*/ 215 w 474"/>
                <a:gd name="T1" fmla="*/ 10 h 690"/>
                <a:gd name="T2" fmla="*/ 220 w 474"/>
                <a:gd name="T3" fmla="*/ 35 h 690"/>
                <a:gd name="T4" fmla="*/ 242 w 474"/>
                <a:gd name="T5" fmla="*/ 32 h 690"/>
                <a:gd name="T6" fmla="*/ 249 w 474"/>
                <a:gd name="T7" fmla="*/ 66 h 690"/>
                <a:gd name="T8" fmla="*/ 231 w 474"/>
                <a:gd name="T9" fmla="*/ 71 h 690"/>
                <a:gd name="T10" fmla="*/ 202 w 474"/>
                <a:gd name="T11" fmla="*/ 94 h 690"/>
                <a:gd name="T12" fmla="*/ 174 w 474"/>
                <a:gd name="T13" fmla="*/ 135 h 690"/>
                <a:gd name="T14" fmla="*/ 168 w 474"/>
                <a:gd name="T15" fmla="*/ 178 h 690"/>
                <a:gd name="T16" fmla="*/ 145 w 474"/>
                <a:gd name="T17" fmla="*/ 223 h 690"/>
                <a:gd name="T18" fmla="*/ 159 w 474"/>
                <a:gd name="T19" fmla="*/ 245 h 690"/>
                <a:gd name="T20" fmla="*/ 147 w 474"/>
                <a:gd name="T21" fmla="*/ 271 h 690"/>
                <a:gd name="T22" fmla="*/ 144 w 474"/>
                <a:gd name="T23" fmla="*/ 298 h 690"/>
                <a:gd name="T24" fmla="*/ 167 w 474"/>
                <a:gd name="T25" fmla="*/ 311 h 690"/>
                <a:gd name="T26" fmla="*/ 171 w 474"/>
                <a:gd name="T27" fmla="*/ 328 h 690"/>
                <a:gd name="T28" fmla="*/ 194 w 474"/>
                <a:gd name="T29" fmla="*/ 322 h 690"/>
                <a:gd name="T30" fmla="*/ 228 w 474"/>
                <a:gd name="T31" fmla="*/ 305 h 690"/>
                <a:gd name="T32" fmla="*/ 233 w 474"/>
                <a:gd name="T33" fmla="*/ 331 h 690"/>
                <a:gd name="T34" fmla="*/ 244 w 474"/>
                <a:gd name="T35" fmla="*/ 341 h 690"/>
                <a:gd name="T36" fmla="*/ 261 w 474"/>
                <a:gd name="T37" fmla="*/ 323 h 690"/>
                <a:gd name="T38" fmla="*/ 272 w 474"/>
                <a:gd name="T39" fmla="*/ 316 h 690"/>
                <a:gd name="T40" fmla="*/ 276 w 474"/>
                <a:gd name="T41" fmla="*/ 297 h 690"/>
                <a:gd name="T42" fmla="*/ 289 w 474"/>
                <a:gd name="T43" fmla="*/ 331 h 690"/>
                <a:gd name="T44" fmla="*/ 303 w 474"/>
                <a:gd name="T45" fmla="*/ 356 h 690"/>
                <a:gd name="T46" fmla="*/ 336 w 474"/>
                <a:gd name="T47" fmla="*/ 372 h 690"/>
                <a:gd name="T48" fmla="*/ 367 w 474"/>
                <a:gd name="T49" fmla="*/ 365 h 690"/>
                <a:gd name="T50" fmla="*/ 372 w 474"/>
                <a:gd name="T51" fmla="*/ 394 h 690"/>
                <a:gd name="T52" fmla="*/ 380 w 474"/>
                <a:gd name="T53" fmla="*/ 421 h 690"/>
                <a:gd name="T54" fmla="*/ 397 w 474"/>
                <a:gd name="T55" fmla="*/ 421 h 690"/>
                <a:gd name="T56" fmla="*/ 425 w 474"/>
                <a:gd name="T57" fmla="*/ 452 h 690"/>
                <a:gd name="T58" fmla="*/ 447 w 474"/>
                <a:gd name="T59" fmla="*/ 487 h 690"/>
                <a:gd name="T60" fmla="*/ 457 w 474"/>
                <a:gd name="T61" fmla="*/ 493 h 690"/>
                <a:gd name="T62" fmla="*/ 474 w 474"/>
                <a:gd name="T63" fmla="*/ 506 h 690"/>
                <a:gd name="T64" fmla="*/ 462 w 474"/>
                <a:gd name="T65" fmla="*/ 522 h 690"/>
                <a:gd name="T66" fmla="*/ 439 w 474"/>
                <a:gd name="T67" fmla="*/ 527 h 690"/>
                <a:gd name="T68" fmla="*/ 423 w 474"/>
                <a:gd name="T69" fmla="*/ 552 h 690"/>
                <a:gd name="T70" fmla="*/ 399 w 474"/>
                <a:gd name="T71" fmla="*/ 575 h 690"/>
                <a:gd name="T72" fmla="*/ 375 w 474"/>
                <a:gd name="T73" fmla="*/ 562 h 690"/>
                <a:gd name="T74" fmla="*/ 359 w 474"/>
                <a:gd name="T75" fmla="*/ 570 h 690"/>
                <a:gd name="T76" fmla="*/ 359 w 474"/>
                <a:gd name="T77" fmla="*/ 586 h 690"/>
                <a:gd name="T78" fmla="*/ 348 w 474"/>
                <a:gd name="T79" fmla="*/ 602 h 690"/>
                <a:gd name="T80" fmla="*/ 319 w 474"/>
                <a:gd name="T81" fmla="*/ 600 h 690"/>
                <a:gd name="T82" fmla="*/ 302 w 474"/>
                <a:gd name="T83" fmla="*/ 617 h 690"/>
                <a:gd name="T84" fmla="*/ 280 w 474"/>
                <a:gd name="T85" fmla="*/ 621 h 690"/>
                <a:gd name="T86" fmla="*/ 249 w 474"/>
                <a:gd name="T87" fmla="*/ 614 h 690"/>
                <a:gd name="T88" fmla="*/ 240 w 474"/>
                <a:gd name="T89" fmla="*/ 600 h 690"/>
                <a:gd name="T90" fmla="*/ 232 w 474"/>
                <a:gd name="T91" fmla="*/ 627 h 690"/>
                <a:gd name="T92" fmla="*/ 224 w 474"/>
                <a:gd name="T93" fmla="*/ 653 h 690"/>
                <a:gd name="T94" fmla="*/ 196 w 474"/>
                <a:gd name="T95" fmla="*/ 673 h 690"/>
                <a:gd name="T96" fmla="*/ 161 w 474"/>
                <a:gd name="T97" fmla="*/ 688 h 690"/>
                <a:gd name="T98" fmla="*/ 146 w 474"/>
                <a:gd name="T99" fmla="*/ 661 h 690"/>
                <a:gd name="T100" fmla="*/ 110 w 474"/>
                <a:gd name="T101" fmla="*/ 640 h 690"/>
                <a:gd name="T102" fmla="*/ 109 w 474"/>
                <a:gd name="T103" fmla="*/ 612 h 690"/>
                <a:gd name="T104" fmla="*/ 100 w 474"/>
                <a:gd name="T105" fmla="*/ 613 h 690"/>
                <a:gd name="T106" fmla="*/ 84 w 474"/>
                <a:gd name="T107" fmla="*/ 594 h 690"/>
                <a:gd name="T108" fmla="*/ 69 w 474"/>
                <a:gd name="T109" fmla="*/ 563 h 690"/>
                <a:gd name="T110" fmla="*/ 44 w 474"/>
                <a:gd name="T111" fmla="*/ 547 h 690"/>
                <a:gd name="T112" fmla="*/ 29 w 474"/>
                <a:gd name="T113" fmla="*/ 563 h 690"/>
                <a:gd name="T114" fmla="*/ 46 w 474"/>
                <a:gd name="T115" fmla="*/ 589 h 690"/>
                <a:gd name="T116" fmla="*/ 28 w 474"/>
                <a:gd name="T117" fmla="*/ 617 h 690"/>
                <a:gd name="T118" fmla="*/ 1 w 474"/>
                <a:gd name="T119" fmla="*/ 6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4" h="690">
                  <a:moveTo>
                    <a:pt x="195" y="2"/>
                  </a:moveTo>
                  <a:lnTo>
                    <a:pt x="197" y="2"/>
                  </a:lnTo>
                  <a:lnTo>
                    <a:pt x="198" y="2"/>
                  </a:lnTo>
                  <a:lnTo>
                    <a:pt x="200" y="1"/>
                  </a:lnTo>
                  <a:lnTo>
                    <a:pt x="206" y="0"/>
                  </a:lnTo>
                  <a:lnTo>
                    <a:pt x="207" y="0"/>
                  </a:lnTo>
                  <a:lnTo>
                    <a:pt x="208" y="0"/>
                  </a:lnTo>
                  <a:lnTo>
                    <a:pt x="209" y="0"/>
                  </a:lnTo>
                  <a:lnTo>
                    <a:pt x="210" y="0"/>
                  </a:lnTo>
                  <a:lnTo>
                    <a:pt x="211" y="0"/>
                  </a:lnTo>
                  <a:lnTo>
                    <a:pt x="211" y="0"/>
                  </a:lnTo>
                  <a:lnTo>
                    <a:pt x="212" y="0"/>
                  </a:lnTo>
                  <a:lnTo>
                    <a:pt x="212" y="1"/>
                  </a:lnTo>
                  <a:lnTo>
                    <a:pt x="212" y="1"/>
                  </a:lnTo>
                  <a:lnTo>
                    <a:pt x="213" y="2"/>
                  </a:lnTo>
                  <a:lnTo>
                    <a:pt x="214" y="6"/>
                  </a:lnTo>
                  <a:lnTo>
                    <a:pt x="215" y="10"/>
                  </a:lnTo>
                  <a:lnTo>
                    <a:pt x="215" y="10"/>
                  </a:lnTo>
                  <a:lnTo>
                    <a:pt x="215" y="12"/>
                  </a:lnTo>
                  <a:lnTo>
                    <a:pt x="215" y="13"/>
                  </a:lnTo>
                  <a:lnTo>
                    <a:pt x="215" y="15"/>
                  </a:lnTo>
                  <a:lnTo>
                    <a:pt x="215" y="26"/>
                  </a:lnTo>
                  <a:lnTo>
                    <a:pt x="215" y="27"/>
                  </a:lnTo>
                  <a:lnTo>
                    <a:pt x="215" y="28"/>
                  </a:lnTo>
                  <a:lnTo>
                    <a:pt x="215" y="30"/>
                  </a:lnTo>
                  <a:lnTo>
                    <a:pt x="216" y="32"/>
                  </a:lnTo>
                  <a:lnTo>
                    <a:pt x="216" y="33"/>
                  </a:lnTo>
                  <a:lnTo>
                    <a:pt x="217" y="33"/>
                  </a:lnTo>
                  <a:lnTo>
                    <a:pt x="217" y="34"/>
                  </a:lnTo>
                  <a:lnTo>
                    <a:pt x="217" y="34"/>
                  </a:lnTo>
                  <a:lnTo>
                    <a:pt x="218" y="35"/>
                  </a:lnTo>
                  <a:lnTo>
                    <a:pt x="219" y="35"/>
                  </a:lnTo>
                  <a:lnTo>
                    <a:pt x="220" y="35"/>
                  </a:lnTo>
                  <a:lnTo>
                    <a:pt x="220" y="35"/>
                  </a:lnTo>
                  <a:lnTo>
                    <a:pt x="221" y="34"/>
                  </a:lnTo>
                  <a:lnTo>
                    <a:pt x="221" y="34"/>
                  </a:lnTo>
                  <a:lnTo>
                    <a:pt x="224" y="32"/>
                  </a:lnTo>
                  <a:lnTo>
                    <a:pt x="225" y="31"/>
                  </a:lnTo>
                  <a:lnTo>
                    <a:pt x="226" y="30"/>
                  </a:lnTo>
                  <a:lnTo>
                    <a:pt x="227" y="30"/>
                  </a:lnTo>
                  <a:lnTo>
                    <a:pt x="228" y="30"/>
                  </a:lnTo>
                  <a:lnTo>
                    <a:pt x="229" y="29"/>
                  </a:lnTo>
                  <a:lnTo>
                    <a:pt x="231" y="29"/>
                  </a:lnTo>
                  <a:lnTo>
                    <a:pt x="232" y="29"/>
                  </a:lnTo>
                  <a:lnTo>
                    <a:pt x="233" y="29"/>
                  </a:lnTo>
                  <a:lnTo>
                    <a:pt x="235" y="29"/>
                  </a:lnTo>
                  <a:lnTo>
                    <a:pt x="236" y="29"/>
                  </a:lnTo>
                  <a:lnTo>
                    <a:pt x="238" y="30"/>
                  </a:lnTo>
                  <a:lnTo>
                    <a:pt x="239" y="30"/>
                  </a:lnTo>
                  <a:lnTo>
                    <a:pt x="241" y="31"/>
                  </a:lnTo>
                  <a:lnTo>
                    <a:pt x="242" y="32"/>
                  </a:lnTo>
                  <a:lnTo>
                    <a:pt x="244" y="33"/>
                  </a:lnTo>
                  <a:lnTo>
                    <a:pt x="245" y="34"/>
                  </a:lnTo>
                  <a:lnTo>
                    <a:pt x="246" y="35"/>
                  </a:lnTo>
                  <a:lnTo>
                    <a:pt x="247" y="35"/>
                  </a:lnTo>
                  <a:lnTo>
                    <a:pt x="248" y="36"/>
                  </a:lnTo>
                  <a:lnTo>
                    <a:pt x="249" y="38"/>
                  </a:lnTo>
                  <a:lnTo>
                    <a:pt x="249" y="39"/>
                  </a:lnTo>
                  <a:lnTo>
                    <a:pt x="250" y="40"/>
                  </a:lnTo>
                  <a:lnTo>
                    <a:pt x="251" y="42"/>
                  </a:lnTo>
                  <a:lnTo>
                    <a:pt x="251" y="43"/>
                  </a:lnTo>
                  <a:lnTo>
                    <a:pt x="251" y="44"/>
                  </a:lnTo>
                  <a:lnTo>
                    <a:pt x="251" y="44"/>
                  </a:lnTo>
                  <a:lnTo>
                    <a:pt x="251" y="45"/>
                  </a:lnTo>
                  <a:lnTo>
                    <a:pt x="250" y="57"/>
                  </a:lnTo>
                  <a:lnTo>
                    <a:pt x="250" y="60"/>
                  </a:lnTo>
                  <a:lnTo>
                    <a:pt x="250" y="63"/>
                  </a:lnTo>
                  <a:lnTo>
                    <a:pt x="249" y="66"/>
                  </a:lnTo>
                  <a:lnTo>
                    <a:pt x="249" y="67"/>
                  </a:lnTo>
                  <a:lnTo>
                    <a:pt x="248" y="68"/>
                  </a:lnTo>
                  <a:lnTo>
                    <a:pt x="248" y="70"/>
                  </a:lnTo>
                  <a:lnTo>
                    <a:pt x="247" y="70"/>
                  </a:lnTo>
                  <a:lnTo>
                    <a:pt x="247" y="71"/>
                  </a:lnTo>
                  <a:lnTo>
                    <a:pt x="246" y="71"/>
                  </a:lnTo>
                  <a:lnTo>
                    <a:pt x="245" y="72"/>
                  </a:lnTo>
                  <a:lnTo>
                    <a:pt x="244" y="72"/>
                  </a:lnTo>
                  <a:lnTo>
                    <a:pt x="243" y="72"/>
                  </a:lnTo>
                  <a:lnTo>
                    <a:pt x="242" y="72"/>
                  </a:lnTo>
                  <a:lnTo>
                    <a:pt x="241" y="72"/>
                  </a:lnTo>
                  <a:lnTo>
                    <a:pt x="239" y="72"/>
                  </a:lnTo>
                  <a:lnTo>
                    <a:pt x="237" y="72"/>
                  </a:lnTo>
                  <a:lnTo>
                    <a:pt x="235" y="71"/>
                  </a:lnTo>
                  <a:lnTo>
                    <a:pt x="233" y="71"/>
                  </a:lnTo>
                  <a:lnTo>
                    <a:pt x="232" y="71"/>
                  </a:lnTo>
                  <a:lnTo>
                    <a:pt x="231" y="71"/>
                  </a:lnTo>
                  <a:lnTo>
                    <a:pt x="230" y="72"/>
                  </a:lnTo>
                  <a:lnTo>
                    <a:pt x="229" y="72"/>
                  </a:lnTo>
                  <a:lnTo>
                    <a:pt x="228" y="73"/>
                  </a:lnTo>
                  <a:lnTo>
                    <a:pt x="226" y="75"/>
                  </a:lnTo>
                  <a:lnTo>
                    <a:pt x="223" y="78"/>
                  </a:lnTo>
                  <a:lnTo>
                    <a:pt x="219" y="83"/>
                  </a:lnTo>
                  <a:lnTo>
                    <a:pt x="217" y="84"/>
                  </a:lnTo>
                  <a:lnTo>
                    <a:pt x="216" y="85"/>
                  </a:lnTo>
                  <a:lnTo>
                    <a:pt x="214" y="87"/>
                  </a:lnTo>
                  <a:lnTo>
                    <a:pt x="213" y="88"/>
                  </a:lnTo>
                  <a:lnTo>
                    <a:pt x="211" y="88"/>
                  </a:lnTo>
                  <a:lnTo>
                    <a:pt x="208" y="89"/>
                  </a:lnTo>
                  <a:lnTo>
                    <a:pt x="207" y="90"/>
                  </a:lnTo>
                  <a:lnTo>
                    <a:pt x="205" y="91"/>
                  </a:lnTo>
                  <a:lnTo>
                    <a:pt x="204" y="92"/>
                  </a:lnTo>
                  <a:lnTo>
                    <a:pt x="203" y="93"/>
                  </a:lnTo>
                  <a:lnTo>
                    <a:pt x="202" y="94"/>
                  </a:lnTo>
                  <a:lnTo>
                    <a:pt x="198" y="97"/>
                  </a:lnTo>
                  <a:lnTo>
                    <a:pt x="197" y="98"/>
                  </a:lnTo>
                  <a:lnTo>
                    <a:pt x="196" y="99"/>
                  </a:lnTo>
                  <a:lnTo>
                    <a:pt x="193" y="101"/>
                  </a:lnTo>
                  <a:lnTo>
                    <a:pt x="192" y="102"/>
                  </a:lnTo>
                  <a:lnTo>
                    <a:pt x="190" y="104"/>
                  </a:lnTo>
                  <a:lnTo>
                    <a:pt x="187" y="108"/>
                  </a:lnTo>
                  <a:lnTo>
                    <a:pt x="180" y="116"/>
                  </a:lnTo>
                  <a:lnTo>
                    <a:pt x="178" y="119"/>
                  </a:lnTo>
                  <a:lnTo>
                    <a:pt x="177" y="121"/>
                  </a:lnTo>
                  <a:lnTo>
                    <a:pt x="177" y="122"/>
                  </a:lnTo>
                  <a:lnTo>
                    <a:pt x="176" y="123"/>
                  </a:lnTo>
                  <a:lnTo>
                    <a:pt x="176" y="125"/>
                  </a:lnTo>
                  <a:lnTo>
                    <a:pt x="175" y="128"/>
                  </a:lnTo>
                  <a:lnTo>
                    <a:pt x="175" y="132"/>
                  </a:lnTo>
                  <a:lnTo>
                    <a:pt x="175" y="134"/>
                  </a:lnTo>
                  <a:lnTo>
                    <a:pt x="174" y="135"/>
                  </a:lnTo>
                  <a:lnTo>
                    <a:pt x="174" y="136"/>
                  </a:lnTo>
                  <a:lnTo>
                    <a:pt x="173" y="138"/>
                  </a:lnTo>
                  <a:lnTo>
                    <a:pt x="171" y="143"/>
                  </a:lnTo>
                  <a:lnTo>
                    <a:pt x="171" y="145"/>
                  </a:lnTo>
                  <a:lnTo>
                    <a:pt x="170" y="146"/>
                  </a:lnTo>
                  <a:lnTo>
                    <a:pt x="170" y="148"/>
                  </a:lnTo>
                  <a:lnTo>
                    <a:pt x="170" y="150"/>
                  </a:lnTo>
                  <a:lnTo>
                    <a:pt x="170" y="152"/>
                  </a:lnTo>
                  <a:lnTo>
                    <a:pt x="170" y="159"/>
                  </a:lnTo>
                  <a:lnTo>
                    <a:pt x="170" y="165"/>
                  </a:lnTo>
                  <a:lnTo>
                    <a:pt x="170" y="168"/>
                  </a:lnTo>
                  <a:lnTo>
                    <a:pt x="170" y="170"/>
                  </a:lnTo>
                  <a:lnTo>
                    <a:pt x="170" y="172"/>
                  </a:lnTo>
                  <a:lnTo>
                    <a:pt x="170" y="173"/>
                  </a:lnTo>
                  <a:lnTo>
                    <a:pt x="169" y="175"/>
                  </a:lnTo>
                  <a:lnTo>
                    <a:pt x="168" y="177"/>
                  </a:lnTo>
                  <a:lnTo>
                    <a:pt x="168" y="178"/>
                  </a:lnTo>
                  <a:lnTo>
                    <a:pt x="167" y="180"/>
                  </a:lnTo>
                  <a:lnTo>
                    <a:pt x="166" y="182"/>
                  </a:lnTo>
                  <a:lnTo>
                    <a:pt x="165" y="183"/>
                  </a:lnTo>
                  <a:lnTo>
                    <a:pt x="164" y="184"/>
                  </a:lnTo>
                  <a:lnTo>
                    <a:pt x="156" y="193"/>
                  </a:lnTo>
                  <a:lnTo>
                    <a:pt x="154" y="196"/>
                  </a:lnTo>
                  <a:lnTo>
                    <a:pt x="153" y="198"/>
                  </a:lnTo>
                  <a:lnTo>
                    <a:pt x="151" y="200"/>
                  </a:lnTo>
                  <a:lnTo>
                    <a:pt x="150" y="202"/>
                  </a:lnTo>
                  <a:lnTo>
                    <a:pt x="149" y="206"/>
                  </a:lnTo>
                  <a:lnTo>
                    <a:pt x="148" y="207"/>
                  </a:lnTo>
                  <a:lnTo>
                    <a:pt x="148" y="208"/>
                  </a:lnTo>
                  <a:lnTo>
                    <a:pt x="147" y="210"/>
                  </a:lnTo>
                  <a:lnTo>
                    <a:pt x="147" y="211"/>
                  </a:lnTo>
                  <a:lnTo>
                    <a:pt x="147" y="213"/>
                  </a:lnTo>
                  <a:lnTo>
                    <a:pt x="146" y="218"/>
                  </a:lnTo>
                  <a:lnTo>
                    <a:pt x="145" y="223"/>
                  </a:lnTo>
                  <a:lnTo>
                    <a:pt x="145" y="224"/>
                  </a:lnTo>
                  <a:lnTo>
                    <a:pt x="145" y="225"/>
                  </a:lnTo>
                  <a:lnTo>
                    <a:pt x="146" y="226"/>
                  </a:lnTo>
                  <a:lnTo>
                    <a:pt x="146" y="227"/>
                  </a:lnTo>
                  <a:lnTo>
                    <a:pt x="146" y="227"/>
                  </a:lnTo>
                  <a:lnTo>
                    <a:pt x="146" y="228"/>
                  </a:lnTo>
                  <a:lnTo>
                    <a:pt x="147" y="229"/>
                  </a:lnTo>
                  <a:lnTo>
                    <a:pt x="148" y="230"/>
                  </a:lnTo>
                  <a:lnTo>
                    <a:pt x="149" y="232"/>
                  </a:lnTo>
                  <a:lnTo>
                    <a:pt x="155" y="238"/>
                  </a:lnTo>
                  <a:lnTo>
                    <a:pt x="156" y="239"/>
                  </a:lnTo>
                  <a:lnTo>
                    <a:pt x="157" y="241"/>
                  </a:lnTo>
                  <a:lnTo>
                    <a:pt x="157" y="241"/>
                  </a:lnTo>
                  <a:lnTo>
                    <a:pt x="158" y="242"/>
                  </a:lnTo>
                  <a:lnTo>
                    <a:pt x="158" y="243"/>
                  </a:lnTo>
                  <a:lnTo>
                    <a:pt x="158" y="244"/>
                  </a:lnTo>
                  <a:lnTo>
                    <a:pt x="159" y="245"/>
                  </a:lnTo>
                  <a:lnTo>
                    <a:pt x="159" y="246"/>
                  </a:lnTo>
                  <a:lnTo>
                    <a:pt x="159" y="247"/>
                  </a:lnTo>
                  <a:lnTo>
                    <a:pt x="159" y="248"/>
                  </a:lnTo>
                  <a:lnTo>
                    <a:pt x="159" y="249"/>
                  </a:lnTo>
                  <a:lnTo>
                    <a:pt x="158" y="251"/>
                  </a:lnTo>
                  <a:lnTo>
                    <a:pt x="158" y="252"/>
                  </a:lnTo>
                  <a:lnTo>
                    <a:pt x="157" y="254"/>
                  </a:lnTo>
                  <a:lnTo>
                    <a:pt x="156" y="256"/>
                  </a:lnTo>
                  <a:lnTo>
                    <a:pt x="155" y="257"/>
                  </a:lnTo>
                  <a:lnTo>
                    <a:pt x="152" y="261"/>
                  </a:lnTo>
                  <a:lnTo>
                    <a:pt x="150" y="263"/>
                  </a:lnTo>
                  <a:lnTo>
                    <a:pt x="148" y="265"/>
                  </a:lnTo>
                  <a:lnTo>
                    <a:pt x="148" y="266"/>
                  </a:lnTo>
                  <a:lnTo>
                    <a:pt x="148" y="267"/>
                  </a:lnTo>
                  <a:lnTo>
                    <a:pt x="147" y="268"/>
                  </a:lnTo>
                  <a:lnTo>
                    <a:pt x="147" y="270"/>
                  </a:lnTo>
                  <a:lnTo>
                    <a:pt x="147" y="271"/>
                  </a:lnTo>
                  <a:lnTo>
                    <a:pt x="147" y="273"/>
                  </a:lnTo>
                  <a:lnTo>
                    <a:pt x="147" y="274"/>
                  </a:lnTo>
                  <a:lnTo>
                    <a:pt x="147" y="276"/>
                  </a:lnTo>
                  <a:lnTo>
                    <a:pt x="147" y="277"/>
                  </a:lnTo>
                  <a:lnTo>
                    <a:pt x="146" y="279"/>
                  </a:lnTo>
                  <a:lnTo>
                    <a:pt x="145" y="281"/>
                  </a:lnTo>
                  <a:lnTo>
                    <a:pt x="143" y="286"/>
                  </a:lnTo>
                  <a:lnTo>
                    <a:pt x="142" y="288"/>
                  </a:lnTo>
                  <a:lnTo>
                    <a:pt x="142" y="289"/>
                  </a:lnTo>
                  <a:lnTo>
                    <a:pt x="142" y="290"/>
                  </a:lnTo>
                  <a:lnTo>
                    <a:pt x="142" y="292"/>
                  </a:lnTo>
                  <a:lnTo>
                    <a:pt x="142" y="292"/>
                  </a:lnTo>
                  <a:lnTo>
                    <a:pt x="142" y="293"/>
                  </a:lnTo>
                  <a:lnTo>
                    <a:pt x="142" y="294"/>
                  </a:lnTo>
                  <a:lnTo>
                    <a:pt x="142" y="295"/>
                  </a:lnTo>
                  <a:lnTo>
                    <a:pt x="143" y="296"/>
                  </a:lnTo>
                  <a:lnTo>
                    <a:pt x="144" y="298"/>
                  </a:lnTo>
                  <a:lnTo>
                    <a:pt x="145" y="300"/>
                  </a:lnTo>
                  <a:lnTo>
                    <a:pt x="146" y="301"/>
                  </a:lnTo>
                  <a:lnTo>
                    <a:pt x="146" y="302"/>
                  </a:lnTo>
                  <a:lnTo>
                    <a:pt x="149" y="305"/>
                  </a:lnTo>
                  <a:lnTo>
                    <a:pt x="151" y="308"/>
                  </a:lnTo>
                  <a:lnTo>
                    <a:pt x="152" y="309"/>
                  </a:lnTo>
                  <a:lnTo>
                    <a:pt x="154" y="311"/>
                  </a:lnTo>
                  <a:lnTo>
                    <a:pt x="154" y="311"/>
                  </a:lnTo>
                  <a:lnTo>
                    <a:pt x="155" y="312"/>
                  </a:lnTo>
                  <a:lnTo>
                    <a:pt x="156" y="312"/>
                  </a:lnTo>
                  <a:lnTo>
                    <a:pt x="157" y="312"/>
                  </a:lnTo>
                  <a:lnTo>
                    <a:pt x="158" y="312"/>
                  </a:lnTo>
                  <a:lnTo>
                    <a:pt x="159" y="312"/>
                  </a:lnTo>
                  <a:lnTo>
                    <a:pt x="160" y="312"/>
                  </a:lnTo>
                  <a:lnTo>
                    <a:pt x="164" y="312"/>
                  </a:lnTo>
                  <a:lnTo>
                    <a:pt x="165" y="311"/>
                  </a:lnTo>
                  <a:lnTo>
                    <a:pt x="167" y="311"/>
                  </a:lnTo>
                  <a:lnTo>
                    <a:pt x="168" y="310"/>
                  </a:lnTo>
                  <a:lnTo>
                    <a:pt x="169" y="310"/>
                  </a:lnTo>
                  <a:lnTo>
                    <a:pt x="169" y="310"/>
                  </a:lnTo>
                  <a:lnTo>
                    <a:pt x="170" y="310"/>
                  </a:lnTo>
                  <a:lnTo>
                    <a:pt x="170" y="311"/>
                  </a:lnTo>
                  <a:lnTo>
                    <a:pt x="170" y="311"/>
                  </a:lnTo>
                  <a:lnTo>
                    <a:pt x="170" y="312"/>
                  </a:lnTo>
                  <a:lnTo>
                    <a:pt x="171" y="313"/>
                  </a:lnTo>
                  <a:lnTo>
                    <a:pt x="171" y="314"/>
                  </a:lnTo>
                  <a:lnTo>
                    <a:pt x="170" y="317"/>
                  </a:lnTo>
                  <a:lnTo>
                    <a:pt x="170" y="321"/>
                  </a:lnTo>
                  <a:lnTo>
                    <a:pt x="170" y="323"/>
                  </a:lnTo>
                  <a:lnTo>
                    <a:pt x="169" y="324"/>
                  </a:lnTo>
                  <a:lnTo>
                    <a:pt x="170" y="326"/>
                  </a:lnTo>
                  <a:lnTo>
                    <a:pt x="170" y="326"/>
                  </a:lnTo>
                  <a:lnTo>
                    <a:pt x="170" y="327"/>
                  </a:lnTo>
                  <a:lnTo>
                    <a:pt x="171" y="328"/>
                  </a:lnTo>
                  <a:lnTo>
                    <a:pt x="171" y="329"/>
                  </a:lnTo>
                  <a:lnTo>
                    <a:pt x="172" y="329"/>
                  </a:lnTo>
                  <a:lnTo>
                    <a:pt x="172" y="329"/>
                  </a:lnTo>
                  <a:lnTo>
                    <a:pt x="173" y="329"/>
                  </a:lnTo>
                  <a:lnTo>
                    <a:pt x="174" y="330"/>
                  </a:lnTo>
                  <a:lnTo>
                    <a:pt x="175" y="330"/>
                  </a:lnTo>
                  <a:lnTo>
                    <a:pt x="180" y="329"/>
                  </a:lnTo>
                  <a:lnTo>
                    <a:pt x="185" y="329"/>
                  </a:lnTo>
                  <a:lnTo>
                    <a:pt x="186" y="329"/>
                  </a:lnTo>
                  <a:lnTo>
                    <a:pt x="187" y="329"/>
                  </a:lnTo>
                  <a:lnTo>
                    <a:pt x="188" y="329"/>
                  </a:lnTo>
                  <a:lnTo>
                    <a:pt x="189" y="328"/>
                  </a:lnTo>
                  <a:lnTo>
                    <a:pt x="189" y="327"/>
                  </a:lnTo>
                  <a:lnTo>
                    <a:pt x="191" y="325"/>
                  </a:lnTo>
                  <a:lnTo>
                    <a:pt x="192" y="324"/>
                  </a:lnTo>
                  <a:lnTo>
                    <a:pt x="193" y="323"/>
                  </a:lnTo>
                  <a:lnTo>
                    <a:pt x="194" y="322"/>
                  </a:lnTo>
                  <a:lnTo>
                    <a:pt x="195" y="320"/>
                  </a:lnTo>
                  <a:lnTo>
                    <a:pt x="200" y="317"/>
                  </a:lnTo>
                  <a:lnTo>
                    <a:pt x="204" y="314"/>
                  </a:lnTo>
                  <a:lnTo>
                    <a:pt x="206" y="312"/>
                  </a:lnTo>
                  <a:lnTo>
                    <a:pt x="209" y="310"/>
                  </a:lnTo>
                  <a:lnTo>
                    <a:pt x="210" y="309"/>
                  </a:lnTo>
                  <a:lnTo>
                    <a:pt x="211" y="309"/>
                  </a:lnTo>
                  <a:lnTo>
                    <a:pt x="212" y="308"/>
                  </a:lnTo>
                  <a:lnTo>
                    <a:pt x="215" y="307"/>
                  </a:lnTo>
                  <a:lnTo>
                    <a:pt x="217" y="306"/>
                  </a:lnTo>
                  <a:lnTo>
                    <a:pt x="218" y="306"/>
                  </a:lnTo>
                  <a:lnTo>
                    <a:pt x="219" y="305"/>
                  </a:lnTo>
                  <a:lnTo>
                    <a:pt x="221" y="305"/>
                  </a:lnTo>
                  <a:lnTo>
                    <a:pt x="224" y="305"/>
                  </a:lnTo>
                  <a:lnTo>
                    <a:pt x="226" y="304"/>
                  </a:lnTo>
                  <a:lnTo>
                    <a:pt x="227" y="304"/>
                  </a:lnTo>
                  <a:lnTo>
                    <a:pt x="228" y="305"/>
                  </a:lnTo>
                  <a:lnTo>
                    <a:pt x="229" y="305"/>
                  </a:lnTo>
                  <a:lnTo>
                    <a:pt x="230" y="305"/>
                  </a:lnTo>
                  <a:lnTo>
                    <a:pt x="231" y="306"/>
                  </a:lnTo>
                  <a:lnTo>
                    <a:pt x="232" y="307"/>
                  </a:lnTo>
                  <a:lnTo>
                    <a:pt x="233" y="307"/>
                  </a:lnTo>
                  <a:lnTo>
                    <a:pt x="234" y="308"/>
                  </a:lnTo>
                  <a:lnTo>
                    <a:pt x="234" y="309"/>
                  </a:lnTo>
                  <a:lnTo>
                    <a:pt x="235" y="310"/>
                  </a:lnTo>
                  <a:lnTo>
                    <a:pt x="235" y="312"/>
                  </a:lnTo>
                  <a:lnTo>
                    <a:pt x="235" y="313"/>
                  </a:lnTo>
                  <a:lnTo>
                    <a:pt x="235" y="313"/>
                  </a:lnTo>
                  <a:lnTo>
                    <a:pt x="235" y="314"/>
                  </a:lnTo>
                  <a:lnTo>
                    <a:pt x="235" y="317"/>
                  </a:lnTo>
                  <a:lnTo>
                    <a:pt x="234" y="320"/>
                  </a:lnTo>
                  <a:lnTo>
                    <a:pt x="233" y="326"/>
                  </a:lnTo>
                  <a:lnTo>
                    <a:pt x="233" y="329"/>
                  </a:lnTo>
                  <a:lnTo>
                    <a:pt x="233" y="331"/>
                  </a:lnTo>
                  <a:lnTo>
                    <a:pt x="233" y="332"/>
                  </a:lnTo>
                  <a:lnTo>
                    <a:pt x="233" y="333"/>
                  </a:lnTo>
                  <a:lnTo>
                    <a:pt x="233" y="335"/>
                  </a:lnTo>
                  <a:lnTo>
                    <a:pt x="234" y="336"/>
                  </a:lnTo>
                  <a:lnTo>
                    <a:pt x="235" y="338"/>
                  </a:lnTo>
                  <a:lnTo>
                    <a:pt x="236" y="340"/>
                  </a:lnTo>
                  <a:lnTo>
                    <a:pt x="237" y="341"/>
                  </a:lnTo>
                  <a:lnTo>
                    <a:pt x="238" y="342"/>
                  </a:lnTo>
                  <a:lnTo>
                    <a:pt x="239" y="343"/>
                  </a:lnTo>
                  <a:lnTo>
                    <a:pt x="240" y="343"/>
                  </a:lnTo>
                  <a:lnTo>
                    <a:pt x="240" y="344"/>
                  </a:lnTo>
                  <a:lnTo>
                    <a:pt x="241" y="344"/>
                  </a:lnTo>
                  <a:lnTo>
                    <a:pt x="241" y="343"/>
                  </a:lnTo>
                  <a:lnTo>
                    <a:pt x="242" y="343"/>
                  </a:lnTo>
                  <a:lnTo>
                    <a:pt x="242" y="343"/>
                  </a:lnTo>
                  <a:lnTo>
                    <a:pt x="243" y="343"/>
                  </a:lnTo>
                  <a:lnTo>
                    <a:pt x="244" y="341"/>
                  </a:lnTo>
                  <a:lnTo>
                    <a:pt x="245" y="338"/>
                  </a:lnTo>
                  <a:lnTo>
                    <a:pt x="246" y="337"/>
                  </a:lnTo>
                  <a:lnTo>
                    <a:pt x="247" y="337"/>
                  </a:lnTo>
                  <a:lnTo>
                    <a:pt x="250" y="333"/>
                  </a:lnTo>
                  <a:lnTo>
                    <a:pt x="251" y="333"/>
                  </a:lnTo>
                  <a:lnTo>
                    <a:pt x="251" y="332"/>
                  </a:lnTo>
                  <a:lnTo>
                    <a:pt x="252" y="331"/>
                  </a:lnTo>
                  <a:lnTo>
                    <a:pt x="253" y="329"/>
                  </a:lnTo>
                  <a:lnTo>
                    <a:pt x="253" y="328"/>
                  </a:lnTo>
                  <a:lnTo>
                    <a:pt x="254" y="327"/>
                  </a:lnTo>
                  <a:lnTo>
                    <a:pt x="254" y="327"/>
                  </a:lnTo>
                  <a:lnTo>
                    <a:pt x="255" y="326"/>
                  </a:lnTo>
                  <a:lnTo>
                    <a:pt x="256" y="326"/>
                  </a:lnTo>
                  <a:lnTo>
                    <a:pt x="258" y="324"/>
                  </a:lnTo>
                  <a:lnTo>
                    <a:pt x="259" y="324"/>
                  </a:lnTo>
                  <a:lnTo>
                    <a:pt x="260" y="323"/>
                  </a:lnTo>
                  <a:lnTo>
                    <a:pt x="261" y="323"/>
                  </a:lnTo>
                  <a:lnTo>
                    <a:pt x="261" y="322"/>
                  </a:lnTo>
                  <a:lnTo>
                    <a:pt x="262" y="322"/>
                  </a:lnTo>
                  <a:lnTo>
                    <a:pt x="262" y="322"/>
                  </a:lnTo>
                  <a:lnTo>
                    <a:pt x="263" y="323"/>
                  </a:lnTo>
                  <a:lnTo>
                    <a:pt x="264" y="323"/>
                  </a:lnTo>
                  <a:lnTo>
                    <a:pt x="265" y="323"/>
                  </a:lnTo>
                  <a:lnTo>
                    <a:pt x="265" y="323"/>
                  </a:lnTo>
                  <a:lnTo>
                    <a:pt x="266" y="323"/>
                  </a:lnTo>
                  <a:lnTo>
                    <a:pt x="267" y="323"/>
                  </a:lnTo>
                  <a:lnTo>
                    <a:pt x="268" y="322"/>
                  </a:lnTo>
                  <a:lnTo>
                    <a:pt x="268" y="321"/>
                  </a:lnTo>
                  <a:lnTo>
                    <a:pt x="270" y="320"/>
                  </a:lnTo>
                  <a:lnTo>
                    <a:pt x="271" y="319"/>
                  </a:lnTo>
                  <a:lnTo>
                    <a:pt x="271" y="318"/>
                  </a:lnTo>
                  <a:lnTo>
                    <a:pt x="271" y="318"/>
                  </a:lnTo>
                  <a:lnTo>
                    <a:pt x="272" y="317"/>
                  </a:lnTo>
                  <a:lnTo>
                    <a:pt x="272" y="316"/>
                  </a:lnTo>
                  <a:lnTo>
                    <a:pt x="272" y="314"/>
                  </a:lnTo>
                  <a:lnTo>
                    <a:pt x="272" y="313"/>
                  </a:lnTo>
                  <a:lnTo>
                    <a:pt x="271" y="312"/>
                  </a:lnTo>
                  <a:lnTo>
                    <a:pt x="269" y="302"/>
                  </a:lnTo>
                  <a:lnTo>
                    <a:pt x="269" y="300"/>
                  </a:lnTo>
                  <a:lnTo>
                    <a:pt x="269" y="299"/>
                  </a:lnTo>
                  <a:lnTo>
                    <a:pt x="269" y="298"/>
                  </a:lnTo>
                  <a:lnTo>
                    <a:pt x="269" y="297"/>
                  </a:lnTo>
                  <a:lnTo>
                    <a:pt x="270" y="297"/>
                  </a:lnTo>
                  <a:lnTo>
                    <a:pt x="270" y="296"/>
                  </a:lnTo>
                  <a:lnTo>
                    <a:pt x="271" y="296"/>
                  </a:lnTo>
                  <a:lnTo>
                    <a:pt x="272" y="296"/>
                  </a:lnTo>
                  <a:lnTo>
                    <a:pt x="273" y="296"/>
                  </a:lnTo>
                  <a:lnTo>
                    <a:pt x="275" y="296"/>
                  </a:lnTo>
                  <a:lnTo>
                    <a:pt x="276" y="296"/>
                  </a:lnTo>
                  <a:lnTo>
                    <a:pt x="276" y="297"/>
                  </a:lnTo>
                  <a:lnTo>
                    <a:pt x="276" y="297"/>
                  </a:lnTo>
                  <a:lnTo>
                    <a:pt x="277" y="298"/>
                  </a:lnTo>
                  <a:lnTo>
                    <a:pt x="277" y="299"/>
                  </a:lnTo>
                  <a:lnTo>
                    <a:pt x="279" y="302"/>
                  </a:lnTo>
                  <a:lnTo>
                    <a:pt x="281" y="306"/>
                  </a:lnTo>
                  <a:lnTo>
                    <a:pt x="282" y="308"/>
                  </a:lnTo>
                  <a:lnTo>
                    <a:pt x="283" y="310"/>
                  </a:lnTo>
                  <a:lnTo>
                    <a:pt x="283" y="312"/>
                  </a:lnTo>
                  <a:lnTo>
                    <a:pt x="283" y="314"/>
                  </a:lnTo>
                  <a:lnTo>
                    <a:pt x="283" y="317"/>
                  </a:lnTo>
                  <a:lnTo>
                    <a:pt x="283" y="318"/>
                  </a:lnTo>
                  <a:lnTo>
                    <a:pt x="284" y="320"/>
                  </a:lnTo>
                  <a:lnTo>
                    <a:pt x="284" y="321"/>
                  </a:lnTo>
                  <a:lnTo>
                    <a:pt x="285" y="324"/>
                  </a:lnTo>
                  <a:lnTo>
                    <a:pt x="286" y="325"/>
                  </a:lnTo>
                  <a:lnTo>
                    <a:pt x="288" y="329"/>
                  </a:lnTo>
                  <a:lnTo>
                    <a:pt x="288" y="330"/>
                  </a:lnTo>
                  <a:lnTo>
                    <a:pt x="289" y="331"/>
                  </a:lnTo>
                  <a:lnTo>
                    <a:pt x="290" y="332"/>
                  </a:lnTo>
                  <a:lnTo>
                    <a:pt x="290" y="333"/>
                  </a:lnTo>
                  <a:lnTo>
                    <a:pt x="290" y="334"/>
                  </a:lnTo>
                  <a:lnTo>
                    <a:pt x="290" y="335"/>
                  </a:lnTo>
                  <a:lnTo>
                    <a:pt x="291" y="337"/>
                  </a:lnTo>
                  <a:lnTo>
                    <a:pt x="291" y="339"/>
                  </a:lnTo>
                  <a:lnTo>
                    <a:pt x="291" y="340"/>
                  </a:lnTo>
                  <a:lnTo>
                    <a:pt x="292" y="341"/>
                  </a:lnTo>
                  <a:lnTo>
                    <a:pt x="292" y="342"/>
                  </a:lnTo>
                  <a:lnTo>
                    <a:pt x="293" y="343"/>
                  </a:lnTo>
                  <a:lnTo>
                    <a:pt x="297" y="347"/>
                  </a:lnTo>
                  <a:lnTo>
                    <a:pt x="298" y="348"/>
                  </a:lnTo>
                  <a:lnTo>
                    <a:pt x="299" y="350"/>
                  </a:lnTo>
                  <a:lnTo>
                    <a:pt x="300" y="352"/>
                  </a:lnTo>
                  <a:lnTo>
                    <a:pt x="301" y="354"/>
                  </a:lnTo>
                  <a:lnTo>
                    <a:pt x="302" y="355"/>
                  </a:lnTo>
                  <a:lnTo>
                    <a:pt x="303" y="356"/>
                  </a:lnTo>
                  <a:lnTo>
                    <a:pt x="304" y="357"/>
                  </a:lnTo>
                  <a:lnTo>
                    <a:pt x="306" y="358"/>
                  </a:lnTo>
                  <a:lnTo>
                    <a:pt x="306" y="358"/>
                  </a:lnTo>
                  <a:lnTo>
                    <a:pt x="309" y="359"/>
                  </a:lnTo>
                  <a:lnTo>
                    <a:pt x="310" y="360"/>
                  </a:lnTo>
                  <a:lnTo>
                    <a:pt x="311" y="361"/>
                  </a:lnTo>
                  <a:lnTo>
                    <a:pt x="313" y="362"/>
                  </a:lnTo>
                  <a:lnTo>
                    <a:pt x="315" y="364"/>
                  </a:lnTo>
                  <a:lnTo>
                    <a:pt x="316" y="365"/>
                  </a:lnTo>
                  <a:lnTo>
                    <a:pt x="318" y="366"/>
                  </a:lnTo>
                  <a:lnTo>
                    <a:pt x="319" y="367"/>
                  </a:lnTo>
                  <a:lnTo>
                    <a:pt x="325" y="370"/>
                  </a:lnTo>
                  <a:lnTo>
                    <a:pt x="328" y="371"/>
                  </a:lnTo>
                  <a:lnTo>
                    <a:pt x="329" y="371"/>
                  </a:lnTo>
                  <a:lnTo>
                    <a:pt x="330" y="371"/>
                  </a:lnTo>
                  <a:lnTo>
                    <a:pt x="335" y="372"/>
                  </a:lnTo>
                  <a:lnTo>
                    <a:pt x="336" y="372"/>
                  </a:lnTo>
                  <a:lnTo>
                    <a:pt x="337" y="372"/>
                  </a:lnTo>
                  <a:lnTo>
                    <a:pt x="338" y="372"/>
                  </a:lnTo>
                  <a:lnTo>
                    <a:pt x="339" y="372"/>
                  </a:lnTo>
                  <a:lnTo>
                    <a:pt x="340" y="372"/>
                  </a:lnTo>
                  <a:lnTo>
                    <a:pt x="343" y="370"/>
                  </a:lnTo>
                  <a:lnTo>
                    <a:pt x="346" y="369"/>
                  </a:lnTo>
                  <a:lnTo>
                    <a:pt x="348" y="368"/>
                  </a:lnTo>
                  <a:lnTo>
                    <a:pt x="350" y="368"/>
                  </a:lnTo>
                  <a:lnTo>
                    <a:pt x="357" y="365"/>
                  </a:lnTo>
                  <a:lnTo>
                    <a:pt x="359" y="365"/>
                  </a:lnTo>
                  <a:lnTo>
                    <a:pt x="363" y="364"/>
                  </a:lnTo>
                  <a:lnTo>
                    <a:pt x="364" y="364"/>
                  </a:lnTo>
                  <a:lnTo>
                    <a:pt x="364" y="364"/>
                  </a:lnTo>
                  <a:lnTo>
                    <a:pt x="365" y="364"/>
                  </a:lnTo>
                  <a:lnTo>
                    <a:pt x="366" y="364"/>
                  </a:lnTo>
                  <a:lnTo>
                    <a:pt x="367" y="364"/>
                  </a:lnTo>
                  <a:lnTo>
                    <a:pt x="367" y="365"/>
                  </a:lnTo>
                  <a:lnTo>
                    <a:pt x="368" y="365"/>
                  </a:lnTo>
                  <a:lnTo>
                    <a:pt x="369" y="365"/>
                  </a:lnTo>
                  <a:lnTo>
                    <a:pt x="370" y="366"/>
                  </a:lnTo>
                  <a:lnTo>
                    <a:pt x="371" y="368"/>
                  </a:lnTo>
                  <a:lnTo>
                    <a:pt x="371" y="369"/>
                  </a:lnTo>
                  <a:lnTo>
                    <a:pt x="372" y="370"/>
                  </a:lnTo>
                  <a:lnTo>
                    <a:pt x="373" y="372"/>
                  </a:lnTo>
                  <a:lnTo>
                    <a:pt x="373" y="374"/>
                  </a:lnTo>
                  <a:lnTo>
                    <a:pt x="374" y="377"/>
                  </a:lnTo>
                  <a:lnTo>
                    <a:pt x="374" y="379"/>
                  </a:lnTo>
                  <a:lnTo>
                    <a:pt x="374" y="380"/>
                  </a:lnTo>
                  <a:lnTo>
                    <a:pt x="375" y="382"/>
                  </a:lnTo>
                  <a:lnTo>
                    <a:pt x="374" y="384"/>
                  </a:lnTo>
                  <a:lnTo>
                    <a:pt x="374" y="385"/>
                  </a:lnTo>
                  <a:lnTo>
                    <a:pt x="374" y="387"/>
                  </a:lnTo>
                  <a:lnTo>
                    <a:pt x="374" y="388"/>
                  </a:lnTo>
                  <a:lnTo>
                    <a:pt x="372" y="394"/>
                  </a:lnTo>
                  <a:lnTo>
                    <a:pt x="372" y="397"/>
                  </a:lnTo>
                  <a:lnTo>
                    <a:pt x="372" y="398"/>
                  </a:lnTo>
                  <a:lnTo>
                    <a:pt x="372" y="400"/>
                  </a:lnTo>
                  <a:lnTo>
                    <a:pt x="371" y="401"/>
                  </a:lnTo>
                  <a:lnTo>
                    <a:pt x="371" y="403"/>
                  </a:lnTo>
                  <a:lnTo>
                    <a:pt x="372" y="405"/>
                  </a:lnTo>
                  <a:lnTo>
                    <a:pt x="372" y="407"/>
                  </a:lnTo>
                  <a:lnTo>
                    <a:pt x="372" y="409"/>
                  </a:lnTo>
                  <a:lnTo>
                    <a:pt x="373" y="411"/>
                  </a:lnTo>
                  <a:lnTo>
                    <a:pt x="373" y="413"/>
                  </a:lnTo>
                  <a:lnTo>
                    <a:pt x="374" y="415"/>
                  </a:lnTo>
                  <a:lnTo>
                    <a:pt x="375" y="416"/>
                  </a:lnTo>
                  <a:lnTo>
                    <a:pt x="376" y="417"/>
                  </a:lnTo>
                  <a:lnTo>
                    <a:pt x="376" y="418"/>
                  </a:lnTo>
                  <a:lnTo>
                    <a:pt x="377" y="419"/>
                  </a:lnTo>
                  <a:lnTo>
                    <a:pt x="379" y="420"/>
                  </a:lnTo>
                  <a:lnTo>
                    <a:pt x="380" y="421"/>
                  </a:lnTo>
                  <a:lnTo>
                    <a:pt x="382" y="422"/>
                  </a:lnTo>
                  <a:lnTo>
                    <a:pt x="383" y="423"/>
                  </a:lnTo>
                  <a:lnTo>
                    <a:pt x="385" y="424"/>
                  </a:lnTo>
                  <a:lnTo>
                    <a:pt x="386" y="424"/>
                  </a:lnTo>
                  <a:lnTo>
                    <a:pt x="387" y="424"/>
                  </a:lnTo>
                  <a:lnTo>
                    <a:pt x="388" y="424"/>
                  </a:lnTo>
                  <a:lnTo>
                    <a:pt x="389" y="424"/>
                  </a:lnTo>
                  <a:lnTo>
                    <a:pt x="390" y="424"/>
                  </a:lnTo>
                  <a:lnTo>
                    <a:pt x="391" y="424"/>
                  </a:lnTo>
                  <a:lnTo>
                    <a:pt x="391" y="423"/>
                  </a:lnTo>
                  <a:lnTo>
                    <a:pt x="393" y="422"/>
                  </a:lnTo>
                  <a:lnTo>
                    <a:pt x="394" y="422"/>
                  </a:lnTo>
                  <a:lnTo>
                    <a:pt x="394" y="421"/>
                  </a:lnTo>
                  <a:lnTo>
                    <a:pt x="395" y="421"/>
                  </a:lnTo>
                  <a:lnTo>
                    <a:pt x="396" y="421"/>
                  </a:lnTo>
                  <a:lnTo>
                    <a:pt x="396" y="421"/>
                  </a:lnTo>
                  <a:lnTo>
                    <a:pt x="397" y="421"/>
                  </a:lnTo>
                  <a:lnTo>
                    <a:pt x="397" y="422"/>
                  </a:lnTo>
                  <a:lnTo>
                    <a:pt x="398" y="422"/>
                  </a:lnTo>
                  <a:lnTo>
                    <a:pt x="400" y="423"/>
                  </a:lnTo>
                  <a:lnTo>
                    <a:pt x="401" y="424"/>
                  </a:lnTo>
                  <a:lnTo>
                    <a:pt x="402" y="426"/>
                  </a:lnTo>
                  <a:lnTo>
                    <a:pt x="404" y="428"/>
                  </a:lnTo>
                  <a:lnTo>
                    <a:pt x="405" y="430"/>
                  </a:lnTo>
                  <a:lnTo>
                    <a:pt x="406" y="431"/>
                  </a:lnTo>
                  <a:lnTo>
                    <a:pt x="407" y="433"/>
                  </a:lnTo>
                  <a:lnTo>
                    <a:pt x="409" y="437"/>
                  </a:lnTo>
                  <a:lnTo>
                    <a:pt x="410" y="438"/>
                  </a:lnTo>
                  <a:lnTo>
                    <a:pt x="411" y="441"/>
                  </a:lnTo>
                  <a:lnTo>
                    <a:pt x="412" y="442"/>
                  </a:lnTo>
                  <a:lnTo>
                    <a:pt x="413" y="443"/>
                  </a:lnTo>
                  <a:lnTo>
                    <a:pt x="414" y="444"/>
                  </a:lnTo>
                  <a:lnTo>
                    <a:pt x="415" y="444"/>
                  </a:lnTo>
                  <a:lnTo>
                    <a:pt x="425" y="452"/>
                  </a:lnTo>
                  <a:lnTo>
                    <a:pt x="427" y="454"/>
                  </a:lnTo>
                  <a:lnTo>
                    <a:pt x="429" y="455"/>
                  </a:lnTo>
                  <a:lnTo>
                    <a:pt x="434" y="460"/>
                  </a:lnTo>
                  <a:lnTo>
                    <a:pt x="437" y="463"/>
                  </a:lnTo>
                  <a:lnTo>
                    <a:pt x="438" y="465"/>
                  </a:lnTo>
                  <a:lnTo>
                    <a:pt x="441" y="468"/>
                  </a:lnTo>
                  <a:lnTo>
                    <a:pt x="443" y="471"/>
                  </a:lnTo>
                  <a:lnTo>
                    <a:pt x="445" y="474"/>
                  </a:lnTo>
                  <a:lnTo>
                    <a:pt x="447" y="478"/>
                  </a:lnTo>
                  <a:lnTo>
                    <a:pt x="448" y="479"/>
                  </a:lnTo>
                  <a:lnTo>
                    <a:pt x="448" y="481"/>
                  </a:lnTo>
                  <a:lnTo>
                    <a:pt x="448" y="482"/>
                  </a:lnTo>
                  <a:lnTo>
                    <a:pt x="448" y="482"/>
                  </a:lnTo>
                  <a:lnTo>
                    <a:pt x="448" y="483"/>
                  </a:lnTo>
                  <a:lnTo>
                    <a:pt x="448" y="484"/>
                  </a:lnTo>
                  <a:lnTo>
                    <a:pt x="448" y="485"/>
                  </a:lnTo>
                  <a:lnTo>
                    <a:pt x="447" y="487"/>
                  </a:lnTo>
                  <a:lnTo>
                    <a:pt x="446" y="488"/>
                  </a:lnTo>
                  <a:lnTo>
                    <a:pt x="446" y="490"/>
                  </a:lnTo>
                  <a:lnTo>
                    <a:pt x="446" y="491"/>
                  </a:lnTo>
                  <a:lnTo>
                    <a:pt x="446" y="491"/>
                  </a:lnTo>
                  <a:lnTo>
                    <a:pt x="446" y="492"/>
                  </a:lnTo>
                  <a:lnTo>
                    <a:pt x="446" y="494"/>
                  </a:lnTo>
                  <a:lnTo>
                    <a:pt x="447" y="495"/>
                  </a:lnTo>
                  <a:lnTo>
                    <a:pt x="447" y="496"/>
                  </a:lnTo>
                  <a:lnTo>
                    <a:pt x="448" y="497"/>
                  </a:lnTo>
                  <a:lnTo>
                    <a:pt x="449" y="497"/>
                  </a:lnTo>
                  <a:lnTo>
                    <a:pt x="449" y="498"/>
                  </a:lnTo>
                  <a:lnTo>
                    <a:pt x="450" y="498"/>
                  </a:lnTo>
                  <a:lnTo>
                    <a:pt x="451" y="498"/>
                  </a:lnTo>
                  <a:lnTo>
                    <a:pt x="451" y="497"/>
                  </a:lnTo>
                  <a:lnTo>
                    <a:pt x="452" y="497"/>
                  </a:lnTo>
                  <a:lnTo>
                    <a:pt x="455" y="494"/>
                  </a:lnTo>
                  <a:lnTo>
                    <a:pt x="457" y="493"/>
                  </a:lnTo>
                  <a:lnTo>
                    <a:pt x="458" y="492"/>
                  </a:lnTo>
                  <a:lnTo>
                    <a:pt x="459" y="491"/>
                  </a:lnTo>
                  <a:lnTo>
                    <a:pt x="460" y="491"/>
                  </a:lnTo>
                  <a:lnTo>
                    <a:pt x="462" y="491"/>
                  </a:lnTo>
                  <a:lnTo>
                    <a:pt x="463" y="491"/>
                  </a:lnTo>
                  <a:lnTo>
                    <a:pt x="464" y="491"/>
                  </a:lnTo>
                  <a:lnTo>
                    <a:pt x="464" y="491"/>
                  </a:lnTo>
                  <a:lnTo>
                    <a:pt x="465" y="491"/>
                  </a:lnTo>
                  <a:lnTo>
                    <a:pt x="465" y="491"/>
                  </a:lnTo>
                  <a:lnTo>
                    <a:pt x="466" y="491"/>
                  </a:lnTo>
                  <a:lnTo>
                    <a:pt x="466" y="492"/>
                  </a:lnTo>
                  <a:lnTo>
                    <a:pt x="468" y="493"/>
                  </a:lnTo>
                  <a:lnTo>
                    <a:pt x="469" y="495"/>
                  </a:lnTo>
                  <a:lnTo>
                    <a:pt x="470" y="497"/>
                  </a:lnTo>
                  <a:lnTo>
                    <a:pt x="472" y="502"/>
                  </a:lnTo>
                  <a:lnTo>
                    <a:pt x="473" y="505"/>
                  </a:lnTo>
                  <a:lnTo>
                    <a:pt x="474" y="506"/>
                  </a:lnTo>
                  <a:lnTo>
                    <a:pt x="474" y="506"/>
                  </a:lnTo>
                  <a:lnTo>
                    <a:pt x="474" y="507"/>
                  </a:lnTo>
                  <a:lnTo>
                    <a:pt x="474" y="508"/>
                  </a:lnTo>
                  <a:lnTo>
                    <a:pt x="473" y="509"/>
                  </a:lnTo>
                  <a:lnTo>
                    <a:pt x="473" y="510"/>
                  </a:lnTo>
                  <a:lnTo>
                    <a:pt x="472" y="511"/>
                  </a:lnTo>
                  <a:lnTo>
                    <a:pt x="471" y="513"/>
                  </a:lnTo>
                  <a:lnTo>
                    <a:pt x="470" y="516"/>
                  </a:lnTo>
                  <a:lnTo>
                    <a:pt x="468" y="518"/>
                  </a:lnTo>
                  <a:lnTo>
                    <a:pt x="467" y="519"/>
                  </a:lnTo>
                  <a:lnTo>
                    <a:pt x="467" y="519"/>
                  </a:lnTo>
                  <a:lnTo>
                    <a:pt x="466" y="520"/>
                  </a:lnTo>
                  <a:lnTo>
                    <a:pt x="465" y="521"/>
                  </a:lnTo>
                  <a:lnTo>
                    <a:pt x="464" y="521"/>
                  </a:lnTo>
                  <a:lnTo>
                    <a:pt x="463" y="522"/>
                  </a:lnTo>
                  <a:lnTo>
                    <a:pt x="462" y="522"/>
                  </a:lnTo>
                  <a:lnTo>
                    <a:pt x="462" y="522"/>
                  </a:lnTo>
                  <a:lnTo>
                    <a:pt x="461" y="522"/>
                  </a:lnTo>
                  <a:lnTo>
                    <a:pt x="460" y="522"/>
                  </a:lnTo>
                  <a:lnTo>
                    <a:pt x="459" y="522"/>
                  </a:lnTo>
                  <a:lnTo>
                    <a:pt x="458" y="522"/>
                  </a:lnTo>
                  <a:lnTo>
                    <a:pt x="456" y="522"/>
                  </a:lnTo>
                  <a:lnTo>
                    <a:pt x="454" y="521"/>
                  </a:lnTo>
                  <a:lnTo>
                    <a:pt x="450" y="520"/>
                  </a:lnTo>
                  <a:lnTo>
                    <a:pt x="448" y="520"/>
                  </a:lnTo>
                  <a:lnTo>
                    <a:pt x="446" y="520"/>
                  </a:lnTo>
                  <a:lnTo>
                    <a:pt x="445" y="520"/>
                  </a:lnTo>
                  <a:lnTo>
                    <a:pt x="445" y="520"/>
                  </a:lnTo>
                  <a:lnTo>
                    <a:pt x="444" y="520"/>
                  </a:lnTo>
                  <a:lnTo>
                    <a:pt x="443" y="521"/>
                  </a:lnTo>
                  <a:lnTo>
                    <a:pt x="442" y="522"/>
                  </a:lnTo>
                  <a:lnTo>
                    <a:pt x="441" y="525"/>
                  </a:lnTo>
                  <a:lnTo>
                    <a:pt x="440" y="526"/>
                  </a:lnTo>
                  <a:lnTo>
                    <a:pt x="439" y="527"/>
                  </a:lnTo>
                  <a:lnTo>
                    <a:pt x="439" y="528"/>
                  </a:lnTo>
                  <a:lnTo>
                    <a:pt x="438" y="529"/>
                  </a:lnTo>
                  <a:lnTo>
                    <a:pt x="437" y="530"/>
                  </a:lnTo>
                  <a:lnTo>
                    <a:pt x="436" y="531"/>
                  </a:lnTo>
                  <a:lnTo>
                    <a:pt x="433" y="533"/>
                  </a:lnTo>
                  <a:lnTo>
                    <a:pt x="431" y="534"/>
                  </a:lnTo>
                  <a:lnTo>
                    <a:pt x="430" y="535"/>
                  </a:lnTo>
                  <a:lnTo>
                    <a:pt x="428" y="538"/>
                  </a:lnTo>
                  <a:lnTo>
                    <a:pt x="425" y="540"/>
                  </a:lnTo>
                  <a:lnTo>
                    <a:pt x="425" y="541"/>
                  </a:lnTo>
                  <a:lnTo>
                    <a:pt x="424" y="542"/>
                  </a:lnTo>
                  <a:lnTo>
                    <a:pt x="424" y="543"/>
                  </a:lnTo>
                  <a:lnTo>
                    <a:pt x="423" y="544"/>
                  </a:lnTo>
                  <a:lnTo>
                    <a:pt x="423" y="545"/>
                  </a:lnTo>
                  <a:lnTo>
                    <a:pt x="423" y="549"/>
                  </a:lnTo>
                  <a:lnTo>
                    <a:pt x="423" y="551"/>
                  </a:lnTo>
                  <a:lnTo>
                    <a:pt x="423" y="552"/>
                  </a:lnTo>
                  <a:lnTo>
                    <a:pt x="422" y="555"/>
                  </a:lnTo>
                  <a:lnTo>
                    <a:pt x="421" y="557"/>
                  </a:lnTo>
                  <a:lnTo>
                    <a:pt x="419" y="561"/>
                  </a:lnTo>
                  <a:lnTo>
                    <a:pt x="418" y="565"/>
                  </a:lnTo>
                  <a:lnTo>
                    <a:pt x="416" y="569"/>
                  </a:lnTo>
                  <a:lnTo>
                    <a:pt x="416" y="570"/>
                  </a:lnTo>
                  <a:lnTo>
                    <a:pt x="415" y="570"/>
                  </a:lnTo>
                  <a:lnTo>
                    <a:pt x="414" y="571"/>
                  </a:lnTo>
                  <a:lnTo>
                    <a:pt x="413" y="572"/>
                  </a:lnTo>
                  <a:lnTo>
                    <a:pt x="413" y="572"/>
                  </a:lnTo>
                  <a:lnTo>
                    <a:pt x="413" y="573"/>
                  </a:lnTo>
                  <a:lnTo>
                    <a:pt x="411" y="573"/>
                  </a:lnTo>
                  <a:lnTo>
                    <a:pt x="407" y="574"/>
                  </a:lnTo>
                  <a:lnTo>
                    <a:pt x="404" y="575"/>
                  </a:lnTo>
                  <a:lnTo>
                    <a:pt x="402" y="575"/>
                  </a:lnTo>
                  <a:lnTo>
                    <a:pt x="401" y="575"/>
                  </a:lnTo>
                  <a:lnTo>
                    <a:pt x="399" y="575"/>
                  </a:lnTo>
                  <a:lnTo>
                    <a:pt x="397" y="574"/>
                  </a:lnTo>
                  <a:lnTo>
                    <a:pt x="396" y="574"/>
                  </a:lnTo>
                  <a:lnTo>
                    <a:pt x="394" y="573"/>
                  </a:lnTo>
                  <a:lnTo>
                    <a:pt x="393" y="573"/>
                  </a:lnTo>
                  <a:lnTo>
                    <a:pt x="392" y="572"/>
                  </a:lnTo>
                  <a:lnTo>
                    <a:pt x="391" y="571"/>
                  </a:lnTo>
                  <a:lnTo>
                    <a:pt x="390" y="570"/>
                  </a:lnTo>
                  <a:lnTo>
                    <a:pt x="387" y="568"/>
                  </a:lnTo>
                  <a:lnTo>
                    <a:pt x="386" y="566"/>
                  </a:lnTo>
                  <a:lnTo>
                    <a:pt x="384" y="565"/>
                  </a:lnTo>
                  <a:lnTo>
                    <a:pt x="382" y="564"/>
                  </a:lnTo>
                  <a:lnTo>
                    <a:pt x="381" y="563"/>
                  </a:lnTo>
                  <a:lnTo>
                    <a:pt x="380" y="563"/>
                  </a:lnTo>
                  <a:lnTo>
                    <a:pt x="379" y="562"/>
                  </a:lnTo>
                  <a:lnTo>
                    <a:pt x="378" y="562"/>
                  </a:lnTo>
                  <a:lnTo>
                    <a:pt x="376" y="562"/>
                  </a:lnTo>
                  <a:lnTo>
                    <a:pt x="375" y="562"/>
                  </a:lnTo>
                  <a:lnTo>
                    <a:pt x="374" y="563"/>
                  </a:lnTo>
                  <a:lnTo>
                    <a:pt x="374" y="563"/>
                  </a:lnTo>
                  <a:lnTo>
                    <a:pt x="373" y="564"/>
                  </a:lnTo>
                  <a:lnTo>
                    <a:pt x="372" y="565"/>
                  </a:lnTo>
                  <a:lnTo>
                    <a:pt x="370" y="568"/>
                  </a:lnTo>
                  <a:lnTo>
                    <a:pt x="369" y="569"/>
                  </a:lnTo>
                  <a:lnTo>
                    <a:pt x="369" y="569"/>
                  </a:lnTo>
                  <a:lnTo>
                    <a:pt x="368" y="570"/>
                  </a:lnTo>
                  <a:lnTo>
                    <a:pt x="368" y="570"/>
                  </a:lnTo>
                  <a:lnTo>
                    <a:pt x="367" y="571"/>
                  </a:lnTo>
                  <a:lnTo>
                    <a:pt x="367" y="571"/>
                  </a:lnTo>
                  <a:lnTo>
                    <a:pt x="366" y="571"/>
                  </a:lnTo>
                  <a:lnTo>
                    <a:pt x="365" y="571"/>
                  </a:lnTo>
                  <a:lnTo>
                    <a:pt x="364" y="570"/>
                  </a:lnTo>
                  <a:lnTo>
                    <a:pt x="361" y="570"/>
                  </a:lnTo>
                  <a:lnTo>
                    <a:pt x="360" y="570"/>
                  </a:lnTo>
                  <a:lnTo>
                    <a:pt x="359" y="570"/>
                  </a:lnTo>
                  <a:lnTo>
                    <a:pt x="358" y="570"/>
                  </a:lnTo>
                  <a:lnTo>
                    <a:pt x="357" y="570"/>
                  </a:lnTo>
                  <a:lnTo>
                    <a:pt x="356" y="570"/>
                  </a:lnTo>
                  <a:lnTo>
                    <a:pt x="356" y="570"/>
                  </a:lnTo>
                  <a:lnTo>
                    <a:pt x="355" y="571"/>
                  </a:lnTo>
                  <a:lnTo>
                    <a:pt x="355" y="571"/>
                  </a:lnTo>
                  <a:lnTo>
                    <a:pt x="354" y="571"/>
                  </a:lnTo>
                  <a:lnTo>
                    <a:pt x="354" y="572"/>
                  </a:lnTo>
                  <a:lnTo>
                    <a:pt x="354" y="572"/>
                  </a:lnTo>
                  <a:lnTo>
                    <a:pt x="354" y="573"/>
                  </a:lnTo>
                  <a:lnTo>
                    <a:pt x="354" y="573"/>
                  </a:lnTo>
                  <a:lnTo>
                    <a:pt x="354" y="574"/>
                  </a:lnTo>
                  <a:lnTo>
                    <a:pt x="354" y="575"/>
                  </a:lnTo>
                  <a:lnTo>
                    <a:pt x="355" y="576"/>
                  </a:lnTo>
                  <a:lnTo>
                    <a:pt x="358" y="582"/>
                  </a:lnTo>
                  <a:lnTo>
                    <a:pt x="359" y="585"/>
                  </a:lnTo>
                  <a:lnTo>
                    <a:pt x="359" y="586"/>
                  </a:lnTo>
                  <a:lnTo>
                    <a:pt x="359" y="587"/>
                  </a:lnTo>
                  <a:lnTo>
                    <a:pt x="360" y="589"/>
                  </a:lnTo>
                  <a:lnTo>
                    <a:pt x="360" y="590"/>
                  </a:lnTo>
                  <a:lnTo>
                    <a:pt x="359" y="591"/>
                  </a:lnTo>
                  <a:lnTo>
                    <a:pt x="359" y="592"/>
                  </a:lnTo>
                  <a:lnTo>
                    <a:pt x="359" y="593"/>
                  </a:lnTo>
                  <a:lnTo>
                    <a:pt x="358" y="594"/>
                  </a:lnTo>
                  <a:lnTo>
                    <a:pt x="358" y="596"/>
                  </a:lnTo>
                  <a:lnTo>
                    <a:pt x="357" y="597"/>
                  </a:lnTo>
                  <a:lnTo>
                    <a:pt x="355" y="598"/>
                  </a:lnTo>
                  <a:lnTo>
                    <a:pt x="355" y="599"/>
                  </a:lnTo>
                  <a:lnTo>
                    <a:pt x="354" y="600"/>
                  </a:lnTo>
                  <a:lnTo>
                    <a:pt x="353" y="600"/>
                  </a:lnTo>
                  <a:lnTo>
                    <a:pt x="352" y="601"/>
                  </a:lnTo>
                  <a:lnTo>
                    <a:pt x="351" y="601"/>
                  </a:lnTo>
                  <a:lnTo>
                    <a:pt x="349" y="602"/>
                  </a:lnTo>
                  <a:lnTo>
                    <a:pt x="348" y="602"/>
                  </a:lnTo>
                  <a:lnTo>
                    <a:pt x="347" y="602"/>
                  </a:lnTo>
                  <a:lnTo>
                    <a:pt x="345" y="602"/>
                  </a:lnTo>
                  <a:lnTo>
                    <a:pt x="344" y="602"/>
                  </a:lnTo>
                  <a:lnTo>
                    <a:pt x="343" y="602"/>
                  </a:lnTo>
                  <a:lnTo>
                    <a:pt x="341" y="602"/>
                  </a:lnTo>
                  <a:lnTo>
                    <a:pt x="340" y="601"/>
                  </a:lnTo>
                  <a:lnTo>
                    <a:pt x="339" y="601"/>
                  </a:lnTo>
                  <a:lnTo>
                    <a:pt x="336" y="600"/>
                  </a:lnTo>
                  <a:lnTo>
                    <a:pt x="335" y="600"/>
                  </a:lnTo>
                  <a:lnTo>
                    <a:pt x="334" y="599"/>
                  </a:lnTo>
                  <a:lnTo>
                    <a:pt x="333" y="599"/>
                  </a:lnTo>
                  <a:lnTo>
                    <a:pt x="331" y="599"/>
                  </a:lnTo>
                  <a:lnTo>
                    <a:pt x="329" y="599"/>
                  </a:lnTo>
                  <a:lnTo>
                    <a:pt x="327" y="599"/>
                  </a:lnTo>
                  <a:lnTo>
                    <a:pt x="325" y="599"/>
                  </a:lnTo>
                  <a:lnTo>
                    <a:pt x="321" y="599"/>
                  </a:lnTo>
                  <a:lnTo>
                    <a:pt x="319" y="600"/>
                  </a:lnTo>
                  <a:lnTo>
                    <a:pt x="318" y="600"/>
                  </a:lnTo>
                  <a:lnTo>
                    <a:pt x="315" y="601"/>
                  </a:lnTo>
                  <a:lnTo>
                    <a:pt x="312" y="602"/>
                  </a:lnTo>
                  <a:lnTo>
                    <a:pt x="309" y="603"/>
                  </a:lnTo>
                  <a:lnTo>
                    <a:pt x="307" y="603"/>
                  </a:lnTo>
                  <a:lnTo>
                    <a:pt x="306" y="603"/>
                  </a:lnTo>
                  <a:lnTo>
                    <a:pt x="306" y="604"/>
                  </a:lnTo>
                  <a:lnTo>
                    <a:pt x="305" y="604"/>
                  </a:lnTo>
                  <a:lnTo>
                    <a:pt x="305" y="605"/>
                  </a:lnTo>
                  <a:lnTo>
                    <a:pt x="305" y="605"/>
                  </a:lnTo>
                  <a:lnTo>
                    <a:pt x="305" y="607"/>
                  </a:lnTo>
                  <a:lnTo>
                    <a:pt x="305" y="608"/>
                  </a:lnTo>
                  <a:lnTo>
                    <a:pt x="304" y="611"/>
                  </a:lnTo>
                  <a:lnTo>
                    <a:pt x="304" y="613"/>
                  </a:lnTo>
                  <a:lnTo>
                    <a:pt x="303" y="614"/>
                  </a:lnTo>
                  <a:lnTo>
                    <a:pt x="303" y="615"/>
                  </a:lnTo>
                  <a:lnTo>
                    <a:pt x="302" y="617"/>
                  </a:lnTo>
                  <a:lnTo>
                    <a:pt x="301" y="618"/>
                  </a:lnTo>
                  <a:lnTo>
                    <a:pt x="300" y="620"/>
                  </a:lnTo>
                  <a:lnTo>
                    <a:pt x="299" y="621"/>
                  </a:lnTo>
                  <a:lnTo>
                    <a:pt x="298" y="623"/>
                  </a:lnTo>
                  <a:lnTo>
                    <a:pt x="297" y="624"/>
                  </a:lnTo>
                  <a:lnTo>
                    <a:pt x="296" y="625"/>
                  </a:lnTo>
                  <a:lnTo>
                    <a:pt x="295" y="626"/>
                  </a:lnTo>
                  <a:lnTo>
                    <a:pt x="293" y="627"/>
                  </a:lnTo>
                  <a:lnTo>
                    <a:pt x="292" y="627"/>
                  </a:lnTo>
                  <a:lnTo>
                    <a:pt x="291" y="628"/>
                  </a:lnTo>
                  <a:lnTo>
                    <a:pt x="290" y="628"/>
                  </a:lnTo>
                  <a:lnTo>
                    <a:pt x="290" y="628"/>
                  </a:lnTo>
                  <a:lnTo>
                    <a:pt x="289" y="627"/>
                  </a:lnTo>
                  <a:lnTo>
                    <a:pt x="287" y="626"/>
                  </a:lnTo>
                  <a:lnTo>
                    <a:pt x="283" y="623"/>
                  </a:lnTo>
                  <a:lnTo>
                    <a:pt x="281" y="622"/>
                  </a:lnTo>
                  <a:lnTo>
                    <a:pt x="280" y="621"/>
                  </a:lnTo>
                  <a:lnTo>
                    <a:pt x="278" y="620"/>
                  </a:lnTo>
                  <a:lnTo>
                    <a:pt x="277" y="620"/>
                  </a:lnTo>
                  <a:lnTo>
                    <a:pt x="276" y="619"/>
                  </a:lnTo>
                  <a:lnTo>
                    <a:pt x="275" y="619"/>
                  </a:lnTo>
                  <a:lnTo>
                    <a:pt x="273" y="619"/>
                  </a:lnTo>
                  <a:lnTo>
                    <a:pt x="272" y="618"/>
                  </a:lnTo>
                  <a:lnTo>
                    <a:pt x="269" y="618"/>
                  </a:lnTo>
                  <a:lnTo>
                    <a:pt x="266" y="618"/>
                  </a:lnTo>
                  <a:lnTo>
                    <a:pt x="264" y="617"/>
                  </a:lnTo>
                  <a:lnTo>
                    <a:pt x="261" y="616"/>
                  </a:lnTo>
                  <a:lnTo>
                    <a:pt x="258" y="615"/>
                  </a:lnTo>
                  <a:lnTo>
                    <a:pt x="257" y="615"/>
                  </a:lnTo>
                  <a:lnTo>
                    <a:pt x="255" y="615"/>
                  </a:lnTo>
                  <a:lnTo>
                    <a:pt x="252" y="615"/>
                  </a:lnTo>
                  <a:lnTo>
                    <a:pt x="250" y="614"/>
                  </a:lnTo>
                  <a:lnTo>
                    <a:pt x="250" y="614"/>
                  </a:lnTo>
                  <a:lnTo>
                    <a:pt x="249" y="614"/>
                  </a:lnTo>
                  <a:lnTo>
                    <a:pt x="249" y="613"/>
                  </a:lnTo>
                  <a:lnTo>
                    <a:pt x="248" y="612"/>
                  </a:lnTo>
                  <a:lnTo>
                    <a:pt x="248" y="611"/>
                  </a:lnTo>
                  <a:lnTo>
                    <a:pt x="247" y="610"/>
                  </a:lnTo>
                  <a:lnTo>
                    <a:pt x="247" y="609"/>
                  </a:lnTo>
                  <a:lnTo>
                    <a:pt x="246" y="605"/>
                  </a:lnTo>
                  <a:lnTo>
                    <a:pt x="246" y="604"/>
                  </a:lnTo>
                  <a:lnTo>
                    <a:pt x="246" y="603"/>
                  </a:lnTo>
                  <a:lnTo>
                    <a:pt x="246" y="602"/>
                  </a:lnTo>
                  <a:lnTo>
                    <a:pt x="245" y="601"/>
                  </a:lnTo>
                  <a:lnTo>
                    <a:pt x="244" y="600"/>
                  </a:lnTo>
                  <a:lnTo>
                    <a:pt x="244" y="600"/>
                  </a:lnTo>
                  <a:lnTo>
                    <a:pt x="243" y="599"/>
                  </a:lnTo>
                  <a:lnTo>
                    <a:pt x="242" y="599"/>
                  </a:lnTo>
                  <a:lnTo>
                    <a:pt x="242" y="599"/>
                  </a:lnTo>
                  <a:lnTo>
                    <a:pt x="241" y="599"/>
                  </a:lnTo>
                  <a:lnTo>
                    <a:pt x="240" y="600"/>
                  </a:lnTo>
                  <a:lnTo>
                    <a:pt x="239" y="600"/>
                  </a:lnTo>
                  <a:lnTo>
                    <a:pt x="238" y="600"/>
                  </a:lnTo>
                  <a:lnTo>
                    <a:pt x="238" y="601"/>
                  </a:lnTo>
                  <a:lnTo>
                    <a:pt x="237" y="602"/>
                  </a:lnTo>
                  <a:lnTo>
                    <a:pt x="237" y="602"/>
                  </a:lnTo>
                  <a:lnTo>
                    <a:pt x="235" y="604"/>
                  </a:lnTo>
                  <a:lnTo>
                    <a:pt x="232" y="609"/>
                  </a:lnTo>
                  <a:lnTo>
                    <a:pt x="231" y="611"/>
                  </a:lnTo>
                  <a:lnTo>
                    <a:pt x="230" y="613"/>
                  </a:lnTo>
                  <a:lnTo>
                    <a:pt x="230" y="614"/>
                  </a:lnTo>
                  <a:lnTo>
                    <a:pt x="230" y="616"/>
                  </a:lnTo>
                  <a:lnTo>
                    <a:pt x="230" y="618"/>
                  </a:lnTo>
                  <a:lnTo>
                    <a:pt x="230" y="620"/>
                  </a:lnTo>
                  <a:lnTo>
                    <a:pt x="230" y="621"/>
                  </a:lnTo>
                  <a:lnTo>
                    <a:pt x="231" y="624"/>
                  </a:lnTo>
                  <a:lnTo>
                    <a:pt x="231" y="625"/>
                  </a:lnTo>
                  <a:lnTo>
                    <a:pt x="232" y="627"/>
                  </a:lnTo>
                  <a:lnTo>
                    <a:pt x="233" y="631"/>
                  </a:lnTo>
                  <a:lnTo>
                    <a:pt x="235" y="634"/>
                  </a:lnTo>
                  <a:lnTo>
                    <a:pt x="235" y="635"/>
                  </a:lnTo>
                  <a:lnTo>
                    <a:pt x="236" y="636"/>
                  </a:lnTo>
                  <a:lnTo>
                    <a:pt x="236" y="637"/>
                  </a:lnTo>
                  <a:lnTo>
                    <a:pt x="236" y="638"/>
                  </a:lnTo>
                  <a:lnTo>
                    <a:pt x="236" y="640"/>
                  </a:lnTo>
                  <a:lnTo>
                    <a:pt x="236" y="641"/>
                  </a:lnTo>
                  <a:lnTo>
                    <a:pt x="235" y="641"/>
                  </a:lnTo>
                  <a:lnTo>
                    <a:pt x="235" y="642"/>
                  </a:lnTo>
                  <a:lnTo>
                    <a:pt x="234" y="643"/>
                  </a:lnTo>
                  <a:lnTo>
                    <a:pt x="233" y="644"/>
                  </a:lnTo>
                  <a:lnTo>
                    <a:pt x="230" y="647"/>
                  </a:lnTo>
                  <a:lnTo>
                    <a:pt x="227" y="649"/>
                  </a:lnTo>
                  <a:lnTo>
                    <a:pt x="226" y="651"/>
                  </a:lnTo>
                  <a:lnTo>
                    <a:pt x="225" y="652"/>
                  </a:lnTo>
                  <a:lnTo>
                    <a:pt x="224" y="653"/>
                  </a:lnTo>
                  <a:lnTo>
                    <a:pt x="222" y="654"/>
                  </a:lnTo>
                  <a:lnTo>
                    <a:pt x="220" y="659"/>
                  </a:lnTo>
                  <a:lnTo>
                    <a:pt x="217" y="662"/>
                  </a:lnTo>
                  <a:lnTo>
                    <a:pt x="215" y="665"/>
                  </a:lnTo>
                  <a:lnTo>
                    <a:pt x="213" y="668"/>
                  </a:lnTo>
                  <a:lnTo>
                    <a:pt x="211" y="669"/>
                  </a:lnTo>
                  <a:lnTo>
                    <a:pt x="211" y="669"/>
                  </a:lnTo>
                  <a:lnTo>
                    <a:pt x="210" y="670"/>
                  </a:lnTo>
                  <a:lnTo>
                    <a:pt x="209" y="671"/>
                  </a:lnTo>
                  <a:lnTo>
                    <a:pt x="208" y="671"/>
                  </a:lnTo>
                  <a:lnTo>
                    <a:pt x="207" y="672"/>
                  </a:lnTo>
                  <a:lnTo>
                    <a:pt x="206" y="672"/>
                  </a:lnTo>
                  <a:lnTo>
                    <a:pt x="205" y="673"/>
                  </a:lnTo>
                  <a:lnTo>
                    <a:pt x="204" y="673"/>
                  </a:lnTo>
                  <a:lnTo>
                    <a:pt x="202" y="673"/>
                  </a:lnTo>
                  <a:lnTo>
                    <a:pt x="198" y="673"/>
                  </a:lnTo>
                  <a:lnTo>
                    <a:pt x="196" y="673"/>
                  </a:lnTo>
                  <a:lnTo>
                    <a:pt x="191" y="674"/>
                  </a:lnTo>
                  <a:lnTo>
                    <a:pt x="187" y="675"/>
                  </a:lnTo>
                  <a:lnTo>
                    <a:pt x="186" y="675"/>
                  </a:lnTo>
                  <a:lnTo>
                    <a:pt x="178" y="677"/>
                  </a:lnTo>
                  <a:lnTo>
                    <a:pt x="176" y="677"/>
                  </a:lnTo>
                  <a:lnTo>
                    <a:pt x="173" y="677"/>
                  </a:lnTo>
                  <a:lnTo>
                    <a:pt x="172" y="677"/>
                  </a:lnTo>
                  <a:lnTo>
                    <a:pt x="171" y="678"/>
                  </a:lnTo>
                  <a:lnTo>
                    <a:pt x="170" y="678"/>
                  </a:lnTo>
                  <a:lnTo>
                    <a:pt x="169" y="679"/>
                  </a:lnTo>
                  <a:lnTo>
                    <a:pt x="168" y="680"/>
                  </a:lnTo>
                  <a:lnTo>
                    <a:pt x="166" y="681"/>
                  </a:lnTo>
                  <a:lnTo>
                    <a:pt x="166" y="682"/>
                  </a:lnTo>
                  <a:lnTo>
                    <a:pt x="165" y="683"/>
                  </a:lnTo>
                  <a:lnTo>
                    <a:pt x="163" y="686"/>
                  </a:lnTo>
                  <a:lnTo>
                    <a:pt x="162" y="687"/>
                  </a:lnTo>
                  <a:lnTo>
                    <a:pt x="161" y="688"/>
                  </a:lnTo>
                  <a:lnTo>
                    <a:pt x="160" y="689"/>
                  </a:lnTo>
                  <a:lnTo>
                    <a:pt x="160" y="690"/>
                  </a:lnTo>
                  <a:lnTo>
                    <a:pt x="159" y="690"/>
                  </a:lnTo>
                  <a:lnTo>
                    <a:pt x="158" y="690"/>
                  </a:lnTo>
                  <a:lnTo>
                    <a:pt x="158" y="690"/>
                  </a:lnTo>
                  <a:lnTo>
                    <a:pt x="157" y="690"/>
                  </a:lnTo>
                  <a:lnTo>
                    <a:pt x="157" y="690"/>
                  </a:lnTo>
                  <a:lnTo>
                    <a:pt x="156" y="690"/>
                  </a:lnTo>
                  <a:lnTo>
                    <a:pt x="156" y="689"/>
                  </a:lnTo>
                  <a:lnTo>
                    <a:pt x="156" y="689"/>
                  </a:lnTo>
                  <a:lnTo>
                    <a:pt x="155" y="687"/>
                  </a:lnTo>
                  <a:lnTo>
                    <a:pt x="153" y="681"/>
                  </a:lnTo>
                  <a:lnTo>
                    <a:pt x="151" y="676"/>
                  </a:lnTo>
                  <a:lnTo>
                    <a:pt x="150" y="674"/>
                  </a:lnTo>
                  <a:lnTo>
                    <a:pt x="149" y="670"/>
                  </a:lnTo>
                  <a:lnTo>
                    <a:pt x="147" y="663"/>
                  </a:lnTo>
                  <a:lnTo>
                    <a:pt x="146" y="661"/>
                  </a:lnTo>
                  <a:lnTo>
                    <a:pt x="146" y="660"/>
                  </a:lnTo>
                  <a:lnTo>
                    <a:pt x="145" y="659"/>
                  </a:lnTo>
                  <a:lnTo>
                    <a:pt x="144" y="658"/>
                  </a:lnTo>
                  <a:lnTo>
                    <a:pt x="144" y="657"/>
                  </a:lnTo>
                  <a:lnTo>
                    <a:pt x="142" y="656"/>
                  </a:lnTo>
                  <a:lnTo>
                    <a:pt x="138" y="653"/>
                  </a:lnTo>
                  <a:lnTo>
                    <a:pt x="136" y="651"/>
                  </a:lnTo>
                  <a:lnTo>
                    <a:pt x="135" y="650"/>
                  </a:lnTo>
                  <a:lnTo>
                    <a:pt x="132" y="649"/>
                  </a:lnTo>
                  <a:lnTo>
                    <a:pt x="130" y="648"/>
                  </a:lnTo>
                  <a:lnTo>
                    <a:pt x="128" y="647"/>
                  </a:lnTo>
                  <a:lnTo>
                    <a:pt x="124" y="646"/>
                  </a:lnTo>
                  <a:lnTo>
                    <a:pt x="120" y="645"/>
                  </a:lnTo>
                  <a:lnTo>
                    <a:pt x="118" y="644"/>
                  </a:lnTo>
                  <a:lnTo>
                    <a:pt x="115" y="643"/>
                  </a:lnTo>
                  <a:lnTo>
                    <a:pt x="113" y="641"/>
                  </a:lnTo>
                  <a:lnTo>
                    <a:pt x="110" y="640"/>
                  </a:lnTo>
                  <a:lnTo>
                    <a:pt x="109" y="639"/>
                  </a:lnTo>
                  <a:lnTo>
                    <a:pt x="108" y="638"/>
                  </a:lnTo>
                  <a:lnTo>
                    <a:pt x="107" y="638"/>
                  </a:lnTo>
                  <a:lnTo>
                    <a:pt x="107" y="637"/>
                  </a:lnTo>
                  <a:lnTo>
                    <a:pt x="106" y="636"/>
                  </a:lnTo>
                  <a:lnTo>
                    <a:pt x="106" y="636"/>
                  </a:lnTo>
                  <a:lnTo>
                    <a:pt x="106" y="635"/>
                  </a:lnTo>
                  <a:lnTo>
                    <a:pt x="106" y="635"/>
                  </a:lnTo>
                  <a:lnTo>
                    <a:pt x="106" y="634"/>
                  </a:lnTo>
                  <a:lnTo>
                    <a:pt x="106" y="631"/>
                  </a:lnTo>
                  <a:lnTo>
                    <a:pt x="107" y="627"/>
                  </a:lnTo>
                  <a:lnTo>
                    <a:pt x="108" y="622"/>
                  </a:lnTo>
                  <a:lnTo>
                    <a:pt x="108" y="621"/>
                  </a:lnTo>
                  <a:lnTo>
                    <a:pt x="108" y="618"/>
                  </a:lnTo>
                  <a:lnTo>
                    <a:pt x="109" y="616"/>
                  </a:lnTo>
                  <a:lnTo>
                    <a:pt x="109" y="614"/>
                  </a:lnTo>
                  <a:lnTo>
                    <a:pt x="109" y="612"/>
                  </a:lnTo>
                  <a:lnTo>
                    <a:pt x="108" y="611"/>
                  </a:lnTo>
                  <a:lnTo>
                    <a:pt x="108" y="610"/>
                  </a:lnTo>
                  <a:lnTo>
                    <a:pt x="108" y="609"/>
                  </a:lnTo>
                  <a:lnTo>
                    <a:pt x="108" y="609"/>
                  </a:lnTo>
                  <a:lnTo>
                    <a:pt x="107" y="609"/>
                  </a:lnTo>
                  <a:lnTo>
                    <a:pt x="107" y="609"/>
                  </a:lnTo>
                  <a:lnTo>
                    <a:pt x="106" y="609"/>
                  </a:lnTo>
                  <a:lnTo>
                    <a:pt x="106" y="609"/>
                  </a:lnTo>
                  <a:lnTo>
                    <a:pt x="105" y="610"/>
                  </a:lnTo>
                  <a:lnTo>
                    <a:pt x="104" y="612"/>
                  </a:lnTo>
                  <a:lnTo>
                    <a:pt x="104" y="613"/>
                  </a:lnTo>
                  <a:lnTo>
                    <a:pt x="103" y="613"/>
                  </a:lnTo>
                  <a:lnTo>
                    <a:pt x="103" y="613"/>
                  </a:lnTo>
                  <a:lnTo>
                    <a:pt x="102" y="614"/>
                  </a:lnTo>
                  <a:lnTo>
                    <a:pt x="101" y="614"/>
                  </a:lnTo>
                  <a:lnTo>
                    <a:pt x="101" y="614"/>
                  </a:lnTo>
                  <a:lnTo>
                    <a:pt x="100" y="613"/>
                  </a:lnTo>
                  <a:lnTo>
                    <a:pt x="100" y="613"/>
                  </a:lnTo>
                  <a:lnTo>
                    <a:pt x="99" y="613"/>
                  </a:lnTo>
                  <a:lnTo>
                    <a:pt x="98" y="612"/>
                  </a:lnTo>
                  <a:lnTo>
                    <a:pt x="98" y="612"/>
                  </a:lnTo>
                  <a:lnTo>
                    <a:pt x="97" y="611"/>
                  </a:lnTo>
                  <a:lnTo>
                    <a:pt x="96" y="610"/>
                  </a:lnTo>
                  <a:lnTo>
                    <a:pt x="95" y="608"/>
                  </a:lnTo>
                  <a:lnTo>
                    <a:pt x="93" y="607"/>
                  </a:lnTo>
                  <a:lnTo>
                    <a:pt x="93" y="606"/>
                  </a:lnTo>
                  <a:lnTo>
                    <a:pt x="92" y="604"/>
                  </a:lnTo>
                  <a:lnTo>
                    <a:pt x="90" y="601"/>
                  </a:lnTo>
                  <a:lnTo>
                    <a:pt x="90" y="600"/>
                  </a:lnTo>
                  <a:lnTo>
                    <a:pt x="89" y="599"/>
                  </a:lnTo>
                  <a:lnTo>
                    <a:pt x="89" y="598"/>
                  </a:lnTo>
                  <a:lnTo>
                    <a:pt x="88" y="598"/>
                  </a:lnTo>
                  <a:lnTo>
                    <a:pt x="85" y="595"/>
                  </a:lnTo>
                  <a:lnTo>
                    <a:pt x="84" y="594"/>
                  </a:lnTo>
                  <a:lnTo>
                    <a:pt x="84" y="593"/>
                  </a:lnTo>
                  <a:lnTo>
                    <a:pt x="83" y="592"/>
                  </a:lnTo>
                  <a:lnTo>
                    <a:pt x="82" y="591"/>
                  </a:lnTo>
                  <a:lnTo>
                    <a:pt x="82" y="590"/>
                  </a:lnTo>
                  <a:lnTo>
                    <a:pt x="81" y="586"/>
                  </a:lnTo>
                  <a:lnTo>
                    <a:pt x="79" y="581"/>
                  </a:lnTo>
                  <a:lnTo>
                    <a:pt x="78" y="577"/>
                  </a:lnTo>
                  <a:lnTo>
                    <a:pt x="77" y="576"/>
                  </a:lnTo>
                  <a:lnTo>
                    <a:pt x="77" y="574"/>
                  </a:lnTo>
                  <a:lnTo>
                    <a:pt x="76" y="573"/>
                  </a:lnTo>
                  <a:lnTo>
                    <a:pt x="75" y="571"/>
                  </a:lnTo>
                  <a:lnTo>
                    <a:pt x="74" y="570"/>
                  </a:lnTo>
                  <a:lnTo>
                    <a:pt x="73" y="570"/>
                  </a:lnTo>
                  <a:lnTo>
                    <a:pt x="72" y="568"/>
                  </a:lnTo>
                  <a:lnTo>
                    <a:pt x="72" y="567"/>
                  </a:lnTo>
                  <a:lnTo>
                    <a:pt x="71" y="566"/>
                  </a:lnTo>
                  <a:lnTo>
                    <a:pt x="69" y="563"/>
                  </a:lnTo>
                  <a:lnTo>
                    <a:pt x="68" y="562"/>
                  </a:lnTo>
                  <a:lnTo>
                    <a:pt x="66" y="560"/>
                  </a:lnTo>
                  <a:lnTo>
                    <a:pt x="65" y="557"/>
                  </a:lnTo>
                  <a:lnTo>
                    <a:pt x="65" y="557"/>
                  </a:lnTo>
                  <a:lnTo>
                    <a:pt x="64" y="555"/>
                  </a:lnTo>
                  <a:lnTo>
                    <a:pt x="62" y="553"/>
                  </a:lnTo>
                  <a:lnTo>
                    <a:pt x="61" y="552"/>
                  </a:lnTo>
                  <a:lnTo>
                    <a:pt x="60" y="551"/>
                  </a:lnTo>
                  <a:lnTo>
                    <a:pt x="59" y="550"/>
                  </a:lnTo>
                  <a:lnTo>
                    <a:pt x="58" y="550"/>
                  </a:lnTo>
                  <a:lnTo>
                    <a:pt x="57" y="550"/>
                  </a:lnTo>
                  <a:lnTo>
                    <a:pt x="55" y="549"/>
                  </a:lnTo>
                  <a:lnTo>
                    <a:pt x="51" y="548"/>
                  </a:lnTo>
                  <a:lnTo>
                    <a:pt x="49" y="547"/>
                  </a:lnTo>
                  <a:lnTo>
                    <a:pt x="47" y="547"/>
                  </a:lnTo>
                  <a:lnTo>
                    <a:pt x="46" y="547"/>
                  </a:lnTo>
                  <a:lnTo>
                    <a:pt x="44" y="547"/>
                  </a:lnTo>
                  <a:lnTo>
                    <a:pt x="43" y="548"/>
                  </a:lnTo>
                  <a:lnTo>
                    <a:pt x="41" y="548"/>
                  </a:lnTo>
                  <a:lnTo>
                    <a:pt x="39" y="549"/>
                  </a:lnTo>
                  <a:lnTo>
                    <a:pt x="36" y="551"/>
                  </a:lnTo>
                  <a:lnTo>
                    <a:pt x="34" y="552"/>
                  </a:lnTo>
                  <a:lnTo>
                    <a:pt x="32" y="553"/>
                  </a:lnTo>
                  <a:lnTo>
                    <a:pt x="30" y="555"/>
                  </a:lnTo>
                  <a:lnTo>
                    <a:pt x="28" y="557"/>
                  </a:lnTo>
                  <a:lnTo>
                    <a:pt x="28" y="558"/>
                  </a:lnTo>
                  <a:lnTo>
                    <a:pt x="28" y="558"/>
                  </a:lnTo>
                  <a:lnTo>
                    <a:pt x="27" y="559"/>
                  </a:lnTo>
                  <a:lnTo>
                    <a:pt x="27" y="559"/>
                  </a:lnTo>
                  <a:lnTo>
                    <a:pt x="27" y="559"/>
                  </a:lnTo>
                  <a:lnTo>
                    <a:pt x="28" y="560"/>
                  </a:lnTo>
                  <a:lnTo>
                    <a:pt x="28" y="561"/>
                  </a:lnTo>
                  <a:lnTo>
                    <a:pt x="29" y="562"/>
                  </a:lnTo>
                  <a:lnTo>
                    <a:pt x="29" y="563"/>
                  </a:lnTo>
                  <a:lnTo>
                    <a:pt x="30" y="564"/>
                  </a:lnTo>
                  <a:lnTo>
                    <a:pt x="30" y="564"/>
                  </a:lnTo>
                  <a:lnTo>
                    <a:pt x="31" y="565"/>
                  </a:lnTo>
                  <a:lnTo>
                    <a:pt x="38" y="572"/>
                  </a:lnTo>
                  <a:lnTo>
                    <a:pt x="39" y="573"/>
                  </a:lnTo>
                  <a:lnTo>
                    <a:pt x="40" y="574"/>
                  </a:lnTo>
                  <a:lnTo>
                    <a:pt x="40" y="575"/>
                  </a:lnTo>
                  <a:lnTo>
                    <a:pt x="40" y="576"/>
                  </a:lnTo>
                  <a:lnTo>
                    <a:pt x="41" y="578"/>
                  </a:lnTo>
                  <a:lnTo>
                    <a:pt x="42" y="580"/>
                  </a:lnTo>
                  <a:lnTo>
                    <a:pt x="42" y="580"/>
                  </a:lnTo>
                  <a:lnTo>
                    <a:pt x="44" y="583"/>
                  </a:lnTo>
                  <a:lnTo>
                    <a:pt x="45" y="585"/>
                  </a:lnTo>
                  <a:lnTo>
                    <a:pt x="45" y="586"/>
                  </a:lnTo>
                  <a:lnTo>
                    <a:pt x="45" y="587"/>
                  </a:lnTo>
                  <a:lnTo>
                    <a:pt x="46" y="588"/>
                  </a:lnTo>
                  <a:lnTo>
                    <a:pt x="46" y="589"/>
                  </a:lnTo>
                  <a:lnTo>
                    <a:pt x="46" y="590"/>
                  </a:lnTo>
                  <a:lnTo>
                    <a:pt x="46" y="591"/>
                  </a:lnTo>
                  <a:lnTo>
                    <a:pt x="46" y="592"/>
                  </a:lnTo>
                  <a:lnTo>
                    <a:pt x="45" y="592"/>
                  </a:lnTo>
                  <a:lnTo>
                    <a:pt x="45" y="594"/>
                  </a:lnTo>
                  <a:lnTo>
                    <a:pt x="43" y="596"/>
                  </a:lnTo>
                  <a:lnTo>
                    <a:pt x="42" y="598"/>
                  </a:lnTo>
                  <a:lnTo>
                    <a:pt x="40" y="601"/>
                  </a:lnTo>
                  <a:lnTo>
                    <a:pt x="39" y="605"/>
                  </a:lnTo>
                  <a:lnTo>
                    <a:pt x="38" y="607"/>
                  </a:lnTo>
                  <a:lnTo>
                    <a:pt x="37" y="609"/>
                  </a:lnTo>
                  <a:lnTo>
                    <a:pt x="36" y="610"/>
                  </a:lnTo>
                  <a:lnTo>
                    <a:pt x="35" y="611"/>
                  </a:lnTo>
                  <a:lnTo>
                    <a:pt x="34" y="613"/>
                  </a:lnTo>
                  <a:lnTo>
                    <a:pt x="32" y="615"/>
                  </a:lnTo>
                  <a:lnTo>
                    <a:pt x="30" y="616"/>
                  </a:lnTo>
                  <a:lnTo>
                    <a:pt x="28" y="617"/>
                  </a:lnTo>
                  <a:lnTo>
                    <a:pt x="27" y="618"/>
                  </a:lnTo>
                  <a:lnTo>
                    <a:pt x="26" y="618"/>
                  </a:lnTo>
                  <a:lnTo>
                    <a:pt x="25" y="619"/>
                  </a:lnTo>
                  <a:lnTo>
                    <a:pt x="23" y="619"/>
                  </a:lnTo>
                  <a:lnTo>
                    <a:pt x="22" y="618"/>
                  </a:lnTo>
                  <a:lnTo>
                    <a:pt x="20" y="618"/>
                  </a:lnTo>
                  <a:lnTo>
                    <a:pt x="17" y="617"/>
                  </a:lnTo>
                  <a:lnTo>
                    <a:pt x="15" y="616"/>
                  </a:lnTo>
                  <a:lnTo>
                    <a:pt x="13" y="614"/>
                  </a:lnTo>
                  <a:lnTo>
                    <a:pt x="8" y="611"/>
                  </a:lnTo>
                  <a:lnTo>
                    <a:pt x="6" y="609"/>
                  </a:lnTo>
                  <a:lnTo>
                    <a:pt x="5" y="608"/>
                  </a:lnTo>
                  <a:lnTo>
                    <a:pt x="4" y="607"/>
                  </a:lnTo>
                  <a:lnTo>
                    <a:pt x="2" y="605"/>
                  </a:lnTo>
                  <a:lnTo>
                    <a:pt x="2" y="604"/>
                  </a:lnTo>
                  <a:lnTo>
                    <a:pt x="1" y="603"/>
                  </a:lnTo>
                  <a:lnTo>
                    <a:pt x="1" y="603"/>
                  </a:lnTo>
                  <a:lnTo>
                    <a:pt x="0" y="602"/>
                  </a:lnTo>
                  <a:lnTo>
                    <a:pt x="0" y="601"/>
                  </a:lnTo>
                  <a:lnTo>
                    <a:pt x="0" y="600"/>
                  </a:lnTo>
                  <a:lnTo>
                    <a:pt x="1" y="599"/>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5" name="Freeform 289">
              <a:extLst>
                <a:ext uri="{FF2B5EF4-FFF2-40B4-BE49-F238E27FC236}">
                  <a16:creationId xmlns:a16="http://schemas.microsoft.com/office/drawing/2014/main" id="{561EE215-1C69-4E83-804F-702B289FDEFD}"/>
                </a:ext>
              </a:extLst>
            </p:cNvPr>
            <p:cNvSpPr>
              <a:spLocks/>
            </p:cNvSpPr>
            <p:nvPr/>
          </p:nvSpPr>
          <p:spPr bwMode="auto">
            <a:xfrm>
              <a:off x="7473797" y="3161599"/>
              <a:ext cx="377825" cy="1073150"/>
            </a:xfrm>
            <a:custGeom>
              <a:avLst/>
              <a:gdLst>
                <a:gd name="T0" fmla="*/ 49 w 238"/>
                <a:gd name="T1" fmla="*/ 668 h 676"/>
                <a:gd name="T2" fmla="*/ 50 w 238"/>
                <a:gd name="T3" fmla="*/ 660 h 676"/>
                <a:gd name="T4" fmla="*/ 42 w 238"/>
                <a:gd name="T5" fmla="*/ 646 h 676"/>
                <a:gd name="T6" fmla="*/ 37 w 238"/>
                <a:gd name="T7" fmla="*/ 622 h 676"/>
                <a:gd name="T8" fmla="*/ 46 w 238"/>
                <a:gd name="T9" fmla="*/ 606 h 676"/>
                <a:gd name="T10" fmla="*/ 49 w 238"/>
                <a:gd name="T11" fmla="*/ 601 h 676"/>
                <a:gd name="T12" fmla="*/ 29 w 238"/>
                <a:gd name="T13" fmla="*/ 597 h 676"/>
                <a:gd name="T14" fmla="*/ 18 w 238"/>
                <a:gd name="T15" fmla="*/ 591 h 676"/>
                <a:gd name="T16" fmla="*/ 17 w 238"/>
                <a:gd name="T17" fmla="*/ 577 h 676"/>
                <a:gd name="T18" fmla="*/ 20 w 238"/>
                <a:gd name="T19" fmla="*/ 570 h 676"/>
                <a:gd name="T20" fmla="*/ 36 w 238"/>
                <a:gd name="T21" fmla="*/ 572 h 676"/>
                <a:gd name="T22" fmla="*/ 40 w 238"/>
                <a:gd name="T23" fmla="*/ 562 h 676"/>
                <a:gd name="T24" fmla="*/ 42 w 238"/>
                <a:gd name="T25" fmla="*/ 554 h 676"/>
                <a:gd name="T26" fmla="*/ 43 w 238"/>
                <a:gd name="T27" fmla="*/ 534 h 676"/>
                <a:gd name="T28" fmla="*/ 43 w 238"/>
                <a:gd name="T29" fmla="*/ 522 h 676"/>
                <a:gd name="T30" fmla="*/ 55 w 238"/>
                <a:gd name="T31" fmla="*/ 505 h 676"/>
                <a:gd name="T32" fmla="*/ 57 w 238"/>
                <a:gd name="T33" fmla="*/ 490 h 676"/>
                <a:gd name="T34" fmla="*/ 52 w 238"/>
                <a:gd name="T35" fmla="*/ 477 h 676"/>
                <a:gd name="T36" fmla="*/ 40 w 238"/>
                <a:gd name="T37" fmla="*/ 472 h 676"/>
                <a:gd name="T38" fmla="*/ 37 w 238"/>
                <a:gd name="T39" fmla="*/ 469 h 676"/>
                <a:gd name="T40" fmla="*/ 37 w 238"/>
                <a:gd name="T41" fmla="*/ 455 h 676"/>
                <a:gd name="T42" fmla="*/ 33 w 238"/>
                <a:gd name="T43" fmla="*/ 443 h 676"/>
                <a:gd name="T44" fmla="*/ 19 w 238"/>
                <a:gd name="T45" fmla="*/ 423 h 676"/>
                <a:gd name="T46" fmla="*/ 11 w 238"/>
                <a:gd name="T47" fmla="*/ 405 h 676"/>
                <a:gd name="T48" fmla="*/ 11 w 238"/>
                <a:gd name="T49" fmla="*/ 393 h 676"/>
                <a:gd name="T50" fmla="*/ 17 w 238"/>
                <a:gd name="T51" fmla="*/ 380 h 676"/>
                <a:gd name="T52" fmla="*/ 16 w 238"/>
                <a:gd name="T53" fmla="*/ 364 h 676"/>
                <a:gd name="T54" fmla="*/ 8 w 238"/>
                <a:gd name="T55" fmla="*/ 331 h 676"/>
                <a:gd name="T56" fmla="*/ 0 w 238"/>
                <a:gd name="T57" fmla="*/ 303 h 676"/>
                <a:gd name="T58" fmla="*/ 2 w 238"/>
                <a:gd name="T59" fmla="*/ 298 h 676"/>
                <a:gd name="T60" fmla="*/ 14 w 238"/>
                <a:gd name="T61" fmla="*/ 294 h 676"/>
                <a:gd name="T62" fmla="*/ 25 w 238"/>
                <a:gd name="T63" fmla="*/ 283 h 676"/>
                <a:gd name="T64" fmla="*/ 36 w 238"/>
                <a:gd name="T65" fmla="*/ 271 h 676"/>
                <a:gd name="T66" fmla="*/ 36 w 238"/>
                <a:gd name="T67" fmla="*/ 253 h 676"/>
                <a:gd name="T68" fmla="*/ 38 w 238"/>
                <a:gd name="T69" fmla="*/ 240 h 676"/>
                <a:gd name="T70" fmla="*/ 38 w 238"/>
                <a:gd name="T71" fmla="*/ 225 h 676"/>
                <a:gd name="T72" fmla="*/ 47 w 238"/>
                <a:gd name="T73" fmla="*/ 203 h 676"/>
                <a:gd name="T74" fmla="*/ 57 w 238"/>
                <a:gd name="T75" fmla="*/ 171 h 676"/>
                <a:gd name="T76" fmla="*/ 60 w 238"/>
                <a:gd name="T77" fmla="*/ 163 h 676"/>
                <a:gd name="T78" fmla="*/ 72 w 238"/>
                <a:gd name="T79" fmla="*/ 151 h 676"/>
                <a:gd name="T80" fmla="*/ 88 w 238"/>
                <a:gd name="T81" fmla="*/ 147 h 676"/>
                <a:gd name="T82" fmla="*/ 101 w 238"/>
                <a:gd name="T83" fmla="*/ 140 h 676"/>
                <a:gd name="T84" fmla="*/ 111 w 238"/>
                <a:gd name="T85" fmla="*/ 145 h 676"/>
                <a:gd name="T86" fmla="*/ 119 w 238"/>
                <a:gd name="T87" fmla="*/ 147 h 676"/>
                <a:gd name="T88" fmla="*/ 121 w 238"/>
                <a:gd name="T89" fmla="*/ 138 h 676"/>
                <a:gd name="T90" fmla="*/ 119 w 238"/>
                <a:gd name="T91" fmla="*/ 116 h 676"/>
                <a:gd name="T92" fmla="*/ 114 w 238"/>
                <a:gd name="T93" fmla="*/ 99 h 676"/>
                <a:gd name="T94" fmla="*/ 94 w 238"/>
                <a:gd name="T95" fmla="*/ 87 h 676"/>
                <a:gd name="T96" fmla="*/ 86 w 238"/>
                <a:gd name="T97" fmla="*/ 77 h 676"/>
                <a:gd name="T98" fmla="*/ 73 w 238"/>
                <a:gd name="T99" fmla="*/ 44 h 676"/>
                <a:gd name="T100" fmla="*/ 59 w 238"/>
                <a:gd name="T101" fmla="*/ 31 h 676"/>
                <a:gd name="T102" fmla="*/ 55 w 238"/>
                <a:gd name="T103" fmla="*/ 23 h 676"/>
                <a:gd name="T104" fmla="*/ 61 w 238"/>
                <a:gd name="T105" fmla="*/ 9 h 676"/>
                <a:gd name="T106" fmla="*/ 72 w 238"/>
                <a:gd name="T107" fmla="*/ 0 h 676"/>
                <a:gd name="T108" fmla="*/ 92 w 238"/>
                <a:gd name="T109" fmla="*/ 13 h 676"/>
                <a:gd name="T110" fmla="*/ 109 w 238"/>
                <a:gd name="T111" fmla="*/ 16 h 676"/>
                <a:gd name="T112" fmla="*/ 135 w 238"/>
                <a:gd name="T113" fmla="*/ 25 h 676"/>
                <a:gd name="T114" fmla="*/ 155 w 238"/>
                <a:gd name="T115" fmla="*/ 30 h 676"/>
                <a:gd name="T116" fmla="*/ 174 w 238"/>
                <a:gd name="T117" fmla="*/ 39 h 676"/>
                <a:gd name="T118" fmla="*/ 191 w 238"/>
                <a:gd name="T119" fmla="*/ 40 h 676"/>
                <a:gd name="T120" fmla="*/ 198 w 238"/>
                <a:gd name="T121" fmla="*/ 52 h 676"/>
                <a:gd name="T122" fmla="*/ 211 w 238"/>
                <a:gd name="T123" fmla="*/ 67 h 676"/>
                <a:gd name="T124" fmla="*/ 227 w 238"/>
                <a:gd name="T125" fmla="*/ 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676">
                  <a:moveTo>
                    <a:pt x="44" y="676"/>
                  </a:moveTo>
                  <a:lnTo>
                    <a:pt x="44" y="675"/>
                  </a:lnTo>
                  <a:lnTo>
                    <a:pt x="44" y="674"/>
                  </a:lnTo>
                  <a:lnTo>
                    <a:pt x="45" y="673"/>
                  </a:lnTo>
                  <a:lnTo>
                    <a:pt x="45" y="672"/>
                  </a:lnTo>
                  <a:lnTo>
                    <a:pt x="46" y="671"/>
                  </a:lnTo>
                  <a:lnTo>
                    <a:pt x="47" y="670"/>
                  </a:lnTo>
                  <a:lnTo>
                    <a:pt x="49" y="668"/>
                  </a:lnTo>
                  <a:lnTo>
                    <a:pt x="50" y="667"/>
                  </a:lnTo>
                  <a:lnTo>
                    <a:pt x="50" y="666"/>
                  </a:lnTo>
                  <a:lnTo>
                    <a:pt x="51" y="666"/>
                  </a:lnTo>
                  <a:lnTo>
                    <a:pt x="51" y="665"/>
                  </a:lnTo>
                  <a:lnTo>
                    <a:pt x="51" y="664"/>
                  </a:lnTo>
                  <a:lnTo>
                    <a:pt x="51" y="663"/>
                  </a:lnTo>
                  <a:lnTo>
                    <a:pt x="51" y="662"/>
                  </a:lnTo>
                  <a:lnTo>
                    <a:pt x="50" y="660"/>
                  </a:lnTo>
                  <a:lnTo>
                    <a:pt x="49" y="659"/>
                  </a:lnTo>
                  <a:lnTo>
                    <a:pt x="49" y="657"/>
                  </a:lnTo>
                  <a:lnTo>
                    <a:pt x="48" y="656"/>
                  </a:lnTo>
                  <a:lnTo>
                    <a:pt x="45" y="652"/>
                  </a:lnTo>
                  <a:lnTo>
                    <a:pt x="44" y="650"/>
                  </a:lnTo>
                  <a:lnTo>
                    <a:pt x="43" y="649"/>
                  </a:lnTo>
                  <a:lnTo>
                    <a:pt x="43" y="648"/>
                  </a:lnTo>
                  <a:lnTo>
                    <a:pt x="42" y="646"/>
                  </a:lnTo>
                  <a:lnTo>
                    <a:pt x="41" y="642"/>
                  </a:lnTo>
                  <a:lnTo>
                    <a:pt x="39" y="637"/>
                  </a:lnTo>
                  <a:lnTo>
                    <a:pt x="38" y="632"/>
                  </a:lnTo>
                  <a:lnTo>
                    <a:pt x="38" y="630"/>
                  </a:lnTo>
                  <a:lnTo>
                    <a:pt x="37" y="628"/>
                  </a:lnTo>
                  <a:lnTo>
                    <a:pt x="37" y="626"/>
                  </a:lnTo>
                  <a:lnTo>
                    <a:pt x="37" y="624"/>
                  </a:lnTo>
                  <a:lnTo>
                    <a:pt x="37" y="622"/>
                  </a:lnTo>
                  <a:lnTo>
                    <a:pt x="38" y="620"/>
                  </a:lnTo>
                  <a:lnTo>
                    <a:pt x="38" y="618"/>
                  </a:lnTo>
                  <a:lnTo>
                    <a:pt x="39" y="617"/>
                  </a:lnTo>
                  <a:lnTo>
                    <a:pt x="42" y="613"/>
                  </a:lnTo>
                  <a:lnTo>
                    <a:pt x="43" y="611"/>
                  </a:lnTo>
                  <a:lnTo>
                    <a:pt x="44" y="608"/>
                  </a:lnTo>
                  <a:lnTo>
                    <a:pt x="45" y="607"/>
                  </a:lnTo>
                  <a:lnTo>
                    <a:pt x="46" y="606"/>
                  </a:lnTo>
                  <a:lnTo>
                    <a:pt x="47" y="605"/>
                  </a:lnTo>
                  <a:lnTo>
                    <a:pt x="48" y="604"/>
                  </a:lnTo>
                  <a:lnTo>
                    <a:pt x="49" y="603"/>
                  </a:lnTo>
                  <a:lnTo>
                    <a:pt x="50" y="603"/>
                  </a:lnTo>
                  <a:lnTo>
                    <a:pt x="50" y="602"/>
                  </a:lnTo>
                  <a:lnTo>
                    <a:pt x="50" y="602"/>
                  </a:lnTo>
                  <a:lnTo>
                    <a:pt x="50" y="602"/>
                  </a:lnTo>
                  <a:lnTo>
                    <a:pt x="49" y="601"/>
                  </a:lnTo>
                  <a:lnTo>
                    <a:pt x="49" y="601"/>
                  </a:lnTo>
                  <a:lnTo>
                    <a:pt x="48" y="601"/>
                  </a:lnTo>
                  <a:lnTo>
                    <a:pt x="45" y="600"/>
                  </a:lnTo>
                  <a:lnTo>
                    <a:pt x="42" y="600"/>
                  </a:lnTo>
                  <a:lnTo>
                    <a:pt x="40" y="600"/>
                  </a:lnTo>
                  <a:lnTo>
                    <a:pt x="38" y="599"/>
                  </a:lnTo>
                  <a:lnTo>
                    <a:pt x="35" y="598"/>
                  </a:lnTo>
                  <a:lnTo>
                    <a:pt x="29" y="597"/>
                  </a:lnTo>
                  <a:lnTo>
                    <a:pt x="25" y="596"/>
                  </a:lnTo>
                  <a:lnTo>
                    <a:pt x="21" y="594"/>
                  </a:lnTo>
                  <a:lnTo>
                    <a:pt x="20" y="594"/>
                  </a:lnTo>
                  <a:lnTo>
                    <a:pt x="19" y="594"/>
                  </a:lnTo>
                  <a:lnTo>
                    <a:pt x="19" y="593"/>
                  </a:lnTo>
                  <a:lnTo>
                    <a:pt x="18" y="593"/>
                  </a:lnTo>
                  <a:lnTo>
                    <a:pt x="18" y="592"/>
                  </a:lnTo>
                  <a:lnTo>
                    <a:pt x="18" y="591"/>
                  </a:lnTo>
                  <a:lnTo>
                    <a:pt x="17" y="591"/>
                  </a:lnTo>
                  <a:lnTo>
                    <a:pt x="17" y="590"/>
                  </a:lnTo>
                  <a:lnTo>
                    <a:pt x="17" y="588"/>
                  </a:lnTo>
                  <a:lnTo>
                    <a:pt x="17" y="585"/>
                  </a:lnTo>
                  <a:lnTo>
                    <a:pt x="17" y="583"/>
                  </a:lnTo>
                  <a:lnTo>
                    <a:pt x="17" y="582"/>
                  </a:lnTo>
                  <a:lnTo>
                    <a:pt x="17" y="578"/>
                  </a:lnTo>
                  <a:lnTo>
                    <a:pt x="17" y="577"/>
                  </a:lnTo>
                  <a:lnTo>
                    <a:pt x="17" y="576"/>
                  </a:lnTo>
                  <a:lnTo>
                    <a:pt x="17" y="574"/>
                  </a:lnTo>
                  <a:lnTo>
                    <a:pt x="18" y="573"/>
                  </a:lnTo>
                  <a:lnTo>
                    <a:pt x="18" y="572"/>
                  </a:lnTo>
                  <a:lnTo>
                    <a:pt x="18" y="571"/>
                  </a:lnTo>
                  <a:lnTo>
                    <a:pt x="19" y="571"/>
                  </a:lnTo>
                  <a:lnTo>
                    <a:pt x="19" y="570"/>
                  </a:lnTo>
                  <a:lnTo>
                    <a:pt x="20" y="570"/>
                  </a:lnTo>
                  <a:lnTo>
                    <a:pt x="21" y="570"/>
                  </a:lnTo>
                  <a:lnTo>
                    <a:pt x="25" y="571"/>
                  </a:lnTo>
                  <a:lnTo>
                    <a:pt x="31" y="572"/>
                  </a:lnTo>
                  <a:lnTo>
                    <a:pt x="32" y="572"/>
                  </a:lnTo>
                  <a:lnTo>
                    <a:pt x="33" y="572"/>
                  </a:lnTo>
                  <a:lnTo>
                    <a:pt x="34" y="572"/>
                  </a:lnTo>
                  <a:lnTo>
                    <a:pt x="35" y="572"/>
                  </a:lnTo>
                  <a:lnTo>
                    <a:pt x="36" y="572"/>
                  </a:lnTo>
                  <a:lnTo>
                    <a:pt x="36" y="571"/>
                  </a:lnTo>
                  <a:lnTo>
                    <a:pt x="37" y="571"/>
                  </a:lnTo>
                  <a:lnTo>
                    <a:pt x="37" y="570"/>
                  </a:lnTo>
                  <a:lnTo>
                    <a:pt x="38" y="569"/>
                  </a:lnTo>
                  <a:lnTo>
                    <a:pt x="38" y="569"/>
                  </a:lnTo>
                  <a:lnTo>
                    <a:pt x="38" y="568"/>
                  </a:lnTo>
                  <a:lnTo>
                    <a:pt x="39" y="564"/>
                  </a:lnTo>
                  <a:lnTo>
                    <a:pt x="40" y="562"/>
                  </a:lnTo>
                  <a:lnTo>
                    <a:pt x="40" y="561"/>
                  </a:lnTo>
                  <a:lnTo>
                    <a:pt x="41" y="560"/>
                  </a:lnTo>
                  <a:lnTo>
                    <a:pt x="41" y="559"/>
                  </a:lnTo>
                  <a:lnTo>
                    <a:pt x="42" y="558"/>
                  </a:lnTo>
                  <a:lnTo>
                    <a:pt x="42" y="558"/>
                  </a:lnTo>
                  <a:lnTo>
                    <a:pt x="42" y="558"/>
                  </a:lnTo>
                  <a:lnTo>
                    <a:pt x="42" y="557"/>
                  </a:lnTo>
                  <a:lnTo>
                    <a:pt x="42" y="554"/>
                  </a:lnTo>
                  <a:lnTo>
                    <a:pt x="42" y="551"/>
                  </a:lnTo>
                  <a:lnTo>
                    <a:pt x="43" y="548"/>
                  </a:lnTo>
                  <a:lnTo>
                    <a:pt x="44" y="544"/>
                  </a:lnTo>
                  <a:lnTo>
                    <a:pt x="45" y="542"/>
                  </a:lnTo>
                  <a:lnTo>
                    <a:pt x="45" y="540"/>
                  </a:lnTo>
                  <a:lnTo>
                    <a:pt x="45" y="540"/>
                  </a:lnTo>
                  <a:lnTo>
                    <a:pt x="45" y="539"/>
                  </a:lnTo>
                  <a:lnTo>
                    <a:pt x="43" y="534"/>
                  </a:lnTo>
                  <a:lnTo>
                    <a:pt x="42" y="532"/>
                  </a:lnTo>
                  <a:lnTo>
                    <a:pt x="42" y="531"/>
                  </a:lnTo>
                  <a:lnTo>
                    <a:pt x="42" y="529"/>
                  </a:lnTo>
                  <a:lnTo>
                    <a:pt x="42" y="528"/>
                  </a:lnTo>
                  <a:lnTo>
                    <a:pt x="42" y="526"/>
                  </a:lnTo>
                  <a:lnTo>
                    <a:pt x="42" y="525"/>
                  </a:lnTo>
                  <a:lnTo>
                    <a:pt x="43" y="523"/>
                  </a:lnTo>
                  <a:lnTo>
                    <a:pt x="43" y="522"/>
                  </a:lnTo>
                  <a:lnTo>
                    <a:pt x="44" y="520"/>
                  </a:lnTo>
                  <a:lnTo>
                    <a:pt x="45" y="519"/>
                  </a:lnTo>
                  <a:lnTo>
                    <a:pt x="46" y="518"/>
                  </a:lnTo>
                  <a:lnTo>
                    <a:pt x="46" y="517"/>
                  </a:lnTo>
                  <a:lnTo>
                    <a:pt x="50" y="512"/>
                  </a:lnTo>
                  <a:lnTo>
                    <a:pt x="53" y="508"/>
                  </a:lnTo>
                  <a:lnTo>
                    <a:pt x="54" y="507"/>
                  </a:lnTo>
                  <a:lnTo>
                    <a:pt x="55" y="505"/>
                  </a:lnTo>
                  <a:lnTo>
                    <a:pt x="55" y="504"/>
                  </a:lnTo>
                  <a:lnTo>
                    <a:pt x="56" y="503"/>
                  </a:lnTo>
                  <a:lnTo>
                    <a:pt x="56" y="501"/>
                  </a:lnTo>
                  <a:lnTo>
                    <a:pt x="57" y="498"/>
                  </a:lnTo>
                  <a:lnTo>
                    <a:pt x="57" y="496"/>
                  </a:lnTo>
                  <a:lnTo>
                    <a:pt x="57" y="493"/>
                  </a:lnTo>
                  <a:lnTo>
                    <a:pt x="57" y="492"/>
                  </a:lnTo>
                  <a:lnTo>
                    <a:pt x="57" y="490"/>
                  </a:lnTo>
                  <a:lnTo>
                    <a:pt x="57" y="485"/>
                  </a:lnTo>
                  <a:lnTo>
                    <a:pt x="56" y="483"/>
                  </a:lnTo>
                  <a:lnTo>
                    <a:pt x="56" y="482"/>
                  </a:lnTo>
                  <a:lnTo>
                    <a:pt x="55" y="481"/>
                  </a:lnTo>
                  <a:lnTo>
                    <a:pt x="55" y="479"/>
                  </a:lnTo>
                  <a:lnTo>
                    <a:pt x="54" y="478"/>
                  </a:lnTo>
                  <a:lnTo>
                    <a:pt x="53" y="478"/>
                  </a:lnTo>
                  <a:lnTo>
                    <a:pt x="52" y="477"/>
                  </a:lnTo>
                  <a:lnTo>
                    <a:pt x="51" y="476"/>
                  </a:lnTo>
                  <a:lnTo>
                    <a:pt x="50" y="475"/>
                  </a:lnTo>
                  <a:lnTo>
                    <a:pt x="49" y="475"/>
                  </a:lnTo>
                  <a:lnTo>
                    <a:pt x="49" y="474"/>
                  </a:lnTo>
                  <a:lnTo>
                    <a:pt x="47" y="474"/>
                  </a:lnTo>
                  <a:lnTo>
                    <a:pt x="43" y="473"/>
                  </a:lnTo>
                  <a:lnTo>
                    <a:pt x="42" y="473"/>
                  </a:lnTo>
                  <a:lnTo>
                    <a:pt x="40" y="472"/>
                  </a:lnTo>
                  <a:lnTo>
                    <a:pt x="39" y="472"/>
                  </a:lnTo>
                  <a:lnTo>
                    <a:pt x="39" y="472"/>
                  </a:lnTo>
                  <a:lnTo>
                    <a:pt x="38" y="472"/>
                  </a:lnTo>
                  <a:lnTo>
                    <a:pt x="38" y="471"/>
                  </a:lnTo>
                  <a:lnTo>
                    <a:pt x="38" y="471"/>
                  </a:lnTo>
                  <a:lnTo>
                    <a:pt x="37" y="471"/>
                  </a:lnTo>
                  <a:lnTo>
                    <a:pt x="37" y="470"/>
                  </a:lnTo>
                  <a:lnTo>
                    <a:pt x="37" y="469"/>
                  </a:lnTo>
                  <a:lnTo>
                    <a:pt x="38" y="468"/>
                  </a:lnTo>
                  <a:lnTo>
                    <a:pt x="39" y="465"/>
                  </a:lnTo>
                  <a:lnTo>
                    <a:pt x="39" y="464"/>
                  </a:lnTo>
                  <a:lnTo>
                    <a:pt x="39" y="462"/>
                  </a:lnTo>
                  <a:lnTo>
                    <a:pt x="39" y="461"/>
                  </a:lnTo>
                  <a:lnTo>
                    <a:pt x="39" y="460"/>
                  </a:lnTo>
                  <a:lnTo>
                    <a:pt x="39" y="459"/>
                  </a:lnTo>
                  <a:lnTo>
                    <a:pt x="37" y="455"/>
                  </a:lnTo>
                  <a:lnTo>
                    <a:pt x="37" y="454"/>
                  </a:lnTo>
                  <a:lnTo>
                    <a:pt x="37" y="453"/>
                  </a:lnTo>
                  <a:lnTo>
                    <a:pt x="36" y="449"/>
                  </a:lnTo>
                  <a:lnTo>
                    <a:pt x="36" y="448"/>
                  </a:lnTo>
                  <a:lnTo>
                    <a:pt x="36" y="447"/>
                  </a:lnTo>
                  <a:lnTo>
                    <a:pt x="35" y="446"/>
                  </a:lnTo>
                  <a:lnTo>
                    <a:pt x="34" y="444"/>
                  </a:lnTo>
                  <a:lnTo>
                    <a:pt x="33" y="443"/>
                  </a:lnTo>
                  <a:lnTo>
                    <a:pt x="30" y="440"/>
                  </a:lnTo>
                  <a:lnTo>
                    <a:pt x="27" y="437"/>
                  </a:lnTo>
                  <a:lnTo>
                    <a:pt x="25" y="434"/>
                  </a:lnTo>
                  <a:lnTo>
                    <a:pt x="24" y="432"/>
                  </a:lnTo>
                  <a:lnTo>
                    <a:pt x="23" y="431"/>
                  </a:lnTo>
                  <a:lnTo>
                    <a:pt x="21" y="428"/>
                  </a:lnTo>
                  <a:lnTo>
                    <a:pt x="20" y="425"/>
                  </a:lnTo>
                  <a:lnTo>
                    <a:pt x="19" y="423"/>
                  </a:lnTo>
                  <a:lnTo>
                    <a:pt x="18" y="419"/>
                  </a:lnTo>
                  <a:lnTo>
                    <a:pt x="17" y="417"/>
                  </a:lnTo>
                  <a:lnTo>
                    <a:pt x="17" y="416"/>
                  </a:lnTo>
                  <a:lnTo>
                    <a:pt x="16" y="415"/>
                  </a:lnTo>
                  <a:lnTo>
                    <a:pt x="15" y="413"/>
                  </a:lnTo>
                  <a:lnTo>
                    <a:pt x="12" y="408"/>
                  </a:lnTo>
                  <a:lnTo>
                    <a:pt x="11" y="407"/>
                  </a:lnTo>
                  <a:lnTo>
                    <a:pt x="11" y="405"/>
                  </a:lnTo>
                  <a:lnTo>
                    <a:pt x="10" y="404"/>
                  </a:lnTo>
                  <a:lnTo>
                    <a:pt x="10" y="402"/>
                  </a:lnTo>
                  <a:lnTo>
                    <a:pt x="10" y="401"/>
                  </a:lnTo>
                  <a:lnTo>
                    <a:pt x="10" y="398"/>
                  </a:lnTo>
                  <a:lnTo>
                    <a:pt x="10" y="397"/>
                  </a:lnTo>
                  <a:lnTo>
                    <a:pt x="10" y="396"/>
                  </a:lnTo>
                  <a:lnTo>
                    <a:pt x="10" y="394"/>
                  </a:lnTo>
                  <a:lnTo>
                    <a:pt x="11" y="393"/>
                  </a:lnTo>
                  <a:lnTo>
                    <a:pt x="11" y="391"/>
                  </a:lnTo>
                  <a:lnTo>
                    <a:pt x="11" y="390"/>
                  </a:lnTo>
                  <a:lnTo>
                    <a:pt x="12" y="389"/>
                  </a:lnTo>
                  <a:lnTo>
                    <a:pt x="12" y="387"/>
                  </a:lnTo>
                  <a:lnTo>
                    <a:pt x="14" y="386"/>
                  </a:lnTo>
                  <a:lnTo>
                    <a:pt x="16" y="382"/>
                  </a:lnTo>
                  <a:lnTo>
                    <a:pt x="17" y="381"/>
                  </a:lnTo>
                  <a:lnTo>
                    <a:pt x="17" y="380"/>
                  </a:lnTo>
                  <a:lnTo>
                    <a:pt x="18" y="379"/>
                  </a:lnTo>
                  <a:lnTo>
                    <a:pt x="18" y="378"/>
                  </a:lnTo>
                  <a:lnTo>
                    <a:pt x="18" y="376"/>
                  </a:lnTo>
                  <a:lnTo>
                    <a:pt x="18" y="375"/>
                  </a:lnTo>
                  <a:lnTo>
                    <a:pt x="18" y="373"/>
                  </a:lnTo>
                  <a:lnTo>
                    <a:pt x="17" y="368"/>
                  </a:lnTo>
                  <a:lnTo>
                    <a:pt x="17" y="366"/>
                  </a:lnTo>
                  <a:lnTo>
                    <a:pt x="16" y="364"/>
                  </a:lnTo>
                  <a:lnTo>
                    <a:pt x="16" y="360"/>
                  </a:lnTo>
                  <a:lnTo>
                    <a:pt x="16" y="354"/>
                  </a:lnTo>
                  <a:lnTo>
                    <a:pt x="15" y="352"/>
                  </a:lnTo>
                  <a:lnTo>
                    <a:pt x="15" y="350"/>
                  </a:lnTo>
                  <a:lnTo>
                    <a:pt x="14" y="348"/>
                  </a:lnTo>
                  <a:lnTo>
                    <a:pt x="12" y="342"/>
                  </a:lnTo>
                  <a:lnTo>
                    <a:pt x="9" y="335"/>
                  </a:lnTo>
                  <a:lnTo>
                    <a:pt x="8" y="331"/>
                  </a:lnTo>
                  <a:lnTo>
                    <a:pt x="7" y="329"/>
                  </a:lnTo>
                  <a:lnTo>
                    <a:pt x="7" y="326"/>
                  </a:lnTo>
                  <a:lnTo>
                    <a:pt x="5" y="319"/>
                  </a:lnTo>
                  <a:lnTo>
                    <a:pt x="4" y="316"/>
                  </a:lnTo>
                  <a:lnTo>
                    <a:pt x="3" y="312"/>
                  </a:lnTo>
                  <a:lnTo>
                    <a:pt x="1" y="307"/>
                  </a:lnTo>
                  <a:lnTo>
                    <a:pt x="1" y="305"/>
                  </a:lnTo>
                  <a:lnTo>
                    <a:pt x="0" y="303"/>
                  </a:lnTo>
                  <a:lnTo>
                    <a:pt x="0" y="302"/>
                  </a:lnTo>
                  <a:lnTo>
                    <a:pt x="0" y="301"/>
                  </a:lnTo>
                  <a:lnTo>
                    <a:pt x="0" y="300"/>
                  </a:lnTo>
                  <a:lnTo>
                    <a:pt x="1" y="300"/>
                  </a:lnTo>
                  <a:lnTo>
                    <a:pt x="1" y="299"/>
                  </a:lnTo>
                  <a:lnTo>
                    <a:pt x="1" y="299"/>
                  </a:lnTo>
                  <a:lnTo>
                    <a:pt x="2" y="298"/>
                  </a:lnTo>
                  <a:lnTo>
                    <a:pt x="2" y="298"/>
                  </a:lnTo>
                  <a:lnTo>
                    <a:pt x="3" y="297"/>
                  </a:lnTo>
                  <a:lnTo>
                    <a:pt x="4" y="297"/>
                  </a:lnTo>
                  <a:lnTo>
                    <a:pt x="5" y="296"/>
                  </a:lnTo>
                  <a:lnTo>
                    <a:pt x="7" y="296"/>
                  </a:lnTo>
                  <a:lnTo>
                    <a:pt x="10" y="296"/>
                  </a:lnTo>
                  <a:lnTo>
                    <a:pt x="12" y="295"/>
                  </a:lnTo>
                  <a:lnTo>
                    <a:pt x="13" y="295"/>
                  </a:lnTo>
                  <a:lnTo>
                    <a:pt x="14" y="294"/>
                  </a:lnTo>
                  <a:lnTo>
                    <a:pt x="15" y="294"/>
                  </a:lnTo>
                  <a:lnTo>
                    <a:pt x="15" y="293"/>
                  </a:lnTo>
                  <a:lnTo>
                    <a:pt x="17" y="292"/>
                  </a:lnTo>
                  <a:lnTo>
                    <a:pt x="18" y="290"/>
                  </a:lnTo>
                  <a:lnTo>
                    <a:pt x="19" y="289"/>
                  </a:lnTo>
                  <a:lnTo>
                    <a:pt x="20" y="287"/>
                  </a:lnTo>
                  <a:lnTo>
                    <a:pt x="21" y="286"/>
                  </a:lnTo>
                  <a:lnTo>
                    <a:pt x="25" y="283"/>
                  </a:lnTo>
                  <a:lnTo>
                    <a:pt x="26" y="281"/>
                  </a:lnTo>
                  <a:lnTo>
                    <a:pt x="31" y="278"/>
                  </a:lnTo>
                  <a:lnTo>
                    <a:pt x="32" y="276"/>
                  </a:lnTo>
                  <a:lnTo>
                    <a:pt x="33" y="275"/>
                  </a:lnTo>
                  <a:lnTo>
                    <a:pt x="34" y="274"/>
                  </a:lnTo>
                  <a:lnTo>
                    <a:pt x="35" y="273"/>
                  </a:lnTo>
                  <a:lnTo>
                    <a:pt x="35" y="272"/>
                  </a:lnTo>
                  <a:lnTo>
                    <a:pt x="36" y="271"/>
                  </a:lnTo>
                  <a:lnTo>
                    <a:pt x="37" y="269"/>
                  </a:lnTo>
                  <a:lnTo>
                    <a:pt x="37" y="267"/>
                  </a:lnTo>
                  <a:lnTo>
                    <a:pt x="37" y="266"/>
                  </a:lnTo>
                  <a:lnTo>
                    <a:pt x="37" y="265"/>
                  </a:lnTo>
                  <a:lnTo>
                    <a:pt x="37" y="263"/>
                  </a:lnTo>
                  <a:lnTo>
                    <a:pt x="37" y="258"/>
                  </a:lnTo>
                  <a:lnTo>
                    <a:pt x="36" y="256"/>
                  </a:lnTo>
                  <a:lnTo>
                    <a:pt x="36" y="253"/>
                  </a:lnTo>
                  <a:lnTo>
                    <a:pt x="36" y="252"/>
                  </a:lnTo>
                  <a:lnTo>
                    <a:pt x="35" y="250"/>
                  </a:lnTo>
                  <a:lnTo>
                    <a:pt x="36" y="249"/>
                  </a:lnTo>
                  <a:lnTo>
                    <a:pt x="36" y="248"/>
                  </a:lnTo>
                  <a:lnTo>
                    <a:pt x="36" y="247"/>
                  </a:lnTo>
                  <a:lnTo>
                    <a:pt x="36" y="245"/>
                  </a:lnTo>
                  <a:lnTo>
                    <a:pt x="38" y="241"/>
                  </a:lnTo>
                  <a:lnTo>
                    <a:pt x="38" y="240"/>
                  </a:lnTo>
                  <a:lnTo>
                    <a:pt x="38" y="239"/>
                  </a:lnTo>
                  <a:lnTo>
                    <a:pt x="38" y="237"/>
                  </a:lnTo>
                  <a:lnTo>
                    <a:pt x="38" y="236"/>
                  </a:lnTo>
                  <a:lnTo>
                    <a:pt x="37" y="231"/>
                  </a:lnTo>
                  <a:lnTo>
                    <a:pt x="37" y="229"/>
                  </a:lnTo>
                  <a:lnTo>
                    <a:pt x="37" y="227"/>
                  </a:lnTo>
                  <a:lnTo>
                    <a:pt x="37" y="226"/>
                  </a:lnTo>
                  <a:lnTo>
                    <a:pt x="38" y="225"/>
                  </a:lnTo>
                  <a:lnTo>
                    <a:pt x="38" y="224"/>
                  </a:lnTo>
                  <a:lnTo>
                    <a:pt x="38" y="223"/>
                  </a:lnTo>
                  <a:lnTo>
                    <a:pt x="40" y="220"/>
                  </a:lnTo>
                  <a:lnTo>
                    <a:pt x="41" y="219"/>
                  </a:lnTo>
                  <a:lnTo>
                    <a:pt x="43" y="214"/>
                  </a:lnTo>
                  <a:lnTo>
                    <a:pt x="44" y="210"/>
                  </a:lnTo>
                  <a:lnTo>
                    <a:pt x="45" y="208"/>
                  </a:lnTo>
                  <a:lnTo>
                    <a:pt x="47" y="203"/>
                  </a:lnTo>
                  <a:lnTo>
                    <a:pt x="51" y="192"/>
                  </a:lnTo>
                  <a:lnTo>
                    <a:pt x="52" y="187"/>
                  </a:lnTo>
                  <a:lnTo>
                    <a:pt x="55" y="181"/>
                  </a:lnTo>
                  <a:lnTo>
                    <a:pt x="55" y="179"/>
                  </a:lnTo>
                  <a:lnTo>
                    <a:pt x="56" y="177"/>
                  </a:lnTo>
                  <a:lnTo>
                    <a:pt x="56" y="175"/>
                  </a:lnTo>
                  <a:lnTo>
                    <a:pt x="57" y="173"/>
                  </a:lnTo>
                  <a:lnTo>
                    <a:pt x="57" y="171"/>
                  </a:lnTo>
                  <a:lnTo>
                    <a:pt x="57" y="169"/>
                  </a:lnTo>
                  <a:lnTo>
                    <a:pt x="57" y="167"/>
                  </a:lnTo>
                  <a:lnTo>
                    <a:pt x="57" y="165"/>
                  </a:lnTo>
                  <a:lnTo>
                    <a:pt x="57" y="165"/>
                  </a:lnTo>
                  <a:lnTo>
                    <a:pt x="57" y="165"/>
                  </a:lnTo>
                  <a:lnTo>
                    <a:pt x="58" y="165"/>
                  </a:lnTo>
                  <a:lnTo>
                    <a:pt x="59" y="164"/>
                  </a:lnTo>
                  <a:lnTo>
                    <a:pt x="60" y="163"/>
                  </a:lnTo>
                  <a:lnTo>
                    <a:pt x="60" y="163"/>
                  </a:lnTo>
                  <a:lnTo>
                    <a:pt x="61" y="162"/>
                  </a:lnTo>
                  <a:lnTo>
                    <a:pt x="65" y="157"/>
                  </a:lnTo>
                  <a:lnTo>
                    <a:pt x="66" y="156"/>
                  </a:lnTo>
                  <a:lnTo>
                    <a:pt x="67" y="155"/>
                  </a:lnTo>
                  <a:lnTo>
                    <a:pt x="69" y="154"/>
                  </a:lnTo>
                  <a:lnTo>
                    <a:pt x="71" y="152"/>
                  </a:lnTo>
                  <a:lnTo>
                    <a:pt x="72" y="151"/>
                  </a:lnTo>
                  <a:lnTo>
                    <a:pt x="74" y="150"/>
                  </a:lnTo>
                  <a:lnTo>
                    <a:pt x="75" y="150"/>
                  </a:lnTo>
                  <a:lnTo>
                    <a:pt x="76" y="149"/>
                  </a:lnTo>
                  <a:lnTo>
                    <a:pt x="78" y="149"/>
                  </a:lnTo>
                  <a:lnTo>
                    <a:pt x="79" y="148"/>
                  </a:lnTo>
                  <a:lnTo>
                    <a:pt x="81" y="148"/>
                  </a:lnTo>
                  <a:lnTo>
                    <a:pt x="86" y="147"/>
                  </a:lnTo>
                  <a:lnTo>
                    <a:pt x="88" y="147"/>
                  </a:lnTo>
                  <a:lnTo>
                    <a:pt x="91" y="146"/>
                  </a:lnTo>
                  <a:lnTo>
                    <a:pt x="92" y="146"/>
                  </a:lnTo>
                  <a:lnTo>
                    <a:pt x="94" y="145"/>
                  </a:lnTo>
                  <a:lnTo>
                    <a:pt x="95" y="144"/>
                  </a:lnTo>
                  <a:lnTo>
                    <a:pt x="97" y="143"/>
                  </a:lnTo>
                  <a:lnTo>
                    <a:pt x="99" y="141"/>
                  </a:lnTo>
                  <a:lnTo>
                    <a:pt x="100" y="140"/>
                  </a:lnTo>
                  <a:lnTo>
                    <a:pt x="101" y="140"/>
                  </a:lnTo>
                  <a:lnTo>
                    <a:pt x="102" y="139"/>
                  </a:lnTo>
                  <a:lnTo>
                    <a:pt x="102" y="139"/>
                  </a:lnTo>
                  <a:lnTo>
                    <a:pt x="103" y="139"/>
                  </a:lnTo>
                  <a:lnTo>
                    <a:pt x="104" y="139"/>
                  </a:lnTo>
                  <a:lnTo>
                    <a:pt x="105" y="139"/>
                  </a:lnTo>
                  <a:lnTo>
                    <a:pt x="106" y="140"/>
                  </a:lnTo>
                  <a:lnTo>
                    <a:pt x="107" y="141"/>
                  </a:lnTo>
                  <a:lnTo>
                    <a:pt x="111" y="145"/>
                  </a:lnTo>
                  <a:lnTo>
                    <a:pt x="113" y="146"/>
                  </a:lnTo>
                  <a:lnTo>
                    <a:pt x="113" y="147"/>
                  </a:lnTo>
                  <a:lnTo>
                    <a:pt x="114" y="147"/>
                  </a:lnTo>
                  <a:lnTo>
                    <a:pt x="115" y="147"/>
                  </a:lnTo>
                  <a:lnTo>
                    <a:pt x="116" y="148"/>
                  </a:lnTo>
                  <a:lnTo>
                    <a:pt x="117" y="148"/>
                  </a:lnTo>
                  <a:lnTo>
                    <a:pt x="118" y="147"/>
                  </a:lnTo>
                  <a:lnTo>
                    <a:pt x="119" y="147"/>
                  </a:lnTo>
                  <a:lnTo>
                    <a:pt x="119" y="146"/>
                  </a:lnTo>
                  <a:lnTo>
                    <a:pt x="120" y="145"/>
                  </a:lnTo>
                  <a:lnTo>
                    <a:pt x="121" y="144"/>
                  </a:lnTo>
                  <a:lnTo>
                    <a:pt x="121" y="143"/>
                  </a:lnTo>
                  <a:lnTo>
                    <a:pt x="122" y="142"/>
                  </a:lnTo>
                  <a:lnTo>
                    <a:pt x="122" y="141"/>
                  </a:lnTo>
                  <a:lnTo>
                    <a:pt x="121" y="139"/>
                  </a:lnTo>
                  <a:lnTo>
                    <a:pt x="121" y="138"/>
                  </a:lnTo>
                  <a:lnTo>
                    <a:pt x="120" y="134"/>
                  </a:lnTo>
                  <a:lnTo>
                    <a:pt x="119" y="132"/>
                  </a:lnTo>
                  <a:lnTo>
                    <a:pt x="119" y="129"/>
                  </a:lnTo>
                  <a:lnTo>
                    <a:pt x="119" y="127"/>
                  </a:lnTo>
                  <a:lnTo>
                    <a:pt x="118" y="126"/>
                  </a:lnTo>
                  <a:lnTo>
                    <a:pt x="119" y="124"/>
                  </a:lnTo>
                  <a:lnTo>
                    <a:pt x="119" y="119"/>
                  </a:lnTo>
                  <a:lnTo>
                    <a:pt x="119" y="116"/>
                  </a:lnTo>
                  <a:lnTo>
                    <a:pt x="120" y="114"/>
                  </a:lnTo>
                  <a:lnTo>
                    <a:pt x="119" y="111"/>
                  </a:lnTo>
                  <a:lnTo>
                    <a:pt x="119" y="109"/>
                  </a:lnTo>
                  <a:lnTo>
                    <a:pt x="118" y="107"/>
                  </a:lnTo>
                  <a:lnTo>
                    <a:pt x="118" y="105"/>
                  </a:lnTo>
                  <a:lnTo>
                    <a:pt x="117" y="103"/>
                  </a:lnTo>
                  <a:lnTo>
                    <a:pt x="115" y="101"/>
                  </a:lnTo>
                  <a:lnTo>
                    <a:pt x="114" y="99"/>
                  </a:lnTo>
                  <a:lnTo>
                    <a:pt x="112" y="98"/>
                  </a:lnTo>
                  <a:lnTo>
                    <a:pt x="111" y="97"/>
                  </a:lnTo>
                  <a:lnTo>
                    <a:pt x="110" y="96"/>
                  </a:lnTo>
                  <a:lnTo>
                    <a:pt x="108" y="94"/>
                  </a:lnTo>
                  <a:lnTo>
                    <a:pt x="100" y="90"/>
                  </a:lnTo>
                  <a:lnTo>
                    <a:pt x="98" y="89"/>
                  </a:lnTo>
                  <a:lnTo>
                    <a:pt x="95" y="88"/>
                  </a:lnTo>
                  <a:lnTo>
                    <a:pt x="94" y="87"/>
                  </a:lnTo>
                  <a:lnTo>
                    <a:pt x="92" y="86"/>
                  </a:lnTo>
                  <a:lnTo>
                    <a:pt x="91" y="85"/>
                  </a:lnTo>
                  <a:lnTo>
                    <a:pt x="90" y="84"/>
                  </a:lnTo>
                  <a:lnTo>
                    <a:pt x="89" y="83"/>
                  </a:lnTo>
                  <a:lnTo>
                    <a:pt x="88" y="82"/>
                  </a:lnTo>
                  <a:lnTo>
                    <a:pt x="88" y="80"/>
                  </a:lnTo>
                  <a:lnTo>
                    <a:pt x="87" y="79"/>
                  </a:lnTo>
                  <a:lnTo>
                    <a:pt x="86" y="77"/>
                  </a:lnTo>
                  <a:lnTo>
                    <a:pt x="84" y="70"/>
                  </a:lnTo>
                  <a:lnTo>
                    <a:pt x="80" y="64"/>
                  </a:lnTo>
                  <a:lnTo>
                    <a:pt x="79" y="60"/>
                  </a:lnTo>
                  <a:lnTo>
                    <a:pt x="78" y="57"/>
                  </a:lnTo>
                  <a:lnTo>
                    <a:pt x="76" y="52"/>
                  </a:lnTo>
                  <a:lnTo>
                    <a:pt x="75" y="48"/>
                  </a:lnTo>
                  <a:lnTo>
                    <a:pt x="74" y="46"/>
                  </a:lnTo>
                  <a:lnTo>
                    <a:pt x="73" y="44"/>
                  </a:lnTo>
                  <a:lnTo>
                    <a:pt x="72" y="43"/>
                  </a:lnTo>
                  <a:lnTo>
                    <a:pt x="72" y="42"/>
                  </a:lnTo>
                  <a:lnTo>
                    <a:pt x="71" y="41"/>
                  </a:lnTo>
                  <a:lnTo>
                    <a:pt x="70" y="40"/>
                  </a:lnTo>
                  <a:lnTo>
                    <a:pt x="69" y="39"/>
                  </a:lnTo>
                  <a:lnTo>
                    <a:pt x="65" y="36"/>
                  </a:lnTo>
                  <a:lnTo>
                    <a:pt x="61" y="32"/>
                  </a:lnTo>
                  <a:lnTo>
                    <a:pt x="59" y="31"/>
                  </a:lnTo>
                  <a:lnTo>
                    <a:pt x="58" y="30"/>
                  </a:lnTo>
                  <a:lnTo>
                    <a:pt x="58" y="29"/>
                  </a:lnTo>
                  <a:lnTo>
                    <a:pt x="57" y="28"/>
                  </a:lnTo>
                  <a:lnTo>
                    <a:pt x="56" y="27"/>
                  </a:lnTo>
                  <a:lnTo>
                    <a:pt x="56" y="26"/>
                  </a:lnTo>
                  <a:lnTo>
                    <a:pt x="55" y="25"/>
                  </a:lnTo>
                  <a:lnTo>
                    <a:pt x="55" y="24"/>
                  </a:lnTo>
                  <a:lnTo>
                    <a:pt x="55" y="23"/>
                  </a:lnTo>
                  <a:lnTo>
                    <a:pt x="55" y="22"/>
                  </a:lnTo>
                  <a:lnTo>
                    <a:pt x="55" y="21"/>
                  </a:lnTo>
                  <a:lnTo>
                    <a:pt x="56" y="19"/>
                  </a:lnTo>
                  <a:lnTo>
                    <a:pt x="56" y="17"/>
                  </a:lnTo>
                  <a:lnTo>
                    <a:pt x="57" y="15"/>
                  </a:lnTo>
                  <a:lnTo>
                    <a:pt x="58" y="13"/>
                  </a:lnTo>
                  <a:lnTo>
                    <a:pt x="60" y="11"/>
                  </a:lnTo>
                  <a:lnTo>
                    <a:pt x="61" y="9"/>
                  </a:lnTo>
                  <a:lnTo>
                    <a:pt x="63" y="7"/>
                  </a:lnTo>
                  <a:lnTo>
                    <a:pt x="64" y="5"/>
                  </a:lnTo>
                  <a:lnTo>
                    <a:pt x="65" y="4"/>
                  </a:lnTo>
                  <a:lnTo>
                    <a:pt x="67" y="3"/>
                  </a:lnTo>
                  <a:lnTo>
                    <a:pt x="69" y="1"/>
                  </a:lnTo>
                  <a:lnTo>
                    <a:pt x="70" y="1"/>
                  </a:lnTo>
                  <a:lnTo>
                    <a:pt x="71" y="0"/>
                  </a:lnTo>
                  <a:lnTo>
                    <a:pt x="72" y="0"/>
                  </a:lnTo>
                  <a:lnTo>
                    <a:pt x="72" y="0"/>
                  </a:lnTo>
                  <a:lnTo>
                    <a:pt x="72" y="1"/>
                  </a:lnTo>
                  <a:lnTo>
                    <a:pt x="74" y="2"/>
                  </a:lnTo>
                  <a:lnTo>
                    <a:pt x="76" y="4"/>
                  </a:lnTo>
                  <a:lnTo>
                    <a:pt x="79" y="5"/>
                  </a:lnTo>
                  <a:lnTo>
                    <a:pt x="83" y="7"/>
                  </a:lnTo>
                  <a:lnTo>
                    <a:pt x="89" y="11"/>
                  </a:lnTo>
                  <a:lnTo>
                    <a:pt x="92" y="13"/>
                  </a:lnTo>
                  <a:lnTo>
                    <a:pt x="96" y="15"/>
                  </a:lnTo>
                  <a:lnTo>
                    <a:pt x="97" y="15"/>
                  </a:lnTo>
                  <a:lnTo>
                    <a:pt x="98" y="16"/>
                  </a:lnTo>
                  <a:lnTo>
                    <a:pt x="100" y="16"/>
                  </a:lnTo>
                  <a:lnTo>
                    <a:pt x="102" y="16"/>
                  </a:lnTo>
                  <a:lnTo>
                    <a:pt x="104" y="16"/>
                  </a:lnTo>
                  <a:lnTo>
                    <a:pt x="107" y="16"/>
                  </a:lnTo>
                  <a:lnTo>
                    <a:pt x="109" y="16"/>
                  </a:lnTo>
                  <a:lnTo>
                    <a:pt x="111" y="16"/>
                  </a:lnTo>
                  <a:lnTo>
                    <a:pt x="113" y="17"/>
                  </a:lnTo>
                  <a:lnTo>
                    <a:pt x="118" y="18"/>
                  </a:lnTo>
                  <a:lnTo>
                    <a:pt x="120" y="19"/>
                  </a:lnTo>
                  <a:lnTo>
                    <a:pt x="122" y="20"/>
                  </a:lnTo>
                  <a:lnTo>
                    <a:pt x="130" y="23"/>
                  </a:lnTo>
                  <a:lnTo>
                    <a:pt x="133" y="24"/>
                  </a:lnTo>
                  <a:lnTo>
                    <a:pt x="135" y="25"/>
                  </a:lnTo>
                  <a:lnTo>
                    <a:pt x="138" y="26"/>
                  </a:lnTo>
                  <a:lnTo>
                    <a:pt x="142" y="27"/>
                  </a:lnTo>
                  <a:lnTo>
                    <a:pt x="144" y="27"/>
                  </a:lnTo>
                  <a:lnTo>
                    <a:pt x="149" y="28"/>
                  </a:lnTo>
                  <a:lnTo>
                    <a:pt x="151" y="28"/>
                  </a:lnTo>
                  <a:lnTo>
                    <a:pt x="152" y="28"/>
                  </a:lnTo>
                  <a:lnTo>
                    <a:pt x="154" y="29"/>
                  </a:lnTo>
                  <a:lnTo>
                    <a:pt x="155" y="30"/>
                  </a:lnTo>
                  <a:lnTo>
                    <a:pt x="157" y="31"/>
                  </a:lnTo>
                  <a:lnTo>
                    <a:pt x="159" y="32"/>
                  </a:lnTo>
                  <a:lnTo>
                    <a:pt x="160" y="33"/>
                  </a:lnTo>
                  <a:lnTo>
                    <a:pt x="167" y="37"/>
                  </a:lnTo>
                  <a:lnTo>
                    <a:pt x="169" y="38"/>
                  </a:lnTo>
                  <a:lnTo>
                    <a:pt x="170" y="38"/>
                  </a:lnTo>
                  <a:lnTo>
                    <a:pt x="172" y="39"/>
                  </a:lnTo>
                  <a:lnTo>
                    <a:pt x="174" y="39"/>
                  </a:lnTo>
                  <a:lnTo>
                    <a:pt x="175" y="39"/>
                  </a:lnTo>
                  <a:lnTo>
                    <a:pt x="177" y="40"/>
                  </a:lnTo>
                  <a:lnTo>
                    <a:pt x="179" y="40"/>
                  </a:lnTo>
                  <a:lnTo>
                    <a:pt x="185" y="39"/>
                  </a:lnTo>
                  <a:lnTo>
                    <a:pt x="187" y="39"/>
                  </a:lnTo>
                  <a:lnTo>
                    <a:pt x="188" y="39"/>
                  </a:lnTo>
                  <a:lnTo>
                    <a:pt x="189" y="39"/>
                  </a:lnTo>
                  <a:lnTo>
                    <a:pt x="191" y="40"/>
                  </a:lnTo>
                  <a:lnTo>
                    <a:pt x="191" y="40"/>
                  </a:lnTo>
                  <a:lnTo>
                    <a:pt x="192" y="40"/>
                  </a:lnTo>
                  <a:lnTo>
                    <a:pt x="193" y="41"/>
                  </a:lnTo>
                  <a:lnTo>
                    <a:pt x="193" y="42"/>
                  </a:lnTo>
                  <a:lnTo>
                    <a:pt x="194" y="42"/>
                  </a:lnTo>
                  <a:lnTo>
                    <a:pt x="195" y="44"/>
                  </a:lnTo>
                  <a:lnTo>
                    <a:pt x="197" y="50"/>
                  </a:lnTo>
                  <a:lnTo>
                    <a:pt x="198" y="52"/>
                  </a:lnTo>
                  <a:lnTo>
                    <a:pt x="200" y="54"/>
                  </a:lnTo>
                  <a:lnTo>
                    <a:pt x="201" y="57"/>
                  </a:lnTo>
                  <a:lnTo>
                    <a:pt x="203" y="59"/>
                  </a:lnTo>
                  <a:lnTo>
                    <a:pt x="205" y="61"/>
                  </a:lnTo>
                  <a:lnTo>
                    <a:pt x="206" y="63"/>
                  </a:lnTo>
                  <a:lnTo>
                    <a:pt x="207" y="64"/>
                  </a:lnTo>
                  <a:lnTo>
                    <a:pt x="209" y="66"/>
                  </a:lnTo>
                  <a:lnTo>
                    <a:pt x="211" y="67"/>
                  </a:lnTo>
                  <a:lnTo>
                    <a:pt x="213" y="69"/>
                  </a:lnTo>
                  <a:lnTo>
                    <a:pt x="216" y="71"/>
                  </a:lnTo>
                  <a:lnTo>
                    <a:pt x="217" y="72"/>
                  </a:lnTo>
                  <a:lnTo>
                    <a:pt x="219" y="73"/>
                  </a:lnTo>
                  <a:lnTo>
                    <a:pt x="221" y="74"/>
                  </a:lnTo>
                  <a:lnTo>
                    <a:pt x="223" y="76"/>
                  </a:lnTo>
                  <a:lnTo>
                    <a:pt x="226" y="77"/>
                  </a:lnTo>
                  <a:lnTo>
                    <a:pt x="227" y="77"/>
                  </a:lnTo>
                  <a:lnTo>
                    <a:pt x="229" y="78"/>
                  </a:lnTo>
                  <a:lnTo>
                    <a:pt x="230" y="78"/>
                  </a:lnTo>
                  <a:lnTo>
                    <a:pt x="232" y="79"/>
                  </a:lnTo>
                  <a:lnTo>
                    <a:pt x="233" y="79"/>
                  </a:lnTo>
                  <a:lnTo>
                    <a:pt x="235" y="79"/>
                  </a:lnTo>
                  <a:lnTo>
                    <a:pt x="236" y="79"/>
                  </a:lnTo>
                  <a:lnTo>
                    <a:pt x="238" y="79"/>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6" name="Freeform 290">
              <a:extLst>
                <a:ext uri="{FF2B5EF4-FFF2-40B4-BE49-F238E27FC236}">
                  <a16:creationId xmlns:a16="http://schemas.microsoft.com/office/drawing/2014/main" id="{F5E60A8E-8C82-4689-A356-951BB7EE362D}"/>
                </a:ext>
              </a:extLst>
            </p:cNvPr>
            <p:cNvSpPr>
              <a:spLocks/>
            </p:cNvSpPr>
            <p:nvPr/>
          </p:nvSpPr>
          <p:spPr bwMode="auto">
            <a:xfrm>
              <a:off x="7765897" y="4085524"/>
              <a:ext cx="869950" cy="719138"/>
            </a:xfrm>
            <a:custGeom>
              <a:avLst/>
              <a:gdLst>
                <a:gd name="T0" fmla="*/ 363 w 548"/>
                <a:gd name="T1" fmla="*/ 11 h 453"/>
                <a:gd name="T2" fmla="*/ 390 w 548"/>
                <a:gd name="T3" fmla="*/ 16 h 453"/>
                <a:gd name="T4" fmla="*/ 436 w 548"/>
                <a:gd name="T5" fmla="*/ 14 h 453"/>
                <a:gd name="T6" fmla="*/ 469 w 548"/>
                <a:gd name="T7" fmla="*/ 28 h 453"/>
                <a:gd name="T8" fmla="*/ 495 w 548"/>
                <a:gd name="T9" fmla="*/ 28 h 453"/>
                <a:gd name="T10" fmla="*/ 518 w 548"/>
                <a:gd name="T11" fmla="*/ 54 h 453"/>
                <a:gd name="T12" fmla="*/ 534 w 548"/>
                <a:gd name="T13" fmla="*/ 78 h 453"/>
                <a:gd name="T14" fmla="*/ 547 w 548"/>
                <a:gd name="T15" fmla="*/ 93 h 453"/>
                <a:gd name="T16" fmla="*/ 536 w 548"/>
                <a:gd name="T17" fmla="*/ 126 h 453"/>
                <a:gd name="T18" fmla="*/ 481 w 548"/>
                <a:gd name="T19" fmla="*/ 153 h 453"/>
                <a:gd name="T20" fmla="*/ 452 w 548"/>
                <a:gd name="T21" fmla="*/ 172 h 453"/>
                <a:gd name="T22" fmla="*/ 441 w 548"/>
                <a:gd name="T23" fmla="*/ 204 h 453"/>
                <a:gd name="T24" fmla="*/ 434 w 548"/>
                <a:gd name="T25" fmla="*/ 242 h 453"/>
                <a:gd name="T26" fmla="*/ 429 w 548"/>
                <a:gd name="T27" fmla="*/ 272 h 453"/>
                <a:gd name="T28" fmla="*/ 420 w 548"/>
                <a:gd name="T29" fmla="*/ 313 h 453"/>
                <a:gd name="T30" fmla="*/ 391 w 548"/>
                <a:gd name="T31" fmla="*/ 336 h 453"/>
                <a:gd name="T32" fmla="*/ 355 w 548"/>
                <a:gd name="T33" fmla="*/ 340 h 453"/>
                <a:gd name="T34" fmla="*/ 342 w 548"/>
                <a:gd name="T35" fmla="*/ 366 h 453"/>
                <a:gd name="T36" fmla="*/ 332 w 548"/>
                <a:gd name="T37" fmla="*/ 399 h 453"/>
                <a:gd name="T38" fmla="*/ 297 w 548"/>
                <a:gd name="T39" fmla="*/ 406 h 453"/>
                <a:gd name="T40" fmla="*/ 272 w 548"/>
                <a:gd name="T41" fmla="*/ 432 h 453"/>
                <a:gd name="T42" fmla="*/ 233 w 548"/>
                <a:gd name="T43" fmla="*/ 453 h 453"/>
                <a:gd name="T44" fmla="*/ 211 w 548"/>
                <a:gd name="T45" fmla="*/ 419 h 453"/>
                <a:gd name="T46" fmla="*/ 188 w 548"/>
                <a:gd name="T47" fmla="*/ 404 h 453"/>
                <a:gd name="T48" fmla="*/ 177 w 548"/>
                <a:gd name="T49" fmla="*/ 389 h 453"/>
                <a:gd name="T50" fmla="*/ 142 w 548"/>
                <a:gd name="T51" fmla="*/ 389 h 453"/>
                <a:gd name="T52" fmla="*/ 117 w 548"/>
                <a:gd name="T53" fmla="*/ 377 h 453"/>
                <a:gd name="T54" fmla="*/ 105 w 548"/>
                <a:gd name="T55" fmla="*/ 362 h 453"/>
                <a:gd name="T56" fmla="*/ 74 w 548"/>
                <a:gd name="T57" fmla="*/ 351 h 453"/>
                <a:gd name="T58" fmla="*/ 54 w 548"/>
                <a:gd name="T59" fmla="*/ 339 h 453"/>
                <a:gd name="T60" fmla="*/ 48 w 548"/>
                <a:gd name="T61" fmla="*/ 320 h 453"/>
                <a:gd name="T62" fmla="*/ 34 w 548"/>
                <a:gd name="T63" fmla="*/ 307 h 453"/>
                <a:gd name="T64" fmla="*/ 2 w 548"/>
                <a:gd name="T65" fmla="*/ 313 h 453"/>
                <a:gd name="T66" fmla="*/ 5 w 548"/>
                <a:gd name="T67" fmla="*/ 297 h 453"/>
                <a:gd name="T68" fmla="*/ 25 w 548"/>
                <a:gd name="T69" fmla="*/ 273 h 453"/>
                <a:gd name="T70" fmla="*/ 33 w 548"/>
                <a:gd name="T71" fmla="*/ 252 h 453"/>
                <a:gd name="T72" fmla="*/ 17 w 548"/>
                <a:gd name="T73" fmla="*/ 248 h 453"/>
                <a:gd name="T74" fmla="*/ 10 w 548"/>
                <a:gd name="T75" fmla="*/ 226 h 453"/>
                <a:gd name="T76" fmla="*/ 9 w 548"/>
                <a:gd name="T77" fmla="*/ 197 h 453"/>
                <a:gd name="T78" fmla="*/ 24 w 548"/>
                <a:gd name="T79" fmla="*/ 178 h 453"/>
                <a:gd name="T80" fmla="*/ 55 w 548"/>
                <a:gd name="T81" fmla="*/ 168 h 453"/>
                <a:gd name="T82" fmla="*/ 76 w 548"/>
                <a:gd name="T83" fmla="*/ 157 h 453"/>
                <a:gd name="T84" fmla="*/ 95 w 548"/>
                <a:gd name="T85" fmla="*/ 133 h 453"/>
                <a:gd name="T86" fmla="*/ 89 w 548"/>
                <a:gd name="T87" fmla="*/ 108 h 453"/>
                <a:gd name="T88" fmla="*/ 103 w 548"/>
                <a:gd name="T89" fmla="*/ 95 h 453"/>
                <a:gd name="T90" fmla="*/ 109 w 548"/>
                <a:gd name="T91" fmla="*/ 109 h 453"/>
                <a:gd name="T92" fmla="*/ 137 w 548"/>
                <a:gd name="T93" fmla="*/ 115 h 453"/>
                <a:gd name="T94" fmla="*/ 157 w 548"/>
                <a:gd name="T95" fmla="*/ 118 h 453"/>
                <a:gd name="T96" fmla="*/ 165 w 548"/>
                <a:gd name="T97" fmla="*/ 99 h 453"/>
                <a:gd name="T98" fmla="*/ 193 w 548"/>
                <a:gd name="T99" fmla="*/ 94 h 453"/>
                <a:gd name="T100" fmla="*/ 212 w 548"/>
                <a:gd name="T101" fmla="*/ 95 h 453"/>
                <a:gd name="T102" fmla="*/ 218 w 548"/>
                <a:gd name="T103" fmla="*/ 80 h 453"/>
                <a:gd name="T104" fmla="*/ 216 w 548"/>
                <a:gd name="T105" fmla="*/ 65 h 453"/>
                <a:gd name="T106" fmla="*/ 229 w 548"/>
                <a:gd name="T107" fmla="*/ 63 h 453"/>
                <a:gd name="T108" fmla="*/ 246 w 548"/>
                <a:gd name="T109" fmla="*/ 63 h 453"/>
                <a:gd name="T110" fmla="*/ 272 w 548"/>
                <a:gd name="T111" fmla="*/ 68 h 453"/>
                <a:gd name="T112" fmla="*/ 282 w 548"/>
                <a:gd name="T113" fmla="*/ 40 h 453"/>
                <a:gd name="T114" fmla="*/ 298 w 548"/>
                <a:gd name="T115" fmla="*/ 22 h 453"/>
                <a:gd name="T116" fmla="*/ 318 w 548"/>
                <a:gd name="T117" fmla="*/ 17 h 453"/>
                <a:gd name="T118" fmla="*/ 331 w 548"/>
                <a:gd name="T119" fmla="*/ 6 h 453"/>
                <a:gd name="T120" fmla="*/ 340 w 548"/>
                <a:gd name="T1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8" h="453">
                  <a:moveTo>
                    <a:pt x="341" y="0"/>
                  </a:moveTo>
                  <a:lnTo>
                    <a:pt x="343" y="0"/>
                  </a:lnTo>
                  <a:lnTo>
                    <a:pt x="345" y="0"/>
                  </a:lnTo>
                  <a:lnTo>
                    <a:pt x="348" y="1"/>
                  </a:lnTo>
                  <a:lnTo>
                    <a:pt x="350" y="2"/>
                  </a:lnTo>
                  <a:lnTo>
                    <a:pt x="352" y="2"/>
                  </a:lnTo>
                  <a:lnTo>
                    <a:pt x="354" y="3"/>
                  </a:lnTo>
                  <a:lnTo>
                    <a:pt x="356" y="4"/>
                  </a:lnTo>
                  <a:lnTo>
                    <a:pt x="358" y="5"/>
                  </a:lnTo>
                  <a:lnTo>
                    <a:pt x="359" y="6"/>
                  </a:lnTo>
                  <a:lnTo>
                    <a:pt x="361" y="8"/>
                  </a:lnTo>
                  <a:lnTo>
                    <a:pt x="362" y="9"/>
                  </a:lnTo>
                  <a:lnTo>
                    <a:pt x="363" y="10"/>
                  </a:lnTo>
                  <a:lnTo>
                    <a:pt x="363" y="11"/>
                  </a:lnTo>
                  <a:lnTo>
                    <a:pt x="366" y="15"/>
                  </a:lnTo>
                  <a:lnTo>
                    <a:pt x="366" y="16"/>
                  </a:lnTo>
                  <a:lnTo>
                    <a:pt x="367" y="17"/>
                  </a:lnTo>
                  <a:lnTo>
                    <a:pt x="368" y="18"/>
                  </a:lnTo>
                  <a:lnTo>
                    <a:pt x="368" y="18"/>
                  </a:lnTo>
                  <a:lnTo>
                    <a:pt x="369" y="19"/>
                  </a:lnTo>
                  <a:lnTo>
                    <a:pt x="370" y="19"/>
                  </a:lnTo>
                  <a:lnTo>
                    <a:pt x="371" y="20"/>
                  </a:lnTo>
                  <a:lnTo>
                    <a:pt x="373" y="20"/>
                  </a:lnTo>
                  <a:lnTo>
                    <a:pt x="374" y="20"/>
                  </a:lnTo>
                  <a:lnTo>
                    <a:pt x="375" y="20"/>
                  </a:lnTo>
                  <a:lnTo>
                    <a:pt x="377" y="19"/>
                  </a:lnTo>
                  <a:lnTo>
                    <a:pt x="380" y="19"/>
                  </a:lnTo>
                  <a:lnTo>
                    <a:pt x="390" y="16"/>
                  </a:lnTo>
                  <a:lnTo>
                    <a:pt x="395" y="14"/>
                  </a:lnTo>
                  <a:lnTo>
                    <a:pt x="398" y="13"/>
                  </a:lnTo>
                  <a:lnTo>
                    <a:pt x="404" y="12"/>
                  </a:lnTo>
                  <a:lnTo>
                    <a:pt x="408" y="12"/>
                  </a:lnTo>
                  <a:lnTo>
                    <a:pt x="412" y="11"/>
                  </a:lnTo>
                  <a:lnTo>
                    <a:pt x="417" y="11"/>
                  </a:lnTo>
                  <a:lnTo>
                    <a:pt x="420" y="11"/>
                  </a:lnTo>
                  <a:lnTo>
                    <a:pt x="421" y="12"/>
                  </a:lnTo>
                  <a:lnTo>
                    <a:pt x="422" y="12"/>
                  </a:lnTo>
                  <a:lnTo>
                    <a:pt x="427" y="13"/>
                  </a:lnTo>
                  <a:lnTo>
                    <a:pt x="428" y="13"/>
                  </a:lnTo>
                  <a:lnTo>
                    <a:pt x="430" y="14"/>
                  </a:lnTo>
                  <a:lnTo>
                    <a:pt x="434" y="14"/>
                  </a:lnTo>
                  <a:lnTo>
                    <a:pt x="436" y="14"/>
                  </a:lnTo>
                  <a:lnTo>
                    <a:pt x="438" y="14"/>
                  </a:lnTo>
                  <a:lnTo>
                    <a:pt x="439" y="15"/>
                  </a:lnTo>
                  <a:lnTo>
                    <a:pt x="441" y="16"/>
                  </a:lnTo>
                  <a:lnTo>
                    <a:pt x="442" y="17"/>
                  </a:lnTo>
                  <a:lnTo>
                    <a:pt x="444" y="18"/>
                  </a:lnTo>
                  <a:lnTo>
                    <a:pt x="449" y="22"/>
                  </a:lnTo>
                  <a:lnTo>
                    <a:pt x="451" y="23"/>
                  </a:lnTo>
                  <a:lnTo>
                    <a:pt x="452" y="24"/>
                  </a:lnTo>
                  <a:lnTo>
                    <a:pt x="454" y="24"/>
                  </a:lnTo>
                  <a:lnTo>
                    <a:pt x="456" y="25"/>
                  </a:lnTo>
                  <a:lnTo>
                    <a:pt x="457" y="26"/>
                  </a:lnTo>
                  <a:lnTo>
                    <a:pt x="459" y="26"/>
                  </a:lnTo>
                  <a:lnTo>
                    <a:pt x="467" y="28"/>
                  </a:lnTo>
                  <a:lnTo>
                    <a:pt x="469" y="28"/>
                  </a:lnTo>
                  <a:lnTo>
                    <a:pt x="473" y="29"/>
                  </a:lnTo>
                  <a:lnTo>
                    <a:pt x="475" y="29"/>
                  </a:lnTo>
                  <a:lnTo>
                    <a:pt x="476" y="29"/>
                  </a:lnTo>
                  <a:lnTo>
                    <a:pt x="477" y="29"/>
                  </a:lnTo>
                  <a:lnTo>
                    <a:pt x="479" y="28"/>
                  </a:lnTo>
                  <a:lnTo>
                    <a:pt x="480" y="28"/>
                  </a:lnTo>
                  <a:lnTo>
                    <a:pt x="485" y="27"/>
                  </a:lnTo>
                  <a:lnTo>
                    <a:pt x="487" y="27"/>
                  </a:lnTo>
                  <a:lnTo>
                    <a:pt x="487" y="27"/>
                  </a:lnTo>
                  <a:lnTo>
                    <a:pt x="489" y="27"/>
                  </a:lnTo>
                  <a:lnTo>
                    <a:pt x="490" y="27"/>
                  </a:lnTo>
                  <a:lnTo>
                    <a:pt x="491" y="27"/>
                  </a:lnTo>
                  <a:lnTo>
                    <a:pt x="493" y="28"/>
                  </a:lnTo>
                  <a:lnTo>
                    <a:pt x="495" y="28"/>
                  </a:lnTo>
                  <a:lnTo>
                    <a:pt x="496" y="29"/>
                  </a:lnTo>
                  <a:lnTo>
                    <a:pt x="497" y="30"/>
                  </a:lnTo>
                  <a:lnTo>
                    <a:pt x="498" y="31"/>
                  </a:lnTo>
                  <a:lnTo>
                    <a:pt x="499" y="33"/>
                  </a:lnTo>
                  <a:lnTo>
                    <a:pt x="499" y="34"/>
                  </a:lnTo>
                  <a:lnTo>
                    <a:pt x="502" y="39"/>
                  </a:lnTo>
                  <a:lnTo>
                    <a:pt x="504" y="41"/>
                  </a:lnTo>
                  <a:lnTo>
                    <a:pt x="505" y="43"/>
                  </a:lnTo>
                  <a:lnTo>
                    <a:pt x="506" y="44"/>
                  </a:lnTo>
                  <a:lnTo>
                    <a:pt x="507" y="46"/>
                  </a:lnTo>
                  <a:lnTo>
                    <a:pt x="508" y="47"/>
                  </a:lnTo>
                  <a:lnTo>
                    <a:pt x="509" y="48"/>
                  </a:lnTo>
                  <a:lnTo>
                    <a:pt x="511" y="49"/>
                  </a:lnTo>
                  <a:lnTo>
                    <a:pt x="518" y="54"/>
                  </a:lnTo>
                  <a:lnTo>
                    <a:pt x="520" y="56"/>
                  </a:lnTo>
                  <a:lnTo>
                    <a:pt x="521" y="57"/>
                  </a:lnTo>
                  <a:lnTo>
                    <a:pt x="522" y="57"/>
                  </a:lnTo>
                  <a:lnTo>
                    <a:pt x="523" y="59"/>
                  </a:lnTo>
                  <a:lnTo>
                    <a:pt x="526" y="63"/>
                  </a:lnTo>
                  <a:lnTo>
                    <a:pt x="527" y="64"/>
                  </a:lnTo>
                  <a:lnTo>
                    <a:pt x="527" y="65"/>
                  </a:lnTo>
                  <a:lnTo>
                    <a:pt x="528" y="66"/>
                  </a:lnTo>
                  <a:lnTo>
                    <a:pt x="529" y="67"/>
                  </a:lnTo>
                  <a:lnTo>
                    <a:pt x="531" y="73"/>
                  </a:lnTo>
                  <a:lnTo>
                    <a:pt x="532" y="75"/>
                  </a:lnTo>
                  <a:lnTo>
                    <a:pt x="532" y="76"/>
                  </a:lnTo>
                  <a:lnTo>
                    <a:pt x="533" y="77"/>
                  </a:lnTo>
                  <a:lnTo>
                    <a:pt x="534" y="78"/>
                  </a:lnTo>
                  <a:lnTo>
                    <a:pt x="534" y="79"/>
                  </a:lnTo>
                  <a:lnTo>
                    <a:pt x="535" y="80"/>
                  </a:lnTo>
                  <a:lnTo>
                    <a:pt x="536" y="81"/>
                  </a:lnTo>
                  <a:lnTo>
                    <a:pt x="538" y="82"/>
                  </a:lnTo>
                  <a:lnTo>
                    <a:pt x="539" y="83"/>
                  </a:lnTo>
                  <a:lnTo>
                    <a:pt x="541" y="84"/>
                  </a:lnTo>
                  <a:lnTo>
                    <a:pt x="542" y="84"/>
                  </a:lnTo>
                  <a:lnTo>
                    <a:pt x="544" y="85"/>
                  </a:lnTo>
                  <a:lnTo>
                    <a:pt x="544" y="85"/>
                  </a:lnTo>
                  <a:lnTo>
                    <a:pt x="545" y="85"/>
                  </a:lnTo>
                  <a:lnTo>
                    <a:pt x="545" y="86"/>
                  </a:lnTo>
                  <a:lnTo>
                    <a:pt x="546" y="87"/>
                  </a:lnTo>
                  <a:lnTo>
                    <a:pt x="547" y="90"/>
                  </a:lnTo>
                  <a:lnTo>
                    <a:pt x="547" y="93"/>
                  </a:lnTo>
                  <a:lnTo>
                    <a:pt x="548" y="95"/>
                  </a:lnTo>
                  <a:lnTo>
                    <a:pt x="548" y="97"/>
                  </a:lnTo>
                  <a:lnTo>
                    <a:pt x="548" y="99"/>
                  </a:lnTo>
                  <a:lnTo>
                    <a:pt x="548" y="102"/>
                  </a:lnTo>
                  <a:lnTo>
                    <a:pt x="548" y="104"/>
                  </a:lnTo>
                  <a:lnTo>
                    <a:pt x="547" y="107"/>
                  </a:lnTo>
                  <a:lnTo>
                    <a:pt x="547" y="109"/>
                  </a:lnTo>
                  <a:lnTo>
                    <a:pt x="546" y="111"/>
                  </a:lnTo>
                  <a:lnTo>
                    <a:pt x="545" y="114"/>
                  </a:lnTo>
                  <a:lnTo>
                    <a:pt x="544" y="116"/>
                  </a:lnTo>
                  <a:lnTo>
                    <a:pt x="543" y="117"/>
                  </a:lnTo>
                  <a:lnTo>
                    <a:pt x="542" y="119"/>
                  </a:lnTo>
                  <a:lnTo>
                    <a:pt x="538" y="124"/>
                  </a:lnTo>
                  <a:lnTo>
                    <a:pt x="536" y="126"/>
                  </a:lnTo>
                  <a:lnTo>
                    <a:pt x="535" y="128"/>
                  </a:lnTo>
                  <a:lnTo>
                    <a:pt x="533" y="130"/>
                  </a:lnTo>
                  <a:lnTo>
                    <a:pt x="531" y="131"/>
                  </a:lnTo>
                  <a:lnTo>
                    <a:pt x="529" y="132"/>
                  </a:lnTo>
                  <a:lnTo>
                    <a:pt x="527" y="133"/>
                  </a:lnTo>
                  <a:lnTo>
                    <a:pt x="523" y="135"/>
                  </a:lnTo>
                  <a:lnTo>
                    <a:pt x="515" y="139"/>
                  </a:lnTo>
                  <a:lnTo>
                    <a:pt x="507" y="143"/>
                  </a:lnTo>
                  <a:lnTo>
                    <a:pt x="503" y="145"/>
                  </a:lnTo>
                  <a:lnTo>
                    <a:pt x="500" y="147"/>
                  </a:lnTo>
                  <a:lnTo>
                    <a:pt x="497" y="148"/>
                  </a:lnTo>
                  <a:lnTo>
                    <a:pt x="489" y="151"/>
                  </a:lnTo>
                  <a:lnTo>
                    <a:pt x="484" y="152"/>
                  </a:lnTo>
                  <a:lnTo>
                    <a:pt x="481" y="153"/>
                  </a:lnTo>
                  <a:lnTo>
                    <a:pt x="479" y="154"/>
                  </a:lnTo>
                  <a:lnTo>
                    <a:pt x="471" y="156"/>
                  </a:lnTo>
                  <a:lnTo>
                    <a:pt x="467" y="157"/>
                  </a:lnTo>
                  <a:lnTo>
                    <a:pt x="465" y="157"/>
                  </a:lnTo>
                  <a:lnTo>
                    <a:pt x="463" y="158"/>
                  </a:lnTo>
                  <a:lnTo>
                    <a:pt x="462" y="159"/>
                  </a:lnTo>
                  <a:lnTo>
                    <a:pt x="461" y="159"/>
                  </a:lnTo>
                  <a:lnTo>
                    <a:pt x="459" y="160"/>
                  </a:lnTo>
                  <a:lnTo>
                    <a:pt x="458" y="161"/>
                  </a:lnTo>
                  <a:lnTo>
                    <a:pt x="457" y="162"/>
                  </a:lnTo>
                  <a:lnTo>
                    <a:pt x="456" y="163"/>
                  </a:lnTo>
                  <a:lnTo>
                    <a:pt x="455" y="165"/>
                  </a:lnTo>
                  <a:lnTo>
                    <a:pt x="452" y="170"/>
                  </a:lnTo>
                  <a:lnTo>
                    <a:pt x="452" y="172"/>
                  </a:lnTo>
                  <a:lnTo>
                    <a:pt x="450" y="174"/>
                  </a:lnTo>
                  <a:lnTo>
                    <a:pt x="446" y="179"/>
                  </a:lnTo>
                  <a:lnTo>
                    <a:pt x="445" y="182"/>
                  </a:lnTo>
                  <a:lnTo>
                    <a:pt x="443" y="184"/>
                  </a:lnTo>
                  <a:lnTo>
                    <a:pt x="442" y="186"/>
                  </a:lnTo>
                  <a:lnTo>
                    <a:pt x="441" y="188"/>
                  </a:lnTo>
                  <a:lnTo>
                    <a:pt x="441" y="190"/>
                  </a:lnTo>
                  <a:lnTo>
                    <a:pt x="441" y="192"/>
                  </a:lnTo>
                  <a:lnTo>
                    <a:pt x="441" y="195"/>
                  </a:lnTo>
                  <a:lnTo>
                    <a:pt x="441" y="197"/>
                  </a:lnTo>
                  <a:lnTo>
                    <a:pt x="441" y="198"/>
                  </a:lnTo>
                  <a:lnTo>
                    <a:pt x="441" y="201"/>
                  </a:lnTo>
                  <a:lnTo>
                    <a:pt x="441" y="203"/>
                  </a:lnTo>
                  <a:lnTo>
                    <a:pt x="441" y="204"/>
                  </a:lnTo>
                  <a:lnTo>
                    <a:pt x="441" y="206"/>
                  </a:lnTo>
                  <a:lnTo>
                    <a:pt x="441" y="207"/>
                  </a:lnTo>
                  <a:lnTo>
                    <a:pt x="440" y="212"/>
                  </a:lnTo>
                  <a:lnTo>
                    <a:pt x="440" y="214"/>
                  </a:lnTo>
                  <a:lnTo>
                    <a:pt x="439" y="216"/>
                  </a:lnTo>
                  <a:lnTo>
                    <a:pt x="438" y="219"/>
                  </a:lnTo>
                  <a:lnTo>
                    <a:pt x="436" y="225"/>
                  </a:lnTo>
                  <a:lnTo>
                    <a:pt x="436" y="226"/>
                  </a:lnTo>
                  <a:lnTo>
                    <a:pt x="435" y="228"/>
                  </a:lnTo>
                  <a:lnTo>
                    <a:pt x="435" y="230"/>
                  </a:lnTo>
                  <a:lnTo>
                    <a:pt x="435" y="233"/>
                  </a:lnTo>
                  <a:lnTo>
                    <a:pt x="434" y="235"/>
                  </a:lnTo>
                  <a:lnTo>
                    <a:pt x="434" y="241"/>
                  </a:lnTo>
                  <a:lnTo>
                    <a:pt x="434" y="242"/>
                  </a:lnTo>
                  <a:lnTo>
                    <a:pt x="433" y="244"/>
                  </a:lnTo>
                  <a:lnTo>
                    <a:pt x="433" y="245"/>
                  </a:lnTo>
                  <a:lnTo>
                    <a:pt x="433" y="246"/>
                  </a:lnTo>
                  <a:lnTo>
                    <a:pt x="431" y="251"/>
                  </a:lnTo>
                  <a:lnTo>
                    <a:pt x="430" y="253"/>
                  </a:lnTo>
                  <a:lnTo>
                    <a:pt x="429" y="258"/>
                  </a:lnTo>
                  <a:lnTo>
                    <a:pt x="428" y="259"/>
                  </a:lnTo>
                  <a:lnTo>
                    <a:pt x="428" y="260"/>
                  </a:lnTo>
                  <a:lnTo>
                    <a:pt x="428" y="262"/>
                  </a:lnTo>
                  <a:lnTo>
                    <a:pt x="428" y="264"/>
                  </a:lnTo>
                  <a:lnTo>
                    <a:pt x="428" y="265"/>
                  </a:lnTo>
                  <a:lnTo>
                    <a:pt x="429" y="269"/>
                  </a:lnTo>
                  <a:lnTo>
                    <a:pt x="429" y="271"/>
                  </a:lnTo>
                  <a:lnTo>
                    <a:pt x="429" y="272"/>
                  </a:lnTo>
                  <a:lnTo>
                    <a:pt x="429" y="273"/>
                  </a:lnTo>
                  <a:lnTo>
                    <a:pt x="429" y="278"/>
                  </a:lnTo>
                  <a:lnTo>
                    <a:pt x="428" y="285"/>
                  </a:lnTo>
                  <a:lnTo>
                    <a:pt x="428" y="287"/>
                  </a:lnTo>
                  <a:lnTo>
                    <a:pt x="428" y="289"/>
                  </a:lnTo>
                  <a:lnTo>
                    <a:pt x="428" y="292"/>
                  </a:lnTo>
                  <a:lnTo>
                    <a:pt x="427" y="293"/>
                  </a:lnTo>
                  <a:lnTo>
                    <a:pt x="427" y="295"/>
                  </a:lnTo>
                  <a:lnTo>
                    <a:pt x="426" y="297"/>
                  </a:lnTo>
                  <a:lnTo>
                    <a:pt x="425" y="299"/>
                  </a:lnTo>
                  <a:lnTo>
                    <a:pt x="424" y="303"/>
                  </a:lnTo>
                  <a:lnTo>
                    <a:pt x="422" y="308"/>
                  </a:lnTo>
                  <a:lnTo>
                    <a:pt x="420" y="312"/>
                  </a:lnTo>
                  <a:lnTo>
                    <a:pt x="420" y="313"/>
                  </a:lnTo>
                  <a:lnTo>
                    <a:pt x="418" y="315"/>
                  </a:lnTo>
                  <a:lnTo>
                    <a:pt x="416" y="319"/>
                  </a:lnTo>
                  <a:lnTo>
                    <a:pt x="415" y="322"/>
                  </a:lnTo>
                  <a:lnTo>
                    <a:pt x="413" y="324"/>
                  </a:lnTo>
                  <a:lnTo>
                    <a:pt x="411" y="326"/>
                  </a:lnTo>
                  <a:lnTo>
                    <a:pt x="409" y="327"/>
                  </a:lnTo>
                  <a:lnTo>
                    <a:pt x="407" y="329"/>
                  </a:lnTo>
                  <a:lnTo>
                    <a:pt x="405" y="331"/>
                  </a:lnTo>
                  <a:lnTo>
                    <a:pt x="403" y="332"/>
                  </a:lnTo>
                  <a:lnTo>
                    <a:pt x="399" y="333"/>
                  </a:lnTo>
                  <a:lnTo>
                    <a:pt x="397" y="334"/>
                  </a:lnTo>
                  <a:lnTo>
                    <a:pt x="393" y="335"/>
                  </a:lnTo>
                  <a:lnTo>
                    <a:pt x="392" y="335"/>
                  </a:lnTo>
                  <a:lnTo>
                    <a:pt x="391" y="336"/>
                  </a:lnTo>
                  <a:lnTo>
                    <a:pt x="389" y="336"/>
                  </a:lnTo>
                  <a:lnTo>
                    <a:pt x="388" y="336"/>
                  </a:lnTo>
                  <a:lnTo>
                    <a:pt x="385" y="336"/>
                  </a:lnTo>
                  <a:lnTo>
                    <a:pt x="379" y="336"/>
                  </a:lnTo>
                  <a:lnTo>
                    <a:pt x="376" y="336"/>
                  </a:lnTo>
                  <a:lnTo>
                    <a:pt x="375" y="336"/>
                  </a:lnTo>
                  <a:lnTo>
                    <a:pt x="367" y="337"/>
                  </a:lnTo>
                  <a:lnTo>
                    <a:pt x="364" y="337"/>
                  </a:lnTo>
                  <a:lnTo>
                    <a:pt x="362" y="337"/>
                  </a:lnTo>
                  <a:lnTo>
                    <a:pt x="360" y="338"/>
                  </a:lnTo>
                  <a:lnTo>
                    <a:pt x="358" y="338"/>
                  </a:lnTo>
                  <a:lnTo>
                    <a:pt x="357" y="339"/>
                  </a:lnTo>
                  <a:lnTo>
                    <a:pt x="356" y="339"/>
                  </a:lnTo>
                  <a:lnTo>
                    <a:pt x="355" y="340"/>
                  </a:lnTo>
                  <a:lnTo>
                    <a:pt x="354" y="340"/>
                  </a:lnTo>
                  <a:lnTo>
                    <a:pt x="352" y="341"/>
                  </a:lnTo>
                  <a:lnTo>
                    <a:pt x="351" y="342"/>
                  </a:lnTo>
                  <a:lnTo>
                    <a:pt x="350" y="343"/>
                  </a:lnTo>
                  <a:lnTo>
                    <a:pt x="349" y="344"/>
                  </a:lnTo>
                  <a:lnTo>
                    <a:pt x="349" y="345"/>
                  </a:lnTo>
                  <a:lnTo>
                    <a:pt x="348" y="346"/>
                  </a:lnTo>
                  <a:lnTo>
                    <a:pt x="347" y="347"/>
                  </a:lnTo>
                  <a:lnTo>
                    <a:pt x="347" y="349"/>
                  </a:lnTo>
                  <a:lnTo>
                    <a:pt x="346" y="350"/>
                  </a:lnTo>
                  <a:lnTo>
                    <a:pt x="345" y="353"/>
                  </a:lnTo>
                  <a:lnTo>
                    <a:pt x="344" y="358"/>
                  </a:lnTo>
                  <a:lnTo>
                    <a:pt x="343" y="363"/>
                  </a:lnTo>
                  <a:lnTo>
                    <a:pt x="342" y="366"/>
                  </a:lnTo>
                  <a:lnTo>
                    <a:pt x="342" y="368"/>
                  </a:lnTo>
                  <a:lnTo>
                    <a:pt x="341" y="370"/>
                  </a:lnTo>
                  <a:lnTo>
                    <a:pt x="340" y="377"/>
                  </a:lnTo>
                  <a:lnTo>
                    <a:pt x="340" y="379"/>
                  </a:lnTo>
                  <a:lnTo>
                    <a:pt x="339" y="382"/>
                  </a:lnTo>
                  <a:lnTo>
                    <a:pt x="339" y="385"/>
                  </a:lnTo>
                  <a:lnTo>
                    <a:pt x="338" y="387"/>
                  </a:lnTo>
                  <a:lnTo>
                    <a:pt x="337" y="390"/>
                  </a:lnTo>
                  <a:lnTo>
                    <a:pt x="336" y="392"/>
                  </a:lnTo>
                  <a:lnTo>
                    <a:pt x="335" y="394"/>
                  </a:lnTo>
                  <a:lnTo>
                    <a:pt x="334" y="396"/>
                  </a:lnTo>
                  <a:lnTo>
                    <a:pt x="334" y="397"/>
                  </a:lnTo>
                  <a:lnTo>
                    <a:pt x="333" y="398"/>
                  </a:lnTo>
                  <a:lnTo>
                    <a:pt x="332" y="399"/>
                  </a:lnTo>
                  <a:lnTo>
                    <a:pt x="331" y="400"/>
                  </a:lnTo>
                  <a:lnTo>
                    <a:pt x="330" y="400"/>
                  </a:lnTo>
                  <a:lnTo>
                    <a:pt x="329" y="401"/>
                  </a:lnTo>
                  <a:lnTo>
                    <a:pt x="328" y="402"/>
                  </a:lnTo>
                  <a:lnTo>
                    <a:pt x="327" y="402"/>
                  </a:lnTo>
                  <a:lnTo>
                    <a:pt x="326" y="402"/>
                  </a:lnTo>
                  <a:lnTo>
                    <a:pt x="324" y="403"/>
                  </a:lnTo>
                  <a:lnTo>
                    <a:pt x="323" y="403"/>
                  </a:lnTo>
                  <a:lnTo>
                    <a:pt x="310" y="403"/>
                  </a:lnTo>
                  <a:lnTo>
                    <a:pt x="307" y="404"/>
                  </a:lnTo>
                  <a:lnTo>
                    <a:pt x="305" y="404"/>
                  </a:lnTo>
                  <a:lnTo>
                    <a:pt x="301" y="405"/>
                  </a:lnTo>
                  <a:lnTo>
                    <a:pt x="298" y="405"/>
                  </a:lnTo>
                  <a:lnTo>
                    <a:pt x="297" y="406"/>
                  </a:lnTo>
                  <a:lnTo>
                    <a:pt x="296" y="406"/>
                  </a:lnTo>
                  <a:lnTo>
                    <a:pt x="294" y="407"/>
                  </a:lnTo>
                  <a:lnTo>
                    <a:pt x="293" y="407"/>
                  </a:lnTo>
                  <a:lnTo>
                    <a:pt x="293" y="407"/>
                  </a:lnTo>
                  <a:lnTo>
                    <a:pt x="292" y="408"/>
                  </a:lnTo>
                  <a:lnTo>
                    <a:pt x="290" y="409"/>
                  </a:lnTo>
                  <a:lnTo>
                    <a:pt x="286" y="414"/>
                  </a:lnTo>
                  <a:lnTo>
                    <a:pt x="283" y="416"/>
                  </a:lnTo>
                  <a:lnTo>
                    <a:pt x="281" y="419"/>
                  </a:lnTo>
                  <a:lnTo>
                    <a:pt x="279" y="421"/>
                  </a:lnTo>
                  <a:lnTo>
                    <a:pt x="278" y="423"/>
                  </a:lnTo>
                  <a:lnTo>
                    <a:pt x="275" y="427"/>
                  </a:lnTo>
                  <a:lnTo>
                    <a:pt x="272" y="431"/>
                  </a:lnTo>
                  <a:lnTo>
                    <a:pt x="272" y="432"/>
                  </a:lnTo>
                  <a:lnTo>
                    <a:pt x="270" y="434"/>
                  </a:lnTo>
                  <a:lnTo>
                    <a:pt x="268" y="436"/>
                  </a:lnTo>
                  <a:lnTo>
                    <a:pt x="264" y="440"/>
                  </a:lnTo>
                  <a:lnTo>
                    <a:pt x="262" y="442"/>
                  </a:lnTo>
                  <a:lnTo>
                    <a:pt x="260" y="444"/>
                  </a:lnTo>
                  <a:lnTo>
                    <a:pt x="258" y="445"/>
                  </a:lnTo>
                  <a:lnTo>
                    <a:pt x="256" y="447"/>
                  </a:lnTo>
                  <a:lnTo>
                    <a:pt x="254" y="448"/>
                  </a:lnTo>
                  <a:lnTo>
                    <a:pt x="251" y="449"/>
                  </a:lnTo>
                  <a:lnTo>
                    <a:pt x="245" y="451"/>
                  </a:lnTo>
                  <a:lnTo>
                    <a:pt x="240" y="452"/>
                  </a:lnTo>
                  <a:lnTo>
                    <a:pt x="237" y="453"/>
                  </a:lnTo>
                  <a:lnTo>
                    <a:pt x="234" y="453"/>
                  </a:lnTo>
                  <a:lnTo>
                    <a:pt x="233" y="453"/>
                  </a:lnTo>
                  <a:lnTo>
                    <a:pt x="233" y="453"/>
                  </a:lnTo>
                  <a:lnTo>
                    <a:pt x="232" y="451"/>
                  </a:lnTo>
                  <a:lnTo>
                    <a:pt x="231" y="449"/>
                  </a:lnTo>
                  <a:lnTo>
                    <a:pt x="230" y="444"/>
                  </a:lnTo>
                  <a:lnTo>
                    <a:pt x="229" y="442"/>
                  </a:lnTo>
                  <a:lnTo>
                    <a:pt x="228" y="441"/>
                  </a:lnTo>
                  <a:lnTo>
                    <a:pt x="227" y="439"/>
                  </a:lnTo>
                  <a:lnTo>
                    <a:pt x="224" y="435"/>
                  </a:lnTo>
                  <a:lnTo>
                    <a:pt x="219" y="428"/>
                  </a:lnTo>
                  <a:lnTo>
                    <a:pt x="217" y="426"/>
                  </a:lnTo>
                  <a:lnTo>
                    <a:pt x="216" y="424"/>
                  </a:lnTo>
                  <a:lnTo>
                    <a:pt x="214" y="422"/>
                  </a:lnTo>
                  <a:lnTo>
                    <a:pt x="213" y="421"/>
                  </a:lnTo>
                  <a:lnTo>
                    <a:pt x="211" y="419"/>
                  </a:lnTo>
                  <a:lnTo>
                    <a:pt x="209" y="418"/>
                  </a:lnTo>
                  <a:lnTo>
                    <a:pt x="208" y="417"/>
                  </a:lnTo>
                  <a:lnTo>
                    <a:pt x="198" y="413"/>
                  </a:lnTo>
                  <a:lnTo>
                    <a:pt x="196" y="412"/>
                  </a:lnTo>
                  <a:lnTo>
                    <a:pt x="193" y="411"/>
                  </a:lnTo>
                  <a:lnTo>
                    <a:pt x="192" y="410"/>
                  </a:lnTo>
                  <a:lnTo>
                    <a:pt x="191" y="410"/>
                  </a:lnTo>
                  <a:lnTo>
                    <a:pt x="190" y="409"/>
                  </a:lnTo>
                  <a:lnTo>
                    <a:pt x="190" y="409"/>
                  </a:lnTo>
                  <a:lnTo>
                    <a:pt x="189" y="408"/>
                  </a:lnTo>
                  <a:lnTo>
                    <a:pt x="189" y="407"/>
                  </a:lnTo>
                  <a:lnTo>
                    <a:pt x="188" y="406"/>
                  </a:lnTo>
                  <a:lnTo>
                    <a:pt x="188" y="406"/>
                  </a:lnTo>
                  <a:lnTo>
                    <a:pt x="188" y="404"/>
                  </a:lnTo>
                  <a:lnTo>
                    <a:pt x="188" y="401"/>
                  </a:lnTo>
                  <a:lnTo>
                    <a:pt x="187" y="399"/>
                  </a:lnTo>
                  <a:lnTo>
                    <a:pt x="187" y="398"/>
                  </a:lnTo>
                  <a:lnTo>
                    <a:pt x="187" y="397"/>
                  </a:lnTo>
                  <a:lnTo>
                    <a:pt x="186" y="397"/>
                  </a:lnTo>
                  <a:lnTo>
                    <a:pt x="186" y="396"/>
                  </a:lnTo>
                  <a:lnTo>
                    <a:pt x="186" y="395"/>
                  </a:lnTo>
                  <a:lnTo>
                    <a:pt x="185" y="394"/>
                  </a:lnTo>
                  <a:lnTo>
                    <a:pt x="184" y="394"/>
                  </a:lnTo>
                  <a:lnTo>
                    <a:pt x="183" y="393"/>
                  </a:lnTo>
                  <a:lnTo>
                    <a:pt x="181" y="391"/>
                  </a:lnTo>
                  <a:lnTo>
                    <a:pt x="180" y="390"/>
                  </a:lnTo>
                  <a:lnTo>
                    <a:pt x="178" y="390"/>
                  </a:lnTo>
                  <a:lnTo>
                    <a:pt x="177" y="389"/>
                  </a:lnTo>
                  <a:lnTo>
                    <a:pt x="173" y="388"/>
                  </a:lnTo>
                  <a:lnTo>
                    <a:pt x="170" y="387"/>
                  </a:lnTo>
                  <a:lnTo>
                    <a:pt x="169" y="386"/>
                  </a:lnTo>
                  <a:lnTo>
                    <a:pt x="168" y="386"/>
                  </a:lnTo>
                  <a:lnTo>
                    <a:pt x="167" y="386"/>
                  </a:lnTo>
                  <a:lnTo>
                    <a:pt x="166" y="386"/>
                  </a:lnTo>
                  <a:lnTo>
                    <a:pt x="165" y="386"/>
                  </a:lnTo>
                  <a:lnTo>
                    <a:pt x="160" y="387"/>
                  </a:lnTo>
                  <a:lnTo>
                    <a:pt x="156" y="387"/>
                  </a:lnTo>
                  <a:lnTo>
                    <a:pt x="154" y="387"/>
                  </a:lnTo>
                  <a:lnTo>
                    <a:pt x="151" y="388"/>
                  </a:lnTo>
                  <a:lnTo>
                    <a:pt x="146" y="389"/>
                  </a:lnTo>
                  <a:lnTo>
                    <a:pt x="144" y="389"/>
                  </a:lnTo>
                  <a:lnTo>
                    <a:pt x="142" y="389"/>
                  </a:lnTo>
                  <a:lnTo>
                    <a:pt x="141" y="389"/>
                  </a:lnTo>
                  <a:lnTo>
                    <a:pt x="140" y="389"/>
                  </a:lnTo>
                  <a:lnTo>
                    <a:pt x="139" y="389"/>
                  </a:lnTo>
                  <a:lnTo>
                    <a:pt x="138" y="389"/>
                  </a:lnTo>
                  <a:lnTo>
                    <a:pt x="136" y="388"/>
                  </a:lnTo>
                  <a:lnTo>
                    <a:pt x="135" y="387"/>
                  </a:lnTo>
                  <a:lnTo>
                    <a:pt x="133" y="386"/>
                  </a:lnTo>
                  <a:lnTo>
                    <a:pt x="131" y="385"/>
                  </a:lnTo>
                  <a:lnTo>
                    <a:pt x="123" y="379"/>
                  </a:lnTo>
                  <a:lnTo>
                    <a:pt x="122" y="378"/>
                  </a:lnTo>
                  <a:lnTo>
                    <a:pt x="121" y="378"/>
                  </a:lnTo>
                  <a:lnTo>
                    <a:pt x="120" y="377"/>
                  </a:lnTo>
                  <a:lnTo>
                    <a:pt x="118" y="377"/>
                  </a:lnTo>
                  <a:lnTo>
                    <a:pt x="117" y="377"/>
                  </a:lnTo>
                  <a:lnTo>
                    <a:pt x="114" y="376"/>
                  </a:lnTo>
                  <a:lnTo>
                    <a:pt x="112" y="376"/>
                  </a:lnTo>
                  <a:lnTo>
                    <a:pt x="110" y="376"/>
                  </a:lnTo>
                  <a:lnTo>
                    <a:pt x="109" y="375"/>
                  </a:lnTo>
                  <a:lnTo>
                    <a:pt x="108" y="375"/>
                  </a:lnTo>
                  <a:lnTo>
                    <a:pt x="108" y="374"/>
                  </a:lnTo>
                  <a:lnTo>
                    <a:pt x="107" y="374"/>
                  </a:lnTo>
                  <a:lnTo>
                    <a:pt x="107" y="373"/>
                  </a:lnTo>
                  <a:lnTo>
                    <a:pt x="106" y="372"/>
                  </a:lnTo>
                  <a:lnTo>
                    <a:pt x="106" y="371"/>
                  </a:lnTo>
                  <a:lnTo>
                    <a:pt x="106" y="370"/>
                  </a:lnTo>
                  <a:lnTo>
                    <a:pt x="105" y="366"/>
                  </a:lnTo>
                  <a:lnTo>
                    <a:pt x="105" y="364"/>
                  </a:lnTo>
                  <a:lnTo>
                    <a:pt x="105" y="362"/>
                  </a:lnTo>
                  <a:lnTo>
                    <a:pt x="104" y="361"/>
                  </a:lnTo>
                  <a:lnTo>
                    <a:pt x="104" y="360"/>
                  </a:lnTo>
                  <a:lnTo>
                    <a:pt x="103" y="360"/>
                  </a:lnTo>
                  <a:lnTo>
                    <a:pt x="102" y="358"/>
                  </a:lnTo>
                  <a:lnTo>
                    <a:pt x="101" y="357"/>
                  </a:lnTo>
                  <a:lnTo>
                    <a:pt x="99" y="356"/>
                  </a:lnTo>
                  <a:lnTo>
                    <a:pt x="98" y="355"/>
                  </a:lnTo>
                  <a:lnTo>
                    <a:pt x="97" y="355"/>
                  </a:lnTo>
                  <a:lnTo>
                    <a:pt x="95" y="354"/>
                  </a:lnTo>
                  <a:lnTo>
                    <a:pt x="94" y="354"/>
                  </a:lnTo>
                  <a:lnTo>
                    <a:pt x="87" y="353"/>
                  </a:lnTo>
                  <a:lnTo>
                    <a:pt x="83" y="352"/>
                  </a:lnTo>
                  <a:lnTo>
                    <a:pt x="75" y="351"/>
                  </a:lnTo>
                  <a:lnTo>
                    <a:pt x="74" y="351"/>
                  </a:lnTo>
                  <a:lnTo>
                    <a:pt x="73" y="351"/>
                  </a:lnTo>
                  <a:lnTo>
                    <a:pt x="71" y="350"/>
                  </a:lnTo>
                  <a:lnTo>
                    <a:pt x="71" y="349"/>
                  </a:lnTo>
                  <a:lnTo>
                    <a:pt x="70" y="349"/>
                  </a:lnTo>
                  <a:lnTo>
                    <a:pt x="68" y="347"/>
                  </a:lnTo>
                  <a:lnTo>
                    <a:pt x="66" y="345"/>
                  </a:lnTo>
                  <a:lnTo>
                    <a:pt x="65" y="344"/>
                  </a:lnTo>
                  <a:lnTo>
                    <a:pt x="64" y="343"/>
                  </a:lnTo>
                  <a:lnTo>
                    <a:pt x="63" y="343"/>
                  </a:lnTo>
                  <a:lnTo>
                    <a:pt x="60" y="342"/>
                  </a:lnTo>
                  <a:lnTo>
                    <a:pt x="58" y="341"/>
                  </a:lnTo>
                  <a:lnTo>
                    <a:pt x="57" y="340"/>
                  </a:lnTo>
                  <a:lnTo>
                    <a:pt x="56" y="340"/>
                  </a:lnTo>
                  <a:lnTo>
                    <a:pt x="54" y="339"/>
                  </a:lnTo>
                  <a:lnTo>
                    <a:pt x="50" y="338"/>
                  </a:lnTo>
                  <a:lnTo>
                    <a:pt x="50" y="338"/>
                  </a:lnTo>
                  <a:lnTo>
                    <a:pt x="49" y="338"/>
                  </a:lnTo>
                  <a:lnTo>
                    <a:pt x="49" y="337"/>
                  </a:lnTo>
                  <a:lnTo>
                    <a:pt x="48" y="336"/>
                  </a:lnTo>
                  <a:lnTo>
                    <a:pt x="48" y="336"/>
                  </a:lnTo>
                  <a:lnTo>
                    <a:pt x="48" y="335"/>
                  </a:lnTo>
                  <a:lnTo>
                    <a:pt x="48" y="334"/>
                  </a:lnTo>
                  <a:lnTo>
                    <a:pt x="48" y="332"/>
                  </a:lnTo>
                  <a:lnTo>
                    <a:pt x="48" y="327"/>
                  </a:lnTo>
                  <a:lnTo>
                    <a:pt x="48" y="324"/>
                  </a:lnTo>
                  <a:lnTo>
                    <a:pt x="48" y="323"/>
                  </a:lnTo>
                  <a:lnTo>
                    <a:pt x="48" y="321"/>
                  </a:lnTo>
                  <a:lnTo>
                    <a:pt x="48" y="320"/>
                  </a:lnTo>
                  <a:lnTo>
                    <a:pt x="47" y="318"/>
                  </a:lnTo>
                  <a:lnTo>
                    <a:pt x="47" y="316"/>
                  </a:lnTo>
                  <a:lnTo>
                    <a:pt x="46" y="315"/>
                  </a:lnTo>
                  <a:lnTo>
                    <a:pt x="44" y="313"/>
                  </a:lnTo>
                  <a:lnTo>
                    <a:pt x="43" y="310"/>
                  </a:lnTo>
                  <a:lnTo>
                    <a:pt x="42" y="309"/>
                  </a:lnTo>
                  <a:lnTo>
                    <a:pt x="41" y="308"/>
                  </a:lnTo>
                  <a:lnTo>
                    <a:pt x="40" y="308"/>
                  </a:lnTo>
                  <a:lnTo>
                    <a:pt x="39" y="307"/>
                  </a:lnTo>
                  <a:lnTo>
                    <a:pt x="39" y="307"/>
                  </a:lnTo>
                  <a:lnTo>
                    <a:pt x="38" y="307"/>
                  </a:lnTo>
                  <a:lnTo>
                    <a:pt x="36" y="307"/>
                  </a:lnTo>
                  <a:lnTo>
                    <a:pt x="35" y="307"/>
                  </a:lnTo>
                  <a:lnTo>
                    <a:pt x="34" y="307"/>
                  </a:lnTo>
                  <a:lnTo>
                    <a:pt x="33" y="307"/>
                  </a:lnTo>
                  <a:lnTo>
                    <a:pt x="30" y="308"/>
                  </a:lnTo>
                  <a:lnTo>
                    <a:pt x="28" y="309"/>
                  </a:lnTo>
                  <a:lnTo>
                    <a:pt x="18" y="312"/>
                  </a:lnTo>
                  <a:lnTo>
                    <a:pt x="14" y="313"/>
                  </a:lnTo>
                  <a:lnTo>
                    <a:pt x="12" y="314"/>
                  </a:lnTo>
                  <a:lnTo>
                    <a:pt x="11" y="314"/>
                  </a:lnTo>
                  <a:lnTo>
                    <a:pt x="9" y="314"/>
                  </a:lnTo>
                  <a:lnTo>
                    <a:pt x="7" y="315"/>
                  </a:lnTo>
                  <a:lnTo>
                    <a:pt x="6" y="314"/>
                  </a:lnTo>
                  <a:lnTo>
                    <a:pt x="5" y="314"/>
                  </a:lnTo>
                  <a:lnTo>
                    <a:pt x="4" y="314"/>
                  </a:lnTo>
                  <a:lnTo>
                    <a:pt x="3" y="314"/>
                  </a:lnTo>
                  <a:lnTo>
                    <a:pt x="2" y="313"/>
                  </a:lnTo>
                  <a:lnTo>
                    <a:pt x="1" y="313"/>
                  </a:lnTo>
                  <a:lnTo>
                    <a:pt x="1" y="312"/>
                  </a:lnTo>
                  <a:lnTo>
                    <a:pt x="1" y="312"/>
                  </a:lnTo>
                  <a:lnTo>
                    <a:pt x="0" y="310"/>
                  </a:lnTo>
                  <a:lnTo>
                    <a:pt x="0" y="308"/>
                  </a:lnTo>
                  <a:lnTo>
                    <a:pt x="0" y="306"/>
                  </a:lnTo>
                  <a:lnTo>
                    <a:pt x="0" y="305"/>
                  </a:lnTo>
                  <a:lnTo>
                    <a:pt x="0" y="303"/>
                  </a:lnTo>
                  <a:lnTo>
                    <a:pt x="0" y="302"/>
                  </a:lnTo>
                  <a:lnTo>
                    <a:pt x="1" y="301"/>
                  </a:lnTo>
                  <a:lnTo>
                    <a:pt x="1" y="300"/>
                  </a:lnTo>
                  <a:lnTo>
                    <a:pt x="2" y="299"/>
                  </a:lnTo>
                  <a:lnTo>
                    <a:pt x="3" y="299"/>
                  </a:lnTo>
                  <a:lnTo>
                    <a:pt x="5" y="297"/>
                  </a:lnTo>
                  <a:lnTo>
                    <a:pt x="6" y="296"/>
                  </a:lnTo>
                  <a:lnTo>
                    <a:pt x="7" y="295"/>
                  </a:lnTo>
                  <a:lnTo>
                    <a:pt x="8" y="294"/>
                  </a:lnTo>
                  <a:lnTo>
                    <a:pt x="8" y="293"/>
                  </a:lnTo>
                  <a:lnTo>
                    <a:pt x="10" y="291"/>
                  </a:lnTo>
                  <a:lnTo>
                    <a:pt x="12" y="285"/>
                  </a:lnTo>
                  <a:lnTo>
                    <a:pt x="13" y="284"/>
                  </a:lnTo>
                  <a:lnTo>
                    <a:pt x="14" y="282"/>
                  </a:lnTo>
                  <a:lnTo>
                    <a:pt x="15" y="280"/>
                  </a:lnTo>
                  <a:lnTo>
                    <a:pt x="16" y="279"/>
                  </a:lnTo>
                  <a:lnTo>
                    <a:pt x="18" y="278"/>
                  </a:lnTo>
                  <a:lnTo>
                    <a:pt x="19" y="277"/>
                  </a:lnTo>
                  <a:lnTo>
                    <a:pt x="22" y="276"/>
                  </a:lnTo>
                  <a:lnTo>
                    <a:pt x="25" y="273"/>
                  </a:lnTo>
                  <a:lnTo>
                    <a:pt x="27" y="271"/>
                  </a:lnTo>
                  <a:lnTo>
                    <a:pt x="28" y="271"/>
                  </a:lnTo>
                  <a:lnTo>
                    <a:pt x="28" y="270"/>
                  </a:lnTo>
                  <a:lnTo>
                    <a:pt x="29" y="269"/>
                  </a:lnTo>
                  <a:lnTo>
                    <a:pt x="30" y="267"/>
                  </a:lnTo>
                  <a:lnTo>
                    <a:pt x="31" y="266"/>
                  </a:lnTo>
                  <a:lnTo>
                    <a:pt x="31" y="264"/>
                  </a:lnTo>
                  <a:lnTo>
                    <a:pt x="32" y="262"/>
                  </a:lnTo>
                  <a:lnTo>
                    <a:pt x="33" y="260"/>
                  </a:lnTo>
                  <a:lnTo>
                    <a:pt x="33" y="258"/>
                  </a:lnTo>
                  <a:lnTo>
                    <a:pt x="33" y="256"/>
                  </a:lnTo>
                  <a:lnTo>
                    <a:pt x="33" y="255"/>
                  </a:lnTo>
                  <a:lnTo>
                    <a:pt x="33" y="254"/>
                  </a:lnTo>
                  <a:lnTo>
                    <a:pt x="33" y="252"/>
                  </a:lnTo>
                  <a:lnTo>
                    <a:pt x="33" y="251"/>
                  </a:lnTo>
                  <a:lnTo>
                    <a:pt x="33" y="250"/>
                  </a:lnTo>
                  <a:lnTo>
                    <a:pt x="32" y="250"/>
                  </a:lnTo>
                  <a:lnTo>
                    <a:pt x="32" y="249"/>
                  </a:lnTo>
                  <a:lnTo>
                    <a:pt x="31" y="249"/>
                  </a:lnTo>
                  <a:lnTo>
                    <a:pt x="30" y="248"/>
                  </a:lnTo>
                  <a:lnTo>
                    <a:pt x="29" y="248"/>
                  </a:lnTo>
                  <a:lnTo>
                    <a:pt x="29" y="248"/>
                  </a:lnTo>
                  <a:lnTo>
                    <a:pt x="26" y="249"/>
                  </a:lnTo>
                  <a:lnTo>
                    <a:pt x="25" y="249"/>
                  </a:lnTo>
                  <a:lnTo>
                    <a:pt x="21" y="249"/>
                  </a:lnTo>
                  <a:lnTo>
                    <a:pt x="19" y="249"/>
                  </a:lnTo>
                  <a:lnTo>
                    <a:pt x="18" y="249"/>
                  </a:lnTo>
                  <a:lnTo>
                    <a:pt x="17" y="248"/>
                  </a:lnTo>
                  <a:lnTo>
                    <a:pt x="16" y="248"/>
                  </a:lnTo>
                  <a:lnTo>
                    <a:pt x="16" y="248"/>
                  </a:lnTo>
                  <a:lnTo>
                    <a:pt x="16" y="247"/>
                  </a:lnTo>
                  <a:lnTo>
                    <a:pt x="16" y="247"/>
                  </a:lnTo>
                  <a:lnTo>
                    <a:pt x="15" y="246"/>
                  </a:lnTo>
                  <a:lnTo>
                    <a:pt x="15" y="245"/>
                  </a:lnTo>
                  <a:lnTo>
                    <a:pt x="15" y="242"/>
                  </a:lnTo>
                  <a:lnTo>
                    <a:pt x="15" y="241"/>
                  </a:lnTo>
                  <a:lnTo>
                    <a:pt x="15" y="240"/>
                  </a:lnTo>
                  <a:lnTo>
                    <a:pt x="15" y="239"/>
                  </a:lnTo>
                  <a:lnTo>
                    <a:pt x="15" y="238"/>
                  </a:lnTo>
                  <a:lnTo>
                    <a:pt x="13" y="234"/>
                  </a:lnTo>
                  <a:lnTo>
                    <a:pt x="10" y="228"/>
                  </a:lnTo>
                  <a:lnTo>
                    <a:pt x="10" y="226"/>
                  </a:lnTo>
                  <a:lnTo>
                    <a:pt x="9" y="224"/>
                  </a:lnTo>
                  <a:lnTo>
                    <a:pt x="9" y="223"/>
                  </a:lnTo>
                  <a:lnTo>
                    <a:pt x="9" y="221"/>
                  </a:lnTo>
                  <a:lnTo>
                    <a:pt x="8" y="216"/>
                  </a:lnTo>
                  <a:lnTo>
                    <a:pt x="8" y="214"/>
                  </a:lnTo>
                  <a:lnTo>
                    <a:pt x="8" y="212"/>
                  </a:lnTo>
                  <a:lnTo>
                    <a:pt x="7" y="208"/>
                  </a:lnTo>
                  <a:lnTo>
                    <a:pt x="7" y="207"/>
                  </a:lnTo>
                  <a:lnTo>
                    <a:pt x="6" y="205"/>
                  </a:lnTo>
                  <a:lnTo>
                    <a:pt x="7" y="203"/>
                  </a:lnTo>
                  <a:lnTo>
                    <a:pt x="7" y="201"/>
                  </a:lnTo>
                  <a:lnTo>
                    <a:pt x="7" y="200"/>
                  </a:lnTo>
                  <a:lnTo>
                    <a:pt x="8" y="199"/>
                  </a:lnTo>
                  <a:lnTo>
                    <a:pt x="9" y="197"/>
                  </a:lnTo>
                  <a:lnTo>
                    <a:pt x="10" y="194"/>
                  </a:lnTo>
                  <a:lnTo>
                    <a:pt x="15" y="184"/>
                  </a:lnTo>
                  <a:lnTo>
                    <a:pt x="15" y="185"/>
                  </a:lnTo>
                  <a:lnTo>
                    <a:pt x="16" y="185"/>
                  </a:lnTo>
                  <a:lnTo>
                    <a:pt x="16" y="185"/>
                  </a:lnTo>
                  <a:lnTo>
                    <a:pt x="17" y="185"/>
                  </a:lnTo>
                  <a:lnTo>
                    <a:pt x="17" y="185"/>
                  </a:lnTo>
                  <a:lnTo>
                    <a:pt x="18" y="185"/>
                  </a:lnTo>
                  <a:lnTo>
                    <a:pt x="19" y="185"/>
                  </a:lnTo>
                  <a:lnTo>
                    <a:pt x="19" y="184"/>
                  </a:lnTo>
                  <a:lnTo>
                    <a:pt x="20" y="183"/>
                  </a:lnTo>
                  <a:lnTo>
                    <a:pt x="21" y="182"/>
                  </a:lnTo>
                  <a:lnTo>
                    <a:pt x="22" y="181"/>
                  </a:lnTo>
                  <a:lnTo>
                    <a:pt x="24" y="178"/>
                  </a:lnTo>
                  <a:lnTo>
                    <a:pt x="25" y="177"/>
                  </a:lnTo>
                  <a:lnTo>
                    <a:pt x="25" y="176"/>
                  </a:lnTo>
                  <a:lnTo>
                    <a:pt x="27" y="175"/>
                  </a:lnTo>
                  <a:lnTo>
                    <a:pt x="28" y="174"/>
                  </a:lnTo>
                  <a:lnTo>
                    <a:pt x="29" y="173"/>
                  </a:lnTo>
                  <a:lnTo>
                    <a:pt x="30" y="173"/>
                  </a:lnTo>
                  <a:lnTo>
                    <a:pt x="31" y="172"/>
                  </a:lnTo>
                  <a:lnTo>
                    <a:pt x="32" y="172"/>
                  </a:lnTo>
                  <a:lnTo>
                    <a:pt x="35" y="172"/>
                  </a:lnTo>
                  <a:lnTo>
                    <a:pt x="37" y="172"/>
                  </a:lnTo>
                  <a:lnTo>
                    <a:pt x="45" y="170"/>
                  </a:lnTo>
                  <a:lnTo>
                    <a:pt x="46" y="170"/>
                  </a:lnTo>
                  <a:lnTo>
                    <a:pt x="50" y="169"/>
                  </a:lnTo>
                  <a:lnTo>
                    <a:pt x="55" y="168"/>
                  </a:lnTo>
                  <a:lnTo>
                    <a:pt x="57" y="168"/>
                  </a:lnTo>
                  <a:lnTo>
                    <a:pt x="61" y="168"/>
                  </a:lnTo>
                  <a:lnTo>
                    <a:pt x="63" y="168"/>
                  </a:lnTo>
                  <a:lnTo>
                    <a:pt x="64" y="168"/>
                  </a:lnTo>
                  <a:lnTo>
                    <a:pt x="65" y="167"/>
                  </a:lnTo>
                  <a:lnTo>
                    <a:pt x="66" y="167"/>
                  </a:lnTo>
                  <a:lnTo>
                    <a:pt x="67" y="166"/>
                  </a:lnTo>
                  <a:lnTo>
                    <a:pt x="68" y="166"/>
                  </a:lnTo>
                  <a:lnTo>
                    <a:pt x="69" y="165"/>
                  </a:lnTo>
                  <a:lnTo>
                    <a:pt x="70" y="164"/>
                  </a:lnTo>
                  <a:lnTo>
                    <a:pt x="70" y="164"/>
                  </a:lnTo>
                  <a:lnTo>
                    <a:pt x="72" y="163"/>
                  </a:lnTo>
                  <a:lnTo>
                    <a:pt x="74" y="160"/>
                  </a:lnTo>
                  <a:lnTo>
                    <a:pt x="76" y="157"/>
                  </a:lnTo>
                  <a:lnTo>
                    <a:pt x="79" y="154"/>
                  </a:lnTo>
                  <a:lnTo>
                    <a:pt x="81" y="149"/>
                  </a:lnTo>
                  <a:lnTo>
                    <a:pt x="83" y="148"/>
                  </a:lnTo>
                  <a:lnTo>
                    <a:pt x="84" y="147"/>
                  </a:lnTo>
                  <a:lnTo>
                    <a:pt x="85" y="146"/>
                  </a:lnTo>
                  <a:lnTo>
                    <a:pt x="86" y="144"/>
                  </a:lnTo>
                  <a:lnTo>
                    <a:pt x="89" y="142"/>
                  </a:lnTo>
                  <a:lnTo>
                    <a:pt x="92" y="139"/>
                  </a:lnTo>
                  <a:lnTo>
                    <a:pt x="93" y="138"/>
                  </a:lnTo>
                  <a:lnTo>
                    <a:pt x="94" y="137"/>
                  </a:lnTo>
                  <a:lnTo>
                    <a:pt x="94" y="136"/>
                  </a:lnTo>
                  <a:lnTo>
                    <a:pt x="95" y="136"/>
                  </a:lnTo>
                  <a:lnTo>
                    <a:pt x="95" y="135"/>
                  </a:lnTo>
                  <a:lnTo>
                    <a:pt x="95" y="133"/>
                  </a:lnTo>
                  <a:lnTo>
                    <a:pt x="95" y="132"/>
                  </a:lnTo>
                  <a:lnTo>
                    <a:pt x="95" y="131"/>
                  </a:lnTo>
                  <a:lnTo>
                    <a:pt x="94" y="130"/>
                  </a:lnTo>
                  <a:lnTo>
                    <a:pt x="94" y="129"/>
                  </a:lnTo>
                  <a:lnTo>
                    <a:pt x="92" y="126"/>
                  </a:lnTo>
                  <a:lnTo>
                    <a:pt x="91" y="122"/>
                  </a:lnTo>
                  <a:lnTo>
                    <a:pt x="90" y="120"/>
                  </a:lnTo>
                  <a:lnTo>
                    <a:pt x="90" y="119"/>
                  </a:lnTo>
                  <a:lnTo>
                    <a:pt x="89" y="116"/>
                  </a:lnTo>
                  <a:lnTo>
                    <a:pt x="89" y="115"/>
                  </a:lnTo>
                  <a:lnTo>
                    <a:pt x="89" y="113"/>
                  </a:lnTo>
                  <a:lnTo>
                    <a:pt x="89" y="111"/>
                  </a:lnTo>
                  <a:lnTo>
                    <a:pt x="89" y="109"/>
                  </a:lnTo>
                  <a:lnTo>
                    <a:pt x="89" y="108"/>
                  </a:lnTo>
                  <a:lnTo>
                    <a:pt x="90" y="106"/>
                  </a:lnTo>
                  <a:lnTo>
                    <a:pt x="91" y="104"/>
                  </a:lnTo>
                  <a:lnTo>
                    <a:pt x="94" y="99"/>
                  </a:lnTo>
                  <a:lnTo>
                    <a:pt x="96" y="97"/>
                  </a:lnTo>
                  <a:lnTo>
                    <a:pt x="96" y="97"/>
                  </a:lnTo>
                  <a:lnTo>
                    <a:pt x="97" y="96"/>
                  </a:lnTo>
                  <a:lnTo>
                    <a:pt x="97" y="95"/>
                  </a:lnTo>
                  <a:lnTo>
                    <a:pt x="98" y="95"/>
                  </a:lnTo>
                  <a:lnTo>
                    <a:pt x="99" y="95"/>
                  </a:lnTo>
                  <a:lnTo>
                    <a:pt x="100" y="94"/>
                  </a:lnTo>
                  <a:lnTo>
                    <a:pt x="101" y="94"/>
                  </a:lnTo>
                  <a:lnTo>
                    <a:pt x="101" y="94"/>
                  </a:lnTo>
                  <a:lnTo>
                    <a:pt x="102" y="94"/>
                  </a:lnTo>
                  <a:lnTo>
                    <a:pt x="103" y="95"/>
                  </a:lnTo>
                  <a:lnTo>
                    <a:pt x="103" y="95"/>
                  </a:lnTo>
                  <a:lnTo>
                    <a:pt x="104" y="96"/>
                  </a:lnTo>
                  <a:lnTo>
                    <a:pt x="105" y="97"/>
                  </a:lnTo>
                  <a:lnTo>
                    <a:pt x="105" y="98"/>
                  </a:lnTo>
                  <a:lnTo>
                    <a:pt x="105" y="99"/>
                  </a:lnTo>
                  <a:lnTo>
                    <a:pt x="105" y="100"/>
                  </a:lnTo>
                  <a:lnTo>
                    <a:pt x="106" y="104"/>
                  </a:lnTo>
                  <a:lnTo>
                    <a:pt x="106" y="105"/>
                  </a:lnTo>
                  <a:lnTo>
                    <a:pt x="107" y="106"/>
                  </a:lnTo>
                  <a:lnTo>
                    <a:pt x="107" y="107"/>
                  </a:lnTo>
                  <a:lnTo>
                    <a:pt x="108" y="108"/>
                  </a:lnTo>
                  <a:lnTo>
                    <a:pt x="108" y="109"/>
                  </a:lnTo>
                  <a:lnTo>
                    <a:pt x="109" y="109"/>
                  </a:lnTo>
                  <a:lnTo>
                    <a:pt x="109" y="109"/>
                  </a:lnTo>
                  <a:lnTo>
                    <a:pt x="111" y="110"/>
                  </a:lnTo>
                  <a:lnTo>
                    <a:pt x="114" y="110"/>
                  </a:lnTo>
                  <a:lnTo>
                    <a:pt x="116" y="110"/>
                  </a:lnTo>
                  <a:lnTo>
                    <a:pt x="117" y="110"/>
                  </a:lnTo>
                  <a:lnTo>
                    <a:pt x="120" y="111"/>
                  </a:lnTo>
                  <a:lnTo>
                    <a:pt x="123" y="112"/>
                  </a:lnTo>
                  <a:lnTo>
                    <a:pt x="125" y="113"/>
                  </a:lnTo>
                  <a:lnTo>
                    <a:pt x="128" y="113"/>
                  </a:lnTo>
                  <a:lnTo>
                    <a:pt x="131" y="113"/>
                  </a:lnTo>
                  <a:lnTo>
                    <a:pt x="132" y="114"/>
                  </a:lnTo>
                  <a:lnTo>
                    <a:pt x="134" y="114"/>
                  </a:lnTo>
                  <a:lnTo>
                    <a:pt x="135" y="114"/>
                  </a:lnTo>
                  <a:lnTo>
                    <a:pt x="136" y="115"/>
                  </a:lnTo>
                  <a:lnTo>
                    <a:pt x="137" y="115"/>
                  </a:lnTo>
                  <a:lnTo>
                    <a:pt x="139" y="116"/>
                  </a:lnTo>
                  <a:lnTo>
                    <a:pt x="140" y="117"/>
                  </a:lnTo>
                  <a:lnTo>
                    <a:pt x="142" y="118"/>
                  </a:lnTo>
                  <a:lnTo>
                    <a:pt x="146" y="121"/>
                  </a:lnTo>
                  <a:lnTo>
                    <a:pt x="148" y="122"/>
                  </a:lnTo>
                  <a:lnTo>
                    <a:pt x="149" y="123"/>
                  </a:lnTo>
                  <a:lnTo>
                    <a:pt x="149" y="123"/>
                  </a:lnTo>
                  <a:lnTo>
                    <a:pt x="150" y="123"/>
                  </a:lnTo>
                  <a:lnTo>
                    <a:pt x="151" y="122"/>
                  </a:lnTo>
                  <a:lnTo>
                    <a:pt x="152" y="122"/>
                  </a:lnTo>
                  <a:lnTo>
                    <a:pt x="154" y="121"/>
                  </a:lnTo>
                  <a:lnTo>
                    <a:pt x="155" y="120"/>
                  </a:lnTo>
                  <a:lnTo>
                    <a:pt x="156" y="119"/>
                  </a:lnTo>
                  <a:lnTo>
                    <a:pt x="157" y="118"/>
                  </a:lnTo>
                  <a:lnTo>
                    <a:pt x="158" y="116"/>
                  </a:lnTo>
                  <a:lnTo>
                    <a:pt x="159" y="115"/>
                  </a:lnTo>
                  <a:lnTo>
                    <a:pt x="160" y="113"/>
                  </a:lnTo>
                  <a:lnTo>
                    <a:pt x="161" y="112"/>
                  </a:lnTo>
                  <a:lnTo>
                    <a:pt x="162" y="110"/>
                  </a:lnTo>
                  <a:lnTo>
                    <a:pt x="162" y="109"/>
                  </a:lnTo>
                  <a:lnTo>
                    <a:pt x="163" y="108"/>
                  </a:lnTo>
                  <a:lnTo>
                    <a:pt x="163" y="106"/>
                  </a:lnTo>
                  <a:lnTo>
                    <a:pt x="164" y="103"/>
                  </a:lnTo>
                  <a:lnTo>
                    <a:pt x="164" y="102"/>
                  </a:lnTo>
                  <a:lnTo>
                    <a:pt x="164" y="100"/>
                  </a:lnTo>
                  <a:lnTo>
                    <a:pt x="164" y="100"/>
                  </a:lnTo>
                  <a:lnTo>
                    <a:pt x="164" y="99"/>
                  </a:lnTo>
                  <a:lnTo>
                    <a:pt x="165" y="99"/>
                  </a:lnTo>
                  <a:lnTo>
                    <a:pt x="165" y="98"/>
                  </a:lnTo>
                  <a:lnTo>
                    <a:pt x="166" y="98"/>
                  </a:lnTo>
                  <a:lnTo>
                    <a:pt x="168" y="98"/>
                  </a:lnTo>
                  <a:lnTo>
                    <a:pt x="171" y="97"/>
                  </a:lnTo>
                  <a:lnTo>
                    <a:pt x="174" y="96"/>
                  </a:lnTo>
                  <a:lnTo>
                    <a:pt x="177" y="95"/>
                  </a:lnTo>
                  <a:lnTo>
                    <a:pt x="178" y="95"/>
                  </a:lnTo>
                  <a:lnTo>
                    <a:pt x="180" y="94"/>
                  </a:lnTo>
                  <a:lnTo>
                    <a:pt x="184" y="94"/>
                  </a:lnTo>
                  <a:lnTo>
                    <a:pt x="186" y="94"/>
                  </a:lnTo>
                  <a:lnTo>
                    <a:pt x="188" y="94"/>
                  </a:lnTo>
                  <a:lnTo>
                    <a:pt x="190" y="94"/>
                  </a:lnTo>
                  <a:lnTo>
                    <a:pt x="192" y="94"/>
                  </a:lnTo>
                  <a:lnTo>
                    <a:pt x="193" y="94"/>
                  </a:lnTo>
                  <a:lnTo>
                    <a:pt x="194" y="95"/>
                  </a:lnTo>
                  <a:lnTo>
                    <a:pt x="195" y="95"/>
                  </a:lnTo>
                  <a:lnTo>
                    <a:pt x="198" y="96"/>
                  </a:lnTo>
                  <a:lnTo>
                    <a:pt x="199" y="96"/>
                  </a:lnTo>
                  <a:lnTo>
                    <a:pt x="200" y="97"/>
                  </a:lnTo>
                  <a:lnTo>
                    <a:pt x="202" y="97"/>
                  </a:lnTo>
                  <a:lnTo>
                    <a:pt x="203" y="97"/>
                  </a:lnTo>
                  <a:lnTo>
                    <a:pt x="204" y="97"/>
                  </a:lnTo>
                  <a:lnTo>
                    <a:pt x="206" y="97"/>
                  </a:lnTo>
                  <a:lnTo>
                    <a:pt x="207" y="97"/>
                  </a:lnTo>
                  <a:lnTo>
                    <a:pt x="208" y="97"/>
                  </a:lnTo>
                  <a:lnTo>
                    <a:pt x="210" y="96"/>
                  </a:lnTo>
                  <a:lnTo>
                    <a:pt x="211" y="96"/>
                  </a:lnTo>
                  <a:lnTo>
                    <a:pt x="212" y="95"/>
                  </a:lnTo>
                  <a:lnTo>
                    <a:pt x="213" y="95"/>
                  </a:lnTo>
                  <a:lnTo>
                    <a:pt x="214" y="94"/>
                  </a:lnTo>
                  <a:lnTo>
                    <a:pt x="214" y="93"/>
                  </a:lnTo>
                  <a:lnTo>
                    <a:pt x="216" y="92"/>
                  </a:lnTo>
                  <a:lnTo>
                    <a:pt x="217" y="91"/>
                  </a:lnTo>
                  <a:lnTo>
                    <a:pt x="217" y="89"/>
                  </a:lnTo>
                  <a:lnTo>
                    <a:pt x="218" y="88"/>
                  </a:lnTo>
                  <a:lnTo>
                    <a:pt x="218" y="87"/>
                  </a:lnTo>
                  <a:lnTo>
                    <a:pt x="218" y="86"/>
                  </a:lnTo>
                  <a:lnTo>
                    <a:pt x="219" y="85"/>
                  </a:lnTo>
                  <a:lnTo>
                    <a:pt x="219" y="84"/>
                  </a:lnTo>
                  <a:lnTo>
                    <a:pt x="218" y="82"/>
                  </a:lnTo>
                  <a:lnTo>
                    <a:pt x="218" y="81"/>
                  </a:lnTo>
                  <a:lnTo>
                    <a:pt x="218" y="80"/>
                  </a:lnTo>
                  <a:lnTo>
                    <a:pt x="217" y="77"/>
                  </a:lnTo>
                  <a:lnTo>
                    <a:pt x="214" y="71"/>
                  </a:lnTo>
                  <a:lnTo>
                    <a:pt x="213" y="70"/>
                  </a:lnTo>
                  <a:lnTo>
                    <a:pt x="213" y="69"/>
                  </a:lnTo>
                  <a:lnTo>
                    <a:pt x="213" y="68"/>
                  </a:lnTo>
                  <a:lnTo>
                    <a:pt x="213" y="68"/>
                  </a:lnTo>
                  <a:lnTo>
                    <a:pt x="213" y="67"/>
                  </a:lnTo>
                  <a:lnTo>
                    <a:pt x="213" y="67"/>
                  </a:lnTo>
                  <a:lnTo>
                    <a:pt x="213" y="66"/>
                  </a:lnTo>
                  <a:lnTo>
                    <a:pt x="214" y="66"/>
                  </a:lnTo>
                  <a:lnTo>
                    <a:pt x="214" y="66"/>
                  </a:lnTo>
                  <a:lnTo>
                    <a:pt x="215" y="65"/>
                  </a:lnTo>
                  <a:lnTo>
                    <a:pt x="215" y="65"/>
                  </a:lnTo>
                  <a:lnTo>
                    <a:pt x="216" y="65"/>
                  </a:lnTo>
                  <a:lnTo>
                    <a:pt x="217" y="65"/>
                  </a:lnTo>
                  <a:lnTo>
                    <a:pt x="218" y="65"/>
                  </a:lnTo>
                  <a:lnTo>
                    <a:pt x="219" y="65"/>
                  </a:lnTo>
                  <a:lnTo>
                    <a:pt x="220" y="65"/>
                  </a:lnTo>
                  <a:lnTo>
                    <a:pt x="223" y="65"/>
                  </a:lnTo>
                  <a:lnTo>
                    <a:pt x="224" y="66"/>
                  </a:lnTo>
                  <a:lnTo>
                    <a:pt x="225" y="66"/>
                  </a:lnTo>
                  <a:lnTo>
                    <a:pt x="226" y="66"/>
                  </a:lnTo>
                  <a:lnTo>
                    <a:pt x="226" y="66"/>
                  </a:lnTo>
                  <a:lnTo>
                    <a:pt x="227" y="65"/>
                  </a:lnTo>
                  <a:lnTo>
                    <a:pt x="227" y="65"/>
                  </a:lnTo>
                  <a:lnTo>
                    <a:pt x="228" y="64"/>
                  </a:lnTo>
                  <a:lnTo>
                    <a:pt x="228" y="64"/>
                  </a:lnTo>
                  <a:lnTo>
                    <a:pt x="229" y="63"/>
                  </a:lnTo>
                  <a:lnTo>
                    <a:pt x="231" y="60"/>
                  </a:lnTo>
                  <a:lnTo>
                    <a:pt x="232" y="59"/>
                  </a:lnTo>
                  <a:lnTo>
                    <a:pt x="233" y="58"/>
                  </a:lnTo>
                  <a:lnTo>
                    <a:pt x="233" y="58"/>
                  </a:lnTo>
                  <a:lnTo>
                    <a:pt x="234" y="57"/>
                  </a:lnTo>
                  <a:lnTo>
                    <a:pt x="235" y="57"/>
                  </a:lnTo>
                  <a:lnTo>
                    <a:pt x="237" y="57"/>
                  </a:lnTo>
                  <a:lnTo>
                    <a:pt x="238" y="57"/>
                  </a:lnTo>
                  <a:lnTo>
                    <a:pt x="239" y="58"/>
                  </a:lnTo>
                  <a:lnTo>
                    <a:pt x="240" y="58"/>
                  </a:lnTo>
                  <a:lnTo>
                    <a:pt x="241" y="59"/>
                  </a:lnTo>
                  <a:lnTo>
                    <a:pt x="243" y="60"/>
                  </a:lnTo>
                  <a:lnTo>
                    <a:pt x="245" y="61"/>
                  </a:lnTo>
                  <a:lnTo>
                    <a:pt x="246" y="63"/>
                  </a:lnTo>
                  <a:lnTo>
                    <a:pt x="249" y="65"/>
                  </a:lnTo>
                  <a:lnTo>
                    <a:pt x="250" y="66"/>
                  </a:lnTo>
                  <a:lnTo>
                    <a:pt x="251" y="67"/>
                  </a:lnTo>
                  <a:lnTo>
                    <a:pt x="252" y="68"/>
                  </a:lnTo>
                  <a:lnTo>
                    <a:pt x="253" y="68"/>
                  </a:lnTo>
                  <a:lnTo>
                    <a:pt x="255" y="69"/>
                  </a:lnTo>
                  <a:lnTo>
                    <a:pt x="256" y="69"/>
                  </a:lnTo>
                  <a:lnTo>
                    <a:pt x="258" y="70"/>
                  </a:lnTo>
                  <a:lnTo>
                    <a:pt x="260" y="70"/>
                  </a:lnTo>
                  <a:lnTo>
                    <a:pt x="261" y="70"/>
                  </a:lnTo>
                  <a:lnTo>
                    <a:pt x="263" y="70"/>
                  </a:lnTo>
                  <a:lnTo>
                    <a:pt x="266" y="69"/>
                  </a:lnTo>
                  <a:lnTo>
                    <a:pt x="270" y="68"/>
                  </a:lnTo>
                  <a:lnTo>
                    <a:pt x="272" y="68"/>
                  </a:lnTo>
                  <a:lnTo>
                    <a:pt x="272" y="67"/>
                  </a:lnTo>
                  <a:lnTo>
                    <a:pt x="272" y="67"/>
                  </a:lnTo>
                  <a:lnTo>
                    <a:pt x="273" y="66"/>
                  </a:lnTo>
                  <a:lnTo>
                    <a:pt x="274" y="65"/>
                  </a:lnTo>
                  <a:lnTo>
                    <a:pt x="275" y="65"/>
                  </a:lnTo>
                  <a:lnTo>
                    <a:pt x="275" y="64"/>
                  </a:lnTo>
                  <a:lnTo>
                    <a:pt x="277" y="60"/>
                  </a:lnTo>
                  <a:lnTo>
                    <a:pt x="278" y="56"/>
                  </a:lnTo>
                  <a:lnTo>
                    <a:pt x="280" y="52"/>
                  </a:lnTo>
                  <a:lnTo>
                    <a:pt x="281" y="50"/>
                  </a:lnTo>
                  <a:lnTo>
                    <a:pt x="282" y="47"/>
                  </a:lnTo>
                  <a:lnTo>
                    <a:pt x="282" y="46"/>
                  </a:lnTo>
                  <a:lnTo>
                    <a:pt x="282" y="44"/>
                  </a:lnTo>
                  <a:lnTo>
                    <a:pt x="282" y="40"/>
                  </a:lnTo>
                  <a:lnTo>
                    <a:pt x="282" y="39"/>
                  </a:lnTo>
                  <a:lnTo>
                    <a:pt x="283" y="38"/>
                  </a:lnTo>
                  <a:lnTo>
                    <a:pt x="283" y="37"/>
                  </a:lnTo>
                  <a:lnTo>
                    <a:pt x="284" y="36"/>
                  </a:lnTo>
                  <a:lnTo>
                    <a:pt x="284" y="35"/>
                  </a:lnTo>
                  <a:lnTo>
                    <a:pt x="287" y="33"/>
                  </a:lnTo>
                  <a:lnTo>
                    <a:pt x="289" y="30"/>
                  </a:lnTo>
                  <a:lnTo>
                    <a:pt x="290" y="29"/>
                  </a:lnTo>
                  <a:lnTo>
                    <a:pt x="292" y="28"/>
                  </a:lnTo>
                  <a:lnTo>
                    <a:pt x="295" y="26"/>
                  </a:lnTo>
                  <a:lnTo>
                    <a:pt x="296" y="25"/>
                  </a:lnTo>
                  <a:lnTo>
                    <a:pt x="297" y="24"/>
                  </a:lnTo>
                  <a:lnTo>
                    <a:pt x="298" y="23"/>
                  </a:lnTo>
                  <a:lnTo>
                    <a:pt x="298" y="22"/>
                  </a:lnTo>
                  <a:lnTo>
                    <a:pt x="299" y="21"/>
                  </a:lnTo>
                  <a:lnTo>
                    <a:pt x="300" y="20"/>
                  </a:lnTo>
                  <a:lnTo>
                    <a:pt x="301" y="17"/>
                  </a:lnTo>
                  <a:lnTo>
                    <a:pt x="302" y="16"/>
                  </a:lnTo>
                  <a:lnTo>
                    <a:pt x="303" y="15"/>
                  </a:lnTo>
                  <a:lnTo>
                    <a:pt x="304" y="15"/>
                  </a:lnTo>
                  <a:lnTo>
                    <a:pt x="304" y="15"/>
                  </a:lnTo>
                  <a:lnTo>
                    <a:pt x="305" y="15"/>
                  </a:lnTo>
                  <a:lnTo>
                    <a:pt x="307" y="15"/>
                  </a:lnTo>
                  <a:lnTo>
                    <a:pt x="309" y="15"/>
                  </a:lnTo>
                  <a:lnTo>
                    <a:pt x="313" y="16"/>
                  </a:lnTo>
                  <a:lnTo>
                    <a:pt x="315" y="17"/>
                  </a:lnTo>
                  <a:lnTo>
                    <a:pt x="317" y="17"/>
                  </a:lnTo>
                  <a:lnTo>
                    <a:pt x="318" y="17"/>
                  </a:lnTo>
                  <a:lnTo>
                    <a:pt x="319" y="17"/>
                  </a:lnTo>
                  <a:lnTo>
                    <a:pt x="320" y="17"/>
                  </a:lnTo>
                  <a:lnTo>
                    <a:pt x="321" y="17"/>
                  </a:lnTo>
                  <a:lnTo>
                    <a:pt x="321" y="17"/>
                  </a:lnTo>
                  <a:lnTo>
                    <a:pt x="322" y="17"/>
                  </a:lnTo>
                  <a:lnTo>
                    <a:pt x="323" y="16"/>
                  </a:lnTo>
                  <a:lnTo>
                    <a:pt x="324" y="16"/>
                  </a:lnTo>
                  <a:lnTo>
                    <a:pt x="325" y="15"/>
                  </a:lnTo>
                  <a:lnTo>
                    <a:pt x="326" y="14"/>
                  </a:lnTo>
                  <a:lnTo>
                    <a:pt x="326" y="14"/>
                  </a:lnTo>
                  <a:lnTo>
                    <a:pt x="327" y="13"/>
                  </a:lnTo>
                  <a:lnTo>
                    <a:pt x="329" y="11"/>
                  </a:lnTo>
                  <a:lnTo>
                    <a:pt x="330" y="8"/>
                  </a:lnTo>
                  <a:lnTo>
                    <a:pt x="331" y="6"/>
                  </a:lnTo>
                  <a:lnTo>
                    <a:pt x="332" y="5"/>
                  </a:lnTo>
                  <a:lnTo>
                    <a:pt x="332" y="4"/>
                  </a:lnTo>
                  <a:lnTo>
                    <a:pt x="333" y="3"/>
                  </a:lnTo>
                  <a:lnTo>
                    <a:pt x="333" y="2"/>
                  </a:lnTo>
                  <a:lnTo>
                    <a:pt x="333" y="1"/>
                  </a:lnTo>
                  <a:lnTo>
                    <a:pt x="333" y="1"/>
                  </a:lnTo>
                  <a:lnTo>
                    <a:pt x="334" y="1"/>
                  </a:lnTo>
                  <a:lnTo>
                    <a:pt x="334" y="1"/>
                  </a:lnTo>
                  <a:lnTo>
                    <a:pt x="336" y="1"/>
                  </a:lnTo>
                  <a:lnTo>
                    <a:pt x="337" y="1"/>
                  </a:lnTo>
                  <a:lnTo>
                    <a:pt x="339" y="0"/>
                  </a:lnTo>
                  <a:lnTo>
                    <a:pt x="339" y="0"/>
                  </a:lnTo>
                  <a:lnTo>
                    <a:pt x="340" y="0"/>
                  </a:lnTo>
                  <a:lnTo>
                    <a:pt x="340" y="0"/>
                  </a:lnTo>
                  <a:lnTo>
                    <a:pt x="341" y="0"/>
                  </a:lnTo>
                  <a:close/>
                </a:path>
              </a:pathLst>
            </a:custGeom>
            <a:solidFill>
              <a:srgbClr val="BDD7E7"/>
            </a:solidFill>
            <a:ln w="269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347" name="Freeform 291">
              <a:extLst>
                <a:ext uri="{FF2B5EF4-FFF2-40B4-BE49-F238E27FC236}">
                  <a16:creationId xmlns:a16="http://schemas.microsoft.com/office/drawing/2014/main" id="{C2C7DD30-3296-4841-9E93-E272F83D0EA5}"/>
                </a:ext>
              </a:extLst>
            </p:cNvPr>
            <p:cNvSpPr>
              <a:spLocks/>
            </p:cNvSpPr>
            <p:nvPr/>
          </p:nvSpPr>
          <p:spPr bwMode="auto">
            <a:xfrm>
              <a:off x="7767484" y="3279074"/>
              <a:ext cx="1160463" cy="941388"/>
            </a:xfrm>
            <a:custGeom>
              <a:avLst/>
              <a:gdLst>
                <a:gd name="T0" fmla="*/ 239 w 731"/>
                <a:gd name="T1" fmla="*/ 12 h 593"/>
                <a:gd name="T2" fmla="*/ 240 w 731"/>
                <a:gd name="T3" fmla="*/ 45 h 593"/>
                <a:gd name="T4" fmla="*/ 240 w 731"/>
                <a:gd name="T5" fmla="*/ 75 h 593"/>
                <a:gd name="T6" fmla="*/ 197 w 731"/>
                <a:gd name="T7" fmla="*/ 97 h 593"/>
                <a:gd name="T8" fmla="*/ 191 w 731"/>
                <a:gd name="T9" fmla="*/ 121 h 593"/>
                <a:gd name="T10" fmla="*/ 227 w 731"/>
                <a:gd name="T11" fmla="*/ 138 h 593"/>
                <a:gd name="T12" fmla="*/ 257 w 731"/>
                <a:gd name="T13" fmla="*/ 180 h 593"/>
                <a:gd name="T14" fmla="*/ 287 w 731"/>
                <a:gd name="T15" fmla="*/ 213 h 593"/>
                <a:gd name="T16" fmla="*/ 326 w 731"/>
                <a:gd name="T17" fmla="*/ 215 h 593"/>
                <a:gd name="T18" fmla="*/ 372 w 731"/>
                <a:gd name="T19" fmla="*/ 197 h 593"/>
                <a:gd name="T20" fmla="*/ 360 w 731"/>
                <a:gd name="T21" fmla="*/ 180 h 593"/>
                <a:gd name="T22" fmla="*/ 370 w 731"/>
                <a:gd name="T23" fmla="*/ 165 h 593"/>
                <a:gd name="T24" fmla="*/ 401 w 731"/>
                <a:gd name="T25" fmla="*/ 202 h 593"/>
                <a:gd name="T26" fmla="*/ 432 w 731"/>
                <a:gd name="T27" fmla="*/ 205 h 593"/>
                <a:gd name="T28" fmla="*/ 455 w 731"/>
                <a:gd name="T29" fmla="*/ 220 h 593"/>
                <a:gd name="T30" fmla="*/ 484 w 731"/>
                <a:gd name="T31" fmla="*/ 248 h 593"/>
                <a:gd name="T32" fmla="*/ 501 w 731"/>
                <a:gd name="T33" fmla="*/ 238 h 593"/>
                <a:gd name="T34" fmla="*/ 546 w 731"/>
                <a:gd name="T35" fmla="*/ 246 h 593"/>
                <a:gd name="T36" fmla="*/ 585 w 731"/>
                <a:gd name="T37" fmla="*/ 256 h 593"/>
                <a:gd name="T38" fmla="*/ 599 w 731"/>
                <a:gd name="T39" fmla="*/ 251 h 593"/>
                <a:gd name="T40" fmla="*/ 608 w 731"/>
                <a:gd name="T41" fmla="*/ 282 h 593"/>
                <a:gd name="T42" fmla="*/ 607 w 731"/>
                <a:gd name="T43" fmla="*/ 317 h 593"/>
                <a:gd name="T44" fmla="*/ 635 w 731"/>
                <a:gd name="T45" fmla="*/ 380 h 593"/>
                <a:gd name="T46" fmla="*/ 676 w 731"/>
                <a:gd name="T47" fmla="*/ 399 h 593"/>
                <a:gd name="T48" fmla="*/ 706 w 731"/>
                <a:gd name="T49" fmla="*/ 407 h 593"/>
                <a:gd name="T50" fmla="*/ 730 w 731"/>
                <a:gd name="T51" fmla="*/ 482 h 593"/>
                <a:gd name="T52" fmla="*/ 712 w 731"/>
                <a:gd name="T53" fmla="*/ 510 h 593"/>
                <a:gd name="T54" fmla="*/ 658 w 731"/>
                <a:gd name="T55" fmla="*/ 518 h 593"/>
                <a:gd name="T56" fmla="*/ 612 w 731"/>
                <a:gd name="T57" fmla="*/ 519 h 593"/>
                <a:gd name="T58" fmla="*/ 599 w 731"/>
                <a:gd name="T59" fmla="*/ 544 h 593"/>
                <a:gd name="T60" fmla="*/ 561 w 731"/>
                <a:gd name="T61" fmla="*/ 592 h 593"/>
                <a:gd name="T62" fmla="*/ 532 w 731"/>
                <a:gd name="T63" fmla="*/ 585 h 593"/>
                <a:gd name="T64" fmla="*/ 501 w 731"/>
                <a:gd name="T65" fmla="*/ 547 h 593"/>
                <a:gd name="T66" fmla="*/ 466 w 731"/>
                <a:gd name="T67" fmla="*/ 536 h 593"/>
                <a:gd name="T68" fmla="*/ 416 w 731"/>
                <a:gd name="T69" fmla="*/ 519 h 593"/>
                <a:gd name="T70" fmla="*/ 362 w 731"/>
                <a:gd name="T71" fmla="*/ 518 h 593"/>
                <a:gd name="T72" fmla="*/ 332 w 731"/>
                <a:gd name="T73" fmla="*/ 509 h 593"/>
                <a:gd name="T74" fmla="*/ 309 w 731"/>
                <a:gd name="T75" fmla="*/ 501 h 593"/>
                <a:gd name="T76" fmla="*/ 305 w 731"/>
                <a:gd name="T77" fmla="*/ 481 h 593"/>
                <a:gd name="T78" fmla="*/ 260 w 731"/>
                <a:gd name="T79" fmla="*/ 429 h 593"/>
                <a:gd name="T80" fmla="*/ 240 w 731"/>
                <a:gd name="T81" fmla="*/ 425 h 593"/>
                <a:gd name="T82" fmla="*/ 232 w 731"/>
                <a:gd name="T83" fmla="*/ 388 h 593"/>
                <a:gd name="T84" fmla="*/ 217 w 731"/>
                <a:gd name="T85" fmla="*/ 368 h 593"/>
                <a:gd name="T86" fmla="*/ 169 w 731"/>
                <a:gd name="T87" fmla="*/ 364 h 593"/>
                <a:gd name="T88" fmla="*/ 148 w 731"/>
                <a:gd name="T89" fmla="*/ 336 h 593"/>
                <a:gd name="T90" fmla="*/ 134 w 731"/>
                <a:gd name="T91" fmla="*/ 299 h 593"/>
                <a:gd name="T92" fmla="*/ 126 w 731"/>
                <a:gd name="T93" fmla="*/ 324 h 593"/>
                <a:gd name="T94" fmla="*/ 110 w 731"/>
                <a:gd name="T95" fmla="*/ 334 h 593"/>
                <a:gd name="T96" fmla="*/ 91 w 731"/>
                <a:gd name="T97" fmla="*/ 338 h 593"/>
                <a:gd name="T98" fmla="*/ 85 w 731"/>
                <a:gd name="T99" fmla="*/ 307 h 593"/>
                <a:gd name="T100" fmla="*/ 47 w 731"/>
                <a:gd name="T101" fmla="*/ 331 h 593"/>
                <a:gd name="T102" fmla="*/ 29 w 731"/>
                <a:gd name="T103" fmla="*/ 316 h 593"/>
                <a:gd name="T104" fmla="*/ 7 w 731"/>
                <a:gd name="T105" fmla="*/ 308 h 593"/>
                <a:gd name="T106" fmla="*/ 5 w 731"/>
                <a:gd name="T107" fmla="*/ 274 h 593"/>
                <a:gd name="T108" fmla="*/ 15 w 731"/>
                <a:gd name="T109" fmla="*/ 244 h 593"/>
                <a:gd name="T110" fmla="*/ 8 w 731"/>
                <a:gd name="T111" fmla="*/ 205 h 593"/>
                <a:gd name="T112" fmla="*/ 28 w 731"/>
                <a:gd name="T113" fmla="*/ 149 h 593"/>
                <a:gd name="T114" fmla="*/ 56 w 731"/>
                <a:gd name="T115" fmla="*/ 100 h 593"/>
                <a:gd name="T116" fmla="*/ 93 w 731"/>
                <a:gd name="T117" fmla="*/ 74 h 593"/>
                <a:gd name="T118" fmla="*/ 110 w 731"/>
                <a:gd name="T119" fmla="*/ 48 h 593"/>
                <a:gd name="T120" fmla="*/ 162 w 731"/>
                <a:gd name="T121" fmla="*/ 34 h 593"/>
                <a:gd name="T122" fmla="*/ 203 w 731"/>
                <a:gd name="T123" fmla="*/ 2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593">
                  <a:moveTo>
                    <a:pt x="222" y="0"/>
                  </a:moveTo>
                  <a:lnTo>
                    <a:pt x="222" y="0"/>
                  </a:lnTo>
                  <a:lnTo>
                    <a:pt x="223" y="0"/>
                  </a:lnTo>
                  <a:lnTo>
                    <a:pt x="224" y="1"/>
                  </a:lnTo>
                  <a:lnTo>
                    <a:pt x="225" y="1"/>
                  </a:lnTo>
                  <a:lnTo>
                    <a:pt x="226" y="2"/>
                  </a:lnTo>
                  <a:lnTo>
                    <a:pt x="228" y="3"/>
                  </a:lnTo>
                  <a:lnTo>
                    <a:pt x="228" y="3"/>
                  </a:lnTo>
                  <a:lnTo>
                    <a:pt x="229" y="4"/>
                  </a:lnTo>
                  <a:lnTo>
                    <a:pt x="231" y="5"/>
                  </a:lnTo>
                  <a:lnTo>
                    <a:pt x="231" y="6"/>
                  </a:lnTo>
                  <a:lnTo>
                    <a:pt x="232" y="7"/>
                  </a:lnTo>
                  <a:lnTo>
                    <a:pt x="233" y="8"/>
                  </a:lnTo>
                  <a:lnTo>
                    <a:pt x="233" y="10"/>
                  </a:lnTo>
                  <a:lnTo>
                    <a:pt x="233" y="10"/>
                  </a:lnTo>
                  <a:lnTo>
                    <a:pt x="233" y="10"/>
                  </a:lnTo>
                  <a:lnTo>
                    <a:pt x="235" y="11"/>
                  </a:lnTo>
                  <a:lnTo>
                    <a:pt x="236" y="11"/>
                  </a:lnTo>
                  <a:lnTo>
                    <a:pt x="237" y="11"/>
                  </a:lnTo>
                  <a:lnTo>
                    <a:pt x="238" y="12"/>
                  </a:lnTo>
                  <a:lnTo>
                    <a:pt x="239" y="12"/>
                  </a:lnTo>
                  <a:lnTo>
                    <a:pt x="239" y="13"/>
                  </a:lnTo>
                  <a:lnTo>
                    <a:pt x="240" y="14"/>
                  </a:lnTo>
                  <a:lnTo>
                    <a:pt x="240" y="14"/>
                  </a:lnTo>
                  <a:lnTo>
                    <a:pt x="240" y="15"/>
                  </a:lnTo>
                  <a:lnTo>
                    <a:pt x="240" y="16"/>
                  </a:lnTo>
                  <a:lnTo>
                    <a:pt x="240" y="17"/>
                  </a:lnTo>
                  <a:lnTo>
                    <a:pt x="240" y="18"/>
                  </a:lnTo>
                  <a:lnTo>
                    <a:pt x="239" y="20"/>
                  </a:lnTo>
                  <a:lnTo>
                    <a:pt x="237" y="26"/>
                  </a:lnTo>
                  <a:lnTo>
                    <a:pt x="236" y="28"/>
                  </a:lnTo>
                  <a:lnTo>
                    <a:pt x="236" y="30"/>
                  </a:lnTo>
                  <a:lnTo>
                    <a:pt x="235" y="31"/>
                  </a:lnTo>
                  <a:lnTo>
                    <a:pt x="235" y="33"/>
                  </a:lnTo>
                  <a:lnTo>
                    <a:pt x="235" y="35"/>
                  </a:lnTo>
                  <a:lnTo>
                    <a:pt x="235" y="36"/>
                  </a:lnTo>
                  <a:lnTo>
                    <a:pt x="236" y="38"/>
                  </a:lnTo>
                  <a:lnTo>
                    <a:pt x="236" y="39"/>
                  </a:lnTo>
                  <a:lnTo>
                    <a:pt x="237" y="41"/>
                  </a:lnTo>
                  <a:lnTo>
                    <a:pt x="237" y="42"/>
                  </a:lnTo>
                  <a:lnTo>
                    <a:pt x="238" y="44"/>
                  </a:lnTo>
                  <a:lnTo>
                    <a:pt x="240" y="45"/>
                  </a:lnTo>
                  <a:lnTo>
                    <a:pt x="243" y="50"/>
                  </a:lnTo>
                  <a:lnTo>
                    <a:pt x="245" y="52"/>
                  </a:lnTo>
                  <a:lnTo>
                    <a:pt x="246" y="53"/>
                  </a:lnTo>
                  <a:lnTo>
                    <a:pt x="246" y="54"/>
                  </a:lnTo>
                  <a:lnTo>
                    <a:pt x="247" y="55"/>
                  </a:lnTo>
                  <a:lnTo>
                    <a:pt x="247" y="56"/>
                  </a:lnTo>
                  <a:lnTo>
                    <a:pt x="247" y="58"/>
                  </a:lnTo>
                  <a:lnTo>
                    <a:pt x="248" y="60"/>
                  </a:lnTo>
                  <a:lnTo>
                    <a:pt x="248" y="62"/>
                  </a:lnTo>
                  <a:lnTo>
                    <a:pt x="248" y="64"/>
                  </a:lnTo>
                  <a:lnTo>
                    <a:pt x="247" y="66"/>
                  </a:lnTo>
                  <a:lnTo>
                    <a:pt x="247" y="67"/>
                  </a:lnTo>
                  <a:lnTo>
                    <a:pt x="247" y="69"/>
                  </a:lnTo>
                  <a:lnTo>
                    <a:pt x="246" y="70"/>
                  </a:lnTo>
                  <a:lnTo>
                    <a:pt x="246" y="71"/>
                  </a:lnTo>
                  <a:lnTo>
                    <a:pt x="245" y="72"/>
                  </a:lnTo>
                  <a:lnTo>
                    <a:pt x="245" y="72"/>
                  </a:lnTo>
                  <a:lnTo>
                    <a:pt x="244" y="73"/>
                  </a:lnTo>
                  <a:lnTo>
                    <a:pt x="242" y="74"/>
                  </a:lnTo>
                  <a:lnTo>
                    <a:pt x="241" y="75"/>
                  </a:lnTo>
                  <a:lnTo>
                    <a:pt x="240" y="75"/>
                  </a:lnTo>
                  <a:lnTo>
                    <a:pt x="239" y="76"/>
                  </a:lnTo>
                  <a:lnTo>
                    <a:pt x="236" y="77"/>
                  </a:lnTo>
                  <a:lnTo>
                    <a:pt x="235" y="77"/>
                  </a:lnTo>
                  <a:lnTo>
                    <a:pt x="233" y="78"/>
                  </a:lnTo>
                  <a:lnTo>
                    <a:pt x="232" y="79"/>
                  </a:lnTo>
                  <a:lnTo>
                    <a:pt x="231" y="80"/>
                  </a:lnTo>
                  <a:lnTo>
                    <a:pt x="230" y="81"/>
                  </a:lnTo>
                  <a:lnTo>
                    <a:pt x="229" y="81"/>
                  </a:lnTo>
                  <a:lnTo>
                    <a:pt x="227" y="84"/>
                  </a:lnTo>
                  <a:lnTo>
                    <a:pt x="227" y="85"/>
                  </a:lnTo>
                  <a:lnTo>
                    <a:pt x="226" y="86"/>
                  </a:lnTo>
                  <a:lnTo>
                    <a:pt x="225" y="87"/>
                  </a:lnTo>
                  <a:lnTo>
                    <a:pt x="224" y="88"/>
                  </a:lnTo>
                  <a:lnTo>
                    <a:pt x="223" y="88"/>
                  </a:lnTo>
                  <a:lnTo>
                    <a:pt x="222" y="89"/>
                  </a:lnTo>
                  <a:lnTo>
                    <a:pt x="221" y="89"/>
                  </a:lnTo>
                  <a:lnTo>
                    <a:pt x="220" y="90"/>
                  </a:lnTo>
                  <a:lnTo>
                    <a:pt x="217" y="91"/>
                  </a:lnTo>
                  <a:lnTo>
                    <a:pt x="210" y="93"/>
                  </a:lnTo>
                  <a:lnTo>
                    <a:pt x="201" y="96"/>
                  </a:lnTo>
                  <a:lnTo>
                    <a:pt x="197" y="97"/>
                  </a:lnTo>
                  <a:lnTo>
                    <a:pt x="189" y="100"/>
                  </a:lnTo>
                  <a:lnTo>
                    <a:pt x="188" y="100"/>
                  </a:lnTo>
                  <a:lnTo>
                    <a:pt x="187" y="101"/>
                  </a:lnTo>
                  <a:lnTo>
                    <a:pt x="186" y="102"/>
                  </a:lnTo>
                  <a:lnTo>
                    <a:pt x="185" y="103"/>
                  </a:lnTo>
                  <a:lnTo>
                    <a:pt x="184" y="103"/>
                  </a:lnTo>
                  <a:lnTo>
                    <a:pt x="184" y="104"/>
                  </a:lnTo>
                  <a:lnTo>
                    <a:pt x="184" y="105"/>
                  </a:lnTo>
                  <a:lnTo>
                    <a:pt x="183" y="106"/>
                  </a:lnTo>
                  <a:lnTo>
                    <a:pt x="183" y="107"/>
                  </a:lnTo>
                  <a:lnTo>
                    <a:pt x="183" y="109"/>
                  </a:lnTo>
                  <a:lnTo>
                    <a:pt x="184" y="109"/>
                  </a:lnTo>
                  <a:lnTo>
                    <a:pt x="184" y="110"/>
                  </a:lnTo>
                  <a:lnTo>
                    <a:pt x="184" y="112"/>
                  </a:lnTo>
                  <a:lnTo>
                    <a:pt x="185" y="113"/>
                  </a:lnTo>
                  <a:lnTo>
                    <a:pt x="186" y="114"/>
                  </a:lnTo>
                  <a:lnTo>
                    <a:pt x="187" y="115"/>
                  </a:lnTo>
                  <a:lnTo>
                    <a:pt x="187" y="117"/>
                  </a:lnTo>
                  <a:lnTo>
                    <a:pt x="188" y="118"/>
                  </a:lnTo>
                  <a:lnTo>
                    <a:pt x="189" y="119"/>
                  </a:lnTo>
                  <a:lnTo>
                    <a:pt x="191" y="121"/>
                  </a:lnTo>
                  <a:lnTo>
                    <a:pt x="196" y="125"/>
                  </a:lnTo>
                  <a:lnTo>
                    <a:pt x="198" y="127"/>
                  </a:lnTo>
                  <a:lnTo>
                    <a:pt x="200" y="129"/>
                  </a:lnTo>
                  <a:lnTo>
                    <a:pt x="203" y="132"/>
                  </a:lnTo>
                  <a:lnTo>
                    <a:pt x="204" y="134"/>
                  </a:lnTo>
                  <a:lnTo>
                    <a:pt x="205" y="135"/>
                  </a:lnTo>
                  <a:lnTo>
                    <a:pt x="207" y="136"/>
                  </a:lnTo>
                  <a:lnTo>
                    <a:pt x="208" y="137"/>
                  </a:lnTo>
                  <a:lnTo>
                    <a:pt x="210" y="138"/>
                  </a:lnTo>
                  <a:lnTo>
                    <a:pt x="212" y="138"/>
                  </a:lnTo>
                  <a:lnTo>
                    <a:pt x="214" y="139"/>
                  </a:lnTo>
                  <a:lnTo>
                    <a:pt x="215" y="139"/>
                  </a:lnTo>
                  <a:lnTo>
                    <a:pt x="216" y="138"/>
                  </a:lnTo>
                  <a:lnTo>
                    <a:pt x="217" y="138"/>
                  </a:lnTo>
                  <a:lnTo>
                    <a:pt x="220" y="137"/>
                  </a:lnTo>
                  <a:lnTo>
                    <a:pt x="221" y="137"/>
                  </a:lnTo>
                  <a:lnTo>
                    <a:pt x="222" y="137"/>
                  </a:lnTo>
                  <a:lnTo>
                    <a:pt x="223" y="137"/>
                  </a:lnTo>
                  <a:lnTo>
                    <a:pt x="224" y="137"/>
                  </a:lnTo>
                  <a:lnTo>
                    <a:pt x="226" y="137"/>
                  </a:lnTo>
                  <a:lnTo>
                    <a:pt x="227" y="138"/>
                  </a:lnTo>
                  <a:lnTo>
                    <a:pt x="228" y="138"/>
                  </a:lnTo>
                  <a:lnTo>
                    <a:pt x="229" y="138"/>
                  </a:lnTo>
                  <a:lnTo>
                    <a:pt x="230" y="139"/>
                  </a:lnTo>
                  <a:lnTo>
                    <a:pt x="231" y="140"/>
                  </a:lnTo>
                  <a:lnTo>
                    <a:pt x="233" y="141"/>
                  </a:lnTo>
                  <a:lnTo>
                    <a:pt x="234" y="142"/>
                  </a:lnTo>
                  <a:lnTo>
                    <a:pt x="235" y="144"/>
                  </a:lnTo>
                  <a:lnTo>
                    <a:pt x="237" y="145"/>
                  </a:lnTo>
                  <a:lnTo>
                    <a:pt x="238" y="146"/>
                  </a:lnTo>
                  <a:lnTo>
                    <a:pt x="240" y="151"/>
                  </a:lnTo>
                  <a:lnTo>
                    <a:pt x="242" y="153"/>
                  </a:lnTo>
                  <a:lnTo>
                    <a:pt x="247" y="159"/>
                  </a:lnTo>
                  <a:lnTo>
                    <a:pt x="248" y="161"/>
                  </a:lnTo>
                  <a:lnTo>
                    <a:pt x="250" y="164"/>
                  </a:lnTo>
                  <a:lnTo>
                    <a:pt x="250" y="165"/>
                  </a:lnTo>
                  <a:lnTo>
                    <a:pt x="251" y="166"/>
                  </a:lnTo>
                  <a:lnTo>
                    <a:pt x="252" y="169"/>
                  </a:lnTo>
                  <a:lnTo>
                    <a:pt x="253" y="170"/>
                  </a:lnTo>
                  <a:lnTo>
                    <a:pt x="255" y="176"/>
                  </a:lnTo>
                  <a:lnTo>
                    <a:pt x="256" y="178"/>
                  </a:lnTo>
                  <a:lnTo>
                    <a:pt x="257" y="180"/>
                  </a:lnTo>
                  <a:lnTo>
                    <a:pt x="258" y="185"/>
                  </a:lnTo>
                  <a:lnTo>
                    <a:pt x="260" y="190"/>
                  </a:lnTo>
                  <a:lnTo>
                    <a:pt x="261" y="191"/>
                  </a:lnTo>
                  <a:lnTo>
                    <a:pt x="262" y="192"/>
                  </a:lnTo>
                  <a:lnTo>
                    <a:pt x="263" y="193"/>
                  </a:lnTo>
                  <a:lnTo>
                    <a:pt x="264" y="194"/>
                  </a:lnTo>
                  <a:lnTo>
                    <a:pt x="265" y="195"/>
                  </a:lnTo>
                  <a:lnTo>
                    <a:pt x="266" y="196"/>
                  </a:lnTo>
                  <a:lnTo>
                    <a:pt x="269" y="198"/>
                  </a:lnTo>
                  <a:lnTo>
                    <a:pt x="271" y="199"/>
                  </a:lnTo>
                  <a:lnTo>
                    <a:pt x="276" y="201"/>
                  </a:lnTo>
                  <a:lnTo>
                    <a:pt x="277" y="202"/>
                  </a:lnTo>
                  <a:lnTo>
                    <a:pt x="279" y="203"/>
                  </a:lnTo>
                  <a:lnTo>
                    <a:pt x="280" y="204"/>
                  </a:lnTo>
                  <a:lnTo>
                    <a:pt x="281" y="205"/>
                  </a:lnTo>
                  <a:lnTo>
                    <a:pt x="282" y="206"/>
                  </a:lnTo>
                  <a:lnTo>
                    <a:pt x="283" y="207"/>
                  </a:lnTo>
                  <a:lnTo>
                    <a:pt x="284" y="210"/>
                  </a:lnTo>
                  <a:lnTo>
                    <a:pt x="285" y="211"/>
                  </a:lnTo>
                  <a:lnTo>
                    <a:pt x="286" y="212"/>
                  </a:lnTo>
                  <a:lnTo>
                    <a:pt x="287" y="213"/>
                  </a:lnTo>
                  <a:lnTo>
                    <a:pt x="289" y="215"/>
                  </a:lnTo>
                  <a:lnTo>
                    <a:pt x="290" y="217"/>
                  </a:lnTo>
                  <a:lnTo>
                    <a:pt x="294" y="219"/>
                  </a:lnTo>
                  <a:lnTo>
                    <a:pt x="295" y="220"/>
                  </a:lnTo>
                  <a:lnTo>
                    <a:pt x="296" y="220"/>
                  </a:lnTo>
                  <a:lnTo>
                    <a:pt x="298" y="221"/>
                  </a:lnTo>
                  <a:lnTo>
                    <a:pt x="300" y="222"/>
                  </a:lnTo>
                  <a:lnTo>
                    <a:pt x="301" y="222"/>
                  </a:lnTo>
                  <a:lnTo>
                    <a:pt x="302" y="222"/>
                  </a:lnTo>
                  <a:lnTo>
                    <a:pt x="303" y="222"/>
                  </a:lnTo>
                  <a:lnTo>
                    <a:pt x="304" y="222"/>
                  </a:lnTo>
                  <a:lnTo>
                    <a:pt x="306" y="222"/>
                  </a:lnTo>
                  <a:lnTo>
                    <a:pt x="311" y="221"/>
                  </a:lnTo>
                  <a:lnTo>
                    <a:pt x="314" y="221"/>
                  </a:lnTo>
                  <a:lnTo>
                    <a:pt x="316" y="221"/>
                  </a:lnTo>
                  <a:lnTo>
                    <a:pt x="318" y="220"/>
                  </a:lnTo>
                  <a:lnTo>
                    <a:pt x="319" y="219"/>
                  </a:lnTo>
                  <a:lnTo>
                    <a:pt x="321" y="218"/>
                  </a:lnTo>
                  <a:lnTo>
                    <a:pt x="323" y="217"/>
                  </a:lnTo>
                  <a:lnTo>
                    <a:pt x="324" y="216"/>
                  </a:lnTo>
                  <a:lnTo>
                    <a:pt x="326" y="215"/>
                  </a:lnTo>
                  <a:lnTo>
                    <a:pt x="332" y="209"/>
                  </a:lnTo>
                  <a:lnTo>
                    <a:pt x="334" y="207"/>
                  </a:lnTo>
                  <a:lnTo>
                    <a:pt x="335" y="206"/>
                  </a:lnTo>
                  <a:lnTo>
                    <a:pt x="337" y="205"/>
                  </a:lnTo>
                  <a:lnTo>
                    <a:pt x="339" y="204"/>
                  </a:lnTo>
                  <a:lnTo>
                    <a:pt x="341" y="202"/>
                  </a:lnTo>
                  <a:lnTo>
                    <a:pt x="343" y="202"/>
                  </a:lnTo>
                  <a:lnTo>
                    <a:pt x="347" y="200"/>
                  </a:lnTo>
                  <a:lnTo>
                    <a:pt x="351" y="198"/>
                  </a:lnTo>
                  <a:lnTo>
                    <a:pt x="352" y="198"/>
                  </a:lnTo>
                  <a:lnTo>
                    <a:pt x="354" y="197"/>
                  </a:lnTo>
                  <a:lnTo>
                    <a:pt x="355" y="197"/>
                  </a:lnTo>
                  <a:lnTo>
                    <a:pt x="356" y="197"/>
                  </a:lnTo>
                  <a:lnTo>
                    <a:pt x="358" y="197"/>
                  </a:lnTo>
                  <a:lnTo>
                    <a:pt x="364" y="197"/>
                  </a:lnTo>
                  <a:lnTo>
                    <a:pt x="366" y="197"/>
                  </a:lnTo>
                  <a:lnTo>
                    <a:pt x="369" y="197"/>
                  </a:lnTo>
                  <a:lnTo>
                    <a:pt x="370" y="197"/>
                  </a:lnTo>
                  <a:lnTo>
                    <a:pt x="371" y="197"/>
                  </a:lnTo>
                  <a:lnTo>
                    <a:pt x="372" y="197"/>
                  </a:lnTo>
                  <a:lnTo>
                    <a:pt x="372" y="197"/>
                  </a:lnTo>
                  <a:lnTo>
                    <a:pt x="373" y="196"/>
                  </a:lnTo>
                  <a:lnTo>
                    <a:pt x="373" y="196"/>
                  </a:lnTo>
                  <a:lnTo>
                    <a:pt x="373" y="195"/>
                  </a:lnTo>
                  <a:lnTo>
                    <a:pt x="373" y="193"/>
                  </a:lnTo>
                  <a:lnTo>
                    <a:pt x="373" y="191"/>
                  </a:lnTo>
                  <a:lnTo>
                    <a:pt x="373" y="190"/>
                  </a:lnTo>
                  <a:lnTo>
                    <a:pt x="373" y="188"/>
                  </a:lnTo>
                  <a:lnTo>
                    <a:pt x="373" y="187"/>
                  </a:lnTo>
                  <a:lnTo>
                    <a:pt x="372" y="186"/>
                  </a:lnTo>
                  <a:lnTo>
                    <a:pt x="372" y="185"/>
                  </a:lnTo>
                  <a:lnTo>
                    <a:pt x="372" y="185"/>
                  </a:lnTo>
                  <a:lnTo>
                    <a:pt x="371" y="184"/>
                  </a:lnTo>
                  <a:lnTo>
                    <a:pt x="370" y="183"/>
                  </a:lnTo>
                  <a:lnTo>
                    <a:pt x="369" y="183"/>
                  </a:lnTo>
                  <a:lnTo>
                    <a:pt x="368" y="182"/>
                  </a:lnTo>
                  <a:lnTo>
                    <a:pt x="366" y="182"/>
                  </a:lnTo>
                  <a:lnTo>
                    <a:pt x="363" y="181"/>
                  </a:lnTo>
                  <a:lnTo>
                    <a:pt x="362" y="181"/>
                  </a:lnTo>
                  <a:lnTo>
                    <a:pt x="361" y="180"/>
                  </a:lnTo>
                  <a:lnTo>
                    <a:pt x="361" y="180"/>
                  </a:lnTo>
                  <a:lnTo>
                    <a:pt x="360" y="180"/>
                  </a:lnTo>
                  <a:lnTo>
                    <a:pt x="360" y="179"/>
                  </a:lnTo>
                  <a:lnTo>
                    <a:pt x="360" y="179"/>
                  </a:lnTo>
                  <a:lnTo>
                    <a:pt x="359" y="178"/>
                  </a:lnTo>
                  <a:lnTo>
                    <a:pt x="359" y="177"/>
                  </a:lnTo>
                  <a:lnTo>
                    <a:pt x="359" y="176"/>
                  </a:lnTo>
                  <a:lnTo>
                    <a:pt x="359" y="175"/>
                  </a:lnTo>
                  <a:lnTo>
                    <a:pt x="359" y="174"/>
                  </a:lnTo>
                  <a:lnTo>
                    <a:pt x="359" y="173"/>
                  </a:lnTo>
                  <a:lnTo>
                    <a:pt x="359" y="172"/>
                  </a:lnTo>
                  <a:lnTo>
                    <a:pt x="360" y="171"/>
                  </a:lnTo>
                  <a:lnTo>
                    <a:pt x="360" y="170"/>
                  </a:lnTo>
                  <a:lnTo>
                    <a:pt x="361" y="169"/>
                  </a:lnTo>
                  <a:lnTo>
                    <a:pt x="362" y="168"/>
                  </a:lnTo>
                  <a:lnTo>
                    <a:pt x="363" y="167"/>
                  </a:lnTo>
                  <a:lnTo>
                    <a:pt x="364" y="166"/>
                  </a:lnTo>
                  <a:lnTo>
                    <a:pt x="365" y="166"/>
                  </a:lnTo>
                  <a:lnTo>
                    <a:pt x="366" y="165"/>
                  </a:lnTo>
                  <a:lnTo>
                    <a:pt x="367" y="165"/>
                  </a:lnTo>
                  <a:lnTo>
                    <a:pt x="368" y="165"/>
                  </a:lnTo>
                  <a:lnTo>
                    <a:pt x="369" y="165"/>
                  </a:lnTo>
                  <a:lnTo>
                    <a:pt x="370" y="165"/>
                  </a:lnTo>
                  <a:lnTo>
                    <a:pt x="372" y="165"/>
                  </a:lnTo>
                  <a:lnTo>
                    <a:pt x="373" y="165"/>
                  </a:lnTo>
                  <a:lnTo>
                    <a:pt x="375" y="166"/>
                  </a:lnTo>
                  <a:lnTo>
                    <a:pt x="377" y="167"/>
                  </a:lnTo>
                  <a:lnTo>
                    <a:pt x="379" y="168"/>
                  </a:lnTo>
                  <a:lnTo>
                    <a:pt x="380" y="169"/>
                  </a:lnTo>
                  <a:lnTo>
                    <a:pt x="381" y="170"/>
                  </a:lnTo>
                  <a:lnTo>
                    <a:pt x="386" y="173"/>
                  </a:lnTo>
                  <a:lnTo>
                    <a:pt x="387" y="175"/>
                  </a:lnTo>
                  <a:lnTo>
                    <a:pt x="388" y="176"/>
                  </a:lnTo>
                  <a:lnTo>
                    <a:pt x="389" y="177"/>
                  </a:lnTo>
                  <a:lnTo>
                    <a:pt x="390" y="179"/>
                  </a:lnTo>
                  <a:lnTo>
                    <a:pt x="394" y="187"/>
                  </a:lnTo>
                  <a:lnTo>
                    <a:pt x="395" y="188"/>
                  </a:lnTo>
                  <a:lnTo>
                    <a:pt x="395" y="189"/>
                  </a:lnTo>
                  <a:lnTo>
                    <a:pt x="397" y="194"/>
                  </a:lnTo>
                  <a:lnTo>
                    <a:pt x="397" y="196"/>
                  </a:lnTo>
                  <a:lnTo>
                    <a:pt x="398" y="197"/>
                  </a:lnTo>
                  <a:lnTo>
                    <a:pt x="399" y="199"/>
                  </a:lnTo>
                  <a:lnTo>
                    <a:pt x="400" y="200"/>
                  </a:lnTo>
                  <a:lnTo>
                    <a:pt x="401" y="202"/>
                  </a:lnTo>
                  <a:lnTo>
                    <a:pt x="402" y="202"/>
                  </a:lnTo>
                  <a:lnTo>
                    <a:pt x="403" y="203"/>
                  </a:lnTo>
                  <a:lnTo>
                    <a:pt x="404" y="204"/>
                  </a:lnTo>
                  <a:lnTo>
                    <a:pt x="405" y="204"/>
                  </a:lnTo>
                  <a:lnTo>
                    <a:pt x="406" y="205"/>
                  </a:lnTo>
                  <a:lnTo>
                    <a:pt x="407" y="205"/>
                  </a:lnTo>
                  <a:lnTo>
                    <a:pt x="411" y="207"/>
                  </a:lnTo>
                  <a:lnTo>
                    <a:pt x="418" y="209"/>
                  </a:lnTo>
                  <a:lnTo>
                    <a:pt x="419" y="210"/>
                  </a:lnTo>
                  <a:lnTo>
                    <a:pt x="420" y="210"/>
                  </a:lnTo>
                  <a:lnTo>
                    <a:pt x="421" y="210"/>
                  </a:lnTo>
                  <a:lnTo>
                    <a:pt x="422" y="210"/>
                  </a:lnTo>
                  <a:lnTo>
                    <a:pt x="423" y="209"/>
                  </a:lnTo>
                  <a:lnTo>
                    <a:pt x="424" y="209"/>
                  </a:lnTo>
                  <a:lnTo>
                    <a:pt x="425" y="209"/>
                  </a:lnTo>
                  <a:lnTo>
                    <a:pt x="426" y="208"/>
                  </a:lnTo>
                  <a:lnTo>
                    <a:pt x="428" y="206"/>
                  </a:lnTo>
                  <a:lnTo>
                    <a:pt x="429" y="206"/>
                  </a:lnTo>
                  <a:lnTo>
                    <a:pt x="430" y="205"/>
                  </a:lnTo>
                  <a:lnTo>
                    <a:pt x="431" y="205"/>
                  </a:lnTo>
                  <a:lnTo>
                    <a:pt x="432" y="205"/>
                  </a:lnTo>
                  <a:lnTo>
                    <a:pt x="432" y="204"/>
                  </a:lnTo>
                  <a:lnTo>
                    <a:pt x="434" y="204"/>
                  </a:lnTo>
                  <a:lnTo>
                    <a:pt x="435" y="204"/>
                  </a:lnTo>
                  <a:lnTo>
                    <a:pt x="436" y="205"/>
                  </a:lnTo>
                  <a:lnTo>
                    <a:pt x="437" y="205"/>
                  </a:lnTo>
                  <a:lnTo>
                    <a:pt x="439" y="205"/>
                  </a:lnTo>
                  <a:lnTo>
                    <a:pt x="440" y="206"/>
                  </a:lnTo>
                  <a:lnTo>
                    <a:pt x="441" y="206"/>
                  </a:lnTo>
                  <a:lnTo>
                    <a:pt x="441" y="207"/>
                  </a:lnTo>
                  <a:lnTo>
                    <a:pt x="442" y="207"/>
                  </a:lnTo>
                  <a:lnTo>
                    <a:pt x="443" y="208"/>
                  </a:lnTo>
                  <a:lnTo>
                    <a:pt x="444" y="209"/>
                  </a:lnTo>
                  <a:lnTo>
                    <a:pt x="445" y="211"/>
                  </a:lnTo>
                  <a:lnTo>
                    <a:pt x="447" y="214"/>
                  </a:lnTo>
                  <a:lnTo>
                    <a:pt x="448" y="215"/>
                  </a:lnTo>
                  <a:lnTo>
                    <a:pt x="449" y="217"/>
                  </a:lnTo>
                  <a:lnTo>
                    <a:pt x="450" y="217"/>
                  </a:lnTo>
                  <a:lnTo>
                    <a:pt x="451" y="218"/>
                  </a:lnTo>
                  <a:lnTo>
                    <a:pt x="452" y="219"/>
                  </a:lnTo>
                  <a:lnTo>
                    <a:pt x="454" y="219"/>
                  </a:lnTo>
                  <a:lnTo>
                    <a:pt x="455" y="220"/>
                  </a:lnTo>
                  <a:lnTo>
                    <a:pt x="462" y="222"/>
                  </a:lnTo>
                  <a:lnTo>
                    <a:pt x="463" y="222"/>
                  </a:lnTo>
                  <a:lnTo>
                    <a:pt x="465" y="223"/>
                  </a:lnTo>
                  <a:lnTo>
                    <a:pt x="467" y="224"/>
                  </a:lnTo>
                  <a:lnTo>
                    <a:pt x="468" y="225"/>
                  </a:lnTo>
                  <a:lnTo>
                    <a:pt x="470" y="226"/>
                  </a:lnTo>
                  <a:lnTo>
                    <a:pt x="471" y="226"/>
                  </a:lnTo>
                  <a:lnTo>
                    <a:pt x="471" y="227"/>
                  </a:lnTo>
                  <a:lnTo>
                    <a:pt x="472" y="228"/>
                  </a:lnTo>
                  <a:lnTo>
                    <a:pt x="473" y="229"/>
                  </a:lnTo>
                  <a:lnTo>
                    <a:pt x="474" y="230"/>
                  </a:lnTo>
                  <a:lnTo>
                    <a:pt x="475" y="233"/>
                  </a:lnTo>
                  <a:lnTo>
                    <a:pt x="476" y="238"/>
                  </a:lnTo>
                  <a:lnTo>
                    <a:pt x="477" y="239"/>
                  </a:lnTo>
                  <a:lnTo>
                    <a:pt x="478" y="241"/>
                  </a:lnTo>
                  <a:lnTo>
                    <a:pt x="479" y="242"/>
                  </a:lnTo>
                  <a:lnTo>
                    <a:pt x="480" y="244"/>
                  </a:lnTo>
                  <a:lnTo>
                    <a:pt x="481" y="245"/>
                  </a:lnTo>
                  <a:lnTo>
                    <a:pt x="482" y="246"/>
                  </a:lnTo>
                  <a:lnTo>
                    <a:pt x="483" y="247"/>
                  </a:lnTo>
                  <a:lnTo>
                    <a:pt x="484" y="248"/>
                  </a:lnTo>
                  <a:lnTo>
                    <a:pt x="486" y="249"/>
                  </a:lnTo>
                  <a:lnTo>
                    <a:pt x="487" y="250"/>
                  </a:lnTo>
                  <a:lnTo>
                    <a:pt x="488" y="250"/>
                  </a:lnTo>
                  <a:lnTo>
                    <a:pt x="489" y="251"/>
                  </a:lnTo>
                  <a:lnTo>
                    <a:pt x="490" y="251"/>
                  </a:lnTo>
                  <a:lnTo>
                    <a:pt x="491" y="251"/>
                  </a:lnTo>
                  <a:lnTo>
                    <a:pt x="493" y="251"/>
                  </a:lnTo>
                  <a:lnTo>
                    <a:pt x="494" y="251"/>
                  </a:lnTo>
                  <a:lnTo>
                    <a:pt x="494" y="250"/>
                  </a:lnTo>
                  <a:lnTo>
                    <a:pt x="495" y="250"/>
                  </a:lnTo>
                  <a:lnTo>
                    <a:pt x="498" y="248"/>
                  </a:lnTo>
                  <a:lnTo>
                    <a:pt x="500" y="247"/>
                  </a:lnTo>
                  <a:lnTo>
                    <a:pt x="501" y="246"/>
                  </a:lnTo>
                  <a:lnTo>
                    <a:pt x="501" y="245"/>
                  </a:lnTo>
                  <a:lnTo>
                    <a:pt x="502" y="244"/>
                  </a:lnTo>
                  <a:lnTo>
                    <a:pt x="502" y="244"/>
                  </a:lnTo>
                  <a:lnTo>
                    <a:pt x="502" y="242"/>
                  </a:lnTo>
                  <a:lnTo>
                    <a:pt x="502" y="241"/>
                  </a:lnTo>
                  <a:lnTo>
                    <a:pt x="502" y="240"/>
                  </a:lnTo>
                  <a:lnTo>
                    <a:pt x="501" y="238"/>
                  </a:lnTo>
                  <a:lnTo>
                    <a:pt x="501" y="238"/>
                  </a:lnTo>
                  <a:lnTo>
                    <a:pt x="501" y="237"/>
                  </a:lnTo>
                  <a:lnTo>
                    <a:pt x="501" y="237"/>
                  </a:lnTo>
                  <a:lnTo>
                    <a:pt x="502" y="236"/>
                  </a:lnTo>
                  <a:lnTo>
                    <a:pt x="502" y="236"/>
                  </a:lnTo>
                  <a:lnTo>
                    <a:pt x="503" y="236"/>
                  </a:lnTo>
                  <a:lnTo>
                    <a:pt x="504" y="236"/>
                  </a:lnTo>
                  <a:lnTo>
                    <a:pt x="506" y="237"/>
                  </a:lnTo>
                  <a:lnTo>
                    <a:pt x="508" y="237"/>
                  </a:lnTo>
                  <a:lnTo>
                    <a:pt x="513" y="238"/>
                  </a:lnTo>
                  <a:lnTo>
                    <a:pt x="516" y="239"/>
                  </a:lnTo>
                  <a:lnTo>
                    <a:pt x="518" y="239"/>
                  </a:lnTo>
                  <a:lnTo>
                    <a:pt x="520" y="239"/>
                  </a:lnTo>
                  <a:lnTo>
                    <a:pt x="523" y="240"/>
                  </a:lnTo>
                  <a:lnTo>
                    <a:pt x="529" y="240"/>
                  </a:lnTo>
                  <a:lnTo>
                    <a:pt x="532" y="240"/>
                  </a:lnTo>
                  <a:lnTo>
                    <a:pt x="534" y="240"/>
                  </a:lnTo>
                  <a:lnTo>
                    <a:pt x="536" y="241"/>
                  </a:lnTo>
                  <a:lnTo>
                    <a:pt x="536" y="241"/>
                  </a:lnTo>
                  <a:lnTo>
                    <a:pt x="538" y="241"/>
                  </a:lnTo>
                  <a:lnTo>
                    <a:pt x="539" y="242"/>
                  </a:lnTo>
                  <a:lnTo>
                    <a:pt x="546" y="246"/>
                  </a:lnTo>
                  <a:lnTo>
                    <a:pt x="550" y="248"/>
                  </a:lnTo>
                  <a:lnTo>
                    <a:pt x="552" y="249"/>
                  </a:lnTo>
                  <a:lnTo>
                    <a:pt x="554" y="250"/>
                  </a:lnTo>
                  <a:lnTo>
                    <a:pt x="562" y="256"/>
                  </a:lnTo>
                  <a:lnTo>
                    <a:pt x="564" y="257"/>
                  </a:lnTo>
                  <a:lnTo>
                    <a:pt x="565" y="257"/>
                  </a:lnTo>
                  <a:lnTo>
                    <a:pt x="566" y="258"/>
                  </a:lnTo>
                  <a:lnTo>
                    <a:pt x="569" y="259"/>
                  </a:lnTo>
                  <a:lnTo>
                    <a:pt x="571" y="260"/>
                  </a:lnTo>
                  <a:lnTo>
                    <a:pt x="573" y="260"/>
                  </a:lnTo>
                  <a:lnTo>
                    <a:pt x="575" y="260"/>
                  </a:lnTo>
                  <a:lnTo>
                    <a:pt x="577" y="260"/>
                  </a:lnTo>
                  <a:lnTo>
                    <a:pt x="578" y="260"/>
                  </a:lnTo>
                  <a:lnTo>
                    <a:pt x="579" y="260"/>
                  </a:lnTo>
                  <a:lnTo>
                    <a:pt x="580" y="260"/>
                  </a:lnTo>
                  <a:lnTo>
                    <a:pt x="581" y="260"/>
                  </a:lnTo>
                  <a:lnTo>
                    <a:pt x="582" y="259"/>
                  </a:lnTo>
                  <a:lnTo>
                    <a:pt x="583" y="259"/>
                  </a:lnTo>
                  <a:lnTo>
                    <a:pt x="584" y="258"/>
                  </a:lnTo>
                  <a:lnTo>
                    <a:pt x="584" y="257"/>
                  </a:lnTo>
                  <a:lnTo>
                    <a:pt x="585" y="256"/>
                  </a:lnTo>
                  <a:lnTo>
                    <a:pt x="585" y="256"/>
                  </a:lnTo>
                  <a:lnTo>
                    <a:pt x="586" y="255"/>
                  </a:lnTo>
                  <a:lnTo>
                    <a:pt x="586" y="254"/>
                  </a:lnTo>
                  <a:lnTo>
                    <a:pt x="587" y="251"/>
                  </a:lnTo>
                  <a:lnTo>
                    <a:pt x="588" y="249"/>
                  </a:lnTo>
                  <a:lnTo>
                    <a:pt x="588" y="249"/>
                  </a:lnTo>
                  <a:lnTo>
                    <a:pt x="588" y="248"/>
                  </a:lnTo>
                  <a:lnTo>
                    <a:pt x="589" y="248"/>
                  </a:lnTo>
                  <a:lnTo>
                    <a:pt x="589" y="247"/>
                  </a:lnTo>
                  <a:lnTo>
                    <a:pt x="590" y="247"/>
                  </a:lnTo>
                  <a:lnTo>
                    <a:pt x="591" y="247"/>
                  </a:lnTo>
                  <a:lnTo>
                    <a:pt x="591" y="247"/>
                  </a:lnTo>
                  <a:lnTo>
                    <a:pt x="592" y="247"/>
                  </a:lnTo>
                  <a:lnTo>
                    <a:pt x="593" y="247"/>
                  </a:lnTo>
                  <a:lnTo>
                    <a:pt x="594" y="248"/>
                  </a:lnTo>
                  <a:lnTo>
                    <a:pt x="595" y="248"/>
                  </a:lnTo>
                  <a:lnTo>
                    <a:pt x="596" y="248"/>
                  </a:lnTo>
                  <a:lnTo>
                    <a:pt x="597" y="249"/>
                  </a:lnTo>
                  <a:lnTo>
                    <a:pt x="598" y="249"/>
                  </a:lnTo>
                  <a:lnTo>
                    <a:pt x="598" y="250"/>
                  </a:lnTo>
                  <a:lnTo>
                    <a:pt x="599" y="251"/>
                  </a:lnTo>
                  <a:lnTo>
                    <a:pt x="599" y="252"/>
                  </a:lnTo>
                  <a:lnTo>
                    <a:pt x="600" y="253"/>
                  </a:lnTo>
                  <a:lnTo>
                    <a:pt x="600" y="254"/>
                  </a:lnTo>
                  <a:lnTo>
                    <a:pt x="601" y="256"/>
                  </a:lnTo>
                  <a:lnTo>
                    <a:pt x="601" y="258"/>
                  </a:lnTo>
                  <a:lnTo>
                    <a:pt x="601" y="260"/>
                  </a:lnTo>
                  <a:lnTo>
                    <a:pt x="601" y="265"/>
                  </a:lnTo>
                  <a:lnTo>
                    <a:pt x="601" y="268"/>
                  </a:lnTo>
                  <a:lnTo>
                    <a:pt x="601" y="270"/>
                  </a:lnTo>
                  <a:lnTo>
                    <a:pt x="601" y="271"/>
                  </a:lnTo>
                  <a:lnTo>
                    <a:pt x="601" y="272"/>
                  </a:lnTo>
                  <a:lnTo>
                    <a:pt x="601" y="272"/>
                  </a:lnTo>
                  <a:lnTo>
                    <a:pt x="602" y="274"/>
                  </a:lnTo>
                  <a:lnTo>
                    <a:pt x="602" y="275"/>
                  </a:lnTo>
                  <a:lnTo>
                    <a:pt x="602" y="276"/>
                  </a:lnTo>
                  <a:lnTo>
                    <a:pt x="603" y="276"/>
                  </a:lnTo>
                  <a:lnTo>
                    <a:pt x="604" y="277"/>
                  </a:lnTo>
                  <a:lnTo>
                    <a:pt x="604" y="278"/>
                  </a:lnTo>
                  <a:lnTo>
                    <a:pt x="605" y="279"/>
                  </a:lnTo>
                  <a:lnTo>
                    <a:pt x="606" y="280"/>
                  </a:lnTo>
                  <a:lnTo>
                    <a:pt x="608" y="282"/>
                  </a:lnTo>
                  <a:lnTo>
                    <a:pt x="609" y="283"/>
                  </a:lnTo>
                  <a:lnTo>
                    <a:pt x="610" y="284"/>
                  </a:lnTo>
                  <a:lnTo>
                    <a:pt x="610" y="284"/>
                  </a:lnTo>
                  <a:lnTo>
                    <a:pt x="610" y="285"/>
                  </a:lnTo>
                  <a:lnTo>
                    <a:pt x="611" y="285"/>
                  </a:lnTo>
                  <a:lnTo>
                    <a:pt x="611" y="286"/>
                  </a:lnTo>
                  <a:lnTo>
                    <a:pt x="611" y="287"/>
                  </a:lnTo>
                  <a:lnTo>
                    <a:pt x="610" y="288"/>
                  </a:lnTo>
                  <a:lnTo>
                    <a:pt x="610" y="289"/>
                  </a:lnTo>
                  <a:lnTo>
                    <a:pt x="608" y="292"/>
                  </a:lnTo>
                  <a:lnTo>
                    <a:pt x="607" y="296"/>
                  </a:lnTo>
                  <a:lnTo>
                    <a:pt x="605" y="300"/>
                  </a:lnTo>
                  <a:lnTo>
                    <a:pt x="605" y="301"/>
                  </a:lnTo>
                  <a:lnTo>
                    <a:pt x="604" y="302"/>
                  </a:lnTo>
                  <a:lnTo>
                    <a:pt x="604" y="304"/>
                  </a:lnTo>
                  <a:lnTo>
                    <a:pt x="604" y="306"/>
                  </a:lnTo>
                  <a:lnTo>
                    <a:pt x="604" y="308"/>
                  </a:lnTo>
                  <a:lnTo>
                    <a:pt x="605" y="310"/>
                  </a:lnTo>
                  <a:lnTo>
                    <a:pt x="605" y="312"/>
                  </a:lnTo>
                  <a:lnTo>
                    <a:pt x="607" y="315"/>
                  </a:lnTo>
                  <a:lnTo>
                    <a:pt x="607" y="317"/>
                  </a:lnTo>
                  <a:lnTo>
                    <a:pt x="608" y="319"/>
                  </a:lnTo>
                  <a:lnTo>
                    <a:pt x="609" y="321"/>
                  </a:lnTo>
                  <a:lnTo>
                    <a:pt x="611" y="325"/>
                  </a:lnTo>
                  <a:lnTo>
                    <a:pt x="613" y="330"/>
                  </a:lnTo>
                  <a:lnTo>
                    <a:pt x="615" y="336"/>
                  </a:lnTo>
                  <a:lnTo>
                    <a:pt x="620" y="345"/>
                  </a:lnTo>
                  <a:lnTo>
                    <a:pt x="623" y="353"/>
                  </a:lnTo>
                  <a:lnTo>
                    <a:pt x="625" y="358"/>
                  </a:lnTo>
                  <a:lnTo>
                    <a:pt x="626" y="360"/>
                  </a:lnTo>
                  <a:lnTo>
                    <a:pt x="627" y="361"/>
                  </a:lnTo>
                  <a:lnTo>
                    <a:pt x="627" y="363"/>
                  </a:lnTo>
                  <a:lnTo>
                    <a:pt x="629" y="369"/>
                  </a:lnTo>
                  <a:lnTo>
                    <a:pt x="630" y="371"/>
                  </a:lnTo>
                  <a:lnTo>
                    <a:pt x="630" y="373"/>
                  </a:lnTo>
                  <a:lnTo>
                    <a:pt x="631" y="374"/>
                  </a:lnTo>
                  <a:lnTo>
                    <a:pt x="631" y="375"/>
                  </a:lnTo>
                  <a:lnTo>
                    <a:pt x="632" y="376"/>
                  </a:lnTo>
                  <a:lnTo>
                    <a:pt x="633" y="377"/>
                  </a:lnTo>
                  <a:lnTo>
                    <a:pt x="634" y="378"/>
                  </a:lnTo>
                  <a:lnTo>
                    <a:pt x="634" y="379"/>
                  </a:lnTo>
                  <a:lnTo>
                    <a:pt x="635" y="380"/>
                  </a:lnTo>
                  <a:lnTo>
                    <a:pt x="637" y="380"/>
                  </a:lnTo>
                  <a:lnTo>
                    <a:pt x="638" y="381"/>
                  </a:lnTo>
                  <a:lnTo>
                    <a:pt x="639" y="382"/>
                  </a:lnTo>
                  <a:lnTo>
                    <a:pt x="640" y="382"/>
                  </a:lnTo>
                  <a:lnTo>
                    <a:pt x="642" y="383"/>
                  </a:lnTo>
                  <a:lnTo>
                    <a:pt x="648" y="385"/>
                  </a:lnTo>
                  <a:lnTo>
                    <a:pt x="650" y="385"/>
                  </a:lnTo>
                  <a:lnTo>
                    <a:pt x="655" y="386"/>
                  </a:lnTo>
                  <a:lnTo>
                    <a:pt x="657" y="386"/>
                  </a:lnTo>
                  <a:lnTo>
                    <a:pt x="658" y="386"/>
                  </a:lnTo>
                  <a:lnTo>
                    <a:pt x="659" y="387"/>
                  </a:lnTo>
                  <a:lnTo>
                    <a:pt x="661" y="388"/>
                  </a:lnTo>
                  <a:lnTo>
                    <a:pt x="663" y="388"/>
                  </a:lnTo>
                  <a:lnTo>
                    <a:pt x="664" y="390"/>
                  </a:lnTo>
                  <a:lnTo>
                    <a:pt x="666" y="392"/>
                  </a:lnTo>
                  <a:lnTo>
                    <a:pt x="669" y="395"/>
                  </a:lnTo>
                  <a:lnTo>
                    <a:pt x="670" y="396"/>
                  </a:lnTo>
                  <a:lnTo>
                    <a:pt x="671" y="397"/>
                  </a:lnTo>
                  <a:lnTo>
                    <a:pt x="672" y="397"/>
                  </a:lnTo>
                  <a:lnTo>
                    <a:pt x="674" y="398"/>
                  </a:lnTo>
                  <a:lnTo>
                    <a:pt x="676" y="399"/>
                  </a:lnTo>
                  <a:lnTo>
                    <a:pt x="678" y="399"/>
                  </a:lnTo>
                  <a:lnTo>
                    <a:pt x="679" y="400"/>
                  </a:lnTo>
                  <a:lnTo>
                    <a:pt x="681" y="400"/>
                  </a:lnTo>
                  <a:lnTo>
                    <a:pt x="682" y="400"/>
                  </a:lnTo>
                  <a:lnTo>
                    <a:pt x="683" y="400"/>
                  </a:lnTo>
                  <a:lnTo>
                    <a:pt x="684" y="400"/>
                  </a:lnTo>
                  <a:lnTo>
                    <a:pt x="688" y="399"/>
                  </a:lnTo>
                  <a:lnTo>
                    <a:pt x="691" y="399"/>
                  </a:lnTo>
                  <a:lnTo>
                    <a:pt x="693" y="399"/>
                  </a:lnTo>
                  <a:lnTo>
                    <a:pt x="694" y="399"/>
                  </a:lnTo>
                  <a:lnTo>
                    <a:pt x="695" y="399"/>
                  </a:lnTo>
                  <a:lnTo>
                    <a:pt x="696" y="399"/>
                  </a:lnTo>
                  <a:lnTo>
                    <a:pt x="698" y="400"/>
                  </a:lnTo>
                  <a:lnTo>
                    <a:pt x="700" y="400"/>
                  </a:lnTo>
                  <a:lnTo>
                    <a:pt x="701" y="401"/>
                  </a:lnTo>
                  <a:lnTo>
                    <a:pt x="702" y="402"/>
                  </a:lnTo>
                  <a:lnTo>
                    <a:pt x="703" y="403"/>
                  </a:lnTo>
                  <a:lnTo>
                    <a:pt x="704" y="403"/>
                  </a:lnTo>
                  <a:lnTo>
                    <a:pt x="705" y="404"/>
                  </a:lnTo>
                  <a:lnTo>
                    <a:pt x="706" y="405"/>
                  </a:lnTo>
                  <a:lnTo>
                    <a:pt x="706" y="407"/>
                  </a:lnTo>
                  <a:lnTo>
                    <a:pt x="706" y="408"/>
                  </a:lnTo>
                  <a:lnTo>
                    <a:pt x="707" y="410"/>
                  </a:lnTo>
                  <a:lnTo>
                    <a:pt x="708" y="413"/>
                  </a:lnTo>
                  <a:lnTo>
                    <a:pt x="709" y="419"/>
                  </a:lnTo>
                  <a:lnTo>
                    <a:pt x="711" y="427"/>
                  </a:lnTo>
                  <a:lnTo>
                    <a:pt x="715" y="439"/>
                  </a:lnTo>
                  <a:lnTo>
                    <a:pt x="717" y="447"/>
                  </a:lnTo>
                  <a:lnTo>
                    <a:pt x="717" y="449"/>
                  </a:lnTo>
                  <a:lnTo>
                    <a:pt x="718" y="450"/>
                  </a:lnTo>
                  <a:lnTo>
                    <a:pt x="719" y="452"/>
                  </a:lnTo>
                  <a:lnTo>
                    <a:pt x="720" y="455"/>
                  </a:lnTo>
                  <a:lnTo>
                    <a:pt x="721" y="456"/>
                  </a:lnTo>
                  <a:lnTo>
                    <a:pt x="721" y="458"/>
                  </a:lnTo>
                  <a:lnTo>
                    <a:pt x="722" y="464"/>
                  </a:lnTo>
                  <a:lnTo>
                    <a:pt x="723" y="466"/>
                  </a:lnTo>
                  <a:lnTo>
                    <a:pt x="723" y="468"/>
                  </a:lnTo>
                  <a:lnTo>
                    <a:pt x="724" y="471"/>
                  </a:lnTo>
                  <a:lnTo>
                    <a:pt x="725" y="474"/>
                  </a:lnTo>
                  <a:lnTo>
                    <a:pt x="726" y="475"/>
                  </a:lnTo>
                  <a:lnTo>
                    <a:pt x="728" y="479"/>
                  </a:lnTo>
                  <a:lnTo>
                    <a:pt x="730" y="482"/>
                  </a:lnTo>
                  <a:lnTo>
                    <a:pt x="730" y="484"/>
                  </a:lnTo>
                  <a:lnTo>
                    <a:pt x="731" y="485"/>
                  </a:lnTo>
                  <a:lnTo>
                    <a:pt x="731" y="487"/>
                  </a:lnTo>
                  <a:lnTo>
                    <a:pt x="731" y="488"/>
                  </a:lnTo>
                  <a:lnTo>
                    <a:pt x="731" y="490"/>
                  </a:lnTo>
                  <a:lnTo>
                    <a:pt x="731" y="491"/>
                  </a:lnTo>
                  <a:lnTo>
                    <a:pt x="730" y="492"/>
                  </a:lnTo>
                  <a:lnTo>
                    <a:pt x="729" y="496"/>
                  </a:lnTo>
                  <a:lnTo>
                    <a:pt x="728" y="499"/>
                  </a:lnTo>
                  <a:lnTo>
                    <a:pt x="727" y="502"/>
                  </a:lnTo>
                  <a:lnTo>
                    <a:pt x="727" y="503"/>
                  </a:lnTo>
                  <a:lnTo>
                    <a:pt x="727" y="504"/>
                  </a:lnTo>
                  <a:lnTo>
                    <a:pt x="726" y="504"/>
                  </a:lnTo>
                  <a:lnTo>
                    <a:pt x="725" y="505"/>
                  </a:lnTo>
                  <a:lnTo>
                    <a:pt x="725" y="505"/>
                  </a:lnTo>
                  <a:lnTo>
                    <a:pt x="724" y="506"/>
                  </a:lnTo>
                  <a:lnTo>
                    <a:pt x="722" y="506"/>
                  </a:lnTo>
                  <a:lnTo>
                    <a:pt x="718" y="508"/>
                  </a:lnTo>
                  <a:lnTo>
                    <a:pt x="716" y="508"/>
                  </a:lnTo>
                  <a:lnTo>
                    <a:pt x="714" y="509"/>
                  </a:lnTo>
                  <a:lnTo>
                    <a:pt x="712" y="510"/>
                  </a:lnTo>
                  <a:lnTo>
                    <a:pt x="707" y="513"/>
                  </a:lnTo>
                  <a:lnTo>
                    <a:pt x="704" y="514"/>
                  </a:lnTo>
                  <a:lnTo>
                    <a:pt x="701" y="516"/>
                  </a:lnTo>
                  <a:lnTo>
                    <a:pt x="696" y="520"/>
                  </a:lnTo>
                  <a:lnTo>
                    <a:pt x="694" y="521"/>
                  </a:lnTo>
                  <a:lnTo>
                    <a:pt x="692" y="522"/>
                  </a:lnTo>
                  <a:lnTo>
                    <a:pt x="690" y="522"/>
                  </a:lnTo>
                  <a:lnTo>
                    <a:pt x="689" y="523"/>
                  </a:lnTo>
                  <a:lnTo>
                    <a:pt x="688" y="523"/>
                  </a:lnTo>
                  <a:lnTo>
                    <a:pt x="686" y="523"/>
                  </a:lnTo>
                  <a:lnTo>
                    <a:pt x="685" y="523"/>
                  </a:lnTo>
                  <a:lnTo>
                    <a:pt x="684" y="523"/>
                  </a:lnTo>
                  <a:lnTo>
                    <a:pt x="683" y="523"/>
                  </a:lnTo>
                  <a:lnTo>
                    <a:pt x="680" y="522"/>
                  </a:lnTo>
                  <a:lnTo>
                    <a:pt x="675" y="521"/>
                  </a:lnTo>
                  <a:lnTo>
                    <a:pt x="673" y="520"/>
                  </a:lnTo>
                  <a:lnTo>
                    <a:pt x="671" y="520"/>
                  </a:lnTo>
                  <a:lnTo>
                    <a:pt x="669" y="519"/>
                  </a:lnTo>
                  <a:lnTo>
                    <a:pt x="665" y="519"/>
                  </a:lnTo>
                  <a:lnTo>
                    <a:pt x="660" y="518"/>
                  </a:lnTo>
                  <a:lnTo>
                    <a:pt x="658" y="518"/>
                  </a:lnTo>
                  <a:lnTo>
                    <a:pt x="656" y="518"/>
                  </a:lnTo>
                  <a:lnTo>
                    <a:pt x="653" y="518"/>
                  </a:lnTo>
                  <a:lnTo>
                    <a:pt x="648" y="519"/>
                  </a:lnTo>
                  <a:lnTo>
                    <a:pt x="640" y="521"/>
                  </a:lnTo>
                  <a:lnTo>
                    <a:pt x="638" y="521"/>
                  </a:lnTo>
                  <a:lnTo>
                    <a:pt x="635" y="522"/>
                  </a:lnTo>
                  <a:lnTo>
                    <a:pt x="633" y="522"/>
                  </a:lnTo>
                  <a:lnTo>
                    <a:pt x="632" y="522"/>
                  </a:lnTo>
                  <a:lnTo>
                    <a:pt x="630" y="521"/>
                  </a:lnTo>
                  <a:lnTo>
                    <a:pt x="629" y="521"/>
                  </a:lnTo>
                  <a:lnTo>
                    <a:pt x="628" y="521"/>
                  </a:lnTo>
                  <a:lnTo>
                    <a:pt x="627" y="520"/>
                  </a:lnTo>
                  <a:lnTo>
                    <a:pt x="624" y="519"/>
                  </a:lnTo>
                  <a:lnTo>
                    <a:pt x="622" y="518"/>
                  </a:lnTo>
                  <a:lnTo>
                    <a:pt x="621" y="518"/>
                  </a:lnTo>
                  <a:lnTo>
                    <a:pt x="619" y="518"/>
                  </a:lnTo>
                  <a:lnTo>
                    <a:pt x="618" y="518"/>
                  </a:lnTo>
                  <a:lnTo>
                    <a:pt x="617" y="518"/>
                  </a:lnTo>
                  <a:lnTo>
                    <a:pt x="615" y="518"/>
                  </a:lnTo>
                  <a:lnTo>
                    <a:pt x="613" y="518"/>
                  </a:lnTo>
                  <a:lnTo>
                    <a:pt x="612" y="519"/>
                  </a:lnTo>
                  <a:lnTo>
                    <a:pt x="611" y="519"/>
                  </a:lnTo>
                  <a:lnTo>
                    <a:pt x="610" y="519"/>
                  </a:lnTo>
                  <a:lnTo>
                    <a:pt x="609" y="520"/>
                  </a:lnTo>
                  <a:lnTo>
                    <a:pt x="607" y="521"/>
                  </a:lnTo>
                  <a:lnTo>
                    <a:pt x="606" y="521"/>
                  </a:lnTo>
                  <a:lnTo>
                    <a:pt x="605" y="522"/>
                  </a:lnTo>
                  <a:lnTo>
                    <a:pt x="603" y="523"/>
                  </a:lnTo>
                  <a:lnTo>
                    <a:pt x="603" y="524"/>
                  </a:lnTo>
                  <a:lnTo>
                    <a:pt x="602" y="526"/>
                  </a:lnTo>
                  <a:lnTo>
                    <a:pt x="601" y="527"/>
                  </a:lnTo>
                  <a:lnTo>
                    <a:pt x="600" y="528"/>
                  </a:lnTo>
                  <a:lnTo>
                    <a:pt x="600" y="529"/>
                  </a:lnTo>
                  <a:lnTo>
                    <a:pt x="600" y="530"/>
                  </a:lnTo>
                  <a:lnTo>
                    <a:pt x="600" y="531"/>
                  </a:lnTo>
                  <a:lnTo>
                    <a:pt x="599" y="532"/>
                  </a:lnTo>
                  <a:lnTo>
                    <a:pt x="599" y="534"/>
                  </a:lnTo>
                  <a:lnTo>
                    <a:pt x="599" y="538"/>
                  </a:lnTo>
                  <a:lnTo>
                    <a:pt x="600" y="540"/>
                  </a:lnTo>
                  <a:lnTo>
                    <a:pt x="599" y="541"/>
                  </a:lnTo>
                  <a:lnTo>
                    <a:pt x="599" y="542"/>
                  </a:lnTo>
                  <a:lnTo>
                    <a:pt x="599" y="544"/>
                  </a:lnTo>
                  <a:lnTo>
                    <a:pt x="598" y="545"/>
                  </a:lnTo>
                  <a:lnTo>
                    <a:pt x="598" y="546"/>
                  </a:lnTo>
                  <a:lnTo>
                    <a:pt x="597" y="548"/>
                  </a:lnTo>
                  <a:lnTo>
                    <a:pt x="595" y="551"/>
                  </a:lnTo>
                  <a:lnTo>
                    <a:pt x="592" y="555"/>
                  </a:lnTo>
                  <a:lnTo>
                    <a:pt x="590" y="557"/>
                  </a:lnTo>
                  <a:lnTo>
                    <a:pt x="586" y="562"/>
                  </a:lnTo>
                  <a:lnTo>
                    <a:pt x="582" y="567"/>
                  </a:lnTo>
                  <a:lnTo>
                    <a:pt x="581" y="568"/>
                  </a:lnTo>
                  <a:lnTo>
                    <a:pt x="580" y="571"/>
                  </a:lnTo>
                  <a:lnTo>
                    <a:pt x="577" y="575"/>
                  </a:lnTo>
                  <a:lnTo>
                    <a:pt x="573" y="581"/>
                  </a:lnTo>
                  <a:lnTo>
                    <a:pt x="573" y="582"/>
                  </a:lnTo>
                  <a:lnTo>
                    <a:pt x="571" y="584"/>
                  </a:lnTo>
                  <a:lnTo>
                    <a:pt x="570" y="585"/>
                  </a:lnTo>
                  <a:lnTo>
                    <a:pt x="569" y="587"/>
                  </a:lnTo>
                  <a:lnTo>
                    <a:pt x="567" y="588"/>
                  </a:lnTo>
                  <a:lnTo>
                    <a:pt x="566" y="589"/>
                  </a:lnTo>
                  <a:lnTo>
                    <a:pt x="564" y="590"/>
                  </a:lnTo>
                  <a:lnTo>
                    <a:pt x="562" y="591"/>
                  </a:lnTo>
                  <a:lnTo>
                    <a:pt x="561" y="592"/>
                  </a:lnTo>
                  <a:lnTo>
                    <a:pt x="559" y="592"/>
                  </a:lnTo>
                  <a:lnTo>
                    <a:pt x="558" y="593"/>
                  </a:lnTo>
                  <a:lnTo>
                    <a:pt x="556" y="593"/>
                  </a:lnTo>
                  <a:lnTo>
                    <a:pt x="555" y="593"/>
                  </a:lnTo>
                  <a:lnTo>
                    <a:pt x="553" y="593"/>
                  </a:lnTo>
                  <a:lnTo>
                    <a:pt x="551" y="593"/>
                  </a:lnTo>
                  <a:lnTo>
                    <a:pt x="550" y="593"/>
                  </a:lnTo>
                  <a:lnTo>
                    <a:pt x="544" y="593"/>
                  </a:lnTo>
                  <a:lnTo>
                    <a:pt x="544" y="593"/>
                  </a:lnTo>
                  <a:lnTo>
                    <a:pt x="544" y="593"/>
                  </a:lnTo>
                  <a:lnTo>
                    <a:pt x="543" y="593"/>
                  </a:lnTo>
                  <a:lnTo>
                    <a:pt x="543" y="593"/>
                  </a:lnTo>
                  <a:lnTo>
                    <a:pt x="541" y="592"/>
                  </a:lnTo>
                  <a:lnTo>
                    <a:pt x="540" y="592"/>
                  </a:lnTo>
                  <a:lnTo>
                    <a:pt x="538" y="591"/>
                  </a:lnTo>
                  <a:lnTo>
                    <a:pt x="537" y="590"/>
                  </a:lnTo>
                  <a:lnTo>
                    <a:pt x="535" y="589"/>
                  </a:lnTo>
                  <a:lnTo>
                    <a:pt x="534" y="588"/>
                  </a:lnTo>
                  <a:lnTo>
                    <a:pt x="533" y="587"/>
                  </a:lnTo>
                  <a:lnTo>
                    <a:pt x="533" y="586"/>
                  </a:lnTo>
                  <a:lnTo>
                    <a:pt x="532" y="585"/>
                  </a:lnTo>
                  <a:lnTo>
                    <a:pt x="531" y="584"/>
                  </a:lnTo>
                  <a:lnTo>
                    <a:pt x="531" y="583"/>
                  </a:lnTo>
                  <a:lnTo>
                    <a:pt x="530" y="581"/>
                  </a:lnTo>
                  <a:lnTo>
                    <a:pt x="528" y="575"/>
                  </a:lnTo>
                  <a:lnTo>
                    <a:pt x="527" y="574"/>
                  </a:lnTo>
                  <a:lnTo>
                    <a:pt x="526" y="573"/>
                  </a:lnTo>
                  <a:lnTo>
                    <a:pt x="526" y="572"/>
                  </a:lnTo>
                  <a:lnTo>
                    <a:pt x="525" y="571"/>
                  </a:lnTo>
                  <a:lnTo>
                    <a:pt x="522" y="567"/>
                  </a:lnTo>
                  <a:lnTo>
                    <a:pt x="521" y="565"/>
                  </a:lnTo>
                  <a:lnTo>
                    <a:pt x="520" y="565"/>
                  </a:lnTo>
                  <a:lnTo>
                    <a:pt x="519" y="564"/>
                  </a:lnTo>
                  <a:lnTo>
                    <a:pt x="517" y="562"/>
                  </a:lnTo>
                  <a:lnTo>
                    <a:pt x="510" y="557"/>
                  </a:lnTo>
                  <a:lnTo>
                    <a:pt x="508" y="556"/>
                  </a:lnTo>
                  <a:lnTo>
                    <a:pt x="507" y="555"/>
                  </a:lnTo>
                  <a:lnTo>
                    <a:pt x="506" y="554"/>
                  </a:lnTo>
                  <a:lnTo>
                    <a:pt x="505" y="552"/>
                  </a:lnTo>
                  <a:lnTo>
                    <a:pt x="504" y="551"/>
                  </a:lnTo>
                  <a:lnTo>
                    <a:pt x="503" y="549"/>
                  </a:lnTo>
                  <a:lnTo>
                    <a:pt x="501" y="547"/>
                  </a:lnTo>
                  <a:lnTo>
                    <a:pt x="498" y="542"/>
                  </a:lnTo>
                  <a:lnTo>
                    <a:pt x="498" y="541"/>
                  </a:lnTo>
                  <a:lnTo>
                    <a:pt x="497" y="539"/>
                  </a:lnTo>
                  <a:lnTo>
                    <a:pt x="496" y="538"/>
                  </a:lnTo>
                  <a:lnTo>
                    <a:pt x="495" y="537"/>
                  </a:lnTo>
                  <a:lnTo>
                    <a:pt x="494" y="536"/>
                  </a:lnTo>
                  <a:lnTo>
                    <a:pt x="492" y="536"/>
                  </a:lnTo>
                  <a:lnTo>
                    <a:pt x="490" y="535"/>
                  </a:lnTo>
                  <a:lnTo>
                    <a:pt x="489" y="535"/>
                  </a:lnTo>
                  <a:lnTo>
                    <a:pt x="488" y="535"/>
                  </a:lnTo>
                  <a:lnTo>
                    <a:pt x="486" y="535"/>
                  </a:lnTo>
                  <a:lnTo>
                    <a:pt x="486" y="535"/>
                  </a:lnTo>
                  <a:lnTo>
                    <a:pt x="484" y="535"/>
                  </a:lnTo>
                  <a:lnTo>
                    <a:pt x="479" y="536"/>
                  </a:lnTo>
                  <a:lnTo>
                    <a:pt x="478" y="536"/>
                  </a:lnTo>
                  <a:lnTo>
                    <a:pt x="476" y="537"/>
                  </a:lnTo>
                  <a:lnTo>
                    <a:pt x="475" y="537"/>
                  </a:lnTo>
                  <a:lnTo>
                    <a:pt x="474" y="537"/>
                  </a:lnTo>
                  <a:lnTo>
                    <a:pt x="472" y="537"/>
                  </a:lnTo>
                  <a:lnTo>
                    <a:pt x="468" y="536"/>
                  </a:lnTo>
                  <a:lnTo>
                    <a:pt x="466" y="536"/>
                  </a:lnTo>
                  <a:lnTo>
                    <a:pt x="458" y="534"/>
                  </a:lnTo>
                  <a:lnTo>
                    <a:pt x="456" y="534"/>
                  </a:lnTo>
                  <a:lnTo>
                    <a:pt x="455" y="533"/>
                  </a:lnTo>
                  <a:lnTo>
                    <a:pt x="453" y="532"/>
                  </a:lnTo>
                  <a:lnTo>
                    <a:pt x="451" y="532"/>
                  </a:lnTo>
                  <a:lnTo>
                    <a:pt x="450" y="531"/>
                  </a:lnTo>
                  <a:lnTo>
                    <a:pt x="448" y="530"/>
                  </a:lnTo>
                  <a:lnTo>
                    <a:pt x="443" y="526"/>
                  </a:lnTo>
                  <a:lnTo>
                    <a:pt x="441" y="525"/>
                  </a:lnTo>
                  <a:lnTo>
                    <a:pt x="440" y="524"/>
                  </a:lnTo>
                  <a:lnTo>
                    <a:pt x="438" y="523"/>
                  </a:lnTo>
                  <a:lnTo>
                    <a:pt x="437" y="522"/>
                  </a:lnTo>
                  <a:lnTo>
                    <a:pt x="435" y="522"/>
                  </a:lnTo>
                  <a:lnTo>
                    <a:pt x="433" y="522"/>
                  </a:lnTo>
                  <a:lnTo>
                    <a:pt x="429" y="522"/>
                  </a:lnTo>
                  <a:lnTo>
                    <a:pt x="427" y="521"/>
                  </a:lnTo>
                  <a:lnTo>
                    <a:pt x="426" y="521"/>
                  </a:lnTo>
                  <a:lnTo>
                    <a:pt x="421" y="520"/>
                  </a:lnTo>
                  <a:lnTo>
                    <a:pt x="420" y="520"/>
                  </a:lnTo>
                  <a:lnTo>
                    <a:pt x="419" y="519"/>
                  </a:lnTo>
                  <a:lnTo>
                    <a:pt x="416" y="519"/>
                  </a:lnTo>
                  <a:lnTo>
                    <a:pt x="411" y="519"/>
                  </a:lnTo>
                  <a:lnTo>
                    <a:pt x="407" y="520"/>
                  </a:lnTo>
                  <a:lnTo>
                    <a:pt x="403" y="520"/>
                  </a:lnTo>
                  <a:lnTo>
                    <a:pt x="397" y="521"/>
                  </a:lnTo>
                  <a:lnTo>
                    <a:pt x="394" y="522"/>
                  </a:lnTo>
                  <a:lnTo>
                    <a:pt x="389" y="524"/>
                  </a:lnTo>
                  <a:lnTo>
                    <a:pt x="379" y="527"/>
                  </a:lnTo>
                  <a:lnTo>
                    <a:pt x="376" y="527"/>
                  </a:lnTo>
                  <a:lnTo>
                    <a:pt x="374" y="528"/>
                  </a:lnTo>
                  <a:lnTo>
                    <a:pt x="373" y="528"/>
                  </a:lnTo>
                  <a:lnTo>
                    <a:pt x="372" y="528"/>
                  </a:lnTo>
                  <a:lnTo>
                    <a:pt x="370" y="528"/>
                  </a:lnTo>
                  <a:lnTo>
                    <a:pt x="369" y="527"/>
                  </a:lnTo>
                  <a:lnTo>
                    <a:pt x="368" y="527"/>
                  </a:lnTo>
                  <a:lnTo>
                    <a:pt x="367" y="526"/>
                  </a:lnTo>
                  <a:lnTo>
                    <a:pt x="367" y="526"/>
                  </a:lnTo>
                  <a:lnTo>
                    <a:pt x="366" y="525"/>
                  </a:lnTo>
                  <a:lnTo>
                    <a:pt x="365" y="524"/>
                  </a:lnTo>
                  <a:lnTo>
                    <a:pt x="365" y="523"/>
                  </a:lnTo>
                  <a:lnTo>
                    <a:pt x="362" y="519"/>
                  </a:lnTo>
                  <a:lnTo>
                    <a:pt x="362" y="518"/>
                  </a:lnTo>
                  <a:lnTo>
                    <a:pt x="361" y="517"/>
                  </a:lnTo>
                  <a:lnTo>
                    <a:pt x="360" y="516"/>
                  </a:lnTo>
                  <a:lnTo>
                    <a:pt x="358" y="514"/>
                  </a:lnTo>
                  <a:lnTo>
                    <a:pt x="357" y="513"/>
                  </a:lnTo>
                  <a:lnTo>
                    <a:pt x="355" y="512"/>
                  </a:lnTo>
                  <a:lnTo>
                    <a:pt x="353" y="511"/>
                  </a:lnTo>
                  <a:lnTo>
                    <a:pt x="351" y="510"/>
                  </a:lnTo>
                  <a:lnTo>
                    <a:pt x="349" y="510"/>
                  </a:lnTo>
                  <a:lnTo>
                    <a:pt x="347" y="509"/>
                  </a:lnTo>
                  <a:lnTo>
                    <a:pt x="344" y="508"/>
                  </a:lnTo>
                  <a:lnTo>
                    <a:pt x="342" y="508"/>
                  </a:lnTo>
                  <a:lnTo>
                    <a:pt x="340" y="508"/>
                  </a:lnTo>
                  <a:lnTo>
                    <a:pt x="339" y="508"/>
                  </a:lnTo>
                  <a:lnTo>
                    <a:pt x="339" y="508"/>
                  </a:lnTo>
                  <a:lnTo>
                    <a:pt x="338" y="508"/>
                  </a:lnTo>
                  <a:lnTo>
                    <a:pt x="338" y="508"/>
                  </a:lnTo>
                  <a:lnTo>
                    <a:pt x="336" y="509"/>
                  </a:lnTo>
                  <a:lnTo>
                    <a:pt x="335" y="509"/>
                  </a:lnTo>
                  <a:lnTo>
                    <a:pt x="333" y="509"/>
                  </a:lnTo>
                  <a:lnTo>
                    <a:pt x="333" y="509"/>
                  </a:lnTo>
                  <a:lnTo>
                    <a:pt x="332" y="509"/>
                  </a:lnTo>
                  <a:lnTo>
                    <a:pt x="331" y="508"/>
                  </a:lnTo>
                  <a:lnTo>
                    <a:pt x="330" y="505"/>
                  </a:lnTo>
                  <a:lnTo>
                    <a:pt x="328" y="500"/>
                  </a:lnTo>
                  <a:lnTo>
                    <a:pt x="327" y="498"/>
                  </a:lnTo>
                  <a:lnTo>
                    <a:pt x="326" y="496"/>
                  </a:lnTo>
                  <a:lnTo>
                    <a:pt x="324" y="495"/>
                  </a:lnTo>
                  <a:lnTo>
                    <a:pt x="324" y="494"/>
                  </a:lnTo>
                  <a:lnTo>
                    <a:pt x="323" y="494"/>
                  </a:lnTo>
                  <a:lnTo>
                    <a:pt x="323" y="494"/>
                  </a:lnTo>
                  <a:lnTo>
                    <a:pt x="322" y="494"/>
                  </a:lnTo>
                  <a:lnTo>
                    <a:pt x="322" y="494"/>
                  </a:lnTo>
                  <a:lnTo>
                    <a:pt x="321" y="494"/>
                  </a:lnTo>
                  <a:lnTo>
                    <a:pt x="320" y="494"/>
                  </a:lnTo>
                  <a:lnTo>
                    <a:pt x="318" y="494"/>
                  </a:lnTo>
                  <a:lnTo>
                    <a:pt x="317" y="494"/>
                  </a:lnTo>
                  <a:lnTo>
                    <a:pt x="316" y="495"/>
                  </a:lnTo>
                  <a:lnTo>
                    <a:pt x="315" y="496"/>
                  </a:lnTo>
                  <a:lnTo>
                    <a:pt x="313" y="497"/>
                  </a:lnTo>
                  <a:lnTo>
                    <a:pt x="310" y="500"/>
                  </a:lnTo>
                  <a:lnTo>
                    <a:pt x="309" y="500"/>
                  </a:lnTo>
                  <a:lnTo>
                    <a:pt x="309" y="501"/>
                  </a:lnTo>
                  <a:lnTo>
                    <a:pt x="308" y="501"/>
                  </a:lnTo>
                  <a:lnTo>
                    <a:pt x="307" y="501"/>
                  </a:lnTo>
                  <a:lnTo>
                    <a:pt x="307" y="500"/>
                  </a:lnTo>
                  <a:lnTo>
                    <a:pt x="306" y="500"/>
                  </a:lnTo>
                  <a:lnTo>
                    <a:pt x="305" y="499"/>
                  </a:lnTo>
                  <a:lnTo>
                    <a:pt x="305" y="498"/>
                  </a:lnTo>
                  <a:lnTo>
                    <a:pt x="304" y="497"/>
                  </a:lnTo>
                  <a:lnTo>
                    <a:pt x="304" y="495"/>
                  </a:lnTo>
                  <a:lnTo>
                    <a:pt x="304" y="494"/>
                  </a:lnTo>
                  <a:lnTo>
                    <a:pt x="304" y="494"/>
                  </a:lnTo>
                  <a:lnTo>
                    <a:pt x="304" y="493"/>
                  </a:lnTo>
                  <a:lnTo>
                    <a:pt x="304" y="491"/>
                  </a:lnTo>
                  <a:lnTo>
                    <a:pt x="305" y="490"/>
                  </a:lnTo>
                  <a:lnTo>
                    <a:pt x="306" y="488"/>
                  </a:lnTo>
                  <a:lnTo>
                    <a:pt x="306" y="487"/>
                  </a:lnTo>
                  <a:lnTo>
                    <a:pt x="306" y="486"/>
                  </a:lnTo>
                  <a:lnTo>
                    <a:pt x="306" y="485"/>
                  </a:lnTo>
                  <a:lnTo>
                    <a:pt x="306" y="485"/>
                  </a:lnTo>
                  <a:lnTo>
                    <a:pt x="306" y="484"/>
                  </a:lnTo>
                  <a:lnTo>
                    <a:pt x="306" y="482"/>
                  </a:lnTo>
                  <a:lnTo>
                    <a:pt x="305" y="481"/>
                  </a:lnTo>
                  <a:lnTo>
                    <a:pt x="303" y="477"/>
                  </a:lnTo>
                  <a:lnTo>
                    <a:pt x="301" y="474"/>
                  </a:lnTo>
                  <a:lnTo>
                    <a:pt x="299" y="471"/>
                  </a:lnTo>
                  <a:lnTo>
                    <a:pt x="296" y="468"/>
                  </a:lnTo>
                  <a:lnTo>
                    <a:pt x="295" y="466"/>
                  </a:lnTo>
                  <a:lnTo>
                    <a:pt x="292" y="463"/>
                  </a:lnTo>
                  <a:lnTo>
                    <a:pt x="287" y="458"/>
                  </a:lnTo>
                  <a:lnTo>
                    <a:pt x="285" y="457"/>
                  </a:lnTo>
                  <a:lnTo>
                    <a:pt x="283" y="455"/>
                  </a:lnTo>
                  <a:lnTo>
                    <a:pt x="273" y="447"/>
                  </a:lnTo>
                  <a:lnTo>
                    <a:pt x="272" y="447"/>
                  </a:lnTo>
                  <a:lnTo>
                    <a:pt x="271" y="446"/>
                  </a:lnTo>
                  <a:lnTo>
                    <a:pt x="270" y="445"/>
                  </a:lnTo>
                  <a:lnTo>
                    <a:pt x="269" y="444"/>
                  </a:lnTo>
                  <a:lnTo>
                    <a:pt x="268" y="441"/>
                  </a:lnTo>
                  <a:lnTo>
                    <a:pt x="267" y="440"/>
                  </a:lnTo>
                  <a:lnTo>
                    <a:pt x="265" y="436"/>
                  </a:lnTo>
                  <a:lnTo>
                    <a:pt x="264" y="434"/>
                  </a:lnTo>
                  <a:lnTo>
                    <a:pt x="263" y="433"/>
                  </a:lnTo>
                  <a:lnTo>
                    <a:pt x="262" y="431"/>
                  </a:lnTo>
                  <a:lnTo>
                    <a:pt x="260" y="429"/>
                  </a:lnTo>
                  <a:lnTo>
                    <a:pt x="259" y="427"/>
                  </a:lnTo>
                  <a:lnTo>
                    <a:pt x="258" y="426"/>
                  </a:lnTo>
                  <a:lnTo>
                    <a:pt x="256" y="425"/>
                  </a:lnTo>
                  <a:lnTo>
                    <a:pt x="255" y="425"/>
                  </a:lnTo>
                  <a:lnTo>
                    <a:pt x="255" y="424"/>
                  </a:lnTo>
                  <a:lnTo>
                    <a:pt x="254" y="424"/>
                  </a:lnTo>
                  <a:lnTo>
                    <a:pt x="254" y="424"/>
                  </a:lnTo>
                  <a:lnTo>
                    <a:pt x="253" y="424"/>
                  </a:lnTo>
                  <a:lnTo>
                    <a:pt x="252" y="424"/>
                  </a:lnTo>
                  <a:lnTo>
                    <a:pt x="252" y="425"/>
                  </a:lnTo>
                  <a:lnTo>
                    <a:pt x="251" y="425"/>
                  </a:lnTo>
                  <a:lnTo>
                    <a:pt x="249" y="426"/>
                  </a:lnTo>
                  <a:lnTo>
                    <a:pt x="249" y="427"/>
                  </a:lnTo>
                  <a:lnTo>
                    <a:pt x="248" y="427"/>
                  </a:lnTo>
                  <a:lnTo>
                    <a:pt x="247" y="427"/>
                  </a:lnTo>
                  <a:lnTo>
                    <a:pt x="246" y="427"/>
                  </a:lnTo>
                  <a:lnTo>
                    <a:pt x="245" y="427"/>
                  </a:lnTo>
                  <a:lnTo>
                    <a:pt x="244" y="427"/>
                  </a:lnTo>
                  <a:lnTo>
                    <a:pt x="243" y="427"/>
                  </a:lnTo>
                  <a:lnTo>
                    <a:pt x="241" y="426"/>
                  </a:lnTo>
                  <a:lnTo>
                    <a:pt x="240" y="425"/>
                  </a:lnTo>
                  <a:lnTo>
                    <a:pt x="238" y="424"/>
                  </a:lnTo>
                  <a:lnTo>
                    <a:pt x="237" y="423"/>
                  </a:lnTo>
                  <a:lnTo>
                    <a:pt x="235" y="422"/>
                  </a:lnTo>
                  <a:lnTo>
                    <a:pt x="234" y="421"/>
                  </a:lnTo>
                  <a:lnTo>
                    <a:pt x="234" y="420"/>
                  </a:lnTo>
                  <a:lnTo>
                    <a:pt x="233" y="419"/>
                  </a:lnTo>
                  <a:lnTo>
                    <a:pt x="232" y="418"/>
                  </a:lnTo>
                  <a:lnTo>
                    <a:pt x="231" y="416"/>
                  </a:lnTo>
                  <a:lnTo>
                    <a:pt x="231" y="414"/>
                  </a:lnTo>
                  <a:lnTo>
                    <a:pt x="230" y="412"/>
                  </a:lnTo>
                  <a:lnTo>
                    <a:pt x="230" y="410"/>
                  </a:lnTo>
                  <a:lnTo>
                    <a:pt x="230" y="408"/>
                  </a:lnTo>
                  <a:lnTo>
                    <a:pt x="229" y="406"/>
                  </a:lnTo>
                  <a:lnTo>
                    <a:pt x="229" y="404"/>
                  </a:lnTo>
                  <a:lnTo>
                    <a:pt x="230" y="403"/>
                  </a:lnTo>
                  <a:lnTo>
                    <a:pt x="230" y="401"/>
                  </a:lnTo>
                  <a:lnTo>
                    <a:pt x="230" y="400"/>
                  </a:lnTo>
                  <a:lnTo>
                    <a:pt x="230" y="397"/>
                  </a:lnTo>
                  <a:lnTo>
                    <a:pt x="232" y="391"/>
                  </a:lnTo>
                  <a:lnTo>
                    <a:pt x="232" y="390"/>
                  </a:lnTo>
                  <a:lnTo>
                    <a:pt x="232" y="388"/>
                  </a:lnTo>
                  <a:lnTo>
                    <a:pt x="232" y="387"/>
                  </a:lnTo>
                  <a:lnTo>
                    <a:pt x="233" y="385"/>
                  </a:lnTo>
                  <a:lnTo>
                    <a:pt x="232" y="383"/>
                  </a:lnTo>
                  <a:lnTo>
                    <a:pt x="232" y="382"/>
                  </a:lnTo>
                  <a:lnTo>
                    <a:pt x="232" y="380"/>
                  </a:lnTo>
                  <a:lnTo>
                    <a:pt x="231" y="377"/>
                  </a:lnTo>
                  <a:lnTo>
                    <a:pt x="231" y="375"/>
                  </a:lnTo>
                  <a:lnTo>
                    <a:pt x="230" y="373"/>
                  </a:lnTo>
                  <a:lnTo>
                    <a:pt x="229" y="372"/>
                  </a:lnTo>
                  <a:lnTo>
                    <a:pt x="229" y="371"/>
                  </a:lnTo>
                  <a:lnTo>
                    <a:pt x="228" y="369"/>
                  </a:lnTo>
                  <a:lnTo>
                    <a:pt x="227" y="368"/>
                  </a:lnTo>
                  <a:lnTo>
                    <a:pt x="226" y="368"/>
                  </a:lnTo>
                  <a:lnTo>
                    <a:pt x="225" y="368"/>
                  </a:lnTo>
                  <a:lnTo>
                    <a:pt x="225" y="367"/>
                  </a:lnTo>
                  <a:lnTo>
                    <a:pt x="224" y="367"/>
                  </a:lnTo>
                  <a:lnTo>
                    <a:pt x="223" y="367"/>
                  </a:lnTo>
                  <a:lnTo>
                    <a:pt x="222" y="367"/>
                  </a:lnTo>
                  <a:lnTo>
                    <a:pt x="222" y="367"/>
                  </a:lnTo>
                  <a:lnTo>
                    <a:pt x="221" y="367"/>
                  </a:lnTo>
                  <a:lnTo>
                    <a:pt x="217" y="368"/>
                  </a:lnTo>
                  <a:lnTo>
                    <a:pt x="215" y="368"/>
                  </a:lnTo>
                  <a:lnTo>
                    <a:pt x="208" y="371"/>
                  </a:lnTo>
                  <a:lnTo>
                    <a:pt x="206" y="371"/>
                  </a:lnTo>
                  <a:lnTo>
                    <a:pt x="204" y="372"/>
                  </a:lnTo>
                  <a:lnTo>
                    <a:pt x="201" y="373"/>
                  </a:lnTo>
                  <a:lnTo>
                    <a:pt x="198" y="375"/>
                  </a:lnTo>
                  <a:lnTo>
                    <a:pt x="197" y="375"/>
                  </a:lnTo>
                  <a:lnTo>
                    <a:pt x="196" y="375"/>
                  </a:lnTo>
                  <a:lnTo>
                    <a:pt x="195" y="375"/>
                  </a:lnTo>
                  <a:lnTo>
                    <a:pt x="194" y="375"/>
                  </a:lnTo>
                  <a:lnTo>
                    <a:pt x="193" y="375"/>
                  </a:lnTo>
                  <a:lnTo>
                    <a:pt x="188" y="374"/>
                  </a:lnTo>
                  <a:lnTo>
                    <a:pt x="187" y="374"/>
                  </a:lnTo>
                  <a:lnTo>
                    <a:pt x="186" y="374"/>
                  </a:lnTo>
                  <a:lnTo>
                    <a:pt x="183" y="373"/>
                  </a:lnTo>
                  <a:lnTo>
                    <a:pt x="177" y="370"/>
                  </a:lnTo>
                  <a:lnTo>
                    <a:pt x="176" y="369"/>
                  </a:lnTo>
                  <a:lnTo>
                    <a:pt x="174" y="368"/>
                  </a:lnTo>
                  <a:lnTo>
                    <a:pt x="173" y="367"/>
                  </a:lnTo>
                  <a:lnTo>
                    <a:pt x="171" y="365"/>
                  </a:lnTo>
                  <a:lnTo>
                    <a:pt x="169" y="364"/>
                  </a:lnTo>
                  <a:lnTo>
                    <a:pt x="168" y="363"/>
                  </a:lnTo>
                  <a:lnTo>
                    <a:pt x="167" y="362"/>
                  </a:lnTo>
                  <a:lnTo>
                    <a:pt x="164" y="361"/>
                  </a:lnTo>
                  <a:lnTo>
                    <a:pt x="164" y="361"/>
                  </a:lnTo>
                  <a:lnTo>
                    <a:pt x="162" y="360"/>
                  </a:lnTo>
                  <a:lnTo>
                    <a:pt x="161" y="359"/>
                  </a:lnTo>
                  <a:lnTo>
                    <a:pt x="160" y="358"/>
                  </a:lnTo>
                  <a:lnTo>
                    <a:pt x="159" y="357"/>
                  </a:lnTo>
                  <a:lnTo>
                    <a:pt x="158" y="355"/>
                  </a:lnTo>
                  <a:lnTo>
                    <a:pt x="157" y="353"/>
                  </a:lnTo>
                  <a:lnTo>
                    <a:pt x="156" y="351"/>
                  </a:lnTo>
                  <a:lnTo>
                    <a:pt x="155" y="350"/>
                  </a:lnTo>
                  <a:lnTo>
                    <a:pt x="151" y="346"/>
                  </a:lnTo>
                  <a:lnTo>
                    <a:pt x="150" y="345"/>
                  </a:lnTo>
                  <a:lnTo>
                    <a:pt x="150" y="344"/>
                  </a:lnTo>
                  <a:lnTo>
                    <a:pt x="149" y="343"/>
                  </a:lnTo>
                  <a:lnTo>
                    <a:pt x="149" y="342"/>
                  </a:lnTo>
                  <a:lnTo>
                    <a:pt x="149" y="340"/>
                  </a:lnTo>
                  <a:lnTo>
                    <a:pt x="148" y="338"/>
                  </a:lnTo>
                  <a:lnTo>
                    <a:pt x="148" y="337"/>
                  </a:lnTo>
                  <a:lnTo>
                    <a:pt x="148" y="336"/>
                  </a:lnTo>
                  <a:lnTo>
                    <a:pt x="148" y="335"/>
                  </a:lnTo>
                  <a:lnTo>
                    <a:pt x="147" y="334"/>
                  </a:lnTo>
                  <a:lnTo>
                    <a:pt x="146" y="333"/>
                  </a:lnTo>
                  <a:lnTo>
                    <a:pt x="146" y="332"/>
                  </a:lnTo>
                  <a:lnTo>
                    <a:pt x="144" y="328"/>
                  </a:lnTo>
                  <a:lnTo>
                    <a:pt x="143" y="327"/>
                  </a:lnTo>
                  <a:lnTo>
                    <a:pt x="142" y="324"/>
                  </a:lnTo>
                  <a:lnTo>
                    <a:pt x="142" y="323"/>
                  </a:lnTo>
                  <a:lnTo>
                    <a:pt x="141" y="321"/>
                  </a:lnTo>
                  <a:lnTo>
                    <a:pt x="141" y="320"/>
                  </a:lnTo>
                  <a:lnTo>
                    <a:pt x="141" y="317"/>
                  </a:lnTo>
                  <a:lnTo>
                    <a:pt x="141" y="315"/>
                  </a:lnTo>
                  <a:lnTo>
                    <a:pt x="141" y="313"/>
                  </a:lnTo>
                  <a:lnTo>
                    <a:pt x="140" y="311"/>
                  </a:lnTo>
                  <a:lnTo>
                    <a:pt x="139" y="309"/>
                  </a:lnTo>
                  <a:lnTo>
                    <a:pt x="137" y="305"/>
                  </a:lnTo>
                  <a:lnTo>
                    <a:pt x="135" y="302"/>
                  </a:lnTo>
                  <a:lnTo>
                    <a:pt x="135" y="301"/>
                  </a:lnTo>
                  <a:lnTo>
                    <a:pt x="134" y="300"/>
                  </a:lnTo>
                  <a:lnTo>
                    <a:pt x="134" y="300"/>
                  </a:lnTo>
                  <a:lnTo>
                    <a:pt x="134" y="299"/>
                  </a:lnTo>
                  <a:lnTo>
                    <a:pt x="133" y="299"/>
                  </a:lnTo>
                  <a:lnTo>
                    <a:pt x="131" y="299"/>
                  </a:lnTo>
                  <a:lnTo>
                    <a:pt x="130" y="299"/>
                  </a:lnTo>
                  <a:lnTo>
                    <a:pt x="129" y="299"/>
                  </a:lnTo>
                  <a:lnTo>
                    <a:pt x="128" y="299"/>
                  </a:lnTo>
                  <a:lnTo>
                    <a:pt x="128" y="300"/>
                  </a:lnTo>
                  <a:lnTo>
                    <a:pt x="127" y="300"/>
                  </a:lnTo>
                  <a:lnTo>
                    <a:pt x="127" y="301"/>
                  </a:lnTo>
                  <a:lnTo>
                    <a:pt x="127" y="302"/>
                  </a:lnTo>
                  <a:lnTo>
                    <a:pt x="127" y="303"/>
                  </a:lnTo>
                  <a:lnTo>
                    <a:pt x="127" y="305"/>
                  </a:lnTo>
                  <a:lnTo>
                    <a:pt x="129" y="315"/>
                  </a:lnTo>
                  <a:lnTo>
                    <a:pt x="130" y="316"/>
                  </a:lnTo>
                  <a:lnTo>
                    <a:pt x="130" y="317"/>
                  </a:lnTo>
                  <a:lnTo>
                    <a:pt x="130" y="319"/>
                  </a:lnTo>
                  <a:lnTo>
                    <a:pt x="130" y="320"/>
                  </a:lnTo>
                  <a:lnTo>
                    <a:pt x="129" y="321"/>
                  </a:lnTo>
                  <a:lnTo>
                    <a:pt x="129" y="321"/>
                  </a:lnTo>
                  <a:lnTo>
                    <a:pt x="129" y="322"/>
                  </a:lnTo>
                  <a:lnTo>
                    <a:pt x="128" y="323"/>
                  </a:lnTo>
                  <a:lnTo>
                    <a:pt x="126" y="324"/>
                  </a:lnTo>
                  <a:lnTo>
                    <a:pt x="126" y="325"/>
                  </a:lnTo>
                  <a:lnTo>
                    <a:pt x="125" y="326"/>
                  </a:lnTo>
                  <a:lnTo>
                    <a:pt x="124" y="326"/>
                  </a:lnTo>
                  <a:lnTo>
                    <a:pt x="123" y="326"/>
                  </a:lnTo>
                  <a:lnTo>
                    <a:pt x="123" y="326"/>
                  </a:lnTo>
                  <a:lnTo>
                    <a:pt x="122" y="326"/>
                  </a:lnTo>
                  <a:lnTo>
                    <a:pt x="121" y="326"/>
                  </a:lnTo>
                  <a:lnTo>
                    <a:pt x="120" y="325"/>
                  </a:lnTo>
                  <a:lnTo>
                    <a:pt x="120" y="325"/>
                  </a:lnTo>
                  <a:lnTo>
                    <a:pt x="119" y="325"/>
                  </a:lnTo>
                  <a:lnTo>
                    <a:pt x="119" y="326"/>
                  </a:lnTo>
                  <a:lnTo>
                    <a:pt x="118" y="326"/>
                  </a:lnTo>
                  <a:lnTo>
                    <a:pt x="117" y="327"/>
                  </a:lnTo>
                  <a:lnTo>
                    <a:pt x="116" y="327"/>
                  </a:lnTo>
                  <a:lnTo>
                    <a:pt x="114" y="329"/>
                  </a:lnTo>
                  <a:lnTo>
                    <a:pt x="113" y="329"/>
                  </a:lnTo>
                  <a:lnTo>
                    <a:pt x="112" y="330"/>
                  </a:lnTo>
                  <a:lnTo>
                    <a:pt x="112" y="330"/>
                  </a:lnTo>
                  <a:lnTo>
                    <a:pt x="111" y="331"/>
                  </a:lnTo>
                  <a:lnTo>
                    <a:pt x="111" y="332"/>
                  </a:lnTo>
                  <a:lnTo>
                    <a:pt x="110" y="334"/>
                  </a:lnTo>
                  <a:lnTo>
                    <a:pt x="109" y="335"/>
                  </a:lnTo>
                  <a:lnTo>
                    <a:pt x="109" y="336"/>
                  </a:lnTo>
                  <a:lnTo>
                    <a:pt x="108" y="336"/>
                  </a:lnTo>
                  <a:lnTo>
                    <a:pt x="105" y="340"/>
                  </a:lnTo>
                  <a:lnTo>
                    <a:pt x="104" y="340"/>
                  </a:lnTo>
                  <a:lnTo>
                    <a:pt x="103" y="341"/>
                  </a:lnTo>
                  <a:lnTo>
                    <a:pt x="102" y="344"/>
                  </a:lnTo>
                  <a:lnTo>
                    <a:pt x="101" y="346"/>
                  </a:lnTo>
                  <a:lnTo>
                    <a:pt x="100" y="346"/>
                  </a:lnTo>
                  <a:lnTo>
                    <a:pt x="100" y="346"/>
                  </a:lnTo>
                  <a:lnTo>
                    <a:pt x="99" y="346"/>
                  </a:lnTo>
                  <a:lnTo>
                    <a:pt x="99" y="347"/>
                  </a:lnTo>
                  <a:lnTo>
                    <a:pt x="98" y="347"/>
                  </a:lnTo>
                  <a:lnTo>
                    <a:pt x="98" y="346"/>
                  </a:lnTo>
                  <a:lnTo>
                    <a:pt x="97" y="346"/>
                  </a:lnTo>
                  <a:lnTo>
                    <a:pt x="96" y="345"/>
                  </a:lnTo>
                  <a:lnTo>
                    <a:pt x="95" y="344"/>
                  </a:lnTo>
                  <a:lnTo>
                    <a:pt x="94" y="343"/>
                  </a:lnTo>
                  <a:lnTo>
                    <a:pt x="93" y="341"/>
                  </a:lnTo>
                  <a:lnTo>
                    <a:pt x="92" y="339"/>
                  </a:lnTo>
                  <a:lnTo>
                    <a:pt x="91" y="338"/>
                  </a:lnTo>
                  <a:lnTo>
                    <a:pt x="91" y="336"/>
                  </a:lnTo>
                  <a:lnTo>
                    <a:pt x="91" y="335"/>
                  </a:lnTo>
                  <a:lnTo>
                    <a:pt x="91" y="334"/>
                  </a:lnTo>
                  <a:lnTo>
                    <a:pt x="91" y="332"/>
                  </a:lnTo>
                  <a:lnTo>
                    <a:pt x="91" y="329"/>
                  </a:lnTo>
                  <a:lnTo>
                    <a:pt x="92" y="323"/>
                  </a:lnTo>
                  <a:lnTo>
                    <a:pt x="93" y="320"/>
                  </a:lnTo>
                  <a:lnTo>
                    <a:pt x="93" y="317"/>
                  </a:lnTo>
                  <a:lnTo>
                    <a:pt x="93" y="316"/>
                  </a:lnTo>
                  <a:lnTo>
                    <a:pt x="93" y="316"/>
                  </a:lnTo>
                  <a:lnTo>
                    <a:pt x="93" y="315"/>
                  </a:lnTo>
                  <a:lnTo>
                    <a:pt x="93" y="313"/>
                  </a:lnTo>
                  <a:lnTo>
                    <a:pt x="92" y="312"/>
                  </a:lnTo>
                  <a:lnTo>
                    <a:pt x="92" y="311"/>
                  </a:lnTo>
                  <a:lnTo>
                    <a:pt x="91" y="310"/>
                  </a:lnTo>
                  <a:lnTo>
                    <a:pt x="90" y="310"/>
                  </a:lnTo>
                  <a:lnTo>
                    <a:pt x="89" y="309"/>
                  </a:lnTo>
                  <a:lnTo>
                    <a:pt x="88" y="308"/>
                  </a:lnTo>
                  <a:lnTo>
                    <a:pt x="87" y="308"/>
                  </a:lnTo>
                  <a:lnTo>
                    <a:pt x="86" y="308"/>
                  </a:lnTo>
                  <a:lnTo>
                    <a:pt x="85" y="307"/>
                  </a:lnTo>
                  <a:lnTo>
                    <a:pt x="84" y="307"/>
                  </a:lnTo>
                  <a:lnTo>
                    <a:pt x="82" y="308"/>
                  </a:lnTo>
                  <a:lnTo>
                    <a:pt x="79" y="308"/>
                  </a:lnTo>
                  <a:lnTo>
                    <a:pt x="77" y="308"/>
                  </a:lnTo>
                  <a:lnTo>
                    <a:pt x="76" y="309"/>
                  </a:lnTo>
                  <a:lnTo>
                    <a:pt x="75" y="309"/>
                  </a:lnTo>
                  <a:lnTo>
                    <a:pt x="73" y="310"/>
                  </a:lnTo>
                  <a:lnTo>
                    <a:pt x="70" y="311"/>
                  </a:lnTo>
                  <a:lnTo>
                    <a:pt x="69" y="312"/>
                  </a:lnTo>
                  <a:lnTo>
                    <a:pt x="68" y="312"/>
                  </a:lnTo>
                  <a:lnTo>
                    <a:pt x="67" y="313"/>
                  </a:lnTo>
                  <a:lnTo>
                    <a:pt x="64" y="315"/>
                  </a:lnTo>
                  <a:lnTo>
                    <a:pt x="62" y="317"/>
                  </a:lnTo>
                  <a:lnTo>
                    <a:pt x="58" y="320"/>
                  </a:lnTo>
                  <a:lnTo>
                    <a:pt x="53" y="323"/>
                  </a:lnTo>
                  <a:lnTo>
                    <a:pt x="52" y="325"/>
                  </a:lnTo>
                  <a:lnTo>
                    <a:pt x="51" y="326"/>
                  </a:lnTo>
                  <a:lnTo>
                    <a:pt x="50" y="327"/>
                  </a:lnTo>
                  <a:lnTo>
                    <a:pt x="49" y="328"/>
                  </a:lnTo>
                  <a:lnTo>
                    <a:pt x="47" y="330"/>
                  </a:lnTo>
                  <a:lnTo>
                    <a:pt x="47" y="331"/>
                  </a:lnTo>
                  <a:lnTo>
                    <a:pt x="46" y="332"/>
                  </a:lnTo>
                  <a:lnTo>
                    <a:pt x="45" y="332"/>
                  </a:lnTo>
                  <a:lnTo>
                    <a:pt x="44" y="332"/>
                  </a:lnTo>
                  <a:lnTo>
                    <a:pt x="43" y="332"/>
                  </a:lnTo>
                  <a:lnTo>
                    <a:pt x="38" y="332"/>
                  </a:lnTo>
                  <a:lnTo>
                    <a:pt x="33" y="333"/>
                  </a:lnTo>
                  <a:lnTo>
                    <a:pt x="32" y="333"/>
                  </a:lnTo>
                  <a:lnTo>
                    <a:pt x="31" y="332"/>
                  </a:lnTo>
                  <a:lnTo>
                    <a:pt x="30" y="332"/>
                  </a:lnTo>
                  <a:lnTo>
                    <a:pt x="30" y="332"/>
                  </a:lnTo>
                  <a:lnTo>
                    <a:pt x="29" y="332"/>
                  </a:lnTo>
                  <a:lnTo>
                    <a:pt x="29" y="331"/>
                  </a:lnTo>
                  <a:lnTo>
                    <a:pt x="28" y="330"/>
                  </a:lnTo>
                  <a:lnTo>
                    <a:pt x="28" y="329"/>
                  </a:lnTo>
                  <a:lnTo>
                    <a:pt x="28" y="329"/>
                  </a:lnTo>
                  <a:lnTo>
                    <a:pt x="27" y="327"/>
                  </a:lnTo>
                  <a:lnTo>
                    <a:pt x="28" y="326"/>
                  </a:lnTo>
                  <a:lnTo>
                    <a:pt x="28" y="324"/>
                  </a:lnTo>
                  <a:lnTo>
                    <a:pt x="28" y="320"/>
                  </a:lnTo>
                  <a:lnTo>
                    <a:pt x="29" y="317"/>
                  </a:lnTo>
                  <a:lnTo>
                    <a:pt x="29" y="316"/>
                  </a:lnTo>
                  <a:lnTo>
                    <a:pt x="28" y="315"/>
                  </a:lnTo>
                  <a:lnTo>
                    <a:pt x="28" y="314"/>
                  </a:lnTo>
                  <a:lnTo>
                    <a:pt x="28" y="314"/>
                  </a:lnTo>
                  <a:lnTo>
                    <a:pt x="28" y="313"/>
                  </a:lnTo>
                  <a:lnTo>
                    <a:pt x="27" y="313"/>
                  </a:lnTo>
                  <a:lnTo>
                    <a:pt x="27" y="313"/>
                  </a:lnTo>
                  <a:lnTo>
                    <a:pt x="26" y="313"/>
                  </a:lnTo>
                  <a:lnTo>
                    <a:pt x="25" y="314"/>
                  </a:lnTo>
                  <a:lnTo>
                    <a:pt x="23" y="314"/>
                  </a:lnTo>
                  <a:lnTo>
                    <a:pt x="22" y="315"/>
                  </a:lnTo>
                  <a:lnTo>
                    <a:pt x="18" y="315"/>
                  </a:lnTo>
                  <a:lnTo>
                    <a:pt x="17" y="315"/>
                  </a:lnTo>
                  <a:lnTo>
                    <a:pt x="16" y="315"/>
                  </a:lnTo>
                  <a:lnTo>
                    <a:pt x="15" y="315"/>
                  </a:lnTo>
                  <a:lnTo>
                    <a:pt x="14" y="315"/>
                  </a:lnTo>
                  <a:lnTo>
                    <a:pt x="13" y="315"/>
                  </a:lnTo>
                  <a:lnTo>
                    <a:pt x="12" y="314"/>
                  </a:lnTo>
                  <a:lnTo>
                    <a:pt x="12" y="314"/>
                  </a:lnTo>
                  <a:lnTo>
                    <a:pt x="10" y="312"/>
                  </a:lnTo>
                  <a:lnTo>
                    <a:pt x="9" y="311"/>
                  </a:lnTo>
                  <a:lnTo>
                    <a:pt x="7" y="308"/>
                  </a:lnTo>
                  <a:lnTo>
                    <a:pt x="4" y="305"/>
                  </a:lnTo>
                  <a:lnTo>
                    <a:pt x="4" y="304"/>
                  </a:lnTo>
                  <a:lnTo>
                    <a:pt x="3" y="303"/>
                  </a:lnTo>
                  <a:lnTo>
                    <a:pt x="2" y="301"/>
                  </a:lnTo>
                  <a:lnTo>
                    <a:pt x="1" y="299"/>
                  </a:lnTo>
                  <a:lnTo>
                    <a:pt x="0" y="298"/>
                  </a:lnTo>
                  <a:lnTo>
                    <a:pt x="0" y="297"/>
                  </a:lnTo>
                  <a:lnTo>
                    <a:pt x="0" y="296"/>
                  </a:lnTo>
                  <a:lnTo>
                    <a:pt x="0" y="295"/>
                  </a:lnTo>
                  <a:lnTo>
                    <a:pt x="0" y="295"/>
                  </a:lnTo>
                  <a:lnTo>
                    <a:pt x="0" y="293"/>
                  </a:lnTo>
                  <a:lnTo>
                    <a:pt x="0" y="292"/>
                  </a:lnTo>
                  <a:lnTo>
                    <a:pt x="0" y="291"/>
                  </a:lnTo>
                  <a:lnTo>
                    <a:pt x="1" y="289"/>
                  </a:lnTo>
                  <a:lnTo>
                    <a:pt x="3" y="284"/>
                  </a:lnTo>
                  <a:lnTo>
                    <a:pt x="4" y="282"/>
                  </a:lnTo>
                  <a:lnTo>
                    <a:pt x="5" y="280"/>
                  </a:lnTo>
                  <a:lnTo>
                    <a:pt x="5" y="279"/>
                  </a:lnTo>
                  <a:lnTo>
                    <a:pt x="5" y="277"/>
                  </a:lnTo>
                  <a:lnTo>
                    <a:pt x="5" y="276"/>
                  </a:lnTo>
                  <a:lnTo>
                    <a:pt x="5" y="274"/>
                  </a:lnTo>
                  <a:lnTo>
                    <a:pt x="5" y="273"/>
                  </a:lnTo>
                  <a:lnTo>
                    <a:pt x="5" y="271"/>
                  </a:lnTo>
                  <a:lnTo>
                    <a:pt x="6" y="270"/>
                  </a:lnTo>
                  <a:lnTo>
                    <a:pt x="6" y="269"/>
                  </a:lnTo>
                  <a:lnTo>
                    <a:pt x="6" y="268"/>
                  </a:lnTo>
                  <a:lnTo>
                    <a:pt x="8" y="266"/>
                  </a:lnTo>
                  <a:lnTo>
                    <a:pt x="10" y="264"/>
                  </a:lnTo>
                  <a:lnTo>
                    <a:pt x="13" y="260"/>
                  </a:lnTo>
                  <a:lnTo>
                    <a:pt x="14" y="259"/>
                  </a:lnTo>
                  <a:lnTo>
                    <a:pt x="15" y="257"/>
                  </a:lnTo>
                  <a:lnTo>
                    <a:pt x="16" y="255"/>
                  </a:lnTo>
                  <a:lnTo>
                    <a:pt x="16" y="254"/>
                  </a:lnTo>
                  <a:lnTo>
                    <a:pt x="17" y="252"/>
                  </a:lnTo>
                  <a:lnTo>
                    <a:pt x="17" y="251"/>
                  </a:lnTo>
                  <a:lnTo>
                    <a:pt x="17" y="250"/>
                  </a:lnTo>
                  <a:lnTo>
                    <a:pt x="17" y="249"/>
                  </a:lnTo>
                  <a:lnTo>
                    <a:pt x="17" y="248"/>
                  </a:lnTo>
                  <a:lnTo>
                    <a:pt x="16" y="247"/>
                  </a:lnTo>
                  <a:lnTo>
                    <a:pt x="16" y="246"/>
                  </a:lnTo>
                  <a:lnTo>
                    <a:pt x="16" y="245"/>
                  </a:lnTo>
                  <a:lnTo>
                    <a:pt x="15" y="244"/>
                  </a:lnTo>
                  <a:lnTo>
                    <a:pt x="15" y="244"/>
                  </a:lnTo>
                  <a:lnTo>
                    <a:pt x="14" y="242"/>
                  </a:lnTo>
                  <a:lnTo>
                    <a:pt x="13" y="241"/>
                  </a:lnTo>
                  <a:lnTo>
                    <a:pt x="7" y="235"/>
                  </a:lnTo>
                  <a:lnTo>
                    <a:pt x="6" y="233"/>
                  </a:lnTo>
                  <a:lnTo>
                    <a:pt x="5" y="232"/>
                  </a:lnTo>
                  <a:lnTo>
                    <a:pt x="4" y="231"/>
                  </a:lnTo>
                  <a:lnTo>
                    <a:pt x="4" y="230"/>
                  </a:lnTo>
                  <a:lnTo>
                    <a:pt x="4" y="230"/>
                  </a:lnTo>
                  <a:lnTo>
                    <a:pt x="4" y="229"/>
                  </a:lnTo>
                  <a:lnTo>
                    <a:pt x="3" y="228"/>
                  </a:lnTo>
                  <a:lnTo>
                    <a:pt x="3" y="227"/>
                  </a:lnTo>
                  <a:lnTo>
                    <a:pt x="3" y="226"/>
                  </a:lnTo>
                  <a:lnTo>
                    <a:pt x="4" y="221"/>
                  </a:lnTo>
                  <a:lnTo>
                    <a:pt x="5" y="216"/>
                  </a:lnTo>
                  <a:lnTo>
                    <a:pt x="5" y="214"/>
                  </a:lnTo>
                  <a:lnTo>
                    <a:pt x="5" y="213"/>
                  </a:lnTo>
                  <a:lnTo>
                    <a:pt x="6" y="211"/>
                  </a:lnTo>
                  <a:lnTo>
                    <a:pt x="6" y="210"/>
                  </a:lnTo>
                  <a:lnTo>
                    <a:pt x="7" y="209"/>
                  </a:lnTo>
                  <a:lnTo>
                    <a:pt x="8" y="205"/>
                  </a:lnTo>
                  <a:lnTo>
                    <a:pt x="9" y="203"/>
                  </a:lnTo>
                  <a:lnTo>
                    <a:pt x="11" y="201"/>
                  </a:lnTo>
                  <a:lnTo>
                    <a:pt x="12" y="199"/>
                  </a:lnTo>
                  <a:lnTo>
                    <a:pt x="14" y="196"/>
                  </a:lnTo>
                  <a:lnTo>
                    <a:pt x="22" y="187"/>
                  </a:lnTo>
                  <a:lnTo>
                    <a:pt x="23" y="186"/>
                  </a:lnTo>
                  <a:lnTo>
                    <a:pt x="24" y="185"/>
                  </a:lnTo>
                  <a:lnTo>
                    <a:pt x="25" y="183"/>
                  </a:lnTo>
                  <a:lnTo>
                    <a:pt x="26" y="181"/>
                  </a:lnTo>
                  <a:lnTo>
                    <a:pt x="26" y="180"/>
                  </a:lnTo>
                  <a:lnTo>
                    <a:pt x="27" y="178"/>
                  </a:lnTo>
                  <a:lnTo>
                    <a:pt x="28" y="176"/>
                  </a:lnTo>
                  <a:lnTo>
                    <a:pt x="28" y="175"/>
                  </a:lnTo>
                  <a:lnTo>
                    <a:pt x="28" y="173"/>
                  </a:lnTo>
                  <a:lnTo>
                    <a:pt x="28" y="171"/>
                  </a:lnTo>
                  <a:lnTo>
                    <a:pt x="28" y="168"/>
                  </a:lnTo>
                  <a:lnTo>
                    <a:pt x="28" y="162"/>
                  </a:lnTo>
                  <a:lnTo>
                    <a:pt x="28" y="155"/>
                  </a:lnTo>
                  <a:lnTo>
                    <a:pt x="28" y="153"/>
                  </a:lnTo>
                  <a:lnTo>
                    <a:pt x="28" y="151"/>
                  </a:lnTo>
                  <a:lnTo>
                    <a:pt x="28" y="149"/>
                  </a:lnTo>
                  <a:lnTo>
                    <a:pt x="29" y="148"/>
                  </a:lnTo>
                  <a:lnTo>
                    <a:pt x="29" y="146"/>
                  </a:lnTo>
                  <a:lnTo>
                    <a:pt x="31" y="141"/>
                  </a:lnTo>
                  <a:lnTo>
                    <a:pt x="32" y="139"/>
                  </a:lnTo>
                  <a:lnTo>
                    <a:pt x="32" y="138"/>
                  </a:lnTo>
                  <a:lnTo>
                    <a:pt x="33" y="137"/>
                  </a:lnTo>
                  <a:lnTo>
                    <a:pt x="33" y="135"/>
                  </a:lnTo>
                  <a:lnTo>
                    <a:pt x="33" y="131"/>
                  </a:lnTo>
                  <a:lnTo>
                    <a:pt x="34" y="128"/>
                  </a:lnTo>
                  <a:lnTo>
                    <a:pt x="34" y="126"/>
                  </a:lnTo>
                  <a:lnTo>
                    <a:pt x="35" y="125"/>
                  </a:lnTo>
                  <a:lnTo>
                    <a:pt x="35" y="124"/>
                  </a:lnTo>
                  <a:lnTo>
                    <a:pt x="36" y="122"/>
                  </a:lnTo>
                  <a:lnTo>
                    <a:pt x="38" y="119"/>
                  </a:lnTo>
                  <a:lnTo>
                    <a:pt x="45" y="111"/>
                  </a:lnTo>
                  <a:lnTo>
                    <a:pt x="48" y="107"/>
                  </a:lnTo>
                  <a:lnTo>
                    <a:pt x="50" y="105"/>
                  </a:lnTo>
                  <a:lnTo>
                    <a:pt x="51" y="104"/>
                  </a:lnTo>
                  <a:lnTo>
                    <a:pt x="54" y="102"/>
                  </a:lnTo>
                  <a:lnTo>
                    <a:pt x="55" y="101"/>
                  </a:lnTo>
                  <a:lnTo>
                    <a:pt x="56" y="100"/>
                  </a:lnTo>
                  <a:lnTo>
                    <a:pt x="60" y="97"/>
                  </a:lnTo>
                  <a:lnTo>
                    <a:pt x="61" y="96"/>
                  </a:lnTo>
                  <a:lnTo>
                    <a:pt x="62" y="95"/>
                  </a:lnTo>
                  <a:lnTo>
                    <a:pt x="63" y="94"/>
                  </a:lnTo>
                  <a:lnTo>
                    <a:pt x="65" y="93"/>
                  </a:lnTo>
                  <a:lnTo>
                    <a:pt x="66" y="92"/>
                  </a:lnTo>
                  <a:lnTo>
                    <a:pt x="69" y="91"/>
                  </a:lnTo>
                  <a:lnTo>
                    <a:pt x="71" y="91"/>
                  </a:lnTo>
                  <a:lnTo>
                    <a:pt x="72" y="90"/>
                  </a:lnTo>
                  <a:lnTo>
                    <a:pt x="74" y="88"/>
                  </a:lnTo>
                  <a:lnTo>
                    <a:pt x="75" y="87"/>
                  </a:lnTo>
                  <a:lnTo>
                    <a:pt x="77" y="86"/>
                  </a:lnTo>
                  <a:lnTo>
                    <a:pt x="81" y="81"/>
                  </a:lnTo>
                  <a:lnTo>
                    <a:pt x="84" y="78"/>
                  </a:lnTo>
                  <a:lnTo>
                    <a:pt x="86" y="76"/>
                  </a:lnTo>
                  <a:lnTo>
                    <a:pt x="87" y="75"/>
                  </a:lnTo>
                  <a:lnTo>
                    <a:pt x="88" y="75"/>
                  </a:lnTo>
                  <a:lnTo>
                    <a:pt x="89" y="74"/>
                  </a:lnTo>
                  <a:lnTo>
                    <a:pt x="90" y="74"/>
                  </a:lnTo>
                  <a:lnTo>
                    <a:pt x="91" y="74"/>
                  </a:lnTo>
                  <a:lnTo>
                    <a:pt x="93" y="74"/>
                  </a:lnTo>
                  <a:lnTo>
                    <a:pt x="95" y="75"/>
                  </a:lnTo>
                  <a:lnTo>
                    <a:pt x="97" y="75"/>
                  </a:lnTo>
                  <a:lnTo>
                    <a:pt x="99" y="75"/>
                  </a:lnTo>
                  <a:lnTo>
                    <a:pt x="100" y="75"/>
                  </a:lnTo>
                  <a:lnTo>
                    <a:pt x="101" y="75"/>
                  </a:lnTo>
                  <a:lnTo>
                    <a:pt x="102" y="75"/>
                  </a:lnTo>
                  <a:lnTo>
                    <a:pt x="103" y="75"/>
                  </a:lnTo>
                  <a:lnTo>
                    <a:pt x="104" y="74"/>
                  </a:lnTo>
                  <a:lnTo>
                    <a:pt x="105" y="74"/>
                  </a:lnTo>
                  <a:lnTo>
                    <a:pt x="105" y="73"/>
                  </a:lnTo>
                  <a:lnTo>
                    <a:pt x="106" y="73"/>
                  </a:lnTo>
                  <a:lnTo>
                    <a:pt x="106" y="71"/>
                  </a:lnTo>
                  <a:lnTo>
                    <a:pt x="107" y="70"/>
                  </a:lnTo>
                  <a:lnTo>
                    <a:pt x="107" y="69"/>
                  </a:lnTo>
                  <a:lnTo>
                    <a:pt x="108" y="66"/>
                  </a:lnTo>
                  <a:lnTo>
                    <a:pt x="108" y="63"/>
                  </a:lnTo>
                  <a:lnTo>
                    <a:pt x="108" y="60"/>
                  </a:lnTo>
                  <a:lnTo>
                    <a:pt x="109" y="48"/>
                  </a:lnTo>
                  <a:lnTo>
                    <a:pt x="109" y="48"/>
                  </a:lnTo>
                  <a:lnTo>
                    <a:pt x="110" y="48"/>
                  </a:lnTo>
                  <a:lnTo>
                    <a:pt x="110" y="48"/>
                  </a:lnTo>
                  <a:lnTo>
                    <a:pt x="111" y="47"/>
                  </a:lnTo>
                  <a:lnTo>
                    <a:pt x="112" y="47"/>
                  </a:lnTo>
                  <a:lnTo>
                    <a:pt x="114" y="46"/>
                  </a:lnTo>
                  <a:lnTo>
                    <a:pt x="115" y="45"/>
                  </a:lnTo>
                  <a:lnTo>
                    <a:pt x="118" y="42"/>
                  </a:lnTo>
                  <a:lnTo>
                    <a:pt x="120" y="40"/>
                  </a:lnTo>
                  <a:lnTo>
                    <a:pt x="122" y="39"/>
                  </a:lnTo>
                  <a:lnTo>
                    <a:pt x="124" y="38"/>
                  </a:lnTo>
                  <a:lnTo>
                    <a:pt x="127" y="37"/>
                  </a:lnTo>
                  <a:lnTo>
                    <a:pt x="130" y="36"/>
                  </a:lnTo>
                  <a:lnTo>
                    <a:pt x="133" y="35"/>
                  </a:lnTo>
                  <a:lnTo>
                    <a:pt x="135" y="34"/>
                  </a:lnTo>
                  <a:lnTo>
                    <a:pt x="137" y="34"/>
                  </a:lnTo>
                  <a:lnTo>
                    <a:pt x="139" y="34"/>
                  </a:lnTo>
                  <a:lnTo>
                    <a:pt x="142" y="34"/>
                  </a:lnTo>
                  <a:lnTo>
                    <a:pt x="144" y="34"/>
                  </a:lnTo>
                  <a:lnTo>
                    <a:pt x="148" y="34"/>
                  </a:lnTo>
                  <a:lnTo>
                    <a:pt x="156" y="34"/>
                  </a:lnTo>
                  <a:lnTo>
                    <a:pt x="158" y="34"/>
                  </a:lnTo>
                  <a:lnTo>
                    <a:pt x="160" y="34"/>
                  </a:lnTo>
                  <a:lnTo>
                    <a:pt x="162" y="34"/>
                  </a:lnTo>
                  <a:lnTo>
                    <a:pt x="164" y="33"/>
                  </a:lnTo>
                  <a:lnTo>
                    <a:pt x="166" y="33"/>
                  </a:lnTo>
                  <a:lnTo>
                    <a:pt x="170" y="32"/>
                  </a:lnTo>
                  <a:lnTo>
                    <a:pt x="172" y="32"/>
                  </a:lnTo>
                  <a:lnTo>
                    <a:pt x="173" y="31"/>
                  </a:lnTo>
                  <a:lnTo>
                    <a:pt x="175" y="32"/>
                  </a:lnTo>
                  <a:lnTo>
                    <a:pt x="176" y="32"/>
                  </a:lnTo>
                  <a:lnTo>
                    <a:pt x="178" y="32"/>
                  </a:lnTo>
                  <a:lnTo>
                    <a:pt x="181" y="33"/>
                  </a:lnTo>
                  <a:lnTo>
                    <a:pt x="182" y="34"/>
                  </a:lnTo>
                  <a:lnTo>
                    <a:pt x="183" y="34"/>
                  </a:lnTo>
                  <a:lnTo>
                    <a:pt x="185" y="34"/>
                  </a:lnTo>
                  <a:lnTo>
                    <a:pt x="186" y="34"/>
                  </a:lnTo>
                  <a:lnTo>
                    <a:pt x="188" y="34"/>
                  </a:lnTo>
                  <a:lnTo>
                    <a:pt x="190" y="34"/>
                  </a:lnTo>
                  <a:lnTo>
                    <a:pt x="192" y="33"/>
                  </a:lnTo>
                  <a:lnTo>
                    <a:pt x="195" y="32"/>
                  </a:lnTo>
                  <a:lnTo>
                    <a:pt x="197" y="30"/>
                  </a:lnTo>
                  <a:lnTo>
                    <a:pt x="199" y="29"/>
                  </a:lnTo>
                  <a:lnTo>
                    <a:pt x="201" y="28"/>
                  </a:lnTo>
                  <a:lnTo>
                    <a:pt x="203" y="26"/>
                  </a:lnTo>
                  <a:lnTo>
                    <a:pt x="206" y="23"/>
                  </a:lnTo>
                  <a:lnTo>
                    <a:pt x="208" y="21"/>
                  </a:lnTo>
                  <a:lnTo>
                    <a:pt x="210" y="19"/>
                  </a:lnTo>
                  <a:lnTo>
                    <a:pt x="212" y="17"/>
                  </a:lnTo>
                  <a:lnTo>
                    <a:pt x="213" y="15"/>
                  </a:lnTo>
                  <a:lnTo>
                    <a:pt x="214" y="14"/>
                  </a:lnTo>
                  <a:lnTo>
                    <a:pt x="214" y="12"/>
                  </a:lnTo>
                  <a:lnTo>
                    <a:pt x="215" y="11"/>
                  </a:lnTo>
                  <a:lnTo>
                    <a:pt x="215" y="10"/>
                  </a:lnTo>
                  <a:lnTo>
                    <a:pt x="217" y="3"/>
                  </a:lnTo>
                  <a:lnTo>
                    <a:pt x="218" y="2"/>
                  </a:lnTo>
                  <a:lnTo>
                    <a:pt x="218" y="1"/>
                  </a:lnTo>
                  <a:lnTo>
                    <a:pt x="219" y="1"/>
                  </a:lnTo>
                  <a:lnTo>
                    <a:pt x="219" y="0"/>
                  </a:lnTo>
                  <a:lnTo>
                    <a:pt x="220" y="0"/>
                  </a:lnTo>
                  <a:lnTo>
                    <a:pt x="221" y="0"/>
                  </a:lnTo>
                  <a:lnTo>
                    <a:pt x="222" y="0"/>
                  </a:lnTo>
                  <a:close/>
                </a:path>
              </a:pathLst>
            </a:custGeom>
            <a:solidFill>
              <a:srgbClr val="6BAED6"/>
            </a:solidFill>
            <a:ln>
              <a:noFill/>
            </a:ln>
          </p:spPr>
          <p:txBody>
            <a:bodyPr vert="horz" wrap="square" lIns="91440" tIns="45720" rIns="91440" bIns="45720" numCol="1" anchor="t" anchorCtr="0" compatLnSpc="1">
              <a:prstTxWarp prst="textNoShape">
                <a:avLst/>
              </a:prstTxWarp>
            </a:bodyPr>
            <a:lstStyle/>
            <a:p>
              <a:endParaRPr lang="cs-CZ"/>
            </a:p>
          </p:txBody>
        </p:sp>
        <p:sp>
          <p:nvSpPr>
            <p:cNvPr id="348" name="Freeform 292">
              <a:extLst>
                <a:ext uri="{FF2B5EF4-FFF2-40B4-BE49-F238E27FC236}">
                  <a16:creationId xmlns:a16="http://schemas.microsoft.com/office/drawing/2014/main" id="{A00185A0-EEFF-4373-A934-74704C9EC0AF}"/>
                </a:ext>
              </a:extLst>
            </p:cNvPr>
            <p:cNvSpPr>
              <a:spLocks/>
            </p:cNvSpPr>
            <p:nvPr/>
          </p:nvSpPr>
          <p:spPr bwMode="auto">
            <a:xfrm>
              <a:off x="7919884" y="3279074"/>
              <a:ext cx="1008063" cy="941388"/>
            </a:xfrm>
            <a:custGeom>
              <a:avLst/>
              <a:gdLst>
                <a:gd name="T0" fmla="*/ 139 w 635"/>
                <a:gd name="T1" fmla="*/ 11 h 593"/>
                <a:gd name="T2" fmla="*/ 139 w 635"/>
                <a:gd name="T3" fmla="*/ 33 h 593"/>
                <a:gd name="T4" fmla="*/ 152 w 635"/>
                <a:gd name="T5" fmla="*/ 62 h 593"/>
                <a:gd name="T6" fmla="*/ 136 w 635"/>
                <a:gd name="T7" fmla="*/ 79 h 593"/>
                <a:gd name="T8" fmla="*/ 93 w 635"/>
                <a:gd name="T9" fmla="*/ 100 h 593"/>
                <a:gd name="T10" fmla="*/ 91 w 635"/>
                <a:gd name="T11" fmla="*/ 117 h 593"/>
                <a:gd name="T12" fmla="*/ 121 w 635"/>
                <a:gd name="T13" fmla="*/ 138 h 593"/>
                <a:gd name="T14" fmla="*/ 144 w 635"/>
                <a:gd name="T15" fmla="*/ 151 h 593"/>
                <a:gd name="T16" fmla="*/ 168 w 635"/>
                <a:gd name="T17" fmla="*/ 194 h 593"/>
                <a:gd name="T18" fmla="*/ 194 w 635"/>
                <a:gd name="T19" fmla="*/ 217 h 593"/>
                <a:gd name="T20" fmla="*/ 227 w 635"/>
                <a:gd name="T21" fmla="*/ 217 h 593"/>
                <a:gd name="T22" fmla="*/ 268 w 635"/>
                <a:gd name="T23" fmla="*/ 197 h 593"/>
                <a:gd name="T24" fmla="*/ 276 w 635"/>
                <a:gd name="T25" fmla="*/ 185 h 593"/>
                <a:gd name="T26" fmla="*/ 263 w 635"/>
                <a:gd name="T27" fmla="*/ 174 h 593"/>
                <a:gd name="T28" fmla="*/ 279 w 635"/>
                <a:gd name="T29" fmla="*/ 166 h 593"/>
                <a:gd name="T30" fmla="*/ 304 w 635"/>
                <a:gd name="T31" fmla="*/ 200 h 593"/>
                <a:gd name="T32" fmla="*/ 330 w 635"/>
                <a:gd name="T33" fmla="*/ 208 h 593"/>
                <a:gd name="T34" fmla="*/ 348 w 635"/>
                <a:gd name="T35" fmla="*/ 209 h 593"/>
                <a:gd name="T36" fmla="*/ 375 w 635"/>
                <a:gd name="T37" fmla="*/ 227 h 593"/>
                <a:gd name="T38" fmla="*/ 393 w 635"/>
                <a:gd name="T39" fmla="*/ 251 h 593"/>
                <a:gd name="T40" fmla="*/ 405 w 635"/>
                <a:gd name="T41" fmla="*/ 238 h 593"/>
                <a:gd name="T42" fmla="*/ 440 w 635"/>
                <a:gd name="T43" fmla="*/ 241 h 593"/>
                <a:gd name="T44" fmla="*/ 482 w 635"/>
                <a:gd name="T45" fmla="*/ 260 h 593"/>
                <a:gd name="T46" fmla="*/ 493 w 635"/>
                <a:gd name="T47" fmla="*/ 247 h 593"/>
                <a:gd name="T48" fmla="*/ 505 w 635"/>
                <a:gd name="T49" fmla="*/ 258 h 593"/>
                <a:gd name="T50" fmla="*/ 513 w 635"/>
                <a:gd name="T51" fmla="*/ 283 h 593"/>
                <a:gd name="T52" fmla="*/ 509 w 635"/>
                <a:gd name="T53" fmla="*/ 310 h 593"/>
                <a:gd name="T54" fmla="*/ 534 w 635"/>
                <a:gd name="T55" fmla="*/ 373 h 593"/>
                <a:gd name="T56" fmla="*/ 562 w 635"/>
                <a:gd name="T57" fmla="*/ 386 h 593"/>
                <a:gd name="T58" fmla="*/ 588 w 635"/>
                <a:gd name="T59" fmla="*/ 400 h 593"/>
                <a:gd name="T60" fmla="*/ 611 w 635"/>
                <a:gd name="T61" fmla="*/ 410 h 593"/>
                <a:gd name="T62" fmla="*/ 630 w 635"/>
                <a:gd name="T63" fmla="*/ 475 h 593"/>
                <a:gd name="T64" fmla="*/ 629 w 635"/>
                <a:gd name="T65" fmla="*/ 505 h 593"/>
                <a:gd name="T66" fmla="*/ 589 w 635"/>
                <a:gd name="T67" fmla="*/ 523 h 593"/>
                <a:gd name="T68" fmla="*/ 537 w 635"/>
                <a:gd name="T69" fmla="*/ 522 h 593"/>
                <a:gd name="T70" fmla="*/ 513 w 635"/>
                <a:gd name="T71" fmla="*/ 520 h 593"/>
                <a:gd name="T72" fmla="*/ 503 w 635"/>
                <a:gd name="T73" fmla="*/ 542 h 593"/>
                <a:gd name="T74" fmla="*/ 473 w 635"/>
                <a:gd name="T75" fmla="*/ 587 h 593"/>
                <a:gd name="T76" fmla="*/ 447 w 635"/>
                <a:gd name="T77" fmla="*/ 593 h 593"/>
                <a:gd name="T78" fmla="*/ 429 w 635"/>
                <a:gd name="T79" fmla="*/ 571 h 593"/>
                <a:gd name="T80" fmla="*/ 400 w 635"/>
                <a:gd name="T81" fmla="*/ 538 h 593"/>
                <a:gd name="T82" fmla="*/ 370 w 635"/>
                <a:gd name="T83" fmla="*/ 536 h 593"/>
                <a:gd name="T84" fmla="*/ 330 w 635"/>
                <a:gd name="T85" fmla="*/ 521 h 593"/>
                <a:gd name="T86" fmla="*/ 273 w 635"/>
                <a:gd name="T87" fmla="*/ 527 h 593"/>
                <a:gd name="T88" fmla="*/ 251 w 635"/>
                <a:gd name="T89" fmla="*/ 509 h 593"/>
                <a:gd name="T90" fmla="*/ 230 w 635"/>
                <a:gd name="T91" fmla="*/ 496 h 593"/>
                <a:gd name="T92" fmla="*/ 212 w 635"/>
                <a:gd name="T93" fmla="*/ 501 h 593"/>
                <a:gd name="T94" fmla="*/ 210 w 635"/>
                <a:gd name="T95" fmla="*/ 485 h 593"/>
                <a:gd name="T96" fmla="*/ 173 w 635"/>
                <a:gd name="T97" fmla="*/ 444 h 593"/>
                <a:gd name="T98" fmla="*/ 156 w 635"/>
                <a:gd name="T99" fmla="*/ 425 h 593"/>
                <a:gd name="T100" fmla="*/ 137 w 635"/>
                <a:gd name="T101" fmla="*/ 419 h 593"/>
                <a:gd name="T102" fmla="*/ 137 w 635"/>
                <a:gd name="T103" fmla="*/ 385 h 593"/>
                <a:gd name="T104" fmla="*/ 126 w 635"/>
                <a:gd name="T105" fmla="*/ 367 h 593"/>
                <a:gd name="T106" fmla="*/ 87 w 635"/>
                <a:gd name="T107" fmla="*/ 373 h 593"/>
                <a:gd name="T108" fmla="*/ 60 w 635"/>
                <a:gd name="T109" fmla="*/ 351 h 593"/>
                <a:gd name="T110" fmla="*/ 46 w 635"/>
                <a:gd name="T111" fmla="*/ 324 h 593"/>
                <a:gd name="T112" fmla="*/ 34 w 635"/>
                <a:gd name="T113" fmla="*/ 299 h 593"/>
                <a:gd name="T114" fmla="*/ 32 w 635"/>
                <a:gd name="T115" fmla="*/ 323 h 593"/>
                <a:gd name="T116" fmla="*/ 17 w 635"/>
                <a:gd name="T117" fmla="*/ 329 h 593"/>
                <a:gd name="T118" fmla="*/ 3 w 635"/>
                <a:gd name="T119" fmla="*/ 34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5" h="593">
                  <a:moveTo>
                    <a:pt x="126" y="0"/>
                  </a:moveTo>
                  <a:lnTo>
                    <a:pt x="126" y="0"/>
                  </a:lnTo>
                  <a:lnTo>
                    <a:pt x="127" y="0"/>
                  </a:lnTo>
                  <a:lnTo>
                    <a:pt x="128" y="1"/>
                  </a:lnTo>
                  <a:lnTo>
                    <a:pt x="129" y="1"/>
                  </a:lnTo>
                  <a:lnTo>
                    <a:pt x="130" y="2"/>
                  </a:lnTo>
                  <a:lnTo>
                    <a:pt x="132" y="3"/>
                  </a:lnTo>
                  <a:lnTo>
                    <a:pt x="132" y="3"/>
                  </a:lnTo>
                  <a:lnTo>
                    <a:pt x="133" y="4"/>
                  </a:lnTo>
                  <a:lnTo>
                    <a:pt x="135" y="5"/>
                  </a:lnTo>
                  <a:lnTo>
                    <a:pt x="135" y="6"/>
                  </a:lnTo>
                  <a:lnTo>
                    <a:pt x="136" y="7"/>
                  </a:lnTo>
                  <a:lnTo>
                    <a:pt x="137" y="8"/>
                  </a:lnTo>
                  <a:lnTo>
                    <a:pt x="137" y="10"/>
                  </a:lnTo>
                  <a:lnTo>
                    <a:pt x="137" y="10"/>
                  </a:lnTo>
                  <a:lnTo>
                    <a:pt x="137" y="10"/>
                  </a:lnTo>
                  <a:lnTo>
                    <a:pt x="139" y="11"/>
                  </a:lnTo>
                  <a:lnTo>
                    <a:pt x="140" y="11"/>
                  </a:lnTo>
                  <a:lnTo>
                    <a:pt x="141" y="11"/>
                  </a:lnTo>
                  <a:lnTo>
                    <a:pt x="142" y="12"/>
                  </a:lnTo>
                  <a:lnTo>
                    <a:pt x="143" y="12"/>
                  </a:lnTo>
                  <a:lnTo>
                    <a:pt x="143" y="13"/>
                  </a:lnTo>
                  <a:lnTo>
                    <a:pt x="144" y="14"/>
                  </a:lnTo>
                  <a:lnTo>
                    <a:pt x="144" y="14"/>
                  </a:lnTo>
                  <a:lnTo>
                    <a:pt x="144" y="15"/>
                  </a:lnTo>
                  <a:lnTo>
                    <a:pt x="144" y="16"/>
                  </a:lnTo>
                  <a:lnTo>
                    <a:pt x="144" y="17"/>
                  </a:lnTo>
                  <a:lnTo>
                    <a:pt x="144" y="18"/>
                  </a:lnTo>
                  <a:lnTo>
                    <a:pt x="143" y="20"/>
                  </a:lnTo>
                  <a:lnTo>
                    <a:pt x="141" y="26"/>
                  </a:lnTo>
                  <a:lnTo>
                    <a:pt x="140" y="28"/>
                  </a:lnTo>
                  <a:lnTo>
                    <a:pt x="140" y="30"/>
                  </a:lnTo>
                  <a:lnTo>
                    <a:pt x="139" y="31"/>
                  </a:lnTo>
                  <a:lnTo>
                    <a:pt x="139" y="33"/>
                  </a:lnTo>
                  <a:lnTo>
                    <a:pt x="139" y="35"/>
                  </a:lnTo>
                  <a:lnTo>
                    <a:pt x="139" y="36"/>
                  </a:lnTo>
                  <a:lnTo>
                    <a:pt x="140" y="38"/>
                  </a:lnTo>
                  <a:lnTo>
                    <a:pt x="140" y="39"/>
                  </a:lnTo>
                  <a:lnTo>
                    <a:pt x="141" y="41"/>
                  </a:lnTo>
                  <a:lnTo>
                    <a:pt x="141" y="42"/>
                  </a:lnTo>
                  <a:lnTo>
                    <a:pt x="142" y="44"/>
                  </a:lnTo>
                  <a:lnTo>
                    <a:pt x="144" y="45"/>
                  </a:lnTo>
                  <a:lnTo>
                    <a:pt x="147" y="50"/>
                  </a:lnTo>
                  <a:lnTo>
                    <a:pt x="149" y="52"/>
                  </a:lnTo>
                  <a:lnTo>
                    <a:pt x="150" y="53"/>
                  </a:lnTo>
                  <a:lnTo>
                    <a:pt x="150" y="54"/>
                  </a:lnTo>
                  <a:lnTo>
                    <a:pt x="151" y="55"/>
                  </a:lnTo>
                  <a:lnTo>
                    <a:pt x="151" y="56"/>
                  </a:lnTo>
                  <a:lnTo>
                    <a:pt x="151" y="58"/>
                  </a:lnTo>
                  <a:lnTo>
                    <a:pt x="152" y="60"/>
                  </a:lnTo>
                  <a:lnTo>
                    <a:pt x="152" y="62"/>
                  </a:lnTo>
                  <a:lnTo>
                    <a:pt x="152" y="64"/>
                  </a:lnTo>
                  <a:lnTo>
                    <a:pt x="151" y="66"/>
                  </a:lnTo>
                  <a:lnTo>
                    <a:pt x="151" y="67"/>
                  </a:lnTo>
                  <a:lnTo>
                    <a:pt x="151" y="69"/>
                  </a:lnTo>
                  <a:lnTo>
                    <a:pt x="150" y="70"/>
                  </a:lnTo>
                  <a:lnTo>
                    <a:pt x="150" y="71"/>
                  </a:lnTo>
                  <a:lnTo>
                    <a:pt x="149" y="72"/>
                  </a:lnTo>
                  <a:lnTo>
                    <a:pt x="149" y="72"/>
                  </a:lnTo>
                  <a:lnTo>
                    <a:pt x="148" y="73"/>
                  </a:lnTo>
                  <a:lnTo>
                    <a:pt x="146" y="74"/>
                  </a:lnTo>
                  <a:lnTo>
                    <a:pt x="145" y="75"/>
                  </a:lnTo>
                  <a:lnTo>
                    <a:pt x="144" y="75"/>
                  </a:lnTo>
                  <a:lnTo>
                    <a:pt x="143" y="76"/>
                  </a:lnTo>
                  <a:lnTo>
                    <a:pt x="140" y="77"/>
                  </a:lnTo>
                  <a:lnTo>
                    <a:pt x="139" y="77"/>
                  </a:lnTo>
                  <a:lnTo>
                    <a:pt x="137" y="78"/>
                  </a:lnTo>
                  <a:lnTo>
                    <a:pt x="136" y="79"/>
                  </a:lnTo>
                  <a:lnTo>
                    <a:pt x="135" y="80"/>
                  </a:lnTo>
                  <a:lnTo>
                    <a:pt x="134" y="81"/>
                  </a:lnTo>
                  <a:lnTo>
                    <a:pt x="133" y="81"/>
                  </a:lnTo>
                  <a:lnTo>
                    <a:pt x="131" y="84"/>
                  </a:lnTo>
                  <a:lnTo>
                    <a:pt x="131" y="85"/>
                  </a:lnTo>
                  <a:lnTo>
                    <a:pt x="130" y="86"/>
                  </a:lnTo>
                  <a:lnTo>
                    <a:pt x="129" y="87"/>
                  </a:lnTo>
                  <a:lnTo>
                    <a:pt x="128" y="88"/>
                  </a:lnTo>
                  <a:lnTo>
                    <a:pt x="127" y="88"/>
                  </a:lnTo>
                  <a:lnTo>
                    <a:pt x="126" y="89"/>
                  </a:lnTo>
                  <a:lnTo>
                    <a:pt x="125" y="89"/>
                  </a:lnTo>
                  <a:lnTo>
                    <a:pt x="124" y="90"/>
                  </a:lnTo>
                  <a:lnTo>
                    <a:pt x="121" y="91"/>
                  </a:lnTo>
                  <a:lnTo>
                    <a:pt x="114" y="93"/>
                  </a:lnTo>
                  <a:lnTo>
                    <a:pt x="105" y="96"/>
                  </a:lnTo>
                  <a:lnTo>
                    <a:pt x="101" y="97"/>
                  </a:lnTo>
                  <a:lnTo>
                    <a:pt x="93" y="100"/>
                  </a:lnTo>
                  <a:lnTo>
                    <a:pt x="92" y="100"/>
                  </a:lnTo>
                  <a:lnTo>
                    <a:pt x="91" y="101"/>
                  </a:lnTo>
                  <a:lnTo>
                    <a:pt x="90" y="102"/>
                  </a:lnTo>
                  <a:lnTo>
                    <a:pt x="89" y="103"/>
                  </a:lnTo>
                  <a:lnTo>
                    <a:pt x="88" y="103"/>
                  </a:lnTo>
                  <a:lnTo>
                    <a:pt x="88" y="104"/>
                  </a:lnTo>
                  <a:lnTo>
                    <a:pt x="88" y="105"/>
                  </a:lnTo>
                  <a:lnTo>
                    <a:pt x="87" y="106"/>
                  </a:lnTo>
                  <a:lnTo>
                    <a:pt x="87" y="107"/>
                  </a:lnTo>
                  <a:lnTo>
                    <a:pt x="87" y="109"/>
                  </a:lnTo>
                  <a:lnTo>
                    <a:pt x="88" y="109"/>
                  </a:lnTo>
                  <a:lnTo>
                    <a:pt x="88" y="110"/>
                  </a:lnTo>
                  <a:lnTo>
                    <a:pt x="88" y="112"/>
                  </a:lnTo>
                  <a:lnTo>
                    <a:pt x="89" y="113"/>
                  </a:lnTo>
                  <a:lnTo>
                    <a:pt x="90" y="114"/>
                  </a:lnTo>
                  <a:lnTo>
                    <a:pt x="91" y="115"/>
                  </a:lnTo>
                  <a:lnTo>
                    <a:pt x="91" y="117"/>
                  </a:lnTo>
                  <a:lnTo>
                    <a:pt x="92" y="118"/>
                  </a:lnTo>
                  <a:lnTo>
                    <a:pt x="93" y="119"/>
                  </a:lnTo>
                  <a:lnTo>
                    <a:pt x="95" y="121"/>
                  </a:lnTo>
                  <a:lnTo>
                    <a:pt x="100" y="125"/>
                  </a:lnTo>
                  <a:lnTo>
                    <a:pt x="102" y="127"/>
                  </a:lnTo>
                  <a:lnTo>
                    <a:pt x="104" y="129"/>
                  </a:lnTo>
                  <a:lnTo>
                    <a:pt x="107" y="132"/>
                  </a:lnTo>
                  <a:lnTo>
                    <a:pt x="108" y="134"/>
                  </a:lnTo>
                  <a:lnTo>
                    <a:pt x="109" y="135"/>
                  </a:lnTo>
                  <a:lnTo>
                    <a:pt x="111" y="136"/>
                  </a:lnTo>
                  <a:lnTo>
                    <a:pt x="112" y="137"/>
                  </a:lnTo>
                  <a:lnTo>
                    <a:pt x="114" y="138"/>
                  </a:lnTo>
                  <a:lnTo>
                    <a:pt x="116" y="138"/>
                  </a:lnTo>
                  <a:lnTo>
                    <a:pt x="118" y="139"/>
                  </a:lnTo>
                  <a:lnTo>
                    <a:pt x="119" y="139"/>
                  </a:lnTo>
                  <a:lnTo>
                    <a:pt x="120" y="138"/>
                  </a:lnTo>
                  <a:lnTo>
                    <a:pt x="121" y="138"/>
                  </a:lnTo>
                  <a:lnTo>
                    <a:pt x="124" y="137"/>
                  </a:lnTo>
                  <a:lnTo>
                    <a:pt x="125" y="137"/>
                  </a:lnTo>
                  <a:lnTo>
                    <a:pt x="126" y="137"/>
                  </a:lnTo>
                  <a:lnTo>
                    <a:pt x="127" y="137"/>
                  </a:lnTo>
                  <a:lnTo>
                    <a:pt x="128" y="137"/>
                  </a:lnTo>
                  <a:lnTo>
                    <a:pt x="130" y="137"/>
                  </a:lnTo>
                  <a:lnTo>
                    <a:pt x="131" y="138"/>
                  </a:lnTo>
                  <a:lnTo>
                    <a:pt x="132" y="138"/>
                  </a:lnTo>
                  <a:lnTo>
                    <a:pt x="133" y="138"/>
                  </a:lnTo>
                  <a:lnTo>
                    <a:pt x="134" y="139"/>
                  </a:lnTo>
                  <a:lnTo>
                    <a:pt x="135" y="140"/>
                  </a:lnTo>
                  <a:lnTo>
                    <a:pt x="137" y="141"/>
                  </a:lnTo>
                  <a:lnTo>
                    <a:pt x="138" y="142"/>
                  </a:lnTo>
                  <a:lnTo>
                    <a:pt x="139" y="144"/>
                  </a:lnTo>
                  <a:lnTo>
                    <a:pt x="141" y="145"/>
                  </a:lnTo>
                  <a:lnTo>
                    <a:pt x="142" y="146"/>
                  </a:lnTo>
                  <a:lnTo>
                    <a:pt x="144" y="151"/>
                  </a:lnTo>
                  <a:lnTo>
                    <a:pt x="146" y="153"/>
                  </a:lnTo>
                  <a:lnTo>
                    <a:pt x="151" y="159"/>
                  </a:lnTo>
                  <a:lnTo>
                    <a:pt x="152" y="161"/>
                  </a:lnTo>
                  <a:lnTo>
                    <a:pt x="154" y="164"/>
                  </a:lnTo>
                  <a:lnTo>
                    <a:pt x="154" y="165"/>
                  </a:lnTo>
                  <a:lnTo>
                    <a:pt x="155" y="166"/>
                  </a:lnTo>
                  <a:lnTo>
                    <a:pt x="156" y="169"/>
                  </a:lnTo>
                  <a:lnTo>
                    <a:pt x="157" y="170"/>
                  </a:lnTo>
                  <a:lnTo>
                    <a:pt x="159" y="176"/>
                  </a:lnTo>
                  <a:lnTo>
                    <a:pt x="160" y="178"/>
                  </a:lnTo>
                  <a:lnTo>
                    <a:pt x="161" y="180"/>
                  </a:lnTo>
                  <a:lnTo>
                    <a:pt x="162" y="185"/>
                  </a:lnTo>
                  <a:lnTo>
                    <a:pt x="164" y="190"/>
                  </a:lnTo>
                  <a:lnTo>
                    <a:pt x="165" y="191"/>
                  </a:lnTo>
                  <a:lnTo>
                    <a:pt x="166" y="192"/>
                  </a:lnTo>
                  <a:lnTo>
                    <a:pt x="167" y="193"/>
                  </a:lnTo>
                  <a:lnTo>
                    <a:pt x="168" y="194"/>
                  </a:lnTo>
                  <a:lnTo>
                    <a:pt x="169" y="195"/>
                  </a:lnTo>
                  <a:lnTo>
                    <a:pt x="170" y="196"/>
                  </a:lnTo>
                  <a:lnTo>
                    <a:pt x="173" y="198"/>
                  </a:lnTo>
                  <a:lnTo>
                    <a:pt x="175" y="199"/>
                  </a:lnTo>
                  <a:lnTo>
                    <a:pt x="180" y="201"/>
                  </a:lnTo>
                  <a:lnTo>
                    <a:pt x="181" y="202"/>
                  </a:lnTo>
                  <a:lnTo>
                    <a:pt x="183" y="203"/>
                  </a:lnTo>
                  <a:lnTo>
                    <a:pt x="184" y="204"/>
                  </a:lnTo>
                  <a:lnTo>
                    <a:pt x="185" y="205"/>
                  </a:lnTo>
                  <a:lnTo>
                    <a:pt x="186" y="206"/>
                  </a:lnTo>
                  <a:lnTo>
                    <a:pt x="187" y="207"/>
                  </a:lnTo>
                  <a:lnTo>
                    <a:pt x="188" y="210"/>
                  </a:lnTo>
                  <a:lnTo>
                    <a:pt x="189" y="211"/>
                  </a:lnTo>
                  <a:lnTo>
                    <a:pt x="190" y="212"/>
                  </a:lnTo>
                  <a:lnTo>
                    <a:pt x="191" y="213"/>
                  </a:lnTo>
                  <a:lnTo>
                    <a:pt x="193" y="215"/>
                  </a:lnTo>
                  <a:lnTo>
                    <a:pt x="194" y="217"/>
                  </a:lnTo>
                  <a:lnTo>
                    <a:pt x="198" y="219"/>
                  </a:lnTo>
                  <a:lnTo>
                    <a:pt x="199" y="220"/>
                  </a:lnTo>
                  <a:lnTo>
                    <a:pt x="200" y="220"/>
                  </a:lnTo>
                  <a:lnTo>
                    <a:pt x="202" y="221"/>
                  </a:lnTo>
                  <a:lnTo>
                    <a:pt x="204" y="222"/>
                  </a:lnTo>
                  <a:lnTo>
                    <a:pt x="205" y="222"/>
                  </a:lnTo>
                  <a:lnTo>
                    <a:pt x="206" y="222"/>
                  </a:lnTo>
                  <a:lnTo>
                    <a:pt x="207" y="222"/>
                  </a:lnTo>
                  <a:lnTo>
                    <a:pt x="208" y="222"/>
                  </a:lnTo>
                  <a:lnTo>
                    <a:pt x="210" y="222"/>
                  </a:lnTo>
                  <a:lnTo>
                    <a:pt x="215" y="221"/>
                  </a:lnTo>
                  <a:lnTo>
                    <a:pt x="218" y="221"/>
                  </a:lnTo>
                  <a:lnTo>
                    <a:pt x="220" y="221"/>
                  </a:lnTo>
                  <a:lnTo>
                    <a:pt x="222" y="220"/>
                  </a:lnTo>
                  <a:lnTo>
                    <a:pt x="223" y="219"/>
                  </a:lnTo>
                  <a:lnTo>
                    <a:pt x="225" y="218"/>
                  </a:lnTo>
                  <a:lnTo>
                    <a:pt x="227" y="217"/>
                  </a:lnTo>
                  <a:lnTo>
                    <a:pt x="228" y="216"/>
                  </a:lnTo>
                  <a:lnTo>
                    <a:pt x="230" y="215"/>
                  </a:lnTo>
                  <a:lnTo>
                    <a:pt x="236" y="209"/>
                  </a:lnTo>
                  <a:lnTo>
                    <a:pt x="238" y="207"/>
                  </a:lnTo>
                  <a:lnTo>
                    <a:pt x="239" y="206"/>
                  </a:lnTo>
                  <a:lnTo>
                    <a:pt x="241" y="205"/>
                  </a:lnTo>
                  <a:lnTo>
                    <a:pt x="243" y="204"/>
                  </a:lnTo>
                  <a:lnTo>
                    <a:pt x="245" y="202"/>
                  </a:lnTo>
                  <a:lnTo>
                    <a:pt x="247" y="202"/>
                  </a:lnTo>
                  <a:lnTo>
                    <a:pt x="251" y="200"/>
                  </a:lnTo>
                  <a:lnTo>
                    <a:pt x="255" y="198"/>
                  </a:lnTo>
                  <a:lnTo>
                    <a:pt x="256" y="198"/>
                  </a:lnTo>
                  <a:lnTo>
                    <a:pt x="258" y="197"/>
                  </a:lnTo>
                  <a:lnTo>
                    <a:pt x="259" y="197"/>
                  </a:lnTo>
                  <a:lnTo>
                    <a:pt x="260" y="197"/>
                  </a:lnTo>
                  <a:lnTo>
                    <a:pt x="262" y="197"/>
                  </a:lnTo>
                  <a:lnTo>
                    <a:pt x="268" y="197"/>
                  </a:lnTo>
                  <a:lnTo>
                    <a:pt x="270" y="197"/>
                  </a:lnTo>
                  <a:lnTo>
                    <a:pt x="273" y="197"/>
                  </a:lnTo>
                  <a:lnTo>
                    <a:pt x="274" y="197"/>
                  </a:lnTo>
                  <a:lnTo>
                    <a:pt x="275" y="197"/>
                  </a:lnTo>
                  <a:lnTo>
                    <a:pt x="276" y="197"/>
                  </a:lnTo>
                  <a:lnTo>
                    <a:pt x="276" y="197"/>
                  </a:lnTo>
                  <a:lnTo>
                    <a:pt x="277" y="196"/>
                  </a:lnTo>
                  <a:lnTo>
                    <a:pt x="277" y="196"/>
                  </a:lnTo>
                  <a:lnTo>
                    <a:pt x="277" y="195"/>
                  </a:lnTo>
                  <a:lnTo>
                    <a:pt x="277" y="193"/>
                  </a:lnTo>
                  <a:lnTo>
                    <a:pt x="277" y="191"/>
                  </a:lnTo>
                  <a:lnTo>
                    <a:pt x="277" y="190"/>
                  </a:lnTo>
                  <a:lnTo>
                    <a:pt x="277" y="188"/>
                  </a:lnTo>
                  <a:lnTo>
                    <a:pt x="277" y="187"/>
                  </a:lnTo>
                  <a:lnTo>
                    <a:pt x="276" y="186"/>
                  </a:lnTo>
                  <a:lnTo>
                    <a:pt x="276" y="185"/>
                  </a:lnTo>
                  <a:lnTo>
                    <a:pt x="276" y="185"/>
                  </a:lnTo>
                  <a:lnTo>
                    <a:pt x="275" y="184"/>
                  </a:lnTo>
                  <a:lnTo>
                    <a:pt x="274" y="183"/>
                  </a:lnTo>
                  <a:lnTo>
                    <a:pt x="273" y="183"/>
                  </a:lnTo>
                  <a:lnTo>
                    <a:pt x="272" y="182"/>
                  </a:lnTo>
                  <a:lnTo>
                    <a:pt x="270" y="182"/>
                  </a:lnTo>
                  <a:lnTo>
                    <a:pt x="267" y="181"/>
                  </a:lnTo>
                  <a:lnTo>
                    <a:pt x="266" y="181"/>
                  </a:lnTo>
                  <a:lnTo>
                    <a:pt x="265" y="180"/>
                  </a:lnTo>
                  <a:lnTo>
                    <a:pt x="265" y="180"/>
                  </a:lnTo>
                  <a:lnTo>
                    <a:pt x="264" y="180"/>
                  </a:lnTo>
                  <a:lnTo>
                    <a:pt x="264" y="179"/>
                  </a:lnTo>
                  <a:lnTo>
                    <a:pt x="264" y="179"/>
                  </a:lnTo>
                  <a:lnTo>
                    <a:pt x="263" y="178"/>
                  </a:lnTo>
                  <a:lnTo>
                    <a:pt x="263" y="177"/>
                  </a:lnTo>
                  <a:lnTo>
                    <a:pt x="263" y="176"/>
                  </a:lnTo>
                  <a:lnTo>
                    <a:pt x="263" y="175"/>
                  </a:lnTo>
                  <a:lnTo>
                    <a:pt x="263" y="174"/>
                  </a:lnTo>
                  <a:lnTo>
                    <a:pt x="263" y="173"/>
                  </a:lnTo>
                  <a:lnTo>
                    <a:pt x="263" y="172"/>
                  </a:lnTo>
                  <a:lnTo>
                    <a:pt x="264" y="171"/>
                  </a:lnTo>
                  <a:lnTo>
                    <a:pt x="264" y="170"/>
                  </a:lnTo>
                  <a:lnTo>
                    <a:pt x="265" y="169"/>
                  </a:lnTo>
                  <a:lnTo>
                    <a:pt x="266" y="168"/>
                  </a:lnTo>
                  <a:lnTo>
                    <a:pt x="267" y="167"/>
                  </a:lnTo>
                  <a:lnTo>
                    <a:pt x="268" y="166"/>
                  </a:lnTo>
                  <a:lnTo>
                    <a:pt x="269" y="166"/>
                  </a:lnTo>
                  <a:lnTo>
                    <a:pt x="270" y="165"/>
                  </a:lnTo>
                  <a:lnTo>
                    <a:pt x="271" y="165"/>
                  </a:lnTo>
                  <a:lnTo>
                    <a:pt x="272" y="165"/>
                  </a:lnTo>
                  <a:lnTo>
                    <a:pt x="273" y="165"/>
                  </a:lnTo>
                  <a:lnTo>
                    <a:pt x="274" y="165"/>
                  </a:lnTo>
                  <a:lnTo>
                    <a:pt x="276" y="165"/>
                  </a:lnTo>
                  <a:lnTo>
                    <a:pt x="277" y="165"/>
                  </a:lnTo>
                  <a:lnTo>
                    <a:pt x="279" y="166"/>
                  </a:lnTo>
                  <a:lnTo>
                    <a:pt x="281" y="167"/>
                  </a:lnTo>
                  <a:lnTo>
                    <a:pt x="283" y="168"/>
                  </a:lnTo>
                  <a:lnTo>
                    <a:pt x="284" y="169"/>
                  </a:lnTo>
                  <a:lnTo>
                    <a:pt x="285" y="170"/>
                  </a:lnTo>
                  <a:lnTo>
                    <a:pt x="290" y="173"/>
                  </a:lnTo>
                  <a:lnTo>
                    <a:pt x="291" y="175"/>
                  </a:lnTo>
                  <a:lnTo>
                    <a:pt x="292" y="176"/>
                  </a:lnTo>
                  <a:lnTo>
                    <a:pt x="293" y="177"/>
                  </a:lnTo>
                  <a:lnTo>
                    <a:pt x="294" y="179"/>
                  </a:lnTo>
                  <a:lnTo>
                    <a:pt x="298" y="187"/>
                  </a:lnTo>
                  <a:lnTo>
                    <a:pt x="299" y="188"/>
                  </a:lnTo>
                  <a:lnTo>
                    <a:pt x="299" y="189"/>
                  </a:lnTo>
                  <a:lnTo>
                    <a:pt x="301" y="194"/>
                  </a:lnTo>
                  <a:lnTo>
                    <a:pt x="301" y="196"/>
                  </a:lnTo>
                  <a:lnTo>
                    <a:pt x="302" y="197"/>
                  </a:lnTo>
                  <a:lnTo>
                    <a:pt x="303" y="199"/>
                  </a:lnTo>
                  <a:lnTo>
                    <a:pt x="304" y="200"/>
                  </a:lnTo>
                  <a:lnTo>
                    <a:pt x="305" y="202"/>
                  </a:lnTo>
                  <a:lnTo>
                    <a:pt x="306" y="202"/>
                  </a:lnTo>
                  <a:lnTo>
                    <a:pt x="307" y="203"/>
                  </a:lnTo>
                  <a:lnTo>
                    <a:pt x="308" y="204"/>
                  </a:lnTo>
                  <a:lnTo>
                    <a:pt x="309" y="204"/>
                  </a:lnTo>
                  <a:lnTo>
                    <a:pt x="310" y="205"/>
                  </a:lnTo>
                  <a:lnTo>
                    <a:pt x="311" y="205"/>
                  </a:lnTo>
                  <a:lnTo>
                    <a:pt x="315" y="207"/>
                  </a:lnTo>
                  <a:lnTo>
                    <a:pt x="322" y="209"/>
                  </a:lnTo>
                  <a:lnTo>
                    <a:pt x="323" y="210"/>
                  </a:lnTo>
                  <a:lnTo>
                    <a:pt x="324" y="210"/>
                  </a:lnTo>
                  <a:lnTo>
                    <a:pt x="325" y="210"/>
                  </a:lnTo>
                  <a:lnTo>
                    <a:pt x="326" y="210"/>
                  </a:lnTo>
                  <a:lnTo>
                    <a:pt x="327" y="209"/>
                  </a:lnTo>
                  <a:lnTo>
                    <a:pt x="328" y="209"/>
                  </a:lnTo>
                  <a:lnTo>
                    <a:pt x="329" y="209"/>
                  </a:lnTo>
                  <a:lnTo>
                    <a:pt x="330" y="208"/>
                  </a:lnTo>
                  <a:lnTo>
                    <a:pt x="332" y="206"/>
                  </a:lnTo>
                  <a:lnTo>
                    <a:pt x="333" y="206"/>
                  </a:lnTo>
                  <a:lnTo>
                    <a:pt x="334" y="205"/>
                  </a:lnTo>
                  <a:lnTo>
                    <a:pt x="335" y="205"/>
                  </a:lnTo>
                  <a:lnTo>
                    <a:pt x="336" y="205"/>
                  </a:lnTo>
                  <a:lnTo>
                    <a:pt x="336" y="204"/>
                  </a:lnTo>
                  <a:lnTo>
                    <a:pt x="338" y="204"/>
                  </a:lnTo>
                  <a:lnTo>
                    <a:pt x="339" y="204"/>
                  </a:lnTo>
                  <a:lnTo>
                    <a:pt x="340" y="205"/>
                  </a:lnTo>
                  <a:lnTo>
                    <a:pt x="341" y="205"/>
                  </a:lnTo>
                  <a:lnTo>
                    <a:pt x="343" y="205"/>
                  </a:lnTo>
                  <a:lnTo>
                    <a:pt x="344" y="206"/>
                  </a:lnTo>
                  <a:lnTo>
                    <a:pt x="345" y="206"/>
                  </a:lnTo>
                  <a:lnTo>
                    <a:pt x="345" y="207"/>
                  </a:lnTo>
                  <a:lnTo>
                    <a:pt x="346" y="207"/>
                  </a:lnTo>
                  <a:lnTo>
                    <a:pt x="347" y="208"/>
                  </a:lnTo>
                  <a:lnTo>
                    <a:pt x="348" y="209"/>
                  </a:lnTo>
                  <a:lnTo>
                    <a:pt x="349" y="211"/>
                  </a:lnTo>
                  <a:lnTo>
                    <a:pt x="351" y="214"/>
                  </a:lnTo>
                  <a:lnTo>
                    <a:pt x="352" y="215"/>
                  </a:lnTo>
                  <a:lnTo>
                    <a:pt x="353" y="217"/>
                  </a:lnTo>
                  <a:lnTo>
                    <a:pt x="354" y="217"/>
                  </a:lnTo>
                  <a:lnTo>
                    <a:pt x="355" y="218"/>
                  </a:lnTo>
                  <a:lnTo>
                    <a:pt x="356" y="219"/>
                  </a:lnTo>
                  <a:lnTo>
                    <a:pt x="358" y="219"/>
                  </a:lnTo>
                  <a:lnTo>
                    <a:pt x="359" y="220"/>
                  </a:lnTo>
                  <a:lnTo>
                    <a:pt x="366" y="222"/>
                  </a:lnTo>
                  <a:lnTo>
                    <a:pt x="367" y="222"/>
                  </a:lnTo>
                  <a:lnTo>
                    <a:pt x="369" y="223"/>
                  </a:lnTo>
                  <a:lnTo>
                    <a:pt x="371" y="224"/>
                  </a:lnTo>
                  <a:lnTo>
                    <a:pt x="372" y="225"/>
                  </a:lnTo>
                  <a:lnTo>
                    <a:pt x="374" y="226"/>
                  </a:lnTo>
                  <a:lnTo>
                    <a:pt x="375" y="226"/>
                  </a:lnTo>
                  <a:lnTo>
                    <a:pt x="375" y="227"/>
                  </a:lnTo>
                  <a:lnTo>
                    <a:pt x="376" y="228"/>
                  </a:lnTo>
                  <a:lnTo>
                    <a:pt x="377" y="229"/>
                  </a:lnTo>
                  <a:lnTo>
                    <a:pt x="378" y="230"/>
                  </a:lnTo>
                  <a:lnTo>
                    <a:pt x="379" y="233"/>
                  </a:lnTo>
                  <a:lnTo>
                    <a:pt x="380" y="238"/>
                  </a:lnTo>
                  <a:lnTo>
                    <a:pt x="381" y="239"/>
                  </a:lnTo>
                  <a:lnTo>
                    <a:pt x="382" y="241"/>
                  </a:lnTo>
                  <a:lnTo>
                    <a:pt x="383" y="242"/>
                  </a:lnTo>
                  <a:lnTo>
                    <a:pt x="384" y="244"/>
                  </a:lnTo>
                  <a:lnTo>
                    <a:pt x="385" y="245"/>
                  </a:lnTo>
                  <a:lnTo>
                    <a:pt x="386" y="246"/>
                  </a:lnTo>
                  <a:lnTo>
                    <a:pt x="387" y="247"/>
                  </a:lnTo>
                  <a:lnTo>
                    <a:pt x="388" y="248"/>
                  </a:lnTo>
                  <a:lnTo>
                    <a:pt x="390" y="249"/>
                  </a:lnTo>
                  <a:lnTo>
                    <a:pt x="391" y="250"/>
                  </a:lnTo>
                  <a:lnTo>
                    <a:pt x="392" y="250"/>
                  </a:lnTo>
                  <a:lnTo>
                    <a:pt x="393" y="251"/>
                  </a:lnTo>
                  <a:lnTo>
                    <a:pt x="394" y="251"/>
                  </a:lnTo>
                  <a:lnTo>
                    <a:pt x="395" y="251"/>
                  </a:lnTo>
                  <a:lnTo>
                    <a:pt x="397" y="251"/>
                  </a:lnTo>
                  <a:lnTo>
                    <a:pt x="398" y="251"/>
                  </a:lnTo>
                  <a:lnTo>
                    <a:pt x="398" y="250"/>
                  </a:lnTo>
                  <a:lnTo>
                    <a:pt x="399" y="250"/>
                  </a:lnTo>
                  <a:lnTo>
                    <a:pt x="402" y="248"/>
                  </a:lnTo>
                  <a:lnTo>
                    <a:pt x="404" y="247"/>
                  </a:lnTo>
                  <a:lnTo>
                    <a:pt x="405" y="246"/>
                  </a:lnTo>
                  <a:lnTo>
                    <a:pt x="405" y="245"/>
                  </a:lnTo>
                  <a:lnTo>
                    <a:pt x="406" y="244"/>
                  </a:lnTo>
                  <a:lnTo>
                    <a:pt x="406" y="244"/>
                  </a:lnTo>
                  <a:lnTo>
                    <a:pt x="406" y="242"/>
                  </a:lnTo>
                  <a:lnTo>
                    <a:pt x="406" y="241"/>
                  </a:lnTo>
                  <a:lnTo>
                    <a:pt x="406" y="240"/>
                  </a:lnTo>
                  <a:lnTo>
                    <a:pt x="405" y="238"/>
                  </a:lnTo>
                  <a:lnTo>
                    <a:pt x="405" y="238"/>
                  </a:lnTo>
                  <a:lnTo>
                    <a:pt x="405" y="237"/>
                  </a:lnTo>
                  <a:lnTo>
                    <a:pt x="405" y="237"/>
                  </a:lnTo>
                  <a:lnTo>
                    <a:pt x="406" y="236"/>
                  </a:lnTo>
                  <a:lnTo>
                    <a:pt x="406" y="236"/>
                  </a:lnTo>
                  <a:lnTo>
                    <a:pt x="407" y="236"/>
                  </a:lnTo>
                  <a:lnTo>
                    <a:pt x="408" y="236"/>
                  </a:lnTo>
                  <a:lnTo>
                    <a:pt x="410" y="237"/>
                  </a:lnTo>
                  <a:lnTo>
                    <a:pt x="412" y="237"/>
                  </a:lnTo>
                  <a:lnTo>
                    <a:pt x="417" y="238"/>
                  </a:lnTo>
                  <a:lnTo>
                    <a:pt x="420" y="239"/>
                  </a:lnTo>
                  <a:lnTo>
                    <a:pt x="422" y="239"/>
                  </a:lnTo>
                  <a:lnTo>
                    <a:pt x="424" y="239"/>
                  </a:lnTo>
                  <a:lnTo>
                    <a:pt x="427" y="240"/>
                  </a:lnTo>
                  <a:lnTo>
                    <a:pt x="433" y="240"/>
                  </a:lnTo>
                  <a:lnTo>
                    <a:pt x="436" y="240"/>
                  </a:lnTo>
                  <a:lnTo>
                    <a:pt x="438" y="240"/>
                  </a:lnTo>
                  <a:lnTo>
                    <a:pt x="440" y="241"/>
                  </a:lnTo>
                  <a:lnTo>
                    <a:pt x="440" y="241"/>
                  </a:lnTo>
                  <a:lnTo>
                    <a:pt x="442" y="241"/>
                  </a:lnTo>
                  <a:lnTo>
                    <a:pt x="443" y="242"/>
                  </a:lnTo>
                  <a:lnTo>
                    <a:pt x="450" y="246"/>
                  </a:lnTo>
                  <a:lnTo>
                    <a:pt x="454" y="248"/>
                  </a:lnTo>
                  <a:lnTo>
                    <a:pt x="456" y="249"/>
                  </a:lnTo>
                  <a:lnTo>
                    <a:pt x="458" y="250"/>
                  </a:lnTo>
                  <a:lnTo>
                    <a:pt x="466" y="256"/>
                  </a:lnTo>
                  <a:lnTo>
                    <a:pt x="468" y="257"/>
                  </a:lnTo>
                  <a:lnTo>
                    <a:pt x="469" y="257"/>
                  </a:lnTo>
                  <a:lnTo>
                    <a:pt x="470" y="258"/>
                  </a:lnTo>
                  <a:lnTo>
                    <a:pt x="473" y="259"/>
                  </a:lnTo>
                  <a:lnTo>
                    <a:pt x="475" y="260"/>
                  </a:lnTo>
                  <a:lnTo>
                    <a:pt x="477" y="260"/>
                  </a:lnTo>
                  <a:lnTo>
                    <a:pt x="479" y="260"/>
                  </a:lnTo>
                  <a:lnTo>
                    <a:pt x="481" y="260"/>
                  </a:lnTo>
                  <a:lnTo>
                    <a:pt x="482" y="260"/>
                  </a:lnTo>
                  <a:lnTo>
                    <a:pt x="483" y="260"/>
                  </a:lnTo>
                  <a:lnTo>
                    <a:pt x="484" y="260"/>
                  </a:lnTo>
                  <a:lnTo>
                    <a:pt x="485" y="260"/>
                  </a:lnTo>
                  <a:lnTo>
                    <a:pt x="486" y="259"/>
                  </a:lnTo>
                  <a:lnTo>
                    <a:pt x="487" y="259"/>
                  </a:lnTo>
                  <a:lnTo>
                    <a:pt x="488" y="258"/>
                  </a:lnTo>
                  <a:lnTo>
                    <a:pt x="488" y="257"/>
                  </a:lnTo>
                  <a:lnTo>
                    <a:pt x="489" y="256"/>
                  </a:lnTo>
                  <a:lnTo>
                    <a:pt x="489" y="256"/>
                  </a:lnTo>
                  <a:lnTo>
                    <a:pt x="490" y="255"/>
                  </a:lnTo>
                  <a:lnTo>
                    <a:pt x="490" y="254"/>
                  </a:lnTo>
                  <a:lnTo>
                    <a:pt x="491" y="251"/>
                  </a:lnTo>
                  <a:lnTo>
                    <a:pt x="492" y="249"/>
                  </a:lnTo>
                  <a:lnTo>
                    <a:pt x="492" y="249"/>
                  </a:lnTo>
                  <a:lnTo>
                    <a:pt x="492" y="248"/>
                  </a:lnTo>
                  <a:lnTo>
                    <a:pt x="493" y="248"/>
                  </a:lnTo>
                  <a:lnTo>
                    <a:pt x="493" y="247"/>
                  </a:lnTo>
                  <a:lnTo>
                    <a:pt x="494" y="247"/>
                  </a:lnTo>
                  <a:lnTo>
                    <a:pt x="495" y="247"/>
                  </a:lnTo>
                  <a:lnTo>
                    <a:pt x="495" y="247"/>
                  </a:lnTo>
                  <a:lnTo>
                    <a:pt x="496" y="247"/>
                  </a:lnTo>
                  <a:lnTo>
                    <a:pt x="497" y="247"/>
                  </a:lnTo>
                  <a:lnTo>
                    <a:pt x="498" y="248"/>
                  </a:lnTo>
                  <a:lnTo>
                    <a:pt x="499" y="248"/>
                  </a:lnTo>
                  <a:lnTo>
                    <a:pt x="500" y="248"/>
                  </a:lnTo>
                  <a:lnTo>
                    <a:pt x="501" y="249"/>
                  </a:lnTo>
                  <a:lnTo>
                    <a:pt x="502" y="249"/>
                  </a:lnTo>
                  <a:lnTo>
                    <a:pt x="502" y="250"/>
                  </a:lnTo>
                  <a:lnTo>
                    <a:pt x="503" y="251"/>
                  </a:lnTo>
                  <a:lnTo>
                    <a:pt x="503" y="252"/>
                  </a:lnTo>
                  <a:lnTo>
                    <a:pt x="504" y="253"/>
                  </a:lnTo>
                  <a:lnTo>
                    <a:pt x="504" y="254"/>
                  </a:lnTo>
                  <a:lnTo>
                    <a:pt x="505" y="256"/>
                  </a:lnTo>
                  <a:lnTo>
                    <a:pt x="505" y="258"/>
                  </a:lnTo>
                  <a:lnTo>
                    <a:pt x="505" y="260"/>
                  </a:lnTo>
                  <a:lnTo>
                    <a:pt x="505" y="265"/>
                  </a:lnTo>
                  <a:lnTo>
                    <a:pt x="505" y="268"/>
                  </a:lnTo>
                  <a:lnTo>
                    <a:pt x="505" y="270"/>
                  </a:lnTo>
                  <a:lnTo>
                    <a:pt x="505" y="271"/>
                  </a:lnTo>
                  <a:lnTo>
                    <a:pt x="505" y="272"/>
                  </a:lnTo>
                  <a:lnTo>
                    <a:pt x="505" y="272"/>
                  </a:lnTo>
                  <a:lnTo>
                    <a:pt x="506" y="274"/>
                  </a:lnTo>
                  <a:lnTo>
                    <a:pt x="506" y="275"/>
                  </a:lnTo>
                  <a:lnTo>
                    <a:pt x="506" y="276"/>
                  </a:lnTo>
                  <a:lnTo>
                    <a:pt x="507" y="276"/>
                  </a:lnTo>
                  <a:lnTo>
                    <a:pt x="508" y="277"/>
                  </a:lnTo>
                  <a:lnTo>
                    <a:pt x="508" y="278"/>
                  </a:lnTo>
                  <a:lnTo>
                    <a:pt x="509" y="279"/>
                  </a:lnTo>
                  <a:lnTo>
                    <a:pt x="510" y="280"/>
                  </a:lnTo>
                  <a:lnTo>
                    <a:pt x="512" y="282"/>
                  </a:lnTo>
                  <a:lnTo>
                    <a:pt x="513" y="283"/>
                  </a:lnTo>
                  <a:lnTo>
                    <a:pt x="514" y="284"/>
                  </a:lnTo>
                  <a:lnTo>
                    <a:pt x="514" y="284"/>
                  </a:lnTo>
                  <a:lnTo>
                    <a:pt x="514" y="285"/>
                  </a:lnTo>
                  <a:lnTo>
                    <a:pt x="515" y="285"/>
                  </a:lnTo>
                  <a:lnTo>
                    <a:pt x="515" y="286"/>
                  </a:lnTo>
                  <a:lnTo>
                    <a:pt x="515" y="287"/>
                  </a:lnTo>
                  <a:lnTo>
                    <a:pt x="514" y="288"/>
                  </a:lnTo>
                  <a:lnTo>
                    <a:pt x="514" y="289"/>
                  </a:lnTo>
                  <a:lnTo>
                    <a:pt x="512" y="292"/>
                  </a:lnTo>
                  <a:lnTo>
                    <a:pt x="511" y="296"/>
                  </a:lnTo>
                  <a:lnTo>
                    <a:pt x="509" y="300"/>
                  </a:lnTo>
                  <a:lnTo>
                    <a:pt x="509" y="301"/>
                  </a:lnTo>
                  <a:lnTo>
                    <a:pt x="508" y="302"/>
                  </a:lnTo>
                  <a:lnTo>
                    <a:pt x="508" y="304"/>
                  </a:lnTo>
                  <a:lnTo>
                    <a:pt x="508" y="306"/>
                  </a:lnTo>
                  <a:lnTo>
                    <a:pt x="508" y="308"/>
                  </a:lnTo>
                  <a:lnTo>
                    <a:pt x="509" y="310"/>
                  </a:lnTo>
                  <a:lnTo>
                    <a:pt x="509" y="312"/>
                  </a:lnTo>
                  <a:lnTo>
                    <a:pt x="511" y="315"/>
                  </a:lnTo>
                  <a:lnTo>
                    <a:pt x="511" y="317"/>
                  </a:lnTo>
                  <a:lnTo>
                    <a:pt x="512" y="319"/>
                  </a:lnTo>
                  <a:lnTo>
                    <a:pt x="513" y="321"/>
                  </a:lnTo>
                  <a:lnTo>
                    <a:pt x="515" y="325"/>
                  </a:lnTo>
                  <a:lnTo>
                    <a:pt x="517" y="330"/>
                  </a:lnTo>
                  <a:lnTo>
                    <a:pt x="519" y="336"/>
                  </a:lnTo>
                  <a:lnTo>
                    <a:pt x="524" y="345"/>
                  </a:lnTo>
                  <a:lnTo>
                    <a:pt x="527" y="353"/>
                  </a:lnTo>
                  <a:lnTo>
                    <a:pt x="529" y="358"/>
                  </a:lnTo>
                  <a:lnTo>
                    <a:pt x="530" y="360"/>
                  </a:lnTo>
                  <a:lnTo>
                    <a:pt x="531" y="361"/>
                  </a:lnTo>
                  <a:lnTo>
                    <a:pt x="531" y="363"/>
                  </a:lnTo>
                  <a:lnTo>
                    <a:pt x="533" y="369"/>
                  </a:lnTo>
                  <a:lnTo>
                    <a:pt x="534" y="371"/>
                  </a:lnTo>
                  <a:lnTo>
                    <a:pt x="534" y="373"/>
                  </a:lnTo>
                  <a:lnTo>
                    <a:pt x="535" y="374"/>
                  </a:lnTo>
                  <a:lnTo>
                    <a:pt x="535" y="375"/>
                  </a:lnTo>
                  <a:lnTo>
                    <a:pt x="536" y="376"/>
                  </a:lnTo>
                  <a:lnTo>
                    <a:pt x="537" y="377"/>
                  </a:lnTo>
                  <a:lnTo>
                    <a:pt x="538" y="378"/>
                  </a:lnTo>
                  <a:lnTo>
                    <a:pt x="538" y="379"/>
                  </a:lnTo>
                  <a:lnTo>
                    <a:pt x="539" y="380"/>
                  </a:lnTo>
                  <a:lnTo>
                    <a:pt x="541" y="380"/>
                  </a:lnTo>
                  <a:lnTo>
                    <a:pt x="542" y="381"/>
                  </a:lnTo>
                  <a:lnTo>
                    <a:pt x="543" y="382"/>
                  </a:lnTo>
                  <a:lnTo>
                    <a:pt x="544" y="382"/>
                  </a:lnTo>
                  <a:lnTo>
                    <a:pt x="546" y="383"/>
                  </a:lnTo>
                  <a:lnTo>
                    <a:pt x="552" y="385"/>
                  </a:lnTo>
                  <a:lnTo>
                    <a:pt x="554" y="385"/>
                  </a:lnTo>
                  <a:lnTo>
                    <a:pt x="559" y="386"/>
                  </a:lnTo>
                  <a:lnTo>
                    <a:pt x="561" y="386"/>
                  </a:lnTo>
                  <a:lnTo>
                    <a:pt x="562" y="386"/>
                  </a:lnTo>
                  <a:lnTo>
                    <a:pt x="563" y="387"/>
                  </a:lnTo>
                  <a:lnTo>
                    <a:pt x="565" y="388"/>
                  </a:lnTo>
                  <a:lnTo>
                    <a:pt x="567" y="388"/>
                  </a:lnTo>
                  <a:lnTo>
                    <a:pt x="568" y="390"/>
                  </a:lnTo>
                  <a:lnTo>
                    <a:pt x="570" y="392"/>
                  </a:lnTo>
                  <a:lnTo>
                    <a:pt x="573" y="395"/>
                  </a:lnTo>
                  <a:lnTo>
                    <a:pt x="574" y="396"/>
                  </a:lnTo>
                  <a:lnTo>
                    <a:pt x="575" y="397"/>
                  </a:lnTo>
                  <a:lnTo>
                    <a:pt x="576" y="397"/>
                  </a:lnTo>
                  <a:lnTo>
                    <a:pt x="578" y="398"/>
                  </a:lnTo>
                  <a:lnTo>
                    <a:pt x="580" y="399"/>
                  </a:lnTo>
                  <a:lnTo>
                    <a:pt x="582" y="399"/>
                  </a:lnTo>
                  <a:lnTo>
                    <a:pt x="583" y="400"/>
                  </a:lnTo>
                  <a:lnTo>
                    <a:pt x="585" y="400"/>
                  </a:lnTo>
                  <a:lnTo>
                    <a:pt x="586" y="400"/>
                  </a:lnTo>
                  <a:lnTo>
                    <a:pt x="587" y="400"/>
                  </a:lnTo>
                  <a:lnTo>
                    <a:pt x="588" y="400"/>
                  </a:lnTo>
                  <a:lnTo>
                    <a:pt x="592" y="399"/>
                  </a:lnTo>
                  <a:lnTo>
                    <a:pt x="595" y="399"/>
                  </a:lnTo>
                  <a:lnTo>
                    <a:pt x="597" y="399"/>
                  </a:lnTo>
                  <a:lnTo>
                    <a:pt x="598" y="399"/>
                  </a:lnTo>
                  <a:lnTo>
                    <a:pt x="599" y="399"/>
                  </a:lnTo>
                  <a:lnTo>
                    <a:pt x="600" y="399"/>
                  </a:lnTo>
                  <a:lnTo>
                    <a:pt x="602" y="400"/>
                  </a:lnTo>
                  <a:lnTo>
                    <a:pt x="604" y="400"/>
                  </a:lnTo>
                  <a:lnTo>
                    <a:pt x="605" y="401"/>
                  </a:lnTo>
                  <a:lnTo>
                    <a:pt x="606" y="402"/>
                  </a:lnTo>
                  <a:lnTo>
                    <a:pt x="607" y="403"/>
                  </a:lnTo>
                  <a:lnTo>
                    <a:pt x="608" y="403"/>
                  </a:lnTo>
                  <a:lnTo>
                    <a:pt x="609" y="404"/>
                  </a:lnTo>
                  <a:lnTo>
                    <a:pt x="610" y="405"/>
                  </a:lnTo>
                  <a:lnTo>
                    <a:pt x="610" y="407"/>
                  </a:lnTo>
                  <a:lnTo>
                    <a:pt x="610" y="408"/>
                  </a:lnTo>
                  <a:lnTo>
                    <a:pt x="611" y="410"/>
                  </a:lnTo>
                  <a:lnTo>
                    <a:pt x="612" y="413"/>
                  </a:lnTo>
                  <a:lnTo>
                    <a:pt x="613" y="419"/>
                  </a:lnTo>
                  <a:lnTo>
                    <a:pt x="615" y="427"/>
                  </a:lnTo>
                  <a:lnTo>
                    <a:pt x="619" y="439"/>
                  </a:lnTo>
                  <a:lnTo>
                    <a:pt x="621" y="447"/>
                  </a:lnTo>
                  <a:lnTo>
                    <a:pt x="621" y="449"/>
                  </a:lnTo>
                  <a:lnTo>
                    <a:pt x="622" y="450"/>
                  </a:lnTo>
                  <a:lnTo>
                    <a:pt x="623" y="452"/>
                  </a:lnTo>
                  <a:lnTo>
                    <a:pt x="624" y="455"/>
                  </a:lnTo>
                  <a:lnTo>
                    <a:pt x="625" y="456"/>
                  </a:lnTo>
                  <a:lnTo>
                    <a:pt x="625" y="458"/>
                  </a:lnTo>
                  <a:lnTo>
                    <a:pt x="626" y="464"/>
                  </a:lnTo>
                  <a:lnTo>
                    <a:pt x="627" y="466"/>
                  </a:lnTo>
                  <a:lnTo>
                    <a:pt x="627" y="468"/>
                  </a:lnTo>
                  <a:lnTo>
                    <a:pt x="628" y="471"/>
                  </a:lnTo>
                  <a:lnTo>
                    <a:pt x="629" y="474"/>
                  </a:lnTo>
                  <a:lnTo>
                    <a:pt x="630" y="475"/>
                  </a:lnTo>
                  <a:lnTo>
                    <a:pt x="632" y="479"/>
                  </a:lnTo>
                  <a:lnTo>
                    <a:pt x="634" y="482"/>
                  </a:lnTo>
                  <a:lnTo>
                    <a:pt x="634" y="484"/>
                  </a:lnTo>
                  <a:lnTo>
                    <a:pt x="635" y="485"/>
                  </a:lnTo>
                  <a:lnTo>
                    <a:pt x="635" y="487"/>
                  </a:lnTo>
                  <a:lnTo>
                    <a:pt x="635" y="488"/>
                  </a:lnTo>
                  <a:lnTo>
                    <a:pt x="635" y="490"/>
                  </a:lnTo>
                  <a:lnTo>
                    <a:pt x="635" y="491"/>
                  </a:lnTo>
                  <a:lnTo>
                    <a:pt x="634" y="492"/>
                  </a:lnTo>
                  <a:lnTo>
                    <a:pt x="633" y="496"/>
                  </a:lnTo>
                  <a:lnTo>
                    <a:pt x="632" y="499"/>
                  </a:lnTo>
                  <a:lnTo>
                    <a:pt x="631" y="502"/>
                  </a:lnTo>
                  <a:lnTo>
                    <a:pt x="631" y="503"/>
                  </a:lnTo>
                  <a:lnTo>
                    <a:pt x="631" y="504"/>
                  </a:lnTo>
                  <a:lnTo>
                    <a:pt x="630" y="504"/>
                  </a:lnTo>
                  <a:lnTo>
                    <a:pt x="629" y="505"/>
                  </a:lnTo>
                  <a:lnTo>
                    <a:pt x="629" y="505"/>
                  </a:lnTo>
                  <a:lnTo>
                    <a:pt x="628" y="506"/>
                  </a:lnTo>
                  <a:lnTo>
                    <a:pt x="626" y="506"/>
                  </a:lnTo>
                  <a:lnTo>
                    <a:pt x="622" y="508"/>
                  </a:lnTo>
                  <a:lnTo>
                    <a:pt x="620" y="508"/>
                  </a:lnTo>
                  <a:lnTo>
                    <a:pt x="618" y="509"/>
                  </a:lnTo>
                  <a:lnTo>
                    <a:pt x="616" y="510"/>
                  </a:lnTo>
                  <a:lnTo>
                    <a:pt x="611" y="513"/>
                  </a:lnTo>
                  <a:lnTo>
                    <a:pt x="608" y="514"/>
                  </a:lnTo>
                  <a:lnTo>
                    <a:pt x="605" y="516"/>
                  </a:lnTo>
                  <a:lnTo>
                    <a:pt x="600" y="520"/>
                  </a:lnTo>
                  <a:lnTo>
                    <a:pt x="598" y="521"/>
                  </a:lnTo>
                  <a:lnTo>
                    <a:pt x="596" y="522"/>
                  </a:lnTo>
                  <a:lnTo>
                    <a:pt x="594" y="522"/>
                  </a:lnTo>
                  <a:lnTo>
                    <a:pt x="593" y="523"/>
                  </a:lnTo>
                  <a:lnTo>
                    <a:pt x="592" y="523"/>
                  </a:lnTo>
                  <a:lnTo>
                    <a:pt x="590" y="523"/>
                  </a:lnTo>
                  <a:lnTo>
                    <a:pt x="589" y="523"/>
                  </a:lnTo>
                  <a:lnTo>
                    <a:pt x="588" y="523"/>
                  </a:lnTo>
                  <a:lnTo>
                    <a:pt x="587" y="523"/>
                  </a:lnTo>
                  <a:lnTo>
                    <a:pt x="584" y="522"/>
                  </a:lnTo>
                  <a:lnTo>
                    <a:pt x="579" y="521"/>
                  </a:lnTo>
                  <a:lnTo>
                    <a:pt x="577" y="520"/>
                  </a:lnTo>
                  <a:lnTo>
                    <a:pt x="575" y="520"/>
                  </a:lnTo>
                  <a:lnTo>
                    <a:pt x="573" y="519"/>
                  </a:lnTo>
                  <a:lnTo>
                    <a:pt x="569" y="519"/>
                  </a:lnTo>
                  <a:lnTo>
                    <a:pt x="564" y="518"/>
                  </a:lnTo>
                  <a:lnTo>
                    <a:pt x="562" y="518"/>
                  </a:lnTo>
                  <a:lnTo>
                    <a:pt x="560" y="518"/>
                  </a:lnTo>
                  <a:lnTo>
                    <a:pt x="557" y="518"/>
                  </a:lnTo>
                  <a:lnTo>
                    <a:pt x="552" y="519"/>
                  </a:lnTo>
                  <a:lnTo>
                    <a:pt x="544" y="521"/>
                  </a:lnTo>
                  <a:lnTo>
                    <a:pt x="542" y="521"/>
                  </a:lnTo>
                  <a:lnTo>
                    <a:pt x="539" y="522"/>
                  </a:lnTo>
                  <a:lnTo>
                    <a:pt x="537" y="522"/>
                  </a:lnTo>
                  <a:lnTo>
                    <a:pt x="536" y="522"/>
                  </a:lnTo>
                  <a:lnTo>
                    <a:pt x="534" y="521"/>
                  </a:lnTo>
                  <a:lnTo>
                    <a:pt x="533" y="521"/>
                  </a:lnTo>
                  <a:lnTo>
                    <a:pt x="532" y="521"/>
                  </a:lnTo>
                  <a:lnTo>
                    <a:pt x="531" y="520"/>
                  </a:lnTo>
                  <a:lnTo>
                    <a:pt x="528" y="519"/>
                  </a:lnTo>
                  <a:lnTo>
                    <a:pt x="526" y="518"/>
                  </a:lnTo>
                  <a:lnTo>
                    <a:pt x="525" y="518"/>
                  </a:lnTo>
                  <a:lnTo>
                    <a:pt x="523" y="518"/>
                  </a:lnTo>
                  <a:lnTo>
                    <a:pt x="522" y="518"/>
                  </a:lnTo>
                  <a:lnTo>
                    <a:pt x="521" y="518"/>
                  </a:lnTo>
                  <a:lnTo>
                    <a:pt x="519" y="518"/>
                  </a:lnTo>
                  <a:lnTo>
                    <a:pt x="517" y="518"/>
                  </a:lnTo>
                  <a:lnTo>
                    <a:pt x="516" y="519"/>
                  </a:lnTo>
                  <a:lnTo>
                    <a:pt x="515" y="519"/>
                  </a:lnTo>
                  <a:lnTo>
                    <a:pt x="514" y="519"/>
                  </a:lnTo>
                  <a:lnTo>
                    <a:pt x="513" y="520"/>
                  </a:lnTo>
                  <a:lnTo>
                    <a:pt x="511" y="521"/>
                  </a:lnTo>
                  <a:lnTo>
                    <a:pt x="510" y="521"/>
                  </a:lnTo>
                  <a:lnTo>
                    <a:pt x="509" y="522"/>
                  </a:lnTo>
                  <a:lnTo>
                    <a:pt x="507" y="523"/>
                  </a:lnTo>
                  <a:lnTo>
                    <a:pt x="507" y="524"/>
                  </a:lnTo>
                  <a:lnTo>
                    <a:pt x="506" y="526"/>
                  </a:lnTo>
                  <a:lnTo>
                    <a:pt x="505" y="527"/>
                  </a:lnTo>
                  <a:lnTo>
                    <a:pt x="504" y="528"/>
                  </a:lnTo>
                  <a:lnTo>
                    <a:pt x="504" y="529"/>
                  </a:lnTo>
                  <a:lnTo>
                    <a:pt x="504" y="530"/>
                  </a:lnTo>
                  <a:lnTo>
                    <a:pt x="504" y="531"/>
                  </a:lnTo>
                  <a:lnTo>
                    <a:pt x="503" y="532"/>
                  </a:lnTo>
                  <a:lnTo>
                    <a:pt x="503" y="534"/>
                  </a:lnTo>
                  <a:lnTo>
                    <a:pt x="503" y="538"/>
                  </a:lnTo>
                  <a:lnTo>
                    <a:pt x="504" y="540"/>
                  </a:lnTo>
                  <a:lnTo>
                    <a:pt x="503" y="541"/>
                  </a:lnTo>
                  <a:lnTo>
                    <a:pt x="503" y="542"/>
                  </a:lnTo>
                  <a:lnTo>
                    <a:pt x="503" y="544"/>
                  </a:lnTo>
                  <a:lnTo>
                    <a:pt x="502" y="545"/>
                  </a:lnTo>
                  <a:lnTo>
                    <a:pt x="502" y="546"/>
                  </a:lnTo>
                  <a:lnTo>
                    <a:pt x="501" y="548"/>
                  </a:lnTo>
                  <a:lnTo>
                    <a:pt x="499" y="551"/>
                  </a:lnTo>
                  <a:lnTo>
                    <a:pt x="496" y="555"/>
                  </a:lnTo>
                  <a:lnTo>
                    <a:pt x="494" y="557"/>
                  </a:lnTo>
                  <a:lnTo>
                    <a:pt x="490" y="562"/>
                  </a:lnTo>
                  <a:lnTo>
                    <a:pt x="486" y="567"/>
                  </a:lnTo>
                  <a:lnTo>
                    <a:pt x="485" y="568"/>
                  </a:lnTo>
                  <a:lnTo>
                    <a:pt x="484" y="571"/>
                  </a:lnTo>
                  <a:lnTo>
                    <a:pt x="481" y="575"/>
                  </a:lnTo>
                  <a:lnTo>
                    <a:pt x="477" y="581"/>
                  </a:lnTo>
                  <a:lnTo>
                    <a:pt x="477" y="582"/>
                  </a:lnTo>
                  <a:lnTo>
                    <a:pt x="475" y="584"/>
                  </a:lnTo>
                  <a:lnTo>
                    <a:pt x="474" y="585"/>
                  </a:lnTo>
                  <a:lnTo>
                    <a:pt x="473" y="587"/>
                  </a:lnTo>
                  <a:lnTo>
                    <a:pt x="471" y="588"/>
                  </a:lnTo>
                  <a:lnTo>
                    <a:pt x="470" y="589"/>
                  </a:lnTo>
                  <a:lnTo>
                    <a:pt x="468" y="590"/>
                  </a:lnTo>
                  <a:lnTo>
                    <a:pt x="466" y="591"/>
                  </a:lnTo>
                  <a:lnTo>
                    <a:pt x="465" y="592"/>
                  </a:lnTo>
                  <a:lnTo>
                    <a:pt x="463" y="592"/>
                  </a:lnTo>
                  <a:lnTo>
                    <a:pt x="462" y="593"/>
                  </a:lnTo>
                  <a:lnTo>
                    <a:pt x="460" y="593"/>
                  </a:lnTo>
                  <a:lnTo>
                    <a:pt x="459" y="593"/>
                  </a:lnTo>
                  <a:lnTo>
                    <a:pt x="457" y="593"/>
                  </a:lnTo>
                  <a:lnTo>
                    <a:pt x="455" y="593"/>
                  </a:lnTo>
                  <a:lnTo>
                    <a:pt x="454" y="593"/>
                  </a:lnTo>
                  <a:lnTo>
                    <a:pt x="448" y="593"/>
                  </a:lnTo>
                  <a:lnTo>
                    <a:pt x="448" y="593"/>
                  </a:lnTo>
                  <a:lnTo>
                    <a:pt x="448" y="593"/>
                  </a:lnTo>
                  <a:lnTo>
                    <a:pt x="447" y="593"/>
                  </a:lnTo>
                  <a:lnTo>
                    <a:pt x="447" y="593"/>
                  </a:lnTo>
                  <a:lnTo>
                    <a:pt x="445" y="592"/>
                  </a:lnTo>
                  <a:lnTo>
                    <a:pt x="444" y="592"/>
                  </a:lnTo>
                  <a:lnTo>
                    <a:pt x="442" y="591"/>
                  </a:lnTo>
                  <a:lnTo>
                    <a:pt x="441" y="590"/>
                  </a:lnTo>
                  <a:lnTo>
                    <a:pt x="439" y="589"/>
                  </a:lnTo>
                  <a:lnTo>
                    <a:pt x="438" y="588"/>
                  </a:lnTo>
                  <a:lnTo>
                    <a:pt x="437" y="587"/>
                  </a:lnTo>
                  <a:lnTo>
                    <a:pt x="437" y="586"/>
                  </a:lnTo>
                  <a:lnTo>
                    <a:pt x="436" y="585"/>
                  </a:lnTo>
                  <a:lnTo>
                    <a:pt x="435" y="584"/>
                  </a:lnTo>
                  <a:lnTo>
                    <a:pt x="435" y="583"/>
                  </a:lnTo>
                  <a:lnTo>
                    <a:pt x="434" y="581"/>
                  </a:lnTo>
                  <a:lnTo>
                    <a:pt x="432" y="575"/>
                  </a:lnTo>
                  <a:lnTo>
                    <a:pt x="431" y="574"/>
                  </a:lnTo>
                  <a:lnTo>
                    <a:pt x="430" y="573"/>
                  </a:lnTo>
                  <a:lnTo>
                    <a:pt x="430" y="572"/>
                  </a:lnTo>
                  <a:lnTo>
                    <a:pt x="429" y="571"/>
                  </a:lnTo>
                  <a:lnTo>
                    <a:pt x="426" y="567"/>
                  </a:lnTo>
                  <a:lnTo>
                    <a:pt x="425" y="565"/>
                  </a:lnTo>
                  <a:lnTo>
                    <a:pt x="424" y="565"/>
                  </a:lnTo>
                  <a:lnTo>
                    <a:pt x="423" y="564"/>
                  </a:lnTo>
                  <a:lnTo>
                    <a:pt x="421" y="562"/>
                  </a:lnTo>
                  <a:lnTo>
                    <a:pt x="414" y="557"/>
                  </a:lnTo>
                  <a:lnTo>
                    <a:pt x="412" y="556"/>
                  </a:lnTo>
                  <a:lnTo>
                    <a:pt x="411" y="555"/>
                  </a:lnTo>
                  <a:lnTo>
                    <a:pt x="410" y="554"/>
                  </a:lnTo>
                  <a:lnTo>
                    <a:pt x="409" y="552"/>
                  </a:lnTo>
                  <a:lnTo>
                    <a:pt x="408" y="551"/>
                  </a:lnTo>
                  <a:lnTo>
                    <a:pt x="407" y="549"/>
                  </a:lnTo>
                  <a:lnTo>
                    <a:pt x="405" y="547"/>
                  </a:lnTo>
                  <a:lnTo>
                    <a:pt x="402" y="542"/>
                  </a:lnTo>
                  <a:lnTo>
                    <a:pt x="402" y="541"/>
                  </a:lnTo>
                  <a:lnTo>
                    <a:pt x="401" y="539"/>
                  </a:lnTo>
                  <a:lnTo>
                    <a:pt x="400" y="538"/>
                  </a:lnTo>
                  <a:lnTo>
                    <a:pt x="399" y="537"/>
                  </a:lnTo>
                  <a:lnTo>
                    <a:pt x="398" y="536"/>
                  </a:lnTo>
                  <a:lnTo>
                    <a:pt x="396" y="536"/>
                  </a:lnTo>
                  <a:lnTo>
                    <a:pt x="394" y="535"/>
                  </a:lnTo>
                  <a:lnTo>
                    <a:pt x="393" y="535"/>
                  </a:lnTo>
                  <a:lnTo>
                    <a:pt x="392" y="535"/>
                  </a:lnTo>
                  <a:lnTo>
                    <a:pt x="390" y="535"/>
                  </a:lnTo>
                  <a:lnTo>
                    <a:pt x="390" y="535"/>
                  </a:lnTo>
                  <a:lnTo>
                    <a:pt x="388" y="535"/>
                  </a:lnTo>
                  <a:lnTo>
                    <a:pt x="383" y="536"/>
                  </a:lnTo>
                  <a:lnTo>
                    <a:pt x="382" y="536"/>
                  </a:lnTo>
                  <a:lnTo>
                    <a:pt x="380" y="537"/>
                  </a:lnTo>
                  <a:lnTo>
                    <a:pt x="379" y="537"/>
                  </a:lnTo>
                  <a:lnTo>
                    <a:pt x="378" y="537"/>
                  </a:lnTo>
                  <a:lnTo>
                    <a:pt x="376" y="537"/>
                  </a:lnTo>
                  <a:lnTo>
                    <a:pt x="372" y="536"/>
                  </a:lnTo>
                  <a:lnTo>
                    <a:pt x="370" y="536"/>
                  </a:lnTo>
                  <a:lnTo>
                    <a:pt x="362" y="534"/>
                  </a:lnTo>
                  <a:lnTo>
                    <a:pt x="360" y="534"/>
                  </a:lnTo>
                  <a:lnTo>
                    <a:pt x="359" y="533"/>
                  </a:lnTo>
                  <a:lnTo>
                    <a:pt x="357" y="532"/>
                  </a:lnTo>
                  <a:lnTo>
                    <a:pt x="355" y="532"/>
                  </a:lnTo>
                  <a:lnTo>
                    <a:pt x="354" y="531"/>
                  </a:lnTo>
                  <a:lnTo>
                    <a:pt x="352" y="530"/>
                  </a:lnTo>
                  <a:lnTo>
                    <a:pt x="347" y="526"/>
                  </a:lnTo>
                  <a:lnTo>
                    <a:pt x="345" y="525"/>
                  </a:lnTo>
                  <a:lnTo>
                    <a:pt x="344" y="524"/>
                  </a:lnTo>
                  <a:lnTo>
                    <a:pt x="342" y="523"/>
                  </a:lnTo>
                  <a:lnTo>
                    <a:pt x="341" y="522"/>
                  </a:lnTo>
                  <a:lnTo>
                    <a:pt x="339" y="522"/>
                  </a:lnTo>
                  <a:lnTo>
                    <a:pt x="337" y="522"/>
                  </a:lnTo>
                  <a:lnTo>
                    <a:pt x="333" y="522"/>
                  </a:lnTo>
                  <a:lnTo>
                    <a:pt x="331" y="521"/>
                  </a:lnTo>
                  <a:lnTo>
                    <a:pt x="330" y="521"/>
                  </a:lnTo>
                  <a:lnTo>
                    <a:pt x="325" y="520"/>
                  </a:lnTo>
                  <a:lnTo>
                    <a:pt x="324" y="520"/>
                  </a:lnTo>
                  <a:lnTo>
                    <a:pt x="323" y="519"/>
                  </a:lnTo>
                  <a:lnTo>
                    <a:pt x="320" y="519"/>
                  </a:lnTo>
                  <a:lnTo>
                    <a:pt x="315" y="519"/>
                  </a:lnTo>
                  <a:lnTo>
                    <a:pt x="311" y="520"/>
                  </a:lnTo>
                  <a:lnTo>
                    <a:pt x="307" y="520"/>
                  </a:lnTo>
                  <a:lnTo>
                    <a:pt x="301" y="521"/>
                  </a:lnTo>
                  <a:lnTo>
                    <a:pt x="298" y="522"/>
                  </a:lnTo>
                  <a:lnTo>
                    <a:pt x="293" y="524"/>
                  </a:lnTo>
                  <a:lnTo>
                    <a:pt x="283" y="527"/>
                  </a:lnTo>
                  <a:lnTo>
                    <a:pt x="280" y="527"/>
                  </a:lnTo>
                  <a:lnTo>
                    <a:pt x="278" y="528"/>
                  </a:lnTo>
                  <a:lnTo>
                    <a:pt x="277" y="528"/>
                  </a:lnTo>
                  <a:lnTo>
                    <a:pt x="276" y="528"/>
                  </a:lnTo>
                  <a:lnTo>
                    <a:pt x="274" y="528"/>
                  </a:lnTo>
                  <a:lnTo>
                    <a:pt x="273" y="527"/>
                  </a:lnTo>
                  <a:lnTo>
                    <a:pt x="272" y="527"/>
                  </a:lnTo>
                  <a:lnTo>
                    <a:pt x="271" y="526"/>
                  </a:lnTo>
                  <a:lnTo>
                    <a:pt x="271" y="526"/>
                  </a:lnTo>
                  <a:lnTo>
                    <a:pt x="270" y="525"/>
                  </a:lnTo>
                  <a:lnTo>
                    <a:pt x="269" y="524"/>
                  </a:lnTo>
                  <a:lnTo>
                    <a:pt x="269" y="523"/>
                  </a:lnTo>
                  <a:lnTo>
                    <a:pt x="266" y="519"/>
                  </a:lnTo>
                  <a:lnTo>
                    <a:pt x="266" y="518"/>
                  </a:lnTo>
                  <a:lnTo>
                    <a:pt x="265" y="517"/>
                  </a:lnTo>
                  <a:lnTo>
                    <a:pt x="264" y="516"/>
                  </a:lnTo>
                  <a:lnTo>
                    <a:pt x="262" y="514"/>
                  </a:lnTo>
                  <a:lnTo>
                    <a:pt x="261" y="513"/>
                  </a:lnTo>
                  <a:lnTo>
                    <a:pt x="259" y="512"/>
                  </a:lnTo>
                  <a:lnTo>
                    <a:pt x="257" y="511"/>
                  </a:lnTo>
                  <a:lnTo>
                    <a:pt x="255" y="510"/>
                  </a:lnTo>
                  <a:lnTo>
                    <a:pt x="253" y="510"/>
                  </a:lnTo>
                  <a:lnTo>
                    <a:pt x="251" y="509"/>
                  </a:lnTo>
                  <a:lnTo>
                    <a:pt x="248" y="508"/>
                  </a:lnTo>
                  <a:lnTo>
                    <a:pt x="246" y="508"/>
                  </a:lnTo>
                  <a:lnTo>
                    <a:pt x="244" y="508"/>
                  </a:lnTo>
                  <a:lnTo>
                    <a:pt x="243" y="508"/>
                  </a:lnTo>
                  <a:lnTo>
                    <a:pt x="243" y="508"/>
                  </a:lnTo>
                  <a:lnTo>
                    <a:pt x="242" y="508"/>
                  </a:lnTo>
                  <a:lnTo>
                    <a:pt x="242" y="508"/>
                  </a:lnTo>
                  <a:lnTo>
                    <a:pt x="240" y="509"/>
                  </a:lnTo>
                  <a:lnTo>
                    <a:pt x="239" y="509"/>
                  </a:lnTo>
                  <a:lnTo>
                    <a:pt x="237" y="509"/>
                  </a:lnTo>
                  <a:lnTo>
                    <a:pt x="237" y="509"/>
                  </a:lnTo>
                  <a:lnTo>
                    <a:pt x="236" y="509"/>
                  </a:lnTo>
                  <a:lnTo>
                    <a:pt x="235" y="508"/>
                  </a:lnTo>
                  <a:lnTo>
                    <a:pt x="234" y="505"/>
                  </a:lnTo>
                  <a:lnTo>
                    <a:pt x="232" y="500"/>
                  </a:lnTo>
                  <a:lnTo>
                    <a:pt x="231" y="498"/>
                  </a:lnTo>
                  <a:lnTo>
                    <a:pt x="230" y="496"/>
                  </a:lnTo>
                  <a:lnTo>
                    <a:pt x="228" y="495"/>
                  </a:lnTo>
                  <a:lnTo>
                    <a:pt x="228" y="494"/>
                  </a:lnTo>
                  <a:lnTo>
                    <a:pt x="227" y="494"/>
                  </a:lnTo>
                  <a:lnTo>
                    <a:pt x="227" y="494"/>
                  </a:lnTo>
                  <a:lnTo>
                    <a:pt x="226" y="494"/>
                  </a:lnTo>
                  <a:lnTo>
                    <a:pt x="226" y="494"/>
                  </a:lnTo>
                  <a:lnTo>
                    <a:pt x="225" y="494"/>
                  </a:lnTo>
                  <a:lnTo>
                    <a:pt x="224" y="494"/>
                  </a:lnTo>
                  <a:lnTo>
                    <a:pt x="222" y="494"/>
                  </a:lnTo>
                  <a:lnTo>
                    <a:pt x="221" y="494"/>
                  </a:lnTo>
                  <a:lnTo>
                    <a:pt x="220" y="495"/>
                  </a:lnTo>
                  <a:lnTo>
                    <a:pt x="219" y="496"/>
                  </a:lnTo>
                  <a:lnTo>
                    <a:pt x="217" y="497"/>
                  </a:lnTo>
                  <a:lnTo>
                    <a:pt x="214" y="500"/>
                  </a:lnTo>
                  <a:lnTo>
                    <a:pt x="213" y="500"/>
                  </a:lnTo>
                  <a:lnTo>
                    <a:pt x="213" y="501"/>
                  </a:lnTo>
                  <a:lnTo>
                    <a:pt x="212" y="501"/>
                  </a:lnTo>
                  <a:lnTo>
                    <a:pt x="211" y="501"/>
                  </a:lnTo>
                  <a:lnTo>
                    <a:pt x="211" y="500"/>
                  </a:lnTo>
                  <a:lnTo>
                    <a:pt x="210" y="500"/>
                  </a:lnTo>
                  <a:lnTo>
                    <a:pt x="209" y="499"/>
                  </a:lnTo>
                  <a:lnTo>
                    <a:pt x="209" y="498"/>
                  </a:lnTo>
                  <a:lnTo>
                    <a:pt x="208" y="497"/>
                  </a:lnTo>
                  <a:lnTo>
                    <a:pt x="208" y="495"/>
                  </a:lnTo>
                  <a:lnTo>
                    <a:pt x="208" y="494"/>
                  </a:lnTo>
                  <a:lnTo>
                    <a:pt x="208" y="494"/>
                  </a:lnTo>
                  <a:lnTo>
                    <a:pt x="208" y="493"/>
                  </a:lnTo>
                  <a:lnTo>
                    <a:pt x="208" y="491"/>
                  </a:lnTo>
                  <a:lnTo>
                    <a:pt x="209" y="490"/>
                  </a:lnTo>
                  <a:lnTo>
                    <a:pt x="210" y="488"/>
                  </a:lnTo>
                  <a:lnTo>
                    <a:pt x="210" y="487"/>
                  </a:lnTo>
                  <a:lnTo>
                    <a:pt x="210" y="486"/>
                  </a:lnTo>
                  <a:lnTo>
                    <a:pt x="210" y="485"/>
                  </a:lnTo>
                  <a:lnTo>
                    <a:pt x="210" y="485"/>
                  </a:lnTo>
                  <a:lnTo>
                    <a:pt x="210" y="484"/>
                  </a:lnTo>
                  <a:lnTo>
                    <a:pt x="210" y="482"/>
                  </a:lnTo>
                  <a:lnTo>
                    <a:pt x="209" y="481"/>
                  </a:lnTo>
                  <a:lnTo>
                    <a:pt x="207" y="477"/>
                  </a:lnTo>
                  <a:lnTo>
                    <a:pt x="205" y="474"/>
                  </a:lnTo>
                  <a:lnTo>
                    <a:pt x="203" y="471"/>
                  </a:lnTo>
                  <a:lnTo>
                    <a:pt x="200" y="468"/>
                  </a:lnTo>
                  <a:lnTo>
                    <a:pt x="199" y="466"/>
                  </a:lnTo>
                  <a:lnTo>
                    <a:pt x="196" y="463"/>
                  </a:lnTo>
                  <a:lnTo>
                    <a:pt x="191" y="458"/>
                  </a:lnTo>
                  <a:lnTo>
                    <a:pt x="189" y="457"/>
                  </a:lnTo>
                  <a:lnTo>
                    <a:pt x="187" y="455"/>
                  </a:lnTo>
                  <a:lnTo>
                    <a:pt x="177" y="447"/>
                  </a:lnTo>
                  <a:lnTo>
                    <a:pt x="176" y="447"/>
                  </a:lnTo>
                  <a:lnTo>
                    <a:pt x="175" y="446"/>
                  </a:lnTo>
                  <a:lnTo>
                    <a:pt x="174" y="445"/>
                  </a:lnTo>
                  <a:lnTo>
                    <a:pt x="173" y="444"/>
                  </a:lnTo>
                  <a:lnTo>
                    <a:pt x="172" y="441"/>
                  </a:lnTo>
                  <a:lnTo>
                    <a:pt x="171" y="440"/>
                  </a:lnTo>
                  <a:lnTo>
                    <a:pt x="169" y="436"/>
                  </a:lnTo>
                  <a:lnTo>
                    <a:pt x="168" y="434"/>
                  </a:lnTo>
                  <a:lnTo>
                    <a:pt x="167" y="433"/>
                  </a:lnTo>
                  <a:lnTo>
                    <a:pt x="166" y="431"/>
                  </a:lnTo>
                  <a:lnTo>
                    <a:pt x="164" y="429"/>
                  </a:lnTo>
                  <a:lnTo>
                    <a:pt x="163" y="427"/>
                  </a:lnTo>
                  <a:lnTo>
                    <a:pt x="162" y="426"/>
                  </a:lnTo>
                  <a:lnTo>
                    <a:pt x="160" y="425"/>
                  </a:lnTo>
                  <a:lnTo>
                    <a:pt x="159" y="425"/>
                  </a:lnTo>
                  <a:lnTo>
                    <a:pt x="159" y="424"/>
                  </a:lnTo>
                  <a:lnTo>
                    <a:pt x="158" y="424"/>
                  </a:lnTo>
                  <a:lnTo>
                    <a:pt x="158" y="424"/>
                  </a:lnTo>
                  <a:lnTo>
                    <a:pt x="157" y="424"/>
                  </a:lnTo>
                  <a:lnTo>
                    <a:pt x="156" y="424"/>
                  </a:lnTo>
                  <a:lnTo>
                    <a:pt x="156" y="425"/>
                  </a:lnTo>
                  <a:lnTo>
                    <a:pt x="155" y="425"/>
                  </a:lnTo>
                  <a:lnTo>
                    <a:pt x="153" y="426"/>
                  </a:lnTo>
                  <a:lnTo>
                    <a:pt x="153" y="427"/>
                  </a:lnTo>
                  <a:lnTo>
                    <a:pt x="152" y="427"/>
                  </a:lnTo>
                  <a:lnTo>
                    <a:pt x="151" y="427"/>
                  </a:lnTo>
                  <a:lnTo>
                    <a:pt x="150" y="427"/>
                  </a:lnTo>
                  <a:lnTo>
                    <a:pt x="149" y="427"/>
                  </a:lnTo>
                  <a:lnTo>
                    <a:pt x="148" y="427"/>
                  </a:lnTo>
                  <a:lnTo>
                    <a:pt x="147" y="427"/>
                  </a:lnTo>
                  <a:lnTo>
                    <a:pt x="145" y="426"/>
                  </a:lnTo>
                  <a:lnTo>
                    <a:pt x="144" y="425"/>
                  </a:lnTo>
                  <a:lnTo>
                    <a:pt x="142" y="424"/>
                  </a:lnTo>
                  <a:lnTo>
                    <a:pt x="141" y="423"/>
                  </a:lnTo>
                  <a:lnTo>
                    <a:pt x="139" y="422"/>
                  </a:lnTo>
                  <a:lnTo>
                    <a:pt x="138" y="421"/>
                  </a:lnTo>
                  <a:lnTo>
                    <a:pt x="138" y="420"/>
                  </a:lnTo>
                  <a:lnTo>
                    <a:pt x="137" y="419"/>
                  </a:lnTo>
                  <a:lnTo>
                    <a:pt x="136" y="418"/>
                  </a:lnTo>
                  <a:lnTo>
                    <a:pt x="135" y="416"/>
                  </a:lnTo>
                  <a:lnTo>
                    <a:pt x="135" y="414"/>
                  </a:lnTo>
                  <a:lnTo>
                    <a:pt x="134" y="412"/>
                  </a:lnTo>
                  <a:lnTo>
                    <a:pt x="134" y="410"/>
                  </a:lnTo>
                  <a:lnTo>
                    <a:pt x="134" y="408"/>
                  </a:lnTo>
                  <a:lnTo>
                    <a:pt x="133" y="406"/>
                  </a:lnTo>
                  <a:lnTo>
                    <a:pt x="133" y="404"/>
                  </a:lnTo>
                  <a:lnTo>
                    <a:pt x="134" y="403"/>
                  </a:lnTo>
                  <a:lnTo>
                    <a:pt x="134" y="401"/>
                  </a:lnTo>
                  <a:lnTo>
                    <a:pt x="134" y="400"/>
                  </a:lnTo>
                  <a:lnTo>
                    <a:pt x="134" y="397"/>
                  </a:lnTo>
                  <a:lnTo>
                    <a:pt x="136" y="391"/>
                  </a:lnTo>
                  <a:lnTo>
                    <a:pt x="136" y="390"/>
                  </a:lnTo>
                  <a:lnTo>
                    <a:pt x="136" y="388"/>
                  </a:lnTo>
                  <a:lnTo>
                    <a:pt x="136" y="387"/>
                  </a:lnTo>
                  <a:lnTo>
                    <a:pt x="137" y="385"/>
                  </a:lnTo>
                  <a:lnTo>
                    <a:pt x="136" y="383"/>
                  </a:lnTo>
                  <a:lnTo>
                    <a:pt x="136" y="382"/>
                  </a:lnTo>
                  <a:lnTo>
                    <a:pt x="136" y="380"/>
                  </a:lnTo>
                  <a:lnTo>
                    <a:pt x="135" y="377"/>
                  </a:lnTo>
                  <a:lnTo>
                    <a:pt x="135" y="375"/>
                  </a:lnTo>
                  <a:lnTo>
                    <a:pt x="134" y="373"/>
                  </a:lnTo>
                  <a:lnTo>
                    <a:pt x="133" y="372"/>
                  </a:lnTo>
                  <a:lnTo>
                    <a:pt x="133" y="371"/>
                  </a:lnTo>
                  <a:lnTo>
                    <a:pt x="132" y="369"/>
                  </a:lnTo>
                  <a:lnTo>
                    <a:pt x="131" y="368"/>
                  </a:lnTo>
                  <a:lnTo>
                    <a:pt x="130" y="368"/>
                  </a:lnTo>
                  <a:lnTo>
                    <a:pt x="129" y="368"/>
                  </a:lnTo>
                  <a:lnTo>
                    <a:pt x="129" y="367"/>
                  </a:lnTo>
                  <a:lnTo>
                    <a:pt x="128" y="367"/>
                  </a:lnTo>
                  <a:lnTo>
                    <a:pt x="127" y="367"/>
                  </a:lnTo>
                  <a:lnTo>
                    <a:pt x="126" y="367"/>
                  </a:lnTo>
                  <a:lnTo>
                    <a:pt x="126" y="367"/>
                  </a:lnTo>
                  <a:lnTo>
                    <a:pt x="125" y="367"/>
                  </a:lnTo>
                  <a:lnTo>
                    <a:pt x="121" y="368"/>
                  </a:lnTo>
                  <a:lnTo>
                    <a:pt x="119" y="368"/>
                  </a:lnTo>
                  <a:lnTo>
                    <a:pt x="112" y="371"/>
                  </a:lnTo>
                  <a:lnTo>
                    <a:pt x="110" y="371"/>
                  </a:lnTo>
                  <a:lnTo>
                    <a:pt x="108" y="372"/>
                  </a:lnTo>
                  <a:lnTo>
                    <a:pt x="105" y="373"/>
                  </a:lnTo>
                  <a:lnTo>
                    <a:pt x="102" y="375"/>
                  </a:lnTo>
                  <a:lnTo>
                    <a:pt x="101" y="375"/>
                  </a:lnTo>
                  <a:lnTo>
                    <a:pt x="100" y="375"/>
                  </a:lnTo>
                  <a:lnTo>
                    <a:pt x="99" y="375"/>
                  </a:lnTo>
                  <a:lnTo>
                    <a:pt x="98" y="375"/>
                  </a:lnTo>
                  <a:lnTo>
                    <a:pt x="97" y="375"/>
                  </a:lnTo>
                  <a:lnTo>
                    <a:pt x="92" y="374"/>
                  </a:lnTo>
                  <a:lnTo>
                    <a:pt x="91" y="374"/>
                  </a:lnTo>
                  <a:lnTo>
                    <a:pt x="90" y="374"/>
                  </a:lnTo>
                  <a:lnTo>
                    <a:pt x="87" y="373"/>
                  </a:lnTo>
                  <a:lnTo>
                    <a:pt x="81" y="370"/>
                  </a:lnTo>
                  <a:lnTo>
                    <a:pt x="80" y="369"/>
                  </a:lnTo>
                  <a:lnTo>
                    <a:pt x="78" y="368"/>
                  </a:lnTo>
                  <a:lnTo>
                    <a:pt x="77" y="367"/>
                  </a:lnTo>
                  <a:lnTo>
                    <a:pt x="75" y="365"/>
                  </a:lnTo>
                  <a:lnTo>
                    <a:pt x="73" y="364"/>
                  </a:lnTo>
                  <a:lnTo>
                    <a:pt x="72" y="363"/>
                  </a:lnTo>
                  <a:lnTo>
                    <a:pt x="71" y="362"/>
                  </a:lnTo>
                  <a:lnTo>
                    <a:pt x="68" y="361"/>
                  </a:lnTo>
                  <a:lnTo>
                    <a:pt x="68" y="361"/>
                  </a:lnTo>
                  <a:lnTo>
                    <a:pt x="66" y="360"/>
                  </a:lnTo>
                  <a:lnTo>
                    <a:pt x="65" y="359"/>
                  </a:lnTo>
                  <a:lnTo>
                    <a:pt x="64" y="358"/>
                  </a:lnTo>
                  <a:lnTo>
                    <a:pt x="63" y="357"/>
                  </a:lnTo>
                  <a:lnTo>
                    <a:pt x="62" y="355"/>
                  </a:lnTo>
                  <a:lnTo>
                    <a:pt x="61" y="353"/>
                  </a:lnTo>
                  <a:lnTo>
                    <a:pt x="60" y="351"/>
                  </a:lnTo>
                  <a:lnTo>
                    <a:pt x="59" y="350"/>
                  </a:lnTo>
                  <a:lnTo>
                    <a:pt x="55" y="346"/>
                  </a:lnTo>
                  <a:lnTo>
                    <a:pt x="54" y="345"/>
                  </a:lnTo>
                  <a:lnTo>
                    <a:pt x="54" y="344"/>
                  </a:lnTo>
                  <a:lnTo>
                    <a:pt x="53" y="343"/>
                  </a:lnTo>
                  <a:lnTo>
                    <a:pt x="53" y="342"/>
                  </a:lnTo>
                  <a:lnTo>
                    <a:pt x="53" y="340"/>
                  </a:lnTo>
                  <a:lnTo>
                    <a:pt x="52" y="338"/>
                  </a:lnTo>
                  <a:lnTo>
                    <a:pt x="52" y="337"/>
                  </a:lnTo>
                  <a:lnTo>
                    <a:pt x="52" y="336"/>
                  </a:lnTo>
                  <a:lnTo>
                    <a:pt x="52" y="335"/>
                  </a:lnTo>
                  <a:lnTo>
                    <a:pt x="51" y="334"/>
                  </a:lnTo>
                  <a:lnTo>
                    <a:pt x="50" y="333"/>
                  </a:lnTo>
                  <a:lnTo>
                    <a:pt x="50" y="332"/>
                  </a:lnTo>
                  <a:lnTo>
                    <a:pt x="48" y="328"/>
                  </a:lnTo>
                  <a:lnTo>
                    <a:pt x="47" y="327"/>
                  </a:lnTo>
                  <a:lnTo>
                    <a:pt x="46" y="324"/>
                  </a:lnTo>
                  <a:lnTo>
                    <a:pt x="46" y="323"/>
                  </a:lnTo>
                  <a:lnTo>
                    <a:pt x="45" y="321"/>
                  </a:lnTo>
                  <a:lnTo>
                    <a:pt x="45" y="320"/>
                  </a:lnTo>
                  <a:lnTo>
                    <a:pt x="45" y="317"/>
                  </a:lnTo>
                  <a:lnTo>
                    <a:pt x="45" y="315"/>
                  </a:lnTo>
                  <a:lnTo>
                    <a:pt x="45" y="313"/>
                  </a:lnTo>
                  <a:lnTo>
                    <a:pt x="44" y="311"/>
                  </a:lnTo>
                  <a:lnTo>
                    <a:pt x="43" y="309"/>
                  </a:lnTo>
                  <a:lnTo>
                    <a:pt x="41" y="305"/>
                  </a:lnTo>
                  <a:lnTo>
                    <a:pt x="39" y="302"/>
                  </a:lnTo>
                  <a:lnTo>
                    <a:pt x="39" y="301"/>
                  </a:lnTo>
                  <a:lnTo>
                    <a:pt x="38" y="300"/>
                  </a:lnTo>
                  <a:lnTo>
                    <a:pt x="38" y="300"/>
                  </a:lnTo>
                  <a:lnTo>
                    <a:pt x="38" y="299"/>
                  </a:lnTo>
                  <a:lnTo>
                    <a:pt x="37" y="299"/>
                  </a:lnTo>
                  <a:lnTo>
                    <a:pt x="35" y="299"/>
                  </a:lnTo>
                  <a:lnTo>
                    <a:pt x="34" y="299"/>
                  </a:lnTo>
                  <a:lnTo>
                    <a:pt x="33" y="299"/>
                  </a:lnTo>
                  <a:lnTo>
                    <a:pt x="32" y="299"/>
                  </a:lnTo>
                  <a:lnTo>
                    <a:pt x="32" y="300"/>
                  </a:lnTo>
                  <a:lnTo>
                    <a:pt x="31" y="300"/>
                  </a:lnTo>
                  <a:lnTo>
                    <a:pt x="31" y="301"/>
                  </a:lnTo>
                  <a:lnTo>
                    <a:pt x="31" y="302"/>
                  </a:lnTo>
                  <a:lnTo>
                    <a:pt x="31" y="303"/>
                  </a:lnTo>
                  <a:lnTo>
                    <a:pt x="31" y="305"/>
                  </a:lnTo>
                  <a:lnTo>
                    <a:pt x="33" y="315"/>
                  </a:lnTo>
                  <a:lnTo>
                    <a:pt x="34" y="316"/>
                  </a:lnTo>
                  <a:lnTo>
                    <a:pt x="34" y="317"/>
                  </a:lnTo>
                  <a:lnTo>
                    <a:pt x="34" y="319"/>
                  </a:lnTo>
                  <a:lnTo>
                    <a:pt x="34" y="320"/>
                  </a:lnTo>
                  <a:lnTo>
                    <a:pt x="33" y="321"/>
                  </a:lnTo>
                  <a:lnTo>
                    <a:pt x="33" y="321"/>
                  </a:lnTo>
                  <a:lnTo>
                    <a:pt x="33" y="322"/>
                  </a:lnTo>
                  <a:lnTo>
                    <a:pt x="32" y="323"/>
                  </a:lnTo>
                  <a:lnTo>
                    <a:pt x="30" y="324"/>
                  </a:lnTo>
                  <a:lnTo>
                    <a:pt x="30" y="325"/>
                  </a:lnTo>
                  <a:lnTo>
                    <a:pt x="29" y="326"/>
                  </a:lnTo>
                  <a:lnTo>
                    <a:pt x="28" y="326"/>
                  </a:lnTo>
                  <a:lnTo>
                    <a:pt x="27" y="326"/>
                  </a:lnTo>
                  <a:lnTo>
                    <a:pt x="27" y="326"/>
                  </a:lnTo>
                  <a:lnTo>
                    <a:pt x="26" y="326"/>
                  </a:lnTo>
                  <a:lnTo>
                    <a:pt x="25" y="326"/>
                  </a:lnTo>
                  <a:lnTo>
                    <a:pt x="24" y="325"/>
                  </a:lnTo>
                  <a:lnTo>
                    <a:pt x="24" y="325"/>
                  </a:lnTo>
                  <a:lnTo>
                    <a:pt x="23" y="325"/>
                  </a:lnTo>
                  <a:lnTo>
                    <a:pt x="23" y="326"/>
                  </a:lnTo>
                  <a:lnTo>
                    <a:pt x="22" y="326"/>
                  </a:lnTo>
                  <a:lnTo>
                    <a:pt x="21" y="327"/>
                  </a:lnTo>
                  <a:lnTo>
                    <a:pt x="20" y="327"/>
                  </a:lnTo>
                  <a:lnTo>
                    <a:pt x="18" y="329"/>
                  </a:lnTo>
                  <a:lnTo>
                    <a:pt x="17" y="329"/>
                  </a:lnTo>
                  <a:lnTo>
                    <a:pt x="16" y="330"/>
                  </a:lnTo>
                  <a:lnTo>
                    <a:pt x="16" y="330"/>
                  </a:lnTo>
                  <a:lnTo>
                    <a:pt x="15" y="331"/>
                  </a:lnTo>
                  <a:lnTo>
                    <a:pt x="15" y="332"/>
                  </a:lnTo>
                  <a:lnTo>
                    <a:pt x="14" y="334"/>
                  </a:lnTo>
                  <a:lnTo>
                    <a:pt x="13" y="335"/>
                  </a:lnTo>
                  <a:lnTo>
                    <a:pt x="13" y="336"/>
                  </a:lnTo>
                  <a:lnTo>
                    <a:pt x="12" y="336"/>
                  </a:lnTo>
                  <a:lnTo>
                    <a:pt x="9" y="340"/>
                  </a:lnTo>
                  <a:lnTo>
                    <a:pt x="8" y="340"/>
                  </a:lnTo>
                  <a:lnTo>
                    <a:pt x="7" y="341"/>
                  </a:lnTo>
                  <a:lnTo>
                    <a:pt x="6" y="344"/>
                  </a:lnTo>
                  <a:lnTo>
                    <a:pt x="5" y="346"/>
                  </a:lnTo>
                  <a:lnTo>
                    <a:pt x="4" y="346"/>
                  </a:lnTo>
                  <a:lnTo>
                    <a:pt x="4" y="346"/>
                  </a:lnTo>
                  <a:lnTo>
                    <a:pt x="3" y="346"/>
                  </a:lnTo>
                  <a:lnTo>
                    <a:pt x="3" y="347"/>
                  </a:lnTo>
                  <a:lnTo>
                    <a:pt x="2" y="347"/>
                  </a:lnTo>
                  <a:lnTo>
                    <a:pt x="2" y="346"/>
                  </a:lnTo>
                  <a:lnTo>
                    <a:pt x="1" y="346"/>
                  </a:lnTo>
                  <a:lnTo>
                    <a:pt x="0" y="345"/>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9" name="Freeform 293">
              <a:extLst>
                <a:ext uri="{FF2B5EF4-FFF2-40B4-BE49-F238E27FC236}">
                  <a16:creationId xmlns:a16="http://schemas.microsoft.com/office/drawing/2014/main" id="{1E86E2F4-2431-46C6-A337-AF705B968190}"/>
                </a:ext>
              </a:extLst>
            </p:cNvPr>
            <p:cNvSpPr>
              <a:spLocks/>
            </p:cNvSpPr>
            <p:nvPr/>
          </p:nvSpPr>
          <p:spPr bwMode="auto">
            <a:xfrm>
              <a:off x="7767484" y="3279074"/>
              <a:ext cx="352425" cy="547688"/>
            </a:xfrm>
            <a:custGeom>
              <a:avLst/>
              <a:gdLst>
                <a:gd name="T0" fmla="*/ 92 w 222"/>
                <a:gd name="T1" fmla="*/ 339 h 345"/>
                <a:gd name="T2" fmla="*/ 91 w 222"/>
                <a:gd name="T3" fmla="*/ 332 h 345"/>
                <a:gd name="T4" fmla="*/ 93 w 222"/>
                <a:gd name="T5" fmla="*/ 316 h 345"/>
                <a:gd name="T6" fmla="*/ 92 w 222"/>
                <a:gd name="T7" fmla="*/ 311 h 345"/>
                <a:gd name="T8" fmla="*/ 87 w 222"/>
                <a:gd name="T9" fmla="*/ 308 h 345"/>
                <a:gd name="T10" fmla="*/ 79 w 222"/>
                <a:gd name="T11" fmla="*/ 308 h 345"/>
                <a:gd name="T12" fmla="*/ 70 w 222"/>
                <a:gd name="T13" fmla="*/ 311 h 345"/>
                <a:gd name="T14" fmla="*/ 62 w 222"/>
                <a:gd name="T15" fmla="*/ 317 h 345"/>
                <a:gd name="T16" fmla="*/ 50 w 222"/>
                <a:gd name="T17" fmla="*/ 327 h 345"/>
                <a:gd name="T18" fmla="*/ 45 w 222"/>
                <a:gd name="T19" fmla="*/ 332 h 345"/>
                <a:gd name="T20" fmla="*/ 32 w 222"/>
                <a:gd name="T21" fmla="*/ 333 h 345"/>
                <a:gd name="T22" fmla="*/ 29 w 222"/>
                <a:gd name="T23" fmla="*/ 331 h 345"/>
                <a:gd name="T24" fmla="*/ 28 w 222"/>
                <a:gd name="T25" fmla="*/ 326 h 345"/>
                <a:gd name="T26" fmla="*/ 28 w 222"/>
                <a:gd name="T27" fmla="*/ 315 h 345"/>
                <a:gd name="T28" fmla="*/ 27 w 222"/>
                <a:gd name="T29" fmla="*/ 313 h 345"/>
                <a:gd name="T30" fmla="*/ 18 w 222"/>
                <a:gd name="T31" fmla="*/ 315 h 345"/>
                <a:gd name="T32" fmla="*/ 13 w 222"/>
                <a:gd name="T33" fmla="*/ 315 h 345"/>
                <a:gd name="T34" fmla="*/ 7 w 222"/>
                <a:gd name="T35" fmla="*/ 308 h 345"/>
                <a:gd name="T36" fmla="*/ 1 w 222"/>
                <a:gd name="T37" fmla="*/ 299 h 345"/>
                <a:gd name="T38" fmla="*/ 0 w 222"/>
                <a:gd name="T39" fmla="*/ 295 h 345"/>
                <a:gd name="T40" fmla="*/ 3 w 222"/>
                <a:gd name="T41" fmla="*/ 284 h 345"/>
                <a:gd name="T42" fmla="*/ 5 w 222"/>
                <a:gd name="T43" fmla="*/ 276 h 345"/>
                <a:gd name="T44" fmla="*/ 6 w 222"/>
                <a:gd name="T45" fmla="*/ 269 h 345"/>
                <a:gd name="T46" fmla="*/ 14 w 222"/>
                <a:gd name="T47" fmla="*/ 259 h 345"/>
                <a:gd name="T48" fmla="*/ 17 w 222"/>
                <a:gd name="T49" fmla="*/ 251 h 345"/>
                <a:gd name="T50" fmla="*/ 16 w 222"/>
                <a:gd name="T51" fmla="*/ 246 h 345"/>
                <a:gd name="T52" fmla="*/ 13 w 222"/>
                <a:gd name="T53" fmla="*/ 241 h 345"/>
                <a:gd name="T54" fmla="*/ 4 w 222"/>
                <a:gd name="T55" fmla="*/ 230 h 345"/>
                <a:gd name="T56" fmla="*/ 3 w 222"/>
                <a:gd name="T57" fmla="*/ 226 h 345"/>
                <a:gd name="T58" fmla="*/ 6 w 222"/>
                <a:gd name="T59" fmla="*/ 211 h 345"/>
                <a:gd name="T60" fmla="*/ 11 w 222"/>
                <a:gd name="T61" fmla="*/ 201 h 345"/>
                <a:gd name="T62" fmla="*/ 24 w 222"/>
                <a:gd name="T63" fmla="*/ 185 h 345"/>
                <a:gd name="T64" fmla="*/ 28 w 222"/>
                <a:gd name="T65" fmla="*/ 176 h 345"/>
                <a:gd name="T66" fmla="*/ 28 w 222"/>
                <a:gd name="T67" fmla="*/ 162 h 345"/>
                <a:gd name="T68" fmla="*/ 29 w 222"/>
                <a:gd name="T69" fmla="*/ 148 h 345"/>
                <a:gd name="T70" fmla="*/ 33 w 222"/>
                <a:gd name="T71" fmla="*/ 137 h 345"/>
                <a:gd name="T72" fmla="*/ 35 w 222"/>
                <a:gd name="T73" fmla="*/ 125 h 345"/>
                <a:gd name="T74" fmla="*/ 48 w 222"/>
                <a:gd name="T75" fmla="*/ 107 h 345"/>
                <a:gd name="T76" fmla="*/ 56 w 222"/>
                <a:gd name="T77" fmla="*/ 100 h 345"/>
                <a:gd name="T78" fmla="*/ 65 w 222"/>
                <a:gd name="T79" fmla="*/ 93 h 345"/>
                <a:gd name="T80" fmla="*/ 74 w 222"/>
                <a:gd name="T81" fmla="*/ 88 h 345"/>
                <a:gd name="T82" fmla="*/ 86 w 222"/>
                <a:gd name="T83" fmla="*/ 76 h 345"/>
                <a:gd name="T84" fmla="*/ 91 w 222"/>
                <a:gd name="T85" fmla="*/ 74 h 345"/>
                <a:gd name="T86" fmla="*/ 100 w 222"/>
                <a:gd name="T87" fmla="*/ 75 h 345"/>
                <a:gd name="T88" fmla="*/ 105 w 222"/>
                <a:gd name="T89" fmla="*/ 74 h 345"/>
                <a:gd name="T90" fmla="*/ 107 w 222"/>
                <a:gd name="T91" fmla="*/ 69 h 345"/>
                <a:gd name="T92" fmla="*/ 109 w 222"/>
                <a:gd name="T93" fmla="*/ 48 h 345"/>
                <a:gd name="T94" fmla="*/ 114 w 222"/>
                <a:gd name="T95" fmla="*/ 46 h 345"/>
                <a:gd name="T96" fmla="*/ 124 w 222"/>
                <a:gd name="T97" fmla="*/ 38 h 345"/>
                <a:gd name="T98" fmla="*/ 137 w 222"/>
                <a:gd name="T99" fmla="*/ 34 h 345"/>
                <a:gd name="T100" fmla="*/ 156 w 222"/>
                <a:gd name="T101" fmla="*/ 34 h 345"/>
                <a:gd name="T102" fmla="*/ 166 w 222"/>
                <a:gd name="T103" fmla="*/ 33 h 345"/>
                <a:gd name="T104" fmla="*/ 176 w 222"/>
                <a:gd name="T105" fmla="*/ 32 h 345"/>
                <a:gd name="T106" fmla="*/ 185 w 222"/>
                <a:gd name="T107" fmla="*/ 34 h 345"/>
                <a:gd name="T108" fmla="*/ 195 w 222"/>
                <a:gd name="T109" fmla="*/ 32 h 345"/>
                <a:gd name="T110" fmla="*/ 206 w 222"/>
                <a:gd name="T111" fmla="*/ 23 h 345"/>
                <a:gd name="T112" fmla="*/ 214 w 222"/>
                <a:gd name="T113" fmla="*/ 14 h 345"/>
                <a:gd name="T114" fmla="*/ 218 w 222"/>
                <a:gd name="T115" fmla="*/ 2 h 345"/>
                <a:gd name="T116" fmla="*/ 221 w 222"/>
                <a:gd name="T11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345">
                  <a:moveTo>
                    <a:pt x="96" y="345"/>
                  </a:moveTo>
                  <a:lnTo>
                    <a:pt x="95" y="344"/>
                  </a:lnTo>
                  <a:lnTo>
                    <a:pt x="94" y="343"/>
                  </a:lnTo>
                  <a:lnTo>
                    <a:pt x="93" y="341"/>
                  </a:lnTo>
                  <a:lnTo>
                    <a:pt x="92" y="339"/>
                  </a:lnTo>
                  <a:lnTo>
                    <a:pt x="91" y="338"/>
                  </a:lnTo>
                  <a:lnTo>
                    <a:pt x="91" y="336"/>
                  </a:lnTo>
                  <a:lnTo>
                    <a:pt x="91" y="335"/>
                  </a:lnTo>
                  <a:lnTo>
                    <a:pt x="91" y="334"/>
                  </a:lnTo>
                  <a:lnTo>
                    <a:pt x="91" y="332"/>
                  </a:lnTo>
                  <a:lnTo>
                    <a:pt x="91" y="329"/>
                  </a:lnTo>
                  <a:lnTo>
                    <a:pt x="92" y="323"/>
                  </a:lnTo>
                  <a:lnTo>
                    <a:pt x="93" y="320"/>
                  </a:lnTo>
                  <a:lnTo>
                    <a:pt x="93" y="317"/>
                  </a:lnTo>
                  <a:lnTo>
                    <a:pt x="93" y="316"/>
                  </a:lnTo>
                  <a:lnTo>
                    <a:pt x="93" y="316"/>
                  </a:lnTo>
                  <a:lnTo>
                    <a:pt x="93" y="315"/>
                  </a:lnTo>
                  <a:lnTo>
                    <a:pt x="93" y="313"/>
                  </a:lnTo>
                  <a:lnTo>
                    <a:pt x="92" y="312"/>
                  </a:lnTo>
                  <a:lnTo>
                    <a:pt x="92" y="311"/>
                  </a:lnTo>
                  <a:lnTo>
                    <a:pt x="91" y="310"/>
                  </a:lnTo>
                  <a:lnTo>
                    <a:pt x="90" y="310"/>
                  </a:lnTo>
                  <a:lnTo>
                    <a:pt x="89" y="309"/>
                  </a:lnTo>
                  <a:lnTo>
                    <a:pt x="88" y="308"/>
                  </a:lnTo>
                  <a:lnTo>
                    <a:pt x="87" y="308"/>
                  </a:lnTo>
                  <a:lnTo>
                    <a:pt x="86" y="308"/>
                  </a:lnTo>
                  <a:lnTo>
                    <a:pt x="85" y="307"/>
                  </a:lnTo>
                  <a:lnTo>
                    <a:pt x="84" y="307"/>
                  </a:lnTo>
                  <a:lnTo>
                    <a:pt x="82" y="308"/>
                  </a:lnTo>
                  <a:lnTo>
                    <a:pt x="79" y="308"/>
                  </a:lnTo>
                  <a:lnTo>
                    <a:pt x="77" y="308"/>
                  </a:lnTo>
                  <a:lnTo>
                    <a:pt x="76" y="309"/>
                  </a:lnTo>
                  <a:lnTo>
                    <a:pt x="75" y="309"/>
                  </a:lnTo>
                  <a:lnTo>
                    <a:pt x="73" y="310"/>
                  </a:lnTo>
                  <a:lnTo>
                    <a:pt x="70" y="311"/>
                  </a:lnTo>
                  <a:lnTo>
                    <a:pt x="69" y="312"/>
                  </a:lnTo>
                  <a:lnTo>
                    <a:pt x="68" y="312"/>
                  </a:lnTo>
                  <a:lnTo>
                    <a:pt x="67" y="313"/>
                  </a:lnTo>
                  <a:lnTo>
                    <a:pt x="64" y="315"/>
                  </a:lnTo>
                  <a:lnTo>
                    <a:pt x="62" y="317"/>
                  </a:lnTo>
                  <a:lnTo>
                    <a:pt x="58" y="320"/>
                  </a:lnTo>
                  <a:lnTo>
                    <a:pt x="53" y="323"/>
                  </a:lnTo>
                  <a:lnTo>
                    <a:pt x="52" y="325"/>
                  </a:lnTo>
                  <a:lnTo>
                    <a:pt x="51" y="326"/>
                  </a:lnTo>
                  <a:lnTo>
                    <a:pt x="50" y="327"/>
                  </a:lnTo>
                  <a:lnTo>
                    <a:pt x="49" y="328"/>
                  </a:lnTo>
                  <a:lnTo>
                    <a:pt x="47" y="330"/>
                  </a:lnTo>
                  <a:lnTo>
                    <a:pt x="47" y="331"/>
                  </a:lnTo>
                  <a:lnTo>
                    <a:pt x="46" y="332"/>
                  </a:lnTo>
                  <a:lnTo>
                    <a:pt x="45" y="332"/>
                  </a:lnTo>
                  <a:lnTo>
                    <a:pt x="44" y="332"/>
                  </a:lnTo>
                  <a:lnTo>
                    <a:pt x="43" y="332"/>
                  </a:lnTo>
                  <a:lnTo>
                    <a:pt x="38" y="332"/>
                  </a:lnTo>
                  <a:lnTo>
                    <a:pt x="33" y="333"/>
                  </a:lnTo>
                  <a:lnTo>
                    <a:pt x="32" y="333"/>
                  </a:lnTo>
                  <a:lnTo>
                    <a:pt x="31" y="332"/>
                  </a:lnTo>
                  <a:lnTo>
                    <a:pt x="30" y="332"/>
                  </a:lnTo>
                  <a:lnTo>
                    <a:pt x="30" y="332"/>
                  </a:lnTo>
                  <a:lnTo>
                    <a:pt x="29" y="332"/>
                  </a:lnTo>
                  <a:lnTo>
                    <a:pt x="29" y="331"/>
                  </a:lnTo>
                  <a:lnTo>
                    <a:pt x="28" y="330"/>
                  </a:lnTo>
                  <a:lnTo>
                    <a:pt x="28" y="329"/>
                  </a:lnTo>
                  <a:lnTo>
                    <a:pt x="28" y="329"/>
                  </a:lnTo>
                  <a:lnTo>
                    <a:pt x="27" y="327"/>
                  </a:lnTo>
                  <a:lnTo>
                    <a:pt x="28" y="326"/>
                  </a:lnTo>
                  <a:lnTo>
                    <a:pt x="28" y="324"/>
                  </a:lnTo>
                  <a:lnTo>
                    <a:pt x="28" y="320"/>
                  </a:lnTo>
                  <a:lnTo>
                    <a:pt x="29" y="317"/>
                  </a:lnTo>
                  <a:lnTo>
                    <a:pt x="29" y="316"/>
                  </a:lnTo>
                  <a:lnTo>
                    <a:pt x="28" y="315"/>
                  </a:lnTo>
                  <a:lnTo>
                    <a:pt x="28" y="314"/>
                  </a:lnTo>
                  <a:lnTo>
                    <a:pt x="28" y="314"/>
                  </a:lnTo>
                  <a:lnTo>
                    <a:pt x="28" y="313"/>
                  </a:lnTo>
                  <a:lnTo>
                    <a:pt x="27" y="313"/>
                  </a:lnTo>
                  <a:lnTo>
                    <a:pt x="27" y="313"/>
                  </a:lnTo>
                  <a:lnTo>
                    <a:pt x="26" y="313"/>
                  </a:lnTo>
                  <a:lnTo>
                    <a:pt x="25" y="314"/>
                  </a:lnTo>
                  <a:lnTo>
                    <a:pt x="23" y="314"/>
                  </a:lnTo>
                  <a:lnTo>
                    <a:pt x="22" y="315"/>
                  </a:lnTo>
                  <a:lnTo>
                    <a:pt x="18" y="315"/>
                  </a:lnTo>
                  <a:lnTo>
                    <a:pt x="17" y="315"/>
                  </a:lnTo>
                  <a:lnTo>
                    <a:pt x="16" y="315"/>
                  </a:lnTo>
                  <a:lnTo>
                    <a:pt x="15" y="315"/>
                  </a:lnTo>
                  <a:lnTo>
                    <a:pt x="14" y="315"/>
                  </a:lnTo>
                  <a:lnTo>
                    <a:pt x="13" y="315"/>
                  </a:lnTo>
                  <a:lnTo>
                    <a:pt x="12" y="314"/>
                  </a:lnTo>
                  <a:lnTo>
                    <a:pt x="12" y="314"/>
                  </a:lnTo>
                  <a:lnTo>
                    <a:pt x="10" y="312"/>
                  </a:lnTo>
                  <a:lnTo>
                    <a:pt x="9" y="311"/>
                  </a:lnTo>
                  <a:lnTo>
                    <a:pt x="7" y="308"/>
                  </a:lnTo>
                  <a:lnTo>
                    <a:pt x="4" y="305"/>
                  </a:lnTo>
                  <a:lnTo>
                    <a:pt x="4" y="304"/>
                  </a:lnTo>
                  <a:lnTo>
                    <a:pt x="3" y="303"/>
                  </a:lnTo>
                  <a:lnTo>
                    <a:pt x="2" y="301"/>
                  </a:lnTo>
                  <a:lnTo>
                    <a:pt x="1" y="299"/>
                  </a:lnTo>
                  <a:lnTo>
                    <a:pt x="0" y="298"/>
                  </a:lnTo>
                  <a:lnTo>
                    <a:pt x="0" y="297"/>
                  </a:lnTo>
                  <a:lnTo>
                    <a:pt x="0" y="296"/>
                  </a:lnTo>
                  <a:lnTo>
                    <a:pt x="0" y="295"/>
                  </a:lnTo>
                  <a:lnTo>
                    <a:pt x="0" y="295"/>
                  </a:lnTo>
                  <a:lnTo>
                    <a:pt x="0" y="293"/>
                  </a:lnTo>
                  <a:lnTo>
                    <a:pt x="0" y="292"/>
                  </a:lnTo>
                  <a:lnTo>
                    <a:pt x="0" y="291"/>
                  </a:lnTo>
                  <a:lnTo>
                    <a:pt x="1" y="289"/>
                  </a:lnTo>
                  <a:lnTo>
                    <a:pt x="3" y="284"/>
                  </a:lnTo>
                  <a:lnTo>
                    <a:pt x="4" y="282"/>
                  </a:lnTo>
                  <a:lnTo>
                    <a:pt x="5" y="280"/>
                  </a:lnTo>
                  <a:lnTo>
                    <a:pt x="5" y="279"/>
                  </a:lnTo>
                  <a:lnTo>
                    <a:pt x="5" y="277"/>
                  </a:lnTo>
                  <a:lnTo>
                    <a:pt x="5" y="276"/>
                  </a:lnTo>
                  <a:lnTo>
                    <a:pt x="5" y="274"/>
                  </a:lnTo>
                  <a:lnTo>
                    <a:pt x="5" y="273"/>
                  </a:lnTo>
                  <a:lnTo>
                    <a:pt x="5" y="271"/>
                  </a:lnTo>
                  <a:lnTo>
                    <a:pt x="6" y="270"/>
                  </a:lnTo>
                  <a:lnTo>
                    <a:pt x="6" y="269"/>
                  </a:lnTo>
                  <a:lnTo>
                    <a:pt x="6" y="268"/>
                  </a:lnTo>
                  <a:lnTo>
                    <a:pt x="8" y="266"/>
                  </a:lnTo>
                  <a:lnTo>
                    <a:pt x="10" y="264"/>
                  </a:lnTo>
                  <a:lnTo>
                    <a:pt x="13" y="260"/>
                  </a:lnTo>
                  <a:lnTo>
                    <a:pt x="14" y="259"/>
                  </a:lnTo>
                  <a:lnTo>
                    <a:pt x="15" y="257"/>
                  </a:lnTo>
                  <a:lnTo>
                    <a:pt x="16" y="255"/>
                  </a:lnTo>
                  <a:lnTo>
                    <a:pt x="16" y="254"/>
                  </a:lnTo>
                  <a:lnTo>
                    <a:pt x="17" y="252"/>
                  </a:lnTo>
                  <a:lnTo>
                    <a:pt x="17" y="251"/>
                  </a:lnTo>
                  <a:lnTo>
                    <a:pt x="17" y="250"/>
                  </a:lnTo>
                  <a:lnTo>
                    <a:pt x="17" y="249"/>
                  </a:lnTo>
                  <a:lnTo>
                    <a:pt x="17" y="248"/>
                  </a:lnTo>
                  <a:lnTo>
                    <a:pt x="16" y="247"/>
                  </a:lnTo>
                  <a:lnTo>
                    <a:pt x="16" y="246"/>
                  </a:lnTo>
                  <a:lnTo>
                    <a:pt x="16" y="245"/>
                  </a:lnTo>
                  <a:lnTo>
                    <a:pt x="15" y="244"/>
                  </a:lnTo>
                  <a:lnTo>
                    <a:pt x="15" y="244"/>
                  </a:lnTo>
                  <a:lnTo>
                    <a:pt x="14" y="242"/>
                  </a:lnTo>
                  <a:lnTo>
                    <a:pt x="13" y="241"/>
                  </a:lnTo>
                  <a:lnTo>
                    <a:pt x="7" y="235"/>
                  </a:lnTo>
                  <a:lnTo>
                    <a:pt x="6" y="233"/>
                  </a:lnTo>
                  <a:lnTo>
                    <a:pt x="5" y="232"/>
                  </a:lnTo>
                  <a:lnTo>
                    <a:pt x="4" y="231"/>
                  </a:lnTo>
                  <a:lnTo>
                    <a:pt x="4" y="230"/>
                  </a:lnTo>
                  <a:lnTo>
                    <a:pt x="4" y="230"/>
                  </a:lnTo>
                  <a:lnTo>
                    <a:pt x="4" y="229"/>
                  </a:lnTo>
                  <a:lnTo>
                    <a:pt x="3" y="228"/>
                  </a:lnTo>
                  <a:lnTo>
                    <a:pt x="3" y="227"/>
                  </a:lnTo>
                  <a:lnTo>
                    <a:pt x="3" y="226"/>
                  </a:lnTo>
                  <a:lnTo>
                    <a:pt x="4" y="221"/>
                  </a:lnTo>
                  <a:lnTo>
                    <a:pt x="5" y="216"/>
                  </a:lnTo>
                  <a:lnTo>
                    <a:pt x="5" y="214"/>
                  </a:lnTo>
                  <a:lnTo>
                    <a:pt x="5" y="213"/>
                  </a:lnTo>
                  <a:lnTo>
                    <a:pt x="6" y="211"/>
                  </a:lnTo>
                  <a:lnTo>
                    <a:pt x="6" y="210"/>
                  </a:lnTo>
                  <a:lnTo>
                    <a:pt x="7" y="209"/>
                  </a:lnTo>
                  <a:lnTo>
                    <a:pt x="8" y="205"/>
                  </a:lnTo>
                  <a:lnTo>
                    <a:pt x="9" y="203"/>
                  </a:lnTo>
                  <a:lnTo>
                    <a:pt x="11" y="201"/>
                  </a:lnTo>
                  <a:lnTo>
                    <a:pt x="12" y="199"/>
                  </a:lnTo>
                  <a:lnTo>
                    <a:pt x="14" y="196"/>
                  </a:lnTo>
                  <a:lnTo>
                    <a:pt x="22" y="187"/>
                  </a:lnTo>
                  <a:lnTo>
                    <a:pt x="23" y="186"/>
                  </a:lnTo>
                  <a:lnTo>
                    <a:pt x="24" y="185"/>
                  </a:lnTo>
                  <a:lnTo>
                    <a:pt x="25" y="183"/>
                  </a:lnTo>
                  <a:lnTo>
                    <a:pt x="26" y="181"/>
                  </a:lnTo>
                  <a:lnTo>
                    <a:pt x="26" y="180"/>
                  </a:lnTo>
                  <a:lnTo>
                    <a:pt x="27" y="178"/>
                  </a:lnTo>
                  <a:lnTo>
                    <a:pt x="28" y="176"/>
                  </a:lnTo>
                  <a:lnTo>
                    <a:pt x="28" y="175"/>
                  </a:lnTo>
                  <a:lnTo>
                    <a:pt x="28" y="173"/>
                  </a:lnTo>
                  <a:lnTo>
                    <a:pt x="28" y="171"/>
                  </a:lnTo>
                  <a:lnTo>
                    <a:pt x="28" y="168"/>
                  </a:lnTo>
                  <a:lnTo>
                    <a:pt x="28" y="162"/>
                  </a:lnTo>
                  <a:lnTo>
                    <a:pt x="28" y="155"/>
                  </a:lnTo>
                  <a:lnTo>
                    <a:pt x="28" y="153"/>
                  </a:lnTo>
                  <a:lnTo>
                    <a:pt x="28" y="151"/>
                  </a:lnTo>
                  <a:lnTo>
                    <a:pt x="28" y="149"/>
                  </a:lnTo>
                  <a:lnTo>
                    <a:pt x="29" y="148"/>
                  </a:lnTo>
                  <a:lnTo>
                    <a:pt x="29" y="146"/>
                  </a:lnTo>
                  <a:lnTo>
                    <a:pt x="31" y="141"/>
                  </a:lnTo>
                  <a:lnTo>
                    <a:pt x="32" y="139"/>
                  </a:lnTo>
                  <a:lnTo>
                    <a:pt x="32" y="138"/>
                  </a:lnTo>
                  <a:lnTo>
                    <a:pt x="33" y="137"/>
                  </a:lnTo>
                  <a:lnTo>
                    <a:pt x="33" y="135"/>
                  </a:lnTo>
                  <a:lnTo>
                    <a:pt x="33" y="131"/>
                  </a:lnTo>
                  <a:lnTo>
                    <a:pt x="34" y="128"/>
                  </a:lnTo>
                  <a:lnTo>
                    <a:pt x="34" y="126"/>
                  </a:lnTo>
                  <a:lnTo>
                    <a:pt x="35" y="125"/>
                  </a:lnTo>
                  <a:lnTo>
                    <a:pt x="35" y="124"/>
                  </a:lnTo>
                  <a:lnTo>
                    <a:pt x="36" y="122"/>
                  </a:lnTo>
                  <a:lnTo>
                    <a:pt x="38" y="119"/>
                  </a:lnTo>
                  <a:lnTo>
                    <a:pt x="45" y="111"/>
                  </a:lnTo>
                  <a:lnTo>
                    <a:pt x="48" y="107"/>
                  </a:lnTo>
                  <a:lnTo>
                    <a:pt x="50" y="105"/>
                  </a:lnTo>
                  <a:lnTo>
                    <a:pt x="51" y="104"/>
                  </a:lnTo>
                  <a:lnTo>
                    <a:pt x="54" y="102"/>
                  </a:lnTo>
                  <a:lnTo>
                    <a:pt x="55" y="101"/>
                  </a:lnTo>
                  <a:lnTo>
                    <a:pt x="56" y="100"/>
                  </a:lnTo>
                  <a:lnTo>
                    <a:pt x="60" y="97"/>
                  </a:lnTo>
                  <a:lnTo>
                    <a:pt x="61" y="96"/>
                  </a:lnTo>
                  <a:lnTo>
                    <a:pt x="62" y="95"/>
                  </a:lnTo>
                  <a:lnTo>
                    <a:pt x="63" y="94"/>
                  </a:lnTo>
                  <a:lnTo>
                    <a:pt x="65" y="93"/>
                  </a:lnTo>
                  <a:lnTo>
                    <a:pt x="66" y="92"/>
                  </a:lnTo>
                  <a:lnTo>
                    <a:pt x="69" y="91"/>
                  </a:lnTo>
                  <a:lnTo>
                    <a:pt x="71" y="91"/>
                  </a:lnTo>
                  <a:lnTo>
                    <a:pt x="72" y="90"/>
                  </a:lnTo>
                  <a:lnTo>
                    <a:pt x="74" y="88"/>
                  </a:lnTo>
                  <a:lnTo>
                    <a:pt x="75" y="87"/>
                  </a:lnTo>
                  <a:lnTo>
                    <a:pt x="77" y="86"/>
                  </a:lnTo>
                  <a:lnTo>
                    <a:pt x="81" y="81"/>
                  </a:lnTo>
                  <a:lnTo>
                    <a:pt x="84" y="78"/>
                  </a:lnTo>
                  <a:lnTo>
                    <a:pt x="86" y="76"/>
                  </a:lnTo>
                  <a:lnTo>
                    <a:pt x="87" y="75"/>
                  </a:lnTo>
                  <a:lnTo>
                    <a:pt x="88" y="75"/>
                  </a:lnTo>
                  <a:lnTo>
                    <a:pt x="89" y="74"/>
                  </a:lnTo>
                  <a:lnTo>
                    <a:pt x="90" y="74"/>
                  </a:lnTo>
                  <a:lnTo>
                    <a:pt x="91" y="74"/>
                  </a:lnTo>
                  <a:lnTo>
                    <a:pt x="93" y="74"/>
                  </a:lnTo>
                  <a:lnTo>
                    <a:pt x="95" y="75"/>
                  </a:lnTo>
                  <a:lnTo>
                    <a:pt x="97" y="75"/>
                  </a:lnTo>
                  <a:lnTo>
                    <a:pt x="99" y="75"/>
                  </a:lnTo>
                  <a:lnTo>
                    <a:pt x="100" y="75"/>
                  </a:lnTo>
                  <a:lnTo>
                    <a:pt x="101" y="75"/>
                  </a:lnTo>
                  <a:lnTo>
                    <a:pt x="102" y="75"/>
                  </a:lnTo>
                  <a:lnTo>
                    <a:pt x="103" y="75"/>
                  </a:lnTo>
                  <a:lnTo>
                    <a:pt x="104" y="74"/>
                  </a:lnTo>
                  <a:lnTo>
                    <a:pt x="105" y="74"/>
                  </a:lnTo>
                  <a:lnTo>
                    <a:pt x="105" y="73"/>
                  </a:lnTo>
                  <a:lnTo>
                    <a:pt x="106" y="73"/>
                  </a:lnTo>
                  <a:lnTo>
                    <a:pt x="106" y="71"/>
                  </a:lnTo>
                  <a:lnTo>
                    <a:pt x="107" y="70"/>
                  </a:lnTo>
                  <a:lnTo>
                    <a:pt x="107" y="69"/>
                  </a:lnTo>
                  <a:lnTo>
                    <a:pt x="108" y="66"/>
                  </a:lnTo>
                  <a:lnTo>
                    <a:pt x="108" y="63"/>
                  </a:lnTo>
                  <a:lnTo>
                    <a:pt x="108" y="60"/>
                  </a:lnTo>
                  <a:lnTo>
                    <a:pt x="109" y="48"/>
                  </a:lnTo>
                  <a:lnTo>
                    <a:pt x="109" y="48"/>
                  </a:lnTo>
                  <a:lnTo>
                    <a:pt x="110" y="48"/>
                  </a:lnTo>
                  <a:lnTo>
                    <a:pt x="110" y="48"/>
                  </a:lnTo>
                  <a:lnTo>
                    <a:pt x="111" y="47"/>
                  </a:lnTo>
                  <a:lnTo>
                    <a:pt x="112" y="47"/>
                  </a:lnTo>
                  <a:lnTo>
                    <a:pt x="114" y="46"/>
                  </a:lnTo>
                  <a:lnTo>
                    <a:pt x="115" y="45"/>
                  </a:lnTo>
                  <a:lnTo>
                    <a:pt x="118" y="42"/>
                  </a:lnTo>
                  <a:lnTo>
                    <a:pt x="120" y="40"/>
                  </a:lnTo>
                  <a:lnTo>
                    <a:pt x="122" y="39"/>
                  </a:lnTo>
                  <a:lnTo>
                    <a:pt x="124" y="38"/>
                  </a:lnTo>
                  <a:lnTo>
                    <a:pt x="127" y="37"/>
                  </a:lnTo>
                  <a:lnTo>
                    <a:pt x="130" y="36"/>
                  </a:lnTo>
                  <a:lnTo>
                    <a:pt x="133" y="35"/>
                  </a:lnTo>
                  <a:lnTo>
                    <a:pt x="135" y="34"/>
                  </a:lnTo>
                  <a:lnTo>
                    <a:pt x="137" y="34"/>
                  </a:lnTo>
                  <a:lnTo>
                    <a:pt x="139" y="34"/>
                  </a:lnTo>
                  <a:lnTo>
                    <a:pt x="142" y="34"/>
                  </a:lnTo>
                  <a:lnTo>
                    <a:pt x="144" y="34"/>
                  </a:lnTo>
                  <a:lnTo>
                    <a:pt x="148" y="34"/>
                  </a:lnTo>
                  <a:lnTo>
                    <a:pt x="156" y="34"/>
                  </a:lnTo>
                  <a:lnTo>
                    <a:pt x="158" y="34"/>
                  </a:lnTo>
                  <a:lnTo>
                    <a:pt x="160" y="34"/>
                  </a:lnTo>
                  <a:lnTo>
                    <a:pt x="162" y="34"/>
                  </a:lnTo>
                  <a:lnTo>
                    <a:pt x="164" y="33"/>
                  </a:lnTo>
                  <a:lnTo>
                    <a:pt x="166" y="33"/>
                  </a:lnTo>
                  <a:lnTo>
                    <a:pt x="170" y="32"/>
                  </a:lnTo>
                  <a:lnTo>
                    <a:pt x="172" y="32"/>
                  </a:lnTo>
                  <a:lnTo>
                    <a:pt x="173" y="31"/>
                  </a:lnTo>
                  <a:lnTo>
                    <a:pt x="175" y="32"/>
                  </a:lnTo>
                  <a:lnTo>
                    <a:pt x="176" y="32"/>
                  </a:lnTo>
                  <a:lnTo>
                    <a:pt x="178" y="32"/>
                  </a:lnTo>
                  <a:lnTo>
                    <a:pt x="181" y="33"/>
                  </a:lnTo>
                  <a:lnTo>
                    <a:pt x="182" y="34"/>
                  </a:lnTo>
                  <a:lnTo>
                    <a:pt x="183" y="34"/>
                  </a:lnTo>
                  <a:lnTo>
                    <a:pt x="185" y="34"/>
                  </a:lnTo>
                  <a:lnTo>
                    <a:pt x="186" y="34"/>
                  </a:lnTo>
                  <a:lnTo>
                    <a:pt x="188" y="34"/>
                  </a:lnTo>
                  <a:lnTo>
                    <a:pt x="190" y="34"/>
                  </a:lnTo>
                  <a:lnTo>
                    <a:pt x="192" y="33"/>
                  </a:lnTo>
                  <a:lnTo>
                    <a:pt x="195" y="32"/>
                  </a:lnTo>
                  <a:lnTo>
                    <a:pt x="197" y="30"/>
                  </a:lnTo>
                  <a:lnTo>
                    <a:pt x="199" y="29"/>
                  </a:lnTo>
                  <a:lnTo>
                    <a:pt x="201" y="28"/>
                  </a:lnTo>
                  <a:lnTo>
                    <a:pt x="203" y="26"/>
                  </a:lnTo>
                  <a:lnTo>
                    <a:pt x="206" y="23"/>
                  </a:lnTo>
                  <a:lnTo>
                    <a:pt x="208" y="21"/>
                  </a:lnTo>
                  <a:lnTo>
                    <a:pt x="210" y="19"/>
                  </a:lnTo>
                  <a:lnTo>
                    <a:pt x="212" y="17"/>
                  </a:lnTo>
                  <a:lnTo>
                    <a:pt x="213" y="15"/>
                  </a:lnTo>
                  <a:lnTo>
                    <a:pt x="214" y="14"/>
                  </a:lnTo>
                  <a:lnTo>
                    <a:pt x="214" y="12"/>
                  </a:lnTo>
                  <a:lnTo>
                    <a:pt x="215" y="11"/>
                  </a:lnTo>
                  <a:lnTo>
                    <a:pt x="215" y="10"/>
                  </a:lnTo>
                  <a:lnTo>
                    <a:pt x="217" y="3"/>
                  </a:lnTo>
                  <a:lnTo>
                    <a:pt x="218" y="2"/>
                  </a:lnTo>
                  <a:lnTo>
                    <a:pt x="218" y="1"/>
                  </a:lnTo>
                  <a:lnTo>
                    <a:pt x="219" y="1"/>
                  </a:lnTo>
                  <a:lnTo>
                    <a:pt x="219" y="0"/>
                  </a:lnTo>
                  <a:lnTo>
                    <a:pt x="220" y="0"/>
                  </a:lnTo>
                  <a:lnTo>
                    <a:pt x="221" y="0"/>
                  </a:lnTo>
                  <a:lnTo>
                    <a:pt x="222"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0" name="Rectangle 294">
              <a:extLst>
                <a:ext uri="{FF2B5EF4-FFF2-40B4-BE49-F238E27FC236}">
                  <a16:creationId xmlns:a16="http://schemas.microsoft.com/office/drawing/2014/main" id="{BA7D83A0-C84E-4339-8E11-7BBA0533E464}"/>
                </a:ext>
              </a:extLst>
            </p:cNvPr>
            <p:cNvSpPr>
              <a:spLocks noChangeArrowheads="1"/>
            </p:cNvSpPr>
            <p:nvPr/>
          </p:nvSpPr>
          <p:spPr bwMode="auto">
            <a:xfrm>
              <a:off x="5843434" y="3823587"/>
              <a:ext cx="2794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STC</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1" name="Rectangle 295">
              <a:extLst>
                <a:ext uri="{FF2B5EF4-FFF2-40B4-BE49-F238E27FC236}">
                  <a16:creationId xmlns:a16="http://schemas.microsoft.com/office/drawing/2014/main" id="{339A38BE-6C0F-4DB9-9240-DA930D4EE24C}"/>
                </a:ext>
              </a:extLst>
            </p:cNvPr>
            <p:cNvSpPr>
              <a:spLocks noChangeArrowheads="1"/>
            </p:cNvSpPr>
            <p:nvPr/>
          </p:nvSpPr>
          <p:spPr bwMode="auto">
            <a:xfrm>
              <a:off x="5841847" y="4547487"/>
              <a:ext cx="2730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JHC</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2" name="Rectangle 296">
              <a:extLst>
                <a:ext uri="{FF2B5EF4-FFF2-40B4-BE49-F238E27FC236}">
                  <a16:creationId xmlns:a16="http://schemas.microsoft.com/office/drawing/2014/main" id="{A0421F1A-71AA-428A-A7C7-D3B42953BD10}"/>
                </a:ext>
              </a:extLst>
            </p:cNvPr>
            <p:cNvSpPr>
              <a:spLocks noChangeArrowheads="1"/>
            </p:cNvSpPr>
            <p:nvPr/>
          </p:nvSpPr>
          <p:spPr bwMode="auto">
            <a:xfrm>
              <a:off x="4963959" y="4029962"/>
              <a:ext cx="1952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PLK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3" name="Rectangle 297">
              <a:extLst>
                <a:ext uri="{FF2B5EF4-FFF2-40B4-BE49-F238E27FC236}">
                  <a16:creationId xmlns:a16="http://schemas.microsoft.com/office/drawing/2014/main" id="{E0A59C50-745C-4C1E-8B6C-F5745947931B}"/>
                </a:ext>
              </a:extLst>
            </p:cNvPr>
            <p:cNvSpPr>
              <a:spLocks noChangeArrowheads="1"/>
            </p:cNvSpPr>
            <p:nvPr/>
          </p:nvSpPr>
          <p:spPr bwMode="auto">
            <a:xfrm>
              <a:off x="7326159" y="4530024"/>
              <a:ext cx="271635" cy="14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JMK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4" name="Rectangle 298">
              <a:extLst>
                <a:ext uri="{FF2B5EF4-FFF2-40B4-BE49-F238E27FC236}">
                  <a16:creationId xmlns:a16="http://schemas.microsoft.com/office/drawing/2014/main" id="{73102294-AC78-40FE-BB0B-956C7088505E}"/>
                </a:ext>
              </a:extLst>
            </p:cNvPr>
            <p:cNvSpPr>
              <a:spLocks noChangeArrowheads="1"/>
            </p:cNvSpPr>
            <p:nvPr/>
          </p:nvSpPr>
          <p:spPr bwMode="auto">
            <a:xfrm>
              <a:off x="6572097" y="4195062"/>
              <a:ext cx="2762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VYS</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5" name="Rectangle 299">
              <a:extLst>
                <a:ext uri="{FF2B5EF4-FFF2-40B4-BE49-F238E27FC236}">
                  <a16:creationId xmlns:a16="http://schemas.microsoft.com/office/drawing/2014/main" id="{F912F31D-76EB-4053-98C3-623D7073EDDE}"/>
                </a:ext>
              </a:extLst>
            </p:cNvPr>
            <p:cNvSpPr>
              <a:spLocks noChangeArrowheads="1"/>
            </p:cNvSpPr>
            <p:nvPr/>
          </p:nvSpPr>
          <p:spPr bwMode="auto">
            <a:xfrm>
              <a:off x="8026247" y="4363337"/>
              <a:ext cx="1889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ZLK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6" name="Rectangle 300">
              <a:extLst>
                <a:ext uri="{FF2B5EF4-FFF2-40B4-BE49-F238E27FC236}">
                  <a16:creationId xmlns:a16="http://schemas.microsoft.com/office/drawing/2014/main" id="{84DE24A7-20B4-49AA-8DA6-C6420F1D244D}"/>
                </a:ext>
              </a:extLst>
            </p:cNvPr>
            <p:cNvSpPr>
              <a:spLocks noChangeArrowheads="1"/>
            </p:cNvSpPr>
            <p:nvPr/>
          </p:nvSpPr>
          <p:spPr bwMode="auto">
            <a:xfrm>
              <a:off x="5395759" y="3074287"/>
              <a:ext cx="2000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ULK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7" name="Rectangle 301">
              <a:extLst>
                <a:ext uri="{FF2B5EF4-FFF2-40B4-BE49-F238E27FC236}">
                  <a16:creationId xmlns:a16="http://schemas.microsoft.com/office/drawing/2014/main" id="{358AA7D5-8A55-4C0A-BDA0-D0307DF8C171}"/>
                </a:ext>
              </a:extLst>
            </p:cNvPr>
            <p:cNvSpPr>
              <a:spLocks noChangeArrowheads="1"/>
            </p:cNvSpPr>
            <p:nvPr/>
          </p:nvSpPr>
          <p:spPr bwMode="auto">
            <a:xfrm>
              <a:off x="8227859" y="3733099"/>
              <a:ext cx="2952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MSK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8" name="Rectangle 302">
              <a:extLst>
                <a:ext uri="{FF2B5EF4-FFF2-40B4-BE49-F238E27FC236}">
                  <a16:creationId xmlns:a16="http://schemas.microsoft.com/office/drawing/2014/main" id="{72108940-9554-4652-9E8E-E2EEDD314F9F}"/>
                </a:ext>
              </a:extLst>
            </p:cNvPr>
            <p:cNvSpPr>
              <a:spLocks noChangeArrowheads="1"/>
            </p:cNvSpPr>
            <p:nvPr/>
          </p:nvSpPr>
          <p:spPr bwMode="auto">
            <a:xfrm>
              <a:off x="7740497" y="4020437"/>
              <a:ext cx="206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OLK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59" name="Rectangle 303">
              <a:extLst>
                <a:ext uri="{FF2B5EF4-FFF2-40B4-BE49-F238E27FC236}">
                  <a16:creationId xmlns:a16="http://schemas.microsoft.com/office/drawing/2014/main" id="{2D9B4214-87E2-49C1-9D43-CC2939819357}"/>
                </a:ext>
              </a:extLst>
            </p:cNvPr>
            <p:cNvSpPr>
              <a:spLocks noChangeArrowheads="1"/>
            </p:cNvSpPr>
            <p:nvPr/>
          </p:nvSpPr>
          <p:spPr bwMode="auto">
            <a:xfrm>
              <a:off x="6937222" y="3682299"/>
              <a:ext cx="206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PAK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60" name="Rectangle 304">
              <a:extLst>
                <a:ext uri="{FF2B5EF4-FFF2-40B4-BE49-F238E27FC236}">
                  <a16:creationId xmlns:a16="http://schemas.microsoft.com/office/drawing/2014/main" id="{E744326A-2643-43A2-ACF0-2FD746BB5191}"/>
                </a:ext>
              </a:extLst>
            </p:cNvPr>
            <p:cNvSpPr>
              <a:spLocks noChangeArrowheads="1"/>
            </p:cNvSpPr>
            <p:nvPr/>
          </p:nvSpPr>
          <p:spPr bwMode="auto">
            <a:xfrm>
              <a:off x="6626072" y="3155249"/>
              <a:ext cx="2111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HKK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61" name="Rectangle 305">
              <a:extLst>
                <a:ext uri="{FF2B5EF4-FFF2-40B4-BE49-F238E27FC236}">
                  <a16:creationId xmlns:a16="http://schemas.microsoft.com/office/drawing/2014/main" id="{3B436711-CBFB-40C2-90B6-F6EA54F733F0}"/>
                </a:ext>
              </a:extLst>
            </p:cNvPr>
            <p:cNvSpPr>
              <a:spLocks noChangeArrowheads="1"/>
            </p:cNvSpPr>
            <p:nvPr/>
          </p:nvSpPr>
          <p:spPr bwMode="auto">
            <a:xfrm>
              <a:off x="6178397" y="2815524"/>
              <a:ext cx="1952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LBK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62" name="Rectangle 306">
              <a:extLst>
                <a:ext uri="{FF2B5EF4-FFF2-40B4-BE49-F238E27FC236}">
                  <a16:creationId xmlns:a16="http://schemas.microsoft.com/office/drawing/2014/main" id="{24C7E471-DCA9-4FED-8D03-820C0C605658}"/>
                </a:ext>
              </a:extLst>
            </p:cNvPr>
            <p:cNvSpPr>
              <a:spLocks noChangeArrowheads="1"/>
            </p:cNvSpPr>
            <p:nvPr/>
          </p:nvSpPr>
          <p:spPr bwMode="auto">
            <a:xfrm>
              <a:off x="4695672" y="3375912"/>
              <a:ext cx="206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KVK</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63" name="Rectangle 307">
              <a:extLst>
                <a:ext uri="{FF2B5EF4-FFF2-40B4-BE49-F238E27FC236}">
                  <a16:creationId xmlns:a16="http://schemas.microsoft.com/office/drawing/2014/main" id="{68B5856C-8795-4E4A-B013-DAC103787EE5}"/>
                </a:ext>
              </a:extLst>
            </p:cNvPr>
            <p:cNvSpPr>
              <a:spLocks noChangeArrowheads="1"/>
            </p:cNvSpPr>
            <p:nvPr/>
          </p:nvSpPr>
          <p:spPr bwMode="auto">
            <a:xfrm>
              <a:off x="5775435" y="3480422"/>
              <a:ext cx="2857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rgbClr val="000000"/>
                  </a:solidFill>
                  <a:effectLst/>
                  <a:latin typeface="Arial" panose="020B0604020202020204" pitchFamily="34" charset="0"/>
                </a:rPr>
                <a:t>PHA</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grpSp>
      <p:grpSp>
        <p:nvGrpSpPr>
          <p:cNvPr id="364" name="Skupina 363">
            <a:extLst>
              <a:ext uri="{FF2B5EF4-FFF2-40B4-BE49-F238E27FC236}">
                <a16:creationId xmlns:a16="http://schemas.microsoft.com/office/drawing/2014/main" id="{037288E4-4BEE-4E2E-B215-AC025A39DF67}"/>
              </a:ext>
            </a:extLst>
          </p:cNvPr>
          <p:cNvGrpSpPr/>
          <p:nvPr/>
        </p:nvGrpSpPr>
        <p:grpSpPr>
          <a:xfrm>
            <a:off x="7219763" y="2110155"/>
            <a:ext cx="1191560" cy="520212"/>
            <a:chOff x="6995179" y="1418104"/>
            <a:chExt cx="964275" cy="699038"/>
          </a:xfrm>
        </p:grpSpPr>
        <p:sp>
          <p:nvSpPr>
            <p:cNvPr id="365" name="Text Box 58">
              <a:extLst>
                <a:ext uri="{FF2B5EF4-FFF2-40B4-BE49-F238E27FC236}">
                  <a16:creationId xmlns:a16="http://schemas.microsoft.com/office/drawing/2014/main" id="{08FAEB13-F367-456A-84DB-C21141CCAEB6}"/>
                </a:ext>
              </a:extLst>
            </p:cNvPr>
            <p:cNvSpPr txBox="1">
              <a:spLocks noChangeArrowheads="1"/>
            </p:cNvSpPr>
            <p:nvPr/>
          </p:nvSpPr>
          <p:spPr bwMode="auto">
            <a:xfrm>
              <a:off x="7212206" y="1418104"/>
              <a:ext cx="747248" cy="55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cs-CZ" sz="1050" b="0" i="0" u="none" strike="noStrike" kern="1200" cap="none" spc="0" normalizeH="0" baseline="0" noProof="0" dirty="0">
                  <a:ln>
                    <a:noFill/>
                  </a:ln>
                  <a:solidFill>
                    <a:srgbClr val="000000"/>
                  </a:solidFill>
                  <a:effectLst/>
                  <a:uLnTx/>
                  <a:uFillTx/>
                  <a:latin typeface="Calibri"/>
                  <a:ea typeface="+mn-ea"/>
                  <a:cs typeface="+mn-cs"/>
                </a:rPr>
                <a:t>&gt; </a:t>
              </a:r>
              <a:r>
                <a:rPr lang="en-GB" altLang="cs-CZ" sz="1050" dirty="0">
                  <a:solidFill>
                    <a:srgbClr val="000000"/>
                  </a:solidFill>
                  <a:latin typeface="Calibri"/>
                </a:rPr>
                <a:t>25</a:t>
              </a:r>
              <a:r>
                <a:rPr kumimoji="0" lang="cs-CZ" altLang="cs-CZ" sz="1050" b="0" i="0" u="none" strike="noStrike" kern="1200" cap="none" spc="0" normalizeH="0" baseline="0" noProof="0" dirty="0">
                  <a:ln>
                    <a:noFill/>
                  </a:ln>
                  <a:solidFill>
                    <a:srgbClr val="000000"/>
                  </a:solidFill>
                  <a:effectLst/>
                  <a:uLnTx/>
                  <a:uFillTx/>
                  <a:latin typeface="Calibri"/>
                  <a:ea typeface="+mn-ea"/>
                  <a:cs typeface="+mn-cs"/>
                </a:rPr>
                <a:t>,0</a:t>
              </a:r>
              <a:endParaRPr kumimoji="0" lang="en-US" altLang="cs-CZ" sz="1050" b="0" i="0" u="none" strike="noStrike" kern="1200" cap="none" spc="0" normalizeH="0" baseline="0" noProof="0" dirty="0">
                <a:ln>
                  <a:noFill/>
                </a:ln>
                <a:solidFill>
                  <a:srgbClr val="000000"/>
                </a:solidFill>
                <a:effectLst/>
                <a:uLnTx/>
                <a:uFillTx/>
                <a:latin typeface="Calibri"/>
                <a:ea typeface="+mn-ea"/>
                <a:cs typeface="+mn-cs"/>
              </a:endParaRPr>
            </a:p>
            <a:p>
              <a:pPr lvl="0" eaLnBrk="1" fontAlgn="base" hangingPunct="1">
                <a:spcAft>
                  <a:spcPct val="0"/>
                </a:spcAft>
                <a:buNone/>
                <a:defRPr/>
              </a:pPr>
              <a:r>
                <a:rPr lang="en-GB" altLang="cs-CZ" sz="1050" dirty="0">
                  <a:solidFill>
                    <a:srgbClr val="000000"/>
                  </a:solidFill>
                  <a:latin typeface="Calibri"/>
                </a:rPr>
                <a:t>15</a:t>
              </a:r>
              <a:r>
                <a:rPr lang="cs-CZ" altLang="cs-CZ" sz="1050" dirty="0">
                  <a:solidFill>
                    <a:srgbClr val="000000"/>
                  </a:solidFill>
                  <a:latin typeface="Calibri"/>
                </a:rPr>
                <a:t>,1 </a:t>
              </a:r>
              <a:r>
                <a:rPr lang="en-US" altLang="cs-CZ" sz="1050" dirty="0">
                  <a:solidFill>
                    <a:srgbClr val="000000"/>
                  </a:solidFill>
                  <a:latin typeface="Calibri"/>
                </a:rPr>
                <a:t>–</a:t>
              </a:r>
              <a:r>
                <a:rPr lang="en-GB" altLang="cs-CZ" sz="1050" dirty="0">
                  <a:solidFill>
                    <a:srgbClr val="000000"/>
                  </a:solidFill>
                  <a:latin typeface="Calibri"/>
                </a:rPr>
                <a:t>25</a:t>
              </a:r>
              <a:r>
                <a:rPr lang="cs-CZ" altLang="cs-CZ" sz="1050" dirty="0">
                  <a:solidFill>
                    <a:srgbClr val="000000"/>
                  </a:solidFill>
                  <a:latin typeface="Calibri"/>
                </a:rPr>
                <a:t>,0</a:t>
              </a:r>
              <a:endParaRPr lang="en-US" altLang="cs-CZ" sz="1050" dirty="0">
                <a:solidFill>
                  <a:srgbClr val="000000"/>
                </a:solidFill>
                <a:latin typeface="Calibri"/>
              </a:endParaRPr>
            </a:p>
            <a:p>
              <a:pPr lvl="0" eaLnBrk="1" fontAlgn="base" hangingPunct="1">
                <a:spcAft>
                  <a:spcPct val="0"/>
                </a:spcAft>
                <a:buNone/>
                <a:defRPr/>
              </a:pPr>
              <a:r>
                <a:rPr lang="en-US" altLang="cs-CZ" sz="1050" dirty="0">
                  <a:solidFill>
                    <a:srgbClr val="000000"/>
                  </a:solidFill>
                  <a:latin typeface="Calibri"/>
                </a:rPr>
                <a:t>≤</a:t>
              </a:r>
              <a:r>
                <a:rPr lang="cs-CZ" altLang="cs-CZ" sz="1050" dirty="0">
                  <a:solidFill>
                    <a:srgbClr val="000000"/>
                  </a:solidFill>
                  <a:latin typeface="Calibri"/>
                </a:rPr>
                <a:t> </a:t>
              </a:r>
              <a:r>
                <a:rPr lang="en-GB" altLang="cs-CZ" sz="1050" dirty="0">
                  <a:solidFill>
                    <a:srgbClr val="000000"/>
                  </a:solidFill>
                  <a:latin typeface="Calibri"/>
                </a:rPr>
                <a:t>15</a:t>
              </a:r>
              <a:r>
                <a:rPr lang="cs-CZ" altLang="cs-CZ" sz="1050" dirty="0">
                  <a:solidFill>
                    <a:srgbClr val="000000"/>
                  </a:solidFill>
                  <a:latin typeface="Calibri"/>
                </a:rPr>
                <a:t>,0</a:t>
              </a:r>
              <a:endParaRPr kumimoji="0" lang="en-US" altLang="cs-CZ"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66" name="Rectangle 56">
              <a:extLst>
                <a:ext uri="{FF2B5EF4-FFF2-40B4-BE49-F238E27FC236}">
                  <a16:creationId xmlns:a16="http://schemas.microsoft.com/office/drawing/2014/main" id="{63817369-72EA-4AE1-8A91-3F4C82106BD7}"/>
                </a:ext>
              </a:extLst>
            </p:cNvPr>
            <p:cNvSpPr>
              <a:spLocks noChangeArrowheads="1"/>
            </p:cNvSpPr>
            <p:nvPr/>
          </p:nvSpPr>
          <p:spPr bwMode="auto">
            <a:xfrm>
              <a:off x="7009091" y="1973142"/>
              <a:ext cx="144000" cy="144000"/>
            </a:xfrm>
            <a:prstGeom prst="rect">
              <a:avLst/>
            </a:prstGeom>
            <a:solidFill>
              <a:srgbClr val="BDD7E7"/>
            </a:solidFill>
            <a:ln w="1651">
              <a:solidFill>
                <a:schemeClr val="bg1">
                  <a:lumMod val="75000"/>
                </a:schemeClr>
              </a:solidFill>
              <a:miter lim="800000"/>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7" name="Rectangle 56">
              <a:extLst>
                <a:ext uri="{FF2B5EF4-FFF2-40B4-BE49-F238E27FC236}">
                  <a16:creationId xmlns:a16="http://schemas.microsoft.com/office/drawing/2014/main" id="{9B768BF4-9B5C-4C40-8E70-97E17C628FE0}"/>
                </a:ext>
              </a:extLst>
            </p:cNvPr>
            <p:cNvSpPr>
              <a:spLocks noChangeArrowheads="1"/>
            </p:cNvSpPr>
            <p:nvPr/>
          </p:nvSpPr>
          <p:spPr bwMode="auto">
            <a:xfrm>
              <a:off x="7003183" y="1704491"/>
              <a:ext cx="144000" cy="144000"/>
            </a:xfrm>
            <a:prstGeom prst="rect">
              <a:avLst/>
            </a:prstGeom>
            <a:solidFill>
              <a:srgbClr val="6BAED6"/>
            </a:solidFill>
            <a:ln w="1651">
              <a:solidFill>
                <a:schemeClr val="bg1">
                  <a:lumMod val="75000"/>
                </a:schemeClr>
              </a:solidFill>
              <a:miter lim="800000"/>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 name="Rectangle 56">
              <a:extLst>
                <a:ext uri="{FF2B5EF4-FFF2-40B4-BE49-F238E27FC236}">
                  <a16:creationId xmlns:a16="http://schemas.microsoft.com/office/drawing/2014/main" id="{98A840FA-2AA0-4D63-B68B-145DB061AF34}"/>
                </a:ext>
              </a:extLst>
            </p:cNvPr>
            <p:cNvSpPr>
              <a:spLocks noChangeArrowheads="1"/>
            </p:cNvSpPr>
            <p:nvPr/>
          </p:nvSpPr>
          <p:spPr bwMode="auto">
            <a:xfrm>
              <a:off x="6995179" y="1452668"/>
              <a:ext cx="144000" cy="144000"/>
            </a:xfrm>
            <a:prstGeom prst="rect">
              <a:avLst/>
            </a:prstGeom>
            <a:solidFill>
              <a:srgbClr val="2171B5"/>
            </a:solidFill>
            <a:ln w="1651">
              <a:solidFill>
                <a:schemeClr val="bg1">
                  <a:lumMod val="75000"/>
                </a:schemeClr>
              </a:solidFill>
              <a:miter lim="800000"/>
              <a:headEnd/>
              <a:tailEnd/>
            </a:ln>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200" b="0" i="1" u="none" strike="noStrike" kern="1200" cap="none" spc="0" normalizeH="0" baseline="0" noProof="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240150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95" y="1729450"/>
            <a:ext cx="8814345" cy="1781845"/>
          </a:xfrm>
        </p:spPr>
        <p:txBody>
          <a:bodyPr/>
          <a:lstStyle/>
          <a:p>
            <a:r>
              <a:rPr lang="cs-CZ" sz="3200" i="1" dirty="0" smtClean="0"/>
              <a:t>Chronická virová hepatitida C v datech NZIS</a:t>
            </a:r>
            <a:endParaRPr lang="cs-CZ" sz="3200" i="1" dirty="0"/>
          </a:p>
        </p:txBody>
      </p:sp>
      <p:sp>
        <p:nvSpPr>
          <p:cNvPr id="3" name="TextovéPole 2"/>
          <p:cNvSpPr txBox="1"/>
          <p:nvPr/>
        </p:nvSpPr>
        <p:spPr>
          <a:xfrm>
            <a:off x="1435608" y="3703320"/>
            <a:ext cx="6629400" cy="584775"/>
          </a:xfrm>
          <a:prstGeom prst="rect">
            <a:avLst/>
          </a:prstGeom>
          <a:noFill/>
        </p:spPr>
        <p:txBody>
          <a:bodyPr wrap="square" rtlCol="0">
            <a:spAutoFit/>
          </a:bodyPr>
          <a:lstStyle/>
          <a:p>
            <a:pPr algn="ctr"/>
            <a:r>
              <a:rPr lang="cs-CZ" sz="3200" b="1" dirty="0" smtClean="0">
                <a:solidFill>
                  <a:srgbClr val="C00000"/>
                </a:solidFill>
              </a:rPr>
              <a:t>LÉČBA A ZDRAVOTNICKÁ ZAŘÍZENÍ </a:t>
            </a:r>
            <a:endParaRPr lang="en-US" sz="3200" b="1" dirty="0">
              <a:solidFill>
                <a:srgbClr val="C00000"/>
              </a:solidFill>
            </a:endParaRPr>
          </a:p>
        </p:txBody>
      </p:sp>
    </p:spTree>
    <p:extLst>
      <p:ext uri="{BB962C8B-B14F-4D97-AF65-F5344CB8AC3E}">
        <p14:creationId xmlns:p14="http://schemas.microsoft.com/office/powerpoint/2010/main" val="194171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6389BA0-3C81-439A-AA64-3A0FCF89E0F8}"/>
              </a:ext>
            </a:extLst>
          </p:cNvPr>
          <p:cNvSpPr>
            <a:spLocks noGrp="1"/>
          </p:cNvSpPr>
          <p:nvPr>
            <p:ph type="title"/>
          </p:nvPr>
        </p:nvSpPr>
        <p:spPr>
          <a:xfrm>
            <a:off x="212709" y="170706"/>
            <a:ext cx="8863833" cy="454720"/>
          </a:xfrm>
        </p:spPr>
        <p:txBody>
          <a:bodyPr/>
          <a:lstStyle/>
          <a:p>
            <a:r>
              <a:rPr lang="cs-CZ" dirty="0"/>
              <a:t>Léčba pacientů s chronickou hepatitidou C – suma množství léčiv dle kódů</a:t>
            </a:r>
            <a:endParaRPr lang="en-US" dirty="0"/>
          </a:p>
        </p:txBody>
      </p:sp>
      <p:graphicFrame>
        <p:nvGraphicFramePr>
          <p:cNvPr id="2" name="Tabulka 2">
            <a:extLst>
              <a:ext uri="{FF2B5EF4-FFF2-40B4-BE49-F238E27FC236}">
                <a16:creationId xmlns:a16="http://schemas.microsoft.com/office/drawing/2014/main" id="{E05A35AA-0980-4E94-B9B3-E6B3FB4498F0}"/>
              </a:ext>
            </a:extLst>
          </p:cNvPr>
          <p:cNvGraphicFramePr>
            <a:graphicFrameLocks noGrp="1"/>
          </p:cNvGraphicFramePr>
          <p:nvPr>
            <p:extLst>
              <p:ext uri="{D42A27DB-BD31-4B8C-83A1-F6EECF244321}">
                <p14:modId xmlns:p14="http://schemas.microsoft.com/office/powerpoint/2010/main" val="275051872"/>
              </p:ext>
            </p:extLst>
          </p:nvPr>
        </p:nvGraphicFramePr>
        <p:xfrm>
          <a:off x="212709" y="867297"/>
          <a:ext cx="8753933" cy="4882515"/>
        </p:xfrm>
        <a:graphic>
          <a:graphicData uri="http://schemas.openxmlformats.org/drawingml/2006/table">
            <a:tbl>
              <a:tblPr firstRow="1" bandRow="1">
                <a:tableStyleId>{0E3FDE45-AF77-4B5C-9715-49D594BDF05E}</a:tableStyleId>
              </a:tblPr>
              <a:tblGrid>
                <a:gridCol w="704804">
                  <a:extLst>
                    <a:ext uri="{9D8B030D-6E8A-4147-A177-3AD203B41FA5}">
                      <a16:colId xmlns:a16="http://schemas.microsoft.com/office/drawing/2014/main" val="151929123"/>
                    </a:ext>
                  </a:extLst>
                </a:gridCol>
                <a:gridCol w="1852863">
                  <a:extLst>
                    <a:ext uri="{9D8B030D-6E8A-4147-A177-3AD203B41FA5}">
                      <a16:colId xmlns:a16="http://schemas.microsoft.com/office/drawing/2014/main" val="4063733042"/>
                    </a:ext>
                  </a:extLst>
                </a:gridCol>
                <a:gridCol w="688474">
                  <a:extLst>
                    <a:ext uri="{9D8B030D-6E8A-4147-A177-3AD203B41FA5}">
                      <a16:colId xmlns:a16="http://schemas.microsoft.com/office/drawing/2014/main" val="2718909957"/>
                    </a:ext>
                  </a:extLst>
                </a:gridCol>
                <a:gridCol w="688474">
                  <a:extLst>
                    <a:ext uri="{9D8B030D-6E8A-4147-A177-3AD203B41FA5}">
                      <a16:colId xmlns:a16="http://schemas.microsoft.com/office/drawing/2014/main" val="3510405367"/>
                    </a:ext>
                  </a:extLst>
                </a:gridCol>
                <a:gridCol w="688474">
                  <a:extLst>
                    <a:ext uri="{9D8B030D-6E8A-4147-A177-3AD203B41FA5}">
                      <a16:colId xmlns:a16="http://schemas.microsoft.com/office/drawing/2014/main" val="3645785094"/>
                    </a:ext>
                  </a:extLst>
                </a:gridCol>
                <a:gridCol w="688474">
                  <a:extLst>
                    <a:ext uri="{9D8B030D-6E8A-4147-A177-3AD203B41FA5}">
                      <a16:colId xmlns:a16="http://schemas.microsoft.com/office/drawing/2014/main" val="2329001086"/>
                    </a:ext>
                  </a:extLst>
                </a:gridCol>
                <a:gridCol w="688474">
                  <a:extLst>
                    <a:ext uri="{9D8B030D-6E8A-4147-A177-3AD203B41FA5}">
                      <a16:colId xmlns:a16="http://schemas.microsoft.com/office/drawing/2014/main" val="1259002132"/>
                    </a:ext>
                  </a:extLst>
                </a:gridCol>
                <a:gridCol w="688474">
                  <a:extLst>
                    <a:ext uri="{9D8B030D-6E8A-4147-A177-3AD203B41FA5}">
                      <a16:colId xmlns:a16="http://schemas.microsoft.com/office/drawing/2014/main" val="1424410376"/>
                    </a:ext>
                  </a:extLst>
                </a:gridCol>
                <a:gridCol w="688474">
                  <a:extLst>
                    <a:ext uri="{9D8B030D-6E8A-4147-A177-3AD203B41FA5}">
                      <a16:colId xmlns:a16="http://schemas.microsoft.com/office/drawing/2014/main" val="591622348"/>
                    </a:ext>
                  </a:extLst>
                </a:gridCol>
                <a:gridCol w="688474">
                  <a:extLst>
                    <a:ext uri="{9D8B030D-6E8A-4147-A177-3AD203B41FA5}">
                      <a16:colId xmlns:a16="http://schemas.microsoft.com/office/drawing/2014/main" val="2428871683"/>
                    </a:ext>
                  </a:extLst>
                </a:gridCol>
                <a:gridCol w="688474">
                  <a:extLst>
                    <a:ext uri="{9D8B030D-6E8A-4147-A177-3AD203B41FA5}">
                      <a16:colId xmlns:a16="http://schemas.microsoft.com/office/drawing/2014/main" val="1590129946"/>
                    </a:ext>
                  </a:extLst>
                </a:gridCol>
              </a:tblGrid>
              <a:tr h="444448">
                <a:tc>
                  <a:txBody>
                    <a:bodyPr/>
                    <a:lstStyle/>
                    <a:p>
                      <a:r>
                        <a:rPr lang="cs-CZ" sz="1200" dirty="0"/>
                        <a:t>KÓD LÉKU</a:t>
                      </a:r>
                      <a:endParaRPr lang="cs-CZ" sz="1200" b="1" dirty="0">
                        <a:latin typeface="+mn-lt"/>
                      </a:endParaRPr>
                    </a:p>
                  </a:txBody>
                  <a:tcPr/>
                </a:tc>
                <a:tc>
                  <a:txBody>
                    <a:bodyPr/>
                    <a:lstStyle/>
                    <a:p>
                      <a:r>
                        <a:rPr lang="cs-CZ" sz="1200" b="1" dirty="0">
                          <a:latin typeface="+mn-lt"/>
                        </a:rPr>
                        <a:t>NÁZEV</a:t>
                      </a:r>
                    </a:p>
                    <a:p>
                      <a:r>
                        <a:rPr lang="cs-CZ" sz="1200" b="1" dirty="0">
                          <a:latin typeface="+mn-lt"/>
                        </a:rPr>
                        <a:t>LÉKU</a:t>
                      </a:r>
                    </a:p>
                  </a:txBody>
                  <a:tcPr/>
                </a:tc>
                <a:tc>
                  <a:txBody>
                    <a:bodyPr/>
                    <a:lstStyle/>
                    <a:p>
                      <a:pPr algn="ctr"/>
                      <a:r>
                        <a:rPr lang="cs-CZ" sz="1200" dirty="0"/>
                        <a:t>2010</a:t>
                      </a:r>
                      <a:endParaRPr lang="cs-CZ" sz="1200" b="1" dirty="0">
                        <a:latin typeface="+mn-lt"/>
                      </a:endParaRPr>
                    </a:p>
                  </a:txBody>
                  <a:tcPr anchor="ctr"/>
                </a:tc>
                <a:tc>
                  <a:txBody>
                    <a:bodyPr/>
                    <a:lstStyle/>
                    <a:p>
                      <a:pPr algn="ctr"/>
                      <a:r>
                        <a:rPr lang="cs-CZ" sz="1200" dirty="0"/>
                        <a:t>2011</a:t>
                      </a:r>
                      <a:endParaRPr lang="cs-CZ" sz="1200" b="1" dirty="0">
                        <a:latin typeface="+mn-lt"/>
                      </a:endParaRPr>
                    </a:p>
                  </a:txBody>
                  <a:tcPr anchor="ctr"/>
                </a:tc>
                <a:tc>
                  <a:txBody>
                    <a:bodyPr/>
                    <a:lstStyle/>
                    <a:p>
                      <a:pPr algn="ctr"/>
                      <a:r>
                        <a:rPr lang="cs-CZ" sz="1200" dirty="0"/>
                        <a:t>2012</a:t>
                      </a:r>
                      <a:endParaRPr lang="cs-CZ" sz="1200" b="1" dirty="0">
                        <a:latin typeface="+mn-lt"/>
                      </a:endParaRPr>
                    </a:p>
                  </a:txBody>
                  <a:tcPr anchor="ctr"/>
                </a:tc>
                <a:tc>
                  <a:txBody>
                    <a:bodyPr/>
                    <a:lstStyle/>
                    <a:p>
                      <a:pPr algn="ctr"/>
                      <a:r>
                        <a:rPr lang="cs-CZ" sz="1200" dirty="0"/>
                        <a:t>2013</a:t>
                      </a:r>
                      <a:endParaRPr lang="cs-CZ" sz="1200" b="1" dirty="0">
                        <a:latin typeface="+mn-lt"/>
                      </a:endParaRPr>
                    </a:p>
                  </a:txBody>
                  <a:tcPr anchor="ctr"/>
                </a:tc>
                <a:tc>
                  <a:txBody>
                    <a:bodyPr/>
                    <a:lstStyle/>
                    <a:p>
                      <a:pPr algn="ctr"/>
                      <a:r>
                        <a:rPr lang="cs-CZ" sz="1200" dirty="0"/>
                        <a:t>2014</a:t>
                      </a:r>
                      <a:endParaRPr lang="cs-CZ" sz="1200" b="1" dirty="0">
                        <a:latin typeface="+mn-lt"/>
                      </a:endParaRPr>
                    </a:p>
                  </a:txBody>
                  <a:tcPr anchor="ctr"/>
                </a:tc>
                <a:tc>
                  <a:txBody>
                    <a:bodyPr/>
                    <a:lstStyle/>
                    <a:p>
                      <a:pPr algn="ctr"/>
                      <a:r>
                        <a:rPr lang="cs-CZ" sz="1200" dirty="0"/>
                        <a:t>2015</a:t>
                      </a:r>
                      <a:endParaRPr lang="cs-CZ" sz="1200" b="1" dirty="0">
                        <a:latin typeface="+mn-lt"/>
                      </a:endParaRPr>
                    </a:p>
                  </a:txBody>
                  <a:tcPr anchor="ctr"/>
                </a:tc>
                <a:tc>
                  <a:txBody>
                    <a:bodyPr/>
                    <a:lstStyle/>
                    <a:p>
                      <a:pPr algn="ctr"/>
                      <a:r>
                        <a:rPr lang="cs-CZ" sz="1200" dirty="0"/>
                        <a:t>2016</a:t>
                      </a:r>
                      <a:endParaRPr lang="cs-CZ" sz="1200" b="1" dirty="0">
                        <a:latin typeface="+mn-lt"/>
                      </a:endParaRPr>
                    </a:p>
                  </a:txBody>
                  <a:tcPr anchor="ctr"/>
                </a:tc>
                <a:tc>
                  <a:txBody>
                    <a:bodyPr/>
                    <a:lstStyle/>
                    <a:p>
                      <a:pPr algn="ctr"/>
                      <a:r>
                        <a:rPr lang="cs-CZ" sz="1200" dirty="0"/>
                        <a:t>2017</a:t>
                      </a:r>
                      <a:endParaRPr lang="cs-CZ" sz="1200" b="1" dirty="0">
                        <a:latin typeface="+mn-lt"/>
                      </a:endParaRPr>
                    </a:p>
                  </a:txBody>
                  <a:tcPr anchor="ctr"/>
                </a:tc>
                <a:tc>
                  <a:txBody>
                    <a:bodyPr/>
                    <a:lstStyle/>
                    <a:p>
                      <a:pPr algn="ctr"/>
                      <a:r>
                        <a:rPr lang="cs-CZ" sz="1200" dirty="0"/>
                        <a:t>2018</a:t>
                      </a:r>
                      <a:endParaRPr lang="cs-CZ" sz="1200" b="1" dirty="0">
                        <a:latin typeface="+mn-lt"/>
                      </a:endParaRPr>
                    </a:p>
                  </a:txBody>
                  <a:tcPr anchor="ctr"/>
                </a:tc>
                <a:extLst>
                  <a:ext uri="{0D108BD9-81ED-4DB2-BD59-A6C34878D82A}">
                    <a16:rowId xmlns:a16="http://schemas.microsoft.com/office/drawing/2014/main" val="3028074420"/>
                  </a:ext>
                </a:extLst>
              </a:tr>
              <a:tr h="187038">
                <a:tc>
                  <a:txBody>
                    <a:bodyPr/>
                    <a:lstStyle/>
                    <a:p>
                      <a:pPr algn="l" fontAlgn="t"/>
                      <a:r>
                        <a:rPr lang="cs-CZ" sz="1200" b="1" i="0" u="none" strike="noStrike" dirty="0">
                          <a:solidFill>
                            <a:srgbClr val="000000"/>
                          </a:solidFill>
                          <a:effectLst/>
                          <a:latin typeface="Calibri" panose="020F0502020204030204" pitchFamily="34" charset="0"/>
                        </a:rPr>
                        <a:t>0027256</a:t>
                      </a:r>
                    </a:p>
                  </a:txBody>
                  <a:tcPr marL="9525" marR="9525" marT="9525" marB="0"/>
                </a:tc>
                <a:tc>
                  <a:txBody>
                    <a:bodyPr/>
                    <a:lstStyle/>
                    <a:p>
                      <a:pPr algn="l" fontAlgn="t"/>
                      <a:r>
                        <a:rPr lang="cs-CZ" sz="1200" b="1" i="0" u="none" strike="noStrike" dirty="0">
                          <a:solidFill>
                            <a:srgbClr val="000000"/>
                          </a:solidFill>
                          <a:effectLst/>
                          <a:latin typeface="Calibri" panose="020F0502020204030204" pitchFamily="34" charset="0"/>
                        </a:rPr>
                        <a:t>REBETOL</a:t>
                      </a:r>
                    </a:p>
                  </a:txBody>
                  <a:tcPr marL="9525" marR="9525" marT="9525" marB="0"/>
                </a:tc>
                <a:tc>
                  <a:txBody>
                    <a:bodyPr/>
                    <a:lstStyle/>
                    <a:p>
                      <a:pPr algn="ctr" fontAlgn="ctr"/>
                      <a:r>
                        <a:rPr lang="cs-CZ" sz="1200" b="0" i="0" u="none" strike="noStrike" dirty="0">
                          <a:solidFill>
                            <a:srgbClr val="000000"/>
                          </a:solidFill>
                          <a:effectLst/>
                          <a:latin typeface="Calibri" panose="020F0502020204030204" pitchFamily="34" charset="0"/>
                        </a:rPr>
                        <a:t>531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1 075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43 595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1 840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3 270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2 514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1 624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357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120</a:t>
                      </a:r>
                    </a:p>
                  </a:txBody>
                  <a:tcPr marL="9525" marR="9525" marT="9525" marB="0" anchor="ctr"/>
                </a:tc>
                <a:extLst>
                  <a:ext uri="{0D108BD9-81ED-4DB2-BD59-A6C34878D82A}">
                    <a16:rowId xmlns:a16="http://schemas.microsoft.com/office/drawing/2014/main" val="4277105133"/>
                  </a:ext>
                </a:extLst>
              </a:tr>
              <a:tr h="187038">
                <a:tc>
                  <a:txBody>
                    <a:bodyPr/>
                    <a:lstStyle/>
                    <a:p>
                      <a:pPr algn="l" fontAlgn="t"/>
                      <a:r>
                        <a:rPr lang="cs-CZ" sz="1200" b="1" i="0" u="none" strike="noStrike">
                          <a:solidFill>
                            <a:srgbClr val="000000"/>
                          </a:solidFill>
                          <a:effectLst/>
                          <a:latin typeface="Calibri" panose="020F0502020204030204" pitchFamily="34" charset="0"/>
                        </a:rPr>
                        <a:t>0027394</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PEGASYS</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326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306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322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372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409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235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122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46</a:t>
                      </a:r>
                    </a:p>
                  </a:txBody>
                  <a:tcPr marL="9525" marR="9525" marT="9525" marB="0" anchor="ctr"/>
                </a:tc>
                <a:extLst>
                  <a:ext uri="{0D108BD9-81ED-4DB2-BD59-A6C34878D82A}">
                    <a16:rowId xmlns:a16="http://schemas.microsoft.com/office/drawing/2014/main" val="606802264"/>
                  </a:ext>
                </a:extLst>
              </a:tr>
              <a:tr h="187038">
                <a:tc>
                  <a:txBody>
                    <a:bodyPr/>
                    <a:lstStyle/>
                    <a:p>
                      <a:pPr algn="l" fontAlgn="t"/>
                      <a:r>
                        <a:rPr lang="cs-CZ" sz="1200" b="1" i="0" u="none" strike="noStrike">
                          <a:solidFill>
                            <a:srgbClr val="000000"/>
                          </a:solidFill>
                          <a:effectLst/>
                          <a:latin typeface="Calibri" panose="020F0502020204030204" pitchFamily="34" charset="0"/>
                        </a:rPr>
                        <a:t>0027396</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PEGASYS</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5 020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4 114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7 257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6 112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5 359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6 562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10 891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11 238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16 288</a:t>
                      </a:r>
                    </a:p>
                  </a:txBody>
                  <a:tcPr marL="9525" marR="9525" marT="9525" marB="0" anchor="ctr"/>
                </a:tc>
                <a:extLst>
                  <a:ext uri="{0D108BD9-81ED-4DB2-BD59-A6C34878D82A}">
                    <a16:rowId xmlns:a16="http://schemas.microsoft.com/office/drawing/2014/main" val="2419913276"/>
                  </a:ext>
                </a:extLst>
              </a:tr>
              <a:tr h="187038">
                <a:tc>
                  <a:txBody>
                    <a:bodyPr/>
                    <a:lstStyle/>
                    <a:p>
                      <a:pPr algn="l" fontAlgn="t"/>
                      <a:r>
                        <a:rPr lang="cs-CZ" sz="1200" b="1" i="0" u="none" strike="noStrike">
                          <a:solidFill>
                            <a:srgbClr val="000000"/>
                          </a:solidFill>
                          <a:effectLst/>
                          <a:latin typeface="Calibri" panose="020F0502020204030204" pitchFamily="34" charset="0"/>
                        </a:rPr>
                        <a:t>0027459</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PEGINTRON 80</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2931517"/>
                  </a:ext>
                </a:extLst>
              </a:tr>
              <a:tr h="187038">
                <a:tc>
                  <a:txBody>
                    <a:bodyPr/>
                    <a:lstStyle/>
                    <a:p>
                      <a:pPr algn="l" fontAlgn="t"/>
                      <a:r>
                        <a:rPr lang="cs-CZ" sz="1200" b="1" i="0" u="none" strike="noStrike">
                          <a:solidFill>
                            <a:srgbClr val="000000"/>
                          </a:solidFill>
                          <a:effectLst/>
                          <a:latin typeface="Calibri" panose="020F0502020204030204" pitchFamily="34" charset="0"/>
                        </a:rPr>
                        <a:t>0027491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PEGINTRON</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558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727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1 894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1 999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2 942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2 086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1 288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687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48</a:t>
                      </a:r>
                    </a:p>
                  </a:txBody>
                  <a:tcPr marL="9525" marR="9525" marT="9525" marB="0" anchor="ctr"/>
                </a:tc>
                <a:extLst>
                  <a:ext uri="{0D108BD9-81ED-4DB2-BD59-A6C34878D82A}">
                    <a16:rowId xmlns:a16="http://schemas.microsoft.com/office/drawing/2014/main" val="2053380410"/>
                  </a:ext>
                </a:extLst>
              </a:tr>
              <a:tr h="187038">
                <a:tc>
                  <a:txBody>
                    <a:bodyPr/>
                    <a:lstStyle/>
                    <a:p>
                      <a:pPr algn="l" fontAlgn="t"/>
                      <a:r>
                        <a:rPr lang="cs-CZ" sz="1200" b="1" i="0" u="none" strike="noStrike">
                          <a:solidFill>
                            <a:srgbClr val="000000"/>
                          </a:solidFill>
                          <a:effectLst/>
                          <a:latin typeface="Calibri" panose="020F0502020204030204" pitchFamily="34" charset="0"/>
                        </a:rPr>
                        <a:t>0027495</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PEGINTRON</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882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1 716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3 880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3 614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5 820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3 598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1 281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468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145</a:t>
                      </a:r>
                    </a:p>
                  </a:txBody>
                  <a:tcPr marL="9525" marR="9525" marT="9525" marB="0" anchor="ctr"/>
                </a:tc>
                <a:extLst>
                  <a:ext uri="{0D108BD9-81ED-4DB2-BD59-A6C34878D82A}">
                    <a16:rowId xmlns:a16="http://schemas.microsoft.com/office/drawing/2014/main" val="2011265364"/>
                  </a:ext>
                </a:extLst>
              </a:tr>
              <a:tr h="187038">
                <a:tc>
                  <a:txBody>
                    <a:bodyPr/>
                    <a:lstStyle/>
                    <a:p>
                      <a:pPr algn="l" fontAlgn="t"/>
                      <a:r>
                        <a:rPr lang="cs-CZ" sz="1200" b="1" i="0" u="none" strike="noStrike">
                          <a:solidFill>
                            <a:srgbClr val="000000"/>
                          </a:solidFill>
                          <a:effectLst/>
                          <a:latin typeface="Calibri" panose="020F0502020204030204" pitchFamily="34" charset="0"/>
                        </a:rPr>
                        <a:t>0027499</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PEGINTRON</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1 056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1 812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3 737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2 942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6 675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3 951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2 554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1 007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103</a:t>
                      </a:r>
                    </a:p>
                  </a:txBody>
                  <a:tcPr marL="9525" marR="9525" marT="9525" marB="0" anchor="ctr"/>
                </a:tc>
                <a:extLst>
                  <a:ext uri="{0D108BD9-81ED-4DB2-BD59-A6C34878D82A}">
                    <a16:rowId xmlns:a16="http://schemas.microsoft.com/office/drawing/2014/main" val="2920477252"/>
                  </a:ext>
                </a:extLst>
              </a:tr>
              <a:tr h="187038">
                <a:tc>
                  <a:txBody>
                    <a:bodyPr/>
                    <a:lstStyle/>
                    <a:p>
                      <a:pPr algn="l" fontAlgn="t"/>
                      <a:r>
                        <a:rPr lang="cs-CZ" sz="1200" b="1" i="0" u="none" strike="noStrike">
                          <a:solidFill>
                            <a:srgbClr val="000000"/>
                          </a:solidFill>
                          <a:effectLst/>
                          <a:latin typeface="Calibri" panose="020F0502020204030204" pitchFamily="34" charset="0"/>
                        </a:rPr>
                        <a:t>0112567</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COPEGUS</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715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1 169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1 438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1 413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1 202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1 027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820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658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440</a:t>
                      </a:r>
                    </a:p>
                  </a:txBody>
                  <a:tcPr marL="9525" marR="9525" marT="9525" marB="0" anchor="ctr"/>
                </a:tc>
                <a:extLst>
                  <a:ext uri="{0D108BD9-81ED-4DB2-BD59-A6C34878D82A}">
                    <a16:rowId xmlns:a16="http://schemas.microsoft.com/office/drawing/2014/main" val="3947546784"/>
                  </a:ext>
                </a:extLst>
              </a:tr>
              <a:tr h="187038">
                <a:tc>
                  <a:txBody>
                    <a:bodyPr/>
                    <a:lstStyle/>
                    <a:p>
                      <a:pPr algn="l" fontAlgn="t"/>
                      <a:r>
                        <a:rPr lang="cs-CZ" sz="1200" b="1" i="0" u="none" strike="noStrike">
                          <a:solidFill>
                            <a:srgbClr val="000000"/>
                          </a:solidFill>
                          <a:effectLst/>
                          <a:latin typeface="Calibri" panose="020F0502020204030204" pitchFamily="34" charset="0"/>
                        </a:rPr>
                        <a:t>0168401</a:t>
                      </a:r>
                    </a:p>
                  </a:txBody>
                  <a:tcPr marL="9525" marR="9525" marT="9525" marB="0"/>
                </a:tc>
                <a:tc>
                  <a:txBody>
                    <a:bodyPr/>
                    <a:lstStyle/>
                    <a:p>
                      <a:pPr algn="l" fontAlgn="t"/>
                      <a:r>
                        <a:rPr lang="cs-CZ" sz="1200" b="1" i="0" u="none" strike="noStrike" dirty="0">
                          <a:solidFill>
                            <a:srgbClr val="000000"/>
                          </a:solidFill>
                          <a:effectLst/>
                          <a:latin typeface="Calibri" panose="020F0502020204030204" pitchFamily="34" charset="0"/>
                        </a:rPr>
                        <a:t>PEGASYS 135 MIKROGRAMŮ</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10359069"/>
                  </a:ext>
                </a:extLst>
              </a:tr>
              <a:tr h="187038">
                <a:tc>
                  <a:txBody>
                    <a:bodyPr/>
                    <a:lstStyle/>
                    <a:p>
                      <a:pPr algn="l" fontAlgn="t"/>
                      <a:r>
                        <a:rPr lang="cs-CZ" sz="1200" b="1" i="0" u="none" strike="noStrike">
                          <a:solidFill>
                            <a:srgbClr val="000000"/>
                          </a:solidFill>
                          <a:effectLst/>
                          <a:latin typeface="Calibri" panose="020F0502020204030204" pitchFamily="34" charset="0"/>
                        </a:rPr>
                        <a:t>0168404</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PEGASYS</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153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1 486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1 835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1 860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831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270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44</a:t>
                      </a:r>
                    </a:p>
                  </a:txBody>
                  <a:tcPr marL="9525" marR="9525" marT="9525" marB="0" anchor="ctr"/>
                </a:tc>
                <a:extLst>
                  <a:ext uri="{0D108BD9-81ED-4DB2-BD59-A6C34878D82A}">
                    <a16:rowId xmlns:a16="http://schemas.microsoft.com/office/drawing/2014/main" val="2023904722"/>
                  </a:ext>
                </a:extLst>
              </a:tr>
              <a:tr h="187038">
                <a:tc>
                  <a:txBody>
                    <a:bodyPr/>
                    <a:lstStyle/>
                    <a:p>
                      <a:pPr algn="l" fontAlgn="t"/>
                      <a:r>
                        <a:rPr lang="cs-CZ" sz="1200" b="1" i="0" u="none" strike="noStrike">
                          <a:solidFill>
                            <a:srgbClr val="000000"/>
                          </a:solidFill>
                          <a:effectLst/>
                          <a:latin typeface="Calibri" panose="020F0502020204030204" pitchFamily="34" charset="0"/>
                        </a:rPr>
                        <a:t>0168506</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INCIVO</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91191776"/>
                  </a:ext>
                </a:extLst>
              </a:tr>
              <a:tr h="187038">
                <a:tc>
                  <a:txBody>
                    <a:bodyPr/>
                    <a:lstStyle/>
                    <a:p>
                      <a:pPr algn="l" fontAlgn="t"/>
                      <a:r>
                        <a:rPr lang="cs-CZ" sz="1200" b="1" i="0" u="none" strike="noStrike">
                          <a:solidFill>
                            <a:srgbClr val="000000"/>
                          </a:solidFill>
                          <a:effectLst/>
                          <a:latin typeface="Calibri" panose="020F0502020204030204" pitchFamily="34" charset="0"/>
                        </a:rPr>
                        <a:t>0183132</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RIBAVIRIN MYLAN</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125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785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1 966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2 466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3 727</a:t>
                      </a:r>
                    </a:p>
                  </a:txBody>
                  <a:tcPr marL="9525" marR="9525" marT="9525" marB="0" anchor="ctr"/>
                </a:tc>
                <a:extLst>
                  <a:ext uri="{0D108BD9-81ED-4DB2-BD59-A6C34878D82A}">
                    <a16:rowId xmlns:a16="http://schemas.microsoft.com/office/drawing/2014/main" val="998689707"/>
                  </a:ext>
                </a:extLst>
              </a:tr>
              <a:tr h="187038">
                <a:tc>
                  <a:txBody>
                    <a:bodyPr/>
                    <a:lstStyle/>
                    <a:p>
                      <a:pPr algn="l" fontAlgn="t"/>
                      <a:r>
                        <a:rPr lang="cs-CZ" sz="1200" b="1" i="0" u="none" strike="noStrike">
                          <a:solidFill>
                            <a:srgbClr val="000000"/>
                          </a:solidFill>
                          <a:effectLst/>
                          <a:latin typeface="Calibri" panose="020F0502020204030204" pitchFamily="34" charset="0"/>
                        </a:rPr>
                        <a:t>0185107</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VICTRELIS</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213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329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498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749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442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157714153"/>
                  </a:ext>
                </a:extLst>
              </a:tr>
              <a:tr h="187038">
                <a:tc>
                  <a:txBody>
                    <a:bodyPr/>
                    <a:lstStyle/>
                    <a:p>
                      <a:pPr algn="l" fontAlgn="t"/>
                      <a:r>
                        <a:rPr lang="cs-CZ" sz="1200" b="1" i="0" u="none" strike="noStrike">
                          <a:solidFill>
                            <a:srgbClr val="000000"/>
                          </a:solidFill>
                          <a:effectLst/>
                          <a:latin typeface="Calibri" panose="020F0502020204030204" pitchFamily="34" charset="0"/>
                        </a:rPr>
                        <a:t>0194770</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SOVALDI</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028744663"/>
                  </a:ext>
                </a:extLst>
              </a:tr>
              <a:tr h="187038">
                <a:tc>
                  <a:txBody>
                    <a:bodyPr/>
                    <a:lstStyle/>
                    <a:p>
                      <a:pPr algn="l" fontAlgn="t"/>
                      <a:r>
                        <a:rPr lang="cs-CZ" sz="1200" b="1" i="0" u="none" strike="noStrike">
                          <a:solidFill>
                            <a:srgbClr val="000000"/>
                          </a:solidFill>
                          <a:effectLst/>
                          <a:latin typeface="Calibri" panose="020F0502020204030204" pitchFamily="34" charset="0"/>
                        </a:rPr>
                        <a:t>0209411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EPCLUSA</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244</a:t>
                      </a:r>
                    </a:p>
                  </a:txBody>
                  <a:tcPr marL="9525" marR="9525" marT="9525" marB="0" anchor="ctr"/>
                </a:tc>
                <a:extLst>
                  <a:ext uri="{0D108BD9-81ED-4DB2-BD59-A6C34878D82A}">
                    <a16:rowId xmlns:a16="http://schemas.microsoft.com/office/drawing/2014/main" val="2903847506"/>
                  </a:ext>
                </a:extLst>
              </a:tr>
              <a:tr h="187038">
                <a:tc>
                  <a:txBody>
                    <a:bodyPr/>
                    <a:lstStyle/>
                    <a:p>
                      <a:pPr algn="l" fontAlgn="t"/>
                      <a:r>
                        <a:rPr lang="cs-CZ" sz="1200" b="1" i="0" u="none" strike="noStrike">
                          <a:solidFill>
                            <a:srgbClr val="000000"/>
                          </a:solidFill>
                          <a:effectLst/>
                          <a:latin typeface="Calibri" panose="020F0502020204030204" pitchFamily="34" charset="0"/>
                        </a:rPr>
                        <a:t>0209429</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ZEPATIER</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373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719</a:t>
                      </a:r>
                    </a:p>
                  </a:txBody>
                  <a:tcPr marL="9525" marR="9525" marT="9525" marB="0" anchor="ctr"/>
                </a:tc>
                <a:extLst>
                  <a:ext uri="{0D108BD9-81ED-4DB2-BD59-A6C34878D82A}">
                    <a16:rowId xmlns:a16="http://schemas.microsoft.com/office/drawing/2014/main" val="3149955009"/>
                  </a:ext>
                </a:extLst>
              </a:tr>
              <a:tr h="187038">
                <a:tc>
                  <a:txBody>
                    <a:bodyPr/>
                    <a:lstStyle/>
                    <a:p>
                      <a:pPr algn="l" fontAlgn="t"/>
                      <a:r>
                        <a:rPr lang="cs-CZ" sz="1200" b="1" i="0" u="none" strike="noStrike">
                          <a:solidFill>
                            <a:srgbClr val="000000"/>
                          </a:solidFill>
                          <a:effectLst/>
                          <a:latin typeface="Calibri" panose="020F0502020204030204" pitchFamily="34" charset="0"/>
                        </a:rPr>
                        <a:t>0210009</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OLYSIO</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134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303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233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1510438284"/>
                  </a:ext>
                </a:extLst>
              </a:tr>
              <a:tr h="187038">
                <a:tc>
                  <a:txBody>
                    <a:bodyPr/>
                    <a:lstStyle/>
                    <a:p>
                      <a:pPr algn="l" fontAlgn="t"/>
                      <a:r>
                        <a:rPr lang="cs-CZ" sz="1200" b="1" i="0" u="none" strike="noStrike">
                          <a:solidFill>
                            <a:srgbClr val="000000"/>
                          </a:solidFill>
                          <a:effectLst/>
                          <a:latin typeface="Calibri" panose="020F0502020204030204" pitchFamily="34" charset="0"/>
                        </a:rPr>
                        <a:t>0210118</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DAKLINZA</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160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3816121671"/>
                  </a:ext>
                </a:extLst>
              </a:tr>
              <a:tr h="187038">
                <a:tc>
                  <a:txBody>
                    <a:bodyPr/>
                    <a:lstStyle/>
                    <a:p>
                      <a:pPr algn="l" fontAlgn="t"/>
                      <a:r>
                        <a:rPr lang="cs-CZ" sz="1200" b="1" i="0" u="none" strike="noStrike">
                          <a:solidFill>
                            <a:srgbClr val="000000"/>
                          </a:solidFill>
                          <a:effectLst/>
                          <a:latin typeface="Calibri" panose="020F0502020204030204" pitchFamily="34" charset="0"/>
                        </a:rPr>
                        <a:t>0210201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HARVONI</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147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155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196</a:t>
                      </a:r>
                    </a:p>
                  </a:txBody>
                  <a:tcPr marL="9525" marR="9525" marT="9525" marB="0" anchor="ctr"/>
                </a:tc>
                <a:extLst>
                  <a:ext uri="{0D108BD9-81ED-4DB2-BD59-A6C34878D82A}">
                    <a16:rowId xmlns:a16="http://schemas.microsoft.com/office/drawing/2014/main" val="925559600"/>
                  </a:ext>
                </a:extLst>
              </a:tr>
              <a:tr h="187038">
                <a:tc>
                  <a:txBody>
                    <a:bodyPr/>
                    <a:lstStyle/>
                    <a:p>
                      <a:pPr algn="l" fontAlgn="t"/>
                      <a:r>
                        <a:rPr lang="cs-CZ" sz="1200" b="1" i="0" u="none" strike="noStrike">
                          <a:solidFill>
                            <a:srgbClr val="000000"/>
                          </a:solidFill>
                          <a:effectLst/>
                          <a:latin typeface="Calibri" panose="020F0502020204030204" pitchFamily="34" charset="0"/>
                        </a:rPr>
                        <a:t>0210291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EXVIERA</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384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572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526</a:t>
                      </a:r>
                    </a:p>
                  </a:txBody>
                  <a:tcPr marL="9525" marR="9525" marT="9525" marB="0" anchor="ctr"/>
                </a:tc>
                <a:extLst>
                  <a:ext uri="{0D108BD9-81ED-4DB2-BD59-A6C34878D82A}">
                    <a16:rowId xmlns:a16="http://schemas.microsoft.com/office/drawing/2014/main" val="1086928163"/>
                  </a:ext>
                </a:extLst>
              </a:tr>
              <a:tr h="187038">
                <a:tc>
                  <a:txBody>
                    <a:bodyPr/>
                    <a:lstStyle/>
                    <a:p>
                      <a:pPr algn="l" fontAlgn="t"/>
                      <a:r>
                        <a:rPr lang="cs-CZ" sz="1200" b="1" i="0" u="none" strike="noStrike">
                          <a:solidFill>
                            <a:srgbClr val="000000"/>
                          </a:solidFill>
                          <a:effectLst/>
                          <a:latin typeface="Calibri" panose="020F0502020204030204" pitchFamily="34" charset="0"/>
                        </a:rPr>
                        <a:t>0210292</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VIEKIRAX</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384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576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530</a:t>
                      </a:r>
                    </a:p>
                  </a:txBody>
                  <a:tcPr marL="9525" marR="9525" marT="9525" marB="0" anchor="ctr"/>
                </a:tc>
                <a:extLst>
                  <a:ext uri="{0D108BD9-81ED-4DB2-BD59-A6C34878D82A}">
                    <a16:rowId xmlns:a16="http://schemas.microsoft.com/office/drawing/2014/main" val="3704340871"/>
                  </a:ext>
                </a:extLst>
              </a:tr>
              <a:tr h="187038">
                <a:tc>
                  <a:txBody>
                    <a:bodyPr/>
                    <a:lstStyle/>
                    <a:p>
                      <a:pPr algn="l" fontAlgn="t"/>
                      <a:r>
                        <a:rPr lang="cs-CZ" sz="1200" b="1" i="0" u="none" strike="noStrike">
                          <a:solidFill>
                            <a:srgbClr val="000000"/>
                          </a:solidFill>
                          <a:effectLst/>
                          <a:latin typeface="Calibri" panose="020F0502020204030204" pitchFamily="34" charset="0"/>
                        </a:rPr>
                        <a:t>0222375</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VOSEVI</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51</a:t>
                      </a:r>
                    </a:p>
                  </a:txBody>
                  <a:tcPr marL="9525" marR="9525" marT="9525" marB="0" anchor="ctr"/>
                </a:tc>
                <a:extLst>
                  <a:ext uri="{0D108BD9-81ED-4DB2-BD59-A6C34878D82A}">
                    <a16:rowId xmlns:a16="http://schemas.microsoft.com/office/drawing/2014/main" val="2171945677"/>
                  </a:ext>
                </a:extLst>
              </a:tr>
              <a:tr h="187038">
                <a:tc>
                  <a:txBody>
                    <a:bodyPr/>
                    <a:lstStyle/>
                    <a:p>
                      <a:pPr algn="l" fontAlgn="t"/>
                      <a:r>
                        <a:rPr lang="cs-CZ" sz="1200" b="1" i="0" u="none" strike="noStrike" dirty="0">
                          <a:solidFill>
                            <a:srgbClr val="000000"/>
                          </a:solidFill>
                          <a:effectLst/>
                          <a:latin typeface="Calibri" panose="020F0502020204030204" pitchFamily="34" charset="0"/>
                        </a:rPr>
                        <a:t>0222376</a:t>
                      </a:r>
                    </a:p>
                  </a:txBody>
                  <a:tcPr marL="9525" marR="9525" marT="9525" marB="0"/>
                </a:tc>
                <a:tc>
                  <a:txBody>
                    <a:bodyPr/>
                    <a:lstStyle/>
                    <a:p>
                      <a:pPr algn="l" fontAlgn="t"/>
                      <a:r>
                        <a:rPr lang="cs-CZ" sz="1200" b="1" i="0" u="none" strike="noStrike" dirty="0">
                          <a:solidFill>
                            <a:srgbClr val="000000"/>
                          </a:solidFill>
                          <a:effectLst/>
                          <a:latin typeface="Calibri" panose="020F0502020204030204" pitchFamily="34" charset="0"/>
                        </a:rPr>
                        <a:t>MAVIRET</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dirty="0">
                          <a:solidFill>
                            <a:srgbClr val="000000"/>
                          </a:solidFill>
                          <a:effectLst/>
                          <a:latin typeface="Calibri" panose="020F0502020204030204" pitchFamily="34" charset="0"/>
                        </a:rPr>
                        <a:t>299</a:t>
                      </a:r>
                    </a:p>
                  </a:txBody>
                  <a:tcPr marL="9525" marR="9525" marT="9525" marB="0" anchor="ctr"/>
                </a:tc>
                <a:extLst>
                  <a:ext uri="{0D108BD9-81ED-4DB2-BD59-A6C34878D82A}">
                    <a16:rowId xmlns:a16="http://schemas.microsoft.com/office/drawing/2014/main" val="326319482"/>
                  </a:ext>
                </a:extLst>
              </a:tr>
            </a:tbl>
          </a:graphicData>
        </a:graphic>
      </p:graphicFrame>
      <p:sp>
        <p:nvSpPr>
          <p:cNvPr id="5" name="TextBox 4"/>
          <p:cNvSpPr txBox="1"/>
          <p:nvPr/>
        </p:nvSpPr>
        <p:spPr>
          <a:xfrm>
            <a:off x="3751623" y="6424960"/>
            <a:ext cx="1970796" cy="276999"/>
          </a:xfrm>
          <a:prstGeom prst="rect">
            <a:avLst/>
          </a:prstGeom>
          <a:noFill/>
        </p:spPr>
        <p:txBody>
          <a:bodyPr wrap="none" rtlCol="0">
            <a:spAutoFit/>
          </a:bodyPr>
          <a:lstStyle/>
          <a:p>
            <a:r>
              <a:rPr lang="cs-CZ" sz="1200" b="1" dirty="0"/>
              <a:t>Zdroj dat: </a:t>
            </a:r>
            <a:r>
              <a:rPr lang="cs-CZ" sz="1200" dirty="0"/>
              <a:t>NRHZS </a:t>
            </a:r>
            <a:r>
              <a:rPr lang="cs-CZ" sz="1200" dirty="0" smtClean="0"/>
              <a:t>2010-2018</a:t>
            </a:r>
            <a:endParaRPr lang="en-US" sz="1200" dirty="0"/>
          </a:p>
        </p:txBody>
      </p:sp>
    </p:spTree>
    <p:extLst>
      <p:ext uri="{BB962C8B-B14F-4D97-AF65-F5344CB8AC3E}">
        <p14:creationId xmlns:p14="http://schemas.microsoft.com/office/powerpoint/2010/main" val="317418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464" y="921746"/>
            <a:ext cx="8403336" cy="4965816"/>
          </a:xfrm>
        </p:spPr>
        <p:txBody>
          <a:bodyPr>
            <a:normAutofit fontScale="92500" lnSpcReduction="10000"/>
          </a:bodyPr>
          <a:lstStyle/>
          <a:p>
            <a:pPr marL="0" indent="0" algn="just">
              <a:spcAft>
                <a:spcPts val="1200"/>
              </a:spcAft>
              <a:buSzPct val="150000"/>
              <a:buNone/>
            </a:pPr>
            <a:r>
              <a:rPr lang="cs-CZ" altLang="cs-CZ" sz="1800" dirty="0">
                <a:solidFill>
                  <a:srgbClr val="000000"/>
                </a:solidFill>
                <a:cs typeface="Arial" pitchFamily="34" charset="0"/>
              </a:rPr>
              <a:t>Analýza se opírá o data spravovaná Ústavem zdravotnických informací a statistiky ČR (ÚZIS ČR), která jsou sbírána v rámci Národního zdravotnického informačního systému (NZIS) a národních zdravotních registrů. Sběr dat probíhá na základě platnosti zákona č. 372/2011 sb., ve znění pozdějších předpisů. </a:t>
            </a:r>
          </a:p>
          <a:p>
            <a:pPr marL="0" indent="0" algn="just">
              <a:spcAft>
                <a:spcPts val="1200"/>
              </a:spcAft>
              <a:buSzPct val="150000"/>
              <a:buNone/>
            </a:pPr>
            <a:r>
              <a:rPr lang="cs-CZ" altLang="cs-CZ" sz="1800" dirty="0">
                <a:solidFill>
                  <a:srgbClr val="000000"/>
                </a:solidFill>
                <a:cs typeface="Arial" pitchFamily="34" charset="0"/>
              </a:rPr>
              <a:t>Data jsou analyzována v nevratně anonymizované a agregované podobě, bez jakékoli identifikace či ztotožnění konkrétní osoby. </a:t>
            </a:r>
          </a:p>
          <a:p>
            <a:pPr marL="0" indent="0" algn="just">
              <a:spcAft>
                <a:spcPts val="1200"/>
              </a:spcAft>
              <a:buSzPct val="150000"/>
              <a:buNone/>
            </a:pPr>
            <a:r>
              <a:rPr lang="cs-CZ" altLang="cs-CZ" sz="1800" dirty="0">
                <a:solidFill>
                  <a:schemeClr val="accent2"/>
                </a:solidFill>
                <a:cs typeface="Arial" pitchFamily="34" charset="0"/>
              </a:rPr>
              <a:t>Národní registr hrazených zdravotních služeb (</a:t>
            </a:r>
            <a:r>
              <a:rPr lang="cs-CZ" altLang="cs-CZ" sz="1800" u="sng" dirty="0">
                <a:solidFill>
                  <a:schemeClr val="accent2"/>
                </a:solidFill>
                <a:cs typeface="Arial" pitchFamily="34" charset="0"/>
              </a:rPr>
              <a:t>NRHZS</a:t>
            </a:r>
            <a:r>
              <a:rPr lang="cs-CZ" altLang="cs-CZ" sz="1800" dirty="0">
                <a:solidFill>
                  <a:schemeClr val="accent2"/>
                </a:solidFill>
                <a:cs typeface="Arial" pitchFamily="34" charset="0"/>
              </a:rPr>
              <a:t>) </a:t>
            </a:r>
            <a:r>
              <a:rPr lang="cs-CZ" altLang="cs-CZ" sz="1800" b="0" dirty="0">
                <a:solidFill>
                  <a:srgbClr val="000000"/>
                </a:solidFill>
                <a:cs typeface="Arial" pitchFamily="34" charset="0"/>
              </a:rPr>
              <a:t>– obsahuje data hlášená od zdravotních pojišťoven v hospitalizační i ambulantní oblasti včetně kompletních dat o vykázaných diagnózách, procedurách a léčbě; v současnosti jsou kompletní data k dispozici za období 2010–2018. </a:t>
            </a:r>
          </a:p>
          <a:p>
            <a:pPr marL="0" indent="0" algn="just">
              <a:spcAft>
                <a:spcPts val="1200"/>
              </a:spcAft>
              <a:buSzPct val="150000"/>
              <a:buNone/>
            </a:pPr>
            <a:r>
              <a:rPr lang="cs-CZ" sz="1800" dirty="0">
                <a:solidFill>
                  <a:schemeClr val="accent2"/>
                </a:solidFill>
                <a:cs typeface="Arial" pitchFamily="34" charset="0"/>
              </a:rPr>
              <a:t>Informační systém infekčních nemocí (</a:t>
            </a:r>
            <a:r>
              <a:rPr lang="cs-CZ" sz="1800" u="sng" dirty="0" smtClean="0">
                <a:solidFill>
                  <a:schemeClr val="accent2"/>
                </a:solidFill>
                <a:cs typeface="Arial" pitchFamily="34" charset="0"/>
              </a:rPr>
              <a:t>ISIN</a:t>
            </a:r>
            <a:r>
              <a:rPr lang="cs-CZ" sz="1800" dirty="0">
                <a:solidFill>
                  <a:schemeClr val="accent2"/>
                </a:solidFill>
                <a:cs typeface="Arial" pitchFamily="34" charset="0"/>
              </a:rPr>
              <a:t>) </a:t>
            </a:r>
            <a:r>
              <a:rPr lang="cs-CZ" sz="1800" b="0" dirty="0">
                <a:solidFill>
                  <a:schemeClr val="tx1"/>
                </a:solidFill>
                <a:cs typeface="Arial" pitchFamily="34" charset="0"/>
              </a:rPr>
              <a:t>– cílem sledování jsou infekční nemoci s výjimkou některých závažných infekčních onemocnění sledovaných samostatnými registry. Jedná se o onemocnění tuberkulózou (dg. A15–A19), infekce přenášené převážně sexuálním stykem (dg. A50–A64) a onemocnění virem lidské imunodeficience HIV (dg. B20–B24). Samostatný informační systém mají také akutní respirační infekce (ARI) a chřipce podobná onemocnění (ILI). V</a:t>
            </a:r>
            <a:r>
              <a:rPr lang="cs-CZ" altLang="cs-CZ" sz="1800" b="0" dirty="0">
                <a:solidFill>
                  <a:srgbClr val="000000"/>
                </a:solidFill>
                <a:cs typeface="Arial" pitchFamily="34" charset="0"/>
              </a:rPr>
              <a:t> současnosti jsou kompletní data k dispozici za období 2005–2017. </a:t>
            </a:r>
          </a:p>
          <a:p>
            <a:pPr marL="0" indent="0">
              <a:buNone/>
            </a:pPr>
            <a:endParaRPr lang="en-US" dirty="0"/>
          </a:p>
        </p:txBody>
      </p:sp>
      <p:sp>
        <p:nvSpPr>
          <p:cNvPr id="3" name="Title 2"/>
          <p:cNvSpPr>
            <a:spLocks noGrp="1"/>
          </p:cNvSpPr>
          <p:nvPr>
            <p:ph type="title"/>
          </p:nvPr>
        </p:nvSpPr>
        <p:spPr/>
        <p:txBody>
          <a:bodyPr/>
          <a:lstStyle/>
          <a:p>
            <a:r>
              <a:rPr lang="cs-CZ" sz="2400" dirty="0"/>
              <a:t>Použité zdroje dat: Národní zdravotnický informační systém (NZIS)</a:t>
            </a:r>
            <a:endParaRPr lang="en-US" dirty="0"/>
          </a:p>
        </p:txBody>
      </p:sp>
    </p:spTree>
    <p:extLst>
      <p:ext uri="{BB962C8B-B14F-4D97-AF65-F5344CB8AC3E}">
        <p14:creationId xmlns:p14="http://schemas.microsoft.com/office/powerpoint/2010/main" val="1359370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6389BA0-3C81-439A-AA64-3A0FCF89E0F8}"/>
              </a:ext>
            </a:extLst>
          </p:cNvPr>
          <p:cNvSpPr>
            <a:spLocks noGrp="1"/>
          </p:cNvSpPr>
          <p:nvPr>
            <p:ph type="title"/>
          </p:nvPr>
        </p:nvSpPr>
        <p:spPr>
          <a:xfrm>
            <a:off x="212709" y="170706"/>
            <a:ext cx="8863833" cy="454720"/>
          </a:xfrm>
        </p:spPr>
        <p:txBody>
          <a:bodyPr/>
          <a:lstStyle/>
          <a:p>
            <a:r>
              <a:rPr lang="cs-CZ" dirty="0"/>
              <a:t>Léčba pacientů s chronickou hepatitidou C – počet léčených pacientů dle kódů</a:t>
            </a:r>
            <a:endParaRPr lang="en-US" dirty="0"/>
          </a:p>
        </p:txBody>
      </p:sp>
      <p:sp>
        <p:nvSpPr>
          <p:cNvPr id="3" name="TextovéPole 2">
            <a:extLst>
              <a:ext uri="{FF2B5EF4-FFF2-40B4-BE49-F238E27FC236}">
                <a16:creationId xmlns:a16="http://schemas.microsoft.com/office/drawing/2014/main" id="{17A48C52-D7F6-4481-A716-B572DB8A2F03}"/>
              </a:ext>
            </a:extLst>
          </p:cNvPr>
          <p:cNvSpPr txBox="1"/>
          <p:nvPr/>
        </p:nvSpPr>
        <p:spPr>
          <a:xfrm>
            <a:off x="81190" y="5960142"/>
            <a:ext cx="8708161" cy="276999"/>
          </a:xfrm>
          <a:prstGeom prst="rect">
            <a:avLst/>
          </a:prstGeom>
          <a:noFill/>
        </p:spPr>
        <p:txBody>
          <a:bodyPr wrap="square" rtlCol="0">
            <a:spAutoFit/>
          </a:bodyPr>
          <a:lstStyle/>
          <a:p>
            <a:r>
              <a:rPr lang="cs-CZ" sz="1200" dirty="0"/>
              <a:t>Součet pacientů přes jednotlivé kódy v daném roce je vyšší než prevalence léčených daného roku, jelikož jeden pacient mohl mít více léčiv.</a:t>
            </a:r>
          </a:p>
        </p:txBody>
      </p:sp>
      <p:graphicFrame>
        <p:nvGraphicFramePr>
          <p:cNvPr id="7" name="Tabulka 2">
            <a:extLst>
              <a:ext uri="{FF2B5EF4-FFF2-40B4-BE49-F238E27FC236}">
                <a16:creationId xmlns:a16="http://schemas.microsoft.com/office/drawing/2014/main" id="{A0DDC5CD-92C7-418E-BF76-1A3AE1017D1D}"/>
              </a:ext>
            </a:extLst>
          </p:cNvPr>
          <p:cNvGraphicFramePr>
            <a:graphicFrameLocks noGrp="1"/>
          </p:cNvGraphicFramePr>
          <p:nvPr>
            <p:extLst>
              <p:ext uri="{D42A27DB-BD31-4B8C-83A1-F6EECF244321}">
                <p14:modId xmlns:p14="http://schemas.microsoft.com/office/powerpoint/2010/main" val="3315587103"/>
              </p:ext>
            </p:extLst>
          </p:nvPr>
        </p:nvGraphicFramePr>
        <p:xfrm>
          <a:off x="212709" y="867297"/>
          <a:ext cx="8753933" cy="4882515"/>
        </p:xfrm>
        <a:graphic>
          <a:graphicData uri="http://schemas.openxmlformats.org/drawingml/2006/table">
            <a:tbl>
              <a:tblPr firstRow="1" bandRow="1">
                <a:tableStyleId>{0E3FDE45-AF77-4B5C-9715-49D594BDF05E}</a:tableStyleId>
              </a:tblPr>
              <a:tblGrid>
                <a:gridCol w="704804">
                  <a:extLst>
                    <a:ext uri="{9D8B030D-6E8A-4147-A177-3AD203B41FA5}">
                      <a16:colId xmlns:a16="http://schemas.microsoft.com/office/drawing/2014/main" val="151929123"/>
                    </a:ext>
                  </a:extLst>
                </a:gridCol>
                <a:gridCol w="1852863">
                  <a:extLst>
                    <a:ext uri="{9D8B030D-6E8A-4147-A177-3AD203B41FA5}">
                      <a16:colId xmlns:a16="http://schemas.microsoft.com/office/drawing/2014/main" val="4063733042"/>
                    </a:ext>
                  </a:extLst>
                </a:gridCol>
                <a:gridCol w="688474">
                  <a:extLst>
                    <a:ext uri="{9D8B030D-6E8A-4147-A177-3AD203B41FA5}">
                      <a16:colId xmlns:a16="http://schemas.microsoft.com/office/drawing/2014/main" val="2718909957"/>
                    </a:ext>
                  </a:extLst>
                </a:gridCol>
                <a:gridCol w="688474">
                  <a:extLst>
                    <a:ext uri="{9D8B030D-6E8A-4147-A177-3AD203B41FA5}">
                      <a16:colId xmlns:a16="http://schemas.microsoft.com/office/drawing/2014/main" val="3510405367"/>
                    </a:ext>
                  </a:extLst>
                </a:gridCol>
                <a:gridCol w="688474">
                  <a:extLst>
                    <a:ext uri="{9D8B030D-6E8A-4147-A177-3AD203B41FA5}">
                      <a16:colId xmlns:a16="http://schemas.microsoft.com/office/drawing/2014/main" val="3645785094"/>
                    </a:ext>
                  </a:extLst>
                </a:gridCol>
                <a:gridCol w="688474">
                  <a:extLst>
                    <a:ext uri="{9D8B030D-6E8A-4147-A177-3AD203B41FA5}">
                      <a16:colId xmlns:a16="http://schemas.microsoft.com/office/drawing/2014/main" val="2329001086"/>
                    </a:ext>
                  </a:extLst>
                </a:gridCol>
                <a:gridCol w="688474">
                  <a:extLst>
                    <a:ext uri="{9D8B030D-6E8A-4147-A177-3AD203B41FA5}">
                      <a16:colId xmlns:a16="http://schemas.microsoft.com/office/drawing/2014/main" val="1259002132"/>
                    </a:ext>
                  </a:extLst>
                </a:gridCol>
                <a:gridCol w="688474">
                  <a:extLst>
                    <a:ext uri="{9D8B030D-6E8A-4147-A177-3AD203B41FA5}">
                      <a16:colId xmlns:a16="http://schemas.microsoft.com/office/drawing/2014/main" val="1424410376"/>
                    </a:ext>
                  </a:extLst>
                </a:gridCol>
                <a:gridCol w="688474">
                  <a:extLst>
                    <a:ext uri="{9D8B030D-6E8A-4147-A177-3AD203B41FA5}">
                      <a16:colId xmlns:a16="http://schemas.microsoft.com/office/drawing/2014/main" val="591622348"/>
                    </a:ext>
                  </a:extLst>
                </a:gridCol>
                <a:gridCol w="688474">
                  <a:extLst>
                    <a:ext uri="{9D8B030D-6E8A-4147-A177-3AD203B41FA5}">
                      <a16:colId xmlns:a16="http://schemas.microsoft.com/office/drawing/2014/main" val="2428871683"/>
                    </a:ext>
                  </a:extLst>
                </a:gridCol>
                <a:gridCol w="688474">
                  <a:extLst>
                    <a:ext uri="{9D8B030D-6E8A-4147-A177-3AD203B41FA5}">
                      <a16:colId xmlns:a16="http://schemas.microsoft.com/office/drawing/2014/main" val="1590129946"/>
                    </a:ext>
                  </a:extLst>
                </a:gridCol>
              </a:tblGrid>
              <a:tr h="444448">
                <a:tc>
                  <a:txBody>
                    <a:bodyPr/>
                    <a:lstStyle/>
                    <a:p>
                      <a:r>
                        <a:rPr lang="cs-CZ" sz="1200" dirty="0"/>
                        <a:t>KÓD LÉKU</a:t>
                      </a:r>
                      <a:endParaRPr lang="cs-CZ" sz="1200" b="1" dirty="0">
                        <a:latin typeface="+mn-lt"/>
                      </a:endParaRPr>
                    </a:p>
                  </a:txBody>
                  <a:tcPr/>
                </a:tc>
                <a:tc>
                  <a:txBody>
                    <a:bodyPr/>
                    <a:lstStyle/>
                    <a:p>
                      <a:r>
                        <a:rPr lang="cs-CZ" sz="1200" b="1" dirty="0">
                          <a:latin typeface="+mn-lt"/>
                        </a:rPr>
                        <a:t>NÁZEV</a:t>
                      </a:r>
                    </a:p>
                    <a:p>
                      <a:r>
                        <a:rPr lang="cs-CZ" sz="1200" b="1" dirty="0">
                          <a:latin typeface="+mn-lt"/>
                        </a:rPr>
                        <a:t>LÉKU</a:t>
                      </a:r>
                    </a:p>
                  </a:txBody>
                  <a:tcPr/>
                </a:tc>
                <a:tc>
                  <a:txBody>
                    <a:bodyPr/>
                    <a:lstStyle/>
                    <a:p>
                      <a:pPr algn="ctr"/>
                      <a:r>
                        <a:rPr lang="cs-CZ" sz="1200" dirty="0"/>
                        <a:t>2010</a:t>
                      </a:r>
                      <a:endParaRPr lang="cs-CZ" sz="1200" b="1" dirty="0">
                        <a:latin typeface="+mn-lt"/>
                      </a:endParaRPr>
                    </a:p>
                  </a:txBody>
                  <a:tcPr anchor="ctr"/>
                </a:tc>
                <a:tc>
                  <a:txBody>
                    <a:bodyPr/>
                    <a:lstStyle/>
                    <a:p>
                      <a:pPr algn="ctr"/>
                      <a:r>
                        <a:rPr lang="cs-CZ" sz="1200" dirty="0"/>
                        <a:t>2011</a:t>
                      </a:r>
                      <a:endParaRPr lang="cs-CZ" sz="1200" b="1" dirty="0">
                        <a:latin typeface="+mn-lt"/>
                      </a:endParaRPr>
                    </a:p>
                  </a:txBody>
                  <a:tcPr anchor="ctr"/>
                </a:tc>
                <a:tc>
                  <a:txBody>
                    <a:bodyPr/>
                    <a:lstStyle/>
                    <a:p>
                      <a:pPr algn="ctr"/>
                      <a:r>
                        <a:rPr lang="cs-CZ" sz="1200" dirty="0"/>
                        <a:t>2012</a:t>
                      </a:r>
                      <a:endParaRPr lang="cs-CZ" sz="1200" b="1" dirty="0">
                        <a:latin typeface="+mn-lt"/>
                      </a:endParaRPr>
                    </a:p>
                  </a:txBody>
                  <a:tcPr anchor="ctr"/>
                </a:tc>
                <a:tc>
                  <a:txBody>
                    <a:bodyPr/>
                    <a:lstStyle/>
                    <a:p>
                      <a:pPr algn="ctr"/>
                      <a:r>
                        <a:rPr lang="cs-CZ" sz="1200" dirty="0"/>
                        <a:t>2013</a:t>
                      </a:r>
                      <a:endParaRPr lang="cs-CZ" sz="1200" b="1" dirty="0">
                        <a:latin typeface="+mn-lt"/>
                      </a:endParaRPr>
                    </a:p>
                  </a:txBody>
                  <a:tcPr anchor="ctr"/>
                </a:tc>
                <a:tc>
                  <a:txBody>
                    <a:bodyPr/>
                    <a:lstStyle/>
                    <a:p>
                      <a:pPr algn="ctr"/>
                      <a:r>
                        <a:rPr lang="cs-CZ" sz="1200" dirty="0"/>
                        <a:t>2014</a:t>
                      </a:r>
                      <a:endParaRPr lang="cs-CZ" sz="1200" b="1" dirty="0">
                        <a:latin typeface="+mn-lt"/>
                      </a:endParaRPr>
                    </a:p>
                  </a:txBody>
                  <a:tcPr anchor="ctr"/>
                </a:tc>
                <a:tc>
                  <a:txBody>
                    <a:bodyPr/>
                    <a:lstStyle/>
                    <a:p>
                      <a:pPr algn="ctr"/>
                      <a:r>
                        <a:rPr lang="cs-CZ" sz="1200" dirty="0"/>
                        <a:t>2015</a:t>
                      </a:r>
                      <a:endParaRPr lang="cs-CZ" sz="1200" b="1" dirty="0">
                        <a:latin typeface="+mn-lt"/>
                      </a:endParaRPr>
                    </a:p>
                  </a:txBody>
                  <a:tcPr anchor="ctr"/>
                </a:tc>
                <a:tc>
                  <a:txBody>
                    <a:bodyPr/>
                    <a:lstStyle/>
                    <a:p>
                      <a:pPr algn="ctr"/>
                      <a:r>
                        <a:rPr lang="cs-CZ" sz="1200" dirty="0"/>
                        <a:t>2016</a:t>
                      </a:r>
                      <a:endParaRPr lang="cs-CZ" sz="1200" b="1" dirty="0">
                        <a:latin typeface="+mn-lt"/>
                      </a:endParaRPr>
                    </a:p>
                  </a:txBody>
                  <a:tcPr anchor="ctr"/>
                </a:tc>
                <a:tc>
                  <a:txBody>
                    <a:bodyPr/>
                    <a:lstStyle/>
                    <a:p>
                      <a:pPr algn="ctr"/>
                      <a:r>
                        <a:rPr lang="cs-CZ" sz="1200" dirty="0"/>
                        <a:t>2017</a:t>
                      </a:r>
                      <a:endParaRPr lang="cs-CZ" sz="1200" b="1" dirty="0">
                        <a:latin typeface="+mn-lt"/>
                      </a:endParaRPr>
                    </a:p>
                  </a:txBody>
                  <a:tcPr anchor="ctr"/>
                </a:tc>
                <a:tc>
                  <a:txBody>
                    <a:bodyPr/>
                    <a:lstStyle/>
                    <a:p>
                      <a:pPr algn="ctr"/>
                      <a:r>
                        <a:rPr lang="cs-CZ" sz="1200" dirty="0"/>
                        <a:t>2018</a:t>
                      </a:r>
                      <a:endParaRPr lang="cs-CZ" sz="1200" b="1" dirty="0">
                        <a:latin typeface="+mn-lt"/>
                      </a:endParaRPr>
                    </a:p>
                  </a:txBody>
                  <a:tcPr anchor="ctr"/>
                </a:tc>
                <a:extLst>
                  <a:ext uri="{0D108BD9-81ED-4DB2-BD59-A6C34878D82A}">
                    <a16:rowId xmlns:a16="http://schemas.microsoft.com/office/drawing/2014/main" val="3028074420"/>
                  </a:ext>
                </a:extLst>
              </a:tr>
              <a:tr h="187038">
                <a:tc>
                  <a:txBody>
                    <a:bodyPr/>
                    <a:lstStyle/>
                    <a:p>
                      <a:pPr algn="l" fontAlgn="t"/>
                      <a:r>
                        <a:rPr lang="cs-CZ" sz="1200" b="1" i="0" u="none" strike="noStrike" dirty="0">
                          <a:solidFill>
                            <a:srgbClr val="000000"/>
                          </a:solidFill>
                          <a:effectLst/>
                          <a:latin typeface="Calibri" panose="020F0502020204030204" pitchFamily="34" charset="0"/>
                        </a:rPr>
                        <a:t>0027256</a:t>
                      </a:r>
                    </a:p>
                  </a:txBody>
                  <a:tcPr marL="9525" marR="9525" marT="9525" marB="0"/>
                </a:tc>
                <a:tc>
                  <a:txBody>
                    <a:bodyPr/>
                    <a:lstStyle/>
                    <a:p>
                      <a:pPr algn="l" fontAlgn="t"/>
                      <a:r>
                        <a:rPr lang="cs-CZ" sz="1200" b="1" i="0" u="none" strike="noStrike" dirty="0">
                          <a:solidFill>
                            <a:srgbClr val="000000"/>
                          </a:solidFill>
                          <a:effectLst/>
                          <a:latin typeface="Calibri" panose="020F0502020204030204" pitchFamily="34" charset="0"/>
                        </a:rPr>
                        <a:t>REBETOL</a:t>
                      </a:r>
                    </a:p>
                  </a:txBody>
                  <a:tcPr marL="9525" marR="9525" marT="9525" marB="0"/>
                </a:tc>
                <a:tc>
                  <a:txBody>
                    <a:bodyPr/>
                    <a:lstStyle/>
                    <a:p>
                      <a:pPr algn="ctr" fontAlgn="ctr"/>
                      <a:r>
                        <a:rPr lang="cs-CZ" sz="1200" b="0" i="0" u="none" strike="noStrike" dirty="0">
                          <a:solidFill>
                            <a:srgbClr val="000000"/>
                          </a:solidFill>
                          <a:effectLst/>
                          <a:latin typeface="Calibri" panose="020F0502020204030204" pitchFamily="34" charset="0"/>
                        </a:rPr>
                        <a:t>216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420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628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732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1 079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921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619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227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4277105133"/>
                  </a:ext>
                </a:extLst>
              </a:tr>
              <a:tr h="187038">
                <a:tc>
                  <a:txBody>
                    <a:bodyPr/>
                    <a:lstStyle/>
                    <a:p>
                      <a:pPr algn="l" fontAlgn="t"/>
                      <a:r>
                        <a:rPr lang="cs-CZ" sz="1200" b="1" i="0" u="none" strike="noStrike">
                          <a:solidFill>
                            <a:srgbClr val="000000"/>
                          </a:solidFill>
                          <a:effectLst/>
                          <a:latin typeface="Calibri" panose="020F0502020204030204" pitchFamily="34" charset="0"/>
                        </a:rPr>
                        <a:t>0027394</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PEGASYS</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606802264"/>
                  </a:ext>
                </a:extLst>
              </a:tr>
              <a:tr h="187038">
                <a:tc>
                  <a:txBody>
                    <a:bodyPr/>
                    <a:lstStyle/>
                    <a:p>
                      <a:pPr algn="l" fontAlgn="t"/>
                      <a:r>
                        <a:rPr lang="cs-CZ" sz="1200" b="1" i="0" u="none" strike="noStrike">
                          <a:solidFill>
                            <a:srgbClr val="000000"/>
                          </a:solidFill>
                          <a:effectLst/>
                          <a:latin typeface="Calibri" panose="020F0502020204030204" pitchFamily="34" charset="0"/>
                        </a:rPr>
                        <a:t>0027396</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PEGASYS</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763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652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651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610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561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648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1 006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1 030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1 073</a:t>
                      </a:r>
                    </a:p>
                  </a:txBody>
                  <a:tcPr marL="9525" marR="9525" marT="9525" marB="0" anchor="ctr"/>
                </a:tc>
                <a:extLst>
                  <a:ext uri="{0D108BD9-81ED-4DB2-BD59-A6C34878D82A}">
                    <a16:rowId xmlns:a16="http://schemas.microsoft.com/office/drawing/2014/main" val="2419913276"/>
                  </a:ext>
                </a:extLst>
              </a:tr>
              <a:tr h="187038">
                <a:tc>
                  <a:txBody>
                    <a:bodyPr/>
                    <a:lstStyle/>
                    <a:p>
                      <a:pPr algn="l" fontAlgn="t"/>
                      <a:r>
                        <a:rPr lang="cs-CZ" sz="1200" b="1" i="0" u="none" strike="noStrike">
                          <a:solidFill>
                            <a:srgbClr val="000000"/>
                          </a:solidFill>
                          <a:effectLst/>
                          <a:latin typeface="Calibri" panose="020F0502020204030204" pitchFamily="34" charset="0"/>
                        </a:rPr>
                        <a:t>0027459</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PEGINTRON 80</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2931517"/>
                  </a:ext>
                </a:extLst>
              </a:tr>
              <a:tr h="187038">
                <a:tc>
                  <a:txBody>
                    <a:bodyPr/>
                    <a:lstStyle/>
                    <a:p>
                      <a:pPr algn="l" fontAlgn="t"/>
                      <a:r>
                        <a:rPr lang="cs-CZ" sz="1200" b="1" i="0" u="none" strike="noStrike">
                          <a:solidFill>
                            <a:srgbClr val="000000"/>
                          </a:solidFill>
                          <a:effectLst/>
                          <a:latin typeface="Calibri" panose="020F0502020204030204" pitchFamily="34" charset="0"/>
                        </a:rPr>
                        <a:t>0027491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PEGINTRON</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152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148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174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208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258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207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135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2053380410"/>
                  </a:ext>
                </a:extLst>
              </a:tr>
              <a:tr h="187038">
                <a:tc>
                  <a:txBody>
                    <a:bodyPr/>
                    <a:lstStyle/>
                    <a:p>
                      <a:pPr algn="l" fontAlgn="t"/>
                      <a:r>
                        <a:rPr lang="cs-CZ" sz="1200" b="1" i="0" u="none" strike="noStrike">
                          <a:solidFill>
                            <a:srgbClr val="000000"/>
                          </a:solidFill>
                          <a:effectLst/>
                          <a:latin typeface="Calibri" panose="020F0502020204030204" pitchFamily="34" charset="0"/>
                        </a:rPr>
                        <a:t>0027495</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PEGINTRON</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153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202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287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331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483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347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136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2011265364"/>
                  </a:ext>
                </a:extLst>
              </a:tr>
              <a:tr h="187038">
                <a:tc>
                  <a:txBody>
                    <a:bodyPr/>
                    <a:lstStyle/>
                    <a:p>
                      <a:pPr algn="l" fontAlgn="t"/>
                      <a:r>
                        <a:rPr lang="cs-CZ" sz="1200" b="1" i="0" u="none" strike="noStrike">
                          <a:solidFill>
                            <a:srgbClr val="000000"/>
                          </a:solidFill>
                          <a:effectLst/>
                          <a:latin typeface="Calibri" panose="020F0502020204030204" pitchFamily="34" charset="0"/>
                        </a:rPr>
                        <a:t>0027499</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PEGINTRON</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124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167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222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264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434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358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240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2920477252"/>
                  </a:ext>
                </a:extLst>
              </a:tr>
              <a:tr h="187038">
                <a:tc>
                  <a:txBody>
                    <a:bodyPr/>
                    <a:lstStyle/>
                    <a:p>
                      <a:pPr algn="l" fontAlgn="t"/>
                      <a:r>
                        <a:rPr lang="cs-CZ" sz="1200" b="1" i="0" u="none" strike="noStrike">
                          <a:solidFill>
                            <a:srgbClr val="000000"/>
                          </a:solidFill>
                          <a:effectLst/>
                          <a:latin typeface="Calibri" panose="020F0502020204030204" pitchFamily="34" charset="0"/>
                        </a:rPr>
                        <a:t>0112567</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COPEGUS</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280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495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582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627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614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561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450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341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214</a:t>
                      </a:r>
                    </a:p>
                  </a:txBody>
                  <a:tcPr marL="9525" marR="9525" marT="9525" marB="0" anchor="ctr"/>
                </a:tc>
                <a:extLst>
                  <a:ext uri="{0D108BD9-81ED-4DB2-BD59-A6C34878D82A}">
                    <a16:rowId xmlns:a16="http://schemas.microsoft.com/office/drawing/2014/main" val="3947546784"/>
                  </a:ext>
                </a:extLst>
              </a:tr>
              <a:tr h="187038">
                <a:tc>
                  <a:txBody>
                    <a:bodyPr/>
                    <a:lstStyle/>
                    <a:p>
                      <a:pPr algn="l" fontAlgn="t"/>
                      <a:r>
                        <a:rPr lang="cs-CZ" sz="1200" b="1" i="0" u="none" strike="noStrike">
                          <a:solidFill>
                            <a:srgbClr val="000000"/>
                          </a:solidFill>
                          <a:effectLst/>
                          <a:latin typeface="Calibri" panose="020F0502020204030204" pitchFamily="34" charset="0"/>
                        </a:rPr>
                        <a:t>0168401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PEGASYS 135 MIKROGRAMŮ</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10359069"/>
                  </a:ext>
                </a:extLst>
              </a:tr>
              <a:tr h="187038">
                <a:tc>
                  <a:txBody>
                    <a:bodyPr/>
                    <a:lstStyle/>
                    <a:p>
                      <a:pPr algn="l" fontAlgn="t"/>
                      <a:r>
                        <a:rPr lang="cs-CZ" sz="1200" b="1" i="0" u="none" strike="noStrike">
                          <a:solidFill>
                            <a:srgbClr val="000000"/>
                          </a:solidFill>
                          <a:effectLst/>
                          <a:latin typeface="Calibri" panose="020F0502020204030204" pitchFamily="34" charset="0"/>
                        </a:rPr>
                        <a:t>0168404</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PEGASYS</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189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217</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225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2023904722"/>
                  </a:ext>
                </a:extLst>
              </a:tr>
              <a:tr h="187038">
                <a:tc>
                  <a:txBody>
                    <a:bodyPr/>
                    <a:lstStyle/>
                    <a:p>
                      <a:pPr algn="l" fontAlgn="t"/>
                      <a:r>
                        <a:rPr lang="cs-CZ" sz="1200" b="1" i="0" u="none" strike="noStrike">
                          <a:solidFill>
                            <a:srgbClr val="000000"/>
                          </a:solidFill>
                          <a:effectLst/>
                          <a:latin typeface="Calibri" panose="020F0502020204030204" pitchFamily="34" charset="0"/>
                        </a:rPr>
                        <a:t>0168506</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INCIVO</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91191776"/>
                  </a:ext>
                </a:extLst>
              </a:tr>
              <a:tr h="187038">
                <a:tc>
                  <a:txBody>
                    <a:bodyPr/>
                    <a:lstStyle/>
                    <a:p>
                      <a:pPr algn="l" fontAlgn="t"/>
                      <a:r>
                        <a:rPr lang="cs-CZ" sz="1200" b="1" i="0" u="none" strike="noStrike">
                          <a:solidFill>
                            <a:srgbClr val="000000"/>
                          </a:solidFill>
                          <a:effectLst/>
                          <a:latin typeface="Calibri" panose="020F0502020204030204" pitchFamily="34" charset="0"/>
                        </a:rPr>
                        <a:t>0183132</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RIBAVIRIN MYLAN</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262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661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815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1 040</a:t>
                      </a:r>
                    </a:p>
                  </a:txBody>
                  <a:tcPr marL="9525" marR="9525" marT="9525" marB="0" anchor="ctr"/>
                </a:tc>
                <a:extLst>
                  <a:ext uri="{0D108BD9-81ED-4DB2-BD59-A6C34878D82A}">
                    <a16:rowId xmlns:a16="http://schemas.microsoft.com/office/drawing/2014/main" val="998689707"/>
                  </a:ext>
                </a:extLst>
              </a:tr>
              <a:tr h="187038">
                <a:tc>
                  <a:txBody>
                    <a:bodyPr/>
                    <a:lstStyle/>
                    <a:p>
                      <a:pPr algn="l" fontAlgn="t"/>
                      <a:r>
                        <a:rPr lang="cs-CZ" sz="1200" b="1" i="0" u="none" strike="noStrike">
                          <a:solidFill>
                            <a:srgbClr val="000000"/>
                          </a:solidFill>
                          <a:effectLst/>
                          <a:latin typeface="Calibri" panose="020F0502020204030204" pitchFamily="34" charset="0"/>
                        </a:rPr>
                        <a:t>0185107</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VICTRELIS</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133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168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200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262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166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1157714153"/>
                  </a:ext>
                </a:extLst>
              </a:tr>
              <a:tr h="187038">
                <a:tc>
                  <a:txBody>
                    <a:bodyPr/>
                    <a:lstStyle/>
                    <a:p>
                      <a:pPr algn="l" fontAlgn="t"/>
                      <a:r>
                        <a:rPr lang="cs-CZ" sz="1200" b="1" i="0" u="none" strike="noStrike">
                          <a:solidFill>
                            <a:srgbClr val="000000"/>
                          </a:solidFill>
                          <a:effectLst/>
                          <a:latin typeface="Calibri" panose="020F0502020204030204" pitchFamily="34" charset="0"/>
                        </a:rPr>
                        <a:t>0194770</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SOVALDI</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028744663"/>
                  </a:ext>
                </a:extLst>
              </a:tr>
              <a:tr h="187038">
                <a:tc>
                  <a:txBody>
                    <a:bodyPr/>
                    <a:lstStyle/>
                    <a:p>
                      <a:pPr algn="l" fontAlgn="t"/>
                      <a:r>
                        <a:rPr lang="cs-CZ" sz="1200" b="1" i="0" u="none" strike="noStrike">
                          <a:solidFill>
                            <a:srgbClr val="000000"/>
                          </a:solidFill>
                          <a:effectLst/>
                          <a:latin typeface="Calibri" panose="020F0502020204030204" pitchFamily="34" charset="0"/>
                        </a:rPr>
                        <a:t>0209411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EPCLUSA</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149</a:t>
                      </a:r>
                    </a:p>
                  </a:txBody>
                  <a:tcPr marL="9525" marR="9525" marT="9525" marB="0" anchor="ctr"/>
                </a:tc>
                <a:extLst>
                  <a:ext uri="{0D108BD9-81ED-4DB2-BD59-A6C34878D82A}">
                    <a16:rowId xmlns:a16="http://schemas.microsoft.com/office/drawing/2014/main" val="2903847506"/>
                  </a:ext>
                </a:extLst>
              </a:tr>
              <a:tr h="187038">
                <a:tc>
                  <a:txBody>
                    <a:bodyPr/>
                    <a:lstStyle/>
                    <a:p>
                      <a:pPr algn="l" fontAlgn="t"/>
                      <a:r>
                        <a:rPr lang="cs-CZ" sz="1200" b="1" i="0" u="none" strike="noStrike">
                          <a:solidFill>
                            <a:srgbClr val="000000"/>
                          </a:solidFill>
                          <a:effectLst/>
                          <a:latin typeface="Calibri" panose="020F0502020204030204" pitchFamily="34" charset="0"/>
                        </a:rPr>
                        <a:t>0209429</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ZEPATIER</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210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375</a:t>
                      </a:r>
                    </a:p>
                  </a:txBody>
                  <a:tcPr marL="9525" marR="9525" marT="9525" marB="0" anchor="ctr"/>
                </a:tc>
                <a:extLst>
                  <a:ext uri="{0D108BD9-81ED-4DB2-BD59-A6C34878D82A}">
                    <a16:rowId xmlns:a16="http://schemas.microsoft.com/office/drawing/2014/main" val="3149955009"/>
                  </a:ext>
                </a:extLst>
              </a:tr>
              <a:tr h="187038">
                <a:tc>
                  <a:txBody>
                    <a:bodyPr/>
                    <a:lstStyle/>
                    <a:p>
                      <a:pPr algn="l" fontAlgn="t"/>
                      <a:r>
                        <a:rPr lang="cs-CZ" sz="1200" b="1" i="0" u="none" strike="noStrike">
                          <a:solidFill>
                            <a:srgbClr val="000000"/>
                          </a:solidFill>
                          <a:effectLst/>
                          <a:latin typeface="Calibri" panose="020F0502020204030204" pitchFamily="34" charset="0"/>
                        </a:rPr>
                        <a:t>0210009</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OLYSIO</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109</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215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160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1510438284"/>
                  </a:ext>
                </a:extLst>
              </a:tr>
              <a:tr h="187038">
                <a:tc>
                  <a:txBody>
                    <a:bodyPr/>
                    <a:lstStyle/>
                    <a:p>
                      <a:pPr algn="l" fontAlgn="t"/>
                      <a:r>
                        <a:rPr lang="cs-CZ" sz="1200" b="1" i="0" u="none" strike="noStrike">
                          <a:solidFill>
                            <a:srgbClr val="000000"/>
                          </a:solidFill>
                          <a:effectLst/>
                          <a:latin typeface="Calibri" panose="020F0502020204030204" pitchFamily="34" charset="0"/>
                        </a:rPr>
                        <a:t>0210118</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DAKLINZA</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128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61</a:t>
                      </a:r>
                    </a:p>
                  </a:txBody>
                  <a:tcPr marL="9525" marR="9525" marT="9525" marB="0" anchor="ctr"/>
                </a:tc>
                <a:extLst>
                  <a:ext uri="{0D108BD9-81ED-4DB2-BD59-A6C34878D82A}">
                    <a16:rowId xmlns:a16="http://schemas.microsoft.com/office/drawing/2014/main" val="3816121671"/>
                  </a:ext>
                </a:extLst>
              </a:tr>
              <a:tr h="187038">
                <a:tc>
                  <a:txBody>
                    <a:bodyPr/>
                    <a:lstStyle/>
                    <a:p>
                      <a:pPr algn="l" fontAlgn="t"/>
                      <a:r>
                        <a:rPr lang="cs-CZ" sz="1200" b="1" i="0" u="none" strike="noStrike">
                          <a:solidFill>
                            <a:srgbClr val="000000"/>
                          </a:solidFill>
                          <a:effectLst/>
                          <a:latin typeface="Calibri" panose="020F0502020204030204" pitchFamily="34" charset="0"/>
                        </a:rPr>
                        <a:t>0210201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HARVONI</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136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125</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150</a:t>
                      </a:r>
                    </a:p>
                  </a:txBody>
                  <a:tcPr marL="9525" marR="9525" marT="9525" marB="0" anchor="ctr"/>
                </a:tc>
                <a:extLst>
                  <a:ext uri="{0D108BD9-81ED-4DB2-BD59-A6C34878D82A}">
                    <a16:rowId xmlns:a16="http://schemas.microsoft.com/office/drawing/2014/main" val="925559600"/>
                  </a:ext>
                </a:extLst>
              </a:tr>
              <a:tr h="187038">
                <a:tc>
                  <a:txBody>
                    <a:bodyPr/>
                    <a:lstStyle/>
                    <a:p>
                      <a:pPr algn="l" fontAlgn="t"/>
                      <a:r>
                        <a:rPr lang="cs-CZ" sz="1200" b="1" i="0" u="none" strike="noStrike">
                          <a:solidFill>
                            <a:srgbClr val="000000"/>
                          </a:solidFill>
                          <a:effectLst/>
                          <a:latin typeface="Calibri" panose="020F0502020204030204" pitchFamily="34" charset="0"/>
                        </a:rPr>
                        <a:t>0210291</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EXVIERA</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252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346</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312</a:t>
                      </a:r>
                    </a:p>
                  </a:txBody>
                  <a:tcPr marL="9525" marR="9525" marT="9525" marB="0" anchor="ctr"/>
                </a:tc>
                <a:extLst>
                  <a:ext uri="{0D108BD9-81ED-4DB2-BD59-A6C34878D82A}">
                    <a16:rowId xmlns:a16="http://schemas.microsoft.com/office/drawing/2014/main" val="1086928163"/>
                  </a:ext>
                </a:extLst>
              </a:tr>
              <a:tr h="187038">
                <a:tc>
                  <a:txBody>
                    <a:bodyPr/>
                    <a:lstStyle/>
                    <a:p>
                      <a:pPr algn="l" fontAlgn="t"/>
                      <a:r>
                        <a:rPr lang="cs-CZ" sz="1200" b="1" i="0" u="none" strike="noStrike">
                          <a:solidFill>
                            <a:srgbClr val="000000"/>
                          </a:solidFill>
                          <a:effectLst/>
                          <a:latin typeface="Calibri" panose="020F0502020204030204" pitchFamily="34" charset="0"/>
                        </a:rPr>
                        <a:t>0210292</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VIEKIRAX</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252</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348</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313</a:t>
                      </a:r>
                    </a:p>
                  </a:txBody>
                  <a:tcPr marL="9525" marR="9525" marT="9525" marB="0" anchor="ctr"/>
                </a:tc>
                <a:extLst>
                  <a:ext uri="{0D108BD9-81ED-4DB2-BD59-A6C34878D82A}">
                    <a16:rowId xmlns:a16="http://schemas.microsoft.com/office/drawing/2014/main" val="3704340871"/>
                  </a:ext>
                </a:extLst>
              </a:tr>
              <a:tr h="187038">
                <a:tc>
                  <a:txBody>
                    <a:bodyPr/>
                    <a:lstStyle/>
                    <a:p>
                      <a:pPr algn="l" fontAlgn="t"/>
                      <a:r>
                        <a:rPr lang="cs-CZ" sz="1200" b="1" i="0" u="none" strike="noStrike">
                          <a:solidFill>
                            <a:srgbClr val="000000"/>
                          </a:solidFill>
                          <a:effectLst/>
                          <a:latin typeface="Calibri" panose="020F0502020204030204" pitchFamily="34" charset="0"/>
                        </a:rPr>
                        <a:t>0222375</a:t>
                      </a:r>
                    </a:p>
                  </a:txBody>
                  <a:tcPr marL="9525" marR="9525" marT="9525" marB="0"/>
                </a:tc>
                <a:tc>
                  <a:txBody>
                    <a:bodyPr/>
                    <a:lstStyle/>
                    <a:p>
                      <a:pPr algn="l" fontAlgn="t"/>
                      <a:r>
                        <a:rPr lang="cs-CZ" sz="1200" b="1" i="0" u="none" strike="noStrike">
                          <a:solidFill>
                            <a:srgbClr val="000000"/>
                          </a:solidFill>
                          <a:effectLst/>
                          <a:latin typeface="Calibri" panose="020F0502020204030204" pitchFamily="34" charset="0"/>
                        </a:rPr>
                        <a:t>VOSEVI</a:t>
                      </a:r>
                    </a:p>
                  </a:txBody>
                  <a:tcPr marL="9525" marR="9525" marT="9525" marB="0"/>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cs-CZ"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38</a:t>
                      </a:r>
                    </a:p>
                  </a:txBody>
                  <a:tcPr marL="9525" marR="9525" marT="9525" marB="0" anchor="ctr"/>
                </a:tc>
                <a:extLst>
                  <a:ext uri="{0D108BD9-81ED-4DB2-BD59-A6C34878D82A}">
                    <a16:rowId xmlns:a16="http://schemas.microsoft.com/office/drawing/2014/main" val="2171945677"/>
                  </a:ext>
                </a:extLst>
              </a:tr>
              <a:tr h="187038">
                <a:tc>
                  <a:txBody>
                    <a:bodyPr/>
                    <a:lstStyle/>
                    <a:p>
                      <a:pPr algn="l" fontAlgn="t"/>
                      <a:r>
                        <a:rPr lang="cs-CZ" sz="1200" b="1" i="0" u="none" strike="noStrike" dirty="0">
                          <a:solidFill>
                            <a:srgbClr val="000000"/>
                          </a:solidFill>
                          <a:effectLst/>
                          <a:latin typeface="Calibri" panose="020F0502020204030204" pitchFamily="34" charset="0"/>
                        </a:rPr>
                        <a:t>0222376</a:t>
                      </a:r>
                    </a:p>
                  </a:txBody>
                  <a:tcPr marL="9525" marR="9525" marT="9525" marB="0"/>
                </a:tc>
                <a:tc>
                  <a:txBody>
                    <a:bodyPr/>
                    <a:lstStyle/>
                    <a:p>
                      <a:pPr algn="l" fontAlgn="t"/>
                      <a:r>
                        <a:rPr lang="cs-CZ" sz="1200" b="1" i="0" u="none" strike="noStrike" dirty="0">
                          <a:solidFill>
                            <a:srgbClr val="000000"/>
                          </a:solidFill>
                          <a:effectLst/>
                          <a:latin typeface="Calibri" panose="020F0502020204030204" pitchFamily="34" charset="0"/>
                        </a:rPr>
                        <a:t>MAVIRET</a:t>
                      </a:r>
                    </a:p>
                  </a:txBody>
                  <a:tcPr marL="9525" marR="9525" marT="9525" marB="0"/>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cs-CZ" sz="1200" b="0" i="0" u="none" strike="noStrike" dirty="0">
                          <a:solidFill>
                            <a:srgbClr val="000000"/>
                          </a:solidFill>
                          <a:effectLst/>
                          <a:latin typeface="Calibri" panose="020F0502020204030204" pitchFamily="34" charset="0"/>
                        </a:rPr>
                        <a:t>227</a:t>
                      </a:r>
                    </a:p>
                  </a:txBody>
                  <a:tcPr marL="9525" marR="9525" marT="9525" marB="0" anchor="ctr"/>
                </a:tc>
                <a:extLst>
                  <a:ext uri="{0D108BD9-81ED-4DB2-BD59-A6C34878D82A}">
                    <a16:rowId xmlns:a16="http://schemas.microsoft.com/office/drawing/2014/main" val="326319482"/>
                  </a:ext>
                </a:extLst>
              </a:tr>
            </a:tbl>
          </a:graphicData>
        </a:graphic>
      </p:graphicFrame>
      <p:sp>
        <p:nvSpPr>
          <p:cNvPr id="6" name="TextBox 5"/>
          <p:cNvSpPr txBox="1"/>
          <p:nvPr/>
        </p:nvSpPr>
        <p:spPr>
          <a:xfrm>
            <a:off x="3751623" y="6424960"/>
            <a:ext cx="1970796" cy="276999"/>
          </a:xfrm>
          <a:prstGeom prst="rect">
            <a:avLst/>
          </a:prstGeom>
          <a:noFill/>
        </p:spPr>
        <p:txBody>
          <a:bodyPr wrap="none" rtlCol="0">
            <a:spAutoFit/>
          </a:bodyPr>
          <a:lstStyle/>
          <a:p>
            <a:r>
              <a:rPr lang="cs-CZ" sz="1200" b="1" dirty="0"/>
              <a:t>Zdroj dat: </a:t>
            </a:r>
            <a:r>
              <a:rPr lang="cs-CZ" sz="1200" dirty="0"/>
              <a:t>NRHZS </a:t>
            </a:r>
            <a:r>
              <a:rPr lang="cs-CZ" sz="1200" dirty="0" smtClean="0"/>
              <a:t>2010-2018</a:t>
            </a:r>
            <a:endParaRPr lang="en-US" sz="1200" dirty="0"/>
          </a:p>
        </p:txBody>
      </p:sp>
    </p:spTree>
    <p:extLst>
      <p:ext uri="{BB962C8B-B14F-4D97-AF65-F5344CB8AC3E}">
        <p14:creationId xmlns:p14="http://schemas.microsoft.com/office/powerpoint/2010/main" val="321136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6389BA0-3C81-439A-AA64-3A0FCF89E0F8}"/>
              </a:ext>
            </a:extLst>
          </p:cNvPr>
          <p:cNvSpPr>
            <a:spLocks noGrp="1"/>
          </p:cNvSpPr>
          <p:nvPr>
            <p:ph type="title"/>
          </p:nvPr>
        </p:nvSpPr>
        <p:spPr>
          <a:xfrm>
            <a:off x="212709" y="170706"/>
            <a:ext cx="8863833" cy="454720"/>
          </a:xfrm>
        </p:spPr>
        <p:txBody>
          <a:bodyPr/>
          <a:lstStyle/>
          <a:p>
            <a:r>
              <a:rPr lang="cs-CZ" dirty="0"/>
              <a:t>Léčba pacientů s chronickou hepatitidou C – počet léčených pacientů dle ZZ</a:t>
            </a:r>
            <a:endParaRPr lang="en-US" dirty="0"/>
          </a:p>
        </p:txBody>
      </p:sp>
      <p:graphicFrame>
        <p:nvGraphicFramePr>
          <p:cNvPr id="2" name="Tabulka 2">
            <a:extLst>
              <a:ext uri="{FF2B5EF4-FFF2-40B4-BE49-F238E27FC236}">
                <a16:creationId xmlns:a16="http://schemas.microsoft.com/office/drawing/2014/main" id="{E05A35AA-0980-4E94-B9B3-E6B3FB4498F0}"/>
              </a:ext>
            </a:extLst>
          </p:cNvPr>
          <p:cNvGraphicFramePr>
            <a:graphicFrameLocks noGrp="1"/>
          </p:cNvGraphicFramePr>
          <p:nvPr>
            <p:extLst>
              <p:ext uri="{D42A27DB-BD31-4B8C-83A1-F6EECF244321}">
                <p14:modId xmlns:p14="http://schemas.microsoft.com/office/powerpoint/2010/main" val="1435243931"/>
              </p:ext>
            </p:extLst>
          </p:nvPr>
        </p:nvGraphicFramePr>
        <p:xfrm>
          <a:off x="212709" y="867297"/>
          <a:ext cx="8608266" cy="5062320"/>
        </p:xfrm>
        <a:graphic>
          <a:graphicData uri="http://schemas.openxmlformats.org/drawingml/2006/table">
            <a:tbl>
              <a:tblPr firstRow="1" bandRow="1">
                <a:tableStyleId>{0E3FDE45-AF77-4B5C-9715-49D594BDF05E}</a:tableStyleId>
              </a:tblPr>
              <a:tblGrid>
                <a:gridCol w="2412000">
                  <a:extLst>
                    <a:ext uri="{9D8B030D-6E8A-4147-A177-3AD203B41FA5}">
                      <a16:colId xmlns:a16="http://schemas.microsoft.com/office/drawing/2014/main" val="4063733042"/>
                    </a:ext>
                  </a:extLst>
                </a:gridCol>
                <a:gridCol w="688474">
                  <a:extLst>
                    <a:ext uri="{9D8B030D-6E8A-4147-A177-3AD203B41FA5}">
                      <a16:colId xmlns:a16="http://schemas.microsoft.com/office/drawing/2014/main" val="2718909957"/>
                    </a:ext>
                  </a:extLst>
                </a:gridCol>
                <a:gridCol w="688474">
                  <a:extLst>
                    <a:ext uri="{9D8B030D-6E8A-4147-A177-3AD203B41FA5}">
                      <a16:colId xmlns:a16="http://schemas.microsoft.com/office/drawing/2014/main" val="3510405367"/>
                    </a:ext>
                  </a:extLst>
                </a:gridCol>
                <a:gridCol w="688474">
                  <a:extLst>
                    <a:ext uri="{9D8B030D-6E8A-4147-A177-3AD203B41FA5}">
                      <a16:colId xmlns:a16="http://schemas.microsoft.com/office/drawing/2014/main" val="3645785094"/>
                    </a:ext>
                  </a:extLst>
                </a:gridCol>
                <a:gridCol w="688474">
                  <a:extLst>
                    <a:ext uri="{9D8B030D-6E8A-4147-A177-3AD203B41FA5}">
                      <a16:colId xmlns:a16="http://schemas.microsoft.com/office/drawing/2014/main" val="2329001086"/>
                    </a:ext>
                  </a:extLst>
                </a:gridCol>
                <a:gridCol w="688474">
                  <a:extLst>
                    <a:ext uri="{9D8B030D-6E8A-4147-A177-3AD203B41FA5}">
                      <a16:colId xmlns:a16="http://schemas.microsoft.com/office/drawing/2014/main" val="1259002132"/>
                    </a:ext>
                  </a:extLst>
                </a:gridCol>
                <a:gridCol w="688474">
                  <a:extLst>
                    <a:ext uri="{9D8B030D-6E8A-4147-A177-3AD203B41FA5}">
                      <a16:colId xmlns:a16="http://schemas.microsoft.com/office/drawing/2014/main" val="1424410376"/>
                    </a:ext>
                  </a:extLst>
                </a:gridCol>
                <a:gridCol w="688474">
                  <a:extLst>
                    <a:ext uri="{9D8B030D-6E8A-4147-A177-3AD203B41FA5}">
                      <a16:colId xmlns:a16="http://schemas.microsoft.com/office/drawing/2014/main" val="591622348"/>
                    </a:ext>
                  </a:extLst>
                </a:gridCol>
                <a:gridCol w="688474">
                  <a:extLst>
                    <a:ext uri="{9D8B030D-6E8A-4147-A177-3AD203B41FA5}">
                      <a16:colId xmlns:a16="http://schemas.microsoft.com/office/drawing/2014/main" val="2428871683"/>
                    </a:ext>
                  </a:extLst>
                </a:gridCol>
                <a:gridCol w="688474">
                  <a:extLst>
                    <a:ext uri="{9D8B030D-6E8A-4147-A177-3AD203B41FA5}">
                      <a16:colId xmlns:a16="http://schemas.microsoft.com/office/drawing/2014/main" val="1590129946"/>
                    </a:ext>
                  </a:extLst>
                </a:gridCol>
              </a:tblGrid>
              <a:tr h="216000">
                <a:tc>
                  <a:txBody>
                    <a:bodyPr/>
                    <a:lstStyle/>
                    <a:p>
                      <a:r>
                        <a:rPr lang="cs-CZ" sz="1200" b="1" dirty="0">
                          <a:latin typeface="+mn-lt"/>
                        </a:rPr>
                        <a:t>Zdravotnické zařízení (ZZ)</a:t>
                      </a:r>
                    </a:p>
                  </a:txBody>
                  <a:tcPr anchor="ctr"/>
                </a:tc>
                <a:tc>
                  <a:txBody>
                    <a:bodyPr/>
                    <a:lstStyle/>
                    <a:p>
                      <a:pPr algn="ctr"/>
                      <a:r>
                        <a:rPr lang="cs-CZ" sz="1200" dirty="0"/>
                        <a:t>2010</a:t>
                      </a:r>
                      <a:endParaRPr lang="cs-CZ" sz="1200" b="1" dirty="0">
                        <a:latin typeface="+mn-lt"/>
                      </a:endParaRPr>
                    </a:p>
                  </a:txBody>
                  <a:tcPr anchor="ctr"/>
                </a:tc>
                <a:tc>
                  <a:txBody>
                    <a:bodyPr/>
                    <a:lstStyle/>
                    <a:p>
                      <a:pPr algn="ctr"/>
                      <a:r>
                        <a:rPr lang="cs-CZ" sz="1200" dirty="0"/>
                        <a:t>2011</a:t>
                      </a:r>
                      <a:endParaRPr lang="cs-CZ" sz="1200" b="1" dirty="0">
                        <a:latin typeface="+mn-lt"/>
                      </a:endParaRPr>
                    </a:p>
                  </a:txBody>
                  <a:tcPr anchor="ctr"/>
                </a:tc>
                <a:tc>
                  <a:txBody>
                    <a:bodyPr/>
                    <a:lstStyle/>
                    <a:p>
                      <a:pPr algn="ctr"/>
                      <a:r>
                        <a:rPr lang="cs-CZ" sz="1200" dirty="0"/>
                        <a:t>2012</a:t>
                      </a:r>
                      <a:endParaRPr lang="cs-CZ" sz="1200" b="1" dirty="0">
                        <a:latin typeface="+mn-lt"/>
                      </a:endParaRPr>
                    </a:p>
                  </a:txBody>
                  <a:tcPr anchor="ctr"/>
                </a:tc>
                <a:tc>
                  <a:txBody>
                    <a:bodyPr/>
                    <a:lstStyle/>
                    <a:p>
                      <a:pPr algn="ctr"/>
                      <a:r>
                        <a:rPr lang="cs-CZ" sz="1200" dirty="0"/>
                        <a:t>2013</a:t>
                      </a:r>
                      <a:endParaRPr lang="cs-CZ" sz="1200" b="1" dirty="0">
                        <a:latin typeface="+mn-lt"/>
                      </a:endParaRPr>
                    </a:p>
                  </a:txBody>
                  <a:tcPr anchor="ctr"/>
                </a:tc>
                <a:tc>
                  <a:txBody>
                    <a:bodyPr/>
                    <a:lstStyle/>
                    <a:p>
                      <a:pPr algn="ctr"/>
                      <a:r>
                        <a:rPr lang="cs-CZ" sz="1200" dirty="0"/>
                        <a:t>2014</a:t>
                      </a:r>
                      <a:endParaRPr lang="cs-CZ" sz="1200" b="1" dirty="0">
                        <a:latin typeface="+mn-lt"/>
                      </a:endParaRPr>
                    </a:p>
                  </a:txBody>
                  <a:tcPr anchor="ctr"/>
                </a:tc>
                <a:tc>
                  <a:txBody>
                    <a:bodyPr/>
                    <a:lstStyle/>
                    <a:p>
                      <a:pPr algn="ctr"/>
                      <a:r>
                        <a:rPr lang="cs-CZ" sz="1200" dirty="0"/>
                        <a:t>2015</a:t>
                      </a:r>
                      <a:endParaRPr lang="cs-CZ" sz="1200" b="1" dirty="0">
                        <a:latin typeface="+mn-lt"/>
                      </a:endParaRPr>
                    </a:p>
                  </a:txBody>
                  <a:tcPr anchor="ctr"/>
                </a:tc>
                <a:tc>
                  <a:txBody>
                    <a:bodyPr/>
                    <a:lstStyle/>
                    <a:p>
                      <a:pPr algn="ctr"/>
                      <a:r>
                        <a:rPr lang="cs-CZ" sz="1200" dirty="0"/>
                        <a:t>2016</a:t>
                      </a:r>
                      <a:endParaRPr lang="cs-CZ" sz="1200" b="1" dirty="0">
                        <a:latin typeface="+mn-lt"/>
                      </a:endParaRPr>
                    </a:p>
                  </a:txBody>
                  <a:tcPr anchor="ctr"/>
                </a:tc>
                <a:tc>
                  <a:txBody>
                    <a:bodyPr/>
                    <a:lstStyle/>
                    <a:p>
                      <a:pPr algn="ctr"/>
                      <a:r>
                        <a:rPr lang="cs-CZ" sz="1200" dirty="0"/>
                        <a:t>2017</a:t>
                      </a:r>
                      <a:endParaRPr lang="cs-CZ" sz="1200" b="1" dirty="0">
                        <a:latin typeface="+mn-lt"/>
                      </a:endParaRPr>
                    </a:p>
                  </a:txBody>
                  <a:tcPr anchor="ctr"/>
                </a:tc>
                <a:tc>
                  <a:txBody>
                    <a:bodyPr/>
                    <a:lstStyle/>
                    <a:p>
                      <a:pPr algn="ctr"/>
                      <a:r>
                        <a:rPr lang="cs-CZ" sz="1200" dirty="0"/>
                        <a:t>2018</a:t>
                      </a:r>
                      <a:endParaRPr lang="cs-CZ" sz="1200" b="1" dirty="0">
                        <a:latin typeface="+mn-lt"/>
                      </a:endParaRPr>
                    </a:p>
                  </a:txBody>
                  <a:tcPr anchor="ctr"/>
                </a:tc>
                <a:extLst>
                  <a:ext uri="{0D108BD9-81ED-4DB2-BD59-A6C34878D82A}">
                    <a16:rowId xmlns:a16="http://schemas.microsoft.com/office/drawing/2014/main" val="3028074420"/>
                  </a:ext>
                </a:extLst>
              </a:tr>
              <a:tr h="234000">
                <a:tc>
                  <a:txBody>
                    <a:bodyPr/>
                    <a:lstStyle/>
                    <a:p>
                      <a:pPr algn="l" fontAlgn="b"/>
                      <a:r>
                        <a:rPr lang="cs-CZ" sz="1100" b="0" i="0" u="none" strike="noStrike" dirty="0" err="1">
                          <a:solidFill>
                            <a:srgbClr val="000000"/>
                          </a:solidFill>
                          <a:effectLst/>
                          <a:latin typeface="Calibri" panose="020F0502020204030204" pitchFamily="34" charset="0"/>
                        </a:rPr>
                        <a:t>Remedis</a:t>
                      </a:r>
                      <a:r>
                        <a:rPr lang="cs-CZ" sz="1100" b="0" i="0" u="none" strike="noStrike" dirty="0">
                          <a:solidFill>
                            <a:srgbClr val="000000"/>
                          </a:solidFill>
                          <a:effectLst/>
                          <a:latin typeface="Calibri" panose="020F0502020204030204" pitchFamily="34" charset="0"/>
                        </a:rPr>
                        <a:t>, s.r.o.</a:t>
                      </a:r>
                    </a:p>
                  </a:txBody>
                  <a:tcPr marL="90000" marR="9525" marT="9525" marB="0" anchor="ctr"/>
                </a:tc>
                <a:tc>
                  <a:txBody>
                    <a:bodyPr/>
                    <a:lstStyle/>
                    <a:p>
                      <a:pPr algn="ctr" fontAlgn="b"/>
                      <a:r>
                        <a:rPr lang="cs-CZ" sz="1100" b="0" i="0" u="none" strike="noStrike" dirty="0">
                          <a:solidFill>
                            <a:srgbClr val="000000"/>
                          </a:solidFill>
                          <a:effectLst/>
                          <a:latin typeface="Calibri" panose="020F0502020204030204" pitchFamily="34" charset="0"/>
                        </a:rPr>
                        <a:t>152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241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379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431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763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829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897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907</a:t>
                      </a:r>
                    </a:p>
                  </a:txBody>
                  <a:tcPr marL="9525" marR="9525" marT="9525" marB="0" anchor="ctr"/>
                </a:tc>
                <a:tc>
                  <a:txBody>
                    <a:bodyPr/>
                    <a:lstStyle/>
                    <a:p>
                      <a:pPr algn="ctr" fontAlgn="b"/>
                      <a:r>
                        <a:rPr lang="cs-CZ" sz="1100" b="0" i="0" u="none" strike="noStrike" dirty="0">
                          <a:solidFill>
                            <a:srgbClr val="000000"/>
                          </a:solidFill>
                          <a:effectLst/>
                          <a:latin typeface="Calibri" panose="020F0502020204030204" pitchFamily="34" charset="0"/>
                        </a:rPr>
                        <a:t>1 193</a:t>
                      </a:r>
                    </a:p>
                  </a:txBody>
                  <a:tcPr marL="9525" marR="9525" marT="9525" marB="0" anchor="ctr"/>
                </a:tc>
                <a:extLst>
                  <a:ext uri="{0D108BD9-81ED-4DB2-BD59-A6C34878D82A}">
                    <a16:rowId xmlns:a16="http://schemas.microsoft.com/office/drawing/2014/main" val="4277105133"/>
                  </a:ext>
                </a:extLst>
              </a:tr>
              <a:tr h="234000">
                <a:tc>
                  <a:txBody>
                    <a:bodyPr/>
                    <a:lstStyle/>
                    <a:p>
                      <a:pPr algn="l" fontAlgn="b"/>
                      <a:r>
                        <a:rPr lang="cs-CZ" sz="1100" b="0" i="0" u="none" strike="noStrike">
                          <a:solidFill>
                            <a:srgbClr val="000000"/>
                          </a:solidFill>
                          <a:effectLst/>
                          <a:latin typeface="Calibri" panose="020F0502020204030204" pitchFamily="34" charset="0"/>
                        </a:rPr>
                        <a:t>IKEM, Praha</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126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160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185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260</a:t>
                      </a:r>
                    </a:p>
                  </a:txBody>
                  <a:tcPr marL="9525" marR="9525" marT="9525" marB="0" anchor="ctr"/>
                </a:tc>
                <a:extLst>
                  <a:ext uri="{0D108BD9-81ED-4DB2-BD59-A6C34878D82A}">
                    <a16:rowId xmlns:a16="http://schemas.microsoft.com/office/drawing/2014/main" val="606802264"/>
                  </a:ext>
                </a:extLst>
              </a:tr>
              <a:tr h="234000">
                <a:tc>
                  <a:txBody>
                    <a:bodyPr/>
                    <a:lstStyle/>
                    <a:p>
                      <a:pPr algn="l" fontAlgn="b"/>
                      <a:r>
                        <a:rPr lang="cs-CZ" sz="1100" b="0" i="0" u="none" strike="noStrike">
                          <a:solidFill>
                            <a:srgbClr val="000000"/>
                          </a:solidFill>
                          <a:effectLst/>
                          <a:latin typeface="Calibri" panose="020F0502020204030204" pitchFamily="34" charset="0"/>
                        </a:rPr>
                        <a:t>FN Brno</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2419913276"/>
                  </a:ext>
                </a:extLst>
              </a:tr>
              <a:tr h="234000">
                <a:tc>
                  <a:txBody>
                    <a:bodyPr/>
                    <a:lstStyle/>
                    <a:p>
                      <a:pPr algn="l" fontAlgn="b"/>
                      <a:r>
                        <a:rPr lang="cs-CZ" sz="1100" b="0" i="0" u="none" strike="noStrike" dirty="0" err="1">
                          <a:solidFill>
                            <a:srgbClr val="000000"/>
                          </a:solidFill>
                          <a:effectLst/>
                          <a:latin typeface="Calibri" panose="020F0502020204030204" pitchFamily="34" charset="0"/>
                        </a:rPr>
                        <a:t>Hepapedia</a:t>
                      </a:r>
                      <a:r>
                        <a:rPr lang="cs-CZ" sz="1100" b="0" i="0" u="none" strike="noStrike" dirty="0">
                          <a:solidFill>
                            <a:srgbClr val="000000"/>
                          </a:solidFill>
                          <a:effectLst/>
                          <a:latin typeface="Calibri" panose="020F0502020204030204" pitchFamily="34" charset="0"/>
                        </a:rPr>
                        <a:t>, s.r.o.</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104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101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105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3312931517"/>
                  </a:ext>
                </a:extLst>
              </a:tr>
              <a:tr h="234000">
                <a:tc>
                  <a:txBody>
                    <a:bodyPr/>
                    <a:lstStyle/>
                    <a:p>
                      <a:pPr algn="l" fontAlgn="b"/>
                      <a:r>
                        <a:rPr lang="cs-CZ" sz="1100" b="0" i="0" u="none" strike="noStrike" dirty="0">
                          <a:solidFill>
                            <a:srgbClr val="000000"/>
                          </a:solidFill>
                          <a:effectLst/>
                          <a:latin typeface="Calibri" panose="020F0502020204030204" pitchFamily="34" charset="0"/>
                        </a:rPr>
                        <a:t>FN Ostrava</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053380410"/>
                  </a:ext>
                </a:extLst>
              </a:tr>
              <a:tr h="234000">
                <a:tc>
                  <a:txBody>
                    <a:bodyPr/>
                    <a:lstStyle/>
                    <a:p>
                      <a:pPr algn="l" fontAlgn="b"/>
                      <a:r>
                        <a:rPr lang="cs-CZ" sz="1100" b="0" i="0" u="none" strike="noStrike">
                          <a:solidFill>
                            <a:srgbClr val="000000"/>
                          </a:solidFill>
                          <a:effectLst/>
                          <a:latin typeface="Calibri" panose="020F0502020204030204" pitchFamily="34" charset="0"/>
                        </a:rPr>
                        <a:t>ÚVN Praha</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cs-CZ"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011265364"/>
                  </a:ext>
                </a:extLst>
              </a:tr>
              <a:tr h="234000">
                <a:tc>
                  <a:txBody>
                    <a:bodyPr/>
                    <a:lstStyle/>
                    <a:p>
                      <a:pPr algn="l" fontAlgn="b"/>
                      <a:r>
                        <a:rPr lang="cs-CZ" sz="1100" b="0" i="0" u="none" strike="noStrike" dirty="0">
                          <a:solidFill>
                            <a:srgbClr val="000000"/>
                          </a:solidFill>
                          <a:effectLst/>
                          <a:latin typeface="Calibri" panose="020F0502020204030204" pitchFamily="34" charset="0"/>
                        </a:rPr>
                        <a:t>FN Plzeň</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2920477252"/>
                  </a:ext>
                </a:extLst>
              </a:tr>
              <a:tr h="234000">
                <a:tc>
                  <a:txBody>
                    <a:bodyPr/>
                    <a:lstStyle/>
                    <a:p>
                      <a:pPr algn="l" fontAlgn="b"/>
                      <a:r>
                        <a:rPr lang="cs-CZ" sz="1100" b="0" i="0" u="none" strike="noStrike" dirty="0">
                          <a:solidFill>
                            <a:srgbClr val="000000"/>
                          </a:solidFill>
                          <a:effectLst/>
                          <a:latin typeface="Calibri" panose="020F0502020204030204" pitchFamily="34" charset="0"/>
                        </a:rPr>
                        <a:t>FN v Motole</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cs-CZ" sz="11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3947546784"/>
                  </a:ext>
                </a:extLst>
              </a:tr>
              <a:tr h="234000">
                <a:tc>
                  <a:txBody>
                    <a:bodyPr/>
                    <a:lstStyle/>
                    <a:p>
                      <a:pPr algn="l" fontAlgn="b"/>
                      <a:r>
                        <a:rPr lang="cs-CZ" sz="1100" b="0" i="0" u="none" strike="noStrike" dirty="0">
                          <a:solidFill>
                            <a:srgbClr val="000000"/>
                          </a:solidFill>
                          <a:effectLst/>
                          <a:latin typeface="Calibri" panose="020F0502020204030204" pitchFamily="34" charset="0"/>
                        </a:rPr>
                        <a:t>Nemocnice Na Bulovce</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46</a:t>
                      </a:r>
                    </a:p>
                  </a:txBody>
                  <a:tcPr marL="9525" marR="9525" marT="9525" marB="0" anchor="ctr"/>
                </a:tc>
                <a:extLst>
                  <a:ext uri="{0D108BD9-81ED-4DB2-BD59-A6C34878D82A}">
                    <a16:rowId xmlns:a16="http://schemas.microsoft.com/office/drawing/2014/main" val="1310359069"/>
                  </a:ext>
                </a:extLst>
              </a:tr>
              <a:tr h="234000">
                <a:tc>
                  <a:txBody>
                    <a:bodyPr/>
                    <a:lstStyle/>
                    <a:p>
                      <a:pPr algn="l" fontAlgn="b"/>
                      <a:r>
                        <a:rPr lang="cs-CZ" sz="1100" b="0" i="0" u="none" strike="noStrike">
                          <a:solidFill>
                            <a:srgbClr val="000000"/>
                          </a:solidFill>
                          <a:effectLst/>
                          <a:latin typeface="Calibri" panose="020F0502020204030204" pitchFamily="34" charset="0"/>
                        </a:rPr>
                        <a:t>Nemocnice České Budějovice</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2023904722"/>
                  </a:ext>
                </a:extLst>
              </a:tr>
              <a:tr h="234000">
                <a:tc>
                  <a:txBody>
                    <a:bodyPr/>
                    <a:lstStyle/>
                    <a:p>
                      <a:pPr algn="l" fontAlgn="b"/>
                      <a:r>
                        <a:rPr lang="cs-CZ" sz="1100" b="0" i="0" u="none" strike="noStrike" dirty="0">
                          <a:solidFill>
                            <a:srgbClr val="000000"/>
                          </a:solidFill>
                          <a:effectLst/>
                          <a:latin typeface="Calibri" panose="020F0502020204030204" pitchFamily="34" charset="0"/>
                        </a:rPr>
                        <a:t>CKTCH Brno</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39</a:t>
                      </a:r>
                    </a:p>
                  </a:txBody>
                  <a:tcPr marL="9525" marR="9525" marT="9525" marB="0" anchor="ctr"/>
                </a:tc>
                <a:extLst>
                  <a:ext uri="{0D108BD9-81ED-4DB2-BD59-A6C34878D82A}">
                    <a16:rowId xmlns:a16="http://schemas.microsoft.com/office/drawing/2014/main" val="1891191776"/>
                  </a:ext>
                </a:extLst>
              </a:tr>
              <a:tr h="234000">
                <a:tc>
                  <a:txBody>
                    <a:bodyPr/>
                    <a:lstStyle/>
                    <a:p>
                      <a:pPr algn="l" fontAlgn="b"/>
                      <a:r>
                        <a:rPr lang="nl-NL" sz="1100" b="0" i="0" u="none" strike="noStrike">
                          <a:solidFill>
                            <a:srgbClr val="000000"/>
                          </a:solidFill>
                          <a:effectLst/>
                          <a:latin typeface="Calibri" panose="020F0502020204030204" pitchFamily="34" charset="0"/>
                        </a:rPr>
                        <a:t>Hepato-Gastroenterologie HK, s.r.o.</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998689707"/>
                  </a:ext>
                </a:extLst>
              </a:tr>
              <a:tr h="234000">
                <a:tc>
                  <a:txBody>
                    <a:bodyPr/>
                    <a:lstStyle/>
                    <a:p>
                      <a:pPr algn="l" fontAlgn="b"/>
                      <a:r>
                        <a:rPr lang="cs-CZ" sz="1100" b="0" i="0" u="none" strike="noStrike" dirty="0">
                          <a:solidFill>
                            <a:srgbClr val="000000"/>
                          </a:solidFill>
                          <a:effectLst/>
                          <a:latin typeface="Calibri" panose="020F0502020204030204" pitchFamily="34" charset="0"/>
                        </a:rPr>
                        <a:t>Slezská nemocnice v Opavě</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1157714153"/>
                  </a:ext>
                </a:extLst>
              </a:tr>
              <a:tr h="234000">
                <a:tc>
                  <a:txBody>
                    <a:bodyPr/>
                    <a:lstStyle/>
                    <a:p>
                      <a:pPr algn="l" fontAlgn="b"/>
                      <a:r>
                        <a:rPr lang="cs-CZ" sz="1100" b="0" i="0" u="none" strike="noStrike" dirty="0">
                          <a:solidFill>
                            <a:srgbClr val="000000"/>
                          </a:solidFill>
                          <a:effectLst/>
                          <a:latin typeface="Calibri" panose="020F0502020204030204" pitchFamily="34" charset="0"/>
                        </a:rPr>
                        <a:t>VFN v Praze</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32</a:t>
                      </a:r>
                    </a:p>
                  </a:txBody>
                  <a:tcPr marL="9525" marR="9525" marT="9525" marB="0" anchor="ctr"/>
                </a:tc>
                <a:extLst>
                  <a:ext uri="{0D108BD9-81ED-4DB2-BD59-A6C34878D82A}">
                    <a16:rowId xmlns:a16="http://schemas.microsoft.com/office/drawing/2014/main" val="3028744663"/>
                  </a:ext>
                </a:extLst>
              </a:tr>
              <a:tr h="234000">
                <a:tc>
                  <a:txBody>
                    <a:bodyPr/>
                    <a:lstStyle/>
                    <a:p>
                      <a:pPr algn="l" fontAlgn="b"/>
                      <a:r>
                        <a:rPr lang="cs-CZ" sz="1100" b="0" i="0" u="none" strike="noStrike" dirty="0">
                          <a:solidFill>
                            <a:srgbClr val="000000"/>
                          </a:solidFill>
                          <a:effectLst/>
                          <a:latin typeface="Calibri" panose="020F0502020204030204" pitchFamily="34" charset="0"/>
                        </a:rPr>
                        <a:t>FN Olomouc</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cs-CZ" sz="11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2903847506"/>
                  </a:ext>
                </a:extLst>
              </a:tr>
              <a:tr h="234000">
                <a:tc>
                  <a:txBody>
                    <a:bodyPr/>
                    <a:lstStyle/>
                    <a:p>
                      <a:pPr algn="l" fontAlgn="b"/>
                      <a:r>
                        <a:rPr lang="cs-CZ" sz="1100" b="0" i="0" u="none" strike="noStrike">
                          <a:solidFill>
                            <a:srgbClr val="000000"/>
                          </a:solidFill>
                          <a:effectLst/>
                          <a:latin typeface="Calibri" panose="020F0502020204030204" pitchFamily="34" charset="0"/>
                        </a:rPr>
                        <a:t>FN Hradec Králové</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3149955009"/>
                  </a:ext>
                </a:extLst>
              </a:tr>
              <a:tr h="234000">
                <a:tc>
                  <a:txBody>
                    <a:bodyPr/>
                    <a:lstStyle/>
                    <a:p>
                      <a:pPr algn="l" fontAlgn="b"/>
                      <a:r>
                        <a:rPr lang="pl-PL" sz="1100" b="0" i="0" u="none" strike="noStrike" dirty="0">
                          <a:solidFill>
                            <a:srgbClr val="000000"/>
                          </a:solidFill>
                          <a:effectLst/>
                          <a:latin typeface="Calibri" panose="020F0502020204030204" pitchFamily="34" charset="0"/>
                        </a:rPr>
                        <a:t>Nemocnice Pardubického kraje, a.s.</a:t>
                      </a:r>
                    </a:p>
                  </a:txBody>
                  <a:tcPr marL="90000" marR="9525" marT="9525" marB="0" anchor="ctr"/>
                </a:tc>
                <a:tc>
                  <a:txBody>
                    <a:bodyPr/>
                    <a:lstStyle/>
                    <a:p>
                      <a:pPr algn="ctr" fontAlgn="b"/>
                      <a:r>
                        <a:rPr lang="cs-CZ"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cs-CZ" sz="11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1510438284"/>
                  </a:ext>
                </a:extLst>
              </a:tr>
              <a:tr h="324000">
                <a:tc>
                  <a:txBody>
                    <a:bodyPr/>
                    <a:lstStyle/>
                    <a:p>
                      <a:pPr algn="l" fontAlgn="b">
                        <a:lnSpc>
                          <a:spcPct val="70000"/>
                        </a:lnSpc>
                      </a:pPr>
                      <a:r>
                        <a:rPr lang="cs-CZ" sz="1100" b="0" i="0" u="none" strike="noStrike" dirty="0">
                          <a:solidFill>
                            <a:srgbClr val="000000"/>
                          </a:solidFill>
                          <a:effectLst/>
                          <a:latin typeface="Calibri" panose="020F0502020204030204" pitchFamily="34" charset="0"/>
                        </a:rPr>
                        <a:t>MUDr. Věra Kalhousová, sdružení lékařů pro </a:t>
                      </a:r>
                      <a:r>
                        <a:rPr lang="cs-CZ" sz="1100" b="0" i="0" u="none" strike="noStrike" dirty="0" err="1">
                          <a:solidFill>
                            <a:srgbClr val="000000"/>
                          </a:solidFill>
                          <a:effectLst/>
                          <a:latin typeface="Calibri" panose="020F0502020204030204" pitchFamily="34" charset="0"/>
                        </a:rPr>
                        <a:t>int</a:t>
                      </a:r>
                      <a:r>
                        <a:rPr lang="cs-CZ" sz="1100" b="0" i="0" u="none" strike="noStrike" dirty="0">
                          <a:solidFill>
                            <a:srgbClr val="000000"/>
                          </a:solidFill>
                          <a:effectLst/>
                          <a:latin typeface="Calibri" panose="020F0502020204030204" pitchFamily="34" charset="0"/>
                        </a:rPr>
                        <a:t>. a </a:t>
                      </a:r>
                      <a:r>
                        <a:rPr lang="cs-CZ" sz="1100" b="0" i="0" u="none" strike="noStrike" dirty="0" err="1">
                          <a:solidFill>
                            <a:srgbClr val="000000"/>
                          </a:solidFill>
                          <a:effectLst/>
                          <a:latin typeface="Calibri" panose="020F0502020204030204" pitchFamily="34" charset="0"/>
                        </a:rPr>
                        <a:t>inf</a:t>
                      </a:r>
                      <a:r>
                        <a:rPr lang="cs-CZ" sz="1100" b="0" i="0" u="none" strike="noStrike" dirty="0">
                          <a:solidFill>
                            <a:srgbClr val="000000"/>
                          </a:solidFill>
                          <a:effectLst/>
                          <a:latin typeface="Calibri" panose="020F0502020204030204" pitchFamily="34" charset="0"/>
                        </a:rPr>
                        <a:t>. nemoci, Ústí nad Labem</a:t>
                      </a:r>
                    </a:p>
                  </a:txBody>
                  <a:tcPr marL="90000"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96</a:t>
                      </a:r>
                    </a:p>
                  </a:txBody>
                  <a:tcPr marL="9525"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113</a:t>
                      </a:r>
                    </a:p>
                  </a:txBody>
                  <a:tcPr marL="9525"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101</a:t>
                      </a:r>
                    </a:p>
                  </a:txBody>
                  <a:tcPr marL="9525"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89</a:t>
                      </a:r>
                    </a:p>
                  </a:txBody>
                  <a:tcPr marL="9525"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92</a:t>
                      </a:r>
                    </a:p>
                  </a:txBody>
                  <a:tcPr marL="9525"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panose="020F0502020204030204" pitchFamily="34" charset="0"/>
                        </a:rPr>
                        <a:t>89</a:t>
                      </a:r>
                    </a:p>
                  </a:txBody>
                  <a:tcPr marL="9525"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panose="020F0502020204030204" pitchFamily="34" charset="0"/>
                        </a:rPr>
                        <a:t>81</a:t>
                      </a:r>
                    </a:p>
                  </a:txBody>
                  <a:tcPr marL="9525"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61</a:t>
                      </a:r>
                    </a:p>
                  </a:txBody>
                  <a:tcPr marL="9525" marR="9525" marT="9525" marB="0" anchor="ctr">
                    <a:lnB w="6350" cap="flat" cmpd="sng" algn="ctr">
                      <a:no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panose="020F0502020204030204" pitchFamily="34" charset="0"/>
                        </a:rPr>
                        <a:t>20</a:t>
                      </a:r>
                    </a:p>
                  </a:txBody>
                  <a:tcPr marL="9525" marR="9525" marT="9525" marB="0" anchor="ctr">
                    <a:lnB w="6350" cap="flat" cmpd="sng" algn="ctr">
                      <a:noFill/>
                      <a:prstDash val="solid"/>
                      <a:round/>
                      <a:headEnd type="none" w="med" len="med"/>
                      <a:tailEnd type="none" w="med" len="med"/>
                    </a:lnB>
                  </a:tcPr>
                </a:tc>
                <a:extLst>
                  <a:ext uri="{0D108BD9-81ED-4DB2-BD59-A6C34878D82A}">
                    <a16:rowId xmlns:a16="http://schemas.microsoft.com/office/drawing/2014/main" val="3816121671"/>
                  </a:ext>
                </a:extLst>
              </a:tr>
              <a:tr h="234000">
                <a:tc>
                  <a:txBody>
                    <a:bodyPr/>
                    <a:lstStyle/>
                    <a:p>
                      <a:pPr algn="l" fontAlgn="b"/>
                      <a:r>
                        <a:rPr lang="cs-CZ" sz="1100" b="0" i="0" u="none" strike="noStrike" dirty="0">
                          <a:solidFill>
                            <a:srgbClr val="000000"/>
                          </a:solidFill>
                          <a:effectLst/>
                          <a:latin typeface="Calibri" panose="020F0502020204030204" pitchFamily="34" charset="0"/>
                        </a:rPr>
                        <a:t>Ostatní</a:t>
                      </a:r>
                    </a:p>
                  </a:txBody>
                  <a:tcPr marL="90000"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418</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414</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435</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470</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389</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327</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a:solidFill>
                            <a:srgbClr val="000000"/>
                          </a:solidFill>
                          <a:effectLst/>
                          <a:latin typeface="Calibri" panose="020F0502020204030204" pitchFamily="34" charset="0"/>
                        </a:rPr>
                        <a:t>298</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panose="020F0502020204030204" pitchFamily="34" charset="0"/>
                        </a:rPr>
                        <a:t>308</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b"/>
                      <a:r>
                        <a:rPr lang="cs-CZ" sz="1100" b="0" i="0" u="none" strike="noStrike" dirty="0">
                          <a:solidFill>
                            <a:srgbClr val="000000"/>
                          </a:solidFill>
                          <a:effectLst/>
                          <a:latin typeface="Calibri" panose="020F0502020204030204" pitchFamily="34" charset="0"/>
                        </a:rPr>
                        <a:t>243</a:t>
                      </a:r>
                    </a:p>
                  </a:txBody>
                  <a:tcPr marL="9525" marR="9525" marT="9525" marB="0" anchor="ctr">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319482"/>
                  </a:ext>
                </a:extLst>
              </a:tr>
              <a:tr h="252000">
                <a:tc>
                  <a:txBody>
                    <a:bodyPr/>
                    <a:lstStyle/>
                    <a:p>
                      <a:pPr algn="l" fontAlgn="b"/>
                      <a:r>
                        <a:rPr lang="cs-CZ" sz="1100" b="1" i="0" u="none" strike="noStrike" dirty="0">
                          <a:solidFill>
                            <a:srgbClr val="000000"/>
                          </a:solidFill>
                          <a:effectLst/>
                          <a:latin typeface="Calibri" panose="020F0502020204030204" pitchFamily="34" charset="0"/>
                        </a:rPr>
                        <a:t>CELKEM*</a:t>
                      </a:r>
                    </a:p>
                  </a:txBody>
                  <a:tcPr marL="90000"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dirty="0">
                          <a:solidFill>
                            <a:srgbClr val="000000"/>
                          </a:solidFill>
                          <a:effectLst/>
                          <a:latin typeface="Calibri" panose="020F0502020204030204" pitchFamily="34" charset="0"/>
                        </a:rPr>
                        <a:t>1 200</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a:solidFill>
                            <a:srgbClr val="000000"/>
                          </a:solidFill>
                          <a:effectLst/>
                          <a:latin typeface="Calibri" panose="020F0502020204030204" pitchFamily="34" charset="0"/>
                        </a:rPr>
                        <a:t>1 229</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a:solidFill>
                            <a:srgbClr val="000000"/>
                          </a:solidFill>
                          <a:effectLst/>
                          <a:latin typeface="Calibri" panose="020F0502020204030204" pitchFamily="34" charset="0"/>
                        </a:rPr>
                        <a:t>1 379</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a:solidFill>
                            <a:srgbClr val="000000"/>
                          </a:solidFill>
                          <a:effectLst/>
                          <a:latin typeface="Calibri" panose="020F0502020204030204" pitchFamily="34" charset="0"/>
                        </a:rPr>
                        <a:t>1 479</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a:solidFill>
                            <a:srgbClr val="000000"/>
                          </a:solidFill>
                          <a:effectLst/>
                          <a:latin typeface="Calibri" panose="020F0502020204030204" pitchFamily="34" charset="0"/>
                        </a:rPr>
                        <a:t>1 791</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a:solidFill>
                            <a:srgbClr val="000000"/>
                          </a:solidFill>
                          <a:effectLst/>
                          <a:latin typeface="Calibri" panose="020F0502020204030204" pitchFamily="34" charset="0"/>
                        </a:rPr>
                        <a:t>1 829</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a:solidFill>
                            <a:srgbClr val="000000"/>
                          </a:solidFill>
                          <a:effectLst/>
                          <a:latin typeface="Calibri" panose="020F0502020204030204" pitchFamily="34" charset="0"/>
                        </a:rPr>
                        <a:t>2 051</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a:solidFill>
                            <a:srgbClr val="000000"/>
                          </a:solidFill>
                          <a:effectLst/>
                          <a:latin typeface="Calibri" panose="020F0502020204030204" pitchFamily="34" charset="0"/>
                        </a:rPr>
                        <a:t>2 162</a:t>
                      </a:r>
                    </a:p>
                  </a:txBody>
                  <a:tcPr marL="9525" marR="9525" marT="9525" marB="0" anchor="ctr">
                    <a:lnT w="12700" cap="flat" cmpd="sng" algn="ctr">
                      <a:solidFill>
                        <a:schemeClr val="accent2"/>
                      </a:solidFill>
                      <a:prstDash val="solid"/>
                      <a:round/>
                      <a:headEnd type="none" w="med" len="med"/>
                      <a:tailEnd type="none" w="med" len="med"/>
                    </a:lnT>
                  </a:tcPr>
                </a:tc>
                <a:tc>
                  <a:txBody>
                    <a:bodyPr/>
                    <a:lstStyle/>
                    <a:p>
                      <a:pPr algn="ctr" fontAlgn="b"/>
                      <a:r>
                        <a:rPr lang="cs-CZ" sz="1100" b="1" i="0" u="none" strike="noStrike" dirty="0">
                          <a:solidFill>
                            <a:srgbClr val="000000"/>
                          </a:solidFill>
                          <a:effectLst/>
                          <a:latin typeface="Calibri" panose="020F0502020204030204" pitchFamily="34" charset="0"/>
                        </a:rPr>
                        <a:t>2 494</a:t>
                      </a:r>
                    </a:p>
                  </a:txBody>
                  <a:tcPr marL="9525" marR="9525" marT="9525"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2793618422"/>
                  </a:ext>
                </a:extLst>
              </a:tr>
            </a:tbl>
          </a:graphicData>
        </a:graphic>
      </p:graphicFrame>
      <p:sp>
        <p:nvSpPr>
          <p:cNvPr id="6" name="TextBox 2">
            <a:extLst>
              <a:ext uri="{FF2B5EF4-FFF2-40B4-BE49-F238E27FC236}">
                <a16:creationId xmlns:a16="http://schemas.microsoft.com/office/drawing/2014/main" id="{B6AF83C0-D22D-44C2-B655-7AE2BF797E8D}"/>
              </a:ext>
            </a:extLst>
          </p:cNvPr>
          <p:cNvSpPr txBox="1"/>
          <p:nvPr/>
        </p:nvSpPr>
        <p:spPr>
          <a:xfrm>
            <a:off x="212708" y="506481"/>
            <a:ext cx="8931291" cy="261610"/>
          </a:xfrm>
          <a:prstGeom prst="rect">
            <a:avLst/>
          </a:prstGeom>
          <a:noFill/>
        </p:spPr>
        <p:txBody>
          <a:bodyPr wrap="square" rtlCol="0">
            <a:spAutoFit/>
          </a:bodyPr>
          <a:lstStyle/>
          <a:p>
            <a:r>
              <a:rPr lang="cs-CZ" sz="1100" b="1" dirty="0"/>
              <a:t>Uvedena jsou pouze zdravotnická zařízení (dle IČO), která léčila alespoň 20 pacientů v roce 2018 a/nebo alespoň 200 pacientů v období 2010–2018.</a:t>
            </a:r>
          </a:p>
        </p:txBody>
      </p:sp>
      <p:sp>
        <p:nvSpPr>
          <p:cNvPr id="7" name="TextovéPole 6">
            <a:extLst>
              <a:ext uri="{FF2B5EF4-FFF2-40B4-BE49-F238E27FC236}">
                <a16:creationId xmlns:a16="http://schemas.microsoft.com/office/drawing/2014/main" id="{7AF17543-FDA5-4714-ACA7-F60CC893F185}"/>
              </a:ext>
            </a:extLst>
          </p:cNvPr>
          <p:cNvSpPr txBox="1"/>
          <p:nvPr/>
        </p:nvSpPr>
        <p:spPr>
          <a:xfrm>
            <a:off x="162761" y="5929617"/>
            <a:ext cx="8708161" cy="246221"/>
          </a:xfrm>
          <a:prstGeom prst="rect">
            <a:avLst/>
          </a:prstGeom>
          <a:noFill/>
        </p:spPr>
        <p:txBody>
          <a:bodyPr wrap="square" rtlCol="0">
            <a:spAutoFit/>
          </a:bodyPr>
          <a:lstStyle/>
          <a:p>
            <a:r>
              <a:rPr lang="cs-CZ" sz="1000" dirty="0"/>
              <a:t>*Součet pacientů za jednotlivá ZZ v daném roce je vyšší než prevalence léčených v daném roce, jelikož pacient mohl být v průběhu roku léčen ve více ZZ.</a:t>
            </a:r>
          </a:p>
        </p:txBody>
      </p:sp>
      <p:sp>
        <p:nvSpPr>
          <p:cNvPr id="8" name="TextBox 7"/>
          <p:cNvSpPr txBox="1"/>
          <p:nvPr/>
        </p:nvSpPr>
        <p:spPr>
          <a:xfrm>
            <a:off x="3751623" y="6424960"/>
            <a:ext cx="1970796" cy="276999"/>
          </a:xfrm>
          <a:prstGeom prst="rect">
            <a:avLst/>
          </a:prstGeom>
          <a:noFill/>
        </p:spPr>
        <p:txBody>
          <a:bodyPr wrap="none" rtlCol="0">
            <a:spAutoFit/>
          </a:bodyPr>
          <a:lstStyle/>
          <a:p>
            <a:r>
              <a:rPr lang="cs-CZ" sz="1200" b="1" dirty="0"/>
              <a:t>Zdroj dat: </a:t>
            </a:r>
            <a:r>
              <a:rPr lang="cs-CZ" sz="1200" dirty="0"/>
              <a:t>NRHZS </a:t>
            </a:r>
            <a:r>
              <a:rPr lang="cs-CZ" sz="1200" dirty="0" smtClean="0"/>
              <a:t>2010-2018</a:t>
            </a:r>
            <a:endParaRPr lang="en-US" sz="1200" dirty="0"/>
          </a:p>
        </p:txBody>
      </p:sp>
    </p:spTree>
    <p:extLst>
      <p:ext uri="{BB962C8B-B14F-4D97-AF65-F5344CB8AC3E}">
        <p14:creationId xmlns:p14="http://schemas.microsoft.com/office/powerpoint/2010/main" val="275890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6389BA0-3C81-439A-AA64-3A0FCF89E0F8}"/>
              </a:ext>
            </a:extLst>
          </p:cNvPr>
          <p:cNvSpPr>
            <a:spLocks noGrp="1"/>
          </p:cNvSpPr>
          <p:nvPr>
            <p:ph type="title"/>
          </p:nvPr>
        </p:nvSpPr>
        <p:spPr>
          <a:xfrm>
            <a:off x="212709" y="170706"/>
            <a:ext cx="8863833" cy="454720"/>
          </a:xfrm>
        </p:spPr>
        <p:txBody>
          <a:bodyPr/>
          <a:lstStyle/>
          <a:p>
            <a:r>
              <a:rPr lang="cs-CZ" dirty="0"/>
              <a:t>Léčba pacientů s chronickou hepatitidou C – počet léčených pacientů dle ZZ</a:t>
            </a:r>
            <a:endParaRPr lang="en-US" dirty="0"/>
          </a:p>
        </p:txBody>
      </p:sp>
      <p:sp>
        <p:nvSpPr>
          <p:cNvPr id="6" name="TextBox 2">
            <a:extLst>
              <a:ext uri="{FF2B5EF4-FFF2-40B4-BE49-F238E27FC236}">
                <a16:creationId xmlns:a16="http://schemas.microsoft.com/office/drawing/2014/main" id="{B6AF83C0-D22D-44C2-B655-7AE2BF797E8D}"/>
              </a:ext>
            </a:extLst>
          </p:cNvPr>
          <p:cNvSpPr txBox="1"/>
          <p:nvPr/>
        </p:nvSpPr>
        <p:spPr>
          <a:xfrm>
            <a:off x="212708" y="506481"/>
            <a:ext cx="8931291" cy="246221"/>
          </a:xfrm>
          <a:prstGeom prst="rect">
            <a:avLst/>
          </a:prstGeom>
          <a:noFill/>
        </p:spPr>
        <p:txBody>
          <a:bodyPr wrap="square" rtlCol="0">
            <a:spAutoFit/>
          </a:bodyPr>
          <a:lstStyle/>
          <a:p>
            <a:r>
              <a:rPr lang="cs-CZ" sz="1000" dirty="0"/>
              <a:t>Uvedena jsou pouze zdravotnická zařízení (dle IČO), která léčila alespoň 20 pacientů v roce 2018 a/nebo alespoň 200 pacientů v období 2010–2018.</a:t>
            </a:r>
          </a:p>
        </p:txBody>
      </p:sp>
      <p:sp>
        <p:nvSpPr>
          <p:cNvPr id="7" name="TextovéPole 6">
            <a:extLst>
              <a:ext uri="{FF2B5EF4-FFF2-40B4-BE49-F238E27FC236}">
                <a16:creationId xmlns:a16="http://schemas.microsoft.com/office/drawing/2014/main" id="{7AF17543-FDA5-4714-ACA7-F60CC893F185}"/>
              </a:ext>
            </a:extLst>
          </p:cNvPr>
          <p:cNvSpPr txBox="1"/>
          <p:nvPr/>
        </p:nvSpPr>
        <p:spPr>
          <a:xfrm>
            <a:off x="162761" y="5929617"/>
            <a:ext cx="8708161" cy="246221"/>
          </a:xfrm>
          <a:prstGeom prst="rect">
            <a:avLst/>
          </a:prstGeom>
          <a:noFill/>
        </p:spPr>
        <p:txBody>
          <a:bodyPr wrap="square" rtlCol="0">
            <a:spAutoFit/>
          </a:bodyPr>
          <a:lstStyle/>
          <a:p>
            <a:r>
              <a:rPr lang="cs-CZ" sz="1000" dirty="0"/>
              <a:t>*Součet pacientů za jednotlivá ZZ v daném roce je vyšší než prevalence léčených v daném roce, jelikož pacient mohl být v průběhu roku léčen ve více ZZ.</a:t>
            </a:r>
          </a:p>
        </p:txBody>
      </p:sp>
      <p:graphicFrame>
        <p:nvGraphicFramePr>
          <p:cNvPr id="8" name="Chart 6">
            <a:extLst>
              <a:ext uri="{FF2B5EF4-FFF2-40B4-BE49-F238E27FC236}">
                <a16:creationId xmlns:a16="http://schemas.microsoft.com/office/drawing/2014/main" id="{73B958A8-A23C-4F78-8240-786C7A25B326}"/>
              </a:ext>
            </a:extLst>
          </p:cNvPr>
          <p:cNvGraphicFramePr/>
          <p:nvPr>
            <p:extLst>
              <p:ext uri="{D42A27DB-BD31-4B8C-83A1-F6EECF244321}">
                <p14:modId xmlns:p14="http://schemas.microsoft.com/office/powerpoint/2010/main" val="3603305995"/>
              </p:ext>
            </p:extLst>
          </p:nvPr>
        </p:nvGraphicFramePr>
        <p:xfrm>
          <a:off x="285078" y="682162"/>
          <a:ext cx="7676069" cy="470182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51623" y="6424960"/>
            <a:ext cx="1970796" cy="276999"/>
          </a:xfrm>
          <a:prstGeom prst="rect">
            <a:avLst/>
          </a:prstGeom>
          <a:noFill/>
        </p:spPr>
        <p:txBody>
          <a:bodyPr wrap="none" rtlCol="0">
            <a:spAutoFit/>
          </a:bodyPr>
          <a:lstStyle/>
          <a:p>
            <a:r>
              <a:rPr lang="cs-CZ" sz="1200" b="1" dirty="0"/>
              <a:t>Zdroj dat: </a:t>
            </a:r>
            <a:r>
              <a:rPr lang="cs-CZ" sz="1200" dirty="0"/>
              <a:t>NRHZS </a:t>
            </a:r>
            <a:r>
              <a:rPr lang="cs-CZ" sz="1200" dirty="0" smtClean="0"/>
              <a:t>2010-2018</a:t>
            </a:r>
            <a:endParaRPr lang="en-US" sz="1200" dirty="0"/>
          </a:p>
        </p:txBody>
      </p:sp>
    </p:spTree>
    <p:extLst>
      <p:ext uri="{BB962C8B-B14F-4D97-AF65-F5344CB8AC3E}">
        <p14:creationId xmlns:p14="http://schemas.microsoft.com/office/powerpoint/2010/main" val="27485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D91887EC-D563-4580-8F6E-D6082295DACE}"/>
              </a:ext>
            </a:extLst>
          </p:cNvPr>
          <p:cNvSpPr txBox="1"/>
          <p:nvPr/>
        </p:nvSpPr>
        <p:spPr>
          <a:xfrm>
            <a:off x="202638" y="668794"/>
            <a:ext cx="8271162" cy="1107996"/>
          </a:xfrm>
          <a:prstGeom prst="rect">
            <a:avLst/>
          </a:prstGeom>
          <a:noFill/>
        </p:spPr>
        <p:txBody>
          <a:bodyPr wrap="square" rtlCol="0">
            <a:spAutoFit/>
          </a:bodyPr>
          <a:lstStyle/>
          <a:p>
            <a:r>
              <a:rPr lang="cs-CZ" sz="1100" dirty="0"/>
              <a:t>Diagnostikovaní pacienti v daném roce byli rozděleni do tří kategorií dle toho, kdy se u nich chronická hepatitida C vyskytla poprvé. </a:t>
            </a:r>
            <a:endParaRPr lang="cs-CZ" sz="1100" dirty="0" smtClean="0"/>
          </a:p>
          <a:p>
            <a:r>
              <a:rPr lang="cs-CZ" sz="1100" dirty="0" smtClean="0"/>
              <a:t>Jedná </a:t>
            </a:r>
            <a:r>
              <a:rPr lang="cs-CZ" sz="1100" dirty="0"/>
              <a:t>se o kategorie:</a:t>
            </a:r>
          </a:p>
          <a:p>
            <a:pPr marL="228600" indent="-228600">
              <a:buAutoNum type="arabicParenR"/>
            </a:pPr>
            <a:r>
              <a:rPr lang="cs-CZ" sz="1100" dirty="0"/>
              <a:t>Pacienti, u kterých se nemoc vyskytla v daném roce poprvé</a:t>
            </a:r>
          </a:p>
          <a:p>
            <a:pPr marL="228600" indent="-228600">
              <a:buAutoNum type="arabicParenR"/>
            </a:pPr>
            <a:r>
              <a:rPr lang="cs-CZ" sz="1100" dirty="0"/>
              <a:t>Pacienti, u kterých se nemoc vyskytla v daném roce i v roce předchozím</a:t>
            </a:r>
          </a:p>
          <a:p>
            <a:pPr marL="228600" indent="-228600">
              <a:buAutoNum type="arabicParenR"/>
            </a:pPr>
            <a:r>
              <a:rPr lang="cs-CZ" sz="1100" dirty="0"/>
              <a:t>Pacienti, u kterých se nemoc vyskytla v daném roce a kdykoli v minulosti vyjma roku předchozího</a:t>
            </a:r>
          </a:p>
          <a:p>
            <a:r>
              <a:rPr lang="cs-CZ" sz="1100" dirty="0"/>
              <a:t>Data jsou prezentována od roku </a:t>
            </a:r>
            <a:r>
              <a:rPr lang="cs-CZ" sz="1100" dirty="0" smtClean="0"/>
              <a:t>2014, </a:t>
            </a:r>
            <a:r>
              <a:rPr lang="cs-CZ" sz="1100" dirty="0"/>
              <a:t>aby bylo možné zachytit historii pacienta.</a:t>
            </a:r>
          </a:p>
        </p:txBody>
      </p:sp>
      <p:sp>
        <p:nvSpPr>
          <p:cNvPr id="10" name="Title 2">
            <a:extLst>
              <a:ext uri="{FF2B5EF4-FFF2-40B4-BE49-F238E27FC236}">
                <a16:creationId xmlns:a16="http://schemas.microsoft.com/office/drawing/2014/main" id="{46389BA0-3C81-439A-AA64-3A0FCF89E0F8}"/>
              </a:ext>
            </a:extLst>
          </p:cNvPr>
          <p:cNvSpPr>
            <a:spLocks noGrp="1"/>
          </p:cNvSpPr>
          <p:nvPr>
            <p:ph type="title"/>
          </p:nvPr>
        </p:nvSpPr>
        <p:spPr>
          <a:xfrm>
            <a:off x="212709" y="170706"/>
            <a:ext cx="8863833" cy="454720"/>
          </a:xfrm>
        </p:spPr>
        <p:txBody>
          <a:bodyPr/>
          <a:lstStyle/>
          <a:p>
            <a:r>
              <a:rPr lang="en-US" dirty="0" err="1" smtClean="0"/>
              <a:t>Opakovan</a:t>
            </a:r>
            <a:r>
              <a:rPr lang="cs-CZ" dirty="0" smtClean="0"/>
              <a:t>é vykázání </a:t>
            </a:r>
            <a:r>
              <a:rPr lang="cs-CZ" dirty="0"/>
              <a:t>pacientů s chronickou hepatitidou C</a:t>
            </a:r>
            <a:endParaRPr lang="en-US" dirty="0"/>
          </a:p>
        </p:txBody>
      </p:sp>
      <p:graphicFrame>
        <p:nvGraphicFramePr>
          <p:cNvPr id="13" name="Graf 12">
            <a:extLst>
              <a:ext uri="{FF2B5EF4-FFF2-40B4-BE49-F238E27FC236}">
                <a16:creationId xmlns:a16="http://schemas.microsoft.com/office/drawing/2014/main" id="{EDF4352F-7BDA-4DFD-87D3-9DD80DAAFD54}"/>
              </a:ext>
            </a:extLst>
          </p:cNvPr>
          <p:cNvGraphicFramePr/>
          <p:nvPr>
            <p:extLst>
              <p:ext uri="{D42A27DB-BD31-4B8C-83A1-F6EECF244321}">
                <p14:modId xmlns:p14="http://schemas.microsoft.com/office/powerpoint/2010/main" val="3145073042"/>
              </p:ext>
            </p:extLst>
          </p:nvPr>
        </p:nvGraphicFramePr>
        <p:xfrm>
          <a:off x="584886" y="2303629"/>
          <a:ext cx="7949514" cy="41050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ulka 14">
            <a:extLst>
              <a:ext uri="{FF2B5EF4-FFF2-40B4-BE49-F238E27FC236}">
                <a16:creationId xmlns:a16="http://schemas.microsoft.com/office/drawing/2014/main" id="{676EA3B8-2196-429A-9F06-AEEDA1C1A359}"/>
              </a:ext>
            </a:extLst>
          </p:cNvPr>
          <p:cNvGraphicFramePr>
            <a:graphicFrameLocks noGrp="1"/>
          </p:cNvGraphicFramePr>
          <p:nvPr>
            <p:extLst>
              <p:ext uri="{D42A27DB-BD31-4B8C-83A1-F6EECF244321}">
                <p14:modId xmlns:p14="http://schemas.microsoft.com/office/powerpoint/2010/main" val="2946559171"/>
              </p:ext>
            </p:extLst>
          </p:nvPr>
        </p:nvGraphicFramePr>
        <p:xfrm>
          <a:off x="1210963" y="1936554"/>
          <a:ext cx="3583460" cy="370840"/>
        </p:xfrm>
        <a:graphic>
          <a:graphicData uri="http://schemas.openxmlformats.org/drawingml/2006/table">
            <a:tbl>
              <a:tblPr firstRow="1" bandRow="1">
                <a:tableStyleId>{2D5ABB26-0587-4C30-8999-92F81FD0307C}</a:tableStyleId>
              </a:tblPr>
              <a:tblGrid>
                <a:gridCol w="716692">
                  <a:extLst>
                    <a:ext uri="{9D8B030D-6E8A-4147-A177-3AD203B41FA5}">
                      <a16:colId xmlns:a16="http://schemas.microsoft.com/office/drawing/2014/main" val="161225319"/>
                    </a:ext>
                  </a:extLst>
                </a:gridCol>
                <a:gridCol w="716692">
                  <a:extLst>
                    <a:ext uri="{9D8B030D-6E8A-4147-A177-3AD203B41FA5}">
                      <a16:colId xmlns:a16="http://schemas.microsoft.com/office/drawing/2014/main" val="2261654253"/>
                    </a:ext>
                  </a:extLst>
                </a:gridCol>
                <a:gridCol w="716692">
                  <a:extLst>
                    <a:ext uri="{9D8B030D-6E8A-4147-A177-3AD203B41FA5}">
                      <a16:colId xmlns:a16="http://schemas.microsoft.com/office/drawing/2014/main" val="3989291177"/>
                    </a:ext>
                  </a:extLst>
                </a:gridCol>
                <a:gridCol w="716692">
                  <a:extLst>
                    <a:ext uri="{9D8B030D-6E8A-4147-A177-3AD203B41FA5}">
                      <a16:colId xmlns:a16="http://schemas.microsoft.com/office/drawing/2014/main" val="1103610009"/>
                    </a:ext>
                  </a:extLst>
                </a:gridCol>
                <a:gridCol w="716692">
                  <a:extLst>
                    <a:ext uri="{9D8B030D-6E8A-4147-A177-3AD203B41FA5}">
                      <a16:colId xmlns:a16="http://schemas.microsoft.com/office/drawing/2014/main" val="1785642346"/>
                    </a:ext>
                  </a:extLst>
                </a:gridCol>
              </a:tblGrid>
              <a:tr h="370840">
                <a:tc>
                  <a:txBody>
                    <a:bodyPr/>
                    <a:lstStyle/>
                    <a:p>
                      <a:pPr algn="ctr" fontAlgn="b"/>
                      <a:r>
                        <a:rPr lang="cs-CZ" sz="1200" u="none" strike="noStrike" dirty="0">
                          <a:effectLst/>
                        </a:rPr>
                        <a:t>1 791</a:t>
                      </a:r>
                      <a:endParaRPr lang="cs-CZ" sz="1200" b="0" i="0" u="none" strike="noStrike" dirty="0">
                        <a:solidFill>
                          <a:srgbClr val="000000"/>
                        </a:solidFill>
                        <a:effectLst/>
                        <a:latin typeface="Calibri" panose="020F0502020204030204" pitchFamily="34" charset="0"/>
                      </a:endParaRPr>
                    </a:p>
                  </a:txBody>
                  <a:tcPr marL="9525" marR="9525" marT="9525" marB="0"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u="none" strike="noStrike" dirty="0">
                          <a:effectLst/>
                        </a:rPr>
                        <a:t>1 829</a:t>
                      </a:r>
                      <a:endParaRPr lang="cs-CZ" sz="1200" b="0" i="0" u="none" strike="noStrike" dirty="0">
                        <a:solidFill>
                          <a:srgbClr val="000000"/>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u="none" strike="noStrike" dirty="0">
                          <a:effectLst/>
                        </a:rPr>
                        <a:t>2 051</a:t>
                      </a:r>
                      <a:endParaRPr lang="cs-CZ" sz="1200" b="0" i="0" u="none" strike="noStrike" dirty="0">
                        <a:solidFill>
                          <a:srgbClr val="000000"/>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u="none" strike="noStrike" dirty="0">
                          <a:effectLst/>
                        </a:rPr>
                        <a:t>2 162</a:t>
                      </a:r>
                      <a:endParaRPr lang="cs-CZ" sz="1200" b="0" i="0" u="none" strike="noStrike" dirty="0">
                        <a:solidFill>
                          <a:srgbClr val="000000"/>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s-CZ" sz="1200" u="none" strike="noStrike" dirty="0">
                          <a:effectLst/>
                        </a:rPr>
                        <a:t>2 494</a:t>
                      </a:r>
                      <a:endParaRPr lang="cs-CZ" sz="1200" b="0" i="0" u="none" strike="noStrike" dirty="0">
                        <a:solidFill>
                          <a:srgbClr val="000000"/>
                        </a:solidFill>
                        <a:effectLst/>
                        <a:latin typeface="Calibri" panose="020F0502020204030204" pitchFamily="34" charset="0"/>
                      </a:endParaRPr>
                    </a:p>
                  </a:txBody>
                  <a:tcPr marL="9525" marR="9525" marT="9525" marB="0"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7781708"/>
                  </a:ext>
                </a:extLst>
              </a:tr>
            </a:tbl>
          </a:graphicData>
        </a:graphic>
      </p:graphicFrame>
      <p:sp>
        <p:nvSpPr>
          <p:cNvPr id="16" name="TextBox 2">
            <a:extLst>
              <a:ext uri="{FF2B5EF4-FFF2-40B4-BE49-F238E27FC236}">
                <a16:creationId xmlns:a16="http://schemas.microsoft.com/office/drawing/2014/main" id="{C1A4BF8A-9B60-412C-A8E4-66AC10B7BF1F}"/>
              </a:ext>
            </a:extLst>
          </p:cNvPr>
          <p:cNvSpPr txBox="1"/>
          <p:nvPr/>
        </p:nvSpPr>
        <p:spPr>
          <a:xfrm>
            <a:off x="259898" y="1936554"/>
            <a:ext cx="1902130" cy="400110"/>
          </a:xfrm>
          <a:prstGeom prst="rect">
            <a:avLst/>
          </a:prstGeom>
          <a:noFill/>
        </p:spPr>
        <p:txBody>
          <a:bodyPr wrap="square" rtlCol="0">
            <a:spAutoFit/>
          </a:bodyPr>
          <a:lstStyle/>
          <a:p>
            <a:r>
              <a:rPr lang="cs-CZ" sz="1000" b="1" dirty="0"/>
              <a:t>Počet léčených </a:t>
            </a:r>
          </a:p>
          <a:p>
            <a:r>
              <a:rPr lang="cs-CZ" sz="1000" b="1" dirty="0"/>
              <a:t>v daném roce</a:t>
            </a:r>
          </a:p>
        </p:txBody>
      </p:sp>
      <p:cxnSp>
        <p:nvCxnSpPr>
          <p:cNvPr id="18" name="Přímá spojnice 17">
            <a:extLst>
              <a:ext uri="{FF2B5EF4-FFF2-40B4-BE49-F238E27FC236}">
                <a16:creationId xmlns:a16="http://schemas.microsoft.com/office/drawing/2014/main" id="{B2AE7C54-6B09-43BC-8EEB-876DBAA58F16}"/>
              </a:ext>
            </a:extLst>
          </p:cNvPr>
          <p:cNvCxnSpPr/>
          <p:nvPr/>
        </p:nvCxnSpPr>
        <p:spPr>
          <a:xfrm>
            <a:off x="329514" y="2336664"/>
            <a:ext cx="4687329"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751623" y="6424960"/>
            <a:ext cx="1970796" cy="276999"/>
          </a:xfrm>
          <a:prstGeom prst="rect">
            <a:avLst/>
          </a:prstGeom>
          <a:noFill/>
        </p:spPr>
        <p:txBody>
          <a:bodyPr wrap="none" rtlCol="0">
            <a:spAutoFit/>
          </a:bodyPr>
          <a:lstStyle/>
          <a:p>
            <a:r>
              <a:rPr lang="cs-CZ" sz="1200" b="1" dirty="0"/>
              <a:t>Zdroj dat: </a:t>
            </a:r>
            <a:r>
              <a:rPr lang="cs-CZ" sz="1200" dirty="0"/>
              <a:t>NRHZS </a:t>
            </a:r>
            <a:r>
              <a:rPr lang="cs-CZ" sz="1200" dirty="0" smtClean="0"/>
              <a:t>2010-2018</a:t>
            </a:r>
            <a:endParaRPr lang="en-US" sz="1200" dirty="0"/>
          </a:p>
        </p:txBody>
      </p:sp>
    </p:spTree>
    <p:extLst>
      <p:ext uri="{BB962C8B-B14F-4D97-AF65-F5344CB8AC3E}">
        <p14:creationId xmlns:p14="http://schemas.microsoft.com/office/powerpoint/2010/main" val="72340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obsah 5">
            <a:extLst>
              <a:ext uri="{FF2B5EF4-FFF2-40B4-BE49-F238E27FC236}">
                <a16:creationId xmlns:a16="http://schemas.microsoft.com/office/drawing/2014/main" id="{9C545876-5C81-4A46-AA3D-E8800C22F536}"/>
              </a:ext>
            </a:extLst>
          </p:cNvPr>
          <p:cNvGraphicFramePr>
            <a:graphicFrameLocks noGrp="1"/>
          </p:cNvGraphicFramePr>
          <p:nvPr>
            <p:ph idx="1"/>
            <p:extLst/>
          </p:nvPr>
        </p:nvGraphicFramePr>
        <p:xfrm>
          <a:off x="1213834" y="1492172"/>
          <a:ext cx="6716332" cy="3873657"/>
        </p:xfrm>
        <a:graphic>
          <a:graphicData uri="http://schemas.openxmlformats.org/drawingml/2006/chart">
            <c:chart xmlns:c="http://schemas.openxmlformats.org/drawingml/2006/chart" xmlns:r="http://schemas.openxmlformats.org/officeDocument/2006/relationships" r:id="rId2"/>
          </a:graphicData>
        </a:graphic>
      </p:graphicFrame>
      <p:sp>
        <p:nvSpPr>
          <p:cNvPr id="7" name="Nadpis 90">
            <a:extLst>
              <a:ext uri="{FF2B5EF4-FFF2-40B4-BE49-F238E27FC236}">
                <a16:creationId xmlns:a16="http://schemas.microsoft.com/office/drawing/2014/main" id="{04539707-75B3-41F0-941C-C18914658800}"/>
              </a:ext>
            </a:extLst>
          </p:cNvPr>
          <p:cNvSpPr txBox="1">
            <a:spLocks/>
          </p:cNvSpPr>
          <p:nvPr/>
        </p:nvSpPr>
        <p:spPr>
          <a:xfrm>
            <a:off x="146207" y="229427"/>
            <a:ext cx="8863833" cy="454720"/>
          </a:xfrm>
          <a:prstGeom prst="rect">
            <a:avLst/>
          </a:prstGeom>
        </p:spPr>
        <p:txBody>
          <a:bodyPr anchor="ctr"/>
          <a:lstStyle>
            <a:lvl1pPr algn="l" defTabSz="914400" rtl="0" eaLnBrk="1" latinLnBrk="0" hangingPunct="1">
              <a:spcBef>
                <a:spcPct val="0"/>
              </a:spcBef>
              <a:buNone/>
              <a:defRPr sz="2200" b="1" kern="1200">
                <a:solidFill>
                  <a:schemeClr val="accent2"/>
                </a:solidFill>
                <a:latin typeface="+mj-lt"/>
                <a:ea typeface="+mj-ea"/>
                <a:cs typeface="+mj-cs"/>
              </a:defRPr>
            </a:lvl1pPr>
          </a:lstStyle>
          <a:p>
            <a:r>
              <a:rPr lang="cs-CZ" dirty="0"/>
              <a:t>Počet nemocných </a:t>
            </a:r>
            <a:r>
              <a:rPr lang="cs-CZ" dirty="0" smtClean="0"/>
              <a:t>(</a:t>
            </a:r>
            <a:r>
              <a:rPr lang="en-US" dirty="0" smtClean="0"/>
              <a:t>incidence</a:t>
            </a:r>
            <a:r>
              <a:rPr lang="cs-CZ" dirty="0" smtClean="0"/>
              <a:t>) </a:t>
            </a:r>
            <a:r>
              <a:rPr lang="cs-CZ" dirty="0"/>
              <a:t>v roce 2018</a:t>
            </a:r>
          </a:p>
          <a:p>
            <a:r>
              <a:rPr lang="cs-CZ" dirty="0"/>
              <a:t>s rozlišením výkonu trestu a výkonu vazby</a:t>
            </a:r>
          </a:p>
        </p:txBody>
      </p:sp>
      <p:sp>
        <p:nvSpPr>
          <p:cNvPr id="8" name="TextBox 2">
            <a:extLst>
              <a:ext uri="{FF2B5EF4-FFF2-40B4-BE49-F238E27FC236}">
                <a16:creationId xmlns:a16="http://schemas.microsoft.com/office/drawing/2014/main" id="{2A522838-E79E-4E13-B4B6-4FD4444FD2CC}"/>
              </a:ext>
            </a:extLst>
          </p:cNvPr>
          <p:cNvSpPr txBox="1"/>
          <p:nvPr/>
        </p:nvSpPr>
        <p:spPr>
          <a:xfrm>
            <a:off x="174072" y="770592"/>
            <a:ext cx="8271162" cy="246221"/>
          </a:xfrm>
          <a:prstGeom prst="rect">
            <a:avLst/>
          </a:prstGeom>
          <a:noFill/>
        </p:spPr>
        <p:txBody>
          <a:bodyPr wrap="square" rtlCol="0">
            <a:spAutoFit/>
          </a:bodyPr>
          <a:lstStyle/>
          <a:p>
            <a:r>
              <a:rPr lang="cs-CZ" sz="1000" b="1" dirty="0"/>
              <a:t>N = 928 pacientů v roce 2018 s chronickou hepatitidou</a:t>
            </a:r>
            <a:endParaRPr lang="cs-CZ" sz="1000" dirty="0"/>
          </a:p>
        </p:txBody>
      </p:sp>
      <p:sp>
        <p:nvSpPr>
          <p:cNvPr id="10" name="TextBox 9"/>
          <p:cNvSpPr txBox="1"/>
          <p:nvPr/>
        </p:nvSpPr>
        <p:spPr>
          <a:xfrm>
            <a:off x="4385446" y="6451774"/>
            <a:ext cx="1831335" cy="276999"/>
          </a:xfrm>
          <a:prstGeom prst="rect">
            <a:avLst/>
          </a:prstGeom>
          <a:noFill/>
        </p:spPr>
        <p:txBody>
          <a:bodyPr wrap="none" rtlCol="0">
            <a:spAutoFit/>
          </a:bodyPr>
          <a:lstStyle/>
          <a:p>
            <a:r>
              <a:rPr lang="cs-CZ" sz="1200" b="1" dirty="0"/>
              <a:t>Zdroj dat: </a:t>
            </a:r>
            <a:r>
              <a:rPr lang="cs-CZ" sz="1200" dirty="0" smtClean="0"/>
              <a:t>IS </a:t>
            </a:r>
            <a:r>
              <a:rPr lang="cs-CZ" sz="1200" dirty="0"/>
              <a:t>IN </a:t>
            </a:r>
            <a:r>
              <a:rPr lang="cs-CZ" sz="1200" dirty="0" smtClean="0"/>
              <a:t>2010-2018</a:t>
            </a:r>
            <a:endParaRPr lang="en-US" sz="1200" dirty="0"/>
          </a:p>
        </p:txBody>
      </p:sp>
    </p:spTree>
    <p:extLst>
      <p:ext uri="{BB962C8B-B14F-4D97-AF65-F5344CB8AC3E}">
        <p14:creationId xmlns:p14="http://schemas.microsoft.com/office/powerpoint/2010/main" val="1581980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BB7C552-F2FA-40D2-B3AD-EB699813E300}"/>
              </a:ext>
            </a:extLst>
          </p:cNvPr>
          <p:cNvSpPr>
            <a:spLocks noGrp="1"/>
          </p:cNvSpPr>
          <p:nvPr>
            <p:ph type="title"/>
          </p:nvPr>
        </p:nvSpPr>
        <p:spPr/>
        <p:txBody>
          <a:bodyPr/>
          <a:lstStyle/>
          <a:p>
            <a:r>
              <a:rPr lang="cs-CZ" dirty="0"/>
              <a:t>Pacienti s chronickou hepatitidou C  – ambulantní péče</a:t>
            </a:r>
          </a:p>
        </p:txBody>
      </p:sp>
      <p:sp>
        <p:nvSpPr>
          <p:cNvPr id="5" name="TextBox 14">
            <a:extLst>
              <a:ext uri="{FF2B5EF4-FFF2-40B4-BE49-F238E27FC236}">
                <a16:creationId xmlns:a16="http://schemas.microsoft.com/office/drawing/2014/main" id="{5869A652-9031-4F36-AF08-1EDFC4CD8603}"/>
              </a:ext>
            </a:extLst>
          </p:cNvPr>
          <p:cNvSpPr txBox="1"/>
          <p:nvPr/>
        </p:nvSpPr>
        <p:spPr>
          <a:xfrm>
            <a:off x="212709" y="637461"/>
            <a:ext cx="8366026" cy="954107"/>
          </a:xfrm>
          <a:prstGeom prst="rect">
            <a:avLst/>
          </a:prstGeom>
          <a:noFill/>
        </p:spPr>
        <p:txBody>
          <a:bodyPr wrap="square" rtlCol="0">
            <a:spAutoFit/>
          </a:bodyPr>
          <a:lstStyle/>
          <a:p>
            <a:r>
              <a:rPr lang="cs-CZ" sz="1400" b="1" dirty="0"/>
              <a:t>Pacienti s chronickou hepatitidou C (za období 2010–2018):</a:t>
            </a:r>
          </a:p>
          <a:p>
            <a:r>
              <a:rPr lang="cs-CZ" sz="1400" b="1" dirty="0"/>
              <a:t>– počet unikátních pacientů: n = 10 368</a:t>
            </a:r>
          </a:p>
          <a:p>
            <a:r>
              <a:rPr lang="cs-CZ" sz="1400" b="1" dirty="0"/>
              <a:t>– počet osobo-roků ve sledování (roky, kdy je pacient léčen s HCV): n = 15 618</a:t>
            </a:r>
          </a:p>
          <a:p>
            <a:r>
              <a:rPr lang="cs-CZ" sz="1400" b="1" dirty="0"/>
              <a:t>– počet ambulantních dokladů: n = 766 220* (z toho 364 436 mimo komplement; 47,6 %)</a:t>
            </a:r>
            <a:endParaRPr lang="en-US" sz="1400" b="1" dirty="0"/>
          </a:p>
        </p:txBody>
      </p:sp>
      <p:sp>
        <p:nvSpPr>
          <p:cNvPr id="6" name="Obdélník 5">
            <a:extLst>
              <a:ext uri="{FF2B5EF4-FFF2-40B4-BE49-F238E27FC236}">
                <a16:creationId xmlns:a16="http://schemas.microsoft.com/office/drawing/2014/main" id="{A78CF2D9-EBC1-4525-AF87-E29FD999137A}"/>
              </a:ext>
            </a:extLst>
          </p:cNvPr>
          <p:cNvSpPr/>
          <p:nvPr/>
        </p:nvSpPr>
        <p:spPr>
          <a:xfrm>
            <a:off x="0" y="594360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7" name="Graf 6">
            <a:extLst>
              <a:ext uri="{FF2B5EF4-FFF2-40B4-BE49-F238E27FC236}">
                <a16:creationId xmlns:a16="http://schemas.microsoft.com/office/drawing/2014/main" id="{95210C7F-127E-4752-9A2C-72D602E39026}"/>
              </a:ext>
            </a:extLst>
          </p:cNvPr>
          <p:cNvGraphicFramePr/>
          <p:nvPr>
            <p:extLst>
              <p:ext uri="{D42A27DB-BD31-4B8C-83A1-F6EECF244321}">
                <p14:modId xmlns:p14="http://schemas.microsoft.com/office/powerpoint/2010/main" val="1496128035"/>
              </p:ext>
            </p:extLst>
          </p:nvPr>
        </p:nvGraphicFramePr>
        <p:xfrm>
          <a:off x="2624226" y="1603603"/>
          <a:ext cx="2122341" cy="51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ulka 3">
            <a:extLst>
              <a:ext uri="{FF2B5EF4-FFF2-40B4-BE49-F238E27FC236}">
                <a16:creationId xmlns:a16="http://schemas.microsoft.com/office/drawing/2014/main" id="{CA18632C-0FFD-486B-9FA5-0A739DC6E9E2}"/>
              </a:ext>
            </a:extLst>
          </p:cNvPr>
          <p:cNvGraphicFramePr>
            <a:graphicFrameLocks noGrp="1"/>
          </p:cNvGraphicFramePr>
          <p:nvPr>
            <p:extLst>
              <p:ext uri="{D42A27DB-BD31-4B8C-83A1-F6EECF244321}">
                <p14:modId xmlns:p14="http://schemas.microsoft.com/office/powerpoint/2010/main" val="316001736"/>
              </p:ext>
            </p:extLst>
          </p:nvPr>
        </p:nvGraphicFramePr>
        <p:xfrm>
          <a:off x="-382385" y="2201010"/>
          <a:ext cx="3006610" cy="4426100"/>
        </p:xfrm>
        <a:graphic>
          <a:graphicData uri="http://schemas.openxmlformats.org/drawingml/2006/table">
            <a:tbl>
              <a:tblPr>
                <a:tableStyleId>{2D5ABB26-0587-4C30-8999-92F81FD0307C}</a:tableStyleId>
              </a:tblPr>
              <a:tblGrid>
                <a:gridCol w="3006610">
                  <a:extLst>
                    <a:ext uri="{9D8B030D-6E8A-4147-A177-3AD203B41FA5}">
                      <a16:colId xmlns:a16="http://schemas.microsoft.com/office/drawing/2014/main" val="2127892609"/>
                    </a:ext>
                  </a:extLst>
                </a:gridCol>
              </a:tblGrid>
              <a:tr h="0">
                <a:tc>
                  <a:txBody>
                    <a:bodyPr/>
                    <a:lstStyle/>
                    <a:p>
                      <a:pPr algn="r" fontAlgn="b"/>
                      <a:r>
                        <a:rPr lang="cs-CZ" sz="1000" u="none" strike="noStrike" dirty="0">
                          <a:effectLst/>
                        </a:rPr>
                        <a:t>801 klinická biochemie</a:t>
                      </a:r>
                      <a:endParaRPr lang="cs-CZ" sz="1000" b="0" i="0" u="none" strike="noStrike" dirty="0">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9751744"/>
                  </a:ext>
                </a:extLst>
              </a:tr>
              <a:tr h="0">
                <a:tc>
                  <a:txBody>
                    <a:bodyPr/>
                    <a:lstStyle/>
                    <a:p>
                      <a:pPr algn="r" fontAlgn="b"/>
                      <a:r>
                        <a:rPr lang="cs-CZ" sz="1000" u="none" strike="noStrike" dirty="0">
                          <a:effectLst/>
                        </a:rPr>
                        <a:t>818 laboratoř hematologická</a:t>
                      </a:r>
                      <a:endParaRPr lang="cs-CZ" sz="1000" b="0" i="0" u="none" strike="noStrike" dirty="0">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7477957"/>
                  </a:ext>
                </a:extLst>
              </a:tr>
              <a:tr h="0">
                <a:tc>
                  <a:txBody>
                    <a:bodyPr/>
                    <a:lstStyle/>
                    <a:p>
                      <a:pPr algn="r" fontAlgn="b"/>
                      <a:r>
                        <a:rPr lang="cs-CZ" sz="1000" u="none" strike="noStrike" dirty="0">
                          <a:effectLst/>
                        </a:rPr>
                        <a:t>105 gastroenterologie a </a:t>
                      </a:r>
                      <a:r>
                        <a:rPr lang="cs-CZ" sz="1000" u="none" strike="noStrike" dirty="0" err="1">
                          <a:effectLst/>
                        </a:rPr>
                        <a:t>hepatologie</a:t>
                      </a:r>
                      <a:endParaRPr lang="cs-CZ" sz="1000" b="0" i="0" u="none" strike="noStrike" dirty="0">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7723130"/>
                  </a:ext>
                </a:extLst>
              </a:tr>
              <a:tr h="0">
                <a:tc>
                  <a:txBody>
                    <a:bodyPr/>
                    <a:lstStyle/>
                    <a:p>
                      <a:pPr algn="r" fontAlgn="b"/>
                      <a:r>
                        <a:rPr lang="cs-CZ" sz="1000" u="none" strike="noStrike">
                          <a:effectLst/>
                        </a:rPr>
                        <a:t>802 lékařská mikrobiologie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67966834"/>
                  </a:ext>
                </a:extLst>
              </a:tr>
              <a:tr h="0">
                <a:tc>
                  <a:txBody>
                    <a:bodyPr/>
                    <a:lstStyle/>
                    <a:p>
                      <a:pPr algn="r" fontAlgn="b"/>
                      <a:r>
                        <a:rPr lang="cs-CZ" sz="1000" u="none" strike="noStrike">
                          <a:effectLst/>
                        </a:rPr>
                        <a:t>203 přenosné nemoci</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7887390"/>
                  </a:ext>
                </a:extLst>
              </a:tr>
              <a:tr h="0">
                <a:tc>
                  <a:txBody>
                    <a:bodyPr/>
                    <a:lstStyle/>
                    <a:p>
                      <a:pPr algn="r" fontAlgn="b"/>
                      <a:r>
                        <a:rPr lang="cs-CZ" sz="1000" u="none" strike="noStrike">
                          <a:effectLst/>
                        </a:rPr>
                        <a:t>001 praktické lékařství pro dospělé</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73837106"/>
                  </a:ext>
                </a:extLst>
              </a:tr>
              <a:tr h="0">
                <a:tc>
                  <a:txBody>
                    <a:bodyPr/>
                    <a:lstStyle/>
                    <a:p>
                      <a:pPr algn="r" fontAlgn="b"/>
                      <a:r>
                        <a:rPr lang="cs-CZ" sz="1000" u="none" strike="noStrike">
                          <a:effectLst/>
                        </a:rPr>
                        <a:t>305 psychiatrie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74990144"/>
                  </a:ext>
                </a:extLst>
              </a:tr>
              <a:tr h="0">
                <a:tc>
                  <a:txBody>
                    <a:bodyPr/>
                    <a:lstStyle/>
                    <a:p>
                      <a:pPr algn="r" fontAlgn="b"/>
                      <a:r>
                        <a:rPr lang="cs-CZ" sz="1000" u="none" strike="noStrike">
                          <a:effectLst/>
                        </a:rPr>
                        <a:t>101 interní lékařství</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9090407"/>
                  </a:ext>
                </a:extLst>
              </a:tr>
              <a:tr h="0">
                <a:tc>
                  <a:txBody>
                    <a:bodyPr/>
                    <a:lstStyle/>
                    <a:p>
                      <a:pPr algn="r" fontAlgn="b"/>
                      <a:r>
                        <a:rPr lang="cs-CZ" sz="1000" u="none" strike="noStrike">
                          <a:effectLst/>
                        </a:rPr>
                        <a:t>813 laboratoř alergologická a imunologická</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0483513"/>
                  </a:ext>
                </a:extLst>
              </a:tr>
              <a:tr h="0">
                <a:tc>
                  <a:txBody>
                    <a:bodyPr/>
                    <a:lstStyle/>
                    <a:p>
                      <a:pPr algn="r" fontAlgn="b"/>
                      <a:r>
                        <a:rPr lang="cs-CZ" sz="1000" u="none" strike="noStrike" dirty="0">
                          <a:effectLst/>
                        </a:rPr>
                        <a:t>014 klinický stomatolog</a:t>
                      </a:r>
                      <a:endParaRPr lang="cs-CZ" sz="1000" b="0" i="0" u="none" strike="noStrike" dirty="0">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5210254"/>
                  </a:ext>
                </a:extLst>
              </a:tr>
              <a:tr h="0">
                <a:tc>
                  <a:txBody>
                    <a:bodyPr/>
                    <a:lstStyle/>
                    <a:p>
                      <a:pPr algn="r" fontAlgn="b"/>
                      <a:r>
                        <a:rPr lang="cs-CZ" sz="1000" u="none" strike="noStrike">
                          <a:effectLst/>
                        </a:rPr>
                        <a:t>809 radiodiagnostika</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86577714"/>
                  </a:ext>
                </a:extLst>
              </a:tr>
              <a:tr h="0">
                <a:tc>
                  <a:txBody>
                    <a:bodyPr/>
                    <a:lstStyle/>
                    <a:p>
                      <a:pPr algn="r" fontAlgn="b"/>
                      <a:r>
                        <a:rPr lang="cs-CZ" sz="1000" u="none" strike="noStrike">
                          <a:effectLst/>
                        </a:rPr>
                        <a:t>816 laboratoř lékařské genetiky</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919389"/>
                  </a:ext>
                </a:extLst>
              </a:tr>
              <a:tr h="0">
                <a:tc>
                  <a:txBody>
                    <a:bodyPr/>
                    <a:lstStyle/>
                    <a:p>
                      <a:pPr algn="r" fontAlgn="b"/>
                      <a:r>
                        <a:rPr lang="cs-CZ" sz="1000" u="none" strike="noStrike">
                          <a:effectLst/>
                        </a:rPr>
                        <a:t>501 chirurgie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2606646"/>
                  </a:ext>
                </a:extLst>
              </a:tr>
              <a:tr h="0">
                <a:tc>
                  <a:txBody>
                    <a:bodyPr/>
                    <a:lstStyle/>
                    <a:p>
                      <a:pPr algn="r" fontAlgn="b"/>
                      <a:r>
                        <a:rPr lang="cs-CZ" sz="1000" u="none" strike="noStrike">
                          <a:effectLst/>
                        </a:rPr>
                        <a:t>603 gynekologie a porodnictví</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8608644"/>
                  </a:ext>
                </a:extLst>
              </a:tr>
              <a:tr h="0">
                <a:tc>
                  <a:txBody>
                    <a:bodyPr/>
                    <a:lstStyle/>
                    <a:p>
                      <a:pPr algn="r" fontAlgn="b"/>
                      <a:r>
                        <a:rPr lang="cs-CZ" sz="1000" u="none" strike="noStrike">
                          <a:effectLst/>
                        </a:rPr>
                        <a:t>404 dermatovenerologie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75593175"/>
                  </a:ext>
                </a:extLst>
              </a:tr>
              <a:tr h="0">
                <a:tc>
                  <a:txBody>
                    <a:bodyPr/>
                    <a:lstStyle/>
                    <a:p>
                      <a:pPr algn="r" fontAlgn="b"/>
                      <a:r>
                        <a:rPr lang="cs-CZ" sz="1000" u="none" strike="noStrike" dirty="0">
                          <a:effectLst/>
                        </a:rPr>
                        <a:t>202 klinická hematologie</a:t>
                      </a:r>
                      <a:endParaRPr lang="cs-CZ" sz="1000" b="0" i="0" u="none" strike="noStrike" dirty="0">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06973045"/>
                  </a:ext>
                </a:extLst>
              </a:tr>
              <a:tr h="0">
                <a:tc>
                  <a:txBody>
                    <a:bodyPr/>
                    <a:lstStyle/>
                    <a:p>
                      <a:pPr algn="r" fontAlgn="b"/>
                      <a:r>
                        <a:rPr lang="cs-CZ" sz="1000" u="none" strike="noStrike">
                          <a:effectLst/>
                        </a:rPr>
                        <a:t>222 transfúzní služba</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6351696"/>
                  </a:ext>
                </a:extLst>
              </a:tr>
              <a:tr h="0">
                <a:tc>
                  <a:txBody>
                    <a:bodyPr/>
                    <a:lstStyle/>
                    <a:p>
                      <a:pPr algn="r" fontAlgn="b"/>
                      <a:r>
                        <a:rPr lang="cs-CZ" sz="1000" u="none" strike="noStrike">
                          <a:effectLst/>
                        </a:rPr>
                        <a:t>705 oftalmologie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18791909"/>
                  </a:ext>
                </a:extLst>
              </a:tr>
              <a:tr h="0">
                <a:tc>
                  <a:txBody>
                    <a:bodyPr/>
                    <a:lstStyle/>
                    <a:p>
                      <a:pPr algn="r" fontAlgn="b"/>
                      <a:r>
                        <a:rPr lang="cs-CZ" sz="1000" u="none" strike="noStrike">
                          <a:effectLst/>
                        </a:rPr>
                        <a:t>209 neurologie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721882"/>
                  </a:ext>
                </a:extLst>
              </a:tr>
              <a:tr h="0">
                <a:tc>
                  <a:txBody>
                    <a:bodyPr/>
                    <a:lstStyle/>
                    <a:p>
                      <a:pPr algn="r" fontAlgn="b"/>
                      <a:r>
                        <a:rPr lang="cs-CZ" sz="1000" u="none" strike="noStrike" dirty="0">
                          <a:effectLst/>
                        </a:rPr>
                        <a:t>701 otorinolaryngologie</a:t>
                      </a:r>
                      <a:endParaRPr lang="cs-CZ" sz="1000" b="0" i="0" u="none" strike="noStrike" dirty="0">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8755585"/>
                  </a:ext>
                </a:extLst>
              </a:tr>
              <a:tr h="0">
                <a:tc>
                  <a:txBody>
                    <a:bodyPr/>
                    <a:lstStyle/>
                    <a:p>
                      <a:pPr algn="r" fontAlgn="b"/>
                      <a:r>
                        <a:rPr lang="cs-CZ" sz="1000" u="none" strike="noStrike">
                          <a:effectLst/>
                        </a:rPr>
                        <a:t>902 samostatné pracoviště fyzioterapeutů</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80612036"/>
                  </a:ext>
                </a:extLst>
              </a:tr>
              <a:tr h="0">
                <a:tc>
                  <a:txBody>
                    <a:bodyPr/>
                    <a:lstStyle/>
                    <a:p>
                      <a:pPr algn="r" fontAlgn="b"/>
                      <a:r>
                        <a:rPr lang="cs-CZ" sz="1000" u="none" strike="noStrike">
                          <a:effectLst/>
                        </a:rPr>
                        <a:t>606 ortopedie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4342716"/>
                  </a:ext>
                </a:extLst>
              </a:tr>
              <a:tr h="0">
                <a:tc>
                  <a:txBody>
                    <a:bodyPr/>
                    <a:lstStyle/>
                    <a:p>
                      <a:pPr algn="r" fontAlgn="b"/>
                      <a:r>
                        <a:rPr lang="cs-CZ" sz="1000" u="none" strike="noStrike">
                          <a:effectLst/>
                        </a:rPr>
                        <a:t>205 pneumologie a ftizeologie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52880795"/>
                  </a:ext>
                </a:extLst>
              </a:tr>
              <a:tr h="0">
                <a:tc>
                  <a:txBody>
                    <a:bodyPr/>
                    <a:lstStyle/>
                    <a:p>
                      <a:pPr algn="r" fontAlgn="b"/>
                      <a:r>
                        <a:rPr lang="cs-CZ" sz="1000" u="none" strike="noStrike" dirty="0">
                          <a:effectLst/>
                        </a:rPr>
                        <a:t>103 diabetologie</a:t>
                      </a:r>
                      <a:endParaRPr lang="cs-CZ" sz="1000" b="0" i="0" u="none" strike="noStrike" dirty="0">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07551631"/>
                  </a:ext>
                </a:extLst>
              </a:tr>
              <a:tr h="0">
                <a:tc>
                  <a:txBody>
                    <a:bodyPr/>
                    <a:lstStyle/>
                    <a:p>
                      <a:pPr algn="r" fontAlgn="b"/>
                      <a:r>
                        <a:rPr lang="cs-CZ" sz="1000" u="none" strike="noStrike">
                          <a:effectLst/>
                        </a:rPr>
                        <a:t>807 patologická anatomie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72699208"/>
                  </a:ext>
                </a:extLst>
              </a:tr>
              <a:tr h="0">
                <a:tc>
                  <a:txBody>
                    <a:bodyPr/>
                    <a:lstStyle/>
                    <a:p>
                      <a:pPr algn="r" fontAlgn="b"/>
                      <a:r>
                        <a:rPr lang="cs-CZ" sz="1000" u="none" strike="noStrike">
                          <a:effectLst/>
                        </a:rPr>
                        <a:t>107 kardiologie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440745"/>
                  </a:ext>
                </a:extLst>
              </a:tr>
              <a:tr h="0">
                <a:tc>
                  <a:txBody>
                    <a:bodyPr/>
                    <a:lstStyle/>
                    <a:p>
                      <a:pPr algn="r" fontAlgn="b"/>
                      <a:r>
                        <a:rPr lang="cs-CZ" sz="1000" u="none" strike="noStrike">
                          <a:effectLst/>
                        </a:rPr>
                        <a:t>706 urologie</a:t>
                      </a:r>
                      <a:endParaRPr lang="cs-CZ" sz="1000" b="0" i="0" u="none" strike="noStrike">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47872825"/>
                  </a:ext>
                </a:extLst>
              </a:tr>
              <a:tr h="0">
                <a:tc>
                  <a:txBody>
                    <a:bodyPr/>
                    <a:lstStyle/>
                    <a:p>
                      <a:pPr algn="r" fontAlgn="b"/>
                      <a:r>
                        <a:rPr lang="cs-CZ" sz="1000" u="none" strike="noStrike" dirty="0">
                          <a:effectLst/>
                        </a:rPr>
                        <a:t>901 klinická psychologie</a:t>
                      </a:r>
                      <a:endParaRPr lang="cs-CZ" sz="1000" b="0" i="0" u="none" strike="noStrike" dirty="0">
                        <a:solidFill>
                          <a:srgbClr val="000000"/>
                        </a:solidFill>
                        <a:effectLst/>
                        <a:latin typeface="Calibri" panose="020F0502020204030204" pitchFamily="34" charset="0"/>
                      </a:endParaRPr>
                    </a:p>
                  </a:txBody>
                  <a:tcPr marL="5675" marR="5675" marT="567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5251426"/>
                  </a:ext>
                </a:extLst>
              </a:tr>
            </a:tbl>
          </a:graphicData>
        </a:graphic>
      </p:graphicFrame>
      <p:graphicFrame>
        <p:nvGraphicFramePr>
          <p:cNvPr id="13" name="Graf 12">
            <a:extLst>
              <a:ext uri="{FF2B5EF4-FFF2-40B4-BE49-F238E27FC236}">
                <a16:creationId xmlns:a16="http://schemas.microsoft.com/office/drawing/2014/main" id="{12CA5163-035C-43DD-B600-F966CA6CB81A}"/>
              </a:ext>
            </a:extLst>
          </p:cNvPr>
          <p:cNvGraphicFramePr/>
          <p:nvPr>
            <p:extLst>
              <p:ext uri="{D42A27DB-BD31-4B8C-83A1-F6EECF244321}">
                <p14:modId xmlns:p14="http://schemas.microsoft.com/office/powerpoint/2010/main" val="1138335168"/>
              </p:ext>
            </p:extLst>
          </p:nvPr>
        </p:nvGraphicFramePr>
        <p:xfrm>
          <a:off x="6855406" y="1603603"/>
          <a:ext cx="2122341" cy="518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ulka 13">
            <a:extLst>
              <a:ext uri="{FF2B5EF4-FFF2-40B4-BE49-F238E27FC236}">
                <a16:creationId xmlns:a16="http://schemas.microsoft.com/office/drawing/2014/main" id="{193FD3E1-C64D-42BF-940C-0C892A69CCB1}"/>
              </a:ext>
            </a:extLst>
          </p:cNvPr>
          <p:cNvGraphicFramePr>
            <a:graphicFrameLocks noGrp="1"/>
          </p:cNvGraphicFramePr>
          <p:nvPr>
            <p:extLst>
              <p:ext uri="{D42A27DB-BD31-4B8C-83A1-F6EECF244321}">
                <p14:modId xmlns:p14="http://schemas.microsoft.com/office/powerpoint/2010/main" val="2895308022"/>
              </p:ext>
            </p:extLst>
          </p:nvPr>
        </p:nvGraphicFramePr>
        <p:xfrm>
          <a:off x="3848795" y="2201010"/>
          <a:ext cx="3006610" cy="4426110"/>
        </p:xfrm>
        <a:graphic>
          <a:graphicData uri="http://schemas.openxmlformats.org/drawingml/2006/table">
            <a:tbl>
              <a:tblPr>
                <a:tableStyleId>{2D5ABB26-0587-4C30-8999-92F81FD0307C}</a:tableStyleId>
              </a:tblPr>
              <a:tblGrid>
                <a:gridCol w="3006610">
                  <a:extLst>
                    <a:ext uri="{9D8B030D-6E8A-4147-A177-3AD203B41FA5}">
                      <a16:colId xmlns:a16="http://schemas.microsoft.com/office/drawing/2014/main" val="2127892609"/>
                    </a:ext>
                  </a:extLst>
                </a:gridCol>
              </a:tblGrid>
              <a:tr h="163930">
                <a:tc>
                  <a:txBody>
                    <a:bodyPr/>
                    <a:lstStyle/>
                    <a:p>
                      <a:pPr algn="r" fontAlgn="b"/>
                      <a:r>
                        <a:rPr lang="cs-CZ" sz="1000" b="0" i="0" u="none" strike="noStrike" dirty="0">
                          <a:solidFill>
                            <a:srgbClr val="000000"/>
                          </a:solidFill>
                          <a:effectLst/>
                          <a:latin typeface="Calibri" panose="020F0502020204030204" pitchFamily="34" charset="0"/>
                        </a:rPr>
                        <a:t>919 adiktologie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9751744"/>
                  </a:ext>
                </a:extLst>
              </a:tr>
              <a:tr h="163930">
                <a:tc>
                  <a:txBody>
                    <a:bodyPr/>
                    <a:lstStyle/>
                    <a:p>
                      <a:pPr algn="r" fontAlgn="b"/>
                      <a:r>
                        <a:rPr lang="cs-CZ" sz="1000" b="0" i="0" u="none" strike="noStrike" dirty="0">
                          <a:solidFill>
                            <a:srgbClr val="000000"/>
                          </a:solidFill>
                          <a:effectLst/>
                          <a:latin typeface="Calibri" panose="020F0502020204030204" pitchFamily="34" charset="0"/>
                        </a:rPr>
                        <a:t>820 </a:t>
                      </a:r>
                      <a:r>
                        <a:rPr lang="cs-CZ" sz="1000" b="0" i="0" u="none" strike="noStrike" dirty="0" err="1">
                          <a:solidFill>
                            <a:srgbClr val="000000"/>
                          </a:solidFill>
                          <a:effectLst/>
                          <a:latin typeface="Calibri" panose="020F0502020204030204" pitchFamily="34" charset="0"/>
                        </a:rPr>
                        <a:t>lab</a:t>
                      </a:r>
                      <a:r>
                        <a:rPr lang="cs-CZ" sz="1000" b="0" i="0" u="none" strike="noStrike" dirty="0">
                          <a:solidFill>
                            <a:srgbClr val="000000"/>
                          </a:solidFill>
                          <a:effectLst/>
                          <a:latin typeface="Calibri" panose="020F0502020204030204" pitchFamily="34" charset="0"/>
                        </a:rPr>
                        <a:t>. </a:t>
                      </a:r>
                      <a:r>
                        <a:rPr lang="cs-CZ" sz="1000" b="0" i="0" u="none" strike="noStrike" dirty="0" err="1">
                          <a:solidFill>
                            <a:srgbClr val="000000"/>
                          </a:solidFill>
                          <a:effectLst/>
                          <a:latin typeface="Calibri" panose="020F0502020204030204" pitchFamily="34" charset="0"/>
                        </a:rPr>
                        <a:t>prov</a:t>
                      </a:r>
                      <a:r>
                        <a:rPr lang="cs-CZ" sz="1000" b="0" i="0" u="none" strike="noStrike" dirty="0">
                          <a:solidFill>
                            <a:srgbClr val="000000"/>
                          </a:solidFill>
                          <a:effectLst/>
                          <a:latin typeface="Calibri" panose="020F0502020204030204" pitchFamily="34" charset="0"/>
                        </a:rPr>
                        <a:t>. screening </a:t>
                      </a:r>
                      <a:r>
                        <a:rPr lang="cs-CZ" sz="1000" b="0" i="0" u="none" strike="noStrike" dirty="0" err="1">
                          <a:solidFill>
                            <a:srgbClr val="000000"/>
                          </a:solidFill>
                          <a:effectLst/>
                          <a:latin typeface="Calibri" panose="020F0502020204030204" pitchFamily="34" charset="0"/>
                        </a:rPr>
                        <a:t>karc</a:t>
                      </a:r>
                      <a:r>
                        <a:rPr lang="cs-CZ" sz="1000" b="0" i="0" u="none" strike="noStrike" dirty="0">
                          <a:solidFill>
                            <a:srgbClr val="000000"/>
                          </a:solidFill>
                          <a:effectLst/>
                          <a:latin typeface="Calibri" panose="020F0502020204030204" pitchFamily="34" charset="0"/>
                        </a:rPr>
                        <a:t>. děložního hrdla</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7477957"/>
                  </a:ext>
                </a:extLst>
              </a:tr>
              <a:tr h="163930">
                <a:tc>
                  <a:txBody>
                    <a:bodyPr/>
                    <a:lstStyle/>
                    <a:p>
                      <a:pPr algn="r" fontAlgn="b"/>
                      <a:r>
                        <a:rPr lang="cs-CZ" sz="1000" b="0" i="0" u="none" strike="noStrike" dirty="0">
                          <a:solidFill>
                            <a:srgbClr val="000000"/>
                          </a:solidFill>
                          <a:effectLst/>
                          <a:latin typeface="Calibri" panose="020F0502020204030204" pitchFamily="34" charset="0"/>
                        </a:rPr>
                        <a:t>815 laboratoř nukleární medicíny</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7723130"/>
                  </a:ext>
                </a:extLst>
              </a:tr>
              <a:tr h="163930">
                <a:tc>
                  <a:txBody>
                    <a:bodyPr/>
                    <a:lstStyle/>
                    <a:p>
                      <a:pPr algn="r" fontAlgn="b"/>
                      <a:r>
                        <a:rPr lang="cs-CZ" sz="1000" b="0" i="0" u="none" strike="noStrike" dirty="0">
                          <a:solidFill>
                            <a:srgbClr val="000000"/>
                          </a:solidFill>
                          <a:effectLst/>
                          <a:latin typeface="Calibri" panose="020F0502020204030204" pitchFamily="34" charset="0"/>
                        </a:rPr>
                        <a:t>308 léčba alkoholismu a jiných toxikomanií</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67966834"/>
                  </a:ext>
                </a:extLst>
              </a:tr>
              <a:tr h="163930">
                <a:tc>
                  <a:txBody>
                    <a:bodyPr/>
                    <a:lstStyle/>
                    <a:p>
                      <a:pPr algn="r" fontAlgn="b"/>
                      <a:r>
                        <a:rPr lang="cs-CZ" sz="1000" b="0" i="0" u="none" strike="noStrike">
                          <a:solidFill>
                            <a:srgbClr val="000000"/>
                          </a:solidFill>
                          <a:effectLst/>
                          <a:latin typeface="Calibri" panose="020F0502020204030204" pitchFamily="34" charset="0"/>
                        </a:rPr>
                        <a:t>104 endokrinologie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7887390"/>
                  </a:ext>
                </a:extLst>
              </a:tr>
              <a:tr h="163930">
                <a:tc>
                  <a:txBody>
                    <a:bodyPr/>
                    <a:lstStyle/>
                    <a:p>
                      <a:pPr algn="r" fontAlgn="b"/>
                      <a:r>
                        <a:rPr lang="cs-CZ" sz="1000" b="0" i="0" u="none" strike="noStrike">
                          <a:solidFill>
                            <a:srgbClr val="000000"/>
                          </a:solidFill>
                          <a:effectLst/>
                          <a:latin typeface="Calibri" panose="020F0502020204030204" pitchFamily="34" charset="0"/>
                        </a:rPr>
                        <a:t>128 hemodialýza</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73837106"/>
                  </a:ext>
                </a:extLst>
              </a:tr>
              <a:tr h="163930">
                <a:tc>
                  <a:txBody>
                    <a:bodyPr/>
                    <a:lstStyle/>
                    <a:p>
                      <a:pPr algn="r" fontAlgn="b"/>
                      <a:r>
                        <a:rPr lang="cs-CZ" sz="1000" b="0" i="0" u="none" strike="noStrike">
                          <a:solidFill>
                            <a:srgbClr val="000000"/>
                          </a:solidFill>
                          <a:effectLst/>
                          <a:latin typeface="Calibri" panose="020F0502020204030204" pitchFamily="34" charset="0"/>
                        </a:rPr>
                        <a:t>814 laboratoř toxikologická</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74990144"/>
                  </a:ext>
                </a:extLst>
              </a:tr>
              <a:tr h="163930">
                <a:tc>
                  <a:txBody>
                    <a:bodyPr/>
                    <a:lstStyle/>
                    <a:p>
                      <a:pPr algn="r" fontAlgn="b"/>
                      <a:r>
                        <a:rPr lang="cs-CZ" sz="1000" b="0" i="0" u="none" strike="noStrike">
                          <a:solidFill>
                            <a:srgbClr val="000000"/>
                          </a:solidFill>
                          <a:effectLst/>
                          <a:latin typeface="Calibri" panose="020F0502020204030204" pitchFamily="34" charset="0"/>
                        </a:rPr>
                        <a:t>003 LSPP</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9090407"/>
                  </a:ext>
                </a:extLst>
              </a:tr>
              <a:tr h="163930">
                <a:tc>
                  <a:txBody>
                    <a:bodyPr/>
                    <a:lstStyle/>
                    <a:p>
                      <a:pPr algn="r" fontAlgn="b"/>
                      <a:r>
                        <a:rPr lang="cs-CZ" sz="1000" b="0" i="0" u="none" strike="noStrike">
                          <a:solidFill>
                            <a:srgbClr val="000000"/>
                          </a:solidFill>
                          <a:effectLst/>
                          <a:latin typeface="Calibri" panose="020F0502020204030204" pitchFamily="34" charset="0"/>
                        </a:rPr>
                        <a:t>201 fyziatrie a rehabilitační lékařství</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0483513"/>
                  </a:ext>
                </a:extLst>
              </a:tr>
              <a:tr h="163930">
                <a:tc>
                  <a:txBody>
                    <a:bodyPr/>
                    <a:lstStyle/>
                    <a:p>
                      <a:pPr algn="r" fontAlgn="b"/>
                      <a:r>
                        <a:rPr lang="pl-PL" sz="1000" b="0" i="0" u="none" strike="noStrike" dirty="0">
                          <a:solidFill>
                            <a:srgbClr val="000000"/>
                          </a:solidFill>
                          <a:effectLst/>
                          <a:latin typeface="Calibri" panose="020F0502020204030204" pitchFamily="34" charset="0"/>
                        </a:rPr>
                        <a:t>207 alergologie a klinická imunologie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5210254"/>
                  </a:ext>
                </a:extLst>
              </a:tr>
              <a:tr h="163930">
                <a:tc>
                  <a:txBody>
                    <a:bodyPr/>
                    <a:lstStyle/>
                    <a:p>
                      <a:pPr algn="r" fontAlgn="b"/>
                      <a:r>
                        <a:rPr lang="cs-CZ" sz="1000" b="0" i="0" u="none" strike="noStrike">
                          <a:solidFill>
                            <a:srgbClr val="000000"/>
                          </a:solidFill>
                          <a:effectLst/>
                          <a:latin typeface="Calibri" panose="020F0502020204030204" pitchFamily="34" charset="0"/>
                        </a:rPr>
                        <a:t>108 nefrologie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86577714"/>
                  </a:ext>
                </a:extLst>
              </a:tr>
              <a:tr h="163930">
                <a:tc>
                  <a:txBody>
                    <a:bodyPr/>
                    <a:lstStyle/>
                    <a:p>
                      <a:pPr algn="r" fontAlgn="b"/>
                      <a:r>
                        <a:rPr lang="cs-CZ" sz="1000" b="0" i="0" u="none" strike="noStrike">
                          <a:solidFill>
                            <a:srgbClr val="000000"/>
                          </a:solidFill>
                          <a:effectLst/>
                          <a:latin typeface="Calibri" panose="020F0502020204030204" pitchFamily="34" charset="0"/>
                        </a:rPr>
                        <a:t>503 úrazové chirurgie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919389"/>
                  </a:ext>
                </a:extLst>
              </a:tr>
              <a:tr h="163930">
                <a:tc>
                  <a:txBody>
                    <a:bodyPr/>
                    <a:lstStyle/>
                    <a:p>
                      <a:pPr algn="r" fontAlgn="b"/>
                      <a:r>
                        <a:rPr lang="cs-CZ" sz="1000" b="0" i="0" u="none" strike="noStrike" dirty="0">
                          <a:solidFill>
                            <a:srgbClr val="000000"/>
                          </a:solidFill>
                          <a:effectLst/>
                          <a:latin typeface="Calibri" panose="020F0502020204030204" pitchFamily="34" charset="0"/>
                        </a:rPr>
                        <a:t>019 stomatologická LSPP</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2606646"/>
                  </a:ext>
                </a:extLst>
              </a:tr>
              <a:tr h="163930">
                <a:tc>
                  <a:txBody>
                    <a:bodyPr/>
                    <a:lstStyle/>
                    <a:p>
                      <a:pPr algn="r" fontAlgn="b"/>
                      <a:r>
                        <a:rPr lang="cs-CZ" sz="1000" b="0" i="0" u="none" strike="noStrike">
                          <a:solidFill>
                            <a:srgbClr val="000000"/>
                          </a:solidFill>
                          <a:effectLst/>
                          <a:latin typeface="Calibri" panose="020F0502020204030204" pitchFamily="34" charset="0"/>
                        </a:rPr>
                        <a:t>109 revmatologie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8608644"/>
                  </a:ext>
                </a:extLst>
              </a:tr>
              <a:tr h="163930">
                <a:tc>
                  <a:txBody>
                    <a:bodyPr/>
                    <a:lstStyle/>
                    <a:p>
                      <a:pPr algn="r" fontAlgn="b"/>
                      <a:r>
                        <a:rPr lang="cs-CZ" sz="1000" b="0" i="0" u="none" strike="noStrike">
                          <a:solidFill>
                            <a:srgbClr val="000000"/>
                          </a:solidFill>
                          <a:effectLst/>
                          <a:latin typeface="Calibri" panose="020F0502020204030204" pitchFamily="34" charset="0"/>
                        </a:rPr>
                        <a:t>402 klinická onkologie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75593175"/>
                  </a:ext>
                </a:extLst>
              </a:tr>
              <a:tr h="163930">
                <a:tc>
                  <a:txBody>
                    <a:bodyPr/>
                    <a:lstStyle/>
                    <a:p>
                      <a:pPr algn="r" fontAlgn="b"/>
                      <a:r>
                        <a:rPr lang="it-IT" sz="1000" b="0" i="0" u="none" strike="noStrike" dirty="0">
                          <a:solidFill>
                            <a:srgbClr val="000000"/>
                          </a:solidFill>
                          <a:effectLst/>
                          <a:latin typeface="Calibri" panose="020F0502020204030204" pitchFamily="34" charset="0"/>
                        </a:rPr>
                        <a:t>708 anesteziologie a intenzivní medicína</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06973045"/>
                  </a:ext>
                </a:extLst>
              </a:tr>
              <a:tr h="163930">
                <a:tc>
                  <a:txBody>
                    <a:bodyPr/>
                    <a:lstStyle/>
                    <a:p>
                      <a:pPr algn="r" fontAlgn="b"/>
                      <a:r>
                        <a:rPr lang="cs-CZ" sz="1000" b="0" i="0" u="none" strike="noStrike">
                          <a:solidFill>
                            <a:srgbClr val="000000"/>
                          </a:solidFill>
                          <a:effectLst/>
                          <a:latin typeface="Calibri" panose="020F0502020204030204" pitchFamily="34" charset="0"/>
                        </a:rPr>
                        <a:t>806 screening nádorů prsu</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6351696"/>
                  </a:ext>
                </a:extLst>
              </a:tr>
              <a:tr h="163930">
                <a:tc>
                  <a:txBody>
                    <a:bodyPr/>
                    <a:lstStyle/>
                    <a:p>
                      <a:pPr algn="r" fontAlgn="b"/>
                      <a:r>
                        <a:rPr lang="cs-CZ" sz="1000" b="0" i="0" u="none" strike="noStrike">
                          <a:solidFill>
                            <a:srgbClr val="000000"/>
                          </a:solidFill>
                          <a:effectLst/>
                          <a:latin typeface="Calibri" panose="020F0502020204030204" pitchFamily="34" charset="0"/>
                        </a:rPr>
                        <a:t>507 hrudní chirurgie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18791909"/>
                  </a:ext>
                </a:extLst>
              </a:tr>
              <a:tr h="163930">
                <a:tc>
                  <a:txBody>
                    <a:bodyPr/>
                    <a:lstStyle/>
                    <a:p>
                      <a:pPr algn="r" fontAlgn="b"/>
                      <a:r>
                        <a:rPr lang="cs-CZ" sz="1000" b="0" i="0" u="none" strike="noStrike">
                          <a:solidFill>
                            <a:srgbClr val="000000"/>
                          </a:solidFill>
                          <a:effectLst/>
                          <a:latin typeface="Calibri" panose="020F0502020204030204" pitchFamily="34" charset="0"/>
                        </a:rPr>
                        <a:t>810 magnetická rezonance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8721882"/>
                  </a:ext>
                </a:extLst>
              </a:tr>
              <a:tr h="163930">
                <a:tc>
                  <a:txBody>
                    <a:bodyPr/>
                    <a:lstStyle/>
                    <a:p>
                      <a:pPr algn="r" fontAlgn="b"/>
                      <a:r>
                        <a:rPr lang="cs-CZ" sz="1000" b="0" i="0" u="none" strike="noStrike">
                          <a:solidFill>
                            <a:srgbClr val="000000"/>
                          </a:solidFill>
                          <a:effectLst/>
                          <a:latin typeface="Calibri" panose="020F0502020204030204" pitchFamily="34" charset="0"/>
                        </a:rPr>
                        <a:t>102 angiologie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8755585"/>
                  </a:ext>
                </a:extLst>
              </a:tr>
              <a:tr h="163930">
                <a:tc>
                  <a:txBody>
                    <a:bodyPr/>
                    <a:lstStyle/>
                    <a:p>
                      <a:pPr algn="r" fontAlgn="b"/>
                      <a:r>
                        <a:rPr lang="cs-CZ" sz="1000" b="0" i="0" u="none" strike="noStrike">
                          <a:solidFill>
                            <a:srgbClr val="000000"/>
                          </a:solidFill>
                          <a:effectLst/>
                          <a:latin typeface="Calibri" panose="020F0502020204030204" pitchFamily="34" charset="0"/>
                        </a:rPr>
                        <a:t>002 praktické lékařství pro děti a dorost</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80612036"/>
                  </a:ext>
                </a:extLst>
              </a:tr>
              <a:tr h="163930">
                <a:tc>
                  <a:txBody>
                    <a:bodyPr/>
                    <a:lstStyle/>
                    <a:p>
                      <a:pPr algn="r" fontAlgn="b"/>
                      <a:r>
                        <a:rPr lang="cs-CZ" sz="1000" b="0" i="0" u="none" strike="noStrike">
                          <a:solidFill>
                            <a:srgbClr val="000000"/>
                          </a:solidFill>
                          <a:effectLst/>
                          <a:latin typeface="Calibri" panose="020F0502020204030204" pitchFamily="34" charset="0"/>
                        </a:rPr>
                        <a:t>925 domácí péče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4342716"/>
                  </a:ext>
                </a:extLst>
              </a:tr>
              <a:tr h="163930">
                <a:tc>
                  <a:txBody>
                    <a:bodyPr/>
                    <a:lstStyle/>
                    <a:p>
                      <a:pPr algn="r" fontAlgn="b"/>
                      <a:r>
                        <a:rPr lang="cs-CZ" sz="1000" b="0" i="0" u="none" strike="noStrike" dirty="0">
                          <a:solidFill>
                            <a:srgbClr val="000000"/>
                          </a:solidFill>
                          <a:effectLst/>
                          <a:latin typeface="Calibri" panose="020F0502020204030204" pitchFamily="34" charset="0"/>
                        </a:rPr>
                        <a:t>301 pediatrie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52880795"/>
                  </a:ext>
                </a:extLst>
              </a:tr>
              <a:tr h="163930">
                <a:tc>
                  <a:txBody>
                    <a:bodyPr/>
                    <a:lstStyle/>
                    <a:p>
                      <a:pPr algn="r" fontAlgn="b"/>
                      <a:r>
                        <a:rPr lang="cs-CZ" sz="1000" b="0" i="0" u="none" strike="noStrike">
                          <a:solidFill>
                            <a:srgbClr val="000000"/>
                          </a:solidFill>
                          <a:effectLst/>
                          <a:latin typeface="Calibri" panose="020F0502020204030204" pitchFamily="34" charset="0"/>
                        </a:rPr>
                        <a:t>601 plastická chirurgie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07551631"/>
                  </a:ext>
                </a:extLst>
              </a:tr>
              <a:tr h="163930">
                <a:tc>
                  <a:txBody>
                    <a:bodyPr/>
                    <a:lstStyle/>
                    <a:p>
                      <a:pPr algn="r" fontAlgn="b"/>
                      <a:r>
                        <a:rPr lang="pl-PL" sz="1000" b="0" i="0" u="none" strike="noStrike">
                          <a:solidFill>
                            <a:srgbClr val="000000"/>
                          </a:solidFill>
                          <a:effectLst/>
                          <a:latin typeface="Calibri" panose="020F0502020204030204" pitchFamily="34" charset="0"/>
                        </a:rPr>
                        <a:t>403 radioterapie a radiační onkologie</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72699208"/>
                  </a:ext>
                </a:extLst>
              </a:tr>
              <a:tr h="163930">
                <a:tc>
                  <a:txBody>
                    <a:bodyPr/>
                    <a:lstStyle/>
                    <a:p>
                      <a:pPr algn="r" fontAlgn="b"/>
                      <a:r>
                        <a:rPr lang="cs-CZ" sz="1000" b="0" i="0" u="none" strike="noStrike" dirty="0">
                          <a:solidFill>
                            <a:srgbClr val="000000"/>
                          </a:solidFill>
                          <a:effectLst/>
                          <a:latin typeface="Calibri" panose="020F0502020204030204" pitchFamily="34" charset="0"/>
                        </a:rPr>
                        <a:t>401 pracovní lékařství</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440745"/>
                  </a:ext>
                </a:extLst>
              </a:tr>
              <a:tr h="163930">
                <a:tc>
                  <a:txBody>
                    <a:bodyPr/>
                    <a:lstStyle/>
                    <a:p>
                      <a:pPr algn="r" fontAlgn="b"/>
                      <a:r>
                        <a:rPr lang="cs-CZ" sz="1000" b="0" i="0" u="none" strike="noStrike" dirty="0">
                          <a:solidFill>
                            <a:srgbClr val="000000"/>
                          </a:solidFill>
                          <a:effectLst/>
                          <a:latin typeface="Calibri" panose="020F0502020204030204" pitchFamily="34" charset="0"/>
                        </a:rPr>
                        <a:t>407 nukleární medicína</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47872825"/>
                  </a:ext>
                </a:extLst>
              </a:tr>
            </a:tbl>
          </a:graphicData>
        </a:graphic>
      </p:graphicFrame>
      <p:sp>
        <p:nvSpPr>
          <p:cNvPr id="8" name="TextovéPole 7">
            <a:extLst>
              <a:ext uri="{FF2B5EF4-FFF2-40B4-BE49-F238E27FC236}">
                <a16:creationId xmlns:a16="http://schemas.microsoft.com/office/drawing/2014/main" id="{6ABA3A6A-E836-4742-8AB4-03B2330863B0}"/>
              </a:ext>
            </a:extLst>
          </p:cNvPr>
          <p:cNvSpPr txBox="1"/>
          <p:nvPr/>
        </p:nvSpPr>
        <p:spPr>
          <a:xfrm>
            <a:off x="7099569" y="564938"/>
            <a:ext cx="1753985" cy="707886"/>
          </a:xfrm>
          <a:prstGeom prst="rect">
            <a:avLst/>
          </a:prstGeom>
          <a:noFill/>
        </p:spPr>
        <p:txBody>
          <a:bodyPr wrap="square" rtlCol="0">
            <a:spAutoFit/>
          </a:bodyPr>
          <a:lstStyle/>
          <a:p>
            <a:r>
              <a:rPr lang="cs-CZ" sz="1000" dirty="0"/>
              <a:t>*V grafech jsou uvedeny pouze odbornosti s četností alespoň 1 doklad na 100 osobo-roků ve sledování.</a:t>
            </a:r>
          </a:p>
        </p:txBody>
      </p:sp>
      <p:sp>
        <p:nvSpPr>
          <p:cNvPr id="10" name="TextBox 11">
            <a:extLst>
              <a:ext uri="{FF2B5EF4-FFF2-40B4-BE49-F238E27FC236}">
                <a16:creationId xmlns:a16="http://schemas.microsoft.com/office/drawing/2014/main" id="{48546377-B97A-4138-B664-C74963C5A1C5}"/>
              </a:ext>
            </a:extLst>
          </p:cNvPr>
          <p:cNvSpPr txBox="1"/>
          <p:nvPr/>
        </p:nvSpPr>
        <p:spPr>
          <a:xfrm>
            <a:off x="7233846" y="6590998"/>
            <a:ext cx="1968345" cy="276999"/>
          </a:xfrm>
          <a:prstGeom prst="rect">
            <a:avLst/>
          </a:prstGeom>
          <a:noFill/>
        </p:spPr>
        <p:txBody>
          <a:bodyPr wrap="square" rtlCol="0">
            <a:spAutoFit/>
          </a:bodyPr>
          <a:lstStyle/>
          <a:p>
            <a:r>
              <a:rPr lang="cs-CZ" sz="1200" b="1" dirty="0"/>
              <a:t>Zdroj dat: </a:t>
            </a:r>
            <a:r>
              <a:rPr lang="cs-CZ" sz="1200" dirty="0"/>
              <a:t>NRHZS 2010-2018</a:t>
            </a:r>
            <a:endParaRPr lang="en-US" sz="1200" dirty="0"/>
          </a:p>
        </p:txBody>
      </p:sp>
    </p:spTree>
    <p:extLst>
      <p:ext uri="{BB962C8B-B14F-4D97-AF65-F5344CB8AC3E}">
        <p14:creationId xmlns:p14="http://schemas.microsoft.com/office/powerpoint/2010/main" val="332535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BB7C552-F2FA-40D2-B3AD-EB699813E300}"/>
              </a:ext>
            </a:extLst>
          </p:cNvPr>
          <p:cNvSpPr>
            <a:spLocks noGrp="1"/>
          </p:cNvSpPr>
          <p:nvPr>
            <p:ph type="title"/>
          </p:nvPr>
        </p:nvSpPr>
        <p:spPr/>
        <p:txBody>
          <a:bodyPr/>
          <a:lstStyle/>
          <a:p>
            <a:r>
              <a:rPr lang="cs-CZ" dirty="0"/>
              <a:t>Pacienti s chronickou hepatitidou C  – hospitalizace</a:t>
            </a:r>
          </a:p>
        </p:txBody>
      </p:sp>
      <p:sp>
        <p:nvSpPr>
          <p:cNvPr id="5" name="TextBox 14">
            <a:extLst>
              <a:ext uri="{FF2B5EF4-FFF2-40B4-BE49-F238E27FC236}">
                <a16:creationId xmlns:a16="http://schemas.microsoft.com/office/drawing/2014/main" id="{5869A652-9031-4F36-AF08-1EDFC4CD8603}"/>
              </a:ext>
            </a:extLst>
          </p:cNvPr>
          <p:cNvSpPr txBox="1"/>
          <p:nvPr/>
        </p:nvSpPr>
        <p:spPr>
          <a:xfrm>
            <a:off x="212709" y="637461"/>
            <a:ext cx="8366026" cy="954107"/>
          </a:xfrm>
          <a:prstGeom prst="rect">
            <a:avLst/>
          </a:prstGeom>
          <a:noFill/>
        </p:spPr>
        <p:txBody>
          <a:bodyPr wrap="square" rtlCol="0">
            <a:spAutoFit/>
          </a:bodyPr>
          <a:lstStyle/>
          <a:p>
            <a:r>
              <a:rPr lang="cs-CZ" sz="1400" b="1" dirty="0"/>
              <a:t>Pacienti s chronickou hepatitidou C (za období 2010–2018):</a:t>
            </a:r>
          </a:p>
          <a:p>
            <a:r>
              <a:rPr lang="cs-CZ" sz="1400" b="1" dirty="0"/>
              <a:t>– počet unikátních pacientů: n = 10 368</a:t>
            </a:r>
          </a:p>
          <a:p>
            <a:r>
              <a:rPr lang="cs-CZ" sz="1400" b="1" dirty="0"/>
              <a:t>– počet osobo-roků ve sledování (roky, kdy je pacient léčen s HCV): n = 15 618</a:t>
            </a:r>
          </a:p>
          <a:p>
            <a:r>
              <a:rPr lang="cs-CZ" sz="1400" b="1" dirty="0"/>
              <a:t>– počet hospitalizací: n = 6 138 (z toho 5 240 na lůžku akutní péče; 85,4 %)</a:t>
            </a:r>
            <a:endParaRPr lang="en-US" sz="1400" b="1" dirty="0"/>
          </a:p>
        </p:txBody>
      </p:sp>
      <p:graphicFrame>
        <p:nvGraphicFramePr>
          <p:cNvPr id="7" name="Graf 6">
            <a:extLst>
              <a:ext uri="{FF2B5EF4-FFF2-40B4-BE49-F238E27FC236}">
                <a16:creationId xmlns:a16="http://schemas.microsoft.com/office/drawing/2014/main" id="{95210C7F-127E-4752-9A2C-72D602E39026}"/>
              </a:ext>
            </a:extLst>
          </p:cNvPr>
          <p:cNvGraphicFramePr/>
          <p:nvPr>
            <p:extLst/>
          </p:nvPr>
        </p:nvGraphicFramePr>
        <p:xfrm>
          <a:off x="5084510" y="1517041"/>
          <a:ext cx="3107429" cy="4800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ulka 8">
            <a:extLst>
              <a:ext uri="{FF2B5EF4-FFF2-40B4-BE49-F238E27FC236}">
                <a16:creationId xmlns:a16="http://schemas.microsoft.com/office/drawing/2014/main" id="{E5AAA149-F5FB-4E26-B254-86AB3D882047}"/>
              </a:ext>
            </a:extLst>
          </p:cNvPr>
          <p:cNvGraphicFramePr>
            <a:graphicFrameLocks noGrp="1"/>
          </p:cNvGraphicFramePr>
          <p:nvPr>
            <p:extLst/>
          </p:nvPr>
        </p:nvGraphicFramePr>
        <p:xfrm>
          <a:off x="332510" y="1845645"/>
          <a:ext cx="4752000" cy="4320348"/>
        </p:xfrm>
        <a:graphic>
          <a:graphicData uri="http://schemas.openxmlformats.org/drawingml/2006/table">
            <a:tbl>
              <a:tblPr>
                <a:tableStyleId>{2D5ABB26-0587-4C30-8999-92F81FD0307C}</a:tableStyleId>
              </a:tblPr>
              <a:tblGrid>
                <a:gridCol w="4752000">
                  <a:extLst>
                    <a:ext uri="{9D8B030D-6E8A-4147-A177-3AD203B41FA5}">
                      <a16:colId xmlns:a16="http://schemas.microsoft.com/office/drawing/2014/main" val="20000"/>
                    </a:ext>
                  </a:extLst>
                </a:gridCol>
              </a:tblGrid>
              <a:tr h="97022">
                <a:tc>
                  <a:txBody>
                    <a:bodyPr/>
                    <a:lstStyle/>
                    <a:p>
                      <a:pPr algn="l" fontAlgn="b"/>
                      <a:r>
                        <a:rPr lang="cs-CZ" sz="1400" b="1" i="0" u="none" strike="noStrike" dirty="0">
                          <a:solidFill>
                            <a:srgbClr val="000000"/>
                          </a:solidFill>
                          <a:effectLst/>
                          <a:latin typeface="Calibri" panose="020F0502020204030204" pitchFamily="34" charset="0"/>
                        </a:rPr>
                        <a:t>Hlavní hospitalizační diagnóza – dle kapitol MKN-10:</a:t>
                      </a:r>
                    </a:p>
                  </a:txBody>
                  <a:tcPr marL="2988" marR="2988" marT="2988" marB="0" anchor="ctr"/>
                </a:tc>
                <a:extLst>
                  <a:ext uri="{0D108BD9-81ED-4DB2-BD59-A6C34878D82A}">
                    <a16:rowId xmlns:a16="http://schemas.microsoft.com/office/drawing/2014/main" val="10000"/>
                  </a:ext>
                </a:extLst>
              </a:tr>
              <a:tr h="216000">
                <a:tc>
                  <a:txBody>
                    <a:bodyPr/>
                    <a:lstStyle/>
                    <a:p>
                      <a:pPr algn="r" fontAlgn="b"/>
                      <a:r>
                        <a:rPr lang="cs-CZ" sz="1100" b="0" i="0" u="none" strike="noStrike" dirty="0">
                          <a:solidFill>
                            <a:srgbClr val="000000"/>
                          </a:solidFill>
                          <a:effectLst/>
                          <a:latin typeface="Calibri" panose="020F0502020204030204" pitchFamily="34" charset="0"/>
                        </a:rPr>
                        <a:t>I. Některé infekční a parazitární nemoci</a:t>
                      </a:r>
                    </a:p>
                  </a:txBody>
                  <a:tcPr marL="9525" marR="9525" marT="9525" marB="0" anchor="ctr"/>
                </a:tc>
                <a:extLst>
                  <a:ext uri="{0D108BD9-81ED-4DB2-BD59-A6C34878D82A}">
                    <a16:rowId xmlns:a16="http://schemas.microsoft.com/office/drawing/2014/main" val="10001"/>
                  </a:ext>
                </a:extLst>
              </a:tr>
              <a:tr h="216000">
                <a:tc>
                  <a:txBody>
                    <a:bodyPr/>
                    <a:lstStyle/>
                    <a:p>
                      <a:pPr algn="r" fontAlgn="b"/>
                      <a:r>
                        <a:rPr lang="pl-PL" sz="1100" b="0" i="0" u="none" strike="noStrike" dirty="0">
                          <a:solidFill>
                            <a:srgbClr val="000000"/>
                          </a:solidFill>
                          <a:effectLst/>
                          <a:latin typeface="Calibri" panose="020F0502020204030204" pitchFamily="34" charset="0"/>
                        </a:rPr>
                        <a:t>V. Poruchy duševní a poruchy chování</a:t>
                      </a:r>
                    </a:p>
                  </a:txBody>
                  <a:tcPr marL="9525" marR="9525" marT="9525" marB="0" anchor="ctr"/>
                </a:tc>
                <a:extLst>
                  <a:ext uri="{0D108BD9-81ED-4DB2-BD59-A6C34878D82A}">
                    <a16:rowId xmlns:a16="http://schemas.microsoft.com/office/drawing/2014/main" val="781108813"/>
                  </a:ext>
                </a:extLst>
              </a:tr>
              <a:tr h="216000">
                <a:tc>
                  <a:txBody>
                    <a:bodyPr/>
                    <a:lstStyle/>
                    <a:p>
                      <a:pPr algn="r" fontAlgn="b"/>
                      <a:r>
                        <a:rPr lang="cs-CZ" sz="1100" b="0" i="0" u="none" strike="noStrike" dirty="0">
                          <a:solidFill>
                            <a:srgbClr val="000000"/>
                          </a:solidFill>
                          <a:effectLst/>
                          <a:latin typeface="Calibri" panose="020F0502020204030204" pitchFamily="34" charset="0"/>
                        </a:rPr>
                        <a:t>XI. Nemoci trávicí soustavy</a:t>
                      </a:r>
                    </a:p>
                  </a:txBody>
                  <a:tcPr marL="9525" marR="9525" marT="9525" marB="0" anchor="ctr"/>
                </a:tc>
                <a:extLst>
                  <a:ext uri="{0D108BD9-81ED-4DB2-BD59-A6C34878D82A}">
                    <a16:rowId xmlns:a16="http://schemas.microsoft.com/office/drawing/2014/main" val="2517870205"/>
                  </a:ext>
                </a:extLst>
              </a:tr>
              <a:tr h="216000">
                <a:tc>
                  <a:txBody>
                    <a:bodyPr/>
                    <a:lstStyle/>
                    <a:p>
                      <a:pPr algn="r" fontAlgn="b"/>
                      <a:r>
                        <a:rPr lang="cs-CZ" sz="1100" b="0" i="0" u="none" strike="noStrike">
                          <a:solidFill>
                            <a:srgbClr val="000000"/>
                          </a:solidFill>
                          <a:effectLst/>
                          <a:latin typeface="Calibri" panose="020F0502020204030204" pitchFamily="34" charset="0"/>
                        </a:rPr>
                        <a:t>XXI. Faktory ovlivňující zdravotní stav a kontakt se zdravotnickými službami</a:t>
                      </a:r>
                    </a:p>
                  </a:txBody>
                  <a:tcPr marL="9525" marR="9525" marT="9525" marB="0" anchor="ctr"/>
                </a:tc>
                <a:extLst>
                  <a:ext uri="{0D108BD9-81ED-4DB2-BD59-A6C34878D82A}">
                    <a16:rowId xmlns:a16="http://schemas.microsoft.com/office/drawing/2014/main" val="2154173879"/>
                  </a:ext>
                </a:extLst>
              </a:tr>
              <a:tr h="216000">
                <a:tc>
                  <a:txBody>
                    <a:bodyPr/>
                    <a:lstStyle/>
                    <a:p>
                      <a:pPr algn="r" fontAlgn="b"/>
                      <a:r>
                        <a:rPr lang="cs-CZ" sz="1100" b="0" i="0" u="none" strike="noStrike" dirty="0">
                          <a:solidFill>
                            <a:srgbClr val="000000"/>
                          </a:solidFill>
                          <a:effectLst/>
                          <a:latin typeface="Calibri" panose="020F0502020204030204" pitchFamily="34" charset="0"/>
                        </a:rPr>
                        <a:t>XIX. Poranění, otravy a některé jiné následky vnějších příčin</a:t>
                      </a:r>
                    </a:p>
                  </a:txBody>
                  <a:tcPr marL="9525" marR="9525" marT="9525" marB="0" anchor="ctr"/>
                </a:tc>
                <a:extLst>
                  <a:ext uri="{0D108BD9-81ED-4DB2-BD59-A6C34878D82A}">
                    <a16:rowId xmlns:a16="http://schemas.microsoft.com/office/drawing/2014/main" val="1582116102"/>
                  </a:ext>
                </a:extLst>
              </a:tr>
              <a:tr h="216000">
                <a:tc>
                  <a:txBody>
                    <a:bodyPr/>
                    <a:lstStyle/>
                    <a:p>
                      <a:pPr algn="r" fontAlgn="b"/>
                      <a:r>
                        <a:rPr lang="cs-CZ" sz="1100" b="0" i="0" u="none" strike="noStrike">
                          <a:solidFill>
                            <a:srgbClr val="000000"/>
                          </a:solidFill>
                          <a:effectLst/>
                          <a:latin typeface="Calibri" panose="020F0502020204030204" pitchFamily="34" charset="0"/>
                        </a:rPr>
                        <a:t>IX. Nemoci oběhové soustavy</a:t>
                      </a:r>
                    </a:p>
                  </a:txBody>
                  <a:tcPr marL="9525" marR="9525" marT="9525" marB="0" anchor="ctr"/>
                </a:tc>
                <a:extLst>
                  <a:ext uri="{0D108BD9-81ED-4DB2-BD59-A6C34878D82A}">
                    <a16:rowId xmlns:a16="http://schemas.microsoft.com/office/drawing/2014/main" val="2630782905"/>
                  </a:ext>
                </a:extLst>
              </a:tr>
              <a:tr h="216000">
                <a:tc>
                  <a:txBody>
                    <a:bodyPr/>
                    <a:lstStyle/>
                    <a:p>
                      <a:pPr algn="r" fontAlgn="b"/>
                      <a:r>
                        <a:rPr lang="cs-CZ" sz="1100" b="0" i="0" u="none" strike="noStrike">
                          <a:solidFill>
                            <a:srgbClr val="000000"/>
                          </a:solidFill>
                          <a:effectLst/>
                          <a:latin typeface="Calibri" panose="020F0502020204030204" pitchFamily="34" charset="0"/>
                        </a:rPr>
                        <a:t>XIV. Nemoci močové a pohlavní soustavy</a:t>
                      </a:r>
                    </a:p>
                  </a:txBody>
                  <a:tcPr marL="9525" marR="9525" marT="9525" marB="0" anchor="ctr"/>
                </a:tc>
                <a:extLst>
                  <a:ext uri="{0D108BD9-81ED-4DB2-BD59-A6C34878D82A}">
                    <a16:rowId xmlns:a16="http://schemas.microsoft.com/office/drawing/2014/main" val="10002"/>
                  </a:ext>
                </a:extLst>
              </a:tr>
              <a:tr h="216000">
                <a:tc>
                  <a:txBody>
                    <a:bodyPr/>
                    <a:lstStyle/>
                    <a:p>
                      <a:pPr algn="r" fontAlgn="b"/>
                      <a:r>
                        <a:rPr lang="cs-CZ" sz="1100" b="0" i="0" u="none" strike="noStrike" dirty="0">
                          <a:solidFill>
                            <a:srgbClr val="000000"/>
                          </a:solidFill>
                          <a:effectLst/>
                          <a:latin typeface="Calibri" panose="020F0502020204030204" pitchFamily="34" charset="0"/>
                        </a:rPr>
                        <a:t>II. Novotvary</a:t>
                      </a:r>
                    </a:p>
                  </a:txBody>
                  <a:tcPr marL="9525" marR="9525" marT="9525" marB="0" anchor="ctr"/>
                </a:tc>
                <a:extLst>
                  <a:ext uri="{0D108BD9-81ED-4DB2-BD59-A6C34878D82A}">
                    <a16:rowId xmlns:a16="http://schemas.microsoft.com/office/drawing/2014/main" val="10003"/>
                  </a:ext>
                </a:extLst>
              </a:tr>
              <a:tr h="216000">
                <a:tc>
                  <a:txBody>
                    <a:bodyPr/>
                    <a:lstStyle/>
                    <a:p>
                      <a:pPr algn="r" fontAlgn="b"/>
                      <a:r>
                        <a:rPr lang="cs-CZ" sz="1100" b="0" i="0" u="none" strike="noStrike">
                          <a:solidFill>
                            <a:srgbClr val="000000"/>
                          </a:solidFill>
                          <a:effectLst/>
                          <a:latin typeface="Calibri" panose="020F0502020204030204" pitchFamily="34" charset="0"/>
                        </a:rPr>
                        <a:t>XIII. Nemoci svalové a kosterní soustavy a pojivové tkáně</a:t>
                      </a:r>
                    </a:p>
                  </a:txBody>
                  <a:tcPr marL="9525" marR="9525" marT="9525" marB="0" anchor="ctr"/>
                </a:tc>
                <a:extLst>
                  <a:ext uri="{0D108BD9-81ED-4DB2-BD59-A6C34878D82A}">
                    <a16:rowId xmlns:a16="http://schemas.microsoft.com/office/drawing/2014/main" val="10004"/>
                  </a:ext>
                </a:extLst>
              </a:tr>
              <a:tr h="216000">
                <a:tc>
                  <a:txBody>
                    <a:bodyPr/>
                    <a:lstStyle/>
                    <a:p>
                      <a:pPr algn="r" fontAlgn="b"/>
                      <a:r>
                        <a:rPr lang="cs-CZ" sz="1100" b="0" i="0" u="none" strike="noStrike">
                          <a:solidFill>
                            <a:srgbClr val="000000"/>
                          </a:solidFill>
                          <a:effectLst/>
                          <a:latin typeface="Calibri" panose="020F0502020204030204" pitchFamily="34" charset="0"/>
                        </a:rPr>
                        <a:t>X. Nemoci dýchací soustavy</a:t>
                      </a:r>
                    </a:p>
                  </a:txBody>
                  <a:tcPr marL="9525" marR="9525" marT="9525" marB="0" anchor="ctr"/>
                </a:tc>
                <a:extLst>
                  <a:ext uri="{0D108BD9-81ED-4DB2-BD59-A6C34878D82A}">
                    <a16:rowId xmlns:a16="http://schemas.microsoft.com/office/drawing/2014/main" val="10005"/>
                  </a:ext>
                </a:extLst>
              </a:tr>
              <a:tr h="216000">
                <a:tc>
                  <a:txBody>
                    <a:bodyPr/>
                    <a:lstStyle/>
                    <a:p>
                      <a:pPr algn="r" fontAlgn="b"/>
                      <a:r>
                        <a:rPr lang="cs-CZ" sz="1100" b="0" i="0" u="none" strike="noStrike">
                          <a:solidFill>
                            <a:srgbClr val="000000"/>
                          </a:solidFill>
                          <a:effectLst/>
                          <a:latin typeface="Calibri" panose="020F0502020204030204" pitchFamily="34" charset="0"/>
                        </a:rPr>
                        <a:t>XII. Nemoci kůže a podkožního vaziva</a:t>
                      </a:r>
                    </a:p>
                  </a:txBody>
                  <a:tcPr marL="9525" marR="9525" marT="9525" marB="0" anchor="ctr"/>
                </a:tc>
                <a:extLst>
                  <a:ext uri="{0D108BD9-81ED-4DB2-BD59-A6C34878D82A}">
                    <a16:rowId xmlns:a16="http://schemas.microsoft.com/office/drawing/2014/main" val="10006"/>
                  </a:ext>
                </a:extLst>
              </a:tr>
              <a:tr h="216000">
                <a:tc>
                  <a:txBody>
                    <a:bodyPr/>
                    <a:lstStyle/>
                    <a:p>
                      <a:pPr algn="r" fontAlgn="b"/>
                      <a:r>
                        <a:rPr lang="cs-CZ" sz="1100" b="0" i="0" u="none" strike="noStrike" dirty="0">
                          <a:solidFill>
                            <a:srgbClr val="000000"/>
                          </a:solidFill>
                          <a:effectLst/>
                          <a:latin typeface="Calibri" panose="020F0502020204030204" pitchFamily="34" charset="0"/>
                        </a:rPr>
                        <a:t>XVIII. Příznaky, znaky a abnormální klinické a laboratorní nálezy</a:t>
                      </a:r>
                    </a:p>
                  </a:txBody>
                  <a:tcPr marL="9525" marR="9525" marT="9525" marB="0" anchor="ctr"/>
                </a:tc>
                <a:extLst>
                  <a:ext uri="{0D108BD9-81ED-4DB2-BD59-A6C34878D82A}">
                    <a16:rowId xmlns:a16="http://schemas.microsoft.com/office/drawing/2014/main" val="10007"/>
                  </a:ext>
                </a:extLst>
              </a:tr>
              <a:tr h="216000">
                <a:tc>
                  <a:txBody>
                    <a:bodyPr/>
                    <a:lstStyle/>
                    <a:p>
                      <a:pPr algn="r" fontAlgn="b"/>
                      <a:r>
                        <a:rPr lang="cs-CZ" sz="1100" b="0" i="0" u="none" strike="noStrike">
                          <a:solidFill>
                            <a:srgbClr val="000000"/>
                          </a:solidFill>
                          <a:effectLst/>
                          <a:latin typeface="Calibri" panose="020F0502020204030204" pitchFamily="34" charset="0"/>
                        </a:rPr>
                        <a:t>XV. Těhotenství, porod a šestinedělí</a:t>
                      </a:r>
                    </a:p>
                  </a:txBody>
                  <a:tcPr marL="9525" marR="9525" marT="9525" marB="0" anchor="ctr"/>
                </a:tc>
                <a:extLst>
                  <a:ext uri="{0D108BD9-81ED-4DB2-BD59-A6C34878D82A}">
                    <a16:rowId xmlns:a16="http://schemas.microsoft.com/office/drawing/2014/main" val="10008"/>
                  </a:ext>
                </a:extLst>
              </a:tr>
              <a:tr h="216000">
                <a:tc>
                  <a:txBody>
                    <a:bodyPr/>
                    <a:lstStyle/>
                    <a:p>
                      <a:pPr algn="r" fontAlgn="b"/>
                      <a:r>
                        <a:rPr lang="cs-CZ" sz="1100" b="0" i="0" u="none" strike="noStrike">
                          <a:solidFill>
                            <a:srgbClr val="000000"/>
                          </a:solidFill>
                          <a:effectLst/>
                          <a:latin typeface="Calibri" panose="020F0502020204030204" pitchFamily="34" charset="0"/>
                        </a:rPr>
                        <a:t>IV. Nemoci endokrinní, výživy a přeměny látek</a:t>
                      </a:r>
                    </a:p>
                  </a:txBody>
                  <a:tcPr marL="9525" marR="9525" marT="9525" marB="0" anchor="ctr"/>
                </a:tc>
                <a:extLst>
                  <a:ext uri="{0D108BD9-81ED-4DB2-BD59-A6C34878D82A}">
                    <a16:rowId xmlns:a16="http://schemas.microsoft.com/office/drawing/2014/main" val="10009"/>
                  </a:ext>
                </a:extLst>
              </a:tr>
              <a:tr h="216000">
                <a:tc>
                  <a:txBody>
                    <a:bodyPr/>
                    <a:lstStyle/>
                    <a:p>
                      <a:pPr algn="r" fontAlgn="b"/>
                      <a:r>
                        <a:rPr lang="cs-CZ" sz="1100" b="0" i="0" u="none" strike="noStrike">
                          <a:solidFill>
                            <a:srgbClr val="000000"/>
                          </a:solidFill>
                          <a:effectLst/>
                          <a:latin typeface="Calibri" panose="020F0502020204030204" pitchFamily="34" charset="0"/>
                        </a:rPr>
                        <a:t>VI. Nemoci nervové soustavy</a:t>
                      </a:r>
                    </a:p>
                  </a:txBody>
                  <a:tcPr marL="9525" marR="9525" marT="9525" marB="0" anchor="ctr"/>
                </a:tc>
                <a:extLst>
                  <a:ext uri="{0D108BD9-81ED-4DB2-BD59-A6C34878D82A}">
                    <a16:rowId xmlns:a16="http://schemas.microsoft.com/office/drawing/2014/main" val="10010"/>
                  </a:ext>
                </a:extLst>
              </a:tr>
              <a:tr h="216000">
                <a:tc>
                  <a:txBody>
                    <a:bodyPr/>
                    <a:lstStyle/>
                    <a:p>
                      <a:pPr algn="r" fontAlgn="b"/>
                      <a:r>
                        <a:rPr lang="cs-CZ" sz="1100" b="0" i="0" u="none" strike="noStrike" dirty="0">
                          <a:solidFill>
                            <a:srgbClr val="000000"/>
                          </a:solidFill>
                          <a:effectLst/>
                          <a:latin typeface="Calibri" panose="020F0502020204030204" pitchFamily="34" charset="0"/>
                        </a:rPr>
                        <a:t>III. Nemoci krve a krvetvorných orgánů, poruchy mechanismu imunity</a:t>
                      </a:r>
                    </a:p>
                  </a:txBody>
                  <a:tcPr marL="9525" marR="9525" marT="9525" marB="0" anchor="ctr"/>
                </a:tc>
                <a:extLst>
                  <a:ext uri="{0D108BD9-81ED-4DB2-BD59-A6C34878D82A}">
                    <a16:rowId xmlns:a16="http://schemas.microsoft.com/office/drawing/2014/main" val="10011"/>
                  </a:ext>
                </a:extLst>
              </a:tr>
              <a:tr h="216000">
                <a:tc>
                  <a:txBody>
                    <a:bodyPr/>
                    <a:lstStyle/>
                    <a:p>
                      <a:pPr algn="r" fontAlgn="b"/>
                      <a:r>
                        <a:rPr lang="pl-PL" sz="1100" b="0" i="0" u="none" strike="noStrike">
                          <a:solidFill>
                            <a:srgbClr val="000000"/>
                          </a:solidFill>
                          <a:effectLst/>
                          <a:latin typeface="Calibri" panose="020F0502020204030204" pitchFamily="34" charset="0"/>
                        </a:rPr>
                        <a:t>VII. Nemoci oka a očních adnex</a:t>
                      </a:r>
                    </a:p>
                  </a:txBody>
                  <a:tcPr marL="9525" marR="9525" marT="9525" marB="0" anchor="ctr"/>
                </a:tc>
                <a:extLst>
                  <a:ext uri="{0D108BD9-81ED-4DB2-BD59-A6C34878D82A}">
                    <a16:rowId xmlns:a16="http://schemas.microsoft.com/office/drawing/2014/main" val="10012"/>
                  </a:ext>
                </a:extLst>
              </a:tr>
              <a:tr h="216000">
                <a:tc>
                  <a:txBody>
                    <a:bodyPr/>
                    <a:lstStyle/>
                    <a:p>
                      <a:pPr algn="r" fontAlgn="b"/>
                      <a:r>
                        <a:rPr lang="cs-CZ" sz="1100" b="0" i="0" u="none" strike="noStrike">
                          <a:solidFill>
                            <a:srgbClr val="000000"/>
                          </a:solidFill>
                          <a:effectLst/>
                          <a:latin typeface="Calibri" panose="020F0502020204030204" pitchFamily="34" charset="0"/>
                        </a:rPr>
                        <a:t>VIII. Nemoci ucha a bradavkového výběžku</a:t>
                      </a:r>
                    </a:p>
                  </a:txBody>
                  <a:tcPr marL="9525" marR="9525" marT="9525" marB="0" anchor="ctr"/>
                </a:tc>
                <a:extLst>
                  <a:ext uri="{0D108BD9-81ED-4DB2-BD59-A6C34878D82A}">
                    <a16:rowId xmlns:a16="http://schemas.microsoft.com/office/drawing/2014/main" val="10013"/>
                  </a:ext>
                </a:extLst>
              </a:tr>
              <a:tr h="216000">
                <a:tc>
                  <a:txBody>
                    <a:bodyPr/>
                    <a:lstStyle/>
                    <a:p>
                      <a:pPr algn="r" fontAlgn="b"/>
                      <a:r>
                        <a:rPr lang="cs-CZ" sz="1100" b="0" i="0" u="none" strike="noStrike" dirty="0">
                          <a:solidFill>
                            <a:srgbClr val="000000"/>
                          </a:solidFill>
                          <a:effectLst/>
                          <a:latin typeface="Calibri" panose="020F0502020204030204" pitchFamily="34" charset="0"/>
                        </a:rPr>
                        <a:t>XVII. Vrozené vady, deformace a chromozomální abnormality</a:t>
                      </a:r>
                    </a:p>
                  </a:txBody>
                  <a:tcPr marL="9525" marR="9525" marT="9525" marB="0" anchor="ctr"/>
                </a:tc>
                <a:extLst>
                  <a:ext uri="{0D108BD9-81ED-4DB2-BD59-A6C34878D82A}">
                    <a16:rowId xmlns:a16="http://schemas.microsoft.com/office/drawing/2014/main" val="3292413306"/>
                  </a:ext>
                </a:extLst>
              </a:tr>
            </a:tbl>
          </a:graphicData>
        </a:graphic>
      </p:graphicFrame>
      <p:sp>
        <p:nvSpPr>
          <p:cNvPr id="6" name="TextBox 11">
            <a:extLst>
              <a:ext uri="{FF2B5EF4-FFF2-40B4-BE49-F238E27FC236}">
                <a16:creationId xmlns:a16="http://schemas.microsoft.com/office/drawing/2014/main" id="{48546377-B97A-4138-B664-C74963C5A1C5}"/>
              </a:ext>
            </a:extLst>
          </p:cNvPr>
          <p:cNvSpPr txBox="1"/>
          <p:nvPr/>
        </p:nvSpPr>
        <p:spPr>
          <a:xfrm>
            <a:off x="4623648" y="6396335"/>
            <a:ext cx="4279630" cy="276999"/>
          </a:xfrm>
          <a:prstGeom prst="rect">
            <a:avLst/>
          </a:prstGeom>
          <a:noFill/>
        </p:spPr>
        <p:txBody>
          <a:bodyPr wrap="square" rtlCol="0">
            <a:spAutoFit/>
          </a:bodyPr>
          <a:lstStyle/>
          <a:p>
            <a:r>
              <a:rPr lang="cs-CZ" sz="1200" b="1" dirty="0"/>
              <a:t>Zdroj dat: </a:t>
            </a:r>
            <a:r>
              <a:rPr lang="cs-CZ" sz="1200" dirty="0"/>
              <a:t>NRHZS 2010-2018</a:t>
            </a:r>
            <a:endParaRPr lang="en-US" sz="1200" dirty="0"/>
          </a:p>
        </p:txBody>
      </p:sp>
    </p:spTree>
    <p:extLst>
      <p:ext uri="{BB962C8B-B14F-4D97-AF65-F5344CB8AC3E}">
        <p14:creationId xmlns:p14="http://schemas.microsoft.com/office/powerpoint/2010/main" val="3132170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BB7C552-F2FA-40D2-B3AD-EB699813E300}"/>
              </a:ext>
            </a:extLst>
          </p:cNvPr>
          <p:cNvSpPr>
            <a:spLocks noGrp="1"/>
          </p:cNvSpPr>
          <p:nvPr>
            <p:ph type="title"/>
          </p:nvPr>
        </p:nvSpPr>
        <p:spPr/>
        <p:txBody>
          <a:bodyPr/>
          <a:lstStyle/>
          <a:p>
            <a:r>
              <a:rPr lang="cs-CZ" dirty="0"/>
              <a:t>Pacienti s chronickou hepatitidou C  – závislosti</a:t>
            </a:r>
          </a:p>
        </p:txBody>
      </p:sp>
      <p:sp>
        <p:nvSpPr>
          <p:cNvPr id="5" name="TextBox 14">
            <a:extLst>
              <a:ext uri="{FF2B5EF4-FFF2-40B4-BE49-F238E27FC236}">
                <a16:creationId xmlns:a16="http://schemas.microsoft.com/office/drawing/2014/main" id="{5869A652-9031-4F36-AF08-1EDFC4CD8603}"/>
              </a:ext>
            </a:extLst>
          </p:cNvPr>
          <p:cNvSpPr txBox="1"/>
          <p:nvPr/>
        </p:nvSpPr>
        <p:spPr>
          <a:xfrm>
            <a:off x="212709" y="695651"/>
            <a:ext cx="8366026" cy="523220"/>
          </a:xfrm>
          <a:prstGeom prst="rect">
            <a:avLst/>
          </a:prstGeom>
          <a:noFill/>
        </p:spPr>
        <p:txBody>
          <a:bodyPr wrap="square" rtlCol="0">
            <a:spAutoFit/>
          </a:bodyPr>
          <a:lstStyle/>
          <a:p>
            <a:r>
              <a:rPr lang="cs-CZ" sz="1400" b="1" dirty="0"/>
              <a:t>Pacienti s chronickou hepatitidou C (za období 2010–2018):</a:t>
            </a:r>
          </a:p>
          <a:p>
            <a:r>
              <a:rPr lang="cs-CZ" sz="1400" b="1" dirty="0"/>
              <a:t>– počet unikátních pacientů: n = 10 368</a:t>
            </a:r>
          </a:p>
        </p:txBody>
      </p:sp>
      <p:graphicFrame>
        <p:nvGraphicFramePr>
          <p:cNvPr id="9" name="Chart 24">
            <a:extLst>
              <a:ext uri="{FF2B5EF4-FFF2-40B4-BE49-F238E27FC236}">
                <a16:creationId xmlns:a16="http://schemas.microsoft.com/office/drawing/2014/main" id="{B855763A-BD92-4892-8C21-99126C7F8E79}"/>
              </a:ext>
            </a:extLst>
          </p:cNvPr>
          <p:cNvGraphicFramePr/>
          <p:nvPr>
            <p:extLst>
              <p:ext uri="{D42A27DB-BD31-4B8C-83A1-F6EECF244321}">
                <p14:modId xmlns:p14="http://schemas.microsoft.com/office/powerpoint/2010/main" val="2376819920"/>
              </p:ext>
            </p:extLst>
          </p:nvPr>
        </p:nvGraphicFramePr>
        <p:xfrm>
          <a:off x="540325" y="2416107"/>
          <a:ext cx="3790021" cy="27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Obdélník 9">
            <a:extLst>
              <a:ext uri="{FF2B5EF4-FFF2-40B4-BE49-F238E27FC236}">
                <a16:creationId xmlns:a16="http://schemas.microsoft.com/office/drawing/2014/main" id="{C83EB242-A8FA-4B5A-8ECA-853D537EFB1B}"/>
              </a:ext>
            </a:extLst>
          </p:cNvPr>
          <p:cNvSpPr/>
          <p:nvPr/>
        </p:nvSpPr>
        <p:spPr>
          <a:xfrm>
            <a:off x="540325" y="1270081"/>
            <a:ext cx="3524597" cy="738664"/>
          </a:xfrm>
          <a:prstGeom prst="rect">
            <a:avLst/>
          </a:prstGeom>
        </p:spPr>
        <p:txBody>
          <a:bodyPr wrap="square">
            <a:spAutoFit/>
          </a:bodyPr>
          <a:lstStyle/>
          <a:p>
            <a:pPr algn="ctr"/>
            <a:r>
              <a:rPr lang="cs-CZ" sz="1400" b="1" dirty="0"/>
              <a:t>Poruchy duševní a poruchy chování způsobené užíváním alkoholu (vykázaná diagnóza F10 kdykoliv v období 2010–2018)</a:t>
            </a:r>
            <a:endParaRPr lang="cs-CZ" sz="1400" dirty="0"/>
          </a:p>
        </p:txBody>
      </p:sp>
      <p:sp>
        <p:nvSpPr>
          <p:cNvPr id="11" name="Obdélník 10">
            <a:extLst>
              <a:ext uri="{FF2B5EF4-FFF2-40B4-BE49-F238E27FC236}">
                <a16:creationId xmlns:a16="http://schemas.microsoft.com/office/drawing/2014/main" id="{38EC6FB8-88C7-4F06-84DD-B9225E56B5C8}"/>
              </a:ext>
            </a:extLst>
          </p:cNvPr>
          <p:cNvSpPr/>
          <p:nvPr/>
        </p:nvSpPr>
        <p:spPr>
          <a:xfrm>
            <a:off x="4644625" y="1270081"/>
            <a:ext cx="3776168" cy="738664"/>
          </a:xfrm>
          <a:prstGeom prst="rect">
            <a:avLst/>
          </a:prstGeom>
        </p:spPr>
        <p:txBody>
          <a:bodyPr wrap="square">
            <a:spAutoFit/>
          </a:bodyPr>
          <a:lstStyle/>
          <a:p>
            <a:pPr algn="ctr"/>
            <a:r>
              <a:rPr lang="cs-CZ" sz="1400" b="1" dirty="0"/>
              <a:t>Poruchy duševní a poruchy chování způsobené užíváním omamných látek (vykázaná diagnóza F11–F19 kdykoliv v období 2010–2018)</a:t>
            </a:r>
            <a:endParaRPr lang="cs-CZ" sz="1400" dirty="0"/>
          </a:p>
        </p:txBody>
      </p:sp>
      <p:graphicFrame>
        <p:nvGraphicFramePr>
          <p:cNvPr id="12" name="Chart 24">
            <a:extLst>
              <a:ext uri="{FF2B5EF4-FFF2-40B4-BE49-F238E27FC236}">
                <a16:creationId xmlns:a16="http://schemas.microsoft.com/office/drawing/2014/main" id="{17503464-A07D-4F08-A7A0-6414CF158D9E}"/>
              </a:ext>
            </a:extLst>
          </p:cNvPr>
          <p:cNvGraphicFramePr/>
          <p:nvPr>
            <p:extLst>
              <p:ext uri="{D42A27DB-BD31-4B8C-83A1-F6EECF244321}">
                <p14:modId xmlns:p14="http://schemas.microsoft.com/office/powerpoint/2010/main" val="3730756238"/>
              </p:ext>
            </p:extLst>
          </p:nvPr>
        </p:nvGraphicFramePr>
        <p:xfrm>
          <a:off x="4965467" y="2416105"/>
          <a:ext cx="3790021" cy="2700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0">
            <a:extLst>
              <a:ext uri="{FF2B5EF4-FFF2-40B4-BE49-F238E27FC236}">
                <a16:creationId xmlns:a16="http://schemas.microsoft.com/office/drawing/2014/main" id="{378D18C8-3629-45ED-8B6B-5082E509586C}"/>
              </a:ext>
            </a:extLst>
          </p:cNvPr>
          <p:cNvSpPr/>
          <p:nvPr/>
        </p:nvSpPr>
        <p:spPr>
          <a:xfrm>
            <a:off x="212709" y="5750488"/>
            <a:ext cx="8644269" cy="5199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b="1" dirty="0">
                <a:solidFill>
                  <a:schemeClr val="accent3"/>
                </a:solidFill>
              </a:rPr>
              <a:t>U 18 % pacientů léčených s chronickou hepatitidou C je zároveň zaznamenáno nadužívání alkoholu a u 45 % pacientů užívání omamných látek (jiných než alkohol). Reálné počty mohou být vyšší.</a:t>
            </a:r>
          </a:p>
        </p:txBody>
      </p:sp>
      <p:sp>
        <p:nvSpPr>
          <p:cNvPr id="14" name="TextBox 11">
            <a:extLst>
              <a:ext uri="{FF2B5EF4-FFF2-40B4-BE49-F238E27FC236}">
                <a16:creationId xmlns:a16="http://schemas.microsoft.com/office/drawing/2014/main" id="{48546377-B97A-4138-B664-C74963C5A1C5}"/>
              </a:ext>
            </a:extLst>
          </p:cNvPr>
          <p:cNvSpPr txBox="1"/>
          <p:nvPr/>
        </p:nvSpPr>
        <p:spPr>
          <a:xfrm>
            <a:off x="4623648" y="6396335"/>
            <a:ext cx="4279630" cy="276999"/>
          </a:xfrm>
          <a:prstGeom prst="rect">
            <a:avLst/>
          </a:prstGeom>
          <a:noFill/>
        </p:spPr>
        <p:txBody>
          <a:bodyPr wrap="square" rtlCol="0">
            <a:spAutoFit/>
          </a:bodyPr>
          <a:lstStyle/>
          <a:p>
            <a:r>
              <a:rPr lang="cs-CZ" sz="1200" b="1" dirty="0"/>
              <a:t>Zdroj dat: </a:t>
            </a:r>
            <a:r>
              <a:rPr lang="cs-CZ" sz="1200" dirty="0"/>
              <a:t>NRHZS 2010-2018</a:t>
            </a:r>
            <a:endParaRPr lang="en-US" sz="1200" dirty="0"/>
          </a:p>
        </p:txBody>
      </p:sp>
    </p:spTree>
    <p:extLst>
      <p:ext uri="{BB962C8B-B14F-4D97-AF65-F5344CB8AC3E}">
        <p14:creationId xmlns:p14="http://schemas.microsoft.com/office/powerpoint/2010/main" val="1618041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BB7C552-F2FA-40D2-B3AD-EB699813E300}"/>
              </a:ext>
            </a:extLst>
          </p:cNvPr>
          <p:cNvSpPr>
            <a:spLocks noGrp="1"/>
          </p:cNvSpPr>
          <p:nvPr>
            <p:ph type="title"/>
          </p:nvPr>
        </p:nvSpPr>
        <p:spPr/>
        <p:txBody>
          <a:bodyPr/>
          <a:lstStyle/>
          <a:p>
            <a:r>
              <a:rPr lang="cs-CZ" dirty="0"/>
              <a:t>Pacienti s chronickou hepatitidou C  – </a:t>
            </a:r>
            <a:r>
              <a:rPr lang="cs-CZ" dirty="0" smtClean="0"/>
              <a:t>zdravotnická </a:t>
            </a:r>
            <a:r>
              <a:rPr lang="cs-CZ" dirty="0"/>
              <a:t>záchranná služba </a:t>
            </a:r>
          </a:p>
        </p:txBody>
      </p:sp>
      <p:graphicFrame>
        <p:nvGraphicFramePr>
          <p:cNvPr id="4" name="Chart 6">
            <a:extLst>
              <a:ext uri="{FF2B5EF4-FFF2-40B4-BE49-F238E27FC236}">
                <a16:creationId xmlns:a16="http://schemas.microsoft.com/office/drawing/2014/main" id="{3D996C1D-297C-4AEB-961C-AB543B244364}"/>
              </a:ext>
            </a:extLst>
          </p:cNvPr>
          <p:cNvGraphicFramePr/>
          <p:nvPr>
            <p:extLst>
              <p:ext uri="{D42A27DB-BD31-4B8C-83A1-F6EECF244321}">
                <p14:modId xmlns:p14="http://schemas.microsoft.com/office/powerpoint/2010/main" val="2473098322"/>
              </p:ext>
            </p:extLst>
          </p:nvPr>
        </p:nvGraphicFramePr>
        <p:xfrm>
          <a:off x="977478" y="1196568"/>
          <a:ext cx="627953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4">
            <a:extLst>
              <a:ext uri="{FF2B5EF4-FFF2-40B4-BE49-F238E27FC236}">
                <a16:creationId xmlns:a16="http://schemas.microsoft.com/office/drawing/2014/main" id="{5869A652-9031-4F36-AF08-1EDFC4CD8603}"/>
              </a:ext>
            </a:extLst>
          </p:cNvPr>
          <p:cNvSpPr txBox="1"/>
          <p:nvPr/>
        </p:nvSpPr>
        <p:spPr>
          <a:xfrm>
            <a:off x="212709" y="695651"/>
            <a:ext cx="8366026" cy="523220"/>
          </a:xfrm>
          <a:prstGeom prst="rect">
            <a:avLst/>
          </a:prstGeom>
          <a:noFill/>
        </p:spPr>
        <p:txBody>
          <a:bodyPr wrap="square" rtlCol="0">
            <a:spAutoFit/>
          </a:bodyPr>
          <a:lstStyle/>
          <a:p>
            <a:r>
              <a:rPr lang="cs-CZ" sz="1400" b="1" dirty="0"/>
              <a:t>P</a:t>
            </a:r>
            <a:r>
              <a:rPr lang="en-US" sz="1400" b="1" dirty="0"/>
              <a:t>o</a:t>
            </a:r>
            <a:r>
              <a:rPr lang="cs-CZ" sz="1400" b="1" dirty="0"/>
              <a:t>čet pacientů s chronickou hepatitidou C, kteří byli v roce, kdy probíhala léčba, alespoň jedenkrát ošetřeni/převezeni ZZS:</a:t>
            </a:r>
            <a:endParaRPr lang="en-US" sz="1400" b="1" dirty="0"/>
          </a:p>
        </p:txBody>
      </p:sp>
      <p:graphicFrame>
        <p:nvGraphicFramePr>
          <p:cNvPr id="6" name="Tabulka 5">
            <a:extLst>
              <a:ext uri="{FF2B5EF4-FFF2-40B4-BE49-F238E27FC236}">
                <a16:creationId xmlns:a16="http://schemas.microsoft.com/office/drawing/2014/main" id="{30B7210C-0A0A-4FF2-A2C7-08336FF5BE02}"/>
              </a:ext>
            </a:extLst>
          </p:cNvPr>
          <p:cNvGraphicFramePr>
            <a:graphicFrameLocks noGrp="1"/>
          </p:cNvGraphicFramePr>
          <p:nvPr>
            <p:extLst>
              <p:ext uri="{D42A27DB-BD31-4B8C-83A1-F6EECF244321}">
                <p14:modId xmlns:p14="http://schemas.microsoft.com/office/powerpoint/2010/main" val="3504216200"/>
              </p:ext>
            </p:extLst>
          </p:nvPr>
        </p:nvGraphicFramePr>
        <p:xfrm>
          <a:off x="270898" y="5219789"/>
          <a:ext cx="6901200" cy="883285"/>
        </p:xfrm>
        <a:graphic>
          <a:graphicData uri="http://schemas.openxmlformats.org/drawingml/2006/table">
            <a:tbl>
              <a:tblPr firstRow="1" bandRow="1">
                <a:tableStyleId>{2D5ABB26-0587-4C30-8999-92F81FD0307C}</a:tableStyleId>
              </a:tblPr>
              <a:tblGrid>
                <a:gridCol w="1296000">
                  <a:extLst>
                    <a:ext uri="{9D8B030D-6E8A-4147-A177-3AD203B41FA5}">
                      <a16:colId xmlns:a16="http://schemas.microsoft.com/office/drawing/2014/main" val="3452547953"/>
                    </a:ext>
                  </a:extLst>
                </a:gridCol>
                <a:gridCol w="622800">
                  <a:extLst>
                    <a:ext uri="{9D8B030D-6E8A-4147-A177-3AD203B41FA5}">
                      <a16:colId xmlns:a16="http://schemas.microsoft.com/office/drawing/2014/main" val="3737927827"/>
                    </a:ext>
                  </a:extLst>
                </a:gridCol>
                <a:gridCol w="622800">
                  <a:extLst>
                    <a:ext uri="{9D8B030D-6E8A-4147-A177-3AD203B41FA5}">
                      <a16:colId xmlns:a16="http://schemas.microsoft.com/office/drawing/2014/main" val="3476019922"/>
                    </a:ext>
                  </a:extLst>
                </a:gridCol>
                <a:gridCol w="622800">
                  <a:extLst>
                    <a:ext uri="{9D8B030D-6E8A-4147-A177-3AD203B41FA5}">
                      <a16:colId xmlns:a16="http://schemas.microsoft.com/office/drawing/2014/main" val="1422851468"/>
                    </a:ext>
                  </a:extLst>
                </a:gridCol>
                <a:gridCol w="622800">
                  <a:extLst>
                    <a:ext uri="{9D8B030D-6E8A-4147-A177-3AD203B41FA5}">
                      <a16:colId xmlns:a16="http://schemas.microsoft.com/office/drawing/2014/main" val="2775129557"/>
                    </a:ext>
                  </a:extLst>
                </a:gridCol>
                <a:gridCol w="622800">
                  <a:extLst>
                    <a:ext uri="{9D8B030D-6E8A-4147-A177-3AD203B41FA5}">
                      <a16:colId xmlns:a16="http://schemas.microsoft.com/office/drawing/2014/main" val="424413425"/>
                    </a:ext>
                  </a:extLst>
                </a:gridCol>
                <a:gridCol w="622800">
                  <a:extLst>
                    <a:ext uri="{9D8B030D-6E8A-4147-A177-3AD203B41FA5}">
                      <a16:colId xmlns:a16="http://schemas.microsoft.com/office/drawing/2014/main" val="1707568217"/>
                    </a:ext>
                  </a:extLst>
                </a:gridCol>
                <a:gridCol w="622800">
                  <a:extLst>
                    <a:ext uri="{9D8B030D-6E8A-4147-A177-3AD203B41FA5}">
                      <a16:colId xmlns:a16="http://schemas.microsoft.com/office/drawing/2014/main" val="2949030024"/>
                    </a:ext>
                  </a:extLst>
                </a:gridCol>
                <a:gridCol w="622800">
                  <a:extLst>
                    <a:ext uri="{9D8B030D-6E8A-4147-A177-3AD203B41FA5}">
                      <a16:colId xmlns:a16="http://schemas.microsoft.com/office/drawing/2014/main" val="3321772551"/>
                    </a:ext>
                  </a:extLst>
                </a:gridCol>
                <a:gridCol w="622800">
                  <a:extLst>
                    <a:ext uri="{9D8B030D-6E8A-4147-A177-3AD203B41FA5}">
                      <a16:colId xmlns:a16="http://schemas.microsoft.com/office/drawing/2014/main" val="3034220709"/>
                    </a:ext>
                  </a:extLst>
                </a:gridCol>
              </a:tblGrid>
              <a:tr h="370840">
                <a:tc>
                  <a:txBody>
                    <a:bodyPr/>
                    <a:lstStyle/>
                    <a:p>
                      <a:pPr algn="ctr" fontAlgn="b"/>
                      <a:r>
                        <a:rPr lang="cs-CZ" sz="1100" b="1" u="none" strike="noStrike" dirty="0">
                          <a:effectLst/>
                        </a:rPr>
                        <a:t>% pacientů s kontaktem se ZZS v daném roce:</a:t>
                      </a:r>
                      <a:endParaRPr lang="cs-CZ"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9,0</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11,6</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10,6</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10,3</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12,3</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12,2</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11,8</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11,0</a:t>
                      </a:r>
                      <a:endParaRPr lang="cs-CZ"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cs-CZ" sz="1200" u="none" strike="noStrike" dirty="0">
                          <a:effectLst/>
                        </a:rPr>
                        <a:t>11,4</a:t>
                      </a:r>
                      <a:endParaRPr lang="cs-CZ"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99398596"/>
                  </a:ext>
                </a:extLst>
              </a:tr>
              <a:tr h="370840">
                <a:tc>
                  <a:txBody>
                    <a:bodyPr/>
                    <a:lstStyle/>
                    <a:p>
                      <a:pPr algn="ctr" fontAlgn="b"/>
                      <a:r>
                        <a:rPr lang="cs-CZ" sz="1100" b="1" i="0" u="none" strike="noStrike" dirty="0">
                          <a:solidFill>
                            <a:srgbClr val="000000"/>
                          </a:solidFill>
                          <a:effectLst/>
                          <a:latin typeface="Calibri" panose="020F0502020204030204" pitchFamily="34" charset="0"/>
                        </a:rPr>
                        <a:t>Průměrný počet kontaktů (pokud &gt; 0):</a:t>
                      </a:r>
                    </a:p>
                  </a:txBody>
                  <a:tcPr marL="9525" marR="9525" marT="9525" marB="0" anchor="ctr"/>
                </a:tc>
                <a:tc>
                  <a:txBody>
                    <a:bodyPr/>
                    <a:lstStyle/>
                    <a:p>
                      <a:pPr algn="ctr" fontAlgn="t"/>
                      <a:r>
                        <a:rPr lang="cs-CZ" sz="1200" b="0" i="0" u="none" strike="noStrike">
                          <a:solidFill>
                            <a:srgbClr val="000000"/>
                          </a:solidFill>
                          <a:effectLst/>
                          <a:latin typeface="+mj-lt"/>
                        </a:rPr>
                        <a:t>1,8</a:t>
                      </a:r>
                    </a:p>
                  </a:txBody>
                  <a:tcPr marL="9525" marR="9525" marT="9525" marB="0" anchor="ctr"/>
                </a:tc>
                <a:tc>
                  <a:txBody>
                    <a:bodyPr/>
                    <a:lstStyle/>
                    <a:p>
                      <a:pPr algn="ctr" fontAlgn="t"/>
                      <a:r>
                        <a:rPr lang="cs-CZ" sz="1200" b="0" i="0" u="none" strike="noStrike">
                          <a:solidFill>
                            <a:srgbClr val="000000"/>
                          </a:solidFill>
                          <a:effectLst/>
                          <a:latin typeface="+mj-lt"/>
                        </a:rPr>
                        <a:t>1,5</a:t>
                      </a:r>
                    </a:p>
                  </a:txBody>
                  <a:tcPr marL="9525" marR="9525" marT="9525" marB="0" anchor="ctr"/>
                </a:tc>
                <a:tc>
                  <a:txBody>
                    <a:bodyPr/>
                    <a:lstStyle/>
                    <a:p>
                      <a:pPr algn="ctr" fontAlgn="t"/>
                      <a:r>
                        <a:rPr lang="cs-CZ" sz="1200" b="0" i="0" u="none" strike="noStrike">
                          <a:solidFill>
                            <a:srgbClr val="000000"/>
                          </a:solidFill>
                          <a:effectLst/>
                          <a:latin typeface="+mj-lt"/>
                        </a:rPr>
                        <a:t>1,6</a:t>
                      </a:r>
                    </a:p>
                  </a:txBody>
                  <a:tcPr marL="9525" marR="9525" marT="9525" marB="0" anchor="ctr"/>
                </a:tc>
                <a:tc>
                  <a:txBody>
                    <a:bodyPr/>
                    <a:lstStyle/>
                    <a:p>
                      <a:pPr algn="ctr" fontAlgn="t"/>
                      <a:r>
                        <a:rPr lang="cs-CZ" sz="1200" b="0" i="0" u="none" strike="noStrike">
                          <a:solidFill>
                            <a:srgbClr val="000000"/>
                          </a:solidFill>
                          <a:effectLst/>
                          <a:latin typeface="+mj-lt"/>
                        </a:rPr>
                        <a:t>1,7</a:t>
                      </a:r>
                    </a:p>
                  </a:txBody>
                  <a:tcPr marL="9525" marR="9525" marT="9525" marB="0" anchor="ctr"/>
                </a:tc>
                <a:tc>
                  <a:txBody>
                    <a:bodyPr/>
                    <a:lstStyle/>
                    <a:p>
                      <a:pPr algn="ctr" fontAlgn="t"/>
                      <a:r>
                        <a:rPr lang="cs-CZ" sz="1200" b="0" i="0" u="none" strike="noStrike">
                          <a:solidFill>
                            <a:srgbClr val="000000"/>
                          </a:solidFill>
                          <a:effectLst/>
                          <a:latin typeface="+mj-lt"/>
                        </a:rPr>
                        <a:t>1,5</a:t>
                      </a:r>
                    </a:p>
                  </a:txBody>
                  <a:tcPr marL="9525" marR="9525" marT="9525" marB="0" anchor="ctr"/>
                </a:tc>
                <a:tc>
                  <a:txBody>
                    <a:bodyPr/>
                    <a:lstStyle/>
                    <a:p>
                      <a:pPr algn="ctr" fontAlgn="t"/>
                      <a:r>
                        <a:rPr lang="cs-CZ" sz="1200" b="0" i="0" u="none" strike="noStrike">
                          <a:solidFill>
                            <a:srgbClr val="000000"/>
                          </a:solidFill>
                          <a:effectLst/>
                          <a:latin typeface="+mj-lt"/>
                        </a:rPr>
                        <a:t>1,6</a:t>
                      </a:r>
                    </a:p>
                  </a:txBody>
                  <a:tcPr marL="9525" marR="9525" marT="9525" marB="0" anchor="ctr"/>
                </a:tc>
                <a:tc>
                  <a:txBody>
                    <a:bodyPr/>
                    <a:lstStyle/>
                    <a:p>
                      <a:pPr algn="ctr" fontAlgn="t"/>
                      <a:r>
                        <a:rPr lang="cs-CZ" sz="1200" b="0" i="0" u="none" strike="noStrike">
                          <a:solidFill>
                            <a:srgbClr val="000000"/>
                          </a:solidFill>
                          <a:effectLst/>
                          <a:latin typeface="+mj-lt"/>
                        </a:rPr>
                        <a:t>1,5</a:t>
                      </a:r>
                    </a:p>
                  </a:txBody>
                  <a:tcPr marL="9525" marR="9525" marT="9525" marB="0" anchor="ctr"/>
                </a:tc>
                <a:tc>
                  <a:txBody>
                    <a:bodyPr/>
                    <a:lstStyle/>
                    <a:p>
                      <a:pPr algn="ctr" fontAlgn="t"/>
                      <a:r>
                        <a:rPr lang="cs-CZ" sz="1200" b="0" i="0" u="none" strike="noStrike">
                          <a:solidFill>
                            <a:srgbClr val="000000"/>
                          </a:solidFill>
                          <a:effectLst/>
                          <a:latin typeface="+mj-lt"/>
                        </a:rPr>
                        <a:t>1,7</a:t>
                      </a:r>
                    </a:p>
                  </a:txBody>
                  <a:tcPr marL="9525" marR="9525" marT="9525" marB="0" anchor="ctr"/>
                </a:tc>
                <a:tc>
                  <a:txBody>
                    <a:bodyPr/>
                    <a:lstStyle/>
                    <a:p>
                      <a:pPr algn="ctr" fontAlgn="t"/>
                      <a:r>
                        <a:rPr lang="cs-CZ" sz="1200" b="0" i="0" u="none" strike="noStrike" dirty="0">
                          <a:solidFill>
                            <a:srgbClr val="000000"/>
                          </a:solidFill>
                          <a:effectLst/>
                          <a:latin typeface="+mj-lt"/>
                        </a:rPr>
                        <a:t>1,7</a:t>
                      </a:r>
                    </a:p>
                  </a:txBody>
                  <a:tcPr marL="9525" marR="9525" marT="9525" marB="0" anchor="ctr"/>
                </a:tc>
                <a:extLst>
                  <a:ext uri="{0D108BD9-81ED-4DB2-BD59-A6C34878D82A}">
                    <a16:rowId xmlns:a16="http://schemas.microsoft.com/office/drawing/2014/main" val="1520980932"/>
                  </a:ext>
                </a:extLst>
              </a:tr>
            </a:tbl>
          </a:graphicData>
        </a:graphic>
      </p:graphicFrame>
      <p:sp>
        <p:nvSpPr>
          <p:cNvPr id="7" name="TextBox 11">
            <a:extLst>
              <a:ext uri="{FF2B5EF4-FFF2-40B4-BE49-F238E27FC236}">
                <a16:creationId xmlns:a16="http://schemas.microsoft.com/office/drawing/2014/main" id="{48546377-B97A-4138-B664-C74963C5A1C5}"/>
              </a:ext>
            </a:extLst>
          </p:cNvPr>
          <p:cNvSpPr txBox="1"/>
          <p:nvPr/>
        </p:nvSpPr>
        <p:spPr>
          <a:xfrm>
            <a:off x="4623648" y="6396335"/>
            <a:ext cx="4279630" cy="276999"/>
          </a:xfrm>
          <a:prstGeom prst="rect">
            <a:avLst/>
          </a:prstGeom>
          <a:noFill/>
        </p:spPr>
        <p:txBody>
          <a:bodyPr wrap="square" rtlCol="0">
            <a:spAutoFit/>
          </a:bodyPr>
          <a:lstStyle/>
          <a:p>
            <a:r>
              <a:rPr lang="cs-CZ" sz="1200" b="1" dirty="0"/>
              <a:t>Zdroj dat: </a:t>
            </a:r>
            <a:r>
              <a:rPr lang="cs-CZ" sz="1200" dirty="0"/>
              <a:t>NRHZS 2010-2018</a:t>
            </a:r>
            <a:endParaRPr lang="en-US" sz="1200" dirty="0"/>
          </a:p>
        </p:txBody>
      </p:sp>
    </p:spTree>
    <p:extLst>
      <p:ext uri="{BB962C8B-B14F-4D97-AF65-F5344CB8AC3E}">
        <p14:creationId xmlns:p14="http://schemas.microsoft.com/office/powerpoint/2010/main" val="53078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BB7C552-F2FA-40D2-B3AD-EB699813E300}"/>
              </a:ext>
            </a:extLst>
          </p:cNvPr>
          <p:cNvSpPr>
            <a:spLocks noGrp="1"/>
          </p:cNvSpPr>
          <p:nvPr>
            <p:ph type="title"/>
          </p:nvPr>
        </p:nvSpPr>
        <p:spPr/>
        <p:txBody>
          <a:bodyPr/>
          <a:lstStyle/>
          <a:p>
            <a:r>
              <a:rPr lang="cs-CZ" dirty="0"/>
              <a:t>Pacienti s chronickou hepatitidou C  – </a:t>
            </a:r>
            <a:r>
              <a:rPr lang="cs-CZ" dirty="0"/>
              <a:t>zdravotnická </a:t>
            </a:r>
            <a:r>
              <a:rPr lang="cs-CZ" dirty="0"/>
              <a:t>záchranná služba </a:t>
            </a:r>
          </a:p>
        </p:txBody>
      </p:sp>
      <p:sp>
        <p:nvSpPr>
          <p:cNvPr id="5" name="TextBox 14">
            <a:extLst>
              <a:ext uri="{FF2B5EF4-FFF2-40B4-BE49-F238E27FC236}">
                <a16:creationId xmlns:a16="http://schemas.microsoft.com/office/drawing/2014/main" id="{5869A652-9031-4F36-AF08-1EDFC4CD8603}"/>
              </a:ext>
            </a:extLst>
          </p:cNvPr>
          <p:cNvSpPr txBox="1"/>
          <p:nvPr/>
        </p:nvSpPr>
        <p:spPr>
          <a:xfrm>
            <a:off x="212709" y="687339"/>
            <a:ext cx="8366026" cy="523220"/>
          </a:xfrm>
          <a:prstGeom prst="rect">
            <a:avLst/>
          </a:prstGeom>
          <a:noFill/>
        </p:spPr>
        <p:txBody>
          <a:bodyPr wrap="square" rtlCol="0">
            <a:spAutoFit/>
          </a:bodyPr>
          <a:lstStyle/>
          <a:p>
            <a:r>
              <a:rPr lang="cs-CZ" sz="1400" b="1" dirty="0"/>
              <a:t>Celkový počet kontaktů se ZZS u pacientů s chronickou hepatitidou C (za období 2010–2018): n = 2 809 (100 %) </a:t>
            </a:r>
          </a:p>
          <a:p>
            <a:r>
              <a:rPr lang="cs-CZ" sz="1400" b="1" dirty="0"/>
              <a:t>– příčina ošetření/převezení ZZS:</a:t>
            </a:r>
            <a:endParaRPr lang="en-US" sz="1400" b="1" dirty="0"/>
          </a:p>
        </p:txBody>
      </p:sp>
      <p:graphicFrame>
        <p:nvGraphicFramePr>
          <p:cNvPr id="7" name="Graf 6">
            <a:extLst>
              <a:ext uri="{FF2B5EF4-FFF2-40B4-BE49-F238E27FC236}">
                <a16:creationId xmlns:a16="http://schemas.microsoft.com/office/drawing/2014/main" id="{95210C7F-127E-4752-9A2C-72D602E39026}"/>
              </a:ext>
            </a:extLst>
          </p:cNvPr>
          <p:cNvGraphicFramePr/>
          <p:nvPr>
            <p:extLst>
              <p:ext uri="{D42A27DB-BD31-4B8C-83A1-F6EECF244321}">
                <p14:modId xmlns:p14="http://schemas.microsoft.com/office/powerpoint/2010/main" val="1589307335"/>
              </p:ext>
            </p:extLst>
          </p:nvPr>
        </p:nvGraphicFramePr>
        <p:xfrm>
          <a:off x="2925587" y="851164"/>
          <a:ext cx="4877084" cy="51390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ulka 8">
            <a:extLst>
              <a:ext uri="{FF2B5EF4-FFF2-40B4-BE49-F238E27FC236}">
                <a16:creationId xmlns:a16="http://schemas.microsoft.com/office/drawing/2014/main" id="{E5AAA149-F5FB-4E26-B254-86AB3D882047}"/>
              </a:ext>
            </a:extLst>
          </p:cNvPr>
          <p:cNvGraphicFramePr>
            <a:graphicFrameLocks noGrp="1"/>
          </p:cNvGraphicFramePr>
          <p:nvPr>
            <p:extLst>
              <p:ext uri="{D42A27DB-BD31-4B8C-83A1-F6EECF244321}">
                <p14:modId xmlns:p14="http://schemas.microsoft.com/office/powerpoint/2010/main" val="1442119147"/>
              </p:ext>
            </p:extLst>
          </p:nvPr>
        </p:nvGraphicFramePr>
        <p:xfrm>
          <a:off x="212709" y="1642480"/>
          <a:ext cx="4752000" cy="3996348"/>
        </p:xfrm>
        <a:graphic>
          <a:graphicData uri="http://schemas.openxmlformats.org/drawingml/2006/table">
            <a:tbl>
              <a:tblPr>
                <a:tableStyleId>{2D5ABB26-0587-4C30-8999-92F81FD0307C}</a:tableStyleId>
              </a:tblPr>
              <a:tblGrid>
                <a:gridCol w="4752000">
                  <a:extLst>
                    <a:ext uri="{9D8B030D-6E8A-4147-A177-3AD203B41FA5}">
                      <a16:colId xmlns:a16="http://schemas.microsoft.com/office/drawing/2014/main" val="20000"/>
                    </a:ext>
                  </a:extLst>
                </a:gridCol>
              </a:tblGrid>
              <a:tr h="37750">
                <a:tc>
                  <a:txBody>
                    <a:bodyPr/>
                    <a:lstStyle/>
                    <a:p>
                      <a:pPr algn="l" fontAlgn="b"/>
                      <a:r>
                        <a:rPr lang="cs-CZ" sz="1400" b="1" i="0" u="none" strike="noStrike" dirty="0">
                          <a:solidFill>
                            <a:srgbClr val="000000"/>
                          </a:solidFill>
                          <a:effectLst/>
                          <a:latin typeface="Calibri" panose="020F0502020204030204" pitchFamily="34" charset="0"/>
                        </a:rPr>
                        <a:t>Diagnóza uvedená na dokladu ZZS – dle kapitol MKN-10:</a:t>
                      </a:r>
                    </a:p>
                  </a:txBody>
                  <a:tcPr marL="2988" marR="2988" marT="2988" marB="0" anchor="ctr"/>
                </a:tc>
                <a:extLst>
                  <a:ext uri="{0D108BD9-81ED-4DB2-BD59-A6C34878D82A}">
                    <a16:rowId xmlns:a16="http://schemas.microsoft.com/office/drawing/2014/main" val="10000"/>
                  </a:ext>
                </a:extLst>
              </a:tr>
              <a:tr h="252000">
                <a:tc>
                  <a:txBody>
                    <a:bodyPr/>
                    <a:lstStyle/>
                    <a:p>
                      <a:pPr algn="r" rtl="0" fontAlgn="b"/>
                      <a:r>
                        <a:rPr lang="cs-CZ" sz="1200" b="0" i="0" u="none" strike="noStrike" dirty="0">
                          <a:solidFill>
                            <a:srgbClr val="000000"/>
                          </a:solidFill>
                          <a:effectLst/>
                          <a:latin typeface="Calibri" panose="020F0502020204030204" pitchFamily="34" charset="0"/>
                        </a:rPr>
                        <a:t>XVIII. Příznaky, znaky a abnormální klinické a laboratorní nálezy (R00–R99)</a:t>
                      </a:r>
                    </a:p>
                  </a:txBody>
                  <a:tcPr marL="9525" marR="9525" marT="9525" marB="0" anchor="b"/>
                </a:tc>
                <a:extLst>
                  <a:ext uri="{0D108BD9-81ED-4DB2-BD59-A6C34878D82A}">
                    <a16:rowId xmlns:a16="http://schemas.microsoft.com/office/drawing/2014/main" val="10001"/>
                  </a:ext>
                </a:extLst>
              </a:tr>
              <a:tr h="252000">
                <a:tc>
                  <a:txBody>
                    <a:bodyPr/>
                    <a:lstStyle/>
                    <a:p>
                      <a:pPr algn="r" rtl="0" fontAlgn="b"/>
                      <a:r>
                        <a:rPr lang="cs-CZ" sz="1200" b="0" i="0" u="none" strike="noStrike" dirty="0">
                          <a:solidFill>
                            <a:srgbClr val="000000"/>
                          </a:solidFill>
                          <a:effectLst/>
                          <a:latin typeface="Calibri" panose="020F0502020204030204" pitchFamily="34" charset="0"/>
                        </a:rPr>
                        <a:t>XIX. Poranění, otravy a některé jiné následky vnějších příčin (S00–T98)</a:t>
                      </a:r>
                    </a:p>
                  </a:txBody>
                  <a:tcPr marL="9525" marR="9525" marT="9525" marB="0" anchor="b"/>
                </a:tc>
                <a:extLst>
                  <a:ext uri="{0D108BD9-81ED-4DB2-BD59-A6C34878D82A}">
                    <a16:rowId xmlns:a16="http://schemas.microsoft.com/office/drawing/2014/main" val="2630782905"/>
                  </a:ext>
                </a:extLst>
              </a:tr>
              <a:tr h="252000">
                <a:tc>
                  <a:txBody>
                    <a:bodyPr/>
                    <a:lstStyle/>
                    <a:p>
                      <a:pPr algn="r" rtl="0" fontAlgn="b"/>
                      <a:r>
                        <a:rPr lang="cs-CZ" sz="1200" b="0" i="0" u="none" strike="noStrike" dirty="0">
                          <a:solidFill>
                            <a:srgbClr val="FF0000"/>
                          </a:solidFill>
                          <a:effectLst/>
                          <a:latin typeface="Calibri" panose="020F0502020204030204" pitchFamily="34" charset="0"/>
                        </a:rPr>
                        <a:t>V. Poruchy duševní a poruchy chování (F00–F99)</a:t>
                      </a:r>
                    </a:p>
                  </a:txBody>
                  <a:tcPr marL="9525" marR="9525" marT="9525" marB="0" anchor="b"/>
                </a:tc>
                <a:extLst>
                  <a:ext uri="{0D108BD9-81ED-4DB2-BD59-A6C34878D82A}">
                    <a16:rowId xmlns:a16="http://schemas.microsoft.com/office/drawing/2014/main" val="10002"/>
                  </a:ext>
                </a:extLst>
              </a:tr>
              <a:tr h="252000">
                <a:tc>
                  <a:txBody>
                    <a:bodyPr/>
                    <a:lstStyle/>
                    <a:p>
                      <a:pPr algn="r" rtl="0" fontAlgn="b"/>
                      <a:r>
                        <a:rPr lang="cs-CZ" sz="1200" b="0" i="0" u="none" strike="noStrike" dirty="0">
                          <a:solidFill>
                            <a:srgbClr val="000000"/>
                          </a:solidFill>
                          <a:effectLst/>
                          <a:latin typeface="Calibri" panose="020F0502020204030204" pitchFamily="34" charset="0"/>
                        </a:rPr>
                        <a:t>VI. Nemoci nervové soustavy (G00–G99)</a:t>
                      </a:r>
                    </a:p>
                  </a:txBody>
                  <a:tcPr marL="9525" marR="9525" marT="9525" marB="0" anchor="b"/>
                </a:tc>
                <a:extLst>
                  <a:ext uri="{0D108BD9-81ED-4DB2-BD59-A6C34878D82A}">
                    <a16:rowId xmlns:a16="http://schemas.microsoft.com/office/drawing/2014/main" val="10003"/>
                  </a:ext>
                </a:extLst>
              </a:tr>
              <a:tr h="252000">
                <a:tc>
                  <a:txBody>
                    <a:bodyPr/>
                    <a:lstStyle/>
                    <a:p>
                      <a:pPr algn="r" rtl="0" fontAlgn="b"/>
                      <a:r>
                        <a:rPr lang="cs-CZ" sz="1200" b="0" i="0" u="none" strike="noStrike" dirty="0">
                          <a:solidFill>
                            <a:srgbClr val="00B050"/>
                          </a:solidFill>
                          <a:effectLst/>
                          <a:latin typeface="Calibri" panose="020F0502020204030204" pitchFamily="34" charset="0"/>
                        </a:rPr>
                        <a:t>IX. Nemoci oběhové soustavy (I00–I99)</a:t>
                      </a:r>
                    </a:p>
                  </a:txBody>
                  <a:tcPr marL="9525" marR="9525" marT="9525" marB="0" anchor="b"/>
                </a:tc>
                <a:extLst>
                  <a:ext uri="{0D108BD9-81ED-4DB2-BD59-A6C34878D82A}">
                    <a16:rowId xmlns:a16="http://schemas.microsoft.com/office/drawing/2014/main" val="10004"/>
                  </a:ext>
                </a:extLst>
              </a:tr>
              <a:tr h="252000">
                <a:tc>
                  <a:txBody>
                    <a:bodyPr/>
                    <a:lstStyle/>
                    <a:p>
                      <a:pPr algn="r" rtl="0" fontAlgn="b"/>
                      <a:r>
                        <a:rPr lang="cs-CZ" sz="1200" b="0" i="0" u="none" strike="noStrike" dirty="0">
                          <a:solidFill>
                            <a:srgbClr val="000000"/>
                          </a:solidFill>
                          <a:effectLst/>
                          <a:latin typeface="Calibri" panose="020F0502020204030204" pitchFamily="34" charset="0"/>
                        </a:rPr>
                        <a:t>XIII. Nemoci svalové a kosterní soustavy a pojivové tkáně (M00–M99)</a:t>
                      </a:r>
                    </a:p>
                  </a:txBody>
                  <a:tcPr marL="9525" marR="9525" marT="9525" marB="0" anchor="b"/>
                </a:tc>
                <a:extLst>
                  <a:ext uri="{0D108BD9-81ED-4DB2-BD59-A6C34878D82A}">
                    <a16:rowId xmlns:a16="http://schemas.microsoft.com/office/drawing/2014/main" val="10005"/>
                  </a:ext>
                </a:extLst>
              </a:tr>
              <a:tr h="252000">
                <a:tc>
                  <a:txBody>
                    <a:bodyPr/>
                    <a:lstStyle/>
                    <a:p>
                      <a:pPr algn="r" rtl="0" fontAlgn="b"/>
                      <a:r>
                        <a:rPr lang="cs-CZ" sz="1200" b="0" i="0" u="none" strike="noStrike">
                          <a:solidFill>
                            <a:srgbClr val="000000"/>
                          </a:solidFill>
                          <a:effectLst/>
                          <a:latin typeface="Calibri" panose="020F0502020204030204" pitchFamily="34" charset="0"/>
                        </a:rPr>
                        <a:t>XI. Nemoci trávicí soustavy (K00–K93)</a:t>
                      </a:r>
                    </a:p>
                  </a:txBody>
                  <a:tcPr marL="9525" marR="9525" marT="9525" marB="0" anchor="b"/>
                </a:tc>
                <a:extLst>
                  <a:ext uri="{0D108BD9-81ED-4DB2-BD59-A6C34878D82A}">
                    <a16:rowId xmlns:a16="http://schemas.microsoft.com/office/drawing/2014/main" val="10006"/>
                  </a:ext>
                </a:extLst>
              </a:tr>
              <a:tr h="252000">
                <a:tc>
                  <a:txBody>
                    <a:bodyPr/>
                    <a:lstStyle/>
                    <a:p>
                      <a:pPr algn="r" rtl="0" fontAlgn="b"/>
                      <a:r>
                        <a:rPr lang="cs-CZ" sz="1200" b="0" i="0" u="none" strike="noStrike" dirty="0">
                          <a:solidFill>
                            <a:srgbClr val="000000"/>
                          </a:solidFill>
                          <a:effectLst/>
                          <a:latin typeface="Calibri" panose="020F0502020204030204" pitchFamily="34" charset="0"/>
                        </a:rPr>
                        <a:t>X. Nemoci dýchací soustavy (J00–J99)</a:t>
                      </a:r>
                    </a:p>
                  </a:txBody>
                  <a:tcPr marL="9525" marR="9525" marT="9525" marB="0" anchor="b"/>
                </a:tc>
                <a:extLst>
                  <a:ext uri="{0D108BD9-81ED-4DB2-BD59-A6C34878D82A}">
                    <a16:rowId xmlns:a16="http://schemas.microsoft.com/office/drawing/2014/main" val="10007"/>
                  </a:ext>
                </a:extLst>
              </a:tr>
              <a:tr h="252000">
                <a:tc>
                  <a:txBody>
                    <a:bodyPr/>
                    <a:lstStyle/>
                    <a:p>
                      <a:pPr algn="r" rtl="0" fontAlgn="b"/>
                      <a:r>
                        <a:rPr lang="pt-BR" sz="1200" b="0" i="0" u="none" strike="noStrike" dirty="0">
                          <a:solidFill>
                            <a:srgbClr val="000000"/>
                          </a:solidFill>
                          <a:effectLst/>
                          <a:latin typeface="Calibri" panose="020F0502020204030204" pitchFamily="34" charset="0"/>
                        </a:rPr>
                        <a:t>XIV. Nemoci močové a pohlavní soustavy (N00–N99)</a:t>
                      </a:r>
                    </a:p>
                  </a:txBody>
                  <a:tcPr marL="9525" marR="9525" marT="9525" marB="0" anchor="b"/>
                </a:tc>
                <a:extLst>
                  <a:ext uri="{0D108BD9-81ED-4DB2-BD59-A6C34878D82A}">
                    <a16:rowId xmlns:a16="http://schemas.microsoft.com/office/drawing/2014/main" val="10008"/>
                  </a:ext>
                </a:extLst>
              </a:tr>
              <a:tr h="252000">
                <a:tc>
                  <a:txBody>
                    <a:bodyPr/>
                    <a:lstStyle/>
                    <a:p>
                      <a:pPr algn="r" rtl="0" fontAlgn="b"/>
                      <a:r>
                        <a:rPr lang="cs-CZ" sz="1200" b="0" i="0" u="none" strike="noStrike" dirty="0">
                          <a:solidFill>
                            <a:srgbClr val="000000"/>
                          </a:solidFill>
                          <a:effectLst/>
                          <a:latin typeface="Calibri" panose="020F0502020204030204" pitchFamily="34" charset="0"/>
                        </a:rPr>
                        <a:t>IV. Nemoci endokrinní, výživy a přeměny látek (E00–E90)</a:t>
                      </a:r>
                    </a:p>
                  </a:txBody>
                  <a:tcPr marL="9525" marR="9525" marT="9525" marB="0" anchor="b"/>
                </a:tc>
                <a:extLst>
                  <a:ext uri="{0D108BD9-81ED-4DB2-BD59-A6C34878D82A}">
                    <a16:rowId xmlns:a16="http://schemas.microsoft.com/office/drawing/2014/main" val="10009"/>
                  </a:ext>
                </a:extLst>
              </a:tr>
              <a:tr h="252000">
                <a:tc>
                  <a:txBody>
                    <a:bodyPr/>
                    <a:lstStyle/>
                    <a:p>
                      <a:pPr algn="r" rtl="0" fontAlgn="b"/>
                      <a:r>
                        <a:rPr lang="cs-CZ" sz="1200" b="0" i="0" u="none" strike="noStrike" dirty="0">
                          <a:solidFill>
                            <a:srgbClr val="000000"/>
                          </a:solidFill>
                          <a:effectLst/>
                          <a:latin typeface="Calibri" panose="020F0502020204030204" pitchFamily="34" charset="0"/>
                        </a:rPr>
                        <a:t>I. Některé infekční nemoci</a:t>
                      </a:r>
                    </a:p>
                  </a:txBody>
                  <a:tcPr marL="9525" marR="9525" marT="9525" marB="0" anchor="b"/>
                </a:tc>
                <a:extLst>
                  <a:ext uri="{0D108BD9-81ED-4DB2-BD59-A6C34878D82A}">
                    <a16:rowId xmlns:a16="http://schemas.microsoft.com/office/drawing/2014/main" val="10010"/>
                  </a:ext>
                </a:extLst>
              </a:tr>
              <a:tr h="252000">
                <a:tc>
                  <a:txBody>
                    <a:bodyPr/>
                    <a:lstStyle/>
                    <a:p>
                      <a:pPr algn="r" rtl="0" fontAlgn="b"/>
                      <a:r>
                        <a:rPr lang="pt-BR" sz="1200" b="0" i="0" u="none" strike="noStrike" dirty="0">
                          <a:solidFill>
                            <a:srgbClr val="000000"/>
                          </a:solidFill>
                          <a:effectLst/>
                          <a:latin typeface="Calibri" panose="020F0502020204030204" pitchFamily="34" charset="0"/>
                        </a:rPr>
                        <a:t>XV. Těhotenství, porod a šestinedělí (O00–O99)</a:t>
                      </a:r>
                    </a:p>
                  </a:txBody>
                  <a:tcPr marL="9525" marR="9525" marT="9525" marB="0" anchor="b"/>
                </a:tc>
                <a:extLst>
                  <a:ext uri="{0D108BD9-81ED-4DB2-BD59-A6C34878D82A}">
                    <a16:rowId xmlns:a16="http://schemas.microsoft.com/office/drawing/2014/main" val="10011"/>
                  </a:ext>
                </a:extLst>
              </a:tr>
              <a:tr h="252000">
                <a:tc>
                  <a:txBody>
                    <a:bodyPr/>
                    <a:lstStyle/>
                    <a:p>
                      <a:pPr algn="r" rtl="0" fontAlgn="b"/>
                      <a:r>
                        <a:rPr lang="cs-CZ" sz="1200" b="0" i="0" u="none" strike="noStrike" dirty="0">
                          <a:solidFill>
                            <a:srgbClr val="000000"/>
                          </a:solidFill>
                          <a:effectLst/>
                          <a:latin typeface="Calibri" panose="020F0502020204030204" pitchFamily="34" charset="0"/>
                        </a:rPr>
                        <a:t>XXI. Faktory </a:t>
                      </a:r>
                      <a:r>
                        <a:rPr lang="cs-CZ" sz="1200" b="0" i="0" u="none" strike="noStrike" dirty="0" err="1">
                          <a:solidFill>
                            <a:srgbClr val="000000"/>
                          </a:solidFill>
                          <a:effectLst/>
                          <a:latin typeface="Calibri" panose="020F0502020204030204" pitchFamily="34" charset="0"/>
                        </a:rPr>
                        <a:t>ovliv</a:t>
                      </a:r>
                      <a:r>
                        <a:rPr lang="cs-CZ" sz="1200" b="0" i="0" u="none" strike="noStrike" dirty="0">
                          <a:solidFill>
                            <a:srgbClr val="000000"/>
                          </a:solidFill>
                          <a:effectLst/>
                          <a:latin typeface="Calibri" panose="020F0502020204030204" pitchFamily="34" charset="0"/>
                        </a:rPr>
                        <a:t>. zdravotní stav a kontakt se zdrav. službami (Z00–Z99)</a:t>
                      </a:r>
                    </a:p>
                  </a:txBody>
                  <a:tcPr marL="9525" marR="9525" marT="9525" marB="0" anchor="b"/>
                </a:tc>
                <a:extLst>
                  <a:ext uri="{0D108BD9-81ED-4DB2-BD59-A6C34878D82A}">
                    <a16:rowId xmlns:a16="http://schemas.microsoft.com/office/drawing/2014/main" val="10012"/>
                  </a:ext>
                </a:extLst>
              </a:tr>
              <a:tr h="252000">
                <a:tc>
                  <a:txBody>
                    <a:bodyPr/>
                    <a:lstStyle/>
                    <a:p>
                      <a:pPr algn="r" rtl="0" fontAlgn="b"/>
                      <a:r>
                        <a:rPr lang="cs-CZ" sz="1200" b="0" i="0" u="none" strike="noStrike" dirty="0">
                          <a:solidFill>
                            <a:srgbClr val="000000"/>
                          </a:solidFill>
                          <a:effectLst/>
                          <a:latin typeface="Calibri" panose="020F0502020204030204" pitchFamily="34" charset="0"/>
                        </a:rPr>
                        <a:t>II. Novotvary (C00–D48)</a:t>
                      </a:r>
                    </a:p>
                  </a:txBody>
                  <a:tcPr marL="9525" marR="9525" marT="9525" marB="0" anchor="b"/>
                </a:tc>
                <a:extLst>
                  <a:ext uri="{0D108BD9-81ED-4DB2-BD59-A6C34878D82A}">
                    <a16:rowId xmlns:a16="http://schemas.microsoft.com/office/drawing/2014/main" val="10013"/>
                  </a:ext>
                </a:extLst>
              </a:tr>
              <a:tr h="252000">
                <a:tc>
                  <a:txBody>
                    <a:bodyPr/>
                    <a:lstStyle/>
                    <a:p>
                      <a:pPr algn="r" fontAlgn="b"/>
                      <a:r>
                        <a:rPr lang="cs-CZ" sz="1200" b="0" i="0" u="none" strike="noStrike" dirty="0">
                          <a:solidFill>
                            <a:srgbClr val="000000"/>
                          </a:solidFill>
                          <a:effectLst/>
                          <a:latin typeface="Calibri" panose="020F0502020204030204" pitchFamily="34" charset="0"/>
                        </a:rPr>
                        <a:t>Ostatní kapitoly MKN-10</a:t>
                      </a:r>
                    </a:p>
                  </a:txBody>
                  <a:tcPr marL="9525" marR="9525" marT="9525" marB="0" anchor="ctr"/>
                </a:tc>
                <a:extLst>
                  <a:ext uri="{0D108BD9-81ED-4DB2-BD59-A6C34878D82A}">
                    <a16:rowId xmlns:a16="http://schemas.microsoft.com/office/drawing/2014/main" val="3292413306"/>
                  </a:ext>
                </a:extLst>
              </a:tr>
            </a:tbl>
          </a:graphicData>
        </a:graphic>
      </p:graphicFrame>
      <p:sp>
        <p:nvSpPr>
          <p:cNvPr id="10" name="Rectangle 20">
            <a:extLst>
              <a:ext uri="{FF2B5EF4-FFF2-40B4-BE49-F238E27FC236}">
                <a16:creationId xmlns:a16="http://schemas.microsoft.com/office/drawing/2014/main" id="{363D3C7E-9614-4199-A7E2-71137513252A}"/>
              </a:ext>
            </a:extLst>
          </p:cNvPr>
          <p:cNvSpPr/>
          <p:nvPr/>
        </p:nvSpPr>
        <p:spPr>
          <a:xfrm>
            <a:off x="212709" y="5750488"/>
            <a:ext cx="8644269" cy="5199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b="1" dirty="0">
                <a:solidFill>
                  <a:schemeClr val="accent3"/>
                </a:solidFill>
              </a:rPr>
              <a:t>Pacienti léčeni s chronickou hepatitidou C  (HCV) jsou výrazně častěji v péči ZZS pro duševní poruchy a poruchy chování, naopak méně časté je u nich ošetření pro nemoci oběhové soustavy (ve srovnání s příčinami, které se vyskytují u běžné populace).</a:t>
            </a:r>
          </a:p>
        </p:txBody>
      </p:sp>
      <p:sp>
        <p:nvSpPr>
          <p:cNvPr id="2" name="Šipka: doprava 1">
            <a:extLst>
              <a:ext uri="{FF2B5EF4-FFF2-40B4-BE49-F238E27FC236}">
                <a16:creationId xmlns:a16="http://schemas.microsoft.com/office/drawing/2014/main" id="{EC3352A9-0FE9-4B79-B701-C99DD0A021BD}"/>
              </a:ext>
            </a:extLst>
          </p:cNvPr>
          <p:cNvSpPr/>
          <p:nvPr/>
        </p:nvSpPr>
        <p:spPr>
          <a:xfrm flipH="1" flipV="1">
            <a:off x="6309361" y="2448097"/>
            <a:ext cx="315884" cy="17456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a:extLst>
              <a:ext uri="{FF2B5EF4-FFF2-40B4-BE49-F238E27FC236}">
                <a16:creationId xmlns:a16="http://schemas.microsoft.com/office/drawing/2014/main" id="{5C19C3EF-0740-4B1A-A54C-6F642937D468}"/>
              </a:ext>
            </a:extLst>
          </p:cNvPr>
          <p:cNvSpPr/>
          <p:nvPr/>
        </p:nvSpPr>
        <p:spPr>
          <a:xfrm flipH="1" flipV="1">
            <a:off x="6309361" y="2916382"/>
            <a:ext cx="315884" cy="17456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Box 11">
            <a:extLst>
              <a:ext uri="{FF2B5EF4-FFF2-40B4-BE49-F238E27FC236}">
                <a16:creationId xmlns:a16="http://schemas.microsoft.com/office/drawing/2014/main" id="{48546377-B97A-4138-B664-C74963C5A1C5}"/>
              </a:ext>
            </a:extLst>
          </p:cNvPr>
          <p:cNvSpPr txBox="1"/>
          <p:nvPr/>
        </p:nvSpPr>
        <p:spPr>
          <a:xfrm>
            <a:off x="4623648" y="6396335"/>
            <a:ext cx="4279630" cy="276999"/>
          </a:xfrm>
          <a:prstGeom prst="rect">
            <a:avLst/>
          </a:prstGeom>
          <a:noFill/>
        </p:spPr>
        <p:txBody>
          <a:bodyPr wrap="square" rtlCol="0">
            <a:spAutoFit/>
          </a:bodyPr>
          <a:lstStyle/>
          <a:p>
            <a:r>
              <a:rPr lang="cs-CZ" sz="1200" b="1" dirty="0"/>
              <a:t>Zdroj dat: </a:t>
            </a:r>
            <a:r>
              <a:rPr lang="cs-CZ" sz="1200" dirty="0"/>
              <a:t>NRHZS 2010-2018</a:t>
            </a:r>
            <a:endParaRPr lang="en-US" sz="1200" dirty="0"/>
          </a:p>
        </p:txBody>
      </p:sp>
    </p:spTree>
    <p:extLst>
      <p:ext uri="{BB962C8B-B14F-4D97-AF65-F5344CB8AC3E}">
        <p14:creationId xmlns:p14="http://schemas.microsoft.com/office/powerpoint/2010/main" val="110436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709" y="1035393"/>
            <a:ext cx="8403336" cy="4965816"/>
          </a:xfrm>
        </p:spPr>
        <p:txBody>
          <a:bodyPr>
            <a:normAutofit/>
          </a:bodyPr>
          <a:lstStyle/>
          <a:p>
            <a:pPr marL="0" indent="0">
              <a:spcAft>
                <a:spcPts val="1200"/>
              </a:spcAft>
              <a:buSzPct val="150000"/>
              <a:buNone/>
            </a:pPr>
            <a:r>
              <a:rPr lang="cs-CZ" altLang="cs-CZ" sz="1800" b="0" dirty="0">
                <a:solidFill>
                  <a:srgbClr val="000000"/>
                </a:solidFill>
                <a:cs typeface="Arial" pitchFamily="34" charset="0"/>
              </a:rPr>
              <a:t>Záznamy (doklady o vykázané zdravotní péči) vstupující do analýzy jsou identifikovány</a:t>
            </a:r>
            <a:r>
              <a:rPr lang="en-GB" altLang="cs-CZ" sz="1800" b="0" dirty="0">
                <a:solidFill>
                  <a:srgbClr val="000000"/>
                </a:solidFill>
                <a:cs typeface="Arial" pitchFamily="34" charset="0"/>
              </a:rPr>
              <a:t>:</a:t>
            </a:r>
            <a:r>
              <a:rPr lang="cs-CZ" altLang="cs-CZ" sz="1800" b="0" dirty="0">
                <a:solidFill>
                  <a:srgbClr val="000000"/>
                </a:solidFill>
                <a:cs typeface="Arial" pitchFamily="34" charset="0"/>
              </a:rPr>
              <a:t> </a:t>
            </a:r>
          </a:p>
          <a:p>
            <a:pPr marL="0" indent="0">
              <a:buNone/>
            </a:pPr>
            <a:r>
              <a:rPr lang="cs-CZ" altLang="cs-CZ" sz="1800" b="0" dirty="0">
                <a:solidFill>
                  <a:srgbClr val="000000"/>
                </a:solidFill>
                <a:cs typeface="Arial" pitchFamily="34" charset="0"/>
              </a:rPr>
              <a:t>V datech NRHZS jsou identifikováni pacienti pomocí vykázaného kódu léku </a:t>
            </a:r>
            <a:r>
              <a:rPr lang="cs-CZ" sz="1800" b="0" dirty="0"/>
              <a:t>0027256, 0112567, 0183132, 0204970, 0230882, 0232925, 0210116, 0210118, 0209411, 0210292, 0210291, 0210201, 0222376, 0194770, 0185107, 0222375, 0209429, 0027491, 0027491, 0027454, 0027495, 0027499, 0027459, 0027487, 0210009, 0168506</a:t>
            </a:r>
            <a:r>
              <a:rPr lang="cs-CZ" sz="1800" b="0" dirty="0">
                <a:solidFill>
                  <a:srgbClr val="000000"/>
                </a:solidFill>
                <a:cs typeface="Arial" pitchFamily="34" charset="0"/>
              </a:rPr>
              <a:t> a nebo </a:t>
            </a:r>
            <a:r>
              <a:rPr lang="cs-CZ" sz="1800" b="0" dirty="0"/>
              <a:t>0027396, 0168404, 0168401, 0027394 v kombinací </a:t>
            </a:r>
            <a:r>
              <a:rPr lang="cs-CZ" sz="1800" dirty="0">
                <a:solidFill>
                  <a:srgbClr val="C00000"/>
                </a:solidFill>
              </a:rPr>
              <a:t>s diagnózou B18.2</a:t>
            </a:r>
            <a:r>
              <a:rPr lang="cs-CZ" sz="1800" b="0" dirty="0"/>
              <a:t> kdykoli. </a:t>
            </a:r>
            <a:r>
              <a:rPr lang="cs-CZ" altLang="cs-CZ" sz="1800" b="0" dirty="0">
                <a:solidFill>
                  <a:srgbClr val="000000"/>
                </a:solidFill>
                <a:cs typeface="Arial" pitchFamily="34" charset="0"/>
              </a:rPr>
              <a:t>Takto identifikovaní pacienti mají význam prevalence léčených.</a:t>
            </a:r>
          </a:p>
          <a:p>
            <a:pPr marL="0" indent="0">
              <a:buNone/>
            </a:pPr>
            <a:endParaRPr lang="cs-CZ" altLang="cs-CZ" sz="1800" b="0" dirty="0">
              <a:solidFill>
                <a:srgbClr val="000000"/>
              </a:solidFill>
              <a:cs typeface="Arial" pitchFamily="34" charset="0"/>
            </a:endParaRPr>
          </a:p>
          <a:p>
            <a:pPr marL="0" indent="0">
              <a:spcAft>
                <a:spcPts val="1200"/>
              </a:spcAft>
              <a:buSzPct val="150000"/>
              <a:buNone/>
            </a:pPr>
            <a:r>
              <a:rPr lang="cs-CZ" altLang="cs-CZ" sz="1800" b="0" dirty="0">
                <a:solidFill>
                  <a:srgbClr val="000000"/>
                </a:solidFill>
                <a:cs typeface="Arial" pitchFamily="34" charset="0"/>
              </a:rPr>
              <a:t>V datech IS IN jde o záznamy s vykázanou </a:t>
            </a:r>
            <a:r>
              <a:rPr lang="cs-CZ" altLang="cs-CZ" sz="1800" dirty="0">
                <a:solidFill>
                  <a:srgbClr val="C00000"/>
                </a:solidFill>
                <a:cs typeface="Arial" pitchFamily="34" charset="0"/>
              </a:rPr>
              <a:t>diagnózou </a:t>
            </a:r>
            <a:r>
              <a:rPr lang="cs-CZ" altLang="cs-CZ" sz="1800" dirty="0" smtClean="0">
                <a:solidFill>
                  <a:srgbClr val="C00000"/>
                </a:solidFill>
                <a:cs typeface="Arial" pitchFamily="34" charset="0"/>
              </a:rPr>
              <a:t>B18.2</a:t>
            </a:r>
            <a:r>
              <a:rPr lang="cs-CZ" altLang="cs-CZ" sz="1800" b="0" dirty="0" smtClean="0">
                <a:solidFill>
                  <a:srgbClr val="000000"/>
                </a:solidFill>
                <a:cs typeface="Arial" pitchFamily="34" charset="0"/>
              </a:rPr>
              <a:t>, </a:t>
            </a:r>
            <a:r>
              <a:rPr lang="cs-CZ" altLang="cs-CZ" sz="1800" b="0" dirty="0">
                <a:solidFill>
                  <a:srgbClr val="000000"/>
                </a:solidFill>
                <a:cs typeface="Arial" pitchFamily="34" charset="0"/>
              </a:rPr>
              <a:t>takto identifikovaní pacienti mají význam incidence pacientů se sledovaným onemocněním.</a:t>
            </a:r>
          </a:p>
          <a:p>
            <a:pPr marL="0" indent="0">
              <a:spcAft>
                <a:spcPts val="1200"/>
              </a:spcAft>
              <a:buSzPct val="150000"/>
              <a:buNone/>
            </a:pPr>
            <a:endParaRPr lang="cs-CZ" altLang="cs-CZ" sz="1800" b="0" dirty="0">
              <a:solidFill>
                <a:srgbClr val="000000"/>
              </a:solidFill>
              <a:cs typeface="Arial" pitchFamily="34" charset="0"/>
            </a:endParaRPr>
          </a:p>
          <a:p>
            <a:pPr marL="0" indent="0">
              <a:buNone/>
            </a:pPr>
            <a:endParaRPr lang="en-US" sz="1800" dirty="0"/>
          </a:p>
        </p:txBody>
      </p:sp>
      <p:sp>
        <p:nvSpPr>
          <p:cNvPr id="3" name="Title 2"/>
          <p:cNvSpPr>
            <a:spLocks noGrp="1"/>
          </p:cNvSpPr>
          <p:nvPr>
            <p:ph type="title"/>
          </p:nvPr>
        </p:nvSpPr>
        <p:spPr/>
        <p:txBody>
          <a:bodyPr/>
          <a:lstStyle/>
          <a:p>
            <a:r>
              <a:rPr lang="cs-CZ" sz="2400" dirty="0"/>
              <a:t>Identifikace onemocnění v datech NZIS </a:t>
            </a:r>
            <a:endParaRPr lang="en-US" dirty="0"/>
          </a:p>
        </p:txBody>
      </p:sp>
    </p:spTree>
    <p:extLst>
      <p:ext uri="{BB962C8B-B14F-4D97-AF65-F5344CB8AC3E}">
        <p14:creationId xmlns:p14="http://schemas.microsoft.com/office/powerpoint/2010/main" val="60389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708" y="1035393"/>
            <a:ext cx="8630349" cy="4965816"/>
          </a:xfrm>
        </p:spPr>
        <p:txBody>
          <a:bodyPr>
            <a:normAutofit fontScale="92500" lnSpcReduction="10000"/>
          </a:bodyPr>
          <a:lstStyle/>
          <a:p>
            <a:pPr marL="0" indent="0">
              <a:spcAft>
                <a:spcPts val="1200"/>
              </a:spcAft>
              <a:buSzPct val="150000"/>
              <a:buNone/>
            </a:pPr>
            <a:r>
              <a:rPr lang="cs-CZ" altLang="cs-CZ" sz="1800" dirty="0">
                <a:solidFill>
                  <a:srgbClr val="C00000"/>
                </a:solidFill>
                <a:cs typeface="Arial" pitchFamily="34" charset="0"/>
              </a:rPr>
              <a:t>Statistickou jednotkou je vybraná infekční nemoc. </a:t>
            </a:r>
            <a:r>
              <a:rPr lang="cs-CZ" altLang="cs-CZ" sz="1800" b="0" dirty="0">
                <a:solidFill>
                  <a:srgbClr val="000000"/>
                </a:solidFill>
                <a:cs typeface="Arial" pitchFamily="34" charset="0"/>
              </a:rPr>
              <a:t>Hlásí se potvrzené onemocnění, podezření z onemocnění, nosičství, úmrtí. Zpravodajskou jednotkou je každý lékař (zdravotnické zařízení), který zjistil infekční onemocnění podléhající hlášení (není v databázi zaznamenáno), do systému se pak záznamy dostávají prostřednictvím krajských hygienických stanic.</a:t>
            </a:r>
          </a:p>
          <a:p>
            <a:pPr marL="0" indent="0">
              <a:spcAft>
                <a:spcPts val="1200"/>
              </a:spcAft>
              <a:buSzPct val="150000"/>
              <a:buNone/>
            </a:pPr>
            <a:endParaRPr lang="cs-CZ" altLang="cs-CZ" sz="1800" b="0" dirty="0">
              <a:solidFill>
                <a:srgbClr val="000000"/>
              </a:solidFill>
              <a:cs typeface="Arial" pitchFamily="34" charset="0"/>
            </a:endParaRPr>
          </a:p>
          <a:p>
            <a:pPr marL="0" indent="0">
              <a:spcAft>
                <a:spcPts val="1200"/>
              </a:spcAft>
              <a:buSzPct val="150000"/>
              <a:buNone/>
            </a:pPr>
            <a:r>
              <a:rPr lang="cs-CZ" altLang="cs-CZ" sz="1800" b="0" dirty="0">
                <a:solidFill>
                  <a:srgbClr val="000000"/>
                </a:solidFill>
                <a:cs typeface="Arial" pitchFamily="34" charset="0"/>
              </a:rPr>
              <a:t>Pro každý případ onemocnění je zaznamenáno:</a:t>
            </a:r>
          </a:p>
          <a:p>
            <a:pPr>
              <a:spcAft>
                <a:spcPts val="1200"/>
              </a:spcAft>
              <a:buSzPct val="150000"/>
            </a:pPr>
            <a:r>
              <a:rPr lang="cs-CZ" altLang="cs-CZ" sz="1800" dirty="0">
                <a:solidFill>
                  <a:srgbClr val="000000"/>
                </a:solidFill>
                <a:cs typeface="Arial" pitchFamily="34" charset="0"/>
              </a:rPr>
              <a:t>Identifikace pacienta </a:t>
            </a:r>
            <a:r>
              <a:rPr lang="cs-CZ" altLang="cs-CZ" sz="1800" b="0" dirty="0">
                <a:solidFill>
                  <a:srgbClr val="000000"/>
                </a:solidFill>
                <a:cs typeface="Arial" pitchFamily="34" charset="0"/>
              </a:rPr>
              <a:t>(jméno, příjmení, rodné číslo)</a:t>
            </a:r>
          </a:p>
          <a:p>
            <a:pPr>
              <a:spcAft>
                <a:spcPts val="1200"/>
              </a:spcAft>
              <a:buSzPct val="150000"/>
            </a:pPr>
            <a:r>
              <a:rPr lang="cs-CZ" altLang="cs-CZ" sz="1800" b="0" dirty="0">
                <a:solidFill>
                  <a:srgbClr val="000000"/>
                </a:solidFill>
                <a:cs typeface="Arial" pitchFamily="34" charset="0"/>
              </a:rPr>
              <a:t>Základní </a:t>
            </a:r>
            <a:r>
              <a:rPr lang="cs-CZ" altLang="cs-CZ" sz="1800" dirty="0">
                <a:solidFill>
                  <a:srgbClr val="000000"/>
                </a:solidFill>
                <a:cs typeface="Arial" pitchFamily="34" charset="0"/>
              </a:rPr>
              <a:t>sociodemografické údaje </a:t>
            </a:r>
            <a:r>
              <a:rPr lang="cs-CZ" altLang="cs-CZ" sz="1800" b="0" dirty="0">
                <a:solidFill>
                  <a:srgbClr val="000000"/>
                </a:solidFill>
                <a:cs typeface="Arial" pitchFamily="34" charset="0"/>
              </a:rPr>
              <a:t>(věk, pohlaví, trvalé bydliště, pracoviště, povolání)</a:t>
            </a:r>
          </a:p>
          <a:p>
            <a:pPr>
              <a:spcAft>
                <a:spcPts val="1200"/>
              </a:spcAft>
              <a:buSzPct val="150000"/>
            </a:pPr>
            <a:r>
              <a:rPr lang="cs-CZ" altLang="cs-CZ" sz="1800" b="0" dirty="0">
                <a:solidFill>
                  <a:srgbClr val="000000"/>
                </a:solidFill>
                <a:cs typeface="Arial" pitchFamily="34" charset="0"/>
              </a:rPr>
              <a:t>Kolektivní </a:t>
            </a:r>
            <a:r>
              <a:rPr lang="cs-CZ" altLang="cs-CZ" sz="1800" b="0" dirty="0" smtClean="0">
                <a:solidFill>
                  <a:srgbClr val="000000"/>
                </a:solidFill>
                <a:cs typeface="Arial" pitchFamily="34" charset="0"/>
              </a:rPr>
              <a:t>zařízení, </a:t>
            </a:r>
            <a:r>
              <a:rPr lang="cs-CZ" altLang="cs-CZ" sz="1800" dirty="0">
                <a:solidFill>
                  <a:srgbClr val="000000"/>
                </a:solidFill>
                <a:cs typeface="Arial" pitchFamily="34" charset="0"/>
              </a:rPr>
              <a:t>kde došlo k infekci </a:t>
            </a:r>
            <a:r>
              <a:rPr lang="cs-CZ" altLang="cs-CZ" sz="1800" b="0" dirty="0">
                <a:solidFill>
                  <a:srgbClr val="000000"/>
                </a:solidFill>
                <a:cs typeface="Arial" pitchFamily="34" charset="0"/>
              </a:rPr>
              <a:t>(např. výkon trestu, nemocnice, lázně, hromadné akce atd.)</a:t>
            </a:r>
          </a:p>
          <a:p>
            <a:pPr>
              <a:spcAft>
                <a:spcPts val="1200"/>
              </a:spcAft>
              <a:buSzPct val="150000"/>
            </a:pPr>
            <a:r>
              <a:rPr lang="cs-CZ" altLang="cs-CZ" sz="1800" dirty="0">
                <a:solidFill>
                  <a:srgbClr val="000000"/>
                </a:solidFill>
                <a:cs typeface="Arial" pitchFamily="34" charset="0"/>
              </a:rPr>
              <a:t>Diagnóza</a:t>
            </a:r>
            <a:r>
              <a:rPr lang="cs-CZ" altLang="cs-CZ" sz="1800" b="0" dirty="0">
                <a:solidFill>
                  <a:srgbClr val="000000"/>
                </a:solidFill>
                <a:cs typeface="Arial" pitchFamily="34" charset="0"/>
              </a:rPr>
              <a:t> (MKN 10, potvrzení – podezření – nosičství – úmrtí, datum prvních příznaků)</a:t>
            </a:r>
          </a:p>
          <a:p>
            <a:pPr>
              <a:spcAft>
                <a:spcPts val="1200"/>
              </a:spcAft>
              <a:buSzPct val="150000"/>
            </a:pPr>
            <a:r>
              <a:rPr lang="cs-CZ" altLang="cs-CZ" sz="1800" dirty="0">
                <a:solidFill>
                  <a:srgbClr val="000000"/>
                </a:solidFill>
                <a:cs typeface="Arial" pitchFamily="34" charset="0"/>
              </a:rPr>
              <a:t>Obec a okres </a:t>
            </a:r>
            <a:r>
              <a:rPr lang="cs-CZ" altLang="cs-CZ" sz="1800" b="0" dirty="0">
                <a:solidFill>
                  <a:srgbClr val="000000"/>
                </a:solidFill>
                <a:cs typeface="Arial" pitchFamily="34" charset="0"/>
              </a:rPr>
              <a:t>onemocnění</a:t>
            </a:r>
          </a:p>
          <a:p>
            <a:pPr>
              <a:spcAft>
                <a:spcPts val="1200"/>
              </a:spcAft>
              <a:buSzPct val="150000"/>
            </a:pPr>
            <a:r>
              <a:rPr lang="cs-CZ" altLang="cs-CZ" sz="1800" dirty="0">
                <a:solidFill>
                  <a:srgbClr val="000000"/>
                </a:solidFill>
                <a:cs typeface="Arial" pitchFamily="34" charset="0"/>
              </a:rPr>
              <a:t>Místo a datum </a:t>
            </a:r>
            <a:r>
              <a:rPr lang="cs-CZ" altLang="cs-CZ" sz="1800" b="0" dirty="0">
                <a:solidFill>
                  <a:srgbClr val="000000"/>
                </a:solidFill>
                <a:cs typeface="Arial" pitchFamily="34" charset="0"/>
              </a:rPr>
              <a:t>izolace (doma – infekční oddělení – jinde – neznámo)</a:t>
            </a:r>
          </a:p>
          <a:p>
            <a:pPr>
              <a:spcAft>
                <a:spcPts val="1200"/>
              </a:spcAft>
              <a:buSzPct val="150000"/>
            </a:pPr>
            <a:endParaRPr lang="cs-CZ" altLang="cs-CZ" sz="1800" b="0" dirty="0">
              <a:solidFill>
                <a:srgbClr val="000000"/>
              </a:solidFill>
              <a:cs typeface="Arial" pitchFamily="34" charset="0"/>
            </a:endParaRPr>
          </a:p>
          <a:p>
            <a:pPr marL="0" indent="0">
              <a:buNone/>
            </a:pPr>
            <a:endParaRPr lang="en-US" sz="1800" dirty="0"/>
          </a:p>
        </p:txBody>
      </p:sp>
      <p:sp>
        <p:nvSpPr>
          <p:cNvPr id="3" name="Title 2"/>
          <p:cNvSpPr>
            <a:spLocks noGrp="1"/>
          </p:cNvSpPr>
          <p:nvPr>
            <p:ph type="title"/>
          </p:nvPr>
        </p:nvSpPr>
        <p:spPr/>
        <p:txBody>
          <a:bodyPr/>
          <a:lstStyle/>
          <a:p>
            <a:r>
              <a:rPr lang="en-US" dirty="0" err="1"/>
              <a:t>Informační</a:t>
            </a:r>
            <a:r>
              <a:rPr lang="en-US" dirty="0"/>
              <a:t> </a:t>
            </a:r>
            <a:r>
              <a:rPr lang="en-US" dirty="0" err="1"/>
              <a:t>systém</a:t>
            </a:r>
            <a:r>
              <a:rPr lang="en-US" dirty="0"/>
              <a:t> </a:t>
            </a:r>
            <a:r>
              <a:rPr lang="en-US" dirty="0" err="1"/>
              <a:t>infekční</a:t>
            </a:r>
            <a:r>
              <a:rPr lang="en-US" dirty="0"/>
              <a:t> </a:t>
            </a:r>
            <a:r>
              <a:rPr lang="en-US" dirty="0" err="1"/>
              <a:t>nemoci</a:t>
            </a:r>
            <a:r>
              <a:rPr lang="en-US" dirty="0"/>
              <a:t> (IS IN)</a:t>
            </a:r>
          </a:p>
        </p:txBody>
      </p:sp>
    </p:spTree>
    <p:extLst>
      <p:ext uri="{BB962C8B-B14F-4D97-AF65-F5344CB8AC3E}">
        <p14:creationId xmlns:p14="http://schemas.microsoft.com/office/powerpoint/2010/main" val="7483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709" y="868702"/>
            <a:ext cx="3887960" cy="3412353"/>
          </a:xfrm>
        </p:spPr>
        <p:txBody>
          <a:bodyPr>
            <a:normAutofit/>
          </a:bodyPr>
          <a:lstStyle/>
          <a:p>
            <a:pPr marL="0" indent="0">
              <a:spcAft>
                <a:spcPts val="1200"/>
              </a:spcAft>
              <a:buSzPct val="150000"/>
              <a:buNone/>
            </a:pPr>
            <a:r>
              <a:rPr lang="en-US" altLang="cs-CZ" sz="1700" b="0" dirty="0">
                <a:solidFill>
                  <a:srgbClr val="000000"/>
                </a:solidFill>
                <a:cs typeface="Arial" pitchFamily="34" charset="0"/>
              </a:rPr>
              <a:t>N</a:t>
            </a:r>
            <a:r>
              <a:rPr lang="cs-CZ" altLang="cs-CZ" sz="1700" b="0" dirty="0" err="1">
                <a:solidFill>
                  <a:srgbClr val="000000"/>
                </a:solidFill>
                <a:cs typeface="Arial" pitchFamily="34" charset="0"/>
              </a:rPr>
              <a:t>árodní</a:t>
            </a:r>
            <a:r>
              <a:rPr lang="cs-CZ" altLang="cs-CZ" sz="1700" b="0" dirty="0">
                <a:solidFill>
                  <a:srgbClr val="000000"/>
                </a:solidFill>
                <a:cs typeface="Arial" pitchFamily="34" charset="0"/>
              </a:rPr>
              <a:t> registr hrazených zdravotních služeb obsahuje veškerá data o zdravotní péči vykázané zdravotním pojišťovnám (včetně užití konkrétních léků, počtu obvyklých terapeutických dávek, místa léčby apod.).</a:t>
            </a:r>
          </a:p>
          <a:p>
            <a:pPr marL="0" indent="0">
              <a:spcAft>
                <a:spcPts val="1200"/>
              </a:spcAft>
              <a:buSzPct val="150000"/>
              <a:buNone/>
            </a:pPr>
            <a:r>
              <a:rPr lang="cs-CZ" sz="1700" b="0" dirty="0">
                <a:solidFill>
                  <a:srgbClr val="000000"/>
                </a:solidFill>
                <a:cs typeface="Arial" pitchFamily="34" charset="0"/>
              </a:rPr>
              <a:t>Data jsou k dispozici od roku 2010 do 2Q 2019 a prostřednictvím unikátního kódu pacienta (pseudonymní </a:t>
            </a:r>
            <a:r>
              <a:rPr lang="cs-CZ" sz="1700" b="0" dirty="0" err="1">
                <a:solidFill>
                  <a:srgbClr val="000000"/>
                </a:solidFill>
                <a:cs typeface="Arial" pitchFamily="34" charset="0"/>
              </a:rPr>
              <a:t>hash</a:t>
            </a:r>
            <a:r>
              <a:rPr lang="cs-CZ" sz="1700" b="0" dirty="0">
                <a:solidFill>
                  <a:srgbClr val="000000"/>
                </a:solidFill>
                <a:cs typeface="Arial" pitchFamily="34" charset="0"/>
              </a:rPr>
              <a:t>) detektujeme v tomto období veškerou péči poskytnutou danému pacientovi.</a:t>
            </a:r>
            <a:endParaRPr lang="en-US" sz="1700" dirty="0"/>
          </a:p>
        </p:txBody>
      </p:sp>
      <p:sp>
        <p:nvSpPr>
          <p:cNvPr id="3" name="Title 2"/>
          <p:cNvSpPr>
            <a:spLocks noGrp="1"/>
          </p:cNvSpPr>
          <p:nvPr>
            <p:ph type="title"/>
          </p:nvPr>
        </p:nvSpPr>
        <p:spPr/>
        <p:txBody>
          <a:bodyPr/>
          <a:lstStyle/>
          <a:p>
            <a:r>
              <a:rPr lang="cs-CZ" dirty="0"/>
              <a:t>Národní registr hrazených zdravotních služeb (NRHZS)</a:t>
            </a:r>
            <a:endParaRPr lang="en-US" dirty="0"/>
          </a:p>
        </p:txBody>
      </p:sp>
      <p:pic>
        <p:nvPicPr>
          <p:cNvPr id="4" name="Picture 3"/>
          <p:cNvPicPr>
            <a:picLocks noChangeAspect="1"/>
          </p:cNvPicPr>
          <p:nvPr/>
        </p:nvPicPr>
        <p:blipFill>
          <a:blip r:embed="rId2"/>
          <a:stretch>
            <a:fillRect/>
          </a:stretch>
        </p:blipFill>
        <p:spPr>
          <a:xfrm>
            <a:off x="4100668" y="1112220"/>
            <a:ext cx="4822696" cy="3337101"/>
          </a:xfrm>
          <a:prstGeom prst="rect">
            <a:avLst/>
          </a:prstGeom>
        </p:spPr>
      </p:pic>
      <p:sp>
        <p:nvSpPr>
          <p:cNvPr id="6" name="Content Placeholder 1"/>
          <p:cNvSpPr txBox="1">
            <a:spLocks/>
          </p:cNvSpPr>
          <p:nvPr/>
        </p:nvSpPr>
        <p:spPr>
          <a:xfrm>
            <a:off x="4410637" y="641584"/>
            <a:ext cx="3887960" cy="4706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16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SzPct val="150000"/>
              <a:buFont typeface="Arial" panose="020B0604020202020204" pitchFamily="34" charset="0"/>
              <a:buNone/>
            </a:pPr>
            <a:r>
              <a:rPr lang="cs-CZ" altLang="cs-CZ" sz="1800" i="1" dirty="0">
                <a:solidFill>
                  <a:srgbClr val="000000"/>
                </a:solidFill>
                <a:cs typeface="Arial" pitchFamily="34" charset="0"/>
              </a:rPr>
              <a:t>Hlavní oblasti dat obsažených v NRHZS</a:t>
            </a:r>
            <a:endParaRPr lang="en-US" sz="1800" i="1" dirty="0"/>
          </a:p>
        </p:txBody>
      </p:sp>
      <p:sp>
        <p:nvSpPr>
          <p:cNvPr id="7" name="Content Placeholder 1"/>
          <p:cNvSpPr txBox="1">
            <a:spLocks/>
          </p:cNvSpPr>
          <p:nvPr/>
        </p:nvSpPr>
        <p:spPr>
          <a:xfrm>
            <a:off x="212708" y="4488877"/>
            <a:ext cx="8863833" cy="168748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16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SzPct val="150000"/>
              <a:buFont typeface="Arial" panose="020B0604020202020204" pitchFamily="34" charset="0"/>
              <a:buNone/>
            </a:pPr>
            <a:r>
              <a:rPr lang="cs-CZ" altLang="cs-CZ" sz="1800" dirty="0">
                <a:solidFill>
                  <a:srgbClr val="2171B5"/>
                </a:solidFill>
                <a:cs typeface="Arial" pitchFamily="34" charset="0"/>
              </a:rPr>
              <a:t>Propojení NRHZS a IS-IN je možné prostřednictvím </a:t>
            </a:r>
            <a:r>
              <a:rPr lang="cs-CZ" altLang="cs-CZ" sz="1800" dirty="0" err="1">
                <a:solidFill>
                  <a:srgbClr val="2171B5"/>
                </a:solidFill>
                <a:cs typeface="Arial" pitchFamily="34" charset="0"/>
              </a:rPr>
              <a:t>psudonymního</a:t>
            </a:r>
            <a:r>
              <a:rPr lang="cs-CZ" altLang="cs-CZ" sz="1800" dirty="0">
                <a:solidFill>
                  <a:srgbClr val="2171B5"/>
                </a:solidFill>
                <a:cs typeface="Arial" pitchFamily="34" charset="0"/>
              </a:rPr>
              <a:t> </a:t>
            </a:r>
            <a:r>
              <a:rPr lang="cs-CZ" altLang="cs-CZ" sz="1800" dirty="0" err="1">
                <a:solidFill>
                  <a:srgbClr val="2171B5"/>
                </a:solidFill>
                <a:cs typeface="Arial" pitchFamily="34" charset="0"/>
              </a:rPr>
              <a:t>hash</a:t>
            </a:r>
            <a:r>
              <a:rPr lang="cs-CZ" altLang="cs-CZ" sz="1800" b="0" dirty="0">
                <a:solidFill>
                  <a:srgbClr val="2171B5"/>
                </a:solidFill>
                <a:cs typeface="Arial" pitchFamily="34" charset="0"/>
              </a:rPr>
              <a:t> </a:t>
            </a:r>
            <a:r>
              <a:rPr lang="cs-CZ" altLang="cs-CZ" sz="1800" b="0" dirty="0">
                <a:solidFill>
                  <a:srgbClr val="000000"/>
                </a:solidFill>
                <a:cs typeface="Arial" pitchFamily="34" charset="0"/>
              </a:rPr>
              <a:t>odvoditelného z RČ, výsledné spojení propojuje obě databáze na úrovni </a:t>
            </a:r>
            <a:r>
              <a:rPr lang="cs-CZ" altLang="cs-CZ" sz="1800" b="0" dirty="0" smtClean="0">
                <a:solidFill>
                  <a:srgbClr val="000000"/>
                </a:solidFill>
                <a:cs typeface="Arial" pitchFamily="34" charset="0"/>
              </a:rPr>
              <a:t>záznamu pacienta </a:t>
            </a:r>
            <a:r>
              <a:rPr lang="cs-CZ" altLang="cs-CZ" sz="1800" b="0" dirty="0">
                <a:solidFill>
                  <a:srgbClr val="000000"/>
                </a:solidFill>
                <a:cs typeface="Arial" pitchFamily="34" charset="0"/>
              </a:rPr>
              <a:t>bez možnosti přímé identifikace konkrétní osoby.</a:t>
            </a:r>
          </a:p>
          <a:p>
            <a:pPr marL="0" indent="0">
              <a:spcAft>
                <a:spcPts val="1200"/>
              </a:spcAft>
              <a:buSzPct val="150000"/>
              <a:buFont typeface="Arial" panose="020B0604020202020204" pitchFamily="34" charset="0"/>
              <a:buNone/>
            </a:pPr>
            <a:r>
              <a:rPr lang="cs-CZ" sz="1800" dirty="0">
                <a:solidFill>
                  <a:srgbClr val="C00000"/>
                </a:solidFill>
                <a:cs typeface="Arial" pitchFamily="34" charset="0"/>
              </a:rPr>
              <a:t>Limitací dat NRHZS je fakt, že nejde o specializovanou klinickou databázi, ale „pouze“ administrativní data, z tohoto důvodu je problematická jak identifikace </a:t>
            </a:r>
            <a:r>
              <a:rPr lang="cs-CZ" sz="1800" dirty="0" smtClean="0">
                <a:solidFill>
                  <a:srgbClr val="C00000"/>
                </a:solidFill>
                <a:cs typeface="Arial" pitchFamily="34" charset="0"/>
              </a:rPr>
              <a:t>přesného data diagnózy </a:t>
            </a:r>
            <a:r>
              <a:rPr lang="cs-CZ" sz="1800" dirty="0">
                <a:solidFill>
                  <a:srgbClr val="C00000"/>
                </a:solidFill>
                <a:cs typeface="Arial" pitchFamily="34" charset="0"/>
              </a:rPr>
              <a:t>a případných reinfekcí, tak zjištění klinických údajů, jako např. výsledků biochemických vyšetření.</a:t>
            </a:r>
            <a:endParaRPr lang="en-US" sz="1800" dirty="0">
              <a:solidFill>
                <a:srgbClr val="C00000"/>
              </a:solidFill>
            </a:endParaRPr>
          </a:p>
        </p:txBody>
      </p:sp>
    </p:spTree>
    <p:extLst>
      <p:ext uri="{BB962C8B-B14F-4D97-AF65-F5344CB8AC3E}">
        <p14:creationId xmlns:p14="http://schemas.microsoft.com/office/powerpoint/2010/main" val="15520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400" dirty="0"/>
              <a:t>Big data a NRHZS</a:t>
            </a:r>
          </a:p>
        </p:txBody>
      </p:sp>
      <p:sp>
        <p:nvSpPr>
          <p:cNvPr id="4" name="TextBox 3"/>
          <p:cNvSpPr txBox="1"/>
          <p:nvPr/>
        </p:nvSpPr>
        <p:spPr>
          <a:xfrm>
            <a:off x="467544" y="836712"/>
            <a:ext cx="7992888" cy="3939540"/>
          </a:xfrm>
          <a:prstGeom prst="rect">
            <a:avLst/>
          </a:prstGeom>
          <a:noFill/>
        </p:spPr>
        <p:txBody>
          <a:bodyPr wrap="square" rtlCol="0">
            <a:spAutoFit/>
          </a:bodyPr>
          <a:lstStyle/>
          <a:p>
            <a:r>
              <a:rPr lang="cs-CZ" sz="1600" b="1" dirty="0"/>
              <a:t>Co to je big data?</a:t>
            </a:r>
          </a:p>
          <a:p>
            <a:endParaRPr lang="cs-CZ" sz="1600" dirty="0"/>
          </a:p>
          <a:p>
            <a:r>
              <a:rPr lang="cs-CZ" sz="1600" dirty="0">
                <a:hlinkClick r:id="rId2"/>
              </a:rPr>
              <a:t>https://datascience.berkeley.edu/what-is-big-data/</a:t>
            </a:r>
            <a:r>
              <a:rPr lang="cs-CZ" sz="1600" dirty="0"/>
              <a:t> - více než 40 definic </a:t>
            </a:r>
            <a:r>
              <a:rPr lang="cs-CZ" sz="1600" dirty="0">
                <a:sym typeface="Wingdings" panose="05000000000000000000" pitchFamily="2" charset="2"/>
              </a:rPr>
              <a:t></a:t>
            </a:r>
          </a:p>
          <a:p>
            <a:endParaRPr lang="cs-CZ" sz="1600" dirty="0">
              <a:sym typeface="Wingdings" panose="05000000000000000000" pitchFamily="2" charset="2"/>
            </a:endParaRPr>
          </a:p>
          <a:p>
            <a:r>
              <a:rPr lang="en-US" sz="1600" dirty="0"/>
              <a:t>Philip </a:t>
            </a:r>
            <a:r>
              <a:rPr lang="en-US" sz="1600" dirty="0" err="1"/>
              <a:t>Ashlock</a:t>
            </a:r>
            <a:endParaRPr lang="en-US" sz="1600" dirty="0"/>
          </a:p>
          <a:p>
            <a:r>
              <a:rPr lang="en-US" sz="1600" dirty="0"/>
              <a:t>Chief Architect, Data.gov</a:t>
            </a:r>
          </a:p>
          <a:p>
            <a:r>
              <a:rPr lang="en-US" sz="1600" dirty="0"/>
              <a:t>Twitter: @</a:t>
            </a:r>
            <a:r>
              <a:rPr lang="en-US" sz="1600" dirty="0" err="1"/>
              <a:t>philipashlock</a:t>
            </a:r>
            <a:endParaRPr lang="en-US" sz="1600" dirty="0"/>
          </a:p>
          <a:p>
            <a:endParaRPr lang="en-US" sz="1600" dirty="0"/>
          </a:p>
          <a:p>
            <a:r>
              <a:rPr lang="en-US" sz="1050" dirty="0"/>
              <a:t>While the use of the term is quite nebulous and is often co-opted for other purposes, </a:t>
            </a:r>
            <a:r>
              <a:rPr lang="en-US" b="1" dirty="0">
                <a:solidFill>
                  <a:srgbClr val="FF0000"/>
                </a:solidFill>
              </a:rPr>
              <a:t>I’ve understood “big data” to be about analysis for data that’s really messy or where you don’t know the right questions or queries to make — analysis that can help you find patterns, anomalies, or new structures amidst otherwise chaotic or complex data points.</a:t>
            </a:r>
            <a:r>
              <a:rPr lang="en-US" dirty="0"/>
              <a:t> </a:t>
            </a:r>
            <a:r>
              <a:rPr lang="en-US" sz="1050" dirty="0"/>
              <a:t>Usually this revolves around datasets with a byte size that seems fairly large relative to our frame of reference using files on a desktop PC (e.g., larger than a terabyte) and many of the tools around big data are to help deal with a large volume of data, but to me the most important concepts of big data don’t actually have much to do with it being “big” in this sense (especially since that’s such a relative term these days). In fact, they can often be applied to smaller datasets as well. Natural language processing and </a:t>
            </a:r>
            <a:r>
              <a:rPr lang="en-US" sz="1050" dirty="0" err="1"/>
              <a:t>lucene</a:t>
            </a:r>
            <a:r>
              <a:rPr lang="en-US" sz="1050" dirty="0"/>
              <a:t> based search engines are good examples of big data techniques and tools that are often used with relatively small amounts of data.</a:t>
            </a:r>
            <a:endParaRPr lang="cs-CZ" sz="1050" dirty="0"/>
          </a:p>
        </p:txBody>
      </p:sp>
      <p:pic>
        <p:nvPicPr>
          <p:cNvPr id="8" name="Picture 7"/>
          <p:cNvPicPr>
            <a:picLocks noChangeAspect="1"/>
          </p:cNvPicPr>
          <p:nvPr/>
        </p:nvPicPr>
        <p:blipFill>
          <a:blip r:embed="rId3"/>
          <a:stretch>
            <a:fillRect/>
          </a:stretch>
        </p:blipFill>
        <p:spPr>
          <a:xfrm>
            <a:off x="3703143" y="1772816"/>
            <a:ext cx="3421194" cy="811282"/>
          </a:xfrm>
          <a:prstGeom prst="rect">
            <a:avLst/>
          </a:prstGeom>
        </p:spPr>
      </p:pic>
      <p:sp>
        <p:nvSpPr>
          <p:cNvPr id="3" name="Rectangle 2"/>
          <p:cNvSpPr/>
          <p:nvPr/>
        </p:nvSpPr>
        <p:spPr>
          <a:xfrm>
            <a:off x="3635896" y="6381328"/>
            <a:ext cx="151216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a:xfrm>
            <a:off x="467544" y="5300750"/>
            <a:ext cx="8119503" cy="8232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b="1"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SzPct val="150000"/>
              <a:buFont typeface="Arial" panose="020B0604020202020204" pitchFamily="34" charset="0"/>
              <a:buNone/>
            </a:pPr>
            <a:r>
              <a:rPr lang="cs-CZ" altLang="cs-CZ" sz="2400" dirty="0">
                <a:solidFill>
                  <a:srgbClr val="2171B5"/>
                </a:solidFill>
                <a:cs typeface="Arial" pitchFamily="34" charset="0"/>
              </a:rPr>
              <a:t>Národní registr hrazených zdravotních služeb (NRHZS) odpovídá svojí komplexitou a typem dat této definici big data.</a:t>
            </a:r>
            <a:endParaRPr lang="en-US" sz="2400" dirty="0">
              <a:solidFill>
                <a:srgbClr val="2171B5"/>
              </a:solidFill>
            </a:endParaRPr>
          </a:p>
        </p:txBody>
      </p:sp>
      <p:sp>
        <p:nvSpPr>
          <p:cNvPr id="5" name="Down Arrow 4"/>
          <p:cNvSpPr/>
          <p:nvPr/>
        </p:nvSpPr>
        <p:spPr>
          <a:xfrm>
            <a:off x="3499712" y="4892204"/>
            <a:ext cx="1928552" cy="279863"/>
          </a:xfrm>
          <a:prstGeom prst="downArrow">
            <a:avLst>
              <a:gd name="adj1" fmla="val 50000"/>
              <a:gd name="adj2" fmla="val 100000"/>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03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95" y="1729450"/>
            <a:ext cx="8814345" cy="1781845"/>
          </a:xfrm>
        </p:spPr>
        <p:txBody>
          <a:bodyPr/>
          <a:lstStyle/>
          <a:p>
            <a:r>
              <a:rPr lang="cs-CZ" sz="3200" i="1" dirty="0" smtClean="0"/>
              <a:t>Chronická virová hepatitida C v datech NZIS</a:t>
            </a:r>
            <a:endParaRPr lang="cs-CZ" sz="3200" i="1" dirty="0"/>
          </a:p>
        </p:txBody>
      </p:sp>
      <p:sp>
        <p:nvSpPr>
          <p:cNvPr id="3" name="TextovéPole 2"/>
          <p:cNvSpPr txBox="1"/>
          <p:nvPr/>
        </p:nvSpPr>
        <p:spPr>
          <a:xfrm>
            <a:off x="1435608" y="3703320"/>
            <a:ext cx="6629400" cy="584775"/>
          </a:xfrm>
          <a:prstGeom prst="rect">
            <a:avLst/>
          </a:prstGeom>
          <a:noFill/>
        </p:spPr>
        <p:txBody>
          <a:bodyPr wrap="square" rtlCol="0">
            <a:spAutoFit/>
          </a:bodyPr>
          <a:lstStyle/>
          <a:p>
            <a:pPr algn="ctr"/>
            <a:r>
              <a:rPr lang="cs-CZ" sz="3200" b="1" dirty="0" smtClean="0">
                <a:solidFill>
                  <a:srgbClr val="C00000"/>
                </a:solidFill>
              </a:rPr>
              <a:t>CELKOVÝ EPIDEMIOLOGICKÝ PŘEHLED </a:t>
            </a:r>
            <a:endParaRPr lang="en-US" sz="3200" b="1" dirty="0">
              <a:solidFill>
                <a:srgbClr val="C00000"/>
              </a:solidFill>
            </a:endParaRPr>
          </a:p>
        </p:txBody>
      </p:sp>
    </p:spTree>
    <p:extLst>
      <p:ext uri="{BB962C8B-B14F-4D97-AF65-F5344CB8AC3E}">
        <p14:creationId xmlns:p14="http://schemas.microsoft.com/office/powerpoint/2010/main" val="8319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a:t>Incidence a prevalence pacientů s chronickou hepatitidou C</a:t>
            </a:r>
            <a:endParaRPr lang="en-US" dirty="0"/>
          </a:p>
        </p:txBody>
      </p:sp>
      <p:sp>
        <p:nvSpPr>
          <p:cNvPr id="4" name="TextBox 3"/>
          <p:cNvSpPr txBox="1"/>
          <p:nvPr/>
        </p:nvSpPr>
        <p:spPr>
          <a:xfrm>
            <a:off x="3751623" y="6424960"/>
            <a:ext cx="3102516" cy="276999"/>
          </a:xfrm>
          <a:prstGeom prst="rect">
            <a:avLst/>
          </a:prstGeom>
          <a:noFill/>
        </p:spPr>
        <p:txBody>
          <a:bodyPr wrap="none" rtlCol="0">
            <a:spAutoFit/>
          </a:bodyPr>
          <a:lstStyle/>
          <a:p>
            <a:r>
              <a:rPr lang="cs-CZ" sz="1200" b="1" dirty="0"/>
              <a:t>Zdroj dat: </a:t>
            </a:r>
            <a:r>
              <a:rPr lang="cs-CZ" sz="1200" dirty="0"/>
              <a:t>NRHZS 2010-2018 a IS IN </a:t>
            </a:r>
            <a:r>
              <a:rPr lang="cs-CZ" sz="1200" dirty="0" smtClean="0"/>
              <a:t>2010-2018</a:t>
            </a:r>
            <a:endParaRPr lang="en-US" sz="1200" dirty="0"/>
          </a:p>
        </p:txBody>
      </p:sp>
      <p:sp>
        <p:nvSpPr>
          <p:cNvPr id="14" name="Rectangle 20">
            <a:extLst>
              <a:ext uri="{FF2B5EF4-FFF2-40B4-BE49-F238E27FC236}">
                <a16:creationId xmlns:a16="http://schemas.microsoft.com/office/drawing/2014/main" id="{D02F8FB4-E69E-40FC-B604-F4AD69D422F1}"/>
              </a:ext>
            </a:extLst>
          </p:cNvPr>
          <p:cNvSpPr/>
          <p:nvPr/>
        </p:nvSpPr>
        <p:spPr>
          <a:xfrm>
            <a:off x="259009" y="5669280"/>
            <a:ext cx="8644269" cy="5199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b="1" dirty="0">
                <a:solidFill>
                  <a:schemeClr val="accent3"/>
                </a:solidFill>
              </a:rPr>
              <a:t>Počet pacientů v čase mírně narůstá (s občasnými fluktuacemi) jak z pohledu incidence, tak prevalence. V posledním sledovaném roce 2018 je prevalence léčených pacientů 2 494 (23,4 na 100 000 obyvatel).</a:t>
            </a:r>
          </a:p>
        </p:txBody>
      </p:sp>
      <p:graphicFrame>
        <p:nvGraphicFramePr>
          <p:cNvPr id="25" name="Chart 24"/>
          <p:cNvGraphicFramePr/>
          <p:nvPr>
            <p:extLst/>
          </p:nvPr>
        </p:nvGraphicFramePr>
        <p:xfrm>
          <a:off x="246307" y="1087636"/>
          <a:ext cx="4168098"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p:cNvGraphicFramePr/>
          <p:nvPr>
            <p:extLst/>
          </p:nvPr>
        </p:nvGraphicFramePr>
        <p:xfrm>
          <a:off x="4773974" y="1087636"/>
          <a:ext cx="4129304"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9"/>
          <p:cNvSpPr txBox="1"/>
          <p:nvPr/>
        </p:nvSpPr>
        <p:spPr>
          <a:xfrm>
            <a:off x="2489358" y="5151636"/>
            <a:ext cx="455125" cy="30777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t>Rok</a:t>
            </a:r>
            <a:endParaRPr lang="en-US" sz="1400" dirty="0"/>
          </a:p>
        </p:txBody>
      </p:sp>
      <p:sp>
        <p:nvSpPr>
          <p:cNvPr id="28" name="TextBox 10"/>
          <p:cNvSpPr txBox="1"/>
          <p:nvPr/>
        </p:nvSpPr>
        <p:spPr>
          <a:xfrm>
            <a:off x="6861853" y="5157687"/>
            <a:ext cx="455125" cy="30777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t>Rok</a:t>
            </a:r>
            <a:endParaRPr lang="en-US" sz="1400" dirty="0"/>
          </a:p>
        </p:txBody>
      </p:sp>
      <p:sp>
        <p:nvSpPr>
          <p:cNvPr id="29" name="TextBox 11"/>
          <p:cNvSpPr txBox="1"/>
          <p:nvPr/>
        </p:nvSpPr>
        <p:spPr>
          <a:xfrm rot="16200000">
            <a:off x="-446768" y="2882440"/>
            <a:ext cx="1270091" cy="30777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Po</a:t>
            </a:r>
            <a:r>
              <a:rPr lang="cs-CZ" sz="1400" dirty="0"/>
              <a:t>čet pacientů</a:t>
            </a:r>
            <a:endParaRPr lang="en-US" sz="1400" dirty="0"/>
          </a:p>
        </p:txBody>
      </p:sp>
      <p:sp>
        <p:nvSpPr>
          <p:cNvPr id="30" name="TextBox 12"/>
          <p:cNvSpPr txBox="1"/>
          <p:nvPr/>
        </p:nvSpPr>
        <p:spPr>
          <a:xfrm rot="16200000">
            <a:off x="3328046" y="2965747"/>
            <a:ext cx="2785250" cy="30777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Po</a:t>
            </a:r>
            <a:r>
              <a:rPr lang="cs-CZ" sz="1400" dirty="0"/>
              <a:t>čet pacientů na 100 000 obyvatel</a:t>
            </a:r>
            <a:endParaRPr lang="en-US" sz="1400" dirty="0"/>
          </a:p>
        </p:txBody>
      </p:sp>
      <p:sp>
        <p:nvSpPr>
          <p:cNvPr id="31" name="TextBox 14"/>
          <p:cNvSpPr txBox="1"/>
          <p:nvPr/>
        </p:nvSpPr>
        <p:spPr>
          <a:xfrm>
            <a:off x="1421268" y="829241"/>
            <a:ext cx="2048381" cy="30777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t>Absolutní p</a:t>
            </a:r>
            <a:r>
              <a:rPr lang="en-US" sz="1400" b="1" dirty="0"/>
              <a:t>o</a:t>
            </a:r>
            <a:r>
              <a:rPr lang="cs-CZ" sz="1400" b="1" dirty="0"/>
              <a:t>čet pacientů</a:t>
            </a:r>
            <a:endParaRPr lang="en-US" sz="1400" b="1" dirty="0"/>
          </a:p>
        </p:txBody>
      </p:sp>
      <p:sp>
        <p:nvSpPr>
          <p:cNvPr id="32" name="TextBox 15"/>
          <p:cNvSpPr txBox="1"/>
          <p:nvPr/>
        </p:nvSpPr>
        <p:spPr>
          <a:xfrm>
            <a:off x="5450569" y="829241"/>
            <a:ext cx="2822568" cy="307777"/>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t>P</a:t>
            </a:r>
            <a:r>
              <a:rPr lang="en-US" sz="1400" b="1" dirty="0"/>
              <a:t>o</a:t>
            </a:r>
            <a:r>
              <a:rPr lang="cs-CZ" sz="1400" b="1" dirty="0"/>
              <a:t>čet pacientů na 100 000 obyvatel</a:t>
            </a:r>
            <a:endParaRPr lang="en-US" sz="1400" b="1" dirty="0"/>
          </a:p>
        </p:txBody>
      </p:sp>
    </p:spTree>
    <p:extLst>
      <p:ext uri="{BB962C8B-B14F-4D97-AF65-F5344CB8AC3E}">
        <p14:creationId xmlns:p14="http://schemas.microsoft.com/office/powerpoint/2010/main" val="97741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Demografický profil </a:t>
            </a:r>
            <a:r>
              <a:rPr lang="cs-CZ" dirty="0" smtClean="0"/>
              <a:t>incidentních pacientů v </a:t>
            </a:r>
            <a:r>
              <a:rPr lang="cs-CZ" dirty="0"/>
              <a:t>roce </a:t>
            </a:r>
            <a:r>
              <a:rPr lang="cs-CZ" dirty="0" smtClean="0"/>
              <a:t>2018</a:t>
            </a:r>
            <a:endParaRPr lang="cs-CZ" dirty="0"/>
          </a:p>
        </p:txBody>
      </p:sp>
      <p:sp>
        <p:nvSpPr>
          <p:cNvPr id="5" name="Rectangle 20">
            <a:extLst>
              <a:ext uri="{FF2B5EF4-FFF2-40B4-BE49-F238E27FC236}">
                <a16:creationId xmlns:a16="http://schemas.microsoft.com/office/drawing/2014/main" id="{D02F8FB4-E69E-40FC-B604-F4AD69D422F1}"/>
              </a:ext>
            </a:extLst>
          </p:cNvPr>
          <p:cNvSpPr/>
          <p:nvPr/>
        </p:nvSpPr>
        <p:spPr>
          <a:xfrm>
            <a:off x="259009" y="5511143"/>
            <a:ext cx="8644269" cy="5199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400" b="1" dirty="0">
                <a:solidFill>
                  <a:schemeClr val="accent3"/>
                </a:solidFill>
              </a:rPr>
              <a:t>Z celkového počtu </a:t>
            </a:r>
            <a:r>
              <a:rPr lang="cs-CZ" sz="1400" b="1" dirty="0" smtClean="0">
                <a:solidFill>
                  <a:schemeClr val="accent3"/>
                </a:solidFill>
              </a:rPr>
              <a:t>928 </a:t>
            </a:r>
            <a:r>
              <a:rPr lang="cs-CZ" sz="1400" b="1" dirty="0">
                <a:solidFill>
                  <a:schemeClr val="accent3"/>
                </a:solidFill>
              </a:rPr>
              <a:t>pacientů, u kterých byla </a:t>
            </a:r>
            <a:r>
              <a:rPr lang="en-US" sz="1400" b="1" dirty="0">
                <a:solidFill>
                  <a:schemeClr val="accent3"/>
                </a:solidFill>
              </a:rPr>
              <a:t>v </a:t>
            </a:r>
            <a:r>
              <a:rPr lang="en-US" sz="1400" b="1" dirty="0" err="1">
                <a:solidFill>
                  <a:schemeClr val="accent3"/>
                </a:solidFill>
              </a:rPr>
              <a:t>roce</a:t>
            </a:r>
            <a:r>
              <a:rPr lang="en-US" sz="1400" b="1" dirty="0">
                <a:solidFill>
                  <a:schemeClr val="accent3"/>
                </a:solidFill>
              </a:rPr>
              <a:t> </a:t>
            </a:r>
            <a:r>
              <a:rPr lang="en-US" sz="1400" b="1" dirty="0" smtClean="0">
                <a:solidFill>
                  <a:schemeClr val="accent3"/>
                </a:solidFill>
              </a:rPr>
              <a:t>201</a:t>
            </a:r>
            <a:r>
              <a:rPr lang="cs-CZ" sz="1400" b="1" dirty="0">
                <a:solidFill>
                  <a:schemeClr val="accent3"/>
                </a:solidFill>
              </a:rPr>
              <a:t>8</a:t>
            </a:r>
            <a:r>
              <a:rPr lang="en-US" sz="1400" b="1" dirty="0" smtClean="0">
                <a:solidFill>
                  <a:schemeClr val="accent3"/>
                </a:solidFill>
              </a:rPr>
              <a:t> </a:t>
            </a:r>
            <a:r>
              <a:rPr lang="cs-CZ" sz="1400" b="1" dirty="0">
                <a:solidFill>
                  <a:schemeClr val="accent3"/>
                </a:solidFill>
              </a:rPr>
              <a:t>v datech ISIN vykázána chronická hepatitida C je 34,7 % žen a 65,3 % mužů. Průměrný věk se směrodatnou odchylkou činí </a:t>
            </a:r>
            <a:r>
              <a:rPr lang="en-US" sz="1400" b="1" dirty="0">
                <a:solidFill>
                  <a:schemeClr val="accent3"/>
                </a:solidFill>
              </a:rPr>
              <a:t>3</a:t>
            </a:r>
            <a:r>
              <a:rPr lang="cs-CZ" sz="1400" b="1" dirty="0">
                <a:solidFill>
                  <a:schemeClr val="accent3"/>
                </a:solidFill>
              </a:rPr>
              <a:t>6,9</a:t>
            </a:r>
            <a:r>
              <a:rPr lang="en-US" sz="1400" b="1" dirty="0">
                <a:solidFill>
                  <a:schemeClr val="accent3"/>
                </a:solidFill>
              </a:rPr>
              <a:t> (1</a:t>
            </a:r>
            <a:r>
              <a:rPr lang="cs-CZ" sz="1400" b="1" dirty="0">
                <a:solidFill>
                  <a:schemeClr val="accent3"/>
                </a:solidFill>
              </a:rPr>
              <a:t>1,8</a:t>
            </a:r>
            <a:r>
              <a:rPr lang="en-US" sz="1400" b="1" dirty="0">
                <a:solidFill>
                  <a:schemeClr val="accent3"/>
                </a:solidFill>
              </a:rPr>
              <a:t>)</a:t>
            </a:r>
            <a:r>
              <a:rPr lang="cs-CZ" sz="1400" b="1" dirty="0">
                <a:solidFill>
                  <a:schemeClr val="accent3"/>
                </a:solidFill>
              </a:rPr>
              <a:t> let u mužů a 37,3 (15,6) u žen; medián (5.,95.percentil) je </a:t>
            </a:r>
            <a:r>
              <a:rPr lang="en-US" sz="1400" b="1" dirty="0">
                <a:solidFill>
                  <a:schemeClr val="accent3"/>
                </a:solidFill>
              </a:rPr>
              <a:t>3</a:t>
            </a:r>
            <a:r>
              <a:rPr lang="cs-CZ" sz="1400" b="1" dirty="0">
                <a:solidFill>
                  <a:schemeClr val="accent3"/>
                </a:solidFill>
              </a:rPr>
              <a:t>7</a:t>
            </a:r>
            <a:r>
              <a:rPr lang="en-US" sz="1400" b="1" dirty="0">
                <a:solidFill>
                  <a:schemeClr val="accent3"/>
                </a:solidFill>
              </a:rPr>
              <a:t> (2</a:t>
            </a:r>
            <a:r>
              <a:rPr lang="cs-CZ" sz="1400" b="1" dirty="0">
                <a:solidFill>
                  <a:schemeClr val="accent3"/>
                </a:solidFill>
              </a:rPr>
              <a:t>2;57</a:t>
            </a:r>
            <a:r>
              <a:rPr lang="en-US" sz="1400" b="1" dirty="0">
                <a:solidFill>
                  <a:schemeClr val="accent3"/>
                </a:solidFill>
              </a:rPr>
              <a:t>)</a:t>
            </a:r>
            <a:r>
              <a:rPr lang="cs-CZ" sz="1400" b="1" dirty="0">
                <a:solidFill>
                  <a:schemeClr val="accent3"/>
                </a:solidFill>
              </a:rPr>
              <a:t> let u mužů a 32 (22; 72) u žen.</a:t>
            </a:r>
          </a:p>
        </p:txBody>
      </p:sp>
      <p:graphicFrame>
        <p:nvGraphicFramePr>
          <p:cNvPr id="6" name="Chart 24">
            <a:extLst>
              <a:ext uri="{FF2B5EF4-FFF2-40B4-BE49-F238E27FC236}">
                <a16:creationId xmlns:a16="http://schemas.microsoft.com/office/drawing/2014/main" id="{F5A1BE8F-0ACB-4C83-8CEC-1813E2B1DB8D}"/>
              </a:ext>
            </a:extLst>
          </p:cNvPr>
          <p:cNvGraphicFramePr/>
          <p:nvPr>
            <p:extLst/>
          </p:nvPr>
        </p:nvGraphicFramePr>
        <p:xfrm>
          <a:off x="2987583" y="637182"/>
          <a:ext cx="3790021" cy="164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ulka 6">
            <a:extLst>
              <a:ext uri="{FF2B5EF4-FFF2-40B4-BE49-F238E27FC236}">
                <a16:creationId xmlns:a16="http://schemas.microsoft.com/office/drawing/2014/main" id="{A55DBCA7-6C78-4A04-8C33-6D8EB6DD75E5}"/>
              </a:ext>
            </a:extLst>
          </p:cNvPr>
          <p:cNvGraphicFramePr>
            <a:graphicFrameLocks noGrp="1"/>
          </p:cNvGraphicFramePr>
          <p:nvPr>
            <p:extLst>
              <p:ext uri="{D42A27DB-BD31-4B8C-83A1-F6EECF244321}">
                <p14:modId xmlns:p14="http://schemas.microsoft.com/office/powerpoint/2010/main" val="1997423661"/>
              </p:ext>
            </p:extLst>
          </p:nvPr>
        </p:nvGraphicFramePr>
        <p:xfrm>
          <a:off x="980649" y="1870041"/>
          <a:ext cx="3222792" cy="521970"/>
        </p:xfrm>
        <a:graphic>
          <a:graphicData uri="http://schemas.openxmlformats.org/drawingml/2006/table">
            <a:tbl>
              <a:tblPr>
                <a:tableStyleId>{2D5ABB26-0587-4C30-8999-92F81FD0307C}</a:tableStyleId>
              </a:tblPr>
              <a:tblGrid>
                <a:gridCol w="429918">
                  <a:extLst>
                    <a:ext uri="{9D8B030D-6E8A-4147-A177-3AD203B41FA5}">
                      <a16:colId xmlns:a16="http://schemas.microsoft.com/office/drawing/2014/main" val="20000"/>
                    </a:ext>
                  </a:extLst>
                </a:gridCol>
                <a:gridCol w="859835">
                  <a:extLst>
                    <a:ext uri="{9D8B030D-6E8A-4147-A177-3AD203B41FA5}">
                      <a16:colId xmlns:a16="http://schemas.microsoft.com/office/drawing/2014/main" val="20001"/>
                    </a:ext>
                  </a:extLst>
                </a:gridCol>
                <a:gridCol w="902827">
                  <a:extLst>
                    <a:ext uri="{9D8B030D-6E8A-4147-A177-3AD203B41FA5}">
                      <a16:colId xmlns:a16="http://schemas.microsoft.com/office/drawing/2014/main" val="20002"/>
                    </a:ext>
                  </a:extLst>
                </a:gridCol>
                <a:gridCol w="1030212">
                  <a:extLst>
                    <a:ext uri="{9D8B030D-6E8A-4147-A177-3AD203B41FA5}">
                      <a16:colId xmlns:a16="http://schemas.microsoft.com/office/drawing/2014/main" val="20003"/>
                    </a:ext>
                  </a:extLst>
                </a:gridCol>
              </a:tblGrid>
              <a:tr h="200025">
                <a:tc>
                  <a:txBody>
                    <a:bodyPr/>
                    <a:lstStyle/>
                    <a:p>
                      <a:pPr algn="r" fontAlgn="b"/>
                      <a:r>
                        <a:rPr lang="cs-CZ" sz="1100" b="1" i="0" u="none" strike="noStrike" dirty="0">
                          <a:solidFill>
                            <a:srgbClr val="5F82C9"/>
                          </a:solidFill>
                          <a:effectLst/>
                          <a:latin typeface="Calibri" panose="020F0502020204030204" pitchFamily="34" charset="0"/>
                        </a:rPr>
                        <a:t>Muži:</a:t>
                      </a:r>
                    </a:p>
                  </a:txBody>
                  <a:tcPr marL="9525" marR="9525" marT="9525" marB="0" anchor="ctr">
                    <a:lnL>
                      <a:noFill/>
                    </a:lnL>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N</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Průměr (SD)</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Medián (5.,95.percentil)</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95250">
                <a:tc>
                  <a:txBody>
                    <a:bodyPr/>
                    <a:lstStyle/>
                    <a:p>
                      <a:pPr algn="r" fontAlgn="b"/>
                      <a:r>
                        <a:rPr lang="cs-CZ" sz="1100" b="0" u="none" strike="noStrike" dirty="0">
                          <a:effectLst/>
                        </a:rPr>
                        <a:t>Věk</a:t>
                      </a:r>
                      <a:endParaRPr lang="cs-CZ"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smtClean="0">
                          <a:solidFill>
                            <a:srgbClr val="000000"/>
                          </a:solidFill>
                          <a:effectLst/>
                          <a:latin typeface="Calibri" panose="020F0502020204030204" pitchFamily="34" charset="0"/>
                        </a:rPr>
                        <a:t>606</a:t>
                      </a:r>
                      <a:endParaRPr lang="cs-CZ" sz="1100" b="0" i="0" u="none" strike="noStrike" dirty="0">
                        <a:solidFill>
                          <a:srgbClr val="000000"/>
                        </a:solidFill>
                        <a:effectLst/>
                        <a:latin typeface="Calibri" panose="020F0502020204030204" pitchFamily="34" charset="0"/>
                      </a:endParaRP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36,9 (11,8)</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37 (22; 57)</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Tabulka 7">
            <a:extLst>
              <a:ext uri="{FF2B5EF4-FFF2-40B4-BE49-F238E27FC236}">
                <a16:creationId xmlns:a16="http://schemas.microsoft.com/office/drawing/2014/main" id="{B067C217-6FAD-4087-85D1-52482757BEC3}"/>
              </a:ext>
            </a:extLst>
          </p:cNvPr>
          <p:cNvGraphicFramePr>
            <a:graphicFrameLocks noGrp="1"/>
          </p:cNvGraphicFramePr>
          <p:nvPr>
            <p:extLst>
              <p:ext uri="{D42A27DB-BD31-4B8C-83A1-F6EECF244321}">
                <p14:modId xmlns:p14="http://schemas.microsoft.com/office/powerpoint/2010/main" val="2817481385"/>
              </p:ext>
            </p:extLst>
          </p:nvPr>
        </p:nvGraphicFramePr>
        <p:xfrm>
          <a:off x="5385135" y="1851117"/>
          <a:ext cx="3039529" cy="535305"/>
        </p:xfrm>
        <a:graphic>
          <a:graphicData uri="http://schemas.openxmlformats.org/drawingml/2006/table">
            <a:tbl>
              <a:tblPr>
                <a:tableStyleId>{2D5ABB26-0587-4C30-8999-92F81FD0307C}</a:tableStyleId>
              </a:tblPr>
              <a:tblGrid>
                <a:gridCol w="405471">
                  <a:extLst>
                    <a:ext uri="{9D8B030D-6E8A-4147-A177-3AD203B41FA5}">
                      <a16:colId xmlns:a16="http://schemas.microsoft.com/office/drawing/2014/main" val="20000"/>
                    </a:ext>
                  </a:extLst>
                </a:gridCol>
                <a:gridCol w="810941">
                  <a:extLst>
                    <a:ext uri="{9D8B030D-6E8A-4147-A177-3AD203B41FA5}">
                      <a16:colId xmlns:a16="http://schemas.microsoft.com/office/drawing/2014/main" val="20001"/>
                    </a:ext>
                  </a:extLst>
                </a:gridCol>
                <a:gridCol w="851488">
                  <a:extLst>
                    <a:ext uri="{9D8B030D-6E8A-4147-A177-3AD203B41FA5}">
                      <a16:colId xmlns:a16="http://schemas.microsoft.com/office/drawing/2014/main" val="20002"/>
                    </a:ext>
                  </a:extLst>
                </a:gridCol>
                <a:gridCol w="971629">
                  <a:extLst>
                    <a:ext uri="{9D8B030D-6E8A-4147-A177-3AD203B41FA5}">
                      <a16:colId xmlns:a16="http://schemas.microsoft.com/office/drawing/2014/main" val="20003"/>
                    </a:ext>
                  </a:extLst>
                </a:gridCol>
              </a:tblGrid>
              <a:tr h="200025">
                <a:tc>
                  <a:txBody>
                    <a:bodyPr/>
                    <a:lstStyle/>
                    <a:p>
                      <a:pPr algn="r" fontAlgn="b"/>
                      <a:r>
                        <a:rPr lang="cs-CZ" sz="1100" b="1" i="0" u="none" strike="noStrike" dirty="0">
                          <a:solidFill>
                            <a:srgbClr val="FF7C80"/>
                          </a:solidFill>
                          <a:effectLst/>
                          <a:latin typeface="Calibri" panose="020F0502020204030204" pitchFamily="34" charset="0"/>
                        </a:rPr>
                        <a:t>Ženy:</a:t>
                      </a:r>
                    </a:p>
                  </a:txBody>
                  <a:tcPr marL="9525" marR="9525" marT="9525" marB="0" anchor="ctr">
                    <a:lnL>
                      <a:noFill/>
                    </a:lnL>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N</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Průměr (SD)</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tc>
                  <a:txBody>
                    <a:bodyPr/>
                    <a:lstStyle/>
                    <a:p>
                      <a:pPr algn="ctr" fontAlgn="b"/>
                      <a:r>
                        <a:rPr lang="cs-CZ" sz="1100" b="1" u="none" strike="noStrike" dirty="0">
                          <a:effectLst/>
                        </a:rPr>
                        <a:t>Medián (5.,95.percentil)</a:t>
                      </a:r>
                      <a:endParaRPr lang="cs-CZ" sz="1100" b="1" i="0" u="none" strike="noStrike" dirty="0">
                        <a:solidFill>
                          <a:srgbClr val="000000"/>
                        </a:solidFill>
                        <a:effectLst/>
                        <a:latin typeface="Calibri" panose="020F0502020204030204" pitchFamily="34" charset="0"/>
                      </a:endParaRPr>
                    </a:p>
                  </a:txBody>
                  <a:tcPr marL="9525" marR="9525" marT="9525" marB="0" anchor="ctr">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190500">
                <a:tc>
                  <a:txBody>
                    <a:bodyPr/>
                    <a:lstStyle/>
                    <a:p>
                      <a:pPr algn="r" fontAlgn="b"/>
                      <a:r>
                        <a:rPr lang="cs-CZ" sz="1100" b="0" u="none" strike="noStrike" dirty="0">
                          <a:effectLst/>
                        </a:rPr>
                        <a:t>Věk</a:t>
                      </a:r>
                      <a:endParaRPr lang="cs-CZ" sz="1100" b="0" i="0" u="none" strike="noStrike" dirty="0">
                        <a:solidFill>
                          <a:srgbClr val="000000"/>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smtClean="0">
                          <a:solidFill>
                            <a:srgbClr val="000000"/>
                          </a:solidFill>
                          <a:effectLst/>
                          <a:latin typeface="Calibri" panose="020F0502020204030204" pitchFamily="34" charset="0"/>
                        </a:rPr>
                        <a:t>322</a:t>
                      </a:r>
                      <a:endParaRPr lang="cs-CZ" sz="1100" b="0" i="0" u="none" strike="noStrike" dirty="0">
                        <a:solidFill>
                          <a:srgbClr val="000000"/>
                        </a:solidFill>
                        <a:effectLst/>
                        <a:latin typeface="Calibri" panose="020F0502020204030204" pitchFamily="34" charset="0"/>
                      </a:endParaRP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37,3 (15,6)</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tc>
                  <a:txBody>
                    <a:bodyPr/>
                    <a:lstStyle/>
                    <a:p>
                      <a:pPr algn="ctr" rtl="0" fontAlgn="b"/>
                      <a:r>
                        <a:rPr lang="cs-CZ" sz="1100" b="0" i="0" u="none" strike="noStrike" dirty="0">
                          <a:solidFill>
                            <a:srgbClr val="000000"/>
                          </a:solidFill>
                          <a:effectLst/>
                          <a:latin typeface="Calibri" panose="020F0502020204030204" pitchFamily="34" charset="0"/>
                        </a:rPr>
                        <a:t>32 (22; 72)</a:t>
                      </a:r>
                    </a:p>
                  </a:txBody>
                  <a:tcPr marL="9525" marR="9525" marT="9525" marB="0" anchor="b">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9" name="Chart 7">
            <a:extLst>
              <a:ext uri="{FF2B5EF4-FFF2-40B4-BE49-F238E27FC236}">
                <a16:creationId xmlns:a16="http://schemas.microsoft.com/office/drawing/2014/main" id="{0B2C0B55-AF37-4DE1-A305-FDB2A20B5BB8}"/>
              </a:ext>
            </a:extLst>
          </p:cNvPr>
          <p:cNvGraphicFramePr/>
          <p:nvPr>
            <p:extLst/>
          </p:nvPr>
        </p:nvGraphicFramePr>
        <p:xfrm>
          <a:off x="310720" y="2801922"/>
          <a:ext cx="4027499" cy="25592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7">
            <a:extLst>
              <a:ext uri="{FF2B5EF4-FFF2-40B4-BE49-F238E27FC236}">
                <a16:creationId xmlns:a16="http://schemas.microsoft.com/office/drawing/2014/main" id="{3D62D567-33AC-4FC3-8889-AA3587F4E8FD}"/>
              </a:ext>
            </a:extLst>
          </p:cNvPr>
          <p:cNvGraphicFramePr/>
          <p:nvPr>
            <p:extLst/>
          </p:nvPr>
        </p:nvGraphicFramePr>
        <p:xfrm>
          <a:off x="4648957" y="2801922"/>
          <a:ext cx="4027499" cy="255927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31834650-6EC1-4A2D-ACC0-D128361793C2}"/>
              </a:ext>
            </a:extLst>
          </p:cNvPr>
          <p:cNvSpPr txBox="1"/>
          <p:nvPr/>
        </p:nvSpPr>
        <p:spPr>
          <a:xfrm>
            <a:off x="249865" y="584160"/>
            <a:ext cx="8271162" cy="246221"/>
          </a:xfrm>
          <a:prstGeom prst="rect">
            <a:avLst/>
          </a:prstGeom>
          <a:noFill/>
        </p:spPr>
        <p:txBody>
          <a:bodyPr wrap="square" rtlCol="0">
            <a:spAutoFit/>
          </a:bodyPr>
          <a:lstStyle/>
          <a:p>
            <a:r>
              <a:rPr lang="cs-CZ" sz="1000" b="1" dirty="0"/>
              <a:t>N = </a:t>
            </a:r>
            <a:r>
              <a:rPr lang="cs-CZ" sz="1000" b="1" dirty="0" smtClean="0"/>
              <a:t>928 pacientů </a:t>
            </a:r>
            <a:r>
              <a:rPr lang="cs-CZ" sz="1000" b="1" dirty="0"/>
              <a:t>v roce </a:t>
            </a:r>
            <a:r>
              <a:rPr lang="cs-CZ" sz="1000" b="1" dirty="0" smtClean="0"/>
              <a:t>2018 incidentních </a:t>
            </a:r>
            <a:r>
              <a:rPr lang="cs-CZ" sz="1000" b="1" dirty="0"/>
              <a:t>s chronickou hepatitidou C.</a:t>
            </a:r>
            <a:endParaRPr lang="cs-CZ" sz="1000" dirty="0"/>
          </a:p>
        </p:txBody>
      </p:sp>
      <p:sp>
        <p:nvSpPr>
          <p:cNvPr id="15" name="TextBox 14"/>
          <p:cNvSpPr txBox="1"/>
          <p:nvPr/>
        </p:nvSpPr>
        <p:spPr>
          <a:xfrm>
            <a:off x="4385446" y="6451774"/>
            <a:ext cx="1831335" cy="276999"/>
          </a:xfrm>
          <a:prstGeom prst="rect">
            <a:avLst/>
          </a:prstGeom>
          <a:noFill/>
        </p:spPr>
        <p:txBody>
          <a:bodyPr wrap="none" rtlCol="0">
            <a:spAutoFit/>
          </a:bodyPr>
          <a:lstStyle/>
          <a:p>
            <a:r>
              <a:rPr lang="cs-CZ" sz="1200" b="1" dirty="0"/>
              <a:t>Zdroj dat: </a:t>
            </a:r>
            <a:r>
              <a:rPr lang="cs-CZ" sz="1200" dirty="0" smtClean="0"/>
              <a:t>IS </a:t>
            </a:r>
            <a:r>
              <a:rPr lang="cs-CZ" sz="1200" dirty="0"/>
              <a:t>IN </a:t>
            </a:r>
            <a:r>
              <a:rPr lang="cs-CZ" sz="1200" dirty="0" smtClean="0"/>
              <a:t>2010-2018</a:t>
            </a:r>
            <a:endParaRPr lang="en-US" sz="1200" dirty="0"/>
          </a:p>
        </p:txBody>
      </p:sp>
    </p:spTree>
    <p:extLst>
      <p:ext uri="{BB962C8B-B14F-4D97-AF65-F5344CB8AC3E}">
        <p14:creationId xmlns:p14="http://schemas.microsoft.com/office/powerpoint/2010/main" val="262112174"/>
      </p:ext>
    </p:extLst>
  </p:cSld>
  <p:clrMapOvr>
    <a:masterClrMapping/>
  </p:clrMapOvr>
</p:sld>
</file>

<file path=ppt/theme/theme1.xml><?xml version="1.0" encoding="utf-8"?>
<a:theme xmlns:a="http://schemas.openxmlformats.org/drawingml/2006/main" name="2_Motiv systému Office">
  <a:themeElements>
    <a:clrScheme name="praha">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3F3F3F"/>
      </a:accent5>
      <a:accent6>
        <a:srgbClr val="000000"/>
      </a:accent6>
      <a:hlink>
        <a:srgbClr val="1919FF"/>
      </a:hlink>
      <a:folHlink>
        <a:srgbClr val="00005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Motiv systému Office">
  <a:themeElements>
    <a:clrScheme name="Vlastní 2">
      <a:dk1>
        <a:srgbClr val="5F5F5F"/>
      </a:dk1>
      <a:lt1>
        <a:sysClr val="window" lastClr="FFFFFF"/>
      </a:lt1>
      <a:dk2>
        <a:srgbClr val="84848E"/>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Motiv systému Office">
  <a:themeElements>
    <a:clrScheme name="Vlastní 2">
      <a:dk1>
        <a:srgbClr val="5F5F5F"/>
      </a:dk1>
      <a:lt1>
        <a:sysClr val="window" lastClr="FFFFFF"/>
      </a:lt1>
      <a:dk2>
        <a:srgbClr val="84848E"/>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43242</TotalTime>
  <Words>3605</Words>
  <Application>Microsoft Office PowerPoint</Application>
  <PresentationFormat>Předvádění na obrazovce (4:3)</PresentationFormat>
  <Paragraphs>960</Paragraphs>
  <Slides>29</Slides>
  <Notes>0</Notes>
  <HiddenSlides>0</HiddenSlides>
  <MMClips>0</MMClips>
  <ScaleCrop>false</ScaleCrop>
  <HeadingPairs>
    <vt:vector size="6" baseType="variant">
      <vt:variant>
        <vt:lpstr>Použitá písma</vt:lpstr>
      </vt:variant>
      <vt:variant>
        <vt:i4>3</vt:i4>
      </vt:variant>
      <vt:variant>
        <vt:lpstr>Motiv</vt:lpstr>
      </vt:variant>
      <vt:variant>
        <vt:i4>3</vt:i4>
      </vt:variant>
      <vt:variant>
        <vt:lpstr>Nadpisy snímků</vt:lpstr>
      </vt:variant>
      <vt:variant>
        <vt:i4>29</vt:i4>
      </vt:variant>
    </vt:vector>
  </HeadingPairs>
  <TitlesOfParts>
    <vt:vector size="35" baseType="lpstr">
      <vt:lpstr>Arial</vt:lpstr>
      <vt:lpstr>Calibri</vt:lpstr>
      <vt:lpstr>Wingdings</vt:lpstr>
      <vt:lpstr>2_Motiv systému Office</vt:lpstr>
      <vt:lpstr>4_Motiv systému Office</vt:lpstr>
      <vt:lpstr>5_Motiv systému Office</vt:lpstr>
      <vt:lpstr>Chronická virová hepatitida C  v datech NZIS</vt:lpstr>
      <vt:lpstr>Použité zdroje dat: Národní zdravotnický informační systém (NZIS)</vt:lpstr>
      <vt:lpstr>Identifikace onemocnění v datech NZIS </vt:lpstr>
      <vt:lpstr>Informační systém infekční nemoci (IS IN)</vt:lpstr>
      <vt:lpstr>Národní registr hrazených zdravotních služeb (NRHZS)</vt:lpstr>
      <vt:lpstr>Big data a NRHZS</vt:lpstr>
      <vt:lpstr>Chronická virová hepatitida C v datech NZIS</vt:lpstr>
      <vt:lpstr>Incidence a prevalence pacientů s chronickou hepatitidou C</vt:lpstr>
      <vt:lpstr>Demografický profil incidentních pacientů v roce 2018</vt:lpstr>
      <vt:lpstr>Demografický profil prevalentních pacientů v roce 2018</vt:lpstr>
      <vt:lpstr>Demografický profil prevalentních pacientů v roce 2018 na 100 000 obyvatel dané věkové kategorie</vt:lpstr>
      <vt:lpstr>Chronická virová hepatitida C v datech NZIS</vt:lpstr>
      <vt:lpstr>Prevalence léčených pacientů s chronickou hepatitidou C – vývoj po regionech</vt:lpstr>
      <vt:lpstr>Prevalence léčených pacientů s chronickou hepatitidou C – vývoj po regionech</vt:lpstr>
      <vt:lpstr>Prevalence léčených pacientů s chronickou hepatitidou C – vývoj po regionech</vt:lpstr>
      <vt:lpstr>Počet nemocných (incidence) v roce 2018 ve vztahu k velikosti populace</vt:lpstr>
      <vt:lpstr>Počet nemocných (prevalence) v roce 2018 ve vztahu k velikosti populace</vt:lpstr>
      <vt:lpstr>Chronická virová hepatitida C v datech NZIS</vt:lpstr>
      <vt:lpstr>Léčba pacientů s chronickou hepatitidou C – suma množství léčiv dle kódů</vt:lpstr>
      <vt:lpstr>Léčba pacientů s chronickou hepatitidou C – počet léčených pacientů dle kódů</vt:lpstr>
      <vt:lpstr>Léčba pacientů s chronickou hepatitidou C – počet léčených pacientů dle ZZ</vt:lpstr>
      <vt:lpstr>Léčba pacientů s chronickou hepatitidou C – počet léčených pacientů dle ZZ</vt:lpstr>
      <vt:lpstr>Opakované vykázání pacientů s chronickou hepatitidou C</vt:lpstr>
      <vt:lpstr>Prezentace aplikace PowerPoint</vt:lpstr>
      <vt:lpstr>Pacienti s chronickou hepatitidou C  – ambulantní péče</vt:lpstr>
      <vt:lpstr>Pacienti s chronickou hepatitidou C  – hospitalizace</vt:lpstr>
      <vt:lpstr>Pacienti s chronickou hepatitidou C  – závislosti</vt:lpstr>
      <vt:lpstr>Pacienti s chronickou hepatitidou C  – zdravotnická záchranná služba </vt:lpstr>
      <vt:lpstr>Pacienti s chronickou hepatitidou C  – zdravotnická záchranná služba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soukupovam</dc:creator>
  <cp:lastModifiedBy>Ladislav Dušek</cp:lastModifiedBy>
  <cp:revision>2081</cp:revision>
  <dcterms:created xsi:type="dcterms:W3CDTF">2015-03-19T13:20:03Z</dcterms:created>
  <dcterms:modified xsi:type="dcterms:W3CDTF">2019-11-26T05:20:55Z</dcterms:modified>
</cp:coreProperties>
</file>